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ags/tag13.xml" ContentType="application/vnd.openxmlformats-officedocument.presentationml.tags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tags/tag14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5" r:id="rId1"/>
    <p:sldMasterId id="2147483704" r:id="rId2"/>
    <p:sldMasterId id="2147483725" r:id="rId3"/>
  </p:sldMasterIdLst>
  <p:notesMasterIdLst>
    <p:notesMasterId r:id="rId17"/>
  </p:notesMasterIdLst>
  <p:sldIdLst>
    <p:sldId id="4379" r:id="rId4"/>
    <p:sldId id="1713" r:id="rId5"/>
    <p:sldId id="4367" r:id="rId6"/>
    <p:sldId id="4332" r:id="rId7"/>
    <p:sldId id="4368" r:id="rId8"/>
    <p:sldId id="313" r:id="rId9"/>
    <p:sldId id="4369" r:id="rId10"/>
    <p:sldId id="4333" r:id="rId11"/>
    <p:sldId id="1664" r:id="rId12"/>
    <p:sldId id="4378" r:id="rId13"/>
    <p:sldId id="669" r:id="rId14"/>
    <p:sldId id="634" r:id="rId15"/>
    <p:sldId id="726" r:id="rId16"/>
  </p:sldIdLst>
  <p:sldSz cx="24384000" cy="13716000"/>
  <p:notesSz cx="6858000" cy="9144000"/>
  <p:custDataLst>
    <p:tags r:id="rId18"/>
  </p:custDataLst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Animation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D972"/>
    <a:srgbClr val="00D04F"/>
    <a:srgbClr val="009B3A"/>
    <a:srgbClr val="8E00AA"/>
    <a:srgbClr val="FF63A7"/>
    <a:srgbClr val="FFAD14"/>
    <a:srgbClr val="95D270"/>
    <a:srgbClr val="9AD476"/>
    <a:srgbClr val="85CB5C"/>
    <a:srgbClr val="CB5C9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591" autoAdjust="0"/>
    <p:restoredTop sz="94660"/>
  </p:normalViewPr>
  <p:slideViewPr>
    <p:cSldViewPr snapToGrid="0">
      <p:cViewPr varScale="1">
        <p:scale>
          <a:sx n="41" d="100"/>
          <a:sy n="41" d="100"/>
        </p:scale>
        <p:origin x="830" y="72"/>
      </p:cViewPr>
      <p:guideLst/>
    </p:cSldViewPr>
  </p:slideViewPr>
  <p:notesTextViewPr>
    <p:cViewPr>
      <p:scale>
        <a:sx n="400" d="100"/>
        <a:sy n="4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tags" Target="tags/tag1.xml"/><Relationship Id="rId3" Type="http://schemas.openxmlformats.org/officeDocument/2006/relationships/slideMaster" Target="slideMasters/slideMaster3.xml"/><Relationship Id="rId21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10" Type="http://schemas.openxmlformats.org/officeDocument/2006/relationships/slide" Target="slides/slide7.xml"/><Relationship Id="rId19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7004334-649E-4DA9-A984-75EFE66A6F24}" type="datetimeFigureOut">
              <a:rPr lang="en-US" smtClean="0"/>
              <a:t>10/2/2025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6B633CD-E388-434E-A623-4298E9A6527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656049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1pPr>
    <a:lvl2pPr marL="9144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2pPr>
    <a:lvl3pPr marL="18288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3pPr>
    <a:lvl4pPr marL="27432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4pPr>
    <a:lvl5pPr marL="36576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5pPr>
    <a:lvl6pPr marL="45720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54864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64008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7315200" algn="l" defTabSz="1828800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243852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13FC40D-6FB9-1648-B027-EAD4E7DC4F2C}" type="slidenum">
              <a:rPr kumimoji="0" lang="ru-RU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243852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ru-RU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32670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8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9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10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1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1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3.xml"/><Relationship Id="rId1" Type="http://schemas.openxmlformats.org/officeDocument/2006/relationships/tags" Target="../tags/tag13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6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676182" y="730167"/>
            <a:ext cx="21028462" cy="265081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182861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799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676182" y="3650827"/>
            <a:ext cx="21028462" cy="8701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457154" indent="-457154" algn="l" defTabSz="1828617" rtl="0" eaLnBrk="1" latinLnBrk="0" hangingPunct="1">
              <a:lnSpc>
                <a:spcPct val="90000"/>
              </a:lnSpc>
              <a:spcBef>
                <a:spcPts val="2000"/>
              </a:spcBef>
              <a:buFont typeface="Arial" panose="020B0604020202020204" pitchFamily="34" charset="0"/>
              <a:buChar char="•"/>
              <a:defRPr sz="5599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371463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285771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200080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114389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028697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5943006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6857314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7771623" indent="-457154" algn="l" defTabSz="182861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676182" y="12711230"/>
            <a:ext cx="5485686" cy="73016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457154" rtl="0" eaLnBrk="1" latinLnBrk="0" hangingPunct="1"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15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09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63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17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771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26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080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23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2BF1A2E9-0A58-4CD8-B9CB-2A5E9A0BC469}" type="datetimeFigureOut">
              <a:rPr lang="en-US" smtClean="0"/>
              <a:pPr/>
              <a:t>10/2/2025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8076148" y="12711230"/>
            <a:ext cx="8228529" cy="73016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ctr" defTabSz="457154" rtl="0" eaLnBrk="1" latinLnBrk="0" hangingPunct="1"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15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09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63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17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771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26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080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23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7218958" y="12711230"/>
            <a:ext cx="5485686" cy="73016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457154" rtl="0" eaLnBrk="1" latinLnBrk="0" hangingPunct="1"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15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09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63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17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771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26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080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234" algn="l" defTabSz="457154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8B9F497E-EEEB-4D0F-8C2E-A2AA7485E8AD}" type="slidenum">
              <a:rPr lang="en-US" smtClean="0"/>
              <a:pPr/>
              <a:t>‹#›</a:t>
            </a:fld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6478499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513E547-2F0C-47EB-AC36-E111CD6DA7E9}"/>
              </a:ext>
            </a:extLst>
          </p:cNvPr>
          <p:cNvSpPr/>
          <p:nvPr userDrawn="1"/>
        </p:nvSpPr>
        <p:spPr>
          <a:xfrm>
            <a:off x="0" y="0"/>
            <a:ext cx="24384000" cy="137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496948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8756CB8-4DBA-466F-8019-AE61C4880CE0}"/>
              </a:ext>
            </a:extLst>
          </p:cNvPr>
          <p:cNvSpPr/>
          <p:nvPr userDrawn="1"/>
        </p:nvSpPr>
        <p:spPr>
          <a:xfrm>
            <a:off x="0" y="0"/>
            <a:ext cx="24384000" cy="13716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2CF990BF-0E41-4E0B-BA4E-895819CE48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6400" y="730251"/>
            <a:ext cx="21031200" cy="2651126"/>
          </a:xfrm>
        </p:spPr>
        <p:txBody>
          <a:bodyPr>
            <a:normAutofit/>
          </a:bodyPr>
          <a:lstStyle>
            <a:lvl1pPr algn="ctr">
              <a:defRPr sz="6400">
                <a:solidFill>
                  <a:srgbClr val="272E3A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650412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custDataLst>
      <p:tags r:id="rId1"/>
    </p:custDataLst>
    <p:extLst>
      <p:ext uri="{BB962C8B-B14F-4D97-AF65-F5344CB8AC3E}">
        <p14:creationId xmlns:p14="http://schemas.microsoft.com/office/powerpoint/2010/main" val="73055027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eft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custDataLst>
      <p:tags r:id="rId1"/>
    </p:custDataLst>
    <p:extLst>
      <p:ext uri="{BB962C8B-B14F-4D97-AF65-F5344CB8AC3E}">
        <p14:creationId xmlns:p14="http://schemas.microsoft.com/office/powerpoint/2010/main" val="36142213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 Layout: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6068170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0"/>
          <p:cNvSpPr txBox="1">
            <a:spLocks noGrp="1"/>
          </p:cNvSpPr>
          <p:nvPr>
            <p:ph type="title"/>
          </p:nvPr>
        </p:nvSpPr>
        <p:spPr>
          <a:xfrm>
            <a:off x="1880592" y="1186733"/>
            <a:ext cx="21629600" cy="15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53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63" name="Google Shape;63;p10"/>
          <p:cNvCxnSpPr/>
          <p:nvPr/>
        </p:nvCxnSpPr>
        <p:spPr>
          <a:xfrm rot="10800000">
            <a:off x="2082933" y="13174133"/>
            <a:ext cx="22288800" cy="0"/>
          </a:xfrm>
          <a:prstGeom prst="straightConnector1">
            <a:avLst/>
          </a:prstGeom>
          <a:noFill/>
          <a:ln w="19050" cap="flat" cmpd="sng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4" name="Google Shape;64;p10"/>
          <p:cNvSpPr txBox="1"/>
          <p:nvPr/>
        </p:nvSpPr>
        <p:spPr>
          <a:xfrm>
            <a:off x="13992933" y="12367720"/>
            <a:ext cx="9148800" cy="8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accent1"/>
                </a:solidFill>
              </a:rPr>
              <a:t>COVID-19</a:t>
            </a:r>
            <a:endParaRPr sz="240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55175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chemeClr val="accent1"/>
        </a:solidFill>
        <a:effectLst/>
      </p:bgPr>
    </p:bg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9"/>
          <p:cNvSpPr/>
          <p:nvPr/>
        </p:nvSpPr>
        <p:spPr>
          <a:xfrm>
            <a:off x="1901800" y="10780267"/>
            <a:ext cx="20580000" cy="14968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40" name="Google Shape;40;p9"/>
          <p:cNvSpPr txBox="1">
            <a:spLocks noGrp="1"/>
          </p:cNvSpPr>
          <p:nvPr>
            <p:ph type="ctrTitle"/>
          </p:nvPr>
        </p:nvSpPr>
        <p:spPr>
          <a:xfrm flipH="1">
            <a:off x="2662128" y="5026277"/>
            <a:ext cx="11331200" cy="467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128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Font typeface="Bahiana"/>
              <a:buNone/>
              <a:defRPr sz="16000">
                <a:latin typeface="Bahiana"/>
                <a:ea typeface="Bahiana"/>
                <a:cs typeface="Bahiana"/>
                <a:sym typeface="Bahiana"/>
              </a:defRPr>
            </a:lvl9pPr>
          </a:lstStyle>
          <a:p>
            <a:endParaRPr/>
          </a:p>
        </p:txBody>
      </p:sp>
      <p:sp>
        <p:nvSpPr>
          <p:cNvPr id="41" name="Google Shape;41;p9"/>
          <p:cNvSpPr txBox="1">
            <a:spLocks noGrp="1"/>
          </p:cNvSpPr>
          <p:nvPr>
            <p:ph type="subTitle" idx="1"/>
          </p:nvPr>
        </p:nvSpPr>
        <p:spPr>
          <a:xfrm flipH="1">
            <a:off x="2662128" y="10910867"/>
            <a:ext cx="14573600" cy="123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2pPr>
            <a:lvl3pPr lvl="2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3pPr>
            <a:lvl4pPr lvl="3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4pPr>
            <a:lvl5pPr lvl="4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5pPr>
            <a:lvl6pPr lvl="5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6pPr>
            <a:lvl7pPr lvl="6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7pPr>
            <a:lvl8pPr lvl="7" rtl="0">
              <a:lnSpc>
                <a:spcPct val="100000"/>
              </a:lnSpc>
              <a:spcBef>
                <a:spcPts val="4267"/>
              </a:spcBef>
              <a:spcAft>
                <a:spcPts val="0"/>
              </a:spcAft>
              <a:buNone/>
              <a:defRPr sz="4800">
                <a:solidFill>
                  <a:schemeClr val="dk1"/>
                </a:solidFill>
              </a:defRPr>
            </a:lvl8pPr>
            <a:lvl9pPr lvl="8" rtl="0">
              <a:lnSpc>
                <a:spcPct val="100000"/>
              </a:lnSpc>
              <a:spcBef>
                <a:spcPts val="4267"/>
              </a:spcBef>
              <a:spcAft>
                <a:spcPts val="4267"/>
              </a:spcAft>
              <a:buNone/>
              <a:defRPr sz="4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2" name="Google Shape;42;p9"/>
          <p:cNvSpPr txBox="1">
            <a:spLocks noGrp="1"/>
          </p:cNvSpPr>
          <p:nvPr>
            <p:ph type="title" idx="2" hasCustomPrompt="1"/>
          </p:nvPr>
        </p:nvSpPr>
        <p:spPr>
          <a:xfrm flipH="1">
            <a:off x="2662128" y="2153955"/>
            <a:ext cx="5390400" cy="277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marR="73153"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18667"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Fira Sans Extra Condensed Medium"/>
              <a:buNone/>
              <a:defRPr sz="12800">
                <a:solidFill>
                  <a:schemeClr val="l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29099528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PENING SLIDE">
  <p:cSld name="OPENING SLIDE">
    <p:bg>
      <p:bgPr>
        <a:solidFill>
          <a:srgbClr val="F3F3F3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221333" y="2801368"/>
            <a:ext cx="8662400" cy="6452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3600"/>
              <a:buNone/>
              <a:defRPr sz="14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5200"/>
              <a:buNone/>
              <a:defRPr sz="13867">
                <a:solidFill>
                  <a:srgbClr val="FCBF4A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221333" y="8798835"/>
            <a:ext cx="8871200" cy="8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None/>
              <a:defRPr>
                <a:latin typeface="Anaheim"/>
                <a:ea typeface="Anaheim"/>
                <a:cs typeface="Anaheim"/>
                <a:sym typeface="Anahei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400"/>
              <a:buFont typeface="Josefin Slab"/>
              <a:buNone/>
              <a:defRPr sz="3733">
                <a:solidFill>
                  <a:srgbClr val="FCBF4A"/>
                </a:solidFill>
                <a:latin typeface="Josefin Slab"/>
                <a:ea typeface="Josefin Slab"/>
                <a:cs typeface="Josefin Slab"/>
                <a:sym typeface="Josefin Slab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6421792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rgbClr val="F3F3F3"/>
        </a:solidFill>
        <a:effectLst/>
      </p:bgPr>
    </p:bg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 txBox="1">
            <a:spLocks noGrp="1"/>
          </p:cNvSpPr>
          <p:nvPr>
            <p:ph type="ctrTitle"/>
          </p:nvPr>
        </p:nvSpPr>
        <p:spPr>
          <a:xfrm>
            <a:off x="10087467" y="4420333"/>
            <a:ext cx="5672800" cy="85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6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8" name="Google Shape;18;p4"/>
          <p:cNvSpPr txBox="1">
            <a:spLocks noGrp="1"/>
          </p:cNvSpPr>
          <p:nvPr>
            <p:ph type="ctrTitle" idx="2"/>
          </p:nvPr>
        </p:nvSpPr>
        <p:spPr>
          <a:xfrm>
            <a:off x="10087467" y="9286533"/>
            <a:ext cx="6158400" cy="85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6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19" name="Google Shape;19;p4"/>
          <p:cNvSpPr txBox="1">
            <a:spLocks noGrp="1"/>
          </p:cNvSpPr>
          <p:nvPr>
            <p:ph type="ctrTitle" idx="3"/>
          </p:nvPr>
        </p:nvSpPr>
        <p:spPr>
          <a:xfrm>
            <a:off x="16628200" y="4420333"/>
            <a:ext cx="6009600" cy="85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6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20" name="Google Shape;20;p4"/>
          <p:cNvSpPr txBox="1">
            <a:spLocks noGrp="1"/>
          </p:cNvSpPr>
          <p:nvPr>
            <p:ph type="ctrTitle" idx="4"/>
          </p:nvPr>
        </p:nvSpPr>
        <p:spPr>
          <a:xfrm>
            <a:off x="16628200" y="9286533"/>
            <a:ext cx="6009600" cy="85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6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3200" b="0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21" name="Google Shape;21;p4"/>
          <p:cNvSpPr txBox="1">
            <a:spLocks noGrp="1"/>
          </p:cNvSpPr>
          <p:nvPr>
            <p:ph type="subTitle" idx="1"/>
          </p:nvPr>
        </p:nvSpPr>
        <p:spPr>
          <a:xfrm>
            <a:off x="10087467" y="4899208"/>
            <a:ext cx="5066400" cy="13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22" name="Google Shape;22;p4"/>
          <p:cNvSpPr txBox="1">
            <a:spLocks noGrp="1"/>
          </p:cNvSpPr>
          <p:nvPr>
            <p:ph type="subTitle" idx="5"/>
          </p:nvPr>
        </p:nvSpPr>
        <p:spPr>
          <a:xfrm>
            <a:off x="10087467" y="9759448"/>
            <a:ext cx="5066400" cy="13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9pPr>
          </a:lstStyle>
          <a:p>
            <a:endParaRPr/>
          </a:p>
        </p:txBody>
      </p:sp>
      <p:sp>
        <p:nvSpPr>
          <p:cNvPr id="23" name="Google Shape;23;p4"/>
          <p:cNvSpPr txBox="1">
            <a:spLocks noGrp="1"/>
          </p:cNvSpPr>
          <p:nvPr>
            <p:ph type="subTitle" idx="6"/>
          </p:nvPr>
        </p:nvSpPr>
        <p:spPr>
          <a:xfrm>
            <a:off x="16628200" y="4899208"/>
            <a:ext cx="5066400" cy="13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000"/>
              <a:buNone/>
              <a:defRPr sz="2667">
                <a:solidFill>
                  <a:srgbClr val="F3F3F3"/>
                </a:solidFill>
              </a:defRPr>
            </a:lvl9pPr>
          </a:lstStyle>
          <a:p>
            <a:endParaRPr/>
          </a:p>
        </p:txBody>
      </p:sp>
      <p:sp>
        <p:nvSpPr>
          <p:cNvPr id="24" name="Google Shape;24;p4"/>
          <p:cNvSpPr txBox="1">
            <a:spLocks noGrp="1"/>
          </p:cNvSpPr>
          <p:nvPr>
            <p:ph type="subTitle" idx="7"/>
          </p:nvPr>
        </p:nvSpPr>
        <p:spPr>
          <a:xfrm>
            <a:off x="16628200" y="9759448"/>
            <a:ext cx="5066400" cy="134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CBF4A"/>
              </a:buClr>
              <a:buSzPts val="1000"/>
              <a:buNone/>
              <a:defRPr sz="2667">
                <a:solidFill>
                  <a:srgbClr val="FCBF4A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028077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TEXT 1">
  <p:cSld name="TITLE +TEXT 1">
    <p:bg>
      <p:bgPr>
        <a:solidFill>
          <a:srgbClr val="F3F3F3"/>
        </a:solidFill>
        <a:effectLst/>
      </p:bgPr>
    </p:bg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5"/>
          <p:cNvSpPr/>
          <p:nvPr/>
        </p:nvSpPr>
        <p:spPr>
          <a:xfrm>
            <a:off x="3906013" y="2824533"/>
            <a:ext cx="16572000" cy="7249600"/>
          </a:xfrm>
          <a:prstGeom prst="roundRect">
            <a:avLst>
              <a:gd name="adj" fmla="val 4313"/>
            </a:avLst>
          </a:prstGeom>
          <a:solidFill>
            <a:srgbClr val="FFF2CC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27" name="Google Shape;27;p5"/>
          <p:cNvSpPr txBox="1">
            <a:spLocks noGrp="1"/>
          </p:cNvSpPr>
          <p:nvPr>
            <p:ph type="ctrTitle"/>
          </p:nvPr>
        </p:nvSpPr>
        <p:spPr>
          <a:xfrm>
            <a:off x="5966387" y="4388768"/>
            <a:ext cx="12451200" cy="102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None/>
              <a:defRPr sz="64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2400"/>
              <a:buFont typeface="Anton"/>
              <a:buNone/>
              <a:defRPr sz="6400" b="0">
                <a:solidFill>
                  <a:srgbClr val="2D406A"/>
                </a:solidFill>
                <a:latin typeface="Anton"/>
                <a:ea typeface="Anton"/>
                <a:cs typeface="Anton"/>
                <a:sym typeface="Anton"/>
              </a:defRPr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ubTitle" idx="1"/>
          </p:nvPr>
        </p:nvSpPr>
        <p:spPr>
          <a:xfrm>
            <a:off x="6833800" y="5840061"/>
            <a:ext cx="10715200" cy="3487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R="192002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latin typeface="Anaheim"/>
                <a:ea typeface="Anaheim"/>
                <a:cs typeface="Anaheim"/>
                <a:sym typeface="Anahei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1100"/>
              <a:buFont typeface="Abel"/>
              <a:buNone/>
              <a:defRPr sz="2933">
                <a:solidFill>
                  <a:srgbClr val="2D406A"/>
                </a:solidFill>
                <a:latin typeface="Abel"/>
                <a:ea typeface="Abel"/>
                <a:cs typeface="Abel"/>
                <a:sym typeface="Abel"/>
              </a:defRPr>
            </a:lvl9pPr>
          </a:lstStyle>
          <a:p>
            <a:endParaRPr/>
          </a:p>
        </p:txBody>
      </p:sp>
      <p:sp>
        <p:nvSpPr>
          <p:cNvPr id="29" name="Google Shape;29;p5"/>
          <p:cNvSpPr/>
          <p:nvPr/>
        </p:nvSpPr>
        <p:spPr>
          <a:xfrm>
            <a:off x="4148747" y="2622200"/>
            <a:ext cx="16572000" cy="7249600"/>
          </a:xfrm>
          <a:prstGeom prst="roundRect">
            <a:avLst>
              <a:gd name="adj" fmla="val 4313"/>
            </a:avLst>
          </a:prstGeom>
          <a:noFill/>
          <a:ln w="9525" cap="flat" cmpd="sng">
            <a:solidFill>
              <a:srgbClr val="43434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</p:spTree>
    <p:extLst>
      <p:ext uri="{BB962C8B-B14F-4D97-AF65-F5344CB8AC3E}">
        <p14:creationId xmlns:p14="http://schemas.microsoft.com/office/powerpoint/2010/main" val="5809193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76182" y="730167"/>
            <a:ext cx="21028462" cy="265081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182861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8799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9164984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">
  <p:cSld name="SECTION TITLE">
    <p:bg>
      <p:bgPr>
        <a:solidFill>
          <a:srgbClr val="F3F3F3"/>
        </a:solidFill>
        <a:effectLst/>
      </p:bgPr>
    </p:bg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7"/>
          <p:cNvSpPr/>
          <p:nvPr/>
        </p:nvSpPr>
        <p:spPr>
          <a:xfrm>
            <a:off x="952400" y="2336616"/>
            <a:ext cx="9908000" cy="9302400"/>
          </a:xfrm>
          <a:prstGeom prst="roundRect">
            <a:avLst>
              <a:gd name="adj" fmla="val 4313"/>
            </a:avLst>
          </a:prstGeom>
          <a:solidFill>
            <a:srgbClr val="FFF2CC"/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  <p:sp>
        <p:nvSpPr>
          <p:cNvPr id="38" name="Google Shape;38;p7"/>
          <p:cNvSpPr txBox="1">
            <a:spLocks noGrp="1"/>
          </p:cNvSpPr>
          <p:nvPr>
            <p:ph type="ctrTitle"/>
          </p:nvPr>
        </p:nvSpPr>
        <p:spPr>
          <a:xfrm>
            <a:off x="3884400" y="4574133"/>
            <a:ext cx="4653600" cy="294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None/>
              <a:defRPr sz="96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subTitle" idx="1"/>
          </p:nvPr>
        </p:nvSpPr>
        <p:spPr>
          <a:xfrm>
            <a:off x="2371600" y="7519000"/>
            <a:ext cx="6166400" cy="29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3000"/>
              <a:buFont typeface="Unica One"/>
              <a:buNone/>
              <a:defRPr sz="8000">
                <a:solidFill>
                  <a:srgbClr val="F3F3F3"/>
                </a:solidFill>
                <a:latin typeface="Unica One"/>
                <a:ea typeface="Unica One"/>
                <a:cs typeface="Unica One"/>
                <a:sym typeface="Unica One"/>
              </a:defRPr>
            </a:lvl9pPr>
          </a:lstStyle>
          <a:p>
            <a:endParaRPr/>
          </a:p>
        </p:txBody>
      </p:sp>
      <p:sp>
        <p:nvSpPr>
          <p:cNvPr id="40" name="Google Shape;40;p7"/>
          <p:cNvSpPr/>
          <p:nvPr/>
        </p:nvSpPr>
        <p:spPr>
          <a:xfrm>
            <a:off x="1097517" y="2077000"/>
            <a:ext cx="9908000" cy="9302400"/>
          </a:xfrm>
          <a:prstGeom prst="roundRect">
            <a:avLst>
              <a:gd name="adj" fmla="val 4313"/>
            </a:avLst>
          </a:prstGeom>
          <a:noFill/>
          <a:ln w="9525" cap="flat" cmpd="sng">
            <a:solidFill>
              <a:srgbClr val="434343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4800"/>
          </a:p>
        </p:txBody>
      </p:sp>
    </p:spTree>
    <p:extLst>
      <p:ext uri="{BB962C8B-B14F-4D97-AF65-F5344CB8AC3E}">
        <p14:creationId xmlns:p14="http://schemas.microsoft.com/office/powerpoint/2010/main" val="245472806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EXT">
  <p:cSld name="BIG TEXT">
    <p:bg>
      <p:bgPr>
        <a:solidFill>
          <a:srgbClr val="F3F3F3"/>
        </a:solidFill>
        <a:effectLst/>
      </p:bgPr>
    </p:bg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10"/>
          <p:cNvSpPr txBox="1">
            <a:spLocks noGrp="1"/>
          </p:cNvSpPr>
          <p:nvPr>
            <p:ph type="ctrTitle"/>
          </p:nvPr>
        </p:nvSpPr>
        <p:spPr>
          <a:xfrm>
            <a:off x="2371600" y="4422067"/>
            <a:ext cx="12102400" cy="487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406A"/>
              </a:buClr>
              <a:buSzPts val="4800"/>
              <a:buNone/>
              <a:defRPr sz="19200" b="0">
                <a:latin typeface="Staatliches"/>
                <a:ea typeface="Staatliches"/>
                <a:cs typeface="Staatliches"/>
                <a:sym typeface="Staatliche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338987"/>
              </a:buClr>
              <a:buSzPts val="4800"/>
              <a:buNone/>
              <a:defRPr sz="12800" b="0">
                <a:solidFill>
                  <a:srgbClr val="338987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850916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Main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2986CC-D516-6547-954E-BA4F692DAA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040193" y="6498002"/>
            <a:ext cx="7631854" cy="518397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243840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41543" algn="l"/>
              </a:tabLst>
              <a:defRPr lang="ru-RU" sz="8000" b="1" i="0" kern="1200" spc="0" baseline="0" dirty="0">
                <a:solidFill>
                  <a:schemeClr val="tx2"/>
                </a:solidFill>
                <a:latin typeface="+mj-lt"/>
                <a:ea typeface="Tahoma" charset="0"/>
                <a:cs typeface="Tahoma" charset="0"/>
              </a:defRPr>
            </a:lvl1pPr>
          </a:lstStyle>
          <a:p>
            <a:r>
              <a:rPr lang="en-US"/>
              <a:t>NAME OF YOUR TOP SLIDE</a:t>
            </a:r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9980458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B270B5-2641-4048-A5B7-426327B0BA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6182" y="730167"/>
            <a:ext cx="21031637" cy="1663855"/>
          </a:xfrm>
          <a:prstGeom prst="rect">
            <a:avLst/>
          </a:prstGeom>
        </p:spPr>
        <p:txBody>
          <a:bodyPr anchor="ctr"/>
          <a:lstStyle>
            <a:lvl1pPr>
              <a:defRPr sz="7199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888578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6322721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680156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87008486-9D45-43C8-BA76-43F6E7746094}"/>
              </a:ext>
            </a:extLst>
          </p:cNvPr>
          <p:cNvSpPr/>
          <p:nvPr userDrawn="1"/>
        </p:nvSpPr>
        <p:spPr>
          <a:xfrm>
            <a:off x="0" y="0"/>
            <a:ext cx="24384000" cy="13716000"/>
          </a:xfrm>
          <a:prstGeom prst="rect">
            <a:avLst/>
          </a:prstGeom>
          <a:solidFill>
            <a:srgbClr val="21212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</p:spTree>
    <p:extLst>
      <p:ext uri="{BB962C8B-B14F-4D97-AF65-F5344CB8AC3E}">
        <p14:creationId xmlns:p14="http://schemas.microsoft.com/office/powerpoint/2010/main" val="406836337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custDataLst>
      <p:tags r:id="rId1"/>
    </p:custDataLst>
    <p:extLst>
      <p:ext uri="{BB962C8B-B14F-4D97-AF65-F5344CB8AC3E}">
        <p14:creationId xmlns:p14="http://schemas.microsoft.com/office/powerpoint/2010/main" val="30023578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custDataLst>
      <p:tags r:id="rId1"/>
    </p:custDataLst>
    <p:extLst>
      <p:ext uri="{BB962C8B-B14F-4D97-AF65-F5344CB8AC3E}">
        <p14:creationId xmlns:p14="http://schemas.microsoft.com/office/powerpoint/2010/main" val="120331731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Main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2986CC-D516-6547-954E-BA4F692DAA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040193" y="6498002"/>
            <a:ext cx="7631854" cy="5183975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243840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41543" algn="l"/>
              </a:tabLst>
              <a:defRPr lang="ru-RU" sz="8000" b="1" i="0" kern="1200" spc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r>
              <a:rPr lang="en-US" dirty="0"/>
              <a:t>NAME OF YOUR TOP SLIDE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864415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Main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2986CC-D516-6547-954E-BA4F692DAA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24198" y="1098028"/>
            <a:ext cx="20663605" cy="1439993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ctr" defTabSz="243840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41543" algn="l"/>
              </a:tabLst>
              <a:defRPr lang="ru-RU" sz="8000" b="1" i="0" kern="1200" spc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r>
              <a:rPr lang="en-US" dirty="0"/>
              <a:t>NAME OF YOUR TOP SLIDE</a:t>
            </a:r>
            <a:endParaRPr lang="ru-RU" dirty="0"/>
          </a:p>
        </p:txBody>
      </p:sp>
      <p:sp>
        <p:nvSpPr>
          <p:cNvPr id="18" name="Текст 3">
            <a:extLst>
              <a:ext uri="{FF2B5EF4-FFF2-40B4-BE49-F238E27FC236}">
                <a16:creationId xmlns:a16="http://schemas.microsoft.com/office/drawing/2014/main" id="{0AB005FD-6530-3E4A-9093-8B2C9615AE5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824198" y="3474016"/>
            <a:ext cx="20663605" cy="5903972"/>
          </a:xfrm>
          <a:prstGeom prst="rect">
            <a:avLst/>
          </a:prstGeom>
        </p:spPr>
        <p:txBody>
          <a:bodyPr/>
          <a:lstStyle>
            <a:lvl1pPr algn="ctr">
              <a:lnSpc>
                <a:spcPct val="120000"/>
              </a:lnSpc>
              <a:spcBef>
                <a:spcPts val="1272"/>
              </a:spcBef>
              <a:defRPr lang="en-US" sz="2800" b="0" i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pPr marL="0" lvl="0" indent="0">
              <a:lnSpc>
                <a:spcPct val="150000"/>
              </a:lnSpc>
              <a:buNone/>
            </a:pPr>
            <a:r>
              <a:rPr lang="en-US" dirty="0"/>
              <a:t>Example text</a:t>
            </a:r>
          </a:p>
        </p:txBody>
      </p:sp>
      <p:sp>
        <p:nvSpPr>
          <p:cNvPr id="4" name="Номер слайда 1">
            <a:extLst>
              <a:ext uri="{FF2B5EF4-FFF2-40B4-BE49-F238E27FC236}">
                <a16:creationId xmlns:a16="http://schemas.microsoft.com/office/drawing/2014/main" id="{F8176027-EFD5-1A4C-B3F3-DE92C312D23C}"/>
              </a:ext>
            </a:extLst>
          </p:cNvPr>
          <p:cNvSpPr txBox="1">
            <a:spLocks/>
          </p:cNvSpPr>
          <p:nvPr userDrawn="1"/>
        </p:nvSpPr>
        <p:spPr>
          <a:xfrm>
            <a:off x="21911814" y="12651802"/>
            <a:ext cx="2492143" cy="818429"/>
          </a:xfrm>
          <a:prstGeom prst="rect">
            <a:avLst/>
          </a:prstGeom>
        </p:spPr>
        <p:txBody>
          <a:bodyPr rIns="431944" anchor="ctr"/>
          <a:lstStyle>
            <a:defPPr>
              <a:defRPr lang="ru-RU"/>
            </a:defPPr>
            <a:lvl1pPr marL="0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219261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438522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657783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877044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096305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315566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8534827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9754088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defTabSz="2438401">
              <a:lnSpc>
                <a:spcPct val="150000"/>
              </a:lnSpc>
              <a:spcBef>
                <a:spcPts val="864"/>
              </a:spcBef>
            </a:pPr>
            <a:fld id="{E8BBD06A-759F-43F0-9FDD-30D8801384DF}" type="slidenum">
              <a:rPr lang="ru-RU" sz="3200" smtClean="0">
                <a:solidFill>
                  <a:schemeClr val="tx2">
                    <a:lumMod val="50000"/>
                    <a:lumOff val="50000"/>
                  </a:schemeClr>
                </a:solidFill>
                <a:latin typeface="Tahoma" charset="0"/>
                <a:ea typeface="Tahoma" charset="0"/>
                <a:cs typeface="Tahoma" charset="0"/>
              </a:rPr>
              <a:pPr algn="r" defTabSz="2438401">
                <a:lnSpc>
                  <a:spcPct val="150000"/>
                </a:lnSpc>
                <a:spcBef>
                  <a:spcPts val="864"/>
                </a:spcBef>
              </a:pPr>
              <a:t>‹#›</a:t>
            </a:fld>
            <a:endParaRPr lang="ru-RU" sz="3200" dirty="0">
              <a:solidFill>
                <a:schemeClr val="tx2">
                  <a:lumMod val="50000"/>
                  <a:lumOff val="50000"/>
                </a:schemeClr>
              </a:solidFill>
              <a:latin typeface="Tahoma" charset="0"/>
              <a:ea typeface="Tahoma" charset="0"/>
              <a:cs typeface="Tahoma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388781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in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2986CC-D516-6547-954E-BA4F692DAA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4057473" y="1674025"/>
            <a:ext cx="8430330" cy="2663987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r" defTabSz="243840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41543" algn="l"/>
              </a:tabLst>
              <a:defRPr lang="ru-RU" sz="8000" b="1" i="0" kern="1200" spc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r>
              <a:rPr lang="en-US" dirty="0"/>
              <a:t>NAME OF YOUR TOP SLIDE</a:t>
            </a:r>
            <a:endParaRPr lang="ru-RU" dirty="0"/>
          </a:p>
        </p:txBody>
      </p:sp>
      <p:sp>
        <p:nvSpPr>
          <p:cNvPr id="18" name="Текст 3">
            <a:extLst>
              <a:ext uri="{FF2B5EF4-FFF2-40B4-BE49-F238E27FC236}">
                <a16:creationId xmlns:a16="http://schemas.microsoft.com/office/drawing/2014/main" id="{0AB005FD-6530-3E4A-9093-8B2C9615AE5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4057473" y="5202008"/>
            <a:ext cx="8430330" cy="5903972"/>
          </a:xfrm>
          <a:prstGeom prst="rect">
            <a:avLst/>
          </a:prstGeom>
        </p:spPr>
        <p:txBody>
          <a:bodyPr/>
          <a:lstStyle>
            <a:lvl1pPr algn="l">
              <a:lnSpc>
                <a:spcPct val="120000"/>
              </a:lnSpc>
              <a:spcBef>
                <a:spcPts val="1272"/>
              </a:spcBef>
              <a:defRPr lang="en-US" sz="2800" b="0" i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pPr marL="0" lvl="0" indent="0">
              <a:lnSpc>
                <a:spcPct val="150000"/>
              </a:lnSpc>
              <a:buNone/>
            </a:pPr>
            <a:r>
              <a:rPr lang="en-US" dirty="0"/>
              <a:t>Example text</a:t>
            </a:r>
          </a:p>
        </p:txBody>
      </p:sp>
      <p:sp>
        <p:nvSpPr>
          <p:cNvPr id="4" name="Номер слайда 1">
            <a:extLst>
              <a:ext uri="{FF2B5EF4-FFF2-40B4-BE49-F238E27FC236}">
                <a16:creationId xmlns:a16="http://schemas.microsoft.com/office/drawing/2014/main" id="{8EC6443F-727B-6046-90AE-727CC4A21A82}"/>
              </a:ext>
            </a:extLst>
          </p:cNvPr>
          <p:cNvSpPr txBox="1">
            <a:spLocks/>
          </p:cNvSpPr>
          <p:nvPr userDrawn="1"/>
        </p:nvSpPr>
        <p:spPr>
          <a:xfrm>
            <a:off x="21911814" y="12651802"/>
            <a:ext cx="2492143" cy="818429"/>
          </a:xfrm>
          <a:prstGeom prst="rect">
            <a:avLst/>
          </a:prstGeom>
        </p:spPr>
        <p:txBody>
          <a:bodyPr rIns="431944" anchor="ctr"/>
          <a:lstStyle>
            <a:defPPr>
              <a:defRPr lang="ru-RU"/>
            </a:defPPr>
            <a:lvl1pPr marL="0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219261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438522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657783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877044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096305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315566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8534827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9754088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defTabSz="2438401">
              <a:lnSpc>
                <a:spcPct val="150000"/>
              </a:lnSpc>
              <a:spcBef>
                <a:spcPts val="864"/>
              </a:spcBef>
            </a:pPr>
            <a:fld id="{E8BBD06A-759F-43F0-9FDD-30D8801384DF}" type="slidenum">
              <a:rPr lang="ru-RU" sz="3200" smtClean="0">
                <a:solidFill>
                  <a:schemeClr val="tx2">
                    <a:lumMod val="50000"/>
                    <a:lumOff val="50000"/>
                  </a:schemeClr>
                </a:solidFill>
                <a:latin typeface="Tahoma" charset="0"/>
                <a:ea typeface="Tahoma" charset="0"/>
                <a:cs typeface="Tahoma" charset="0"/>
              </a:rPr>
              <a:pPr algn="r" defTabSz="2438401">
                <a:lnSpc>
                  <a:spcPct val="150000"/>
                </a:lnSpc>
                <a:spcBef>
                  <a:spcPts val="864"/>
                </a:spcBef>
              </a:pPr>
              <a:t>‹#›</a:t>
            </a:fld>
            <a:endParaRPr lang="ru-RU" sz="3200" dirty="0">
              <a:solidFill>
                <a:schemeClr val="tx2">
                  <a:lumMod val="50000"/>
                  <a:lumOff val="50000"/>
                </a:schemeClr>
              </a:solidFill>
              <a:latin typeface="Tahoma" charset="0"/>
              <a:ea typeface="Tahoma" charset="0"/>
              <a:cs typeface="Tahoma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456566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in_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2986CC-D516-6547-954E-BA4F692DAA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01712" y="1674025"/>
            <a:ext cx="8430330" cy="2663987"/>
          </a:xfrm>
          <a:prstGeom prst="rect">
            <a:avLst/>
          </a:prstGeom>
        </p:spPr>
        <p:txBody>
          <a:bodyPr>
            <a:noAutofit/>
          </a:bodyPr>
          <a:lstStyle>
            <a:lvl1pPr marL="0" marR="0" indent="0" algn="l" defTabSz="243840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3641543" algn="l"/>
              </a:tabLst>
              <a:defRPr lang="ru-RU" sz="8000" b="1" i="0" kern="1200" spc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r>
              <a:rPr lang="en-US" dirty="0"/>
              <a:t>NAME OF YOUR TOP SLIDE</a:t>
            </a:r>
            <a:endParaRPr lang="ru-RU" dirty="0"/>
          </a:p>
        </p:txBody>
      </p:sp>
      <p:sp>
        <p:nvSpPr>
          <p:cNvPr id="18" name="Текст 3">
            <a:extLst>
              <a:ext uri="{FF2B5EF4-FFF2-40B4-BE49-F238E27FC236}">
                <a16:creationId xmlns:a16="http://schemas.microsoft.com/office/drawing/2014/main" id="{0AB005FD-6530-3E4A-9093-8B2C9615AE5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601712" y="5202008"/>
            <a:ext cx="8430330" cy="5903972"/>
          </a:xfrm>
          <a:prstGeom prst="rect">
            <a:avLst/>
          </a:prstGeom>
        </p:spPr>
        <p:txBody>
          <a:bodyPr/>
          <a:lstStyle>
            <a:lvl1pPr algn="l">
              <a:lnSpc>
                <a:spcPct val="120000"/>
              </a:lnSpc>
              <a:spcBef>
                <a:spcPts val="1272"/>
              </a:spcBef>
              <a:defRPr lang="en-US" sz="2800" b="0" i="0" baseline="0" dirty="0">
                <a:solidFill>
                  <a:schemeClr val="tx2"/>
                </a:solidFill>
                <a:latin typeface="Tahoma" charset="0"/>
                <a:ea typeface="Tahoma" charset="0"/>
                <a:cs typeface="Tahoma" charset="0"/>
              </a:defRPr>
            </a:lvl1pPr>
          </a:lstStyle>
          <a:p>
            <a:pPr marL="0" lvl="0" indent="0">
              <a:lnSpc>
                <a:spcPct val="150000"/>
              </a:lnSpc>
              <a:buNone/>
            </a:pPr>
            <a:r>
              <a:rPr lang="en-US" dirty="0"/>
              <a:t>Example text</a:t>
            </a:r>
          </a:p>
        </p:txBody>
      </p:sp>
      <p:sp>
        <p:nvSpPr>
          <p:cNvPr id="4" name="Номер слайда 1">
            <a:extLst>
              <a:ext uri="{FF2B5EF4-FFF2-40B4-BE49-F238E27FC236}">
                <a16:creationId xmlns:a16="http://schemas.microsoft.com/office/drawing/2014/main" id="{963ADF24-BE00-C549-BC1B-816B7DDDD612}"/>
              </a:ext>
            </a:extLst>
          </p:cNvPr>
          <p:cNvSpPr txBox="1">
            <a:spLocks/>
          </p:cNvSpPr>
          <p:nvPr userDrawn="1"/>
        </p:nvSpPr>
        <p:spPr>
          <a:xfrm>
            <a:off x="21911814" y="12651802"/>
            <a:ext cx="2492143" cy="818429"/>
          </a:xfrm>
          <a:prstGeom prst="rect">
            <a:avLst/>
          </a:prstGeom>
        </p:spPr>
        <p:txBody>
          <a:bodyPr rIns="431944" anchor="ctr"/>
          <a:lstStyle>
            <a:defPPr>
              <a:defRPr lang="ru-RU"/>
            </a:defPPr>
            <a:lvl1pPr marL="0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219261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438522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657783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877044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096305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315566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8534827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9754088" algn="l" defTabSz="2438522" rtl="0" eaLnBrk="1" latinLnBrk="0" hangingPunct="1"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defTabSz="2438401">
              <a:lnSpc>
                <a:spcPct val="150000"/>
              </a:lnSpc>
              <a:spcBef>
                <a:spcPts val="864"/>
              </a:spcBef>
            </a:pPr>
            <a:fld id="{E8BBD06A-759F-43F0-9FDD-30D8801384DF}" type="slidenum">
              <a:rPr lang="ru-RU" sz="3200" smtClean="0">
                <a:solidFill>
                  <a:schemeClr val="tx2">
                    <a:lumMod val="50000"/>
                    <a:lumOff val="50000"/>
                  </a:schemeClr>
                </a:solidFill>
                <a:latin typeface="Tahoma" charset="0"/>
                <a:ea typeface="Tahoma" charset="0"/>
                <a:cs typeface="Tahoma" charset="0"/>
              </a:rPr>
              <a:pPr algn="r" defTabSz="2438401">
                <a:lnSpc>
                  <a:spcPct val="150000"/>
                </a:lnSpc>
                <a:spcBef>
                  <a:spcPts val="864"/>
                </a:spcBef>
              </a:pPr>
              <a:t>‹#›</a:t>
            </a:fld>
            <a:endParaRPr lang="ru-RU" sz="3200" dirty="0">
              <a:solidFill>
                <a:schemeClr val="tx2">
                  <a:lumMod val="50000"/>
                  <a:lumOff val="50000"/>
                </a:schemeClr>
              </a:solidFill>
              <a:latin typeface="Tahoma" charset="0"/>
              <a:ea typeface="Tahoma" charset="0"/>
              <a:cs typeface="Tahoma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1329097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048000" y="2244726"/>
            <a:ext cx="18288000" cy="4775200"/>
          </a:xfrm>
        </p:spPr>
        <p:txBody>
          <a:bodyPr anchor="b"/>
          <a:lstStyle>
            <a:lvl1pPr algn="ctr">
              <a:defRPr sz="12000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048000" y="7204076"/>
            <a:ext cx="18288000" cy="3311524"/>
          </a:xfrm>
        </p:spPr>
        <p:txBody>
          <a:bodyPr/>
          <a:lstStyle>
            <a:lvl1pPr marL="0" indent="0" algn="ctr">
              <a:buNone/>
              <a:defRPr sz="4800"/>
            </a:lvl1pPr>
            <a:lvl2pPr marL="914400" indent="0" algn="ctr">
              <a:buNone/>
              <a:defRPr sz="4000"/>
            </a:lvl2pPr>
            <a:lvl3pPr marL="1828800" indent="0" algn="ctr">
              <a:buNone/>
              <a:defRPr sz="3600"/>
            </a:lvl3pPr>
            <a:lvl4pPr marL="2743200" indent="0" algn="ctr">
              <a:buNone/>
              <a:defRPr sz="3200"/>
            </a:lvl4pPr>
            <a:lvl5pPr marL="3657600" indent="0" algn="ctr">
              <a:buNone/>
              <a:defRPr sz="3200"/>
            </a:lvl5pPr>
            <a:lvl6pPr marL="4572000" indent="0" algn="ctr">
              <a:buNone/>
              <a:defRPr sz="3200"/>
            </a:lvl6pPr>
            <a:lvl7pPr marL="5486400" indent="0" algn="ctr">
              <a:buNone/>
              <a:defRPr sz="3200"/>
            </a:lvl7pPr>
            <a:lvl8pPr marL="6400800" indent="0" algn="ctr">
              <a:buNone/>
              <a:defRPr sz="3200"/>
            </a:lvl8pPr>
            <a:lvl9pPr marL="7315200" indent="0" algn="ctr">
              <a:buNone/>
              <a:defRPr sz="32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F1A2E9-0A58-4CD8-B9CB-2A5E9A0BC469}" type="datetimeFigureOut">
              <a:rPr lang="en-US" smtClean="0"/>
              <a:t>10/2/2025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B9F497E-EEEB-4D0F-8C2E-A2AA7485E8AD}" type="slidenum">
              <a:rPr lang="en-US" smtClean="0"/>
              <a:t>‹#›</a:t>
            </a:fld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9584038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 algn="ctr">
              <a:defRPr sz="6400">
                <a:solidFill>
                  <a:srgbClr val="272E3A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80681780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2" Type="http://schemas.openxmlformats.org/officeDocument/2006/relationships/slideLayout" Target="../slideLayouts/slideLayout9.xml"/><Relationship Id="rId16" Type="http://schemas.openxmlformats.org/officeDocument/2006/relationships/tags" Target="../tags/tag5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7" Type="http://schemas.openxmlformats.org/officeDocument/2006/relationships/theme" Target="../theme/theme3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77364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6" r:id="rId1"/>
    <p:sldLayoutId id="2147483697" r:id="rId2"/>
    <p:sldLayoutId id="2147483698" r:id="rId3"/>
    <p:sldLayoutId id="2147483699" r:id="rId4"/>
    <p:sldLayoutId id="2147483700" r:id="rId5"/>
    <p:sldLayoutId id="2147483701" r:id="rId6"/>
    <p:sldLayoutId id="2147483702" r:id="rId7"/>
  </p:sldLayoutIdLst>
  <p:hf hdr="0"/>
  <p:txStyles>
    <p:titleStyle>
      <a:lvl1pPr algn="ctr" defTabSz="2438401" rtl="0" eaLnBrk="1" latinLnBrk="0" hangingPunct="1">
        <a:spcBef>
          <a:spcPct val="0"/>
        </a:spcBef>
        <a:buNone/>
        <a:defRPr sz="117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914401" indent="-914401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8500" kern="1200">
          <a:solidFill>
            <a:schemeClr val="tx1"/>
          </a:solidFill>
          <a:latin typeface="+mn-lt"/>
          <a:ea typeface="+mn-ea"/>
          <a:cs typeface="+mn-cs"/>
        </a:defRPr>
      </a:lvl1pPr>
      <a:lvl2pPr marL="1981200" indent="-762001" algn="l" defTabSz="2438401" rtl="0" eaLnBrk="1" latinLnBrk="0" hangingPunct="1">
        <a:spcBef>
          <a:spcPct val="20000"/>
        </a:spcBef>
        <a:buFont typeface="Arial" panose="020B0604020202020204" pitchFamily="34" charset="0"/>
        <a:buChar char="–"/>
        <a:defRPr sz="7500" kern="1200">
          <a:solidFill>
            <a:schemeClr val="tx1"/>
          </a:solidFill>
          <a:latin typeface="+mn-lt"/>
          <a:ea typeface="+mn-ea"/>
          <a:cs typeface="+mn-cs"/>
        </a:defRPr>
      </a:lvl2pPr>
      <a:lvl3pPr marL="30480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6400" kern="1200">
          <a:solidFill>
            <a:schemeClr val="tx1"/>
          </a:solidFill>
          <a:latin typeface="+mn-lt"/>
          <a:ea typeface="+mn-ea"/>
          <a:cs typeface="+mn-cs"/>
        </a:defRPr>
      </a:lvl3pPr>
      <a:lvl4pPr marL="42671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–"/>
        <a:defRPr sz="5300" kern="1200">
          <a:solidFill>
            <a:schemeClr val="tx1"/>
          </a:solidFill>
          <a:latin typeface="+mn-lt"/>
          <a:ea typeface="+mn-ea"/>
          <a:cs typeface="+mn-cs"/>
        </a:defRPr>
      </a:lvl4pPr>
      <a:lvl5pPr marL="54863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»"/>
        <a:defRPr sz="5300" kern="1200">
          <a:solidFill>
            <a:schemeClr val="tx1"/>
          </a:solidFill>
          <a:latin typeface="+mn-lt"/>
          <a:ea typeface="+mn-ea"/>
          <a:cs typeface="+mn-cs"/>
        </a:defRPr>
      </a:lvl5pPr>
      <a:lvl6pPr marL="67056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6pPr>
      <a:lvl7pPr marL="79248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7pPr>
      <a:lvl8pPr marL="91439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8pPr>
      <a:lvl9pPr marL="103632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1pPr>
      <a:lvl2pPr marL="12192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2pPr>
      <a:lvl3pPr marL="2438401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3pPr>
      <a:lvl4pPr marL="36576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4pPr>
      <a:lvl5pPr marL="48768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5pPr>
      <a:lvl6pPr marL="60960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6pPr>
      <a:lvl7pPr marL="73152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7pPr>
      <a:lvl8pPr marL="8534399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8pPr>
      <a:lvl9pPr marL="9753599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676400" y="730251"/>
            <a:ext cx="21031200" cy="265112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676400" y="3651250"/>
            <a:ext cx="21031200" cy="87026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676400" y="12712701"/>
            <a:ext cx="5486400" cy="7302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2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F1A2E9-0A58-4CD8-B9CB-2A5E9A0BC469}" type="datetimeFigureOut">
              <a:rPr lang="en-US" smtClean="0"/>
              <a:t>10/2/2025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8077200" y="12712701"/>
            <a:ext cx="8229600" cy="7302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2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7221200" y="12712701"/>
            <a:ext cx="5486400" cy="7302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2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B9F497E-EEEB-4D0F-8C2E-A2AA7485E8AD}" type="slidenum">
              <a:rPr lang="en-US" smtClean="0"/>
              <a:t>‹#›</a:t>
            </a:fld>
            <a:endParaRPr lang="en-US"/>
          </a:p>
        </p:txBody>
      </p:sp>
    </p:spTree>
    <p:custDataLst>
      <p:tags r:id="rId16"/>
    </p:custDataLst>
    <p:extLst>
      <p:ext uri="{BB962C8B-B14F-4D97-AF65-F5344CB8AC3E}">
        <p14:creationId xmlns:p14="http://schemas.microsoft.com/office/powerpoint/2010/main" val="39141154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10" r:id="rId5"/>
    <p:sldLayoutId id="2147483711" r:id="rId6"/>
    <p:sldLayoutId id="2147483712" r:id="rId7"/>
    <p:sldLayoutId id="2147483713" r:id="rId8"/>
    <p:sldLayoutId id="2147483714" r:id="rId9"/>
    <p:sldLayoutId id="2147483715" r:id="rId10"/>
    <p:sldLayoutId id="2147483716" r:id="rId11"/>
    <p:sldLayoutId id="2147483717" r:id="rId12"/>
    <p:sldLayoutId id="2147483718" r:id="rId13"/>
    <p:sldLayoutId id="2147483719" r:id="rId14"/>
  </p:sldLayoutIdLst>
  <p:txStyles>
    <p:titleStyle>
      <a:lvl1pPr algn="l" defTabSz="1828800" rtl="0" eaLnBrk="1" latinLnBrk="0" hangingPunct="1">
        <a:lnSpc>
          <a:spcPct val="90000"/>
        </a:lnSpc>
        <a:spcBef>
          <a:spcPct val="0"/>
        </a:spcBef>
        <a:buNone/>
        <a:defRPr sz="88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828800" rtl="0" eaLnBrk="1" latinLnBrk="0" hangingPunct="1">
        <a:lnSpc>
          <a:spcPct val="90000"/>
        </a:lnSpc>
        <a:spcBef>
          <a:spcPts val="2000"/>
        </a:spcBef>
        <a:buFont typeface="Arial" panose="020B0604020202020204" pitchFamily="34" charset="0"/>
        <a:buChar char="•"/>
        <a:defRPr sz="5600" kern="1200">
          <a:solidFill>
            <a:schemeClr val="tx1"/>
          </a:solidFill>
          <a:latin typeface="+mn-lt"/>
          <a:ea typeface="+mn-ea"/>
          <a:cs typeface="+mn-cs"/>
        </a:defRPr>
      </a:lvl1pPr>
      <a:lvl2pPr marL="13716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2pPr>
      <a:lvl3pPr marL="22860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4000" kern="1200">
          <a:solidFill>
            <a:schemeClr val="tx1"/>
          </a:solidFill>
          <a:latin typeface="+mn-lt"/>
          <a:ea typeface="+mn-ea"/>
          <a:cs typeface="+mn-cs"/>
        </a:defRPr>
      </a:lvl3pPr>
      <a:lvl4pPr marL="32004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41148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50292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9436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8580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7724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144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3pPr>
      <a:lvl4pPr marL="27432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36576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45720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4864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4008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52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14608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</p:sldLayoutIdLst>
  <p:hf hdr="0"/>
  <p:txStyles>
    <p:titleStyle>
      <a:lvl1pPr algn="ctr" defTabSz="2438401" rtl="0" eaLnBrk="1" latinLnBrk="0" hangingPunct="1">
        <a:spcBef>
          <a:spcPct val="0"/>
        </a:spcBef>
        <a:buNone/>
        <a:defRPr sz="117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914401" indent="-914401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8500" kern="1200">
          <a:solidFill>
            <a:schemeClr val="tx1"/>
          </a:solidFill>
          <a:latin typeface="+mn-lt"/>
          <a:ea typeface="+mn-ea"/>
          <a:cs typeface="+mn-cs"/>
        </a:defRPr>
      </a:lvl1pPr>
      <a:lvl2pPr marL="1981200" indent="-762001" algn="l" defTabSz="2438401" rtl="0" eaLnBrk="1" latinLnBrk="0" hangingPunct="1">
        <a:spcBef>
          <a:spcPct val="20000"/>
        </a:spcBef>
        <a:buFont typeface="Arial" panose="020B0604020202020204" pitchFamily="34" charset="0"/>
        <a:buChar char="–"/>
        <a:defRPr sz="7500" kern="1200">
          <a:solidFill>
            <a:schemeClr val="tx1"/>
          </a:solidFill>
          <a:latin typeface="+mn-lt"/>
          <a:ea typeface="+mn-ea"/>
          <a:cs typeface="+mn-cs"/>
        </a:defRPr>
      </a:lvl2pPr>
      <a:lvl3pPr marL="30480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6400" kern="1200">
          <a:solidFill>
            <a:schemeClr val="tx1"/>
          </a:solidFill>
          <a:latin typeface="+mn-lt"/>
          <a:ea typeface="+mn-ea"/>
          <a:cs typeface="+mn-cs"/>
        </a:defRPr>
      </a:lvl3pPr>
      <a:lvl4pPr marL="42671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–"/>
        <a:defRPr sz="5300" kern="1200">
          <a:solidFill>
            <a:schemeClr val="tx1"/>
          </a:solidFill>
          <a:latin typeface="+mn-lt"/>
          <a:ea typeface="+mn-ea"/>
          <a:cs typeface="+mn-cs"/>
        </a:defRPr>
      </a:lvl4pPr>
      <a:lvl5pPr marL="54863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»"/>
        <a:defRPr sz="5300" kern="1200">
          <a:solidFill>
            <a:schemeClr val="tx1"/>
          </a:solidFill>
          <a:latin typeface="+mn-lt"/>
          <a:ea typeface="+mn-ea"/>
          <a:cs typeface="+mn-cs"/>
        </a:defRPr>
      </a:lvl5pPr>
      <a:lvl6pPr marL="67056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6pPr>
      <a:lvl7pPr marL="79248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7pPr>
      <a:lvl8pPr marL="9143999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8pPr>
      <a:lvl9pPr marL="10363200" indent="-609599" algn="l" defTabSz="2438401" rtl="0" eaLnBrk="1" latinLnBrk="0" hangingPunct="1">
        <a:spcBef>
          <a:spcPct val="20000"/>
        </a:spcBef>
        <a:buFont typeface="Arial" panose="020B0604020202020204" pitchFamily="34" charset="0"/>
        <a:buChar char="•"/>
        <a:defRPr sz="5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1pPr>
      <a:lvl2pPr marL="12192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2pPr>
      <a:lvl3pPr marL="2438401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3pPr>
      <a:lvl4pPr marL="36576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4pPr>
      <a:lvl5pPr marL="48768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5pPr>
      <a:lvl6pPr marL="60960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6pPr>
      <a:lvl7pPr marL="7315200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7pPr>
      <a:lvl8pPr marL="8534399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8pPr>
      <a:lvl9pPr marL="9753599" algn="l" defTabSz="2438401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sv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8.sv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0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Layout" Target="../slideLayouts/slideLayout24.xml"/><Relationship Id="rId1" Type="http://schemas.openxmlformats.org/officeDocument/2006/relationships/tags" Target="../tags/tag14.xml"/><Relationship Id="rId6" Type="http://schemas.openxmlformats.org/officeDocument/2006/relationships/image" Target="../media/image16.sv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2.svg"/><Relationship Id="rId7" Type="http://schemas.openxmlformats.org/officeDocument/2006/relationships/image" Target="../media/image18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7.png"/><Relationship Id="rId11" Type="http://schemas.openxmlformats.org/officeDocument/2006/relationships/image" Target="../media/image8.svg"/><Relationship Id="rId5" Type="http://schemas.openxmlformats.org/officeDocument/2006/relationships/image" Target="../media/image4.svg"/><Relationship Id="rId10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6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FC294A5B-7450-0E43-7073-1766DB43257C}"/>
              </a:ext>
            </a:extLst>
          </p:cNvPr>
          <p:cNvSpPr/>
          <p:nvPr/>
        </p:nvSpPr>
        <p:spPr>
          <a:xfrm>
            <a:off x="0" y="0"/>
            <a:ext cx="24384000" cy="137160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037836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" name="Oval 5">
            <a:extLst>
              <a:ext uri="{FF2B5EF4-FFF2-40B4-BE49-F238E27FC236}">
                <a16:creationId xmlns:a16="http://schemas.microsoft.com/office/drawing/2014/main" id="{4853A86A-8E98-4A51-B633-12B75AC8B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089" y="9658643"/>
            <a:ext cx="14866159" cy="1768490"/>
          </a:xfrm>
          <a:prstGeom prst="ellipse">
            <a:avLst/>
          </a:prstGeom>
          <a:solidFill>
            <a:srgbClr val="F2F2F2">
              <a:alpha val="50196"/>
            </a:srgbClr>
          </a:solidFill>
          <a:ln>
            <a:noFill/>
          </a:ln>
        </p:spPr>
        <p:txBody>
          <a:bodyPr vert="horz" wrap="square" lIns="91439" tIns="45719" rIns="91439" bIns="45719" numCol="1" anchor="t" anchorCtr="0" compatLnSpc="1">
            <a:prstTxWarp prst="textNoShape">
              <a:avLst/>
            </a:prstTxWarp>
          </a:bodyPr>
          <a:lstStyle/>
          <a:p>
            <a:pPr>
              <a:defRPr/>
            </a:pPr>
            <a:endParaRPr lang="en-US" dirty="0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BD019776-7B8A-1C8C-ACD6-6017F6A3613E}"/>
              </a:ext>
            </a:extLst>
          </p:cNvPr>
          <p:cNvGrpSpPr/>
          <p:nvPr/>
        </p:nvGrpSpPr>
        <p:grpSpPr>
          <a:xfrm>
            <a:off x="1238539" y="3198942"/>
            <a:ext cx="10953461" cy="6763824"/>
            <a:chOff x="1238539" y="3447148"/>
            <a:chExt cx="12691119" cy="7374033"/>
          </a:xfrm>
        </p:grpSpPr>
        <p:sp>
          <p:nvSpPr>
            <p:cNvPr id="166" name="Rectangle 10">
              <a:extLst>
                <a:ext uri="{FF2B5EF4-FFF2-40B4-BE49-F238E27FC236}">
                  <a16:creationId xmlns:a16="http://schemas.microsoft.com/office/drawing/2014/main" id="{8275BD3B-AB9C-4439-B386-A1B8CC00C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87829" y="6568867"/>
              <a:ext cx="785028" cy="31188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63" name="Group 362">
              <a:extLst>
                <a:ext uri="{FF2B5EF4-FFF2-40B4-BE49-F238E27FC236}">
                  <a16:creationId xmlns:a16="http://schemas.microsoft.com/office/drawing/2014/main" id="{9C258CB6-0826-49FA-81FF-58A3322F0972}"/>
                </a:ext>
              </a:extLst>
            </p:cNvPr>
            <p:cNvGrpSpPr/>
            <p:nvPr/>
          </p:nvGrpSpPr>
          <p:grpSpPr>
            <a:xfrm>
              <a:off x="9422766" y="5759640"/>
              <a:ext cx="4157453" cy="3928043"/>
              <a:chOff x="9423993" y="5760291"/>
              <a:chExt cx="4157994" cy="3928554"/>
            </a:xfrm>
            <a:solidFill>
              <a:schemeClr val="bg1">
                <a:lumMod val="85000"/>
              </a:schemeClr>
            </a:solidFill>
          </p:grpSpPr>
          <p:sp>
            <p:nvSpPr>
              <p:cNvPr id="163" name="Rectangle 7">
                <a:extLst>
                  <a:ext uri="{FF2B5EF4-FFF2-40B4-BE49-F238E27FC236}">
                    <a16:creationId xmlns:a16="http://schemas.microsoft.com/office/drawing/2014/main" id="{008E376A-5953-4F1A-90B8-2E446A73B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23993" y="7964657"/>
                <a:ext cx="786098" cy="172418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64" name="Rectangle 8">
                <a:extLst>
                  <a:ext uri="{FF2B5EF4-FFF2-40B4-BE49-F238E27FC236}">
                    <a16:creationId xmlns:a16="http://schemas.microsoft.com/office/drawing/2014/main" id="{EB0E9645-A3B4-46D5-99C4-5E91A46D6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0874" y="7095302"/>
                <a:ext cx="787066" cy="259354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65" name="Rectangle 9">
                <a:extLst>
                  <a:ext uri="{FF2B5EF4-FFF2-40B4-BE49-F238E27FC236}">
                    <a16:creationId xmlns:a16="http://schemas.microsoft.com/office/drawing/2014/main" id="{C05E5596-C85F-4922-95A1-CECFCED3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89350" y="6569623"/>
                <a:ext cx="785130" cy="3119221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67" name="Rectangle 11">
                <a:extLst>
                  <a:ext uri="{FF2B5EF4-FFF2-40B4-BE49-F238E27FC236}">
                    <a16:creationId xmlns:a16="http://schemas.microsoft.com/office/drawing/2014/main" id="{9AA663A6-1AA3-4724-9887-C4C5332D2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95889" y="5760291"/>
                <a:ext cx="786098" cy="392855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grpSp>
          <p:nvGrpSpPr>
            <p:cNvPr id="364" name="Group 363">
              <a:extLst>
                <a:ext uri="{FF2B5EF4-FFF2-40B4-BE49-F238E27FC236}">
                  <a16:creationId xmlns:a16="http://schemas.microsoft.com/office/drawing/2014/main" id="{CB43DB0F-0AE9-44F5-906F-FCDCDA830570}"/>
                </a:ext>
              </a:extLst>
            </p:cNvPr>
            <p:cNvGrpSpPr/>
            <p:nvPr/>
          </p:nvGrpSpPr>
          <p:grpSpPr>
            <a:xfrm>
              <a:off x="8433496" y="3854666"/>
              <a:ext cx="5431307" cy="4162293"/>
              <a:chOff x="8434594" y="3855068"/>
              <a:chExt cx="5432014" cy="4162835"/>
            </a:xfrm>
            <a:solidFill>
              <a:schemeClr val="accent5"/>
            </a:solidFill>
          </p:grpSpPr>
          <p:sp>
            <p:nvSpPr>
              <p:cNvPr id="162" name="Freeform 6">
                <a:extLst>
                  <a:ext uri="{FF2B5EF4-FFF2-40B4-BE49-F238E27FC236}">
                    <a16:creationId xmlns:a16="http://schemas.microsoft.com/office/drawing/2014/main" id="{CC8FFAF8-450B-4318-99C7-12E0D6F5C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4594" y="3962528"/>
                <a:ext cx="5277118" cy="4055375"/>
              </a:xfrm>
              <a:custGeom>
                <a:avLst/>
                <a:gdLst>
                  <a:gd name="T0" fmla="*/ 269 w 5451"/>
                  <a:gd name="T1" fmla="*/ 4189 h 4189"/>
                  <a:gd name="T2" fmla="*/ 0 w 5451"/>
                  <a:gd name="T3" fmla="*/ 3912 h 4189"/>
                  <a:gd name="T4" fmla="*/ 2226 w 5451"/>
                  <a:gd name="T5" fmla="*/ 1755 h 4189"/>
                  <a:gd name="T6" fmla="*/ 2707 w 5451"/>
                  <a:gd name="T7" fmla="*/ 2368 h 4189"/>
                  <a:gd name="T8" fmla="*/ 5184 w 5451"/>
                  <a:gd name="T9" fmla="*/ 0 h 4189"/>
                  <a:gd name="T10" fmla="*/ 5451 w 5451"/>
                  <a:gd name="T11" fmla="*/ 279 h 4189"/>
                  <a:gd name="T12" fmla="*/ 2666 w 5451"/>
                  <a:gd name="T13" fmla="*/ 2941 h 4189"/>
                  <a:gd name="T14" fmla="*/ 2186 w 5451"/>
                  <a:gd name="T15" fmla="*/ 2329 h 4189"/>
                  <a:gd name="T16" fmla="*/ 269 w 5451"/>
                  <a:gd name="T17" fmla="*/ 4189 h 4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451" h="4189">
                    <a:moveTo>
                      <a:pt x="269" y="4189"/>
                    </a:moveTo>
                    <a:lnTo>
                      <a:pt x="0" y="3912"/>
                    </a:lnTo>
                    <a:lnTo>
                      <a:pt x="2226" y="1755"/>
                    </a:lnTo>
                    <a:lnTo>
                      <a:pt x="2707" y="2368"/>
                    </a:lnTo>
                    <a:lnTo>
                      <a:pt x="5184" y="0"/>
                    </a:lnTo>
                    <a:lnTo>
                      <a:pt x="5451" y="279"/>
                    </a:lnTo>
                    <a:lnTo>
                      <a:pt x="2666" y="2941"/>
                    </a:lnTo>
                    <a:lnTo>
                      <a:pt x="2186" y="2329"/>
                    </a:lnTo>
                    <a:lnTo>
                      <a:pt x="269" y="418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68" name="Freeform 12">
                <a:extLst>
                  <a:ext uri="{FF2B5EF4-FFF2-40B4-BE49-F238E27FC236}">
                    <a16:creationId xmlns:a16="http://schemas.microsoft.com/office/drawing/2014/main" id="{40A61771-0D1A-4E48-A239-98AF788F5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7209" y="3855068"/>
                <a:ext cx="989399" cy="1001016"/>
              </a:xfrm>
              <a:custGeom>
                <a:avLst/>
                <a:gdLst>
                  <a:gd name="T0" fmla="*/ 1022 w 1022"/>
                  <a:gd name="T1" fmla="*/ 0 h 1034"/>
                  <a:gd name="T2" fmla="*/ 0 w 1022"/>
                  <a:gd name="T3" fmla="*/ 250 h 1034"/>
                  <a:gd name="T4" fmla="*/ 728 w 1022"/>
                  <a:gd name="T5" fmla="*/ 1034 h 1034"/>
                  <a:gd name="T6" fmla="*/ 1022 w 1022"/>
                  <a:gd name="T7" fmla="*/ 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2" h="1034">
                    <a:moveTo>
                      <a:pt x="1022" y="0"/>
                    </a:moveTo>
                    <a:lnTo>
                      <a:pt x="0" y="250"/>
                    </a:lnTo>
                    <a:lnTo>
                      <a:pt x="728" y="1034"/>
                    </a:lnTo>
                    <a:lnTo>
                      <a:pt x="10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69" name="Rectangle 13">
              <a:extLst>
                <a:ext uri="{FF2B5EF4-FFF2-40B4-BE49-F238E27FC236}">
                  <a16:creationId xmlns:a16="http://schemas.microsoft.com/office/drawing/2014/main" id="{1D20417D-FDBC-4235-96B2-13A0E2B22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7207" y="9679939"/>
              <a:ext cx="4822451" cy="307816"/>
            </a:xfrm>
            <a:prstGeom prst="rect">
              <a:avLst/>
            </a:pr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0" name="Rectangle 14">
              <a:extLst>
                <a:ext uri="{FF2B5EF4-FFF2-40B4-BE49-F238E27FC236}">
                  <a16:creationId xmlns:a16="http://schemas.microsoft.com/office/drawing/2014/main" id="{A1A39DE1-C8EF-41E8-939C-336AB9134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07207" y="9679939"/>
              <a:ext cx="4822451" cy="307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1" name="Freeform 15">
              <a:extLst>
                <a:ext uri="{FF2B5EF4-FFF2-40B4-BE49-F238E27FC236}">
                  <a16:creationId xmlns:a16="http://schemas.microsoft.com/office/drawing/2014/main" id="{1014C75D-E41F-4719-8400-AA69AA620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731" y="6049064"/>
              <a:ext cx="1169314" cy="4086790"/>
            </a:xfrm>
            <a:custGeom>
              <a:avLst/>
              <a:gdLst>
                <a:gd name="T0" fmla="*/ 135 w 1208"/>
                <a:gd name="T1" fmla="*/ 4222 h 4222"/>
                <a:gd name="T2" fmla="*/ 0 w 1208"/>
                <a:gd name="T3" fmla="*/ 4222 h 4222"/>
                <a:gd name="T4" fmla="*/ 1082 w 1208"/>
                <a:gd name="T5" fmla="*/ 0 h 4222"/>
                <a:gd name="T6" fmla="*/ 1208 w 1208"/>
                <a:gd name="T7" fmla="*/ 33 h 4222"/>
                <a:gd name="T8" fmla="*/ 135 w 1208"/>
                <a:gd name="T9" fmla="*/ 4222 h 4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8" h="4222">
                  <a:moveTo>
                    <a:pt x="135" y="4222"/>
                  </a:moveTo>
                  <a:lnTo>
                    <a:pt x="0" y="4222"/>
                  </a:lnTo>
                  <a:lnTo>
                    <a:pt x="1082" y="0"/>
                  </a:lnTo>
                  <a:lnTo>
                    <a:pt x="1208" y="33"/>
                  </a:lnTo>
                  <a:lnTo>
                    <a:pt x="135" y="4222"/>
                  </a:lnTo>
                  <a:close/>
                </a:path>
              </a:pathLst>
            </a:custGeom>
            <a:solidFill>
              <a:srgbClr val="A5C8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2" name="Freeform 16">
              <a:extLst>
                <a:ext uri="{FF2B5EF4-FFF2-40B4-BE49-F238E27FC236}">
                  <a16:creationId xmlns:a16="http://schemas.microsoft.com/office/drawing/2014/main" id="{C27B186E-69F9-4688-A41C-9AA090BA8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1731" y="6049064"/>
              <a:ext cx="1169314" cy="4086790"/>
            </a:xfrm>
            <a:custGeom>
              <a:avLst/>
              <a:gdLst>
                <a:gd name="T0" fmla="*/ 135 w 1208"/>
                <a:gd name="T1" fmla="*/ 4222 h 4222"/>
                <a:gd name="T2" fmla="*/ 0 w 1208"/>
                <a:gd name="T3" fmla="*/ 4222 h 4222"/>
                <a:gd name="T4" fmla="*/ 1082 w 1208"/>
                <a:gd name="T5" fmla="*/ 0 h 4222"/>
                <a:gd name="T6" fmla="*/ 1208 w 1208"/>
                <a:gd name="T7" fmla="*/ 33 h 4222"/>
                <a:gd name="T8" fmla="*/ 135 w 1208"/>
                <a:gd name="T9" fmla="*/ 4222 h 4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8" h="4222">
                  <a:moveTo>
                    <a:pt x="135" y="4222"/>
                  </a:moveTo>
                  <a:lnTo>
                    <a:pt x="0" y="4222"/>
                  </a:lnTo>
                  <a:lnTo>
                    <a:pt x="1082" y="0"/>
                  </a:lnTo>
                  <a:lnTo>
                    <a:pt x="1208" y="33"/>
                  </a:lnTo>
                  <a:lnTo>
                    <a:pt x="135" y="4222"/>
                  </a:ln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3" name="Freeform 17">
              <a:extLst>
                <a:ext uri="{FF2B5EF4-FFF2-40B4-BE49-F238E27FC236}">
                  <a16:creationId xmlns:a16="http://schemas.microsoft.com/office/drawing/2014/main" id="{B2219890-6151-4912-9D5E-22120AADE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587" y="6049064"/>
              <a:ext cx="1170282" cy="4086790"/>
            </a:xfrm>
            <a:custGeom>
              <a:avLst/>
              <a:gdLst>
                <a:gd name="T0" fmla="*/ 1074 w 1209"/>
                <a:gd name="T1" fmla="*/ 4222 h 4222"/>
                <a:gd name="T2" fmla="*/ 1209 w 1209"/>
                <a:gd name="T3" fmla="*/ 4222 h 4222"/>
                <a:gd name="T4" fmla="*/ 127 w 1209"/>
                <a:gd name="T5" fmla="*/ 0 h 4222"/>
                <a:gd name="T6" fmla="*/ 0 w 1209"/>
                <a:gd name="T7" fmla="*/ 33 h 4222"/>
                <a:gd name="T8" fmla="*/ 1074 w 1209"/>
                <a:gd name="T9" fmla="*/ 4222 h 4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9" h="4222">
                  <a:moveTo>
                    <a:pt x="1074" y="4222"/>
                  </a:moveTo>
                  <a:lnTo>
                    <a:pt x="1209" y="4222"/>
                  </a:lnTo>
                  <a:lnTo>
                    <a:pt x="127" y="0"/>
                  </a:lnTo>
                  <a:lnTo>
                    <a:pt x="0" y="33"/>
                  </a:lnTo>
                  <a:lnTo>
                    <a:pt x="1074" y="4222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4" name="Freeform 18">
              <a:extLst>
                <a:ext uri="{FF2B5EF4-FFF2-40B4-BE49-F238E27FC236}">
                  <a16:creationId xmlns:a16="http://schemas.microsoft.com/office/drawing/2014/main" id="{116FCB06-19DA-421A-89A8-7EF48B5C8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587" y="6049064"/>
              <a:ext cx="1170282" cy="4086790"/>
            </a:xfrm>
            <a:custGeom>
              <a:avLst/>
              <a:gdLst>
                <a:gd name="T0" fmla="*/ 1074 w 1209"/>
                <a:gd name="T1" fmla="*/ 4222 h 4222"/>
                <a:gd name="T2" fmla="*/ 1209 w 1209"/>
                <a:gd name="T3" fmla="*/ 4222 h 4222"/>
                <a:gd name="T4" fmla="*/ 127 w 1209"/>
                <a:gd name="T5" fmla="*/ 0 h 4222"/>
                <a:gd name="T6" fmla="*/ 0 w 1209"/>
                <a:gd name="T7" fmla="*/ 33 h 4222"/>
                <a:gd name="T8" fmla="*/ 1074 w 1209"/>
                <a:gd name="T9" fmla="*/ 4222 h 4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9" h="4222">
                  <a:moveTo>
                    <a:pt x="1074" y="4222"/>
                  </a:moveTo>
                  <a:lnTo>
                    <a:pt x="1209" y="4222"/>
                  </a:lnTo>
                  <a:lnTo>
                    <a:pt x="127" y="0"/>
                  </a:lnTo>
                  <a:lnTo>
                    <a:pt x="0" y="33"/>
                  </a:lnTo>
                  <a:lnTo>
                    <a:pt x="1074" y="42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5" name="Rectangle 19">
              <a:extLst>
                <a:ext uri="{FF2B5EF4-FFF2-40B4-BE49-F238E27FC236}">
                  <a16:creationId xmlns:a16="http://schemas.microsoft.com/office/drawing/2014/main" id="{E00F1414-8670-4861-ADCA-8CDE271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171" y="3905969"/>
              <a:ext cx="3891259" cy="267838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6" name="Rectangle 20">
              <a:extLst>
                <a:ext uri="{FF2B5EF4-FFF2-40B4-BE49-F238E27FC236}">
                  <a16:creationId xmlns:a16="http://schemas.microsoft.com/office/drawing/2014/main" id="{4DFBE275-9B0C-499A-ACC9-488FFCC47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171" y="3905969"/>
              <a:ext cx="3891259" cy="26783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7" name="Rectangle 21">
              <a:extLst>
                <a:ext uri="{FF2B5EF4-FFF2-40B4-BE49-F238E27FC236}">
                  <a16:creationId xmlns:a16="http://schemas.microsoft.com/office/drawing/2014/main" id="{1A6F8FD2-A16B-4A3F-8AE3-34E080C6A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963" y="4925246"/>
              <a:ext cx="361055" cy="14035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8" name="Rectangle 22">
              <a:extLst>
                <a:ext uri="{FF2B5EF4-FFF2-40B4-BE49-F238E27FC236}">
                  <a16:creationId xmlns:a16="http://schemas.microsoft.com/office/drawing/2014/main" id="{B25DB992-2EB0-4BD9-AB3A-6A9FDFF63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6018" y="4676476"/>
              <a:ext cx="361055" cy="165233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9" name="Rectangle 23">
              <a:extLst>
                <a:ext uri="{FF2B5EF4-FFF2-40B4-BE49-F238E27FC236}">
                  <a16:creationId xmlns:a16="http://schemas.microsoft.com/office/drawing/2014/main" id="{F6D30734-2BBB-4393-991C-F44D4D074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072" y="4259279"/>
              <a:ext cx="362023" cy="2069531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0" name="Freeform 24">
              <a:extLst>
                <a:ext uri="{FF2B5EF4-FFF2-40B4-BE49-F238E27FC236}">
                  <a16:creationId xmlns:a16="http://schemas.microsoft.com/office/drawing/2014/main" id="{D3AC25D0-4178-475B-96DC-FB2196D88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588" y="4200232"/>
              <a:ext cx="662095" cy="662095"/>
            </a:xfrm>
            <a:custGeom>
              <a:avLst/>
              <a:gdLst>
                <a:gd name="T0" fmla="*/ 506 w 506"/>
                <a:gd name="T1" fmla="*/ 0 h 506"/>
                <a:gd name="T2" fmla="*/ 506 w 506"/>
                <a:gd name="T3" fmla="*/ 179 h 506"/>
                <a:gd name="T4" fmla="*/ 180 w 506"/>
                <a:gd name="T5" fmla="*/ 506 h 506"/>
                <a:gd name="T6" fmla="*/ 0 w 506"/>
                <a:gd name="T7" fmla="*/ 506 h 506"/>
                <a:gd name="T8" fmla="*/ 506 w 506"/>
                <a:gd name="T9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6" h="506">
                  <a:moveTo>
                    <a:pt x="506" y="0"/>
                  </a:moveTo>
                  <a:cubicBezTo>
                    <a:pt x="506" y="179"/>
                    <a:pt x="506" y="179"/>
                    <a:pt x="506" y="179"/>
                  </a:cubicBezTo>
                  <a:cubicBezTo>
                    <a:pt x="326" y="179"/>
                    <a:pt x="180" y="326"/>
                    <a:pt x="180" y="506"/>
                  </a:cubicBezTo>
                  <a:cubicBezTo>
                    <a:pt x="0" y="506"/>
                    <a:pt x="0" y="506"/>
                    <a:pt x="0" y="506"/>
                  </a:cubicBezTo>
                  <a:cubicBezTo>
                    <a:pt x="0" y="227"/>
                    <a:pt x="227" y="0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1" name="Freeform 25">
              <a:extLst>
                <a:ext uri="{FF2B5EF4-FFF2-40B4-BE49-F238E27FC236}">
                  <a16:creationId xmlns:a16="http://schemas.microsoft.com/office/drawing/2014/main" id="{A9E6F2FB-528B-4082-A49C-30DC118A6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587" y="4862327"/>
              <a:ext cx="1324190" cy="662095"/>
            </a:xfrm>
            <a:custGeom>
              <a:avLst/>
              <a:gdLst>
                <a:gd name="T0" fmla="*/ 1012 w 1012"/>
                <a:gd name="T1" fmla="*/ 0 h 506"/>
                <a:gd name="T2" fmla="*/ 506 w 1012"/>
                <a:gd name="T3" fmla="*/ 506 h 506"/>
                <a:gd name="T4" fmla="*/ 0 w 1012"/>
                <a:gd name="T5" fmla="*/ 0 h 506"/>
                <a:gd name="T6" fmla="*/ 180 w 1012"/>
                <a:gd name="T7" fmla="*/ 0 h 506"/>
                <a:gd name="T8" fmla="*/ 506 w 1012"/>
                <a:gd name="T9" fmla="*/ 326 h 506"/>
                <a:gd name="T10" fmla="*/ 832 w 1012"/>
                <a:gd name="T11" fmla="*/ 0 h 506"/>
                <a:gd name="T12" fmla="*/ 1012 w 1012"/>
                <a:gd name="T13" fmla="*/ 0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2" h="506">
                  <a:moveTo>
                    <a:pt x="1012" y="0"/>
                  </a:moveTo>
                  <a:cubicBezTo>
                    <a:pt x="1012" y="279"/>
                    <a:pt x="785" y="506"/>
                    <a:pt x="506" y="506"/>
                  </a:cubicBezTo>
                  <a:cubicBezTo>
                    <a:pt x="227" y="506"/>
                    <a:pt x="0" y="279"/>
                    <a:pt x="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180"/>
                    <a:pt x="326" y="326"/>
                    <a:pt x="506" y="326"/>
                  </a:cubicBezTo>
                  <a:cubicBezTo>
                    <a:pt x="686" y="326"/>
                    <a:pt x="832" y="180"/>
                    <a:pt x="832" y="0"/>
                  </a:cubicBezTo>
                  <a:lnTo>
                    <a:pt x="101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2" name="Freeform 26">
              <a:extLst>
                <a:ext uri="{FF2B5EF4-FFF2-40B4-BE49-F238E27FC236}">
                  <a16:creationId xmlns:a16="http://schemas.microsoft.com/office/drawing/2014/main" id="{D223A0D3-47C2-436A-B204-124D188A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682" y="4200232"/>
              <a:ext cx="662095" cy="662095"/>
            </a:xfrm>
            <a:custGeom>
              <a:avLst/>
              <a:gdLst>
                <a:gd name="T0" fmla="*/ 506 w 506"/>
                <a:gd name="T1" fmla="*/ 506 h 506"/>
                <a:gd name="T2" fmla="*/ 326 w 506"/>
                <a:gd name="T3" fmla="*/ 506 h 506"/>
                <a:gd name="T4" fmla="*/ 0 w 506"/>
                <a:gd name="T5" fmla="*/ 179 h 506"/>
                <a:gd name="T6" fmla="*/ 0 w 506"/>
                <a:gd name="T7" fmla="*/ 0 h 506"/>
                <a:gd name="T8" fmla="*/ 506 w 506"/>
                <a:gd name="T9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6" h="506">
                  <a:moveTo>
                    <a:pt x="506" y="506"/>
                  </a:moveTo>
                  <a:cubicBezTo>
                    <a:pt x="326" y="506"/>
                    <a:pt x="326" y="506"/>
                    <a:pt x="326" y="506"/>
                  </a:cubicBezTo>
                  <a:cubicBezTo>
                    <a:pt x="326" y="326"/>
                    <a:pt x="180" y="179"/>
                    <a:pt x="0" y="17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9" y="0"/>
                    <a:pt x="506" y="227"/>
                    <a:pt x="506" y="50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1C317362-136C-41DD-8F34-B892C0638995}"/>
                </a:ext>
              </a:extLst>
            </p:cNvPr>
            <p:cNvGrpSpPr/>
            <p:nvPr/>
          </p:nvGrpSpPr>
          <p:grpSpPr>
            <a:xfrm>
              <a:off x="3724299" y="5706401"/>
              <a:ext cx="1807210" cy="486893"/>
              <a:chOff x="3724783" y="5707045"/>
              <a:chExt cx="1807445" cy="486956"/>
            </a:xfrm>
            <a:solidFill>
              <a:schemeClr val="bg1">
                <a:lumMod val="85000"/>
              </a:schemeClr>
            </a:solidFill>
          </p:grpSpPr>
          <p:sp>
            <p:nvSpPr>
              <p:cNvPr id="183" name="Freeform 27">
                <a:extLst>
                  <a:ext uri="{FF2B5EF4-FFF2-40B4-BE49-F238E27FC236}">
                    <a16:creationId xmlns:a16="http://schemas.microsoft.com/office/drawing/2014/main" id="{C32DC476-325C-4B78-9E71-41404AC8C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783" y="5707045"/>
                <a:ext cx="1807445" cy="61958"/>
              </a:xfrm>
              <a:custGeom>
                <a:avLst/>
                <a:gdLst>
                  <a:gd name="T0" fmla="*/ 1357 w 1381"/>
                  <a:gd name="T1" fmla="*/ 47 h 47"/>
                  <a:gd name="T2" fmla="*/ 23 w 1381"/>
                  <a:gd name="T3" fmla="*/ 47 h 47"/>
                  <a:gd name="T4" fmla="*/ 0 w 1381"/>
                  <a:gd name="T5" fmla="*/ 23 h 47"/>
                  <a:gd name="T6" fmla="*/ 23 w 1381"/>
                  <a:gd name="T7" fmla="*/ 0 h 47"/>
                  <a:gd name="T8" fmla="*/ 1357 w 1381"/>
                  <a:gd name="T9" fmla="*/ 0 h 47"/>
                  <a:gd name="T10" fmla="*/ 1381 w 1381"/>
                  <a:gd name="T11" fmla="*/ 23 h 47"/>
                  <a:gd name="T12" fmla="*/ 1357 w 1381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1" h="47">
                    <a:moveTo>
                      <a:pt x="1357" y="47"/>
                    </a:moveTo>
                    <a:cubicBezTo>
                      <a:pt x="23" y="47"/>
                      <a:pt x="23" y="47"/>
                      <a:pt x="23" y="47"/>
                    </a:cubicBezTo>
                    <a:cubicBezTo>
                      <a:pt x="10" y="47"/>
                      <a:pt x="0" y="36"/>
                      <a:pt x="0" y="23"/>
                    </a:cubicBezTo>
                    <a:cubicBezTo>
                      <a:pt x="0" y="10"/>
                      <a:pt x="10" y="0"/>
                      <a:pt x="23" y="0"/>
                    </a:cubicBezTo>
                    <a:cubicBezTo>
                      <a:pt x="1357" y="0"/>
                      <a:pt x="1357" y="0"/>
                      <a:pt x="1357" y="0"/>
                    </a:cubicBezTo>
                    <a:cubicBezTo>
                      <a:pt x="1370" y="0"/>
                      <a:pt x="1381" y="10"/>
                      <a:pt x="1381" y="23"/>
                    </a:cubicBezTo>
                    <a:cubicBezTo>
                      <a:pt x="1381" y="36"/>
                      <a:pt x="1370" y="47"/>
                      <a:pt x="1357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84" name="Freeform 28">
                <a:extLst>
                  <a:ext uri="{FF2B5EF4-FFF2-40B4-BE49-F238E27FC236}">
                    <a16:creationId xmlns:a16="http://schemas.microsoft.com/office/drawing/2014/main" id="{E097756B-97A7-41CA-9B82-C0873D833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783" y="5919060"/>
                <a:ext cx="1807445" cy="61958"/>
              </a:xfrm>
              <a:custGeom>
                <a:avLst/>
                <a:gdLst>
                  <a:gd name="T0" fmla="*/ 1357 w 1381"/>
                  <a:gd name="T1" fmla="*/ 47 h 47"/>
                  <a:gd name="T2" fmla="*/ 23 w 1381"/>
                  <a:gd name="T3" fmla="*/ 47 h 47"/>
                  <a:gd name="T4" fmla="*/ 0 w 1381"/>
                  <a:gd name="T5" fmla="*/ 24 h 47"/>
                  <a:gd name="T6" fmla="*/ 23 w 1381"/>
                  <a:gd name="T7" fmla="*/ 0 h 47"/>
                  <a:gd name="T8" fmla="*/ 1357 w 1381"/>
                  <a:gd name="T9" fmla="*/ 0 h 47"/>
                  <a:gd name="T10" fmla="*/ 1381 w 1381"/>
                  <a:gd name="T11" fmla="*/ 24 h 47"/>
                  <a:gd name="T12" fmla="*/ 1357 w 1381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1" h="47">
                    <a:moveTo>
                      <a:pt x="1357" y="47"/>
                    </a:moveTo>
                    <a:cubicBezTo>
                      <a:pt x="23" y="47"/>
                      <a:pt x="23" y="47"/>
                      <a:pt x="23" y="47"/>
                    </a:cubicBezTo>
                    <a:cubicBezTo>
                      <a:pt x="10" y="47"/>
                      <a:pt x="0" y="37"/>
                      <a:pt x="0" y="24"/>
                    </a:cubicBezTo>
                    <a:cubicBezTo>
                      <a:pt x="0" y="11"/>
                      <a:pt x="10" y="0"/>
                      <a:pt x="23" y="0"/>
                    </a:cubicBezTo>
                    <a:cubicBezTo>
                      <a:pt x="1357" y="0"/>
                      <a:pt x="1357" y="0"/>
                      <a:pt x="1357" y="0"/>
                    </a:cubicBezTo>
                    <a:cubicBezTo>
                      <a:pt x="1370" y="0"/>
                      <a:pt x="1381" y="11"/>
                      <a:pt x="1381" y="24"/>
                    </a:cubicBezTo>
                    <a:cubicBezTo>
                      <a:pt x="1381" y="37"/>
                      <a:pt x="1370" y="47"/>
                      <a:pt x="1357" y="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85" name="Freeform 29">
                <a:extLst>
                  <a:ext uri="{FF2B5EF4-FFF2-40B4-BE49-F238E27FC236}">
                    <a16:creationId xmlns:a16="http://schemas.microsoft.com/office/drawing/2014/main" id="{8630F4A2-AE9E-488D-9022-D17EC6CD0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4783" y="6131074"/>
                <a:ext cx="1807445" cy="62927"/>
              </a:xfrm>
              <a:custGeom>
                <a:avLst/>
                <a:gdLst>
                  <a:gd name="T0" fmla="*/ 1357 w 1381"/>
                  <a:gd name="T1" fmla="*/ 48 h 48"/>
                  <a:gd name="T2" fmla="*/ 23 w 1381"/>
                  <a:gd name="T3" fmla="*/ 48 h 48"/>
                  <a:gd name="T4" fmla="*/ 0 w 1381"/>
                  <a:gd name="T5" fmla="*/ 24 h 48"/>
                  <a:gd name="T6" fmla="*/ 23 w 1381"/>
                  <a:gd name="T7" fmla="*/ 0 h 48"/>
                  <a:gd name="T8" fmla="*/ 1357 w 1381"/>
                  <a:gd name="T9" fmla="*/ 0 h 48"/>
                  <a:gd name="T10" fmla="*/ 1381 w 1381"/>
                  <a:gd name="T11" fmla="*/ 24 h 48"/>
                  <a:gd name="T12" fmla="*/ 1357 w 1381"/>
                  <a:gd name="T1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81" h="48">
                    <a:moveTo>
                      <a:pt x="1357" y="48"/>
                    </a:moveTo>
                    <a:cubicBezTo>
                      <a:pt x="23" y="48"/>
                      <a:pt x="23" y="48"/>
                      <a:pt x="23" y="48"/>
                    </a:cubicBezTo>
                    <a:cubicBezTo>
                      <a:pt x="10" y="48"/>
                      <a:pt x="0" y="37"/>
                      <a:pt x="0" y="24"/>
                    </a:cubicBezTo>
                    <a:cubicBezTo>
                      <a:pt x="0" y="11"/>
                      <a:pt x="10" y="0"/>
                      <a:pt x="23" y="0"/>
                    </a:cubicBezTo>
                    <a:cubicBezTo>
                      <a:pt x="1357" y="0"/>
                      <a:pt x="1357" y="0"/>
                      <a:pt x="1357" y="0"/>
                    </a:cubicBezTo>
                    <a:cubicBezTo>
                      <a:pt x="1370" y="0"/>
                      <a:pt x="1381" y="11"/>
                      <a:pt x="1381" y="24"/>
                    </a:cubicBezTo>
                    <a:cubicBezTo>
                      <a:pt x="1381" y="37"/>
                      <a:pt x="1370" y="48"/>
                      <a:pt x="1357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86" name="Rectangle 30">
              <a:extLst>
                <a:ext uri="{FF2B5EF4-FFF2-40B4-BE49-F238E27FC236}">
                  <a16:creationId xmlns:a16="http://schemas.microsoft.com/office/drawing/2014/main" id="{31823EC2-B433-4566-B4B7-5F4F696624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604" y="3832402"/>
              <a:ext cx="4004513" cy="173267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7" name="Rectangle 31">
              <a:extLst>
                <a:ext uri="{FF2B5EF4-FFF2-40B4-BE49-F238E27FC236}">
                  <a16:creationId xmlns:a16="http://schemas.microsoft.com/office/drawing/2014/main" id="{A3358DD3-1D35-4BE1-B6C8-B358392BF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604" y="3832402"/>
              <a:ext cx="4004513" cy="173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8" name="Rectangle 32">
              <a:extLst>
                <a:ext uri="{FF2B5EF4-FFF2-40B4-BE49-F238E27FC236}">
                  <a16:creationId xmlns:a16="http://schemas.microsoft.com/office/drawing/2014/main" id="{21B1DB4A-9CA8-4437-8048-E31594922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171" y="4005669"/>
              <a:ext cx="3891259" cy="7937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9" name="Rectangle 33">
              <a:extLst>
                <a:ext uri="{FF2B5EF4-FFF2-40B4-BE49-F238E27FC236}">
                  <a16:creationId xmlns:a16="http://schemas.microsoft.com/office/drawing/2014/main" id="{B078CB74-DA69-45AF-9572-793A8B74B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4171" y="4005669"/>
              <a:ext cx="3891259" cy="793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0" name="Freeform 34">
              <a:extLst>
                <a:ext uri="{FF2B5EF4-FFF2-40B4-BE49-F238E27FC236}">
                  <a16:creationId xmlns:a16="http://schemas.microsoft.com/office/drawing/2014/main" id="{03FFC671-27B7-48B0-8876-94B86188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877" y="6584355"/>
              <a:ext cx="37751" cy="148100"/>
            </a:xfrm>
            <a:custGeom>
              <a:avLst/>
              <a:gdLst>
                <a:gd name="T0" fmla="*/ 39 w 39"/>
                <a:gd name="T1" fmla="*/ 0 h 153"/>
                <a:gd name="T2" fmla="*/ 39 w 39"/>
                <a:gd name="T3" fmla="*/ 0 h 153"/>
                <a:gd name="T4" fmla="*/ 0 w 39"/>
                <a:gd name="T5" fmla="*/ 153 h 153"/>
                <a:gd name="T6" fmla="*/ 0 w 39"/>
                <a:gd name="T7" fmla="*/ 153 h 153"/>
                <a:gd name="T8" fmla="*/ 39 w 39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lnTo>
                    <a:pt x="39" y="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1" name="Freeform 35">
              <a:extLst>
                <a:ext uri="{FF2B5EF4-FFF2-40B4-BE49-F238E27FC236}">
                  <a16:creationId xmlns:a16="http://schemas.microsoft.com/office/drawing/2014/main" id="{79210B1B-B2EB-4D61-9662-DD681F5F2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877" y="6584355"/>
              <a:ext cx="37751" cy="148100"/>
            </a:xfrm>
            <a:custGeom>
              <a:avLst/>
              <a:gdLst>
                <a:gd name="T0" fmla="*/ 39 w 39"/>
                <a:gd name="T1" fmla="*/ 0 h 153"/>
                <a:gd name="T2" fmla="*/ 39 w 39"/>
                <a:gd name="T3" fmla="*/ 0 h 153"/>
                <a:gd name="T4" fmla="*/ 0 w 39"/>
                <a:gd name="T5" fmla="*/ 153 h 153"/>
                <a:gd name="T6" fmla="*/ 0 w 39"/>
                <a:gd name="T7" fmla="*/ 153 h 153"/>
                <a:gd name="T8" fmla="*/ 39 w 39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lnTo>
                    <a:pt x="39" y="0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2" name="Freeform 36">
              <a:extLst>
                <a:ext uri="{FF2B5EF4-FFF2-40B4-BE49-F238E27FC236}">
                  <a16:creationId xmlns:a16="http://schemas.microsoft.com/office/drawing/2014/main" id="{1BFDB534-5770-4574-9568-06E0B9D9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877" y="6584355"/>
              <a:ext cx="168428" cy="148100"/>
            </a:xfrm>
            <a:custGeom>
              <a:avLst/>
              <a:gdLst>
                <a:gd name="T0" fmla="*/ 174 w 174"/>
                <a:gd name="T1" fmla="*/ 0 h 153"/>
                <a:gd name="T2" fmla="*/ 39 w 174"/>
                <a:gd name="T3" fmla="*/ 0 h 153"/>
                <a:gd name="T4" fmla="*/ 0 w 174"/>
                <a:gd name="T5" fmla="*/ 153 h 153"/>
                <a:gd name="T6" fmla="*/ 135 w 174"/>
                <a:gd name="T7" fmla="*/ 153 h 153"/>
                <a:gd name="T8" fmla="*/ 174 w 174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53">
                  <a:moveTo>
                    <a:pt x="174" y="0"/>
                  </a:moveTo>
                  <a:lnTo>
                    <a:pt x="39" y="0"/>
                  </a:lnTo>
                  <a:lnTo>
                    <a:pt x="0" y="153"/>
                  </a:lnTo>
                  <a:lnTo>
                    <a:pt x="135" y="153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8CA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3" name="Freeform 37">
              <a:extLst>
                <a:ext uri="{FF2B5EF4-FFF2-40B4-BE49-F238E27FC236}">
                  <a16:creationId xmlns:a16="http://schemas.microsoft.com/office/drawing/2014/main" id="{508852C7-059D-4B71-B1F0-4FDDEB308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877" y="6584355"/>
              <a:ext cx="168428" cy="148100"/>
            </a:xfrm>
            <a:custGeom>
              <a:avLst/>
              <a:gdLst>
                <a:gd name="T0" fmla="*/ 174 w 174"/>
                <a:gd name="T1" fmla="*/ 0 h 153"/>
                <a:gd name="T2" fmla="*/ 39 w 174"/>
                <a:gd name="T3" fmla="*/ 0 h 153"/>
                <a:gd name="T4" fmla="*/ 0 w 174"/>
                <a:gd name="T5" fmla="*/ 153 h 153"/>
                <a:gd name="T6" fmla="*/ 135 w 174"/>
                <a:gd name="T7" fmla="*/ 153 h 153"/>
                <a:gd name="T8" fmla="*/ 174 w 174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53">
                  <a:moveTo>
                    <a:pt x="174" y="0"/>
                  </a:moveTo>
                  <a:lnTo>
                    <a:pt x="39" y="0"/>
                  </a:lnTo>
                  <a:lnTo>
                    <a:pt x="0" y="153"/>
                  </a:lnTo>
                  <a:lnTo>
                    <a:pt x="135" y="153"/>
                  </a:lnTo>
                  <a:lnTo>
                    <a:pt x="174" y="0"/>
                  </a:ln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4" name="Rectangle 38">
              <a:extLst>
                <a:ext uri="{FF2B5EF4-FFF2-40B4-BE49-F238E27FC236}">
                  <a16:creationId xmlns:a16="http://schemas.microsoft.com/office/drawing/2014/main" id="{7B530E2B-1BCF-4A49-AF91-776DBE61B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1628" y="6584355"/>
              <a:ext cx="130677" cy="968"/>
            </a:xfrm>
            <a:prstGeom prst="rect">
              <a:avLst/>
            </a:prstGeom>
            <a:solidFill>
              <a:srgbClr val="AAC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5" name="Freeform 39">
              <a:extLst>
                <a:ext uri="{FF2B5EF4-FFF2-40B4-BE49-F238E27FC236}">
                  <a16:creationId xmlns:a16="http://schemas.microsoft.com/office/drawing/2014/main" id="{D2B2FE1B-6E53-48B2-8405-2F198B5F6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628" y="6584355"/>
              <a:ext cx="130677" cy="0"/>
            </a:xfrm>
            <a:custGeom>
              <a:avLst/>
              <a:gdLst>
                <a:gd name="T0" fmla="*/ 135 w 135"/>
                <a:gd name="T1" fmla="*/ 0 w 135"/>
                <a:gd name="T2" fmla="*/ 0 w 135"/>
                <a:gd name="T3" fmla="*/ 135 w 1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35">
                  <a:moveTo>
                    <a:pt x="13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6" name="Freeform 40">
              <a:extLst>
                <a:ext uri="{FF2B5EF4-FFF2-40B4-BE49-F238E27FC236}">
                  <a16:creationId xmlns:a16="http://schemas.microsoft.com/office/drawing/2014/main" id="{13D908BE-EE30-4C84-8CEB-FAECF6477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972" y="6584355"/>
              <a:ext cx="37751" cy="148100"/>
            </a:xfrm>
            <a:custGeom>
              <a:avLst/>
              <a:gdLst>
                <a:gd name="T0" fmla="*/ 0 w 39"/>
                <a:gd name="T1" fmla="*/ 0 h 153"/>
                <a:gd name="T2" fmla="*/ 0 w 39"/>
                <a:gd name="T3" fmla="*/ 0 h 153"/>
                <a:gd name="T4" fmla="*/ 39 w 39"/>
                <a:gd name="T5" fmla="*/ 153 h 153"/>
                <a:gd name="T6" fmla="*/ 39 w 39"/>
                <a:gd name="T7" fmla="*/ 153 h 153"/>
                <a:gd name="T8" fmla="*/ 0 w 39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lnTo>
                    <a:pt x="0" y="0"/>
                  </a:lnTo>
                  <a:lnTo>
                    <a:pt x="39" y="153"/>
                  </a:lnTo>
                  <a:lnTo>
                    <a:pt x="39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7" name="Freeform 41">
              <a:extLst>
                <a:ext uri="{FF2B5EF4-FFF2-40B4-BE49-F238E27FC236}">
                  <a16:creationId xmlns:a16="http://schemas.microsoft.com/office/drawing/2014/main" id="{5ACAA9CA-9574-4AEF-9DF5-6C6D9ACA4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7972" y="6584355"/>
              <a:ext cx="37751" cy="148100"/>
            </a:xfrm>
            <a:custGeom>
              <a:avLst/>
              <a:gdLst>
                <a:gd name="T0" fmla="*/ 0 w 39"/>
                <a:gd name="T1" fmla="*/ 0 h 153"/>
                <a:gd name="T2" fmla="*/ 0 w 39"/>
                <a:gd name="T3" fmla="*/ 0 h 153"/>
                <a:gd name="T4" fmla="*/ 39 w 39"/>
                <a:gd name="T5" fmla="*/ 153 h 153"/>
                <a:gd name="T6" fmla="*/ 39 w 39"/>
                <a:gd name="T7" fmla="*/ 153 h 153"/>
                <a:gd name="T8" fmla="*/ 0 w 39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lnTo>
                    <a:pt x="0" y="0"/>
                  </a:lnTo>
                  <a:lnTo>
                    <a:pt x="39" y="153"/>
                  </a:lnTo>
                  <a:lnTo>
                    <a:pt x="39" y="15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8" name="Freeform 42">
              <a:extLst>
                <a:ext uri="{FF2B5EF4-FFF2-40B4-BE49-F238E27FC236}">
                  <a16:creationId xmlns:a16="http://schemas.microsoft.com/office/drawing/2014/main" id="{B5B5579A-5CE3-48DF-993E-15F46B950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296" y="6584355"/>
              <a:ext cx="168428" cy="148100"/>
            </a:xfrm>
            <a:custGeom>
              <a:avLst/>
              <a:gdLst>
                <a:gd name="T0" fmla="*/ 135 w 174"/>
                <a:gd name="T1" fmla="*/ 0 h 153"/>
                <a:gd name="T2" fmla="*/ 0 w 174"/>
                <a:gd name="T3" fmla="*/ 0 h 153"/>
                <a:gd name="T4" fmla="*/ 39 w 174"/>
                <a:gd name="T5" fmla="*/ 153 h 153"/>
                <a:gd name="T6" fmla="*/ 174 w 174"/>
                <a:gd name="T7" fmla="*/ 153 h 153"/>
                <a:gd name="T8" fmla="*/ 135 w 174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53">
                  <a:moveTo>
                    <a:pt x="135" y="0"/>
                  </a:moveTo>
                  <a:lnTo>
                    <a:pt x="0" y="0"/>
                  </a:lnTo>
                  <a:lnTo>
                    <a:pt x="39" y="153"/>
                  </a:lnTo>
                  <a:lnTo>
                    <a:pt x="174" y="153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9" name="Freeform 43">
              <a:extLst>
                <a:ext uri="{FF2B5EF4-FFF2-40B4-BE49-F238E27FC236}">
                  <a16:creationId xmlns:a16="http://schemas.microsoft.com/office/drawing/2014/main" id="{3FEBF4CA-96A2-4C64-BAC1-BF758FE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296" y="6584355"/>
              <a:ext cx="168428" cy="148100"/>
            </a:xfrm>
            <a:custGeom>
              <a:avLst/>
              <a:gdLst>
                <a:gd name="T0" fmla="*/ 135 w 174"/>
                <a:gd name="T1" fmla="*/ 0 h 153"/>
                <a:gd name="T2" fmla="*/ 0 w 174"/>
                <a:gd name="T3" fmla="*/ 0 h 153"/>
                <a:gd name="T4" fmla="*/ 39 w 174"/>
                <a:gd name="T5" fmla="*/ 153 h 153"/>
                <a:gd name="T6" fmla="*/ 174 w 174"/>
                <a:gd name="T7" fmla="*/ 153 h 153"/>
                <a:gd name="T8" fmla="*/ 135 w 174"/>
                <a:gd name="T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53">
                  <a:moveTo>
                    <a:pt x="135" y="0"/>
                  </a:moveTo>
                  <a:lnTo>
                    <a:pt x="0" y="0"/>
                  </a:lnTo>
                  <a:lnTo>
                    <a:pt x="39" y="153"/>
                  </a:lnTo>
                  <a:lnTo>
                    <a:pt x="174" y="153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0" name="Freeform 44">
              <a:extLst>
                <a:ext uri="{FF2B5EF4-FFF2-40B4-BE49-F238E27FC236}">
                  <a16:creationId xmlns:a16="http://schemas.microsoft.com/office/drawing/2014/main" id="{39EF1E76-3264-49A7-8535-915A2ED1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296" y="6584355"/>
              <a:ext cx="130677" cy="0"/>
            </a:xfrm>
            <a:custGeom>
              <a:avLst/>
              <a:gdLst>
                <a:gd name="T0" fmla="*/ 135 w 135"/>
                <a:gd name="T1" fmla="*/ 0 w 135"/>
                <a:gd name="T2" fmla="*/ 135 w 135"/>
                <a:gd name="T3" fmla="*/ 135 w 1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35">
                  <a:moveTo>
                    <a:pt x="135" y="0"/>
                  </a:moveTo>
                  <a:lnTo>
                    <a:pt x="0" y="0"/>
                  </a:lnTo>
                  <a:lnTo>
                    <a:pt x="135" y="0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AAC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1" name="Freeform 45">
              <a:extLst>
                <a:ext uri="{FF2B5EF4-FFF2-40B4-BE49-F238E27FC236}">
                  <a16:creationId xmlns:a16="http://schemas.microsoft.com/office/drawing/2014/main" id="{131A58F8-221B-4BEF-9325-7CBADE47E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296" y="6584355"/>
              <a:ext cx="130677" cy="0"/>
            </a:xfrm>
            <a:custGeom>
              <a:avLst/>
              <a:gdLst>
                <a:gd name="T0" fmla="*/ 135 w 135"/>
                <a:gd name="T1" fmla="*/ 0 w 135"/>
                <a:gd name="T2" fmla="*/ 135 w 135"/>
                <a:gd name="T3" fmla="*/ 135 w 1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35">
                  <a:moveTo>
                    <a:pt x="135" y="0"/>
                  </a:moveTo>
                  <a:lnTo>
                    <a:pt x="0" y="0"/>
                  </a:lnTo>
                  <a:lnTo>
                    <a:pt x="135" y="0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2" name="Rectangle 46">
              <a:extLst>
                <a:ext uri="{FF2B5EF4-FFF2-40B4-BE49-F238E27FC236}">
                  <a16:creationId xmlns:a16="http://schemas.microsoft.com/office/drawing/2014/main" id="{D52F31DE-FA8A-4FF2-B970-80FA83E59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3909" y="5956139"/>
              <a:ext cx="361055" cy="37267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3" name="Freeform 47">
              <a:extLst>
                <a:ext uri="{FF2B5EF4-FFF2-40B4-BE49-F238E27FC236}">
                  <a16:creationId xmlns:a16="http://schemas.microsoft.com/office/drawing/2014/main" id="{4A066985-2888-4D6B-84F7-21E17CD9A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567" y="7681070"/>
              <a:ext cx="189723" cy="1704604"/>
            </a:xfrm>
            <a:custGeom>
              <a:avLst/>
              <a:gdLst>
                <a:gd name="T0" fmla="*/ 196 w 196"/>
                <a:gd name="T1" fmla="*/ 192 h 1761"/>
                <a:gd name="T2" fmla="*/ 30 w 196"/>
                <a:gd name="T3" fmla="*/ 0 h 1761"/>
                <a:gd name="T4" fmla="*/ 0 w 196"/>
                <a:gd name="T5" fmla="*/ 1761 h 1761"/>
                <a:gd name="T6" fmla="*/ 177 w 196"/>
                <a:gd name="T7" fmla="*/ 1761 h 1761"/>
                <a:gd name="T8" fmla="*/ 196 w 196"/>
                <a:gd name="T9" fmla="*/ 192 h 1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1761">
                  <a:moveTo>
                    <a:pt x="196" y="192"/>
                  </a:moveTo>
                  <a:lnTo>
                    <a:pt x="30" y="0"/>
                  </a:lnTo>
                  <a:lnTo>
                    <a:pt x="0" y="1761"/>
                  </a:lnTo>
                  <a:lnTo>
                    <a:pt x="177" y="1761"/>
                  </a:lnTo>
                  <a:lnTo>
                    <a:pt x="196" y="192"/>
                  </a:ln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4" name="Freeform 48">
              <a:extLst>
                <a:ext uri="{FF2B5EF4-FFF2-40B4-BE49-F238E27FC236}">
                  <a16:creationId xmlns:a16="http://schemas.microsoft.com/office/drawing/2014/main" id="{5A7339A0-F9C8-48CB-8BC7-A5D97A4CF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550" y="6911530"/>
              <a:ext cx="533355" cy="536258"/>
            </a:xfrm>
            <a:custGeom>
              <a:avLst/>
              <a:gdLst>
                <a:gd name="T0" fmla="*/ 408 w 408"/>
                <a:gd name="T1" fmla="*/ 155 h 410"/>
                <a:gd name="T2" fmla="*/ 0 w 408"/>
                <a:gd name="T3" fmla="*/ 221 h 410"/>
                <a:gd name="T4" fmla="*/ 408 w 408"/>
                <a:gd name="T5" fmla="*/ 155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8" h="410">
                  <a:moveTo>
                    <a:pt x="408" y="155"/>
                  </a:moveTo>
                  <a:cubicBezTo>
                    <a:pt x="408" y="155"/>
                    <a:pt x="296" y="410"/>
                    <a:pt x="0" y="221"/>
                  </a:cubicBezTo>
                  <a:cubicBezTo>
                    <a:pt x="73" y="21"/>
                    <a:pt x="300" y="0"/>
                    <a:pt x="408" y="155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5" name="Freeform 49">
              <a:extLst>
                <a:ext uri="{FF2B5EF4-FFF2-40B4-BE49-F238E27FC236}">
                  <a16:creationId xmlns:a16="http://schemas.microsoft.com/office/drawing/2014/main" id="{E92DF5E1-AF7F-437B-AF54-5D25FE8C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2134" y="7081894"/>
              <a:ext cx="580785" cy="115189"/>
            </a:xfrm>
            <a:custGeom>
              <a:avLst/>
              <a:gdLst>
                <a:gd name="T0" fmla="*/ 444 w 444"/>
                <a:gd name="T1" fmla="*/ 22 h 88"/>
                <a:gd name="T2" fmla="*/ 443 w 444"/>
                <a:gd name="T3" fmla="*/ 28 h 88"/>
                <a:gd name="T4" fmla="*/ 3 w 444"/>
                <a:gd name="T5" fmla="*/ 88 h 88"/>
                <a:gd name="T6" fmla="*/ 0 w 444"/>
                <a:gd name="T7" fmla="*/ 82 h 88"/>
                <a:gd name="T8" fmla="*/ 444 w 444"/>
                <a:gd name="T9" fmla="*/ 2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4" h="88">
                  <a:moveTo>
                    <a:pt x="444" y="22"/>
                  </a:moveTo>
                  <a:cubicBezTo>
                    <a:pt x="443" y="28"/>
                    <a:pt x="443" y="28"/>
                    <a:pt x="443" y="28"/>
                  </a:cubicBezTo>
                  <a:cubicBezTo>
                    <a:pt x="181" y="7"/>
                    <a:pt x="5" y="87"/>
                    <a:pt x="3" y="8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" y="81"/>
                    <a:pt x="180" y="0"/>
                    <a:pt x="444" y="2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6" name="Freeform 50">
              <a:extLst>
                <a:ext uri="{FF2B5EF4-FFF2-40B4-BE49-F238E27FC236}">
                  <a16:creationId xmlns:a16="http://schemas.microsoft.com/office/drawing/2014/main" id="{8723BBB6-5500-4967-9F7E-5BE9D2E5F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5445" y="7016071"/>
              <a:ext cx="88086" cy="214890"/>
            </a:xfrm>
            <a:custGeom>
              <a:avLst/>
              <a:gdLst>
                <a:gd name="T0" fmla="*/ 66 w 67"/>
                <a:gd name="T1" fmla="*/ 73 h 164"/>
                <a:gd name="T2" fmla="*/ 62 w 67"/>
                <a:gd name="T3" fmla="*/ 97 h 164"/>
                <a:gd name="T4" fmla="*/ 45 w 67"/>
                <a:gd name="T5" fmla="*/ 125 h 164"/>
                <a:gd name="T6" fmla="*/ 42 w 67"/>
                <a:gd name="T7" fmla="*/ 129 h 164"/>
                <a:gd name="T8" fmla="*/ 17 w 67"/>
                <a:gd name="T9" fmla="*/ 162 h 164"/>
                <a:gd name="T10" fmla="*/ 13 w 67"/>
                <a:gd name="T11" fmla="*/ 163 h 164"/>
                <a:gd name="T12" fmla="*/ 12 w 67"/>
                <a:gd name="T13" fmla="*/ 158 h 164"/>
                <a:gd name="T14" fmla="*/ 37 w 67"/>
                <a:gd name="T15" fmla="*/ 125 h 164"/>
                <a:gd name="T16" fmla="*/ 40 w 67"/>
                <a:gd name="T17" fmla="*/ 121 h 164"/>
                <a:gd name="T18" fmla="*/ 55 w 67"/>
                <a:gd name="T19" fmla="*/ 95 h 164"/>
                <a:gd name="T20" fmla="*/ 53 w 67"/>
                <a:gd name="T21" fmla="*/ 52 h 164"/>
                <a:gd name="T22" fmla="*/ 2 w 67"/>
                <a:gd name="T23" fmla="*/ 7 h 164"/>
                <a:gd name="T24" fmla="*/ 0 w 67"/>
                <a:gd name="T25" fmla="*/ 2 h 164"/>
                <a:gd name="T26" fmla="*/ 5 w 67"/>
                <a:gd name="T27" fmla="*/ 1 h 164"/>
                <a:gd name="T28" fmla="*/ 59 w 67"/>
                <a:gd name="T29" fmla="*/ 48 h 164"/>
                <a:gd name="T30" fmla="*/ 66 w 67"/>
                <a:gd name="T31" fmla="*/ 7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164">
                  <a:moveTo>
                    <a:pt x="66" y="73"/>
                  </a:moveTo>
                  <a:cubicBezTo>
                    <a:pt x="67" y="82"/>
                    <a:pt x="65" y="90"/>
                    <a:pt x="62" y="97"/>
                  </a:cubicBezTo>
                  <a:cubicBezTo>
                    <a:pt x="57" y="107"/>
                    <a:pt x="51" y="116"/>
                    <a:pt x="45" y="125"/>
                  </a:cubicBezTo>
                  <a:cubicBezTo>
                    <a:pt x="42" y="129"/>
                    <a:pt x="42" y="129"/>
                    <a:pt x="42" y="129"/>
                  </a:cubicBezTo>
                  <a:cubicBezTo>
                    <a:pt x="34" y="141"/>
                    <a:pt x="26" y="152"/>
                    <a:pt x="17" y="162"/>
                  </a:cubicBezTo>
                  <a:cubicBezTo>
                    <a:pt x="16" y="164"/>
                    <a:pt x="14" y="164"/>
                    <a:pt x="13" y="163"/>
                  </a:cubicBezTo>
                  <a:cubicBezTo>
                    <a:pt x="11" y="162"/>
                    <a:pt x="11" y="159"/>
                    <a:pt x="12" y="158"/>
                  </a:cubicBezTo>
                  <a:cubicBezTo>
                    <a:pt x="21" y="148"/>
                    <a:pt x="29" y="137"/>
                    <a:pt x="37" y="125"/>
                  </a:cubicBezTo>
                  <a:cubicBezTo>
                    <a:pt x="40" y="121"/>
                    <a:pt x="40" y="121"/>
                    <a:pt x="40" y="121"/>
                  </a:cubicBezTo>
                  <a:cubicBezTo>
                    <a:pt x="45" y="113"/>
                    <a:pt x="51" y="104"/>
                    <a:pt x="55" y="95"/>
                  </a:cubicBezTo>
                  <a:cubicBezTo>
                    <a:pt x="62" y="80"/>
                    <a:pt x="61" y="65"/>
                    <a:pt x="53" y="52"/>
                  </a:cubicBezTo>
                  <a:cubicBezTo>
                    <a:pt x="42" y="32"/>
                    <a:pt x="22" y="19"/>
                    <a:pt x="2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5" y="1"/>
                  </a:cubicBezTo>
                  <a:cubicBezTo>
                    <a:pt x="26" y="14"/>
                    <a:pt x="47" y="28"/>
                    <a:pt x="59" y="48"/>
                  </a:cubicBezTo>
                  <a:cubicBezTo>
                    <a:pt x="64" y="56"/>
                    <a:pt x="66" y="65"/>
                    <a:pt x="66" y="73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7" name="Freeform 51">
              <a:extLst>
                <a:ext uri="{FF2B5EF4-FFF2-40B4-BE49-F238E27FC236}">
                  <a16:creationId xmlns:a16="http://schemas.microsoft.com/office/drawing/2014/main" id="{3AC987C8-0E6A-4198-8BEC-25ADC4CE0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0584" y="7001551"/>
              <a:ext cx="106477" cy="247802"/>
            </a:xfrm>
            <a:custGeom>
              <a:avLst/>
              <a:gdLst>
                <a:gd name="T0" fmla="*/ 81 w 82"/>
                <a:gd name="T1" fmla="*/ 84 h 189"/>
                <a:gd name="T2" fmla="*/ 73 w 82"/>
                <a:gd name="T3" fmla="*/ 118 h 189"/>
                <a:gd name="T4" fmla="*/ 32 w 82"/>
                <a:gd name="T5" fmla="*/ 187 h 189"/>
                <a:gd name="T6" fmla="*/ 27 w 82"/>
                <a:gd name="T7" fmla="*/ 188 h 189"/>
                <a:gd name="T8" fmla="*/ 27 w 82"/>
                <a:gd name="T9" fmla="*/ 183 h 189"/>
                <a:gd name="T10" fmla="*/ 67 w 82"/>
                <a:gd name="T11" fmla="*/ 115 h 189"/>
                <a:gd name="T12" fmla="*/ 74 w 82"/>
                <a:gd name="T13" fmla="*/ 80 h 189"/>
                <a:gd name="T14" fmla="*/ 2 w 82"/>
                <a:gd name="T15" fmla="*/ 7 h 189"/>
                <a:gd name="T16" fmla="*/ 1 w 82"/>
                <a:gd name="T17" fmla="*/ 2 h 189"/>
                <a:gd name="T18" fmla="*/ 6 w 82"/>
                <a:gd name="T19" fmla="*/ 1 h 189"/>
                <a:gd name="T20" fmla="*/ 81 w 82"/>
                <a:gd name="T21" fmla="*/ 79 h 189"/>
                <a:gd name="T22" fmla="*/ 81 w 82"/>
                <a:gd name="T23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" h="189">
                  <a:moveTo>
                    <a:pt x="81" y="84"/>
                  </a:moveTo>
                  <a:cubicBezTo>
                    <a:pt x="82" y="94"/>
                    <a:pt x="79" y="106"/>
                    <a:pt x="73" y="118"/>
                  </a:cubicBezTo>
                  <a:cubicBezTo>
                    <a:pt x="62" y="142"/>
                    <a:pt x="47" y="166"/>
                    <a:pt x="32" y="187"/>
                  </a:cubicBezTo>
                  <a:cubicBezTo>
                    <a:pt x="31" y="189"/>
                    <a:pt x="29" y="189"/>
                    <a:pt x="27" y="188"/>
                  </a:cubicBezTo>
                  <a:cubicBezTo>
                    <a:pt x="26" y="187"/>
                    <a:pt x="26" y="185"/>
                    <a:pt x="27" y="183"/>
                  </a:cubicBezTo>
                  <a:cubicBezTo>
                    <a:pt x="41" y="162"/>
                    <a:pt x="56" y="139"/>
                    <a:pt x="67" y="115"/>
                  </a:cubicBezTo>
                  <a:cubicBezTo>
                    <a:pt x="73" y="102"/>
                    <a:pt x="76" y="90"/>
                    <a:pt x="74" y="80"/>
                  </a:cubicBezTo>
                  <a:cubicBezTo>
                    <a:pt x="70" y="47"/>
                    <a:pt x="36" y="24"/>
                    <a:pt x="2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40" y="19"/>
                    <a:pt x="76" y="43"/>
                    <a:pt x="81" y="79"/>
                  </a:cubicBezTo>
                  <a:cubicBezTo>
                    <a:pt x="81" y="80"/>
                    <a:pt x="81" y="82"/>
                    <a:pt x="81" y="8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8" name="Freeform 52">
              <a:extLst>
                <a:ext uri="{FF2B5EF4-FFF2-40B4-BE49-F238E27FC236}">
                  <a16:creationId xmlns:a16="http://schemas.microsoft.com/office/drawing/2014/main" id="{AEB3E1D3-98AE-4E5A-B057-BAB02FDA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8305" y="7020912"/>
              <a:ext cx="113253" cy="225539"/>
            </a:xfrm>
            <a:custGeom>
              <a:avLst/>
              <a:gdLst>
                <a:gd name="T0" fmla="*/ 86 w 87"/>
                <a:gd name="T1" fmla="*/ 85 h 172"/>
                <a:gd name="T2" fmla="*/ 31 w 87"/>
                <a:gd name="T3" fmla="*/ 171 h 172"/>
                <a:gd name="T4" fmla="*/ 26 w 87"/>
                <a:gd name="T5" fmla="*/ 170 h 172"/>
                <a:gd name="T6" fmla="*/ 27 w 87"/>
                <a:gd name="T7" fmla="*/ 166 h 172"/>
                <a:gd name="T8" fmla="*/ 78 w 87"/>
                <a:gd name="T9" fmla="*/ 75 h 172"/>
                <a:gd name="T10" fmla="*/ 3 w 87"/>
                <a:gd name="T11" fmla="*/ 7 h 172"/>
                <a:gd name="T12" fmla="*/ 0 w 87"/>
                <a:gd name="T13" fmla="*/ 3 h 172"/>
                <a:gd name="T14" fmla="*/ 4 w 87"/>
                <a:gd name="T15" fmla="*/ 1 h 172"/>
                <a:gd name="T16" fmla="*/ 84 w 87"/>
                <a:gd name="T17" fmla="*/ 74 h 172"/>
                <a:gd name="T18" fmla="*/ 86 w 87"/>
                <a:gd name="T19" fmla="*/ 8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172">
                  <a:moveTo>
                    <a:pt x="86" y="85"/>
                  </a:moveTo>
                  <a:cubicBezTo>
                    <a:pt x="87" y="125"/>
                    <a:pt x="53" y="156"/>
                    <a:pt x="31" y="171"/>
                  </a:cubicBezTo>
                  <a:cubicBezTo>
                    <a:pt x="29" y="172"/>
                    <a:pt x="27" y="172"/>
                    <a:pt x="26" y="170"/>
                  </a:cubicBezTo>
                  <a:cubicBezTo>
                    <a:pt x="25" y="169"/>
                    <a:pt x="25" y="167"/>
                    <a:pt x="27" y="166"/>
                  </a:cubicBezTo>
                  <a:cubicBezTo>
                    <a:pt x="50" y="150"/>
                    <a:pt x="86" y="117"/>
                    <a:pt x="78" y="75"/>
                  </a:cubicBezTo>
                  <a:cubicBezTo>
                    <a:pt x="70" y="37"/>
                    <a:pt x="35" y="14"/>
                    <a:pt x="3" y="7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2"/>
                    <a:pt x="2" y="0"/>
                    <a:pt x="4" y="1"/>
                  </a:cubicBezTo>
                  <a:cubicBezTo>
                    <a:pt x="38" y="8"/>
                    <a:pt x="76" y="33"/>
                    <a:pt x="84" y="74"/>
                  </a:cubicBezTo>
                  <a:cubicBezTo>
                    <a:pt x="85" y="78"/>
                    <a:pt x="85" y="82"/>
                    <a:pt x="86" y="85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9" name="Freeform 53">
              <a:extLst>
                <a:ext uri="{FF2B5EF4-FFF2-40B4-BE49-F238E27FC236}">
                  <a16:creationId xmlns:a16="http://schemas.microsoft.com/office/drawing/2014/main" id="{0C720103-E33E-4C45-BF74-DCF533170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5708" y="7067374"/>
              <a:ext cx="90021" cy="168428"/>
            </a:xfrm>
            <a:custGeom>
              <a:avLst/>
              <a:gdLst>
                <a:gd name="T0" fmla="*/ 68 w 69"/>
                <a:gd name="T1" fmla="*/ 60 h 129"/>
                <a:gd name="T2" fmla="*/ 24 w 69"/>
                <a:gd name="T3" fmla="*/ 128 h 129"/>
                <a:gd name="T4" fmla="*/ 20 w 69"/>
                <a:gd name="T5" fmla="*/ 127 h 129"/>
                <a:gd name="T6" fmla="*/ 20 w 69"/>
                <a:gd name="T7" fmla="*/ 122 h 129"/>
                <a:gd name="T8" fmla="*/ 61 w 69"/>
                <a:gd name="T9" fmla="*/ 55 h 129"/>
                <a:gd name="T10" fmla="*/ 3 w 69"/>
                <a:gd name="T11" fmla="*/ 6 h 129"/>
                <a:gd name="T12" fmla="*/ 0 w 69"/>
                <a:gd name="T13" fmla="*/ 3 h 129"/>
                <a:gd name="T14" fmla="*/ 3 w 69"/>
                <a:gd name="T15" fmla="*/ 0 h 129"/>
                <a:gd name="T16" fmla="*/ 68 w 69"/>
                <a:gd name="T17" fmla="*/ 54 h 129"/>
                <a:gd name="T18" fmla="*/ 68 w 69"/>
                <a:gd name="T19" fmla="*/ 6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29">
                  <a:moveTo>
                    <a:pt x="68" y="60"/>
                  </a:moveTo>
                  <a:cubicBezTo>
                    <a:pt x="69" y="94"/>
                    <a:pt x="26" y="126"/>
                    <a:pt x="24" y="128"/>
                  </a:cubicBezTo>
                  <a:cubicBezTo>
                    <a:pt x="23" y="129"/>
                    <a:pt x="21" y="128"/>
                    <a:pt x="20" y="127"/>
                  </a:cubicBezTo>
                  <a:cubicBezTo>
                    <a:pt x="19" y="125"/>
                    <a:pt x="19" y="123"/>
                    <a:pt x="20" y="122"/>
                  </a:cubicBezTo>
                  <a:cubicBezTo>
                    <a:pt x="21" y="122"/>
                    <a:pt x="67" y="87"/>
                    <a:pt x="61" y="55"/>
                  </a:cubicBezTo>
                  <a:cubicBezTo>
                    <a:pt x="55" y="22"/>
                    <a:pt x="6" y="7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9" y="0"/>
                    <a:pt x="61" y="17"/>
                    <a:pt x="68" y="54"/>
                  </a:cubicBezTo>
                  <a:cubicBezTo>
                    <a:pt x="68" y="56"/>
                    <a:pt x="68" y="58"/>
                    <a:pt x="68" y="60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0" name="Freeform 54">
              <a:extLst>
                <a:ext uri="{FF2B5EF4-FFF2-40B4-BE49-F238E27FC236}">
                  <a16:creationId xmlns:a16="http://schemas.microsoft.com/office/drawing/2014/main" id="{5FD4D4ED-DF03-4149-8124-1D80B74B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6477" y="6941538"/>
              <a:ext cx="821811" cy="736629"/>
            </a:xfrm>
            <a:custGeom>
              <a:avLst/>
              <a:gdLst>
                <a:gd name="T0" fmla="*/ 263 w 628"/>
                <a:gd name="T1" fmla="*/ 563 h 563"/>
                <a:gd name="T2" fmla="*/ 413 w 628"/>
                <a:gd name="T3" fmla="*/ 0 h 563"/>
                <a:gd name="T4" fmla="*/ 263 w 628"/>
                <a:gd name="T5" fmla="*/ 563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8" h="563">
                  <a:moveTo>
                    <a:pt x="263" y="563"/>
                  </a:moveTo>
                  <a:cubicBezTo>
                    <a:pt x="263" y="563"/>
                    <a:pt x="0" y="272"/>
                    <a:pt x="413" y="0"/>
                  </a:cubicBezTo>
                  <a:cubicBezTo>
                    <a:pt x="628" y="209"/>
                    <a:pt x="524" y="513"/>
                    <a:pt x="263" y="563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1" name="Freeform 55">
              <a:extLst>
                <a:ext uri="{FF2B5EF4-FFF2-40B4-BE49-F238E27FC236}">
                  <a16:creationId xmlns:a16="http://schemas.microsoft.com/office/drawing/2014/main" id="{EDF6BE63-0CC5-4D80-9AC9-BD59FFAD8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1390" y="6964770"/>
              <a:ext cx="245866" cy="791804"/>
            </a:xfrm>
            <a:custGeom>
              <a:avLst/>
              <a:gdLst>
                <a:gd name="T0" fmla="*/ 9 w 188"/>
                <a:gd name="T1" fmla="*/ 605 h 605"/>
                <a:gd name="T2" fmla="*/ 0 w 188"/>
                <a:gd name="T3" fmla="*/ 601 h 605"/>
                <a:gd name="T4" fmla="*/ 177 w 188"/>
                <a:gd name="T5" fmla="*/ 0 h 605"/>
                <a:gd name="T6" fmla="*/ 186 w 188"/>
                <a:gd name="T7" fmla="*/ 0 h 605"/>
                <a:gd name="T8" fmla="*/ 9 w 188"/>
                <a:gd name="T9" fmla="*/ 60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605">
                  <a:moveTo>
                    <a:pt x="9" y="605"/>
                  </a:moveTo>
                  <a:cubicBezTo>
                    <a:pt x="0" y="601"/>
                    <a:pt x="0" y="601"/>
                    <a:pt x="0" y="601"/>
                  </a:cubicBezTo>
                  <a:cubicBezTo>
                    <a:pt x="179" y="276"/>
                    <a:pt x="177" y="3"/>
                    <a:pt x="177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3"/>
                    <a:pt x="188" y="279"/>
                    <a:pt x="9" y="605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2" name="Freeform 56">
              <a:extLst>
                <a:ext uri="{FF2B5EF4-FFF2-40B4-BE49-F238E27FC236}">
                  <a16:creationId xmlns:a16="http://schemas.microsoft.com/office/drawing/2014/main" id="{83A77BEC-4CD6-49A6-9FBB-D2AD50B7C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222" y="7416814"/>
              <a:ext cx="285553" cy="167459"/>
            </a:xfrm>
            <a:custGeom>
              <a:avLst/>
              <a:gdLst>
                <a:gd name="T0" fmla="*/ 87 w 218"/>
                <a:gd name="T1" fmla="*/ 121 h 128"/>
                <a:gd name="T2" fmla="*/ 59 w 218"/>
                <a:gd name="T3" fmla="*/ 101 h 128"/>
                <a:gd name="T4" fmla="*/ 33 w 218"/>
                <a:gd name="T5" fmla="*/ 64 h 128"/>
                <a:gd name="T6" fmla="*/ 30 w 218"/>
                <a:gd name="T7" fmla="*/ 58 h 128"/>
                <a:gd name="T8" fmla="*/ 1 w 218"/>
                <a:gd name="T9" fmla="*/ 7 h 128"/>
                <a:gd name="T10" fmla="*/ 3 w 218"/>
                <a:gd name="T11" fmla="*/ 1 h 128"/>
                <a:gd name="T12" fmla="*/ 9 w 218"/>
                <a:gd name="T13" fmla="*/ 3 h 128"/>
                <a:gd name="T14" fmla="*/ 38 w 218"/>
                <a:gd name="T15" fmla="*/ 53 h 128"/>
                <a:gd name="T16" fmla="*/ 41 w 218"/>
                <a:gd name="T17" fmla="*/ 60 h 128"/>
                <a:gd name="T18" fmla="*/ 66 w 218"/>
                <a:gd name="T19" fmla="*/ 95 h 128"/>
                <a:gd name="T20" fmla="*/ 123 w 218"/>
                <a:gd name="T21" fmla="*/ 117 h 128"/>
                <a:gd name="T22" fmla="*/ 210 w 218"/>
                <a:gd name="T23" fmla="*/ 76 h 128"/>
                <a:gd name="T24" fmla="*/ 217 w 218"/>
                <a:gd name="T25" fmla="*/ 78 h 128"/>
                <a:gd name="T26" fmla="*/ 215 w 218"/>
                <a:gd name="T27" fmla="*/ 84 h 128"/>
                <a:gd name="T28" fmla="*/ 124 w 218"/>
                <a:gd name="T29" fmla="*/ 126 h 128"/>
                <a:gd name="T30" fmla="*/ 87 w 218"/>
                <a:gd name="T31" fmla="*/ 12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8" h="128">
                  <a:moveTo>
                    <a:pt x="87" y="121"/>
                  </a:moveTo>
                  <a:cubicBezTo>
                    <a:pt x="77" y="117"/>
                    <a:pt x="67" y="110"/>
                    <a:pt x="59" y="101"/>
                  </a:cubicBezTo>
                  <a:cubicBezTo>
                    <a:pt x="49" y="90"/>
                    <a:pt x="41" y="77"/>
                    <a:pt x="33" y="64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19" y="41"/>
                    <a:pt x="10" y="24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8" y="1"/>
                    <a:pt x="9" y="3"/>
                  </a:cubicBezTo>
                  <a:cubicBezTo>
                    <a:pt x="18" y="20"/>
                    <a:pt x="27" y="37"/>
                    <a:pt x="38" y="53"/>
                  </a:cubicBezTo>
                  <a:cubicBezTo>
                    <a:pt x="41" y="60"/>
                    <a:pt x="41" y="60"/>
                    <a:pt x="41" y="60"/>
                  </a:cubicBezTo>
                  <a:cubicBezTo>
                    <a:pt x="49" y="72"/>
                    <a:pt x="56" y="84"/>
                    <a:pt x="66" y="95"/>
                  </a:cubicBezTo>
                  <a:cubicBezTo>
                    <a:pt x="81" y="111"/>
                    <a:pt x="101" y="119"/>
                    <a:pt x="123" y="117"/>
                  </a:cubicBezTo>
                  <a:cubicBezTo>
                    <a:pt x="154" y="113"/>
                    <a:pt x="183" y="95"/>
                    <a:pt x="210" y="76"/>
                  </a:cubicBezTo>
                  <a:cubicBezTo>
                    <a:pt x="212" y="75"/>
                    <a:pt x="215" y="75"/>
                    <a:pt x="217" y="78"/>
                  </a:cubicBezTo>
                  <a:cubicBezTo>
                    <a:pt x="218" y="80"/>
                    <a:pt x="218" y="83"/>
                    <a:pt x="215" y="84"/>
                  </a:cubicBezTo>
                  <a:cubicBezTo>
                    <a:pt x="187" y="103"/>
                    <a:pt x="157" y="122"/>
                    <a:pt x="124" y="126"/>
                  </a:cubicBezTo>
                  <a:cubicBezTo>
                    <a:pt x="111" y="128"/>
                    <a:pt x="98" y="126"/>
                    <a:pt x="87" y="121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3" name="Freeform 57">
              <a:extLst>
                <a:ext uri="{FF2B5EF4-FFF2-40B4-BE49-F238E27FC236}">
                  <a16:creationId xmlns:a16="http://schemas.microsoft.com/office/drawing/2014/main" id="{09E6B300-097F-42B2-9482-44180F882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5582" y="7306464"/>
              <a:ext cx="338791" cy="193595"/>
            </a:xfrm>
            <a:custGeom>
              <a:avLst/>
              <a:gdLst>
                <a:gd name="T0" fmla="*/ 106 w 259"/>
                <a:gd name="T1" fmla="*/ 131 h 148"/>
                <a:gd name="T2" fmla="*/ 67 w 259"/>
                <a:gd name="T3" fmla="*/ 101 h 148"/>
                <a:gd name="T4" fmla="*/ 2 w 259"/>
                <a:gd name="T5" fmla="*/ 8 h 148"/>
                <a:gd name="T6" fmla="*/ 3 w 259"/>
                <a:gd name="T7" fmla="*/ 1 h 148"/>
                <a:gd name="T8" fmla="*/ 10 w 259"/>
                <a:gd name="T9" fmla="*/ 3 h 148"/>
                <a:gd name="T10" fmla="*/ 74 w 259"/>
                <a:gd name="T11" fmla="*/ 95 h 148"/>
                <a:gd name="T12" fmla="*/ 116 w 259"/>
                <a:gd name="T13" fmla="*/ 124 h 148"/>
                <a:gd name="T14" fmla="*/ 251 w 259"/>
                <a:gd name="T15" fmla="*/ 74 h 148"/>
                <a:gd name="T16" fmla="*/ 258 w 259"/>
                <a:gd name="T17" fmla="*/ 75 h 148"/>
                <a:gd name="T18" fmla="*/ 257 w 259"/>
                <a:gd name="T19" fmla="*/ 81 h 148"/>
                <a:gd name="T20" fmla="*/ 113 w 259"/>
                <a:gd name="T21" fmla="*/ 133 h 148"/>
                <a:gd name="T22" fmla="*/ 106 w 259"/>
                <a:gd name="T23" fmla="*/ 131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9" h="148">
                  <a:moveTo>
                    <a:pt x="106" y="131"/>
                  </a:moveTo>
                  <a:cubicBezTo>
                    <a:pt x="93" y="125"/>
                    <a:pt x="79" y="115"/>
                    <a:pt x="67" y="101"/>
                  </a:cubicBezTo>
                  <a:cubicBezTo>
                    <a:pt x="42" y="73"/>
                    <a:pt x="21" y="39"/>
                    <a:pt x="2" y="8"/>
                  </a:cubicBezTo>
                  <a:cubicBezTo>
                    <a:pt x="0" y="6"/>
                    <a:pt x="1" y="3"/>
                    <a:pt x="3" y="1"/>
                  </a:cubicBezTo>
                  <a:cubicBezTo>
                    <a:pt x="6" y="0"/>
                    <a:pt x="8" y="1"/>
                    <a:pt x="10" y="3"/>
                  </a:cubicBezTo>
                  <a:cubicBezTo>
                    <a:pt x="29" y="34"/>
                    <a:pt x="49" y="67"/>
                    <a:pt x="74" y="95"/>
                  </a:cubicBezTo>
                  <a:cubicBezTo>
                    <a:pt x="87" y="110"/>
                    <a:pt x="101" y="120"/>
                    <a:pt x="116" y="124"/>
                  </a:cubicBezTo>
                  <a:cubicBezTo>
                    <a:pt x="160" y="138"/>
                    <a:pt x="209" y="107"/>
                    <a:pt x="251" y="74"/>
                  </a:cubicBezTo>
                  <a:cubicBezTo>
                    <a:pt x="253" y="72"/>
                    <a:pt x="256" y="73"/>
                    <a:pt x="258" y="75"/>
                  </a:cubicBezTo>
                  <a:cubicBezTo>
                    <a:pt x="259" y="77"/>
                    <a:pt x="259" y="80"/>
                    <a:pt x="257" y="81"/>
                  </a:cubicBezTo>
                  <a:cubicBezTo>
                    <a:pt x="213" y="115"/>
                    <a:pt x="162" y="148"/>
                    <a:pt x="113" y="133"/>
                  </a:cubicBezTo>
                  <a:cubicBezTo>
                    <a:pt x="111" y="133"/>
                    <a:pt x="109" y="132"/>
                    <a:pt x="106" y="131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4" name="Freeform 58">
              <a:extLst>
                <a:ext uri="{FF2B5EF4-FFF2-40B4-BE49-F238E27FC236}">
                  <a16:creationId xmlns:a16="http://schemas.microsoft.com/office/drawing/2014/main" id="{7EFE94EF-E5B8-4FF2-836A-92596DBA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8820" y="7201922"/>
              <a:ext cx="307816" cy="188755"/>
            </a:xfrm>
            <a:custGeom>
              <a:avLst/>
              <a:gdLst>
                <a:gd name="T0" fmla="*/ 79 w 236"/>
                <a:gd name="T1" fmla="*/ 126 h 144"/>
                <a:gd name="T2" fmla="*/ 0 w 236"/>
                <a:gd name="T3" fmla="*/ 6 h 144"/>
                <a:gd name="T4" fmla="*/ 4 w 236"/>
                <a:gd name="T5" fmla="*/ 0 h 144"/>
                <a:gd name="T6" fmla="*/ 10 w 236"/>
                <a:gd name="T7" fmla="*/ 4 h 144"/>
                <a:gd name="T8" fmla="*/ 97 w 236"/>
                <a:gd name="T9" fmla="*/ 122 h 144"/>
                <a:gd name="T10" fmla="*/ 227 w 236"/>
                <a:gd name="T11" fmla="*/ 64 h 144"/>
                <a:gd name="T12" fmla="*/ 233 w 236"/>
                <a:gd name="T13" fmla="*/ 63 h 144"/>
                <a:gd name="T14" fmla="*/ 235 w 236"/>
                <a:gd name="T15" fmla="*/ 70 h 144"/>
                <a:gd name="T16" fmla="*/ 95 w 236"/>
                <a:gd name="T17" fmla="*/ 131 h 144"/>
                <a:gd name="T18" fmla="*/ 79 w 236"/>
                <a:gd name="T19" fmla="*/ 12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6" h="144">
                  <a:moveTo>
                    <a:pt x="79" y="126"/>
                  </a:moveTo>
                  <a:cubicBezTo>
                    <a:pt x="27" y="104"/>
                    <a:pt x="7" y="43"/>
                    <a:pt x="0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17" y="42"/>
                    <a:pt x="38" y="108"/>
                    <a:pt x="97" y="122"/>
                  </a:cubicBezTo>
                  <a:cubicBezTo>
                    <a:pt x="150" y="134"/>
                    <a:pt x="200" y="101"/>
                    <a:pt x="227" y="64"/>
                  </a:cubicBezTo>
                  <a:cubicBezTo>
                    <a:pt x="228" y="62"/>
                    <a:pt x="231" y="62"/>
                    <a:pt x="233" y="63"/>
                  </a:cubicBezTo>
                  <a:cubicBezTo>
                    <a:pt x="236" y="65"/>
                    <a:pt x="236" y="68"/>
                    <a:pt x="235" y="70"/>
                  </a:cubicBezTo>
                  <a:cubicBezTo>
                    <a:pt x="206" y="109"/>
                    <a:pt x="152" y="144"/>
                    <a:pt x="95" y="131"/>
                  </a:cubicBezTo>
                  <a:cubicBezTo>
                    <a:pt x="89" y="130"/>
                    <a:pt x="84" y="128"/>
                    <a:pt x="79" y="126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5" name="Freeform 59">
              <a:extLst>
                <a:ext uri="{FF2B5EF4-FFF2-40B4-BE49-F238E27FC236}">
                  <a16:creationId xmlns:a16="http://schemas.microsoft.com/office/drawing/2014/main" id="{1B064C6E-3986-4184-9597-940F96559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834" y="7105125"/>
              <a:ext cx="232314" cy="151972"/>
            </a:xfrm>
            <a:custGeom>
              <a:avLst/>
              <a:gdLst>
                <a:gd name="T0" fmla="*/ 63 w 178"/>
                <a:gd name="T1" fmla="*/ 102 h 116"/>
                <a:gd name="T2" fmla="*/ 1 w 178"/>
                <a:gd name="T3" fmla="*/ 6 h 116"/>
                <a:gd name="T4" fmla="*/ 4 w 178"/>
                <a:gd name="T5" fmla="*/ 0 h 116"/>
                <a:gd name="T6" fmla="*/ 10 w 178"/>
                <a:gd name="T7" fmla="*/ 4 h 116"/>
                <a:gd name="T8" fmla="*/ 73 w 178"/>
                <a:gd name="T9" fmla="*/ 95 h 116"/>
                <a:gd name="T10" fmla="*/ 169 w 178"/>
                <a:gd name="T11" fmla="*/ 48 h 116"/>
                <a:gd name="T12" fmla="*/ 175 w 178"/>
                <a:gd name="T13" fmla="*/ 46 h 116"/>
                <a:gd name="T14" fmla="*/ 177 w 178"/>
                <a:gd name="T15" fmla="*/ 52 h 116"/>
                <a:gd name="T16" fmla="*/ 71 w 178"/>
                <a:gd name="T17" fmla="*/ 104 h 116"/>
                <a:gd name="T18" fmla="*/ 63 w 178"/>
                <a:gd name="T19" fmla="*/ 10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16">
                  <a:moveTo>
                    <a:pt x="63" y="102"/>
                  </a:moveTo>
                  <a:cubicBezTo>
                    <a:pt x="18" y="83"/>
                    <a:pt x="1" y="9"/>
                    <a:pt x="1" y="6"/>
                  </a:cubicBezTo>
                  <a:cubicBezTo>
                    <a:pt x="0" y="3"/>
                    <a:pt x="2" y="1"/>
                    <a:pt x="4" y="0"/>
                  </a:cubicBezTo>
                  <a:cubicBezTo>
                    <a:pt x="7" y="0"/>
                    <a:pt x="9" y="1"/>
                    <a:pt x="10" y="4"/>
                  </a:cubicBezTo>
                  <a:cubicBezTo>
                    <a:pt x="10" y="5"/>
                    <a:pt x="28" y="84"/>
                    <a:pt x="73" y="95"/>
                  </a:cubicBezTo>
                  <a:cubicBezTo>
                    <a:pt x="118" y="106"/>
                    <a:pt x="166" y="53"/>
                    <a:pt x="169" y="48"/>
                  </a:cubicBezTo>
                  <a:cubicBezTo>
                    <a:pt x="170" y="46"/>
                    <a:pt x="173" y="45"/>
                    <a:pt x="175" y="46"/>
                  </a:cubicBezTo>
                  <a:cubicBezTo>
                    <a:pt x="177" y="47"/>
                    <a:pt x="178" y="50"/>
                    <a:pt x="177" y="52"/>
                  </a:cubicBezTo>
                  <a:cubicBezTo>
                    <a:pt x="174" y="60"/>
                    <a:pt x="121" y="116"/>
                    <a:pt x="71" y="104"/>
                  </a:cubicBezTo>
                  <a:cubicBezTo>
                    <a:pt x="68" y="104"/>
                    <a:pt x="65" y="103"/>
                    <a:pt x="63" y="10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6" name="Freeform 60">
              <a:extLst>
                <a:ext uri="{FF2B5EF4-FFF2-40B4-BE49-F238E27FC236}">
                  <a16:creationId xmlns:a16="http://schemas.microsoft.com/office/drawing/2014/main" id="{363448D2-8EE5-445E-9110-03B66C2DD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476" y="6196197"/>
              <a:ext cx="572074" cy="656287"/>
            </a:xfrm>
            <a:custGeom>
              <a:avLst/>
              <a:gdLst>
                <a:gd name="T0" fmla="*/ 352 w 437"/>
                <a:gd name="T1" fmla="*/ 441 h 502"/>
                <a:gd name="T2" fmla="*/ 0 w 437"/>
                <a:gd name="T3" fmla="*/ 64 h 502"/>
                <a:gd name="T4" fmla="*/ 352 w 437"/>
                <a:gd name="T5" fmla="*/ 44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7" h="502">
                  <a:moveTo>
                    <a:pt x="352" y="441"/>
                  </a:moveTo>
                  <a:cubicBezTo>
                    <a:pt x="352" y="441"/>
                    <a:pt x="10" y="502"/>
                    <a:pt x="0" y="64"/>
                  </a:cubicBezTo>
                  <a:cubicBezTo>
                    <a:pt x="258" y="0"/>
                    <a:pt x="437" y="221"/>
                    <a:pt x="352" y="441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7" name="Freeform 61">
              <a:extLst>
                <a:ext uri="{FF2B5EF4-FFF2-40B4-BE49-F238E27FC236}">
                  <a16:creationId xmlns:a16="http://schemas.microsoft.com/office/drawing/2014/main" id="{B1CA0A41-34A0-4898-9138-DB3F9F762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932" y="6284283"/>
              <a:ext cx="489795" cy="551746"/>
            </a:xfrm>
            <a:custGeom>
              <a:avLst/>
              <a:gdLst>
                <a:gd name="T0" fmla="*/ 375 w 375"/>
                <a:gd name="T1" fmla="*/ 417 h 421"/>
                <a:gd name="T2" fmla="*/ 368 w 375"/>
                <a:gd name="T3" fmla="*/ 421 h 421"/>
                <a:gd name="T4" fmla="*/ 0 w 375"/>
                <a:gd name="T5" fmla="*/ 7 h 421"/>
                <a:gd name="T6" fmla="*/ 4 w 375"/>
                <a:gd name="T7" fmla="*/ 0 h 421"/>
                <a:gd name="T8" fmla="*/ 375 w 375"/>
                <a:gd name="T9" fmla="*/ 41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421">
                  <a:moveTo>
                    <a:pt x="375" y="417"/>
                  </a:moveTo>
                  <a:cubicBezTo>
                    <a:pt x="368" y="421"/>
                    <a:pt x="368" y="421"/>
                    <a:pt x="368" y="421"/>
                  </a:cubicBezTo>
                  <a:cubicBezTo>
                    <a:pt x="208" y="135"/>
                    <a:pt x="2" y="8"/>
                    <a:pt x="0" y="7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1"/>
                    <a:pt x="214" y="129"/>
                    <a:pt x="375" y="417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8" name="Freeform 62">
              <a:extLst>
                <a:ext uri="{FF2B5EF4-FFF2-40B4-BE49-F238E27FC236}">
                  <a16:creationId xmlns:a16="http://schemas.microsoft.com/office/drawing/2014/main" id="{74E547DC-956F-4EDD-8A0E-CAAAB1E6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629" y="6532084"/>
              <a:ext cx="214890" cy="172300"/>
            </a:xfrm>
            <a:custGeom>
              <a:avLst/>
              <a:gdLst>
                <a:gd name="T0" fmla="*/ 130 w 164"/>
                <a:gd name="T1" fmla="*/ 118 h 132"/>
                <a:gd name="T2" fmla="*/ 102 w 164"/>
                <a:gd name="T3" fmla="*/ 130 h 132"/>
                <a:gd name="T4" fmla="*/ 62 w 164"/>
                <a:gd name="T5" fmla="*/ 132 h 132"/>
                <a:gd name="T6" fmla="*/ 56 w 164"/>
                <a:gd name="T7" fmla="*/ 132 h 132"/>
                <a:gd name="T8" fmla="*/ 4 w 164"/>
                <a:gd name="T9" fmla="*/ 129 h 132"/>
                <a:gd name="T10" fmla="*/ 0 w 164"/>
                <a:gd name="T11" fmla="*/ 125 h 132"/>
                <a:gd name="T12" fmla="*/ 4 w 164"/>
                <a:gd name="T13" fmla="*/ 121 h 132"/>
                <a:gd name="T14" fmla="*/ 56 w 164"/>
                <a:gd name="T15" fmla="*/ 124 h 132"/>
                <a:gd name="T16" fmla="*/ 62 w 164"/>
                <a:gd name="T17" fmla="*/ 124 h 132"/>
                <a:gd name="T18" fmla="*/ 100 w 164"/>
                <a:gd name="T19" fmla="*/ 122 h 132"/>
                <a:gd name="T20" fmla="*/ 143 w 164"/>
                <a:gd name="T21" fmla="*/ 90 h 132"/>
                <a:gd name="T22" fmla="*/ 154 w 164"/>
                <a:gd name="T23" fmla="*/ 5 h 132"/>
                <a:gd name="T24" fmla="*/ 158 w 164"/>
                <a:gd name="T25" fmla="*/ 0 h 132"/>
                <a:gd name="T26" fmla="*/ 162 w 164"/>
                <a:gd name="T27" fmla="*/ 4 h 132"/>
                <a:gd name="T28" fmla="*/ 151 w 164"/>
                <a:gd name="T29" fmla="*/ 93 h 132"/>
                <a:gd name="T30" fmla="*/ 130 w 164"/>
                <a:gd name="T31" fmla="*/ 11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4" h="132">
                  <a:moveTo>
                    <a:pt x="130" y="118"/>
                  </a:moveTo>
                  <a:cubicBezTo>
                    <a:pt x="122" y="124"/>
                    <a:pt x="112" y="128"/>
                    <a:pt x="102" y="130"/>
                  </a:cubicBezTo>
                  <a:cubicBezTo>
                    <a:pt x="88" y="132"/>
                    <a:pt x="75" y="132"/>
                    <a:pt x="62" y="132"/>
                  </a:cubicBezTo>
                  <a:cubicBezTo>
                    <a:pt x="56" y="132"/>
                    <a:pt x="56" y="132"/>
                    <a:pt x="56" y="132"/>
                  </a:cubicBezTo>
                  <a:cubicBezTo>
                    <a:pt x="38" y="132"/>
                    <a:pt x="20" y="131"/>
                    <a:pt x="4" y="129"/>
                  </a:cubicBezTo>
                  <a:cubicBezTo>
                    <a:pt x="1" y="129"/>
                    <a:pt x="0" y="127"/>
                    <a:pt x="0" y="125"/>
                  </a:cubicBezTo>
                  <a:cubicBezTo>
                    <a:pt x="0" y="123"/>
                    <a:pt x="2" y="121"/>
                    <a:pt x="4" y="121"/>
                  </a:cubicBezTo>
                  <a:cubicBezTo>
                    <a:pt x="21" y="123"/>
                    <a:pt x="38" y="124"/>
                    <a:pt x="56" y="124"/>
                  </a:cubicBezTo>
                  <a:cubicBezTo>
                    <a:pt x="62" y="124"/>
                    <a:pt x="62" y="124"/>
                    <a:pt x="62" y="124"/>
                  </a:cubicBezTo>
                  <a:cubicBezTo>
                    <a:pt x="75" y="124"/>
                    <a:pt x="88" y="124"/>
                    <a:pt x="100" y="122"/>
                  </a:cubicBezTo>
                  <a:cubicBezTo>
                    <a:pt x="120" y="118"/>
                    <a:pt x="135" y="107"/>
                    <a:pt x="143" y="90"/>
                  </a:cubicBezTo>
                  <a:cubicBezTo>
                    <a:pt x="155" y="64"/>
                    <a:pt x="155" y="34"/>
                    <a:pt x="154" y="5"/>
                  </a:cubicBezTo>
                  <a:cubicBezTo>
                    <a:pt x="154" y="3"/>
                    <a:pt x="156" y="1"/>
                    <a:pt x="158" y="0"/>
                  </a:cubicBezTo>
                  <a:cubicBezTo>
                    <a:pt x="160" y="0"/>
                    <a:pt x="162" y="2"/>
                    <a:pt x="162" y="4"/>
                  </a:cubicBezTo>
                  <a:cubicBezTo>
                    <a:pt x="163" y="35"/>
                    <a:pt x="164" y="66"/>
                    <a:pt x="151" y="93"/>
                  </a:cubicBezTo>
                  <a:cubicBezTo>
                    <a:pt x="146" y="103"/>
                    <a:pt x="139" y="112"/>
                    <a:pt x="130" y="11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9" name="Freeform 63">
              <a:extLst>
                <a:ext uri="{FF2B5EF4-FFF2-40B4-BE49-F238E27FC236}">
                  <a16:creationId xmlns:a16="http://schemas.microsoft.com/office/drawing/2014/main" id="{72134D07-F08C-4251-9876-707367403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065" y="6424638"/>
              <a:ext cx="241993" cy="211019"/>
            </a:xfrm>
            <a:custGeom>
              <a:avLst/>
              <a:gdLst>
                <a:gd name="T0" fmla="*/ 146 w 185"/>
                <a:gd name="T1" fmla="*/ 140 h 161"/>
                <a:gd name="T2" fmla="*/ 105 w 185"/>
                <a:gd name="T3" fmla="*/ 155 h 161"/>
                <a:gd name="T4" fmla="*/ 5 w 185"/>
                <a:gd name="T5" fmla="*/ 161 h 161"/>
                <a:gd name="T6" fmla="*/ 0 w 185"/>
                <a:gd name="T7" fmla="*/ 156 h 161"/>
                <a:gd name="T8" fmla="*/ 5 w 185"/>
                <a:gd name="T9" fmla="*/ 152 h 161"/>
                <a:gd name="T10" fmla="*/ 104 w 185"/>
                <a:gd name="T11" fmla="*/ 147 h 161"/>
                <a:gd name="T12" fmla="*/ 146 w 185"/>
                <a:gd name="T13" fmla="*/ 130 h 161"/>
                <a:gd name="T14" fmla="*/ 171 w 185"/>
                <a:gd name="T15" fmla="*/ 4 h 161"/>
                <a:gd name="T16" fmla="*/ 175 w 185"/>
                <a:gd name="T17" fmla="*/ 0 h 161"/>
                <a:gd name="T18" fmla="*/ 180 w 185"/>
                <a:gd name="T19" fmla="*/ 3 h 161"/>
                <a:gd name="T20" fmla="*/ 151 w 185"/>
                <a:gd name="T21" fmla="*/ 136 h 161"/>
                <a:gd name="T22" fmla="*/ 146 w 185"/>
                <a:gd name="T23" fmla="*/ 14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61">
                  <a:moveTo>
                    <a:pt x="146" y="140"/>
                  </a:moveTo>
                  <a:cubicBezTo>
                    <a:pt x="136" y="147"/>
                    <a:pt x="122" y="153"/>
                    <a:pt x="105" y="155"/>
                  </a:cubicBezTo>
                  <a:cubicBezTo>
                    <a:pt x="72" y="161"/>
                    <a:pt x="37" y="161"/>
                    <a:pt x="5" y="161"/>
                  </a:cubicBezTo>
                  <a:cubicBezTo>
                    <a:pt x="2" y="161"/>
                    <a:pt x="0" y="159"/>
                    <a:pt x="0" y="156"/>
                  </a:cubicBezTo>
                  <a:cubicBezTo>
                    <a:pt x="0" y="154"/>
                    <a:pt x="2" y="152"/>
                    <a:pt x="5" y="152"/>
                  </a:cubicBezTo>
                  <a:cubicBezTo>
                    <a:pt x="37" y="153"/>
                    <a:pt x="71" y="153"/>
                    <a:pt x="104" y="147"/>
                  </a:cubicBezTo>
                  <a:cubicBezTo>
                    <a:pt x="122" y="144"/>
                    <a:pt x="136" y="138"/>
                    <a:pt x="146" y="130"/>
                  </a:cubicBezTo>
                  <a:cubicBezTo>
                    <a:pt x="177" y="102"/>
                    <a:pt x="176" y="51"/>
                    <a:pt x="171" y="4"/>
                  </a:cubicBezTo>
                  <a:cubicBezTo>
                    <a:pt x="171" y="2"/>
                    <a:pt x="173" y="0"/>
                    <a:pt x="175" y="0"/>
                  </a:cubicBezTo>
                  <a:cubicBezTo>
                    <a:pt x="177" y="0"/>
                    <a:pt x="179" y="1"/>
                    <a:pt x="180" y="3"/>
                  </a:cubicBezTo>
                  <a:cubicBezTo>
                    <a:pt x="185" y="52"/>
                    <a:pt x="185" y="106"/>
                    <a:pt x="151" y="136"/>
                  </a:cubicBezTo>
                  <a:cubicBezTo>
                    <a:pt x="150" y="137"/>
                    <a:pt x="148" y="139"/>
                    <a:pt x="146" y="140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0" name="Freeform 64">
              <a:extLst>
                <a:ext uri="{FF2B5EF4-FFF2-40B4-BE49-F238E27FC236}">
                  <a16:creationId xmlns:a16="http://schemas.microsoft.com/office/drawing/2014/main" id="{1D88626C-4408-4B58-8B19-A9B953952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857" y="6351073"/>
              <a:ext cx="232314" cy="230378"/>
            </a:xfrm>
            <a:custGeom>
              <a:avLst/>
              <a:gdLst>
                <a:gd name="T0" fmla="*/ 130 w 178"/>
                <a:gd name="T1" fmla="*/ 146 h 176"/>
                <a:gd name="T2" fmla="*/ 3 w 178"/>
                <a:gd name="T3" fmla="*/ 149 h 176"/>
                <a:gd name="T4" fmla="*/ 1 w 178"/>
                <a:gd name="T5" fmla="*/ 144 h 176"/>
                <a:gd name="T6" fmla="*/ 6 w 178"/>
                <a:gd name="T7" fmla="*/ 141 h 176"/>
                <a:gd name="T8" fmla="*/ 135 w 178"/>
                <a:gd name="T9" fmla="*/ 131 h 176"/>
                <a:gd name="T10" fmla="*/ 153 w 178"/>
                <a:gd name="T11" fmla="*/ 6 h 176"/>
                <a:gd name="T12" fmla="*/ 155 w 178"/>
                <a:gd name="T13" fmla="*/ 1 h 176"/>
                <a:gd name="T14" fmla="*/ 161 w 178"/>
                <a:gd name="T15" fmla="*/ 3 h 176"/>
                <a:gd name="T16" fmla="*/ 141 w 178"/>
                <a:gd name="T17" fmla="*/ 137 h 176"/>
                <a:gd name="T18" fmla="*/ 130 w 178"/>
                <a:gd name="T19" fmla="*/ 14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76">
                  <a:moveTo>
                    <a:pt x="130" y="146"/>
                  </a:moveTo>
                  <a:cubicBezTo>
                    <a:pt x="89" y="176"/>
                    <a:pt x="34" y="161"/>
                    <a:pt x="3" y="149"/>
                  </a:cubicBezTo>
                  <a:cubicBezTo>
                    <a:pt x="1" y="148"/>
                    <a:pt x="0" y="146"/>
                    <a:pt x="1" y="144"/>
                  </a:cubicBezTo>
                  <a:cubicBezTo>
                    <a:pt x="1" y="142"/>
                    <a:pt x="4" y="140"/>
                    <a:pt x="6" y="141"/>
                  </a:cubicBezTo>
                  <a:cubicBezTo>
                    <a:pt x="38" y="154"/>
                    <a:pt x="98" y="169"/>
                    <a:pt x="135" y="131"/>
                  </a:cubicBezTo>
                  <a:cubicBezTo>
                    <a:pt x="169" y="97"/>
                    <a:pt x="169" y="44"/>
                    <a:pt x="153" y="6"/>
                  </a:cubicBezTo>
                  <a:cubicBezTo>
                    <a:pt x="152" y="4"/>
                    <a:pt x="153" y="2"/>
                    <a:pt x="155" y="1"/>
                  </a:cubicBezTo>
                  <a:cubicBezTo>
                    <a:pt x="158" y="0"/>
                    <a:pt x="160" y="1"/>
                    <a:pt x="161" y="3"/>
                  </a:cubicBezTo>
                  <a:cubicBezTo>
                    <a:pt x="177" y="43"/>
                    <a:pt x="178" y="100"/>
                    <a:pt x="141" y="137"/>
                  </a:cubicBezTo>
                  <a:cubicBezTo>
                    <a:pt x="138" y="140"/>
                    <a:pt x="134" y="144"/>
                    <a:pt x="130" y="146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1" name="Freeform 65">
              <a:extLst>
                <a:ext uri="{FF2B5EF4-FFF2-40B4-BE49-F238E27FC236}">
                  <a16:creationId xmlns:a16="http://schemas.microsoft.com/office/drawing/2014/main" id="{6D983C5A-B8B4-4A23-8301-8D2AB3222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330" y="6306546"/>
              <a:ext cx="186819" cy="180044"/>
            </a:xfrm>
            <a:custGeom>
              <a:avLst/>
              <a:gdLst>
                <a:gd name="T0" fmla="*/ 104 w 143"/>
                <a:gd name="T1" fmla="*/ 112 h 137"/>
                <a:gd name="T2" fmla="*/ 3 w 143"/>
                <a:gd name="T3" fmla="*/ 114 h 137"/>
                <a:gd name="T4" fmla="*/ 1 w 143"/>
                <a:gd name="T5" fmla="*/ 108 h 137"/>
                <a:gd name="T6" fmla="*/ 6 w 143"/>
                <a:gd name="T7" fmla="*/ 106 h 137"/>
                <a:gd name="T8" fmla="*/ 104 w 143"/>
                <a:gd name="T9" fmla="*/ 101 h 137"/>
                <a:gd name="T10" fmla="*/ 114 w 143"/>
                <a:gd name="T11" fmla="*/ 7 h 137"/>
                <a:gd name="T12" fmla="*/ 115 w 143"/>
                <a:gd name="T13" fmla="*/ 2 h 137"/>
                <a:gd name="T14" fmla="*/ 121 w 143"/>
                <a:gd name="T15" fmla="*/ 2 h 137"/>
                <a:gd name="T16" fmla="*/ 110 w 143"/>
                <a:gd name="T17" fmla="*/ 107 h 137"/>
                <a:gd name="T18" fmla="*/ 104 w 143"/>
                <a:gd name="T19" fmla="*/ 11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3" h="137">
                  <a:moveTo>
                    <a:pt x="104" y="112"/>
                  </a:moveTo>
                  <a:cubicBezTo>
                    <a:pt x="69" y="137"/>
                    <a:pt x="6" y="115"/>
                    <a:pt x="3" y="114"/>
                  </a:cubicBezTo>
                  <a:cubicBezTo>
                    <a:pt x="1" y="113"/>
                    <a:pt x="0" y="110"/>
                    <a:pt x="1" y="108"/>
                  </a:cubicBezTo>
                  <a:cubicBezTo>
                    <a:pt x="1" y="106"/>
                    <a:pt x="4" y="105"/>
                    <a:pt x="6" y="106"/>
                  </a:cubicBezTo>
                  <a:cubicBezTo>
                    <a:pt x="7" y="106"/>
                    <a:pt x="75" y="130"/>
                    <a:pt x="104" y="101"/>
                  </a:cubicBezTo>
                  <a:cubicBezTo>
                    <a:pt x="134" y="72"/>
                    <a:pt x="116" y="11"/>
                    <a:pt x="114" y="7"/>
                  </a:cubicBezTo>
                  <a:cubicBezTo>
                    <a:pt x="113" y="5"/>
                    <a:pt x="113" y="3"/>
                    <a:pt x="115" y="2"/>
                  </a:cubicBezTo>
                  <a:cubicBezTo>
                    <a:pt x="117" y="0"/>
                    <a:pt x="119" y="1"/>
                    <a:pt x="121" y="2"/>
                  </a:cubicBezTo>
                  <a:cubicBezTo>
                    <a:pt x="125" y="8"/>
                    <a:pt x="143" y="75"/>
                    <a:pt x="110" y="107"/>
                  </a:cubicBezTo>
                  <a:cubicBezTo>
                    <a:pt x="108" y="109"/>
                    <a:pt x="106" y="110"/>
                    <a:pt x="104" y="11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2" name="Freeform 66">
              <a:extLst>
                <a:ext uri="{FF2B5EF4-FFF2-40B4-BE49-F238E27FC236}">
                  <a16:creationId xmlns:a16="http://schemas.microsoft.com/office/drawing/2014/main" id="{A7FE6A4C-5F80-416F-BFEA-4C920E6AC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2083" y="7336471"/>
              <a:ext cx="732757" cy="698878"/>
            </a:xfrm>
            <a:custGeom>
              <a:avLst/>
              <a:gdLst>
                <a:gd name="T0" fmla="*/ 173 w 560"/>
                <a:gd name="T1" fmla="*/ 0 h 534"/>
                <a:gd name="T2" fmla="*/ 406 w 560"/>
                <a:gd name="T3" fmla="*/ 534 h 534"/>
                <a:gd name="T4" fmla="*/ 173 w 560"/>
                <a:gd name="T5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0" h="534">
                  <a:moveTo>
                    <a:pt x="173" y="0"/>
                  </a:moveTo>
                  <a:cubicBezTo>
                    <a:pt x="173" y="0"/>
                    <a:pt x="560" y="64"/>
                    <a:pt x="406" y="534"/>
                  </a:cubicBezTo>
                  <a:cubicBezTo>
                    <a:pt x="107" y="504"/>
                    <a:pt x="0" y="202"/>
                    <a:pt x="173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3" name="Freeform 67">
              <a:extLst>
                <a:ext uri="{FF2B5EF4-FFF2-40B4-BE49-F238E27FC236}">
                  <a16:creationId xmlns:a16="http://schemas.microsoft.com/office/drawing/2014/main" id="{C7C97AE7-B4E4-4EA2-A2C8-B507B836C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519" y="7255161"/>
              <a:ext cx="320399" cy="767604"/>
            </a:xfrm>
            <a:custGeom>
              <a:avLst/>
              <a:gdLst>
                <a:gd name="T0" fmla="*/ 0 w 245"/>
                <a:gd name="T1" fmla="*/ 2 h 586"/>
                <a:gd name="T2" fmla="*/ 10 w 245"/>
                <a:gd name="T3" fmla="*/ 0 h 586"/>
                <a:gd name="T4" fmla="*/ 245 w 245"/>
                <a:gd name="T5" fmla="*/ 580 h 586"/>
                <a:gd name="T6" fmla="*/ 238 w 245"/>
                <a:gd name="T7" fmla="*/ 586 h 586"/>
                <a:gd name="T8" fmla="*/ 0 w 245"/>
                <a:gd name="T9" fmla="*/ 2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5" h="586">
                  <a:moveTo>
                    <a:pt x="0" y="2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72" y="365"/>
                    <a:pt x="243" y="578"/>
                    <a:pt x="245" y="580"/>
                  </a:cubicBezTo>
                  <a:cubicBezTo>
                    <a:pt x="238" y="586"/>
                    <a:pt x="238" y="586"/>
                    <a:pt x="238" y="586"/>
                  </a:cubicBezTo>
                  <a:cubicBezTo>
                    <a:pt x="236" y="584"/>
                    <a:pt x="63" y="369"/>
                    <a:pt x="0" y="2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4" name="Freeform 68">
              <a:extLst>
                <a:ext uri="{FF2B5EF4-FFF2-40B4-BE49-F238E27FC236}">
                  <a16:creationId xmlns:a16="http://schemas.microsoft.com/office/drawing/2014/main" id="{CAA59518-B032-4118-B4A7-799A43AC6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51" y="7442949"/>
              <a:ext cx="287489" cy="156812"/>
            </a:xfrm>
            <a:custGeom>
              <a:avLst/>
              <a:gdLst>
                <a:gd name="T0" fmla="*/ 78 w 220"/>
                <a:gd name="T1" fmla="*/ 4 h 120"/>
                <a:gd name="T2" fmla="*/ 113 w 220"/>
                <a:gd name="T3" fmla="*/ 2 h 120"/>
                <a:gd name="T4" fmla="*/ 156 w 220"/>
                <a:gd name="T5" fmla="*/ 15 h 120"/>
                <a:gd name="T6" fmla="*/ 162 w 220"/>
                <a:gd name="T7" fmla="*/ 18 h 120"/>
                <a:gd name="T8" fmla="*/ 217 w 220"/>
                <a:gd name="T9" fmla="*/ 40 h 120"/>
                <a:gd name="T10" fmla="*/ 219 w 220"/>
                <a:gd name="T11" fmla="*/ 46 h 120"/>
                <a:gd name="T12" fmla="*/ 213 w 220"/>
                <a:gd name="T13" fmla="*/ 49 h 120"/>
                <a:gd name="T14" fmla="*/ 159 w 220"/>
                <a:gd name="T15" fmla="*/ 27 h 120"/>
                <a:gd name="T16" fmla="*/ 152 w 220"/>
                <a:gd name="T17" fmla="*/ 24 h 120"/>
                <a:gd name="T18" fmla="*/ 111 w 220"/>
                <a:gd name="T19" fmla="*/ 12 h 120"/>
                <a:gd name="T20" fmla="*/ 53 w 220"/>
                <a:gd name="T21" fmla="*/ 30 h 120"/>
                <a:gd name="T22" fmla="*/ 10 w 220"/>
                <a:gd name="T23" fmla="*/ 116 h 120"/>
                <a:gd name="T24" fmla="*/ 4 w 220"/>
                <a:gd name="T25" fmla="*/ 119 h 120"/>
                <a:gd name="T26" fmla="*/ 1 w 220"/>
                <a:gd name="T27" fmla="*/ 113 h 120"/>
                <a:gd name="T28" fmla="*/ 47 w 220"/>
                <a:gd name="T29" fmla="*/ 23 h 120"/>
                <a:gd name="T30" fmla="*/ 78 w 220"/>
                <a:gd name="T31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0" h="120">
                  <a:moveTo>
                    <a:pt x="78" y="4"/>
                  </a:moveTo>
                  <a:cubicBezTo>
                    <a:pt x="89" y="1"/>
                    <a:pt x="101" y="0"/>
                    <a:pt x="113" y="2"/>
                  </a:cubicBezTo>
                  <a:cubicBezTo>
                    <a:pt x="128" y="5"/>
                    <a:pt x="142" y="10"/>
                    <a:pt x="156" y="15"/>
                  </a:cubicBezTo>
                  <a:cubicBezTo>
                    <a:pt x="162" y="18"/>
                    <a:pt x="162" y="18"/>
                    <a:pt x="162" y="18"/>
                  </a:cubicBezTo>
                  <a:cubicBezTo>
                    <a:pt x="181" y="24"/>
                    <a:pt x="199" y="32"/>
                    <a:pt x="217" y="40"/>
                  </a:cubicBezTo>
                  <a:cubicBezTo>
                    <a:pt x="219" y="41"/>
                    <a:pt x="220" y="44"/>
                    <a:pt x="219" y="46"/>
                  </a:cubicBezTo>
                  <a:cubicBezTo>
                    <a:pt x="218" y="49"/>
                    <a:pt x="215" y="50"/>
                    <a:pt x="213" y="49"/>
                  </a:cubicBezTo>
                  <a:cubicBezTo>
                    <a:pt x="196" y="41"/>
                    <a:pt x="178" y="33"/>
                    <a:pt x="159" y="27"/>
                  </a:cubicBezTo>
                  <a:cubicBezTo>
                    <a:pt x="152" y="24"/>
                    <a:pt x="152" y="24"/>
                    <a:pt x="152" y="24"/>
                  </a:cubicBezTo>
                  <a:cubicBezTo>
                    <a:pt x="139" y="19"/>
                    <a:pt x="125" y="14"/>
                    <a:pt x="111" y="12"/>
                  </a:cubicBezTo>
                  <a:cubicBezTo>
                    <a:pt x="89" y="8"/>
                    <a:pt x="69" y="14"/>
                    <a:pt x="53" y="30"/>
                  </a:cubicBezTo>
                  <a:cubicBezTo>
                    <a:pt x="31" y="52"/>
                    <a:pt x="20" y="84"/>
                    <a:pt x="10" y="116"/>
                  </a:cubicBezTo>
                  <a:cubicBezTo>
                    <a:pt x="9" y="118"/>
                    <a:pt x="6" y="120"/>
                    <a:pt x="4" y="119"/>
                  </a:cubicBezTo>
                  <a:cubicBezTo>
                    <a:pt x="2" y="118"/>
                    <a:pt x="0" y="116"/>
                    <a:pt x="1" y="113"/>
                  </a:cubicBezTo>
                  <a:cubicBezTo>
                    <a:pt x="11" y="81"/>
                    <a:pt x="23" y="47"/>
                    <a:pt x="47" y="23"/>
                  </a:cubicBezTo>
                  <a:cubicBezTo>
                    <a:pt x="56" y="14"/>
                    <a:pt x="67" y="8"/>
                    <a:pt x="78" y="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5" name="Freeform 69">
              <a:extLst>
                <a:ext uri="{FF2B5EF4-FFF2-40B4-BE49-F238E27FC236}">
                  <a16:creationId xmlns:a16="http://schemas.microsoft.com/office/drawing/2014/main" id="{A6384CB7-5F10-453E-8585-6DBCF2181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735" y="7545553"/>
              <a:ext cx="327175" cy="187788"/>
            </a:xfrm>
            <a:custGeom>
              <a:avLst/>
              <a:gdLst>
                <a:gd name="T0" fmla="*/ 88 w 250"/>
                <a:gd name="T1" fmla="*/ 5 h 143"/>
                <a:gd name="T2" fmla="*/ 137 w 250"/>
                <a:gd name="T3" fmla="*/ 3 h 143"/>
                <a:gd name="T4" fmla="*/ 246 w 250"/>
                <a:gd name="T5" fmla="*/ 36 h 143"/>
                <a:gd name="T6" fmla="*/ 249 w 250"/>
                <a:gd name="T7" fmla="*/ 42 h 143"/>
                <a:gd name="T8" fmla="*/ 243 w 250"/>
                <a:gd name="T9" fmla="*/ 45 h 143"/>
                <a:gd name="T10" fmla="*/ 136 w 250"/>
                <a:gd name="T11" fmla="*/ 13 h 143"/>
                <a:gd name="T12" fmla="*/ 84 w 250"/>
                <a:gd name="T13" fmla="*/ 16 h 143"/>
                <a:gd name="T14" fmla="*/ 10 w 250"/>
                <a:gd name="T15" fmla="*/ 139 h 143"/>
                <a:gd name="T16" fmla="*/ 4 w 250"/>
                <a:gd name="T17" fmla="*/ 143 h 143"/>
                <a:gd name="T18" fmla="*/ 1 w 250"/>
                <a:gd name="T19" fmla="*/ 137 h 143"/>
                <a:gd name="T20" fmla="*/ 81 w 250"/>
                <a:gd name="T21" fmla="*/ 7 h 143"/>
                <a:gd name="T22" fmla="*/ 88 w 250"/>
                <a:gd name="T23" fmla="*/ 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0" h="143">
                  <a:moveTo>
                    <a:pt x="88" y="5"/>
                  </a:moveTo>
                  <a:cubicBezTo>
                    <a:pt x="102" y="0"/>
                    <a:pt x="119" y="0"/>
                    <a:pt x="137" y="3"/>
                  </a:cubicBezTo>
                  <a:cubicBezTo>
                    <a:pt x="174" y="10"/>
                    <a:pt x="212" y="23"/>
                    <a:pt x="246" y="36"/>
                  </a:cubicBezTo>
                  <a:cubicBezTo>
                    <a:pt x="249" y="37"/>
                    <a:pt x="250" y="39"/>
                    <a:pt x="249" y="42"/>
                  </a:cubicBezTo>
                  <a:cubicBezTo>
                    <a:pt x="248" y="44"/>
                    <a:pt x="245" y="46"/>
                    <a:pt x="243" y="45"/>
                  </a:cubicBezTo>
                  <a:cubicBezTo>
                    <a:pt x="209" y="32"/>
                    <a:pt x="172" y="19"/>
                    <a:pt x="136" y="13"/>
                  </a:cubicBezTo>
                  <a:cubicBezTo>
                    <a:pt x="116" y="9"/>
                    <a:pt x="98" y="10"/>
                    <a:pt x="84" y="16"/>
                  </a:cubicBezTo>
                  <a:cubicBezTo>
                    <a:pt x="41" y="33"/>
                    <a:pt x="22" y="88"/>
                    <a:pt x="10" y="139"/>
                  </a:cubicBezTo>
                  <a:cubicBezTo>
                    <a:pt x="9" y="142"/>
                    <a:pt x="7" y="143"/>
                    <a:pt x="4" y="143"/>
                  </a:cubicBezTo>
                  <a:cubicBezTo>
                    <a:pt x="2" y="142"/>
                    <a:pt x="0" y="139"/>
                    <a:pt x="1" y="137"/>
                  </a:cubicBezTo>
                  <a:cubicBezTo>
                    <a:pt x="14" y="83"/>
                    <a:pt x="33" y="26"/>
                    <a:pt x="81" y="7"/>
                  </a:cubicBezTo>
                  <a:cubicBezTo>
                    <a:pt x="83" y="6"/>
                    <a:pt x="85" y="5"/>
                    <a:pt x="88" y="5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6" name="Freeform 70">
              <a:extLst>
                <a:ext uri="{FF2B5EF4-FFF2-40B4-BE49-F238E27FC236}">
                  <a16:creationId xmlns:a16="http://schemas.microsoft.com/office/drawing/2014/main" id="{258410F1-A054-47D0-997A-539081FB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910" y="7628799"/>
              <a:ext cx="297168" cy="210051"/>
            </a:xfrm>
            <a:custGeom>
              <a:avLst/>
              <a:gdLst>
                <a:gd name="T0" fmla="*/ 89 w 227"/>
                <a:gd name="T1" fmla="*/ 16 h 161"/>
                <a:gd name="T2" fmla="*/ 225 w 227"/>
                <a:gd name="T3" fmla="*/ 61 h 161"/>
                <a:gd name="T4" fmla="*/ 225 w 227"/>
                <a:gd name="T5" fmla="*/ 68 h 161"/>
                <a:gd name="T6" fmla="*/ 219 w 227"/>
                <a:gd name="T7" fmla="*/ 68 h 161"/>
                <a:gd name="T8" fmla="*/ 77 w 227"/>
                <a:gd name="T9" fmla="*/ 30 h 161"/>
                <a:gd name="T10" fmla="*/ 11 w 227"/>
                <a:gd name="T11" fmla="*/ 156 h 161"/>
                <a:gd name="T12" fmla="*/ 7 w 227"/>
                <a:gd name="T13" fmla="*/ 161 h 161"/>
                <a:gd name="T14" fmla="*/ 2 w 227"/>
                <a:gd name="T15" fmla="*/ 157 h 161"/>
                <a:gd name="T16" fmla="*/ 73 w 227"/>
                <a:gd name="T17" fmla="*/ 22 h 161"/>
                <a:gd name="T18" fmla="*/ 89 w 227"/>
                <a:gd name="T19" fmla="*/ 16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161">
                  <a:moveTo>
                    <a:pt x="89" y="16"/>
                  </a:moveTo>
                  <a:cubicBezTo>
                    <a:pt x="143" y="0"/>
                    <a:pt x="196" y="37"/>
                    <a:pt x="225" y="61"/>
                  </a:cubicBezTo>
                  <a:cubicBezTo>
                    <a:pt x="227" y="63"/>
                    <a:pt x="227" y="66"/>
                    <a:pt x="225" y="68"/>
                  </a:cubicBezTo>
                  <a:cubicBezTo>
                    <a:pt x="224" y="70"/>
                    <a:pt x="221" y="70"/>
                    <a:pt x="219" y="68"/>
                  </a:cubicBezTo>
                  <a:cubicBezTo>
                    <a:pt x="189" y="43"/>
                    <a:pt x="132" y="4"/>
                    <a:pt x="77" y="30"/>
                  </a:cubicBezTo>
                  <a:cubicBezTo>
                    <a:pt x="29" y="54"/>
                    <a:pt x="9" y="111"/>
                    <a:pt x="11" y="156"/>
                  </a:cubicBezTo>
                  <a:cubicBezTo>
                    <a:pt x="11" y="159"/>
                    <a:pt x="9" y="161"/>
                    <a:pt x="7" y="161"/>
                  </a:cubicBezTo>
                  <a:cubicBezTo>
                    <a:pt x="4" y="161"/>
                    <a:pt x="2" y="159"/>
                    <a:pt x="2" y="157"/>
                  </a:cubicBezTo>
                  <a:cubicBezTo>
                    <a:pt x="0" y="108"/>
                    <a:pt x="21" y="47"/>
                    <a:pt x="73" y="22"/>
                  </a:cubicBezTo>
                  <a:cubicBezTo>
                    <a:pt x="78" y="20"/>
                    <a:pt x="84" y="18"/>
                    <a:pt x="89" y="16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7" name="Freeform 71">
              <a:extLst>
                <a:ext uri="{FF2B5EF4-FFF2-40B4-BE49-F238E27FC236}">
                  <a16:creationId xmlns:a16="http://schemas.microsoft.com/office/drawing/2014/main" id="{40F10547-D1FF-400C-A958-05CC1221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4092" y="7756573"/>
              <a:ext cx="224570" cy="166491"/>
            </a:xfrm>
            <a:custGeom>
              <a:avLst/>
              <a:gdLst>
                <a:gd name="T0" fmla="*/ 62 w 172"/>
                <a:gd name="T1" fmla="*/ 13 h 127"/>
                <a:gd name="T2" fmla="*/ 170 w 172"/>
                <a:gd name="T3" fmla="*/ 50 h 127"/>
                <a:gd name="T4" fmla="*/ 170 w 172"/>
                <a:gd name="T5" fmla="*/ 56 h 127"/>
                <a:gd name="T6" fmla="*/ 164 w 172"/>
                <a:gd name="T7" fmla="*/ 57 h 127"/>
                <a:gd name="T8" fmla="*/ 58 w 172"/>
                <a:gd name="T9" fmla="*/ 25 h 127"/>
                <a:gd name="T10" fmla="*/ 12 w 172"/>
                <a:gd name="T11" fmla="*/ 121 h 127"/>
                <a:gd name="T12" fmla="*/ 8 w 172"/>
                <a:gd name="T13" fmla="*/ 127 h 127"/>
                <a:gd name="T14" fmla="*/ 3 w 172"/>
                <a:gd name="T15" fmla="*/ 124 h 127"/>
                <a:gd name="T16" fmla="*/ 54 w 172"/>
                <a:gd name="T17" fmla="*/ 16 h 127"/>
                <a:gd name="T18" fmla="*/ 62 w 172"/>
                <a:gd name="T19" fmla="*/ 1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27">
                  <a:moveTo>
                    <a:pt x="62" y="13"/>
                  </a:moveTo>
                  <a:cubicBezTo>
                    <a:pt x="108" y="0"/>
                    <a:pt x="167" y="48"/>
                    <a:pt x="170" y="50"/>
                  </a:cubicBezTo>
                  <a:cubicBezTo>
                    <a:pt x="172" y="51"/>
                    <a:pt x="172" y="54"/>
                    <a:pt x="170" y="56"/>
                  </a:cubicBezTo>
                  <a:cubicBezTo>
                    <a:pt x="169" y="58"/>
                    <a:pt x="166" y="59"/>
                    <a:pt x="164" y="57"/>
                  </a:cubicBezTo>
                  <a:cubicBezTo>
                    <a:pt x="163" y="56"/>
                    <a:pt x="100" y="5"/>
                    <a:pt x="58" y="25"/>
                  </a:cubicBezTo>
                  <a:cubicBezTo>
                    <a:pt x="15" y="45"/>
                    <a:pt x="11" y="116"/>
                    <a:pt x="12" y="121"/>
                  </a:cubicBezTo>
                  <a:cubicBezTo>
                    <a:pt x="12" y="124"/>
                    <a:pt x="11" y="126"/>
                    <a:pt x="8" y="127"/>
                  </a:cubicBezTo>
                  <a:cubicBezTo>
                    <a:pt x="6" y="127"/>
                    <a:pt x="3" y="126"/>
                    <a:pt x="3" y="124"/>
                  </a:cubicBezTo>
                  <a:cubicBezTo>
                    <a:pt x="0" y="116"/>
                    <a:pt x="7" y="39"/>
                    <a:pt x="54" y="16"/>
                  </a:cubicBezTo>
                  <a:cubicBezTo>
                    <a:pt x="56" y="15"/>
                    <a:pt x="59" y="14"/>
                    <a:pt x="62" y="13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8" name="Freeform 72">
              <a:extLst>
                <a:ext uri="{FF2B5EF4-FFF2-40B4-BE49-F238E27FC236}">
                  <a16:creationId xmlns:a16="http://schemas.microsoft.com/office/drawing/2014/main" id="{A07B2870-58AE-492E-BA47-F9F7E0918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91" y="7418749"/>
              <a:ext cx="807291" cy="754053"/>
            </a:xfrm>
            <a:custGeom>
              <a:avLst/>
              <a:gdLst>
                <a:gd name="T0" fmla="*/ 323 w 617"/>
                <a:gd name="T1" fmla="*/ 0 h 576"/>
                <a:gd name="T2" fmla="*/ 238 w 617"/>
                <a:gd name="T3" fmla="*/ 576 h 576"/>
                <a:gd name="T4" fmla="*/ 323 w 617"/>
                <a:gd name="T5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7" h="576">
                  <a:moveTo>
                    <a:pt x="323" y="0"/>
                  </a:moveTo>
                  <a:cubicBezTo>
                    <a:pt x="323" y="0"/>
                    <a:pt x="617" y="259"/>
                    <a:pt x="238" y="576"/>
                  </a:cubicBezTo>
                  <a:cubicBezTo>
                    <a:pt x="0" y="393"/>
                    <a:pt x="69" y="79"/>
                    <a:pt x="323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9" name="Freeform 73">
              <a:extLst>
                <a:ext uri="{FF2B5EF4-FFF2-40B4-BE49-F238E27FC236}">
                  <a16:creationId xmlns:a16="http://schemas.microsoft.com/office/drawing/2014/main" id="{9A7BB9E0-AC01-4394-81FC-ABC1E9B4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705" y="7336471"/>
              <a:ext cx="196499" cy="814067"/>
            </a:xfrm>
            <a:custGeom>
              <a:avLst/>
              <a:gdLst>
                <a:gd name="T0" fmla="*/ 141 w 150"/>
                <a:gd name="T1" fmla="*/ 0 h 622"/>
                <a:gd name="T2" fmla="*/ 150 w 150"/>
                <a:gd name="T3" fmla="*/ 4 h 622"/>
                <a:gd name="T4" fmla="*/ 43 w 150"/>
                <a:gd name="T5" fmla="*/ 621 h 622"/>
                <a:gd name="T6" fmla="*/ 33 w 150"/>
                <a:gd name="T7" fmla="*/ 622 h 622"/>
                <a:gd name="T8" fmla="*/ 141 w 150"/>
                <a:gd name="T9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622">
                  <a:moveTo>
                    <a:pt x="141" y="0"/>
                  </a:moveTo>
                  <a:cubicBezTo>
                    <a:pt x="150" y="4"/>
                    <a:pt x="150" y="4"/>
                    <a:pt x="150" y="4"/>
                  </a:cubicBezTo>
                  <a:cubicBezTo>
                    <a:pt x="10" y="346"/>
                    <a:pt x="42" y="618"/>
                    <a:pt x="43" y="621"/>
                  </a:cubicBezTo>
                  <a:cubicBezTo>
                    <a:pt x="33" y="622"/>
                    <a:pt x="33" y="622"/>
                    <a:pt x="33" y="622"/>
                  </a:cubicBezTo>
                  <a:cubicBezTo>
                    <a:pt x="33" y="619"/>
                    <a:pt x="0" y="345"/>
                    <a:pt x="141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0" name="Freeform 74">
              <a:extLst>
                <a:ext uri="{FF2B5EF4-FFF2-40B4-BE49-F238E27FC236}">
                  <a16:creationId xmlns:a16="http://schemas.microsoft.com/office/drawing/2014/main" id="{6FD016B9-3B87-40BB-AE25-9C881B658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857" y="7521355"/>
              <a:ext cx="294265" cy="151972"/>
            </a:xfrm>
            <a:custGeom>
              <a:avLst/>
              <a:gdLst>
                <a:gd name="T0" fmla="*/ 125 w 225"/>
                <a:gd name="T1" fmla="*/ 4 h 116"/>
                <a:gd name="T2" fmla="*/ 155 w 225"/>
                <a:gd name="T3" fmla="*/ 21 h 116"/>
                <a:gd name="T4" fmla="*/ 185 w 225"/>
                <a:gd name="T5" fmla="*/ 54 h 116"/>
                <a:gd name="T6" fmla="*/ 189 w 225"/>
                <a:gd name="T7" fmla="*/ 60 h 116"/>
                <a:gd name="T8" fmla="*/ 223 w 225"/>
                <a:gd name="T9" fmla="*/ 108 h 116"/>
                <a:gd name="T10" fmla="*/ 222 w 225"/>
                <a:gd name="T11" fmla="*/ 114 h 116"/>
                <a:gd name="T12" fmla="*/ 216 w 225"/>
                <a:gd name="T13" fmla="*/ 113 h 116"/>
                <a:gd name="T14" fmla="*/ 182 w 225"/>
                <a:gd name="T15" fmla="*/ 66 h 116"/>
                <a:gd name="T16" fmla="*/ 177 w 225"/>
                <a:gd name="T17" fmla="*/ 60 h 116"/>
                <a:gd name="T18" fmla="*/ 149 w 225"/>
                <a:gd name="T19" fmla="*/ 28 h 116"/>
                <a:gd name="T20" fmla="*/ 90 w 225"/>
                <a:gd name="T21" fmla="*/ 12 h 116"/>
                <a:gd name="T22" fmla="*/ 8 w 225"/>
                <a:gd name="T23" fmla="*/ 63 h 116"/>
                <a:gd name="T24" fmla="*/ 1 w 225"/>
                <a:gd name="T25" fmla="*/ 62 h 116"/>
                <a:gd name="T26" fmla="*/ 2 w 225"/>
                <a:gd name="T27" fmla="*/ 56 h 116"/>
                <a:gd name="T28" fmla="*/ 88 w 225"/>
                <a:gd name="T29" fmla="*/ 3 h 116"/>
                <a:gd name="T30" fmla="*/ 125 w 225"/>
                <a:gd name="T31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5" h="116">
                  <a:moveTo>
                    <a:pt x="125" y="4"/>
                  </a:moveTo>
                  <a:cubicBezTo>
                    <a:pt x="136" y="7"/>
                    <a:pt x="146" y="13"/>
                    <a:pt x="155" y="21"/>
                  </a:cubicBezTo>
                  <a:cubicBezTo>
                    <a:pt x="167" y="31"/>
                    <a:pt x="176" y="43"/>
                    <a:pt x="185" y="54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201" y="76"/>
                    <a:pt x="213" y="92"/>
                    <a:pt x="223" y="108"/>
                  </a:cubicBezTo>
                  <a:cubicBezTo>
                    <a:pt x="225" y="110"/>
                    <a:pt x="224" y="113"/>
                    <a:pt x="222" y="114"/>
                  </a:cubicBezTo>
                  <a:cubicBezTo>
                    <a:pt x="220" y="116"/>
                    <a:pt x="217" y="115"/>
                    <a:pt x="216" y="113"/>
                  </a:cubicBezTo>
                  <a:cubicBezTo>
                    <a:pt x="205" y="97"/>
                    <a:pt x="194" y="81"/>
                    <a:pt x="182" y="66"/>
                  </a:cubicBezTo>
                  <a:cubicBezTo>
                    <a:pt x="177" y="60"/>
                    <a:pt x="177" y="60"/>
                    <a:pt x="177" y="60"/>
                  </a:cubicBezTo>
                  <a:cubicBezTo>
                    <a:pt x="169" y="49"/>
                    <a:pt x="160" y="37"/>
                    <a:pt x="149" y="28"/>
                  </a:cubicBezTo>
                  <a:cubicBezTo>
                    <a:pt x="132" y="13"/>
                    <a:pt x="111" y="8"/>
                    <a:pt x="90" y="12"/>
                  </a:cubicBezTo>
                  <a:cubicBezTo>
                    <a:pt x="60" y="20"/>
                    <a:pt x="33" y="41"/>
                    <a:pt x="8" y="63"/>
                  </a:cubicBezTo>
                  <a:cubicBezTo>
                    <a:pt x="6" y="64"/>
                    <a:pt x="3" y="64"/>
                    <a:pt x="1" y="62"/>
                  </a:cubicBezTo>
                  <a:cubicBezTo>
                    <a:pt x="0" y="60"/>
                    <a:pt x="0" y="57"/>
                    <a:pt x="2" y="56"/>
                  </a:cubicBezTo>
                  <a:cubicBezTo>
                    <a:pt x="27" y="33"/>
                    <a:pt x="55" y="11"/>
                    <a:pt x="88" y="3"/>
                  </a:cubicBezTo>
                  <a:cubicBezTo>
                    <a:pt x="101" y="0"/>
                    <a:pt x="113" y="1"/>
                    <a:pt x="125" y="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1" name="Freeform 75">
              <a:extLst>
                <a:ext uri="{FF2B5EF4-FFF2-40B4-BE49-F238E27FC236}">
                  <a16:creationId xmlns:a16="http://schemas.microsoft.com/office/drawing/2014/main" id="{A983EF0A-ABC5-4D17-9585-E158CC77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875" y="7614280"/>
              <a:ext cx="346535" cy="168428"/>
            </a:xfrm>
            <a:custGeom>
              <a:avLst/>
              <a:gdLst>
                <a:gd name="T0" fmla="*/ 145 w 265"/>
                <a:gd name="T1" fmla="*/ 11 h 129"/>
                <a:gd name="T2" fmla="*/ 188 w 265"/>
                <a:gd name="T3" fmla="*/ 36 h 129"/>
                <a:gd name="T4" fmla="*/ 263 w 265"/>
                <a:gd name="T5" fmla="*/ 121 h 129"/>
                <a:gd name="T6" fmla="*/ 262 w 265"/>
                <a:gd name="T7" fmla="*/ 128 h 129"/>
                <a:gd name="T8" fmla="*/ 256 w 265"/>
                <a:gd name="T9" fmla="*/ 127 h 129"/>
                <a:gd name="T10" fmla="*/ 182 w 265"/>
                <a:gd name="T11" fmla="*/ 43 h 129"/>
                <a:gd name="T12" fmla="*/ 137 w 265"/>
                <a:gd name="T13" fmla="*/ 18 h 129"/>
                <a:gd name="T14" fmla="*/ 8 w 265"/>
                <a:gd name="T15" fmla="*/ 84 h 129"/>
                <a:gd name="T16" fmla="*/ 2 w 265"/>
                <a:gd name="T17" fmla="*/ 84 h 129"/>
                <a:gd name="T18" fmla="*/ 2 w 265"/>
                <a:gd name="T19" fmla="*/ 77 h 129"/>
                <a:gd name="T20" fmla="*/ 139 w 265"/>
                <a:gd name="T21" fmla="*/ 9 h 129"/>
                <a:gd name="T22" fmla="*/ 145 w 265"/>
                <a:gd name="T23" fmla="*/ 1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29">
                  <a:moveTo>
                    <a:pt x="145" y="11"/>
                  </a:moveTo>
                  <a:cubicBezTo>
                    <a:pt x="160" y="15"/>
                    <a:pt x="174" y="23"/>
                    <a:pt x="188" y="36"/>
                  </a:cubicBezTo>
                  <a:cubicBezTo>
                    <a:pt x="216" y="61"/>
                    <a:pt x="241" y="92"/>
                    <a:pt x="263" y="121"/>
                  </a:cubicBezTo>
                  <a:cubicBezTo>
                    <a:pt x="265" y="123"/>
                    <a:pt x="264" y="126"/>
                    <a:pt x="262" y="128"/>
                  </a:cubicBezTo>
                  <a:cubicBezTo>
                    <a:pt x="260" y="129"/>
                    <a:pt x="257" y="129"/>
                    <a:pt x="256" y="127"/>
                  </a:cubicBezTo>
                  <a:cubicBezTo>
                    <a:pt x="234" y="98"/>
                    <a:pt x="209" y="68"/>
                    <a:pt x="182" y="43"/>
                  </a:cubicBezTo>
                  <a:cubicBezTo>
                    <a:pt x="167" y="29"/>
                    <a:pt x="152" y="21"/>
                    <a:pt x="137" y="18"/>
                  </a:cubicBezTo>
                  <a:cubicBezTo>
                    <a:pt x="91" y="10"/>
                    <a:pt x="46" y="47"/>
                    <a:pt x="8" y="84"/>
                  </a:cubicBezTo>
                  <a:cubicBezTo>
                    <a:pt x="6" y="86"/>
                    <a:pt x="3" y="85"/>
                    <a:pt x="2" y="84"/>
                  </a:cubicBezTo>
                  <a:cubicBezTo>
                    <a:pt x="0" y="82"/>
                    <a:pt x="0" y="79"/>
                    <a:pt x="2" y="77"/>
                  </a:cubicBezTo>
                  <a:cubicBezTo>
                    <a:pt x="41" y="38"/>
                    <a:pt x="88" y="0"/>
                    <a:pt x="139" y="9"/>
                  </a:cubicBezTo>
                  <a:cubicBezTo>
                    <a:pt x="141" y="9"/>
                    <a:pt x="143" y="10"/>
                    <a:pt x="145" y="11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2" name="Freeform 76">
              <a:extLst>
                <a:ext uri="{FF2B5EF4-FFF2-40B4-BE49-F238E27FC236}">
                  <a16:creationId xmlns:a16="http://schemas.microsoft.com/office/drawing/2014/main" id="{5DB5D18B-B6B1-4271-BACF-A7589BD7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163" y="7727533"/>
              <a:ext cx="316528" cy="166491"/>
            </a:xfrm>
            <a:custGeom>
              <a:avLst/>
              <a:gdLst>
                <a:gd name="T0" fmla="*/ 150 w 242"/>
                <a:gd name="T1" fmla="*/ 10 h 127"/>
                <a:gd name="T2" fmla="*/ 241 w 242"/>
                <a:gd name="T3" fmla="*/ 120 h 127"/>
                <a:gd name="T4" fmla="*/ 238 w 242"/>
                <a:gd name="T5" fmla="*/ 126 h 127"/>
                <a:gd name="T6" fmla="*/ 232 w 242"/>
                <a:gd name="T7" fmla="*/ 123 h 127"/>
                <a:gd name="T8" fmla="*/ 132 w 242"/>
                <a:gd name="T9" fmla="*/ 16 h 127"/>
                <a:gd name="T10" fmla="*/ 10 w 242"/>
                <a:gd name="T11" fmla="*/ 88 h 127"/>
                <a:gd name="T12" fmla="*/ 3 w 242"/>
                <a:gd name="T13" fmla="*/ 90 h 127"/>
                <a:gd name="T14" fmla="*/ 1 w 242"/>
                <a:gd name="T15" fmla="*/ 83 h 127"/>
                <a:gd name="T16" fmla="*/ 133 w 242"/>
                <a:gd name="T17" fmla="*/ 7 h 127"/>
                <a:gd name="T18" fmla="*/ 150 w 242"/>
                <a:gd name="T19" fmla="*/ 1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127">
                  <a:moveTo>
                    <a:pt x="150" y="10"/>
                  </a:moveTo>
                  <a:cubicBezTo>
                    <a:pt x="204" y="25"/>
                    <a:pt x="230" y="84"/>
                    <a:pt x="241" y="120"/>
                  </a:cubicBezTo>
                  <a:cubicBezTo>
                    <a:pt x="242" y="123"/>
                    <a:pt x="241" y="125"/>
                    <a:pt x="238" y="126"/>
                  </a:cubicBezTo>
                  <a:cubicBezTo>
                    <a:pt x="236" y="127"/>
                    <a:pt x="233" y="125"/>
                    <a:pt x="232" y="123"/>
                  </a:cubicBezTo>
                  <a:cubicBezTo>
                    <a:pt x="221" y="86"/>
                    <a:pt x="192" y="22"/>
                    <a:pt x="132" y="16"/>
                  </a:cubicBezTo>
                  <a:cubicBezTo>
                    <a:pt x="78" y="10"/>
                    <a:pt x="32" y="48"/>
                    <a:pt x="10" y="88"/>
                  </a:cubicBezTo>
                  <a:cubicBezTo>
                    <a:pt x="8" y="90"/>
                    <a:pt x="5" y="91"/>
                    <a:pt x="3" y="90"/>
                  </a:cubicBezTo>
                  <a:cubicBezTo>
                    <a:pt x="1" y="88"/>
                    <a:pt x="0" y="85"/>
                    <a:pt x="1" y="83"/>
                  </a:cubicBezTo>
                  <a:cubicBezTo>
                    <a:pt x="25" y="41"/>
                    <a:pt x="75" y="0"/>
                    <a:pt x="133" y="7"/>
                  </a:cubicBezTo>
                  <a:cubicBezTo>
                    <a:pt x="139" y="7"/>
                    <a:pt x="144" y="8"/>
                    <a:pt x="150" y="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3" name="Freeform 77">
              <a:extLst>
                <a:ext uri="{FF2B5EF4-FFF2-40B4-BE49-F238E27FC236}">
                  <a16:creationId xmlns:a16="http://schemas.microsoft.com/office/drawing/2014/main" id="{0316B3E4-D5FE-4460-B448-5FAF8F9F2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203" y="7863049"/>
              <a:ext cx="239090" cy="134548"/>
            </a:xfrm>
            <a:custGeom>
              <a:avLst/>
              <a:gdLst>
                <a:gd name="T0" fmla="*/ 109 w 183"/>
                <a:gd name="T1" fmla="*/ 8 h 103"/>
                <a:gd name="T2" fmla="*/ 182 w 183"/>
                <a:gd name="T3" fmla="*/ 96 h 103"/>
                <a:gd name="T4" fmla="*/ 179 w 183"/>
                <a:gd name="T5" fmla="*/ 102 h 103"/>
                <a:gd name="T6" fmla="*/ 173 w 183"/>
                <a:gd name="T7" fmla="*/ 99 h 103"/>
                <a:gd name="T8" fmla="*/ 100 w 183"/>
                <a:gd name="T9" fmla="*/ 15 h 103"/>
                <a:gd name="T10" fmla="*/ 10 w 183"/>
                <a:gd name="T11" fmla="*/ 73 h 103"/>
                <a:gd name="T12" fmla="*/ 4 w 183"/>
                <a:gd name="T13" fmla="*/ 75 h 103"/>
                <a:gd name="T14" fmla="*/ 1 w 183"/>
                <a:gd name="T15" fmla="*/ 70 h 103"/>
                <a:gd name="T16" fmla="*/ 101 w 183"/>
                <a:gd name="T17" fmla="*/ 6 h 103"/>
                <a:gd name="T18" fmla="*/ 109 w 183"/>
                <a:gd name="T19" fmla="*/ 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03">
                  <a:moveTo>
                    <a:pt x="109" y="8"/>
                  </a:moveTo>
                  <a:cubicBezTo>
                    <a:pt x="156" y="21"/>
                    <a:pt x="181" y="93"/>
                    <a:pt x="182" y="96"/>
                  </a:cubicBezTo>
                  <a:cubicBezTo>
                    <a:pt x="183" y="98"/>
                    <a:pt x="181" y="101"/>
                    <a:pt x="179" y="102"/>
                  </a:cubicBezTo>
                  <a:cubicBezTo>
                    <a:pt x="176" y="103"/>
                    <a:pt x="174" y="101"/>
                    <a:pt x="173" y="99"/>
                  </a:cubicBezTo>
                  <a:cubicBezTo>
                    <a:pt x="173" y="98"/>
                    <a:pt x="146" y="21"/>
                    <a:pt x="100" y="15"/>
                  </a:cubicBezTo>
                  <a:cubicBezTo>
                    <a:pt x="53" y="10"/>
                    <a:pt x="12" y="68"/>
                    <a:pt x="10" y="73"/>
                  </a:cubicBezTo>
                  <a:cubicBezTo>
                    <a:pt x="9" y="75"/>
                    <a:pt x="6" y="76"/>
                    <a:pt x="4" y="75"/>
                  </a:cubicBezTo>
                  <a:cubicBezTo>
                    <a:pt x="2" y="75"/>
                    <a:pt x="0" y="72"/>
                    <a:pt x="1" y="70"/>
                  </a:cubicBezTo>
                  <a:cubicBezTo>
                    <a:pt x="3" y="62"/>
                    <a:pt x="49" y="0"/>
                    <a:pt x="101" y="6"/>
                  </a:cubicBezTo>
                  <a:cubicBezTo>
                    <a:pt x="104" y="6"/>
                    <a:pt x="107" y="7"/>
                    <a:pt x="109" y="8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4" name="Freeform 78">
              <a:extLst>
                <a:ext uri="{FF2B5EF4-FFF2-40B4-BE49-F238E27FC236}">
                  <a16:creationId xmlns:a16="http://schemas.microsoft.com/office/drawing/2014/main" id="{9F184E00-168A-4F8B-82C2-7256D5FC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394" y="6202005"/>
              <a:ext cx="578849" cy="527546"/>
            </a:xfrm>
            <a:custGeom>
              <a:avLst/>
              <a:gdLst>
                <a:gd name="T0" fmla="*/ 195 w 443"/>
                <a:gd name="T1" fmla="*/ 403 h 403"/>
                <a:gd name="T2" fmla="*/ 284 w 443"/>
                <a:gd name="T3" fmla="*/ 0 h 403"/>
                <a:gd name="T4" fmla="*/ 195 w 443"/>
                <a:gd name="T5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3" h="403">
                  <a:moveTo>
                    <a:pt x="195" y="403"/>
                  </a:moveTo>
                  <a:cubicBezTo>
                    <a:pt x="195" y="403"/>
                    <a:pt x="0" y="205"/>
                    <a:pt x="284" y="0"/>
                  </a:cubicBezTo>
                  <a:cubicBezTo>
                    <a:pt x="443" y="141"/>
                    <a:pt x="379" y="360"/>
                    <a:pt x="195" y="403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5" name="Freeform 79">
              <a:extLst>
                <a:ext uri="{FF2B5EF4-FFF2-40B4-BE49-F238E27FC236}">
                  <a16:creationId xmlns:a16="http://schemas.microsoft.com/office/drawing/2014/main" id="{C3CC50B8-20DE-4AB4-BE1C-F9A1745E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5772" y="6218461"/>
              <a:ext cx="160684" cy="567233"/>
            </a:xfrm>
            <a:custGeom>
              <a:avLst/>
              <a:gdLst>
                <a:gd name="T0" fmla="*/ 6 w 123"/>
                <a:gd name="T1" fmla="*/ 434 h 434"/>
                <a:gd name="T2" fmla="*/ 0 w 123"/>
                <a:gd name="T3" fmla="*/ 431 h 434"/>
                <a:gd name="T4" fmla="*/ 107 w 123"/>
                <a:gd name="T5" fmla="*/ 0 h 434"/>
                <a:gd name="T6" fmla="*/ 113 w 123"/>
                <a:gd name="T7" fmla="*/ 0 h 434"/>
                <a:gd name="T8" fmla="*/ 6 w 123"/>
                <a:gd name="T9" fmla="*/ 43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434">
                  <a:moveTo>
                    <a:pt x="6" y="434"/>
                  </a:moveTo>
                  <a:cubicBezTo>
                    <a:pt x="0" y="431"/>
                    <a:pt x="0" y="431"/>
                    <a:pt x="0" y="431"/>
                  </a:cubicBezTo>
                  <a:cubicBezTo>
                    <a:pt x="116" y="196"/>
                    <a:pt x="107" y="2"/>
                    <a:pt x="107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4" y="2"/>
                    <a:pt x="123" y="198"/>
                    <a:pt x="6" y="43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6" name="Freeform 80">
              <a:extLst>
                <a:ext uri="{FF2B5EF4-FFF2-40B4-BE49-F238E27FC236}">
                  <a16:creationId xmlns:a16="http://schemas.microsoft.com/office/drawing/2014/main" id="{80612FA2-67CA-4077-A428-B4042EFC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6733" y="6544668"/>
              <a:ext cx="205210" cy="115189"/>
            </a:xfrm>
            <a:custGeom>
              <a:avLst/>
              <a:gdLst>
                <a:gd name="T0" fmla="*/ 65 w 157"/>
                <a:gd name="T1" fmla="*/ 84 h 88"/>
                <a:gd name="T2" fmla="*/ 45 w 157"/>
                <a:gd name="T3" fmla="*/ 71 h 88"/>
                <a:gd name="T4" fmla="*/ 26 w 157"/>
                <a:gd name="T5" fmla="*/ 46 h 88"/>
                <a:gd name="T6" fmla="*/ 23 w 157"/>
                <a:gd name="T7" fmla="*/ 41 h 88"/>
                <a:gd name="T8" fmla="*/ 1 w 157"/>
                <a:gd name="T9" fmla="*/ 6 h 88"/>
                <a:gd name="T10" fmla="*/ 2 w 157"/>
                <a:gd name="T11" fmla="*/ 1 h 88"/>
                <a:gd name="T12" fmla="*/ 7 w 157"/>
                <a:gd name="T13" fmla="*/ 3 h 88"/>
                <a:gd name="T14" fmla="*/ 28 w 157"/>
                <a:gd name="T15" fmla="*/ 38 h 88"/>
                <a:gd name="T16" fmla="*/ 31 w 157"/>
                <a:gd name="T17" fmla="*/ 42 h 88"/>
                <a:gd name="T18" fmla="*/ 50 w 157"/>
                <a:gd name="T19" fmla="*/ 66 h 88"/>
                <a:gd name="T20" fmla="*/ 91 w 157"/>
                <a:gd name="T21" fmla="*/ 80 h 88"/>
                <a:gd name="T22" fmla="*/ 151 w 157"/>
                <a:gd name="T23" fmla="*/ 49 h 88"/>
                <a:gd name="T24" fmla="*/ 156 w 157"/>
                <a:gd name="T25" fmla="*/ 49 h 88"/>
                <a:gd name="T26" fmla="*/ 155 w 157"/>
                <a:gd name="T27" fmla="*/ 54 h 88"/>
                <a:gd name="T28" fmla="*/ 92 w 157"/>
                <a:gd name="T29" fmla="*/ 87 h 88"/>
                <a:gd name="T30" fmla="*/ 65 w 157"/>
                <a:gd name="T31" fmla="*/ 8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7" h="88">
                  <a:moveTo>
                    <a:pt x="65" y="84"/>
                  </a:moveTo>
                  <a:cubicBezTo>
                    <a:pt x="58" y="81"/>
                    <a:pt x="51" y="77"/>
                    <a:pt x="45" y="71"/>
                  </a:cubicBezTo>
                  <a:cubicBezTo>
                    <a:pt x="37" y="63"/>
                    <a:pt x="32" y="54"/>
                    <a:pt x="26" y="46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15" y="30"/>
                    <a:pt x="8" y="18"/>
                    <a:pt x="1" y="6"/>
                  </a:cubicBezTo>
                  <a:cubicBezTo>
                    <a:pt x="0" y="4"/>
                    <a:pt x="1" y="2"/>
                    <a:pt x="2" y="1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13" y="14"/>
                    <a:pt x="21" y="26"/>
                    <a:pt x="28" y="38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7" y="50"/>
                    <a:pt x="43" y="59"/>
                    <a:pt x="50" y="66"/>
                  </a:cubicBezTo>
                  <a:cubicBezTo>
                    <a:pt x="61" y="77"/>
                    <a:pt x="75" y="82"/>
                    <a:pt x="91" y="80"/>
                  </a:cubicBezTo>
                  <a:cubicBezTo>
                    <a:pt x="113" y="77"/>
                    <a:pt x="133" y="63"/>
                    <a:pt x="151" y="49"/>
                  </a:cubicBezTo>
                  <a:cubicBezTo>
                    <a:pt x="153" y="48"/>
                    <a:pt x="155" y="48"/>
                    <a:pt x="156" y="49"/>
                  </a:cubicBezTo>
                  <a:cubicBezTo>
                    <a:pt x="157" y="51"/>
                    <a:pt x="157" y="53"/>
                    <a:pt x="155" y="54"/>
                  </a:cubicBezTo>
                  <a:cubicBezTo>
                    <a:pt x="136" y="68"/>
                    <a:pt x="115" y="83"/>
                    <a:pt x="92" y="87"/>
                  </a:cubicBezTo>
                  <a:cubicBezTo>
                    <a:pt x="83" y="88"/>
                    <a:pt x="74" y="87"/>
                    <a:pt x="65" y="8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7" name="Freeform 81">
              <a:extLst>
                <a:ext uri="{FF2B5EF4-FFF2-40B4-BE49-F238E27FC236}">
                  <a16:creationId xmlns:a16="http://schemas.microsoft.com/office/drawing/2014/main" id="{61F7683B-D318-4B3E-85A4-4ACD47DE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8349" y="6468198"/>
              <a:ext cx="241993" cy="130677"/>
            </a:xfrm>
            <a:custGeom>
              <a:avLst/>
              <a:gdLst>
                <a:gd name="T0" fmla="*/ 79 w 185"/>
                <a:gd name="T1" fmla="*/ 90 h 100"/>
                <a:gd name="T2" fmla="*/ 50 w 185"/>
                <a:gd name="T3" fmla="*/ 69 h 100"/>
                <a:gd name="T4" fmla="*/ 1 w 185"/>
                <a:gd name="T5" fmla="*/ 5 h 100"/>
                <a:gd name="T6" fmla="*/ 2 w 185"/>
                <a:gd name="T7" fmla="*/ 1 h 100"/>
                <a:gd name="T8" fmla="*/ 6 w 185"/>
                <a:gd name="T9" fmla="*/ 2 h 100"/>
                <a:gd name="T10" fmla="*/ 54 w 185"/>
                <a:gd name="T11" fmla="*/ 65 h 100"/>
                <a:gd name="T12" fmla="*/ 85 w 185"/>
                <a:gd name="T13" fmla="*/ 85 h 100"/>
                <a:gd name="T14" fmla="*/ 180 w 185"/>
                <a:gd name="T15" fmla="*/ 45 h 100"/>
                <a:gd name="T16" fmla="*/ 184 w 185"/>
                <a:gd name="T17" fmla="*/ 45 h 100"/>
                <a:gd name="T18" fmla="*/ 184 w 185"/>
                <a:gd name="T19" fmla="*/ 50 h 100"/>
                <a:gd name="T20" fmla="*/ 83 w 185"/>
                <a:gd name="T21" fmla="*/ 91 h 100"/>
                <a:gd name="T22" fmla="*/ 79 w 185"/>
                <a:gd name="T23" fmla="*/ 9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00">
                  <a:moveTo>
                    <a:pt x="79" y="90"/>
                  </a:moveTo>
                  <a:cubicBezTo>
                    <a:pt x="69" y="86"/>
                    <a:pt x="59" y="79"/>
                    <a:pt x="50" y="69"/>
                  </a:cubicBezTo>
                  <a:cubicBezTo>
                    <a:pt x="31" y="50"/>
                    <a:pt x="15" y="27"/>
                    <a:pt x="1" y="5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21" y="23"/>
                    <a:pt x="36" y="46"/>
                    <a:pt x="54" y="65"/>
                  </a:cubicBezTo>
                  <a:cubicBezTo>
                    <a:pt x="64" y="75"/>
                    <a:pt x="75" y="82"/>
                    <a:pt x="85" y="85"/>
                  </a:cubicBezTo>
                  <a:cubicBezTo>
                    <a:pt x="117" y="93"/>
                    <a:pt x="151" y="69"/>
                    <a:pt x="180" y="45"/>
                  </a:cubicBezTo>
                  <a:cubicBezTo>
                    <a:pt x="181" y="44"/>
                    <a:pt x="183" y="44"/>
                    <a:pt x="184" y="45"/>
                  </a:cubicBezTo>
                  <a:cubicBezTo>
                    <a:pt x="185" y="47"/>
                    <a:pt x="185" y="49"/>
                    <a:pt x="184" y="50"/>
                  </a:cubicBezTo>
                  <a:cubicBezTo>
                    <a:pt x="154" y="75"/>
                    <a:pt x="119" y="100"/>
                    <a:pt x="83" y="91"/>
                  </a:cubicBezTo>
                  <a:cubicBezTo>
                    <a:pt x="82" y="91"/>
                    <a:pt x="80" y="90"/>
                    <a:pt x="79" y="90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8" name="Freeform 82">
              <a:extLst>
                <a:ext uri="{FF2B5EF4-FFF2-40B4-BE49-F238E27FC236}">
                  <a16:creationId xmlns:a16="http://schemas.microsoft.com/office/drawing/2014/main" id="{0B0226B9-3130-413D-91B9-47A0886E1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260" y="6391728"/>
              <a:ext cx="221666" cy="126804"/>
            </a:xfrm>
            <a:custGeom>
              <a:avLst/>
              <a:gdLst>
                <a:gd name="T0" fmla="*/ 60 w 170"/>
                <a:gd name="T1" fmla="*/ 87 h 97"/>
                <a:gd name="T2" fmla="*/ 1 w 170"/>
                <a:gd name="T3" fmla="*/ 4 h 97"/>
                <a:gd name="T4" fmla="*/ 3 w 170"/>
                <a:gd name="T5" fmla="*/ 0 h 97"/>
                <a:gd name="T6" fmla="*/ 7 w 170"/>
                <a:gd name="T7" fmla="*/ 3 h 97"/>
                <a:gd name="T8" fmla="*/ 73 w 170"/>
                <a:gd name="T9" fmla="*/ 83 h 97"/>
                <a:gd name="T10" fmla="*/ 163 w 170"/>
                <a:gd name="T11" fmla="*/ 39 h 97"/>
                <a:gd name="T12" fmla="*/ 168 w 170"/>
                <a:gd name="T13" fmla="*/ 38 h 97"/>
                <a:gd name="T14" fmla="*/ 169 w 170"/>
                <a:gd name="T15" fmla="*/ 42 h 97"/>
                <a:gd name="T16" fmla="*/ 71 w 170"/>
                <a:gd name="T17" fmla="*/ 90 h 97"/>
                <a:gd name="T18" fmla="*/ 60 w 170"/>
                <a:gd name="T19" fmla="*/ 8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0" h="97">
                  <a:moveTo>
                    <a:pt x="60" y="87"/>
                  </a:moveTo>
                  <a:cubicBezTo>
                    <a:pt x="22" y="73"/>
                    <a:pt x="7" y="30"/>
                    <a:pt x="1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13" y="29"/>
                    <a:pt x="30" y="76"/>
                    <a:pt x="73" y="83"/>
                  </a:cubicBezTo>
                  <a:cubicBezTo>
                    <a:pt x="110" y="90"/>
                    <a:pt x="145" y="66"/>
                    <a:pt x="163" y="39"/>
                  </a:cubicBezTo>
                  <a:cubicBezTo>
                    <a:pt x="164" y="37"/>
                    <a:pt x="166" y="37"/>
                    <a:pt x="168" y="38"/>
                  </a:cubicBezTo>
                  <a:cubicBezTo>
                    <a:pt x="169" y="39"/>
                    <a:pt x="170" y="41"/>
                    <a:pt x="169" y="42"/>
                  </a:cubicBezTo>
                  <a:cubicBezTo>
                    <a:pt x="150" y="71"/>
                    <a:pt x="112" y="97"/>
                    <a:pt x="71" y="90"/>
                  </a:cubicBezTo>
                  <a:cubicBezTo>
                    <a:pt x="67" y="89"/>
                    <a:pt x="64" y="88"/>
                    <a:pt x="60" y="87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9" name="Freeform 83">
              <a:extLst>
                <a:ext uri="{FF2B5EF4-FFF2-40B4-BE49-F238E27FC236}">
                  <a16:creationId xmlns:a16="http://schemas.microsoft.com/office/drawing/2014/main" id="{168A1178-56E5-4255-B2F8-6128A64F9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1915" y="6321066"/>
              <a:ext cx="167459" cy="103574"/>
            </a:xfrm>
            <a:custGeom>
              <a:avLst/>
              <a:gdLst>
                <a:gd name="T0" fmla="*/ 47 w 128"/>
                <a:gd name="T1" fmla="*/ 70 h 79"/>
                <a:gd name="T2" fmla="*/ 0 w 128"/>
                <a:gd name="T3" fmla="*/ 4 h 79"/>
                <a:gd name="T4" fmla="*/ 3 w 128"/>
                <a:gd name="T5" fmla="*/ 0 h 79"/>
                <a:gd name="T6" fmla="*/ 7 w 128"/>
                <a:gd name="T7" fmla="*/ 3 h 79"/>
                <a:gd name="T8" fmla="*/ 54 w 128"/>
                <a:gd name="T9" fmla="*/ 65 h 79"/>
                <a:gd name="T10" fmla="*/ 121 w 128"/>
                <a:gd name="T11" fmla="*/ 29 h 79"/>
                <a:gd name="T12" fmla="*/ 125 w 128"/>
                <a:gd name="T13" fmla="*/ 28 h 79"/>
                <a:gd name="T14" fmla="*/ 127 w 128"/>
                <a:gd name="T15" fmla="*/ 32 h 79"/>
                <a:gd name="T16" fmla="*/ 53 w 128"/>
                <a:gd name="T17" fmla="*/ 72 h 79"/>
                <a:gd name="T18" fmla="*/ 47 w 128"/>
                <a:gd name="T19" fmla="*/ 7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" h="79">
                  <a:moveTo>
                    <a:pt x="47" y="70"/>
                  </a:moveTo>
                  <a:cubicBezTo>
                    <a:pt x="15" y="58"/>
                    <a:pt x="1" y="7"/>
                    <a:pt x="0" y="4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4" y="0"/>
                    <a:pt x="6" y="1"/>
                    <a:pt x="7" y="3"/>
                  </a:cubicBezTo>
                  <a:cubicBezTo>
                    <a:pt x="7" y="3"/>
                    <a:pt x="22" y="59"/>
                    <a:pt x="54" y="65"/>
                  </a:cubicBezTo>
                  <a:cubicBezTo>
                    <a:pt x="87" y="72"/>
                    <a:pt x="119" y="32"/>
                    <a:pt x="121" y="29"/>
                  </a:cubicBezTo>
                  <a:cubicBezTo>
                    <a:pt x="122" y="28"/>
                    <a:pt x="124" y="27"/>
                    <a:pt x="125" y="28"/>
                  </a:cubicBezTo>
                  <a:cubicBezTo>
                    <a:pt x="127" y="28"/>
                    <a:pt x="128" y="30"/>
                    <a:pt x="127" y="32"/>
                  </a:cubicBezTo>
                  <a:cubicBezTo>
                    <a:pt x="125" y="37"/>
                    <a:pt x="89" y="79"/>
                    <a:pt x="53" y="72"/>
                  </a:cubicBezTo>
                  <a:cubicBezTo>
                    <a:pt x="51" y="71"/>
                    <a:pt x="49" y="71"/>
                    <a:pt x="47" y="70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0" name="Freeform 84">
              <a:extLst>
                <a:ext uri="{FF2B5EF4-FFF2-40B4-BE49-F238E27FC236}">
                  <a16:creationId xmlns:a16="http://schemas.microsoft.com/office/drawing/2014/main" id="{A05D1F9E-B121-40EB-93B4-A0964A64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3509" y="6474005"/>
              <a:ext cx="725981" cy="661127"/>
            </a:xfrm>
            <a:custGeom>
              <a:avLst/>
              <a:gdLst>
                <a:gd name="T0" fmla="*/ 244 w 555"/>
                <a:gd name="T1" fmla="*/ 505 h 505"/>
                <a:gd name="T2" fmla="*/ 356 w 555"/>
                <a:gd name="T3" fmla="*/ 0 h 505"/>
                <a:gd name="T4" fmla="*/ 244 w 555"/>
                <a:gd name="T5" fmla="*/ 50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5" h="505">
                  <a:moveTo>
                    <a:pt x="244" y="505"/>
                  </a:moveTo>
                  <a:cubicBezTo>
                    <a:pt x="244" y="505"/>
                    <a:pt x="0" y="257"/>
                    <a:pt x="356" y="0"/>
                  </a:cubicBezTo>
                  <a:cubicBezTo>
                    <a:pt x="555" y="177"/>
                    <a:pt x="474" y="451"/>
                    <a:pt x="244" y="505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1" name="Freeform 85">
              <a:extLst>
                <a:ext uri="{FF2B5EF4-FFF2-40B4-BE49-F238E27FC236}">
                  <a16:creationId xmlns:a16="http://schemas.microsoft.com/office/drawing/2014/main" id="{63091919-E14F-45D9-901F-1D94D339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0998" y="6494334"/>
              <a:ext cx="201339" cy="711461"/>
            </a:xfrm>
            <a:custGeom>
              <a:avLst/>
              <a:gdLst>
                <a:gd name="T0" fmla="*/ 7 w 154"/>
                <a:gd name="T1" fmla="*/ 544 h 544"/>
                <a:gd name="T2" fmla="*/ 0 w 154"/>
                <a:gd name="T3" fmla="*/ 541 h 544"/>
                <a:gd name="T4" fmla="*/ 134 w 154"/>
                <a:gd name="T5" fmla="*/ 1 h 544"/>
                <a:gd name="T6" fmla="*/ 142 w 154"/>
                <a:gd name="T7" fmla="*/ 0 h 544"/>
                <a:gd name="T8" fmla="*/ 7 w 154"/>
                <a:gd name="T9" fmla="*/ 544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544">
                  <a:moveTo>
                    <a:pt x="7" y="544"/>
                  </a:moveTo>
                  <a:cubicBezTo>
                    <a:pt x="0" y="541"/>
                    <a:pt x="0" y="541"/>
                    <a:pt x="0" y="541"/>
                  </a:cubicBezTo>
                  <a:cubicBezTo>
                    <a:pt x="146" y="246"/>
                    <a:pt x="134" y="3"/>
                    <a:pt x="134" y="1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42" y="3"/>
                    <a:pt x="154" y="248"/>
                    <a:pt x="7" y="54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2" name="Freeform 86">
              <a:extLst>
                <a:ext uri="{FF2B5EF4-FFF2-40B4-BE49-F238E27FC236}">
                  <a16:creationId xmlns:a16="http://schemas.microsoft.com/office/drawing/2014/main" id="{CE8FE043-02AA-4E56-83F2-7F8052E3B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5182" y="6904755"/>
              <a:ext cx="256514" cy="144228"/>
            </a:xfrm>
            <a:custGeom>
              <a:avLst/>
              <a:gdLst>
                <a:gd name="T0" fmla="*/ 82 w 196"/>
                <a:gd name="T1" fmla="*/ 105 h 110"/>
                <a:gd name="T2" fmla="*/ 56 w 196"/>
                <a:gd name="T3" fmla="*/ 88 h 110"/>
                <a:gd name="T4" fmla="*/ 32 w 196"/>
                <a:gd name="T5" fmla="*/ 57 h 110"/>
                <a:gd name="T6" fmla="*/ 28 w 196"/>
                <a:gd name="T7" fmla="*/ 51 h 110"/>
                <a:gd name="T8" fmla="*/ 1 w 196"/>
                <a:gd name="T9" fmla="*/ 7 h 110"/>
                <a:gd name="T10" fmla="*/ 3 w 196"/>
                <a:gd name="T11" fmla="*/ 1 h 110"/>
                <a:gd name="T12" fmla="*/ 8 w 196"/>
                <a:gd name="T13" fmla="*/ 3 h 110"/>
                <a:gd name="T14" fmla="*/ 35 w 196"/>
                <a:gd name="T15" fmla="*/ 47 h 110"/>
                <a:gd name="T16" fmla="*/ 39 w 196"/>
                <a:gd name="T17" fmla="*/ 52 h 110"/>
                <a:gd name="T18" fmla="*/ 62 w 196"/>
                <a:gd name="T19" fmla="*/ 82 h 110"/>
                <a:gd name="T20" fmla="*/ 113 w 196"/>
                <a:gd name="T21" fmla="*/ 100 h 110"/>
                <a:gd name="T22" fmla="*/ 189 w 196"/>
                <a:gd name="T23" fmla="*/ 61 h 110"/>
                <a:gd name="T24" fmla="*/ 195 w 196"/>
                <a:gd name="T25" fmla="*/ 61 h 110"/>
                <a:gd name="T26" fmla="*/ 194 w 196"/>
                <a:gd name="T27" fmla="*/ 67 h 110"/>
                <a:gd name="T28" fmla="*/ 114 w 196"/>
                <a:gd name="T29" fmla="*/ 108 h 110"/>
                <a:gd name="T30" fmla="*/ 82 w 196"/>
                <a:gd name="T31" fmla="*/ 10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10">
                  <a:moveTo>
                    <a:pt x="82" y="105"/>
                  </a:moveTo>
                  <a:cubicBezTo>
                    <a:pt x="72" y="101"/>
                    <a:pt x="63" y="96"/>
                    <a:pt x="56" y="88"/>
                  </a:cubicBezTo>
                  <a:cubicBezTo>
                    <a:pt x="47" y="79"/>
                    <a:pt x="39" y="67"/>
                    <a:pt x="32" y="57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18" y="37"/>
                    <a:pt x="9" y="22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5" y="0"/>
                    <a:pt x="7" y="1"/>
                    <a:pt x="8" y="3"/>
                  </a:cubicBezTo>
                  <a:cubicBezTo>
                    <a:pt x="16" y="17"/>
                    <a:pt x="25" y="32"/>
                    <a:pt x="35" y="47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46" y="62"/>
                    <a:pt x="53" y="73"/>
                    <a:pt x="62" y="82"/>
                  </a:cubicBezTo>
                  <a:cubicBezTo>
                    <a:pt x="76" y="97"/>
                    <a:pt x="94" y="103"/>
                    <a:pt x="113" y="100"/>
                  </a:cubicBezTo>
                  <a:cubicBezTo>
                    <a:pt x="141" y="95"/>
                    <a:pt x="166" y="78"/>
                    <a:pt x="189" y="61"/>
                  </a:cubicBezTo>
                  <a:cubicBezTo>
                    <a:pt x="191" y="59"/>
                    <a:pt x="194" y="59"/>
                    <a:pt x="195" y="61"/>
                  </a:cubicBezTo>
                  <a:cubicBezTo>
                    <a:pt x="196" y="63"/>
                    <a:pt x="196" y="66"/>
                    <a:pt x="194" y="67"/>
                  </a:cubicBezTo>
                  <a:cubicBezTo>
                    <a:pt x="170" y="85"/>
                    <a:pt x="144" y="103"/>
                    <a:pt x="114" y="108"/>
                  </a:cubicBezTo>
                  <a:cubicBezTo>
                    <a:pt x="103" y="110"/>
                    <a:pt x="92" y="109"/>
                    <a:pt x="82" y="105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3" name="Freeform 87">
              <a:extLst>
                <a:ext uri="{FF2B5EF4-FFF2-40B4-BE49-F238E27FC236}">
                  <a16:creationId xmlns:a16="http://schemas.microsoft.com/office/drawing/2014/main" id="{44FEB0D0-E2C2-4BD7-98C7-2618AB13B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9701" y="6806989"/>
              <a:ext cx="303944" cy="164556"/>
            </a:xfrm>
            <a:custGeom>
              <a:avLst/>
              <a:gdLst>
                <a:gd name="T0" fmla="*/ 98 w 232"/>
                <a:gd name="T1" fmla="*/ 113 h 126"/>
                <a:gd name="T2" fmla="*/ 62 w 232"/>
                <a:gd name="T3" fmla="*/ 88 h 126"/>
                <a:gd name="T4" fmla="*/ 1 w 232"/>
                <a:gd name="T5" fmla="*/ 7 h 126"/>
                <a:gd name="T6" fmla="*/ 2 w 232"/>
                <a:gd name="T7" fmla="*/ 2 h 126"/>
                <a:gd name="T8" fmla="*/ 8 w 232"/>
                <a:gd name="T9" fmla="*/ 3 h 126"/>
                <a:gd name="T10" fmla="*/ 68 w 232"/>
                <a:gd name="T11" fmla="*/ 82 h 126"/>
                <a:gd name="T12" fmla="*/ 106 w 232"/>
                <a:gd name="T13" fmla="*/ 107 h 126"/>
                <a:gd name="T14" fmla="*/ 225 w 232"/>
                <a:gd name="T15" fmla="*/ 57 h 126"/>
                <a:gd name="T16" fmla="*/ 230 w 232"/>
                <a:gd name="T17" fmla="*/ 57 h 126"/>
                <a:gd name="T18" fmla="*/ 230 w 232"/>
                <a:gd name="T19" fmla="*/ 63 h 126"/>
                <a:gd name="T20" fmla="*/ 104 w 232"/>
                <a:gd name="T21" fmla="*/ 115 h 126"/>
                <a:gd name="T22" fmla="*/ 98 w 232"/>
                <a:gd name="T23" fmla="*/ 11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2" h="126">
                  <a:moveTo>
                    <a:pt x="98" y="113"/>
                  </a:moveTo>
                  <a:cubicBezTo>
                    <a:pt x="86" y="108"/>
                    <a:pt x="74" y="100"/>
                    <a:pt x="62" y="88"/>
                  </a:cubicBezTo>
                  <a:cubicBezTo>
                    <a:pt x="39" y="63"/>
                    <a:pt x="19" y="35"/>
                    <a:pt x="1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4" y="0"/>
                    <a:pt x="7" y="1"/>
                    <a:pt x="8" y="3"/>
                  </a:cubicBezTo>
                  <a:cubicBezTo>
                    <a:pt x="26" y="30"/>
                    <a:pt x="45" y="58"/>
                    <a:pt x="68" y="82"/>
                  </a:cubicBezTo>
                  <a:cubicBezTo>
                    <a:pt x="81" y="95"/>
                    <a:pt x="93" y="103"/>
                    <a:pt x="106" y="107"/>
                  </a:cubicBezTo>
                  <a:cubicBezTo>
                    <a:pt x="147" y="117"/>
                    <a:pt x="189" y="87"/>
                    <a:pt x="225" y="57"/>
                  </a:cubicBezTo>
                  <a:cubicBezTo>
                    <a:pt x="226" y="55"/>
                    <a:pt x="229" y="56"/>
                    <a:pt x="230" y="57"/>
                  </a:cubicBezTo>
                  <a:cubicBezTo>
                    <a:pt x="232" y="59"/>
                    <a:pt x="232" y="62"/>
                    <a:pt x="230" y="63"/>
                  </a:cubicBezTo>
                  <a:cubicBezTo>
                    <a:pt x="192" y="95"/>
                    <a:pt x="148" y="126"/>
                    <a:pt x="104" y="115"/>
                  </a:cubicBezTo>
                  <a:cubicBezTo>
                    <a:pt x="102" y="114"/>
                    <a:pt x="100" y="114"/>
                    <a:pt x="98" y="113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4" name="Freeform 88">
              <a:extLst>
                <a:ext uri="{FF2B5EF4-FFF2-40B4-BE49-F238E27FC236}">
                  <a16:creationId xmlns:a16="http://schemas.microsoft.com/office/drawing/2014/main" id="{E39A6A7E-4AC8-4536-A5B9-E59E1376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325" y="6712128"/>
              <a:ext cx="277809" cy="159716"/>
            </a:xfrm>
            <a:custGeom>
              <a:avLst/>
              <a:gdLst>
                <a:gd name="T0" fmla="*/ 74 w 212"/>
                <a:gd name="T1" fmla="*/ 109 h 122"/>
                <a:gd name="T2" fmla="*/ 0 w 212"/>
                <a:gd name="T3" fmla="*/ 5 h 122"/>
                <a:gd name="T4" fmla="*/ 3 w 212"/>
                <a:gd name="T5" fmla="*/ 0 h 122"/>
                <a:gd name="T6" fmla="*/ 8 w 212"/>
                <a:gd name="T7" fmla="*/ 3 h 122"/>
                <a:gd name="T8" fmla="*/ 90 w 212"/>
                <a:gd name="T9" fmla="*/ 104 h 122"/>
                <a:gd name="T10" fmla="*/ 203 w 212"/>
                <a:gd name="T11" fmla="*/ 49 h 122"/>
                <a:gd name="T12" fmla="*/ 209 w 212"/>
                <a:gd name="T13" fmla="*/ 47 h 122"/>
                <a:gd name="T14" fmla="*/ 210 w 212"/>
                <a:gd name="T15" fmla="*/ 53 h 122"/>
                <a:gd name="T16" fmla="*/ 88 w 212"/>
                <a:gd name="T17" fmla="*/ 113 h 122"/>
                <a:gd name="T18" fmla="*/ 74 w 212"/>
                <a:gd name="T19" fmla="*/ 10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2" h="122">
                  <a:moveTo>
                    <a:pt x="74" y="109"/>
                  </a:moveTo>
                  <a:cubicBezTo>
                    <a:pt x="27" y="92"/>
                    <a:pt x="8" y="38"/>
                    <a:pt x="0" y="5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8" y="1"/>
                    <a:pt x="8" y="3"/>
                  </a:cubicBezTo>
                  <a:cubicBezTo>
                    <a:pt x="16" y="37"/>
                    <a:pt x="37" y="95"/>
                    <a:pt x="90" y="104"/>
                  </a:cubicBezTo>
                  <a:cubicBezTo>
                    <a:pt x="137" y="113"/>
                    <a:pt x="181" y="82"/>
                    <a:pt x="203" y="49"/>
                  </a:cubicBezTo>
                  <a:cubicBezTo>
                    <a:pt x="205" y="47"/>
                    <a:pt x="207" y="46"/>
                    <a:pt x="209" y="47"/>
                  </a:cubicBezTo>
                  <a:cubicBezTo>
                    <a:pt x="211" y="49"/>
                    <a:pt x="212" y="51"/>
                    <a:pt x="210" y="53"/>
                  </a:cubicBezTo>
                  <a:cubicBezTo>
                    <a:pt x="187" y="89"/>
                    <a:pt x="140" y="122"/>
                    <a:pt x="88" y="113"/>
                  </a:cubicBezTo>
                  <a:cubicBezTo>
                    <a:pt x="83" y="112"/>
                    <a:pt x="79" y="110"/>
                    <a:pt x="74" y="109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5" name="Freeform 89">
              <a:extLst>
                <a:ext uri="{FF2B5EF4-FFF2-40B4-BE49-F238E27FC236}">
                  <a16:creationId xmlns:a16="http://schemas.microsoft.com/office/drawing/2014/main" id="{A2C0F7A6-3960-43A1-BA8E-86B5049FC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1659" y="6624042"/>
              <a:ext cx="209083" cy="128740"/>
            </a:xfrm>
            <a:custGeom>
              <a:avLst/>
              <a:gdLst>
                <a:gd name="T0" fmla="*/ 59 w 160"/>
                <a:gd name="T1" fmla="*/ 88 h 99"/>
                <a:gd name="T2" fmla="*/ 0 w 160"/>
                <a:gd name="T3" fmla="*/ 6 h 99"/>
                <a:gd name="T4" fmla="*/ 3 w 160"/>
                <a:gd name="T5" fmla="*/ 1 h 99"/>
                <a:gd name="T6" fmla="*/ 8 w 160"/>
                <a:gd name="T7" fmla="*/ 4 h 99"/>
                <a:gd name="T8" fmla="*/ 68 w 160"/>
                <a:gd name="T9" fmla="*/ 82 h 99"/>
                <a:gd name="T10" fmla="*/ 151 w 160"/>
                <a:gd name="T11" fmla="*/ 37 h 99"/>
                <a:gd name="T12" fmla="*/ 157 w 160"/>
                <a:gd name="T13" fmla="*/ 35 h 99"/>
                <a:gd name="T14" fmla="*/ 159 w 160"/>
                <a:gd name="T15" fmla="*/ 40 h 99"/>
                <a:gd name="T16" fmla="*/ 66 w 160"/>
                <a:gd name="T17" fmla="*/ 90 h 99"/>
                <a:gd name="T18" fmla="*/ 59 w 160"/>
                <a:gd name="T19" fmla="*/ 8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0" h="99">
                  <a:moveTo>
                    <a:pt x="59" y="88"/>
                  </a:moveTo>
                  <a:cubicBezTo>
                    <a:pt x="18" y="74"/>
                    <a:pt x="1" y="9"/>
                    <a:pt x="0" y="6"/>
                  </a:cubicBezTo>
                  <a:cubicBezTo>
                    <a:pt x="0" y="4"/>
                    <a:pt x="1" y="1"/>
                    <a:pt x="3" y="1"/>
                  </a:cubicBezTo>
                  <a:cubicBezTo>
                    <a:pt x="5" y="0"/>
                    <a:pt x="8" y="1"/>
                    <a:pt x="8" y="4"/>
                  </a:cubicBezTo>
                  <a:cubicBezTo>
                    <a:pt x="9" y="4"/>
                    <a:pt x="27" y="74"/>
                    <a:pt x="68" y="82"/>
                  </a:cubicBezTo>
                  <a:cubicBezTo>
                    <a:pt x="109" y="90"/>
                    <a:pt x="149" y="41"/>
                    <a:pt x="151" y="37"/>
                  </a:cubicBezTo>
                  <a:cubicBezTo>
                    <a:pt x="152" y="35"/>
                    <a:pt x="155" y="34"/>
                    <a:pt x="157" y="35"/>
                  </a:cubicBezTo>
                  <a:cubicBezTo>
                    <a:pt x="159" y="36"/>
                    <a:pt x="160" y="38"/>
                    <a:pt x="159" y="40"/>
                  </a:cubicBezTo>
                  <a:cubicBezTo>
                    <a:pt x="156" y="47"/>
                    <a:pt x="112" y="99"/>
                    <a:pt x="66" y="90"/>
                  </a:cubicBezTo>
                  <a:cubicBezTo>
                    <a:pt x="64" y="90"/>
                    <a:pt x="61" y="89"/>
                    <a:pt x="59" y="8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6" name="Freeform 90">
              <a:extLst>
                <a:ext uri="{FF2B5EF4-FFF2-40B4-BE49-F238E27FC236}">
                  <a16:creationId xmlns:a16="http://schemas.microsoft.com/office/drawing/2014/main" id="{71E792C5-4604-4FE5-9124-C63710A65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3015" y="6367528"/>
              <a:ext cx="701782" cy="825682"/>
            </a:xfrm>
            <a:custGeom>
              <a:avLst/>
              <a:gdLst>
                <a:gd name="T0" fmla="*/ 537 w 537"/>
                <a:gd name="T1" fmla="*/ 410 h 631"/>
                <a:gd name="T2" fmla="*/ 0 w 537"/>
                <a:gd name="T3" fmla="*/ 185 h 631"/>
                <a:gd name="T4" fmla="*/ 537 w 537"/>
                <a:gd name="T5" fmla="*/ 41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37" h="631">
                  <a:moveTo>
                    <a:pt x="537" y="410"/>
                  </a:moveTo>
                  <a:cubicBezTo>
                    <a:pt x="537" y="410"/>
                    <a:pt x="213" y="631"/>
                    <a:pt x="0" y="185"/>
                  </a:cubicBezTo>
                  <a:cubicBezTo>
                    <a:pt x="236" y="0"/>
                    <a:pt x="523" y="144"/>
                    <a:pt x="537" y="4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7" name="Freeform 91">
              <a:extLst>
                <a:ext uri="{FF2B5EF4-FFF2-40B4-BE49-F238E27FC236}">
                  <a16:creationId xmlns:a16="http://schemas.microsoft.com/office/drawing/2014/main" id="{8ECB998F-39E8-45EB-8C4F-CF8AEC078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5279" y="6603714"/>
              <a:ext cx="755021" cy="348471"/>
            </a:xfrm>
            <a:custGeom>
              <a:avLst/>
              <a:gdLst>
                <a:gd name="T0" fmla="*/ 577 w 577"/>
                <a:gd name="T1" fmla="*/ 258 h 266"/>
                <a:gd name="T2" fmla="*/ 571 w 577"/>
                <a:gd name="T3" fmla="*/ 266 h 266"/>
                <a:gd name="T4" fmla="*/ 0 w 577"/>
                <a:gd name="T5" fmla="*/ 10 h 266"/>
                <a:gd name="T6" fmla="*/ 1 w 577"/>
                <a:gd name="T7" fmla="*/ 0 h 266"/>
                <a:gd name="T8" fmla="*/ 577 w 577"/>
                <a:gd name="T9" fmla="*/ 25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7" h="266">
                  <a:moveTo>
                    <a:pt x="577" y="258"/>
                  </a:moveTo>
                  <a:cubicBezTo>
                    <a:pt x="571" y="266"/>
                    <a:pt x="571" y="266"/>
                    <a:pt x="571" y="266"/>
                  </a:cubicBezTo>
                  <a:cubicBezTo>
                    <a:pt x="274" y="45"/>
                    <a:pt x="2" y="10"/>
                    <a:pt x="0" y="1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4" y="1"/>
                    <a:pt x="278" y="36"/>
                    <a:pt x="577" y="25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8" name="Freeform 92">
              <a:extLst>
                <a:ext uri="{FF2B5EF4-FFF2-40B4-BE49-F238E27FC236}">
                  <a16:creationId xmlns:a16="http://schemas.microsoft.com/office/drawing/2014/main" id="{98E99838-00D1-4152-89D3-873EF6851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668" y="6662760"/>
              <a:ext cx="187788" cy="270065"/>
            </a:xfrm>
            <a:custGeom>
              <a:avLst/>
              <a:gdLst>
                <a:gd name="T0" fmla="*/ 132 w 143"/>
                <a:gd name="T1" fmla="*/ 136 h 206"/>
                <a:gd name="T2" fmla="*/ 108 w 143"/>
                <a:gd name="T3" fmla="*/ 161 h 206"/>
                <a:gd name="T4" fmla="*/ 69 w 143"/>
                <a:gd name="T5" fmla="*/ 181 h 206"/>
                <a:gd name="T6" fmla="*/ 62 w 143"/>
                <a:gd name="T7" fmla="*/ 184 h 206"/>
                <a:gd name="T8" fmla="*/ 7 w 143"/>
                <a:gd name="T9" fmla="*/ 205 h 206"/>
                <a:gd name="T10" fmla="*/ 1 w 143"/>
                <a:gd name="T11" fmla="*/ 202 h 206"/>
                <a:gd name="T12" fmla="*/ 4 w 143"/>
                <a:gd name="T13" fmla="*/ 197 h 206"/>
                <a:gd name="T14" fmla="*/ 58 w 143"/>
                <a:gd name="T15" fmla="*/ 175 h 206"/>
                <a:gd name="T16" fmla="*/ 65 w 143"/>
                <a:gd name="T17" fmla="*/ 173 h 206"/>
                <a:gd name="T18" fmla="*/ 103 w 143"/>
                <a:gd name="T19" fmla="*/ 153 h 206"/>
                <a:gd name="T20" fmla="*/ 132 w 143"/>
                <a:gd name="T21" fmla="*/ 100 h 206"/>
                <a:gd name="T22" fmla="*/ 104 w 143"/>
                <a:gd name="T23" fmla="*/ 8 h 206"/>
                <a:gd name="T24" fmla="*/ 106 w 143"/>
                <a:gd name="T25" fmla="*/ 1 h 206"/>
                <a:gd name="T26" fmla="*/ 113 w 143"/>
                <a:gd name="T27" fmla="*/ 3 h 206"/>
                <a:gd name="T28" fmla="*/ 142 w 143"/>
                <a:gd name="T29" fmla="*/ 100 h 206"/>
                <a:gd name="T30" fmla="*/ 132 w 143"/>
                <a:gd name="T31" fmla="*/ 13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206">
                  <a:moveTo>
                    <a:pt x="132" y="136"/>
                  </a:moveTo>
                  <a:cubicBezTo>
                    <a:pt x="126" y="145"/>
                    <a:pt x="118" y="154"/>
                    <a:pt x="108" y="161"/>
                  </a:cubicBezTo>
                  <a:cubicBezTo>
                    <a:pt x="96" y="169"/>
                    <a:pt x="82" y="175"/>
                    <a:pt x="69" y="181"/>
                  </a:cubicBezTo>
                  <a:cubicBezTo>
                    <a:pt x="62" y="184"/>
                    <a:pt x="62" y="184"/>
                    <a:pt x="62" y="184"/>
                  </a:cubicBezTo>
                  <a:cubicBezTo>
                    <a:pt x="44" y="192"/>
                    <a:pt x="25" y="199"/>
                    <a:pt x="7" y="205"/>
                  </a:cubicBezTo>
                  <a:cubicBezTo>
                    <a:pt x="5" y="206"/>
                    <a:pt x="2" y="205"/>
                    <a:pt x="1" y="202"/>
                  </a:cubicBezTo>
                  <a:cubicBezTo>
                    <a:pt x="0" y="200"/>
                    <a:pt x="2" y="197"/>
                    <a:pt x="4" y="197"/>
                  </a:cubicBezTo>
                  <a:cubicBezTo>
                    <a:pt x="22" y="190"/>
                    <a:pt x="40" y="183"/>
                    <a:pt x="58" y="175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78" y="167"/>
                    <a:pt x="91" y="161"/>
                    <a:pt x="103" y="153"/>
                  </a:cubicBezTo>
                  <a:cubicBezTo>
                    <a:pt x="122" y="140"/>
                    <a:pt x="132" y="121"/>
                    <a:pt x="132" y="100"/>
                  </a:cubicBezTo>
                  <a:cubicBezTo>
                    <a:pt x="133" y="68"/>
                    <a:pt x="119" y="37"/>
                    <a:pt x="104" y="8"/>
                  </a:cubicBezTo>
                  <a:cubicBezTo>
                    <a:pt x="103" y="5"/>
                    <a:pt x="104" y="2"/>
                    <a:pt x="106" y="1"/>
                  </a:cubicBezTo>
                  <a:cubicBezTo>
                    <a:pt x="109" y="0"/>
                    <a:pt x="111" y="1"/>
                    <a:pt x="113" y="3"/>
                  </a:cubicBezTo>
                  <a:cubicBezTo>
                    <a:pt x="128" y="34"/>
                    <a:pt x="143" y="66"/>
                    <a:pt x="142" y="100"/>
                  </a:cubicBezTo>
                  <a:cubicBezTo>
                    <a:pt x="142" y="113"/>
                    <a:pt x="138" y="125"/>
                    <a:pt x="132" y="136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9" name="Freeform 93">
              <a:extLst>
                <a:ext uri="{FF2B5EF4-FFF2-40B4-BE49-F238E27FC236}">
                  <a16:creationId xmlns:a16="http://schemas.microsoft.com/office/drawing/2014/main" id="{F0FDBBFA-3635-4835-9DFD-6A701374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2127" y="6575643"/>
              <a:ext cx="219730" cy="322336"/>
            </a:xfrm>
            <a:custGeom>
              <a:avLst/>
              <a:gdLst>
                <a:gd name="T0" fmla="*/ 143 w 168"/>
                <a:gd name="T1" fmla="*/ 159 h 247"/>
                <a:gd name="T2" fmla="*/ 108 w 168"/>
                <a:gd name="T3" fmla="*/ 194 h 247"/>
                <a:gd name="T4" fmla="*/ 7 w 168"/>
                <a:gd name="T5" fmla="*/ 246 h 247"/>
                <a:gd name="T6" fmla="*/ 1 w 168"/>
                <a:gd name="T7" fmla="*/ 243 h 247"/>
                <a:gd name="T8" fmla="*/ 3 w 168"/>
                <a:gd name="T9" fmla="*/ 237 h 247"/>
                <a:gd name="T10" fmla="*/ 103 w 168"/>
                <a:gd name="T11" fmla="*/ 186 h 247"/>
                <a:gd name="T12" fmla="*/ 138 w 168"/>
                <a:gd name="T13" fmla="*/ 148 h 247"/>
                <a:gd name="T14" fmla="*/ 106 w 168"/>
                <a:gd name="T15" fmla="*/ 8 h 247"/>
                <a:gd name="T16" fmla="*/ 108 w 168"/>
                <a:gd name="T17" fmla="*/ 1 h 247"/>
                <a:gd name="T18" fmla="*/ 114 w 168"/>
                <a:gd name="T19" fmla="*/ 3 h 247"/>
                <a:gd name="T20" fmla="*/ 146 w 168"/>
                <a:gd name="T21" fmla="*/ 152 h 247"/>
                <a:gd name="T22" fmla="*/ 143 w 168"/>
                <a:gd name="T23" fmla="*/ 15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247">
                  <a:moveTo>
                    <a:pt x="143" y="159"/>
                  </a:moveTo>
                  <a:cubicBezTo>
                    <a:pt x="136" y="171"/>
                    <a:pt x="124" y="183"/>
                    <a:pt x="108" y="194"/>
                  </a:cubicBezTo>
                  <a:cubicBezTo>
                    <a:pt x="77" y="215"/>
                    <a:pt x="41" y="231"/>
                    <a:pt x="7" y="246"/>
                  </a:cubicBezTo>
                  <a:cubicBezTo>
                    <a:pt x="5" y="247"/>
                    <a:pt x="2" y="246"/>
                    <a:pt x="1" y="243"/>
                  </a:cubicBezTo>
                  <a:cubicBezTo>
                    <a:pt x="0" y="241"/>
                    <a:pt x="1" y="238"/>
                    <a:pt x="3" y="237"/>
                  </a:cubicBezTo>
                  <a:cubicBezTo>
                    <a:pt x="37" y="223"/>
                    <a:pt x="72" y="206"/>
                    <a:pt x="103" y="186"/>
                  </a:cubicBezTo>
                  <a:cubicBezTo>
                    <a:pt x="120" y="175"/>
                    <a:pt x="132" y="162"/>
                    <a:pt x="138" y="148"/>
                  </a:cubicBezTo>
                  <a:cubicBezTo>
                    <a:pt x="157" y="106"/>
                    <a:pt x="133" y="53"/>
                    <a:pt x="106" y="8"/>
                  </a:cubicBezTo>
                  <a:cubicBezTo>
                    <a:pt x="105" y="5"/>
                    <a:pt x="106" y="2"/>
                    <a:pt x="108" y="1"/>
                  </a:cubicBezTo>
                  <a:cubicBezTo>
                    <a:pt x="110" y="0"/>
                    <a:pt x="113" y="1"/>
                    <a:pt x="114" y="3"/>
                  </a:cubicBezTo>
                  <a:cubicBezTo>
                    <a:pt x="142" y="51"/>
                    <a:pt x="168" y="106"/>
                    <a:pt x="146" y="152"/>
                  </a:cubicBezTo>
                  <a:cubicBezTo>
                    <a:pt x="145" y="154"/>
                    <a:pt x="144" y="157"/>
                    <a:pt x="143" y="159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0" name="Freeform 94">
              <a:extLst>
                <a:ext uri="{FF2B5EF4-FFF2-40B4-BE49-F238E27FC236}">
                  <a16:creationId xmlns:a16="http://schemas.microsoft.com/office/drawing/2014/main" id="{D0A60161-9E5A-4581-AA2D-4BA97B076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5329" y="6536924"/>
              <a:ext cx="211986" cy="294265"/>
            </a:xfrm>
            <a:custGeom>
              <a:avLst/>
              <a:gdLst>
                <a:gd name="T0" fmla="*/ 134 w 162"/>
                <a:gd name="T1" fmla="*/ 164 h 225"/>
                <a:gd name="T2" fmla="*/ 5 w 162"/>
                <a:gd name="T3" fmla="*/ 225 h 225"/>
                <a:gd name="T4" fmla="*/ 0 w 162"/>
                <a:gd name="T5" fmla="*/ 221 h 225"/>
                <a:gd name="T6" fmla="*/ 4 w 162"/>
                <a:gd name="T7" fmla="*/ 216 h 225"/>
                <a:gd name="T8" fmla="*/ 133 w 162"/>
                <a:gd name="T9" fmla="*/ 145 h 225"/>
                <a:gd name="T10" fmla="*/ 93 w 162"/>
                <a:gd name="T11" fmla="*/ 9 h 225"/>
                <a:gd name="T12" fmla="*/ 93 w 162"/>
                <a:gd name="T13" fmla="*/ 2 h 225"/>
                <a:gd name="T14" fmla="*/ 100 w 162"/>
                <a:gd name="T15" fmla="*/ 2 h 225"/>
                <a:gd name="T16" fmla="*/ 142 w 162"/>
                <a:gd name="T17" fmla="*/ 149 h 225"/>
                <a:gd name="T18" fmla="*/ 134 w 162"/>
                <a:gd name="T19" fmla="*/ 16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225">
                  <a:moveTo>
                    <a:pt x="134" y="164"/>
                  </a:moveTo>
                  <a:cubicBezTo>
                    <a:pt x="106" y="212"/>
                    <a:pt x="43" y="223"/>
                    <a:pt x="5" y="225"/>
                  </a:cubicBezTo>
                  <a:cubicBezTo>
                    <a:pt x="2" y="225"/>
                    <a:pt x="0" y="223"/>
                    <a:pt x="0" y="221"/>
                  </a:cubicBezTo>
                  <a:cubicBezTo>
                    <a:pt x="0" y="218"/>
                    <a:pt x="2" y="216"/>
                    <a:pt x="4" y="216"/>
                  </a:cubicBezTo>
                  <a:cubicBezTo>
                    <a:pt x="43" y="214"/>
                    <a:pt x="112" y="202"/>
                    <a:pt x="133" y="145"/>
                  </a:cubicBezTo>
                  <a:cubicBezTo>
                    <a:pt x="152" y="95"/>
                    <a:pt x="127" y="40"/>
                    <a:pt x="93" y="9"/>
                  </a:cubicBezTo>
                  <a:cubicBezTo>
                    <a:pt x="92" y="7"/>
                    <a:pt x="91" y="4"/>
                    <a:pt x="93" y="2"/>
                  </a:cubicBezTo>
                  <a:cubicBezTo>
                    <a:pt x="95" y="0"/>
                    <a:pt x="98" y="0"/>
                    <a:pt x="100" y="2"/>
                  </a:cubicBezTo>
                  <a:cubicBezTo>
                    <a:pt x="135" y="35"/>
                    <a:pt x="162" y="94"/>
                    <a:pt x="142" y="149"/>
                  </a:cubicBezTo>
                  <a:cubicBezTo>
                    <a:pt x="140" y="154"/>
                    <a:pt x="137" y="159"/>
                    <a:pt x="134" y="16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1" name="Freeform 95">
              <a:extLst>
                <a:ext uri="{FF2B5EF4-FFF2-40B4-BE49-F238E27FC236}">
                  <a16:creationId xmlns:a16="http://schemas.microsoft.com/office/drawing/2014/main" id="{8BF7119E-5CF0-4ED5-8D6C-9481E5D1D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211" y="6535956"/>
              <a:ext cx="171332" cy="223602"/>
            </a:xfrm>
            <a:custGeom>
              <a:avLst/>
              <a:gdLst>
                <a:gd name="T0" fmla="*/ 108 w 131"/>
                <a:gd name="T1" fmla="*/ 122 h 171"/>
                <a:gd name="T2" fmla="*/ 5 w 131"/>
                <a:gd name="T3" fmla="*/ 170 h 171"/>
                <a:gd name="T4" fmla="*/ 0 w 131"/>
                <a:gd name="T5" fmla="*/ 166 h 171"/>
                <a:gd name="T6" fmla="*/ 4 w 131"/>
                <a:gd name="T7" fmla="*/ 161 h 171"/>
                <a:gd name="T8" fmla="*/ 103 w 131"/>
                <a:gd name="T9" fmla="*/ 111 h 171"/>
                <a:gd name="T10" fmla="*/ 70 w 131"/>
                <a:gd name="T11" fmla="*/ 10 h 171"/>
                <a:gd name="T12" fmla="*/ 68 w 131"/>
                <a:gd name="T13" fmla="*/ 3 h 171"/>
                <a:gd name="T14" fmla="*/ 75 w 131"/>
                <a:gd name="T15" fmla="*/ 2 h 171"/>
                <a:gd name="T16" fmla="*/ 112 w 131"/>
                <a:gd name="T17" fmla="*/ 114 h 171"/>
                <a:gd name="T18" fmla="*/ 108 w 131"/>
                <a:gd name="T19" fmla="*/ 12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" h="171">
                  <a:moveTo>
                    <a:pt x="108" y="122"/>
                  </a:moveTo>
                  <a:cubicBezTo>
                    <a:pt x="84" y="164"/>
                    <a:pt x="8" y="170"/>
                    <a:pt x="5" y="170"/>
                  </a:cubicBezTo>
                  <a:cubicBezTo>
                    <a:pt x="2" y="171"/>
                    <a:pt x="0" y="169"/>
                    <a:pt x="0" y="166"/>
                  </a:cubicBezTo>
                  <a:cubicBezTo>
                    <a:pt x="0" y="164"/>
                    <a:pt x="2" y="161"/>
                    <a:pt x="4" y="161"/>
                  </a:cubicBezTo>
                  <a:cubicBezTo>
                    <a:pt x="5" y="161"/>
                    <a:pt x="86" y="154"/>
                    <a:pt x="103" y="111"/>
                  </a:cubicBezTo>
                  <a:cubicBezTo>
                    <a:pt x="120" y="67"/>
                    <a:pt x="74" y="12"/>
                    <a:pt x="70" y="10"/>
                  </a:cubicBezTo>
                  <a:cubicBezTo>
                    <a:pt x="68" y="8"/>
                    <a:pt x="67" y="5"/>
                    <a:pt x="68" y="3"/>
                  </a:cubicBezTo>
                  <a:cubicBezTo>
                    <a:pt x="70" y="1"/>
                    <a:pt x="72" y="0"/>
                    <a:pt x="75" y="2"/>
                  </a:cubicBezTo>
                  <a:cubicBezTo>
                    <a:pt x="82" y="6"/>
                    <a:pt x="131" y="66"/>
                    <a:pt x="112" y="114"/>
                  </a:cubicBezTo>
                  <a:cubicBezTo>
                    <a:pt x="111" y="117"/>
                    <a:pt x="109" y="120"/>
                    <a:pt x="108" y="12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2" name="Freeform 96">
              <a:extLst>
                <a:ext uri="{FF2B5EF4-FFF2-40B4-BE49-F238E27FC236}">
                  <a16:creationId xmlns:a16="http://schemas.microsoft.com/office/drawing/2014/main" id="{BDCC9792-1293-4124-97DB-94E005FF1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8950" y="6403344"/>
              <a:ext cx="824715" cy="702749"/>
            </a:xfrm>
            <a:custGeom>
              <a:avLst/>
              <a:gdLst>
                <a:gd name="T0" fmla="*/ 222 w 631"/>
                <a:gd name="T1" fmla="*/ 537 h 537"/>
                <a:gd name="T2" fmla="*/ 446 w 631"/>
                <a:gd name="T3" fmla="*/ 0 h 537"/>
                <a:gd name="T4" fmla="*/ 222 w 631"/>
                <a:gd name="T5" fmla="*/ 537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1" h="537">
                  <a:moveTo>
                    <a:pt x="222" y="537"/>
                  </a:moveTo>
                  <a:cubicBezTo>
                    <a:pt x="222" y="537"/>
                    <a:pt x="0" y="214"/>
                    <a:pt x="446" y="0"/>
                  </a:cubicBezTo>
                  <a:cubicBezTo>
                    <a:pt x="631" y="235"/>
                    <a:pt x="487" y="523"/>
                    <a:pt x="222" y="537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3" name="Freeform 97">
              <a:extLst>
                <a:ext uri="{FF2B5EF4-FFF2-40B4-BE49-F238E27FC236}">
                  <a16:creationId xmlns:a16="http://schemas.microsoft.com/office/drawing/2014/main" id="{A95808E4-F66B-4CE3-838F-C5B5C5D40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0944" y="6425607"/>
              <a:ext cx="346535" cy="755021"/>
            </a:xfrm>
            <a:custGeom>
              <a:avLst/>
              <a:gdLst>
                <a:gd name="T0" fmla="*/ 8 w 265"/>
                <a:gd name="T1" fmla="*/ 577 h 577"/>
                <a:gd name="T2" fmla="*/ 0 w 265"/>
                <a:gd name="T3" fmla="*/ 571 h 577"/>
                <a:gd name="T4" fmla="*/ 255 w 265"/>
                <a:gd name="T5" fmla="*/ 0 h 577"/>
                <a:gd name="T6" fmla="*/ 265 w 265"/>
                <a:gd name="T7" fmla="*/ 1 h 577"/>
                <a:gd name="T8" fmla="*/ 8 w 265"/>
                <a:gd name="T9" fmla="*/ 577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577">
                  <a:moveTo>
                    <a:pt x="8" y="577"/>
                  </a:moveTo>
                  <a:cubicBezTo>
                    <a:pt x="0" y="571"/>
                    <a:pt x="0" y="571"/>
                    <a:pt x="0" y="571"/>
                  </a:cubicBezTo>
                  <a:cubicBezTo>
                    <a:pt x="220" y="274"/>
                    <a:pt x="255" y="2"/>
                    <a:pt x="255" y="0"/>
                  </a:cubicBezTo>
                  <a:cubicBezTo>
                    <a:pt x="265" y="1"/>
                    <a:pt x="265" y="1"/>
                    <a:pt x="265" y="1"/>
                  </a:cubicBezTo>
                  <a:cubicBezTo>
                    <a:pt x="264" y="4"/>
                    <a:pt x="229" y="278"/>
                    <a:pt x="8" y="577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4" name="Freeform 98">
              <a:extLst>
                <a:ext uri="{FF2B5EF4-FFF2-40B4-BE49-F238E27FC236}">
                  <a16:creationId xmlns:a16="http://schemas.microsoft.com/office/drawing/2014/main" id="{8858CA67-9919-48DC-A6F2-16141911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8367" y="6839901"/>
              <a:ext cx="270065" cy="185851"/>
            </a:xfrm>
            <a:custGeom>
              <a:avLst/>
              <a:gdLst>
                <a:gd name="T0" fmla="*/ 71 w 206"/>
                <a:gd name="T1" fmla="*/ 131 h 142"/>
                <a:gd name="T2" fmla="*/ 46 w 206"/>
                <a:gd name="T3" fmla="*/ 108 h 142"/>
                <a:gd name="T4" fmla="*/ 25 w 206"/>
                <a:gd name="T5" fmla="*/ 68 h 142"/>
                <a:gd name="T6" fmla="*/ 23 w 206"/>
                <a:gd name="T7" fmla="*/ 61 h 142"/>
                <a:gd name="T8" fmla="*/ 1 w 206"/>
                <a:gd name="T9" fmla="*/ 7 h 142"/>
                <a:gd name="T10" fmla="*/ 4 w 206"/>
                <a:gd name="T11" fmla="*/ 1 h 142"/>
                <a:gd name="T12" fmla="*/ 10 w 206"/>
                <a:gd name="T13" fmla="*/ 4 h 142"/>
                <a:gd name="T14" fmla="*/ 31 w 206"/>
                <a:gd name="T15" fmla="*/ 57 h 142"/>
                <a:gd name="T16" fmla="*/ 34 w 206"/>
                <a:gd name="T17" fmla="*/ 64 h 142"/>
                <a:gd name="T18" fmla="*/ 54 w 206"/>
                <a:gd name="T19" fmla="*/ 102 h 142"/>
                <a:gd name="T20" fmla="*/ 107 w 206"/>
                <a:gd name="T21" fmla="*/ 132 h 142"/>
                <a:gd name="T22" fmla="*/ 199 w 206"/>
                <a:gd name="T23" fmla="*/ 103 h 142"/>
                <a:gd name="T24" fmla="*/ 205 w 206"/>
                <a:gd name="T25" fmla="*/ 105 h 142"/>
                <a:gd name="T26" fmla="*/ 203 w 206"/>
                <a:gd name="T27" fmla="*/ 112 h 142"/>
                <a:gd name="T28" fmla="*/ 107 w 206"/>
                <a:gd name="T29" fmla="*/ 141 h 142"/>
                <a:gd name="T30" fmla="*/ 71 w 206"/>
                <a:gd name="T31" fmla="*/ 13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6" h="142">
                  <a:moveTo>
                    <a:pt x="71" y="131"/>
                  </a:moveTo>
                  <a:cubicBezTo>
                    <a:pt x="61" y="125"/>
                    <a:pt x="53" y="117"/>
                    <a:pt x="46" y="108"/>
                  </a:cubicBezTo>
                  <a:cubicBezTo>
                    <a:pt x="37" y="95"/>
                    <a:pt x="31" y="81"/>
                    <a:pt x="25" y="68"/>
                  </a:cubicBezTo>
                  <a:cubicBezTo>
                    <a:pt x="23" y="61"/>
                    <a:pt x="23" y="61"/>
                    <a:pt x="23" y="61"/>
                  </a:cubicBezTo>
                  <a:cubicBezTo>
                    <a:pt x="15" y="43"/>
                    <a:pt x="7" y="25"/>
                    <a:pt x="1" y="7"/>
                  </a:cubicBezTo>
                  <a:cubicBezTo>
                    <a:pt x="0" y="4"/>
                    <a:pt x="2" y="1"/>
                    <a:pt x="4" y="1"/>
                  </a:cubicBezTo>
                  <a:cubicBezTo>
                    <a:pt x="6" y="0"/>
                    <a:pt x="9" y="1"/>
                    <a:pt x="10" y="4"/>
                  </a:cubicBezTo>
                  <a:cubicBezTo>
                    <a:pt x="16" y="21"/>
                    <a:pt x="23" y="39"/>
                    <a:pt x="31" y="57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40" y="77"/>
                    <a:pt x="46" y="91"/>
                    <a:pt x="54" y="102"/>
                  </a:cubicBezTo>
                  <a:cubicBezTo>
                    <a:pt x="66" y="121"/>
                    <a:pt x="85" y="131"/>
                    <a:pt x="107" y="132"/>
                  </a:cubicBezTo>
                  <a:cubicBezTo>
                    <a:pt x="138" y="132"/>
                    <a:pt x="170" y="118"/>
                    <a:pt x="199" y="103"/>
                  </a:cubicBezTo>
                  <a:cubicBezTo>
                    <a:pt x="201" y="102"/>
                    <a:pt x="204" y="103"/>
                    <a:pt x="205" y="105"/>
                  </a:cubicBezTo>
                  <a:cubicBezTo>
                    <a:pt x="206" y="108"/>
                    <a:pt x="206" y="110"/>
                    <a:pt x="203" y="112"/>
                  </a:cubicBezTo>
                  <a:cubicBezTo>
                    <a:pt x="173" y="127"/>
                    <a:pt x="140" y="142"/>
                    <a:pt x="107" y="141"/>
                  </a:cubicBezTo>
                  <a:cubicBezTo>
                    <a:pt x="94" y="141"/>
                    <a:pt x="82" y="137"/>
                    <a:pt x="71" y="131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5" name="Freeform 99">
              <a:extLst>
                <a:ext uri="{FF2B5EF4-FFF2-40B4-BE49-F238E27FC236}">
                  <a16:creationId xmlns:a16="http://schemas.microsoft.com/office/drawing/2014/main" id="{51CE16BF-6382-4DE6-83D4-3585E2FE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4183" y="6733424"/>
              <a:ext cx="323304" cy="219730"/>
            </a:xfrm>
            <a:custGeom>
              <a:avLst/>
              <a:gdLst>
                <a:gd name="T0" fmla="*/ 88 w 247"/>
                <a:gd name="T1" fmla="*/ 143 h 168"/>
                <a:gd name="T2" fmla="*/ 53 w 247"/>
                <a:gd name="T3" fmla="*/ 108 h 168"/>
                <a:gd name="T4" fmla="*/ 1 w 247"/>
                <a:gd name="T5" fmla="*/ 7 h 168"/>
                <a:gd name="T6" fmla="*/ 3 w 247"/>
                <a:gd name="T7" fmla="*/ 1 h 168"/>
                <a:gd name="T8" fmla="*/ 9 w 247"/>
                <a:gd name="T9" fmla="*/ 4 h 168"/>
                <a:gd name="T10" fmla="*/ 61 w 247"/>
                <a:gd name="T11" fmla="*/ 103 h 168"/>
                <a:gd name="T12" fmla="*/ 98 w 247"/>
                <a:gd name="T13" fmla="*/ 138 h 168"/>
                <a:gd name="T14" fmla="*/ 239 w 247"/>
                <a:gd name="T15" fmla="*/ 106 h 168"/>
                <a:gd name="T16" fmla="*/ 245 w 247"/>
                <a:gd name="T17" fmla="*/ 108 h 168"/>
                <a:gd name="T18" fmla="*/ 244 w 247"/>
                <a:gd name="T19" fmla="*/ 114 h 168"/>
                <a:gd name="T20" fmla="*/ 94 w 247"/>
                <a:gd name="T21" fmla="*/ 147 h 168"/>
                <a:gd name="T22" fmla="*/ 88 w 247"/>
                <a:gd name="T23" fmla="*/ 143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7" h="168">
                  <a:moveTo>
                    <a:pt x="88" y="143"/>
                  </a:moveTo>
                  <a:cubicBezTo>
                    <a:pt x="75" y="136"/>
                    <a:pt x="63" y="124"/>
                    <a:pt x="53" y="108"/>
                  </a:cubicBezTo>
                  <a:cubicBezTo>
                    <a:pt x="32" y="77"/>
                    <a:pt x="15" y="41"/>
                    <a:pt x="1" y="7"/>
                  </a:cubicBezTo>
                  <a:cubicBezTo>
                    <a:pt x="0" y="5"/>
                    <a:pt x="1" y="2"/>
                    <a:pt x="3" y="1"/>
                  </a:cubicBezTo>
                  <a:cubicBezTo>
                    <a:pt x="6" y="0"/>
                    <a:pt x="8" y="1"/>
                    <a:pt x="9" y="4"/>
                  </a:cubicBezTo>
                  <a:cubicBezTo>
                    <a:pt x="24" y="37"/>
                    <a:pt x="40" y="72"/>
                    <a:pt x="61" y="103"/>
                  </a:cubicBezTo>
                  <a:cubicBezTo>
                    <a:pt x="72" y="120"/>
                    <a:pt x="85" y="132"/>
                    <a:pt x="98" y="138"/>
                  </a:cubicBezTo>
                  <a:cubicBezTo>
                    <a:pt x="141" y="157"/>
                    <a:pt x="193" y="133"/>
                    <a:pt x="239" y="106"/>
                  </a:cubicBezTo>
                  <a:cubicBezTo>
                    <a:pt x="241" y="105"/>
                    <a:pt x="244" y="106"/>
                    <a:pt x="245" y="108"/>
                  </a:cubicBezTo>
                  <a:cubicBezTo>
                    <a:pt x="247" y="110"/>
                    <a:pt x="246" y="113"/>
                    <a:pt x="244" y="114"/>
                  </a:cubicBezTo>
                  <a:cubicBezTo>
                    <a:pt x="196" y="142"/>
                    <a:pt x="141" y="168"/>
                    <a:pt x="94" y="147"/>
                  </a:cubicBezTo>
                  <a:cubicBezTo>
                    <a:pt x="92" y="146"/>
                    <a:pt x="90" y="144"/>
                    <a:pt x="88" y="143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6" name="Freeform 100">
              <a:extLst>
                <a:ext uri="{FF2B5EF4-FFF2-40B4-BE49-F238E27FC236}">
                  <a16:creationId xmlns:a16="http://schemas.microsoft.com/office/drawing/2014/main" id="{1EA11729-A7C8-48ED-86FB-16BAC276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0005" y="6636625"/>
              <a:ext cx="294265" cy="211986"/>
            </a:xfrm>
            <a:custGeom>
              <a:avLst/>
              <a:gdLst>
                <a:gd name="T0" fmla="*/ 62 w 225"/>
                <a:gd name="T1" fmla="*/ 134 h 162"/>
                <a:gd name="T2" fmla="*/ 0 w 225"/>
                <a:gd name="T3" fmla="*/ 5 h 162"/>
                <a:gd name="T4" fmla="*/ 4 w 225"/>
                <a:gd name="T5" fmla="*/ 0 h 162"/>
                <a:gd name="T6" fmla="*/ 9 w 225"/>
                <a:gd name="T7" fmla="*/ 5 h 162"/>
                <a:gd name="T8" fmla="*/ 80 w 225"/>
                <a:gd name="T9" fmla="*/ 133 h 162"/>
                <a:gd name="T10" fmla="*/ 217 w 225"/>
                <a:gd name="T11" fmla="*/ 93 h 162"/>
                <a:gd name="T12" fmla="*/ 223 w 225"/>
                <a:gd name="T13" fmla="*/ 93 h 162"/>
                <a:gd name="T14" fmla="*/ 224 w 225"/>
                <a:gd name="T15" fmla="*/ 100 h 162"/>
                <a:gd name="T16" fmla="*/ 77 w 225"/>
                <a:gd name="T17" fmla="*/ 142 h 162"/>
                <a:gd name="T18" fmla="*/ 62 w 225"/>
                <a:gd name="T19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162">
                  <a:moveTo>
                    <a:pt x="62" y="134"/>
                  </a:moveTo>
                  <a:cubicBezTo>
                    <a:pt x="13" y="106"/>
                    <a:pt x="2" y="43"/>
                    <a:pt x="0" y="5"/>
                  </a:cubicBezTo>
                  <a:cubicBezTo>
                    <a:pt x="0" y="3"/>
                    <a:pt x="2" y="0"/>
                    <a:pt x="4" y="0"/>
                  </a:cubicBezTo>
                  <a:cubicBezTo>
                    <a:pt x="7" y="0"/>
                    <a:pt x="9" y="2"/>
                    <a:pt x="9" y="5"/>
                  </a:cubicBezTo>
                  <a:cubicBezTo>
                    <a:pt x="11" y="43"/>
                    <a:pt x="23" y="112"/>
                    <a:pt x="80" y="133"/>
                  </a:cubicBezTo>
                  <a:cubicBezTo>
                    <a:pt x="131" y="152"/>
                    <a:pt x="185" y="127"/>
                    <a:pt x="217" y="93"/>
                  </a:cubicBezTo>
                  <a:cubicBezTo>
                    <a:pt x="218" y="91"/>
                    <a:pt x="221" y="91"/>
                    <a:pt x="223" y="93"/>
                  </a:cubicBezTo>
                  <a:cubicBezTo>
                    <a:pt x="225" y="95"/>
                    <a:pt x="225" y="98"/>
                    <a:pt x="224" y="100"/>
                  </a:cubicBezTo>
                  <a:cubicBezTo>
                    <a:pt x="190" y="135"/>
                    <a:pt x="132" y="162"/>
                    <a:pt x="77" y="142"/>
                  </a:cubicBezTo>
                  <a:cubicBezTo>
                    <a:pt x="71" y="140"/>
                    <a:pt x="66" y="137"/>
                    <a:pt x="62" y="134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7" name="Freeform 101">
              <a:extLst>
                <a:ext uri="{FF2B5EF4-FFF2-40B4-BE49-F238E27FC236}">
                  <a16:creationId xmlns:a16="http://schemas.microsoft.com/office/drawing/2014/main" id="{8AF8610F-5860-4F3E-B4E9-714209B34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1635" y="6549507"/>
              <a:ext cx="223602" cy="169396"/>
            </a:xfrm>
            <a:custGeom>
              <a:avLst/>
              <a:gdLst>
                <a:gd name="T0" fmla="*/ 49 w 171"/>
                <a:gd name="T1" fmla="*/ 108 h 130"/>
                <a:gd name="T2" fmla="*/ 1 w 171"/>
                <a:gd name="T3" fmla="*/ 5 h 130"/>
                <a:gd name="T4" fmla="*/ 5 w 171"/>
                <a:gd name="T5" fmla="*/ 0 h 130"/>
                <a:gd name="T6" fmla="*/ 10 w 171"/>
                <a:gd name="T7" fmla="*/ 4 h 130"/>
                <a:gd name="T8" fmla="*/ 60 w 171"/>
                <a:gd name="T9" fmla="*/ 103 h 130"/>
                <a:gd name="T10" fmla="*/ 162 w 171"/>
                <a:gd name="T11" fmla="*/ 70 h 130"/>
                <a:gd name="T12" fmla="*/ 168 w 171"/>
                <a:gd name="T13" fmla="*/ 68 h 130"/>
                <a:gd name="T14" fmla="*/ 170 w 171"/>
                <a:gd name="T15" fmla="*/ 74 h 130"/>
                <a:gd name="T16" fmla="*/ 57 w 171"/>
                <a:gd name="T17" fmla="*/ 112 h 130"/>
                <a:gd name="T18" fmla="*/ 49 w 171"/>
                <a:gd name="T19" fmla="*/ 10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1" h="130">
                  <a:moveTo>
                    <a:pt x="49" y="108"/>
                  </a:moveTo>
                  <a:cubicBezTo>
                    <a:pt x="7" y="84"/>
                    <a:pt x="1" y="8"/>
                    <a:pt x="1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8" y="0"/>
                    <a:pt x="10" y="2"/>
                    <a:pt x="10" y="4"/>
                  </a:cubicBezTo>
                  <a:cubicBezTo>
                    <a:pt x="10" y="5"/>
                    <a:pt x="17" y="86"/>
                    <a:pt x="60" y="103"/>
                  </a:cubicBezTo>
                  <a:cubicBezTo>
                    <a:pt x="104" y="120"/>
                    <a:pt x="159" y="73"/>
                    <a:pt x="162" y="70"/>
                  </a:cubicBezTo>
                  <a:cubicBezTo>
                    <a:pt x="163" y="68"/>
                    <a:pt x="166" y="67"/>
                    <a:pt x="168" y="68"/>
                  </a:cubicBezTo>
                  <a:cubicBezTo>
                    <a:pt x="170" y="70"/>
                    <a:pt x="171" y="72"/>
                    <a:pt x="170" y="74"/>
                  </a:cubicBezTo>
                  <a:cubicBezTo>
                    <a:pt x="166" y="81"/>
                    <a:pt x="106" y="130"/>
                    <a:pt x="57" y="112"/>
                  </a:cubicBezTo>
                  <a:cubicBezTo>
                    <a:pt x="54" y="111"/>
                    <a:pt x="52" y="109"/>
                    <a:pt x="49" y="10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8" name="Freeform 102">
              <a:extLst>
                <a:ext uri="{FF2B5EF4-FFF2-40B4-BE49-F238E27FC236}">
                  <a16:creationId xmlns:a16="http://schemas.microsoft.com/office/drawing/2014/main" id="{9261D42B-7966-4890-A460-B3E4E5EDB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349" y="6327841"/>
              <a:ext cx="754053" cy="755021"/>
            </a:xfrm>
            <a:custGeom>
              <a:avLst/>
              <a:gdLst>
                <a:gd name="T0" fmla="*/ 355 w 577"/>
                <a:gd name="T1" fmla="*/ 577 h 577"/>
                <a:gd name="T2" fmla="*/ 274 w 577"/>
                <a:gd name="T3" fmla="*/ 0 h 577"/>
                <a:gd name="T4" fmla="*/ 355 w 577"/>
                <a:gd name="T5" fmla="*/ 577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7" h="577">
                  <a:moveTo>
                    <a:pt x="355" y="577"/>
                  </a:moveTo>
                  <a:cubicBezTo>
                    <a:pt x="355" y="577"/>
                    <a:pt x="0" y="411"/>
                    <a:pt x="274" y="0"/>
                  </a:cubicBezTo>
                  <a:cubicBezTo>
                    <a:pt x="554" y="109"/>
                    <a:pt x="577" y="429"/>
                    <a:pt x="355" y="577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9" name="Freeform 103">
              <a:extLst>
                <a:ext uri="{FF2B5EF4-FFF2-40B4-BE49-F238E27FC236}">
                  <a16:creationId xmlns:a16="http://schemas.microsoft.com/office/drawing/2014/main" id="{9765830B-1BD4-41D6-BC1C-2AF443CA7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0275" y="6346233"/>
              <a:ext cx="154876" cy="820843"/>
            </a:xfrm>
            <a:custGeom>
              <a:avLst/>
              <a:gdLst>
                <a:gd name="T0" fmla="*/ 80 w 119"/>
                <a:gd name="T1" fmla="*/ 627 h 627"/>
                <a:gd name="T2" fmla="*/ 71 w 119"/>
                <a:gd name="T3" fmla="*/ 626 h 627"/>
                <a:gd name="T4" fmla="*/ 0 w 119"/>
                <a:gd name="T5" fmla="*/ 4 h 627"/>
                <a:gd name="T6" fmla="*/ 8 w 119"/>
                <a:gd name="T7" fmla="*/ 0 h 627"/>
                <a:gd name="T8" fmla="*/ 80 w 119"/>
                <a:gd name="T9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627">
                  <a:moveTo>
                    <a:pt x="80" y="627"/>
                  </a:moveTo>
                  <a:cubicBezTo>
                    <a:pt x="71" y="626"/>
                    <a:pt x="71" y="626"/>
                    <a:pt x="71" y="626"/>
                  </a:cubicBezTo>
                  <a:cubicBezTo>
                    <a:pt x="109" y="258"/>
                    <a:pt x="1" y="6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2"/>
                    <a:pt x="119" y="256"/>
                    <a:pt x="80" y="627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0" name="Freeform 104">
              <a:extLst>
                <a:ext uri="{FF2B5EF4-FFF2-40B4-BE49-F238E27FC236}">
                  <a16:creationId xmlns:a16="http://schemas.microsoft.com/office/drawing/2014/main" id="{26AFE2C7-7AB8-4789-8C5C-042FC9B46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228" y="6847644"/>
              <a:ext cx="302009" cy="120997"/>
            </a:xfrm>
            <a:custGeom>
              <a:avLst/>
              <a:gdLst>
                <a:gd name="T0" fmla="*/ 126 w 231"/>
                <a:gd name="T1" fmla="*/ 92 h 93"/>
                <a:gd name="T2" fmla="*/ 92 w 231"/>
                <a:gd name="T3" fmla="*/ 85 h 93"/>
                <a:gd name="T4" fmla="*/ 54 w 231"/>
                <a:gd name="T5" fmla="*/ 61 h 93"/>
                <a:gd name="T6" fmla="*/ 49 w 231"/>
                <a:gd name="T7" fmla="*/ 57 h 93"/>
                <a:gd name="T8" fmla="*/ 2 w 231"/>
                <a:gd name="T9" fmla="*/ 21 h 93"/>
                <a:gd name="T10" fmla="*/ 2 w 231"/>
                <a:gd name="T11" fmla="*/ 14 h 93"/>
                <a:gd name="T12" fmla="*/ 8 w 231"/>
                <a:gd name="T13" fmla="*/ 14 h 93"/>
                <a:gd name="T14" fmla="*/ 54 w 231"/>
                <a:gd name="T15" fmla="*/ 49 h 93"/>
                <a:gd name="T16" fmla="*/ 60 w 231"/>
                <a:gd name="T17" fmla="*/ 54 h 93"/>
                <a:gd name="T18" fmla="*/ 96 w 231"/>
                <a:gd name="T19" fmla="*/ 76 h 93"/>
                <a:gd name="T20" fmla="*/ 157 w 231"/>
                <a:gd name="T21" fmla="*/ 75 h 93"/>
                <a:gd name="T22" fmla="*/ 222 w 231"/>
                <a:gd name="T23" fmla="*/ 3 h 93"/>
                <a:gd name="T24" fmla="*/ 228 w 231"/>
                <a:gd name="T25" fmla="*/ 2 h 93"/>
                <a:gd name="T26" fmla="*/ 230 w 231"/>
                <a:gd name="T27" fmla="*/ 8 h 93"/>
                <a:gd name="T28" fmla="*/ 162 w 231"/>
                <a:gd name="T29" fmla="*/ 83 h 93"/>
                <a:gd name="T30" fmla="*/ 126 w 231"/>
                <a:gd name="T31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1" h="93">
                  <a:moveTo>
                    <a:pt x="126" y="92"/>
                  </a:moveTo>
                  <a:cubicBezTo>
                    <a:pt x="115" y="93"/>
                    <a:pt x="103" y="90"/>
                    <a:pt x="92" y="85"/>
                  </a:cubicBezTo>
                  <a:cubicBezTo>
                    <a:pt x="79" y="79"/>
                    <a:pt x="66" y="70"/>
                    <a:pt x="54" y="61"/>
                  </a:cubicBezTo>
                  <a:cubicBezTo>
                    <a:pt x="49" y="57"/>
                    <a:pt x="49" y="57"/>
                    <a:pt x="49" y="57"/>
                  </a:cubicBezTo>
                  <a:cubicBezTo>
                    <a:pt x="32" y="45"/>
                    <a:pt x="17" y="33"/>
                    <a:pt x="2" y="21"/>
                  </a:cubicBezTo>
                  <a:cubicBezTo>
                    <a:pt x="0" y="19"/>
                    <a:pt x="0" y="16"/>
                    <a:pt x="2" y="14"/>
                  </a:cubicBezTo>
                  <a:cubicBezTo>
                    <a:pt x="3" y="12"/>
                    <a:pt x="6" y="12"/>
                    <a:pt x="8" y="14"/>
                  </a:cubicBezTo>
                  <a:cubicBezTo>
                    <a:pt x="23" y="26"/>
                    <a:pt x="38" y="38"/>
                    <a:pt x="54" y="49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71" y="62"/>
                    <a:pt x="83" y="71"/>
                    <a:pt x="96" y="76"/>
                  </a:cubicBezTo>
                  <a:cubicBezTo>
                    <a:pt x="116" y="86"/>
                    <a:pt x="138" y="85"/>
                    <a:pt x="157" y="75"/>
                  </a:cubicBezTo>
                  <a:cubicBezTo>
                    <a:pt x="184" y="59"/>
                    <a:pt x="204" y="31"/>
                    <a:pt x="222" y="3"/>
                  </a:cubicBezTo>
                  <a:cubicBezTo>
                    <a:pt x="223" y="1"/>
                    <a:pt x="226" y="0"/>
                    <a:pt x="228" y="2"/>
                  </a:cubicBezTo>
                  <a:cubicBezTo>
                    <a:pt x="230" y="3"/>
                    <a:pt x="231" y="6"/>
                    <a:pt x="230" y="8"/>
                  </a:cubicBezTo>
                  <a:cubicBezTo>
                    <a:pt x="211" y="37"/>
                    <a:pt x="191" y="66"/>
                    <a:pt x="162" y="83"/>
                  </a:cubicBezTo>
                  <a:cubicBezTo>
                    <a:pt x="150" y="89"/>
                    <a:pt x="138" y="92"/>
                    <a:pt x="126" y="9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1" name="Freeform 105">
              <a:extLst>
                <a:ext uri="{FF2B5EF4-FFF2-40B4-BE49-F238E27FC236}">
                  <a16:creationId xmlns:a16="http://schemas.microsoft.com/office/drawing/2014/main" id="{C413EDAF-D842-4D01-AE52-DCA7F2A11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7028" y="6715032"/>
              <a:ext cx="349439" cy="147132"/>
            </a:xfrm>
            <a:custGeom>
              <a:avLst/>
              <a:gdLst>
                <a:gd name="T0" fmla="*/ 147 w 267"/>
                <a:gd name="T1" fmla="*/ 112 h 112"/>
                <a:gd name="T2" fmla="*/ 98 w 267"/>
                <a:gd name="T3" fmla="*/ 100 h 112"/>
                <a:gd name="T4" fmla="*/ 2 w 267"/>
                <a:gd name="T5" fmla="*/ 39 h 112"/>
                <a:gd name="T6" fmla="*/ 1 w 267"/>
                <a:gd name="T7" fmla="*/ 33 h 112"/>
                <a:gd name="T8" fmla="*/ 8 w 267"/>
                <a:gd name="T9" fmla="*/ 32 h 112"/>
                <a:gd name="T10" fmla="*/ 103 w 267"/>
                <a:gd name="T11" fmla="*/ 91 h 112"/>
                <a:gd name="T12" fmla="*/ 153 w 267"/>
                <a:gd name="T13" fmla="*/ 102 h 112"/>
                <a:gd name="T14" fmla="*/ 258 w 267"/>
                <a:gd name="T15" fmla="*/ 3 h 112"/>
                <a:gd name="T16" fmla="*/ 264 w 267"/>
                <a:gd name="T17" fmla="*/ 1 h 112"/>
                <a:gd name="T18" fmla="*/ 266 w 267"/>
                <a:gd name="T19" fmla="*/ 8 h 112"/>
                <a:gd name="T20" fmla="*/ 154 w 267"/>
                <a:gd name="T21" fmla="*/ 111 h 112"/>
                <a:gd name="T22" fmla="*/ 147 w 267"/>
                <a:gd name="T23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7" h="112">
                  <a:moveTo>
                    <a:pt x="147" y="112"/>
                  </a:moveTo>
                  <a:cubicBezTo>
                    <a:pt x="132" y="112"/>
                    <a:pt x="116" y="108"/>
                    <a:pt x="98" y="100"/>
                  </a:cubicBezTo>
                  <a:cubicBezTo>
                    <a:pt x="64" y="83"/>
                    <a:pt x="32" y="61"/>
                    <a:pt x="2" y="39"/>
                  </a:cubicBezTo>
                  <a:cubicBezTo>
                    <a:pt x="0" y="38"/>
                    <a:pt x="0" y="35"/>
                    <a:pt x="1" y="33"/>
                  </a:cubicBezTo>
                  <a:cubicBezTo>
                    <a:pt x="3" y="31"/>
                    <a:pt x="6" y="30"/>
                    <a:pt x="8" y="32"/>
                  </a:cubicBezTo>
                  <a:cubicBezTo>
                    <a:pt x="37" y="53"/>
                    <a:pt x="69" y="75"/>
                    <a:pt x="103" y="91"/>
                  </a:cubicBezTo>
                  <a:cubicBezTo>
                    <a:pt x="121" y="100"/>
                    <a:pt x="138" y="104"/>
                    <a:pt x="153" y="102"/>
                  </a:cubicBezTo>
                  <a:cubicBezTo>
                    <a:pt x="199" y="97"/>
                    <a:pt x="232" y="49"/>
                    <a:pt x="258" y="3"/>
                  </a:cubicBezTo>
                  <a:cubicBezTo>
                    <a:pt x="259" y="1"/>
                    <a:pt x="262" y="0"/>
                    <a:pt x="264" y="1"/>
                  </a:cubicBezTo>
                  <a:cubicBezTo>
                    <a:pt x="266" y="2"/>
                    <a:pt x="267" y="5"/>
                    <a:pt x="266" y="8"/>
                  </a:cubicBezTo>
                  <a:cubicBezTo>
                    <a:pt x="239" y="56"/>
                    <a:pt x="204" y="106"/>
                    <a:pt x="154" y="111"/>
                  </a:cubicBezTo>
                  <a:cubicBezTo>
                    <a:pt x="151" y="112"/>
                    <a:pt x="149" y="112"/>
                    <a:pt x="147" y="112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2" name="Freeform 106">
              <a:extLst>
                <a:ext uri="{FF2B5EF4-FFF2-40B4-BE49-F238E27FC236}">
                  <a16:creationId xmlns:a16="http://schemas.microsoft.com/office/drawing/2014/main" id="{85051DBB-EA67-480E-80DE-60E5BAD3C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805" y="6597906"/>
              <a:ext cx="316528" cy="154876"/>
            </a:xfrm>
            <a:custGeom>
              <a:avLst/>
              <a:gdLst>
                <a:gd name="T0" fmla="*/ 120 w 242"/>
                <a:gd name="T1" fmla="*/ 118 h 119"/>
                <a:gd name="T2" fmla="*/ 1 w 242"/>
                <a:gd name="T3" fmla="*/ 39 h 119"/>
                <a:gd name="T4" fmla="*/ 2 w 242"/>
                <a:gd name="T5" fmla="*/ 32 h 119"/>
                <a:gd name="T6" fmla="*/ 9 w 242"/>
                <a:gd name="T7" fmla="*/ 33 h 119"/>
                <a:gd name="T8" fmla="*/ 135 w 242"/>
                <a:gd name="T9" fmla="*/ 108 h 119"/>
                <a:gd name="T10" fmla="*/ 232 w 242"/>
                <a:gd name="T11" fmla="*/ 4 h 119"/>
                <a:gd name="T12" fmla="*/ 238 w 242"/>
                <a:gd name="T13" fmla="*/ 1 h 119"/>
                <a:gd name="T14" fmla="*/ 241 w 242"/>
                <a:gd name="T15" fmla="*/ 6 h 119"/>
                <a:gd name="T16" fmla="*/ 137 w 242"/>
                <a:gd name="T17" fmla="*/ 117 h 119"/>
                <a:gd name="T18" fmla="*/ 120 w 242"/>
                <a:gd name="T19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119">
                  <a:moveTo>
                    <a:pt x="120" y="118"/>
                  </a:moveTo>
                  <a:cubicBezTo>
                    <a:pt x="64" y="119"/>
                    <a:pt x="22" y="70"/>
                    <a:pt x="1" y="39"/>
                  </a:cubicBezTo>
                  <a:cubicBezTo>
                    <a:pt x="0" y="36"/>
                    <a:pt x="0" y="34"/>
                    <a:pt x="2" y="32"/>
                  </a:cubicBezTo>
                  <a:cubicBezTo>
                    <a:pt x="4" y="31"/>
                    <a:pt x="7" y="31"/>
                    <a:pt x="9" y="33"/>
                  </a:cubicBezTo>
                  <a:cubicBezTo>
                    <a:pt x="30" y="66"/>
                    <a:pt x="75" y="118"/>
                    <a:pt x="135" y="108"/>
                  </a:cubicBezTo>
                  <a:cubicBezTo>
                    <a:pt x="188" y="98"/>
                    <a:pt x="222" y="49"/>
                    <a:pt x="232" y="4"/>
                  </a:cubicBezTo>
                  <a:cubicBezTo>
                    <a:pt x="233" y="2"/>
                    <a:pt x="235" y="0"/>
                    <a:pt x="238" y="1"/>
                  </a:cubicBezTo>
                  <a:cubicBezTo>
                    <a:pt x="240" y="1"/>
                    <a:pt x="242" y="4"/>
                    <a:pt x="241" y="6"/>
                  </a:cubicBezTo>
                  <a:cubicBezTo>
                    <a:pt x="231" y="54"/>
                    <a:pt x="194" y="106"/>
                    <a:pt x="137" y="117"/>
                  </a:cubicBezTo>
                  <a:cubicBezTo>
                    <a:pt x="131" y="118"/>
                    <a:pt x="125" y="118"/>
                    <a:pt x="120" y="11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3" name="Freeform 107">
              <a:extLst>
                <a:ext uri="{FF2B5EF4-FFF2-40B4-BE49-F238E27FC236}">
                  <a16:creationId xmlns:a16="http://schemas.microsoft.com/office/drawing/2014/main" id="{A1F8F6CE-2287-4AA3-9305-4E650B104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229" y="6494334"/>
              <a:ext cx="238122" cy="124869"/>
            </a:xfrm>
            <a:custGeom>
              <a:avLst/>
              <a:gdLst>
                <a:gd name="T0" fmla="*/ 96 w 182"/>
                <a:gd name="T1" fmla="*/ 95 h 96"/>
                <a:gd name="T2" fmla="*/ 2 w 182"/>
                <a:gd name="T3" fmla="*/ 32 h 96"/>
                <a:gd name="T4" fmla="*/ 3 w 182"/>
                <a:gd name="T5" fmla="*/ 25 h 96"/>
                <a:gd name="T6" fmla="*/ 9 w 182"/>
                <a:gd name="T7" fmla="*/ 26 h 96"/>
                <a:gd name="T8" fmla="*/ 103 w 182"/>
                <a:gd name="T9" fmla="*/ 85 h 96"/>
                <a:gd name="T10" fmla="*/ 173 w 182"/>
                <a:gd name="T11" fmla="*/ 5 h 96"/>
                <a:gd name="T12" fmla="*/ 178 w 182"/>
                <a:gd name="T13" fmla="*/ 1 h 96"/>
                <a:gd name="T14" fmla="*/ 182 w 182"/>
                <a:gd name="T15" fmla="*/ 5 h 96"/>
                <a:gd name="T16" fmla="*/ 105 w 182"/>
                <a:gd name="T17" fmla="*/ 95 h 96"/>
                <a:gd name="T18" fmla="*/ 96 w 182"/>
                <a:gd name="T19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96">
                  <a:moveTo>
                    <a:pt x="96" y="95"/>
                  </a:moveTo>
                  <a:cubicBezTo>
                    <a:pt x="48" y="96"/>
                    <a:pt x="4" y="34"/>
                    <a:pt x="2" y="32"/>
                  </a:cubicBezTo>
                  <a:cubicBezTo>
                    <a:pt x="0" y="29"/>
                    <a:pt x="1" y="26"/>
                    <a:pt x="3" y="25"/>
                  </a:cubicBezTo>
                  <a:cubicBezTo>
                    <a:pt x="5" y="23"/>
                    <a:pt x="8" y="24"/>
                    <a:pt x="9" y="26"/>
                  </a:cubicBezTo>
                  <a:cubicBezTo>
                    <a:pt x="10" y="27"/>
                    <a:pt x="57" y="93"/>
                    <a:pt x="103" y="85"/>
                  </a:cubicBezTo>
                  <a:cubicBezTo>
                    <a:pt x="149" y="78"/>
                    <a:pt x="173" y="10"/>
                    <a:pt x="173" y="5"/>
                  </a:cubicBezTo>
                  <a:cubicBezTo>
                    <a:pt x="173" y="3"/>
                    <a:pt x="175" y="0"/>
                    <a:pt x="178" y="1"/>
                  </a:cubicBezTo>
                  <a:cubicBezTo>
                    <a:pt x="180" y="1"/>
                    <a:pt x="182" y="3"/>
                    <a:pt x="182" y="5"/>
                  </a:cubicBezTo>
                  <a:cubicBezTo>
                    <a:pt x="182" y="13"/>
                    <a:pt x="156" y="86"/>
                    <a:pt x="105" y="95"/>
                  </a:cubicBezTo>
                  <a:cubicBezTo>
                    <a:pt x="102" y="95"/>
                    <a:pt x="99" y="95"/>
                    <a:pt x="96" y="95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4" name="Freeform 108">
              <a:extLst>
                <a:ext uri="{FF2B5EF4-FFF2-40B4-BE49-F238E27FC236}">
                  <a16:creationId xmlns:a16="http://schemas.microsoft.com/office/drawing/2014/main" id="{D5CB72F4-1E13-4B72-8345-CD277B048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5312" y="6912498"/>
              <a:ext cx="582721" cy="573041"/>
            </a:xfrm>
            <a:custGeom>
              <a:avLst/>
              <a:gdLst>
                <a:gd name="T0" fmla="*/ 248 w 445"/>
                <a:gd name="T1" fmla="*/ 438 h 438"/>
                <a:gd name="T2" fmla="*/ 248 w 445"/>
                <a:gd name="T3" fmla="*/ 0 h 438"/>
                <a:gd name="T4" fmla="*/ 248 w 445"/>
                <a:gd name="T5" fmla="*/ 438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5" h="438">
                  <a:moveTo>
                    <a:pt x="248" y="438"/>
                  </a:moveTo>
                  <a:cubicBezTo>
                    <a:pt x="248" y="438"/>
                    <a:pt x="0" y="278"/>
                    <a:pt x="248" y="0"/>
                  </a:cubicBezTo>
                  <a:cubicBezTo>
                    <a:pt x="445" y="110"/>
                    <a:pt x="428" y="351"/>
                    <a:pt x="248" y="438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5" name="Freeform 109">
              <a:extLst>
                <a:ext uri="{FF2B5EF4-FFF2-40B4-BE49-F238E27FC236}">
                  <a16:creationId xmlns:a16="http://schemas.microsoft.com/office/drawing/2014/main" id="{E458DA4D-3E3D-450F-9DCA-1BC697F2B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6032" y="6927019"/>
              <a:ext cx="96797" cy="621440"/>
            </a:xfrm>
            <a:custGeom>
              <a:avLst/>
              <a:gdLst>
                <a:gd name="T0" fmla="*/ 7 w 74"/>
                <a:gd name="T1" fmla="*/ 475 h 475"/>
                <a:gd name="T2" fmla="*/ 0 w 74"/>
                <a:gd name="T3" fmla="*/ 474 h 475"/>
                <a:gd name="T4" fmla="*/ 12 w 74"/>
                <a:gd name="T5" fmla="*/ 2 h 475"/>
                <a:gd name="T6" fmla="*/ 19 w 74"/>
                <a:gd name="T7" fmla="*/ 0 h 475"/>
                <a:gd name="T8" fmla="*/ 7 w 74"/>
                <a:gd name="T9" fmla="*/ 475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475">
                  <a:moveTo>
                    <a:pt x="7" y="475"/>
                  </a:moveTo>
                  <a:cubicBezTo>
                    <a:pt x="0" y="474"/>
                    <a:pt x="0" y="474"/>
                    <a:pt x="0" y="474"/>
                  </a:cubicBezTo>
                  <a:cubicBezTo>
                    <a:pt x="67" y="203"/>
                    <a:pt x="12" y="4"/>
                    <a:pt x="12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2"/>
                    <a:pt x="74" y="203"/>
                    <a:pt x="7" y="475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6" name="Freeform 110">
              <a:extLst>
                <a:ext uri="{FF2B5EF4-FFF2-40B4-BE49-F238E27FC236}">
                  <a16:creationId xmlns:a16="http://schemas.microsoft.com/office/drawing/2014/main" id="{17C75D91-4CF2-4792-96E9-1A00ED83D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754" y="7306464"/>
              <a:ext cx="227474" cy="96797"/>
            </a:xfrm>
            <a:custGeom>
              <a:avLst/>
              <a:gdLst>
                <a:gd name="T0" fmla="*/ 86 w 174"/>
                <a:gd name="T1" fmla="*/ 73 h 74"/>
                <a:gd name="T2" fmla="*/ 62 w 174"/>
                <a:gd name="T3" fmla="*/ 64 h 74"/>
                <a:gd name="T4" fmla="*/ 36 w 174"/>
                <a:gd name="T5" fmla="*/ 42 h 74"/>
                <a:gd name="T6" fmla="*/ 32 w 174"/>
                <a:gd name="T7" fmla="*/ 38 h 74"/>
                <a:gd name="T8" fmla="*/ 2 w 174"/>
                <a:gd name="T9" fmla="*/ 6 h 74"/>
                <a:gd name="T10" fmla="*/ 2 w 174"/>
                <a:gd name="T11" fmla="*/ 1 h 74"/>
                <a:gd name="T12" fmla="*/ 7 w 174"/>
                <a:gd name="T13" fmla="*/ 2 h 74"/>
                <a:gd name="T14" fmla="*/ 37 w 174"/>
                <a:gd name="T15" fmla="*/ 33 h 74"/>
                <a:gd name="T16" fmla="*/ 41 w 174"/>
                <a:gd name="T17" fmla="*/ 37 h 74"/>
                <a:gd name="T18" fmla="*/ 66 w 174"/>
                <a:gd name="T19" fmla="*/ 58 h 74"/>
                <a:gd name="T20" fmla="*/ 111 w 174"/>
                <a:gd name="T21" fmla="*/ 63 h 74"/>
                <a:gd name="T22" fmla="*/ 167 w 174"/>
                <a:gd name="T23" fmla="*/ 16 h 74"/>
                <a:gd name="T24" fmla="*/ 172 w 174"/>
                <a:gd name="T25" fmla="*/ 16 h 74"/>
                <a:gd name="T26" fmla="*/ 173 w 174"/>
                <a:gd name="T27" fmla="*/ 21 h 74"/>
                <a:gd name="T28" fmla="*/ 114 w 174"/>
                <a:gd name="T29" fmla="*/ 69 h 74"/>
                <a:gd name="T30" fmla="*/ 86 w 174"/>
                <a:gd name="T31" fmla="*/ 7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" h="74">
                  <a:moveTo>
                    <a:pt x="86" y="73"/>
                  </a:moveTo>
                  <a:cubicBezTo>
                    <a:pt x="78" y="71"/>
                    <a:pt x="70" y="68"/>
                    <a:pt x="62" y="64"/>
                  </a:cubicBezTo>
                  <a:cubicBezTo>
                    <a:pt x="52" y="57"/>
                    <a:pt x="44" y="49"/>
                    <a:pt x="36" y="42"/>
                  </a:cubicBezTo>
                  <a:cubicBezTo>
                    <a:pt x="32" y="38"/>
                    <a:pt x="32" y="38"/>
                    <a:pt x="32" y="38"/>
                  </a:cubicBezTo>
                  <a:cubicBezTo>
                    <a:pt x="21" y="28"/>
                    <a:pt x="11" y="17"/>
                    <a:pt x="2" y="6"/>
                  </a:cubicBezTo>
                  <a:cubicBezTo>
                    <a:pt x="0" y="5"/>
                    <a:pt x="0" y="3"/>
                    <a:pt x="2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6" y="12"/>
                    <a:pt x="26" y="23"/>
                    <a:pt x="37" y="33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9" y="44"/>
                    <a:pt x="57" y="52"/>
                    <a:pt x="66" y="58"/>
                  </a:cubicBezTo>
                  <a:cubicBezTo>
                    <a:pt x="80" y="67"/>
                    <a:pt x="96" y="69"/>
                    <a:pt x="111" y="63"/>
                  </a:cubicBezTo>
                  <a:cubicBezTo>
                    <a:pt x="133" y="54"/>
                    <a:pt x="151" y="35"/>
                    <a:pt x="167" y="16"/>
                  </a:cubicBezTo>
                  <a:cubicBezTo>
                    <a:pt x="168" y="15"/>
                    <a:pt x="171" y="14"/>
                    <a:pt x="172" y="16"/>
                  </a:cubicBezTo>
                  <a:cubicBezTo>
                    <a:pt x="174" y="17"/>
                    <a:pt x="174" y="19"/>
                    <a:pt x="173" y="21"/>
                  </a:cubicBezTo>
                  <a:cubicBezTo>
                    <a:pt x="156" y="40"/>
                    <a:pt x="137" y="60"/>
                    <a:pt x="114" y="69"/>
                  </a:cubicBezTo>
                  <a:cubicBezTo>
                    <a:pt x="105" y="73"/>
                    <a:pt x="95" y="74"/>
                    <a:pt x="86" y="73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7" name="Freeform 111">
              <a:extLst>
                <a:ext uri="{FF2B5EF4-FFF2-40B4-BE49-F238E27FC236}">
                  <a16:creationId xmlns:a16="http://schemas.microsoft.com/office/drawing/2014/main" id="{7571B96A-40BE-4268-BA92-632C66CA4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6978" y="7223219"/>
              <a:ext cx="265225" cy="101638"/>
            </a:xfrm>
            <a:custGeom>
              <a:avLst/>
              <a:gdLst>
                <a:gd name="T0" fmla="*/ 102 w 203"/>
                <a:gd name="T1" fmla="*/ 76 h 78"/>
                <a:gd name="T2" fmla="*/ 67 w 203"/>
                <a:gd name="T3" fmla="*/ 62 h 78"/>
                <a:gd name="T4" fmla="*/ 2 w 203"/>
                <a:gd name="T5" fmla="*/ 7 h 78"/>
                <a:gd name="T6" fmla="*/ 2 w 203"/>
                <a:gd name="T7" fmla="*/ 2 h 78"/>
                <a:gd name="T8" fmla="*/ 7 w 203"/>
                <a:gd name="T9" fmla="*/ 2 h 78"/>
                <a:gd name="T10" fmla="*/ 71 w 203"/>
                <a:gd name="T11" fmla="*/ 56 h 78"/>
                <a:gd name="T12" fmla="*/ 107 w 203"/>
                <a:gd name="T13" fmla="*/ 69 h 78"/>
                <a:gd name="T14" fmla="*/ 196 w 203"/>
                <a:gd name="T15" fmla="*/ 6 h 78"/>
                <a:gd name="T16" fmla="*/ 201 w 203"/>
                <a:gd name="T17" fmla="*/ 6 h 78"/>
                <a:gd name="T18" fmla="*/ 202 w 203"/>
                <a:gd name="T19" fmla="*/ 11 h 78"/>
                <a:gd name="T20" fmla="*/ 107 w 203"/>
                <a:gd name="T21" fmla="*/ 76 h 78"/>
                <a:gd name="T22" fmla="*/ 102 w 203"/>
                <a:gd name="T23" fmla="*/ 7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3" h="78">
                  <a:moveTo>
                    <a:pt x="102" y="76"/>
                  </a:moveTo>
                  <a:cubicBezTo>
                    <a:pt x="91" y="75"/>
                    <a:pt x="79" y="70"/>
                    <a:pt x="67" y="62"/>
                  </a:cubicBezTo>
                  <a:cubicBezTo>
                    <a:pt x="44" y="46"/>
                    <a:pt x="22" y="26"/>
                    <a:pt x="2" y="7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26" y="21"/>
                    <a:pt x="48" y="40"/>
                    <a:pt x="71" y="56"/>
                  </a:cubicBezTo>
                  <a:cubicBezTo>
                    <a:pt x="84" y="65"/>
                    <a:pt x="96" y="69"/>
                    <a:pt x="107" y="69"/>
                  </a:cubicBezTo>
                  <a:cubicBezTo>
                    <a:pt x="143" y="71"/>
                    <a:pt x="172" y="38"/>
                    <a:pt x="196" y="6"/>
                  </a:cubicBezTo>
                  <a:cubicBezTo>
                    <a:pt x="197" y="5"/>
                    <a:pt x="199" y="5"/>
                    <a:pt x="201" y="6"/>
                  </a:cubicBezTo>
                  <a:cubicBezTo>
                    <a:pt x="203" y="7"/>
                    <a:pt x="203" y="9"/>
                    <a:pt x="202" y="11"/>
                  </a:cubicBezTo>
                  <a:cubicBezTo>
                    <a:pt x="176" y="44"/>
                    <a:pt x="146" y="78"/>
                    <a:pt x="107" y="76"/>
                  </a:cubicBezTo>
                  <a:cubicBezTo>
                    <a:pt x="105" y="76"/>
                    <a:pt x="104" y="76"/>
                    <a:pt x="102" y="76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8" name="Freeform 112">
              <a:extLst>
                <a:ext uri="{FF2B5EF4-FFF2-40B4-BE49-F238E27FC236}">
                  <a16:creationId xmlns:a16="http://schemas.microsoft.com/office/drawing/2014/main" id="{8509D938-34F4-43F8-94B2-100C9210E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3434" y="7136101"/>
              <a:ext cx="241026" cy="102606"/>
            </a:xfrm>
            <a:custGeom>
              <a:avLst/>
              <a:gdLst>
                <a:gd name="T0" fmla="*/ 81 w 184"/>
                <a:gd name="T1" fmla="*/ 78 h 78"/>
                <a:gd name="T2" fmla="*/ 1 w 184"/>
                <a:gd name="T3" fmla="*/ 6 h 78"/>
                <a:gd name="T4" fmla="*/ 3 w 184"/>
                <a:gd name="T5" fmla="*/ 1 h 78"/>
                <a:gd name="T6" fmla="*/ 7 w 184"/>
                <a:gd name="T7" fmla="*/ 2 h 78"/>
                <a:gd name="T8" fmla="*/ 94 w 184"/>
                <a:gd name="T9" fmla="*/ 71 h 78"/>
                <a:gd name="T10" fmla="*/ 177 w 184"/>
                <a:gd name="T11" fmla="*/ 4 h 78"/>
                <a:gd name="T12" fmla="*/ 182 w 184"/>
                <a:gd name="T13" fmla="*/ 2 h 78"/>
                <a:gd name="T14" fmla="*/ 184 w 184"/>
                <a:gd name="T15" fmla="*/ 6 h 78"/>
                <a:gd name="T16" fmla="*/ 94 w 184"/>
                <a:gd name="T17" fmla="*/ 78 h 78"/>
                <a:gd name="T18" fmla="*/ 81 w 184"/>
                <a:gd name="T1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78">
                  <a:moveTo>
                    <a:pt x="81" y="78"/>
                  </a:moveTo>
                  <a:cubicBezTo>
                    <a:pt x="39" y="72"/>
                    <a:pt x="13" y="31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0"/>
                    <a:pt x="6" y="1"/>
                    <a:pt x="7" y="2"/>
                  </a:cubicBezTo>
                  <a:cubicBezTo>
                    <a:pt x="20" y="29"/>
                    <a:pt x="48" y="73"/>
                    <a:pt x="94" y="71"/>
                  </a:cubicBezTo>
                  <a:cubicBezTo>
                    <a:pt x="134" y="69"/>
                    <a:pt x="165" y="36"/>
                    <a:pt x="177" y="4"/>
                  </a:cubicBezTo>
                  <a:cubicBezTo>
                    <a:pt x="178" y="2"/>
                    <a:pt x="180" y="1"/>
                    <a:pt x="182" y="2"/>
                  </a:cubicBezTo>
                  <a:cubicBezTo>
                    <a:pt x="183" y="3"/>
                    <a:pt x="184" y="5"/>
                    <a:pt x="184" y="6"/>
                  </a:cubicBezTo>
                  <a:cubicBezTo>
                    <a:pt x="171" y="41"/>
                    <a:pt x="138" y="76"/>
                    <a:pt x="94" y="78"/>
                  </a:cubicBezTo>
                  <a:cubicBezTo>
                    <a:pt x="90" y="78"/>
                    <a:pt x="85" y="78"/>
                    <a:pt x="81" y="78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9" name="Freeform 113">
              <a:extLst>
                <a:ext uri="{FF2B5EF4-FFF2-40B4-BE49-F238E27FC236}">
                  <a16:creationId xmlns:a16="http://schemas.microsoft.com/office/drawing/2014/main" id="{3ED5F94D-6F91-43F4-BEA6-9873B80C9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602" y="7053823"/>
              <a:ext cx="181979" cy="84214"/>
            </a:xfrm>
            <a:custGeom>
              <a:avLst/>
              <a:gdLst>
                <a:gd name="T0" fmla="*/ 65 w 139"/>
                <a:gd name="T1" fmla="*/ 63 h 64"/>
                <a:gd name="T2" fmla="*/ 1 w 139"/>
                <a:gd name="T3" fmla="*/ 6 h 64"/>
                <a:gd name="T4" fmla="*/ 3 w 139"/>
                <a:gd name="T5" fmla="*/ 1 h 64"/>
                <a:gd name="T6" fmla="*/ 7 w 139"/>
                <a:gd name="T7" fmla="*/ 3 h 64"/>
                <a:gd name="T8" fmla="*/ 71 w 139"/>
                <a:gd name="T9" fmla="*/ 57 h 64"/>
                <a:gd name="T10" fmla="*/ 132 w 139"/>
                <a:gd name="T11" fmla="*/ 4 h 64"/>
                <a:gd name="T12" fmla="*/ 136 w 139"/>
                <a:gd name="T13" fmla="*/ 1 h 64"/>
                <a:gd name="T14" fmla="*/ 139 w 139"/>
                <a:gd name="T15" fmla="*/ 5 h 64"/>
                <a:gd name="T16" fmla="*/ 71 w 139"/>
                <a:gd name="T17" fmla="*/ 64 h 64"/>
                <a:gd name="T18" fmla="*/ 65 w 139"/>
                <a:gd name="T19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" h="64">
                  <a:moveTo>
                    <a:pt x="65" y="63"/>
                  </a:moveTo>
                  <a:cubicBezTo>
                    <a:pt x="29" y="59"/>
                    <a:pt x="2" y="8"/>
                    <a:pt x="1" y="6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4" y="0"/>
                    <a:pt x="7" y="1"/>
                    <a:pt x="7" y="3"/>
                  </a:cubicBezTo>
                  <a:cubicBezTo>
                    <a:pt x="8" y="3"/>
                    <a:pt x="36" y="58"/>
                    <a:pt x="71" y="57"/>
                  </a:cubicBezTo>
                  <a:cubicBezTo>
                    <a:pt x="106" y="56"/>
                    <a:pt x="131" y="7"/>
                    <a:pt x="132" y="4"/>
                  </a:cubicBezTo>
                  <a:cubicBezTo>
                    <a:pt x="132" y="2"/>
                    <a:pt x="134" y="1"/>
                    <a:pt x="136" y="1"/>
                  </a:cubicBezTo>
                  <a:cubicBezTo>
                    <a:pt x="138" y="1"/>
                    <a:pt x="139" y="3"/>
                    <a:pt x="139" y="5"/>
                  </a:cubicBezTo>
                  <a:cubicBezTo>
                    <a:pt x="138" y="11"/>
                    <a:pt x="110" y="62"/>
                    <a:pt x="71" y="64"/>
                  </a:cubicBezTo>
                  <a:cubicBezTo>
                    <a:pt x="69" y="64"/>
                    <a:pt x="67" y="64"/>
                    <a:pt x="65" y="63"/>
                  </a:cubicBezTo>
                  <a:close/>
                </a:path>
              </a:pathLst>
            </a:custGeom>
            <a:solidFill>
              <a:srgbClr val="62D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0" name="Freeform 114">
              <a:extLst>
                <a:ext uri="{FF2B5EF4-FFF2-40B4-BE49-F238E27FC236}">
                  <a16:creationId xmlns:a16="http://schemas.microsoft.com/office/drawing/2014/main" id="{84F5AD0B-8741-4681-A527-AA8EBE0AD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069" y="7199019"/>
              <a:ext cx="800516" cy="679519"/>
            </a:xfrm>
            <a:custGeom>
              <a:avLst/>
              <a:gdLst>
                <a:gd name="T0" fmla="*/ 465 w 612"/>
                <a:gd name="T1" fmla="*/ 43 h 519"/>
                <a:gd name="T2" fmla="*/ 131 w 612"/>
                <a:gd name="T3" fmla="*/ 519 h 519"/>
                <a:gd name="T4" fmla="*/ 465 w 612"/>
                <a:gd name="T5" fmla="*/ 4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2" h="519">
                  <a:moveTo>
                    <a:pt x="465" y="43"/>
                  </a:moveTo>
                  <a:cubicBezTo>
                    <a:pt x="465" y="43"/>
                    <a:pt x="612" y="406"/>
                    <a:pt x="131" y="519"/>
                  </a:cubicBezTo>
                  <a:cubicBezTo>
                    <a:pt x="0" y="250"/>
                    <a:pt x="202" y="0"/>
                    <a:pt x="465" y="43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1" name="Freeform 115">
              <a:extLst>
                <a:ext uri="{FF2B5EF4-FFF2-40B4-BE49-F238E27FC236}">
                  <a16:creationId xmlns:a16="http://schemas.microsoft.com/office/drawing/2014/main" id="{7C20FE3D-0FFE-412A-BA0E-045A456C3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00" y="7190307"/>
              <a:ext cx="498507" cy="668871"/>
            </a:xfrm>
            <a:custGeom>
              <a:avLst/>
              <a:gdLst>
                <a:gd name="T0" fmla="*/ 374 w 381"/>
                <a:gd name="T1" fmla="*/ 0 h 511"/>
                <a:gd name="T2" fmla="*/ 381 w 381"/>
                <a:gd name="T3" fmla="*/ 7 h 511"/>
                <a:gd name="T4" fmla="*/ 9 w 381"/>
                <a:gd name="T5" fmla="*/ 511 h 511"/>
                <a:gd name="T6" fmla="*/ 0 w 381"/>
                <a:gd name="T7" fmla="*/ 508 h 511"/>
                <a:gd name="T8" fmla="*/ 374 w 381"/>
                <a:gd name="T9" fmla="*/ 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511">
                  <a:moveTo>
                    <a:pt x="374" y="0"/>
                  </a:moveTo>
                  <a:cubicBezTo>
                    <a:pt x="381" y="7"/>
                    <a:pt x="381" y="7"/>
                    <a:pt x="381" y="7"/>
                  </a:cubicBezTo>
                  <a:cubicBezTo>
                    <a:pt x="102" y="251"/>
                    <a:pt x="10" y="508"/>
                    <a:pt x="9" y="511"/>
                  </a:cubicBezTo>
                  <a:cubicBezTo>
                    <a:pt x="0" y="508"/>
                    <a:pt x="0" y="508"/>
                    <a:pt x="0" y="508"/>
                  </a:cubicBezTo>
                  <a:cubicBezTo>
                    <a:pt x="1" y="505"/>
                    <a:pt x="94" y="245"/>
                    <a:pt x="374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2" name="Freeform 116">
              <a:extLst>
                <a:ext uri="{FF2B5EF4-FFF2-40B4-BE49-F238E27FC236}">
                  <a16:creationId xmlns:a16="http://schemas.microsoft.com/office/drawing/2014/main" id="{75EDAD35-0DC6-4911-9C2B-4921970B9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604" y="7301625"/>
              <a:ext cx="234249" cy="219730"/>
            </a:xfrm>
            <a:custGeom>
              <a:avLst/>
              <a:gdLst>
                <a:gd name="T0" fmla="*/ 137 w 179"/>
                <a:gd name="T1" fmla="*/ 26 h 168"/>
                <a:gd name="T2" fmla="*/ 157 w 179"/>
                <a:gd name="T3" fmla="*/ 54 h 168"/>
                <a:gd name="T4" fmla="*/ 168 w 179"/>
                <a:gd name="T5" fmla="*/ 97 h 168"/>
                <a:gd name="T6" fmla="*/ 169 w 179"/>
                <a:gd name="T7" fmla="*/ 104 h 168"/>
                <a:gd name="T8" fmla="*/ 179 w 179"/>
                <a:gd name="T9" fmla="*/ 162 h 168"/>
                <a:gd name="T10" fmla="*/ 175 w 179"/>
                <a:gd name="T11" fmla="*/ 167 h 168"/>
                <a:gd name="T12" fmla="*/ 169 w 179"/>
                <a:gd name="T13" fmla="*/ 163 h 168"/>
                <a:gd name="T14" fmla="*/ 160 w 179"/>
                <a:gd name="T15" fmla="*/ 106 h 168"/>
                <a:gd name="T16" fmla="*/ 159 w 179"/>
                <a:gd name="T17" fmla="*/ 99 h 168"/>
                <a:gd name="T18" fmla="*/ 148 w 179"/>
                <a:gd name="T19" fmla="*/ 57 h 168"/>
                <a:gd name="T20" fmla="*/ 102 w 179"/>
                <a:gd name="T21" fmla="*/ 17 h 168"/>
                <a:gd name="T22" fmla="*/ 6 w 179"/>
                <a:gd name="T23" fmla="*/ 25 h 168"/>
                <a:gd name="T24" fmla="*/ 0 w 179"/>
                <a:gd name="T25" fmla="*/ 22 h 168"/>
                <a:gd name="T26" fmla="*/ 4 w 179"/>
                <a:gd name="T27" fmla="*/ 16 h 168"/>
                <a:gd name="T28" fmla="*/ 104 w 179"/>
                <a:gd name="T29" fmla="*/ 8 h 168"/>
                <a:gd name="T30" fmla="*/ 137 w 179"/>
                <a:gd name="T31" fmla="*/ 2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9" h="168">
                  <a:moveTo>
                    <a:pt x="137" y="26"/>
                  </a:moveTo>
                  <a:cubicBezTo>
                    <a:pt x="145" y="33"/>
                    <a:pt x="152" y="43"/>
                    <a:pt x="157" y="54"/>
                  </a:cubicBezTo>
                  <a:cubicBezTo>
                    <a:pt x="162" y="68"/>
                    <a:pt x="165" y="83"/>
                    <a:pt x="168" y="97"/>
                  </a:cubicBezTo>
                  <a:cubicBezTo>
                    <a:pt x="169" y="104"/>
                    <a:pt x="169" y="104"/>
                    <a:pt x="169" y="104"/>
                  </a:cubicBezTo>
                  <a:cubicBezTo>
                    <a:pt x="173" y="124"/>
                    <a:pt x="176" y="143"/>
                    <a:pt x="179" y="162"/>
                  </a:cubicBezTo>
                  <a:cubicBezTo>
                    <a:pt x="179" y="165"/>
                    <a:pt x="177" y="167"/>
                    <a:pt x="175" y="167"/>
                  </a:cubicBezTo>
                  <a:cubicBezTo>
                    <a:pt x="172" y="168"/>
                    <a:pt x="170" y="166"/>
                    <a:pt x="169" y="163"/>
                  </a:cubicBezTo>
                  <a:cubicBezTo>
                    <a:pt x="167" y="145"/>
                    <a:pt x="164" y="125"/>
                    <a:pt x="160" y="106"/>
                  </a:cubicBezTo>
                  <a:cubicBezTo>
                    <a:pt x="159" y="99"/>
                    <a:pt x="159" y="99"/>
                    <a:pt x="159" y="99"/>
                  </a:cubicBezTo>
                  <a:cubicBezTo>
                    <a:pt x="156" y="85"/>
                    <a:pt x="153" y="71"/>
                    <a:pt x="148" y="57"/>
                  </a:cubicBezTo>
                  <a:cubicBezTo>
                    <a:pt x="139" y="37"/>
                    <a:pt x="123" y="22"/>
                    <a:pt x="102" y="17"/>
                  </a:cubicBezTo>
                  <a:cubicBezTo>
                    <a:pt x="72" y="10"/>
                    <a:pt x="38" y="17"/>
                    <a:pt x="6" y="25"/>
                  </a:cubicBezTo>
                  <a:cubicBezTo>
                    <a:pt x="4" y="26"/>
                    <a:pt x="1" y="24"/>
                    <a:pt x="0" y="22"/>
                  </a:cubicBezTo>
                  <a:cubicBezTo>
                    <a:pt x="0" y="19"/>
                    <a:pt x="1" y="17"/>
                    <a:pt x="4" y="16"/>
                  </a:cubicBezTo>
                  <a:cubicBezTo>
                    <a:pt x="37" y="8"/>
                    <a:pt x="72" y="0"/>
                    <a:pt x="104" y="8"/>
                  </a:cubicBezTo>
                  <a:cubicBezTo>
                    <a:pt x="117" y="11"/>
                    <a:pt x="128" y="17"/>
                    <a:pt x="137" y="26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3" name="Freeform 117">
              <a:extLst>
                <a:ext uri="{FF2B5EF4-FFF2-40B4-BE49-F238E27FC236}">
                  <a16:creationId xmlns:a16="http://schemas.microsoft.com/office/drawing/2014/main" id="{53130334-BB29-41D9-A64C-18F84E779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91" y="7364542"/>
              <a:ext cx="286521" cy="251673"/>
            </a:xfrm>
            <a:custGeom>
              <a:avLst/>
              <a:gdLst>
                <a:gd name="T0" fmla="*/ 162 w 219"/>
                <a:gd name="T1" fmla="*/ 35 h 193"/>
                <a:gd name="T2" fmla="*/ 189 w 219"/>
                <a:gd name="T3" fmla="*/ 77 h 193"/>
                <a:gd name="T4" fmla="*/ 218 w 219"/>
                <a:gd name="T5" fmla="*/ 187 h 193"/>
                <a:gd name="T6" fmla="*/ 215 w 219"/>
                <a:gd name="T7" fmla="*/ 192 h 193"/>
                <a:gd name="T8" fmla="*/ 209 w 219"/>
                <a:gd name="T9" fmla="*/ 189 h 193"/>
                <a:gd name="T10" fmla="*/ 181 w 219"/>
                <a:gd name="T11" fmla="*/ 81 h 193"/>
                <a:gd name="T12" fmla="*/ 151 w 219"/>
                <a:gd name="T13" fmla="*/ 38 h 193"/>
                <a:gd name="T14" fmla="*/ 7 w 219"/>
                <a:gd name="T15" fmla="*/ 39 h 193"/>
                <a:gd name="T16" fmla="*/ 1 w 219"/>
                <a:gd name="T17" fmla="*/ 36 h 193"/>
                <a:gd name="T18" fmla="*/ 4 w 219"/>
                <a:gd name="T19" fmla="*/ 30 h 193"/>
                <a:gd name="T20" fmla="*/ 157 w 219"/>
                <a:gd name="T21" fmla="*/ 31 h 193"/>
                <a:gd name="T22" fmla="*/ 162 w 219"/>
                <a:gd name="T23" fmla="*/ 35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" h="193">
                  <a:moveTo>
                    <a:pt x="162" y="35"/>
                  </a:moveTo>
                  <a:cubicBezTo>
                    <a:pt x="173" y="45"/>
                    <a:pt x="182" y="59"/>
                    <a:pt x="189" y="77"/>
                  </a:cubicBezTo>
                  <a:cubicBezTo>
                    <a:pt x="203" y="112"/>
                    <a:pt x="211" y="151"/>
                    <a:pt x="218" y="187"/>
                  </a:cubicBezTo>
                  <a:cubicBezTo>
                    <a:pt x="219" y="189"/>
                    <a:pt x="217" y="192"/>
                    <a:pt x="215" y="192"/>
                  </a:cubicBezTo>
                  <a:cubicBezTo>
                    <a:pt x="212" y="193"/>
                    <a:pt x="210" y="191"/>
                    <a:pt x="209" y="189"/>
                  </a:cubicBezTo>
                  <a:cubicBezTo>
                    <a:pt x="202" y="153"/>
                    <a:pt x="194" y="115"/>
                    <a:pt x="181" y="81"/>
                  </a:cubicBezTo>
                  <a:cubicBezTo>
                    <a:pt x="173" y="61"/>
                    <a:pt x="163" y="47"/>
                    <a:pt x="151" y="38"/>
                  </a:cubicBezTo>
                  <a:cubicBezTo>
                    <a:pt x="114" y="10"/>
                    <a:pt x="57" y="23"/>
                    <a:pt x="7" y="39"/>
                  </a:cubicBezTo>
                  <a:cubicBezTo>
                    <a:pt x="4" y="40"/>
                    <a:pt x="2" y="39"/>
                    <a:pt x="1" y="36"/>
                  </a:cubicBezTo>
                  <a:cubicBezTo>
                    <a:pt x="0" y="34"/>
                    <a:pt x="2" y="31"/>
                    <a:pt x="4" y="30"/>
                  </a:cubicBezTo>
                  <a:cubicBezTo>
                    <a:pt x="57" y="13"/>
                    <a:pt x="116" y="0"/>
                    <a:pt x="157" y="31"/>
                  </a:cubicBezTo>
                  <a:cubicBezTo>
                    <a:pt x="159" y="32"/>
                    <a:pt x="161" y="34"/>
                    <a:pt x="162" y="35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4" name="Freeform 118">
              <a:extLst>
                <a:ext uri="{FF2B5EF4-FFF2-40B4-BE49-F238E27FC236}">
                  <a16:creationId xmlns:a16="http://schemas.microsoft.com/office/drawing/2014/main" id="{7FB92DA9-6781-4150-9719-10FE4A60D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208" y="7454565"/>
              <a:ext cx="273937" cy="242961"/>
            </a:xfrm>
            <a:custGeom>
              <a:avLst/>
              <a:gdLst>
                <a:gd name="T0" fmla="*/ 168 w 210"/>
                <a:gd name="T1" fmla="*/ 42 h 186"/>
                <a:gd name="T2" fmla="*/ 201 w 210"/>
                <a:gd name="T3" fmla="*/ 182 h 186"/>
                <a:gd name="T4" fmla="*/ 195 w 210"/>
                <a:gd name="T5" fmla="*/ 185 h 186"/>
                <a:gd name="T6" fmla="*/ 192 w 210"/>
                <a:gd name="T7" fmla="*/ 180 h 186"/>
                <a:gd name="T8" fmla="*/ 150 w 210"/>
                <a:gd name="T9" fmla="*/ 40 h 186"/>
                <a:gd name="T10" fmla="*/ 8 w 210"/>
                <a:gd name="T11" fmla="*/ 49 h 186"/>
                <a:gd name="T12" fmla="*/ 2 w 210"/>
                <a:gd name="T13" fmla="*/ 48 h 186"/>
                <a:gd name="T14" fmla="*/ 3 w 210"/>
                <a:gd name="T15" fmla="*/ 41 h 186"/>
                <a:gd name="T16" fmla="*/ 155 w 210"/>
                <a:gd name="T17" fmla="*/ 32 h 186"/>
                <a:gd name="T18" fmla="*/ 168 w 210"/>
                <a:gd name="T19" fmla="*/ 4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186">
                  <a:moveTo>
                    <a:pt x="168" y="42"/>
                  </a:moveTo>
                  <a:cubicBezTo>
                    <a:pt x="210" y="80"/>
                    <a:pt x="207" y="145"/>
                    <a:pt x="201" y="182"/>
                  </a:cubicBezTo>
                  <a:cubicBezTo>
                    <a:pt x="200" y="184"/>
                    <a:pt x="198" y="186"/>
                    <a:pt x="195" y="185"/>
                  </a:cubicBezTo>
                  <a:cubicBezTo>
                    <a:pt x="193" y="185"/>
                    <a:pt x="191" y="183"/>
                    <a:pt x="192" y="180"/>
                  </a:cubicBezTo>
                  <a:cubicBezTo>
                    <a:pt x="198" y="142"/>
                    <a:pt x="201" y="73"/>
                    <a:pt x="150" y="40"/>
                  </a:cubicBezTo>
                  <a:cubicBezTo>
                    <a:pt x="104" y="10"/>
                    <a:pt x="46" y="23"/>
                    <a:pt x="8" y="49"/>
                  </a:cubicBezTo>
                  <a:cubicBezTo>
                    <a:pt x="6" y="51"/>
                    <a:pt x="3" y="50"/>
                    <a:pt x="2" y="48"/>
                  </a:cubicBezTo>
                  <a:cubicBezTo>
                    <a:pt x="0" y="46"/>
                    <a:pt x="1" y="43"/>
                    <a:pt x="3" y="41"/>
                  </a:cubicBezTo>
                  <a:cubicBezTo>
                    <a:pt x="43" y="14"/>
                    <a:pt x="106" y="0"/>
                    <a:pt x="155" y="32"/>
                  </a:cubicBezTo>
                  <a:cubicBezTo>
                    <a:pt x="160" y="35"/>
                    <a:pt x="164" y="38"/>
                    <a:pt x="168" y="42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5" name="Freeform 119">
              <a:extLst>
                <a:ext uri="{FF2B5EF4-FFF2-40B4-BE49-F238E27FC236}">
                  <a16:creationId xmlns:a16="http://schemas.microsoft.com/office/drawing/2014/main" id="{3E2A2DCA-95A2-4CE3-94B9-0ED4F005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073" y="7572657"/>
              <a:ext cx="211986" cy="195531"/>
            </a:xfrm>
            <a:custGeom>
              <a:avLst/>
              <a:gdLst>
                <a:gd name="T0" fmla="*/ 127 w 162"/>
                <a:gd name="T1" fmla="*/ 34 h 150"/>
                <a:gd name="T2" fmla="*/ 152 w 162"/>
                <a:gd name="T3" fmla="*/ 145 h 150"/>
                <a:gd name="T4" fmla="*/ 147 w 162"/>
                <a:gd name="T5" fmla="*/ 149 h 150"/>
                <a:gd name="T6" fmla="*/ 143 w 162"/>
                <a:gd name="T7" fmla="*/ 144 h 150"/>
                <a:gd name="T8" fmla="*/ 115 w 162"/>
                <a:gd name="T9" fmla="*/ 37 h 150"/>
                <a:gd name="T10" fmla="*/ 9 w 162"/>
                <a:gd name="T11" fmla="*/ 48 h 150"/>
                <a:gd name="T12" fmla="*/ 2 w 162"/>
                <a:gd name="T13" fmla="*/ 48 h 150"/>
                <a:gd name="T14" fmla="*/ 2 w 162"/>
                <a:gd name="T15" fmla="*/ 41 h 150"/>
                <a:gd name="T16" fmla="*/ 120 w 162"/>
                <a:gd name="T17" fmla="*/ 29 h 150"/>
                <a:gd name="T18" fmla="*/ 127 w 162"/>
                <a:gd name="T19" fmla="*/ 3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2" h="150">
                  <a:moveTo>
                    <a:pt x="127" y="34"/>
                  </a:moveTo>
                  <a:cubicBezTo>
                    <a:pt x="162" y="67"/>
                    <a:pt x="153" y="142"/>
                    <a:pt x="152" y="145"/>
                  </a:cubicBezTo>
                  <a:cubicBezTo>
                    <a:pt x="152" y="148"/>
                    <a:pt x="149" y="150"/>
                    <a:pt x="147" y="149"/>
                  </a:cubicBezTo>
                  <a:cubicBezTo>
                    <a:pt x="144" y="149"/>
                    <a:pt x="142" y="147"/>
                    <a:pt x="143" y="144"/>
                  </a:cubicBezTo>
                  <a:cubicBezTo>
                    <a:pt x="143" y="143"/>
                    <a:pt x="154" y="62"/>
                    <a:pt x="115" y="37"/>
                  </a:cubicBezTo>
                  <a:cubicBezTo>
                    <a:pt x="76" y="11"/>
                    <a:pt x="12" y="44"/>
                    <a:pt x="9" y="48"/>
                  </a:cubicBezTo>
                  <a:cubicBezTo>
                    <a:pt x="7" y="49"/>
                    <a:pt x="4" y="49"/>
                    <a:pt x="2" y="48"/>
                  </a:cubicBezTo>
                  <a:cubicBezTo>
                    <a:pt x="0" y="46"/>
                    <a:pt x="0" y="43"/>
                    <a:pt x="2" y="41"/>
                  </a:cubicBezTo>
                  <a:cubicBezTo>
                    <a:pt x="7" y="35"/>
                    <a:pt x="77" y="0"/>
                    <a:pt x="120" y="29"/>
                  </a:cubicBezTo>
                  <a:cubicBezTo>
                    <a:pt x="122" y="30"/>
                    <a:pt x="125" y="32"/>
                    <a:pt x="127" y="3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6" name="Freeform 120">
              <a:extLst>
                <a:ext uri="{FF2B5EF4-FFF2-40B4-BE49-F238E27FC236}">
                  <a16:creationId xmlns:a16="http://schemas.microsoft.com/office/drawing/2014/main" id="{77874139-8543-48FB-974D-A915B88BC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5678" y="9027524"/>
              <a:ext cx="1420019" cy="446237"/>
            </a:xfrm>
            <a:custGeom>
              <a:avLst/>
              <a:gdLst>
                <a:gd name="T0" fmla="*/ 177 w 1086"/>
                <a:gd name="T1" fmla="*/ 62 h 341"/>
                <a:gd name="T2" fmla="*/ 281 w 1086"/>
                <a:gd name="T3" fmla="*/ 88 h 341"/>
                <a:gd name="T4" fmla="*/ 446 w 1086"/>
                <a:gd name="T5" fmla="*/ 0 h 341"/>
                <a:gd name="T6" fmla="*/ 583 w 1086"/>
                <a:gd name="T7" fmla="*/ 51 h 341"/>
                <a:gd name="T8" fmla="*/ 709 w 1086"/>
                <a:gd name="T9" fmla="*/ 9 h 341"/>
                <a:gd name="T10" fmla="*/ 853 w 1086"/>
                <a:gd name="T11" fmla="*/ 67 h 341"/>
                <a:gd name="T12" fmla="*/ 908 w 1086"/>
                <a:gd name="T13" fmla="*/ 61 h 341"/>
                <a:gd name="T14" fmla="*/ 1086 w 1086"/>
                <a:gd name="T15" fmla="*/ 200 h 341"/>
                <a:gd name="T16" fmla="*/ 908 w 1086"/>
                <a:gd name="T17" fmla="*/ 340 h 341"/>
                <a:gd name="T18" fmla="*/ 764 w 1086"/>
                <a:gd name="T19" fmla="*/ 282 h 341"/>
                <a:gd name="T20" fmla="*/ 709 w 1086"/>
                <a:gd name="T21" fmla="*/ 289 h 341"/>
                <a:gd name="T22" fmla="*/ 572 w 1086"/>
                <a:gd name="T23" fmla="*/ 238 h 341"/>
                <a:gd name="T24" fmla="*/ 446 w 1086"/>
                <a:gd name="T25" fmla="*/ 279 h 341"/>
                <a:gd name="T26" fmla="*/ 342 w 1086"/>
                <a:gd name="T27" fmla="*/ 253 h 341"/>
                <a:gd name="T28" fmla="*/ 177 w 1086"/>
                <a:gd name="T29" fmla="*/ 341 h 341"/>
                <a:gd name="T30" fmla="*/ 0 w 1086"/>
                <a:gd name="T31" fmla="*/ 201 h 341"/>
                <a:gd name="T32" fmla="*/ 177 w 1086"/>
                <a:gd name="T33" fmla="*/ 62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6" h="341">
                  <a:moveTo>
                    <a:pt x="177" y="62"/>
                  </a:moveTo>
                  <a:cubicBezTo>
                    <a:pt x="216" y="62"/>
                    <a:pt x="252" y="71"/>
                    <a:pt x="281" y="88"/>
                  </a:cubicBezTo>
                  <a:cubicBezTo>
                    <a:pt x="307" y="36"/>
                    <a:pt x="371" y="0"/>
                    <a:pt x="446" y="0"/>
                  </a:cubicBezTo>
                  <a:cubicBezTo>
                    <a:pt x="501" y="0"/>
                    <a:pt x="551" y="20"/>
                    <a:pt x="583" y="51"/>
                  </a:cubicBezTo>
                  <a:cubicBezTo>
                    <a:pt x="615" y="25"/>
                    <a:pt x="660" y="9"/>
                    <a:pt x="709" y="9"/>
                  </a:cubicBezTo>
                  <a:cubicBezTo>
                    <a:pt x="768" y="9"/>
                    <a:pt x="821" y="32"/>
                    <a:pt x="853" y="67"/>
                  </a:cubicBezTo>
                  <a:cubicBezTo>
                    <a:pt x="870" y="63"/>
                    <a:pt x="889" y="61"/>
                    <a:pt x="908" y="61"/>
                  </a:cubicBezTo>
                  <a:cubicBezTo>
                    <a:pt x="1006" y="61"/>
                    <a:pt x="1086" y="123"/>
                    <a:pt x="1086" y="200"/>
                  </a:cubicBezTo>
                  <a:cubicBezTo>
                    <a:pt x="1086" y="278"/>
                    <a:pt x="1006" y="340"/>
                    <a:pt x="908" y="340"/>
                  </a:cubicBezTo>
                  <a:cubicBezTo>
                    <a:pt x="849" y="340"/>
                    <a:pt x="797" y="317"/>
                    <a:pt x="764" y="282"/>
                  </a:cubicBezTo>
                  <a:cubicBezTo>
                    <a:pt x="747" y="287"/>
                    <a:pt x="728" y="289"/>
                    <a:pt x="709" y="289"/>
                  </a:cubicBezTo>
                  <a:cubicBezTo>
                    <a:pt x="654" y="289"/>
                    <a:pt x="605" y="269"/>
                    <a:pt x="572" y="238"/>
                  </a:cubicBezTo>
                  <a:cubicBezTo>
                    <a:pt x="540" y="264"/>
                    <a:pt x="495" y="279"/>
                    <a:pt x="446" y="279"/>
                  </a:cubicBezTo>
                  <a:cubicBezTo>
                    <a:pt x="407" y="279"/>
                    <a:pt x="372" y="270"/>
                    <a:pt x="342" y="253"/>
                  </a:cubicBezTo>
                  <a:cubicBezTo>
                    <a:pt x="316" y="305"/>
                    <a:pt x="252" y="341"/>
                    <a:pt x="177" y="341"/>
                  </a:cubicBezTo>
                  <a:cubicBezTo>
                    <a:pt x="79" y="341"/>
                    <a:pt x="0" y="279"/>
                    <a:pt x="0" y="201"/>
                  </a:cubicBezTo>
                  <a:cubicBezTo>
                    <a:pt x="0" y="124"/>
                    <a:pt x="79" y="62"/>
                    <a:pt x="177" y="62"/>
                  </a:cubicBezTo>
                </a:path>
              </a:pathLst>
            </a:custGeom>
            <a:solidFill>
              <a:srgbClr val="825938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7" name="Freeform 121">
              <a:extLst>
                <a:ext uri="{FF2B5EF4-FFF2-40B4-BE49-F238E27FC236}">
                  <a16:creationId xmlns:a16="http://schemas.microsoft.com/office/drawing/2014/main" id="{15C07253-6436-412F-95AF-27D098C8A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410" y="6587259"/>
              <a:ext cx="705654" cy="737597"/>
            </a:xfrm>
            <a:custGeom>
              <a:avLst/>
              <a:gdLst>
                <a:gd name="T0" fmla="*/ 540 w 540"/>
                <a:gd name="T1" fmla="*/ 180 h 564"/>
                <a:gd name="T2" fmla="*/ 0 w 540"/>
                <a:gd name="T3" fmla="*/ 397 h 564"/>
                <a:gd name="T4" fmla="*/ 540 w 540"/>
                <a:gd name="T5" fmla="*/ 18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0" h="564">
                  <a:moveTo>
                    <a:pt x="540" y="180"/>
                  </a:moveTo>
                  <a:cubicBezTo>
                    <a:pt x="540" y="180"/>
                    <a:pt x="465" y="564"/>
                    <a:pt x="0" y="397"/>
                  </a:cubicBezTo>
                  <a:cubicBezTo>
                    <a:pt x="38" y="99"/>
                    <a:pt x="344" y="0"/>
                    <a:pt x="540" y="18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8" name="Freeform 122">
              <a:extLst>
                <a:ext uri="{FF2B5EF4-FFF2-40B4-BE49-F238E27FC236}">
                  <a16:creationId xmlns:a16="http://schemas.microsoft.com/office/drawing/2014/main" id="{8DBDE7FA-5C1A-4FCF-B93F-F7E070E94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931" y="6796341"/>
              <a:ext cx="773412" cy="300072"/>
            </a:xfrm>
            <a:custGeom>
              <a:avLst/>
              <a:gdLst>
                <a:gd name="T0" fmla="*/ 590 w 592"/>
                <a:gd name="T1" fmla="*/ 0 h 229"/>
                <a:gd name="T2" fmla="*/ 592 w 592"/>
                <a:gd name="T3" fmla="*/ 9 h 229"/>
                <a:gd name="T4" fmla="*/ 5 w 592"/>
                <a:gd name="T5" fmla="*/ 229 h 229"/>
                <a:gd name="T6" fmla="*/ 0 w 592"/>
                <a:gd name="T7" fmla="*/ 221 h 229"/>
                <a:gd name="T8" fmla="*/ 590 w 592"/>
                <a:gd name="T9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2" h="229">
                  <a:moveTo>
                    <a:pt x="590" y="0"/>
                  </a:moveTo>
                  <a:cubicBezTo>
                    <a:pt x="592" y="9"/>
                    <a:pt x="592" y="9"/>
                    <a:pt x="592" y="9"/>
                  </a:cubicBezTo>
                  <a:cubicBezTo>
                    <a:pt x="225" y="61"/>
                    <a:pt x="7" y="227"/>
                    <a:pt x="5" y="22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2" y="220"/>
                    <a:pt x="222" y="52"/>
                    <a:pt x="590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9" name="Freeform 123">
              <a:extLst>
                <a:ext uri="{FF2B5EF4-FFF2-40B4-BE49-F238E27FC236}">
                  <a16:creationId xmlns:a16="http://schemas.microsoft.com/office/drawing/2014/main" id="{EC8BCF43-B036-461B-A33F-693AA2031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679" y="6737295"/>
              <a:ext cx="153908" cy="290392"/>
            </a:xfrm>
            <a:custGeom>
              <a:avLst/>
              <a:gdLst>
                <a:gd name="T0" fmla="*/ 114 w 117"/>
                <a:gd name="T1" fmla="*/ 81 h 222"/>
                <a:gd name="T2" fmla="*/ 114 w 117"/>
                <a:gd name="T3" fmla="*/ 116 h 222"/>
                <a:gd name="T4" fmla="*/ 100 w 117"/>
                <a:gd name="T5" fmla="*/ 158 h 222"/>
                <a:gd name="T6" fmla="*/ 98 w 117"/>
                <a:gd name="T7" fmla="*/ 165 h 222"/>
                <a:gd name="T8" fmla="*/ 74 w 117"/>
                <a:gd name="T9" fmla="*/ 218 h 222"/>
                <a:gd name="T10" fmla="*/ 68 w 117"/>
                <a:gd name="T11" fmla="*/ 220 h 222"/>
                <a:gd name="T12" fmla="*/ 66 w 117"/>
                <a:gd name="T13" fmla="*/ 214 h 222"/>
                <a:gd name="T14" fmla="*/ 89 w 117"/>
                <a:gd name="T15" fmla="*/ 161 h 222"/>
                <a:gd name="T16" fmla="*/ 92 w 117"/>
                <a:gd name="T17" fmla="*/ 155 h 222"/>
                <a:gd name="T18" fmla="*/ 105 w 117"/>
                <a:gd name="T19" fmla="*/ 114 h 222"/>
                <a:gd name="T20" fmla="*/ 89 w 117"/>
                <a:gd name="T21" fmla="*/ 55 h 222"/>
                <a:gd name="T22" fmla="*/ 4 w 117"/>
                <a:gd name="T23" fmla="*/ 10 h 222"/>
                <a:gd name="T24" fmla="*/ 1 w 117"/>
                <a:gd name="T25" fmla="*/ 4 h 222"/>
                <a:gd name="T26" fmla="*/ 7 w 117"/>
                <a:gd name="T27" fmla="*/ 1 h 222"/>
                <a:gd name="T28" fmla="*/ 96 w 117"/>
                <a:gd name="T29" fmla="*/ 49 h 222"/>
                <a:gd name="T30" fmla="*/ 114 w 117"/>
                <a:gd name="T31" fmla="*/ 8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7" h="222">
                  <a:moveTo>
                    <a:pt x="114" y="81"/>
                  </a:moveTo>
                  <a:cubicBezTo>
                    <a:pt x="116" y="92"/>
                    <a:pt x="117" y="104"/>
                    <a:pt x="114" y="116"/>
                  </a:cubicBezTo>
                  <a:cubicBezTo>
                    <a:pt x="112" y="130"/>
                    <a:pt x="106" y="144"/>
                    <a:pt x="100" y="158"/>
                  </a:cubicBezTo>
                  <a:cubicBezTo>
                    <a:pt x="98" y="165"/>
                    <a:pt x="98" y="165"/>
                    <a:pt x="98" y="165"/>
                  </a:cubicBezTo>
                  <a:cubicBezTo>
                    <a:pt x="90" y="183"/>
                    <a:pt x="82" y="201"/>
                    <a:pt x="74" y="218"/>
                  </a:cubicBezTo>
                  <a:cubicBezTo>
                    <a:pt x="73" y="221"/>
                    <a:pt x="70" y="222"/>
                    <a:pt x="68" y="220"/>
                  </a:cubicBezTo>
                  <a:cubicBezTo>
                    <a:pt x="65" y="219"/>
                    <a:pt x="64" y="216"/>
                    <a:pt x="66" y="214"/>
                  </a:cubicBezTo>
                  <a:cubicBezTo>
                    <a:pt x="74" y="197"/>
                    <a:pt x="82" y="179"/>
                    <a:pt x="89" y="161"/>
                  </a:cubicBezTo>
                  <a:cubicBezTo>
                    <a:pt x="92" y="155"/>
                    <a:pt x="92" y="155"/>
                    <a:pt x="92" y="155"/>
                  </a:cubicBezTo>
                  <a:cubicBezTo>
                    <a:pt x="97" y="141"/>
                    <a:pt x="103" y="128"/>
                    <a:pt x="105" y="114"/>
                  </a:cubicBezTo>
                  <a:cubicBezTo>
                    <a:pt x="110" y="92"/>
                    <a:pt x="104" y="71"/>
                    <a:pt x="89" y="55"/>
                  </a:cubicBezTo>
                  <a:cubicBezTo>
                    <a:pt x="67" y="32"/>
                    <a:pt x="35" y="20"/>
                    <a:pt x="4" y="10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39" y="12"/>
                    <a:pt x="73" y="24"/>
                    <a:pt x="96" y="49"/>
                  </a:cubicBezTo>
                  <a:cubicBezTo>
                    <a:pt x="104" y="58"/>
                    <a:pt x="110" y="69"/>
                    <a:pt x="114" y="81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0" name="Freeform 124">
              <a:extLst>
                <a:ext uri="{FF2B5EF4-FFF2-40B4-BE49-F238E27FC236}">
                  <a16:creationId xmlns:a16="http://schemas.microsoft.com/office/drawing/2014/main" id="{AEDA8B87-FFFD-4A89-B7C3-E1E01E23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131" y="6746975"/>
              <a:ext cx="182947" cy="329111"/>
            </a:xfrm>
            <a:custGeom>
              <a:avLst/>
              <a:gdLst>
                <a:gd name="T0" fmla="*/ 137 w 140"/>
                <a:gd name="T1" fmla="*/ 91 h 252"/>
                <a:gd name="T2" fmla="*/ 136 w 140"/>
                <a:gd name="T3" fmla="*/ 141 h 252"/>
                <a:gd name="T4" fmla="*/ 101 w 140"/>
                <a:gd name="T5" fmla="*/ 249 h 252"/>
                <a:gd name="T6" fmla="*/ 95 w 140"/>
                <a:gd name="T7" fmla="*/ 251 h 252"/>
                <a:gd name="T8" fmla="*/ 92 w 140"/>
                <a:gd name="T9" fmla="*/ 245 h 252"/>
                <a:gd name="T10" fmla="*/ 127 w 140"/>
                <a:gd name="T11" fmla="*/ 139 h 252"/>
                <a:gd name="T12" fmla="*/ 126 w 140"/>
                <a:gd name="T13" fmla="*/ 88 h 252"/>
                <a:gd name="T14" fmla="*/ 4 w 140"/>
                <a:gd name="T15" fmla="*/ 10 h 252"/>
                <a:gd name="T16" fmla="*/ 1 w 140"/>
                <a:gd name="T17" fmla="*/ 4 h 252"/>
                <a:gd name="T18" fmla="*/ 7 w 140"/>
                <a:gd name="T19" fmla="*/ 1 h 252"/>
                <a:gd name="T20" fmla="*/ 135 w 140"/>
                <a:gd name="T21" fmla="*/ 84 h 252"/>
                <a:gd name="T22" fmla="*/ 137 w 140"/>
                <a:gd name="T23" fmla="*/ 9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252">
                  <a:moveTo>
                    <a:pt x="137" y="91"/>
                  </a:moveTo>
                  <a:cubicBezTo>
                    <a:pt x="140" y="105"/>
                    <a:pt x="140" y="122"/>
                    <a:pt x="136" y="141"/>
                  </a:cubicBezTo>
                  <a:cubicBezTo>
                    <a:pt x="129" y="178"/>
                    <a:pt x="115" y="214"/>
                    <a:pt x="101" y="249"/>
                  </a:cubicBezTo>
                  <a:cubicBezTo>
                    <a:pt x="100" y="251"/>
                    <a:pt x="97" y="252"/>
                    <a:pt x="95" y="251"/>
                  </a:cubicBezTo>
                  <a:cubicBezTo>
                    <a:pt x="92" y="250"/>
                    <a:pt x="91" y="248"/>
                    <a:pt x="92" y="245"/>
                  </a:cubicBezTo>
                  <a:cubicBezTo>
                    <a:pt x="106" y="211"/>
                    <a:pt x="120" y="175"/>
                    <a:pt x="127" y="139"/>
                  </a:cubicBezTo>
                  <a:cubicBezTo>
                    <a:pt x="131" y="119"/>
                    <a:pt x="131" y="102"/>
                    <a:pt x="126" y="88"/>
                  </a:cubicBezTo>
                  <a:cubicBezTo>
                    <a:pt x="110" y="44"/>
                    <a:pt x="55" y="24"/>
                    <a:pt x="4" y="10"/>
                  </a:cubicBezTo>
                  <a:cubicBezTo>
                    <a:pt x="2" y="9"/>
                    <a:pt x="0" y="6"/>
                    <a:pt x="1" y="4"/>
                  </a:cubicBezTo>
                  <a:cubicBezTo>
                    <a:pt x="2" y="1"/>
                    <a:pt x="4" y="0"/>
                    <a:pt x="7" y="1"/>
                  </a:cubicBezTo>
                  <a:cubicBezTo>
                    <a:pt x="60" y="15"/>
                    <a:pt x="117" y="36"/>
                    <a:pt x="135" y="84"/>
                  </a:cubicBezTo>
                  <a:cubicBezTo>
                    <a:pt x="135" y="87"/>
                    <a:pt x="136" y="89"/>
                    <a:pt x="137" y="91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1" name="Freeform 125">
              <a:extLst>
                <a:ext uri="{FF2B5EF4-FFF2-40B4-BE49-F238E27FC236}">
                  <a16:creationId xmlns:a16="http://schemas.microsoft.com/office/drawing/2014/main" id="{88B8D18A-F109-43B6-9D3E-54D57A88E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686" y="6799245"/>
              <a:ext cx="206179" cy="299104"/>
            </a:xfrm>
            <a:custGeom>
              <a:avLst/>
              <a:gdLst>
                <a:gd name="T0" fmla="*/ 143 w 157"/>
                <a:gd name="T1" fmla="*/ 92 h 229"/>
                <a:gd name="T2" fmla="*/ 94 w 157"/>
                <a:gd name="T3" fmla="*/ 227 h 229"/>
                <a:gd name="T4" fmla="*/ 88 w 157"/>
                <a:gd name="T5" fmla="*/ 227 h 229"/>
                <a:gd name="T6" fmla="*/ 87 w 157"/>
                <a:gd name="T7" fmla="*/ 221 h 229"/>
                <a:gd name="T8" fmla="*/ 129 w 157"/>
                <a:gd name="T9" fmla="*/ 80 h 229"/>
                <a:gd name="T10" fmla="*/ 5 w 157"/>
                <a:gd name="T11" fmla="*/ 11 h 229"/>
                <a:gd name="T12" fmla="*/ 0 w 157"/>
                <a:gd name="T13" fmla="*/ 6 h 229"/>
                <a:gd name="T14" fmla="*/ 5 w 157"/>
                <a:gd name="T15" fmla="*/ 1 h 229"/>
                <a:gd name="T16" fmla="*/ 138 w 157"/>
                <a:gd name="T17" fmla="*/ 77 h 229"/>
                <a:gd name="T18" fmla="*/ 143 w 157"/>
                <a:gd name="T19" fmla="*/ 92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7" h="229">
                  <a:moveTo>
                    <a:pt x="143" y="92"/>
                  </a:moveTo>
                  <a:cubicBezTo>
                    <a:pt x="157" y="147"/>
                    <a:pt x="120" y="199"/>
                    <a:pt x="94" y="227"/>
                  </a:cubicBezTo>
                  <a:cubicBezTo>
                    <a:pt x="92" y="229"/>
                    <a:pt x="89" y="229"/>
                    <a:pt x="88" y="227"/>
                  </a:cubicBezTo>
                  <a:cubicBezTo>
                    <a:pt x="86" y="226"/>
                    <a:pt x="86" y="223"/>
                    <a:pt x="87" y="221"/>
                  </a:cubicBezTo>
                  <a:cubicBezTo>
                    <a:pt x="113" y="192"/>
                    <a:pt x="154" y="136"/>
                    <a:pt x="129" y="80"/>
                  </a:cubicBezTo>
                  <a:cubicBezTo>
                    <a:pt x="107" y="31"/>
                    <a:pt x="51" y="10"/>
                    <a:pt x="5" y="11"/>
                  </a:cubicBezTo>
                  <a:cubicBezTo>
                    <a:pt x="2" y="11"/>
                    <a:pt x="0" y="9"/>
                    <a:pt x="0" y="6"/>
                  </a:cubicBezTo>
                  <a:cubicBezTo>
                    <a:pt x="0" y="4"/>
                    <a:pt x="2" y="1"/>
                    <a:pt x="5" y="1"/>
                  </a:cubicBezTo>
                  <a:cubicBezTo>
                    <a:pt x="54" y="0"/>
                    <a:pt x="114" y="23"/>
                    <a:pt x="138" y="77"/>
                  </a:cubicBezTo>
                  <a:cubicBezTo>
                    <a:pt x="140" y="82"/>
                    <a:pt x="142" y="87"/>
                    <a:pt x="143" y="92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2" name="Freeform 126">
              <a:extLst>
                <a:ext uri="{FF2B5EF4-FFF2-40B4-BE49-F238E27FC236}">
                  <a16:creationId xmlns:a16="http://schemas.microsoft.com/office/drawing/2014/main" id="{0AC5A155-02A8-4F83-94CE-7BEC44676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536" y="6881523"/>
              <a:ext cx="163588" cy="227474"/>
            </a:xfrm>
            <a:custGeom>
              <a:avLst/>
              <a:gdLst>
                <a:gd name="T0" fmla="*/ 113 w 125"/>
                <a:gd name="T1" fmla="*/ 64 h 174"/>
                <a:gd name="T2" fmla="*/ 73 w 125"/>
                <a:gd name="T3" fmla="*/ 171 h 174"/>
                <a:gd name="T4" fmla="*/ 67 w 125"/>
                <a:gd name="T5" fmla="*/ 172 h 174"/>
                <a:gd name="T6" fmla="*/ 66 w 125"/>
                <a:gd name="T7" fmla="*/ 165 h 174"/>
                <a:gd name="T8" fmla="*/ 101 w 125"/>
                <a:gd name="T9" fmla="*/ 60 h 174"/>
                <a:gd name="T10" fmla="*/ 6 w 125"/>
                <a:gd name="T11" fmla="*/ 11 h 174"/>
                <a:gd name="T12" fmla="*/ 1 w 125"/>
                <a:gd name="T13" fmla="*/ 8 h 174"/>
                <a:gd name="T14" fmla="*/ 4 w 125"/>
                <a:gd name="T15" fmla="*/ 2 h 174"/>
                <a:gd name="T16" fmla="*/ 110 w 125"/>
                <a:gd name="T17" fmla="*/ 56 h 174"/>
                <a:gd name="T18" fmla="*/ 113 w 125"/>
                <a:gd name="T19" fmla="*/ 6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" h="174">
                  <a:moveTo>
                    <a:pt x="113" y="64"/>
                  </a:moveTo>
                  <a:cubicBezTo>
                    <a:pt x="125" y="111"/>
                    <a:pt x="76" y="169"/>
                    <a:pt x="73" y="171"/>
                  </a:cubicBezTo>
                  <a:cubicBezTo>
                    <a:pt x="72" y="173"/>
                    <a:pt x="69" y="174"/>
                    <a:pt x="67" y="172"/>
                  </a:cubicBezTo>
                  <a:cubicBezTo>
                    <a:pt x="65" y="170"/>
                    <a:pt x="65" y="167"/>
                    <a:pt x="66" y="165"/>
                  </a:cubicBezTo>
                  <a:cubicBezTo>
                    <a:pt x="67" y="165"/>
                    <a:pt x="120" y="103"/>
                    <a:pt x="101" y="60"/>
                  </a:cubicBezTo>
                  <a:cubicBezTo>
                    <a:pt x="83" y="17"/>
                    <a:pt x="11" y="11"/>
                    <a:pt x="6" y="11"/>
                  </a:cubicBezTo>
                  <a:cubicBezTo>
                    <a:pt x="4" y="12"/>
                    <a:pt x="1" y="10"/>
                    <a:pt x="1" y="8"/>
                  </a:cubicBezTo>
                  <a:cubicBezTo>
                    <a:pt x="0" y="5"/>
                    <a:pt x="2" y="3"/>
                    <a:pt x="4" y="2"/>
                  </a:cubicBezTo>
                  <a:cubicBezTo>
                    <a:pt x="12" y="0"/>
                    <a:pt x="89" y="9"/>
                    <a:pt x="110" y="56"/>
                  </a:cubicBezTo>
                  <a:cubicBezTo>
                    <a:pt x="111" y="59"/>
                    <a:pt x="112" y="62"/>
                    <a:pt x="113" y="6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3" name="Freeform 127">
              <a:extLst>
                <a:ext uri="{FF2B5EF4-FFF2-40B4-BE49-F238E27FC236}">
                  <a16:creationId xmlns:a16="http://schemas.microsoft.com/office/drawing/2014/main" id="{2B8AAB9A-6EAE-4803-A705-D69973CF9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949" y="7033495"/>
              <a:ext cx="807291" cy="752116"/>
            </a:xfrm>
            <a:custGeom>
              <a:avLst/>
              <a:gdLst>
                <a:gd name="T0" fmla="*/ 323 w 617"/>
                <a:gd name="T1" fmla="*/ 0 h 575"/>
                <a:gd name="T2" fmla="*/ 237 w 617"/>
                <a:gd name="T3" fmla="*/ 575 h 575"/>
                <a:gd name="T4" fmla="*/ 323 w 617"/>
                <a:gd name="T5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7" h="575">
                  <a:moveTo>
                    <a:pt x="323" y="0"/>
                  </a:moveTo>
                  <a:cubicBezTo>
                    <a:pt x="323" y="0"/>
                    <a:pt x="617" y="259"/>
                    <a:pt x="237" y="575"/>
                  </a:cubicBezTo>
                  <a:cubicBezTo>
                    <a:pt x="0" y="392"/>
                    <a:pt x="69" y="79"/>
                    <a:pt x="323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4" name="Freeform 128">
              <a:extLst>
                <a:ext uri="{FF2B5EF4-FFF2-40B4-BE49-F238E27FC236}">
                  <a16:creationId xmlns:a16="http://schemas.microsoft.com/office/drawing/2014/main" id="{891BF452-F8F2-417B-9F74-767D0E951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496" y="6950249"/>
              <a:ext cx="196499" cy="814067"/>
            </a:xfrm>
            <a:custGeom>
              <a:avLst/>
              <a:gdLst>
                <a:gd name="T0" fmla="*/ 142 w 150"/>
                <a:gd name="T1" fmla="*/ 0 h 622"/>
                <a:gd name="T2" fmla="*/ 150 w 150"/>
                <a:gd name="T3" fmla="*/ 4 h 622"/>
                <a:gd name="T4" fmla="*/ 43 w 150"/>
                <a:gd name="T5" fmla="*/ 620 h 622"/>
                <a:gd name="T6" fmla="*/ 34 w 150"/>
                <a:gd name="T7" fmla="*/ 622 h 622"/>
                <a:gd name="T8" fmla="*/ 142 w 150"/>
                <a:gd name="T9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622">
                  <a:moveTo>
                    <a:pt x="142" y="0"/>
                  </a:moveTo>
                  <a:cubicBezTo>
                    <a:pt x="150" y="4"/>
                    <a:pt x="150" y="4"/>
                    <a:pt x="150" y="4"/>
                  </a:cubicBezTo>
                  <a:cubicBezTo>
                    <a:pt x="10" y="346"/>
                    <a:pt x="43" y="618"/>
                    <a:pt x="43" y="620"/>
                  </a:cubicBezTo>
                  <a:cubicBezTo>
                    <a:pt x="34" y="622"/>
                    <a:pt x="34" y="622"/>
                    <a:pt x="34" y="622"/>
                  </a:cubicBezTo>
                  <a:cubicBezTo>
                    <a:pt x="34" y="619"/>
                    <a:pt x="0" y="345"/>
                    <a:pt x="142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5" name="Freeform 129">
              <a:extLst>
                <a:ext uri="{FF2B5EF4-FFF2-40B4-BE49-F238E27FC236}">
                  <a16:creationId xmlns:a16="http://schemas.microsoft.com/office/drawing/2014/main" id="{810AA40D-702E-46C1-B3D9-FF305E017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680" y="7135132"/>
              <a:ext cx="295233" cy="151004"/>
            </a:xfrm>
            <a:custGeom>
              <a:avLst/>
              <a:gdLst>
                <a:gd name="T0" fmla="*/ 126 w 225"/>
                <a:gd name="T1" fmla="*/ 4 h 115"/>
                <a:gd name="T2" fmla="*/ 156 w 225"/>
                <a:gd name="T3" fmla="*/ 21 h 115"/>
                <a:gd name="T4" fmla="*/ 185 w 225"/>
                <a:gd name="T5" fmla="*/ 54 h 115"/>
                <a:gd name="T6" fmla="*/ 190 w 225"/>
                <a:gd name="T7" fmla="*/ 60 h 115"/>
                <a:gd name="T8" fmla="*/ 224 w 225"/>
                <a:gd name="T9" fmla="*/ 108 h 115"/>
                <a:gd name="T10" fmla="*/ 223 w 225"/>
                <a:gd name="T11" fmla="*/ 114 h 115"/>
                <a:gd name="T12" fmla="*/ 216 w 225"/>
                <a:gd name="T13" fmla="*/ 113 h 115"/>
                <a:gd name="T14" fmla="*/ 182 w 225"/>
                <a:gd name="T15" fmla="*/ 66 h 115"/>
                <a:gd name="T16" fmla="*/ 178 w 225"/>
                <a:gd name="T17" fmla="*/ 60 h 115"/>
                <a:gd name="T18" fmla="*/ 150 w 225"/>
                <a:gd name="T19" fmla="*/ 28 h 115"/>
                <a:gd name="T20" fmla="*/ 91 w 225"/>
                <a:gd name="T21" fmla="*/ 12 h 115"/>
                <a:gd name="T22" fmla="*/ 8 w 225"/>
                <a:gd name="T23" fmla="*/ 62 h 115"/>
                <a:gd name="T24" fmla="*/ 2 w 225"/>
                <a:gd name="T25" fmla="*/ 62 h 115"/>
                <a:gd name="T26" fmla="*/ 2 w 225"/>
                <a:gd name="T27" fmla="*/ 55 h 115"/>
                <a:gd name="T28" fmla="*/ 89 w 225"/>
                <a:gd name="T29" fmla="*/ 3 h 115"/>
                <a:gd name="T30" fmla="*/ 126 w 225"/>
                <a:gd name="T31" fmla="*/ 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5" h="115">
                  <a:moveTo>
                    <a:pt x="126" y="4"/>
                  </a:moveTo>
                  <a:cubicBezTo>
                    <a:pt x="137" y="7"/>
                    <a:pt x="147" y="13"/>
                    <a:pt x="156" y="21"/>
                  </a:cubicBezTo>
                  <a:cubicBezTo>
                    <a:pt x="167" y="31"/>
                    <a:pt x="176" y="43"/>
                    <a:pt x="185" y="54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202" y="76"/>
                    <a:pt x="213" y="92"/>
                    <a:pt x="224" y="108"/>
                  </a:cubicBezTo>
                  <a:cubicBezTo>
                    <a:pt x="225" y="110"/>
                    <a:pt x="225" y="113"/>
                    <a:pt x="223" y="114"/>
                  </a:cubicBezTo>
                  <a:cubicBezTo>
                    <a:pt x="220" y="115"/>
                    <a:pt x="218" y="115"/>
                    <a:pt x="216" y="113"/>
                  </a:cubicBezTo>
                  <a:cubicBezTo>
                    <a:pt x="206" y="97"/>
                    <a:pt x="194" y="81"/>
                    <a:pt x="182" y="66"/>
                  </a:cubicBezTo>
                  <a:cubicBezTo>
                    <a:pt x="178" y="60"/>
                    <a:pt x="178" y="60"/>
                    <a:pt x="178" y="60"/>
                  </a:cubicBezTo>
                  <a:cubicBezTo>
                    <a:pt x="169" y="49"/>
                    <a:pt x="160" y="37"/>
                    <a:pt x="150" y="28"/>
                  </a:cubicBezTo>
                  <a:cubicBezTo>
                    <a:pt x="133" y="13"/>
                    <a:pt x="112" y="7"/>
                    <a:pt x="91" y="12"/>
                  </a:cubicBezTo>
                  <a:cubicBezTo>
                    <a:pt x="60" y="19"/>
                    <a:pt x="33" y="41"/>
                    <a:pt x="8" y="62"/>
                  </a:cubicBezTo>
                  <a:cubicBezTo>
                    <a:pt x="6" y="64"/>
                    <a:pt x="3" y="64"/>
                    <a:pt x="2" y="62"/>
                  </a:cubicBezTo>
                  <a:cubicBezTo>
                    <a:pt x="0" y="60"/>
                    <a:pt x="0" y="57"/>
                    <a:pt x="2" y="55"/>
                  </a:cubicBezTo>
                  <a:cubicBezTo>
                    <a:pt x="28" y="33"/>
                    <a:pt x="56" y="11"/>
                    <a:pt x="89" y="3"/>
                  </a:cubicBezTo>
                  <a:cubicBezTo>
                    <a:pt x="101" y="0"/>
                    <a:pt x="114" y="1"/>
                    <a:pt x="126" y="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6" name="Freeform 130">
              <a:extLst>
                <a:ext uri="{FF2B5EF4-FFF2-40B4-BE49-F238E27FC236}">
                  <a16:creationId xmlns:a16="http://schemas.microsoft.com/office/drawing/2014/main" id="{F07DE274-C9A1-46CA-A660-AB00DA19B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666" y="7228058"/>
              <a:ext cx="346535" cy="168428"/>
            </a:xfrm>
            <a:custGeom>
              <a:avLst/>
              <a:gdLst>
                <a:gd name="T0" fmla="*/ 146 w 265"/>
                <a:gd name="T1" fmla="*/ 10 h 129"/>
                <a:gd name="T2" fmla="*/ 189 w 265"/>
                <a:gd name="T3" fmla="*/ 36 h 129"/>
                <a:gd name="T4" fmla="*/ 264 w 265"/>
                <a:gd name="T5" fmla="*/ 121 h 129"/>
                <a:gd name="T6" fmla="*/ 263 w 265"/>
                <a:gd name="T7" fmla="*/ 128 h 129"/>
                <a:gd name="T8" fmla="*/ 256 w 265"/>
                <a:gd name="T9" fmla="*/ 127 h 129"/>
                <a:gd name="T10" fmla="*/ 182 w 265"/>
                <a:gd name="T11" fmla="*/ 43 h 129"/>
                <a:gd name="T12" fmla="*/ 137 w 265"/>
                <a:gd name="T13" fmla="*/ 18 h 129"/>
                <a:gd name="T14" fmla="*/ 9 w 265"/>
                <a:gd name="T15" fmla="*/ 83 h 129"/>
                <a:gd name="T16" fmla="*/ 2 w 265"/>
                <a:gd name="T17" fmla="*/ 83 h 129"/>
                <a:gd name="T18" fmla="*/ 2 w 265"/>
                <a:gd name="T19" fmla="*/ 77 h 129"/>
                <a:gd name="T20" fmla="*/ 139 w 265"/>
                <a:gd name="T21" fmla="*/ 9 h 129"/>
                <a:gd name="T22" fmla="*/ 146 w 265"/>
                <a:gd name="T23" fmla="*/ 1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29">
                  <a:moveTo>
                    <a:pt x="146" y="10"/>
                  </a:moveTo>
                  <a:cubicBezTo>
                    <a:pt x="160" y="14"/>
                    <a:pt x="174" y="23"/>
                    <a:pt x="189" y="36"/>
                  </a:cubicBezTo>
                  <a:cubicBezTo>
                    <a:pt x="217" y="61"/>
                    <a:pt x="241" y="92"/>
                    <a:pt x="264" y="121"/>
                  </a:cubicBezTo>
                  <a:cubicBezTo>
                    <a:pt x="265" y="123"/>
                    <a:pt x="265" y="126"/>
                    <a:pt x="263" y="128"/>
                  </a:cubicBezTo>
                  <a:cubicBezTo>
                    <a:pt x="261" y="129"/>
                    <a:pt x="258" y="129"/>
                    <a:pt x="256" y="127"/>
                  </a:cubicBezTo>
                  <a:cubicBezTo>
                    <a:pt x="234" y="98"/>
                    <a:pt x="210" y="68"/>
                    <a:pt x="182" y="43"/>
                  </a:cubicBezTo>
                  <a:cubicBezTo>
                    <a:pt x="167" y="29"/>
                    <a:pt x="152" y="21"/>
                    <a:pt x="137" y="18"/>
                  </a:cubicBezTo>
                  <a:cubicBezTo>
                    <a:pt x="91" y="10"/>
                    <a:pt x="46" y="46"/>
                    <a:pt x="9" y="83"/>
                  </a:cubicBezTo>
                  <a:cubicBezTo>
                    <a:pt x="7" y="85"/>
                    <a:pt x="4" y="85"/>
                    <a:pt x="2" y="83"/>
                  </a:cubicBezTo>
                  <a:cubicBezTo>
                    <a:pt x="0" y="82"/>
                    <a:pt x="0" y="79"/>
                    <a:pt x="2" y="77"/>
                  </a:cubicBezTo>
                  <a:cubicBezTo>
                    <a:pt x="42" y="38"/>
                    <a:pt x="89" y="0"/>
                    <a:pt x="139" y="9"/>
                  </a:cubicBezTo>
                  <a:cubicBezTo>
                    <a:pt x="141" y="9"/>
                    <a:pt x="144" y="10"/>
                    <a:pt x="146" y="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7" name="Freeform 131">
              <a:extLst>
                <a:ext uri="{FF2B5EF4-FFF2-40B4-BE49-F238E27FC236}">
                  <a16:creationId xmlns:a16="http://schemas.microsoft.com/office/drawing/2014/main" id="{8687639F-D2D6-48F6-B7DB-C40784602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922" y="7342279"/>
              <a:ext cx="315560" cy="164556"/>
            </a:xfrm>
            <a:custGeom>
              <a:avLst/>
              <a:gdLst>
                <a:gd name="T0" fmla="*/ 149 w 241"/>
                <a:gd name="T1" fmla="*/ 10 h 126"/>
                <a:gd name="T2" fmla="*/ 241 w 241"/>
                <a:gd name="T3" fmla="*/ 120 h 126"/>
                <a:gd name="T4" fmla="*/ 238 w 241"/>
                <a:gd name="T5" fmla="*/ 126 h 126"/>
                <a:gd name="T6" fmla="*/ 232 w 241"/>
                <a:gd name="T7" fmla="*/ 123 h 126"/>
                <a:gd name="T8" fmla="*/ 132 w 241"/>
                <a:gd name="T9" fmla="*/ 16 h 126"/>
                <a:gd name="T10" fmla="*/ 9 w 241"/>
                <a:gd name="T11" fmla="*/ 87 h 126"/>
                <a:gd name="T12" fmla="*/ 3 w 241"/>
                <a:gd name="T13" fmla="*/ 89 h 126"/>
                <a:gd name="T14" fmla="*/ 1 w 241"/>
                <a:gd name="T15" fmla="*/ 83 h 126"/>
                <a:gd name="T16" fmla="*/ 133 w 241"/>
                <a:gd name="T17" fmla="*/ 6 h 126"/>
                <a:gd name="T18" fmla="*/ 149 w 241"/>
                <a:gd name="T19" fmla="*/ 1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1" h="126">
                  <a:moveTo>
                    <a:pt x="149" y="10"/>
                  </a:moveTo>
                  <a:cubicBezTo>
                    <a:pt x="203" y="25"/>
                    <a:pt x="230" y="84"/>
                    <a:pt x="241" y="120"/>
                  </a:cubicBezTo>
                  <a:cubicBezTo>
                    <a:pt x="241" y="122"/>
                    <a:pt x="240" y="125"/>
                    <a:pt x="238" y="126"/>
                  </a:cubicBezTo>
                  <a:cubicBezTo>
                    <a:pt x="235" y="126"/>
                    <a:pt x="232" y="125"/>
                    <a:pt x="232" y="123"/>
                  </a:cubicBezTo>
                  <a:cubicBezTo>
                    <a:pt x="220" y="85"/>
                    <a:pt x="192" y="22"/>
                    <a:pt x="132" y="16"/>
                  </a:cubicBezTo>
                  <a:cubicBezTo>
                    <a:pt x="78" y="10"/>
                    <a:pt x="31" y="48"/>
                    <a:pt x="9" y="87"/>
                  </a:cubicBezTo>
                  <a:cubicBezTo>
                    <a:pt x="8" y="90"/>
                    <a:pt x="5" y="91"/>
                    <a:pt x="3" y="89"/>
                  </a:cubicBezTo>
                  <a:cubicBezTo>
                    <a:pt x="0" y="88"/>
                    <a:pt x="0" y="85"/>
                    <a:pt x="1" y="83"/>
                  </a:cubicBezTo>
                  <a:cubicBezTo>
                    <a:pt x="25" y="40"/>
                    <a:pt x="75" y="0"/>
                    <a:pt x="133" y="6"/>
                  </a:cubicBezTo>
                  <a:cubicBezTo>
                    <a:pt x="138" y="7"/>
                    <a:pt x="144" y="8"/>
                    <a:pt x="149" y="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8" name="Freeform 132">
              <a:extLst>
                <a:ext uri="{FF2B5EF4-FFF2-40B4-BE49-F238E27FC236}">
                  <a16:creationId xmlns:a16="http://schemas.microsoft.com/office/drawing/2014/main" id="{00FB4DB0-13B2-4B08-A642-8D3EF2D55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961" y="7476827"/>
              <a:ext cx="238122" cy="133581"/>
            </a:xfrm>
            <a:custGeom>
              <a:avLst/>
              <a:gdLst>
                <a:gd name="T0" fmla="*/ 109 w 182"/>
                <a:gd name="T1" fmla="*/ 8 h 102"/>
                <a:gd name="T2" fmla="*/ 181 w 182"/>
                <a:gd name="T3" fmla="*/ 95 h 102"/>
                <a:gd name="T4" fmla="*/ 178 w 182"/>
                <a:gd name="T5" fmla="*/ 101 h 102"/>
                <a:gd name="T6" fmla="*/ 172 w 182"/>
                <a:gd name="T7" fmla="*/ 99 h 102"/>
                <a:gd name="T8" fmla="*/ 99 w 182"/>
                <a:gd name="T9" fmla="*/ 15 h 102"/>
                <a:gd name="T10" fmla="*/ 9 w 182"/>
                <a:gd name="T11" fmla="*/ 72 h 102"/>
                <a:gd name="T12" fmla="*/ 3 w 182"/>
                <a:gd name="T13" fmla="*/ 75 h 102"/>
                <a:gd name="T14" fmla="*/ 0 w 182"/>
                <a:gd name="T15" fmla="*/ 70 h 102"/>
                <a:gd name="T16" fmla="*/ 100 w 182"/>
                <a:gd name="T17" fmla="*/ 6 h 102"/>
                <a:gd name="T18" fmla="*/ 109 w 182"/>
                <a:gd name="T19" fmla="*/ 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02">
                  <a:moveTo>
                    <a:pt x="109" y="8"/>
                  </a:moveTo>
                  <a:cubicBezTo>
                    <a:pt x="155" y="21"/>
                    <a:pt x="180" y="92"/>
                    <a:pt x="181" y="95"/>
                  </a:cubicBezTo>
                  <a:cubicBezTo>
                    <a:pt x="182" y="98"/>
                    <a:pt x="181" y="101"/>
                    <a:pt x="178" y="101"/>
                  </a:cubicBezTo>
                  <a:cubicBezTo>
                    <a:pt x="176" y="102"/>
                    <a:pt x="173" y="101"/>
                    <a:pt x="172" y="99"/>
                  </a:cubicBezTo>
                  <a:cubicBezTo>
                    <a:pt x="172" y="98"/>
                    <a:pt x="145" y="21"/>
                    <a:pt x="99" y="15"/>
                  </a:cubicBezTo>
                  <a:cubicBezTo>
                    <a:pt x="53" y="10"/>
                    <a:pt x="11" y="68"/>
                    <a:pt x="9" y="72"/>
                  </a:cubicBezTo>
                  <a:cubicBezTo>
                    <a:pt x="8" y="75"/>
                    <a:pt x="6" y="76"/>
                    <a:pt x="3" y="75"/>
                  </a:cubicBezTo>
                  <a:cubicBezTo>
                    <a:pt x="1" y="74"/>
                    <a:pt x="0" y="72"/>
                    <a:pt x="0" y="70"/>
                  </a:cubicBezTo>
                  <a:cubicBezTo>
                    <a:pt x="3" y="62"/>
                    <a:pt x="49" y="0"/>
                    <a:pt x="100" y="6"/>
                  </a:cubicBezTo>
                  <a:cubicBezTo>
                    <a:pt x="103" y="6"/>
                    <a:pt x="106" y="7"/>
                    <a:pt x="109" y="8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9" name="Freeform 133">
              <a:extLst>
                <a:ext uri="{FF2B5EF4-FFF2-40B4-BE49-F238E27FC236}">
                  <a16:creationId xmlns:a16="http://schemas.microsoft.com/office/drawing/2014/main" id="{790FD51F-55B5-4380-880D-99EB609F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666" y="7417782"/>
              <a:ext cx="807291" cy="754053"/>
            </a:xfrm>
            <a:custGeom>
              <a:avLst/>
              <a:gdLst>
                <a:gd name="T0" fmla="*/ 323 w 617"/>
                <a:gd name="T1" fmla="*/ 0 h 576"/>
                <a:gd name="T2" fmla="*/ 238 w 617"/>
                <a:gd name="T3" fmla="*/ 576 h 576"/>
                <a:gd name="T4" fmla="*/ 323 w 617"/>
                <a:gd name="T5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7" h="576">
                  <a:moveTo>
                    <a:pt x="323" y="0"/>
                  </a:moveTo>
                  <a:cubicBezTo>
                    <a:pt x="323" y="0"/>
                    <a:pt x="617" y="259"/>
                    <a:pt x="238" y="576"/>
                  </a:cubicBezTo>
                  <a:cubicBezTo>
                    <a:pt x="0" y="393"/>
                    <a:pt x="69" y="79"/>
                    <a:pt x="323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0" name="Freeform 134">
              <a:extLst>
                <a:ext uri="{FF2B5EF4-FFF2-40B4-BE49-F238E27FC236}">
                  <a16:creationId xmlns:a16="http://schemas.microsoft.com/office/drawing/2014/main" id="{66CBBF39-752E-4386-B8D7-4EB23D7C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9180" y="7336471"/>
              <a:ext cx="196499" cy="813099"/>
            </a:xfrm>
            <a:custGeom>
              <a:avLst/>
              <a:gdLst>
                <a:gd name="T0" fmla="*/ 141 w 150"/>
                <a:gd name="T1" fmla="*/ 0 h 621"/>
                <a:gd name="T2" fmla="*/ 150 w 150"/>
                <a:gd name="T3" fmla="*/ 3 h 621"/>
                <a:gd name="T4" fmla="*/ 43 w 150"/>
                <a:gd name="T5" fmla="*/ 620 h 621"/>
                <a:gd name="T6" fmla="*/ 33 w 150"/>
                <a:gd name="T7" fmla="*/ 621 h 621"/>
                <a:gd name="T8" fmla="*/ 141 w 150"/>
                <a:gd name="T9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621">
                  <a:moveTo>
                    <a:pt x="141" y="0"/>
                  </a:moveTo>
                  <a:cubicBezTo>
                    <a:pt x="150" y="3"/>
                    <a:pt x="150" y="3"/>
                    <a:pt x="150" y="3"/>
                  </a:cubicBezTo>
                  <a:cubicBezTo>
                    <a:pt x="10" y="346"/>
                    <a:pt x="42" y="617"/>
                    <a:pt x="43" y="620"/>
                  </a:cubicBezTo>
                  <a:cubicBezTo>
                    <a:pt x="33" y="621"/>
                    <a:pt x="33" y="621"/>
                    <a:pt x="33" y="621"/>
                  </a:cubicBezTo>
                  <a:cubicBezTo>
                    <a:pt x="33" y="619"/>
                    <a:pt x="0" y="344"/>
                    <a:pt x="141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1" name="Freeform 135">
              <a:extLst>
                <a:ext uri="{FF2B5EF4-FFF2-40B4-BE49-F238E27FC236}">
                  <a16:creationId xmlns:a16="http://schemas.microsoft.com/office/drawing/2014/main" id="{423ACD10-D1CA-41C7-8651-091B42CB9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332" y="7521355"/>
              <a:ext cx="294265" cy="150036"/>
            </a:xfrm>
            <a:custGeom>
              <a:avLst/>
              <a:gdLst>
                <a:gd name="T0" fmla="*/ 125 w 225"/>
                <a:gd name="T1" fmla="*/ 4 h 115"/>
                <a:gd name="T2" fmla="*/ 155 w 225"/>
                <a:gd name="T3" fmla="*/ 20 h 115"/>
                <a:gd name="T4" fmla="*/ 185 w 225"/>
                <a:gd name="T5" fmla="*/ 54 h 115"/>
                <a:gd name="T6" fmla="*/ 189 w 225"/>
                <a:gd name="T7" fmla="*/ 60 h 115"/>
                <a:gd name="T8" fmla="*/ 223 w 225"/>
                <a:gd name="T9" fmla="*/ 107 h 115"/>
                <a:gd name="T10" fmla="*/ 222 w 225"/>
                <a:gd name="T11" fmla="*/ 114 h 115"/>
                <a:gd name="T12" fmla="*/ 216 w 225"/>
                <a:gd name="T13" fmla="*/ 112 h 115"/>
                <a:gd name="T14" fmla="*/ 182 w 225"/>
                <a:gd name="T15" fmla="*/ 65 h 115"/>
                <a:gd name="T16" fmla="*/ 177 w 225"/>
                <a:gd name="T17" fmla="*/ 60 h 115"/>
                <a:gd name="T18" fmla="*/ 149 w 225"/>
                <a:gd name="T19" fmla="*/ 27 h 115"/>
                <a:gd name="T20" fmla="*/ 90 w 225"/>
                <a:gd name="T21" fmla="*/ 12 h 115"/>
                <a:gd name="T22" fmla="*/ 8 w 225"/>
                <a:gd name="T23" fmla="*/ 62 h 115"/>
                <a:gd name="T24" fmla="*/ 1 w 225"/>
                <a:gd name="T25" fmla="*/ 62 h 115"/>
                <a:gd name="T26" fmla="*/ 2 w 225"/>
                <a:gd name="T27" fmla="*/ 55 h 115"/>
                <a:gd name="T28" fmla="*/ 88 w 225"/>
                <a:gd name="T29" fmla="*/ 3 h 115"/>
                <a:gd name="T30" fmla="*/ 125 w 225"/>
                <a:gd name="T31" fmla="*/ 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5" h="115">
                  <a:moveTo>
                    <a:pt x="125" y="4"/>
                  </a:moveTo>
                  <a:cubicBezTo>
                    <a:pt x="136" y="7"/>
                    <a:pt x="146" y="12"/>
                    <a:pt x="155" y="20"/>
                  </a:cubicBezTo>
                  <a:cubicBezTo>
                    <a:pt x="167" y="30"/>
                    <a:pt x="176" y="42"/>
                    <a:pt x="185" y="54"/>
                  </a:cubicBezTo>
                  <a:cubicBezTo>
                    <a:pt x="189" y="60"/>
                    <a:pt x="189" y="60"/>
                    <a:pt x="189" y="60"/>
                  </a:cubicBezTo>
                  <a:cubicBezTo>
                    <a:pt x="201" y="75"/>
                    <a:pt x="213" y="91"/>
                    <a:pt x="223" y="107"/>
                  </a:cubicBezTo>
                  <a:cubicBezTo>
                    <a:pt x="225" y="109"/>
                    <a:pt x="224" y="112"/>
                    <a:pt x="222" y="114"/>
                  </a:cubicBezTo>
                  <a:cubicBezTo>
                    <a:pt x="220" y="115"/>
                    <a:pt x="217" y="114"/>
                    <a:pt x="216" y="112"/>
                  </a:cubicBezTo>
                  <a:cubicBezTo>
                    <a:pt x="205" y="97"/>
                    <a:pt x="194" y="81"/>
                    <a:pt x="182" y="65"/>
                  </a:cubicBezTo>
                  <a:cubicBezTo>
                    <a:pt x="177" y="60"/>
                    <a:pt x="177" y="60"/>
                    <a:pt x="177" y="60"/>
                  </a:cubicBezTo>
                  <a:cubicBezTo>
                    <a:pt x="169" y="48"/>
                    <a:pt x="160" y="37"/>
                    <a:pt x="149" y="27"/>
                  </a:cubicBezTo>
                  <a:cubicBezTo>
                    <a:pt x="132" y="12"/>
                    <a:pt x="111" y="7"/>
                    <a:pt x="90" y="12"/>
                  </a:cubicBezTo>
                  <a:cubicBezTo>
                    <a:pt x="60" y="19"/>
                    <a:pt x="33" y="41"/>
                    <a:pt x="8" y="62"/>
                  </a:cubicBezTo>
                  <a:cubicBezTo>
                    <a:pt x="6" y="64"/>
                    <a:pt x="3" y="64"/>
                    <a:pt x="1" y="62"/>
                  </a:cubicBezTo>
                  <a:cubicBezTo>
                    <a:pt x="0" y="60"/>
                    <a:pt x="0" y="57"/>
                    <a:pt x="2" y="55"/>
                  </a:cubicBezTo>
                  <a:cubicBezTo>
                    <a:pt x="28" y="33"/>
                    <a:pt x="55" y="10"/>
                    <a:pt x="88" y="3"/>
                  </a:cubicBezTo>
                  <a:cubicBezTo>
                    <a:pt x="101" y="0"/>
                    <a:pt x="113" y="0"/>
                    <a:pt x="125" y="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2" name="Freeform 136">
              <a:extLst>
                <a:ext uri="{FF2B5EF4-FFF2-40B4-BE49-F238E27FC236}">
                  <a16:creationId xmlns:a16="http://schemas.microsoft.com/office/drawing/2014/main" id="{BE281926-240A-4710-9AAF-0100C3511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4318" y="7612344"/>
              <a:ext cx="346535" cy="170364"/>
            </a:xfrm>
            <a:custGeom>
              <a:avLst/>
              <a:gdLst>
                <a:gd name="T0" fmla="*/ 145 w 265"/>
                <a:gd name="T1" fmla="*/ 11 h 130"/>
                <a:gd name="T2" fmla="*/ 188 w 265"/>
                <a:gd name="T3" fmla="*/ 36 h 130"/>
                <a:gd name="T4" fmla="*/ 263 w 265"/>
                <a:gd name="T5" fmla="*/ 122 h 130"/>
                <a:gd name="T6" fmla="*/ 262 w 265"/>
                <a:gd name="T7" fmla="*/ 128 h 130"/>
                <a:gd name="T8" fmla="*/ 256 w 265"/>
                <a:gd name="T9" fmla="*/ 127 h 130"/>
                <a:gd name="T10" fmla="*/ 182 w 265"/>
                <a:gd name="T11" fmla="*/ 43 h 130"/>
                <a:gd name="T12" fmla="*/ 137 w 265"/>
                <a:gd name="T13" fmla="*/ 19 h 130"/>
                <a:gd name="T14" fmla="*/ 8 w 265"/>
                <a:gd name="T15" fmla="*/ 84 h 130"/>
                <a:gd name="T16" fmla="*/ 2 w 265"/>
                <a:gd name="T17" fmla="*/ 84 h 130"/>
                <a:gd name="T18" fmla="*/ 2 w 265"/>
                <a:gd name="T19" fmla="*/ 77 h 130"/>
                <a:gd name="T20" fmla="*/ 139 w 265"/>
                <a:gd name="T21" fmla="*/ 9 h 130"/>
                <a:gd name="T22" fmla="*/ 145 w 265"/>
                <a:gd name="T23" fmla="*/ 1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30">
                  <a:moveTo>
                    <a:pt x="145" y="11"/>
                  </a:moveTo>
                  <a:cubicBezTo>
                    <a:pt x="160" y="15"/>
                    <a:pt x="174" y="24"/>
                    <a:pt x="188" y="36"/>
                  </a:cubicBezTo>
                  <a:cubicBezTo>
                    <a:pt x="216" y="62"/>
                    <a:pt x="241" y="92"/>
                    <a:pt x="263" y="122"/>
                  </a:cubicBezTo>
                  <a:cubicBezTo>
                    <a:pt x="265" y="124"/>
                    <a:pt x="264" y="127"/>
                    <a:pt x="262" y="128"/>
                  </a:cubicBezTo>
                  <a:cubicBezTo>
                    <a:pt x="260" y="130"/>
                    <a:pt x="257" y="129"/>
                    <a:pt x="256" y="127"/>
                  </a:cubicBezTo>
                  <a:cubicBezTo>
                    <a:pt x="234" y="98"/>
                    <a:pt x="209" y="68"/>
                    <a:pt x="182" y="43"/>
                  </a:cubicBezTo>
                  <a:cubicBezTo>
                    <a:pt x="167" y="30"/>
                    <a:pt x="152" y="21"/>
                    <a:pt x="137" y="19"/>
                  </a:cubicBezTo>
                  <a:cubicBezTo>
                    <a:pt x="91" y="10"/>
                    <a:pt x="46" y="47"/>
                    <a:pt x="8" y="84"/>
                  </a:cubicBezTo>
                  <a:cubicBezTo>
                    <a:pt x="6" y="86"/>
                    <a:pt x="3" y="86"/>
                    <a:pt x="2" y="84"/>
                  </a:cubicBezTo>
                  <a:cubicBezTo>
                    <a:pt x="0" y="82"/>
                    <a:pt x="0" y="79"/>
                    <a:pt x="2" y="77"/>
                  </a:cubicBezTo>
                  <a:cubicBezTo>
                    <a:pt x="41" y="39"/>
                    <a:pt x="88" y="0"/>
                    <a:pt x="139" y="9"/>
                  </a:cubicBezTo>
                  <a:cubicBezTo>
                    <a:pt x="141" y="10"/>
                    <a:pt x="143" y="10"/>
                    <a:pt x="145" y="11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3" name="Freeform 137">
              <a:extLst>
                <a:ext uri="{FF2B5EF4-FFF2-40B4-BE49-F238E27FC236}">
                  <a16:creationId xmlns:a16="http://schemas.microsoft.com/office/drawing/2014/main" id="{84B0AE8D-20D4-4A8E-B0C4-4329C303B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4638" y="7727534"/>
              <a:ext cx="316528" cy="165523"/>
            </a:xfrm>
            <a:custGeom>
              <a:avLst/>
              <a:gdLst>
                <a:gd name="T0" fmla="*/ 150 w 242"/>
                <a:gd name="T1" fmla="*/ 9 h 126"/>
                <a:gd name="T2" fmla="*/ 241 w 242"/>
                <a:gd name="T3" fmla="*/ 119 h 126"/>
                <a:gd name="T4" fmla="*/ 238 w 242"/>
                <a:gd name="T5" fmla="*/ 125 h 126"/>
                <a:gd name="T6" fmla="*/ 232 w 242"/>
                <a:gd name="T7" fmla="*/ 122 h 126"/>
                <a:gd name="T8" fmla="*/ 132 w 242"/>
                <a:gd name="T9" fmla="*/ 15 h 126"/>
                <a:gd name="T10" fmla="*/ 10 w 242"/>
                <a:gd name="T11" fmla="*/ 87 h 126"/>
                <a:gd name="T12" fmla="*/ 3 w 242"/>
                <a:gd name="T13" fmla="*/ 89 h 126"/>
                <a:gd name="T14" fmla="*/ 1 w 242"/>
                <a:gd name="T15" fmla="*/ 83 h 126"/>
                <a:gd name="T16" fmla="*/ 133 w 242"/>
                <a:gd name="T17" fmla="*/ 6 h 126"/>
                <a:gd name="T18" fmla="*/ 150 w 242"/>
                <a:gd name="T19" fmla="*/ 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126">
                  <a:moveTo>
                    <a:pt x="150" y="9"/>
                  </a:moveTo>
                  <a:cubicBezTo>
                    <a:pt x="204" y="25"/>
                    <a:pt x="230" y="84"/>
                    <a:pt x="241" y="119"/>
                  </a:cubicBezTo>
                  <a:cubicBezTo>
                    <a:pt x="242" y="122"/>
                    <a:pt x="241" y="125"/>
                    <a:pt x="238" y="125"/>
                  </a:cubicBezTo>
                  <a:cubicBezTo>
                    <a:pt x="236" y="126"/>
                    <a:pt x="233" y="125"/>
                    <a:pt x="232" y="122"/>
                  </a:cubicBezTo>
                  <a:cubicBezTo>
                    <a:pt x="221" y="85"/>
                    <a:pt x="192" y="22"/>
                    <a:pt x="132" y="15"/>
                  </a:cubicBezTo>
                  <a:cubicBezTo>
                    <a:pt x="78" y="10"/>
                    <a:pt x="32" y="47"/>
                    <a:pt x="10" y="87"/>
                  </a:cubicBezTo>
                  <a:cubicBezTo>
                    <a:pt x="8" y="89"/>
                    <a:pt x="5" y="90"/>
                    <a:pt x="3" y="89"/>
                  </a:cubicBezTo>
                  <a:cubicBezTo>
                    <a:pt x="1" y="88"/>
                    <a:pt x="0" y="85"/>
                    <a:pt x="1" y="83"/>
                  </a:cubicBezTo>
                  <a:cubicBezTo>
                    <a:pt x="25" y="40"/>
                    <a:pt x="75" y="0"/>
                    <a:pt x="133" y="6"/>
                  </a:cubicBezTo>
                  <a:cubicBezTo>
                    <a:pt x="139" y="7"/>
                    <a:pt x="144" y="8"/>
                    <a:pt x="150" y="9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4" name="Freeform 138">
              <a:extLst>
                <a:ext uri="{FF2B5EF4-FFF2-40B4-BE49-F238E27FC236}">
                  <a16:creationId xmlns:a16="http://schemas.microsoft.com/office/drawing/2014/main" id="{862B0AFF-E201-4164-948F-999CDD21D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3678" y="7861114"/>
              <a:ext cx="239090" cy="134548"/>
            </a:xfrm>
            <a:custGeom>
              <a:avLst/>
              <a:gdLst>
                <a:gd name="T0" fmla="*/ 109 w 183"/>
                <a:gd name="T1" fmla="*/ 8 h 103"/>
                <a:gd name="T2" fmla="*/ 182 w 183"/>
                <a:gd name="T3" fmla="*/ 96 h 103"/>
                <a:gd name="T4" fmla="*/ 179 w 183"/>
                <a:gd name="T5" fmla="*/ 102 h 103"/>
                <a:gd name="T6" fmla="*/ 173 w 183"/>
                <a:gd name="T7" fmla="*/ 99 h 103"/>
                <a:gd name="T8" fmla="*/ 100 w 183"/>
                <a:gd name="T9" fmla="*/ 16 h 103"/>
                <a:gd name="T10" fmla="*/ 10 w 183"/>
                <a:gd name="T11" fmla="*/ 73 h 103"/>
                <a:gd name="T12" fmla="*/ 4 w 183"/>
                <a:gd name="T13" fmla="*/ 76 h 103"/>
                <a:gd name="T14" fmla="*/ 1 w 183"/>
                <a:gd name="T15" fmla="*/ 70 h 103"/>
                <a:gd name="T16" fmla="*/ 101 w 183"/>
                <a:gd name="T17" fmla="*/ 6 h 103"/>
                <a:gd name="T18" fmla="*/ 109 w 183"/>
                <a:gd name="T19" fmla="*/ 8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03">
                  <a:moveTo>
                    <a:pt x="109" y="8"/>
                  </a:moveTo>
                  <a:cubicBezTo>
                    <a:pt x="156" y="21"/>
                    <a:pt x="181" y="93"/>
                    <a:pt x="182" y="96"/>
                  </a:cubicBezTo>
                  <a:cubicBezTo>
                    <a:pt x="183" y="99"/>
                    <a:pt x="181" y="101"/>
                    <a:pt x="179" y="102"/>
                  </a:cubicBezTo>
                  <a:cubicBezTo>
                    <a:pt x="176" y="103"/>
                    <a:pt x="174" y="102"/>
                    <a:pt x="173" y="99"/>
                  </a:cubicBezTo>
                  <a:cubicBezTo>
                    <a:pt x="173" y="98"/>
                    <a:pt x="146" y="21"/>
                    <a:pt x="100" y="16"/>
                  </a:cubicBezTo>
                  <a:cubicBezTo>
                    <a:pt x="53" y="10"/>
                    <a:pt x="12" y="69"/>
                    <a:pt x="10" y="73"/>
                  </a:cubicBezTo>
                  <a:cubicBezTo>
                    <a:pt x="9" y="75"/>
                    <a:pt x="6" y="77"/>
                    <a:pt x="4" y="76"/>
                  </a:cubicBezTo>
                  <a:cubicBezTo>
                    <a:pt x="2" y="75"/>
                    <a:pt x="0" y="73"/>
                    <a:pt x="1" y="70"/>
                  </a:cubicBezTo>
                  <a:cubicBezTo>
                    <a:pt x="3" y="62"/>
                    <a:pt x="49" y="0"/>
                    <a:pt x="101" y="6"/>
                  </a:cubicBezTo>
                  <a:cubicBezTo>
                    <a:pt x="104" y="7"/>
                    <a:pt x="107" y="7"/>
                    <a:pt x="109" y="8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5" name="Freeform 139">
              <a:extLst>
                <a:ext uri="{FF2B5EF4-FFF2-40B4-BE49-F238E27FC236}">
                  <a16:creationId xmlns:a16="http://schemas.microsoft.com/office/drawing/2014/main" id="{5674DC82-6678-454C-97F7-FBF9F6F8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4838" y="6729551"/>
              <a:ext cx="759860" cy="784060"/>
            </a:xfrm>
            <a:custGeom>
              <a:avLst/>
              <a:gdLst>
                <a:gd name="T0" fmla="*/ 0 w 581"/>
                <a:gd name="T1" fmla="*/ 320 h 599"/>
                <a:gd name="T2" fmla="*/ 581 w 581"/>
                <a:gd name="T3" fmla="*/ 344 h 599"/>
                <a:gd name="T4" fmla="*/ 0 w 581"/>
                <a:gd name="T5" fmla="*/ 320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1" h="599">
                  <a:moveTo>
                    <a:pt x="0" y="320"/>
                  </a:moveTo>
                  <a:cubicBezTo>
                    <a:pt x="0" y="320"/>
                    <a:pt x="226" y="0"/>
                    <a:pt x="581" y="344"/>
                  </a:cubicBezTo>
                  <a:cubicBezTo>
                    <a:pt x="425" y="599"/>
                    <a:pt x="105" y="564"/>
                    <a:pt x="0" y="32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6" name="Freeform 140">
              <a:extLst>
                <a:ext uri="{FF2B5EF4-FFF2-40B4-BE49-F238E27FC236}">
                  <a16:creationId xmlns:a16="http://schemas.microsoft.com/office/drawing/2014/main" id="{112B129E-33D3-4151-9100-B357F440B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0623" y="7126421"/>
              <a:ext cx="824715" cy="149069"/>
            </a:xfrm>
            <a:custGeom>
              <a:avLst/>
              <a:gdLst>
                <a:gd name="T0" fmla="*/ 0 w 630"/>
                <a:gd name="T1" fmla="*/ 9 h 114"/>
                <a:gd name="T2" fmla="*/ 3 w 630"/>
                <a:gd name="T3" fmla="*/ 0 h 114"/>
                <a:gd name="T4" fmla="*/ 627 w 630"/>
                <a:gd name="T5" fmla="*/ 42 h 114"/>
                <a:gd name="T6" fmla="*/ 630 w 630"/>
                <a:gd name="T7" fmla="*/ 51 h 114"/>
                <a:gd name="T8" fmla="*/ 0 w 630"/>
                <a:gd name="T9" fmla="*/ 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0" h="114">
                  <a:moveTo>
                    <a:pt x="0" y="9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58" y="104"/>
                    <a:pt x="625" y="42"/>
                    <a:pt x="627" y="42"/>
                  </a:cubicBezTo>
                  <a:cubicBezTo>
                    <a:pt x="630" y="51"/>
                    <a:pt x="630" y="51"/>
                    <a:pt x="630" y="51"/>
                  </a:cubicBezTo>
                  <a:cubicBezTo>
                    <a:pt x="627" y="52"/>
                    <a:pt x="358" y="114"/>
                    <a:pt x="0" y="9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7" name="Freeform 141">
              <a:extLst>
                <a:ext uri="{FF2B5EF4-FFF2-40B4-BE49-F238E27FC236}">
                  <a16:creationId xmlns:a16="http://schemas.microsoft.com/office/drawing/2014/main" id="{5D1CCA36-4E2F-47E6-B9F8-3C06402F4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251" y="7030592"/>
              <a:ext cx="134548" cy="299104"/>
            </a:xfrm>
            <a:custGeom>
              <a:avLst/>
              <a:gdLst>
                <a:gd name="T0" fmla="*/ 2 w 103"/>
                <a:gd name="T1" fmla="*/ 110 h 229"/>
                <a:gd name="T2" fmla="*/ 15 w 103"/>
                <a:gd name="T3" fmla="*/ 78 h 229"/>
                <a:gd name="T4" fmla="*/ 45 w 103"/>
                <a:gd name="T5" fmla="*/ 45 h 229"/>
                <a:gd name="T6" fmla="*/ 51 w 103"/>
                <a:gd name="T7" fmla="*/ 40 h 229"/>
                <a:gd name="T8" fmla="*/ 94 w 103"/>
                <a:gd name="T9" fmla="*/ 1 h 229"/>
                <a:gd name="T10" fmla="*/ 101 w 103"/>
                <a:gd name="T11" fmla="*/ 2 h 229"/>
                <a:gd name="T12" fmla="*/ 100 w 103"/>
                <a:gd name="T13" fmla="*/ 9 h 229"/>
                <a:gd name="T14" fmla="*/ 57 w 103"/>
                <a:gd name="T15" fmla="*/ 47 h 229"/>
                <a:gd name="T16" fmla="*/ 52 w 103"/>
                <a:gd name="T17" fmla="*/ 52 h 229"/>
                <a:gd name="T18" fmla="*/ 23 w 103"/>
                <a:gd name="T19" fmla="*/ 84 h 229"/>
                <a:gd name="T20" fmla="*/ 14 w 103"/>
                <a:gd name="T21" fmla="*/ 144 h 229"/>
                <a:gd name="T22" fmla="*/ 72 w 103"/>
                <a:gd name="T23" fmla="*/ 220 h 229"/>
                <a:gd name="T24" fmla="*/ 73 w 103"/>
                <a:gd name="T25" fmla="*/ 227 h 229"/>
                <a:gd name="T26" fmla="*/ 66 w 103"/>
                <a:gd name="T27" fmla="*/ 227 h 229"/>
                <a:gd name="T28" fmla="*/ 5 w 103"/>
                <a:gd name="T29" fmla="*/ 147 h 229"/>
                <a:gd name="T30" fmla="*/ 2 w 103"/>
                <a:gd name="T31" fmla="*/ 11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3" h="229">
                  <a:moveTo>
                    <a:pt x="2" y="110"/>
                  </a:moveTo>
                  <a:cubicBezTo>
                    <a:pt x="4" y="99"/>
                    <a:pt x="8" y="88"/>
                    <a:pt x="15" y="78"/>
                  </a:cubicBezTo>
                  <a:cubicBezTo>
                    <a:pt x="24" y="66"/>
                    <a:pt x="35" y="55"/>
                    <a:pt x="45" y="45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65" y="27"/>
                    <a:pt x="80" y="13"/>
                    <a:pt x="94" y="1"/>
                  </a:cubicBezTo>
                  <a:cubicBezTo>
                    <a:pt x="96" y="0"/>
                    <a:pt x="99" y="0"/>
                    <a:pt x="101" y="2"/>
                  </a:cubicBezTo>
                  <a:cubicBezTo>
                    <a:pt x="103" y="4"/>
                    <a:pt x="102" y="7"/>
                    <a:pt x="100" y="9"/>
                  </a:cubicBezTo>
                  <a:cubicBezTo>
                    <a:pt x="86" y="20"/>
                    <a:pt x="71" y="33"/>
                    <a:pt x="57" y="47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42" y="62"/>
                    <a:pt x="31" y="72"/>
                    <a:pt x="23" y="84"/>
                  </a:cubicBezTo>
                  <a:cubicBezTo>
                    <a:pt x="10" y="102"/>
                    <a:pt x="7" y="123"/>
                    <a:pt x="14" y="144"/>
                  </a:cubicBezTo>
                  <a:cubicBezTo>
                    <a:pt x="24" y="174"/>
                    <a:pt x="48" y="198"/>
                    <a:pt x="72" y="220"/>
                  </a:cubicBezTo>
                  <a:cubicBezTo>
                    <a:pt x="74" y="222"/>
                    <a:pt x="74" y="225"/>
                    <a:pt x="73" y="227"/>
                  </a:cubicBezTo>
                  <a:cubicBezTo>
                    <a:pt x="71" y="229"/>
                    <a:pt x="68" y="229"/>
                    <a:pt x="66" y="227"/>
                  </a:cubicBezTo>
                  <a:cubicBezTo>
                    <a:pt x="41" y="204"/>
                    <a:pt x="16" y="179"/>
                    <a:pt x="5" y="147"/>
                  </a:cubicBezTo>
                  <a:cubicBezTo>
                    <a:pt x="1" y="135"/>
                    <a:pt x="0" y="122"/>
                    <a:pt x="2" y="1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8" name="Freeform 142">
              <a:extLst>
                <a:ext uri="{FF2B5EF4-FFF2-40B4-BE49-F238E27FC236}">
                  <a16:creationId xmlns:a16="http://schemas.microsoft.com/office/drawing/2014/main" id="{424FF656-D307-425C-8547-3F3661C5A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921" y="7026720"/>
              <a:ext cx="144228" cy="350407"/>
            </a:xfrm>
            <a:custGeom>
              <a:avLst/>
              <a:gdLst>
                <a:gd name="T0" fmla="*/ 5 w 110"/>
                <a:gd name="T1" fmla="*/ 130 h 268"/>
                <a:gd name="T2" fmla="*/ 25 w 110"/>
                <a:gd name="T3" fmla="*/ 85 h 268"/>
                <a:gd name="T4" fmla="*/ 102 w 110"/>
                <a:gd name="T5" fmla="*/ 2 h 268"/>
                <a:gd name="T6" fmla="*/ 109 w 110"/>
                <a:gd name="T7" fmla="*/ 2 h 268"/>
                <a:gd name="T8" fmla="*/ 108 w 110"/>
                <a:gd name="T9" fmla="*/ 8 h 268"/>
                <a:gd name="T10" fmla="*/ 33 w 110"/>
                <a:gd name="T11" fmla="*/ 91 h 268"/>
                <a:gd name="T12" fmla="*/ 13 w 110"/>
                <a:gd name="T13" fmla="*/ 138 h 268"/>
                <a:gd name="T14" fmla="*/ 92 w 110"/>
                <a:gd name="T15" fmla="*/ 259 h 268"/>
                <a:gd name="T16" fmla="*/ 92 w 110"/>
                <a:gd name="T17" fmla="*/ 266 h 268"/>
                <a:gd name="T18" fmla="*/ 86 w 110"/>
                <a:gd name="T19" fmla="*/ 266 h 268"/>
                <a:gd name="T20" fmla="*/ 4 w 110"/>
                <a:gd name="T21" fmla="*/ 137 h 268"/>
                <a:gd name="T22" fmla="*/ 5 w 110"/>
                <a:gd name="T23" fmla="*/ 13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268">
                  <a:moveTo>
                    <a:pt x="5" y="130"/>
                  </a:moveTo>
                  <a:cubicBezTo>
                    <a:pt x="7" y="116"/>
                    <a:pt x="14" y="101"/>
                    <a:pt x="25" y="85"/>
                  </a:cubicBezTo>
                  <a:cubicBezTo>
                    <a:pt x="48" y="55"/>
                    <a:pt x="75" y="27"/>
                    <a:pt x="102" y="2"/>
                  </a:cubicBezTo>
                  <a:cubicBezTo>
                    <a:pt x="104" y="0"/>
                    <a:pt x="107" y="0"/>
                    <a:pt x="109" y="2"/>
                  </a:cubicBezTo>
                  <a:cubicBezTo>
                    <a:pt x="110" y="4"/>
                    <a:pt x="110" y="7"/>
                    <a:pt x="108" y="8"/>
                  </a:cubicBezTo>
                  <a:cubicBezTo>
                    <a:pt x="82" y="33"/>
                    <a:pt x="55" y="61"/>
                    <a:pt x="33" y="91"/>
                  </a:cubicBezTo>
                  <a:cubicBezTo>
                    <a:pt x="21" y="107"/>
                    <a:pt x="14" y="123"/>
                    <a:pt x="13" y="138"/>
                  </a:cubicBezTo>
                  <a:cubicBezTo>
                    <a:pt x="10" y="185"/>
                    <a:pt x="51" y="225"/>
                    <a:pt x="92" y="259"/>
                  </a:cubicBezTo>
                  <a:cubicBezTo>
                    <a:pt x="94" y="261"/>
                    <a:pt x="94" y="264"/>
                    <a:pt x="92" y="266"/>
                  </a:cubicBezTo>
                  <a:cubicBezTo>
                    <a:pt x="91" y="268"/>
                    <a:pt x="88" y="268"/>
                    <a:pt x="86" y="266"/>
                  </a:cubicBezTo>
                  <a:cubicBezTo>
                    <a:pt x="43" y="231"/>
                    <a:pt x="0" y="188"/>
                    <a:pt x="4" y="137"/>
                  </a:cubicBezTo>
                  <a:cubicBezTo>
                    <a:pt x="4" y="135"/>
                    <a:pt x="4" y="133"/>
                    <a:pt x="5" y="13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9" name="Freeform 143">
              <a:extLst>
                <a:ext uri="{FF2B5EF4-FFF2-40B4-BE49-F238E27FC236}">
                  <a16:creationId xmlns:a16="http://schemas.microsoft.com/office/drawing/2014/main" id="{083B0DC0-842B-4D44-AFF4-61BD6FF7A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0078" y="7052855"/>
              <a:ext cx="143260" cy="320399"/>
            </a:xfrm>
            <a:custGeom>
              <a:avLst/>
              <a:gdLst>
                <a:gd name="T0" fmla="*/ 1 w 109"/>
                <a:gd name="T1" fmla="*/ 104 h 245"/>
                <a:gd name="T2" fmla="*/ 101 w 109"/>
                <a:gd name="T3" fmla="*/ 1 h 245"/>
                <a:gd name="T4" fmla="*/ 108 w 109"/>
                <a:gd name="T5" fmla="*/ 4 h 245"/>
                <a:gd name="T6" fmla="*/ 105 w 109"/>
                <a:gd name="T7" fmla="*/ 10 h 245"/>
                <a:gd name="T8" fmla="*/ 9 w 109"/>
                <a:gd name="T9" fmla="*/ 121 h 245"/>
                <a:gd name="T10" fmla="*/ 94 w 109"/>
                <a:gd name="T11" fmla="*/ 235 h 245"/>
                <a:gd name="T12" fmla="*/ 96 w 109"/>
                <a:gd name="T13" fmla="*/ 241 h 245"/>
                <a:gd name="T14" fmla="*/ 90 w 109"/>
                <a:gd name="T15" fmla="*/ 244 h 245"/>
                <a:gd name="T16" fmla="*/ 0 w 109"/>
                <a:gd name="T17" fmla="*/ 121 h 245"/>
                <a:gd name="T18" fmla="*/ 1 w 109"/>
                <a:gd name="T19" fmla="*/ 10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" h="245">
                  <a:moveTo>
                    <a:pt x="1" y="104"/>
                  </a:moveTo>
                  <a:cubicBezTo>
                    <a:pt x="11" y="48"/>
                    <a:pt x="67" y="16"/>
                    <a:pt x="101" y="1"/>
                  </a:cubicBezTo>
                  <a:cubicBezTo>
                    <a:pt x="104" y="0"/>
                    <a:pt x="107" y="1"/>
                    <a:pt x="108" y="4"/>
                  </a:cubicBezTo>
                  <a:cubicBezTo>
                    <a:pt x="109" y="6"/>
                    <a:pt x="108" y="9"/>
                    <a:pt x="105" y="10"/>
                  </a:cubicBezTo>
                  <a:cubicBezTo>
                    <a:pt x="69" y="25"/>
                    <a:pt x="10" y="60"/>
                    <a:pt x="9" y="121"/>
                  </a:cubicBezTo>
                  <a:cubicBezTo>
                    <a:pt x="9" y="175"/>
                    <a:pt x="52" y="217"/>
                    <a:pt x="94" y="235"/>
                  </a:cubicBezTo>
                  <a:cubicBezTo>
                    <a:pt x="96" y="236"/>
                    <a:pt x="97" y="239"/>
                    <a:pt x="96" y="241"/>
                  </a:cubicBezTo>
                  <a:cubicBezTo>
                    <a:pt x="95" y="244"/>
                    <a:pt x="92" y="245"/>
                    <a:pt x="90" y="244"/>
                  </a:cubicBezTo>
                  <a:cubicBezTo>
                    <a:pt x="45" y="225"/>
                    <a:pt x="0" y="179"/>
                    <a:pt x="0" y="121"/>
                  </a:cubicBezTo>
                  <a:cubicBezTo>
                    <a:pt x="0" y="115"/>
                    <a:pt x="1" y="109"/>
                    <a:pt x="1" y="10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0" name="Freeform 144">
              <a:extLst>
                <a:ext uri="{FF2B5EF4-FFF2-40B4-BE49-F238E27FC236}">
                  <a16:creationId xmlns:a16="http://schemas.microsoft.com/office/drawing/2014/main" id="{203626B1-1F7C-4428-A3B1-9CA72BF49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3658" y="7090606"/>
              <a:ext cx="116157" cy="241026"/>
            </a:xfrm>
            <a:custGeom>
              <a:avLst/>
              <a:gdLst>
                <a:gd name="T0" fmla="*/ 2 w 89"/>
                <a:gd name="T1" fmla="*/ 83 h 184"/>
                <a:gd name="T2" fmla="*/ 82 w 89"/>
                <a:gd name="T3" fmla="*/ 1 h 184"/>
                <a:gd name="T4" fmla="*/ 88 w 89"/>
                <a:gd name="T5" fmla="*/ 4 h 184"/>
                <a:gd name="T6" fmla="*/ 86 w 89"/>
                <a:gd name="T7" fmla="*/ 10 h 184"/>
                <a:gd name="T8" fmla="*/ 10 w 89"/>
                <a:gd name="T9" fmla="*/ 91 h 184"/>
                <a:gd name="T10" fmla="*/ 77 w 89"/>
                <a:gd name="T11" fmla="*/ 175 h 184"/>
                <a:gd name="T12" fmla="*/ 80 w 89"/>
                <a:gd name="T13" fmla="*/ 180 h 184"/>
                <a:gd name="T14" fmla="*/ 75 w 89"/>
                <a:gd name="T15" fmla="*/ 184 h 184"/>
                <a:gd name="T16" fmla="*/ 1 w 89"/>
                <a:gd name="T17" fmla="*/ 91 h 184"/>
                <a:gd name="T18" fmla="*/ 2 w 89"/>
                <a:gd name="T19" fmla="*/ 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84">
                  <a:moveTo>
                    <a:pt x="2" y="83"/>
                  </a:moveTo>
                  <a:cubicBezTo>
                    <a:pt x="10" y="35"/>
                    <a:pt x="79" y="3"/>
                    <a:pt x="82" y="1"/>
                  </a:cubicBezTo>
                  <a:cubicBezTo>
                    <a:pt x="84" y="0"/>
                    <a:pt x="87" y="1"/>
                    <a:pt x="88" y="4"/>
                  </a:cubicBezTo>
                  <a:cubicBezTo>
                    <a:pt x="89" y="6"/>
                    <a:pt x="88" y="9"/>
                    <a:pt x="86" y="10"/>
                  </a:cubicBezTo>
                  <a:cubicBezTo>
                    <a:pt x="85" y="10"/>
                    <a:pt x="11" y="45"/>
                    <a:pt x="10" y="91"/>
                  </a:cubicBezTo>
                  <a:cubicBezTo>
                    <a:pt x="10" y="138"/>
                    <a:pt x="72" y="173"/>
                    <a:pt x="77" y="175"/>
                  </a:cubicBezTo>
                  <a:cubicBezTo>
                    <a:pt x="79" y="175"/>
                    <a:pt x="81" y="178"/>
                    <a:pt x="80" y="180"/>
                  </a:cubicBezTo>
                  <a:cubicBezTo>
                    <a:pt x="80" y="183"/>
                    <a:pt x="78" y="184"/>
                    <a:pt x="75" y="184"/>
                  </a:cubicBezTo>
                  <a:cubicBezTo>
                    <a:pt x="67" y="182"/>
                    <a:pt x="0" y="143"/>
                    <a:pt x="1" y="91"/>
                  </a:cubicBezTo>
                  <a:cubicBezTo>
                    <a:pt x="1" y="88"/>
                    <a:pt x="1" y="85"/>
                    <a:pt x="2" y="83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1" name="Freeform 145">
              <a:extLst>
                <a:ext uri="{FF2B5EF4-FFF2-40B4-BE49-F238E27FC236}">
                  <a16:creationId xmlns:a16="http://schemas.microsoft.com/office/drawing/2014/main" id="{233630EC-4FFE-4A40-9587-7E87CDE0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224" y="7558138"/>
              <a:ext cx="724046" cy="681454"/>
            </a:xfrm>
            <a:custGeom>
              <a:avLst/>
              <a:gdLst>
                <a:gd name="T0" fmla="*/ 164 w 553"/>
                <a:gd name="T1" fmla="*/ 0 h 521"/>
                <a:gd name="T2" fmla="*/ 423 w 553"/>
                <a:gd name="T3" fmla="*/ 521 h 521"/>
                <a:gd name="T4" fmla="*/ 164 w 553"/>
                <a:gd name="T5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3" h="521">
                  <a:moveTo>
                    <a:pt x="164" y="0"/>
                  </a:moveTo>
                  <a:cubicBezTo>
                    <a:pt x="164" y="0"/>
                    <a:pt x="553" y="45"/>
                    <a:pt x="423" y="521"/>
                  </a:cubicBezTo>
                  <a:cubicBezTo>
                    <a:pt x="123" y="507"/>
                    <a:pt x="0" y="210"/>
                    <a:pt x="164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2" name="Freeform 146">
              <a:extLst>
                <a:ext uri="{FF2B5EF4-FFF2-40B4-BE49-F238E27FC236}">
                  <a16:creationId xmlns:a16="http://schemas.microsoft.com/office/drawing/2014/main" id="{193E3776-2B4A-4C74-8E58-906BBCDCA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172" y="7477795"/>
              <a:ext cx="357182" cy="750180"/>
            </a:xfrm>
            <a:custGeom>
              <a:avLst/>
              <a:gdLst>
                <a:gd name="T0" fmla="*/ 0 w 273"/>
                <a:gd name="T1" fmla="*/ 2 h 573"/>
                <a:gd name="T2" fmla="*/ 9 w 273"/>
                <a:gd name="T3" fmla="*/ 0 h 573"/>
                <a:gd name="T4" fmla="*/ 273 w 273"/>
                <a:gd name="T5" fmla="*/ 567 h 573"/>
                <a:gd name="T6" fmla="*/ 266 w 273"/>
                <a:gd name="T7" fmla="*/ 573 h 573"/>
                <a:gd name="T8" fmla="*/ 0 w 273"/>
                <a:gd name="T9" fmla="*/ 2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573">
                  <a:moveTo>
                    <a:pt x="0" y="2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89" y="361"/>
                    <a:pt x="271" y="565"/>
                    <a:pt x="273" y="567"/>
                  </a:cubicBezTo>
                  <a:cubicBezTo>
                    <a:pt x="266" y="573"/>
                    <a:pt x="266" y="573"/>
                    <a:pt x="266" y="573"/>
                  </a:cubicBezTo>
                  <a:cubicBezTo>
                    <a:pt x="264" y="571"/>
                    <a:pt x="81" y="365"/>
                    <a:pt x="0" y="2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3" name="Freeform 147">
              <a:extLst>
                <a:ext uri="{FF2B5EF4-FFF2-40B4-BE49-F238E27FC236}">
                  <a16:creationId xmlns:a16="http://schemas.microsoft.com/office/drawing/2014/main" id="{3FC9C0E4-E19E-4464-9AD3-79963C67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229" y="7660743"/>
              <a:ext cx="282648" cy="162620"/>
            </a:xfrm>
            <a:custGeom>
              <a:avLst/>
              <a:gdLst>
                <a:gd name="T0" fmla="*/ 72 w 216"/>
                <a:gd name="T1" fmla="*/ 5 h 124"/>
                <a:gd name="T2" fmla="*/ 106 w 216"/>
                <a:gd name="T3" fmla="*/ 2 h 124"/>
                <a:gd name="T4" fmla="*/ 150 w 216"/>
                <a:gd name="T5" fmla="*/ 12 h 124"/>
                <a:gd name="T6" fmla="*/ 157 w 216"/>
                <a:gd name="T7" fmla="*/ 14 h 124"/>
                <a:gd name="T8" fmla="*/ 212 w 216"/>
                <a:gd name="T9" fmla="*/ 34 h 124"/>
                <a:gd name="T10" fmla="*/ 215 w 216"/>
                <a:gd name="T11" fmla="*/ 40 h 124"/>
                <a:gd name="T12" fmla="*/ 208 w 216"/>
                <a:gd name="T13" fmla="*/ 43 h 124"/>
                <a:gd name="T14" fmla="*/ 154 w 216"/>
                <a:gd name="T15" fmla="*/ 23 h 124"/>
                <a:gd name="T16" fmla="*/ 147 w 216"/>
                <a:gd name="T17" fmla="*/ 21 h 124"/>
                <a:gd name="T18" fmla="*/ 105 w 216"/>
                <a:gd name="T19" fmla="*/ 11 h 124"/>
                <a:gd name="T20" fmla="*/ 48 w 216"/>
                <a:gd name="T21" fmla="*/ 32 h 124"/>
                <a:gd name="T22" fmla="*/ 9 w 216"/>
                <a:gd name="T23" fmla="*/ 120 h 124"/>
                <a:gd name="T24" fmla="*/ 4 w 216"/>
                <a:gd name="T25" fmla="*/ 123 h 124"/>
                <a:gd name="T26" fmla="*/ 0 w 216"/>
                <a:gd name="T27" fmla="*/ 118 h 124"/>
                <a:gd name="T28" fmla="*/ 41 w 216"/>
                <a:gd name="T29" fmla="*/ 26 h 124"/>
                <a:gd name="T30" fmla="*/ 72 w 216"/>
                <a:gd name="T31" fmla="*/ 5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6" h="124">
                  <a:moveTo>
                    <a:pt x="72" y="5"/>
                  </a:moveTo>
                  <a:cubicBezTo>
                    <a:pt x="83" y="1"/>
                    <a:pt x="94" y="0"/>
                    <a:pt x="106" y="2"/>
                  </a:cubicBezTo>
                  <a:cubicBezTo>
                    <a:pt x="121" y="3"/>
                    <a:pt x="136" y="8"/>
                    <a:pt x="150" y="12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6" y="20"/>
                    <a:pt x="194" y="27"/>
                    <a:pt x="212" y="34"/>
                  </a:cubicBezTo>
                  <a:cubicBezTo>
                    <a:pt x="214" y="35"/>
                    <a:pt x="216" y="38"/>
                    <a:pt x="215" y="40"/>
                  </a:cubicBezTo>
                  <a:cubicBezTo>
                    <a:pt x="214" y="42"/>
                    <a:pt x="211" y="44"/>
                    <a:pt x="208" y="43"/>
                  </a:cubicBezTo>
                  <a:cubicBezTo>
                    <a:pt x="191" y="36"/>
                    <a:pt x="173" y="29"/>
                    <a:pt x="154" y="23"/>
                  </a:cubicBezTo>
                  <a:cubicBezTo>
                    <a:pt x="147" y="21"/>
                    <a:pt x="147" y="21"/>
                    <a:pt x="147" y="21"/>
                  </a:cubicBezTo>
                  <a:cubicBezTo>
                    <a:pt x="133" y="17"/>
                    <a:pt x="119" y="12"/>
                    <a:pt x="105" y="11"/>
                  </a:cubicBezTo>
                  <a:cubicBezTo>
                    <a:pt x="83" y="8"/>
                    <a:pt x="63" y="16"/>
                    <a:pt x="48" y="32"/>
                  </a:cubicBezTo>
                  <a:cubicBezTo>
                    <a:pt x="27" y="55"/>
                    <a:pt x="17" y="88"/>
                    <a:pt x="9" y="120"/>
                  </a:cubicBezTo>
                  <a:cubicBezTo>
                    <a:pt x="9" y="123"/>
                    <a:pt x="6" y="124"/>
                    <a:pt x="4" y="123"/>
                  </a:cubicBezTo>
                  <a:cubicBezTo>
                    <a:pt x="1" y="123"/>
                    <a:pt x="0" y="120"/>
                    <a:pt x="0" y="118"/>
                  </a:cubicBezTo>
                  <a:cubicBezTo>
                    <a:pt x="9" y="85"/>
                    <a:pt x="19" y="50"/>
                    <a:pt x="41" y="26"/>
                  </a:cubicBezTo>
                  <a:cubicBezTo>
                    <a:pt x="50" y="16"/>
                    <a:pt x="60" y="9"/>
                    <a:pt x="72" y="5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4" name="Freeform 148">
              <a:extLst>
                <a:ext uri="{FF2B5EF4-FFF2-40B4-BE49-F238E27FC236}">
                  <a16:creationId xmlns:a16="http://schemas.microsoft.com/office/drawing/2014/main" id="{F417B12A-E653-46F5-A5A7-E6999F73B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0589" y="7762380"/>
              <a:ext cx="319431" cy="194563"/>
            </a:xfrm>
            <a:custGeom>
              <a:avLst/>
              <a:gdLst>
                <a:gd name="T0" fmla="*/ 80 w 244"/>
                <a:gd name="T1" fmla="*/ 6 h 149"/>
                <a:gd name="T2" fmla="*/ 130 w 244"/>
                <a:gd name="T3" fmla="*/ 3 h 149"/>
                <a:gd name="T4" fmla="*/ 240 w 244"/>
                <a:gd name="T5" fmla="*/ 30 h 149"/>
                <a:gd name="T6" fmla="*/ 243 w 244"/>
                <a:gd name="T7" fmla="*/ 36 h 149"/>
                <a:gd name="T8" fmla="*/ 237 w 244"/>
                <a:gd name="T9" fmla="*/ 39 h 149"/>
                <a:gd name="T10" fmla="*/ 129 w 244"/>
                <a:gd name="T11" fmla="*/ 12 h 149"/>
                <a:gd name="T12" fmla="*/ 78 w 244"/>
                <a:gd name="T13" fmla="*/ 18 h 149"/>
                <a:gd name="T14" fmla="*/ 9 w 244"/>
                <a:gd name="T15" fmla="*/ 145 h 149"/>
                <a:gd name="T16" fmla="*/ 4 w 244"/>
                <a:gd name="T17" fmla="*/ 148 h 149"/>
                <a:gd name="T18" fmla="*/ 0 w 244"/>
                <a:gd name="T19" fmla="*/ 143 h 149"/>
                <a:gd name="T20" fmla="*/ 74 w 244"/>
                <a:gd name="T21" fmla="*/ 9 h 149"/>
                <a:gd name="T22" fmla="*/ 80 w 244"/>
                <a:gd name="T23" fmla="*/ 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4" h="149">
                  <a:moveTo>
                    <a:pt x="80" y="6"/>
                  </a:moveTo>
                  <a:cubicBezTo>
                    <a:pt x="94" y="2"/>
                    <a:pt x="111" y="0"/>
                    <a:pt x="130" y="3"/>
                  </a:cubicBezTo>
                  <a:cubicBezTo>
                    <a:pt x="167" y="8"/>
                    <a:pt x="205" y="19"/>
                    <a:pt x="240" y="30"/>
                  </a:cubicBezTo>
                  <a:cubicBezTo>
                    <a:pt x="243" y="31"/>
                    <a:pt x="244" y="33"/>
                    <a:pt x="243" y="36"/>
                  </a:cubicBezTo>
                  <a:cubicBezTo>
                    <a:pt x="242" y="38"/>
                    <a:pt x="240" y="39"/>
                    <a:pt x="237" y="39"/>
                  </a:cubicBezTo>
                  <a:cubicBezTo>
                    <a:pt x="203" y="28"/>
                    <a:pt x="165" y="17"/>
                    <a:pt x="129" y="12"/>
                  </a:cubicBezTo>
                  <a:cubicBezTo>
                    <a:pt x="108" y="9"/>
                    <a:pt x="91" y="11"/>
                    <a:pt x="78" y="18"/>
                  </a:cubicBezTo>
                  <a:cubicBezTo>
                    <a:pt x="35" y="37"/>
                    <a:pt x="19" y="93"/>
                    <a:pt x="9" y="145"/>
                  </a:cubicBezTo>
                  <a:cubicBezTo>
                    <a:pt x="9" y="147"/>
                    <a:pt x="6" y="149"/>
                    <a:pt x="4" y="148"/>
                  </a:cubicBezTo>
                  <a:cubicBezTo>
                    <a:pt x="1" y="148"/>
                    <a:pt x="0" y="146"/>
                    <a:pt x="0" y="143"/>
                  </a:cubicBezTo>
                  <a:cubicBezTo>
                    <a:pt x="10" y="89"/>
                    <a:pt x="27" y="30"/>
                    <a:pt x="74" y="9"/>
                  </a:cubicBezTo>
                  <a:cubicBezTo>
                    <a:pt x="76" y="8"/>
                    <a:pt x="78" y="7"/>
                    <a:pt x="80" y="6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5" name="Freeform 149">
              <a:extLst>
                <a:ext uri="{FF2B5EF4-FFF2-40B4-BE49-F238E27FC236}">
                  <a16:creationId xmlns:a16="http://schemas.microsoft.com/office/drawing/2014/main" id="{5C55A7D1-8CC7-44E4-BDBF-FC1CAA37C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731" y="7840787"/>
              <a:ext cx="294265" cy="219730"/>
            </a:xfrm>
            <a:custGeom>
              <a:avLst/>
              <a:gdLst>
                <a:gd name="T0" fmla="*/ 84 w 225"/>
                <a:gd name="T1" fmla="*/ 19 h 168"/>
                <a:gd name="T2" fmla="*/ 222 w 225"/>
                <a:gd name="T3" fmla="*/ 57 h 168"/>
                <a:gd name="T4" fmla="*/ 223 w 225"/>
                <a:gd name="T5" fmla="*/ 63 h 168"/>
                <a:gd name="T6" fmla="*/ 217 w 225"/>
                <a:gd name="T7" fmla="*/ 64 h 168"/>
                <a:gd name="T8" fmla="*/ 73 w 225"/>
                <a:gd name="T9" fmla="*/ 34 h 168"/>
                <a:gd name="T10" fmla="*/ 14 w 225"/>
                <a:gd name="T11" fmla="*/ 163 h 168"/>
                <a:gd name="T12" fmla="*/ 9 w 225"/>
                <a:gd name="T13" fmla="*/ 168 h 168"/>
                <a:gd name="T14" fmla="*/ 4 w 225"/>
                <a:gd name="T15" fmla="*/ 164 h 168"/>
                <a:gd name="T16" fmla="*/ 69 w 225"/>
                <a:gd name="T17" fmla="*/ 25 h 168"/>
                <a:gd name="T18" fmla="*/ 84 w 225"/>
                <a:gd name="T19" fmla="*/ 1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5" h="168">
                  <a:moveTo>
                    <a:pt x="84" y="19"/>
                  </a:moveTo>
                  <a:cubicBezTo>
                    <a:pt x="138" y="0"/>
                    <a:pt x="193" y="34"/>
                    <a:pt x="222" y="57"/>
                  </a:cubicBezTo>
                  <a:cubicBezTo>
                    <a:pt x="224" y="58"/>
                    <a:pt x="225" y="61"/>
                    <a:pt x="223" y="63"/>
                  </a:cubicBezTo>
                  <a:cubicBezTo>
                    <a:pt x="222" y="65"/>
                    <a:pt x="219" y="66"/>
                    <a:pt x="217" y="64"/>
                  </a:cubicBezTo>
                  <a:cubicBezTo>
                    <a:pt x="186" y="40"/>
                    <a:pt x="127" y="5"/>
                    <a:pt x="73" y="34"/>
                  </a:cubicBezTo>
                  <a:cubicBezTo>
                    <a:pt x="26" y="60"/>
                    <a:pt x="9" y="117"/>
                    <a:pt x="14" y="163"/>
                  </a:cubicBezTo>
                  <a:cubicBezTo>
                    <a:pt x="14" y="165"/>
                    <a:pt x="12" y="167"/>
                    <a:pt x="9" y="168"/>
                  </a:cubicBezTo>
                  <a:cubicBezTo>
                    <a:pt x="7" y="168"/>
                    <a:pt x="5" y="166"/>
                    <a:pt x="4" y="164"/>
                  </a:cubicBezTo>
                  <a:cubicBezTo>
                    <a:pt x="0" y="115"/>
                    <a:pt x="18" y="53"/>
                    <a:pt x="69" y="25"/>
                  </a:cubicBezTo>
                  <a:cubicBezTo>
                    <a:pt x="74" y="23"/>
                    <a:pt x="79" y="20"/>
                    <a:pt x="84" y="19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6" name="Freeform 150">
              <a:extLst>
                <a:ext uri="{FF2B5EF4-FFF2-40B4-BE49-F238E27FC236}">
                  <a16:creationId xmlns:a16="http://schemas.microsoft.com/office/drawing/2014/main" id="{BD4383A9-4193-404E-BBE5-FB84E6318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656" y="7965655"/>
              <a:ext cx="219730" cy="173267"/>
            </a:xfrm>
            <a:custGeom>
              <a:avLst/>
              <a:gdLst>
                <a:gd name="T0" fmla="*/ 56 w 168"/>
                <a:gd name="T1" fmla="*/ 16 h 132"/>
                <a:gd name="T2" fmla="*/ 165 w 168"/>
                <a:gd name="T3" fmla="*/ 47 h 132"/>
                <a:gd name="T4" fmla="*/ 166 w 168"/>
                <a:gd name="T5" fmla="*/ 53 h 132"/>
                <a:gd name="T6" fmla="*/ 160 w 168"/>
                <a:gd name="T7" fmla="*/ 54 h 132"/>
                <a:gd name="T8" fmla="*/ 52 w 168"/>
                <a:gd name="T9" fmla="*/ 28 h 132"/>
                <a:gd name="T10" fmla="*/ 11 w 168"/>
                <a:gd name="T11" fmla="*/ 126 h 132"/>
                <a:gd name="T12" fmla="*/ 8 w 168"/>
                <a:gd name="T13" fmla="*/ 132 h 132"/>
                <a:gd name="T14" fmla="*/ 2 w 168"/>
                <a:gd name="T15" fmla="*/ 129 h 132"/>
                <a:gd name="T16" fmla="*/ 48 w 168"/>
                <a:gd name="T17" fmla="*/ 19 h 132"/>
                <a:gd name="T18" fmla="*/ 56 w 168"/>
                <a:gd name="T19" fmla="*/ 1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132">
                  <a:moveTo>
                    <a:pt x="56" y="16"/>
                  </a:moveTo>
                  <a:cubicBezTo>
                    <a:pt x="102" y="0"/>
                    <a:pt x="163" y="45"/>
                    <a:pt x="165" y="47"/>
                  </a:cubicBezTo>
                  <a:cubicBezTo>
                    <a:pt x="168" y="48"/>
                    <a:pt x="168" y="51"/>
                    <a:pt x="166" y="53"/>
                  </a:cubicBezTo>
                  <a:cubicBezTo>
                    <a:pt x="165" y="55"/>
                    <a:pt x="162" y="56"/>
                    <a:pt x="160" y="54"/>
                  </a:cubicBezTo>
                  <a:cubicBezTo>
                    <a:pt x="159" y="54"/>
                    <a:pt x="93" y="6"/>
                    <a:pt x="52" y="28"/>
                  </a:cubicBezTo>
                  <a:cubicBezTo>
                    <a:pt x="11" y="50"/>
                    <a:pt x="10" y="121"/>
                    <a:pt x="11" y="126"/>
                  </a:cubicBezTo>
                  <a:cubicBezTo>
                    <a:pt x="12" y="128"/>
                    <a:pt x="10" y="131"/>
                    <a:pt x="8" y="132"/>
                  </a:cubicBezTo>
                  <a:cubicBezTo>
                    <a:pt x="6" y="132"/>
                    <a:pt x="3" y="131"/>
                    <a:pt x="2" y="129"/>
                  </a:cubicBezTo>
                  <a:cubicBezTo>
                    <a:pt x="0" y="121"/>
                    <a:pt x="2" y="44"/>
                    <a:pt x="48" y="19"/>
                  </a:cubicBezTo>
                  <a:cubicBezTo>
                    <a:pt x="50" y="18"/>
                    <a:pt x="53" y="17"/>
                    <a:pt x="56" y="16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7" name="Freeform 151">
              <a:extLst>
                <a:ext uri="{FF2B5EF4-FFF2-40B4-BE49-F238E27FC236}">
                  <a16:creationId xmlns:a16="http://schemas.microsoft.com/office/drawing/2014/main" id="{BBE894B5-2DBC-4E5B-BEB1-D91223AC5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439" y="7697526"/>
              <a:ext cx="807291" cy="753085"/>
            </a:xfrm>
            <a:custGeom>
              <a:avLst/>
              <a:gdLst>
                <a:gd name="T0" fmla="*/ 323 w 617"/>
                <a:gd name="T1" fmla="*/ 0 h 575"/>
                <a:gd name="T2" fmla="*/ 237 w 617"/>
                <a:gd name="T3" fmla="*/ 575 h 575"/>
                <a:gd name="T4" fmla="*/ 323 w 617"/>
                <a:gd name="T5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7" h="575">
                  <a:moveTo>
                    <a:pt x="323" y="0"/>
                  </a:moveTo>
                  <a:cubicBezTo>
                    <a:pt x="323" y="0"/>
                    <a:pt x="617" y="259"/>
                    <a:pt x="237" y="575"/>
                  </a:cubicBezTo>
                  <a:cubicBezTo>
                    <a:pt x="0" y="392"/>
                    <a:pt x="69" y="79"/>
                    <a:pt x="323" y="0"/>
                  </a:cubicBezTo>
                  <a:close/>
                </a:path>
              </a:pathLst>
            </a:custGeom>
            <a:solidFill>
              <a:srgbClr val="1BA1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8" name="Freeform 152">
              <a:extLst>
                <a:ext uri="{FF2B5EF4-FFF2-40B4-BE49-F238E27FC236}">
                  <a16:creationId xmlns:a16="http://schemas.microsoft.com/office/drawing/2014/main" id="{91A728BD-1DE7-439B-A0F2-0F637C0A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4985" y="7615248"/>
              <a:ext cx="197467" cy="814067"/>
            </a:xfrm>
            <a:custGeom>
              <a:avLst/>
              <a:gdLst>
                <a:gd name="T0" fmla="*/ 142 w 151"/>
                <a:gd name="T1" fmla="*/ 0 h 622"/>
                <a:gd name="T2" fmla="*/ 151 w 151"/>
                <a:gd name="T3" fmla="*/ 4 h 622"/>
                <a:gd name="T4" fmla="*/ 43 w 151"/>
                <a:gd name="T5" fmla="*/ 621 h 622"/>
                <a:gd name="T6" fmla="*/ 34 w 151"/>
                <a:gd name="T7" fmla="*/ 622 h 622"/>
                <a:gd name="T8" fmla="*/ 142 w 151"/>
                <a:gd name="T9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622">
                  <a:moveTo>
                    <a:pt x="142" y="0"/>
                  </a:moveTo>
                  <a:cubicBezTo>
                    <a:pt x="151" y="4"/>
                    <a:pt x="151" y="4"/>
                    <a:pt x="151" y="4"/>
                  </a:cubicBezTo>
                  <a:cubicBezTo>
                    <a:pt x="10" y="346"/>
                    <a:pt x="43" y="618"/>
                    <a:pt x="43" y="621"/>
                  </a:cubicBezTo>
                  <a:cubicBezTo>
                    <a:pt x="34" y="622"/>
                    <a:pt x="34" y="622"/>
                    <a:pt x="34" y="622"/>
                  </a:cubicBezTo>
                  <a:cubicBezTo>
                    <a:pt x="34" y="619"/>
                    <a:pt x="0" y="345"/>
                    <a:pt x="142" y="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9" name="Freeform 153">
              <a:extLst>
                <a:ext uri="{FF2B5EF4-FFF2-40B4-BE49-F238E27FC236}">
                  <a16:creationId xmlns:a16="http://schemas.microsoft.com/office/drawing/2014/main" id="{00CDADD3-FFA6-4EE8-AFCB-211355EEF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9169" y="7800131"/>
              <a:ext cx="294265" cy="151972"/>
            </a:xfrm>
            <a:custGeom>
              <a:avLst/>
              <a:gdLst>
                <a:gd name="T0" fmla="*/ 126 w 225"/>
                <a:gd name="T1" fmla="*/ 4 h 116"/>
                <a:gd name="T2" fmla="*/ 156 w 225"/>
                <a:gd name="T3" fmla="*/ 21 h 116"/>
                <a:gd name="T4" fmla="*/ 185 w 225"/>
                <a:gd name="T5" fmla="*/ 54 h 116"/>
                <a:gd name="T6" fmla="*/ 190 w 225"/>
                <a:gd name="T7" fmla="*/ 60 h 116"/>
                <a:gd name="T8" fmla="*/ 224 w 225"/>
                <a:gd name="T9" fmla="*/ 108 h 116"/>
                <a:gd name="T10" fmla="*/ 223 w 225"/>
                <a:gd name="T11" fmla="*/ 114 h 116"/>
                <a:gd name="T12" fmla="*/ 216 w 225"/>
                <a:gd name="T13" fmla="*/ 113 h 116"/>
                <a:gd name="T14" fmla="*/ 182 w 225"/>
                <a:gd name="T15" fmla="*/ 66 h 116"/>
                <a:gd name="T16" fmla="*/ 178 w 225"/>
                <a:gd name="T17" fmla="*/ 60 h 116"/>
                <a:gd name="T18" fmla="*/ 150 w 225"/>
                <a:gd name="T19" fmla="*/ 28 h 116"/>
                <a:gd name="T20" fmla="*/ 91 w 225"/>
                <a:gd name="T21" fmla="*/ 12 h 116"/>
                <a:gd name="T22" fmla="*/ 8 w 225"/>
                <a:gd name="T23" fmla="*/ 62 h 116"/>
                <a:gd name="T24" fmla="*/ 2 w 225"/>
                <a:gd name="T25" fmla="*/ 62 h 116"/>
                <a:gd name="T26" fmla="*/ 2 w 225"/>
                <a:gd name="T27" fmla="*/ 55 h 116"/>
                <a:gd name="T28" fmla="*/ 89 w 225"/>
                <a:gd name="T29" fmla="*/ 3 h 116"/>
                <a:gd name="T30" fmla="*/ 126 w 225"/>
                <a:gd name="T31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5" h="116">
                  <a:moveTo>
                    <a:pt x="126" y="4"/>
                  </a:moveTo>
                  <a:cubicBezTo>
                    <a:pt x="137" y="7"/>
                    <a:pt x="147" y="13"/>
                    <a:pt x="156" y="21"/>
                  </a:cubicBezTo>
                  <a:cubicBezTo>
                    <a:pt x="167" y="31"/>
                    <a:pt x="176" y="43"/>
                    <a:pt x="185" y="54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202" y="76"/>
                    <a:pt x="214" y="92"/>
                    <a:pt x="224" y="108"/>
                  </a:cubicBezTo>
                  <a:cubicBezTo>
                    <a:pt x="225" y="110"/>
                    <a:pt x="225" y="113"/>
                    <a:pt x="223" y="114"/>
                  </a:cubicBezTo>
                  <a:cubicBezTo>
                    <a:pt x="221" y="116"/>
                    <a:pt x="218" y="115"/>
                    <a:pt x="216" y="113"/>
                  </a:cubicBezTo>
                  <a:cubicBezTo>
                    <a:pt x="206" y="97"/>
                    <a:pt x="195" y="81"/>
                    <a:pt x="182" y="66"/>
                  </a:cubicBezTo>
                  <a:cubicBezTo>
                    <a:pt x="178" y="60"/>
                    <a:pt x="178" y="60"/>
                    <a:pt x="178" y="60"/>
                  </a:cubicBezTo>
                  <a:cubicBezTo>
                    <a:pt x="169" y="49"/>
                    <a:pt x="160" y="37"/>
                    <a:pt x="150" y="28"/>
                  </a:cubicBezTo>
                  <a:cubicBezTo>
                    <a:pt x="133" y="13"/>
                    <a:pt x="112" y="7"/>
                    <a:pt x="91" y="12"/>
                  </a:cubicBezTo>
                  <a:cubicBezTo>
                    <a:pt x="60" y="19"/>
                    <a:pt x="33" y="41"/>
                    <a:pt x="8" y="62"/>
                  </a:cubicBezTo>
                  <a:cubicBezTo>
                    <a:pt x="7" y="64"/>
                    <a:pt x="4" y="64"/>
                    <a:pt x="2" y="62"/>
                  </a:cubicBezTo>
                  <a:cubicBezTo>
                    <a:pt x="0" y="60"/>
                    <a:pt x="0" y="57"/>
                    <a:pt x="2" y="55"/>
                  </a:cubicBezTo>
                  <a:cubicBezTo>
                    <a:pt x="28" y="33"/>
                    <a:pt x="56" y="11"/>
                    <a:pt x="89" y="3"/>
                  </a:cubicBezTo>
                  <a:cubicBezTo>
                    <a:pt x="101" y="0"/>
                    <a:pt x="114" y="1"/>
                    <a:pt x="126" y="4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0" name="Freeform 154">
              <a:extLst>
                <a:ext uri="{FF2B5EF4-FFF2-40B4-BE49-F238E27FC236}">
                  <a16:creationId xmlns:a16="http://schemas.microsoft.com/office/drawing/2014/main" id="{95B3547F-1184-4466-A59E-B7AB7143E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9155" y="7893056"/>
              <a:ext cx="346535" cy="168428"/>
            </a:xfrm>
            <a:custGeom>
              <a:avLst/>
              <a:gdLst>
                <a:gd name="T0" fmla="*/ 146 w 265"/>
                <a:gd name="T1" fmla="*/ 10 h 129"/>
                <a:gd name="T2" fmla="*/ 189 w 265"/>
                <a:gd name="T3" fmla="*/ 36 h 129"/>
                <a:gd name="T4" fmla="*/ 264 w 265"/>
                <a:gd name="T5" fmla="*/ 121 h 129"/>
                <a:gd name="T6" fmla="*/ 263 w 265"/>
                <a:gd name="T7" fmla="*/ 128 h 129"/>
                <a:gd name="T8" fmla="*/ 256 w 265"/>
                <a:gd name="T9" fmla="*/ 127 h 129"/>
                <a:gd name="T10" fmla="*/ 182 w 265"/>
                <a:gd name="T11" fmla="*/ 43 h 129"/>
                <a:gd name="T12" fmla="*/ 137 w 265"/>
                <a:gd name="T13" fmla="*/ 18 h 129"/>
                <a:gd name="T14" fmla="*/ 9 w 265"/>
                <a:gd name="T15" fmla="*/ 84 h 129"/>
                <a:gd name="T16" fmla="*/ 2 w 265"/>
                <a:gd name="T17" fmla="*/ 83 h 129"/>
                <a:gd name="T18" fmla="*/ 2 w 265"/>
                <a:gd name="T19" fmla="*/ 77 h 129"/>
                <a:gd name="T20" fmla="*/ 139 w 265"/>
                <a:gd name="T21" fmla="*/ 9 h 129"/>
                <a:gd name="T22" fmla="*/ 146 w 265"/>
                <a:gd name="T23" fmla="*/ 1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5" h="129">
                  <a:moveTo>
                    <a:pt x="146" y="10"/>
                  </a:moveTo>
                  <a:cubicBezTo>
                    <a:pt x="160" y="15"/>
                    <a:pt x="175" y="23"/>
                    <a:pt x="189" y="36"/>
                  </a:cubicBezTo>
                  <a:cubicBezTo>
                    <a:pt x="217" y="61"/>
                    <a:pt x="241" y="92"/>
                    <a:pt x="264" y="121"/>
                  </a:cubicBezTo>
                  <a:cubicBezTo>
                    <a:pt x="265" y="123"/>
                    <a:pt x="265" y="126"/>
                    <a:pt x="263" y="128"/>
                  </a:cubicBezTo>
                  <a:cubicBezTo>
                    <a:pt x="261" y="129"/>
                    <a:pt x="258" y="129"/>
                    <a:pt x="256" y="127"/>
                  </a:cubicBezTo>
                  <a:cubicBezTo>
                    <a:pt x="234" y="98"/>
                    <a:pt x="210" y="68"/>
                    <a:pt x="182" y="43"/>
                  </a:cubicBezTo>
                  <a:cubicBezTo>
                    <a:pt x="167" y="29"/>
                    <a:pt x="152" y="21"/>
                    <a:pt x="137" y="18"/>
                  </a:cubicBezTo>
                  <a:cubicBezTo>
                    <a:pt x="91" y="10"/>
                    <a:pt x="47" y="46"/>
                    <a:pt x="9" y="84"/>
                  </a:cubicBezTo>
                  <a:cubicBezTo>
                    <a:pt x="7" y="85"/>
                    <a:pt x="4" y="85"/>
                    <a:pt x="2" y="83"/>
                  </a:cubicBezTo>
                  <a:cubicBezTo>
                    <a:pt x="0" y="82"/>
                    <a:pt x="0" y="79"/>
                    <a:pt x="2" y="77"/>
                  </a:cubicBezTo>
                  <a:cubicBezTo>
                    <a:pt x="42" y="38"/>
                    <a:pt x="89" y="0"/>
                    <a:pt x="139" y="9"/>
                  </a:cubicBezTo>
                  <a:cubicBezTo>
                    <a:pt x="141" y="9"/>
                    <a:pt x="144" y="10"/>
                    <a:pt x="146" y="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1" name="Freeform 155">
              <a:extLst>
                <a:ext uri="{FF2B5EF4-FFF2-40B4-BE49-F238E27FC236}">
                  <a16:creationId xmlns:a16="http://schemas.microsoft.com/office/drawing/2014/main" id="{0F81E37B-B488-45EA-B053-51CC3F20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1411" y="8006310"/>
              <a:ext cx="316528" cy="166491"/>
            </a:xfrm>
            <a:custGeom>
              <a:avLst/>
              <a:gdLst>
                <a:gd name="T0" fmla="*/ 149 w 242"/>
                <a:gd name="T1" fmla="*/ 10 h 127"/>
                <a:gd name="T2" fmla="*/ 241 w 242"/>
                <a:gd name="T3" fmla="*/ 120 h 127"/>
                <a:gd name="T4" fmla="*/ 238 w 242"/>
                <a:gd name="T5" fmla="*/ 126 h 127"/>
                <a:gd name="T6" fmla="*/ 232 w 242"/>
                <a:gd name="T7" fmla="*/ 123 h 127"/>
                <a:gd name="T8" fmla="*/ 132 w 242"/>
                <a:gd name="T9" fmla="*/ 16 h 127"/>
                <a:gd name="T10" fmla="*/ 9 w 242"/>
                <a:gd name="T11" fmla="*/ 88 h 127"/>
                <a:gd name="T12" fmla="*/ 3 w 242"/>
                <a:gd name="T13" fmla="*/ 89 h 127"/>
                <a:gd name="T14" fmla="*/ 1 w 242"/>
                <a:gd name="T15" fmla="*/ 83 h 127"/>
                <a:gd name="T16" fmla="*/ 133 w 242"/>
                <a:gd name="T17" fmla="*/ 6 h 127"/>
                <a:gd name="T18" fmla="*/ 149 w 242"/>
                <a:gd name="T19" fmla="*/ 1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127">
                  <a:moveTo>
                    <a:pt x="149" y="10"/>
                  </a:moveTo>
                  <a:cubicBezTo>
                    <a:pt x="204" y="25"/>
                    <a:pt x="230" y="84"/>
                    <a:pt x="241" y="120"/>
                  </a:cubicBezTo>
                  <a:cubicBezTo>
                    <a:pt x="242" y="122"/>
                    <a:pt x="240" y="125"/>
                    <a:pt x="238" y="126"/>
                  </a:cubicBezTo>
                  <a:cubicBezTo>
                    <a:pt x="235" y="127"/>
                    <a:pt x="233" y="125"/>
                    <a:pt x="232" y="123"/>
                  </a:cubicBezTo>
                  <a:cubicBezTo>
                    <a:pt x="220" y="86"/>
                    <a:pt x="192" y="22"/>
                    <a:pt x="132" y="16"/>
                  </a:cubicBezTo>
                  <a:cubicBezTo>
                    <a:pt x="78" y="10"/>
                    <a:pt x="31" y="48"/>
                    <a:pt x="9" y="88"/>
                  </a:cubicBezTo>
                  <a:cubicBezTo>
                    <a:pt x="8" y="90"/>
                    <a:pt x="5" y="91"/>
                    <a:pt x="3" y="89"/>
                  </a:cubicBezTo>
                  <a:cubicBezTo>
                    <a:pt x="0" y="88"/>
                    <a:pt x="0" y="85"/>
                    <a:pt x="1" y="83"/>
                  </a:cubicBezTo>
                  <a:cubicBezTo>
                    <a:pt x="25" y="40"/>
                    <a:pt x="75" y="0"/>
                    <a:pt x="133" y="6"/>
                  </a:cubicBezTo>
                  <a:cubicBezTo>
                    <a:pt x="139" y="7"/>
                    <a:pt x="144" y="8"/>
                    <a:pt x="149" y="10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2" name="Freeform 156">
              <a:extLst>
                <a:ext uri="{FF2B5EF4-FFF2-40B4-BE49-F238E27FC236}">
                  <a16:creationId xmlns:a16="http://schemas.microsoft.com/office/drawing/2014/main" id="{C7533403-1719-473B-8F10-5D06440B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0451" y="8141826"/>
              <a:ext cx="238122" cy="132613"/>
            </a:xfrm>
            <a:custGeom>
              <a:avLst/>
              <a:gdLst>
                <a:gd name="T0" fmla="*/ 109 w 182"/>
                <a:gd name="T1" fmla="*/ 8 h 102"/>
                <a:gd name="T2" fmla="*/ 181 w 182"/>
                <a:gd name="T3" fmla="*/ 96 h 102"/>
                <a:gd name="T4" fmla="*/ 178 w 182"/>
                <a:gd name="T5" fmla="*/ 102 h 102"/>
                <a:gd name="T6" fmla="*/ 172 w 182"/>
                <a:gd name="T7" fmla="*/ 99 h 102"/>
                <a:gd name="T8" fmla="*/ 99 w 182"/>
                <a:gd name="T9" fmla="*/ 15 h 102"/>
                <a:gd name="T10" fmla="*/ 9 w 182"/>
                <a:gd name="T11" fmla="*/ 72 h 102"/>
                <a:gd name="T12" fmla="*/ 4 w 182"/>
                <a:gd name="T13" fmla="*/ 75 h 102"/>
                <a:gd name="T14" fmla="*/ 0 w 182"/>
                <a:gd name="T15" fmla="*/ 70 h 102"/>
                <a:gd name="T16" fmla="*/ 100 w 182"/>
                <a:gd name="T17" fmla="*/ 6 h 102"/>
                <a:gd name="T18" fmla="*/ 109 w 182"/>
                <a:gd name="T19" fmla="*/ 8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02">
                  <a:moveTo>
                    <a:pt x="109" y="8"/>
                  </a:moveTo>
                  <a:cubicBezTo>
                    <a:pt x="155" y="21"/>
                    <a:pt x="180" y="92"/>
                    <a:pt x="181" y="96"/>
                  </a:cubicBezTo>
                  <a:cubicBezTo>
                    <a:pt x="182" y="98"/>
                    <a:pt x="181" y="101"/>
                    <a:pt x="178" y="102"/>
                  </a:cubicBezTo>
                  <a:cubicBezTo>
                    <a:pt x="176" y="102"/>
                    <a:pt x="173" y="101"/>
                    <a:pt x="172" y="99"/>
                  </a:cubicBezTo>
                  <a:cubicBezTo>
                    <a:pt x="172" y="98"/>
                    <a:pt x="146" y="21"/>
                    <a:pt x="99" y="15"/>
                  </a:cubicBezTo>
                  <a:cubicBezTo>
                    <a:pt x="53" y="10"/>
                    <a:pt x="11" y="68"/>
                    <a:pt x="9" y="72"/>
                  </a:cubicBezTo>
                  <a:cubicBezTo>
                    <a:pt x="9" y="75"/>
                    <a:pt x="6" y="76"/>
                    <a:pt x="4" y="75"/>
                  </a:cubicBezTo>
                  <a:cubicBezTo>
                    <a:pt x="1" y="75"/>
                    <a:pt x="0" y="72"/>
                    <a:pt x="0" y="70"/>
                  </a:cubicBezTo>
                  <a:cubicBezTo>
                    <a:pt x="3" y="62"/>
                    <a:pt x="49" y="0"/>
                    <a:pt x="100" y="6"/>
                  </a:cubicBezTo>
                  <a:cubicBezTo>
                    <a:pt x="103" y="6"/>
                    <a:pt x="106" y="7"/>
                    <a:pt x="109" y="8"/>
                  </a:cubicBez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3" name="Freeform 157">
              <a:extLst>
                <a:ext uri="{FF2B5EF4-FFF2-40B4-BE49-F238E27FC236}">
                  <a16:creationId xmlns:a16="http://schemas.microsoft.com/office/drawing/2014/main" id="{8F1B369C-72B4-4A6D-9F29-038DF0A6C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098" y="9198855"/>
              <a:ext cx="1660077" cy="1514881"/>
            </a:xfrm>
            <a:custGeom>
              <a:avLst/>
              <a:gdLst>
                <a:gd name="T0" fmla="*/ 1269 w 1269"/>
                <a:gd name="T1" fmla="*/ 0 h 1158"/>
                <a:gd name="T2" fmla="*/ 1269 w 1269"/>
                <a:gd name="T3" fmla="*/ 834 h 1158"/>
                <a:gd name="T4" fmla="*/ 944 w 1269"/>
                <a:gd name="T5" fmla="*/ 1158 h 1158"/>
                <a:gd name="T6" fmla="*/ 324 w 1269"/>
                <a:gd name="T7" fmla="*/ 1158 h 1158"/>
                <a:gd name="T8" fmla="*/ 0 w 1269"/>
                <a:gd name="T9" fmla="*/ 834 h 1158"/>
                <a:gd name="T10" fmla="*/ 0 w 1269"/>
                <a:gd name="T11" fmla="*/ 0 h 1158"/>
                <a:gd name="T12" fmla="*/ 1269 w 1269"/>
                <a:gd name="T13" fmla="*/ 0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9" h="1158">
                  <a:moveTo>
                    <a:pt x="1269" y="0"/>
                  </a:moveTo>
                  <a:cubicBezTo>
                    <a:pt x="1269" y="834"/>
                    <a:pt x="1269" y="834"/>
                    <a:pt x="1269" y="834"/>
                  </a:cubicBezTo>
                  <a:cubicBezTo>
                    <a:pt x="1269" y="1013"/>
                    <a:pt x="1123" y="1158"/>
                    <a:pt x="944" y="1158"/>
                  </a:cubicBezTo>
                  <a:cubicBezTo>
                    <a:pt x="324" y="1158"/>
                    <a:pt x="324" y="1158"/>
                    <a:pt x="324" y="1158"/>
                  </a:cubicBezTo>
                  <a:cubicBezTo>
                    <a:pt x="145" y="1158"/>
                    <a:pt x="0" y="1013"/>
                    <a:pt x="0" y="83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69" y="0"/>
                    <a:pt x="1269" y="0"/>
                    <a:pt x="1269" y="0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4" name="Freeform 158">
              <a:extLst>
                <a:ext uri="{FF2B5EF4-FFF2-40B4-BE49-F238E27FC236}">
                  <a16:creationId xmlns:a16="http://schemas.microsoft.com/office/drawing/2014/main" id="{DF8672F5-4880-410E-8BA0-88F7F3644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751" y="6785694"/>
              <a:ext cx="1135434" cy="1040574"/>
            </a:xfrm>
            <a:custGeom>
              <a:avLst/>
              <a:gdLst>
                <a:gd name="T0" fmla="*/ 770 w 868"/>
                <a:gd name="T1" fmla="*/ 791 h 795"/>
                <a:gd name="T2" fmla="*/ 771 w 868"/>
                <a:gd name="T3" fmla="*/ 789 h 795"/>
                <a:gd name="T4" fmla="*/ 771 w 868"/>
                <a:gd name="T5" fmla="*/ 780 h 795"/>
                <a:gd name="T6" fmla="*/ 772 w 868"/>
                <a:gd name="T7" fmla="*/ 745 h 795"/>
                <a:gd name="T8" fmla="*/ 755 w 868"/>
                <a:gd name="T9" fmla="*/ 619 h 795"/>
                <a:gd name="T10" fmla="*/ 727 w 868"/>
                <a:gd name="T11" fmla="*/ 538 h 795"/>
                <a:gd name="T12" fmla="*/ 679 w 868"/>
                <a:gd name="T13" fmla="*/ 454 h 795"/>
                <a:gd name="T14" fmla="*/ 610 w 868"/>
                <a:gd name="T15" fmla="*/ 377 h 795"/>
                <a:gd name="T16" fmla="*/ 522 w 868"/>
                <a:gd name="T17" fmla="*/ 315 h 795"/>
                <a:gd name="T18" fmla="*/ 473 w 868"/>
                <a:gd name="T19" fmla="*/ 290 h 795"/>
                <a:gd name="T20" fmla="*/ 447 w 868"/>
                <a:gd name="T21" fmla="*/ 279 h 795"/>
                <a:gd name="T22" fmla="*/ 435 w 868"/>
                <a:gd name="T23" fmla="*/ 274 h 795"/>
                <a:gd name="T24" fmla="*/ 421 w 868"/>
                <a:gd name="T25" fmla="*/ 269 h 795"/>
                <a:gd name="T26" fmla="*/ 370 w 868"/>
                <a:gd name="T27" fmla="*/ 249 h 795"/>
                <a:gd name="T28" fmla="*/ 320 w 868"/>
                <a:gd name="T29" fmla="*/ 228 h 795"/>
                <a:gd name="T30" fmla="*/ 272 w 868"/>
                <a:gd name="T31" fmla="*/ 207 h 795"/>
                <a:gd name="T32" fmla="*/ 249 w 868"/>
                <a:gd name="T33" fmla="*/ 197 h 795"/>
                <a:gd name="T34" fmla="*/ 227 w 868"/>
                <a:gd name="T35" fmla="*/ 185 h 795"/>
                <a:gd name="T36" fmla="*/ 205 w 868"/>
                <a:gd name="T37" fmla="*/ 175 h 795"/>
                <a:gd name="T38" fmla="*/ 184 w 868"/>
                <a:gd name="T39" fmla="*/ 163 h 795"/>
                <a:gd name="T40" fmla="*/ 164 w 868"/>
                <a:gd name="T41" fmla="*/ 153 h 795"/>
                <a:gd name="T42" fmla="*/ 145 w 868"/>
                <a:gd name="T43" fmla="*/ 141 h 795"/>
                <a:gd name="T44" fmla="*/ 127 w 868"/>
                <a:gd name="T45" fmla="*/ 130 h 795"/>
                <a:gd name="T46" fmla="*/ 111 w 868"/>
                <a:gd name="T47" fmla="*/ 119 h 795"/>
                <a:gd name="T48" fmla="*/ 80 w 868"/>
                <a:gd name="T49" fmla="*/ 97 h 795"/>
                <a:gd name="T50" fmla="*/ 55 w 868"/>
                <a:gd name="T51" fmla="*/ 77 h 795"/>
                <a:gd name="T52" fmla="*/ 34 w 868"/>
                <a:gd name="T53" fmla="*/ 57 h 795"/>
                <a:gd name="T54" fmla="*/ 8 w 868"/>
                <a:gd name="T55" fmla="*/ 25 h 795"/>
                <a:gd name="T56" fmla="*/ 0 w 868"/>
                <a:gd name="T57" fmla="*/ 9 h 795"/>
                <a:gd name="T58" fmla="*/ 31 w 868"/>
                <a:gd name="T59" fmla="*/ 1 h 795"/>
                <a:gd name="T60" fmla="*/ 34 w 868"/>
                <a:gd name="T61" fmla="*/ 9 h 795"/>
                <a:gd name="T62" fmla="*/ 55 w 868"/>
                <a:gd name="T63" fmla="*/ 38 h 795"/>
                <a:gd name="T64" fmla="*/ 73 w 868"/>
                <a:gd name="T65" fmla="*/ 57 h 795"/>
                <a:gd name="T66" fmla="*/ 96 w 868"/>
                <a:gd name="T67" fmla="*/ 78 h 795"/>
                <a:gd name="T68" fmla="*/ 125 w 868"/>
                <a:gd name="T69" fmla="*/ 99 h 795"/>
                <a:gd name="T70" fmla="*/ 140 w 868"/>
                <a:gd name="T71" fmla="*/ 110 h 795"/>
                <a:gd name="T72" fmla="*/ 158 w 868"/>
                <a:gd name="T73" fmla="*/ 121 h 795"/>
                <a:gd name="T74" fmla="*/ 176 w 868"/>
                <a:gd name="T75" fmla="*/ 132 h 795"/>
                <a:gd name="T76" fmla="*/ 196 w 868"/>
                <a:gd name="T77" fmla="*/ 143 h 795"/>
                <a:gd name="T78" fmla="*/ 216 w 868"/>
                <a:gd name="T79" fmla="*/ 154 h 795"/>
                <a:gd name="T80" fmla="*/ 237 w 868"/>
                <a:gd name="T81" fmla="*/ 164 h 795"/>
                <a:gd name="T82" fmla="*/ 282 w 868"/>
                <a:gd name="T83" fmla="*/ 185 h 795"/>
                <a:gd name="T84" fmla="*/ 330 w 868"/>
                <a:gd name="T85" fmla="*/ 204 h 795"/>
                <a:gd name="T86" fmla="*/ 380 w 868"/>
                <a:gd name="T87" fmla="*/ 223 h 795"/>
                <a:gd name="T88" fmla="*/ 432 w 868"/>
                <a:gd name="T89" fmla="*/ 240 h 795"/>
                <a:gd name="T90" fmla="*/ 486 w 868"/>
                <a:gd name="T91" fmla="*/ 258 h 795"/>
                <a:gd name="T92" fmla="*/ 539 w 868"/>
                <a:gd name="T93" fmla="*/ 282 h 795"/>
                <a:gd name="T94" fmla="*/ 638 w 868"/>
                <a:gd name="T95" fmla="*/ 342 h 795"/>
                <a:gd name="T96" fmla="*/ 721 w 868"/>
                <a:gd name="T97" fmla="*/ 421 h 795"/>
                <a:gd name="T98" fmla="*/ 824 w 868"/>
                <a:gd name="T99" fmla="*/ 596 h 795"/>
                <a:gd name="T100" fmla="*/ 862 w 868"/>
                <a:gd name="T101" fmla="*/ 737 h 795"/>
                <a:gd name="T102" fmla="*/ 867 w 868"/>
                <a:gd name="T103" fmla="*/ 779 h 795"/>
                <a:gd name="T104" fmla="*/ 867 w 868"/>
                <a:gd name="T105" fmla="*/ 790 h 795"/>
                <a:gd name="T106" fmla="*/ 868 w 868"/>
                <a:gd name="T107" fmla="*/ 795 h 795"/>
                <a:gd name="T108" fmla="*/ 770 w 868"/>
                <a:gd name="T109" fmla="*/ 791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68" h="795">
                  <a:moveTo>
                    <a:pt x="770" y="791"/>
                  </a:moveTo>
                  <a:cubicBezTo>
                    <a:pt x="770" y="791"/>
                    <a:pt x="771" y="790"/>
                    <a:pt x="771" y="789"/>
                  </a:cubicBezTo>
                  <a:cubicBezTo>
                    <a:pt x="771" y="787"/>
                    <a:pt x="771" y="784"/>
                    <a:pt x="771" y="780"/>
                  </a:cubicBezTo>
                  <a:cubicBezTo>
                    <a:pt x="772" y="772"/>
                    <a:pt x="773" y="761"/>
                    <a:pt x="772" y="745"/>
                  </a:cubicBezTo>
                  <a:cubicBezTo>
                    <a:pt x="772" y="715"/>
                    <a:pt x="768" y="670"/>
                    <a:pt x="755" y="619"/>
                  </a:cubicBezTo>
                  <a:cubicBezTo>
                    <a:pt x="748" y="593"/>
                    <a:pt x="739" y="566"/>
                    <a:pt x="727" y="538"/>
                  </a:cubicBezTo>
                  <a:cubicBezTo>
                    <a:pt x="714" y="510"/>
                    <a:pt x="698" y="482"/>
                    <a:pt x="679" y="454"/>
                  </a:cubicBezTo>
                  <a:cubicBezTo>
                    <a:pt x="659" y="427"/>
                    <a:pt x="636" y="401"/>
                    <a:pt x="610" y="377"/>
                  </a:cubicBezTo>
                  <a:cubicBezTo>
                    <a:pt x="583" y="353"/>
                    <a:pt x="553" y="333"/>
                    <a:pt x="522" y="315"/>
                  </a:cubicBezTo>
                  <a:cubicBezTo>
                    <a:pt x="506" y="305"/>
                    <a:pt x="489" y="298"/>
                    <a:pt x="473" y="290"/>
                  </a:cubicBezTo>
                  <a:cubicBezTo>
                    <a:pt x="464" y="286"/>
                    <a:pt x="456" y="283"/>
                    <a:pt x="447" y="279"/>
                  </a:cubicBezTo>
                  <a:cubicBezTo>
                    <a:pt x="443" y="278"/>
                    <a:pt x="439" y="276"/>
                    <a:pt x="435" y="274"/>
                  </a:cubicBezTo>
                  <a:cubicBezTo>
                    <a:pt x="421" y="269"/>
                    <a:pt x="421" y="269"/>
                    <a:pt x="421" y="269"/>
                  </a:cubicBezTo>
                  <a:cubicBezTo>
                    <a:pt x="404" y="263"/>
                    <a:pt x="387" y="256"/>
                    <a:pt x="370" y="249"/>
                  </a:cubicBezTo>
                  <a:cubicBezTo>
                    <a:pt x="353" y="242"/>
                    <a:pt x="336" y="235"/>
                    <a:pt x="320" y="228"/>
                  </a:cubicBezTo>
                  <a:cubicBezTo>
                    <a:pt x="303" y="222"/>
                    <a:pt x="288" y="214"/>
                    <a:pt x="272" y="207"/>
                  </a:cubicBezTo>
                  <a:cubicBezTo>
                    <a:pt x="264" y="204"/>
                    <a:pt x="256" y="200"/>
                    <a:pt x="249" y="197"/>
                  </a:cubicBezTo>
                  <a:cubicBezTo>
                    <a:pt x="241" y="193"/>
                    <a:pt x="234" y="189"/>
                    <a:pt x="227" y="185"/>
                  </a:cubicBezTo>
                  <a:cubicBezTo>
                    <a:pt x="219" y="182"/>
                    <a:pt x="212" y="178"/>
                    <a:pt x="205" y="175"/>
                  </a:cubicBezTo>
                  <a:cubicBezTo>
                    <a:pt x="198" y="171"/>
                    <a:pt x="191" y="167"/>
                    <a:pt x="184" y="163"/>
                  </a:cubicBezTo>
                  <a:cubicBezTo>
                    <a:pt x="177" y="160"/>
                    <a:pt x="171" y="156"/>
                    <a:pt x="164" y="153"/>
                  </a:cubicBezTo>
                  <a:cubicBezTo>
                    <a:pt x="158" y="149"/>
                    <a:pt x="152" y="145"/>
                    <a:pt x="145" y="141"/>
                  </a:cubicBezTo>
                  <a:cubicBezTo>
                    <a:pt x="139" y="138"/>
                    <a:pt x="133" y="134"/>
                    <a:pt x="127" y="130"/>
                  </a:cubicBezTo>
                  <a:cubicBezTo>
                    <a:pt x="122" y="127"/>
                    <a:pt x="116" y="123"/>
                    <a:pt x="111" y="119"/>
                  </a:cubicBezTo>
                  <a:cubicBezTo>
                    <a:pt x="100" y="112"/>
                    <a:pt x="90" y="105"/>
                    <a:pt x="80" y="97"/>
                  </a:cubicBezTo>
                  <a:cubicBezTo>
                    <a:pt x="71" y="91"/>
                    <a:pt x="63" y="83"/>
                    <a:pt x="55" y="77"/>
                  </a:cubicBezTo>
                  <a:cubicBezTo>
                    <a:pt x="47" y="70"/>
                    <a:pt x="40" y="63"/>
                    <a:pt x="34" y="57"/>
                  </a:cubicBezTo>
                  <a:cubicBezTo>
                    <a:pt x="22" y="44"/>
                    <a:pt x="13" y="33"/>
                    <a:pt x="8" y="25"/>
                  </a:cubicBezTo>
                  <a:cubicBezTo>
                    <a:pt x="3" y="16"/>
                    <a:pt x="1" y="10"/>
                    <a:pt x="0" y="9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0" y="0"/>
                    <a:pt x="31" y="2"/>
                    <a:pt x="34" y="9"/>
                  </a:cubicBezTo>
                  <a:cubicBezTo>
                    <a:pt x="38" y="16"/>
                    <a:pt x="44" y="26"/>
                    <a:pt x="55" y="38"/>
                  </a:cubicBezTo>
                  <a:cubicBezTo>
                    <a:pt x="60" y="44"/>
                    <a:pt x="66" y="50"/>
                    <a:pt x="73" y="57"/>
                  </a:cubicBezTo>
                  <a:cubicBezTo>
                    <a:pt x="80" y="63"/>
                    <a:pt x="87" y="71"/>
                    <a:pt x="96" y="78"/>
                  </a:cubicBezTo>
                  <a:cubicBezTo>
                    <a:pt x="105" y="85"/>
                    <a:pt x="114" y="92"/>
                    <a:pt x="125" y="99"/>
                  </a:cubicBezTo>
                  <a:cubicBezTo>
                    <a:pt x="130" y="103"/>
                    <a:pt x="135" y="106"/>
                    <a:pt x="140" y="110"/>
                  </a:cubicBezTo>
                  <a:cubicBezTo>
                    <a:pt x="146" y="114"/>
                    <a:pt x="152" y="117"/>
                    <a:pt x="158" y="121"/>
                  </a:cubicBezTo>
                  <a:cubicBezTo>
                    <a:pt x="164" y="125"/>
                    <a:pt x="170" y="129"/>
                    <a:pt x="176" y="132"/>
                  </a:cubicBezTo>
                  <a:cubicBezTo>
                    <a:pt x="182" y="136"/>
                    <a:pt x="189" y="139"/>
                    <a:pt x="196" y="143"/>
                  </a:cubicBezTo>
                  <a:cubicBezTo>
                    <a:pt x="202" y="146"/>
                    <a:pt x="209" y="150"/>
                    <a:pt x="216" y="154"/>
                  </a:cubicBezTo>
                  <a:cubicBezTo>
                    <a:pt x="223" y="157"/>
                    <a:pt x="230" y="161"/>
                    <a:pt x="237" y="164"/>
                  </a:cubicBezTo>
                  <a:cubicBezTo>
                    <a:pt x="251" y="171"/>
                    <a:pt x="266" y="178"/>
                    <a:pt x="282" y="185"/>
                  </a:cubicBezTo>
                  <a:cubicBezTo>
                    <a:pt x="298" y="191"/>
                    <a:pt x="313" y="198"/>
                    <a:pt x="330" y="204"/>
                  </a:cubicBezTo>
                  <a:cubicBezTo>
                    <a:pt x="346" y="210"/>
                    <a:pt x="363" y="217"/>
                    <a:pt x="380" y="223"/>
                  </a:cubicBezTo>
                  <a:cubicBezTo>
                    <a:pt x="397" y="229"/>
                    <a:pt x="414" y="234"/>
                    <a:pt x="432" y="240"/>
                  </a:cubicBezTo>
                  <a:cubicBezTo>
                    <a:pt x="450" y="246"/>
                    <a:pt x="468" y="252"/>
                    <a:pt x="486" y="258"/>
                  </a:cubicBezTo>
                  <a:cubicBezTo>
                    <a:pt x="503" y="266"/>
                    <a:pt x="522" y="273"/>
                    <a:pt x="539" y="282"/>
                  </a:cubicBezTo>
                  <a:cubicBezTo>
                    <a:pt x="574" y="299"/>
                    <a:pt x="608" y="319"/>
                    <a:pt x="638" y="342"/>
                  </a:cubicBezTo>
                  <a:cubicBezTo>
                    <a:pt x="669" y="366"/>
                    <a:pt x="697" y="393"/>
                    <a:pt x="721" y="421"/>
                  </a:cubicBezTo>
                  <a:cubicBezTo>
                    <a:pt x="770" y="478"/>
                    <a:pt x="803" y="541"/>
                    <a:pt x="824" y="596"/>
                  </a:cubicBezTo>
                  <a:cubicBezTo>
                    <a:pt x="845" y="653"/>
                    <a:pt x="856" y="702"/>
                    <a:pt x="862" y="737"/>
                  </a:cubicBezTo>
                  <a:cubicBezTo>
                    <a:pt x="864" y="755"/>
                    <a:pt x="866" y="769"/>
                    <a:pt x="867" y="779"/>
                  </a:cubicBezTo>
                  <a:cubicBezTo>
                    <a:pt x="867" y="784"/>
                    <a:pt x="867" y="787"/>
                    <a:pt x="867" y="790"/>
                  </a:cubicBezTo>
                  <a:cubicBezTo>
                    <a:pt x="868" y="793"/>
                    <a:pt x="868" y="795"/>
                    <a:pt x="868" y="795"/>
                  </a:cubicBezTo>
                  <a:lnTo>
                    <a:pt x="770" y="791"/>
                  </a:ln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5" name="Freeform 159">
              <a:extLst>
                <a:ext uri="{FF2B5EF4-FFF2-40B4-BE49-F238E27FC236}">
                  <a16:creationId xmlns:a16="http://schemas.microsoft.com/office/drawing/2014/main" id="{AB18DF32-F939-490C-9C24-9BC05B44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2" y="6271699"/>
              <a:ext cx="577881" cy="1548760"/>
            </a:xfrm>
            <a:custGeom>
              <a:avLst/>
              <a:gdLst>
                <a:gd name="T0" fmla="*/ 343 w 442"/>
                <a:gd name="T1" fmla="*/ 1184 h 1184"/>
                <a:gd name="T2" fmla="*/ 339 w 442"/>
                <a:gd name="T3" fmla="*/ 1119 h 1184"/>
                <a:gd name="T4" fmla="*/ 345 w 442"/>
                <a:gd name="T5" fmla="*/ 1058 h 1184"/>
                <a:gd name="T6" fmla="*/ 350 w 442"/>
                <a:gd name="T7" fmla="*/ 981 h 1184"/>
                <a:gd name="T8" fmla="*/ 331 w 442"/>
                <a:gd name="T9" fmla="*/ 794 h 1184"/>
                <a:gd name="T10" fmla="*/ 292 w 442"/>
                <a:gd name="T11" fmla="*/ 698 h 1184"/>
                <a:gd name="T12" fmla="*/ 231 w 442"/>
                <a:gd name="T13" fmla="*/ 601 h 1184"/>
                <a:gd name="T14" fmla="*/ 166 w 442"/>
                <a:gd name="T15" fmla="*/ 502 h 1184"/>
                <a:gd name="T16" fmla="*/ 106 w 442"/>
                <a:gd name="T17" fmla="*/ 402 h 1184"/>
                <a:gd name="T18" fmla="*/ 65 w 442"/>
                <a:gd name="T19" fmla="*/ 297 h 1184"/>
                <a:gd name="T20" fmla="*/ 43 w 442"/>
                <a:gd name="T21" fmla="*/ 203 h 1184"/>
                <a:gd name="T22" fmla="*/ 0 w 442"/>
                <a:gd name="T23" fmla="*/ 11 h 1184"/>
                <a:gd name="T24" fmla="*/ 46 w 442"/>
                <a:gd name="T25" fmla="*/ 0 h 1184"/>
                <a:gd name="T26" fmla="*/ 97 w 442"/>
                <a:gd name="T27" fmla="*/ 190 h 1184"/>
                <a:gd name="T28" fmla="*/ 122 w 442"/>
                <a:gd name="T29" fmla="*/ 280 h 1184"/>
                <a:gd name="T30" fmla="*/ 162 w 442"/>
                <a:gd name="T31" fmla="*/ 372 h 1184"/>
                <a:gd name="T32" fmla="*/ 223 w 442"/>
                <a:gd name="T33" fmla="*/ 463 h 1184"/>
                <a:gd name="T34" fmla="*/ 291 w 442"/>
                <a:gd name="T35" fmla="*/ 559 h 1184"/>
                <a:gd name="T36" fmla="*/ 360 w 442"/>
                <a:gd name="T37" fmla="*/ 658 h 1184"/>
                <a:gd name="T38" fmla="*/ 411 w 442"/>
                <a:gd name="T39" fmla="*/ 770 h 1184"/>
                <a:gd name="T40" fmla="*/ 435 w 442"/>
                <a:gd name="T41" fmla="*/ 881 h 1184"/>
                <a:gd name="T42" fmla="*/ 442 w 442"/>
                <a:gd name="T43" fmla="*/ 982 h 1184"/>
                <a:gd name="T44" fmla="*/ 440 w 442"/>
                <a:gd name="T45" fmla="*/ 1065 h 1184"/>
                <a:gd name="T46" fmla="*/ 436 w 442"/>
                <a:gd name="T47" fmla="*/ 1128 h 1184"/>
                <a:gd name="T48" fmla="*/ 432 w 442"/>
                <a:gd name="T49" fmla="*/ 1183 h 1184"/>
                <a:gd name="T50" fmla="*/ 343 w 442"/>
                <a:gd name="T51" fmla="*/ 1184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2" h="1184">
                  <a:moveTo>
                    <a:pt x="343" y="1184"/>
                  </a:moveTo>
                  <a:cubicBezTo>
                    <a:pt x="343" y="1184"/>
                    <a:pt x="334" y="1153"/>
                    <a:pt x="339" y="1119"/>
                  </a:cubicBezTo>
                  <a:cubicBezTo>
                    <a:pt x="341" y="1102"/>
                    <a:pt x="343" y="1082"/>
                    <a:pt x="345" y="1058"/>
                  </a:cubicBezTo>
                  <a:cubicBezTo>
                    <a:pt x="347" y="1035"/>
                    <a:pt x="349" y="1009"/>
                    <a:pt x="350" y="981"/>
                  </a:cubicBezTo>
                  <a:cubicBezTo>
                    <a:pt x="352" y="924"/>
                    <a:pt x="349" y="859"/>
                    <a:pt x="331" y="794"/>
                  </a:cubicBezTo>
                  <a:cubicBezTo>
                    <a:pt x="322" y="761"/>
                    <a:pt x="310" y="729"/>
                    <a:pt x="292" y="698"/>
                  </a:cubicBezTo>
                  <a:cubicBezTo>
                    <a:pt x="274" y="666"/>
                    <a:pt x="252" y="634"/>
                    <a:pt x="231" y="601"/>
                  </a:cubicBezTo>
                  <a:cubicBezTo>
                    <a:pt x="209" y="568"/>
                    <a:pt x="188" y="535"/>
                    <a:pt x="166" y="502"/>
                  </a:cubicBezTo>
                  <a:cubicBezTo>
                    <a:pt x="145" y="470"/>
                    <a:pt x="124" y="437"/>
                    <a:pt x="106" y="402"/>
                  </a:cubicBezTo>
                  <a:cubicBezTo>
                    <a:pt x="87" y="367"/>
                    <a:pt x="75" y="331"/>
                    <a:pt x="65" y="297"/>
                  </a:cubicBezTo>
                  <a:cubicBezTo>
                    <a:pt x="56" y="263"/>
                    <a:pt x="50" y="232"/>
                    <a:pt x="43" y="203"/>
                  </a:cubicBezTo>
                  <a:cubicBezTo>
                    <a:pt x="17" y="88"/>
                    <a:pt x="0" y="11"/>
                    <a:pt x="0" y="1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66" y="76"/>
                    <a:pt x="97" y="190"/>
                  </a:cubicBezTo>
                  <a:cubicBezTo>
                    <a:pt x="104" y="218"/>
                    <a:pt x="112" y="249"/>
                    <a:pt x="122" y="280"/>
                  </a:cubicBezTo>
                  <a:cubicBezTo>
                    <a:pt x="132" y="311"/>
                    <a:pt x="144" y="342"/>
                    <a:pt x="162" y="372"/>
                  </a:cubicBezTo>
                  <a:cubicBezTo>
                    <a:pt x="179" y="402"/>
                    <a:pt x="200" y="432"/>
                    <a:pt x="223" y="463"/>
                  </a:cubicBezTo>
                  <a:cubicBezTo>
                    <a:pt x="246" y="495"/>
                    <a:pt x="268" y="527"/>
                    <a:pt x="291" y="559"/>
                  </a:cubicBezTo>
                  <a:cubicBezTo>
                    <a:pt x="314" y="591"/>
                    <a:pt x="338" y="623"/>
                    <a:pt x="360" y="658"/>
                  </a:cubicBezTo>
                  <a:cubicBezTo>
                    <a:pt x="382" y="693"/>
                    <a:pt x="399" y="732"/>
                    <a:pt x="411" y="770"/>
                  </a:cubicBezTo>
                  <a:cubicBezTo>
                    <a:pt x="423" y="808"/>
                    <a:pt x="431" y="846"/>
                    <a:pt x="435" y="881"/>
                  </a:cubicBezTo>
                  <a:cubicBezTo>
                    <a:pt x="440" y="917"/>
                    <a:pt x="441" y="951"/>
                    <a:pt x="442" y="982"/>
                  </a:cubicBezTo>
                  <a:cubicBezTo>
                    <a:pt x="442" y="1012"/>
                    <a:pt x="441" y="1040"/>
                    <a:pt x="440" y="1065"/>
                  </a:cubicBezTo>
                  <a:cubicBezTo>
                    <a:pt x="439" y="1090"/>
                    <a:pt x="437" y="1111"/>
                    <a:pt x="436" y="1128"/>
                  </a:cubicBezTo>
                  <a:cubicBezTo>
                    <a:pt x="433" y="1163"/>
                    <a:pt x="432" y="1183"/>
                    <a:pt x="432" y="1183"/>
                  </a:cubicBezTo>
                  <a:lnTo>
                    <a:pt x="343" y="1184"/>
                  </a:ln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6" name="Freeform 160">
              <a:extLst>
                <a:ext uri="{FF2B5EF4-FFF2-40B4-BE49-F238E27FC236}">
                  <a16:creationId xmlns:a16="http://schemas.microsoft.com/office/drawing/2014/main" id="{755CC23F-F8D1-4B3E-A3F9-FD1136DEF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318" y="7043175"/>
              <a:ext cx="1197385" cy="909897"/>
            </a:xfrm>
            <a:custGeom>
              <a:avLst/>
              <a:gdLst>
                <a:gd name="T0" fmla="*/ 5 w 915"/>
                <a:gd name="T1" fmla="*/ 652 h 695"/>
                <a:gd name="T2" fmla="*/ 21 w 915"/>
                <a:gd name="T3" fmla="*/ 618 h 695"/>
                <a:gd name="T4" fmla="*/ 82 w 915"/>
                <a:gd name="T5" fmla="*/ 552 h 695"/>
                <a:gd name="T6" fmla="*/ 185 w 915"/>
                <a:gd name="T7" fmla="*/ 503 h 695"/>
                <a:gd name="T8" fmla="*/ 201 w 915"/>
                <a:gd name="T9" fmla="*/ 499 h 695"/>
                <a:gd name="T10" fmla="*/ 209 w 915"/>
                <a:gd name="T11" fmla="*/ 497 h 695"/>
                <a:gd name="T12" fmla="*/ 260 w 915"/>
                <a:gd name="T13" fmla="*/ 489 h 695"/>
                <a:gd name="T14" fmla="*/ 412 w 915"/>
                <a:gd name="T15" fmla="*/ 477 h 695"/>
                <a:gd name="T16" fmla="*/ 422 w 915"/>
                <a:gd name="T17" fmla="*/ 476 h 695"/>
                <a:gd name="T18" fmla="*/ 422 w 915"/>
                <a:gd name="T19" fmla="*/ 476 h 695"/>
                <a:gd name="T20" fmla="*/ 424 w 915"/>
                <a:gd name="T21" fmla="*/ 476 h 695"/>
                <a:gd name="T22" fmla="*/ 444 w 915"/>
                <a:gd name="T23" fmla="*/ 473 h 695"/>
                <a:gd name="T24" fmla="*/ 462 w 915"/>
                <a:gd name="T25" fmla="*/ 469 h 695"/>
                <a:gd name="T26" fmla="*/ 650 w 915"/>
                <a:gd name="T27" fmla="*/ 386 h 695"/>
                <a:gd name="T28" fmla="*/ 726 w 915"/>
                <a:gd name="T29" fmla="*/ 320 h 695"/>
                <a:gd name="T30" fmla="*/ 726 w 915"/>
                <a:gd name="T31" fmla="*/ 320 h 695"/>
                <a:gd name="T32" fmla="*/ 730 w 915"/>
                <a:gd name="T33" fmla="*/ 316 h 695"/>
                <a:gd name="T34" fmla="*/ 743 w 915"/>
                <a:gd name="T35" fmla="*/ 302 h 695"/>
                <a:gd name="T36" fmla="*/ 784 w 915"/>
                <a:gd name="T37" fmla="*/ 246 h 695"/>
                <a:gd name="T38" fmla="*/ 849 w 915"/>
                <a:gd name="T39" fmla="*/ 103 h 695"/>
                <a:gd name="T40" fmla="*/ 867 w 915"/>
                <a:gd name="T41" fmla="*/ 12 h 695"/>
                <a:gd name="T42" fmla="*/ 915 w 915"/>
                <a:gd name="T43" fmla="*/ 2 h 695"/>
                <a:gd name="T44" fmla="*/ 911 w 915"/>
                <a:gd name="T45" fmla="*/ 55 h 695"/>
                <a:gd name="T46" fmla="*/ 877 w 915"/>
                <a:gd name="T47" fmla="*/ 192 h 695"/>
                <a:gd name="T48" fmla="*/ 808 w 915"/>
                <a:gd name="T49" fmla="*/ 321 h 695"/>
                <a:gd name="T50" fmla="*/ 783 w 915"/>
                <a:gd name="T51" fmla="*/ 353 h 695"/>
                <a:gd name="T52" fmla="*/ 777 w 915"/>
                <a:gd name="T53" fmla="*/ 361 h 695"/>
                <a:gd name="T54" fmla="*/ 774 w 915"/>
                <a:gd name="T55" fmla="*/ 364 h 695"/>
                <a:gd name="T56" fmla="*/ 592 w 915"/>
                <a:gd name="T57" fmla="*/ 505 h 695"/>
                <a:gd name="T58" fmla="*/ 467 w 915"/>
                <a:gd name="T59" fmla="*/ 552 h 695"/>
                <a:gd name="T60" fmla="*/ 453 w 915"/>
                <a:gd name="T61" fmla="*/ 555 h 695"/>
                <a:gd name="T62" fmla="*/ 435 w 915"/>
                <a:gd name="T63" fmla="*/ 559 h 695"/>
                <a:gd name="T64" fmla="*/ 424 w 915"/>
                <a:gd name="T65" fmla="*/ 560 h 695"/>
                <a:gd name="T66" fmla="*/ 272 w 915"/>
                <a:gd name="T67" fmla="*/ 580 h 695"/>
                <a:gd name="T68" fmla="*/ 231 w 915"/>
                <a:gd name="T69" fmla="*/ 588 h 695"/>
                <a:gd name="T70" fmla="*/ 223 w 915"/>
                <a:gd name="T71" fmla="*/ 590 h 695"/>
                <a:gd name="T72" fmla="*/ 222 w 915"/>
                <a:gd name="T73" fmla="*/ 590 h 695"/>
                <a:gd name="T74" fmla="*/ 221 w 915"/>
                <a:gd name="T75" fmla="*/ 591 h 695"/>
                <a:gd name="T76" fmla="*/ 195 w 915"/>
                <a:gd name="T77" fmla="*/ 600 h 695"/>
                <a:gd name="T78" fmla="*/ 102 w 915"/>
                <a:gd name="T79" fmla="*/ 689 h 695"/>
                <a:gd name="T80" fmla="*/ 89 w 915"/>
                <a:gd name="T81" fmla="*/ 692 h 695"/>
                <a:gd name="T82" fmla="*/ 1 w 915"/>
                <a:gd name="T83" fmla="*/ 665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5" h="695">
                  <a:moveTo>
                    <a:pt x="0" y="665"/>
                  </a:moveTo>
                  <a:cubicBezTo>
                    <a:pt x="0" y="665"/>
                    <a:pt x="2" y="660"/>
                    <a:pt x="5" y="652"/>
                  </a:cubicBezTo>
                  <a:cubicBezTo>
                    <a:pt x="7" y="646"/>
                    <a:pt x="10" y="638"/>
                    <a:pt x="14" y="630"/>
                  </a:cubicBezTo>
                  <a:cubicBezTo>
                    <a:pt x="16" y="626"/>
                    <a:pt x="19" y="622"/>
                    <a:pt x="21" y="618"/>
                  </a:cubicBezTo>
                  <a:cubicBezTo>
                    <a:pt x="23" y="614"/>
                    <a:pt x="26" y="610"/>
                    <a:pt x="29" y="605"/>
                  </a:cubicBezTo>
                  <a:cubicBezTo>
                    <a:pt x="42" y="588"/>
                    <a:pt x="59" y="569"/>
                    <a:pt x="82" y="552"/>
                  </a:cubicBezTo>
                  <a:cubicBezTo>
                    <a:pt x="104" y="536"/>
                    <a:pt x="131" y="521"/>
                    <a:pt x="161" y="510"/>
                  </a:cubicBezTo>
                  <a:cubicBezTo>
                    <a:pt x="169" y="507"/>
                    <a:pt x="177" y="505"/>
                    <a:pt x="185" y="503"/>
                  </a:cubicBezTo>
                  <a:cubicBezTo>
                    <a:pt x="189" y="502"/>
                    <a:pt x="193" y="501"/>
                    <a:pt x="197" y="500"/>
                  </a:cubicBezTo>
                  <a:cubicBezTo>
                    <a:pt x="201" y="499"/>
                    <a:pt x="201" y="499"/>
                    <a:pt x="201" y="499"/>
                  </a:cubicBezTo>
                  <a:cubicBezTo>
                    <a:pt x="204" y="498"/>
                    <a:pt x="204" y="498"/>
                    <a:pt x="204" y="498"/>
                  </a:cubicBezTo>
                  <a:cubicBezTo>
                    <a:pt x="209" y="497"/>
                    <a:pt x="209" y="497"/>
                    <a:pt x="209" y="497"/>
                  </a:cubicBezTo>
                  <a:cubicBezTo>
                    <a:pt x="216" y="495"/>
                    <a:pt x="226" y="494"/>
                    <a:pt x="234" y="492"/>
                  </a:cubicBezTo>
                  <a:cubicBezTo>
                    <a:pt x="243" y="491"/>
                    <a:pt x="251" y="490"/>
                    <a:pt x="260" y="489"/>
                  </a:cubicBezTo>
                  <a:cubicBezTo>
                    <a:pt x="293" y="485"/>
                    <a:pt x="328" y="484"/>
                    <a:pt x="362" y="482"/>
                  </a:cubicBezTo>
                  <a:cubicBezTo>
                    <a:pt x="379" y="481"/>
                    <a:pt x="396" y="479"/>
                    <a:pt x="412" y="477"/>
                  </a:cubicBezTo>
                  <a:cubicBezTo>
                    <a:pt x="419" y="477"/>
                    <a:pt x="419" y="477"/>
                    <a:pt x="419" y="477"/>
                  </a:cubicBezTo>
                  <a:cubicBezTo>
                    <a:pt x="422" y="476"/>
                    <a:pt x="422" y="476"/>
                    <a:pt x="422" y="476"/>
                  </a:cubicBezTo>
                  <a:cubicBezTo>
                    <a:pt x="423" y="476"/>
                    <a:pt x="421" y="476"/>
                    <a:pt x="421" y="476"/>
                  </a:cubicBezTo>
                  <a:cubicBezTo>
                    <a:pt x="422" y="476"/>
                    <a:pt x="422" y="476"/>
                    <a:pt x="422" y="476"/>
                  </a:cubicBezTo>
                  <a:cubicBezTo>
                    <a:pt x="422" y="476"/>
                    <a:pt x="422" y="476"/>
                    <a:pt x="422" y="476"/>
                  </a:cubicBezTo>
                  <a:cubicBezTo>
                    <a:pt x="424" y="476"/>
                    <a:pt x="424" y="476"/>
                    <a:pt x="424" y="476"/>
                  </a:cubicBezTo>
                  <a:cubicBezTo>
                    <a:pt x="437" y="474"/>
                    <a:pt x="437" y="474"/>
                    <a:pt x="437" y="474"/>
                  </a:cubicBezTo>
                  <a:cubicBezTo>
                    <a:pt x="444" y="473"/>
                    <a:pt x="444" y="473"/>
                    <a:pt x="444" y="473"/>
                  </a:cubicBezTo>
                  <a:cubicBezTo>
                    <a:pt x="450" y="471"/>
                    <a:pt x="450" y="471"/>
                    <a:pt x="450" y="471"/>
                  </a:cubicBezTo>
                  <a:cubicBezTo>
                    <a:pt x="462" y="469"/>
                    <a:pt x="462" y="469"/>
                    <a:pt x="462" y="469"/>
                  </a:cubicBezTo>
                  <a:cubicBezTo>
                    <a:pt x="495" y="462"/>
                    <a:pt x="528" y="451"/>
                    <a:pt x="560" y="437"/>
                  </a:cubicBezTo>
                  <a:cubicBezTo>
                    <a:pt x="591" y="423"/>
                    <a:pt x="622" y="406"/>
                    <a:pt x="650" y="386"/>
                  </a:cubicBezTo>
                  <a:cubicBezTo>
                    <a:pt x="678" y="366"/>
                    <a:pt x="703" y="344"/>
                    <a:pt x="726" y="320"/>
                  </a:cubicBezTo>
                  <a:cubicBezTo>
                    <a:pt x="726" y="320"/>
                    <a:pt x="726" y="320"/>
                    <a:pt x="726" y="320"/>
                  </a:cubicBezTo>
                  <a:cubicBezTo>
                    <a:pt x="727" y="319"/>
                    <a:pt x="727" y="319"/>
                    <a:pt x="727" y="319"/>
                  </a:cubicBezTo>
                  <a:cubicBezTo>
                    <a:pt x="727" y="319"/>
                    <a:pt x="726" y="320"/>
                    <a:pt x="726" y="320"/>
                  </a:cubicBezTo>
                  <a:cubicBezTo>
                    <a:pt x="728" y="318"/>
                    <a:pt x="728" y="318"/>
                    <a:pt x="728" y="318"/>
                  </a:cubicBezTo>
                  <a:cubicBezTo>
                    <a:pt x="730" y="316"/>
                    <a:pt x="730" y="316"/>
                    <a:pt x="730" y="316"/>
                  </a:cubicBezTo>
                  <a:cubicBezTo>
                    <a:pt x="734" y="311"/>
                    <a:pt x="734" y="311"/>
                    <a:pt x="734" y="311"/>
                  </a:cubicBezTo>
                  <a:cubicBezTo>
                    <a:pt x="743" y="302"/>
                    <a:pt x="743" y="302"/>
                    <a:pt x="743" y="302"/>
                  </a:cubicBezTo>
                  <a:cubicBezTo>
                    <a:pt x="748" y="295"/>
                    <a:pt x="753" y="290"/>
                    <a:pt x="757" y="284"/>
                  </a:cubicBezTo>
                  <a:cubicBezTo>
                    <a:pt x="767" y="271"/>
                    <a:pt x="776" y="258"/>
                    <a:pt x="784" y="246"/>
                  </a:cubicBezTo>
                  <a:cubicBezTo>
                    <a:pt x="801" y="220"/>
                    <a:pt x="814" y="195"/>
                    <a:pt x="825" y="171"/>
                  </a:cubicBezTo>
                  <a:cubicBezTo>
                    <a:pt x="835" y="146"/>
                    <a:pt x="843" y="123"/>
                    <a:pt x="849" y="103"/>
                  </a:cubicBezTo>
                  <a:cubicBezTo>
                    <a:pt x="855" y="82"/>
                    <a:pt x="859" y="63"/>
                    <a:pt x="862" y="48"/>
                  </a:cubicBezTo>
                  <a:cubicBezTo>
                    <a:pt x="864" y="33"/>
                    <a:pt x="866" y="21"/>
                    <a:pt x="867" y="12"/>
                  </a:cubicBezTo>
                  <a:cubicBezTo>
                    <a:pt x="867" y="4"/>
                    <a:pt x="868" y="0"/>
                    <a:pt x="868" y="0"/>
                  </a:cubicBezTo>
                  <a:cubicBezTo>
                    <a:pt x="915" y="2"/>
                    <a:pt x="915" y="2"/>
                    <a:pt x="915" y="2"/>
                  </a:cubicBezTo>
                  <a:cubicBezTo>
                    <a:pt x="915" y="2"/>
                    <a:pt x="914" y="7"/>
                    <a:pt x="914" y="16"/>
                  </a:cubicBezTo>
                  <a:cubicBezTo>
                    <a:pt x="914" y="25"/>
                    <a:pt x="913" y="38"/>
                    <a:pt x="911" y="55"/>
                  </a:cubicBezTo>
                  <a:cubicBezTo>
                    <a:pt x="908" y="72"/>
                    <a:pt x="905" y="93"/>
                    <a:pt x="900" y="116"/>
                  </a:cubicBezTo>
                  <a:cubicBezTo>
                    <a:pt x="894" y="139"/>
                    <a:pt x="887" y="165"/>
                    <a:pt x="877" y="192"/>
                  </a:cubicBezTo>
                  <a:cubicBezTo>
                    <a:pt x="866" y="219"/>
                    <a:pt x="853" y="248"/>
                    <a:pt x="836" y="277"/>
                  </a:cubicBezTo>
                  <a:cubicBezTo>
                    <a:pt x="827" y="292"/>
                    <a:pt x="818" y="306"/>
                    <a:pt x="808" y="321"/>
                  </a:cubicBezTo>
                  <a:cubicBezTo>
                    <a:pt x="803" y="328"/>
                    <a:pt x="797" y="336"/>
                    <a:pt x="791" y="343"/>
                  </a:cubicBezTo>
                  <a:cubicBezTo>
                    <a:pt x="789" y="346"/>
                    <a:pt x="786" y="350"/>
                    <a:pt x="783" y="353"/>
                  </a:cubicBezTo>
                  <a:cubicBezTo>
                    <a:pt x="779" y="358"/>
                    <a:pt x="779" y="358"/>
                    <a:pt x="779" y="358"/>
                  </a:cubicBezTo>
                  <a:cubicBezTo>
                    <a:pt x="777" y="361"/>
                    <a:pt x="777" y="361"/>
                    <a:pt x="777" y="361"/>
                  </a:cubicBezTo>
                  <a:cubicBezTo>
                    <a:pt x="776" y="362"/>
                    <a:pt x="776" y="362"/>
                    <a:pt x="776" y="362"/>
                  </a:cubicBezTo>
                  <a:cubicBezTo>
                    <a:pt x="774" y="364"/>
                    <a:pt x="774" y="364"/>
                    <a:pt x="774" y="364"/>
                  </a:cubicBezTo>
                  <a:cubicBezTo>
                    <a:pt x="750" y="392"/>
                    <a:pt x="722" y="418"/>
                    <a:pt x="692" y="442"/>
                  </a:cubicBezTo>
                  <a:cubicBezTo>
                    <a:pt x="661" y="466"/>
                    <a:pt x="628" y="488"/>
                    <a:pt x="592" y="505"/>
                  </a:cubicBezTo>
                  <a:cubicBezTo>
                    <a:pt x="557" y="523"/>
                    <a:pt x="520" y="538"/>
                    <a:pt x="481" y="548"/>
                  </a:cubicBezTo>
                  <a:cubicBezTo>
                    <a:pt x="467" y="552"/>
                    <a:pt x="467" y="552"/>
                    <a:pt x="467" y="552"/>
                  </a:cubicBezTo>
                  <a:cubicBezTo>
                    <a:pt x="459" y="554"/>
                    <a:pt x="459" y="554"/>
                    <a:pt x="459" y="554"/>
                  </a:cubicBezTo>
                  <a:cubicBezTo>
                    <a:pt x="453" y="555"/>
                    <a:pt x="453" y="555"/>
                    <a:pt x="453" y="555"/>
                  </a:cubicBezTo>
                  <a:cubicBezTo>
                    <a:pt x="439" y="558"/>
                    <a:pt x="439" y="558"/>
                    <a:pt x="439" y="558"/>
                  </a:cubicBezTo>
                  <a:cubicBezTo>
                    <a:pt x="435" y="559"/>
                    <a:pt x="435" y="559"/>
                    <a:pt x="435" y="559"/>
                  </a:cubicBezTo>
                  <a:cubicBezTo>
                    <a:pt x="432" y="559"/>
                    <a:pt x="432" y="559"/>
                    <a:pt x="432" y="559"/>
                  </a:cubicBezTo>
                  <a:cubicBezTo>
                    <a:pt x="424" y="560"/>
                    <a:pt x="424" y="560"/>
                    <a:pt x="424" y="560"/>
                  </a:cubicBezTo>
                  <a:cubicBezTo>
                    <a:pt x="406" y="564"/>
                    <a:pt x="387" y="566"/>
                    <a:pt x="369" y="568"/>
                  </a:cubicBezTo>
                  <a:cubicBezTo>
                    <a:pt x="334" y="572"/>
                    <a:pt x="301" y="575"/>
                    <a:pt x="272" y="580"/>
                  </a:cubicBezTo>
                  <a:cubicBezTo>
                    <a:pt x="265" y="581"/>
                    <a:pt x="257" y="582"/>
                    <a:pt x="251" y="584"/>
                  </a:cubicBezTo>
                  <a:cubicBezTo>
                    <a:pt x="243" y="585"/>
                    <a:pt x="238" y="586"/>
                    <a:pt x="231" y="588"/>
                  </a:cubicBezTo>
                  <a:cubicBezTo>
                    <a:pt x="225" y="590"/>
                    <a:pt x="225" y="590"/>
                    <a:pt x="225" y="590"/>
                  </a:cubicBezTo>
                  <a:cubicBezTo>
                    <a:pt x="223" y="590"/>
                    <a:pt x="223" y="590"/>
                    <a:pt x="223" y="590"/>
                  </a:cubicBezTo>
                  <a:cubicBezTo>
                    <a:pt x="222" y="590"/>
                    <a:pt x="222" y="590"/>
                    <a:pt x="222" y="590"/>
                  </a:cubicBezTo>
                  <a:cubicBezTo>
                    <a:pt x="222" y="590"/>
                    <a:pt x="222" y="590"/>
                    <a:pt x="222" y="590"/>
                  </a:cubicBezTo>
                  <a:cubicBezTo>
                    <a:pt x="221" y="591"/>
                    <a:pt x="222" y="590"/>
                    <a:pt x="222" y="590"/>
                  </a:cubicBezTo>
                  <a:cubicBezTo>
                    <a:pt x="221" y="591"/>
                    <a:pt x="221" y="591"/>
                    <a:pt x="221" y="591"/>
                  </a:cubicBezTo>
                  <a:cubicBezTo>
                    <a:pt x="218" y="592"/>
                    <a:pt x="215" y="593"/>
                    <a:pt x="212" y="594"/>
                  </a:cubicBezTo>
                  <a:cubicBezTo>
                    <a:pt x="206" y="596"/>
                    <a:pt x="201" y="597"/>
                    <a:pt x="195" y="600"/>
                  </a:cubicBezTo>
                  <a:cubicBezTo>
                    <a:pt x="159" y="615"/>
                    <a:pt x="125" y="638"/>
                    <a:pt x="108" y="674"/>
                  </a:cubicBezTo>
                  <a:cubicBezTo>
                    <a:pt x="106" y="679"/>
                    <a:pt x="104" y="684"/>
                    <a:pt x="102" y="689"/>
                  </a:cubicBezTo>
                  <a:cubicBezTo>
                    <a:pt x="101" y="693"/>
                    <a:pt x="102" y="695"/>
                    <a:pt x="98" y="695"/>
                  </a:cubicBezTo>
                  <a:cubicBezTo>
                    <a:pt x="96" y="695"/>
                    <a:pt x="92" y="693"/>
                    <a:pt x="89" y="692"/>
                  </a:cubicBezTo>
                  <a:cubicBezTo>
                    <a:pt x="78" y="689"/>
                    <a:pt x="68" y="685"/>
                    <a:pt x="57" y="682"/>
                  </a:cubicBezTo>
                  <a:cubicBezTo>
                    <a:pt x="38" y="676"/>
                    <a:pt x="20" y="671"/>
                    <a:pt x="1" y="665"/>
                  </a:cubicBezTo>
                  <a:lnTo>
                    <a:pt x="0" y="665"/>
                  </a:lnTo>
                  <a:close/>
                </a:path>
              </a:pathLst>
            </a:custGeom>
            <a:solidFill>
              <a:srgbClr val="21C4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7" name="Freeform 161">
              <a:extLst>
                <a:ext uri="{FF2B5EF4-FFF2-40B4-BE49-F238E27FC236}">
                  <a16:creationId xmlns:a16="http://schemas.microsoft.com/office/drawing/2014/main" id="{FCBCA0C3-222C-4CD6-A07F-44FFEA7CD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194" y="5507967"/>
              <a:ext cx="1042509" cy="1042509"/>
            </a:xfrm>
            <a:custGeom>
              <a:avLst/>
              <a:gdLst>
                <a:gd name="T0" fmla="*/ 270 w 797"/>
                <a:gd name="T1" fmla="*/ 71 h 797"/>
                <a:gd name="T2" fmla="*/ 726 w 797"/>
                <a:gd name="T3" fmla="*/ 270 h 797"/>
                <a:gd name="T4" fmla="*/ 528 w 797"/>
                <a:gd name="T5" fmla="*/ 726 h 797"/>
                <a:gd name="T6" fmla="*/ 71 w 797"/>
                <a:gd name="T7" fmla="*/ 528 h 797"/>
                <a:gd name="T8" fmla="*/ 270 w 797"/>
                <a:gd name="T9" fmla="*/ 71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7" h="797">
                  <a:moveTo>
                    <a:pt x="270" y="71"/>
                  </a:moveTo>
                  <a:cubicBezTo>
                    <a:pt x="451" y="0"/>
                    <a:pt x="655" y="89"/>
                    <a:pt x="726" y="270"/>
                  </a:cubicBezTo>
                  <a:cubicBezTo>
                    <a:pt x="797" y="451"/>
                    <a:pt x="709" y="655"/>
                    <a:pt x="528" y="726"/>
                  </a:cubicBezTo>
                  <a:cubicBezTo>
                    <a:pt x="347" y="797"/>
                    <a:pt x="143" y="708"/>
                    <a:pt x="71" y="528"/>
                  </a:cubicBezTo>
                  <a:cubicBezTo>
                    <a:pt x="0" y="347"/>
                    <a:pt x="89" y="142"/>
                    <a:pt x="270" y="71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8" name="Freeform 162">
              <a:extLst>
                <a:ext uri="{FF2B5EF4-FFF2-40B4-BE49-F238E27FC236}">
                  <a16:creationId xmlns:a16="http://schemas.microsoft.com/office/drawing/2014/main" id="{68989C7E-ABD2-4431-A934-3C767E89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103" y="5539909"/>
              <a:ext cx="978623" cy="977655"/>
            </a:xfrm>
            <a:custGeom>
              <a:avLst/>
              <a:gdLst>
                <a:gd name="T0" fmla="*/ 253 w 748"/>
                <a:gd name="T1" fmla="*/ 67 h 747"/>
                <a:gd name="T2" fmla="*/ 681 w 748"/>
                <a:gd name="T3" fmla="*/ 253 h 747"/>
                <a:gd name="T4" fmla="*/ 495 w 748"/>
                <a:gd name="T5" fmla="*/ 681 h 747"/>
                <a:gd name="T6" fmla="*/ 67 w 748"/>
                <a:gd name="T7" fmla="*/ 494 h 747"/>
                <a:gd name="T8" fmla="*/ 253 w 748"/>
                <a:gd name="T9" fmla="*/ 6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8" h="747">
                  <a:moveTo>
                    <a:pt x="253" y="67"/>
                  </a:moveTo>
                  <a:cubicBezTo>
                    <a:pt x="423" y="0"/>
                    <a:pt x="614" y="83"/>
                    <a:pt x="681" y="253"/>
                  </a:cubicBezTo>
                  <a:cubicBezTo>
                    <a:pt x="748" y="422"/>
                    <a:pt x="664" y="614"/>
                    <a:pt x="495" y="681"/>
                  </a:cubicBezTo>
                  <a:cubicBezTo>
                    <a:pt x="325" y="747"/>
                    <a:pt x="134" y="664"/>
                    <a:pt x="67" y="494"/>
                  </a:cubicBezTo>
                  <a:cubicBezTo>
                    <a:pt x="0" y="325"/>
                    <a:pt x="83" y="133"/>
                    <a:pt x="253" y="6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9" name="Freeform 163">
              <a:extLst>
                <a:ext uri="{FF2B5EF4-FFF2-40B4-BE49-F238E27FC236}">
                  <a16:creationId xmlns:a16="http://schemas.microsoft.com/office/drawing/2014/main" id="{D9CFB8A5-2EFE-499B-B475-50F737F16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133" y="5660907"/>
              <a:ext cx="738565" cy="737597"/>
            </a:xfrm>
            <a:custGeom>
              <a:avLst/>
              <a:gdLst>
                <a:gd name="T0" fmla="*/ 191 w 564"/>
                <a:gd name="T1" fmla="*/ 50 h 564"/>
                <a:gd name="T2" fmla="*/ 513 w 564"/>
                <a:gd name="T3" fmla="*/ 190 h 564"/>
                <a:gd name="T4" fmla="*/ 373 w 564"/>
                <a:gd name="T5" fmla="*/ 513 h 564"/>
                <a:gd name="T6" fmla="*/ 50 w 564"/>
                <a:gd name="T7" fmla="*/ 373 h 564"/>
                <a:gd name="T8" fmla="*/ 191 w 564"/>
                <a:gd name="T9" fmla="*/ 5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4" h="564">
                  <a:moveTo>
                    <a:pt x="191" y="50"/>
                  </a:moveTo>
                  <a:cubicBezTo>
                    <a:pt x="319" y="0"/>
                    <a:pt x="463" y="63"/>
                    <a:pt x="513" y="190"/>
                  </a:cubicBezTo>
                  <a:cubicBezTo>
                    <a:pt x="564" y="318"/>
                    <a:pt x="501" y="463"/>
                    <a:pt x="373" y="513"/>
                  </a:cubicBezTo>
                  <a:cubicBezTo>
                    <a:pt x="245" y="564"/>
                    <a:pt x="101" y="501"/>
                    <a:pt x="50" y="373"/>
                  </a:cubicBezTo>
                  <a:cubicBezTo>
                    <a:pt x="0" y="245"/>
                    <a:pt x="63" y="100"/>
                    <a:pt x="191" y="50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0" name="Freeform 164">
              <a:extLst>
                <a:ext uri="{FF2B5EF4-FFF2-40B4-BE49-F238E27FC236}">
                  <a16:creationId xmlns:a16="http://schemas.microsoft.com/office/drawing/2014/main" id="{673D6F97-CDFC-428D-A089-960C994A0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0183" y="5794487"/>
              <a:ext cx="322336" cy="483987"/>
            </a:xfrm>
            <a:custGeom>
              <a:avLst/>
              <a:gdLst>
                <a:gd name="T0" fmla="*/ 233 w 247"/>
                <a:gd name="T1" fmla="*/ 197 h 370"/>
                <a:gd name="T2" fmla="*/ 133 w 247"/>
                <a:gd name="T3" fmla="*/ 147 h 370"/>
                <a:gd name="T4" fmla="*/ 77 w 247"/>
                <a:gd name="T5" fmla="*/ 135 h 370"/>
                <a:gd name="T6" fmla="*/ 97 w 247"/>
                <a:gd name="T7" fmla="*/ 104 h 370"/>
                <a:gd name="T8" fmla="*/ 156 w 247"/>
                <a:gd name="T9" fmla="*/ 103 h 370"/>
                <a:gd name="T10" fmla="*/ 171 w 247"/>
                <a:gd name="T11" fmla="*/ 59 h 370"/>
                <a:gd name="T12" fmla="*/ 100 w 247"/>
                <a:gd name="T13" fmla="*/ 53 h 370"/>
                <a:gd name="T14" fmla="*/ 79 w 247"/>
                <a:gd name="T15" fmla="*/ 0 h 370"/>
                <a:gd name="T16" fmla="*/ 35 w 247"/>
                <a:gd name="T17" fmla="*/ 17 h 370"/>
                <a:gd name="T18" fmla="*/ 55 w 247"/>
                <a:gd name="T19" fmla="*/ 70 h 370"/>
                <a:gd name="T20" fmla="*/ 15 w 247"/>
                <a:gd name="T21" fmla="*/ 165 h 370"/>
                <a:gd name="T22" fmla="*/ 116 w 247"/>
                <a:gd name="T23" fmla="*/ 211 h 370"/>
                <a:gd name="T24" fmla="*/ 169 w 247"/>
                <a:gd name="T25" fmla="*/ 228 h 370"/>
                <a:gd name="T26" fmla="*/ 146 w 247"/>
                <a:gd name="T27" fmla="*/ 266 h 370"/>
                <a:gd name="T28" fmla="*/ 79 w 247"/>
                <a:gd name="T29" fmla="*/ 266 h 370"/>
                <a:gd name="T30" fmla="*/ 61 w 247"/>
                <a:gd name="T31" fmla="*/ 312 h 370"/>
                <a:gd name="T32" fmla="*/ 152 w 247"/>
                <a:gd name="T33" fmla="*/ 315 h 370"/>
                <a:gd name="T34" fmla="*/ 174 w 247"/>
                <a:gd name="T35" fmla="*/ 370 h 370"/>
                <a:gd name="T36" fmla="*/ 218 w 247"/>
                <a:gd name="T37" fmla="*/ 353 h 370"/>
                <a:gd name="T38" fmla="*/ 195 w 247"/>
                <a:gd name="T39" fmla="*/ 296 h 370"/>
                <a:gd name="T40" fmla="*/ 233 w 247"/>
                <a:gd name="T41" fmla="*/ 197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7" h="370">
                  <a:moveTo>
                    <a:pt x="233" y="197"/>
                  </a:moveTo>
                  <a:cubicBezTo>
                    <a:pt x="216" y="154"/>
                    <a:pt x="184" y="144"/>
                    <a:pt x="133" y="147"/>
                  </a:cubicBezTo>
                  <a:cubicBezTo>
                    <a:pt x="93" y="150"/>
                    <a:pt x="82" y="148"/>
                    <a:pt x="77" y="135"/>
                  </a:cubicBezTo>
                  <a:cubicBezTo>
                    <a:pt x="72" y="122"/>
                    <a:pt x="79" y="111"/>
                    <a:pt x="97" y="104"/>
                  </a:cubicBezTo>
                  <a:cubicBezTo>
                    <a:pt x="116" y="96"/>
                    <a:pt x="135" y="96"/>
                    <a:pt x="156" y="103"/>
                  </a:cubicBezTo>
                  <a:cubicBezTo>
                    <a:pt x="171" y="59"/>
                    <a:pt x="171" y="59"/>
                    <a:pt x="171" y="59"/>
                  </a:cubicBezTo>
                  <a:cubicBezTo>
                    <a:pt x="149" y="49"/>
                    <a:pt x="126" y="47"/>
                    <a:pt x="100" y="53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18" y="92"/>
                    <a:pt x="0" y="128"/>
                    <a:pt x="15" y="165"/>
                  </a:cubicBezTo>
                  <a:cubicBezTo>
                    <a:pt x="28" y="199"/>
                    <a:pt x="55" y="216"/>
                    <a:pt x="116" y="211"/>
                  </a:cubicBezTo>
                  <a:cubicBezTo>
                    <a:pt x="152" y="208"/>
                    <a:pt x="163" y="212"/>
                    <a:pt x="169" y="228"/>
                  </a:cubicBezTo>
                  <a:cubicBezTo>
                    <a:pt x="175" y="243"/>
                    <a:pt x="168" y="257"/>
                    <a:pt x="146" y="266"/>
                  </a:cubicBezTo>
                  <a:cubicBezTo>
                    <a:pt x="124" y="274"/>
                    <a:pt x="101" y="274"/>
                    <a:pt x="79" y="266"/>
                  </a:cubicBezTo>
                  <a:cubicBezTo>
                    <a:pt x="61" y="312"/>
                    <a:pt x="61" y="312"/>
                    <a:pt x="61" y="312"/>
                  </a:cubicBezTo>
                  <a:cubicBezTo>
                    <a:pt x="84" y="322"/>
                    <a:pt x="116" y="326"/>
                    <a:pt x="152" y="315"/>
                  </a:cubicBezTo>
                  <a:cubicBezTo>
                    <a:pt x="174" y="370"/>
                    <a:pt x="174" y="370"/>
                    <a:pt x="174" y="370"/>
                  </a:cubicBezTo>
                  <a:cubicBezTo>
                    <a:pt x="218" y="353"/>
                    <a:pt x="218" y="353"/>
                    <a:pt x="218" y="353"/>
                  </a:cubicBezTo>
                  <a:cubicBezTo>
                    <a:pt x="195" y="296"/>
                    <a:pt x="195" y="296"/>
                    <a:pt x="195" y="296"/>
                  </a:cubicBezTo>
                  <a:cubicBezTo>
                    <a:pt x="234" y="270"/>
                    <a:pt x="247" y="233"/>
                    <a:pt x="233" y="19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1" name="Freeform 165">
              <a:extLst>
                <a:ext uri="{FF2B5EF4-FFF2-40B4-BE49-F238E27FC236}">
                  <a16:creationId xmlns:a16="http://schemas.microsoft.com/office/drawing/2014/main" id="{B7E5F4CF-9F91-4F9E-8FCA-7EF5E7B52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548" y="6691800"/>
              <a:ext cx="719205" cy="719205"/>
            </a:xfrm>
            <a:custGeom>
              <a:avLst/>
              <a:gdLst>
                <a:gd name="T0" fmla="*/ 186 w 550"/>
                <a:gd name="T1" fmla="*/ 49 h 550"/>
                <a:gd name="T2" fmla="*/ 501 w 550"/>
                <a:gd name="T3" fmla="*/ 186 h 550"/>
                <a:gd name="T4" fmla="*/ 364 w 550"/>
                <a:gd name="T5" fmla="*/ 501 h 550"/>
                <a:gd name="T6" fmla="*/ 50 w 550"/>
                <a:gd name="T7" fmla="*/ 364 h 550"/>
                <a:gd name="T8" fmla="*/ 186 w 550"/>
                <a:gd name="T9" fmla="*/ 49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0" h="550">
                  <a:moveTo>
                    <a:pt x="186" y="49"/>
                  </a:moveTo>
                  <a:cubicBezTo>
                    <a:pt x="311" y="0"/>
                    <a:pt x="452" y="61"/>
                    <a:pt x="501" y="186"/>
                  </a:cubicBezTo>
                  <a:cubicBezTo>
                    <a:pt x="550" y="311"/>
                    <a:pt x="489" y="451"/>
                    <a:pt x="364" y="501"/>
                  </a:cubicBezTo>
                  <a:cubicBezTo>
                    <a:pt x="239" y="550"/>
                    <a:pt x="99" y="488"/>
                    <a:pt x="50" y="364"/>
                  </a:cubicBezTo>
                  <a:cubicBezTo>
                    <a:pt x="0" y="239"/>
                    <a:pt x="62" y="98"/>
                    <a:pt x="186" y="49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2" name="Freeform 166">
              <a:extLst>
                <a:ext uri="{FF2B5EF4-FFF2-40B4-BE49-F238E27FC236}">
                  <a16:creationId xmlns:a16="http://schemas.microsoft.com/office/drawing/2014/main" id="{D07F6D87-3E5E-4117-B9E3-39DB0978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779" y="6714064"/>
              <a:ext cx="673710" cy="673710"/>
            </a:xfrm>
            <a:custGeom>
              <a:avLst/>
              <a:gdLst>
                <a:gd name="T0" fmla="*/ 174 w 515"/>
                <a:gd name="T1" fmla="*/ 46 h 515"/>
                <a:gd name="T2" fmla="*/ 469 w 515"/>
                <a:gd name="T3" fmla="*/ 175 h 515"/>
                <a:gd name="T4" fmla="*/ 341 w 515"/>
                <a:gd name="T5" fmla="*/ 469 h 515"/>
                <a:gd name="T6" fmla="*/ 46 w 515"/>
                <a:gd name="T7" fmla="*/ 341 h 515"/>
                <a:gd name="T8" fmla="*/ 174 w 515"/>
                <a:gd name="T9" fmla="*/ 46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5" h="515">
                  <a:moveTo>
                    <a:pt x="174" y="46"/>
                  </a:moveTo>
                  <a:cubicBezTo>
                    <a:pt x="291" y="0"/>
                    <a:pt x="423" y="58"/>
                    <a:pt x="469" y="175"/>
                  </a:cubicBezTo>
                  <a:cubicBezTo>
                    <a:pt x="515" y="291"/>
                    <a:pt x="457" y="423"/>
                    <a:pt x="341" y="469"/>
                  </a:cubicBezTo>
                  <a:cubicBezTo>
                    <a:pt x="224" y="515"/>
                    <a:pt x="92" y="458"/>
                    <a:pt x="46" y="341"/>
                  </a:cubicBezTo>
                  <a:cubicBezTo>
                    <a:pt x="0" y="224"/>
                    <a:pt x="57" y="92"/>
                    <a:pt x="174" y="46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3" name="Freeform 167">
              <a:extLst>
                <a:ext uri="{FF2B5EF4-FFF2-40B4-BE49-F238E27FC236}">
                  <a16:creationId xmlns:a16="http://schemas.microsoft.com/office/drawing/2014/main" id="{38F8088B-4E21-4CEB-8FC7-F6D4DF44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057" y="6797309"/>
              <a:ext cx="509155" cy="508187"/>
            </a:xfrm>
            <a:custGeom>
              <a:avLst/>
              <a:gdLst>
                <a:gd name="T0" fmla="*/ 131 w 389"/>
                <a:gd name="T1" fmla="*/ 34 h 388"/>
                <a:gd name="T2" fmla="*/ 354 w 389"/>
                <a:gd name="T3" fmla="*/ 131 h 388"/>
                <a:gd name="T4" fmla="*/ 257 w 389"/>
                <a:gd name="T5" fmla="*/ 353 h 388"/>
                <a:gd name="T6" fmla="*/ 35 w 389"/>
                <a:gd name="T7" fmla="*/ 257 h 388"/>
                <a:gd name="T8" fmla="*/ 131 w 389"/>
                <a:gd name="T9" fmla="*/ 34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9" h="388">
                  <a:moveTo>
                    <a:pt x="131" y="34"/>
                  </a:moveTo>
                  <a:cubicBezTo>
                    <a:pt x="220" y="0"/>
                    <a:pt x="319" y="43"/>
                    <a:pt x="354" y="131"/>
                  </a:cubicBezTo>
                  <a:cubicBezTo>
                    <a:pt x="389" y="219"/>
                    <a:pt x="345" y="319"/>
                    <a:pt x="257" y="353"/>
                  </a:cubicBezTo>
                  <a:cubicBezTo>
                    <a:pt x="169" y="388"/>
                    <a:pt x="69" y="345"/>
                    <a:pt x="35" y="257"/>
                  </a:cubicBezTo>
                  <a:cubicBezTo>
                    <a:pt x="0" y="169"/>
                    <a:pt x="43" y="69"/>
                    <a:pt x="131" y="34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4" name="Freeform 168">
              <a:extLst>
                <a:ext uri="{FF2B5EF4-FFF2-40B4-BE49-F238E27FC236}">
                  <a16:creationId xmlns:a16="http://schemas.microsoft.com/office/drawing/2014/main" id="{DCDB0691-C21A-46B2-9310-F899D263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285" y="6889267"/>
              <a:ext cx="223602" cy="333952"/>
            </a:xfrm>
            <a:custGeom>
              <a:avLst/>
              <a:gdLst>
                <a:gd name="T0" fmla="*/ 161 w 171"/>
                <a:gd name="T1" fmla="*/ 136 h 255"/>
                <a:gd name="T2" fmla="*/ 92 w 171"/>
                <a:gd name="T3" fmla="*/ 102 h 255"/>
                <a:gd name="T4" fmla="*/ 53 w 171"/>
                <a:gd name="T5" fmla="*/ 93 h 255"/>
                <a:gd name="T6" fmla="*/ 67 w 171"/>
                <a:gd name="T7" fmla="*/ 72 h 255"/>
                <a:gd name="T8" fmla="*/ 108 w 171"/>
                <a:gd name="T9" fmla="*/ 71 h 255"/>
                <a:gd name="T10" fmla="*/ 118 w 171"/>
                <a:gd name="T11" fmla="*/ 41 h 255"/>
                <a:gd name="T12" fmla="*/ 69 w 171"/>
                <a:gd name="T13" fmla="*/ 36 h 255"/>
                <a:gd name="T14" fmla="*/ 55 w 171"/>
                <a:gd name="T15" fmla="*/ 0 h 255"/>
                <a:gd name="T16" fmla="*/ 24 w 171"/>
                <a:gd name="T17" fmla="*/ 12 h 255"/>
                <a:gd name="T18" fmla="*/ 38 w 171"/>
                <a:gd name="T19" fmla="*/ 48 h 255"/>
                <a:gd name="T20" fmla="*/ 10 w 171"/>
                <a:gd name="T21" fmla="*/ 114 h 255"/>
                <a:gd name="T22" fmla="*/ 80 w 171"/>
                <a:gd name="T23" fmla="*/ 145 h 255"/>
                <a:gd name="T24" fmla="*/ 117 w 171"/>
                <a:gd name="T25" fmla="*/ 157 h 255"/>
                <a:gd name="T26" fmla="*/ 101 w 171"/>
                <a:gd name="T27" fmla="*/ 183 h 255"/>
                <a:gd name="T28" fmla="*/ 54 w 171"/>
                <a:gd name="T29" fmla="*/ 183 h 255"/>
                <a:gd name="T30" fmla="*/ 42 w 171"/>
                <a:gd name="T31" fmla="*/ 215 h 255"/>
                <a:gd name="T32" fmla="*/ 105 w 171"/>
                <a:gd name="T33" fmla="*/ 217 h 255"/>
                <a:gd name="T34" fmla="*/ 120 w 171"/>
                <a:gd name="T35" fmla="*/ 255 h 255"/>
                <a:gd name="T36" fmla="*/ 150 w 171"/>
                <a:gd name="T37" fmla="*/ 243 h 255"/>
                <a:gd name="T38" fmla="*/ 135 w 171"/>
                <a:gd name="T39" fmla="*/ 204 h 255"/>
                <a:gd name="T40" fmla="*/ 161 w 171"/>
                <a:gd name="T41" fmla="*/ 136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1" h="255">
                  <a:moveTo>
                    <a:pt x="161" y="136"/>
                  </a:moveTo>
                  <a:cubicBezTo>
                    <a:pt x="149" y="106"/>
                    <a:pt x="127" y="99"/>
                    <a:pt x="92" y="102"/>
                  </a:cubicBezTo>
                  <a:cubicBezTo>
                    <a:pt x="64" y="103"/>
                    <a:pt x="57" y="102"/>
                    <a:pt x="53" y="93"/>
                  </a:cubicBezTo>
                  <a:cubicBezTo>
                    <a:pt x="50" y="84"/>
                    <a:pt x="55" y="76"/>
                    <a:pt x="67" y="72"/>
                  </a:cubicBezTo>
                  <a:cubicBezTo>
                    <a:pt x="80" y="66"/>
                    <a:pt x="93" y="66"/>
                    <a:pt x="108" y="71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103" y="34"/>
                    <a:pt x="87" y="32"/>
                    <a:pt x="69" y="36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38" y="48"/>
                    <a:pt x="38" y="48"/>
                    <a:pt x="38" y="48"/>
                  </a:cubicBezTo>
                  <a:cubicBezTo>
                    <a:pt x="13" y="63"/>
                    <a:pt x="0" y="88"/>
                    <a:pt x="10" y="114"/>
                  </a:cubicBezTo>
                  <a:cubicBezTo>
                    <a:pt x="20" y="137"/>
                    <a:pt x="38" y="149"/>
                    <a:pt x="80" y="145"/>
                  </a:cubicBezTo>
                  <a:cubicBezTo>
                    <a:pt x="105" y="144"/>
                    <a:pt x="113" y="146"/>
                    <a:pt x="117" y="157"/>
                  </a:cubicBezTo>
                  <a:cubicBezTo>
                    <a:pt x="121" y="167"/>
                    <a:pt x="116" y="177"/>
                    <a:pt x="101" y="183"/>
                  </a:cubicBezTo>
                  <a:cubicBezTo>
                    <a:pt x="85" y="189"/>
                    <a:pt x="70" y="189"/>
                    <a:pt x="54" y="183"/>
                  </a:cubicBezTo>
                  <a:cubicBezTo>
                    <a:pt x="42" y="215"/>
                    <a:pt x="42" y="215"/>
                    <a:pt x="42" y="215"/>
                  </a:cubicBezTo>
                  <a:cubicBezTo>
                    <a:pt x="58" y="222"/>
                    <a:pt x="80" y="225"/>
                    <a:pt x="105" y="217"/>
                  </a:cubicBezTo>
                  <a:cubicBezTo>
                    <a:pt x="120" y="255"/>
                    <a:pt x="120" y="255"/>
                    <a:pt x="120" y="255"/>
                  </a:cubicBezTo>
                  <a:cubicBezTo>
                    <a:pt x="150" y="243"/>
                    <a:pt x="150" y="243"/>
                    <a:pt x="150" y="243"/>
                  </a:cubicBezTo>
                  <a:cubicBezTo>
                    <a:pt x="135" y="204"/>
                    <a:pt x="135" y="204"/>
                    <a:pt x="135" y="204"/>
                  </a:cubicBezTo>
                  <a:cubicBezTo>
                    <a:pt x="161" y="186"/>
                    <a:pt x="171" y="161"/>
                    <a:pt x="161" y="136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5" name="Freeform 169">
              <a:extLst>
                <a:ext uri="{FF2B5EF4-FFF2-40B4-BE49-F238E27FC236}">
                  <a16:creationId xmlns:a16="http://schemas.microsoft.com/office/drawing/2014/main" id="{9D2CF73D-F493-452A-8BAE-BB4396394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980" y="7035431"/>
              <a:ext cx="507219" cy="506251"/>
            </a:xfrm>
            <a:custGeom>
              <a:avLst/>
              <a:gdLst>
                <a:gd name="T0" fmla="*/ 221 w 388"/>
                <a:gd name="T1" fmla="*/ 14 h 387"/>
                <a:gd name="T2" fmla="*/ 373 w 388"/>
                <a:gd name="T3" fmla="*/ 220 h 387"/>
                <a:gd name="T4" fmla="*/ 167 w 388"/>
                <a:gd name="T5" fmla="*/ 373 h 387"/>
                <a:gd name="T6" fmla="*/ 15 w 388"/>
                <a:gd name="T7" fmla="*/ 167 h 387"/>
                <a:gd name="T8" fmla="*/ 221 w 388"/>
                <a:gd name="T9" fmla="*/ 14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8" h="387">
                  <a:moveTo>
                    <a:pt x="221" y="14"/>
                  </a:moveTo>
                  <a:cubicBezTo>
                    <a:pt x="320" y="29"/>
                    <a:pt x="388" y="122"/>
                    <a:pt x="373" y="220"/>
                  </a:cubicBezTo>
                  <a:cubicBezTo>
                    <a:pt x="358" y="319"/>
                    <a:pt x="266" y="387"/>
                    <a:pt x="167" y="373"/>
                  </a:cubicBezTo>
                  <a:cubicBezTo>
                    <a:pt x="68" y="358"/>
                    <a:pt x="0" y="266"/>
                    <a:pt x="15" y="167"/>
                  </a:cubicBezTo>
                  <a:cubicBezTo>
                    <a:pt x="30" y="68"/>
                    <a:pt x="122" y="0"/>
                    <a:pt x="221" y="14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6" name="Freeform 170">
              <a:extLst>
                <a:ext uri="{FF2B5EF4-FFF2-40B4-BE49-F238E27FC236}">
                  <a16:creationId xmlns:a16="http://schemas.microsoft.com/office/drawing/2014/main" id="{0CB382E5-0DEF-4DD9-A9F5-B70EC7F18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0467" y="7051887"/>
              <a:ext cx="476244" cy="474307"/>
            </a:xfrm>
            <a:custGeom>
              <a:avLst/>
              <a:gdLst>
                <a:gd name="T0" fmla="*/ 207 w 364"/>
                <a:gd name="T1" fmla="*/ 14 h 363"/>
                <a:gd name="T2" fmla="*/ 350 w 364"/>
                <a:gd name="T3" fmla="*/ 207 h 363"/>
                <a:gd name="T4" fmla="*/ 157 w 364"/>
                <a:gd name="T5" fmla="*/ 349 h 363"/>
                <a:gd name="T6" fmla="*/ 14 w 364"/>
                <a:gd name="T7" fmla="*/ 156 h 363"/>
                <a:gd name="T8" fmla="*/ 207 w 364"/>
                <a:gd name="T9" fmla="*/ 1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363">
                  <a:moveTo>
                    <a:pt x="207" y="14"/>
                  </a:moveTo>
                  <a:cubicBezTo>
                    <a:pt x="300" y="28"/>
                    <a:pt x="364" y="114"/>
                    <a:pt x="350" y="207"/>
                  </a:cubicBezTo>
                  <a:cubicBezTo>
                    <a:pt x="336" y="299"/>
                    <a:pt x="250" y="363"/>
                    <a:pt x="157" y="349"/>
                  </a:cubicBezTo>
                  <a:cubicBezTo>
                    <a:pt x="64" y="336"/>
                    <a:pt x="0" y="249"/>
                    <a:pt x="14" y="156"/>
                  </a:cubicBezTo>
                  <a:cubicBezTo>
                    <a:pt x="28" y="64"/>
                    <a:pt x="115" y="0"/>
                    <a:pt x="207" y="14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7" name="Freeform 171">
              <a:extLst>
                <a:ext uri="{FF2B5EF4-FFF2-40B4-BE49-F238E27FC236}">
                  <a16:creationId xmlns:a16="http://schemas.microsoft.com/office/drawing/2014/main" id="{5C632C8A-FE60-41ED-B547-8C826F0E0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14" y="7108997"/>
              <a:ext cx="358150" cy="360087"/>
            </a:xfrm>
            <a:custGeom>
              <a:avLst/>
              <a:gdLst>
                <a:gd name="T0" fmla="*/ 156 w 274"/>
                <a:gd name="T1" fmla="*/ 11 h 275"/>
                <a:gd name="T2" fmla="*/ 264 w 274"/>
                <a:gd name="T3" fmla="*/ 157 h 275"/>
                <a:gd name="T4" fmla="*/ 118 w 274"/>
                <a:gd name="T5" fmla="*/ 264 h 275"/>
                <a:gd name="T6" fmla="*/ 10 w 274"/>
                <a:gd name="T7" fmla="*/ 119 h 275"/>
                <a:gd name="T8" fmla="*/ 156 w 274"/>
                <a:gd name="T9" fmla="*/ 11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4" h="275">
                  <a:moveTo>
                    <a:pt x="156" y="11"/>
                  </a:moveTo>
                  <a:cubicBezTo>
                    <a:pt x="226" y="21"/>
                    <a:pt x="274" y="87"/>
                    <a:pt x="264" y="157"/>
                  </a:cubicBezTo>
                  <a:cubicBezTo>
                    <a:pt x="253" y="226"/>
                    <a:pt x="188" y="275"/>
                    <a:pt x="118" y="264"/>
                  </a:cubicBezTo>
                  <a:cubicBezTo>
                    <a:pt x="48" y="254"/>
                    <a:pt x="0" y="188"/>
                    <a:pt x="10" y="119"/>
                  </a:cubicBezTo>
                  <a:cubicBezTo>
                    <a:pt x="21" y="49"/>
                    <a:pt x="86" y="0"/>
                    <a:pt x="156" y="11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8" name="Freeform 172">
              <a:extLst>
                <a:ext uri="{FF2B5EF4-FFF2-40B4-BE49-F238E27FC236}">
                  <a16:creationId xmlns:a16="http://schemas.microsoft.com/office/drawing/2014/main" id="{5FE0441A-D01A-4C6F-8610-C6723488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8247" y="7165140"/>
              <a:ext cx="149069" cy="256514"/>
            </a:xfrm>
            <a:custGeom>
              <a:avLst/>
              <a:gdLst>
                <a:gd name="T0" fmla="*/ 106 w 114"/>
                <a:gd name="T1" fmla="*/ 131 h 196"/>
                <a:gd name="T2" fmla="*/ 74 w 114"/>
                <a:gd name="T3" fmla="*/ 83 h 196"/>
                <a:gd name="T4" fmla="*/ 53 w 114"/>
                <a:gd name="T5" fmla="*/ 63 h 196"/>
                <a:gd name="T6" fmla="*/ 70 w 114"/>
                <a:gd name="T7" fmla="*/ 54 h 196"/>
                <a:gd name="T8" fmla="*/ 96 w 114"/>
                <a:gd name="T9" fmla="*/ 69 h 196"/>
                <a:gd name="T10" fmla="*/ 114 w 114"/>
                <a:gd name="T11" fmla="*/ 53 h 196"/>
                <a:gd name="T12" fmla="*/ 84 w 114"/>
                <a:gd name="T13" fmla="*/ 32 h 196"/>
                <a:gd name="T14" fmla="*/ 88 w 114"/>
                <a:gd name="T15" fmla="*/ 3 h 196"/>
                <a:gd name="T16" fmla="*/ 64 w 114"/>
                <a:gd name="T17" fmla="*/ 0 h 196"/>
                <a:gd name="T18" fmla="*/ 60 w 114"/>
                <a:gd name="T19" fmla="*/ 29 h 196"/>
                <a:gd name="T20" fmla="*/ 17 w 114"/>
                <a:gd name="T21" fmla="*/ 60 h 196"/>
                <a:gd name="T22" fmla="*/ 51 w 114"/>
                <a:gd name="T23" fmla="*/ 107 h 196"/>
                <a:gd name="T24" fmla="*/ 70 w 114"/>
                <a:gd name="T25" fmla="*/ 128 h 196"/>
                <a:gd name="T26" fmla="*/ 50 w 114"/>
                <a:gd name="T27" fmla="*/ 139 h 196"/>
                <a:gd name="T28" fmla="*/ 20 w 114"/>
                <a:gd name="T29" fmla="*/ 122 h 196"/>
                <a:gd name="T30" fmla="*/ 0 w 114"/>
                <a:gd name="T31" fmla="*/ 138 h 196"/>
                <a:gd name="T32" fmla="*/ 40 w 114"/>
                <a:gd name="T33" fmla="*/ 163 h 196"/>
                <a:gd name="T34" fmla="*/ 35 w 114"/>
                <a:gd name="T35" fmla="*/ 193 h 196"/>
                <a:gd name="T36" fmla="*/ 59 w 114"/>
                <a:gd name="T37" fmla="*/ 196 h 196"/>
                <a:gd name="T38" fmla="*/ 64 w 114"/>
                <a:gd name="T39" fmla="*/ 165 h 196"/>
                <a:gd name="T40" fmla="*/ 106 w 114"/>
                <a:gd name="T41" fmla="*/ 13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4" h="196">
                  <a:moveTo>
                    <a:pt x="106" y="131"/>
                  </a:moveTo>
                  <a:cubicBezTo>
                    <a:pt x="110" y="107"/>
                    <a:pt x="98" y="95"/>
                    <a:pt x="74" y="83"/>
                  </a:cubicBezTo>
                  <a:cubicBezTo>
                    <a:pt x="56" y="74"/>
                    <a:pt x="51" y="70"/>
                    <a:pt x="53" y="63"/>
                  </a:cubicBezTo>
                  <a:cubicBezTo>
                    <a:pt x="54" y="56"/>
                    <a:pt x="60" y="53"/>
                    <a:pt x="70" y="54"/>
                  </a:cubicBezTo>
                  <a:cubicBezTo>
                    <a:pt x="80" y="56"/>
                    <a:pt x="88" y="61"/>
                    <a:pt x="96" y="69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7" y="44"/>
                    <a:pt x="97" y="37"/>
                    <a:pt x="84" y="3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37" y="29"/>
                    <a:pt x="20" y="40"/>
                    <a:pt x="17" y="60"/>
                  </a:cubicBezTo>
                  <a:cubicBezTo>
                    <a:pt x="14" y="79"/>
                    <a:pt x="22" y="93"/>
                    <a:pt x="51" y="107"/>
                  </a:cubicBezTo>
                  <a:cubicBezTo>
                    <a:pt x="67" y="115"/>
                    <a:pt x="71" y="120"/>
                    <a:pt x="70" y="128"/>
                  </a:cubicBezTo>
                  <a:cubicBezTo>
                    <a:pt x="69" y="136"/>
                    <a:pt x="62" y="141"/>
                    <a:pt x="50" y="139"/>
                  </a:cubicBezTo>
                  <a:cubicBezTo>
                    <a:pt x="37" y="137"/>
                    <a:pt x="28" y="131"/>
                    <a:pt x="20" y="122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8" y="148"/>
                    <a:pt x="21" y="158"/>
                    <a:pt x="40" y="163"/>
                  </a:cubicBezTo>
                  <a:cubicBezTo>
                    <a:pt x="35" y="193"/>
                    <a:pt x="35" y="193"/>
                    <a:pt x="35" y="193"/>
                  </a:cubicBezTo>
                  <a:cubicBezTo>
                    <a:pt x="59" y="196"/>
                    <a:pt x="59" y="196"/>
                    <a:pt x="59" y="196"/>
                  </a:cubicBezTo>
                  <a:cubicBezTo>
                    <a:pt x="64" y="165"/>
                    <a:pt x="64" y="165"/>
                    <a:pt x="64" y="165"/>
                  </a:cubicBezTo>
                  <a:cubicBezTo>
                    <a:pt x="88" y="164"/>
                    <a:pt x="103" y="151"/>
                    <a:pt x="106" y="131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9" name="Freeform 173">
              <a:extLst>
                <a:ext uri="{FF2B5EF4-FFF2-40B4-BE49-F238E27FC236}">
                  <a16:creationId xmlns:a16="http://schemas.microsoft.com/office/drawing/2014/main" id="{AC8A017F-84BC-4733-BC4F-5C01A07BB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4971" y="7288073"/>
              <a:ext cx="678551" cy="680486"/>
            </a:xfrm>
            <a:custGeom>
              <a:avLst/>
              <a:gdLst>
                <a:gd name="T0" fmla="*/ 295 w 519"/>
                <a:gd name="T1" fmla="*/ 20 h 520"/>
                <a:gd name="T2" fmla="*/ 499 w 519"/>
                <a:gd name="T3" fmla="*/ 296 h 520"/>
                <a:gd name="T4" fmla="*/ 223 w 519"/>
                <a:gd name="T5" fmla="*/ 500 h 520"/>
                <a:gd name="T6" fmla="*/ 19 w 519"/>
                <a:gd name="T7" fmla="*/ 224 h 520"/>
                <a:gd name="T8" fmla="*/ 295 w 519"/>
                <a:gd name="T9" fmla="*/ 2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9" h="520">
                  <a:moveTo>
                    <a:pt x="295" y="20"/>
                  </a:moveTo>
                  <a:cubicBezTo>
                    <a:pt x="428" y="40"/>
                    <a:pt x="519" y="164"/>
                    <a:pt x="499" y="296"/>
                  </a:cubicBezTo>
                  <a:cubicBezTo>
                    <a:pt x="479" y="429"/>
                    <a:pt x="356" y="520"/>
                    <a:pt x="223" y="500"/>
                  </a:cubicBezTo>
                  <a:cubicBezTo>
                    <a:pt x="91" y="480"/>
                    <a:pt x="0" y="356"/>
                    <a:pt x="19" y="224"/>
                  </a:cubicBezTo>
                  <a:cubicBezTo>
                    <a:pt x="39" y="92"/>
                    <a:pt x="163" y="0"/>
                    <a:pt x="295" y="20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0" name="Freeform 174">
              <a:extLst>
                <a:ext uri="{FF2B5EF4-FFF2-40B4-BE49-F238E27FC236}">
                  <a16:creationId xmlns:a16="http://schemas.microsoft.com/office/drawing/2014/main" id="{EB1BF50B-0C03-444D-86FD-73D9C398E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5298" y="7310336"/>
              <a:ext cx="636927" cy="636927"/>
            </a:xfrm>
            <a:custGeom>
              <a:avLst/>
              <a:gdLst>
                <a:gd name="T0" fmla="*/ 277 w 487"/>
                <a:gd name="T1" fmla="*/ 18 h 487"/>
                <a:gd name="T2" fmla="*/ 468 w 487"/>
                <a:gd name="T3" fmla="*/ 277 h 487"/>
                <a:gd name="T4" fmla="*/ 210 w 487"/>
                <a:gd name="T5" fmla="*/ 468 h 487"/>
                <a:gd name="T6" fmla="*/ 18 w 487"/>
                <a:gd name="T7" fmla="*/ 209 h 487"/>
                <a:gd name="T8" fmla="*/ 277 w 487"/>
                <a:gd name="T9" fmla="*/ 18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7" h="487">
                  <a:moveTo>
                    <a:pt x="277" y="18"/>
                  </a:moveTo>
                  <a:cubicBezTo>
                    <a:pt x="401" y="37"/>
                    <a:pt x="487" y="153"/>
                    <a:pt x="468" y="277"/>
                  </a:cubicBezTo>
                  <a:cubicBezTo>
                    <a:pt x="450" y="401"/>
                    <a:pt x="334" y="487"/>
                    <a:pt x="210" y="468"/>
                  </a:cubicBezTo>
                  <a:cubicBezTo>
                    <a:pt x="85" y="449"/>
                    <a:pt x="0" y="333"/>
                    <a:pt x="18" y="209"/>
                  </a:cubicBezTo>
                  <a:cubicBezTo>
                    <a:pt x="37" y="85"/>
                    <a:pt x="153" y="0"/>
                    <a:pt x="277" y="18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1" name="Freeform 175">
              <a:extLst>
                <a:ext uri="{FF2B5EF4-FFF2-40B4-BE49-F238E27FC236}">
                  <a16:creationId xmlns:a16="http://schemas.microsoft.com/office/drawing/2014/main" id="{957637AF-4125-41B8-914B-298786336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3704" y="7387774"/>
              <a:ext cx="480115" cy="481083"/>
            </a:xfrm>
            <a:custGeom>
              <a:avLst/>
              <a:gdLst>
                <a:gd name="T0" fmla="*/ 209 w 367"/>
                <a:gd name="T1" fmla="*/ 14 h 368"/>
                <a:gd name="T2" fmla="*/ 353 w 367"/>
                <a:gd name="T3" fmla="*/ 210 h 368"/>
                <a:gd name="T4" fmla="*/ 158 w 367"/>
                <a:gd name="T5" fmla="*/ 354 h 368"/>
                <a:gd name="T6" fmla="*/ 14 w 367"/>
                <a:gd name="T7" fmla="*/ 159 h 368"/>
                <a:gd name="T8" fmla="*/ 209 w 367"/>
                <a:gd name="T9" fmla="*/ 14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7" h="368">
                  <a:moveTo>
                    <a:pt x="209" y="14"/>
                  </a:moveTo>
                  <a:cubicBezTo>
                    <a:pt x="302" y="29"/>
                    <a:pt x="367" y="116"/>
                    <a:pt x="353" y="210"/>
                  </a:cubicBezTo>
                  <a:cubicBezTo>
                    <a:pt x="339" y="303"/>
                    <a:pt x="252" y="368"/>
                    <a:pt x="158" y="354"/>
                  </a:cubicBezTo>
                  <a:cubicBezTo>
                    <a:pt x="64" y="340"/>
                    <a:pt x="0" y="252"/>
                    <a:pt x="14" y="159"/>
                  </a:cubicBezTo>
                  <a:cubicBezTo>
                    <a:pt x="28" y="65"/>
                    <a:pt x="115" y="0"/>
                    <a:pt x="209" y="14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2" name="Freeform 176">
              <a:extLst>
                <a:ext uri="{FF2B5EF4-FFF2-40B4-BE49-F238E27FC236}">
                  <a16:creationId xmlns:a16="http://schemas.microsoft.com/office/drawing/2014/main" id="{51E20B2A-B1FA-4FB0-8B62-E83E8440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317" y="7462308"/>
              <a:ext cx="200371" cy="345567"/>
            </a:xfrm>
            <a:custGeom>
              <a:avLst/>
              <a:gdLst>
                <a:gd name="T0" fmla="*/ 143 w 153"/>
                <a:gd name="T1" fmla="*/ 175 h 264"/>
                <a:gd name="T2" fmla="*/ 100 w 153"/>
                <a:gd name="T3" fmla="*/ 111 h 264"/>
                <a:gd name="T4" fmla="*/ 71 w 153"/>
                <a:gd name="T5" fmla="*/ 85 h 264"/>
                <a:gd name="T6" fmla="*/ 94 w 153"/>
                <a:gd name="T7" fmla="*/ 73 h 264"/>
                <a:gd name="T8" fmla="*/ 129 w 153"/>
                <a:gd name="T9" fmla="*/ 93 h 264"/>
                <a:gd name="T10" fmla="*/ 153 w 153"/>
                <a:gd name="T11" fmla="*/ 72 h 264"/>
                <a:gd name="T12" fmla="*/ 113 w 153"/>
                <a:gd name="T13" fmla="*/ 44 h 264"/>
                <a:gd name="T14" fmla="*/ 119 w 153"/>
                <a:gd name="T15" fmla="*/ 5 h 264"/>
                <a:gd name="T16" fmla="*/ 86 w 153"/>
                <a:gd name="T17" fmla="*/ 0 h 264"/>
                <a:gd name="T18" fmla="*/ 81 w 153"/>
                <a:gd name="T19" fmla="*/ 39 h 264"/>
                <a:gd name="T20" fmla="*/ 23 w 153"/>
                <a:gd name="T21" fmla="*/ 81 h 264"/>
                <a:gd name="T22" fmla="*/ 68 w 153"/>
                <a:gd name="T23" fmla="*/ 144 h 264"/>
                <a:gd name="T24" fmla="*/ 94 w 153"/>
                <a:gd name="T25" fmla="*/ 172 h 264"/>
                <a:gd name="T26" fmla="*/ 67 w 153"/>
                <a:gd name="T27" fmla="*/ 187 h 264"/>
                <a:gd name="T28" fmla="*/ 27 w 153"/>
                <a:gd name="T29" fmla="*/ 163 h 264"/>
                <a:gd name="T30" fmla="*/ 0 w 153"/>
                <a:gd name="T31" fmla="*/ 185 h 264"/>
                <a:gd name="T32" fmla="*/ 54 w 153"/>
                <a:gd name="T33" fmla="*/ 218 h 264"/>
                <a:gd name="T34" fmla="*/ 47 w 153"/>
                <a:gd name="T35" fmla="*/ 259 h 264"/>
                <a:gd name="T36" fmla="*/ 80 w 153"/>
                <a:gd name="T37" fmla="*/ 264 h 264"/>
                <a:gd name="T38" fmla="*/ 86 w 153"/>
                <a:gd name="T39" fmla="*/ 222 h 264"/>
                <a:gd name="T40" fmla="*/ 143 w 153"/>
                <a:gd name="T41" fmla="*/ 175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3" h="264">
                  <a:moveTo>
                    <a:pt x="143" y="175"/>
                  </a:moveTo>
                  <a:cubicBezTo>
                    <a:pt x="147" y="144"/>
                    <a:pt x="132" y="127"/>
                    <a:pt x="100" y="111"/>
                  </a:cubicBezTo>
                  <a:cubicBezTo>
                    <a:pt x="75" y="99"/>
                    <a:pt x="69" y="95"/>
                    <a:pt x="71" y="85"/>
                  </a:cubicBezTo>
                  <a:cubicBezTo>
                    <a:pt x="72" y="75"/>
                    <a:pt x="81" y="71"/>
                    <a:pt x="94" y="73"/>
                  </a:cubicBezTo>
                  <a:cubicBezTo>
                    <a:pt x="108" y="75"/>
                    <a:pt x="119" y="82"/>
                    <a:pt x="129" y="93"/>
                  </a:cubicBezTo>
                  <a:cubicBezTo>
                    <a:pt x="153" y="72"/>
                    <a:pt x="153" y="72"/>
                    <a:pt x="153" y="72"/>
                  </a:cubicBezTo>
                  <a:cubicBezTo>
                    <a:pt x="144" y="59"/>
                    <a:pt x="130" y="49"/>
                    <a:pt x="113" y="44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1" y="39"/>
                    <a:pt x="81" y="39"/>
                    <a:pt x="81" y="39"/>
                  </a:cubicBezTo>
                  <a:cubicBezTo>
                    <a:pt x="50" y="39"/>
                    <a:pt x="27" y="54"/>
                    <a:pt x="23" y="81"/>
                  </a:cubicBezTo>
                  <a:cubicBezTo>
                    <a:pt x="20" y="107"/>
                    <a:pt x="30" y="125"/>
                    <a:pt x="68" y="144"/>
                  </a:cubicBezTo>
                  <a:cubicBezTo>
                    <a:pt x="91" y="155"/>
                    <a:pt x="96" y="161"/>
                    <a:pt x="94" y="172"/>
                  </a:cubicBezTo>
                  <a:cubicBezTo>
                    <a:pt x="93" y="183"/>
                    <a:pt x="83" y="189"/>
                    <a:pt x="67" y="187"/>
                  </a:cubicBezTo>
                  <a:cubicBezTo>
                    <a:pt x="51" y="184"/>
                    <a:pt x="38" y="176"/>
                    <a:pt x="27" y="163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11" y="199"/>
                    <a:pt x="28" y="212"/>
                    <a:pt x="54" y="218"/>
                  </a:cubicBezTo>
                  <a:cubicBezTo>
                    <a:pt x="47" y="259"/>
                    <a:pt x="47" y="259"/>
                    <a:pt x="47" y="259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6" y="222"/>
                    <a:pt x="86" y="222"/>
                    <a:pt x="86" y="222"/>
                  </a:cubicBezTo>
                  <a:cubicBezTo>
                    <a:pt x="118" y="220"/>
                    <a:pt x="139" y="202"/>
                    <a:pt x="143" y="175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3" name="Freeform 177">
              <a:extLst>
                <a:ext uri="{FF2B5EF4-FFF2-40B4-BE49-F238E27FC236}">
                  <a16:creationId xmlns:a16="http://schemas.microsoft.com/office/drawing/2014/main" id="{59D584ED-94D0-45AE-BA89-834D8ABBB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6831" y="7253226"/>
              <a:ext cx="1021214" cy="429781"/>
            </a:xfrm>
            <a:custGeom>
              <a:avLst/>
              <a:gdLst>
                <a:gd name="T0" fmla="*/ 216 w 781"/>
                <a:gd name="T1" fmla="*/ 252 h 329"/>
                <a:gd name="T2" fmla="*/ 601 w 781"/>
                <a:gd name="T3" fmla="*/ 312 h 329"/>
                <a:gd name="T4" fmla="*/ 647 w 781"/>
                <a:gd name="T5" fmla="*/ 304 h 329"/>
                <a:gd name="T6" fmla="*/ 648 w 781"/>
                <a:gd name="T7" fmla="*/ 304 h 329"/>
                <a:gd name="T8" fmla="*/ 685 w 781"/>
                <a:gd name="T9" fmla="*/ 291 h 329"/>
                <a:gd name="T10" fmla="*/ 745 w 781"/>
                <a:gd name="T11" fmla="*/ 99 h 329"/>
                <a:gd name="T12" fmla="*/ 556 w 781"/>
                <a:gd name="T13" fmla="*/ 36 h 329"/>
                <a:gd name="T14" fmla="*/ 553 w 781"/>
                <a:gd name="T15" fmla="*/ 38 h 329"/>
                <a:gd name="T16" fmla="*/ 323 w 781"/>
                <a:gd name="T17" fmla="*/ 84 h 329"/>
                <a:gd name="T18" fmla="*/ 38 w 781"/>
                <a:gd name="T19" fmla="*/ 27 h 329"/>
                <a:gd name="T20" fmla="*/ 9 w 781"/>
                <a:gd name="T21" fmla="*/ 74 h 329"/>
                <a:gd name="T22" fmla="*/ 216 w 781"/>
                <a:gd name="T23" fmla="*/ 252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1" h="329">
                  <a:moveTo>
                    <a:pt x="216" y="252"/>
                  </a:moveTo>
                  <a:cubicBezTo>
                    <a:pt x="331" y="315"/>
                    <a:pt x="468" y="329"/>
                    <a:pt x="601" y="312"/>
                  </a:cubicBezTo>
                  <a:cubicBezTo>
                    <a:pt x="616" y="310"/>
                    <a:pt x="632" y="307"/>
                    <a:pt x="647" y="304"/>
                  </a:cubicBezTo>
                  <a:cubicBezTo>
                    <a:pt x="648" y="304"/>
                    <a:pt x="648" y="304"/>
                    <a:pt x="648" y="304"/>
                  </a:cubicBezTo>
                  <a:cubicBezTo>
                    <a:pt x="660" y="301"/>
                    <a:pt x="673" y="297"/>
                    <a:pt x="685" y="291"/>
                  </a:cubicBezTo>
                  <a:cubicBezTo>
                    <a:pt x="756" y="255"/>
                    <a:pt x="781" y="170"/>
                    <a:pt x="745" y="99"/>
                  </a:cubicBezTo>
                  <a:cubicBezTo>
                    <a:pt x="709" y="29"/>
                    <a:pt x="627" y="0"/>
                    <a:pt x="556" y="36"/>
                  </a:cubicBezTo>
                  <a:cubicBezTo>
                    <a:pt x="556" y="36"/>
                    <a:pt x="554" y="38"/>
                    <a:pt x="553" y="38"/>
                  </a:cubicBezTo>
                  <a:cubicBezTo>
                    <a:pt x="489" y="78"/>
                    <a:pt x="397" y="87"/>
                    <a:pt x="323" y="84"/>
                  </a:cubicBezTo>
                  <a:cubicBezTo>
                    <a:pt x="200" y="80"/>
                    <a:pt x="148" y="90"/>
                    <a:pt x="38" y="27"/>
                  </a:cubicBezTo>
                  <a:cubicBezTo>
                    <a:pt x="36" y="26"/>
                    <a:pt x="0" y="70"/>
                    <a:pt x="9" y="74"/>
                  </a:cubicBezTo>
                  <a:cubicBezTo>
                    <a:pt x="20" y="77"/>
                    <a:pt x="127" y="204"/>
                    <a:pt x="216" y="252"/>
                  </a:cubicBezTo>
                  <a:close/>
                </a:path>
              </a:pathLst>
            </a:custGeom>
            <a:solidFill>
              <a:srgbClr val="9F9F9F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4" name="Freeform 178">
              <a:extLst>
                <a:ext uri="{FF2B5EF4-FFF2-40B4-BE49-F238E27FC236}">
                  <a16:creationId xmlns:a16="http://schemas.microsoft.com/office/drawing/2014/main" id="{BF278B70-87A2-4F50-B142-C1BB1793D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3798" y="6521436"/>
              <a:ext cx="985399" cy="985399"/>
            </a:xfrm>
            <a:custGeom>
              <a:avLst/>
              <a:gdLst>
                <a:gd name="T0" fmla="*/ 429 w 753"/>
                <a:gd name="T1" fmla="*/ 29 h 753"/>
                <a:gd name="T2" fmla="*/ 724 w 753"/>
                <a:gd name="T3" fmla="*/ 429 h 753"/>
                <a:gd name="T4" fmla="*/ 324 w 753"/>
                <a:gd name="T5" fmla="*/ 724 h 753"/>
                <a:gd name="T6" fmla="*/ 28 w 753"/>
                <a:gd name="T7" fmla="*/ 324 h 753"/>
                <a:gd name="T8" fmla="*/ 429 w 753"/>
                <a:gd name="T9" fmla="*/ 2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3" h="753">
                  <a:moveTo>
                    <a:pt x="429" y="29"/>
                  </a:moveTo>
                  <a:cubicBezTo>
                    <a:pt x="621" y="57"/>
                    <a:pt x="753" y="237"/>
                    <a:pt x="724" y="429"/>
                  </a:cubicBezTo>
                  <a:cubicBezTo>
                    <a:pt x="695" y="621"/>
                    <a:pt x="516" y="753"/>
                    <a:pt x="324" y="724"/>
                  </a:cubicBezTo>
                  <a:cubicBezTo>
                    <a:pt x="132" y="695"/>
                    <a:pt x="0" y="516"/>
                    <a:pt x="28" y="324"/>
                  </a:cubicBezTo>
                  <a:cubicBezTo>
                    <a:pt x="57" y="132"/>
                    <a:pt x="236" y="0"/>
                    <a:pt x="429" y="29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5" name="Freeform 179">
              <a:extLst>
                <a:ext uri="{FF2B5EF4-FFF2-40B4-BE49-F238E27FC236}">
                  <a16:creationId xmlns:a16="http://schemas.microsoft.com/office/drawing/2014/main" id="{79E7D9BF-D1D8-4D99-BA0B-8AEC5C82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3805" y="6551444"/>
              <a:ext cx="923448" cy="925385"/>
            </a:xfrm>
            <a:custGeom>
              <a:avLst/>
              <a:gdLst>
                <a:gd name="T0" fmla="*/ 402 w 706"/>
                <a:gd name="T1" fmla="*/ 27 h 707"/>
                <a:gd name="T2" fmla="*/ 679 w 706"/>
                <a:gd name="T3" fmla="*/ 402 h 707"/>
                <a:gd name="T4" fmla="*/ 304 w 706"/>
                <a:gd name="T5" fmla="*/ 680 h 707"/>
                <a:gd name="T6" fmla="*/ 27 w 706"/>
                <a:gd name="T7" fmla="*/ 304 h 707"/>
                <a:gd name="T8" fmla="*/ 402 w 706"/>
                <a:gd name="T9" fmla="*/ 27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6" h="707">
                  <a:moveTo>
                    <a:pt x="402" y="27"/>
                  </a:moveTo>
                  <a:cubicBezTo>
                    <a:pt x="582" y="54"/>
                    <a:pt x="706" y="222"/>
                    <a:pt x="679" y="402"/>
                  </a:cubicBezTo>
                  <a:cubicBezTo>
                    <a:pt x="652" y="583"/>
                    <a:pt x="484" y="707"/>
                    <a:pt x="304" y="680"/>
                  </a:cubicBezTo>
                  <a:cubicBezTo>
                    <a:pt x="124" y="652"/>
                    <a:pt x="0" y="485"/>
                    <a:pt x="27" y="304"/>
                  </a:cubicBezTo>
                  <a:cubicBezTo>
                    <a:pt x="54" y="124"/>
                    <a:pt x="222" y="0"/>
                    <a:pt x="402" y="2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6" name="Freeform 180">
              <a:extLst>
                <a:ext uri="{FF2B5EF4-FFF2-40B4-BE49-F238E27FC236}">
                  <a16:creationId xmlns:a16="http://schemas.microsoft.com/office/drawing/2014/main" id="{ECB4817F-2CB6-4286-A4D0-F6FC4DFA5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8026" y="6665665"/>
              <a:ext cx="696942" cy="696942"/>
            </a:xfrm>
            <a:custGeom>
              <a:avLst/>
              <a:gdLst>
                <a:gd name="T0" fmla="*/ 303 w 533"/>
                <a:gd name="T1" fmla="*/ 20 h 533"/>
                <a:gd name="T2" fmla="*/ 512 w 533"/>
                <a:gd name="T3" fmla="*/ 303 h 533"/>
                <a:gd name="T4" fmla="*/ 229 w 533"/>
                <a:gd name="T5" fmla="*/ 512 h 533"/>
                <a:gd name="T6" fmla="*/ 20 w 533"/>
                <a:gd name="T7" fmla="*/ 229 h 533"/>
                <a:gd name="T8" fmla="*/ 303 w 533"/>
                <a:gd name="T9" fmla="*/ 2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3" h="533">
                  <a:moveTo>
                    <a:pt x="303" y="20"/>
                  </a:moveTo>
                  <a:cubicBezTo>
                    <a:pt x="439" y="41"/>
                    <a:pt x="533" y="168"/>
                    <a:pt x="512" y="303"/>
                  </a:cubicBezTo>
                  <a:cubicBezTo>
                    <a:pt x="492" y="439"/>
                    <a:pt x="365" y="533"/>
                    <a:pt x="229" y="512"/>
                  </a:cubicBezTo>
                  <a:cubicBezTo>
                    <a:pt x="93" y="492"/>
                    <a:pt x="0" y="365"/>
                    <a:pt x="20" y="229"/>
                  </a:cubicBezTo>
                  <a:cubicBezTo>
                    <a:pt x="41" y="94"/>
                    <a:pt x="167" y="0"/>
                    <a:pt x="303" y="20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7" name="Freeform 181">
              <a:extLst>
                <a:ext uri="{FF2B5EF4-FFF2-40B4-BE49-F238E27FC236}">
                  <a16:creationId xmlns:a16="http://schemas.microsoft.com/office/drawing/2014/main" id="{67DB83EA-43F4-47E3-ADED-61E7E838C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685" y="6774078"/>
              <a:ext cx="290392" cy="498507"/>
            </a:xfrm>
            <a:custGeom>
              <a:avLst/>
              <a:gdLst>
                <a:gd name="T0" fmla="*/ 207 w 222"/>
                <a:gd name="T1" fmla="*/ 254 h 381"/>
                <a:gd name="T2" fmla="*/ 145 w 222"/>
                <a:gd name="T3" fmla="*/ 161 h 381"/>
                <a:gd name="T4" fmla="*/ 103 w 222"/>
                <a:gd name="T5" fmla="*/ 122 h 381"/>
                <a:gd name="T6" fmla="*/ 136 w 222"/>
                <a:gd name="T7" fmla="*/ 106 h 381"/>
                <a:gd name="T8" fmla="*/ 187 w 222"/>
                <a:gd name="T9" fmla="*/ 134 h 381"/>
                <a:gd name="T10" fmla="*/ 222 w 222"/>
                <a:gd name="T11" fmla="*/ 103 h 381"/>
                <a:gd name="T12" fmla="*/ 164 w 222"/>
                <a:gd name="T13" fmla="*/ 63 h 381"/>
                <a:gd name="T14" fmla="*/ 172 w 222"/>
                <a:gd name="T15" fmla="*/ 7 h 381"/>
                <a:gd name="T16" fmla="*/ 125 w 222"/>
                <a:gd name="T17" fmla="*/ 0 h 381"/>
                <a:gd name="T18" fmla="*/ 117 w 222"/>
                <a:gd name="T19" fmla="*/ 55 h 381"/>
                <a:gd name="T20" fmla="*/ 34 w 222"/>
                <a:gd name="T21" fmla="*/ 117 h 381"/>
                <a:gd name="T22" fmla="*/ 99 w 222"/>
                <a:gd name="T23" fmla="*/ 208 h 381"/>
                <a:gd name="T24" fmla="*/ 136 w 222"/>
                <a:gd name="T25" fmla="*/ 249 h 381"/>
                <a:gd name="T26" fmla="*/ 97 w 222"/>
                <a:gd name="T27" fmla="*/ 270 h 381"/>
                <a:gd name="T28" fmla="*/ 39 w 222"/>
                <a:gd name="T29" fmla="*/ 236 h 381"/>
                <a:gd name="T30" fmla="*/ 0 w 222"/>
                <a:gd name="T31" fmla="*/ 267 h 381"/>
                <a:gd name="T32" fmla="*/ 77 w 222"/>
                <a:gd name="T33" fmla="*/ 316 h 381"/>
                <a:gd name="T34" fmla="*/ 69 w 222"/>
                <a:gd name="T35" fmla="*/ 374 h 381"/>
                <a:gd name="T36" fmla="*/ 116 w 222"/>
                <a:gd name="T37" fmla="*/ 381 h 381"/>
                <a:gd name="T38" fmla="*/ 125 w 222"/>
                <a:gd name="T39" fmla="*/ 321 h 381"/>
                <a:gd name="T40" fmla="*/ 207 w 222"/>
                <a:gd name="T41" fmla="*/ 254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2" h="381">
                  <a:moveTo>
                    <a:pt x="207" y="254"/>
                  </a:moveTo>
                  <a:cubicBezTo>
                    <a:pt x="213" y="208"/>
                    <a:pt x="191" y="184"/>
                    <a:pt x="145" y="161"/>
                  </a:cubicBezTo>
                  <a:cubicBezTo>
                    <a:pt x="109" y="143"/>
                    <a:pt x="101" y="136"/>
                    <a:pt x="103" y="122"/>
                  </a:cubicBezTo>
                  <a:cubicBezTo>
                    <a:pt x="105" y="109"/>
                    <a:pt x="117" y="103"/>
                    <a:pt x="136" y="106"/>
                  </a:cubicBezTo>
                  <a:cubicBezTo>
                    <a:pt x="156" y="109"/>
                    <a:pt x="172" y="118"/>
                    <a:pt x="187" y="134"/>
                  </a:cubicBezTo>
                  <a:cubicBezTo>
                    <a:pt x="222" y="103"/>
                    <a:pt x="222" y="103"/>
                    <a:pt x="222" y="103"/>
                  </a:cubicBezTo>
                  <a:cubicBezTo>
                    <a:pt x="208" y="84"/>
                    <a:pt x="189" y="71"/>
                    <a:pt x="164" y="63"/>
                  </a:cubicBezTo>
                  <a:cubicBezTo>
                    <a:pt x="172" y="7"/>
                    <a:pt x="172" y="7"/>
                    <a:pt x="172" y="7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73" y="56"/>
                    <a:pt x="40" y="78"/>
                    <a:pt x="34" y="117"/>
                  </a:cubicBezTo>
                  <a:cubicBezTo>
                    <a:pt x="28" y="154"/>
                    <a:pt x="43" y="181"/>
                    <a:pt x="99" y="208"/>
                  </a:cubicBezTo>
                  <a:cubicBezTo>
                    <a:pt x="131" y="223"/>
                    <a:pt x="139" y="232"/>
                    <a:pt x="136" y="249"/>
                  </a:cubicBezTo>
                  <a:cubicBezTo>
                    <a:pt x="134" y="265"/>
                    <a:pt x="120" y="273"/>
                    <a:pt x="97" y="270"/>
                  </a:cubicBezTo>
                  <a:cubicBezTo>
                    <a:pt x="73" y="266"/>
                    <a:pt x="54" y="254"/>
                    <a:pt x="39" y="236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16" y="288"/>
                    <a:pt x="41" y="307"/>
                    <a:pt x="77" y="316"/>
                  </a:cubicBezTo>
                  <a:cubicBezTo>
                    <a:pt x="69" y="374"/>
                    <a:pt x="69" y="374"/>
                    <a:pt x="69" y="374"/>
                  </a:cubicBezTo>
                  <a:cubicBezTo>
                    <a:pt x="116" y="381"/>
                    <a:pt x="116" y="381"/>
                    <a:pt x="116" y="381"/>
                  </a:cubicBezTo>
                  <a:cubicBezTo>
                    <a:pt x="125" y="321"/>
                    <a:pt x="125" y="321"/>
                    <a:pt x="125" y="321"/>
                  </a:cubicBezTo>
                  <a:cubicBezTo>
                    <a:pt x="171" y="318"/>
                    <a:pt x="201" y="292"/>
                    <a:pt x="207" y="254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8" name="Freeform 182">
              <a:extLst>
                <a:ext uri="{FF2B5EF4-FFF2-40B4-BE49-F238E27FC236}">
                  <a16:creationId xmlns:a16="http://schemas.microsoft.com/office/drawing/2014/main" id="{302ACBE3-2BCE-4605-8A2C-1D1CAA311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9596" y="7104157"/>
              <a:ext cx="130677" cy="276841"/>
            </a:xfrm>
            <a:custGeom>
              <a:avLst/>
              <a:gdLst>
                <a:gd name="T0" fmla="*/ 37 w 100"/>
                <a:gd name="T1" fmla="*/ 210 h 212"/>
                <a:gd name="T2" fmla="*/ 83 w 100"/>
                <a:gd name="T3" fmla="*/ 166 h 212"/>
                <a:gd name="T4" fmla="*/ 97 w 100"/>
                <a:gd name="T5" fmla="*/ 56 h 212"/>
                <a:gd name="T6" fmla="*/ 63 w 100"/>
                <a:gd name="T7" fmla="*/ 3 h 212"/>
                <a:gd name="T8" fmla="*/ 17 w 100"/>
                <a:gd name="T9" fmla="*/ 46 h 212"/>
                <a:gd name="T10" fmla="*/ 3 w 100"/>
                <a:gd name="T11" fmla="*/ 156 h 212"/>
                <a:gd name="T12" fmla="*/ 37 w 100"/>
                <a:gd name="T13" fmla="*/ 21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2">
                  <a:moveTo>
                    <a:pt x="37" y="210"/>
                  </a:moveTo>
                  <a:cubicBezTo>
                    <a:pt x="59" y="212"/>
                    <a:pt x="80" y="193"/>
                    <a:pt x="83" y="166"/>
                  </a:cubicBezTo>
                  <a:cubicBezTo>
                    <a:pt x="97" y="56"/>
                    <a:pt x="97" y="56"/>
                    <a:pt x="97" y="56"/>
                  </a:cubicBezTo>
                  <a:cubicBezTo>
                    <a:pt x="100" y="30"/>
                    <a:pt x="85" y="6"/>
                    <a:pt x="63" y="3"/>
                  </a:cubicBezTo>
                  <a:cubicBezTo>
                    <a:pt x="41" y="0"/>
                    <a:pt x="20" y="20"/>
                    <a:pt x="17" y="46"/>
                  </a:cubicBezTo>
                  <a:cubicBezTo>
                    <a:pt x="3" y="156"/>
                    <a:pt x="3" y="156"/>
                    <a:pt x="3" y="156"/>
                  </a:cubicBezTo>
                  <a:cubicBezTo>
                    <a:pt x="0" y="183"/>
                    <a:pt x="15" y="207"/>
                    <a:pt x="37" y="210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9" name="Freeform 183">
              <a:extLst>
                <a:ext uri="{FF2B5EF4-FFF2-40B4-BE49-F238E27FC236}">
                  <a16:creationId xmlns:a16="http://schemas.microsoft.com/office/drawing/2014/main" id="{22B74D1C-F5C3-4C67-AE86-8B2D28E06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9909" y="6930889"/>
              <a:ext cx="215859" cy="264258"/>
            </a:xfrm>
            <a:custGeom>
              <a:avLst/>
              <a:gdLst>
                <a:gd name="T0" fmla="*/ 158 w 165"/>
                <a:gd name="T1" fmla="*/ 116 h 202"/>
                <a:gd name="T2" fmla="*/ 70 w 165"/>
                <a:gd name="T3" fmla="*/ 201 h 202"/>
                <a:gd name="T4" fmla="*/ 7 w 165"/>
                <a:gd name="T5" fmla="*/ 90 h 202"/>
                <a:gd name="T6" fmla="*/ 96 w 165"/>
                <a:gd name="T7" fmla="*/ 6 h 202"/>
                <a:gd name="T8" fmla="*/ 158 w 165"/>
                <a:gd name="T9" fmla="*/ 11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202">
                  <a:moveTo>
                    <a:pt x="158" y="116"/>
                  </a:moveTo>
                  <a:cubicBezTo>
                    <a:pt x="152" y="171"/>
                    <a:pt x="118" y="202"/>
                    <a:pt x="70" y="201"/>
                  </a:cubicBezTo>
                  <a:cubicBezTo>
                    <a:pt x="0" y="200"/>
                    <a:pt x="0" y="146"/>
                    <a:pt x="7" y="90"/>
                  </a:cubicBezTo>
                  <a:cubicBezTo>
                    <a:pt x="14" y="35"/>
                    <a:pt x="49" y="0"/>
                    <a:pt x="96" y="6"/>
                  </a:cubicBezTo>
                  <a:cubicBezTo>
                    <a:pt x="143" y="12"/>
                    <a:pt x="165" y="60"/>
                    <a:pt x="158" y="116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0" name="Freeform 184">
              <a:extLst>
                <a:ext uri="{FF2B5EF4-FFF2-40B4-BE49-F238E27FC236}">
                  <a16:creationId xmlns:a16="http://schemas.microsoft.com/office/drawing/2014/main" id="{DD5F1883-9D67-4ABB-9891-E56A6075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1524" y="6915403"/>
              <a:ext cx="252641" cy="256514"/>
            </a:xfrm>
            <a:custGeom>
              <a:avLst/>
              <a:gdLst>
                <a:gd name="T0" fmla="*/ 28 w 193"/>
                <a:gd name="T1" fmla="*/ 80 h 196"/>
                <a:gd name="T2" fmla="*/ 42 w 193"/>
                <a:gd name="T3" fmla="*/ 80 h 196"/>
                <a:gd name="T4" fmla="*/ 96 w 193"/>
                <a:gd name="T5" fmla="*/ 83 h 196"/>
                <a:gd name="T6" fmla="*/ 101 w 193"/>
                <a:gd name="T7" fmla="*/ 103 h 196"/>
                <a:gd name="T8" fmla="*/ 100 w 193"/>
                <a:gd name="T9" fmla="*/ 120 h 196"/>
                <a:gd name="T10" fmla="*/ 113 w 193"/>
                <a:gd name="T11" fmla="*/ 113 h 196"/>
                <a:gd name="T12" fmla="*/ 117 w 193"/>
                <a:gd name="T13" fmla="*/ 194 h 196"/>
                <a:gd name="T14" fmla="*/ 117 w 193"/>
                <a:gd name="T15" fmla="*/ 196 h 196"/>
                <a:gd name="T16" fmla="*/ 144 w 193"/>
                <a:gd name="T17" fmla="*/ 159 h 196"/>
                <a:gd name="T18" fmla="*/ 152 w 193"/>
                <a:gd name="T19" fmla="*/ 22 h 196"/>
                <a:gd name="T20" fmla="*/ 111 w 193"/>
                <a:gd name="T21" fmla="*/ 6 h 196"/>
                <a:gd name="T22" fmla="*/ 57 w 193"/>
                <a:gd name="T23" fmla="*/ 3 h 196"/>
                <a:gd name="T24" fmla="*/ 1 w 193"/>
                <a:gd name="T25" fmla="*/ 61 h 196"/>
                <a:gd name="T26" fmla="*/ 5 w 193"/>
                <a:gd name="T27" fmla="*/ 75 h 196"/>
                <a:gd name="T28" fmla="*/ 28 w 193"/>
                <a:gd name="T29" fmla="*/ 8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96">
                  <a:moveTo>
                    <a:pt x="28" y="80"/>
                  </a:moveTo>
                  <a:cubicBezTo>
                    <a:pt x="33" y="80"/>
                    <a:pt x="38" y="80"/>
                    <a:pt x="42" y="80"/>
                  </a:cubicBezTo>
                  <a:cubicBezTo>
                    <a:pt x="60" y="81"/>
                    <a:pt x="78" y="82"/>
                    <a:pt x="96" y="83"/>
                  </a:cubicBezTo>
                  <a:cubicBezTo>
                    <a:pt x="103" y="83"/>
                    <a:pt x="101" y="97"/>
                    <a:pt x="101" y="103"/>
                  </a:cubicBezTo>
                  <a:cubicBezTo>
                    <a:pt x="101" y="107"/>
                    <a:pt x="97" y="117"/>
                    <a:pt x="100" y="120"/>
                  </a:cubicBezTo>
                  <a:cubicBezTo>
                    <a:pt x="102" y="122"/>
                    <a:pt x="108" y="112"/>
                    <a:pt x="113" y="113"/>
                  </a:cubicBezTo>
                  <a:cubicBezTo>
                    <a:pt x="129" y="115"/>
                    <a:pt x="123" y="173"/>
                    <a:pt x="117" y="194"/>
                  </a:cubicBezTo>
                  <a:cubicBezTo>
                    <a:pt x="117" y="195"/>
                    <a:pt x="117" y="195"/>
                    <a:pt x="117" y="196"/>
                  </a:cubicBezTo>
                  <a:cubicBezTo>
                    <a:pt x="129" y="187"/>
                    <a:pt x="137" y="172"/>
                    <a:pt x="144" y="159"/>
                  </a:cubicBezTo>
                  <a:cubicBezTo>
                    <a:pt x="164" y="123"/>
                    <a:pt x="193" y="56"/>
                    <a:pt x="152" y="22"/>
                  </a:cubicBezTo>
                  <a:cubicBezTo>
                    <a:pt x="141" y="13"/>
                    <a:pt x="126" y="9"/>
                    <a:pt x="111" y="6"/>
                  </a:cubicBezTo>
                  <a:cubicBezTo>
                    <a:pt x="93" y="3"/>
                    <a:pt x="75" y="0"/>
                    <a:pt x="57" y="3"/>
                  </a:cubicBezTo>
                  <a:cubicBezTo>
                    <a:pt x="30" y="8"/>
                    <a:pt x="3" y="33"/>
                    <a:pt x="1" y="61"/>
                  </a:cubicBezTo>
                  <a:cubicBezTo>
                    <a:pt x="0" y="66"/>
                    <a:pt x="1" y="72"/>
                    <a:pt x="5" y="75"/>
                  </a:cubicBezTo>
                  <a:cubicBezTo>
                    <a:pt x="11" y="81"/>
                    <a:pt x="20" y="81"/>
                    <a:pt x="28" y="80"/>
                  </a:cubicBezTo>
                  <a:close/>
                </a:path>
              </a:pathLst>
            </a:custGeom>
            <a:solidFill>
              <a:srgbClr val="283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1" name="Freeform 185">
              <a:extLst>
                <a:ext uri="{FF2B5EF4-FFF2-40B4-BE49-F238E27FC236}">
                  <a16:creationId xmlns:a16="http://schemas.microsoft.com/office/drawing/2014/main" id="{5D42D094-9073-4E81-B2BB-B5615BEF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5644" y="9218215"/>
              <a:ext cx="475276" cy="1014438"/>
            </a:xfrm>
            <a:custGeom>
              <a:avLst/>
              <a:gdLst>
                <a:gd name="T0" fmla="*/ 0 w 363"/>
                <a:gd name="T1" fmla="*/ 0 h 775"/>
                <a:gd name="T2" fmla="*/ 204 w 363"/>
                <a:gd name="T3" fmla="*/ 42 h 775"/>
                <a:gd name="T4" fmla="*/ 363 w 363"/>
                <a:gd name="T5" fmla="*/ 754 h 775"/>
                <a:gd name="T6" fmla="*/ 284 w 363"/>
                <a:gd name="T7" fmla="*/ 758 h 775"/>
                <a:gd name="T8" fmla="*/ 0 w 363"/>
                <a:gd name="T9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775">
                  <a:moveTo>
                    <a:pt x="0" y="0"/>
                  </a:moveTo>
                  <a:cubicBezTo>
                    <a:pt x="204" y="42"/>
                    <a:pt x="204" y="42"/>
                    <a:pt x="204" y="42"/>
                  </a:cubicBezTo>
                  <a:cubicBezTo>
                    <a:pt x="355" y="198"/>
                    <a:pt x="332" y="528"/>
                    <a:pt x="363" y="754"/>
                  </a:cubicBezTo>
                  <a:cubicBezTo>
                    <a:pt x="338" y="769"/>
                    <a:pt x="305" y="775"/>
                    <a:pt x="284" y="758"/>
                  </a:cubicBezTo>
                  <a:cubicBezTo>
                    <a:pt x="172" y="519"/>
                    <a:pt x="69" y="246"/>
                    <a:pt x="0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2" name="Freeform 186">
              <a:extLst>
                <a:ext uri="{FF2B5EF4-FFF2-40B4-BE49-F238E27FC236}">
                  <a16:creationId xmlns:a16="http://schemas.microsoft.com/office/drawing/2014/main" id="{92D8275F-0342-4501-9D86-0A3847EC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5644" y="8281215"/>
              <a:ext cx="688230" cy="1058964"/>
            </a:xfrm>
            <a:custGeom>
              <a:avLst/>
              <a:gdLst>
                <a:gd name="T0" fmla="*/ 185 w 526"/>
                <a:gd name="T1" fmla="*/ 809 h 809"/>
                <a:gd name="T2" fmla="*/ 0 w 526"/>
                <a:gd name="T3" fmla="*/ 716 h 809"/>
                <a:gd name="T4" fmla="*/ 316 w 526"/>
                <a:gd name="T5" fmla="*/ 0 h 809"/>
                <a:gd name="T6" fmla="*/ 526 w 526"/>
                <a:gd name="T7" fmla="*/ 73 h 809"/>
                <a:gd name="T8" fmla="*/ 185 w 526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6" h="809">
                  <a:moveTo>
                    <a:pt x="185" y="809"/>
                  </a:moveTo>
                  <a:cubicBezTo>
                    <a:pt x="0" y="716"/>
                    <a:pt x="0" y="716"/>
                    <a:pt x="0" y="716"/>
                  </a:cubicBezTo>
                  <a:cubicBezTo>
                    <a:pt x="138" y="128"/>
                    <a:pt x="316" y="0"/>
                    <a:pt x="316" y="0"/>
                  </a:cubicBezTo>
                  <a:cubicBezTo>
                    <a:pt x="526" y="73"/>
                    <a:pt x="526" y="73"/>
                    <a:pt x="526" y="73"/>
                  </a:cubicBezTo>
                  <a:cubicBezTo>
                    <a:pt x="489" y="224"/>
                    <a:pt x="439" y="478"/>
                    <a:pt x="185" y="809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3" name="Freeform 187">
              <a:extLst>
                <a:ext uri="{FF2B5EF4-FFF2-40B4-BE49-F238E27FC236}">
                  <a16:creationId xmlns:a16="http://schemas.microsoft.com/office/drawing/2014/main" id="{E9D3E3A7-DF94-41C3-83B3-A53C14AA1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144" y="10277179"/>
              <a:ext cx="294265" cy="53239"/>
            </a:xfrm>
            <a:custGeom>
              <a:avLst/>
              <a:gdLst>
                <a:gd name="T0" fmla="*/ 221 w 225"/>
                <a:gd name="T1" fmla="*/ 0 h 41"/>
                <a:gd name="T2" fmla="*/ 207 w 225"/>
                <a:gd name="T3" fmla="*/ 25 h 41"/>
                <a:gd name="T4" fmla="*/ 66 w 225"/>
                <a:gd name="T5" fmla="*/ 40 h 41"/>
                <a:gd name="T6" fmla="*/ 48 w 225"/>
                <a:gd name="T7" fmla="*/ 39 h 41"/>
                <a:gd name="T8" fmla="*/ 0 w 225"/>
                <a:gd name="T9" fmla="*/ 18 h 41"/>
                <a:gd name="T10" fmla="*/ 221 w 225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5" h="41">
                  <a:moveTo>
                    <a:pt x="221" y="0"/>
                  </a:moveTo>
                  <a:cubicBezTo>
                    <a:pt x="223" y="5"/>
                    <a:pt x="225" y="21"/>
                    <a:pt x="207" y="25"/>
                  </a:cubicBezTo>
                  <a:cubicBezTo>
                    <a:pt x="188" y="30"/>
                    <a:pt x="95" y="38"/>
                    <a:pt x="66" y="40"/>
                  </a:cubicBezTo>
                  <a:cubicBezTo>
                    <a:pt x="60" y="41"/>
                    <a:pt x="54" y="40"/>
                    <a:pt x="48" y="39"/>
                  </a:cubicBezTo>
                  <a:cubicBezTo>
                    <a:pt x="33" y="35"/>
                    <a:pt x="5" y="28"/>
                    <a:pt x="0" y="18"/>
                  </a:cubicBezTo>
                  <a:cubicBezTo>
                    <a:pt x="40" y="34"/>
                    <a:pt x="187" y="7"/>
                    <a:pt x="221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4" name="Freeform 188">
              <a:extLst>
                <a:ext uri="{FF2B5EF4-FFF2-40B4-BE49-F238E27FC236}">
                  <a16:creationId xmlns:a16="http://schemas.microsoft.com/office/drawing/2014/main" id="{BF7077B0-BE31-4745-BA61-37BAAFFF0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8271" y="10192965"/>
              <a:ext cx="292328" cy="127772"/>
            </a:xfrm>
            <a:custGeom>
              <a:avLst/>
              <a:gdLst>
                <a:gd name="T0" fmla="*/ 14 w 224"/>
                <a:gd name="T1" fmla="*/ 59 h 98"/>
                <a:gd name="T2" fmla="*/ 131 w 224"/>
                <a:gd name="T3" fmla="*/ 7 h 98"/>
                <a:gd name="T4" fmla="*/ 136 w 224"/>
                <a:gd name="T5" fmla="*/ 7 h 98"/>
                <a:gd name="T6" fmla="*/ 209 w 224"/>
                <a:gd name="T7" fmla="*/ 4 h 98"/>
                <a:gd name="T8" fmla="*/ 218 w 224"/>
                <a:gd name="T9" fmla="*/ 1 h 98"/>
                <a:gd name="T10" fmla="*/ 224 w 224"/>
                <a:gd name="T11" fmla="*/ 62 h 98"/>
                <a:gd name="T12" fmla="*/ 224 w 224"/>
                <a:gd name="T13" fmla="*/ 64 h 98"/>
                <a:gd name="T14" fmla="*/ 3 w 224"/>
                <a:gd name="T15" fmla="*/ 82 h 98"/>
                <a:gd name="T16" fmla="*/ 2 w 224"/>
                <a:gd name="T17" fmla="*/ 79 h 98"/>
                <a:gd name="T18" fmla="*/ 14 w 224"/>
                <a:gd name="T19" fmla="*/ 5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98">
                  <a:moveTo>
                    <a:pt x="14" y="59"/>
                  </a:moveTo>
                  <a:cubicBezTo>
                    <a:pt x="22" y="57"/>
                    <a:pt x="82" y="47"/>
                    <a:pt x="131" y="7"/>
                  </a:cubicBezTo>
                  <a:cubicBezTo>
                    <a:pt x="132" y="6"/>
                    <a:pt x="135" y="6"/>
                    <a:pt x="136" y="7"/>
                  </a:cubicBezTo>
                  <a:cubicBezTo>
                    <a:pt x="147" y="23"/>
                    <a:pt x="185" y="24"/>
                    <a:pt x="209" y="4"/>
                  </a:cubicBezTo>
                  <a:cubicBezTo>
                    <a:pt x="211" y="1"/>
                    <a:pt x="214" y="0"/>
                    <a:pt x="218" y="1"/>
                  </a:cubicBezTo>
                  <a:cubicBezTo>
                    <a:pt x="218" y="1"/>
                    <a:pt x="214" y="15"/>
                    <a:pt x="224" y="62"/>
                  </a:cubicBezTo>
                  <a:cubicBezTo>
                    <a:pt x="224" y="62"/>
                    <a:pt x="224" y="63"/>
                    <a:pt x="224" y="64"/>
                  </a:cubicBezTo>
                  <a:cubicBezTo>
                    <a:pt x="190" y="71"/>
                    <a:pt x="43" y="98"/>
                    <a:pt x="3" y="82"/>
                  </a:cubicBezTo>
                  <a:cubicBezTo>
                    <a:pt x="2" y="81"/>
                    <a:pt x="2" y="80"/>
                    <a:pt x="2" y="79"/>
                  </a:cubicBezTo>
                  <a:cubicBezTo>
                    <a:pt x="0" y="64"/>
                    <a:pt x="7" y="61"/>
                    <a:pt x="14" y="59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5" name="Freeform 189">
              <a:extLst>
                <a:ext uri="{FF2B5EF4-FFF2-40B4-BE49-F238E27FC236}">
                  <a16:creationId xmlns:a16="http://schemas.microsoft.com/office/drawing/2014/main" id="{9CFAB008-37C9-4E9D-9D6D-E897A3453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537" y="8235720"/>
              <a:ext cx="937000" cy="1126722"/>
            </a:xfrm>
            <a:custGeom>
              <a:avLst/>
              <a:gdLst>
                <a:gd name="T0" fmla="*/ 194 w 716"/>
                <a:gd name="T1" fmla="*/ 826 h 861"/>
                <a:gd name="T2" fmla="*/ 0 w 716"/>
                <a:gd name="T3" fmla="*/ 756 h 861"/>
                <a:gd name="T4" fmla="*/ 195 w 716"/>
                <a:gd name="T5" fmla="*/ 0 h 861"/>
                <a:gd name="T6" fmla="*/ 654 w 716"/>
                <a:gd name="T7" fmla="*/ 7 h 861"/>
                <a:gd name="T8" fmla="*/ 194 w 716"/>
                <a:gd name="T9" fmla="*/ 826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6" h="861">
                  <a:moveTo>
                    <a:pt x="194" y="826"/>
                  </a:moveTo>
                  <a:cubicBezTo>
                    <a:pt x="156" y="861"/>
                    <a:pt x="0" y="756"/>
                    <a:pt x="0" y="756"/>
                  </a:cubicBezTo>
                  <a:cubicBezTo>
                    <a:pt x="66" y="156"/>
                    <a:pt x="195" y="0"/>
                    <a:pt x="195" y="0"/>
                  </a:cubicBezTo>
                  <a:cubicBezTo>
                    <a:pt x="654" y="7"/>
                    <a:pt x="654" y="7"/>
                    <a:pt x="654" y="7"/>
                  </a:cubicBezTo>
                  <a:cubicBezTo>
                    <a:pt x="716" y="217"/>
                    <a:pt x="468" y="540"/>
                    <a:pt x="194" y="826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6" name="Freeform 190">
              <a:extLst>
                <a:ext uri="{FF2B5EF4-FFF2-40B4-BE49-F238E27FC236}">
                  <a16:creationId xmlns:a16="http://schemas.microsoft.com/office/drawing/2014/main" id="{B017B1AB-5B18-49C9-974D-61E159F66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0754" y="9222086"/>
              <a:ext cx="356215" cy="1018309"/>
            </a:xfrm>
            <a:custGeom>
              <a:avLst/>
              <a:gdLst>
                <a:gd name="T0" fmla="*/ 29 w 272"/>
                <a:gd name="T1" fmla="*/ 0 h 778"/>
                <a:gd name="T2" fmla="*/ 222 w 272"/>
                <a:gd name="T3" fmla="*/ 72 h 778"/>
                <a:gd name="T4" fmla="*/ 100 w 272"/>
                <a:gd name="T5" fmla="*/ 773 h 778"/>
                <a:gd name="T6" fmla="*/ 29 w 272"/>
                <a:gd name="T7" fmla="*/ 759 h 778"/>
                <a:gd name="T8" fmla="*/ 29 w 272"/>
                <a:gd name="T9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778">
                  <a:moveTo>
                    <a:pt x="29" y="0"/>
                  </a:moveTo>
                  <a:cubicBezTo>
                    <a:pt x="222" y="72"/>
                    <a:pt x="222" y="72"/>
                    <a:pt x="222" y="72"/>
                  </a:cubicBezTo>
                  <a:cubicBezTo>
                    <a:pt x="272" y="257"/>
                    <a:pt x="155" y="552"/>
                    <a:pt x="100" y="773"/>
                  </a:cubicBezTo>
                  <a:cubicBezTo>
                    <a:pt x="70" y="778"/>
                    <a:pt x="52" y="775"/>
                    <a:pt x="29" y="759"/>
                  </a:cubicBezTo>
                  <a:cubicBezTo>
                    <a:pt x="14" y="496"/>
                    <a:pt x="0" y="255"/>
                    <a:pt x="29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7" name="Freeform 191">
              <a:extLst>
                <a:ext uri="{FF2B5EF4-FFF2-40B4-BE49-F238E27FC236}">
                  <a16:creationId xmlns:a16="http://schemas.microsoft.com/office/drawing/2014/main" id="{684A420E-39A8-4098-A1B8-156BD64D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5558" y="10279115"/>
              <a:ext cx="295233" cy="36783"/>
            </a:xfrm>
            <a:custGeom>
              <a:avLst/>
              <a:gdLst>
                <a:gd name="T0" fmla="*/ 223 w 225"/>
                <a:gd name="T1" fmla="*/ 0 h 28"/>
                <a:gd name="T2" fmla="*/ 206 w 225"/>
                <a:gd name="T3" fmla="*/ 25 h 28"/>
                <a:gd name="T4" fmla="*/ 65 w 225"/>
                <a:gd name="T5" fmla="*/ 28 h 28"/>
                <a:gd name="T6" fmla="*/ 47 w 225"/>
                <a:gd name="T7" fmla="*/ 25 h 28"/>
                <a:gd name="T8" fmla="*/ 0 w 225"/>
                <a:gd name="T9" fmla="*/ 0 h 28"/>
                <a:gd name="T10" fmla="*/ 223 w 225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5" h="28">
                  <a:moveTo>
                    <a:pt x="223" y="0"/>
                  </a:moveTo>
                  <a:cubicBezTo>
                    <a:pt x="224" y="6"/>
                    <a:pt x="225" y="22"/>
                    <a:pt x="206" y="25"/>
                  </a:cubicBezTo>
                  <a:cubicBezTo>
                    <a:pt x="187" y="28"/>
                    <a:pt x="94" y="28"/>
                    <a:pt x="65" y="28"/>
                  </a:cubicBezTo>
                  <a:cubicBezTo>
                    <a:pt x="58" y="28"/>
                    <a:pt x="52" y="27"/>
                    <a:pt x="47" y="25"/>
                  </a:cubicBezTo>
                  <a:cubicBezTo>
                    <a:pt x="32" y="21"/>
                    <a:pt x="5" y="11"/>
                    <a:pt x="0" y="0"/>
                  </a:cubicBezTo>
                  <a:cubicBezTo>
                    <a:pt x="40" y="20"/>
                    <a:pt x="188" y="4"/>
                    <a:pt x="223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8" name="Freeform 192">
              <a:extLst>
                <a:ext uri="{FF2B5EF4-FFF2-40B4-BE49-F238E27FC236}">
                  <a16:creationId xmlns:a16="http://schemas.microsoft.com/office/drawing/2014/main" id="{F5D180CF-FA5A-4B73-80D1-2CC579DD3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4590" y="10193932"/>
              <a:ext cx="293297" cy="111318"/>
            </a:xfrm>
            <a:custGeom>
              <a:avLst/>
              <a:gdLst>
                <a:gd name="T0" fmla="*/ 15 w 224"/>
                <a:gd name="T1" fmla="*/ 43 h 85"/>
                <a:gd name="T2" fmla="*/ 135 w 224"/>
                <a:gd name="T3" fmla="*/ 1 h 85"/>
                <a:gd name="T4" fmla="*/ 140 w 224"/>
                <a:gd name="T5" fmla="*/ 2 h 85"/>
                <a:gd name="T6" fmla="*/ 213 w 224"/>
                <a:gd name="T7" fmla="*/ 4 h 85"/>
                <a:gd name="T8" fmla="*/ 223 w 224"/>
                <a:gd name="T9" fmla="*/ 3 h 85"/>
                <a:gd name="T10" fmla="*/ 223 w 224"/>
                <a:gd name="T11" fmla="*/ 64 h 85"/>
                <a:gd name="T12" fmla="*/ 224 w 224"/>
                <a:gd name="T13" fmla="*/ 65 h 85"/>
                <a:gd name="T14" fmla="*/ 1 w 224"/>
                <a:gd name="T15" fmla="*/ 65 h 85"/>
                <a:gd name="T16" fmla="*/ 1 w 224"/>
                <a:gd name="T17" fmla="*/ 63 h 85"/>
                <a:gd name="T18" fmla="*/ 15 w 224"/>
                <a:gd name="T19" fmla="*/ 4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85">
                  <a:moveTo>
                    <a:pt x="15" y="43"/>
                  </a:moveTo>
                  <a:cubicBezTo>
                    <a:pt x="22" y="42"/>
                    <a:pt x="83" y="37"/>
                    <a:pt x="135" y="1"/>
                  </a:cubicBezTo>
                  <a:cubicBezTo>
                    <a:pt x="137" y="0"/>
                    <a:pt x="139" y="0"/>
                    <a:pt x="140" y="2"/>
                  </a:cubicBezTo>
                  <a:cubicBezTo>
                    <a:pt x="150" y="18"/>
                    <a:pt x="188" y="23"/>
                    <a:pt x="213" y="4"/>
                  </a:cubicBezTo>
                  <a:cubicBezTo>
                    <a:pt x="216" y="2"/>
                    <a:pt x="219" y="1"/>
                    <a:pt x="223" y="3"/>
                  </a:cubicBezTo>
                  <a:cubicBezTo>
                    <a:pt x="223" y="3"/>
                    <a:pt x="217" y="16"/>
                    <a:pt x="223" y="64"/>
                  </a:cubicBezTo>
                  <a:cubicBezTo>
                    <a:pt x="223" y="64"/>
                    <a:pt x="224" y="64"/>
                    <a:pt x="224" y="65"/>
                  </a:cubicBezTo>
                  <a:cubicBezTo>
                    <a:pt x="189" y="69"/>
                    <a:pt x="41" y="85"/>
                    <a:pt x="1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0" y="47"/>
                    <a:pt x="7" y="45"/>
                    <a:pt x="15" y="43"/>
                  </a:cubicBezTo>
                  <a:close/>
                </a:path>
              </a:pathLst>
            </a:custGeom>
            <a:solidFill>
              <a:srgbClr val="7F7F7F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9" name="Freeform 193">
              <a:extLst>
                <a:ext uri="{FF2B5EF4-FFF2-40B4-BE49-F238E27FC236}">
                  <a16:creationId xmlns:a16="http://schemas.microsoft.com/office/drawing/2014/main" id="{5F49AB88-77DF-4450-9CBA-794C7BF1C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6292" y="7228058"/>
              <a:ext cx="819875" cy="1147051"/>
            </a:xfrm>
            <a:custGeom>
              <a:avLst/>
              <a:gdLst>
                <a:gd name="T0" fmla="*/ 534 w 627"/>
                <a:gd name="T1" fmla="*/ 845 h 877"/>
                <a:gd name="T2" fmla="*/ 0 w 627"/>
                <a:gd name="T3" fmla="*/ 774 h 877"/>
                <a:gd name="T4" fmla="*/ 98 w 627"/>
                <a:gd name="T5" fmla="*/ 216 h 877"/>
                <a:gd name="T6" fmla="*/ 129 w 627"/>
                <a:gd name="T7" fmla="*/ 135 h 877"/>
                <a:gd name="T8" fmla="*/ 256 w 627"/>
                <a:gd name="T9" fmla="*/ 14 h 877"/>
                <a:gd name="T10" fmla="*/ 339 w 627"/>
                <a:gd name="T11" fmla="*/ 0 h 877"/>
                <a:gd name="T12" fmla="*/ 534 w 627"/>
                <a:gd name="T13" fmla="*/ 845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7" h="877">
                  <a:moveTo>
                    <a:pt x="534" y="845"/>
                  </a:moveTo>
                  <a:cubicBezTo>
                    <a:pt x="338" y="877"/>
                    <a:pt x="162" y="853"/>
                    <a:pt x="0" y="774"/>
                  </a:cubicBezTo>
                  <a:cubicBezTo>
                    <a:pt x="98" y="216"/>
                    <a:pt x="98" y="216"/>
                    <a:pt x="98" y="216"/>
                  </a:cubicBezTo>
                  <a:cubicBezTo>
                    <a:pt x="104" y="188"/>
                    <a:pt x="114" y="160"/>
                    <a:pt x="129" y="135"/>
                  </a:cubicBezTo>
                  <a:cubicBezTo>
                    <a:pt x="151" y="98"/>
                    <a:pt x="204" y="53"/>
                    <a:pt x="256" y="14"/>
                  </a:cubicBezTo>
                  <a:cubicBezTo>
                    <a:pt x="289" y="25"/>
                    <a:pt x="298" y="20"/>
                    <a:pt x="339" y="0"/>
                  </a:cubicBezTo>
                  <a:cubicBezTo>
                    <a:pt x="627" y="61"/>
                    <a:pt x="534" y="845"/>
                    <a:pt x="534" y="84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0" name="Freeform 194">
              <a:extLst>
                <a:ext uri="{FF2B5EF4-FFF2-40B4-BE49-F238E27FC236}">
                  <a16:creationId xmlns:a16="http://schemas.microsoft.com/office/drawing/2014/main" id="{48714FC5-B981-433C-8963-F30BCCFE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636" y="7051887"/>
              <a:ext cx="920544" cy="619504"/>
            </a:xfrm>
            <a:custGeom>
              <a:avLst/>
              <a:gdLst>
                <a:gd name="T0" fmla="*/ 144 w 704"/>
                <a:gd name="T1" fmla="*/ 281 h 474"/>
                <a:gd name="T2" fmla="*/ 487 w 704"/>
                <a:gd name="T3" fmla="*/ 464 h 474"/>
                <a:gd name="T4" fmla="*/ 534 w 704"/>
                <a:gd name="T5" fmla="*/ 472 h 474"/>
                <a:gd name="T6" fmla="*/ 534 w 704"/>
                <a:gd name="T7" fmla="*/ 472 h 474"/>
                <a:gd name="T8" fmla="*/ 574 w 704"/>
                <a:gd name="T9" fmla="*/ 472 h 474"/>
                <a:gd name="T10" fmla="*/ 694 w 704"/>
                <a:gd name="T11" fmla="*/ 311 h 474"/>
                <a:gd name="T12" fmla="*/ 536 w 704"/>
                <a:gd name="T13" fmla="*/ 189 h 474"/>
                <a:gd name="T14" fmla="*/ 533 w 704"/>
                <a:gd name="T15" fmla="*/ 190 h 474"/>
                <a:gd name="T16" fmla="*/ 300 w 704"/>
                <a:gd name="T17" fmla="*/ 157 h 474"/>
                <a:gd name="T18" fmla="*/ 43 w 704"/>
                <a:gd name="T19" fmla="*/ 2 h 474"/>
                <a:gd name="T20" fmla="*/ 8 w 704"/>
                <a:gd name="T21" fmla="*/ 44 h 474"/>
                <a:gd name="T22" fmla="*/ 144 w 704"/>
                <a:gd name="T23" fmla="*/ 281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4" h="474">
                  <a:moveTo>
                    <a:pt x="144" y="281"/>
                  </a:moveTo>
                  <a:cubicBezTo>
                    <a:pt x="232" y="378"/>
                    <a:pt x="357" y="436"/>
                    <a:pt x="487" y="464"/>
                  </a:cubicBezTo>
                  <a:cubicBezTo>
                    <a:pt x="502" y="467"/>
                    <a:pt x="518" y="469"/>
                    <a:pt x="534" y="472"/>
                  </a:cubicBezTo>
                  <a:cubicBezTo>
                    <a:pt x="534" y="472"/>
                    <a:pt x="534" y="472"/>
                    <a:pt x="534" y="472"/>
                  </a:cubicBezTo>
                  <a:cubicBezTo>
                    <a:pt x="547" y="474"/>
                    <a:pt x="561" y="474"/>
                    <a:pt x="574" y="472"/>
                  </a:cubicBezTo>
                  <a:cubicBezTo>
                    <a:pt x="652" y="462"/>
                    <a:pt x="704" y="389"/>
                    <a:pt x="694" y="311"/>
                  </a:cubicBezTo>
                  <a:cubicBezTo>
                    <a:pt x="683" y="232"/>
                    <a:pt x="615" y="178"/>
                    <a:pt x="536" y="189"/>
                  </a:cubicBezTo>
                  <a:cubicBezTo>
                    <a:pt x="536" y="189"/>
                    <a:pt x="534" y="190"/>
                    <a:pt x="533" y="190"/>
                  </a:cubicBezTo>
                  <a:cubicBezTo>
                    <a:pt x="459" y="206"/>
                    <a:pt x="369" y="184"/>
                    <a:pt x="300" y="157"/>
                  </a:cubicBezTo>
                  <a:cubicBezTo>
                    <a:pt x="185" y="112"/>
                    <a:pt x="125" y="98"/>
                    <a:pt x="43" y="2"/>
                  </a:cubicBezTo>
                  <a:cubicBezTo>
                    <a:pt x="41" y="0"/>
                    <a:pt x="0" y="38"/>
                    <a:pt x="8" y="44"/>
                  </a:cubicBezTo>
                  <a:cubicBezTo>
                    <a:pt x="17" y="51"/>
                    <a:pt x="76" y="206"/>
                    <a:pt x="144" y="281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1" name="Freeform 195">
              <a:extLst>
                <a:ext uri="{FF2B5EF4-FFF2-40B4-BE49-F238E27FC236}">
                  <a16:creationId xmlns:a16="http://schemas.microsoft.com/office/drawing/2014/main" id="{ECDADFA3-5224-4C84-8364-E0CE75E66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6191" y="6919274"/>
              <a:ext cx="174235" cy="194563"/>
            </a:xfrm>
            <a:custGeom>
              <a:avLst/>
              <a:gdLst>
                <a:gd name="T0" fmla="*/ 128 w 133"/>
                <a:gd name="T1" fmla="*/ 107 h 149"/>
                <a:gd name="T2" fmla="*/ 116 w 133"/>
                <a:gd name="T3" fmla="*/ 92 h 149"/>
                <a:gd name="T4" fmla="*/ 107 w 133"/>
                <a:gd name="T5" fmla="*/ 23 h 149"/>
                <a:gd name="T6" fmla="*/ 96 w 133"/>
                <a:gd name="T7" fmla="*/ 24 h 149"/>
                <a:gd name="T8" fmla="*/ 97 w 133"/>
                <a:gd name="T9" fmla="*/ 50 h 149"/>
                <a:gd name="T10" fmla="*/ 96 w 133"/>
                <a:gd name="T11" fmla="*/ 54 h 149"/>
                <a:gd name="T12" fmla="*/ 68 w 133"/>
                <a:gd name="T13" fmla="*/ 33 h 149"/>
                <a:gd name="T14" fmla="*/ 52 w 133"/>
                <a:gd name="T15" fmla="*/ 11 h 149"/>
                <a:gd name="T16" fmla="*/ 44 w 133"/>
                <a:gd name="T17" fmla="*/ 2 h 149"/>
                <a:gd name="T18" fmla="*/ 35 w 133"/>
                <a:gd name="T19" fmla="*/ 7 h 149"/>
                <a:gd name="T20" fmla="*/ 43 w 133"/>
                <a:gd name="T21" fmla="*/ 18 h 149"/>
                <a:gd name="T22" fmla="*/ 51 w 133"/>
                <a:gd name="T23" fmla="*/ 30 h 149"/>
                <a:gd name="T24" fmla="*/ 60 w 133"/>
                <a:gd name="T25" fmla="*/ 47 h 149"/>
                <a:gd name="T26" fmla="*/ 58 w 133"/>
                <a:gd name="T27" fmla="*/ 49 h 149"/>
                <a:gd name="T28" fmla="*/ 57 w 133"/>
                <a:gd name="T29" fmla="*/ 48 h 149"/>
                <a:gd name="T30" fmla="*/ 38 w 133"/>
                <a:gd name="T31" fmla="*/ 24 h 149"/>
                <a:gd name="T32" fmla="*/ 18 w 133"/>
                <a:gd name="T33" fmla="*/ 7 h 149"/>
                <a:gd name="T34" fmla="*/ 24 w 133"/>
                <a:gd name="T35" fmla="*/ 29 h 149"/>
                <a:gd name="T36" fmla="*/ 43 w 133"/>
                <a:gd name="T37" fmla="*/ 51 h 149"/>
                <a:gd name="T38" fmla="*/ 45 w 133"/>
                <a:gd name="T39" fmla="*/ 55 h 149"/>
                <a:gd name="T40" fmla="*/ 37 w 133"/>
                <a:gd name="T41" fmla="*/ 52 h 149"/>
                <a:gd name="T42" fmla="*/ 19 w 133"/>
                <a:gd name="T43" fmla="*/ 30 h 149"/>
                <a:gd name="T44" fmla="*/ 12 w 133"/>
                <a:gd name="T45" fmla="*/ 25 h 149"/>
                <a:gd name="T46" fmla="*/ 4 w 133"/>
                <a:gd name="T47" fmla="*/ 27 h 149"/>
                <a:gd name="T48" fmla="*/ 4 w 133"/>
                <a:gd name="T49" fmla="*/ 32 h 149"/>
                <a:gd name="T50" fmla="*/ 11 w 133"/>
                <a:gd name="T51" fmla="*/ 41 h 149"/>
                <a:gd name="T52" fmla="*/ 23 w 133"/>
                <a:gd name="T53" fmla="*/ 54 h 149"/>
                <a:gd name="T54" fmla="*/ 36 w 133"/>
                <a:gd name="T55" fmla="*/ 70 h 149"/>
                <a:gd name="T56" fmla="*/ 37 w 133"/>
                <a:gd name="T57" fmla="*/ 71 h 149"/>
                <a:gd name="T58" fmla="*/ 35 w 133"/>
                <a:gd name="T59" fmla="*/ 73 h 149"/>
                <a:gd name="T60" fmla="*/ 32 w 133"/>
                <a:gd name="T61" fmla="*/ 71 h 149"/>
                <a:gd name="T62" fmla="*/ 11 w 133"/>
                <a:gd name="T63" fmla="*/ 47 h 149"/>
                <a:gd name="T64" fmla="*/ 8 w 133"/>
                <a:gd name="T65" fmla="*/ 45 h 149"/>
                <a:gd name="T66" fmla="*/ 0 w 133"/>
                <a:gd name="T67" fmla="*/ 51 h 149"/>
                <a:gd name="T68" fmla="*/ 15 w 133"/>
                <a:gd name="T69" fmla="*/ 71 h 149"/>
                <a:gd name="T70" fmla="*/ 35 w 133"/>
                <a:gd name="T71" fmla="*/ 91 h 149"/>
                <a:gd name="T72" fmla="*/ 73 w 133"/>
                <a:gd name="T73" fmla="*/ 125 h 149"/>
                <a:gd name="T74" fmla="*/ 94 w 133"/>
                <a:gd name="T75" fmla="*/ 149 h 149"/>
                <a:gd name="T76" fmla="*/ 133 w 133"/>
                <a:gd name="T77" fmla="*/ 115 h 149"/>
                <a:gd name="T78" fmla="*/ 128 w 133"/>
                <a:gd name="T79" fmla="*/ 10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3" h="149">
                  <a:moveTo>
                    <a:pt x="128" y="107"/>
                  </a:moveTo>
                  <a:cubicBezTo>
                    <a:pt x="116" y="92"/>
                    <a:pt x="116" y="92"/>
                    <a:pt x="116" y="92"/>
                  </a:cubicBezTo>
                  <a:cubicBezTo>
                    <a:pt x="116" y="92"/>
                    <a:pt x="117" y="44"/>
                    <a:pt x="107" y="23"/>
                  </a:cubicBezTo>
                  <a:cubicBezTo>
                    <a:pt x="105" y="18"/>
                    <a:pt x="98" y="19"/>
                    <a:pt x="96" y="24"/>
                  </a:cubicBezTo>
                  <a:cubicBezTo>
                    <a:pt x="94" y="33"/>
                    <a:pt x="96" y="42"/>
                    <a:pt x="97" y="50"/>
                  </a:cubicBezTo>
                  <a:cubicBezTo>
                    <a:pt x="97" y="52"/>
                    <a:pt x="97" y="53"/>
                    <a:pt x="96" y="54"/>
                  </a:cubicBezTo>
                  <a:cubicBezTo>
                    <a:pt x="90" y="61"/>
                    <a:pt x="72" y="37"/>
                    <a:pt x="68" y="33"/>
                  </a:cubicBezTo>
                  <a:cubicBezTo>
                    <a:pt x="63" y="25"/>
                    <a:pt x="58" y="18"/>
                    <a:pt x="52" y="11"/>
                  </a:cubicBezTo>
                  <a:cubicBezTo>
                    <a:pt x="50" y="8"/>
                    <a:pt x="47" y="4"/>
                    <a:pt x="44" y="2"/>
                  </a:cubicBezTo>
                  <a:cubicBezTo>
                    <a:pt x="40" y="0"/>
                    <a:pt x="34" y="1"/>
                    <a:pt x="35" y="7"/>
                  </a:cubicBezTo>
                  <a:cubicBezTo>
                    <a:pt x="36" y="11"/>
                    <a:pt x="40" y="15"/>
                    <a:pt x="43" y="18"/>
                  </a:cubicBezTo>
                  <a:cubicBezTo>
                    <a:pt x="45" y="22"/>
                    <a:pt x="48" y="26"/>
                    <a:pt x="51" y="30"/>
                  </a:cubicBezTo>
                  <a:cubicBezTo>
                    <a:pt x="53" y="35"/>
                    <a:pt x="60" y="41"/>
                    <a:pt x="60" y="47"/>
                  </a:cubicBezTo>
                  <a:cubicBezTo>
                    <a:pt x="60" y="48"/>
                    <a:pt x="60" y="49"/>
                    <a:pt x="58" y="49"/>
                  </a:cubicBezTo>
                  <a:cubicBezTo>
                    <a:pt x="58" y="49"/>
                    <a:pt x="58" y="48"/>
                    <a:pt x="57" y="48"/>
                  </a:cubicBezTo>
                  <a:cubicBezTo>
                    <a:pt x="51" y="39"/>
                    <a:pt x="45" y="31"/>
                    <a:pt x="38" y="24"/>
                  </a:cubicBezTo>
                  <a:cubicBezTo>
                    <a:pt x="33" y="17"/>
                    <a:pt x="27" y="6"/>
                    <a:pt x="18" y="7"/>
                  </a:cubicBezTo>
                  <a:cubicBezTo>
                    <a:pt x="7" y="8"/>
                    <a:pt x="21" y="25"/>
                    <a:pt x="24" y="29"/>
                  </a:cubicBezTo>
                  <a:cubicBezTo>
                    <a:pt x="30" y="36"/>
                    <a:pt x="36" y="45"/>
                    <a:pt x="43" y="51"/>
                  </a:cubicBezTo>
                  <a:cubicBezTo>
                    <a:pt x="44" y="53"/>
                    <a:pt x="45" y="54"/>
                    <a:pt x="45" y="55"/>
                  </a:cubicBezTo>
                  <a:cubicBezTo>
                    <a:pt x="46" y="62"/>
                    <a:pt x="38" y="53"/>
                    <a:pt x="37" y="52"/>
                  </a:cubicBezTo>
                  <a:cubicBezTo>
                    <a:pt x="31" y="45"/>
                    <a:pt x="25" y="37"/>
                    <a:pt x="19" y="30"/>
                  </a:cubicBezTo>
                  <a:cubicBezTo>
                    <a:pt x="17" y="28"/>
                    <a:pt x="15" y="26"/>
                    <a:pt x="12" y="25"/>
                  </a:cubicBezTo>
                  <a:cubicBezTo>
                    <a:pt x="9" y="23"/>
                    <a:pt x="6" y="24"/>
                    <a:pt x="4" y="27"/>
                  </a:cubicBezTo>
                  <a:cubicBezTo>
                    <a:pt x="3" y="28"/>
                    <a:pt x="3" y="30"/>
                    <a:pt x="4" y="32"/>
                  </a:cubicBezTo>
                  <a:cubicBezTo>
                    <a:pt x="6" y="36"/>
                    <a:pt x="9" y="38"/>
                    <a:pt x="11" y="41"/>
                  </a:cubicBezTo>
                  <a:cubicBezTo>
                    <a:pt x="15" y="45"/>
                    <a:pt x="19" y="50"/>
                    <a:pt x="23" y="54"/>
                  </a:cubicBezTo>
                  <a:cubicBezTo>
                    <a:pt x="28" y="60"/>
                    <a:pt x="32" y="65"/>
                    <a:pt x="36" y="70"/>
                  </a:cubicBezTo>
                  <a:cubicBezTo>
                    <a:pt x="37" y="70"/>
                    <a:pt x="37" y="71"/>
                    <a:pt x="37" y="71"/>
                  </a:cubicBezTo>
                  <a:cubicBezTo>
                    <a:pt x="37" y="72"/>
                    <a:pt x="36" y="73"/>
                    <a:pt x="35" y="73"/>
                  </a:cubicBezTo>
                  <a:cubicBezTo>
                    <a:pt x="34" y="73"/>
                    <a:pt x="33" y="72"/>
                    <a:pt x="32" y="71"/>
                  </a:cubicBezTo>
                  <a:cubicBezTo>
                    <a:pt x="26" y="63"/>
                    <a:pt x="19" y="55"/>
                    <a:pt x="11" y="47"/>
                  </a:cubicBezTo>
                  <a:cubicBezTo>
                    <a:pt x="10" y="46"/>
                    <a:pt x="9" y="45"/>
                    <a:pt x="8" y="45"/>
                  </a:cubicBezTo>
                  <a:cubicBezTo>
                    <a:pt x="4" y="42"/>
                    <a:pt x="0" y="47"/>
                    <a:pt x="0" y="51"/>
                  </a:cubicBezTo>
                  <a:cubicBezTo>
                    <a:pt x="1" y="58"/>
                    <a:pt x="10" y="66"/>
                    <a:pt x="15" y="71"/>
                  </a:cubicBezTo>
                  <a:cubicBezTo>
                    <a:pt x="22" y="78"/>
                    <a:pt x="28" y="85"/>
                    <a:pt x="35" y="91"/>
                  </a:cubicBezTo>
                  <a:cubicBezTo>
                    <a:pt x="47" y="103"/>
                    <a:pt x="60" y="113"/>
                    <a:pt x="73" y="125"/>
                  </a:cubicBezTo>
                  <a:cubicBezTo>
                    <a:pt x="81" y="132"/>
                    <a:pt x="87" y="140"/>
                    <a:pt x="94" y="149"/>
                  </a:cubicBezTo>
                  <a:cubicBezTo>
                    <a:pt x="133" y="115"/>
                    <a:pt x="133" y="115"/>
                    <a:pt x="133" y="115"/>
                  </a:cubicBezTo>
                  <a:lnTo>
                    <a:pt x="128" y="107"/>
                  </a:ln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2" name="Rectangle 196">
              <a:extLst>
                <a:ext uri="{FF2B5EF4-FFF2-40B4-BE49-F238E27FC236}">
                  <a16:creationId xmlns:a16="http://schemas.microsoft.com/office/drawing/2014/main" id="{A195DC62-1AAA-4097-9E87-C2C29C22E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0704" y="10491101"/>
              <a:ext cx="1021214" cy="60014"/>
            </a:xfrm>
            <a:prstGeom prst="rect">
              <a:avLst/>
            </a:prstGeom>
            <a:solidFill>
              <a:srgbClr val="8F63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3" name="Freeform 197">
              <a:extLst>
                <a:ext uri="{FF2B5EF4-FFF2-40B4-BE49-F238E27FC236}">
                  <a16:creationId xmlns:a16="http://schemas.microsoft.com/office/drawing/2014/main" id="{CCA5E0EB-A893-493C-9869-785A17687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14888" y="10391400"/>
              <a:ext cx="1092844" cy="321368"/>
            </a:xfrm>
            <a:custGeom>
              <a:avLst/>
              <a:gdLst>
                <a:gd name="T0" fmla="*/ 1049 w 1129"/>
                <a:gd name="T1" fmla="*/ 0 h 332"/>
                <a:gd name="T2" fmla="*/ 1129 w 1129"/>
                <a:gd name="T3" fmla="*/ 0 h 332"/>
                <a:gd name="T4" fmla="*/ 1129 w 1129"/>
                <a:gd name="T5" fmla="*/ 332 h 332"/>
                <a:gd name="T6" fmla="*/ 1049 w 1129"/>
                <a:gd name="T7" fmla="*/ 332 h 332"/>
                <a:gd name="T8" fmla="*/ 1049 w 1129"/>
                <a:gd name="T9" fmla="*/ 0 h 332"/>
                <a:gd name="T10" fmla="*/ 0 w 1129"/>
                <a:gd name="T11" fmla="*/ 0 h 332"/>
                <a:gd name="T12" fmla="*/ 80 w 1129"/>
                <a:gd name="T13" fmla="*/ 0 h 332"/>
                <a:gd name="T14" fmla="*/ 80 w 1129"/>
                <a:gd name="T15" fmla="*/ 332 h 332"/>
                <a:gd name="T16" fmla="*/ 0 w 1129"/>
                <a:gd name="T17" fmla="*/ 332 h 332"/>
                <a:gd name="T18" fmla="*/ 0 w 1129"/>
                <a:gd name="T19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9" h="332">
                  <a:moveTo>
                    <a:pt x="1049" y="0"/>
                  </a:moveTo>
                  <a:lnTo>
                    <a:pt x="1129" y="0"/>
                  </a:lnTo>
                  <a:lnTo>
                    <a:pt x="1129" y="332"/>
                  </a:lnTo>
                  <a:lnTo>
                    <a:pt x="1049" y="332"/>
                  </a:lnTo>
                  <a:lnTo>
                    <a:pt x="1049" y="0"/>
                  </a:lnTo>
                  <a:close/>
                  <a:moveTo>
                    <a:pt x="0" y="0"/>
                  </a:moveTo>
                  <a:lnTo>
                    <a:pt x="80" y="0"/>
                  </a:lnTo>
                  <a:lnTo>
                    <a:pt x="80" y="332"/>
                  </a:lnTo>
                  <a:lnTo>
                    <a:pt x="0" y="3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59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4" name="Freeform 198">
              <a:extLst>
                <a:ext uri="{FF2B5EF4-FFF2-40B4-BE49-F238E27FC236}">
                  <a16:creationId xmlns:a16="http://schemas.microsoft.com/office/drawing/2014/main" id="{B962B369-EF17-48F2-AFAB-8BC06D94C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9379" y="10309122"/>
              <a:ext cx="1303862" cy="119060"/>
            </a:xfrm>
            <a:custGeom>
              <a:avLst/>
              <a:gdLst>
                <a:gd name="T0" fmla="*/ 45 w 997"/>
                <a:gd name="T1" fmla="*/ 0 h 91"/>
                <a:gd name="T2" fmla="*/ 952 w 997"/>
                <a:gd name="T3" fmla="*/ 0 h 91"/>
                <a:gd name="T4" fmla="*/ 997 w 997"/>
                <a:gd name="T5" fmla="*/ 46 h 91"/>
                <a:gd name="T6" fmla="*/ 952 w 997"/>
                <a:gd name="T7" fmla="*/ 91 h 91"/>
                <a:gd name="T8" fmla="*/ 45 w 997"/>
                <a:gd name="T9" fmla="*/ 91 h 91"/>
                <a:gd name="T10" fmla="*/ 0 w 997"/>
                <a:gd name="T11" fmla="*/ 46 h 91"/>
                <a:gd name="T12" fmla="*/ 45 w 997"/>
                <a:gd name="T1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7" h="91">
                  <a:moveTo>
                    <a:pt x="45" y="0"/>
                  </a:moveTo>
                  <a:cubicBezTo>
                    <a:pt x="952" y="0"/>
                    <a:pt x="952" y="0"/>
                    <a:pt x="952" y="0"/>
                  </a:cubicBezTo>
                  <a:cubicBezTo>
                    <a:pt x="977" y="0"/>
                    <a:pt x="997" y="21"/>
                    <a:pt x="997" y="46"/>
                  </a:cubicBezTo>
                  <a:cubicBezTo>
                    <a:pt x="997" y="70"/>
                    <a:pt x="977" y="91"/>
                    <a:pt x="952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20" y="91"/>
                    <a:pt x="0" y="70"/>
                    <a:pt x="0" y="46"/>
                  </a:cubicBezTo>
                  <a:cubicBezTo>
                    <a:pt x="0" y="21"/>
                    <a:pt x="20" y="0"/>
                    <a:pt x="4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" name="Freeform 249">
              <a:extLst>
                <a:ext uri="{FF2B5EF4-FFF2-40B4-BE49-F238E27FC236}">
                  <a16:creationId xmlns:a16="http://schemas.microsoft.com/office/drawing/2014/main" id="{2C60A401-94EE-4748-8CA7-73C8FDB4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020" y="8663565"/>
              <a:ext cx="472371" cy="959263"/>
            </a:xfrm>
            <a:custGeom>
              <a:avLst/>
              <a:gdLst>
                <a:gd name="T0" fmla="*/ 38 w 361"/>
                <a:gd name="T1" fmla="*/ 725 h 733"/>
                <a:gd name="T2" fmla="*/ 249 w 361"/>
                <a:gd name="T3" fmla="*/ 733 h 733"/>
                <a:gd name="T4" fmla="*/ 303 w 361"/>
                <a:gd name="T5" fmla="*/ 16 h 733"/>
                <a:gd name="T6" fmla="*/ 41 w 361"/>
                <a:gd name="T7" fmla="*/ 0 h 733"/>
                <a:gd name="T8" fmla="*/ 38 w 361"/>
                <a:gd name="T9" fmla="*/ 725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1" h="733">
                  <a:moveTo>
                    <a:pt x="38" y="725"/>
                  </a:moveTo>
                  <a:cubicBezTo>
                    <a:pt x="249" y="733"/>
                    <a:pt x="249" y="733"/>
                    <a:pt x="249" y="733"/>
                  </a:cubicBezTo>
                  <a:cubicBezTo>
                    <a:pt x="283" y="487"/>
                    <a:pt x="361" y="192"/>
                    <a:pt x="303" y="16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14" y="90"/>
                    <a:pt x="0" y="344"/>
                    <a:pt x="38" y="725"/>
                  </a:cubicBezTo>
                  <a:close/>
                </a:path>
              </a:pathLst>
            </a:custGeom>
            <a:solidFill>
              <a:srgbClr val="7E4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" name="Freeform 250">
              <a:extLst>
                <a:ext uri="{FF2B5EF4-FFF2-40B4-BE49-F238E27FC236}">
                  <a16:creationId xmlns:a16="http://schemas.microsoft.com/office/drawing/2014/main" id="{8F9CE691-0A4D-4192-AFF5-C81340A20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292" y="9579269"/>
              <a:ext cx="274905" cy="1018309"/>
            </a:xfrm>
            <a:custGeom>
              <a:avLst/>
              <a:gdLst>
                <a:gd name="T0" fmla="*/ 210 w 210"/>
                <a:gd name="T1" fmla="*/ 0 h 778"/>
                <a:gd name="T2" fmla="*/ 0 w 210"/>
                <a:gd name="T3" fmla="*/ 7 h 778"/>
                <a:gd name="T4" fmla="*/ 73 w 210"/>
                <a:gd name="T5" fmla="*/ 778 h 778"/>
                <a:gd name="T6" fmla="*/ 137 w 210"/>
                <a:gd name="T7" fmla="*/ 775 h 778"/>
                <a:gd name="T8" fmla="*/ 210 w 210"/>
                <a:gd name="T9" fmla="*/ 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778">
                  <a:moveTo>
                    <a:pt x="210" y="0"/>
                  </a:moveTo>
                  <a:cubicBezTo>
                    <a:pt x="210" y="0"/>
                    <a:pt x="0" y="7"/>
                    <a:pt x="0" y="7"/>
                  </a:cubicBezTo>
                  <a:cubicBezTo>
                    <a:pt x="1" y="135"/>
                    <a:pt x="30" y="492"/>
                    <a:pt x="73" y="778"/>
                  </a:cubicBezTo>
                  <a:cubicBezTo>
                    <a:pt x="137" y="775"/>
                    <a:pt x="137" y="775"/>
                    <a:pt x="137" y="775"/>
                  </a:cubicBezTo>
                  <a:cubicBezTo>
                    <a:pt x="188" y="499"/>
                    <a:pt x="210" y="149"/>
                    <a:pt x="210" y="0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" name="Freeform 251">
              <a:extLst>
                <a:ext uri="{FF2B5EF4-FFF2-40B4-BE49-F238E27FC236}">
                  <a16:creationId xmlns:a16="http://schemas.microsoft.com/office/drawing/2014/main" id="{8225E5F6-B5AF-4D61-9581-375A1400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741" y="8678084"/>
              <a:ext cx="370735" cy="960231"/>
            </a:xfrm>
            <a:custGeom>
              <a:avLst/>
              <a:gdLst>
                <a:gd name="T0" fmla="*/ 38 w 283"/>
                <a:gd name="T1" fmla="*/ 726 h 734"/>
                <a:gd name="T2" fmla="*/ 248 w 283"/>
                <a:gd name="T3" fmla="*/ 734 h 734"/>
                <a:gd name="T4" fmla="*/ 249 w 283"/>
                <a:gd name="T5" fmla="*/ 4 h 734"/>
                <a:gd name="T6" fmla="*/ 40 w 283"/>
                <a:gd name="T7" fmla="*/ 0 h 734"/>
                <a:gd name="T8" fmla="*/ 38 w 283"/>
                <a:gd name="T9" fmla="*/ 726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3" h="734">
                  <a:moveTo>
                    <a:pt x="38" y="726"/>
                  </a:moveTo>
                  <a:cubicBezTo>
                    <a:pt x="248" y="734"/>
                    <a:pt x="248" y="734"/>
                    <a:pt x="248" y="734"/>
                  </a:cubicBezTo>
                  <a:cubicBezTo>
                    <a:pt x="283" y="488"/>
                    <a:pt x="227" y="171"/>
                    <a:pt x="249" y="4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14" y="90"/>
                    <a:pt x="0" y="344"/>
                    <a:pt x="38" y="726"/>
                  </a:cubicBezTo>
                  <a:close/>
                </a:path>
              </a:pathLst>
            </a:custGeom>
            <a:solidFill>
              <a:srgbClr val="7E4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0" name="Freeform 252">
              <a:extLst>
                <a:ext uri="{FF2B5EF4-FFF2-40B4-BE49-F238E27FC236}">
                  <a16:creationId xmlns:a16="http://schemas.microsoft.com/office/drawing/2014/main" id="{013C585A-0E40-4E73-92AC-205ABAC6C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043" y="9594757"/>
              <a:ext cx="275873" cy="999918"/>
            </a:xfrm>
            <a:custGeom>
              <a:avLst/>
              <a:gdLst>
                <a:gd name="T0" fmla="*/ 210 w 211"/>
                <a:gd name="T1" fmla="*/ 0 h 764"/>
                <a:gd name="T2" fmla="*/ 0 w 211"/>
                <a:gd name="T3" fmla="*/ 7 h 764"/>
                <a:gd name="T4" fmla="*/ 73 w 211"/>
                <a:gd name="T5" fmla="*/ 764 h 764"/>
                <a:gd name="T6" fmla="*/ 138 w 211"/>
                <a:gd name="T7" fmla="*/ 764 h 764"/>
                <a:gd name="T8" fmla="*/ 210 w 211"/>
                <a:gd name="T9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764">
                  <a:moveTo>
                    <a:pt x="210" y="0"/>
                  </a:moveTo>
                  <a:cubicBezTo>
                    <a:pt x="210" y="0"/>
                    <a:pt x="0" y="6"/>
                    <a:pt x="0" y="7"/>
                  </a:cubicBezTo>
                  <a:cubicBezTo>
                    <a:pt x="2" y="134"/>
                    <a:pt x="30" y="478"/>
                    <a:pt x="73" y="764"/>
                  </a:cubicBezTo>
                  <a:cubicBezTo>
                    <a:pt x="138" y="764"/>
                    <a:pt x="138" y="764"/>
                    <a:pt x="138" y="764"/>
                  </a:cubicBezTo>
                  <a:cubicBezTo>
                    <a:pt x="189" y="488"/>
                    <a:pt x="211" y="149"/>
                    <a:pt x="210" y="0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" name="Freeform 253">
              <a:extLst>
                <a:ext uri="{FF2B5EF4-FFF2-40B4-BE49-F238E27FC236}">
                  <a16:creationId xmlns:a16="http://schemas.microsoft.com/office/drawing/2014/main" id="{6E813C3D-5866-4F1C-BEE0-32EAB7FC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001" y="10584027"/>
              <a:ext cx="295233" cy="134548"/>
            </a:xfrm>
            <a:custGeom>
              <a:avLst/>
              <a:gdLst>
                <a:gd name="T0" fmla="*/ 2 w 226"/>
                <a:gd name="T1" fmla="*/ 0 h 103"/>
                <a:gd name="T2" fmla="*/ 0 w 226"/>
                <a:gd name="T3" fmla="*/ 77 h 103"/>
                <a:gd name="T4" fmla="*/ 26 w 226"/>
                <a:gd name="T5" fmla="*/ 100 h 103"/>
                <a:gd name="T6" fmla="*/ 208 w 226"/>
                <a:gd name="T7" fmla="*/ 103 h 103"/>
                <a:gd name="T8" fmla="*/ 223 w 226"/>
                <a:gd name="T9" fmla="*/ 84 h 103"/>
                <a:gd name="T10" fmla="*/ 168 w 226"/>
                <a:gd name="T11" fmla="*/ 54 h 103"/>
                <a:gd name="T12" fmla="*/ 113 w 226"/>
                <a:gd name="T13" fmla="*/ 36 h 103"/>
                <a:gd name="T14" fmla="*/ 70 w 226"/>
                <a:gd name="T15" fmla="*/ 1 h 103"/>
                <a:gd name="T16" fmla="*/ 2 w 226"/>
                <a:gd name="T1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103">
                  <a:moveTo>
                    <a:pt x="2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1" y="90"/>
                    <a:pt x="12" y="100"/>
                    <a:pt x="26" y="100"/>
                  </a:cubicBezTo>
                  <a:cubicBezTo>
                    <a:pt x="208" y="103"/>
                    <a:pt x="208" y="103"/>
                    <a:pt x="208" y="103"/>
                  </a:cubicBezTo>
                  <a:cubicBezTo>
                    <a:pt x="218" y="103"/>
                    <a:pt x="226" y="93"/>
                    <a:pt x="223" y="84"/>
                  </a:cubicBezTo>
                  <a:cubicBezTo>
                    <a:pt x="215" y="59"/>
                    <a:pt x="189" y="58"/>
                    <a:pt x="168" y="54"/>
                  </a:cubicBezTo>
                  <a:cubicBezTo>
                    <a:pt x="149" y="50"/>
                    <a:pt x="130" y="45"/>
                    <a:pt x="113" y="36"/>
                  </a:cubicBezTo>
                  <a:cubicBezTo>
                    <a:pt x="99" y="28"/>
                    <a:pt x="70" y="1"/>
                    <a:pt x="70" y="1"/>
                  </a:cubicBezTo>
                  <a:cubicBezTo>
                    <a:pt x="70" y="1"/>
                    <a:pt x="46" y="4"/>
                    <a:pt x="2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" name="Freeform 254">
              <a:extLst>
                <a:ext uri="{FF2B5EF4-FFF2-40B4-BE49-F238E27FC236}">
                  <a16:creationId xmlns:a16="http://schemas.microsoft.com/office/drawing/2014/main" id="{CB44BFF7-2CBE-4A5D-BDEF-FC8AFD84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280" y="10584027"/>
              <a:ext cx="294265" cy="134548"/>
            </a:xfrm>
            <a:custGeom>
              <a:avLst/>
              <a:gdLst>
                <a:gd name="T0" fmla="*/ 2 w 225"/>
                <a:gd name="T1" fmla="*/ 0 h 103"/>
                <a:gd name="T2" fmla="*/ 0 w 225"/>
                <a:gd name="T3" fmla="*/ 77 h 103"/>
                <a:gd name="T4" fmla="*/ 25 w 225"/>
                <a:gd name="T5" fmla="*/ 100 h 103"/>
                <a:gd name="T6" fmla="*/ 208 w 225"/>
                <a:gd name="T7" fmla="*/ 103 h 103"/>
                <a:gd name="T8" fmla="*/ 222 w 225"/>
                <a:gd name="T9" fmla="*/ 84 h 103"/>
                <a:gd name="T10" fmla="*/ 168 w 225"/>
                <a:gd name="T11" fmla="*/ 54 h 103"/>
                <a:gd name="T12" fmla="*/ 113 w 225"/>
                <a:gd name="T13" fmla="*/ 36 h 103"/>
                <a:gd name="T14" fmla="*/ 69 w 225"/>
                <a:gd name="T15" fmla="*/ 1 h 103"/>
                <a:gd name="T16" fmla="*/ 2 w 225"/>
                <a:gd name="T1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5" h="103">
                  <a:moveTo>
                    <a:pt x="2" y="0"/>
                  </a:moveTo>
                  <a:cubicBezTo>
                    <a:pt x="0" y="77"/>
                    <a:pt x="0" y="77"/>
                    <a:pt x="0" y="77"/>
                  </a:cubicBezTo>
                  <a:cubicBezTo>
                    <a:pt x="1" y="90"/>
                    <a:pt x="12" y="100"/>
                    <a:pt x="25" y="100"/>
                  </a:cubicBezTo>
                  <a:cubicBezTo>
                    <a:pt x="208" y="103"/>
                    <a:pt x="208" y="103"/>
                    <a:pt x="208" y="103"/>
                  </a:cubicBezTo>
                  <a:cubicBezTo>
                    <a:pt x="217" y="103"/>
                    <a:pt x="225" y="93"/>
                    <a:pt x="222" y="84"/>
                  </a:cubicBezTo>
                  <a:cubicBezTo>
                    <a:pt x="215" y="59"/>
                    <a:pt x="188" y="58"/>
                    <a:pt x="168" y="54"/>
                  </a:cubicBezTo>
                  <a:cubicBezTo>
                    <a:pt x="149" y="50"/>
                    <a:pt x="130" y="45"/>
                    <a:pt x="113" y="36"/>
                  </a:cubicBezTo>
                  <a:cubicBezTo>
                    <a:pt x="99" y="28"/>
                    <a:pt x="69" y="1"/>
                    <a:pt x="69" y="1"/>
                  </a:cubicBezTo>
                  <a:cubicBezTo>
                    <a:pt x="69" y="1"/>
                    <a:pt x="46" y="4"/>
                    <a:pt x="2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" name="Freeform 255">
              <a:extLst>
                <a:ext uri="{FF2B5EF4-FFF2-40B4-BE49-F238E27FC236}">
                  <a16:creationId xmlns:a16="http://schemas.microsoft.com/office/drawing/2014/main" id="{59E068E2-7EB5-4F4A-8384-9239A1C76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231" y="7483604"/>
              <a:ext cx="291360" cy="381382"/>
            </a:xfrm>
            <a:custGeom>
              <a:avLst/>
              <a:gdLst>
                <a:gd name="T0" fmla="*/ 39 w 223"/>
                <a:gd name="T1" fmla="*/ 104 h 292"/>
                <a:gd name="T2" fmla="*/ 66 w 223"/>
                <a:gd name="T3" fmla="*/ 77 h 292"/>
                <a:gd name="T4" fmla="*/ 67 w 223"/>
                <a:gd name="T5" fmla="*/ 46 h 292"/>
                <a:gd name="T6" fmla="*/ 113 w 223"/>
                <a:gd name="T7" fmla="*/ 0 h 292"/>
                <a:gd name="T8" fmla="*/ 159 w 223"/>
                <a:gd name="T9" fmla="*/ 46 h 292"/>
                <a:gd name="T10" fmla="*/ 161 w 223"/>
                <a:gd name="T11" fmla="*/ 77 h 292"/>
                <a:gd name="T12" fmla="*/ 189 w 223"/>
                <a:gd name="T13" fmla="*/ 104 h 292"/>
                <a:gd name="T14" fmla="*/ 223 w 223"/>
                <a:gd name="T15" fmla="*/ 108 h 292"/>
                <a:gd name="T16" fmla="*/ 0 w 223"/>
                <a:gd name="T17" fmla="*/ 109 h 292"/>
                <a:gd name="T18" fmla="*/ 39 w 223"/>
                <a:gd name="T19" fmla="*/ 10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3" h="292">
                  <a:moveTo>
                    <a:pt x="39" y="104"/>
                  </a:moveTo>
                  <a:cubicBezTo>
                    <a:pt x="53" y="103"/>
                    <a:pt x="65" y="91"/>
                    <a:pt x="66" y="77"/>
                  </a:cubicBezTo>
                  <a:cubicBezTo>
                    <a:pt x="67" y="60"/>
                    <a:pt x="67" y="46"/>
                    <a:pt x="67" y="46"/>
                  </a:cubicBezTo>
                  <a:cubicBezTo>
                    <a:pt x="67" y="20"/>
                    <a:pt x="88" y="0"/>
                    <a:pt x="113" y="0"/>
                  </a:cubicBezTo>
                  <a:cubicBezTo>
                    <a:pt x="139" y="0"/>
                    <a:pt x="159" y="20"/>
                    <a:pt x="159" y="46"/>
                  </a:cubicBezTo>
                  <a:cubicBezTo>
                    <a:pt x="159" y="46"/>
                    <a:pt x="160" y="61"/>
                    <a:pt x="161" y="77"/>
                  </a:cubicBezTo>
                  <a:cubicBezTo>
                    <a:pt x="162" y="92"/>
                    <a:pt x="174" y="104"/>
                    <a:pt x="189" y="104"/>
                  </a:cubicBezTo>
                  <a:cubicBezTo>
                    <a:pt x="200" y="105"/>
                    <a:pt x="212" y="108"/>
                    <a:pt x="223" y="108"/>
                  </a:cubicBezTo>
                  <a:cubicBezTo>
                    <a:pt x="92" y="292"/>
                    <a:pt x="10" y="131"/>
                    <a:pt x="0" y="109"/>
                  </a:cubicBezTo>
                  <a:cubicBezTo>
                    <a:pt x="12" y="107"/>
                    <a:pt x="25" y="105"/>
                    <a:pt x="39" y="104"/>
                  </a:cubicBezTo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" name="Freeform 256">
              <a:extLst>
                <a:ext uri="{FF2B5EF4-FFF2-40B4-BE49-F238E27FC236}">
                  <a16:creationId xmlns:a16="http://schemas.microsoft.com/office/drawing/2014/main" id="{1AB18BEC-EEFB-4415-8C05-23961696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213" y="7283233"/>
              <a:ext cx="225539" cy="289424"/>
            </a:xfrm>
            <a:custGeom>
              <a:avLst/>
              <a:gdLst>
                <a:gd name="T0" fmla="*/ 6 w 172"/>
                <a:gd name="T1" fmla="*/ 118 h 221"/>
                <a:gd name="T2" fmla="*/ 96 w 172"/>
                <a:gd name="T3" fmla="*/ 216 h 221"/>
                <a:gd name="T4" fmla="*/ 166 w 172"/>
                <a:gd name="T5" fmla="*/ 95 h 221"/>
                <a:gd name="T6" fmla="*/ 74 w 172"/>
                <a:gd name="T7" fmla="*/ 5 h 221"/>
                <a:gd name="T8" fmla="*/ 6 w 172"/>
                <a:gd name="T9" fmla="*/ 11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221">
                  <a:moveTo>
                    <a:pt x="6" y="118"/>
                  </a:moveTo>
                  <a:cubicBezTo>
                    <a:pt x="12" y="177"/>
                    <a:pt x="46" y="221"/>
                    <a:pt x="96" y="216"/>
                  </a:cubicBezTo>
                  <a:cubicBezTo>
                    <a:pt x="145" y="211"/>
                    <a:pt x="172" y="154"/>
                    <a:pt x="166" y="95"/>
                  </a:cubicBezTo>
                  <a:cubicBezTo>
                    <a:pt x="160" y="37"/>
                    <a:pt x="124" y="0"/>
                    <a:pt x="74" y="5"/>
                  </a:cubicBezTo>
                  <a:cubicBezTo>
                    <a:pt x="25" y="10"/>
                    <a:pt x="0" y="60"/>
                    <a:pt x="6" y="118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" name="Freeform 257">
              <a:extLst>
                <a:ext uri="{FF2B5EF4-FFF2-40B4-BE49-F238E27FC236}">
                  <a16:creationId xmlns:a16="http://schemas.microsoft.com/office/drawing/2014/main" id="{5130CFCD-7F74-4669-90DB-D85EA154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230" y="8281215"/>
              <a:ext cx="843106" cy="1377429"/>
            </a:xfrm>
            <a:custGeom>
              <a:avLst/>
              <a:gdLst>
                <a:gd name="T0" fmla="*/ 639 w 645"/>
                <a:gd name="T1" fmla="*/ 437 h 1053"/>
                <a:gd name="T2" fmla="*/ 563 w 645"/>
                <a:gd name="T3" fmla="*/ 1053 h 1053"/>
                <a:gd name="T4" fmla="*/ 83 w 645"/>
                <a:gd name="T5" fmla="*/ 1053 h 1053"/>
                <a:gd name="T6" fmla="*/ 31 w 645"/>
                <a:gd name="T7" fmla="*/ 805 h 1053"/>
                <a:gd name="T8" fmla="*/ 5 w 645"/>
                <a:gd name="T9" fmla="*/ 449 h 1053"/>
                <a:gd name="T10" fmla="*/ 76 w 645"/>
                <a:gd name="T11" fmla="*/ 97 h 1053"/>
                <a:gd name="T12" fmla="*/ 115 w 645"/>
                <a:gd name="T13" fmla="*/ 0 h 1053"/>
                <a:gd name="T14" fmla="*/ 538 w 645"/>
                <a:gd name="T15" fmla="*/ 0 h 1053"/>
                <a:gd name="T16" fmla="*/ 585 w 645"/>
                <a:gd name="T17" fmla="*/ 118 h 1053"/>
                <a:gd name="T18" fmla="*/ 639 w 645"/>
                <a:gd name="T19" fmla="*/ 437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5" h="1053">
                  <a:moveTo>
                    <a:pt x="639" y="437"/>
                  </a:moveTo>
                  <a:cubicBezTo>
                    <a:pt x="631" y="621"/>
                    <a:pt x="584" y="869"/>
                    <a:pt x="563" y="1053"/>
                  </a:cubicBezTo>
                  <a:cubicBezTo>
                    <a:pt x="83" y="1053"/>
                    <a:pt x="83" y="1053"/>
                    <a:pt x="83" y="1053"/>
                  </a:cubicBezTo>
                  <a:cubicBezTo>
                    <a:pt x="63" y="1053"/>
                    <a:pt x="35" y="827"/>
                    <a:pt x="31" y="805"/>
                  </a:cubicBezTo>
                  <a:cubicBezTo>
                    <a:pt x="11" y="687"/>
                    <a:pt x="0" y="568"/>
                    <a:pt x="5" y="449"/>
                  </a:cubicBezTo>
                  <a:cubicBezTo>
                    <a:pt x="10" y="329"/>
                    <a:pt x="31" y="209"/>
                    <a:pt x="76" y="97"/>
                  </a:cubicBezTo>
                  <a:cubicBezTo>
                    <a:pt x="88" y="67"/>
                    <a:pt x="102" y="34"/>
                    <a:pt x="115" y="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552" y="40"/>
                    <a:pt x="569" y="80"/>
                    <a:pt x="585" y="118"/>
                  </a:cubicBezTo>
                  <a:cubicBezTo>
                    <a:pt x="635" y="238"/>
                    <a:pt x="645" y="308"/>
                    <a:pt x="639" y="43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6" name="Freeform 258">
              <a:extLst>
                <a:ext uri="{FF2B5EF4-FFF2-40B4-BE49-F238E27FC236}">
                  <a16:creationId xmlns:a16="http://schemas.microsoft.com/office/drawing/2014/main" id="{5C3B9BC1-ED8A-4750-A8C2-F972F58AD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219" y="7612344"/>
              <a:ext cx="686295" cy="807291"/>
            </a:xfrm>
            <a:custGeom>
              <a:avLst/>
              <a:gdLst>
                <a:gd name="T0" fmla="*/ 507 w 524"/>
                <a:gd name="T1" fmla="*/ 588 h 617"/>
                <a:gd name="T2" fmla="*/ 12 w 524"/>
                <a:gd name="T3" fmla="*/ 587 h 617"/>
                <a:gd name="T4" fmla="*/ 90 w 524"/>
                <a:gd name="T5" fmla="*/ 293 h 617"/>
                <a:gd name="T6" fmla="*/ 0 w 524"/>
                <a:gd name="T7" fmla="*/ 48 h 617"/>
                <a:gd name="T8" fmla="*/ 175 w 524"/>
                <a:gd name="T9" fmla="*/ 5 h 617"/>
                <a:gd name="T10" fmla="*/ 334 w 524"/>
                <a:gd name="T11" fmla="*/ 6 h 617"/>
                <a:gd name="T12" fmla="*/ 524 w 524"/>
                <a:gd name="T13" fmla="*/ 56 h 617"/>
                <a:gd name="T14" fmla="*/ 442 w 524"/>
                <a:gd name="T15" fmla="*/ 297 h 617"/>
                <a:gd name="T16" fmla="*/ 507 w 524"/>
                <a:gd name="T17" fmla="*/ 58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4" h="617">
                  <a:moveTo>
                    <a:pt x="507" y="588"/>
                  </a:moveTo>
                  <a:cubicBezTo>
                    <a:pt x="366" y="617"/>
                    <a:pt x="153" y="616"/>
                    <a:pt x="12" y="587"/>
                  </a:cubicBezTo>
                  <a:cubicBezTo>
                    <a:pt x="39" y="516"/>
                    <a:pt x="96" y="363"/>
                    <a:pt x="90" y="29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2" y="24"/>
                    <a:pt x="140" y="0"/>
                    <a:pt x="175" y="5"/>
                  </a:cubicBezTo>
                  <a:cubicBezTo>
                    <a:pt x="249" y="106"/>
                    <a:pt x="329" y="32"/>
                    <a:pt x="334" y="6"/>
                  </a:cubicBezTo>
                  <a:cubicBezTo>
                    <a:pt x="371" y="4"/>
                    <a:pt x="508" y="36"/>
                    <a:pt x="524" y="56"/>
                  </a:cubicBezTo>
                  <a:cubicBezTo>
                    <a:pt x="442" y="297"/>
                    <a:pt x="442" y="297"/>
                    <a:pt x="442" y="297"/>
                  </a:cubicBezTo>
                  <a:cubicBezTo>
                    <a:pt x="429" y="367"/>
                    <a:pt x="483" y="517"/>
                    <a:pt x="507" y="58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7" name="Freeform 259">
              <a:extLst>
                <a:ext uri="{FF2B5EF4-FFF2-40B4-BE49-F238E27FC236}">
                  <a16:creationId xmlns:a16="http://schemas.microsoft.com/office/drawing/2014/main" id="{A915F39A-F94C-459D-87DD-50E1D232B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103" y="7223218"/>
              <a:ext cx="112285" cy="153908"/>
            </a:xfrm>
            <a:custGeom>
              <a:avLst/>
              <a:gdLst>
                <a:gd name="T0" fmla="*/ 86 w 86"/>
                <a:gd name="T1" fmla="*/ 67 h 118"/>
                <a:gd name="T2" fmla="*/ 77 w 86"/>
                <a:gd name="T3" fmla="*/ 60 h 118"/>
                <a:gd name="T4" fmla="*/ 71 w 86"/>
                <a:gd name="T5" fmla="*/ 51 h 118"/>
                <a:gd name="T6" fmla="*/ 71 w 86"/>
                <a:gd name="T7" fmla="*/ 50 h 118"/>
                <a:gd name="T8" fmla="*/ 69 w 86"/>
                <a:gd name="T9" fmla="*/ 48 h 118"/>
                <a:gd name="T10" fmla="*/ 51 w 86"/>
                <a:gd name="T11" fmla="*/ 30 h 118"/>
                <a:gd name="T12" fmla="*/ 49 w 86"/>
                <a:gd name="T13" fmla="*/ 26 h 118"/>
                <a:gd name="T14" fmla="*/ 34 w 86"/>
                <a:gd name="T15" fmla="*/ 33 h 118"/>
                <a:gd name="T16" fmla="*/ 34 w 86"/>
                <a:gd name="T17" fmla="*/ 30 h 118"/>
                <a:gd name="T18" fmla="*/ 35 w 86"/>
                <a:gd name="T19" fmla="*/ 6 h 118"/>
                <a:gd name="T20" fmla="*/ 25 w 86"/>
                <a:gd name="T21" fmla="*/ 4 h 118"/>
                <a:gd name="T22" fmla="*/ 16 w 86"/>
                <a:gd name="T23" fmla="*/ 66 h 118"/>
                <a:gd name="T24" fmla="*/ 6 w 86"/>
                <a:gd name="T25" fmla="*/ 80 h 118"/>
                <a:gd name="T26" fmla="*/ 0 w 86"/>
                <a:gd name="T27" fmla="*/ 87 h 118"/>
                <a:gd name="T28" fmla="*/ 35 w 86"/>
                <a:gd name="T29" fmla="*/ 118 h 118"/>
                <a:gd name="T30" fmla="*/ 55 w 86"/>
                <a:gd name="T31" fmla="*/ 97 h 118"/>
                <a:gd name="T32" fmla="*/ 86 w 86"/>
                <a:gd name="T33" fmla="*/ 6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18">
                  <a:moveTo>
                    <a:pt x="86" y="67"/>
                  </a:moveTo>
                  <a:cubicBezTo>
                    <a:pt x="82" y="64"/>
                    <a:pt x="80" y="63"/>
                    <a:pt x="77" y="60"/>
                  </a:cubicBezTo>
                  <a:cubicBezTo>
                    <a:pt x="75" y="57"/>
                    <a:pt x="73" y="54"/>
                    <a:pt x="71" y="51"/>
                  </a:cubicBezTo>
                  <a:cubicBezTo>
                    <a:pt x="71" y="50"/>
                    <a:pt x="71" y="50"/>
                    <a:pt x="71" y="50"/>
                  </a:cubicBezTo>
                  <a:cubicBezTo>
                    <a:pt x="70" y="49"/>
                    <a:pt x="69" y="49"/>
                    <a:pt x="69" y="48"/>
                  </a:cubicBezTo>
                  <a:cubicBezTo>
                    <a:pt x="62" y="44"/>
                    <a:pt x="55" y="37"/>
                    <a:pt x="51" y="30"/>
                  </a:cubicBezTo>
                  <a:cubicBezTo>
                    <a:pt x="51" y="29"/>
                    <a:pt x="50" y="28"/>
                    <a:pt x="49" y="26"/>
                  </a:cubicBezTo>
                  <a:cubicBezTo>
                    <a:pt x="44" y="32"/>
                    <a:pt x="38" y="37"/>
                    <a:pt x="34" y="33"/>
                  </a:cubicBezTo>
                  <a:cubicBezTo>
                    <a:pt x="34" y="32"/>
                    <a:pt x="34" y="31"/>
                    <a:pt x="34" y="30"/>
                  </a:cubicBezTo>
                  <a:cubicBezTo>
                    <a:pt x="35" y="22"/>
                    <a:pt x="37" y="13"/>
                    <a:pt x="35" y="6"/>
                  </a:cubicBezTo>
                  <a:cubicBezTo>
                    <a:pt x="34" y="1"/>
                    <a:pt x="27" y="0"/>
                    <a:pt x="25" y="4"/>
                  </a:cubicBezTo>
                  <a:cubicBezTo>
                    <a:pt x="16" y="23"/>
                    <a:pt x="16" y="66"/>
                    <a:pt x="16" y="66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35" y="118"/>
                    <a:pt x="35" y="118"/>
                    <a:pt x="35" y="118"/>
                  </a:cubicBezTo>
                  <a:cubicBezTo>
                    <a:pt x="42" y="111"/>
                    <a:pt x="47" y="103"/>
                    <a:pt x="55" y="97"/>
                  </a:cubicBezTo>
                  <a:cubicBezTo>
                    <a:pt x="65" y="87"/>
                    <a:pt x="76" y="79"/>
                    <a:pt x="86" y="67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8" name="Freeform 260">
              <a:extLst>
                <a:ext uri="{FF2B5EF4-FFF2-40B4-BE49-F238E27FC236}">
                  <a16:creationId xmlns:a16="http://schemas.microsoft.com/office/drawing/2014/main" id="{5D9A9169-A17E-4428-B595-7556694ED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182" y="7200954"/>
              <a:ext cx="70662" cy="75502"/>
            </a:xfrm>
            <a:custGeom>
              <a:avLst/>
              <a:gdLst>
                <a:gd name="T0" fmla="*/ 50 w 54"/>
                <a:gd name="T1" fmla="*/ 3 h 58"/>
                <a:gd name="T2" fmla="*/ 41 w 54"/>
                <a:gd name="T3" fmla="*/ 3 h 58"/>
                <a:gd name="T4" fmla="*/ 3 w 54"/>
                <a:gd name="T5" fmla="*/ 45 h 58"/>
                <a:gd name="T6" fmla="*/ 4 w 54"/>
                <a:gd name="T7" fmla="*/ 55 h 58"/>
                <a:gd name="T8" fmla="*/ 14 w 54"/>
                <a:gd name="T9" fmla="*/ 54 h 58"/>
                <a:gd name="T10" fmla="*/ 51 w 54"/>
                <a:gd name="T11" fmla="*/ 13 h 58"/>
                <a:gd name="T12" fmla="*/ 50 w 54"/>
                <a:gd name="T1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58">
                  <a:moveTo>
                    <a:pt x="50" y="3"/>
                  </a:moveTo>
                  <a:cubicBezTo>
                    <a:pt x="48" y="0"/>
                    <a:pt x="43" y="0"/>
                    <a:pt x="41" y="3"/>
                  </a:cubicBezTo>
                  <a:cubicBezTo>
                    <a:pt x="3" y="45"/>
                    <a:pt x="3" y="45"/>
                    <a:pt x="3" y="45"/>
                  </a:cubicBezTo>
                  <a:cubicBezTo>
                    <a:pt x="0" y="48"/>
                    <a:pt x="1" y="53"/>
                    <a:pt x="4" y="55"/>
                  </a:cubicBezTo>
                  <a:cubicBezTo>
                    <a:pt x="7" y="58"/>
                    <a:pt x="11" y="57"/>
                    <a:pt x="14" y="54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4" y="10"/>
                    <a:pt x="53" y="5"/>
                    <a:pt x="50" y="3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9" name="Freeform 261">
              <a:extLst>
                <a:ext uri="{FF2B5EF4-FFF2-40B4-BE49-F238E27FC236}">
                  <a16:creationId xmlns:a16="http://schemas.microsoft.com/office/drawing/2014/main" id="{9B277B42-9764-4FB8-A0D4-1F2D02A8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766" y="7254194"/>
              <a:ext cx="35815" cy="36783"/>
            </a:xfrm>
            <a:custGeom>
              <a:avLst/>
              <a:gdLst>
                <a:gd name="T0" fmla="*/ 24 w 28"/>
                <a:gd name="T1" fmla="*/ 3 h 28"/>
                <a:gd name="T2" fmla="*/ 15 w 28"/>
                <a:gd name="T3" fmla="*/ 2 h 28"/>
                <a:gd name="T4" fmla="*/ 2 w 28"/>
                <a:gd name="T5" fmla="*/ 16 h 28"/>
                <a:gd name="T6" fmla="*/ 4 w 28"/>
                <a:gd name="T7" fmla="*/ 25 h 28"/>
                <a:gd name="T8" fmla="*/ 13 w 28"/>
                <a:gd name="T9" fmla="*/ 26 h 28"/>
                <a:gd name="T10" fmla="*/ 26 w 28"/>
                <a:gd name="T11" fmla="*/ 11 h 28"/>
                <a:gd name="T12" fmla="*/ 24 w 28"/>
                <a:gd name="T1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8">
                  <a:moveTo>
                    <a:pt x="24" y="3"/>
                  </a:moveTo>
                  <a:cubicBezTo>
                    <a:pt x="21" y="0"/>
                    <a:pt x="17" y="0"/>
                    <a:pt x="15" y="2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8"/>
                    <a:pt x="1" y="22"/>
                    <a:pt x="4" y="25"/>
                  </a:cubicBezTo>
                  <a:cubicBezTo>
                    <a:pt x="7" y="27"/>
                    <a:pt x="11" y="28"/>
                    <a:pt x="13" y="26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8" y="10"/>
                    <a:pt x="27" y="6"/>
                    <a:pt x="24" y="3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0" name="Freeform 262">
              <a:extLst>
                <a:ext uri="{FF2B5EF4-FFF2-40B4-BE49-F238E27FC236}">
                  <a16:creationId xmlns:a16="http://schemas.microsoft.com/office/drawing/2014/main" id="{DEBBB111-30FF-43F1-B439-8BFDF28BE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446" y="7271617"/>
              <a:ext cx="35815" cy="34847"/>
            </a:xfrm>
            <a:custGeom>
              <a:avLst/>
              <a:gdLst>
                <a:gd name="T0" fmla="*/ 23 w 27"/>
                <a:gd name="T1" fmla="*/ 3 h 27"/>
                <a:gd name="T2" fmla="*/ 15 w 27"/>
                <a:gd name="T3" fmla="*/ 1 h 27"/>
                <a:gd name="T4" fmla="*/ 2 w 27"/>
                <a:gd name="T5" fmla="*/ 16 h 27"/>
                <a:gd name="T6" fmla="*/ 4 w 27"/>
                <a:gd name="T7" fmla="*/ 24 h 27"/>
                <a:gd name="T8" fmla="*/ 12 w 27"/>
                <a:gd name="T9" fmla="*/ 26 h 27"/>
                <a:gd name="T10" fmla="*/ 26 w 27"/>
                <a:gd name="T11" fmla="*/ 11 h 27"/>
                <a:gd name="T12" fmla="*/ 23 w 27"/>
                <a:gd name="T13" fmla="*/ 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7">
                  <a:moveTo>
                    <a:pt x="23" y="3"/>
                  </a:moveTo>
                  <a:cubicBezTo>
                    <a:pt x="20" y="0"/>
                    <a:pt x="17" y="0"/>
                    <a:pt x="15" y="1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8"/>
                    <a:pt x="1" y="22"/>
                    <a:pt x="4" y="24"/>
                  </a:cubicBezTo>
                  <a:cubicBezTo>
                    <a:pt x="7" y="27"/>
                    <a:pt x="10" y="27"/>
                    <a:pt x="12" y="26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9"/>
                    <a:pt x="26" y="5"/>
                    <a:pt x="23" y="3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1" name="Freeform 263">
              <a:extLst>
                <a:ext uri="{FF2B5EF4-FFF2-40B4-BE49-F238E27FC236}">
                  <a16:creationId xmlns:a16="http://schemas.microsoft.com/office/drawing/2014/main" id="{550B42A0-220F-43BE-8A20-8EBDD084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126" y="7284201"/>
              <a:ext cx="34847" cy="36783"/>
            </a:xfrm>
            <a:custGeom>
              <a:avLst/>
              <a:gdLst>
                <a:gd name="T0" fmla="*/ 23 w 27"/>
                <a:gd name="T1" fmla="*/ 3 h 28"/>
                <a:gd name="T2" fmla="*/ 16 w 27"/>
                <a:gd name="T3" fmla="*/ 2 h 28"/>
                <a:gd name="T4" fmla="*/ 1 w 27"/>
                <a:gd name="T5" fmla="*/ 18 h 28"/>
                <a:gd name="T6" fmla="*/ 4 w 27"/>
                <a:gd name="T7" fmla="*/ 25 h 28"/>
                <a:gd name="T8" fmla="*/ 11 w 27"/>
                <a:gd name="T9" fmla="*/ 26 h 28"/>
                <a:gd name="T10" fmla="*/ 26 w 27"/>
                <a:gd name="T11" fmla="*/ 11 h 28"/>
                <a:gd name="T12" fmla="*/ 23 w 27"/>
                <a:gd name="T1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28">
                  <a:moveTo>
                    <a:pt x="23" y="3"/>
                  </a:moveTo>
                  <a:cubicBezTo>
                    <a:pt x="21" y="1"/>
                    <a:pt x="17" y="0"/>
                    <a:pt x="16" y="2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9"/>
                    <a:pt x="1" y="22"/>
                    <a:pt x="4" y="25"/>
                  </a:cubicBezTo>
                  <a:cubicBezTo>
                    <a:pt x="6" y="27"/>
                    <a:pt x="10" y="28"/>
                    <a:pt x="11" y="26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7" y="9"/>
                    <a:pt x="26" y="6"/>
                    <a:pt x="23" y="3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2" name="Freeform 264">
              <a:extLst>
                <a:ext uri="{FF2B5EF4-FFF2-40B4-BE49-F238E27FC236}">
                  <a16:creationId xmlns:a16="http://schemas.microsoft.com/office/drawing/2014/main" id="{F51FDE53-215A-4565-98A6-52076510F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448" y="7314208"/>
              <a:ext cx="1034765" cy="701782"/>
            </a:xfrm>
            <a:custGeom>
              <a:avLst/>
              <a:gdLst>
                <a:gd name="T0" fmla="*/ 790 w 791"/>
                <a:gd name="T1" fmla="*/ 40 h 536"/>
                <a:gd name="T2" fmla="*/ 167 w 791"/>
                <a:gd name="T3" fmla="*/ 466 h 536"/>
                <a:gd name="T4" fmla="*/ 109 w 791"/>
                <a:gd name="T5" fmla="*/ 509 h 536"/>
                <a:gd name="T6" fmla="*/ 5 w 791"/>
                <a:gd name="T7" fmla="*/ 319 h 536"/>
                <a:gd name="T8" fmla="*/ 16 w 791"/>
                <a:gd name="T9" fmla="*/ 234 h 536"/>
                <a:gd name="T10" fmla="*/ 114 w 791"/>
                <a:gd name="T11" fmla="*/ 232 h 536"/>
                <a:gd name="T12" fmla="*/ 158 w 791"/>
                <a:gd name="T13" fmla="*/ 232 h 536"/>
                <a:gd name="T14" fmla="*/ 498 w 791"/>
                <a:gd name="T15" fmla="*/ 169 h 536"/>
                <a:gd name="T16" fmla="*/ 615 w 791"/>
                <a:gd name="T17" fmla="*/ 108 h 536"/>
                <a:gd name="T18" fmla="*/ 760 w 791"/>
                <a:gd name="T19" fmla="*/ 0 h 536"/>
                <a:gd name="T20" fmla="*/ 790 w 791"/>
                <a:gd name="T21" fmla="*/ 4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1" h="536">
                  <a:moveTo>
                    <a:pt x="790" y="40"/>
                  </a:moveTo>
                  <a:cubicBezTo>
                    <a:pt x="718" y="294"/>
                    <a:pt x="425" y="446"/>
                    <a:pt x="167" y="466"/>
                  </a:cubicBezTo>
                  <a:cubicBezTo>
                    <a:pt x="129" y="470"/>
                    <a:pt x="136" y="536"/>
                    <a:pt x="109" y="509"/>
                  </a:cubicBezTo>
                  <a:cubicBezTo>
                    <a:pt x="54" y="452"/>
                    <a:pt x="13" y="381"/>
                    <a:pt x="5" y="319"/>
                  </a:cubicBezTo>
                  <a:cubicBezTo>
                    <a:pt x="0" y="268"/>
                    <a:pt x="39" y="266"/>
                    <a:pt x="16" y="234"/>
                  </a:cubicBezTo>
                  <a:cubicBezTo>
                    <a:pt x="41" y="231"/>
                    <a:pt x="81" y="232"/>
                    <a:pt x="114" y="232"/>
                  </a:cubicBezTo>
                  <a:cubicBezTo>
                    <a:pt x="132" y="232"/>
                    <a:pt x="148" y="232"/>
                    <a:pt x="158" y="232"/>
                  </a:cubicBezTo>
                  <a:cubicBezTo>
                    <a:pt x="272" y="228"/>
                    <a:pt x="392" y="212"/>
                    <a:pt x="498" y="169"/>
                  </a:cubicBezTo>
                  <a:cubicBezTo>
                    <a:pt x="539" y="152"/>
                    <a:pt x="578" y="132"/>
                    <a:pt x="615" y="108"/>
                  </a:cubicBezTo>
                  <a:cubicBezTo>
                    <a:pt x="640" y="92"/>
                    <a:pt x="758" y="6"/>
                    <a:pt x="760" y="0"/>
                  </a:cubicBezTo>
                  <a:cubicBezTo>
                    <a:pt x="764" y="8"/>
                    <a:pt x="791" y="35"/>
                    <a:pt x="790" y="4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3" name="Freeform 265">
              <a:extLst>
                <a:ext uri="{FF2B5EF4-FFF2-40B4-BE49-F238E27FC236}">
                  <a16:creationId xmlns:a16="http://schemas.microsoft.com/office/drawing/2014/main" id="{5CE8B70F-35E2-413A-9822-4828632FF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344" y="8002438"/>
              <a:ext cx="1936" cy="32911"/>
            </a:xfrm>
            <a:custGeom>
              <a:avLst/>
              <a:gdLst>
                <a:gd name="T0" fmla="*/ 2 w 2"/>
                <a:gd name="T1" fmla="*/ 0 h 25"/>
                <a:gd name="T2" fmla="*/ 0 w 2"/>
                <a:gd name="T3" fmla="*/ 3 h 25"/>
                <a:gd name="T4" fmla="*/ 1 w 2"/>
                <a:gd name="T5" fmla="*/ 25 h 25"/>
                <a:gd name="T6" fmla="*/ 2 w 2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5">
                  <a:moveTo>
                    <a:pt x="2" y="0"/>
                  </a:moveTo>
                  <a:cubicBezTo>
                    <a:pt x="1" y="1"/>
                    <a:pt x="1" y="2"/>
                    <a:pt x="0" y="3"/>
                  </a:cubicBezTo>
                  <a:cubicBezTo>
                    <a:pt x="0" y="8"/>
                    <a:pt x="1" y="16"/>
                    <a:pt x="1" y="25"/>
                  </a:cubicBezTo>
                  <a:cubicBezTo>
                    <a:pt x="2" y="16"/>
                    <a:pt x="2" y="8"/>
                    <a:pt x="2" y="0"/>
                  </a:cubicBezTo>
                </a:path>
              </a:pathLst>
            </a:custGeom>
            <a:solidFill>
              <a:srgbClr val="E7E7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4" name="Freeform 266">
              <a:extLst>
                <a:ext uri="{FF2B5EF4-FFF2-40B4-BE49-F238E27FC236}">
                  <a16:creationId xmlns:a16="http://schemas.microsoft.com/office/drawing/2014/main" id="{B3576520-5BD1-469C-84DC-2C02DB92F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665" y="7980176"/>
              <a:ext cx="498507" cy="219730"/>
            </a:xfrm>
            <a:custGeom>
              <a:avLst/>
              <a:gdLst>
                <a:gd name="T0" fmla="*/ 364 w 381"/>
                <a:gd name="T1" fmla="*/ 0 h 168"/>
                <a:gd name="T2" fmla="*/ 356 w 381"/>
                <a:gd name="T3" fmla="*/ 6 h 168"/>
                <a:gd name="T4" fmla="*/ 348 w 381"/>
                <a:gd name="T5" fmla="*/ 3 h 168"/>
                <a:gd name="T6" fmla="*/ 156 w 381"/>
                <a:gd name="T7" fmla="*/ 38 h 168"/>
                <a:gd name="T8" fmla="*/ 9 w 381"/>
                <a:gd name="T9" fmla="*/ 17 h 168"/>
                <a:gd name="T10" fmla="*/ 9 w 381"/>
                <a:gd name="T11" fmla="*/ 17 h 168"/>
                <a:gd name="T12" fmla="*/ 8 w 381"/>
                <a:gd name="T13" fmla="*/ 42 h 168"/>
                <a:gd name="T14" fmla="*/ 0 w 381"/>
                <a:gd name="T15" fmla="*/ 92 h 168"/>
                <a:gd name="T16" fmla="*/ 4 w 381"/>
                <a:gd name="T17" fmla="*/ 92 h 168"/>
                <a:gd name="T18" fmla="*/ 45 w 381"/>
                <a:gd name="T19" fmla="*/ 90 h 168"/>
                <a:gd name="T20" fmla="*/ 116 w 381"/>
                <a:gd name="T21" fmla="*/ 88 h 168"/>
                <a:gd name="T22" fmla="*/ 381 w 381"/>
                <a:gd name="T23" fmla="*/ 168 h 168"/>
                <a:gd name="T24" fmla="*/ 364 w 381"/>
                <a:gd name="T2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1" h="168">
                  <a:moveTo>
                    <a:pt x="364" y="0"/>
                  </a:moveTo>
                  <a:cubicBezTo>
                    <a:pt x="362" y="4"/>
                    <a:pt x="360" y="6"/>
                    <a:pt x="356" y="6"/>
                  </a:cubicBezTo>
                  <a:cubicBezTo>
                    <a:pt x="354" y="6"/>
                    <a:pt x="351" y="5"/>
                    <a:pt x="348" y="3"/>
                  </a:cubicBezTo>
                  <a:cubicBezTo>
                    <a:pt x="284" y="30"/>
                    <a:pt x="215" y="38"/>
                    <a:pt x="156" y="38"/>
                  </a:cubicBezTo>
                  <a:cubicBezTo>
                    <a:pt x="80" y="38"/>
                    <a:pt x="21" y="24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25"/>
                    <a:pt x="9" y="33"/>
                    <a:pt x="8" y="42"/>
                  </a:cubicBezTo>
                  <a:cubicBezTo>
                    <a:pt x="8" y="57"/>
                    <a:pt x="6" y="76"/>
                    <a:pt x="0" y="92"/>
                  </a:cubicBezTo>
                  <a:cubicBezTo>
                    <a:pt x="1" y="92"/>
                    <a:pt x="2" y="92"/>
                    <a:pt x="4" y="92"/>
                  </a:cubicBezTo>
                  <a:cubicBezTo>
                    <a:pt x="11" y="92"/>
                    <a:pt x="25" y="91"/>
                    <a:pt x="45" y="90"/>
                  </a:cubicBezTo>
                  <a:cubicBezTo>
                    <a:pt x="65" y="89"/>
                    <a:pt x="89" y="88"/>
                    <a:pt x="116" y="88"/>
                  </a:cubicBezTo>
                  <a:cubicBezTo>
                    <a:pt x="209" y="88"/>
                    <a:pt x="332" y="100"/>
                    <a:pt x="381" y="168"/>
                  </a:cubicBezTo>
                  <a:cubicBezTo>
                    <a:pt x="361" y="97"/>
                    <a:pt x="348" y="39"/>
                    <a:pt x="364" y="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5" name="Freeform 267">
              <a:extLst>
                <a:ext uri="{FF2B5EF4-FFF2-40B4-BE49-F238E27FC236}">
                  <a16:creationId xmlns:a16="http://schemas.microsoft.com/office/drawing/2014/main" id="{76AFBFA7-C3EB-450E-B0C2-A2896AF8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581" y="7972431"/>
              <a:ext cx="26136" cy="15488"/>
            </a:xfrm>
            <a:custGeom>
              <a:avLst/>
              <a:gdLst>
                <a:gd name="T0" fmla="*/ 20 w 20"/>
                <a:gd name="T1" fmla="*/ 0 h 12"/>
                <a:gd name="T2" fmla="*/ 0 w 20"/>
                <a:gd name="T3" fmla="*/ 9 h 12"/>
                <a:gd name="T4" fmla="*/ 8 w 20"/>
                <a:gd name="T5" fmla="*/ 12 h 12"/>
                <a:gd name="T6" fmla="*/ 16 w 20"/>
                <a:gd name="T7" fmla="*/ 6 h 12"/>
                <a:gd name="T8" fmla="*/ 20 w 2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cubicBezTo>
                    <a:pt x="13" y="3"/>
                    <a:pt x="7" y="6"/>
                    <a:pt x="0" y="9"/>
                  </a:cubicBezTo>
                  <a:cubicBezTo>
                    <a:pt x="3" y="11"/>
                    <a:pt x="6" y="12"/>
                    <a:pt x="8" y="12"/>
                  </a:cubicBezTo>
                  <a:cubicBezTo>
                    <a:pt x="12" y="12"/>
                    <a:pt x="14" y="10"/>
                    <a:pt x="16" y="6"/>
                  </a:cubicBezTo>
                  <a:cubicBezTo>
                    <a:pt x="17" y="4"/>
                    <a:pt x="19" y="2"/>
                    <a:pt x="20" y="0"/>
                  </a:cubicBezTo>
                </a:path>
              </a:pathLst>
            </a:custGeom>
            <a:solidFill>
              <a:srgbClr val="E76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6" name="Freeform 268">
              <a:extLst>
                <a:ext uri="{FF2B5EF4-FFF2-40B4-BE49-F238E27FC236}">
                  <a16:creationId xmlns:a16="http://schemas.microsoft.com/office/drawing/2014/main" id="{8F828325-3FD6-4BC1-8660-6A720EA3A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006" y="8441899"/>
              <a:ext cx="211986" cy="155844"/>
            </a:xfrm>
            <a:custGeom>
              <a:avLst/>
              <a:gdLst>
                <a:gd name="T0" fmla="*/ 33 w 162"/>
                <a:gd name="T1" fmla="*/ 6 h 119"/>
                <a:gd name="T2" fmla="*/ 51 w 162"/>
                <a:gd name="T3" fmla="*/ 13 h 119"/>
                <a:gd name="T4" fmla="*/ 122 w 162"/>
                <a:gd name="T5" fmla="*/ 5 h 119"/>
                <a:gd name="T6" fmla="*/ 123 w 162"/>
                <a:gd name="T7" fmla="*/ 16 h 119"/>
                <a:gd name="T8" fmla="*/ 97 w 162"/>
                <a:gd name="T9" fmla="*/ 22 h 119"/>
                <a:gd name="T10" fmla="*/ 93 w 162"/>
                <a:gd name="T11" fmla="*/ 23 h 119"/>
                <a:gd name="T12" fmla="*/ 122 w 162"/>
                <a:gd name="T13" fmla="*/ 46 h 119"/>
                <a:gd name="T14" fmla="*/ 147 w 162"/>
                <a:gd name="T15" fmla="*/ 57 h 119"/>
                <a:gd name="T16" fmla="*/ 158 w 162"/>
                <a:gd name="T17" fmla="*/ 62 h 119"/>
                <a:gd name="T18" fmla="*/ 156 w 162"/>
                <a:gd name="T19" fmla="*/ 72 h 119"/>
                <a:gd name="T20" fmla="*/ 143 w 162"/>
                <a:gd name="T21" fmla="*/ 68 h 119"/>
                <a:gd name="T22" fmla="*/ 128 w 162"/>
                <a:gd name="T23" fmla="*/ 63 h 119"/>
                <a:gd name="T24" fmla="*/ 110 w 162"/>
                <a:gd name="T25" fmla="*/ 58 h 119"/>
                <a:gd name="T26" fmla="*/ 108 w 162"/>
                <a:gd name="T27" fmla="*/ 60 h 119"/>
                <a:gd name="T28" fmla="*/ 110 w 162"/>
                <a:gd name="T29" fmla="*/ 61 h 119"/>
                <a:gd name="T30" fmla="*/ 138 w 162"/>
                <a:gd name="T31" fmla="*/ 73 h 119"/>
                <a:gd name="T32" fmla="*/ 160 w 162"/>
                <a:gd name="T33" fmla="*/ 89 h 119"/>
                <a:gd name="T34" fmla="*/ 137 w 162"/>
                <a:gd name="T35" fmla="*/ 89 h 119"/>
                <a:gd name="T36" fmla="*/ 110 w 162"/>
                <a:gd name="T37" fmla="*/ 76 h 119"/>
                <a:gd name="T38" fmla="*/ 105 w 162"/>
                <a:gd name="T39" fmla="*/ 74 h 119"/>
                <a:gd name="T40" fmla="*/ 111 w 162"/>
                <a:gd name="T41" fmla="*/ 82 h 119"/>
                <a:gd name="T42" fmla="*/ 137 w 162"/>
                <a:gd name="T43" fmla="*/ 95 h 119"/>
                <a:gd name="T44" fmla="*/ 144 w 162"/>
                <a:gd name="T45" fmla="*/ 100 h 119"/>
                <a:gd name="T46" fmla="*/ 144 w 162"/>
                <a:gd name="T47" fmla="*/ 108 h 119"/>
                <a:gd name="T48" fmla="*/ 139 w 162"/>
                <a:gd name="T49" fmla="*/ 109 h 119"/>
                <a:gd name="T50" fmla="*/ 128 w 162"/>
                <a:gd name="T51" fmla="*/ 104 h 119"/>
                <a:gd name="T52" fmla="*/ 112 w 162"/>
                <a:gd name="T53" fmla="*/ 96 h 119"/>
                <a:gd name="T54" fmla="*/ 93 w 162"/>
                <a:gd name="T55" fmla="*/ 87 h 119"/>
                <a:gd name="T56" fmla="*/ 91 w 162"/>
                <a:gd name="T57" fmla="*/ 87 h 119"/>
                <a:gd name="T58" fmla="*/ 90 w 162"/>
                <a:gd name="T59" fmla="*/ 90 h 119"/>
                <a:gd name="T60" fmla="*/ 93 w 162"/>
                <a:gd name="T61" fmla="*/ 91 h 119"/>
                <a:gd name="T62" fmla="*/ 122 w 162"/>
                <a:gd name="T63" fmla="*/ 106 h 119"/>
                <a:gd name="T64" fmla="*/ 125 w 162"/>
                <a:gd name="T65" fmla="*/ 109 h 119"/>
                <a:gd name="T66" fmla="*/ 121 w 162"/>
                <a:gd name="T67" fmla="*/ 118 h 119"/>
                <a:gd name="T68" fmla="*/ 97 w 162"/>
                <a:gd name="T69" fmla="*/ 109 h 119"/>
                <a:gd name="T70" fmla="*/ 72 w 162"/>
                <a:gd name="T71" fmla="*/ 94 h 119"/>
                <a:gd name="T72" fmla="*/ 29 w 162"/>
                <a:gd name="T73" fmla="*/ 65 h 119"/>
                <a:gd name="T74" fmla="*/ 0 w 162"/>
                <a:gd name="T75" fmla="*/ 50 h 119"/>
                <a:gd name="T76" fmla="*/ 23 w 162"/>
                <a:gd name="T77" fmla="*/ 2 h 119"/>
                <a:gd name="T78" fmla="*/ 33 w 162"/>
                <a:gd name="T79" fmla="*/ 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2" h="119">
                  <a:moveTo>
                    <a:pt x="33" y="6"/>
                  </a:moveTo>
                  <a:cubicBezTo>
                    <a:pt x="51" y="13"/>
                    <a:pt x="51" y="13"/>
                    <a:pt x="51" y="13"/>
                  </a:cubicBezTo>
                  <a:cubicBezTo>
                    <a:pt x="51" y="13"/>
                    <a:pt x="98" y="0"/>
                    <a:pt x="122" y="5"/>
                  </a:cubicBezTo>
                  <a:cubicBezTo>
                    <a:pt x="127" y="6"/>
                    <a:pt x="128" y="13"/>
                    <a:pt x="123" y="16"/>
                  </a:cubicBezTo>
                  <a:cubicBezTo>
                    <a:pt x="115" y="20"/>
                    <a:pt x="106" y="20"/>
                    <a:pt x="97" y="22"/>
                  </a:cubicBezTo>
                  <a:cubicBezTo>
                    <a:pt x="95" y="22"/>
                    <a:pt x="94" y="22"/>
                    <a:pt x="93" y="23"/>
                  </a:cubicBezTo>
                  <a:cubicBezTo>
                    <a:pt x="88" y="32"/>
                    <a:pt x="117" y="44"/>
                    <a:pt x="122" y="46"/>
                  </a:cubicBezTo>
                  <a:cubicBezTo>
                    <a:pt x="130" y="49"/>
                    <a:pt x="139" y="53"/>
                    <a:pt x="147" y="57"/>
                  </a:cubicBezTo>
                  <a:cubicBezTo>
                    <a:pt x="151" y="58"/>
                    <a:pt x="155" y="59"/>
                    <a:pt x="158" y="62"/>
                  </a:cubicBezTo>
                  <a:cubicBezTo>
                    <a:pt x="162" y="66"/>
                    <a:pt x="162" y="72"/>
                    <a:pt x="156" y="72"/>
                  </a:cubicBezTo>
                  <a:cubicBezTo>
                    <a:pt x="152" y="72"/>
                    <a:pt x="147" y="69"/>
                    <a:pt x="143" y="68"/>
                  </a:cubicBezTo>
                  <a:cubicBezTo>
                    <a:pt x="138" y="66"/>
                    <a:pt x="133" y="64"/>
                    <a:pt x="128" y="63"/>
                  </a:cubicBezTo>
                  <a:cubicBezTo>
                    <a:pt x="124" y="61"/>
                    <a:pt x="115" y="57"/>
                    <a:pt x="110" y="58"/>
                  </a:cubicBezTo>
                  <a:cubicBezTo>
                    <a:pt x="109" y="58"/>
                    <a:pt x="108" y="59"/>
                    <a:pt x="108" y="60"/>
                  </a:cubicBezTo>
                  <a:cubicBezTo>
                    <a:pt x="108" y="60"/>
                    <a:pt x="109" y="61"/>
                    <a:pt x="110" y="61"/>
                  </a:cubicBezTo>
                  <a:cubicBezTo>
                    <a:pt x="120" y="64"/>
                    <a:pt x="129" y="68"/>
                    <a:pt x="138" y="73"/>
                  </a:cubicBezTo>
                  <a:cubicBezTo>
                    <a:pt x="146" y="77"/>
                    <a:pt x="159" y="80"/>
                    <a:pt x="160" y="89"/>
                  </a:cubicBezTo>
                  <a:cubicBezTo>
                    <a:pt x="162" y="101"/>
                    <a:pt x="141" y="91"/>
                    <a:pt x="137" y="89"/>
                  </a:cubicBezTo>
                  <a:cubicBezTo>
                    <a:pt x="128" y="85"/>
                    <a:pt x="118" y="82"/>
                    <a:pt x="110" y="76"/>
                  </a:cubicBezTo>
                  <a:cubicBezTo>
                    <a:pt x="108" y="75"/>
                    <a:pt x="107" y="74"/>
                    <a:pt x="105" y="74"/>
                  </a:cubicBezTo>
                  <a:cubicBezTo>
                    <a:pt x="99" y="76"/>
                    <a:pt x="109" y="81"/>
                    <a:pt x="111" y="82"/>
                  </a:cubicBezTo>
                  <a:cubicBezTo>
                    <a:pt x="120" y="86"/>
                    <a:pt x="128" y="91"/>
                    <a:pt x="137" y="95"/>
                  </a:cubicBezTo>
                  <a:cubicBezTo>
                    <a:pt x="140" y="96"/>
                    <a:pt x="142" y="97"/>
                    <a:pt x="144" y="100"/>
                  </a:cubicBezTo>
                  <a:cubicBezTo>
                    <a:pt x="146" y="102"/>
                    <a:pt x="146" y="106"/>
                    <a:pt x="144" y="108"/>
                  </a:cubicBezTo>
                  <a:cubicBezTo>
                    <a:pt x="143" y="109"/>
                    <a:pt x="141" y="110"/>
                    <a:pt x="139" y="109"/>
                  </a:cubicBezTo>
                  <a:cubicBezTo>
                    <a:pt x="135" y="109"/>
                    <a:pt x="132" y="106"/>
                    <a:pt x="128" y="104"/>
                  </a:cubicBezTo>
                  <a:cubicBezTo>
                    <a:pt x="123" y="102"/>
                    <a:pt x="117" y="99"/>
                    <a:pt x="112" y="96"/>
                  </a:cubicBezTo>
                  <a:cubicBezTo>
                    <a:pt x="105" y="93"/>
                    <a:pt x="99" y="90"/>
                    <a:pt x="93" y="87"/>
                  </a:cubicBezTo>
                  <a:cubicBezTo>
                    <a:pt x="92" y="87"/>
                    <a:pt x="92" y="87"/>
                    <a:pt x="91" y="87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1" y="91"/>
                    <a:pt x="92" y="91"/>
                    <a:pt x="93" y="91"/>
                  </a:cubicBezTo>
                  <a:cubicBezTo>
                    <a:pt x="103" y="96"/>
                    <a:pt x="112" y="101"/>
                    <a:pt x="122" y="106"/>
                  </a:cubicBezTo>
                  <a:cubicBezTo>
                    <a:pt x="123" y="107"/>
                    <a:pt x="124" y="108"/>
                    <a:pt x="125" y="109"/>
                  </a:cubicBezTo>
                  <a:cubicBezTo>
                    <a:pt x="129" y="113"/>
                    <a:pt x="125" y="117"/>
                    <a:pt x="121" y="118"/>
                  </a:cubicBezTo>
                  <a:cubicBezTo>
                    <a:pt x="113" y="119"/>
                    <a:pt x="103" y="112"/>
                    <a:pt x="97" y="109"/>
                  </a:cubicBezTo>
                  <a:cubicBezTo>
                    <a:pt x="88" y="104"/>
                    <a:pt x="80" y="99"/>
                    <a:pt x="72" y="94"/>
                  </a:cubicBezTo>
                  <a:cubicBezTo>
                    <a:pt x="57" y="85"/>
                    <a:pt x="44" y="74"/>
                    <a:pt x="29" y="65"/>
                  </a:cubicBezTo>
                  <a:cubicBezTo>
                    <a:pt x="20" y="59"/>
                    <a:pt x="10" y="55"/>
                    <a:pt x="0" y="50"/>
                  </a:cubicBezTo>
                  <a:cubicBezTo>
                    <a:pt x="23" y="2"/>
                    <a:pt x="23" y="2"/>
                    <a:pt x="23" y="2"/>
                  </a:cubicBezTo>
                  <a:lnTo>
                    <a:pt x="33" y="6"/>
                  </a:ln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7" name="Freeform 269">
              <a:extLst>
                <a:ext uri="{FF2B5EF4-FFF2-40B4-BE49-F238E27FC236}">
                  <a16:creationId xmlns:a16="http://schemas.microsoft.com/office/drawing/2014/main" id="{EBC89F06-6476-49B4-A947-AB8534EF7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539" y="7586209"/>
              <a:ext cx="603048" cy="938936"/>
            </a:xfrm>
            <a:custGeom>
              <a:avLst/>
              <a:gdLst>
                <a:gd name="T0" fmla="*/ 410 w 461"/>
                <a:gd name="T1" fmla="*/ 667 h 717"/>
                <a:gd name="T2" fmla="*/ 293 w 461"/>
                <a:gd name="T3" fmla="*/ 582 h 717"/>
                <a:gd name="T4" fmla="*/ 193 w 461"/>
                <a:gd name="T5" fmla="*/ 511 h 717"/>
                <a:gd name="T6" fmla="*/ 188 w 461"/>
                <a:gd name="T7" fmla="*/ 507 h 717"/>
                <a:gd name="T8" fmla="*/ 185 w 461"/>
                <a:gd name="T9" fmla="*/ 487 h 717"/>
                <a:gd name="T10" fmla="*/ 359 w 461"/>
                <a:gd name="T11" fmla="*/ 216 h 717"/>
                <a:gd name="T12" fmla="*/ 392 w 461"/>
                <a:gd name="T13" fmla="*/ 213 h 717"/>
                <a:gd name="T14" fmla="*/ 428 w 461"/>
                <a:gd name="T15" fmla="*/ 209 h 717"/>
                <a:gd name="T16" fmla="*/ 368 w 461"/>
                <a:gd name="T17" fmla="*/ 31 h 717"/>
                <a:gd name="T18" fmla="*/ 194 w 461"/>
                <a:gd name="T19" fmla="*/ 92 h 717"/>
                <a:gd name="T20" fmla="*/ 20 w 461"/>
                <a:gd name="T21" fmla="*/ 429 h 717"/>
                <a:gd name="T22" fmla="*/ 20 w 461"/>
                <a:gd name="T23" fmla="*/ 430 h 717"/>
                <a:gd name="T24" fmla="*/ 17 w 461"/>
                <a:gd name="T25" fmla="*/ 434 h 717"/>
                <a:gd name="T26" fmla="*/ 17 w 461"/>
                <a:gd name="T27" fmla="*/ 434 h 717"/>
                <a:gd name="T28" fmla="*/ 17 w 461"/>
                <a:gd name="T29" fmla="*/ 434 h 717"/>
                <a:gd name="T30" fmla="*/ 17 w 461"/>
                <a:gd name="T31" fmla="*/ 435 h 717"/>
                <a:gd name="T32" fmla="*/ 16 w 461"/>
                <a:gd name="T33" fmla="*/ 437 h 717"/>
                <a:gd name="T34" fmla="*/ 15 w 461"/>
                <a:gd name="T35" fmla="*/ 438 h 717"/>
                <a:gd name="T36" fmla="*/ 13 w 461"/>
                <a:gd name="T37" fmla="*/ 442 h 717"/>
                <a:gd name="T38" fmla="*/ 10 w 461"/>
                <a:gd name="T39" fmla="*/ 450 h 717"/>
                <a:gd name="T40" fmla="*/ 8 w 461"/>
                <a:gd name="T41" fmla="*/ 454 h 717"/>
                <a:gd name="T42" fmla="*/ 7 w 461"/>
                <a:gd name="T43" fmla="*/ 457 h 717"/>
                <a:gd name="T44" fmla="*/ 5 w 461"/>
                <a:gd name="T45" fmla="*/ 464 h 717"/>
                <a:gd name="T46" fmla="*/ 2 w 461"/>
                <a:gd name="T47" fmla="*/ 477 h 717"/>
                <a:gd name="T48" fmla="*/ 6 w 461"/>
                <a:gd name="T49" fmla="*/ 529 h 717"/>
                <a:gd name="T50" fmla="*/ 31 w 461"/>
                <a:gd name="T51" fmla="*/ 573 h 717"/>
                <a:gd name="T52" fmla="*/ 40 w 461"/>
                <a:gd name="T53" fmla="*/ 582 h 717"/>
                <a:gd name="T54" fmla="*/ 50 w 461"/>
                <a:gd name="T55" fmla="*/ 589 h 717"/>
                <a:gd name="T56" fmla="*/ 61 w 461"/>
                <a:gd name="T57" fmla="*/ 596 h 717"/>
                <a:gd name="T58" fmla="*/ 66 w 461"/>
                <a:gd name="T59" fmla="*/ 599 h 717"/>
                <a:gd name="T60" fmla="*/ 67 w 461"/>
                <a:gd name="T61" fmla="*/ 599 h 717"/>
                <a:gd name="T62" fmla="*/ 68 w 461"/>
                <a:gd name="T63" fmla="*/ 599 h 717"/>
                <a:gd name="T64" fmla="*/ 69 w 461"/>
                <a:gd name="T65" fmla="*/ 600 h 717"/>
                <a:gd name="T66" fmla="*/ 133 w 461"/>
                <a:gd name="T67" fmla="*/ 624 h 717"/>
                <a:gd name="T68" fmla="*/ 248 w 461"/>
                <a:gd name="T69" fmla="*/ 667 h 717"/>
                <a:gd name="T70" fmla="*/ 384 w 461"/>
                <a:gd name="T71" fmla="*/ 717 h 717"/>
                <a:gd name="T72" fmla="*/ 410 w 461"/>
                <a:gd name="T73" fmla="*/ 66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1" h="717">
                  <a:moveTo>
                    <a:pt x="410" y="667"/>
                  </a:moveTo>
                  <a:cubicBezTo>
                    <a:pt x="397" y="658"/>
                    <a:pt x="338" y="613"/>
                    <a:pt x="293" y="582"/>
                  </a:cubicBezTo>
                  <a:cubicBezTo>
                    <a:pt x="264" y="561"/>
                    <a:pt x="230" y="537"/>
                    <a:pt x="193" y="511"/>
                  </a:cubicBezTo>
                  <a:cubicBezTo>
                    <a:pt x="191" y="510"/>
                    <a:pt x="190" y="508"/>
                    <a:pt x="188" y="507"/>
                  </a:cubicBezTo>
                  <a:cubicBezTo>
                    <a:pt x="181" y="503"/>
                    <a:pt x="180" y="493"/>
                    <a:pt x="185" y="487"/>
                  </a:cubicBezTo>
                  <a:cubicBezTo>
                    <a:pt x="302" y="357"/>
                    <a:pt x="359" y="216"/>
                    <a:pt x="359" y="216"/>
                  </a:cubicBezTo>
                  <a:cubicBezTo>
                    <a:pt x="362" y="212"/>
                    <a:pt x="377" y="212"/>
                    <a:pt x="392" y="213"/>
                  </a:cubicBezTo>
                  <a:cubicBezTo>
                    <a:pt x="408" y="214"/>
                    <a:pt x="425" y="214"/>
                    <a:pt x="428" y="209"/>
                  </a:cubicBezTo>
                  <a:cubicBezTo>
                    <a:pt x="461" y="144"/>
                    <a:pt x="435" y="63"/>
                    <a:pt x="368" y="31"/>
                  </a:cubicBezTo>
                  <a:cubicBezTo>
                    <a:pt x="304" y="0"/>
                    <a:pt x="226" y="28"/>
                    <a:pt x="194" y="92"/>
                  </a:cubicBezTo>
                  <a:cubicBezTo>
                    <a:pt x="20" y="429"/>
                    <a:pt x="20" y="429"/>
                    <a:pt x="20" y="429"/>
                  </a:cubicBezTo>
                  <a:cubicBezTo>
                    <a:pt x="20" y="430"/>
                    <a:pt x="20" y="430"/>
                    <a:pt x="20" y="430"/>
                  </a:cubicBezTo>
                  <a:cubicBezTo>
                    <a:pt x="16" y="435"/>
                    <a:pt x="17" y="435"/>
                    <a:pt x="17" y="434"/>
                  </a:cubicBezTo>
                  <a:cubicBezTo>
                    <a:pt x="17" y="434"/>
                    <a:pt x="17" y="434"/>
                    <a:pt x="17" y="434"/>
                  </a:cubicBezTo>
                  <a:cubicBezTo>
                    <a:pt x="17" y="434"/>
                    <a:pt x="17" y="434"/>
                    <a:pt x="17" y="434"/>
                  </a:cubicBezTo>
                  <a:cubicBezTo>
                    <a:pt x="17" y="435"/>
                    <a:pt x="17" y="435"/>
                    <a:pt x="17" y="435"/>
                  </a:cubicBezTo>
                  <a:cubicBezTo>
                    <a:pt x="16" y="437"/>
                    <a:pt x="16" y="437"/>
                    <a:pt x="16" y="437"/>
                  </a:cubicBezTo>
                  <a:cubicBezTo>
                    <a:pt x="15" y="438"/>
                    <a:pt x="15" y="438"/>
                    <a:pt x="15" y="438"/>
                  </a:cubicBezTo>
                  <a:cubicBezTo>
                    <a:pt x="13" y="442"/>
                    <a:pt x="13" y="442"/>
                    <a:pt x="13" y="442"/>
                  </a:cubicBezTo>
                  <a:cubicBezTo>
                    <a:pt x="12" y="445"/>
                    <a:pt x="11" y="447"/>
                    <a:pt x="10" y="450"/>
                  </a:cubicBezTo>
                  <a:cubicBezTo>
                    <a:pt x="8" y="454"/>
                    <a:pt x="8" y="454"/>
                    <a:pt x="8" y="454"/>
                  </a:cubicBezTo>
                  <a:cubicBezTo>
                    <a:pt x="7" y="457"/>
                    <a:pt x="7" y="457"/>
                    <a:pt x="7" y="457"/>
                  </a:cubicBezTo>
                  <a:cubicBezTo>
                    <a:pt x="6" y="460"/>
                    <a:pt x="6" y="462"/>
                    <a:pt x="5" y="464"/>
                  </a:cubicBezTo>
                  <a:cubicBezTo>
                    <a:pt x="4" y="468"/>
                    <a:pt x="3" y="473"/>
                    <a:pt x="2" y="477"/>
                  </a:cubicBezTo>
                  <a:cubicBezTo>
                    <a:pt x="0" y="495"/>
                    <a:pt x="1" y="512"/>
                    <a:pt x="6" y="529"/>
                  </a:cubicBezTo>
                  <a:cubicBezTo>
                    <a:pt x="11" y="545"/>
                    <a:pt x="20" y="560"/>
                    <a:pt x="31" y="573"/>
                  </a:cubicBezTo>
                  <a:cubicBezTo>
                    <a:pt x="34" y="576"/>
                    <a:pt x="37" y="579"/>
                    <a:pt x="40" y="582"/>
                  </a:cubicBezTo>
                  <a:cubicBezTo>
                    <a:pt x="44" y="585"/>
                    <a:pt x="47" y="587"/>
                    <a:pt x="50" y="589"/>
                  </a:cubicBezTo>
                  <a:cubicBezTo>
                    <a:pt x="54" y="592"/>
                    <a:pt x="57" y="594"/>
                    <a:pt x="61" y="596"/>
                  </a:cubicBezTo>
                  <a:cubicBezTo>
                    <a:pt x="66" y="599"/>
                    <a:pt x="66" y="599"/>
                    <a:pt x="66" y="599"/>
                  </a:cubicBezTo>
                  <a:cubicBezTo>
                    <a:pt x="67" y="599"/>
                    <a:pt x="67" y="599"/>
                    <a:pt x="67" y="599"/>
                  </a:cubicBezTo>
                  <a:cubicBezTo>
                    <a:pt x="68" y="599"/>
                    <a:pt x="68" y="599"/>
                    <a:pt x="68" y="599"/>
                  </a:cubicBezTo>
                  <a:cubicBezTo>
                    <a:pt x="69" y="600"/>
                    <a:pt x="69" y="600"/>
                    <a:pt x="69" y="600"/>
                  </a:cubicBezTo>
                  <a:cubicBezTo>
                    <a:pt x="91" y="608"/>
                    <a:pt x="112" y="616"/>
                    <a:pt x="133" y="624"/>
                  </a:cubicBezTo>
                  <a:cubicBezTo>
                    <a:pt x="175" y="640"/>
                    <a:pt x="214" y="655"/>
                    <a:pt x="248" y="667"/>
                  </a:cubicBezTo>
                  <a:cubicBezTo>
                    <a:pt x="305" y="689"/>
                    <a:pt x="373" y="713"/>
                    <a:pt x="384" y="717"/>
                  </a:cubicBezTo>
                  <a:cubicBezTo>
                    <a:pt x="410" y="667"/>
                    <a:pt x="410" y="667"/>
                    <a:pt x="410" y="667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8" name="Freeform 270">
              <a:extLst>
                <a:ext uri="{FF2B5EF4-FFF2-40B4-BE49-F238E27FC236}">
                  <a16:creationId xmlns:a16="http://schemas.microsoft.com/office/drawing/2014/main" id="{CE98328A-1180-4E4E-AD0D-FF8D55B42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462" y="7586209"/>
              <a:ext cx="389126" cy="347503"/>
            </a:xfrm>
            <a:custGeom>
              <a:avLst/>
              <a:gdLst>
                <a:gd name="T0" fmla="*/ 264 w 297"/>
                <a:gd name="T1" fmla="*/ 209 h 265"/>
                <a:gd name="T2" fmla="*/ 245 w 297"/>
                <a:gd name="T3" fmla="*/ 236 h 265"/>
                <a:gd name="T4" fmla="*/ 219 w 297"/>
                <a:gd name="T5" fmla="*/ 265 h 265"/>
                <a:gd name="T6" fmla="*/ 0 w 297"/>
                <a:gd name="T7" fmla="*/ 150 h 265"/>
                <a:gd name="T8" fmla="*/ 30 w 297"/>
                <a:gd name="T9" fmla="*/ 92 h 265"/>
                <a:gd name="T10" fmla="*/ 204 w 297"/>
                <a:gd name="T11" fmla="*/ 31 h 265"/>
                <a:gd name="T12" fmla="*/ 264 w 297"/>
                <a:gd name="T13" fmla="*/ 209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7" h="265">
                  <a:moveTo>
                    <a:pt x="264" y="209"/>
                  </a:moveTo>
                  <a:cubicBezTo>
                    <a:pt x="259" y="219"/>
                    <a:pt x="252" y="228"/>
                    <a:pt x="245" y="236"/>
                  </a:cubicBezTo>
                  <a:cubicBezTo>
                    <a:pt x="245" y="236"/>
                    <a:pt x="236" y="247"/>
                    <a:pt x="219" y="265"/>
                  </a:cubicBezTo>
                  <a:cubicBezTo>
                    <a:pt x="184" y="120"/>
                    <a:pt x="37" y="142"/>
                    <a:pt x="0" y="150"/>
                  </a:cubicBezTo>
                  <a:cubicBezTo>
                    <a:pt x="30" y="92"/>
                    <a:pt x="30" y="92"/>
                    <a:pt x="30" y="92"/>
                  </a:cubicBezTo>
                  <a:cubicBezTo>
                    <a:pt x="62" y="28"/>
                    <a:pt x="140" y="0"/>
                    <a:pt x="204" y="31"/>
                  </a:cubicBezTo>
                  <a:cubicBezTo>
                    <a:pt x="271" y="63"/>
                    <a:pt x="297" y="144"/>
                    <a:pt x="264" y="209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9" name="Freeform 271">
              <a:extLst>
                <a:ext uri="{FF2B5EF4-FFF2-40B4-BE49-F238E27FC236}">
                  <a16:creationId xmlns:a16="http://schemas.microsoft.com/office/drawing/2014/main" id="{F56113B6-EB8D-4FD4-90F2-18211955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867" y="7273554"/>
              <a:ext cx="463660" cy="549809"/>
            </a:xfrm>
            <a:custGeom>
              <a:avLst/>
              <a:gdLst>
                <a:gd name="T0" fmla="*/ 324 w 354"/>
                <a:gd name="T1" fmla="*/ 81 h 420"/>
                <a:gd name="T2" fmla="*/ 339 w 354"/>
                <a:gd name="T3" fmla="*/ 149 h 420"/>
                <a:gd name="T4" fmla="*/ 347 w 354"/>
                <a:gd name="T5" fmla="*/ 82 h 420"/>
                <a:gd name="T6" fmla="*/ 318 w 354"/>
                <a:gd name="T7" fmla="*/ 22 h 420"/>
                <a:gd name="T8" fmla="*/ 250 w 354"/>
                <a:gd name="T9" fmla="*/ 2 h 420"/>
                <a:gd name="T10" fmla="*/ 152 w 354"/>
                <a:gd name="T11" fmla="*/ 88 h 420"/>
                <a:gd name="T12" fmla="*/ 141 w 354"/>
                <a:gd name="T13" fmla="*/ 132 h 420"/>
                <a:gd name="T14" fmla="*/ 123 w 354"/>
                <a:gd name="T15" fmla="*/ 177 h 420"/>
                <a:gd name="T16" fmla="*/ 83 w 354"/>
                <a:gd name="T17" fmla="*/ 225 h 420"/>
                <a:gd name="T18" fmla="*/ 32 w 354"/>
                <a:gd name="T19" fmla="*/ 252 h 420"/>
                <a:gd name="T20" fmla="*/ 10 w 354"/>
                <a:gd name="T21" fmla="*/ 335 h 420"/>
                <a:gd name="T22" fmla="*/ 90 w 354"/>
                <a:gd name="T23" fmla="*/ 413 h 420"/>
                <a:gd name="T24" fmla="*/ 139 w 354"/>
                <a:gd name="T25" fmla="*/ 415 h 420"/>
                <a:gd name="T26" fmla="*/ 200 w 354"/>
                <a:gd name="T27" fmla="*/ 366 h 420"/>
                <a:gd name="T28" fmla="*/ 231 w 354"/>
                <a:gd name="T29" fmla="*/ 237 h 420"/>
                <a:gd name="T30" fmla="*/ 209 w 354"/>
                <a:gd name="T31" fmla="*/ 131 h 420"/>
                <a:gd name="T32" fmla="*/ 324 w 354"/>
                <a:gd name="T33" fmla="*/ 81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4" h="420">
                  <a:moveTo>
                    <a:pt x="324" y="81"/>
                  </a:moveTo>
                  <a:cubicBezTo>
                    <a:pt x="336" y="92"/>
                    <a:pt x="342" y="116"/>
                    <a:pt x="339" y="149"/>
                  </a:cubicBezTo>
                  <a:cubicBezTo>
                    <a:pt x="337" y="170"/>
                    <a:pt x="354" y="138"/>
                    <a:pt x="347" y="82"/>
                  </a:cubicBezTo>
                  <a:cubicBezTo>
                    <a:pt x="344" y="57"/>
                    <a:pt x="339" y="37"/>
                    <a:pt x="318" y="22"/>
                  </a:cubicBezTo>
                  <a:cubicBezTo>
                    <a:pt x="299" y="7"/>
                    <a:pt x="274" y="0"/>
                    <a:pt x="250" y="2"/>
                  </a:cubicBezTo>
                  <a:cubicBezTo>
                    <a:pt x="203" y="7"/>
                    <a:pt x="167" y="46"/>
                    <a:pt x="152" y="88"/>
                  </a:cubicBezTo>
                  <a:cubicBezTo>
                    <a:pt x="147" y="103"/>
                    <a:pt x="146" y="118"/>
                    <a:pt x="141" y="132"/>
                  </a:cubicBezTo>
                  <a:cubicBezTo>
                    <a:pt x="137" y="148"/>
                    <a:pt x="131" y="163"/>
                    <a:pt x="123" y="177"/>
                  </a:cubicBezTo>
                  <a:cubicBezTo>
                    <a:pt x="112" y="195"/>
                    <a:pt x="99" y="212"/>
                    <a:pt x="83" y="225"/>
                  </a:cubicBezTo>
                  <a:cubicBezTo>
                    <a:pt x="67" y="237"/>
                    <a:pt x="47" y="241"/>
                    <a:pt x="32" y="252"/>
                  </a:cubicBezTo>
                  <a:cubicBezTo>
                    <a:pt x="6" y="272"/>
                    <a:pt x="0" y="306"/>
                    <a:pt x="10" y="335"/>
                  </a:cubicBezTo>
                  <a:cubicBezTo>
                    <a:pt x="21" y="371"/>
                    <a:pt x="55" y="401"/>
                    <a:pt x="90" y="413"/>
                  </a:cubicBezTo>
                  <a:cubicBezTo>
                    <a:pt x="106" y="418"/>
                    <a:pt x="123" y="420"/>
                    <a:pt x="139" y="415"/>
                  </a:cubicBezTo>
                  <a:cubicBezTo>
                    <a:pt x="165" y="408"/>
                    <a:pt x="184" y="387"/>
                    <a:pt x="200" y="366"/>
                  </a:cubicBezTo>
                  <a:cubicBezTo>
                    <a:pt x="230" y="329"/>
                    <a:pt x="250" y="284"/>
                    <a:pt x="231" y="237"/>
                  </a:cubicBezTo>
                  <a:cubicBezTo>
                    <a:pt x="217" y="203"/>
                    <a:pt x="206" y="168"/>
                    <a:pt x="209" y="131"/>
                  </a:cubicBezTo>
                  <a:cubicBezTo>
                    <a:pt x="213" y="84"/>
                    <a:pt x="295" y="55"/>
                    <a:pt x="324" y="81"/>
                  </a:cubicBezTo>
                </a:path>
              </a:pathLst>
            </a:custGeom>
            <a:solidFill>
              <a:srgbClr val="283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0" name="Freeform 272">
              <a:extLst>
                <a:ext uri="{FF2B5EF4-FFF2-40B4-BE49-F238E27FC236}">
                  <a16:creationId xmlns:a16="http://schemas.microsoft.com/office/drawing/2014/main" id="{40F5B0FD-860F-4FC2-8EC2-6B6B34D01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68619" y="7589113"/>
              <a:ext cx="30975" cy="18392"/>
            </a:xfrm>
            <a:custGeom>
              <a:avLst/>
              <a:gdLst>
                <a:gd name="T0" fmla="*/ 0 w 23"/>
                <a:gd name="T1" fmla="*/ 14 h 14"/>
                <a:gd name="T2" fmla="*/ 0 w 23"/>
                <a:gd name="T3" fmla="*/ 14 h 14"/>
                <a:gd name="T4" fmla="*/ 0 w 23"/>
                <a:gd name="T5" fmla="*/ 14 h 14"/>
                <a:gd name="T6" fmla="*/ 23 w 23"/>
                <a:gd name="T7" fmla="*/ 0 h 14"/>
                <a:gd name="T8" fmla="*/ 3 w 23"/>
                <a:gd name="T9" fmla="*/ 11 h 14"/>
                <a:gd name="T10" fmla="*/ 0 w 23"/>
                <a:gd name="T11" fmla="*/ 13 h 14"/>
                <a:gd name="T12" fmla="*/ 3 w 23"/>
                <a:gd name="T13" fmla="*/ 11 h 14"/>
                <a:gd name="T14" fmla="*/ 23 w 23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14">
                  <a:moveTo>
                    <a:pt x="0" y="14"/>
                  </a:move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moveTo>
                    <a:pt x="23" y="0"/>
                  </a:moveTo>
                  <a:cubicBezTo>
                    <a:pt x="16" y="3"/>
                    <a:pt x="9" y="7"/>
                    <a:pt x="3" y="11"/>
                  </a:cubicBezTo>
                  <a:cubicBezTo>
                    <a:pt x="2" y="12"/>
                    <a:pt x="1" y="13"/>
                    <a:pt x="0" y="13"/>
                  </a:cubicBezTo>
                  <a:cubicBezTo>
                    <a:pt x="1" y="13"/>
                    <a:pt x="2" y="12"/>
                    <a:pt x="3" y="11"/>
                  </a:cubicBezTo>
                  <a:cubicBezTo>
                    <a:pt x="9" y="7"/>
                    <a:pt x="16" y="3"/>
                    <a:pt x="23" y="0"/>
                  </a:cubicBezTo>
                </a:path>
              </a:pathLst>
            </a:custGeom>
            <a:solidFill>
              <a:srgbClr val="91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1" name="Freeform 273">
              <a:extLst>
                <a:ext uri="{FF2B5EF4-FFF2-40B4-BE49-F238E27FC236}">
                  <a16:creationId xmlns:a16="http://schemas.microsoft.com/office/drawing/2014/main" id="{024AE14A-D5F0-4CA8-8EC2-923C0A8D7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676" y="7705270"/>
              <a:ext cx="15488" cy="26136"/>
            </a:xfrm>
            <a:custGeom>
              <a:avLst/>
              <a:gdLst>
                <a:gd name="T0" fmla="*/ 12 w 12"/>
                <a:gd name="T1" fmla="*/ 0 h 20"/>
                <a:gd name="T2" fmla="*/ 0 w 12"/>
                <a:gd name="T3" fmla="*/ 20 h 20"/>
                <a:gd name="T4" fmla="*/ 0 w 12"/>
                <a:gd name="T5" fmla="*/ 20 h 20"/>
                <a:gd name="T6" fmla="*/ 12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cubicBezTo>
                    <a:pt x="9" y="7"/>
                    <a:pt x="5" y="13"/>
                    <a:pt x="0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5" y="13"/>
                    <a:pt x="9" y="7"/>
                    <a:pt x="12" y="0"/>
                  </a:cubicBezTo>
                </a:path>
              </a:pathLst>
            </a:custGeom>
            <a:solidFill>
              <a:srgbClr val="914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2" name="Freeform 274">
              <a:extLst>
                <a:ext uri="{FF2B5EF4-FFF2-40B4-BE49-F238E27FC236}">
                  <a16:creationId xmlns:a16="http://schemas.microsoft.com/office/drawing/2014/main" id="{FFD662AB-8ECC-4B02-8D59-1F8D0835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2541" y="7731406"/>
              <a:ext cx="26136" cy="34847"/>
            </a:xfrm>
            <a:custGeom>
              <a:avLst/>
              <a:gdLst>
                <a:gd name="T0" fmla="*/ 20 w 20"/>
                <a:gd name="T1" fmla="*/ 0 h 26"/>
                <a:gd name="T2" fmla="*/ 8 w 20"/>
                <a:gd name="T3" fmla="*/ 16 h 26"/>
                <a:gd name="T4" fmla="*/ 0 w 20"/>
                <a:gd name="T5" fmla="*/ 26 h 26"/>
                <a:gd name="T6" fmla="*/ 8 w 20"/>
                <a:gd name="T7" fmla="*/ 16 h 26"/>
                <a:gd name="T8" fmla="*/ 20 w 20"/>
                <a:gd name="T9" fmla="*/ 0 h 26"/>
                <a:gd name="T10" fmla="*/ 20 w 20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6">
                  <a:moveTo>
                    <a:pt x="20" y="0"/>
                  </a:moveTo>
                  <a:cubicBezTo>
                    <a:pt x="17" y="5"/>
                    <a:pt x="12" y="11"/>
                    <a:pt x="8" y="16"/>
                  </a:cubicBezTo>
                  <a:cubicBezTo>
                    <a:pt x="5" y="20"/>
                    <a:pt x="3" y="23"/>
                    <a:pt x="0" y="26"/>
                  </a:cubicBezTo>
                  <a:cubicBezTo>
                    <a:pt x="3" y="23"/>
                    <a:pt x="5" y="20"/>
                    <a:pt x="8" y="16"/>
                  </a:cubicBezTo>
                  <a:cubicBezTo>
                    <a:pt x="12" y="11"/>
                    <a:pt x="17" y="5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914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3" name="Freeform 275">
              <a:extLst>
                <a:ext uri="{FF2B5EF4-FFF2-40B4-BE49-F238E27FC236}">
                  <a16:creationId xmlns:a16="http://schemas.microsoft.com/office/drawing/2014/main" id="{4ED0438F-49C1-4B7E-985A-C5F3B2E69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223" y="7819491"/>
              <a:ext cx="968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14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4" name="Freeform 276">
              <a:extLst>
                <a:ext uri="{FF2B5EF4-FFF2-40B4-BE49-F238E27FC236}">
                  <a16:creationId xmlns:a16="http://schemas.microsoft.com/office/drawing/2014/main" id="{95292F2F-D9C0-4D1A-8FB4-F00E41B7A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192" y="7784644"/>
              <a:ext cx="92926" cy="35815"/>
            </a:xfrm>
            <a:custGeom>
              <a:avLst/>
              <a:gdLst>
                <a:gd name="T0" fmla="*/ 71 w 71"/>
                <a:gd name="T1" fmla="*/ 0 h 28"/>
                <a:gd name="T2" fmla="*/ 31 w 71"/>
                <a:gd name="T3" fmla="*/ 25 h 28"/>
                <a:gd name="T4" fmla="*/ 12 w 71"/>
                <a:gd name="T5" fmla="*/ 28 h 28"/>
                <a:gd name="T6" fmla="*/ 0 w 71"/>
                <a:gd name="T7" fmla="*/ 27 h 28"/>
                <a:gd name="T8" fmla="*/ 0 w 71"/>
                <a:gd name="T9" fmla="*/ 27 h 28"/>
                <a:gd name="T10" fmla="*/ 12 w 71"/>
                <a:gd name="T11" fmla="*/ 28 h 28"/>
                <a:gd name="T12" fmla="*/ 31 w 71"/>
                <a:gd name="T13" fmla="*/ 25 h 28"/>
                <a:gd name="T14" fmla="*/ 71 w 71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28">
                  <a:moveTo>
                    <a:pt x="71" y="0"/>
                  </a:moveTo>
                  <a:cubicBezTo>
                    <a:pt x="60" y="11"/>
                    <a:pt x="47" y="21"/>
                    <a:pt x="31" y="25"/>
                  </a:cubicBezTo>
                  <a:cubicBezTo>
                    <a:pt x="25" y="27"/>
                    <a:pt x="18" y="28"/>
                    <a:pt x="12" y="28"/>
                  </a:cubicBezTo>
                  <a:cubicBezTo>
                    <a:pt x="8" y="28"/>
                    <a:pt x="4" y="27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8" y="28"/>
                    <a:pt x="12" y="28"/>
                  </a:cubicBezTo>
                  <a:cubicBezTo>
                    <a:pt x="18" y="28"/>
                    <a:pt x="25" y="27"/>
                    <a:pt x="31" y="25"/>
                  </a:cubicBezTo>
                  <a:cubicBezTo>
                    <a:pt x="47" y="21"/>
                    <a:pt x="60" y="11"/>
                    <a:pt x="71" y="0"/>
                  </a:cubicBezTo>
                </a:path>
              </a:pathLst>
            </a:custGeom>
            <a:solidFill>
              <a:srgbClr val="914A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5" name="Freeform 277">
              <a:extLst>
                <a:ext uri="{FF2B5EF4-FFF2-40B4-BE49-F238E27FC236}">
                  <a16:creationId xmlns:a16="http://schemas.microsoft.com/office/drawing/2014/main" id="{CC8CE6F6-545D-470B-9C33-7B916E34B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803" y="7556201"/>
              <a:ext cx="310720" cy="264258"/>
            </a:xfrm>
            <a:custGeom>
              <a:avLst/>
              <a:gdLst>
                <a:gd name="T0" fmla="*/ 92 w 238"/>
                <a:gd name="T1" fmla="*/ 0 h 202"/>
                <a:gd name="T2" fmla="*/ 82 w 238"/>
                <a:gd name="T3" fmla="*/ 9 h 202"/>
                <a:gd name="T4" fmla="*/ 51 w 238"/>
                <a:gd name="T5" fmla="*/ 25 h 202"/>
                <a:gd name="T6" fmla="*/ 31 w 238"/>
                <a:gd name="T7" fmla="*/ 36 h 202"/>
                <a:gd name="T8" fmla="*/ 28 w 238"/>
                <a:gd name="T9" fmla="*/ 38 h 202"/>
                <a:gd name="T10" fmla="*/ 28 w 238"/>
                <a:gd name="T11" fmla="*/ 39 h 202"/>
                <a:gd name="T12" fmla="*/ 28 w 238"/>
                <a:gd name="T13" fmla="*/ 39 h 202"/>
                <a:gd name="T14" fmla="*/ 9 w 238"/>
                <a:gd name="T15" fmla="*/ 119 h 202"/>
                <a:gd name="T16" fmla="*/ 89 w 238"/>
                <a:gd name="T17" fmla="*/ 197 h 202"/>
                <a:gd name="T18" fmla="*/ 106 w 238"/>
                <a:gd name="T19" fmla="*/ 201 h 202"/>
                <a:gd name="T20" fmla="*/ 107 w 238"/>
                <a:gd name="T21" fmla="*/ 201 h 202"/>
                <a:gd name="T22" fmla="*/ 119 w 238"/>
                <a:gd name="T23" fmla="*/ 202 h 202"/>
                <a:gd name="T24" fmla="*/ 138 w 238"/>
                <a:gd name="T25" fmla="*/ 199 h 202"/>
                <a:gd name="T26" fmla="*/ 178 w 238"/>
                <a:gd name="T27" fmla="*/ 174 h 202"/>
                <a:gd name="T28" fmla="*/ 191 w 238"/>
                <a:gd name="T29" fmla="*/ 160 h 202"/>
                <a:gd name="T30" fmla="*/ 199 w 238"/>
                <a:gd name="T31" fmla="*/ 150 h 202"/>
                <a:gd name="T32" fmla="*/ 211 w 238"/>
                <a:gd name="T33" fmla="*/ 134 h 202"/>
                <a:gd name="T34" fmla="*/ 223 w 238"/>
                <a:gd name="T35" fmla="*/ 114 h 202"/>
                <a:gd name="T36" fmla="*/ 237 w 238"/>
                <a:gd name="T37" fmla="*/ 54 h 202"/>
                <a:gd name="T38" fmla="*/ 175 w 238"/>
                <a:gd name="T39" fmla="*/ 66 h 202"/>
                <a:gd name="T40" fmla="*/ 92 w 238"/>
                <a:gd name="T4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8" h="202">
                  <a:moveTo>
                    <a:pt x="92" y="0"/>
                  </a:moveTo>
                  <a:cubicBezTo>
                    <a:pt x="89" y="3"/>
                    <a:pt x="85" y="6"/>
                    <a:pt x="82" y="9"/>
                  </a:cubicBezTo>
                  <a:cubicBezTo>
                    <a:pt x="72" y="16"/>
                    <a:pt x="62" y="20"/>
                    <a:pt x="51" y="25"/>
                  </a:cubicBezTo>
                  <a:cubicBezTo>
                    <a:pt x="44" y="28"/>
                    <a:pt x="37" y="32"/>
                    <a:pt x="31" y="36"/>
                  </a:cubicBezTo>
                  <a:cubicBezTo>
                    <a:pt x="30" y="37"/>
                    <a:pt x="29" y="38"/>
                    <a:pt x="28" y="38"/>
                  </a:cubicBezTo>
                  <a:cubicBezTo>
                    <a:pt x="28" y="38"/>
                    <a:pt x="28" y="38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5" y="58"/>
                    <a:pt x="0" y="91"/>
                    <a:pt x="9" y="119"/>
                  </a:cubicBezTo>
                  <a:cubicBezTo>
                    <a:pt x="20" y="155"/>
                    <a:pt x="54" y="185"/>
                    <a:pt x="89" y="197"/>
                  </a:cubicBezTo>
                  <a:cubicBezTo>
                    <a:pt x="95" y="199"/>
                    <a:pt x="100" y="200"/>
                    <a:pt x="106" y="201"/>
                  </a:cubicBezTo>
                  <a:cubicBezTo>
                    <a:pt x="106" y="201"/>
                    <a:pt x="106" y="201"/>
                    <a:pt x="107" y="201"/>
                  </a:cubicBezTo>
                  <a:cubicBezTo>
                    <a:pt x="111" y="201"/>
                    <a:pt x="115" y="202"/>
                    <a:pt x="119" y="202"/>
                  </a:cubicBezTo>
                  <a:cubicBezTo>
                    <a:pt x="125" y="202"/>
                    <a:pt x="132" y="201"/>
                    <a:pt x="138" y="199"/>
                  </a:cubicBezTo>
                  <a:cubicBezTo>
                    <a:pt x="154" y="195"/>
                    <a:pt x="167" y="185"/>
                    <a:pt x="178" y="174"/>
                  </a:cubicBezTo>
                  <a:cubicBezTo>
                    <a:pt x="183" y="170"/>
                    <a:pt x="187" y="165"/>
                    <a:pt x="191" y="160"/>
                  </a:cubicBezTo>
                  <a:cubicBezTo>
                    <a:pt x="194" y="157"/>
                    <a:pt x="196" y="154"/>
                    <a:pt x="199" y="150"/>
                  </a:cubicBezTo>
                  <a:cubicBezTo>
                    <a:pt x="203" y="145"/>
                    <a:pt x="208" y="139"/>
                    <a:pt x="211" y="134"/>
                  </a:cubicBezTo>
                  <a:cubicBezTo>
                    <a:pt x="216" y="127"/>
                    <a:pt x="220" y="121"/>
                    <a:pt x="223" y="114"/>
                  </a:cubicBezTo>
                  <a:cubicBezTo>
                    <a:pt x="233" y="95"/>
                    <a:pt x="238" y="75"/>
                    <a:pt x="237" y="54"/>
                  </a:cubicBezTo>
                  <a:cubicBezTo>
                    <a:pt x="220" y="60"/>
                    <a:pt x="198" y="66"/>
                    <a:pt x="175" y="66"/>
                  </a:cubicBezTo>
                  <a:cubicBezTo>
                    <a:pt x="140" y="66"/>
                    <a:pt x="104" y="52"/>
                    <a:pt x="92" y="0"/>
                  </a:cubicBezTo>
                </a:path>
              </a:pathLst>
            </a:custGeom>
            <a:solidFill>
              <a:srgbClr val="252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6" name="Freeform 278">
              <a:extLst>
                <a:ext uri="{FF2B5EF4-FFF2-40B4-BE49-F238E27FC236}">
                  <a16:creationId xmlns:a16="http://schemas.microsoft.com/office/drawing/2014/main" id="{6CA3409C-F9F2-4637-99A4-AAE0F0E4A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317" y="7414878"/>
              <a:ext cx="34847" cy="44527"/>
            </a:xfrm>
            <a:custGeom>
              <a:avLst/>
              <a:gdLst>
                <a:gd name="T0" fmla="*/ 24 w 27"/>
                <a:gd name="T1" fmla="*/ 14 h 34"/>
                <a:gd name="T2" fmla="*/ 18 w 27"/>
                <a:gd name="T3" fmla="*/ 32 h 34"/>
                <a:gd name="T4" fmla="*/ 3 w 27"/>
                <a:gd name="T5" fmla="*/ 21 h 34"/>
                <a:gd name="T6" fmla="*/ 9 w 27"/>
                <a:gd name="T7" fmla="*/ 2 h 34"/>
                <a:gd name="T8" fmla="*/ 24 w 27"/>
                <a:gd name="T9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34">
                  <a:moveTo>
                    <a:pt x="24" y="14"/>
                  </a:moveTo>
                  <a:cubicBezTo>
                    <a:pt x="27" y="22"/>
                    <a:pt x="24" y="30"/>
                    <a:pt x="18" y="32"/>
                  </a:cubicBezTo>
                  <a:cubicBezTo>
                    <a:pt x="12" y="34"/>
                    <a:pt x="5" y="29"/>
                    <a:pt x="3" y="21"/>
                  </a:cubicBezTo>
                  <a:cubicBezTo>
                    <a:pt x="0" y="12"/>
                    <a:pt x="3" y="4"/>
                    <a:pt x="9" y="2"/>
                  </a:cubicBezTo>
                  <a:cubicBezTo>
                    <a:pt x="14" y="0"/>
                    <a:pt x="21" y="5"/>
                    <a:pt x="24" y="14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7" name="Freeform 279">
              <a:extLst>
                <a:ext uri="{FF2B5EF4-FFF2-40B4-BE49-F238E27FC236}">
                  <a16:creationId xmlns:a16="http://schemas.microsoft.com/office/drawing/2014/main" id="{9F534414-8E9D-42E8-B840-B53E41A8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062" y="7912417"/>
              <a:ext cx="170364" cy="204242"/>
            </a:xfrm>
            <a:custGeom>
              <a:avLst/>
              <a:gdLst>
                <a:gd name="T0" fmla="*/ 0 w 130"/>
                <a:gd name="T1" fmla="*/ 107 h 156"/>
                <a:gd name="T2" fmla="*/ 58 w 130"/>
                <a:gd name="T3" fmla="*/ 5 h 156"/>
                <a:gd name="T4" fmla="*/ 95 w 130"/>
                <a:gd name="T5" fmla="*/ 8 h 156"/>
                <a:gd name="T6" fmla="*/ 124 w 130"/>
                <a:gd name="T7" fmla="*/ 7 h 156"/>
                <a:gd name="T8" fmla="*/ 122 w 130"/>
                <a:gd name="T9" fmla="*/ 33 h 156"/>
                <a:gd name="T10" fmla="*/ 109 w 130"/>
                <a:gd name="T11" fmla="*/ 91 h 156"/>
                <a:gd name="T12" fmla="*/ 67 w 130"/>
                <a:gd name="T13" fmla="*/ 116 h 156"/>
                <a:gd name="T14" fmla="*/ 44 w 130"/>
                <a:gd name="T15" fmla="*/ 156 h 156"/>
                <a:gd name="T16" fmla="*/ 0 w 130"/>
                <a:gd name="T17" fmla="*/ 10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156">
                  <a:moveTo>
                    <a:pt x="0" y="107"/>
                  </a:moveTo>
                  <a:cubicBezTo>
                    <a:pt x="0" y="107"/>
                    <a:pt x="50" y="10"/>
                    <a:pt x="58" y="5"/>
                  </a:cubicBezTo>
                  <a:cubicBezTo>
                    <a:pt x="66" y="1"/>
                    <a:pt x="79" y="0"/>
                    <a:pt x="95" y="8"/>
                  </a:cubicBezTo>
                  <a:cubicBezTo>
                    <a:pt x="100" y="10"/>
                    <a:pt x="121" y="3"/>
                    <a:pt x="124" y="7"/>
                  </a:cubicBezTo>
                  <a:cubicBezTo>
                    <a:pt x="128" y="13"/>
                    <a:pt x="125" y="23"/>
                    <a:pt x="122" y="33"/>
                  </a:cubicBezTo>
                  <a:cubicBezTo>
                    <a:pt x="115" y="57"/>
                    <a:pt x="130" y="77"/>
                    <a:pt x="109" y="91"/>
                  </a:cubicBezTo>
                  <a:cubicBezTo>
                    <a:pt x="95" y="100"/>
                    <a:pt x="68" y="115"/>
                    <a:pt x="67" y="116"/>
                  </a:cubicBezTo>
                  <a:cubicBezTo>
                    <a:pt x="65" y="116"/>
                    <a:pt x="44" y="156"/>
                    <a:pt x="44" y="156"/>
                  </a:cubicBezTo>
                  <a:lnTo>
                    <a:pt x="0" y="107"/>
                  </a:ln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8" name="Freeform 280">
              <a:extLst>
                <a:ext uri="{FF2B5EF4-FFF2-40B4-BE49-F238E27FC236}">
                  <a16:creationId xmlns:a16="http://schemas.microsoft.com/office/drawing/2014/main" id="{5085FD4A-B477-4CDD-82B2-7BF61CC32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468" y="7997598"/>
              <a:ext cx="294265" cy="469468"/>
            </a:xfrm>
            <a:custGeom>
              <a:avLst/>
              <a:gdLst>
                <a:gd name="T0" fmla="*/ 170 w 225"/>
                <a:gd name="T1" fmla="*/ 0 h 359"/>
                <a:gd name="T2" fmla="*/ 72 w 225"/>
                <a:gd name="T3" fmla="*/ 114 h 359"/>
                <a:gd name="T4" fmla="*/ 7 w 225"/>
                <a:gd name="T5" fmla="*/ 189 h 359"/>
                <a:gd name="T6" fmla="*/ 3 w 225"/>
                <a:gd name="T7" fmla="*/ 194 h 359"/>
                <a:gd name="T8" fmla="*/ 0 w 225"/>
                <a:gd name="T9" fmla="*/ 196 h 359"/>
                <a:gd name="T10" fmla="*/ 27 w 225"/>
                <a:gd name="T11" fmla="*/ 359 h 359"/>
                <a:gd name="T12" fmla="*/ 45 w 225"/>
                <a:gd name="T13" fmla="*/ 349 h 359"/>
                <a:gd name="T14" fmla="*/ 54 w 225"/>
                <a:gd name="T15" fmla="*/ 342 h 359"/>
                <a:gd name="T16" fmla="*/ 63 w 225"/>
                <a:gd name="T17" fmla="*/ 334 h 359"/>
                <a:gd name="T18" fmla="*/ 70 w 225"/>
                <a:gd name="T19" fmla="*/ 325 h 359"/>
                <a:gd name="T20" fmla="*/ 74 w 225"/>
                <a:gd name="T21" fmla="*/ 320 h 359"/>
                <a:gd name="T22" fmla="*/ 74 w 225"/>
                <a:gd name="T23" fmla="*/ 319 h 359"/>
                <a:gd name="T24" fmla="*/ 74 w 225"/>
                <a:gd name="T25" fmla="*/ 319 h 359"/>
                <a:gd name="T26" fmla="*/ 75 w 225"/>
                <a:gd name="T27" fmla="*/ 318 h 359"/>
                <a:gd name="T28" fmla="*/ 106 w 225"/>
                <a:gd name="T29" fmla="*/ 260 h 359"/>
                <a:gd name="T30" fmla="*/ 161 w 225"/>
                <a:gd name="T31" fmla="*/ 158 h 359"/>
                <a:gd name="T32" fmla="*/ 225 w 225"/>
                <a:gd name="T33" fmla="*/ 35 h 359"/>
                <a:gd name="T34" fmla="*/ 170 w 225"/>
                <a:gd name="T3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5" h="359">
                  <a:moveTo>
                    <a:pt x="170" y="0"/>
                  </a:moveTo>
                  <a:cubicBezTo>
                    <a:pt x="160" y="11"/>
                    <a:pt x="108" y="76"/>
                    <a:pt x="72" y="114"/>
                  </a:cubicBezTo>
                  <a:cubicBezTo>
                    <a:pt x="49" y="139"/>
                    <a:pt x="36" y="158"/>
                    <a:pt x="7" y="189"/>
                  </a:cubicBezTo>
                  <a:cubicBezTo>
                    <a:pt x="6" y="191"/>
                    <a:pt x="4" y="192"/>
                    <a:pt x="3" y="194"/>
                  </a:cubicBezTo>
                  <a:cubicBezTo>
                    <a:pt x="2" y="195"/>
                    <a:pt x="1" y="195"/>
                    <a:pt x="0" y="196"/>
                  </a:cubicBezTo>
                  <a:cubicBezTo>
                    <a:pt x="27" y="359"/>
                    <a:pt x="27" y="359"/>
                    <a:pt x="27" y="359"/>
                  </a:cubicBezTo>
                  <a:cubicBezTo>
                    <a:pt x="33" y="356"/>
                    <a:pt x="39" y="353"/>
                    <a:pt x="45" y="349"/>
                  </a:cubicBezTo>
                  <a:cubicBezTo>
                    <a:pt x="48" y="347"/>
                    <a:pt x="51" y="345"/>
                    <a:pt x="54" y="342"/>
                  </a:cubicBezTo>
                  <a:cubicBezTo>
                    <a:pt x="57" y="339"/>
                    <a:pt x="60" y="337"/>
                    <a:pt x="63" y="334"/>
                  </a:cubicBezTo>
                  <a:cubicBezTo>
                    <a:pt x="65" y="331"/>
                    <a:pt x="68" y="328"/>
                    <a:pt x="70" y="325"/>
                  </a:cubicBezTo>
                  <a:cubicBezTo>
                    <a:pt x="74" y="320"/>
                    <a:pt x="74" y="320"/>
                    <a:pt x="74" y="320"/>
                  </a:cubicBezTo>
                  <a:cubicBezTo>
                    <a:pt x="74" y="319"/>
                    <a:pt x="74" y="319"/>
                    <a:pt x="74" y="319"/>
                  </a:cubicBezTo>
                  <a:cubicBezTo>
                    <a:pt x="74" y="319"/>
                    <a:pt x="74" y="319"/>
                    <a:pt x="74" y="319"/>
                  </a:cubicBezTo>
                  <a:cubicBezTo>
                    <a:pt x="75" y="318"/>
                    <a:pt x="75" y="318"/>
                    <a:pt x="75" y="318"/>
                  </a:cubicBezTo>
                  <a:cubicBezTo>
                    <a:pt x="85" y="298"/>
                    <a:pt x="96" y="279"/>
                    <a:pt x="106" y="260"/>
                  </a:cubicBezTo>
                  <a:cubicBezTo>
                    <a:pt x="126" y="222"/>
                    <a:pt x="145" y="188"/>
                    <a:pt x="161" y="158"/>
                  </a:cubicBezTo>
                  <a:cubicBezTo>
                    <a:pt x="189" y="106"/>
                    <a:pt x="219" y="45"/>
                    <a:pt x="225" y="35"/>
                  </a:cubicBezTo>
                  <a:lnTo>
                    <a:pt x="170" y="0"/>
                  </a:ln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9" name="Freeform 281">
              <a:extLst>
                <a:ext uri="{FF2B5EF4-FFF2-40B4-BE49-F238E27FC236}">
                  <a16:creationId xmlns:a16="http://schemas.microsoft.com/office/drawing/2014/main" id="{FF2AC223-804A-476E-8E81-BC0331511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707" y="10374944"/>
              <a:ext cx="215859" cy="263289"/>
            </a:xfrm>
            <a:custGeom>
              <a:avLst/>
              <a:gdLst>
                <a:gd name="T0" fmla="*/ 43 w 165"/>
                <a:gd name="T1" fmla="*/ 0 h 201"/>
                <a:gd name="T2" fmla="*/ 8 w 165"/>
                <a:gd name="T3" fmla="*/ 47 h 201"/>
                <a:gd name="T4" fmla="*/ 10 w 165"/>
                <a:gd name="T5" fmla="*/ 79 h 201"/>
                <a:gd name="T6" fmla="*/ 133 w 165"/>
                <a:gd name="T7" fmla="*/ 195 h 201"/>
                <a:gd name="T8" fmla="*/ 155 w 165"/>
                <a:gd name="T9" fmla="*/ 191 h 201"/>
                <a:gd name="T10" fmla="*/ 136 w 165"/>
                <a:gd name="T11" fmla="*/ 137 h 201"/>
                <a:gd name="T12" fmla="*/ 110 w 165"/>
                <a:gd name="T13" fmla="*/ 90 h 201"/>
                <a:gd name="T14" fmla="*/ 105 w 165"/>
                <a:gd name="T15" fmla="*/ 45 h 201"/>
                <a:gd name="T16" fmla="*/ 106 w 165"/>
                <a:gd name="T17" fmla="*/ 44 h 201"/>
                <a:gd name="T18" fmla="*/ 43 w 165"/>
                <a:gd name="T1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5" h="201">
                  <a:moveTo>
                    <a:pt x="43" y="0"/>
                  </a:moveTo>
                  <a:cubicBezTo>
                    <a:pt x="8" y="47"/>
                    <a:pt x="8" y="47"/>
                    <a:pt x="8" y="47"/>
                  </a:cubicBezTo>
                  <a:cubicBezTo>
                    <a:pt x="0" y="57"/>
                    <a:pt x="1" y="71"/>
                    <a:pt x="10" y="79"/>
                  </a:cubicBezTo>
                  <a:cubicBezTo>
                    <a:pt x="133" y="195"/>
                    <a:pt x="133" y="195"/>
                    <a:pt x="133" y="195"/>
                  </a:cubicBezTo>
                  <a:cubicBezTo>
                    <a:pt x="140" y="201"/>
                    <a:pt x="151" y="199"/>
                    <a:pt x="155" y="191"/>
                  </a:cubicBezTo>
                  <a:cubicBezTo>
                    <a:pt x="165" y="170"/>
                    <a:pt x="148" y="153"/>
                    <a:pt x="136" y="137"/>
                  </a:cubicBezTo>
                  <a:cubicBezTo>
                    <a:pt x="126" y="122"/>
                    <a:pt x="116" y="107"/>
                    <a:pt x="110" y="90"/>
                  </a:cubicBezTo>
                  <a:cubicBezTo>
                    <a:pt x="105" y="76"/>
                    <a:pt x="101" y="59"/>
                    <a:pt x="105" y="45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6" y="44"/>
                    <a:pt x="71" y="31"/>
                    <a:pt x="43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0" name="Freeform 282">
              <a:extLst>
                <a:ext uri="{FF2B5EF4-FFF2-40B4-BE49-F238E27FC236}">
                  <a16:creationId xmlns:a16="http://schemas.microsoft.com/office/drawing/2014/main" id="{05A518DB-013E-43A2-8AEC-77188BF75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744" y="8731323"/>
              <a:ext cx="664998" cy="1018309"/>
            </a:xfrm>
            <a:custGeom>
              <a:avLst/>
              <a:gdLst>
                <a:gd name="T0" fmla="*/ 120 w 508"/>
                <a:gd name="T1" fmla="*/ 764 h 778"/>
                <a:gd name="T2" fmla="*/ 326 w 508"/>
                <a:gd name="T3" fmla="*/ 778 h 778"/>
                <a:gd name="T4" fmla="*/ 421 w 508"/>
                <a:gd name="T5" fmla="*/ 0 h 778"/>
                <a:gd name="T6" fmla="*/ 20 w 508"/>
                <a:gd name="T7" fmla="*/ 72 h 778"/>
                <a:gd name="T8" fmla="*/ 120 w 508"/>
                <a:gd name="T9" fmla="*/ 764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8" h="778">
                  <a:moveTo>
                    <a:pt x="120" y="764"/>
                  </a:moveTo>
                  <a:cubicBezTo>
                    <a:pt x="326" y="778"/>
                    <a:pt x="326" y="778"/>
                    <a:pt x="326" y="778"/>
                  </a:cubicBezTo>
                  <a:cubicBezTo>
                    <a:pt x="508" y="201"/>
                    <a:pt x="421" y="0"/>
                    <a:pt x="421" y="0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0" y="211"/>
                    <a:pt x="0" y="429"/>
                    <a:pt x="120" y="764"/>
                  </a:cubicBezTo>
                  <a:close/>
                </a:path>
              </a:pathLst>
            </a:custGeom>
            <a:solidFill>
              <a:srgbClr val="FFC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1" name="Freeform 283">
              <a:extLst>
                <a:ext uri="{FF2B5EF4-FFF2-40B4-BE49-F238E27FC236}">
                  <a16:creationId xmlns:a16="http://schemas.microsoft.com/office/drawing/2014/main" id="{D2B60A06-CADB-4E03-B712-D6C045B2F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977" y="9631540"/>
              <a:ext cx="796643" cy="807291"/>
            </a:xfrm>
            <a:custGeom>
              <a:avLst/>
              <a:gdLst>
                <a:gd name="T0" fmla="*/ 609 w 609"/>
                <a:gd name="T1" fmla="*/ 90 h 617"/>
                <a:gd name="T2" fmla="*/ 422 w 609"/>
                <a:gd name="T3" fmla="*/ 0 h 617"/>
                <a:gd name="T4" fmla="*/ 0 w 609"/>
                <a:gd name="T5" fmla="*/ 573 h 617"/>
                <a:gd name="T6" fmla="*/ 63 w 609"/>
                <a:gd name="T7" fmla="*/ 617 h 617"/>
                <a:gd name="T8" fmla="*/ 609 w 609"/>
                <a:gd name="T9" fmla="*/ 9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9" h="617">
                  <a:moveTo>
                    <a:pt x="609" y="90"/>
                  </a:moveTo>
                  <a:cubicBezTo>
                    <a:pt x="422" y="0"/>
                    <a:pt x="422" y="0"/>
                    <a:pt x="422" y="0"/>
                  </a:cubicBezTo>
                  <a:cubicBezTo>
                    <a:pt x="255" y="93"/>
                    <a:pt x="121" y="379"/>
                    <a:pt x="0" y="573"/>
                  </a:cubicBezTo>
                  <a:cubicBezTo>
                    <a:pt x="16" y="597"/>
                    <a:pt x="37" y="612"/>
                    <a:pt x="63" y="617"/>
                  </a:cubicBezTo>
                  <a:cubicBezTo>
                    <a:pt x="264" y="444"/>
                    <a:pt x="445" y="287"/>
                    <a:pt x="609" y="90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2" name="Freeform 284">
              <a:extLst>
                <a:ext uri="{FF2B5EF4-FFF2-40B4-BE49-F238E27FC236}">
                  <a16:creationId xmlns:a16="http://schemas.microsoft.com/office/drawing/2014/main" id="{B85F66C7-5C3E-4584-A164-C003462BB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267" y="10591772"/>
              <a:ext cx="290392" cy="126804"/>
            </a:xfrm>
            <a:custGeom>
              <a:avLst/>
              <a:gdLst>
                <a:gd name="T0" fmla="*/ 0 w 222"/>
                <a:gd name="T1" fmla="*/ 20 h 97"/>
                <a:gd name="T2" fmla="*/ 14 w 222"/>
                <a:gd name="T3" fmla="*/ 77 h 97"/>
                <a:gd name="T4" fmla="*/ 40 w 222"/>
                <a:gd name="T5" fmla="*/ 95 h 97"/>
                <a:gd name="T6" fmla="*/ 207 w 222"/>
                <a:gd name="T7" fmla="*/ 75 h 97"/>
                <a:gd name="T8" fmla="*/ 219 w 222"/>
                <a:gd name="T9" fmla="*/ 56 h 97"/>
                <a:gd name="T10" fmla="*/ 165 w 222"/>
                <a:gd name="T11" fmla="*/ 36 h 97"/>
                <a:gd name="T12" fmla="*/ 112 w 222"/>
                <a:gd name="T13" fmla="*/ 26 h 97"/>
                <a:gd name="T14" fmla="*/ 74 w 222"/>
                <a:gd name="T15" fmla="*/ 0 h 97"/>
                <a:gd name="T16" fmla="*/ 74 w 222"/>
                <a:gd name="T17" fmla="*/ 0 h 97"/>
                <a:gd name="T18" fmla="*/ 0 w 222"/>
                <a:gd name="T19" fmla="*/ 2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2" h="97">
                  <a:moveTo>
                    <a:pt x="0" y="20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16" y="89"/>
                    <a:pt x="28" y="97"/>
                    <a:pt x="40" y="95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216" y="74"/>
                    <a:pt x="222" y="65"/>
                    <a:pt x="219" y="56"/>
                  </a:cubicBezTo>
                  <a:cubicBezTo>
                    <a:pt x="209" y="35"/>
                    <a:pt x="184" y="37"/>
                    <a:pt x="165" y="36"/>
                  </a:cubicBezTo>
                  <a:cubicBezTo>
                    <a:pt x="147" y="34"/>
                    <a:pt x="129" y="32"/>
                    <a:pt x="112" y="26"/>
                  </a:cubicBezTo>
                  <a:cubicBezTo>
                    <a:pt x="98" y="21"/>
                    <a:pt x="83" y="13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0"/>
                    <a:pt x="41" y="18"/>
                    <a:pt x="0" y="2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3" name="Freeform 285">
              <a:extLst>
                <a:ext uri="{FF2B5EF4-FFF2-40B4-BE49-F238E27FC236}">
                  <a16:creationId xmlns:a16="http://schemas.microsoft.com/office/drawing/2014/main" id="{177A1AA2-1D58-43A8-A8AB-785CF7766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896" y="8688732"/>
              <a:ext cx="905056" cy="1083164"/>
            </a:xfrm>
            <a:custGeom>
              <a:avLst/>
              <a:gdLst>
                <a:gd name="T0" fmla="*/ 497 w 692"/>
                <a:gd name="T1" fmla="*/ 828 h 828"/>
                <a:gd name="T2" fmla="*/ 692 w 692"/>
                <a:gd name="T3" fmla="*/ 757 h 828"/>
                <a:gd name="T4" fmla="*/ 497 w 692"/>
                <a:gd name="T5" fmla="*/ 0 h 828"/>
                <a:gd name="T6" fmla="*/ 77 w 692"/>
                <a:gd name="T7" fmla="*/ 12 h 828"/>
                <a:gd name="T8" fmla="*/ 161 w 692"/>
                <a:gd name="T9" fmla="*/ 385 h 828"/>
                <a:gd name="T10" fmla="*/ 497 w 692"/>
                <a:gd name="T11" fmla="*/ 828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2" h="828">
                  <a:moveTo>
                    <a:pt x="497" y="828"/>
                  </a:moveTo>
                  <a:cubicBezTo>
                    <a:pt x="692" y="757"/>
                    <a:pt x="692" y="757"/>
                    <a:pt x="692" y="757"/>
                  </a:cubicBezTo>
                  <a:cubicBezTo>
                    <a:pt x="626" y="156"/>
                    <a:pt x="497" y="0"/>
                    <a:pt x="497" y="0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0" y="145"/>
                    <a:pt x="86" y="291"/>
                    <a:pt x="161" y="385"/>
                  </a:cubicBezTo>
                  <a:cubicBezTo>
                    <a:pt x="257" y="548"/>
                    <a:pt x="364" y="688"/>
                    <a:pt x="497" y="828"/>
                  </a:cubicBezTo>
                  <a:close/>
                </a:path>
              </a:pathLst>
            </a:custGeom>
            <a:solidFill>
              <a:srgbClr val="FFC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4" name="Freeform 286">
              <a:extLst>
                <a:ext uri="{FF2B5EF4-FFF2-40B4-BE49-F238E27FC236}">
                  <a16:creationId xmlns:a16="http://schemas.microsoft.com/office/drawing/2014/main" id="{309C4277-E033-4CBD-8A4E-9C16CA98C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041" y="9608308"/>
              <a:ext cx="368798" cy="1020245"/>
            </a:xfrm>
            <a:custGeom>
              <a:avLst/>
              <a:gdLst>
                <a:gd name="T0" fmla="*/ 224 w 282"/>
                <a:gd name="T1" fmla="*/ 0 h 780"/>
                <a:gd name="T2" fmla="*/ 35 w 282"/>
                <a:gd name="T3" fmla="*/ 86 h 780"/>
                <a:gd name="T4" fmla="*/ 205 w 282"/>
                <a:gd name="T5" fmla="*/ 777 h 780"/>
                <a:gd name="T6" fmla="*/ 282 w 282"/>
                <a:gd name="T7" fmla="*/ 758 h 780"/>
                <a:gd name="T8" fmla="*/ 224 w 282"/>
                <a:gd name="T9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780">
                  <a:moveTo>
                    <a:pt x="224" y="0"/>
                  </a:moveTo>
                  <a:cubicBezTo>
                    <a:pt x="35" y="86"/>
                    <a:pt x="35" y="86"/>
                    <a:pt x="35" y="86"/>
                  </a:cubicBezTo>
                  <a:cubicBezTo>
                    <a:pt x="0" y="274"/>
                    <a:pt x="134" y="560"/>
                    <a:pt x="205" y="777"/>
                  </a:cubicBezTo>
                  <a:cubicBezTo>
                    <a:pt x="235" y="780"/>
                    <a:pt x="261" y="775"/>
                    <a:pt x="282" y="758"/>
                  </a:cubicBezTo>
                  <a:cubicBezTo>
                    <a:pt x="278" y="494"/>
                    <a:pt x="271" y="252"/>
                    <a:pt x="224" y="0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5" name="Freeform 287">
              <a:extLst>
                <a:ext uri="{FF2B5EF4-FFF2-40B4-BE49-F238E27FC236}">
                  <a16:creationId xmlns:a16="http://schemas.microsoft.com/office/drawing/2014/main" id="{50BD5F6B-AB7D-4165-813C-77A96B1AE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338" y="8637429"/>
              <a:ext cx="997982" cy="1493586"/>
            </a:xfrm>
            <a:custGeom>
              <a:avLst/>
              <a:gdLst>
                <a:gd name="T0" fmla="*/ 0 w 763"/>
                <a:gd name="T1" fmla="*/ 878 h 1142"/>
                <a:gd name="T2" fmla="*/ 763 w 763"/>
                <a:gd name="T3" fmla="*/ 837 h 1142"/>
                <a:gd name="T4" fmla="*/ 537 w 763"/>
                <a:gd name="T5" fmla="*/ 0 h 1142"/>
                <a:gd name="T6" fmla="*/ 110 w 763"/>
                <a:gd name="T7" fmla="*/ 33 h 1142"/>
                <a:gd name="T8" fmla="*/ 9 w 763"/>
                <a:gd name="T9" fmla="*/ 542 h 1142"/>
                <a:gd name="T10" fmla="*/ 0 w 763"/>
                <a:gd name="T11" fmla="*/ 878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3" h="1142">
                  <a:moveTo>
                    <a:pt x="0" y="878"/>
                  </a:moveTo>
                  <a:cubicBezTo>
                    <a:pt x="0" y="878"/>
                    <a:pt x="377" y="1142"/>
                    <a:pt x="763" y="837"/>
                  </a:cubicBezTo>
                  <a:cubicBezTo>
                    <a:pt x="731" y="480"/>
                    <a:pt x="537" y="0"/>
                    <a:pt x="537" y="0"/>
                  </a:cubicBezTo>
                  <a:cubicBezTo>
                    <a:pt x="110" y="33"/>
                    <a:pt x="110" y="33"/>
                    <a:pt x="110" y="33"/>
                  </a:cubicBezTo>
                  <a:cubicBezTo>
                    <a:pt x="110" y="33"/>
                    <a:pt x="1" y="161"/>
                    <a:pt x="9" y="542"/>
                  </a:cubicBezTo>
                  <a:cubicBezTo>
                    <a:pt x="16" y="869"/>
                    <a:pt x="0" y="878"/>
                    <a:pt x="0" y="87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6" name="Freeform 288">
              <a:extLst>
                <a:ext uri="{FF2B5EF4-FFF2-40B4-BE49-F238E27FC236}">
                  <a16:creationId xmlns:a16="http://schemas.microsoft.com/office/drawing/2014/main" id="{582080F9-1A78-4CD4-8F81-818A25EAB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082" y="7550394"/>
              <a:ext cx="130677" cy="268129"/>
            </a:xfrm>
            <a:custGeom>
              <a:avLst/>
              <a:gdLst>
                <a:gd name="T0" fmla="*/ 66 w 100"/>
                <a:gd name="T1" fmla="*/ 202 h 205"/>
                <a:gd name="T2" fmla="*/ 21 w 100"/>
                <a:gd name="T3" fmla="*/ 161 h 205"/>
                <a:gd name="T4" fmla="*/ 4 w 100"/>
                <a:gd name="T5" fmla="*/ 56 h 205"/>
                <a:gd name="T6" fmla="*/ 34 w 100"/>
                <a:gd name="T7" fmla="*/ 3 h 205"/>
                <a:gd name="T8" fmla="*/ 79 w 100"/>
                <a:gd name="T9" fmla="*/ 44 h 205"/>
                <a:gd name="T10" fmla="*/ 95 w 100"/>
                <a:gd name="T11" fmla="*/ 149 h 205"/>
                <a:gd name="T12" fmla="*/ 66 w 100"/>
                <a:gd name="T13" fmla="*/ 20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05">
                  <a:moveTo>
                    <a:pt x="66" y="202"/>
                  </a:moveTo>
                  <a:cubicBezTo>
                    <a:pt x="45" y="205"/>
                    <a:pt x="25" y="187"/>
                    <a:pt x="21" y="161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0" y="30"/>
                    <a:pt x="14" y="7"/>
                    <a:pt x="34" y="3"/>
                  </a:cubicBezTo>
                  <a:cubicBezTo>
                    <a:pt x="54" y="0"/>
                    <a:pt x="74" y="18"/>
                    <a:pt x="79" y="44"/>
                  </a:cubicBezTo>
                  <a:cubicBezTo>
                    <a:pt x="95" y="149"/>
                    <a:pt x="95" y="149"/>
                    <a:pt x="95" y="149"/>
                  </a:cubicBezTo>
                  <a:cubicBezTo>
                    <a:pt x="100" y="175"/>
                    <a:pt x="86" y="199"/>
                    <a:pt x="66" y="202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7" name="Freeform 289">
              <a:extLst>
                <a:ext uri="{FF2B5EF4-FFF2-40B4-BE49-F238E27FC236}">
                  <a16:creationId xmlns:a16="http://schemas.microsoft.com/office/drawing/2014/main" id="{5254E248-148C-49DD-88D1-FFF80AEBA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619" y="7366479"/>
              <a:ext cx="232314" cy="284585"/>
            </a:xfrm>
            <a:custGeom>
              <a:avLst/>
              <a:gdLst>
                <a:gd name="T0" fmla="*/ 164 w 178"/>
                <a:gd name="T1" fmla="*/ 91 h 217"/>
                <a:gd name="T2" fmla="*/ 130 w 178"/>
                <a:gd name="T3" fmla="*/ 206 h 217"/>
                <a:gd name="T4" fmla="*/ 14 w 178"/>
                <a:gd name="T5" fmla="*/ 123 h 217"/>
                <a:gd name="T6" fmla="*/ 66 w 178"/>
                <a:gd name="T7" fmla="*/ 12 h 217"/>
                <a:gd name="T8" fmla="*/ 164 w 178"/>
                <a:gd name="T9" fmla="*/ 9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217">
                  <a:moveTo>
                    <a:pt x="164" y="91"/>
                  </a:moveTo>
                  <a:cubicBezTo>
                    <a:pt x="178" y="145"/>
                    <a:pt x="176" y="194"/>
                    <a:pt x="130" y="206"/>
                  </a:cubicBezTo>
                  <a:cubicBezTo>
                    <a:pt x="84" y="217"/>
                    <a:pt x="27" y="177"/>
                    <a:pt x="14" y="123"/>
                  </a:cubicBezTo>
                  <a:cubicBezTo>
                    <a:pt x="0" y="69"/>
                    <a:pt x="20" y="23"/>
                    <a:pt x="66" y="12"/>
                  </a:cubicBezTo>
                  <a:cubicBezTo>
                    <a:pt x="112" y="0"/>
                    <a:pt x="151" y="37"/>
                    <a:pt x="164" y="91"/>
                  </a:cubicBezTo>
                  <a:close/>
                </a:path>
              </a:pathLst>
            </a:custGeom>
            <a:solidFill>
              <a:srgbClr val="FFC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8" name="Freeform 290">
              <a:extLst>
                <a:ext uri="{FF2B5EF4-FFF2-40B4-BE49-F238E27FC236}">
                  <a16:creationId xmlns:a16="http://schemas.microsoft.com/office/drawing/2014/main" id="{21F791A9-F2B8-4F41-91BE-62761D570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612" y="7683007"/>
              <a:ext cx="776316" cy="1122851"/>
            </a:xfrm>
            <a:custGeom>
              <a:avLst/>
              <a:gdLst>
                <a:gd name="T0" fmla="*/ 256 w 594"/>
                <a:gd name="T1" fmla="*/ 0 h 858"/>
                <a:gd name="T2" fmla="*/ 144 w 594"/>
                <a:gd name="T3" fmla="*/ 775 h 858"/>
                <a:gd name="T4" fmla="*/ 590 w 594"/>
                <a:gd name="T5" fmla="*/ 729 h 858"/>
                <a:gd name="T6" fmla="*/ 556 w 594"/>
                <a:gd name="T7" fmla="*/ 363 h 858"/>
                <a:gd name="T8" fmla="*/ 356 w 594"/>
                <a:gd name="T9" fmla="*/ 9 h 858"/>
                <a:gd name="T10" fmla="*/ 256 w 594"/>
                <a:gd name="T11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4" h="858">
                  <a:moveTo>
                    <a:pt x="256" y="0"/>
                  </a:moveTo>
                  <a:cubicBezTo>
                    <a:pt x="256" y="0"/>
                    <a:pt x="0" y="157"/>
                    <a:pt x="144" y="775"/>
                  </a:cubicBezTo>
                  <a:cubicBezTo>
                    <a:pt x="421" y="858"/>
                    <a:pt x="590" y="729"/>
                    <a:pt x="590" y="729"/>
                  </a:cubicBezTo>
                  <a:cubicBezTo>
                    <a:pt x="590" y="729"/>
                    <a:pt x="525" y="476"/>
                    <a:pt x="556" y="363"/>
                  </a:cubicBezTo>
                  <a:cubicBezTo>
                    <a:pt x="566" y="289"/>
                    <a:pt x="594" y="176"/>
                    <a:pt x="356" y="9"/>
                  </a:cubicBezTo>
                  <a:cubicBezTo>
                    <a:pt x="309" y="25"/>
                    <a:pt x="256" y="0"/>
                    <a:pt x="256" y="0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9" name="Freeform 291">
              <a:extLst>
                <a:ext uri="{FF2B5EF4-FFF2-40B4-BE49-F238E27FC236}">
                  <a16:creationId xmlns:a16="http://schemas.microsoft.com/office/drawing/2014/main" id="{0DF4BE9F-194D-45CE-A8DD-CE70EF7F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4624" y="8133115"/>
              <a:ext cx="726949" cy="449141"/>
            </a:xfrm>
            <a:custGeom>
              <a:avLst/>
              <a:gdLst>
                <a:gd name="T0" fmla="*/ 100 w 556"/>
                <a:gd name="T1" fmla="*/ 170 h 343"/>
                <a:gd name="T2" fmla="*/ 127 w 556"/>
                <a:gd name="T3" fmla="*/ 179 h 343"/>
                <a:gd name="T4" fmla="*/ 426 w 556"/>
                <a:gd name="T5" fmla="*/ 44 h 343"/>
                <a:gd name="T6" fmla="*/ 541 w 556"/>
                <a:gd name="T7" fmla="*/ 16 h 343"/>
                <a:gd name="T8" fmla="*/ 552 w 556"/>
                <a:gd name="T9" fmla="*/ 33 h 343"/>
                <a:gd name="T10" fmla="*/ 511 w 556"/>
                <a:gd name="T11" fmla="*/ 53 h 343"/>
                <a:gd name="T12" fmla="*/ 47 w 556"/>
                <a:gd name="T13" fmla="*/ 335 h 343"/>
                <a:gd name="T14" fmla="*/ 0 w 556"/>
                <a:gd name="T15" fmla="*/ 333 h 343"/>
                <a:gd name="T16" fmla="*/ 100 w 556"/>
                <a:gd name="T17" fmla="*/ 17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6" h="343">
                  <a:moveTo>
                    <a:pt x="100" y="170"/>
                  </a:moveTo>
                  <a:cubicBezTo>
                    <a:pt x="100" y="170"/>
                    <a:pt x="106" y="182"/>
                    <a:pt x="127" y="179"/>
                  </a:cubicBezTo>
                  <a:cubicBezTo>
                    <a:pt x="143" y="177"/>
                    <a:pt x="327" y="89"/>
                    <a:pt x="426" y="44"/>
                  </a:cubicBezTo>
                  <a:cubicBezTo>
                    <a:pt x="447" y="35"/>
                    <a:pt x="511" y="0"/>
                    <a:pt x="541" y="16"/>
                  </a:cubicBezTo>
                  <a:cubicBezTo>
                    <a:pt x="547" y="18"/>
                    <a:pt x="549" y="27"/>
                    <a:pt x="552" y="33"/>
                  </a:cubicBezTo>
                  <a:cubicBezTo>
                    <a:pt x="556" y="47"/>
                    <a:pt x="537" y="46"/>
                    <a:pt x="511" y="53"/>
                  </a:cubicBezTo>
                  <a:cubicBezTo>
                    <a:pt x="391" y="86"/>
                    <a:pt x="168" y="304"/>
                    <a:pt x="47" y="335"/>
                  </a:cubicBezTo>
                  <a:cubicBezTo>
                    <a:pt x="17" y="343"/>
                    <a:pt x="0" y="333"/>
                    <a:pt x="0" y="333"/>
                  </a:cubicBezTo>
                  <a:cubicBezTo>
                    <a:pt x="33" y="278"/>
                    <a:pt x="67" y="224"/>
                    <a:pt x="100" y="17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0" name="Freeform 292">
              <a:extLst>
                <a:ext uri="{FF2B5EF4-FFF2-40B4-BE49-F238E27FC236}">
                  <a16:creationId xmlns:a16="http://schemas.microsoft.com/office/drawing/2014/main" id="{28A0C929-D865-47D0-B277-04EB607BA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118" y="8175705"/>
              <a:ext cx="681454" cy="398806"/>
            </a:xfrm>
            <a:custGeom>
              <a:avLst/>
              <a:gdLst>
                <a:gd name="T0" fmla="*/ 517 w 521"/>
                <a:gd name="T1" fmla="*/ 0 h 305"/>
                <a:gd name="T2" fmla="*/ 517 w 521"/>
                <a:gd name="T3" fmla="*/ 1 h 305"/>
                <a:gd name="T4" fmla="*/ 476 w 521"/>
                <a:gd name="T5" fmla="*/ 21 h 305"/>
                <a:gd name="T6" fmla="*/ 12 w 521"/>
                <a:gd name="T7" fmla="*/ 303 h 305"/>
                <a:gd name="T8" fmla="*/ 0 w 521"/>
                <a:gd name="T9" fmla="*/ 305 h 305"/>
                <a:gd name="T10" fmla="*/ 8 w 521"/>
                <a:gd name="T11" fmla="*/ 242 h 305"/>
                <a:gd name="T12" fmla="*/ 67 w 521"/>
                <a:gd name="T13" fmla="*/ 237 h 305"/>
                <a:gd name="T14" fmla="*/ 213 w 521"/>
                <a:gd name="T15" fmla="*/ 156 h 305"/>
                <a:gd name="T16" fmla="*/ 405 w 521"/>
                <a:gd name="T17" fmla="*/ 34 h 305"/>
                <a:gd name="T18" fmla="*/ 517 w 521"/>
                <a:gd name="T19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1" h="305">
                  <a:moveTo>
                    <a:pt x="517" y="0"/>
                  </a:moveTo>
                  <a:cubicBezTo>
                    <a:pt x="517" y="1"/>
                    <a:pt x="517" y="1"/>
                    <a:pt x="517" y="1"/>
                  </a:cubicBezTo>
                  <a:cubicBezTo>
                    <a:pt x="521" y="15"/>
                    <a:pt x="502" y="14"/>
                    <a:pt x="476" y="21"/>
                  </a:cubicBezTo>
                  <a:cubicBezTo>
                    <a:pt x="356" y="54"/>
                    <a:pt x="133" y="272"/>
                    <a:pt x="12" y="303"/>
                  </a:cubicBezTo>
                  <a:cubicBezTo>
                    <a:pt x="8" y="304"/>
                    <a:pt x="4" y="305"/>
                    <a:pt x="0" y="305"/>
                  </a:cubicBezTo>
                  <a:cubicBezTo>
                    <a:pt x="8" y="242"/>
                    <a:pt x="8" y="242"/>
                    <a:pt x="8" y="242"/>
                  </a:cubicBezTo>
                  <a:cubicBezTo>
                    <a:pt x="26" y="246"/>
                    <a:pt x="46" y="243"/>
                    <a:pt x="67" y="237"/>
                  </a:cubicBezTo>
                  <a:cubicBezTo>
                    <a:pt x="120" y="220"/>
                    <a:pt x="177" y="180"/>
                    <a:pt x="213" y="156"/>
                  </a:cubicBezTo>
                  <a:cubicBezTo>
                    <a:pt x="254" y="128"/>
                    <a:pt x="347" y="67"/>
                    <a:pt x="405" y="34"/>
                  </a:cubicBezTo>
                  <a:cubicBezTo>
                    <a:pt x="442" y="12"/>
                    <a:pt x="489" y="3"/>
                    <a:pt x="517" y="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1" name="Freeform 293">
              <a:extLst>
                <a:ext uri="{FF2B5EF4-FFF2-40B4-BE49-F238E27FC236}">
                  <a16:creationId xmlns:a16="http://schemas.microsoft.com/office/drawing/2014/main" id="{06ECC39C-9117-4670-82D5-5967D91E0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661" y="7871762"/>
              <a:ext cx="734693" cy="795675"/>
            </a:xfrm>
            <a:custGeom>
              <a:avLst/>
              <a:gdLst>
                <a:gd name="T0" fmla="*/ 283 w 562"/>
                <a:gd name="T1" fmla="*/ 18 h 608"/>
                <a:gd name="T2" fmla="*/ 504 w 562"/>
                <a:gd name="T3" fmla="*/ 113 h 608"/>
                <a:gd name="T4" fmla="*/ 547 w 562"/>
                <a:gd name="T5" fmla="*/ 220 h 608"/>
                <a:gd name="T6" fmla="*/ 435 w 562"/>
                <a:gd name="T7" fmla="*/ 547 h 608"/>
                <a:gd name="T8" fmla="*/ 328 w 562"/>
                <a:gd name="T9" fmla="*/ 590 h 608"/>
                <a:gd name="T10" fmla="*/ 63 w 562"/>
                <a:gd name="T11" fmla="*/ 477 h 608"/>
                <a:gd name="T12" fmla="*/ 20 w 562"/>
                <a:gd name="T13" fmla="*/ 370 h 608"/>
                <a:gd name="T14" fmla="*/ 175 w 562"/>
                <a:gd name="T15" fmla="*/ 60 h 608"/>
                <a:gd name="T16" fmla="*/ 283 w 562"/>
                <a:gd name="T17" fmla="*/ 18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2" h="608">
                  <a:moveTo>
                    <a:pt x="283" y="18"/>
                  </a:moveTo>
                  <a:cubicBezTo>
                    <a:pt x="504" y="113"/>
                    <a:pt x="504" y="113"/>
                    <a:pt x="504" y="113"/>
                  </a:cubicBezTo>
                  <a:cubicBezTo>
                    <a:pt x="546" y="130"/>
                    <a:pt x="562" y="178"/>
                    <a:pt x="547" y="220"/>
                  </a:cubicBezTo>
                  <a:cubicBezTo>
                    <a:pt x="435" y="547"/>
                    <a:pt x="435" y="547"/>
                    <a:pt x="435" y="547"/>
                  </a:cubicBezTo>
                  <a:cubicBezTo>
                    <a:pt x="421" y="590"/>
                    <a:pt x="369" y="608"/>
                    <a:pt x="328" y="590"/>
                  </a:cubicBezTo>
                  <a:cubicBezTo>
                    <a:pt x="63" y="477"/>
                    <a:pt x="63" y="477"/>
                    <a:pt x="63" y="477"/>
                  </a:cubicBezTo>
                  <a:cubicBezTo>
                    <a:pt x="22" y="459"/>
                    <a:pt x="0" y="410"/>
                    <a:pt x="20" y="370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95" y="20"/>
                    <a:pt x="241" y="0"/>
                    <a:pt x="283" y="18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2" name="Freeform 294">
              <a:extLst>
                <a:ext uri="{FF2B5EF4-FFF2-40B4-BE49-F238E27FC236}">
                  <a16:creationId xmlns:a16="http://schemas.microsoft.com/office/drawing/2014/main" id="{247C3FEB-10AF-4063-8087-B065C0F74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629" y="8355749"/>
              <a:ext cx="551746" cy="307816"/>
            </a:xfrm>
            <a:custGeom>
              <a:avLst/>
              <a:gdLst>
                <a:gd name="T0" fmla="*/ 422 w 422"/>
                <a:gd name="T1" fmla="*/ 199 h 235"/>
                <a:gd name="T2" fmla="*/ 327 w 422"/>
                <a:gd name="T3" fmla="*/ 220 h 235"/>
                <a:gd name="T4" fmla="*/ 62 w 422"/>
                <a:gd name="T5" fmla="*/ 107 h 235"/>
                <a:gd name="T6" fmla="*/ 19 w 422"/>
                <a:gd name="T7" fmla="*/ 0 h 235"/>
                <a:gd name="T8" fmla="*/ 149 w 422"/>
                <a:gd name="T9" fmla="*/ 95 h 235"/>
                <a:gd name="T10" fmla="*/ 422 w 422"/>
                <a:gd name="T11" fmla="*/ 19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2" h="235">
                  <a:moveTo>
                    <a:pt x="422" y="199"/>
                  </a:moveTo>
                  <a:cubicBezTo>
                    <a:pt x="400" y="226"/>
                    <a:pt x="360" y="235"/>
                    <a:pt x="327" y="220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21" y="89"/>
                    <a:pt x="0" y="40"/>
                    <a:pt x="19" y="0"/>
                  </a:cubicBezTo>
                  <a:cubicBezTo>
                    <a:pt x="38" y="26"/>
                    <a:pt x="75" y="59"/>
                    <a:pt x="149" y="95"/>
                  </a:cubicBezTo>
                  <a:cubicBezTo>
                    <a:pt x="272" y="155"/>
                    <a:pt x="365" y="191"/>
                    <a:pt x="422" y="19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3" name="Freeform 295">
              <a:extLst>
                <a:ext uri="{FF2B5EF4-FFF2-40B4-BE49-F238E27FC236}">
                  <a16:creationId xmlns:a16="http://schemas.microsoft.com/office/drawing/2014/main" id="{608A2FAA-A531-4C38-8304-0B2A8F44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961" y="8017926"/>
              <a:ext cx="518834" cy="262321"/>
            </a:xfrm>
            <a:custGeom>
              <a:avLst/>
              <a:gdLst>
                <a:gd name="T0" fmla="*/ 536 w 536"/>
                <a:gd name="T1" fmla="*/ 219 h 271"/>
                <a:gd name="T2" fmla="*/ 519 w 536"/>
                <a:gd name="T3" fmla="*/ 271 h 271"/>
                <a:gd name="T4" fmla="*/ 0 w 536"/>
                <a:gd name="T5" fmla="*/ 48 h 271"/>
                <a:gd name="T6" fmla="*/ 23 w 536"/>
                <a:gd name="T7" fmla="*/ 0 h 271"/>
                <a:gd name="T8" fmla="*/ 536 w 536"/>
                <a:gd name="T9" fmla="*/ 21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6" h="271">
                  <a:moveTo>
                    <a:pt x="536" y="219"/>
                  </a:moveTo>
                  <a:lnTo>
                    <a:pt x="519" y="271"/>
                  </a:lnTo>
                  <a:lnTo>
                    <a:pt x="0" y="48"/>
                  </a:lnTo>
                  <a:lnTo>
                    <a:pt x="23" y="0"/>
                  </a:lnTo>
                  <a:lnTo>
                    <a:pt x="536" y="21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4" name="Freeform 296">
              <a:extLst>
                <a:ext uri="{FF2B5EF4-FFF2-40B4-BE49-F238E27FC236}">
                  <a16:creationId xmlns:a16="http://schemas.microsoft.com/office/drawing/2014/main" id="{13D2934E-338C-4DA4-96ED-FBAE7CB62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590" y="7717854"/>
              <a:ext cx="758892" cy="491731"/>
            </a:xfrm>
            <a:custGeom>
              <a:avLst/>
              <a:gdLst>
                <a:gd name="T0" fmla="*/ 379 w 580"/>
                <a:gd name="T1" fmla="*/ 38 h 376"/>
                <a:gd name="T2" fmla="*/ 539 w 580"/>
                <a:gd name="T3" fmla="*/ 167 h 376"/>
                <a:gd name="T4" fmla="*/ 573 w 580"/>
                <a:gd name="T5" fmla="*/ 300 h 376"/>
                <a:gd name="T6" fmla="*/ 525 w 580"/>
                <a:gd name="T7" fmla="*/ 231 h 376"/>
                <a:gd name="T8" fmla="*/ 497 w 580"/>
                <a:gd name="T9" fmla="*/ 219 h 376"/>
                <a:gd name="T10" fmla="*/ 94 w 580"/>
                <a:gd name="T11" fmla="*/ 136 h 376"/>
                <a:gd name="T12" fmla="*/ 113 w 580"/>
                <a:gd name="T13" fmla="*/ 247 h 376"/>
                <a:gd name="T14" fmla="*/ 143 w 580"/>
                <a:gd name="T15" fmla="*/ 285 h 376"/>
                <a:gd name="T16" fmla="*/ 97 w 580"/>
                <a:gd name="T17" fmla="*/ 376 h 376"/>
                <a:gd name="T18" fmla="*/ 36 w 580"/>
                <a:gd name="T19" fmla="*/ 111 h 376"/>
                <a:gd name="T20" fmla="*/ 176 w 580"/>
                <a:gd name="T21" fmla="*/ 11 h 376"/>
                <a:gd name="T22" fmla="*/ 379 w 580"/>
                <a:gd name="T23" fmla="*/ 38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0" h="376">
                  <a:moveTo>
                    <a:pt x="379" y="38"/>
                  </a:moveTo>
                  <a:cubicBezTo>
                    <a:pt x="450" y="68"/>
                    <a:pt x="506" y="115"/>
                    <a:pt x="539" y="167"/>
                  </a:cubicBezTo>
                  <a:cubicBezTo>
                    <a:pt x="567" y="210"/>
                    <a:pt x="580" y="257"/>
                    <a:pt x="573" y="300"/>
                  </a:cubicBezTo>
                  <a:cubicBezTo>
                    <a:pt x="571" y="271"/>
                    <a:pt x="555" y="243"/>
                    <a:pt x="525" y="231"/>
                  </a:cubicBezTo>
                  <a:cubicBezTo>
                    <a:pt x="497" y="219"/>
                    <a:pt x="497" y="219"/>
                    <a:pt x="497" y="219"/>
                  </a:cubicBezTo>
                  <a:cubicBezTo>
                    <a:pt x="458" y="58"/>
                    <a:pt x="150" y="5"/>
                    <a:pt x="94" y="136"/>
                  </a:cubicBezTo>
                  <a:cubicBezTo>
                    <a:pt x="80" y="169"/>
                    <a:pt x="88" y="209"/>
                    <a:pt x="113" y="247"/>
                  </a:cubicBezTo>
                  <a:cubicBezTo>
                    <a:pt x="121" y="260"/>
                    <a:pt x="131" y="273"/>
                    <a:pt x="143" y="285"/>
                  </a:cubicBezTo>
                  <a:cubicBezTo>
                    <a:pt x="97" y="376"/>
                    <a:pt x="97" y="376"/>
                    <a:pt x="97" y="376"/>
                  </a:cubicBezTo>
                  <a:cubicBezTo>
                    <a:pt x="34" y="319"/>
                    <a:pt x="0" y="196"/>
                    <a:pt x="36" y="111"/>
                  </a:cubicBezTo>
                  <a:cubicBezTo>
                    <a:pt x="59" y="58"/>
                    <a:pt x="111" y="23"/>
                    <a:pt x="176" y="11"/>
                  </a:cubicBezTo>
                  <a:cubicBezTo>
                    <a:pt x="236" y="0"/>
                    <a:pt x="309" y="8"/>
                    <a:pt x="379" y="3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5" name="Freeform 297">
              <a:extLst>
                <a:ext uri="{FF2B5EF4-FFF2-40B4-BE49-F238E27FC236}">
                  <a16:creationId xmlns:a16="http://schemas.microsoft.com/office/drawing/2014/main" id="{FFF86595-4868-4216-B33F-4FB4376C6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153" y="7960816"/>
              <a:ext cx="569169" cy="302008"/>
            </a:xfrm>
            <a:custGeom>
              <a:avLst/>
              <a:gdLst>
                <a:gd name="T0" fmla="*/ 51 w 435"/>
                <a:gd name="T1" fmla="*/ 8 h 231"/>
                <a:gd name="T2" fmla="*/ 411 w 435"/>
                <a:gd name="T3" fmla="*/ 162 h 231"/>
                <a:gd name="T4" fmla="*/ 428 w 435"/>
                <a:gd name="T5" fmla="*/ 206 h 231"/>
                <a:gd name="T6" fmla="*/ 384 w 435"/>
                <a:gd name="T7" fmla="*/ 223 h 231"/>
                <a:gd name="T8" fmla="*/ 25 w 435"/>
                <a:gd name="T9" fmla="*/ 69 h 231"/>
                <a:gd name="T10" fmla="*/ 7 w 435"/>
                <a:gd name="T11" fmla="*/ 25 h 231"/>
                <a:gd name="T12" fmla="*/ 51 w 435"/>
                <a:gd name="T13" fmla="*/ 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231">
                  <a:moveTo>
                    <a:pt x="51" y="8"/>
                  </a:moveTo>
                  <a:cubicBezTo>
                    <a:pt x="411" y="162"/>
                    <a:pt x="411" y="162"/>
                    <a:pt x="411" y="162"/>
                  </a:cubicBezTo>
                  <a:cubicBezTo>
                    <a:pt x="427" y="169"/>
                    <a:pt x="435" y="189"/>
                    <a:pt x="428" y="206"/>
                  </a:cubicBezTo>
                  <a:cubicBezTo>
                    <a:pt x="421" y="223"/>
                    <a:pt x="401" y="231"/>
                    <a:pt x="384" y="22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8" y="62"/>
                    <a:pt x="0" y="42"/>
                    <a:pt x="7" y="25"/>
                  </a:cubicBezTo>
                  <a:cubicBezTo>
                    <a:pt x="15" y="8"/>
                    <a:pt x="34" y="0"/>
                    <a:pt x="51" y="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7" name="Freeform 299">
              <a:extLst>
                <a:ext uri="{FF2B5EF4-FFF2-40B4-BE49-F238E27FC236}">
                  <a16:creationId xmlns:a16="http://schemas.microsoft.com/office/drawing/2014/main" id="{85F24CA5-931C-4B80-99C9-42EC3573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887" y="7744957"/>
              <a:ext cx="829555" cy="830523"/>
            </a:xfrm>
            <a:custGeom>
              <a:avLst/>
              <a:gdLst>
                <a:gd name="T0" fmla="*/ 258 w 634"/>
                <a:gd name="T1" fmla="*/ 102 h 635"/>
                <a:gd name="T2" fmla="*/ 244 w 634"/>
                <a:gd name="T3" fmla="*/ 74 h 635"/>
                <a:gd name="T4" fmla="*/ 69 w 634"/>
                <a:gd name="T5" fmla="*/ 40 h 635"/>
                <a:gd name="T6" fmla="*/ 37 w 634"/>
                <a:gd name="T7" fmla="*/ 213 h 635"/>
                <a:gd name="T8" fmla="*/ 235 w 634"/>
                <a:gd name="T9" fmla="*/ 514 h 635"/>
                <a:gd name="T10" fmla="*/ 265 w 634"/>
                <a:gd name="T11" fmla="*/ 547 h 635"/>
                <a:gd name="T12" fmla="*/ 285 w 634"/>
                <a:gd name="T13" fmla="*/ 560 h 635"/>
                <a:gd name="T14" fmla="*/ 368 w 634"/>
                <a:gd name="T15" fmla="*/ 582 h 635"/>
                <a:gd name="T16" fmla="*/ 482 w 634"/>
                <a:gd name="T17" fmla="*/ 607 h 635"/>
                <a:gd name="T18" fmla="*/ 617 w 634"/>
                <a:gd name="T19" fmla="*/ 635 h 635"/>
                <a:gd name="T20" fmla="*/ 634 w 634"/>
                <a:gd name="T21" fmla="*/ 585 h 635"/>
                <a:gd name="T22" fmla="*/ 380 w 634"/>
                <a:gd name="T23" fmla="*/ 447 h 635"/>
                <a:gd name="T24" fmla="*/ 369 w 634"/>
                <a:gd name="T25" fmla="*/ 431 h 635"/>
                <a:gd name="T26" fmla="*/ 258 w 634"/>
                <a:gd name="T27" fmla="*/ 102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4" h="635">
                  <a:moveTo>
                    <a:pt x="258" y="102"/>
                  </a:moveTo>
                  <a:cubicBezTo>
                    <a:pt x="254" y="93"/>
                    <a:pt x="250" y="83"/>
                    <a:pt x="244" y="74"/>
                  </a:cubicBezTo>
                  <a:cubicBezTo>
                    <a:pt x="206" y="16"/>
                    <a:pt x="127" y="0"/>
                    <a:pt x="69" y="40"/>
                  </a:cubicBezTo>
                  <a:cubicBezTo>
                    <a:pt x="13" y="79"/>
                    <a:pt x="0" y="156"/>
                    <a:pt x="37" y="213"/>
                  </a:cubicBezTo>
                  <a:cubicBezTo>
                    <a:pt x="102" y="310"/>
                    <a:pt x="166" y="421"/>
                    <a:pt x="235" y="514"/>
                  </a:cubicBezTo>
                  <a:cubicBezTo>
                    <a:pt x="242" y="527"/>
                    <a:pt x="254" y="538"/>
                    <a:pt x="265" y="547"/>
                  </a:cubicBezTo>
                  <a:cubicBezTo>
                    <a:pt x="271" y="552"/>
                    <a:pt x="278" y="557"/>
                    <a:pt x="285" y="560"/>
                  </a:cubicBezTo>
                  <a:cubicBezTo>
                    <a:pt x="309" y="572"/>
                    <a:pt x="345" y="577"/>
                    <a:pt x="368" y="582"/>
                  </a:cubicBezTo>
                  <a:cubicBezTo>
                    <a:pt x="410" y="591"/>
                    <a:pt x="448" y="600"/>
                    <a:pt x="482" y="607"/>
                  </a:cubicBezTo>
                  <a:cubicBezTo>
                    <a:pt x="538" y="619"/>
                    <a:pt x="606" y="632"/>
                    <a:pt x="617" y="635"/>
                  </a:cubicBezTo>
                  <a:cubicBezTo>
                    <a:pt x="634" y="585"/>
                    <a:pt x="634" y="585"/>
                    <a:pt x="634" y="585"/>
                  </a:cubicBezTo>
                  <a:cubicBezTo>
                    <a:pt x="570" y="553"/>
                    <a:pt x="420" y="486"/>
                    <a:pt x="380" y="447"/>
                  </a:cubicBezTo>
                  <a:cubicBezTo>
                    <a:pt x="376" y="444"/>
                    <a:pt x="373" y="438"/>
                    <a:pt x="369" y="431"/>
                  </a:cubicBezTo>
                  <a:cubicBezTo>
                    <a:pt x="348" y="402"/>
                    <a:pt x="272" y="143"/>
                    <a:pt x="258" y="102"/>
                  </a:cubicBezTo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8" name="Freeform 300">
              <a:extLst>
                <a:ext uri="{FF2B5EF4-FFF2-40B4-BE49-F238E27FC236}">
                  <a16:creationId xmlns:a16="http://schemas.microsoft.com/office/drawing/2014/main" id="{62488482-A04D-471B-A1CA-7556853D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302" y="7731406"/>
              <a:ext cx="376542" cy="370735"/>
            </a:xfrm>
            <a:custGeom>
              <a:avLst/>
              <a:gdLst>
                <a:gd name="T0" fmla="*/ 261 w 288"/>
                <a:gd name="T1" fmla="*/ 79 h 283"/>
                <a:gd name="T2" fmla="*/ 276 w 288"/>
                <a:gd name="T3" fmla="*/ 109 h 283"/>
                <a:gd name="T4" fmla="*/ 288 w 288"/>
                <a:gd name="T5" fmla="*/ 146 h 283"/>
                <a:gd name="T6" fmla="*/ 76 w 288"/>
                <a:gd name="T7" fmla="*/ 283 h 283"/>
                <a:gd name="T8" fmla="*/ 40 w 288"/>
                <a:gd name="T9" fmla="*/ 228 h 283"/>
                <a:gd name="T10" fmla="*/ 74 w 288"/>
                <a:gd name="T11" fmla="*/ 43 h 283"/>
                <a:gd name="T12" fmla="*/ 261 w 288"/>
                <a:gd name="T13" fmla="*/ 7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283">
                  <a:moveTo>
                    <a:pt x="261" y="79"/>
                  </a:moveTo>
                  <a:cubicBezTo>
                    <a:pt x="267" y="89"/>
                    <a:pt x="272" y="99"/>
                    <a:pt x="276" y="109"/>
                  </a:cubicBezTo>
                  <a:cubicBezTo>
                    <a:pt x="276" y="109"/>
                    <a:pt x="280" y="123"/>
                    <a:pt x="288" y="146"/>
                  </a:cubicBezTo>
                  <a:cubicBezTo>
                    <a:pt x="142" y="105"/>
                    <a:pt x="88" y="247"/>
                    <a:pt x="76" y="283"/>
                  </a:cubicBezTo>
                  <a:cubicBezTo>
                    <a:pt x="40" y="228"/>
                    <a:pt x="40" y="228"/>
                    <a:pt x="40" y="228"/>
                  </a:cubicBezTo>
                  <a:cubicBezTo>
                    <a:pt x="0" y="167"/>
                    <a:pt x="14" y="85"/>
                    <a:pt x="74" y="43"/>
                  </a:cubicBezTo>
                  <a:cubicBezTo>
                    <a:pt x="135" y="0"/>
                    <a:pt x="220" y="17"/>
                    <a:pt x="261" y="79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9" name="Freeform 301">
              <a:extLst>
                <a:ext uri="{FF2B5EF4-FFF2-40B4-BE49-F238E27FC236}">
                  <a16:creationId xmlns:a16="http://schemas.microsoft.com/office/drawing/2014/main" id="{0570DF85-6740-485B-8282-F09E2A033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203" y="8496105"/>
              <a:ext cx="223602" cy="146164"/>
            </a:xfrm>
            <a:custGeom>
              <a:avLst/>
              <a:gdLst>
                <a:gd name="T0" fmla="*/ 0 w 171"/>
                <a:gd name="T1" fmla="*/ 55 h 112"/>
                <a:gd name="T2" fmla="*/ 44 w 171"/>
                <a:gd name="T3" fmla="*/ 73 h 112"/>
                <a:gd name="T4" fmla="*/ 106 w 171"/>
                <a:gd name="T5" fmla="*/ 109 h 112"/>
                <a:gd name="T6" fmla="*/ 150 w 171"/>
                <a:gd name="T7" fmla="*/ 92 h 112"/>
                <a:gd name="T8" fmla="*/ 167 w 171"/>
                <a:gd name="T9" fmla="*/ 68 h 112"/>
                <a:gd name="T10" fmla="*/ 110 w 171"/>
                <a:gd name="T11" fmla="*/ 42 h 112"/>
                <a:gd name="T12" fmla="*/ 156 w 171"/>
                <a:gd name="T13" fmla="*/ 45 h 112"/>
                <a:gd name="T14" fmla="*/ 150 w 171"/>
                <a:gd name="T15" fmla="*/ 24 h 112"/>
                <a:gd name="T16" fmla="*/ 86 w 171"/>
                <a:gd name="T17" fmla="*/ 9 h 112"/>
                <a:gd name="T18" fmla="*/ 45 w 171"/>
                <a:gd name="T19" fmla="*/ 11 h 112"/>
                <a:gd name="T20" fmla="*/ 20 w 171"/>
                <a:gd name="T21" fmla="*/ 0 h 112"/>
                <a:gd name="T22" fmla="*/ 0 w 171"/>
                <a:gd name="T23" fmla="*/ 5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1" h="112">
                  <a:moveTo>
                    <a:pt x="0" y="55"/>
                  </a:moveTo>
                  <a:cubicBezTo>
                    <a:pt x="0" y="55"/>
                    <a:pt x="28" y="61"/>
                    <a:pt x="44" y="73"/>
                  </a:cubicBezTo>
                  <a:cubicBezTo>
                    <a:pt x="61" y="85"/>
                    <a:pt x="84" y="112"/>
                    <a:pt x="106" y="109"/>
                  </a:cubicBezTo>
                  <a:cubicBezTo>
                    <a:pt x="128" y="106"/>
                    <a:pt x="148" y="93"/>
                    <a:pt x="150" y="92"/>
                  </a:cubicBezTo>
                  <a:cubicBezTo>
                    <a:pt x="152" y="91"/>
                    <a:pt x="171" y="78"/>
                    <a:pt x="167" y="68"/>
                  </a:cubicBezTo>
                  <a:cubicBezTo>
                    <a:pt x="163" y="57"/>
                    <a:pt x="108" y="49"/>
                    <a:pt x="110" y="42"/>
                  </a:cubicBezTo>
                  <a:cubicBezTo>
                    <a:pt x="112" y="39"/>
                    <a:pt x="142" y="53"/>
                    <a:pt x="156" y="45"/>
                  </a:cubicBezTo>
                  <a:cubicBezTo>
                    <a:pt x="170" y="37"/>
                    <a:pt x="161" y="29"/>
                    <a:pt x="150" y="24"/>
                  </a:cubicBezTo>
                  <a:cubicBezTo>
                    <a:pt x="140" y="18"/>
                    <a:pt x="96" y="14"/>
                    <a:pt x="86" y="9"/>
                  </a:cubicBezTo>
                  <a:cubicBezTo>
                    <a:pt x="76" y="5"/>
                    <a:pt x="57" y="13"/>
                    <a:pt x="45" y="11"/>
                  </a:cubicBezTo>
                  <a:cubicBezTo>
                    <a:pt x="34" y="9"/>
                    <a:pt x="20" y="0"/>
                    <a:pt x="20" y="0"/>
                  </a:cubicBezTo>
                  <a:cubicBezTo>
                    <a:pt x="13" y="18"/>
                    <a:pt x="7" y="37"/>
                    <a:pt x="0" y="55"/>
                  </a:cubicBezTo>
                  <a:close/>
                </a:path>
              </a:pathLst>
            </a:custGeom>
            <a:solidFill>
              <a:srgbClr val="FFB5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0" name="Freeform 302">
              <a:extLst>
                <a:ext uri="{FF2B5EF4-FFF2-40B4-BE49-F238E27FC236}">
                  <a16:creationId xmlns:a16="http://schemas.microsoft.com/office/drawing/2014/main" id="{346EAB0B-7688-4215-95F7-2D1F54404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440" y="7291944"/>
              <a:ext cx="710493" cy="647576"/>
            </a:xfrm>
            <a:custGeom>
              <a:avLst/>
              <a:gdLst>
                <a:gd name="T0" fmla="*/ 440 w 543"/>
                <a:gd name="T1" fmla="*/ 232 h 495"/>
                <a:gd name="T2" fmla="*/ 442 w 543"/>
                <a:gd name="T3" fmla="*/ 257 h 495"/>
                <a:gd name="T4" fmla="*/ 415 w 543"/>
                <a:gd name="T5" fmla="*/ 341 h 495"/>
                <a:gd name="T6" fmla="*/ 325 w 543"/>
                <a:gd name="T7" fmla="*/ 405 h 495"/>
                <a:gd name="T8" fmla="*/ 245 w 543"/>
                <a:gd name="T9" fmla="*/ 416 h 495"/>
                <a:gd name="T10" fmla="*/ 176 w 543"/>
                <a:gd name="T11" fmla="*/ 452 h 495"/>
                <a:gd name="T12" fmla="*/ 59 w 543"/>
                <a:gd name="T13" fmla="*/ 480 h 495"/>
                <a:gd name="T14" fmla="*/ 23 w 543"/>
                <a:gd name="T15" fmla="*/ 452 h 495"/>
                <a:gd name="T16" fmla="*/ 60 w 543"/>
                <a:gd name="T17" fmla="*/ 349 h 495"/>
                <a:gd name="T18" fmla="*/ 93 w 543"/>
                <a:gd name="T19" fmla="*/ 287 h 495"/>
                <a:gd name="T20" fmla="*/ 147 w 543"/>
                <a:gd name="T21" fmla="*/ 173 h 495"/>
                <a:gd name="T22" fmla="*/ 308 w 543"/>
                <a:gd name="T23" fmla="*/ 111 h 495"/>
                <a:gd name="T24" fmla="*/ 523 w 543"/>
                <a:gd name="T25" fmla="*/ 68 h 495"/>
                <a:gd name="T26" fmla="*/ 541 w 543"/>
                <a:gd name="T27" fmla="*/ 112 h 495"/>
                <a:gd name="T28" fmla="*/ 532 w 543"/>
                <a:gd name="T29" fmla="*/ 128 h 495"/>
                <a:gd name="T30" fmla="*/ 516 w 543"/>
                <a:gd name="T31" fmla="*/ 135 h 495"/>
                <a:gd name="T32" fmla="*/ 488 w 543"/>
                <a:gd name="T33" fmla="*/ 132 h 495"/>
                <a:gd name="T34" fmla="*/ 461 w 543"/>
                <a:gd name="T35" fmla="*/ 130 h 495"/>
                <a:gd name="T36" fmla="*/ 444 w 543"/>
                <a:gd name="T37" fmla="*/ 142 h 495"/>
                <a:gd name="T38" fmla="*/ 435 w 543"/>
                <a:gd name="T39" fmla="*/ 167 h 495"/>
                <a:gd name="T40" fmla="*/ 440 w 543"/>
                <a:gd name="T41" fmla="*/ 232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3" h="495">
                  <a:moveTo>
                    <a:pt x="440" y="232"/>
                  </a:moveTo>
                  <a:cubicBezTo>
                    <a:pt x="441" y="240"/>
                    <a:pt x="442" y="249"/>
                    <a:pt x="442" y="257"/>
                  </a:cubicBezTo>
                  <a:cubicBezTo>
                    <a:pt x="441" y="287"/>
                    <a:pt x="432" y="316"/>
                    <a:pt x="415" y="341"/>
                  </a:cubicBezTo>
                  <a:cubicBezTo>
                    <a:pt x="394" y="372"/>
                    <a:pt x="361" y="395"/>
                    <a:pt x="325" y="405"/>
                  </a:cubicBezTo>
                  <a:cubicBezTo>
                    <a:pt x="299" y="412"/>
                    <a:pt x="272" y="412"/>
                    <a:pt x="245" y="416"/>
                  </a:cubicBezTo>
                  <a:cubicBezTo>
                    <a:pt x="218" y="421"/>
                    <a:pt x="195" y="432"/>
                    <a:pt x="176" y="452"/>
                  </a:cubicBezTo>
                  <a:cubicBezTo>
                    <a:pt x="146" y="486"/>
                    <a:pt x="101" y="495"/>
                    <a:pt x="59" y="480"/>
                  </a:cubicBezTo>
                  <a:cubicBezTo>
                    <a:pt x="45" y="474"/>
                    <a:pt x="31" y="465"/>
                    <a:pt x="23" y="452"/>
                  </a:cubicBezTo>
                  <a:cubicBezTo>
                    <a:pt x="0" y="415"/>
                    <a:pt x="37" y="375"/>
                    <a:pt x="60" y="349"/>
                  </a:cubicBezTo>
                  <a:cubicBezTo>
                    <a:pt x="76" y="331"/>
                    <a:pt x="85" y="309"/>
                    <a:pt x="93" y="287"/>
                  </a:cubicBezTo>
                  <a:cubicBezTo>
                    <a:pt x="106" y="247"/>
                    <a:pt x="115" y="202"/>
                    <a:pt x="147" y="173"/>
                  </a:cubicBezTo>
                  <a:cubicBezTo>
                    <a:pt x="191" y="133"/>
                    <a:pt x="257" y="139"/>
                    <a:pt x="308" y="111"/>
                  </a:cubicBezTo>
                  <a:cubicBezTo>
                    <a:pt x="371" y="76"/>
                    <a:pt x="454" y="0"/>
                    <a:pt x="523" y="68"/>
                  </a:cubicBezTo>
                  <a:cubicBezTo>
                    <a:pt x="535" y="79"/>
                    <a:pt x="543" y="96"/>
                    <a:pt x="541" y="112"/>
                  </a:cubicBezTo>
                  <a:cubicBezTo>
                    <a:pt x="540" y="118"/>
                    <a:pt x="537" y="124"/>
                    <a:pt x="532" y="128"/>
                  </a:cubicBezTo>
                  <a:cubicBezTo>
                    <a:pt x="528" y="132"/>
                    <a:pt x="522" y="134"/>
                    <a:pt x="516" y="135"/>
                  </a:cubicBezTo>
                  <a:cubicBezTo>
                    <a:pt x="506" y="136"/>
                    <a:pt x="497" y="136"/>
                    <a:pt x="488" y="132"/>
                  </a:cubicBezTo>
                  <a:cubicBezTo>
                    <a:pt x="479" y="127"/>
                    <a:pt x="471" y="126"/>
                    <a:pt x="461" y="130"/>
                  </a:cubicBezTo>
                  <a:cubicBezTo>
                    <a:pt x="455" y="133"/>
                    <a:pt x="448" y="136"/>
                    <a:pt x="444" y="142"/>
                  </a:cubicBezTo>
                  <a:cubicBezTo>
                    <a:pt x="438" y="149"/>
                    <a:pt x="436" y="158"/>
                    <a:pt x="435" y="167"/>
                  </a:cubicBezTo>
                  <a:cubicBezTo>
                    <a:pt x="433" y="189"/>
                    <a:pt x="438" y="210"/>
                    <a:pt x="440" y="232"/>
                  </a:cubicBezTo>
                </a:path>
              </a:pathLst>
            </a:custGeom>
            <a:solidFill>
              <a:srgbClr val="2831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1" name="Freeform 303">
              <a:extLst>
                <a:ext uri="{FF2B5EF4-FFF2-40B4-BE49-F238E27FC236}">
                  <a16:creationId xmlns:a16="http://schemas.microsoft.com/office/drawing/2014/main" id="{FCA92995-31A6-4779-8FCA-AB02EFE365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1992" y="7674295"/>
              <a:ext cx="379447" cy="200371"/>
            </a:xfrm>
            <a:custGeom>
              <a:avLst/>
              <a:gdLst>
                <a:gd name="T0" fmla="*/ 290 w 290"/>
                <a:gd name="T1" fmla="*/ 118 h 153"/>
                <a:gd name="T2" fmla="*/ 256 w 290"/>
                <a:gd name="T3" fmla="*/ 122 h 153"/>
                <a:gd name="T4" fmla="*/ 290 w 290"/>
                <a:gd name="T5" fmla="*/ 118 h 153"/>
                <a:gd name="T6" fmla="*/ 290 w 290"/>
                <a:gd name="T7" fmla="*/ 118 h 153"/>
                <a:gd name="T8" fmla="*/ 25 w 290"/>
                <a:gd name="T9" fmla="*/ 88 h 153"/>
                <a:gd name="T10" fmla="*/ 9 w 290"/>
                <a:gd name="T11" fmla="*/ 153 h 153"/>
                <a:gd name="T12" fmla="*/ 25 w 290"/>
                <a:gd name="T13" fmla="*/ 88 h 153"/>
                <a:gd name="T14" fmla="*/ 81 w 290"/>
                <a:gd name="T15" fmla="*/ 0 h 153"/>
                <a:gd name="T16" fmla="*/ 50 w 290"/>
                <a:gd name="T17" fmla="*/ 57 h 153"/>
                <a:gd name="T18" fmla="*/ 31 w 290"/>
                <a:gd name="T19" fmla="*/ 80 h 153"/>
                <a:gd name="T20" fmla="*/ 50 w 290"/>
                <a:gd name="T21" fmla="*/ 57 h 153"/>
                <a:gd name="T22" fmla="*/ 81 w 290"/>
                <a:gd name="T23" fmla="*/ 0 h 153"/>
                <a:gd name="T24" fmla="*/ 81 w 290"/>
                <a:gd name="T25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153">
                  <a:moveTo>
                    <a:pt x="290" y="118"/>
                  </a:moveTo>
                  <a:cubicBezTo>
                    <a:pt x="279" y="119"/>
                    <a:pt x="267" y="120"/>
                    <a:pt x="256" y="122"/>
                  </a:cubicBezTo>
                  <a:cubicBezTo>
                    <a:pt x="267" y="120"/>
                    <a:pt x="279" y="119"/>
                    <a:pt x="290" y="118"/>
                  </a:cubicBezTo>
                  <a:cubicBezTo>
                    <a:pt x="290" y="118"/>
                    <a:pt x="290" y="118"/>
                    <a:pt x="290" y="118"/>
                  </a:cubicBezTo>
                  <a:moveTo>
                    <a:pt x="25" y="88"/>
                  </a:moveTo>
                  <a:cubicBezTo>
                    <a:pt x="10" y="108"/>
                    <a:pt x="0" y="131"/>
                    <a:pt x="9" y="153"/>
                  </a:cubicBezTo>
                  <a:cubicBezTo>
                    <a:pt x="0" y="131"/>
                    <a:pt x="10" y="108"/>
                    <a:pt x="25" y="88"/>
                  </a:cubicBezTo>
                  <a:moveTo>
                    <a:pt x="81" y="0"/>
                  </a:moveTo>
                  <a:cubicBezTo>
                    <a:pt x="74" y="20"/>
                    <a:pt x="65" y="41"/>
                    <a:pt x="50" y="57"/>
                  </a:cubicBezTo>
                  <a:cubicBezTo>
                    <a:pt x="44" y="64"/>
                    <a:pt x="37" y="72"/>
                    <a:pt x="31" y="80"/>
                  </a:cubicBezTo>
                  <a:cubicBezTo>
                    <a:pt x="37" y="72"/>
                    <a:pt x="44" y="64"/>
                    <a:pt x="50" y="57"/>
                  </a:cubicBezTo>
                  <a:cubicBezTo>
                    <a:pt x="65" y="41"/>
                    <a:pt x="74" y="2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</a:path>
              </a:pathLst>
            </a:custGeom>
            <a:solidFill>
              <a:srgbClr val="91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2" name="Freeform 304">
              <a:extLst>
                <a:ext uri="{FF2B5EF4-FFF2-40B4-BE49-F238E27FC236}">
                  <a16:creationId xmlns:a16="http://schemas.microsoft.com/office/drawing/2014/main" id="{BF311EC9-C2BE-4095-8249-8F6AF900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438" y="7824330"/>
              <a:ext cx="20327" cy="3871"/>
            </a:xfrm>
            <a:custGeom>
              <a:avLst/>
              <a:gdLst>
                <a:gd name="T0" fmla="*/ 16 w 16"/>
                <a:gd name="T1" fmla="*/ 0 h 3"/>
                <a:gd name="T2" fmla="*/ 0 w 16"/>
                <a:gd name="T3" fmla="*/ 3 h 3"/>
                <a:gd name="T4" fmla="*/ 0 w 16"/>
                <a:gd name="T5" fmla="*/ 3 h 3"/>
                <a:gd name="T6" fmla="*/ 16 w 1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3">
                  <a:moveTo>
                    <a:pt x="16" y="0"/>
                  </a:moveTo>
                  <a:cubicBezTo>
                    <a:pt x="10" y="1"/>
                    <a:pt x="5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5" y="2"/>
                    <a:pt x="10" y="1"/>
                    <a:pt x="16" y="0"/>
                  </a:cubicBezTo>
                </a:path>
              </a:pathLst>
            </a:custGeom>
            <a:solidFill>
              <a:srgbClr val="584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3" name="Freeform 305">
              <a:extLst>
                <a:ext uri="{FF2B5EF4-FFF2-40B4-BE49-F238E27FC236}">
                  <a16:creationId xmlns:a16="http://schemas.microsoft.com/office/drawing/2014/main" id="{BD36A930-FF6F-43FB-9F8B-EC92C06F80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1352" y="7841754"/>
              <a:ext cx="266193" cy="88086"/>
            </a:xfrm>
            <a:custGeom>
              <a:avLst/>
              <a:gdLst>
                <a:gd name="T0" fmla="*/ 118 w 203"/>
                <a:gd name="T1" fmla="*/ 57 h 67"/>
                <a:gd name="T2" fmla="*/ 74 w 203"/>
                <a:gd name="T3" fmla="*/ 67 h 67"/>
                <a:gd name="T4" fmla="*/ 34 w 203"/>
                <a:gd name="T5" fmla="*/ 60 h 67"/>
                <a:gd name="T6" fmla="*/ 30 w 203"/>
                <a:gd name="T7" fmla="*/ 58 h 67"/>
                <a:gd name="T8" fmla="*/ 34 w 203"/>
                <a:gd name="T9" fmla="*/ 60 h 67"/>
                <a:gd name="T10" fmla="*/ 74 w 203"/>
                <a:gd name="T11" fmla="*/ 67 h 67"/>
                <a:gd name="T12" fmla="*/ 118 w 203"/>
                <a:gd name="T13" fmla="*/ 57 h 67"/>
                <a:gd name="T14" fmla="*/ 0 w 203"/>
                <a:gd name="T15" fmla="*/ 35 h 67"/>
                <a:gd name="T16" fmla="*/ 18 w 203"/>
                <a:gd name="T17" fmla="*/ 52 h 67"/>
                <a:gd name="T18" fmla="*/ 0 w 203"/>
                <a:gd name="T19" fmla="*/ 35 h 67"/>
                <a:gd name="T20" fmla="*/ 203 w 203"/>
                <a:gd name="T21" fmla="*/ 0 h 67"/>
                <a:gd name="T22" fmla="*/ 168 w 203"/>
                <a:gd name="T23" fmla="*/ 17 h 67"/>
                <a:gd name="T24" fmla="*/ 203 w 203"/>
                <a:gd name="T2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" h="67">
                  <a:moveTo>
                    <a:pt x="118" y="57"/>
                  </a:moveTo>
                  <a:cubicBezTo>
                    <a:pt x="104" y="64"/>
                    <a:pt x="89" y="67"/>
                    <a:pt x="74" y="67"/>
                  </a:cubicBezTo>
                  <a:cubicBezTo>
                    <a:pt x="61" y="67"/>
                    <a:pt x="47" y="65"/>
                    <a:pt x="34" y="60"/>
                  </a:cubicBezTo>
                  <a:cubicBezTo>
                    <a:pt x="33" y="59"/>
                    <a:pt x="31" y="59"/>
                    <a:pt x="30" y="58"/>
                  </a:cubicBezTo>
                  <a:cubicBezTo>
                    <a:pt x="31" y="59"/>
                    <a:pt x="33" y="59"/>
                    <a:pt x="34" y="60"/>
                  </a:cubicBezTo>
                  <a:cubicBezTo>
                    <a:pt x="47" y="65"/>
                    <a:pt x="61" y="67"/>
                    <a:pt x="74" y="67"/>
                  </a:cubicBezTo>
                  <a:cubicBezTo>
                    <a:pt x="89" y="67"/>
                    <a:pt x="104" y="64"/>
                    <a:pt x="118" y="57"/>
                  </a:cubicBezTo>
                  <a:moveTo>
                    <a:pt x="0" y="35"/>
                  </a:moveTo>
                  <a:cubicBezTo>
                    <a:pt x="5" y="42"/>
                    <a:pt x="11" y="47"/>
                    <a:pt x="18" y="52"/>
                  </a:cubicBezTo>
                  <a:cubicBezTo>
                    <a:pt x="11" y="47"/>
                    <a:pt x="5" y="42"/>
                    <a:pt x="0" y="35"/>
                  </a:cubicBezTo>
                  <a:moveTo>
                    <a:pt x="203" y="0"/>
                  </a:moveTo>
                  <a:cubicBezTo>
                    <a:pt x="191" y="4"/>
                    <a:pt x="179" y="9"/>
                    <a:pt x="168" y="17"/>
                  </a:cubicBezTo>
                  <a:cubicBezTo>
                    <a:pt x="179" y="9"/>
                    <a:pt x="191" y="4"/>
                    <a:pt x="203" y="0"/>
                  </a:cubicBezTo>
                </a:path>
              </a:pathLst>
            </a:custGeom>
            <a:solidFill>
              <a:srgbClr val="91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4" name="Freeform 306">
              <a:extLst>
                <a:ext uri="{FF2B5EF4-FFF2-40B4-BE49-F238E27FC236}">
                  <a16:creationId xmlns:a16="http://schemas.microsoft.com/office/drawing/2014/main" id="{4A5B7BC3-5DA0-49E0-9E23-F417C8FB9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1992" y="7674295"/>
              <a:ext cx="490763" cy="255546"/>
            </a:xfrm>
            <a:custGeom>
              <a:avLst/>
              <a:gdLst>
                <a:gd name="T0" fmla="*/ 81 w 375"/>
                <a:gd name="T1" fmla="*/ 0 h 195"/>
                <a:gd name="T2" fmla="*/ 50 w 375"/>
                <a:gd name="T3" fmla="*/ 57 h 195"/>
                <a:gd name="T4" fmla="*/ 31 w 375"/>
                <a:gd name="T5" fmla="*/ 80 h 195"/>
                <a:gd name="T6" fmla="*/ 25 w 375"/>
                <a:gd name="T7" fmla="*/ 88 h 195"/>
                <a:gd name="T8" fmla="*/ 9 w 375"/>
                <a:gd name="T9" fmla="*/ 153 h 195"/>
                <a:gd name="T10" fmla="*/ 13 w 375"/>
                <a:gd name="T11" fmla="*/ 160 h 195"/>
                <a:gd name="T12" fmla="*/ 15 w 375"/>
                <a:gd name="T13" fmla="*/ 163 h 195"/>
                <a:gd name="T14" fmla="*/ 33 w 375"/>
                <a:gd name="T15" fmla="*/ 180 h 195"/>
                <a:gd name="T16" fmla="*/ 45 w 375"/>
                <a:gd name="T17" fmla="*/ 186 h 195"/>
                <a:gd name="T18" fmla="*/ 49 w 375"/>
                <a:gd name="T19" fmla="*/ 188 h 195"/>
                <a:gd name="T20" fmla="*/ 89 w 375"/>
                <a:gd name="T21" fmla="*/ 195 h 195"/>
                <a:gd name="T22" fmla="*/ 133 w 375"/>
                <a:gd name="T23" fmla="*/ 185 h 195"/>
                <a:gd name="T24" fmla="*/ 166 w 375"/>
                <a:gd name="T25" fmla="*/ 160 h 195"/>
                <a:gd name="T26" fmla="*/ 183 w 375"/>
                <a:gd name="T27" fmla="*/ 145 h 195"/>
                <a:gd name="T28" fmla="*/ 218 w 375"/>
                <a:gd name="T29" fmla="*/ 128 h 195"/>
                <a:gd name="T30" fmla="*/ 235 w 375"/>
                <a:gd name="T31" fmla="*/ 124 h 195"/>
                <a:gd name="T32" fmla="*/ 256 w 375"/>
                <a:gd name="T33" fmla="*/ 122 h 195"/>
                <a:gd name="T34" fmla="*/ 290 w 375"/>
                <a:gd name="T35" fmla="*/ 118 h 195"/>
                <a:gd name="T36" fmla="*/ 306 w 375"/>
                <a:gd name="T37" fmla="*/ 115 h 195"/>
                <a:gd name="T38" fmla="*/ 315 w 375"/>
                <a:gd name="T39" fmla="*/ 113 h 195"/>
                <a:gd name="T40" fmla="*/ 375 w 375"/>
                <a:gd name="T41" fmla="*/ 82 h 195"/>
                <a:gd name="T42" fmla="*/ 318 w 375"/>
                <a:gd name="T43" fmla="*/ 84 h 195"/>
                <a:gd name="T44" fmla="*/ 81 w 375"/>
                <a:gd name="T4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5" h="195">
                  <a:moveTo>
                    <a:pt x="81" y="0"/>
                  </a:moveTo>
                  <a:cubicBezTo>
                    <a:pt x="74" y="20"/>
                    <a:pt x="65" y="41"/>
                    <a:pt x="50" y="57"/>
                  </a:cubicBezTo>
                  <a:cubicBezTo>
                    <a:pt x="44" y="64"/>
                    <a:pt x="37" y="72"/>
                    <a:pt x="31" y="80"/>
                  </a:cubicBezTo>
                  <a:cubicBezTo>
                    <a:pt x="29" y="82"/>
                    <a:pt x="27" y="85"/>
                    <a:pt x="25" y="88"/>
                  </a:cubicBezTo>
                  <a:cubicBezTo>
                    <a:pt x="10" y="108"/>
                    <a:pt x="0" y="131"/>
                    <a:pt x="9" y="153"/>
                  </a:cubicBezTo>
                  <a:cubicBezTo>
                    <a:pt x="10" y="155"/>
                    <a:pt x="11" y="157"/>
                    <a:pt x="13" y="160"/>
                  </a:cubicBezTo>
                  <a:cubicBezTo>
                    <a:pt x="14" y="161"/>
                    <a:pt x="14" y="162"/>
                    <a:pt x="15" y="163"/>
                  </a:cubicBezTo>
                  <a:cubicBezTo>
                    <a:pt x="20" y="170"/>
                    <a:pt x="26" y="175"/>
                    <a:pt x="33" y="180"/>
                  </a:cubicBezTo>
                  <a:cubicBezTo>
                    <a:pt x="37" y="182"/>
                    <a:pt x="41" y="184"/>
                    <a:pt x="45" y="186"/>
                  </a:cubicBezTo>
                  <a:cubicBezTo>
                    <a:pt x="46" y="187"/>
                    <a:pt x="48" y="187"/>
                    <a:pt x="49" y="188"/>
                  </a:cubicBezTo>
                  <a:cubicBezTo>
                    <a:pt x="62" y="193"/>
                    <a:pt x="76" y="195"/>
                    <a:pt x="89" y="195"/>
                  </a:cubicBezTo>
                  <a:cubicBezTo>
                    <a:pt x="104" y="195"/>
                    <a:pt x="119" y="192"/>
                    <a:pt x="133" y="185"/>
                  </a:cubicBezTo>
                  <a:cubicBezTo>
                    <a:pt x="145" y="179"/>
                    <a:pt x="156" y="171"/>
                    <a:pt x="166" y="160"/>
                  </a:cubicBezTo>
                  <a:cubicBezTo>
                    <a:pt x="171" y="154"/>
                    <a:pt x="177" y="149"/>
                    <a:pt x="183" y="145"/>
                  </a:cubicBezTo>
                  <a:cubicBezTo>
                    <a:pt x="194" y="137"/>
                    <a:pt x="206" y="132"/>
                    <a:pt x="218" y="128"/>
                  </a:cubicBezTo>
                  <a:cubicBezTo>
                    <a:pt x="224" y="127"/>
                    <a:pt x="229" y="125"/>
                    <a:pt x="235" y="124"/>
                  </a:cubicBezTo>
                  <a:cubicBezTo>
                    <a:pt x="242" y="123"/>
                    <a:pt x="249" y="122"/>
                    <a:pt x="256" y="122"/>
                  </a:cubicBezTo>
                  <a:cubicBezTo>
                    <a:pt x="267" y="120"/>
                    <a:pt x="279" y="119"/>
                    <a:pt x="290" y="118"/>
                  </a:cubicBezTo>
                  <a:cubicBezTo>
                    <a:pt x="295" y="117"/>
                    <a:pt x="300" y="116"/>
                    <a:pt x="306" y="115"/>
                  </a:cubicBezTo>
                  <a:cubicBezTo>
                    <a:pt x="309" y="115"/>
                    <a:pt x="312" y="114"/>
                    <a:pt x="315" y="113"/>
                  </a:cubicBezTo>
                  <a:cubicBezTo>
                    <a:pt x="337" y="107"/>
                    <a:pt x="358" y="97"/>
                    <a:pt x="375" y="82"/>
                  </a:cubicBezTo>
                  <a:cubicBezTo>
                    <a:pt x="360" y="83"/>
                    <a:pt x="340" y="84"/>
                    <a:pt x="318" y="84"/>
                  </a:cubicBezTo>
                  <a:cubicBezTo>
                    <a:pt x="233" y="84"/>
                    <a:pt x="112" y="71"/>
                    <a:pt x="81" y="0"/>
                  </a:cubicBezTo>
                </a:path>
              </a:pathLst>
            </a:custGeom>
            <a:solidFill>
              <a:srgbClr val="252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5" name="Freeform 307">
              <a:extLst>
                <a:ext uri="{FF2B5EF4-FFF2-40B4-BE49-F238E27FC236}">
                  <a16:creationId xmlns:a16="http://schemas.microsoft.com/office/drawing/2014/main" id="{B3056B9A-26EC-4026-851F-642ACD18A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4378" y="7519419"/>
              <a:ext cx="44527" cy="48399"/>
            </a:xfrm>
            <a:custGeom>
              <a:avLst/>
              <a:gdLst>
                <a:gd name="T0" fmla="*/ 7 w 34"/>
                <a:gd name="T1" fmla="*/ 26 h 37"/>
                <a:gd name="T2" fmla="*/ 29 w 34"/>
                <a:gd name="T3" fmla="*/ 33 h 37"/>
                <a:gd name="T4" fmla="*/ 26 w 34"/>
                <a:gd name="T5" fmla="*/ 11 h 37"/>
                <a:gd name="T6" fmla="*/ 5 w 34"/>
                <a:gd name="T7" fmla="*/ 4 h 37"/>
                <a:gd name="T8" fmla="*/ 7 w 34"/>
                <a:gd name="T9" fmla="*/ 2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7">
                  <a:moveTo>
                    <a:pt x="7" y="26"/>
                  </a:moveTo>
                  <a:cubicBezTo>
                    <a:pt x="14" y="34"/>
                    <a:pt x="23" y="37"/>
                    <a:pt x="29" y="33"/>
                  </a:cubicBezTo>
                  <a:cubicBezTo>
                    <a:pt x="34" y="29"/>
                    <a:pt x="33" y="19"/>
                    <a:pt x="26" y="11"/>
                  </a:cubicBezTo>
                  <a:cubicBezTo>
                    <a:pt x="20" y="3"/>
                    <a:pt x="10" y="0"/>
                    <a:pt x="5" y="4"/>
                  </a:cubicBezTo>
                  <a:cubicBezTo>
                    <a:pt x="0" y="8"/>
                    <a:pt x="1" y="18"/>
                    <a:pt x="7" y="26"/>
                  </a:cubicBezTo>
                  <a:close/>
                </a:path>
              </a:pathLst>
            </a:custGeom>
            <a:solidFill>
              <a:srgbClr val="FFC1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6" name="Freeform 308">
              <a:extLst>
                <a:ext uri="{FF2B5EF4-FFF2-40B4-BE49-F238E27FC236}">
                  <a16:creationId xmlns:a16="http://schemas.microsoft.com/office/drawing/2014/main" id="{76056618-5CE1-4817-B3FF-6FCFE2822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61" y="7891120"/>
              <a:ext cx="119060" cy="95830"/>
            </a:xfrm>
            <a:custGeom>
              <a:avLst/>
              <a:gdLst>
                <a:gd name="T0" fmla="*/ 20 w 91"/>
                <a:gd name="T1" fmla="*/ 73 h 73"/>
                <a:gd name="T2" fmla="*/ 46 w 91"/>
                <a:gd name="T3" fmla="*/ 60 h 73"/>
                <a:gd name="T4" fmla="*/ 54 w 91"/>
                <a:gd name="T5" fmla="*/ 26 h 73"/>
                <a:gd name="T6" fmla="*/ 81 w 91"/>
                <a:gd name="T7" fmla="*/ 24 h 73"/>
                <a:gd name="T8" fmla="*/ 73 w 91"/>
                <a:gd name="T9" fmla="*/ 5 h 73"/>
                <a:gd name="T10" fmla="*/ 35 w 91"/>
                <a:gd name="T11" fmla="*/ 2 h 73"/>
                <a:gd name="T12" fmla="*/ 10 w 91"/>
                <a:gd name="T13" fmla="*/ 27 h 73"/>
                <a:gd name="T14" fmla="*/ 0 w 91"/>
                <a:gd name="T15" fmla="*/ 60 h 73"/>
                <a:gd name="T16" fmla="*/ 20 w 91"/>
                <a:gd name="T1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73">
                  <a:moveTo>
                    <a:pt x="20" y="73"/>
                  </a:moveTo>
                  <a:cubicBezTo>
                    <a:pt x="20" y="73"/>
                    <a:pt x="36" y="72"/>
                    <a:pt x="46" y="60"/>
                  </a:cubicBezTo>
                  <a:cubicBezTo>
                    <a:pt x="56" y="48"/>
                    <a:pt x="54" y="26"/>
                    <a:pt x="54" y="26"/>
                  </a:cubicBezTo>
                  <a:cubicBezTo>
                    <a:pt x="54" y="26"/>
                    <a:pt x="71" y="31"/>
                    <a:pt x="81" y="24"/>
                  </a:cubicBezTo>
                  <a:cubicBezTo>
                    <a:pt x="91" y="17"/>
                    <a:pt x="85" y="9"/>
                    <a:pt x="73" y="5"/>
                  </a:cubicBezTo>
                  <a:cubicBezTo>
                    <a:pt x="62" y="1"/>
                    <a:pt x="43" y="0"/>
                    <a:pt x="35" y="2"/>
                  </a:cubicBezTo>
                  <a:cubicBezTo>
                    <a:pt x="26" y="5"/>
                    <a:pt x="13" y="21"/>
                    <a:pt x="10" y="27"/>
                  </a:cubicBezTo>
                  <a:cubicBezTo>
                    <a:pt x="7" y="34"/>
                    <a:pt x="0" y="60"/>
                    <a:pt x="0" y="60"/>
                  </a:cubicBezTo>
                  <a:lnTo>
                    <a:pt x="20" y="73"/>
                  </a:ln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7" name="Freeform 309">
              <a:extLst>
                <a:ext uri="{FF2B5EF4-FFF2-40B4-BE49-F238E27FC236}">
                  <a16:creationId xmlns:a16="http://schemas.microsoft.com/office/drawing/2014/main" id="{93002F0C-E05A-4F92-B90C-4B1AB5DC1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772" y="7983079"/>
              <a:ext cx="62919" cy="36783"/>
            </a:xfrm>
            <a:custGeom>
              <a:avLst/>
              <a:gdLst>
                <a:gd name="T0" fmla="*/ 7 w 48"/>
                <a:gd name="T1" fmla="*/ 17 h 28"/>
                <a:gd name="T2" fmla="*/ 45 w 48"/>
                <a:gd name="T3" fmla="*/ 18 h 28"/>
                <a:gd name="T4" fmla="*/ 34 w 48"/>
                <a:gd name="T5" fmla="*/ 0 h 28"/>
                <a:gd name="T6" fmla="*/ 14 w 48"/>
                <a:gd name="T7" fmla="*/ 0 h 28"/>
                <a:gd name="T8" fmla="*/ 7 w 48"/>
                <a:gd name="T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8">
                  <a:moveTo>
                    <a:pt x="7" y="17"/>
                  </a:moveTo>
                  <a:cubicBezTo>
                    <a:pt x="16" y="22"/>
                    <a:pt x="44" y="28"/>
                    <a:pt x="45" y="18"/>
                  </a:cubicBezTo>
                  <a:cubicBezTo>
                    <a:pt x="46" y="8"/>
                    <a:pt x="48" y="1"/>
                    <a:pt x="34" y="0"/>
                  </a:cubicBezTo>
                  <a:cubicBezTo>
                    <a:pt x="27" y="0"/>
                    <a:pt x="20" y="0"/>
                    <a:pt x="14" y="0"/>
                  </a:cubicBezTo>
                  <a:cubicBezTo>
                    <a:pt x="0" y="1"/>
                    <a:pt x="0" y="13"/>
                    <a:pt x="7" y="17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8" name="Freeform 310">
              <a:extLst>
                <a:ext uri="{FF2B5EF4-FFF2-40B4-BE49-F238E27FC236}">
                  <a16:creationId xmlns:a16="http://schemas.microsoft.com/office/drawing/2014/main" id="{8BE6CDCD-34FE-4C3E-A5FC-601487B3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84" y="7957911"/>
              <a:ext cx="64855" cy="36783"/>
            </a:xfrm>
            <a:custGeom>
              <a:avLst/>
              <a:gdLst>
                <a:gd name="T0" fmla="*/ 8 w 49"/>
                <a:gd name="T1" fmla="*/ 17 h 28"/>
                <a:gd name="T2" fmla="*/ 46 w 49"/>
                <a:gd name="T3" fmla="*/ 18 h 28"/>
                <a:gd name="T4" fmla="*/ 35 w 49"/>
                <a:gd name="T5" fmla="*/ 0 h 28"/>
                <a:gd name="T6" fmla="*/ 15 w 49"/>
                <a:gd name="T7" fmla="*/ 0 h 28"/>
                <a:gd name="T8" fmla="*/ 8 w 49"/>
                <a:gd name="T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8" y="17"/>
                  </a:moveTo>
                  <a:cubicBezTo>
                    <a:pt x="17" y="22"/>
                    <a:pt x="45" y="28"/>
                    <a:pt x="46" y="18"/>
                  </a:cubicBezTo>
                  <a:cubicBezTo>
                    <a:pt x="47" y="8"/>
                    <a:pt x="49" y="1"/>
                    <a:pt x="35" y="0"/>
                  </a:cubicBezTo>
                  <a:cubicBezTo>
                    <a:pt x="28" y="0"/>
                    <a:pt x="20" y="0"/>
                    <a:pt x="15" y="0"/>
                  </a:cubicBezTo>
                  <a:cubicBezTo>
                    <a:pt x="1" y="1"/>
                    <a:pt x="0" y="12"/>
                    <a:pt x="8" y="17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9" name="Freeform 311">
              <a:extLst>
                <a:ext uri="{FF2B5EF4-FFF2-40B4-BE49-F238E27FC236}">
                  <a16:creationId xmlns:a16="http://schemas.microsoft.com/office/drawing/2014/main" id="{E9D5BF9A-AA7F-4C1F-81E6-49A11BC2B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84" y="7939519"/>
              <a:ext cx="64855" cy="36783"/>
            </a:xfrm>
            <a:custGeom>
              <a:avLst/>
              <a:gdLst>
                <a:gd name="T0" fmla="*/ 7 w 49"/>
                <a:gd name="T1" fmla="*/ 17 h 28"/>
                <a:gd name="T2" fmla="*/ 45 w 49"/>
                <a:gd name="T3" fmla="*/ 18 h 28"/>
                <a:gd name="T4" fmla="*/ 35 w 49"/>
                <a:gd name="T5" fmla="*/ 0 h 28"/>
                <a:gd name="T6" fmla="*/ 15 w 49"/>
                <a:gd name="T7" fmla="*/ 0 h 28"/>
                <a:gd name="T8" fmla="*/ 7 w 49"/>
                <a:gd name="T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7" y="17"/>
                  </a:moveTo>
                  <a:cubicBezTo>
                    <a:pt x="16" y="22"/>
                    <a:pt x="44" y="28"/>
                    <a:pt x="45" y="18"/>
                  </a:cubicBezTo>
                  <a:cubicBezTo>
                    <a:pt x="46" y="8"/>
                    <a:pt x="49" y="1"/>
                    <a:pt x="35" y="0"/>
                  </a:cubicBezTo>
                  <a:cubicBezTo>
                    <a:pt x="27" y="0"/>
                    <a:pt x="20" y="0"/>
                    <a:pt x="15" y="0"/>
                  </a:cubicBezTo>
                  <a:cubicBezTo>
                    <a:pt x="0" y="1"/>
                    <a:pt x="0" y="13"/>
                    <a:pt x="7" y="17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0" name="Freeform 312">
              <a:extLst>
                <a:ext uri="{FF2B5EF4-FFF2-40B4-BE49-F238E27FC236}">
                  <a16:creationId xmlns:a16="http://schemas.microsoft.com/office/drawing/2014/main" id="{F0EB84E1-B625-4FAB-BEF6-16B1BCE1E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419" y="7915320"/>
              <a:ext cx="63887" cy="36783"/>
            </a:xfrm>
            <a:custGeom>
              <a:avLst/>
              <a:gdLst>
                <a:gd name="T0" fmla="*/ 7 w 49"/>
                <a:gd name="T1" fmla="*/ 17 h 28"/>
                <a:gd name="T2" fmla="*/ 45 w 49"/>
                <a:gd name="T3" fmla="*/ 18 h 28"/>
                <a:gd name="T4" fmla="*/ 35 w 49"/>
                <a:gd name="T5" fmla="*/ 0 h 28"/>
                <a:gd name="T6" fmla="*/ 15 w 49"/>
                <a:gd name="T7" fmla="*/ 0 h 28"/>
                <a:gd name="T8" fmla="*/ 7 w 49"/>
                <a:gd name="T9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28">
                  <a:moveTo>
                    <a:pt x="7" y="17"/>
                  </a:moveTo>
                  <a:cubicBezTo>
                    <a:pt x="16" y="22"/>
                    <a:pt x="44" y="28"/>
                    <a:pt x="45" y="18"/>
                  </a:cubicBezTo>
                  <a:cubicBezTo>
                    <a:pt x="47" y="7"/>
                    <a:pt x="49" y="1"/>
                    <a:pt x="35" y="0"/>
                  </a:cubicBezTo>
                  <a:cubicBezTo>
                    <a:pt x="27" y="0"/>
                    <a:pt x="20" y="0"/>
                    <a:pt x="15" y="0"/>
                  </a:cubicBezTo>
                  <a:cubicBezTo>
                    <a:pt x="0" y="1"/>
                    <a:pt x="0" y="12"/>
                    <a:pt x="7" y="17"/>
                  </a:cubicBezTo>
                  <a:close/>
                </a:path>
              </a:pathLst>
            </a:custGeom>
            <a:solidFill>
              <a:srgbClr val="F29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1" name="Freeform 313">
              <a:extLst>
                <a:ext uri="{FF2B5EF4-FFF2-40B4-BE49-F238E27FC236}">
                  <a16:creationId xmlns:a16="http://schemas.microsoft.com/office/drawing/2014/main" id="{D3E989A8-BD9F-4E86-8EE2-D39E187DA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7152" y="3769484"/>
              <a:ext cx="3111072" cy="1193513"/>
            </a:xfrm>
            <a:custGeom>
              <a:avLst/>
              <a:gdLst>
                <a:gd name="T0" fmla="*/ 2288 w 2378"/>
                <a:gd name="T1" fmla="*/ 0 h 912"/>
                <a:gd name="T2" fmla="*/ 90 w 2378"/>
                <a:gd name="T3" fmla="*/ 0 h 912"/>
                <a:gd name="T4" fmla="*/ 0 w 2378"/>
                <a:gd name="T5" fmla="*/ 90 h 912"/>
                <a:gd name="T6" fmla="*/ 0 w 2378"/>
                <a:gd name="T7" fmla="*/ 822 h 912"/>
                <a:gd name="T8" fmla="*/ 90 w 2378"/>
                <a:gd name="T9" fmla="*/ 912 h 912"/>
                <a:gd name="T10" fmla="*/ 2288 w 2378"/>
                <a:gd name="T11" fmla="*/ 912 h 912"/>
                <a:gd name="T12" fmla="*/ 2378 w 2378"/>
                <a:gd name="T13" fmla="*/ 822 h 912"/>
                <a:gd name="T14" fmla="*/ 2378 w 2378"/>
                <a:gd name="T15" fmla="*/ 90 h 912"/>
                <a:gd name="T16" fmla="*/ 2288 w 2378"/>
                <a:gd name="T17" fmla="*/ 0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78" h="912">
                  <a:moveTo>
                    <a:pt x="2288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822"/>
                    <a:pt x="0" y="822"/>
                    <a:pt x="0" y="822"/>
                  </a:cubicBezTo>
                  <a:cubicBezTo>
                    <a:pt x="0" y="872"/>
                    <a:pt x="40" y="912"/>
                    <a:pt x="90" y="912"/>
                  </a:cubicBezTo>
                  <a:cubicBezTo>
                    <a:pt x="2288" y="912"/>
                    <a:pt x="2288" y="912"/>
                    <a:pt x="2288" y="912"/>
                  </a:cubicBezTo>
                  <a:cubicBezTo>
                    <a:pt x="2338" y="912"/>
                    <a:pt x="2378" y="872"/>
                    <a:pt x="2378" y="822"/>
                  </a:cubicBezTo>
                  <a:cubicBezTo>
                    <a:pt x="2378" y="90"/>
                    <a:pt x="2378" y="90"/>
                    <a:pt x="2378" y="90"/>
                  </a:cubicBezTo>
                  <a:cubicBezTo>
                    <a:pt x="2378" y="40"/>
                    <a:pt x="2338" y="0"/>
                    <a:pt x="2288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2" name="Freeform 314">
              <a:extLst>
                <a:ext uri="{FF2B5EF4-FFF2-40B4-BE49-F238E27FC236}">
                  <a16:creationId xmlns:a16="http://schemas.microsoft.com/office/drawing/2014/main" id="{ACD6BE32-C62B-4761-A542-F61FC80D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252" y="3919520"/>
              <a:ext cx="914736" cy="913768"/>
            </a:xfrm>
            <a:custGeom>
              <a:avLst/>
              <a:gdLst>
                <a:gd name="T0" fmla="*/ 362 w 699"/>
                <a:gd name="T1" fmla="*/ 7 h 699"/>
                <a:gd name="T2" fmla="*/ 692 w 699"/>
                <a:gd name="T3" fmla="*/ 362 h 699"/>
                <a:gd name="T4" fmla="*/ 337 w 699"/>
                <a:gd name="T5" fmla="*/ 692 h 699"/>
                <a:gd name="T6" fmla="*/ 7 w 699"/>
                <a:gd name="T7" fmla="*/ 337 h 699"/>
                <a:gd name="T8" fmla="*/ 362 w 699"/>
                <a:gd name="T9" fmla="*/ 7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9" h="699">
                  <a:moveTo>
                    <a:pt x="362" y="7"/>
                  </a:moveTo>
                  <a:cubicBezTo>
                    <a:pt x="551" y="13"/>
                    <a:pt x="699" y="172"/>
                    <a:pt x="692" y="362"/>
                  </a:cubicBezTo>
                  <a:cubicBezTo>
                    <a:pt x="685" y="551"/>
                    <a:pt x="526" y="699"/>
                    <a:pt x="337" y="692"/>
                  </a:cubicBezTo>
                  <a:cubicBezTo>
                    <a:pt x="148" y="685"/>
                    <a:pt x="0" y="526"/>
                    <a:pt x="7" y="337"/>
                  </a:cubicBezTo>
                  <a:cubicBezTo>
                    <a:pt x="14" y="148"/>
                    <a:pt x="173" y="0"/>
                    <a:pt x="362" y="7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3" name="Freeform 315">
              <a:extLst>
                <a:ext uri="{FF2B5EF4-FFF2-40B4-BE49-F238E27FC236}">
                  <a16:creationId xmlns:a16="http://schemas.microsoft.com/office/drawing/2014/main" id="{FC0223B6-27A9-4CC7-942A-E583A6965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4292" y="3947592"/>
              <a:ext cx="856657" cy="857625"/>
            </a:xfrm>
            <a:custGeom>
              <a:avLst/>
              <a:gdLst>
                <a:gd name="T0" fmla="*/ 339 w 655"/>
                <a:gd name="T1" fmla="*/ 6 h 655"/>
                <a:gd name="T2" fmla="*/ 649 w 655"/>
                <a:gd name="T3" fmla="*/ 339 h 655"/>
                <a:gd name="T4" fmla="*/ 316 w 655"/>
                <a:gd name="T5" fmla="*/ 649 h 655"/>
                <a:gd name="T6" fmla="*/ 6 w 655"/>
                <a:gd name="T7" fmla="*/ 316 h 655"/>
                <a:gd name="T8" fmla="*/ 339 w 655"/>
                <a:gd name="T9" fmla="*/ 6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5" h="655">
                  <a:moveTo>
                    <a:pt x="339" y="6"/>
                  </a:moveTo>
                  <a:cubicBezTo>
                    <a:pt x="516" y="12"/>
                    <a:pt x="655" y="161"/>
                    <a:pt x="649" y="339"/>
                  </a:cubicBezTo>
                  <a:cubicBezTo>
                    <a:pt x="642" y="516"/>
                    <a:pt x="493" y="655"/>
                    <a:pt x="316" y="649"/>
                  </a:cubicBezTo>
                  <a:cubicBezTo>
                    <a:pt x="138" y="642"/>
                    <a:pt x="0" y="493"/>
                    <a:pt x="6" y="316"/>
                  </a:cubicBezTo>
                  <a:cubicBezTo>
                    <a:pt x="12" y="138"/>
                    <a:pt x="162" y="0"/>
                    <a:pt x="339" y="6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4" name="Freeform 316">
              <a:extLst>
                <a:ext uri="{FF2B5EF4-FFF2-40B4-BE49-F238E27FC236}">
                  <a16:creationId xmlns:a16="http://schemas.microsoft.com/office/drawing/2014/main" id="{13218C9B-EC11-43C1-92B3-EE3394BE1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8832" y="4052133"/>
              <a:ext cx="647576" cy="646607"/>
            </a:xfrm>
            <a:custGeom>
              <a:avLst/>
              <a:gdLst>
                <a:gd name="T0" fmla="*/ 256 w 495"/>
                <a:gd name="T1" fmla="*/ 5 h 494"/>
                <a:gd name="T2" fmla="*/ 490 w 495"/>
                <a:gd name="T3" fmla="*/ 256 h 494"/>
                <a:gd name="T4" fmla="*/ 239 w 495"/>
                <a:gd name="T5" fmla="*/ 490 h 494"/>
                <a:gd name="T6" fmla="*/ 5 w 495"/>
                <a:gd name="T7" fmla="*/ 238 h 494"/>
                <a:gd name="T8" fmla="*/ 256 w 495"/>
                <a:gd name="T9" fmla="*/ 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5" h="494">
                  <a:moveTo>
                    <a:pt x="256" y="5"/>
                  </a:moveTo>
                  <a:cubicBezTo>
                    <a:pt x="390" y="10"/>
                    <a:pt x="495" y="122"/>
                    <a:pt x="490" y="256"/>
                  </a:cubicBezTo>
                  <a:cubicBezTo>
                    <a:pt x="485" y="390"/>
                    <a:pt x="372" y="494"/>
                    <a:pt x="239" y="490"/>
                  </a:cubicBezTo>
                  <a:cubicBezTo>
                    <a:pt x="105" y="485"/>
                    <a:pt x="0" y="372"/>
                    <a:pt x="5" y="238"/>
                  </a:cubicBezTo>
                  <a:cubicBezTo>
                    <a:pt x="10" y="105"/>
                    <a:pt x="122" y="0"/>
                    <a:pt x="256" y="5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5" name="Freeform 317">
              <a:extLst>
                <a:ext uri="{FF2B5EF4-FFF2-40B4-BE49-F238E27FC236}">
                  <a16:creationId xmlns:a16="http://schemas.microsoft.com/office/drawing/2014/main" id="{BDD2CB32-751D-4E30-9B23-EBD9F12DD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2748" y="4141186"/>
              <a:ext cx="262321" cy="485924"/>
            </a:xfrm>
            <a:custGeom>
              <a:avLst/>
              <a:gdLst>
                <a:gd name="T0" fmla="*/ 199 w 200"/>
                <a:gd name="T1" fmla="*/ 238 h 371"/>
                <a:gd name="T2" fmla="*/ 128 w 200"/>
                <a:gd name="T3" fmla="*/ 155 h 371"/>
                <a:gd name="T4" fmla="*/ 84 w 200"/>
                <a:gd name="T5" fmla="*/ 122 h 371"/>
                <a:gd name="T6" fmla="*/ 114 w 200"/>
                <a:gd name="T7" fmla="*/ 102 h 371"/>
                <a:gd name="T8" fmla="*/ 166 w 200"/>
                <a:gd name="T9" fmla="*/ 124 h 371"/>
                <a:gd name="T10" fmla="*/ 197 w 200"/>
                <a:gd name="T11" fmla="*/ 90 h 371"/>
                <a:gd name="T12" fmla="*/ 136 w 200"/>
                <a:gd name="T13" fmla="*/ 57 h 371"/>
                <a:gd name="T14" fmla="*/ 138 w 200"/>
                <a:gd name="T15" fmla="*/ 2 h 371"/>
                <a:gd name="T16" fmla="*/ 92 w 200"/>
                <a:gd name="T17" fmla="*/ 0 h 371"/>
                <a:gd name="T18" fmla="*/ 90 w 200"/>
                <a:gd name="T19" fmla="*/ 55 h 371"/>
                <a:gd name="T20" fmla="*/ 16 w 200"/>
                <a:gd name="T21" fmla="*/ 124 h 371"/>
                <a:gd name="T22" fmla="*/ 89 w 200"/>
                <a:gd name="T23" fmla="*/ 205 h 371"/>
                <a:gd name="T24" fmla="*/ 130 w 200"/>
                <a:gd name="T25" fmla="*/ 241 h 371"/>
                <a:gd name="T26" fmla="*/ 94 w 200"/>
                <a:gd name="T27" fmla="*/ 266 h 371"/>
                <a:gd name="T28" fmla="*/ 34 w 200"/>
                <a:gd name="T29" fmla="*/ 239 h 371"/>
                <a:gd name="T30" fmla="*/ 0 w 200"/>
                <a:gd name="T31" fmla="*/ 274 h 371"/>
                <a:gd name="T32" fmla="*/ 80 w 200"/>
                <a:gd name="T33" fmla="*/ 312 h 371"/>
                <a:gd name="T34" fmla="*/ 78 w 200"/>
                <a:gd name="T35" fmla="*/ 370 h 371"/>
                <a:gd name="T36" fmla="*/ 125 w 200"/>
                <a:gd name="T37" fmla="*/ 371 h 371"/>
                <a:gd name="T38" fmla="*/ 127 w 200"/>
                <a:gd name="T39" fmla="*/ 312 h 371"/>
                <a:gd name="T40" fmla="*/ 199 w 200"/>
                <a:gd name="T41" fmla="*/ 238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371">
                  <a:moveTo>
                    <a:pt x="199" y="238"/>
                  </a:moveTo>
                  <a:cubicBezTo>
                    <a:pt x="200" y="193"/>
                    <a:pt x="176" y="171"/>
                    <a:pt x="128" y="155"/>
                  </a:cubicBezTo>
                  <a:cubicBezTo>
                    <a:pt x="92" y="141"/>
                    <a:pt x="83" y="136"/>
                    <a:pt x="84" y="122"/>
                  </a:cubicBezTo>
                  <a:cubicBezTo>
                    <a:pt x="84" y="108"/>
                    <a:pt x="95" y="101"/>
                    <a:pt x="114" y="102"/>
                  </a:cubicBezTo>
                  <a:cubicBezTo>
                    <a:pt x="134" y="103"/>
                    <a:pt x="151" y="110"/>
                    <a:pt x="166" y="124"/>
                  </a:cubicBezTo>
                  <a:cubicBezTo>
                    <a:pt x="197" y="90"/>
                    <a:pt x="197" y="90"/>
                    <a:pt x="197" y="90"/>
                  </a:cubicBezTo>
                  <a:cubicBezTo>
                    <a:pt x="182" y="74"/>
                    <a:pt x="162" y="62"/>
                    <a:pt x="136" y="57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48" y="61"/>
                    <a:pt x="18" y="86"/>
                    <a:pt x="16" y="124"/>
                  </a:cubicBezTo>
                  <a:cubicBezTo>
                    <a:pt x="15" y="160"/>
                    <a:pt x="33" y="185"/>
                    <a:pt x="89" y="205"/>
                  </a:cubicBezTo>
                  <a:cubicBezTo>
                    <a:pt x="123" y="217"/>
                    <a:pt x="131" y="224"/>
                    <a:pt x="130" y="241"/>
                  </a:cubicBezTo>
                  <a:cubicBezTo>
                    <a:pt x="130" y="256"/>
                    <a:pt x="117" y="266"/>
                    <a:pt x="94" y="266"/>
                  </a:cubicBezTo>
                  <a:cubicBezTo>
                    <a:pt x="71" y="265"/>
                    <a:pt x="51" y="255"/>
                    <a:pt x="34" y="239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8" y="292"/>
                    <a:pt x="44" y="308"/>
                    <a:pt x="80" y="312"/>
                  </a:cubicBezTo>
                  <a:cubicBezTo>
                    <a:pt x="78" y="370"/>
                    <a:pt x="78" y="370"/>
                    <a:pt x="78" y="370"/>
                  </a:cubicBezTo>
                  <a:cubicBezTo>
                    <a:pt x="125" y="371"/>
                    <a:pt x="125" y="371"/>
                    <a:pt x="125" y="371"/>
                  </a:cubicBezTo>
                  <a:cubicBezTo>
                    <a:pt x="127" y="312"/>
                    <a:pt x="127" y="312"/>
                    <a:pt x="127" y="312"/>
                  </a:cubicBezTo>
                  <a:cubicBezTo>
                    <a:pt x="171" y="304"/>
                    <a:pt x="197" y="276"/>
                    <a:pt x="199" y="238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6" name="Freeform 318">
              <a:extLst>
                <a:ext uri="{FF2B5EF4-FFF2-40B4-BE49-F238E27FC236}">
                  <a16:creationId xmlns:a16="http://schemas.microsoft.com/office/drawing/2014/main" id="{E291DF02-E800-460D-B180-5F887DAE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6465" y="3975662"/>
              <a:ext cx="1752035" cy="56143"/>
            </a:xfrm>
            <a:custGeom>
              <a:avLst/>
              <a:gdLst>
                <a:gd name="T0" fmla="*/ 1318 w 1339"/>
                <a:gd name="T1" fmla="*/ 43 h 43"/>
                <a:gd name="T2" fmla="*/ 21 w 1339"/>
                <a:gd name="T3" fmla="*/ 43 h 43"/>
                <a:gd name="T4" fmla="*/ 0 w 1339"/>
                <a:gd name="T5" fmla="*/ 22 h 43"/>
                <a:gd name="T6" fmla="*/ 21 w 1339"/>
                <a:gd name="T7" fmla="*/ 0 h 43"/>
                <a:gd name="T8" fmla="*/ 1318 w 1339"/>
                <a:gd name="T9" fmla="*/ 0 h 43"/>
                <a:gd name="T10" fmla="*/ 1339 w 1339"/>
                <a:gd name="T11" fmla="*/ 22 h 43"/>
                <a:gd name="T12" fmla="*/ 1318 w 1339"/>
                <a:gd name="T1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9" h="43">
                  <a:moveTo>
                    <a:pt x="1318" y="43"/>
                  </a:moveTo>
                  <a:cubicBezTo>
                    <a:pt x="21" y="43"/>
                    <a:pt x="21" y="43"/>
                    <a:pt x="21" y="43"/>
                  </a:cubicBezTo>
                  <a:cubicBezTo>
                    <a:pt x="10" y="43"/>
                    <a:pt x="0" y="33"/>
                    <a:pt x="0" y="22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1318" y="0"/>
                    <a:pt x="1318" y="0"/>
                    <a:pt x="1318" y="0"/>
                  </a:cubicBezTo>
                  <a:cubicBezTo>
                    <a:pt x="1330" y="0"/>
                    <a:pt x="1339" y="10"/>
                    <a:pt x="1339" y="22"/>
                  </a:cubicBezTo>
                  <a:cubicBezTo>
                    <a:pt x="1339" y="33"/>
                    <a:pt x="1330" y="43"/>
                    <a:pt x="1318" y="43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7" name="Freeform 319">
              <a:extLst>
                <a:ext uri="{FF2B5EF4-FFF2-40B4-BE49-F238E27FC236}">
                  <a16:creationId xmlns:a16="http://schemas.microsoft.com/office/drawing/2014/main" id="{3C6EB7C9-3BFD-421C-AFE6-EA75A4C4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6465" y="4295094"/>
              <a:ext cx="1752035" cy="54207"/>
            </a:xfrm>
            <a:custGeom>
              <a:avLst/>
              <a:gdLst>
                <a:gd name="T0" fmla="*/ 1318 w 1339"/>
                <a:gd name="T1" fmla="*/ 42 h 42"/>
                <a:gd name="T2" fmla="*/ 21 w 1339"/>
                <a:gd name="T3" fmla="*/ 42 h 42"/>
                <a:gd name="T4" fmla="*/ 0 w 1339"/>
                <a:gd name="T5" fmla="*/ 21 h 42"/>
                <a:gd name="T6" fmla="*/ 21 w 1339"/>
                <a:gd name="T7" fmla="*/ 0 h 42"/>
                <a:gd name="T8" fmla="*/ 1318 w 1339"/>
                <a:gd name="T9" fmla="*/ 0 h 42"/>
                <a:gd name="T10" fmla="*/ 1339 w 1339"/>
                <a:gd name="T11" fmla="*/ 21 h 42"/>
                <a:gd name="T12" fmla="*/ 1318 w 1339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39" h="42">
                  <a:moveTo>
                    <a:pt x="1318" y="42"/>
                  </a:moveTo>
                  <a:cubicBezTo>
                    <a:pt x="21" y="42"/>
                    <a:pt x="21" y="42"/>
                    <a:pt x="21" y="42"/>
                  </a:cubicBezTo>
                  <a:cubicBezTo>
                    <a:pt x="10" y="42"/>
                    <a:pt x="0" y="32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1318" y="0"/>
                    <a:pt x="1318" y="0"/>
                    <a:pt x="1318" y="0"/>
                  </a:cubicBezTo>
                  <a:cubicBezTo>
                    <a:pt x="1330" y="0"/>
                    <a:pt x="1339" y="9"/>
                    <a:pt x="1339" y="21"/>
                  </a:cubicBezTo>
                  <a:cubicBezTo>
                    <a:pt x="1339" y="32"/>
                    <a:pt x="1330" y="42"/>
                    <a:pt x="1318" y="4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8" name="Freeform 320">
              <a:extLst>
                <a:ext uri="{FF2B5EF4-FFF2-40B4-BE49-F238E27FC236}">
                  <a16:creationId xmlns:a16="http://schemas.microsoft.com/office/drawing/2014/main" id="{357032E4-6A58-4773-968D-C54E4AA7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6465" y="4612590"/>
              <a:ext cx="900217" cy="55175"/>
            </a:xfrm>
            <a:custGeom>
              <a:avLst/>
              <a:gdLst>
                <a:gd name="T0" fmla="*/ 677 w 688"/>
                <a:gd name="T1" fmla="*/ 42 h 42"/>
                <a:gd name="T2" fmla="*/ 11 w 688"/>
                <a:gd name="T3" fmla="*/ 42 h 42"/>
                <a:gd name="T4" fmla="*/ 0 w 688"/>
                <a:gd name="T5" fmla="*/ 21 h 42"/>
                <a:gd name="T6" fmla="*/ 11 w 688"/>
                <a:gd name="T7" fmla="*/ 0 h 42"/>
                <a:gd name="T8" fmla="*/ 677 w 688"/>
                <a:gd name="T9" fmla="*/ 0 h 42"/>
                <a:gd name="T10" fmla="*/ 688 w 688"/>
                <a:gd name="T11" fmla="*/ 21 h 42"/>
                <a:gd name="T12" fmla="*/ 677 w 688"/>
                <a:gd name="T1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8" h="42">
                  <a:moveTo>
                    <a:pt x="677" y="42"/>
                  </a:moveTo>
                  <a:cubicBezTo>
                    <a:pt x="11" y="42"/>
                    <a:pt x="11" y="42"/>
                    <a:pt x="11" y="42"/>
                  </a:cubicBezTo>
                  <a:cubicBezTo>
                    <a:pt x="5" y="42"/>
                    <a:pt x="0" y="32"/>
                    <a:pt x="0" y="21"/>
                  </a:cubicBezTo>
                  <a:cubicBezTo>
                    <a:pt x="0" y="9"/>
                    <a:pt x="5" y="0"/>
                    <a:pt x="11" y="0"/>
                  </a:cubicBezTo>
                  <a:cubicBezTo>
                    <a:pt x="677" y="0"/>
                    <a:pt x="677" y="0"/>
                    <a:pt x="677" y="0"/>
                  </a:cubicBezTo>
                  <a:cubicBezTo>
                    <a:pt x="683" y="0"/>
                    <a:pt x="688" y="9"/>
                    <a:pt x="688" y="21"/>
                  </a:cubicBezTo>
                  <a:cubicBezTo>
                    <a:pt x="688" y="32"/>
                    <a:pt x="683" y="42"/>
                    <a:pt x="677" y="42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9" name="Freeform 321">
              <a:extLst>
                <a:ext uri="{FF2B5EF4-FFF2-40B4-BE49-F238E27FC236}">
                  <a16:creationId xmlns:a16="http://schemas.microsoft.com/office/drawing/2014/main" id="{99BE87C5-B2D1-4091-98E2-D51681A230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55913" y="5204023"/>
              <a:ext cx="1991125" cy="796643"/>
            </a:xfrm>
            <a:custGeom>
              <a:avLst/>
              <a:gdLst>
                <a:gd name="T0" fmla="*/ 1460 w 1522"/>
                <a:gd name="T1" fmla="*/ 591 h 609"/>
                <a:gd name="T2" fmla="*/ 1504 w 1522"/>
                <a:gd name="T3" fmla="*/ 562 h 609"/>
                <a:gd name="T4" fmla="*/ 1504 w 1522"/>
                <a:gd name="T5" fmla="*/ 609 h 609"/>
                <a:gd name="T6" fmla="*/ 1365 w 1522"/>
                <a:gd name="T7" fmla="*/ 609 h 609"/>
                <a:gd name="T8" fmla="*/ 1403 w 1522"/>
                <a:gd name="T9" fmla="*/ 573 h 609"/>
                <a:gd name="T10" fmla="*/ 1290 w 1522"/>
                <a:gd name="T11" fmla="*/ 609 h 609"/>
                <a:gd name="T12" fmla="*/ 1235 w 1522"/>
                <a:gd name="T13" fmla="*/ 591 h 609"/>
                <a:gd name="T14" fmla="*/ 1309 w 1522"/>
                <a:gd name="T15" fmla="*/ 591 h 609"/>
                <a:gd name="T16" fmla="*/ 1178 w 1522"/>
                <a:gd name="T17" fmla="*/ 609 h 609"/>
                <a:gd name="T18" fmla="*/ 1141 w 1522"/>
                <a:gd name="T19" fmla="*/ 573 h 609"/>
                <a:gd name="T20" fmla="*/ 1178 w 1522"/>
                <a:gd name="T21" fmla="*/ 609 h 609"/>
                <a:gd name="T22" fmla="*/ 1028 w 1522"/>
                <a:gd name="T23" fmla="*/ 609 h 609"/>
                <a:gd name="T24" fmla="*/ 1066 w 1522"/>
                <a:gd name="T25" fmla="*/ 573 h 609"/>
                <a:gd name="T26" fmla="*/ 953 w 1522"/>
                <a:gd name="T27" fmla="*/ 609 h 609"/>
                <a:gd name="T28" fmla="*/ 898 w 1522"/>
                <a:gd name="T29" fmla="*/ 591 h 609"/>
                <a:gd name="T30" fmla="*/ 972 w 1522"/>
                <a:gd name="T31" fmla="*/ 591 h 609"/>
                <a:gd name="T32" fmla="*/ 841 w 1522"/>
                <a:gd name="T33" fmla="*/ 609 h 609"/>
                <a:gd name="T34" fmla="*/ 804 w 1522"/>
                <a:gd name="T35" fmla="*/ 573 h 609"/>
                <a:gd name="T36" fmla="*/ 841 w 1522"/>
                <a:gd name="T37" fmla="*/ 609 h 609"/>
                <a:gd name="T38" fmla="*/ 691 w 1522"/>
                <a:gd name="T39" fmla="*/ 609 h 609"/>
                <a:gd name="T40" fmla="*/ 729 w 1522"/>
                <a:gd name="T41" fmla="*/ 573 h 609"/>
                <a:gd name="T42" fmla="*/ 616 w 1522"/>
                <a:gd name="T43" fmla="*/ 609 h 609"/>
                <a:gd name="T44" fmla="*/ 561 w 1522"/>
                <a:gd name="T45" fmla="*/ 591 h 609"/>
                <a:gd name="T46" fmla="*/ 634 w 1522"/>
                <a:gd name="T47" fmla="*/ 591 h 609"/>
                <a:gd name="T48" fmla="*/ 504 w 1522"/>
                <a:gd name="T49" fmla="*/ 609 h 609"/>
                <a:gd name="T50" fmla="*/ 466 w 1522"/>
                <a:gd name="T51" fmla="*/ 573 h 609"/>
                <a:gd name="T52" fmla="*/ 504 w 1522"/>
                <a:gd name="T53" fmla="*/ 609 h 609"/>
                <a:gd name="T54" fmla="*/ 354 w 1522"/>
                <a:gd name="T55" fmla="*/ 609 h 609"/>
                <a:gd name="T56" fmla="*/ 391 w 1522"/>
                <a:gd name="T57" fmla="*/ 573 h 609"/>
                <a:gd name="T58" fmla="*/ 279 w 1522"/>
                <a:gd name="T59" fmla="*/ 609 h 609"/>
                <a:gd name="T60" fmla="*/ 223 w 1522"/>
                <a:gd name="T61" fmla="*/ 591 h 609"/>
                <a:gd name="T62" fmla="*/ 297 w 1522"/>
                <a:gd name="T63" fmla="*/ 591 h 609"/>
                <a:gd name="T64" fmla="*/ 167 w 1522"/>
                <a:gd name="T65" fmla="*/ 609 h 609"/>
                <a:gd name="T66" fmla="*/ 129 w 1522"/>
                <a:gd name="T67" fmla="*/ 573 h 609"/>
                <a:gd name="T68" fmla="*/ 167 w 1522"/>
                <a:gd name="T69" fmla="*/ 609 h 609"/>
                <a:gd name="T70" fmla="*/ 19 w 1522"/>
                <a:gd name="T71" fmla="*/ 609 h 609"/>
                <a:gd name="T72" fmla="*/ 19 w 1522"/>
                <a:gd name="T73" fmla="*/ 571 h 609"/>
                <a:gd name="T74" fmla="*/ 73 w 1522"/>
                <a:gd name="T75" fmla="*/ 591 h 609"/>
                <a:gd name="T76" fmla="*/ 19 w 1522"/>
                <a:gd name="T77" fmla="*/ 533 h 609"/>
                <a:gd name="T78" fmla="*/ 19 w 1522"/>
                <a:gd name="T79" fmla="*/ 459 h 609"/>
                <a:gd name="T80" fmla="*/ 19 w 1522"/>
                <a:gd name="T81" fmla="*/ 533 h 609"/>
                <a:gd name="T82" fmla="*/ 1486 w 1522"/>
                <a:gd name="T83" fmla="*/ 505 h 609"/>
                <a:gd name="T84" fmla="*/ 1522 w 1522"/>
                <a:gd name="T85" fmla="*/ 467 h 609"/>
                <a:gd name="T86" fmla="*/ 1504 w 1522"/>
                <a:gd name="T87" fmla="*/ 411 h 609"/>
                <a:gd name="T88" fmla="*/ 1486 w 1522"/>
                <a:gd name="T89" fmla="*/ 355 h 609"/>
                <a:gd name="T90" fmla="*/ 1522 w 1522"/>
                <a:gd name="T91" fmla="*/ 392 h 609"/>
                <a:gd name="T92" fmla="*/ 1504 w 1522"/>
                <a:gd name="T93" fmla="*/ 298 h 609"/>
                <a:gd name="T94" fmla="*/ 1504 w 1522"/>
                <a:gd name="T95" fmla="*/ 224 h 609"/>
                <a:gd name="T96" fmla="*/ 1504 w 1522"/>
                <a:gd name="T97" fmla="*/ 298 h 609"/>
                <a:gd name="T98" fmla="*/ 1486 w 1522"/>
                <a:gd name="T99" fmla="*/ 168 h 609"/>
                <a:gd name="T100" fmla="*/ 1522 w 1522"/>
                <a:gd name="T101" fmla="*/ 130 h 609"/>
                <a:gd name="T102" fmla="*/ 1504 w 1522"/>
                <a:gd name="T103" fmla="*/ 74 h 609"/>
                <a:gd name="T104" fmla="*/ 1486 w 1522"/>
                <a:gd name="T105" fmla="*/ 18 h 609"/>
                <a:gd name="T106" fmla="*/ 1522 w 1522"/>
                <a:gd name="T107" fmla="*/ 5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2" h="609">
                  <a:moveTo>
                    <a:pt x="1504" y="609"/>
                  </a:moveTo>
                  <a:cubicBezTo>
                    <a:pt x="1478" y="609"/>
                    <a:pt x="1478" y="609"/>
                    <a:pt x="1478" y="609"/>
                  </a:cubicBezTo>
                  <a:cubicBezTo>
                    <a:pt x="1468" y="609"/>
                    <a:pt x="1460" y="601"/>
                    <a:pt x="1460" y="591"/>
                  </a:cubicBezTo>
                  <a:cubicBezTo>
                    <a:pt x="1460" y="581"/>
                    <a:pt x="1468" y="573"/>
                    <a:pt x="1478" y="573"/>
                  </a:cubicBezTo>
                  <a:cubicBezTo>
                    <a:pt x="1487" y="573"/>
                    <a:pt x="1487" y="573"/>
                    <a:pt x="1487" y="573"/>
                  </a:cubicBezTo>
                  <a:cubicBezTo>
                    <a:pt x="1490" y="566"/>
                    <a:pt x="1496" y="562"/>
                    <a:pt x="1504" y="562"/>
                  </a:cubicBezTo>
                  <a:cubicBezTo>
                    <a:pt x="1514" y="562"/>
                    <a:pt x="1522" y="570"/>
                    <a:pt x="1522" y="580"/>
                  </a:cubicBezTo>
                  <a:cubicBezTo>
                    <a:pt x="1522" y="591"/>
                    <a:pt x="1522" y="591"/>
                    <a:pt x="1522" y="591"/>
                  </a:cubicBezTo>
                  <a:cubicBezTo>
                    <a:pt x="1522" y="601"/>
                    <a:pt x="1514" y="609"/>
                    <a:pt x="1504" y="609"/>
                  </a:cubicBezTo>
                  <a:close/>
                  <a:moveTo>
                    <a:pt x="1403" y="609"/>
                  </a:moveTo>
                  <a:cubicBezTo>
                    <a:pt x="1403" y="609"/>
                    <a:pt x="1403" y="609"/>
                    <a:pt x="1403" y="609"/>
                  </a:cubicBezTo>
                  <a:cubicBezTo>
                    <a:pt x="1365" y="609"/>
                    <a:pt x="1365" y="609"/>
                    <a:pt x="1365" y="609"/>
                  </a:cubicBezTo>
                  <a:cubicBezTo>
                    <a:pt x="1355" y="609"/>
                    <a:pt x="1347" y="601"/>
                    <a:pt x="1347" y="591"/>
                  </a:cubicBezTo>
                  <a:cubicBezTo>
                    <a:pt x="1347" y="581"/>
                    <a:pt x="1355" y="573"/>
                    <a:pt x="1365" y="573"/>
                  </a:cubicBezTo>
                  <a:cubicBezTo>
                    <a:pt x="1403" y="573"/>
                    <a:pt x="1403" y="573"/>
                    <a:pt x="1403" y="573"/>
                  </a:cubicBezTo>
                  <a:cubicBezTo>
                    <a:pt x="1413" y="573"/>
                    <a:pt x="1421" y="581"/>
                    <a:pt x="1421" y="591"/>
                  </a:cubicBezTo>
                  <a:cubicBezTo>
                    <a:pt x="1421" y="601"/>
                    <a:pt x="1413" y="609"/>
                    <a:pt x="1403" y="609"/>
                  </a:cubicBezTo>
                  <a:close/>
                  <a:moveTo>
                    <a:pt x="1290" y="609"/>
                  </a:moveTo>
                  <a:cubicBezTo>
                    <a:pt x="1290" y="609"/>
                    <a:pt x="1290" y="609"/>
                    <a:pt x="1290" y="609"/>
                  </a:cubicBezTo>
                  <a:cubicBezTo>
                    <a:pt x="1253" y="609"/>
                    <a:pt x="1253" y="609"/>
                    <a:pt x="1253" y="609"/>
                  </a:cubicBezTo>
                  <a:cubicBezTo>
                    <a:pt x="1243" y="609"/>
                    <a:pt x="1235" y="601"/>
                    <a:pt x="1235" y="591"/>
                  </a:cubicBezTo>
                  <a:cubicBezTo>
                    <a:pt x="1235" y="581"/>
                    <a:pt x="1243" y="573"/>
                    <a:pt x="1253" y="573"/>
                  </a:cubicBezTo>
                  <a:cubicBezTo>
                    <a:pt x="1290" y="573"/>
                    <a:pt x="1290" y="573"/>
                    <a:pt x="1290" y="573"/>
                  </a:cubicBezTo>
                  <a:cubicBezTo>
                    <a:pt x="1301" y="573"/>
                    <a:pt x="1309" y="581"/>
                    <a:pt x="1309" y="591"/>
                  </a:cubicBezTo>
                  <a:cubicBezTo>
                    <a:pt x="1309" y="601"/>
                    <a:pt x="1301" y="609"/>
                    <a:pt x="1290" y="609"/>
                  </a:cubicBezTo>
                  <a:close/>
                  <a:moveTo>
                    <a:pt x="1178" y="609"/>
                  </a:moveTo>
                  <a:cubicBezTo>
                    <a:pt x="1178" y="609"/>
                    <a:pt x="1178" y="609"/>
                    <a:pt x="1178" y="609"/>
                  </a:cubicBezTo>
                  <a:cubicBezTo>
                    <a:pt x="1141" y="609"/>
                    <a:pt x="1141" y="609"/>
                    <a:pt x="1141" y="609"/>
                  </a:cubicBezTo>
                  <a:cubicBezTo>
                    <a:pt x="1131" y="609"/>
                    <a:pt x="1122" y="601"/>
                    <a:pt x="1122" y="591"/>
                  </a:cubicBezTo>
                  <a:cubicBezTo>
                    <a:pt x="1122" y="581"/>
                    <a:pt x="1131" y="573"/>
                    <a:pt x="1141" y="573"/>
                  </a:cubicBezTo>
                  <a:cubicBezTo>
                    <a:pt x="1178" y="573"/>
                    <a:pt x="1178" y="573"/>
                    <a:pt x="1178" y="573"/>
                  </a:cubicBezTo>
                  <a:cubicBezTo>
                    <a:pt x="1188" y="573"/>
                    <a:pt x="1196" y="581"/>
                    <a:pt x="1196" y="591"/>
                  </a:cubicBezTo>
                  <a:cubicBezTo>
                    <a:pt x="1196" y="601"/>
                    <a:pt x="1188" y="609"/>
                    <a:pt x="1178" y="609"/>
                  </a:cubicBezTo>
                  <a:close/>
                  <a:moveTo>
                    <a:pt x="1066" y="609"/>
                  </a:moveTo>
                  <a:cubicBezTo>
                    <a:pt x="1066" y="609"/>
                    <a:pt x="1066" y="609"/>
                    <a:pt x="1066" y="609"/>
                  </a:cubicBezTo>
                  <a:cubicBezTo>
                    <a:pt x="1028" y="609"/>
                    <a:pt x="1028" y="609"/>
                    <a:pt x="1028" y="609"/>
                  </a:cubicBezTo>
                  <a:cubicBezTo>
                    <a:pt x="1018" y="609"/>
                    <a:pt x="1010" y="601"/>
                    <a:pt x="1010" y="591"/>
                  </a:cubicBezTo>
                  <a:cubicBezTo>
                    <a:pt x="1010" y="581"/>
                    <a:pt x="1018" y="573"/>
                    <a:pt x="1028" y="573"/>
                  </a:cubicBezTo>
                  <a:cubicBezTo>
                    <a:pt x="1066" y="573"/>
                    <a:pt x="1066" y="573"/>
                    <a:pt x="1066" y="573"/>
                  </a:cubicBezTo>
                  <a:cubicBezTo>
                    <a:pt x="1076" y="573"/>
                    <a:pt x="1084" y="581"/>
                    <a:pt x="1084" y="591"/>
                  </a:cubicBezTo>
                  <a:cubicBezTo>
                    <a:pt x="1084" y="601"/>
                    <a:pt x="1076" y="609"/>
                    <a:pt x="1066" y="609"/>
                  </a:cubicBezTo>
                  <a:close/>
                  <a:moveTo>
                    <a:pt x="953" y="609"/>
                  </a:moveTo>
                  <a:cubicBezTo>
                    <a:pt x="953" y="609"/>
                    <a:pt x="953" y="609"/>
                    <a:pt x="953" y="609"/>
                  </a:cubicBezTo>
                  <a:cubicBezTo>
                    <a:pt x="916" y="609"/>
                    <a:pt x="916" y="609"/>
                    <a:pt x="916" y="609"/>
                  </a:cubicBezTo>
                  <a:cubicBezTo>
                    <a:pt x="906" y="609"/>
                    <a:pt x="898" y="601"/>
                    <a:pt x="898" y="591"/>
                  </a:cubicBezTo>
                  <a:cubicBezTo>
                    <a:pt x="898" y="581"/>
                    <a:pt x="906" y="573"/>
                    <a:pt x="916" y="573"/>
                  </a:cubicBezTo>
                  <a:cubicBezTo>
                    <a:pt x="953" y="573"/>
                    <a:pt x="953" y="573"/>
                    <a:pt x="953" y="573"/>
                  </a:cubicBezTo>
                  <a:cubicBezTo>
                    <a:pt x="963" y="573"/>
                    <a:pt x="972" y="581"/>
                    <a:pt x="972" y="591"/>
                  </a:cubicBezTo>
                  <a:cubicBezTo>
                    <a:pt x="972" y="601"/>
                    <a:pt x="963" y="609"/>
                    <a:pt x="953" y="609"/>
                  </a:cubicBezTo>
                  <a:close/>
                  <a:moveTo>
                    <a:pt x="841" y="609"/>
                  </a:moveTo>
                  <a:cubicBezTo>
                    <a:pt x="841" y="609"/>
                    <a:pt x="841" y="609"/>
                    <a:pt x="841" y="609"/>
                  </a:cubicBezTo>
                  <a:cubicBezTo>
                    <a:pt x="804" y="609"/>
                    <a:pt x="804" y="609"/>
                    <a:pt x="804" y="609"/>
                  </a:cubicBezTo>
                  <a:cubicBezTo>
                    <a:pt x="793" y="609"/>
                    <a:pt x="785" y="601"/>
                    <a:pt x="785" y="591"/>
                  </a:cubicBezTo>
                  <a:cubicBezTo>
                    <a:pt x="785" y="581"/>
                    <a:pt x="793" y="573"/>
                    <a:pt x="804" y="573"/>
                  </a:cubicBezTo>
                  <a:cubicBezTo>
                    <a:pt x="841" y="573"/>
                    <a:pt x="841" y="573"/>
                    <a:pt x="841" y="573"/>
                  </a:cubicBezTo>
                  <a:cubicBezTo>
                    <a:pt x="851" y="573"/>
                    <a:pt x="859" y="581"/>
                    <a:pt x="859" y="591"/>
                  </a:cubicBezTo>
                  <a:cubicBezTo>
                    <a:pt x="859" y="601"/>
                    <a:pt x="851" y="609"/>
                    <a:pt x="841" y="609"/>
                  </a:cubicBezTo>
                  <a:close/>
                  <a:moveTo>
                    <a:pt x="729" y="609"/>
                  </a:moveTo>
                  <a:cubicBezTo>
                    <a:pt x="729" y="609"/>
                    <a:pt x="729" y="609"/>
                    <a:pt x="729" y="609"/>
                  </a:cubicBezTo>
                  <a:cubicBezTo>
                    <a:pt x="691" y="609"/>
                    <a:pt x="691" y="609"/>
                    <a:pt x="691" y="609"/>
                  </a:cubicBezTo>
                  <a:cubicBezTo>
                    <a:pt x="681" y="609"/>
                    <a:pt x="673" y="601"/>
                    <a:pt x="673" y="591"/>
                  </a:cubicBezTo>
                  <a:cubicBezTo>
                    <a:pt x="673" y="581"/>
                    <a:pt x="681" y="573"/>
                    <a:pt x="691" y="573"/>
                  </a:cubicBezTo>
                  <a:cubicBezTo>
                    <a:pt x="729" y="573"/>
                    <a:pt x="729" y="573"/>
                    <a:pt x="729" y="573"/>
                  </a:cubicBezTo>
                  <a:cubicBezTo>
                    <a:pt x="739" y="573"/>
                    <a:pt x="747" y="581"/>
                    <a:pt x="747" y="591"/>
                  </a:cubicBezTo>
                  <a:cubicBezTo>
                    <a:pt x="747" y="601"/>
                    <a:pt x="739" y="609"/>
                    <a:pt x="729" y="609"/>
                  </a:cubicBezTo>
                  <a:close/>
                  <a:moveTo>
                    <a:pt x="616" y="609"/>
                  </a:moveTo>
                  <a:cubicBezTo>
                    <a:pt x="616" y="609"/>
                    <a:pt x="616" y="609"/>
                    <a:pt x="616" y="609"/>
                  </a:cubicBezTo>
                  <a:cubicBezTo>
                    <a:pt x="579" y="609"/>
                    <a:pt x="579" y="609"/>
                    <a:pt x="579" y="609"/>
                  </a:cubicBezTo>
                  <a:cubicBezTo>
                    <a:pt x="569" y="609"/>
                    <a:pt x="561" y="601"/>
                    <a:pt x="561" y="591"/>
                  </a:cubicBezTo>
                  <a:cubicBezTo>
                    <a:pt x="561" y="581"/>
                    <a:pt x="569" y="573"/>
                    <a:pt x="579" y="573"/>
                  </a:cubicBezTo>
                  <a:cubicBezTo>
                    <a:pt x="616" y="573"/>
                    <a:pt x="616" y="573"/>
                    <a:pt x="616" y="573"/>
                  </a:cubicBezTo>
                  <a:cubicBezTo>
                    <a:pt x="626" y="573"/>
                    <a:pt x="634" y="581"/>
                    <a:pt x="634" y="591"/>
                  </a:cubicBezTo>
                  <a:cubicBezTo>
                    <a:pt x="634" y="601"/>
                    <a:pt x="626" y="609"/>
                    <a:pt x="616" y="609"/>
                  </a:cubicBezTo>
                  <a:close/>
                  <a:moveTo>
                    <a:pt x="504" y="609"/>
                  </a:moveTo>
                  <a:cubicBezTo>
                    <a:pt x="504" y="609"/>
                    <a:pt x="504" y="609"/>
                    <a:pt x="504" y="609"/>
                  </a:cubicBezTo>
                  <a:cubicBezTo>
                    <a:pt x="466" y="609"/>
                    <a:pt x="466" y="609"/>
                    <a:pt x="466" y="609"/>
                  </a:cubicBezTo>
                  <a:cubicBezTo>
                    <a:pt x="456" y="609"/>
                    <a:pt x="448" y="601"/>
                    <a:pt x="448" y="591"/>
                  </a:cubicBezTo>
                  <a:cubicBezTo>
                    <a:pt x="448" y="581"/>
                    <a:pt x="456" y="573"/>
                    <a:pt x="466" y="573"/>
                  </a:cubicBezTo>
                  <a:cubicBezTo>
                    <a:pt x="504" y="573"/>
                    <a:pt x="504" y="573"/>
                    <a:pt x="504" y="573"/>
                  </a:cubicBezTo>
                  <a:cubicBezTo>
                    <a:pt x="514" y="573"/>
                    <a:pt x="522" y="581"/>
                    <a:pt x="522" y="591"/>
                  </a:cubicBezTo>
                  <a:cubicBezTo>
                    <a:pt x="522" y="601"/>
                    <a:pt x="514" y="609"/>
                    <a:pt x="504" y="609"/>
                  </a:cubicBezTo>
                  <a:close/>
                  <a:moveTo>
                    <a:pt x="391" y="609"/>
                  </a:moveTo>
                  <a:cubicBezTo>
                    <a:pt x="391" y="609"/>
                    <a:pt x="391" y="609"/>
                    <a:pt x="391" y="609"/>
                  </a:cubicBezTo>
                  <a:cubicBezTo>
                    <a:pt x="354" y="609"/>
                    <a:pt x="354" y="609"/>
                    <a:pt x="354" y="609"/>
                  </a:cubicBezTo>
                  <a:cubicBezTo>
                    <a:pt x="344" y="609"/>
                    <a:pt x="336" y="601"/>
                    <a:pt x="336" y="591"/>
                  </a:cubicBezTo>
                  <a:cubicBezTo>
                    <a:pt x="336" y="581"/>
                    <a:pt x="344" y="573"/>
                    <a:pt x="354" y="573"/>
                  </a:cubicBezTo>
                  <a:cubicBezTo>
                    <a:pt x="391" y="573"/>
                    <a:pt x="391" y="573"/>
                    <a:pt x="391" y="573"/>
                  </a:cubicBezTo>
                  <a:cubicBezTo>
                    <a:pt x="402" y="573"/>
                    <a:pt x="410" y="581"/>
                    <a:pt x="410" y="591"/>
                  </a:cubicBezTo>
                  <a:cubicBezTo>
                    <a:pt x="410" y="601"/>
                    <a:pt x="402" y="609"/>
                    <a:pt x="391" y="609"/>
                  </a:cubicBezTo>
                  <a:close/>
                  <a:moveTo>
                    <a:pt x="279" y="609"/>
                  </a:moveTo>
                  <a:cubicBezTo>
                    <a:pt x="279" y="609"/>
                    <a:pt x="279" y="609"/>
                    <a:pt x="279" y="609"/>
                  </a:cubicBezTo>
                  <a:cubicBezTo>
                    <a:pt x="242" y="609"/>
                    <a:pt x="242" y="609"/>
                    <a:pt x="242" y="609"/>
                  </a:cubicBezTo>
                  <a:cubicBezTo>
                    <a:pt x="232" y="609"/>
                    <a:pt x="223" y="601"/>
                    <a:pt x="223" y="591"/>
                  </a:cubicBezTo>
                  <a:cubicBezTo>
                    <a:pt x="223" y="581"/>
                    <a:pt x="232" y="573"/>
                    <a:pt x="242" y="573"/>
                  </a:cubicBezTo>
                  <a:cubicBezTo>
                    <a:pt x="279" y="573"/>
                    <a:pt x="279" y="573"/>
                    <a:pt x="279" y="573"/>
                  </a:cubicBezTo>
                  <a:cubicBezTo>
                    <a:pt x="289" y="573"/>
                    <a:pt x="297" y="581"/>
                    <a:pt x="297" y="591"/>
                  </a:cubicBezTo>
                  <a:cubicBezTo>
                    <a:pt x="297" y="601"/>
                    <a:pt x="289" y="609"/>
                    <a:pt x="279" y="609"/>
                  </a:cubicBezTo>
                  <a:close/>
                  <a:moveTo>
                    <a:pt x="167" y="609"/>
                  </a:moveTo>
                  <a:cubicBezTo>
                    <a:pt x="167" y="609"/>
                    <a:pt x="167" y="609"/>
                    <a:pt x="167" y="609"/>
                  </a:cubicBezTo>
                  <a:cubicBezTo>
                    <a:pt x="129" y="609"/>
                    <a:pt x="129" y="609"/>
                    <a:pt x="129" y="609"/>
                  </a:cubicBezTo>
                  <a:cubicBezTo>
                    <a:pt x="119" y="609"/>
                    <a:pt x="111" y="601"/>
                    <a:pt x="111" y="591"/>
                  </a:cubicBezTo>
                  <a:cubicBezTo>
                    <a:pt x="111" y="581"/>
                    <a:pt x="119" y="573"/>
                    <a:pt x="129" y="573"/>
                  </a:cubicBezTo>
                  <a:cubicBezTo>
                    <a:pt x="167" y="573"/>
                    <a:pt x="167" y="573"/>
                    <a:pt x="167" y="573"/>
                  </a:cubicBezTo>
                  <a:cubicBezTo>
                    <a:pt x="177" y="573"/>
                    <a:pt x="185" y="581"/>
                    <a:pt x="185" y="591"/>
                  </a:cubicBezTo>
                  <a:cubicBezTo>
                    <a:pt x="185" y="601"/>
                    <a:pt x="177" y="609"/>
                    <a:pt x="167" y="609"/>
                  </a:cubicBezTo>
                  <a:close/>
                  <a:moveTo>
                    <a:pt x="54" y="609"/>
                  </a:moveTo>
                  <a:cubicBezTo>
                    <a:pt x="54" y="609"/>
                    <a:pt x="54" y="609"/>
                    <a:pt x="54" y="609"/>
                  </a:cubicBezTo>
                  <a:cubicBezTo>
                    <a:pt x="19" y="609"/>
                    <a:pt x="19" y="609"/>
                    <a:pt x="19" y="609"/>
                  </a:cubicBezTo>
                  <a:cubicBezTo>
                    <a:pt x="9" y="609"/>
                    <a:pt x="0" y="601"/>
                    <a:pt x="0" y="591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0" y="579"/>
                    <a:pt x="9" y="571"/>
                    <a:pt x="19" y="571"/>
                  </a:cubicBezTo>
                  <a:cubicBezTo>
                    <a:pt x="21" y="571"/>
                    <a:pt x="24" y="572"/>
                    <a:pt x="26" y="573"/>
                  </a:cubicBezTo>
                  <a:cubicBezTo>
                    <a:pt x="54" y="573"/>
                    <a:pt x="54" y="573"/>
                    <a:pt x="54" y="573"/>
                  </a:cubicBezTo>
                  <a:cubicBezTo>
                    <a:pt x="64" y="573"/>
                    <a:pt x="73" y="581"/>
                    <a:pt x="73" y="591"/>
                  </a:cubicBezTo>
                  <a:cubicBezTo>
                    <a:pt x="73" y="601"/>
                    <a:pt x="64" y="609"/>
                    <a:pt x="54" y="609"/>
                  </a:cubicBezTo>
                  <a:close/>
                  <a:moveTo>
                    <a:pt x="19" y="533"/>
                  </a:moveTo>
                  <a:cubicBezTo>
                    <a:pt x="19" y="533"/>
                    <a:pt x="19" y="533"/>
                    <a:pt x="19" y="533"/>
                  </a:cubicBezTo>
                  <a:cubicBezTo>
                    <a:pt x="9" y="533"/>
                    <a:pt x="0" y="524"/>
                    <a:pt x="0" y="514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0" y="467"/>
                    <a:pt x="9" y="459"/>
                    <a:pt x="19" y="459"/>
                  </a:cubicBezTo>
                  <a:cubicBezTo>
                    <a:pt x="29" y="459"/>
                    <a:pt x="37" y="467"/>
                    <a:pt x="37" y="477"/>
                  </a:cubicBezTo>
                  <a:cubicBezTo>
                    <a:pt x="37" y="514"/>
                    <a:pt x="37" y="514"/>
                    <a:pt x="37" y="514"/>
                  </a:cubicBezTo>
                  <a:cubicBezTo>
                    <a:pt x="37" y="524"/>
                    <a:pt x="29" y="533"/>
                    <a:pt x="19" y="533"/>
                  </a:cubicBezTo>
                  <a:close/>
                  <a:moveTo>
                    <a:pt x="1504" y="523"/>
                  </a:moveTo>
                  <a:cubicBezTo>
                    <a:pt x="1504" y="523"/>
                    <a:pt x="1504" y="523"/>
                    <a:pt x="1504" y="523"/>
                  </a:cubicBezTo>
                  <a:cubicBezTo>
                    <a:pt x="1494" y="523"/>
                    <a:pt x="1486" y="515"/>
                    <a:pt x="1486" y="505"/>
                  </a:cubicBezTo>
                  <a:cubicBezTo>
                    <a:pt x="1486" y="467"/>
                    <a:pt x="1486" y="467"/>
                    <a:pt x="1486" y="467"/>
                  </a:cubicBezTo>
                  <a:cubicBezTo>
                    <a:pt x="1486" y="457"/>
                    <a:pt x="1494" y="449"/>
                    <a:pt x="1504" y="449"/>
                  </a:cubicBezTo>
                  <a:cubicBezTo>
                    <a:pt x="1514" y="449"/>
                    <a:pt x="1522" y="457"/>
                    <a:pt x="1522" y="467"/>
                  </a:cubicBezTo>
                  <a:cubicBezTo>
                    <a:pt x="1522" y="505"/>
                    <a:pt x="1522" y="505"/>
                    <a:pt x="1522" y="505"/>
                  </a:cubicBezTo>
                  <a:cubicBezTo>
                    <a:pt x="1522" y="515"/>
                    <a:pt x="1514" y="523"/>
                    <a:pt x="1504" y="523"/>
                  </a:cubicBezTo>
                  <a:close/>
                  <a:moveTo>
                    <a:pt x="1504" y="411"/>
                  </a:moveTo>
                  <a:cubicBezTo>
                    <a:pt x="1504" y="411"/>
                    <a:pt x="1504" y="411"/>
                    <a:pt x="1504" y="411"/>
                  </a:cubicBezTo>
                  <a:cubicBezTo>
                    <a:pt x="1494" y="411"/>
                    <a:pt x="1486" y="403"/>
                    <a:pt x="1486" y="392"/>
                  </a:cubicBezTo>
                  <a:cubicBezTo>
                    <a:pt x="1486" y="355"/>
                    <a:pt x="1486" y="355"/>
                    <a:pt x="1486" y="355"/>
                  </a:cubicBezTo>
                  <a:cubicBezTo>
                    <a:pt x="1486" y="345"/>
                    <a:pt x="1494" y="337"/>
                    <a:pt x="1504" y="337"/>
                  </a:cubicBezTo>
                  <a:cubicBezTo>
                    <a:pt x="1514" y="337"/>
                    <a:pt x="1522" y="345"/>
                    <a:pt x="1522" y="355"/>
                  </a:cubicBezTo>
                  <a:cubicBezTo>
                    <a:pt x="1522" y="392"/>
                    <a:pt x="1522" y="392"/>
                    <a:pt x="1522" y="392"/>
                  </a:cubicBezTo>
                  <a:cubicBezTo>
                    <a:pt x="1522" y="403"/>
                    <a:pt x="1514" y="411"/>
                    <a:pt x="1504" y="411"/>
                  </a:cubicBezTo>
                  <a:close/>
                  <a:moveTo>
                    <a:pt x="1504" y="298"/>
                  </a:moveTo>
                  <a:cubicBezTo>
                    <a:pt x="1504" y="298"/>
                    <a:pt x="1504" y="298"/>
                    <a:pt x="1504" y="298"/>
                  </a:cubicBezTo>
                  <a:cubicBezTo>
                    <a:pt x="1494" y="298"/>
                    <a:pt x="1486" y="290"/>
                    <a:pt x="1486" y="280"/>
                  </a:cubicBezTo>
                  <a:cubicBezTo>
                    <a:pt x="1486" y="243"/>
                    <a:pt x="1486" y="243"/>
                    <a:pt x="1486" y="243"/>
                  </a:cubicBezTo>
                  <a:cubicBezTo>
                    <a:pt x="1486" y="233"/>
                    <a:pt x="1494" y="224"/>
                    <a:pt x="1504" y="224"/>
                  </a:cubicBezTo>
                  <a:cubicBezTo>
                    <a:pt x="1514" y="224"/>
                    <a:pt x="1522" y="233"/>
                    <a:pt x="1522" y="243"/>
                  </a:cubicBezTo>
                  <a:cubicBezTo>
                    <a:pt x="1522" y="280"/>
                    <a:pt x="1522" y="280"/>
                    <a:pt x="1522" y="280"/>
                  </a:cubicBezTo>
                  <a:cubicBezTo>
                    <a:pt x="1522" y="290"/>
                    <a:pt x="1514" y="298"/>
                    <a:pt x="1504" y="298"/>
                  </a:cubicBezTo>
                  <a:close/>
                  <a:moveTo>
                    <a:pt x="1504" y="186"/>
                  </a:moveTo>
                  <a:cubicBezTo>
                    <a:pt x="1504" y="186"/>
                    <a:pt x="1504" y="186"/>
                    <a:pt x="1504" y="186"/>
                  </a:cubicBezTo>
                  <a:cubicBezTo>
                    <a:pt x="1494" y="186"/>
                    <a:pt x="1486" y="178"/>
                    <a:pt x="1486" y="168"/>
                  </a:cubicBezTo>
                  <a:cubicBezTo>
                    <a:pt x="1486" y="130"/>
                    <a:pt x="1486" y="130"/>
                    <a:pt x="1486" y="130"/>
                  </a:cubicBezTo>
                  <a:cubicBezTo>
                    <a:pt x="1486" y="120"/>
                    <a:pt x="1494" y="112"/>
                    <a:pt x="1504" y="112"/>
                  </a:cubicBezTo>
                  <a:cubicBezTo>
                    <a:pt x="1514" y="112"/>
                    <a:pt x="1522" y="120"/>
                    <a:pt x="1522" y="130"/>
                  </a:cubicBezTo>
                  <a:cubicBezTo>
                    <a:pt x="1522" y="168"/>
                    <a:pt x="1522" y="168"/>
                    <a:pt x="1522" y="168"/>
                  </a:cubicBezTo>
                  <a:cubicBezTo>
                    <a:pt x="1522" y="178"/>
                    <a:pt x="1514" y="186"/>
                    <a:pt x="1504" y="186"/>
                  </a:cubicBezTo>
                  <a:close/>
                  <a:moveTo>
                    <a:pt x="1504" y="74"/>
                  </a:moveTo>
                  <a:cubicBezTo>
                    <a:pt x="1504" y="74"/>
                    <a:pt x="1504" y="74"/>
                    <a:pt x="1504" y="74"/>
                  </a:cubicBezTo>
                  <a:cubicBezTo>
                    <a:pt x="1494" y="74"/>
                    <a:pt x="1486" y="65"/>
                    <a:pt x="1486" y="55"/>
                  </a:cubicBezTo>
                  <a:cubicBezTo>
                    <a:pt x="1486" y="18"/>
                    <a:pt x="1486" y="18"/>
                    <a:pt x="1486" y="18"/>
                  </a:cubicBezTo>
                  <a:cubicBezTo>
                    <a:pt x="1486" y="8"/>
                    <a:pt x="1494" y="0"/>
                    <a:pt x="1504" y="0"/>
                  </a:cubicBezTo>
                  <a:cubicBezTo>
                    <a:pt x="1514" y="0"/>
                    <a:pt x="1522" y="8"/>
                    <a:pt x="1522" y="18"/>
                  </a:cubicBezTo>
                  <a:cubicBezTo>
                    <a:pt x="1522" y="55"/>
                    <a:pt x="1522" y="55"/>
                    <a:pt x="1522" y="55"/>
                  </a:cubicBezTo>
                  <a:cubicBezTo>
                    <a:pt x="1522" y="65"/>
                    <a:pt x="1514" y="74"/>
                    <a:pt x="1504" y="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0" name="Freeform 322">
              <a:extLst>
                <a:ext uri="{FF2B5EF4-FFF2-40B4-BE49-F238E27FC236}">
                  <a16:creationId xmlns:a16="http://schemas.microsoft.com/office/drawing/2014/main" id="{DF2736AE-F63E-43C6-B6BD-5702C72B69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36708" y="3447148"/>
              <a:ext cx="1934014" cy="1224489"/>
            </a:xfrm>
            <a:custGeom>
              <a:avLst/>
              <a:gdLst>
                <a:gd name="T0" fmla="*/ 0 w 1479"/>
                <a:gd name="T1" fmla="*/ 881 h 936"/>
                <a:gd name="T2" fmla="*/ 36 w 1479"/>
                <a:gd name="T3" fmla="*/ 918 h 936"/>
                <a:gd name="T4" fmla="*/ 18 w 1479"/>
                <a:gd name="T5" fmla="*/ 824 h 936"/>
                <a:gd name="T6" fmla="*/ 18 w 1479"/>
                <a:gd name="T7" fmla="*/ 750 h 936"/>
                <a:gd name="T8" fmla="*/ 18 w 1479"/>
                <a:gd name="T9" fmla="*/ 824 h 936"/>
                <a:gd name="T10" fmla="*/ 0 w 1479"/>
                <a:gd name="T11" fmla="*/ 693 h 936"/>
                <a:gd name="T12" fmla="*/ 36 w 1479"/>
                <a:gd name="T13" fmla="*/ 656 h 936"/>
                <a:gd name="T14" fmla="*/ 18 w 1479"/>
                <a:gd name="T15" fmla="*/ 599 h 936"/>
                <a:gd name="T16" fmla="*/ 0 w 1479"/>
                <a:gd name="T17" fmla="*/ 544 h 936"/>
                <a:gd name="T18" fmla="*/ 36 w 1479"/>
                <a:gd name="T19" fmla="*/ 581 h 936"/>
                <a:gd name="T20" fmla="*/ 18 w 1479"/>
                <a:gd name="T21" fmla="*/ 487 h 936"/>
                <a:gd name="T22" fmla="*/ 18 w 1479"/>
                <a:gd name="T23" fmla="*/ 413 h 936"/>
                <a:gd name="T24" fmla="*/ 18 w 1479"/>
                <a:gd name="T25" fmla="*/ 487 h 936"/>
                <a:gd name="T26" fmla="*/ 0 w 1479"/>
                <a:gd name="T27" fmla="*/ 356 h 936"/>
                <a:gd name="T28" fmla="*/ 36 w 1479"/>
                <a:gd name="T29" fmla="*/ 319 h 936"/>
                <a:gd name="T30" fmla="*/ 18 w 1479"/>
                <a:gd name="T31" fmla="*/ 262 h 936"/>
                <a:gd name="T32" fmla="*/ 0 w 1479"/>
                <a:gd name="T33" fmla="*/ 206 h 936"/>
                <a:gd name="T34" fmla="*/ 36 w 1479"/>
                <a:gd name="T35" fmla="*/ 244 h 936"/>
                <a:gd name="T36" fmla="*/ 1460 w 1479"/>
                <a:gd name="T37" fmla="*/ 193 h 936"/>
                <a:gd name="T38" fmla="*/ 1460 w 1479"/>
                <a:gd name="T39" fmla="*/ 130 h 936"/>
                <a:gd name="T40" fmla="*/ 1460 w 1479"/>
                <a:gd name="T41" fmla="*/ 193 h 936"/>
                <a:gd name="T42" fmla="*/ 0 w 1479"/>
                <a:gd name="T43" fmla="*/ 132 h 936"/>
                <a:gd name="T44" fmla="*/ 36 w 1479"/>
                <a:gd name="T45" fmla="*/ 94 h 936"/>
                <a:gd name="T46" fmla="*/ 1460 w 1479"/>
                <a:gd name="T47" fmla="*/ 92 h 936"/>
                <a:gd name="T48" fmla="*/ 1442 w 1479"/>
                <a:gd name="T49" fmla="*/ 36 h 936"/>
                <a:gd name="T50" fmla="*/ 1479 w 1479"/>
                <a:gd name="T51" fmla="*/ 74 h 936"/>
                <a:gd name="T52" fmla="*/ 18 w 1479"/>
                <a:gd name="T53" fmla="*/ 37 h 936"/>
                <a:gd name="T54" fmla="*/ 18 w 1479"/>
                <a:gd name="T55" fmla="*/ 0 h 936"/>
                <a:gd name="T56" fmla="*/ 55 w 1479"/>
                <a:gd name="T57" fmla="*/ 37 h 936"/>
                <a:gd name="T58" fmla="*/ 1403 w 1479"/>
                <a:gd name="T59" fmla="*/ 37 h 936"/>
                <a:gd name="T60" fmla="*/ 1348 w 1479"/>
                <a:gd name="T61" fmla="*/ 18 h 936"/>
                <a:gd name="T62" fmla="*/ 1422 w 1479"/>
                <a:gd name="T63" fmla="*/ 18 h 936"/>
                <a:gd name="T64" fmla="*/ 1291 w 1479"/>
                <a:gd name="T65" fmla="*/ 37 h 936"/>
                <a:gd name="T66" fmla="*/ 1253 w 1479"/>
                <a:gd name="T67" fmla="*/ 0 h 936"/>
                <a:gd name="T68" fmla="*/ 1291 w 1479"/>
                <a:gd name="T69" fmla="*/ 37 h 936"/>
                <a:gd name="T70" fmla="*/ 1141 w 1479"/>
                <a:gd name="T71" fmla="*/ 37 h 936"/>
                <a:gd name="T72" fmla="*/ 1179 w 1479"/>
                <a:gd name="T73" fmla="*/ 0 h 936"/>
                <a:gd name="T74" fmla="*/ 1066 w 1479"/>
                <a:gd name="T75" fmla="*/ 37 h 936"/>
                <a:gd name="T76" fmla="*/ 1011 w 1479"/>
                <a:gd name="T77" fmla="*/ 18 h 936"/>
                <a:gd name="T78" fmla="*/ 1084 w 1479"/>
                <a:gd name="T79" fmla="*/ 18 h 936"/>
                <a:gd name="T80" fmla="*/ 954 w 1479"/>
                <a:gd name="T81" fmla="*/ 37 h 936"/>
                <a:gd name="T82" fmla="*/ 916 w 1479"/>
                <a:gd name="T83" fmla="*/ 0 h 936"/>
                <a:gd name="T84" fmla="*/ 954 w 1479"/>
                <a:gd name="T85" fmla="*/ 37 h 936"/>
                <a:gd name="T86" fmla="*/ 804 w 1479"/>
                <a:gd name="T87" fmla="*/ 37 h 936"/>
                <a:gd name="T88" fmla="*/ 841 w 1479"/>
                <a:gd name="T89" fmla="*/ 0 h 936"/>
                <a:gd name="T90" fmla="*/ 729 w 1479"/>
                <a:gd name="T91" fmla="*/ 37 h 936"/>
                <a:gd name="T92" fmla="*/ 673 w 1479"/>
                <a:gd name="T93" fmla="*/ 18 h 936"/>
                <a:gd name="T94" fmla="*/ 747 w 1479"/>
                <a:gd name="T95" fmla="*/ 18 h 936"/>
                <a:gd name="T96" fmla="*/ 617 w 1479"/>
                <a:gd name="T97" fmla="*/ 37 h 936"/>
                <a:gd name="T98" fmla="*/ 579 w 1479"/>
                <a:gd name="T99" fmla="*/ 0 h 936"/>
                <a:gd name="T100" fmla="*/ 617 w 1479"/>
                <a:gd name="T101" fmla="*/ 37 h 936"/>
                <a:gd name="T102" fmla="*/ 467 w 1479"/>
                <a:gd name="T103" fmla="*/ 37 h 936"/>
                <a:gd name="T104" fmla="*/ 504 w 1479"/>
                <a:gd name="T105" fmla="*/ 0 h 936"/>
                <a:gd name="T106" fmla="*/ 392 w 1479"/>
                <a:gd name="T107" fmla="*/ 37 h 936"/>
                <a:gd name="T108" fmla="*/ 336 w 1479"/>
                <a:gd name="T109" fmla="*/ 18 h 936"/>
                <a:gd name="T110" fmla="*/ 410 w 1479"/>
                <a:gd name="T111" fmla="*/ 18 h 936"/>
                <a:gd name="T112" fmla="*/ 280 w 1479"/>
                <a:gd name="T113" fmla="*/ 37 h 936"/>
                <a:gd name="T114" fmla="*/ 242 w 1479"/>
                <a:gd name="T115" fmla="*/ 0 h 936"/>
                <a:gd name="T116" fmla="*/ 280 w 1479"/>
                <a:gd name="T117" fmla="*/ 37 h 936"/>
                <a:gd name="T118" fmla="*/ 130 w 1479"/>
                <a:gd name="T119" fmla="*/ 37 h 936"/>
                <a:gd name="T120" fmla="*/ 167 w 1479"/>
                <a:gd name="T121" fmla="*/ 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936">
                  <a:moveTo>
                    <a:pt x="18" y="936"/>
                  </a:moveTo>
                  <a:cubicBezTo>
                    <a:pt x="8" y="936"/>
                    <a:pt x="0" y="928"/>
                    <a:pt x="0" y="918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871"/>
                    <a:pt x="8" y="862"/>
                    <a:pt x="18" y="862"/>
                  </a:cubicBezTo>
                  <a:cubicBezTo>
                    <a:pt x="28" y="862"/>
                    <a:pt x="36" y="871"/>
                    <a:pt x="36" y="881"/>
                  </a:cubicBezTo>
                  <a:cubicBezTo>
                    <a:pt x="36" y="918"/>
                    <a:pt x="36" y="918"/>
                    <a:pt x="36" y="918"/>
                  </a:cubicBezTo>
                  <a:cubicBezTo>
                    <a:pt x="36" y="928"/>
                    <a:pt x="28" y="936"/>
                    <a:pt x="18" y="936"/>
                  </a:cubicBezTo>
                  <a:close/>
                  <a:moveTo>
                    <a:pt x="18" y="824"/>
                  </a:moveTo>
                  <a:cubicBezTo>
                    <a:pt x="18" y="824"/>
                    <a:pt x="18" y="824"/>
                    <a:pt x="18" y="824"/>
                  </a:cubicBezTo>
                  <a:cubicBezTo>
                    <a:pt x="8" y="824"/>
                    <a:pt x="0" y="816"/>
                    <a:pt x="0" y="806"/>
                  </a:cubicBezTo>
                  <a:cubicBezTo>
                    <a:pt x="0" y="768"/>
                    <a:pt x="0" y="768"/>
                    <a:pt x="0" y="768"/>
                  </a:cubicBezTo>
                  <a:cubicBezTo>
                    <a:pt x="0" y="758"/>
                    <a:pt x="8" y="750"/>
                    <a:pt x="18" y="750"/>
                  </a:cubicBezTo>
                  <a:cubicBezTo>
                    <a:pt x="28" y="750"/>
                    <a:pt x="36" y="758"/>
                    <a:pt x="36" y="768"/>
                  </a:cubicBezTo>
                  <a:cubicBezTo>
                    <a:pt x="36" y="806"/>
                    <a:pt x="36" y="806"/>
                    <a:pt x="36" y="806"/>
                  </a:cubicBezTo>
                  <a:cubicBezTo>
                    <a:pt x="36" y="816"/>
                    <a:pt x="28" y="824"/>
                    <a:pt x="18" y="824"/>
                  </a:cubicBezTo>
                  <a:close/>
                  <a:moveTo>
                    <a:pt x="18" y="712"/>
                  </a:moveTo>
                  <a:cubicBezTo>
                    <a:pt x="18" y="712"/>
                    <a:pt x="18" y="712"/>
                    <a:pt x="18" y="712"/>
                  </a:cubicBezTo>
                  <a:cubicBezTo>
                    <a:pt x="8" y="712"/>
                    <a:pt x="0" y="703"/>
                    <a:pt x="0" y="693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0" y="646"/>
                    <a:pt x="8" y="638"/>
                    <a:pt x="18" y="638"/>
                  </a:cubicBezTo>
                  <a:cubicBezTo>
                    <a:pt x="28" y="638"/>
                    <a:pt x="36" y="646"/>
                    <a:pt x="36" y="656"/>
                  </a:cubicBezTo>
                  <a:cubicBezTo>
                    <a:pt x="36" y="693"/>
                    <a:pt x="36" y="693"/>
                    <a:pt x="36" y="693"/>
                  </a:cubicBezTo>
                  <a:cubicBezTo>
                    <a:pt x="36" y="703"/>
                    <a:pt x="28" y="712"/>
                    <a:pt x="18" y="712"/>
                  </a:cubicBezTo>
                  <a:close/>
                  <a:moveTo>
                    <a:pt x="18" y="599"/>
                  </a:moveTo>
                  <a:cubicBezTo>
                    <a:pt x="18" y="599"/>
                    <a:pt x="18" y="599"/>
                    <a:pt x="18" y="599"/>
                  </a:cubicBezTo>
                  <a:cubicBezTo>
                    <a:pt x="8" y="599"/>
                    <a:pt x="0" y="591"/>
                    <a:pt x="0" y="581"/>
                  </a:cubicBezTo>
                  <a:cubicBezTo>
                    <a:pt x="0" y="544"/>
                    <a:pt x="0" y="544"/>
                    <a:pt x="0" y="544"/>
                  </a:cubicBezTo>
                  <a:cubicBezTo>
                    <a:pt x="0" y="534"/>
                    <a:pt x="8" y="525"/>
                    <a:pt x="18" y="525"/>
                  </a:cubicBezTo>
                  <a:cubicBezTo>
                    <a:pt x="28" y="525"/>
                    <a:pt x="36" y="534"/>
                    <a:pt x="36" y="544"/>
                  </a:cubicBezTo>
                  <a:cubicBezTo>
                    <a:pt x="36" y="581"/>
                    <a:pt x="36" y="581"/>
                    <a:pt x="36" y="581"/>
                  </a:cubicBezTo>
                  <a:cubicBezTo>
                    <a:pt x="36" y="591"/>
                    <a:pt x="28" y="599"/>
                    <a:pt x="18" y="599"/>
                  </a:cubicBezTo>
                  <a:close/>
                  <a:moveTo>
                    <a:pt x="18" y="487"/>
                  </a:moveTo>
                  <a:cubicBezTo>
                    <a:pt x="18" y="487"/>
                    <a:pt x="18" y="487"/>
                    <a:pt x="18" y="487"/>
                  </a:cubicBezTo>
                  <a:cubicBezTo>
                    <a:pt x="8" y="487"/>
                    <a:pt x="0" y="479"/>
                    <a:pt x="0" y="469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0" y="421"/>
                    <a:pt x="8" y="413"/>
                    <a:pt x="18" y="413"/>
                  </a:cubicBezTo>
                  <a:cubicBezTo>
                    <a:pt x="28" y="413"/>
                    <a:pt x="36" y="421"/>
                    <a:pt x="36" y="431"/>
                  </a:cubicBezTo>
                  <a:cubicBezTo>
                    <a:pt x="36" y="469"/>
                    <a:pt x="36" y="469"/>
                    <a:pt x="36" y="469"/>
                  </a:cubicBezTo>
                  <a:cubicBezTo>
                    <a:pt x="36" y="479"/>
                    <a:pt x="28" y="487"/>
                    <a:pt x="18" y="487"/>
                  </a:cubicBezTo>
                  <a:close/>
                  <a:moveTo>
                    <a:pt x="18" y="374"/>
                  </a:moveTo>
                  <a:cubicBezTo>
                    <a:pt x="18" y="374"/>
                    <a:pt x="18" y="374"/>
                    <a:pt x="18" y="374"/>
                  </a:cubicBezTo>
                  <a:cubicBezTo>
                    <a:pt x="8" y="374"/>
                    <a:pt x="0" y="366"/>
                    <a:pt x="0" y="356"/>
                  </a:cubicBezTo>
                  <a:cubicBezTo>
                    <a:pt x="0" y="319"/>
                    <a:pt x="0" y="319"/>
                    <a:pt x="0" y="319"/>
                  </a:cubicBezTo>
                  <a:cubicBezTo>
                    <a:pt x="0" y="309"/>
                    <a:pt x="8" y="301"/>
                    <a:pt x="18" y="301"/>
                  </a:cubicBezTo>
                  <a:cubicBezTo>
                    <a:pt x="28" y="301"/>
                    <a:pt x="36" y="309"/>
                    <a:pt x="36" y="319"/>
                  </a:cubicBezTo>
                  <a:cubicBezTo>
                    <a:pt x="36" y="356"/>
                    <a:pt x="36" y="356"/>
                    <a:pt x="36" y="356"/>
                  </a:cubicBezTo>
                  <a:cubicBezTo>
                    <a:pt x="36" y="366"/>
                    <a:pt x="28" y="374"/>
                    <a:pt x="18" y="374"/>
                  </a:cubicBezTo>
                  <a:close/>
                  <a:moveTo>
                    <a:pt x="18" y="262"/>
                  </a:moveTo>
                  <a:cubicBezTo>
                    <a:pt x="18" y="262"/>
                    <a:pt x="18" y="262"/>
                    <a:pt x="18" y="262"/>
                  </a:cubicBezTo>
                  <a:cubicBezTo>
                    <a:pt x="8" y="262"/>
                    <a:pt x="0" y="254"/>
                    <a:pt x="0" y="244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196"/>
                    <a:pt x="8" y="188"/>
                    <a:pt x="18" y="188"/>
                  </a:cubicBezTo>
                  <a:cubicBezTo>
                    <a:pt x="28" y="188"/>
                    <a:pt x="36" y="196"/>
                    <a:pt x="36" y="206"/>
                  </a:cubicBezTo>
                  <a:cubicBezTo>
                    <a:pt x="36" y="244"/>
                    <a:pt x="36" y="244"/>
                    <a:pt x="36" y="244"/>
                  </a:cubicBezTo>
                  <a:cubicBezTo>
                    <a:pt x="36" y="254"/>
                    <a:pt x="28" y="262"/>
                    <a:pt x="18" y="262"/>
                  </a:cubicBezTo>
                  <a:close/>
                  <a:moveTo>
                    <a:pt x="1460" y="193"/>
                  </a:moveTo>
                  <a:cubicBezTo>
                    <a:pt x="1460" y="193"/>
                    <a:pt x="1460" y="193"/>
                    <a:pt x="1460" y="193"/>
                  </a:cubicBezTo>
                  <a:cubicBezTo>
                    <a:pt x="1450" y="193"/>
                    <a:pt x="1442" y="184"/>
                    <a:pt x="1442" y="174"/>
                  </a:cubicBezTo>
                  <a:cubicBezTo>
                    <a:pt x="1442" y="148"/>
                    <a:pt x="1442" y="148"/>
                    <a:pt x="1442" y="148"/>
                  </a:cubicBezTo>
                  <a:cubicBezTo>
                    <a:pt x="1442" y="138"/>
                    <a:pt x="1450" y="130"/>
                    <a:pt x="1460" y="130"/>
                  </a:cubicBezTo>
                  <a:cubicBezTo>
                    <a:pt x="1471" y="130"/>
                    <a:pt x="1479" y="138"/>
                    <a:pt x="1479" y="148"/>
                  </a:cubicBezTo>
                  <a:cubicBezTo>
                    <a:pt x="1479" y="174"/>
                    <a:pt x="1479" y="174"/>
                    <a:pt x="1479" y="174"/>
                  </a:cubicBezTo>
                  <a:cubicBezTo>
                    <a:pt x="1479" y="184"/>
                    <a:pt x="1471" y="193"/>
                    <a:pt x="1460" y="193"/>
                  </a:cubicBezTo>
                  <a:close/>
                  <a:moveTo>
                    <a:pt x="18" y="150"/>
                  </a:moveTo>
                  <a:cubicBezTo>
                    <a:pt x="18" y="150"/>
                    <a:pt x="18" y="150"/>
                    <a:pt x="18" y="150"/>
                  </a:cubicBezTo>
                  <a:cubicBezTo>
                    <a:pt x="8" y="150"/>
                    <a:pt x="0" y="142"/>
                    <a:pt x="0" y="132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84"/>
                    <a:pt x="8" y="76"/>
                    <a:pt x="18" y="76"/>
                  </a:cubicBezTo>
                  <a:cubicBezTo>
                    <a:pt x="28" y="76"/>
                    <a:pt x="36" y="84"/>
                    <a:pt x="36" y="94"/>
                  </a:cubicBezTo>
                  <a:cubicBezTo>
                    <a:pt x="36" y="132"/>
                    <a:pt x="36" y="132"/>
                    <a:pt x="36" y="132"/>
                  </a:cubicBezTo>
                  <a:cubicBezTo>
                    <a:pt x="36" y="142"/>
                    <a:pt x="28" y="150"/>
                    <a:pt x="18" y="150"/>
                  </a:cubicBezTo>
                  <a:close/>
                  <a:moveTo>
                    <a:pt x="1460" y="92"/>
                  </a:moveTo>
                  <a:cubicBezTo>
                    <a:pt x="1460" y="92"/>
                    <a:pt x="1460" y="92"/>
                    <a:pt x="1460" y="92"/>
                  </a:cubicBezTo>
                  <a:cubicBezTo>
                    <a:pt x="1450" y="92"/>
                    <a:pt x="1442" y="84"/>
                    <a:pt x="1442" y="74"/>
                  </a:cubicBezTo>
                  <a:cubicBezTo>
                    <a:pt x="1442" y="36"/>
                    <a:pt x="1442" y="36"/>
                    <a:pt x="1442" y="36"/>
                  </a:cubicBezTo>
                  <a:cubicBezTo>
                    <a:pt x="1442" y="26"/>
                    <a:pt x="1450" y="18"/>
                    <a:pt x="1460" y="18"/>
                  </a:cubicBezTo>
                  <a:cubicBezTo>
                    <a:pt x="1471" y="18"/>
                    <a:pt x="1479" y="26"/>
                    <a:pt x="1479" y="36"/>
                  </a:cubicBezTo>
                  <a:cubicBezTo>
                    <a:pt x="1479" y="74"/>
                    <a:pt x="1479" y="74"/>
                    <a:pt x="1479" y="74"/>
                  </a:cubicBezTo>
                  <a:cubicBezTo>
                    <a:pt x="1479" y="84"/>
                    <a:pt x="1471" y="92"/>
                    <a:pt x="1460" y="92"/>
                  </a:cubicBezTo>
                  <a:close/>
                  <a:moveTo>
                    <a:pt x="18" y="37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5" y="0"/>
                    <a:pt x="73" y="8"/>
                    <a:pt x="73" y="18"/>
                  </a:cubicBezTo>
                  <a:cubicBezTo>
                    <a:pt x="73" y="28"/>
                    <a:pt x="65" y="37"/>
                    <a:pt x="55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1" y="37"/>
                    <a:pt x="19" y="37"/>
                    <a:pt x="18" y="37"/>
                  </a:cubicBezTo>
                  <a:close/>
                  <a:moveTo>
                    <a:pt x="1403" y="37"/>
                  </a:moveTo>
                  <a:cubicBezTo>
                    <a:pt x="1403" y="37"/>
                    <a:pt x="1403" y="37"/>
                    <a:pt x="1403" y="37"/>
                  </a:cubicBezTo>
                  <a:cubicBezTo>
                    <a:pt x="1366" y="37"/>
                    <a:pt x="1366" y="37"/>
                    <a:pt x="1366" y="37"/>
                  </a:cubicBezTo>
                  <a:cubicBezTo>
                    <a:pt x="1356" y="37"/>
                    <a:pt x="1348" y="28"/>
                    <a:pt x="1348" y="18"/>
                  </a:cubicBezTo>
                  <a:cubicBezTo>
                    <a:pt x="1348" y="8"/>
                    <a:pt x="1356" y="0"/>
                    <a:pt x="1366" y="0"/>
                  </a:cubicBezTo>
                  <a:cubicBezTo>
                    <a:pt x="1403" y="0"/>
                    <a:pt x="1403" y="0"/>
                    <a:pt x="1403" y="0"/>
                  </a:cubicBezTo>
                  <a:cubicBezTo>
                    <a:pt x="1413" y="0"/>
                    <a:pt x="1422" y="8"/>
                    <a:pt x="1422" y="18"/>
                  </a:cubicBezTo>
                  <a:cubicBezTo>
                    <a:pt x="1422" y="28"/>
                    <a:pt x="1413" y="37"/>
                    <a:pt x="1403" y="37"/>
                  </a:cubicBezTo>
                  <a:close/>
                  <a:moveTo>
                    <a:pt x="1291" y="37"/>
                  </a:moveTo>
                  <a:cubicBezTo>
                    <a:pt x="1291" y="37"/>
                    <a:pt x="1291" y="37"/>
                    <a:pt x="1291" y="37"/>
                  </a:cubicBezTo>
                  <a:cubicBezTo>
                    <a:pt x="1253" y="37"/>
                    <a:pt x="1253" y="37"/>
                    <a:pt x="1253" y="37"/>
                  </a:cubicBezTo>
                  <a:cubicBezTo>
                    <a:pt x="1243" y="37"/>
                    <a:pt x="1235" y="28"/>
                    <a:pt x="1235" y="18"/>
                  </a:cubicBezTo>
                  <a:cubicBezTo>
                    <a:pt x="1235" y="8"/>
                    <a:pt x="1243" y="0"/>
                    <a:pt x="1253" y="0"/>
                  </a:cubicBezTo>
                  <a:cubicBezTo>
                    <a:pt x="1291" y="0"/>
                    <a:pt x="1291" y="0"/>
                    <a:pt x="1291" y="0"/>
                  </a:cubicBezTo>
                  <a:cubicBezTo>
                    <a:pt x="1301" y="0"/>
                    <a:pt x="1309" y="8"/>
                    <a:pt x="1309" y="18"/>
                  </a:cubicBezTo>
                  <a:cubicBezTo>
                    <a:pt x="1309" y="28"/>
                    <a:pt x="1301" y="37"/>
                    <a:pt x="1291" y="37"/>
                  </a:cubicBezTo>
                  <a:close/>
                  <a:moveTo>
                    <a:pt x="1179" y="37"/>
                  </a:moveTo>
                  <a:cubicBezTo>
                    <a:pt x="1179" y="37"/>
                    <a:pt x="1179" y="37"/>
                    <a:pt x="1179" y="37"/>
                  </a:cubicBezTo>
                  <a:cubicBezTo>
                    <a:pt x="1141" y="37"/>
                    <a:pt x="1141" y="37"/>
                    <a:pt x="1141" y="37"/>
                  </a:cubicBezTo>
                  <a:cubicBezTo>
                    <a:pt x="1131" y="37"/>
                    <a:pt x="1123" y="28"/>
                    <a:pt x="1123" y="18"/>
                  </a:cubicBezTo>
                  <a:cubicBezTo>
                    <a:pt x="1123" y="8"/>
                    <a:pt x="1131" y="0"/>
                    <a:pt x="1141" y="0"/>
                  </a:cubicBezTo>
                  <a:cubicBezTo>
                    <a:pt x="1179" y="0"/>
                    <a:pt x="1179" y="0"/>
                    <a:pt x="1179" y="0"/>
                  </a:cubicBezTo>
                  <a:cubicBezTo>
                    <a:pt x="1189" y="0"/>
                    <a:pt x="1197" y="8"/>
                    <a:pt x="1197" y="18"/>
                  </a:cubicBezTo>
                  <a:cubicBezTo>
                    <a:pt x="1197" y="28"/>
                    <a:pt x="1189" y="37"/>
                    <a:pt x="1179" y="37"/>
                  </a:cubicBezTo>
                  <a:close/>
                  <a:moveTo>
                    <a:pt x="1066" y="37"/>
                  </a:moveTo>
                  <a:cubicBezTo>
                    <a:pt x="1066" y="37"/>
                    <a:pt x="1066" y="37"/>
                    <a:pt x="1066" y="37"/>
                  </a:cubicBezTo>
                  <a:cubicBezTo>
                    <a:pt x="1029" y="37"/>
                    <a:pt x="1029" y="37"/>
                    <a:pt x="1029" y="37"/>
                  </a:cubicBezTo>
                  <a:cubicBezTo>
                    <a:pt x="1019" y="37"/>
                    <a:pt x="1011" y="28"/>
                    <a:pt x="1011" y="18"/>
                  </a:cubicBezTo>
                  <a:cubicBezTo>
                    <a:pt x="1011" y="8"/>
                    <a:pt x="1019" y="0"/>
                    <a:pt x="1029" y="0"/>
                  </a:cubicBezTo>
                  <a:cubicBezTo>
                    <a:pt x="1066" y="0"/>
                    <a:pt x="1066" y="0"/>
                    <a:pt x="1066" y="0"/>
                  </a:cubicBezTo>
                  <a:cubicBezTo>
                    <a:pt x="1076" y="0"/>
                    <a:pt x="1084" y="8"/>
                    <a:pt x="1084" y="18"/>
                  </a:cubicBezTo>
                  <a:cubicBezTo>
                    <a:pt x="1084" y="28"/>
                    <a:pt x="1076" y="37"/>
                    <a:pt x="1066" y="37"/>
                  </a:cubicBezTo>
                  <a:close/>
                  <a:moveTo>
                    <a:pt x="954" y="37"/>
                  </a:moveTo>
                  <a:cubicBezTo>
                    <a:pt x="954" y="37"/>
                    <a:pt x="954" y="37"/>
                    <a:pt x="954" y="37"/>
                  </a:cubicBezTo>
                  <a:cubicBezTo>
                    <a:pt x="916" y="37"/>
                    <a:pt x="916" y="37"/>
                    <a:pt x="916" y="37"/>
                  </a:cubicBezTo>
                  <a:cubicBezTo>
                    <a:pt x="906" y="37"/>
                    <a:pt x="898" y="28"/>
                    <a:pt x="898" y="18"/>
                  </a:cubicBezTo>
                  <a:cubicBezTo>
                    <a:pt x="898" y="8"/>
                    <a:pt x="906" y="0"/>
                    <a:pt x="916" y="0"/>
                  </a:cubicBezTo>
                  <a:cubicBezTo>
                    <a:pt x="954" y="0"/>
                    <a:pt x="954" y="0"/>
                    <a:pt x="954" y="0"/>
                  </a:cubicBezTo>
                  <a:cubicBezTo>
                    <a:pt x="964" y="0"/>
                    <a:pt x="972" y="8"/>
                    <a:pt x="972" y="18"/>
                  </a:cubicBezTo>
                  <a:cubicBezTo>
                    <a:pt x="972" y="28"/>
                    <a:pt x="964" y="37"/>
                    <a:pt x="954" y="37"/>
                  </a:cubicBezTo>
                  <a:close/>
                  <a:moveTo>
                    <a:pt x="841" y="37"/>
                  </a:moveTo>
                  <a:cubicBezTo>
                    <a:pt x="841" y="37"/>
                    <a:pt x="841" y="37"/>
                    <a:pt x="841" y="37"/>
                  </a:cubicBezTo>
                  <a:cubicBezTo>
                    <a:pt x="804" y="37"/>
                    <a:pt x="804" y="37"/>
                    <a:pt x="804" y="37"/>
                  </a:cubicBezTo>
                  <a:cubicBezTo>
                    <a:pt x="794" y="37"/>
                    <a:pt x="786" y="28"/>
                    <a:pt x="786" y="18"/>
                  </a:cubicBezTo>
                  <a:cubicBezTo>
                    <a:pt x="786" y="8"/>
                    <a:pt x="794" y="0"/>
                    <a:pt x="804" y="0"/>
                  </a:cubicBezTo>
                  <a:cubicBezTo>
                    <a:pt x="841" y="0"/>
                    <a:pt x="841" y="0"/>
                    <a:pt x="841" y="0"/>
                  </a:cubicBezTo>
                  <a:cubicBezTo>
                    <a:pt x="852" y="0"/>
                    <a:pt x="860" y="8"/>
                    <a:pt x="860" y="18"/>
                  </a:cubicBezTo>
                  <a:cubicBezTo>
                    <a:pt x="860" y="28"/>
                    <a:pt x="852" y="37"/>
                    <a:pt x="841" y="37"/>
                  </a:cubicBezTo>
                  <a:close/>
                  <a:moveTo>
                    <a:pt x="729" y="37"/>
                  </a:moveTo>
                  <a:cubicBezTo>
                    <a:pt x="729" y="37"/>
                    <a:pt x="729" y="37"/>
                    <a:pt x="729" y="37"/>
                  </a:cubicBezTo>
                  <a:cubicBezTo>
                    <a:pt x="692" y="37"/>
                    <a:pt x="692" y="37"/>
                    <a:pt x="692" y="37"/>
                  </a:cubicBezTo>
                  <a:cubicBezTo>
                    <a:pt x="682" y="37"/>
                    <a:pt x="673" y="28"/>
                    <a:pt x="673" y="18"/>
                  </a:cubicBezTo>
                  <a:cubicBezTo>
                    <a:pt x="673" y="8"/>
                    <a:pt x="682" y="0"/>
                    <a:pt x="692" y="0"/>
                  </a:cubicBezTo>
                  <a:cubicBezTo>
                    <a:pt x="729" y="0"/>
                    <a:pt x="729" y="0"/>
                    <a:pt x="729" y="0"/>
                  </a:cubicBezTo>
                  <a:cubicBezTo>
                    <a:pt x="739" y="0"/>
                    <a:pt x="747" y="8"/>
                    <a:pt x="747" y="18"/>
                  </a:cubicBezTo>
                  <a:cubicBezTo>
                    <a:pt x="747" y="28"/>
                    <a:pt x="739" y="37"/>
                    <a:pt x="729" y="37"/>
                  </a:cubicBezTo>
                  <a:close/>
                  <a:moveTo>
                    <a:pt x="617" y="37"/>
                  </a:moveTo>
                  <a:cubicBezTo>
                    <a:pt x="617" y="37"/>
                    <a:pt x="617" y="37"/>
                    <a:pt x="617" y="37"/>
                  </a:cubicBezTo>
                  <a:cubicBezTo>
                    <a:pt x="579" y="37"/>
                    <a:pt x="579" y="37"/>
                    <a:pt x="579" y="37"/>
                  </a:cubicBezTo>
                  <a:cubicBezTo>
                    <a:pt x="569" y="37"/>
                    <a:pt x="561" y="28"/>
                    <a:pt x="561" y="18"/>
                  </a:cubicBezTo>
                  <a:cubicBezTo>
                    <a:pt x="561" y="8"/>
                    <a:pt x="569" y="0"/>
                    <a:pt x="579" y="0"/>
                  </a:cubicBezTo>
                  <a:cubicBezTo>
                    <a:pt x="617" y="0"/>
                    <a:pt x="617" y="0"/>
                    <a:pt x="617" y="0"/>
                  </a:cubicBezTo>
                  <a:cubicBezTo>
                    <a:pt x="627" y="0"/>
                    <a:pt x="635" y="8"/>
                    <a:pt x="635" y="18"/>
                  </a:cubicBezTo>
                  <a:cubicBezTo>
                    <a:pt x="635" y="28"/>
                    <a:pt x="627" y="37"/>
                    <a:pt x="617" y="37"/>
                  </a:cubicBezTo>
                  <a:close/>
                  <a:moveTo>
                    <a:pt x="504" y="37"/>
                  </a:moveTo>
                  <a:cubicBezTo>
                    <a:pt x="504" y="37"/>
                    <a:pt x="504" y="37"/>
                    <a:pt x="504" y="37"/>
                  </a:cubicBezTo>
                  <a:cubicBezTo>
                    <a:pt x="467" y="37"/>
                    <a:pt x="467" y="37"/>
                    <a:pt x="467" y="37"/>
                  </a:cubicBezTo>
                  <a:cubicBezTo>
                    <a:pt x="457" y="37"/>
                    <a:pt x="449" y="28"/>
                    <a:pt x="449" y="18"/>
                  </a:cubicBezTo>
                  <a:cubicBezTo>
                    <a:pt x="449" y="8"/>
                    <a:pt x="457" y="0"/>
                    <a:pt x="467" y="0"/>
                  </a:cubicBezTo>
                  <a:cubicBezTo>
                    <a:pt x="504" y="0"/>
                    <a:pt x="504" y="0"/>
                    <a:pt x="504" y="0"/>
                  </a:cubicBezTo>
                  <a:cubicBezTo>
                    <a:pt x="514" y="0"/>
                    <a:pt x="523" y="8"/>
                    <a:pt x="523" y="18"/>
                  </a:cubicBezTo>
                  <a:cubicBezTo>
                    <a:pt x="523" y="28"/>
                    <a:pt x="514" y="37"/>
                    <a:pt x="504" y="37"/>
                  </a:cubicBezTo>
                  <a:close/>
                  <a:moveTo>
                    <a:pt x="392" y="37"/>
                  </a:moveTo>
                  <a:cubicBezTo>
                    <a:pt x="392" y="37"/>
                    <a:pt x="392" y="37"/>
                    <a:pt x="392" y="37"/>
                  </a:cubicBezTo>
                  <a:cubicBezTo>
                    <a:pt x="354" y="37"/>
                    <a:pt x="354" y="37"/>
                    <a:pt x="354" y="37"/>
                  </a:cubicBezTo>
                  <a:cubicBezTo>
                    <a:pt x="344" y="37"/>
                    <a:pt x="336" y="28"/>
                    <a:pt x="336" y="18"/>
                  </a:cubicBezTo>
                  <a:cubicBezTo>
                    <a:pt x="336" y="8"/>
                    <a:pt x="344" y="0"/>
                    <a:pt x="354" y="0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02" y="0"/>
                    <a:pt x="410" y="8"/>
                    <a:pt x="410" y="18"/>
                  </a:cubicBezTo>
                  <a:cubicBezTo>
                    <a:pt x="410" y="28"/>
                    <a:pt x="402" y="37"/>
                    <a:pt x="392" y="37"/>
                  </a:cubicBezTo>
                  <a:close/>
                  <a:moveTo>
                    <a:pt x="280" y="37"/>
                  </a:moveTo>
                  <a:cubicBezTo>
                    <a:pt x="280" y="37"/>
                    <a:pt x="280" y="37"/>
                    <a:pt x="280" y="37"/>
                  </a:cubicBezTo>
                  <a:cubicBezTo>
                    <a:pt x="242" y="37"/>
                    <a:pt x="242" y="37"/>
                    <a:pt x="242" y="37"/>
                  </a:cubicBezTo>
                  <a:cubicBezTo>
                    <a:pt x="232" y="37"/>
                    <a:pt x="224" y="28"/>
                    <a:pt x="224" y="18"/>
                  </a:cubicBezTo>
                  <a:cubicBezTo>
                    <a:pt x="224" y="8"/>
                    <a:pt x="232" y="0"/>
                    <a:pt x="242" y="0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290" y="0"/>
                    <a:pt x="298" y="8"/>
                    <a:pt x="298" y="18"/>
                  </a:cubicBezTo>
                  <a:cubicBezTo>
                    <a:pt x="298" y="28"/>
                    <a:pt x="290" y="37"/>
                    <a:pt x="280" y="37"/>
                  </a:cubicBezTo>
                  <a:close/>
                  <a:moveTo>
                    <a:pt x="167" y="37"/>
                  </a:moveTo>
                  <a:cubicBezTo>
                    <a:pt x="167" y="37"/>
                    <a:pt x="167" y="37"/>
                    <a:pt x="167" y="37"/>
                  </a:cubicBezTo>
                  <a:cubicBezTo>
                    <a:pt x="130" y="37"/>
                    <a:pt x="130" y="37"/>
                    <a:pt x="130" y="37"/>
                  </a:cubicBezTo>
                  <a:cubicBezTo>
                    <a:pt x="120" y="37"/>
                    <a:pt x="112" y="28"/>
                    <a:pt x="112" y="18"/>
                  </a:cubicBezTo>
                  <a:cubicBezTo>
                    <a:pt x="112" y="8"/>
                    <a:pt x="120" y="0"/>
                    <a:pt x="130" y="0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77" y="0"/>
                    <a:pt x="185" y="8"/>
                    <a:pt x="185" y="18"/>
                  </a:cubicBezTo>
                  <a:cubicBezTo>
                    <a:pt x="185" y="28"/>
                    <a:pt x="177" y="37"/>
                    <a:pt x="167" y="3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1" name="Freeform 323">
              <a:extLst>
                <a:ext uri="{FF2B5EF4-FFF2-40B4-BE49-F238E27FC236}">
                  <a16:creationId xmlns:a16="http://schemas.microsoft.com/office/drawing/2014/main" id="{72AD99AB-A602-4AB6-9B1A-9708464DA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9526" y="4779082"/>
              <a:ext cx="2236990" cy="859562"/>
            </a:xfrm>
            <a:custGeom>
              <a:avLst/>
              <a:gdLst>
                <a:gd name="T0" fmla="*/ 1645 w 1710"/>
                <a:gd name="T1" fmla="*/ 657 h 657"/>
                <a:gd name="T2" fmla="*/ 64 w 1710"/>
                <a:gd name="T3" fmla="*/ 657 h 657"/>
                <a:gd name="T4" fmla="*/ 0 w 1710"/>
                <a:gd name="T5" fmla="*/ 592 h 657"/>
                <a:gd name="T6" fmla="*/ 0 w 1710"/>
                <a:gd name="T7" fmla="*/ 65 h 657"/>
                <a:gd name="T8" fmla="*/ 64 w 1710"/>
                <a:gd name="T9" fmla="*/ 0 h 657"/>
                <a:gd name="T10" fmla="*/ 1645 w 1710"/>
                <a:gd name="T11" fmla="*/ 0 h 657"/>
                <a:gd name="T12" fmla="*/ 1710 w 1710"/>
                <a:gd name="T13" fmla="*/ 65 h 657"/>
                <a:gd name="T14" fmla="*/ 1710 w 1710"/>
                <a:gd name="T15" fmla="*/ 592 h 657"/>
                <a:gd name="T16" fmla="*/ 1645 w 1710"/>
                <a:gd name="T17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10" h="657">
                  <a:moveTo>
                    <a:pt x="1645" y="657"/>
                  </a:moveTo>
                  <a:cubicBezTo>
                    <a:pt x="64" y="657"/>
                    <a:pt x="64" y="657"/>
                    <a:pt x="64" y="657"/>
                  </a:cubicBezTo>
                  <a:cubicBezTo>
                    <a:pt x="29" y="657"/>
                    <a:pt x="0" y="627"/>
                    <a:pt x="0" y="592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9"/>
                    <a:pt x="29" y="0"/>
                    <a:pt x="64" y="0"/>
                  </a:cubicBezTo>
                  <a:cubicBezTo>
                    <a:pt x="1645" y="0"/>
                    <a:pt x="1645" y="0"/>
                    <a:pt x="1645" y="0"/>
                  </a:cubicBezTo>
                  <a:cubicBezTo>
                    <a:pt x="1681" y="0"/>
                    <a:pt x="1710" y="29"/>
                    <a:pt x="1710" y="65"/>
                  </a:cubicBezTo>
                  <a:cubicBezTo>
                    <a:pt x="1710" y="592"/>
                    <a:pt x="1710" y="592"/>
                    <a:pt x="1710" y="592"/>
                  </a:cubicBezTo>
                  <a:cubicBezTo>
                    <a:pt x="1710" y="627"/>
                    <a:pt x="1681" y="657"/>
                    <a:pt x="1645" y="657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2" name="Freeform 324">
              <a:extLst>
                <a:ext uri="{FF2B5EF4-FFF2-40B4-BE49-F238E27FC236}">
                  <a16:creationId xmlns:a16="http://schemas.microsoft.com/office/drawing/2014/main" id="{B6FA4C29-AD8B-4724-A711-2BA1E7550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0697" y="4928149"/>
              <a:ext cx="1259335" cy="38719"/>
            </a:xfrm>
            <a:custGeom>
              <a:avLst/>
              <a:gdLst>
                <a:gd name="T0" fmla="*/ 948 w 963"/>
                <a:gd name="T1" fmla="*/ 30 h 30"/>
                <a:gd name="T2" fmla="*/ 15 w 963"/>
                <a:gd name="T3" fmla="*/ 30 h 30"/>
                <a:gd name="T4" fmla="*/ 0 w 963"/>
                <a:gd name="T5" fmla="*/ 15 h 30"/>
                <a:gd name="T6" fmla="*/ 15 w 963"/>
                <a:gd name="T7" fmla="*/ 0 h 30"/>
                <a:gd name="T8" fmla="*/ 948 w 963"/>
                <a:gd name="T9" fmla="*/ 0 h 30"/>
                <a:gd name="T10" fmla="*/ 963 w 963"/>
                <a:gd name="T11" fmla="*/ 15 h 30"/>
                <a:gd name="T12" fmla="*/ 948 w 963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3" h="30">
                  <a:moveTo>
                    <a:pt x="948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7" y="30"/>
                    <a:pt x="0" y="23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948" y="0"/>
                    <a:pt x="948" y="0"/>
                    <a:pt x="948" y="0"/>
                  </a:cubicBezTo>
                  <a:cubicBezTo>
                    <a:pt x="956" y="0"/>
                    <a:pt x="963" y="6"/>
                    <a:pt x="963" y="15"/>
                  </a:cubicBezTo>
                  <a:cubicBezTo>
                    <a:pt x="963" y="23"/>
                    <a:pt x="956" y="30"/>
                    <a:pt x="948" y="3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3" name="Freeform 325">
              <a:extLst>
                <a:ext uri="{FF2B5EF4-FFF2-40B4-BE49-F238E27FC236}">
                  <a16:creationId xmlns:a16="http://schemas.microsoft.com/office/drawing/2014/main" id="{2F5F59F9-A2F2-45A2-AAFC-E9DD3079B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0697" y="5156591"/>
              <a:ext cx="1259335" cy="39687"/>
            </a:xfrm>
            <a:custGeom>
              <a:avLst/>
              <a:gdLst>
                <a:gd name="T0" fmla="*/ 948 w 963"/>
                <a:gd name="T1" fmla="*/ 30 h 30"/>
                <a:gd name="T2" fmla="*/ 15 w 963"/>
                <a:gd name="T3" fmla="*/ 30 h 30"/>
                <a:gd name="T4" fmla="*/ 0 w 963"/>
                <a:gd name="T5" fmla="*/ 15 h 30"/>
                <a:gd name="T6" fmla="*/ 15 w 963"/>
                <a:gd name="T7" fmla="*/ 0 h 30"/>
                <a:gd name="T8" fmla="*/ 948 w 963"/>
                <a:gd name="T9" fmla="*/ 0 h 30"/>
                <a:gd name="T10" fmla="*/ 963 w 963"/>
                <a:gd name="T11" fmla="*/ 15 h 30"/>
                <a:gd name="T12" fmla="*/ 948 w 963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3" h="30">
                  <a:moveTo>
                    <a:pt x="948" y="30"/>
                  </a:moveTo>
                  <a:cubicBezTo>
                    <a:pt x="15" y="30"/>
                    <a:pt x="15" y="30"/>
                    <a:pt x="15" y="30"/>
                  </a:cubicBezTo>
                  <a:cubicBezTo>
                    <a:pt x="7" y="30"/>
                    <a:pt x="0" y="23"/>
                    <a:pt x="0" y="15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948" y="0"/>
                    <a:pt x="948" y="0"/>
                    <a:pt x="948" y="0"/>
                  </a:cubicBezTo>
                  <a:cubicBezTo>
                    <a:pt x="956" y="0"/>
                    <a:pt x="963" y="6"/>
                    <a:pt x="963" y="15"/>
                  </a:cubicBezTo>
                  <a:cubicBezTo>
                    <a:pt x="963" y="23"/>
                    <a:pt x="956" y="30"/>
                    <a:pt x="948" y="3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4" name="Freeform 326">
              <a:extLst>
                <a:ext uri="{FF2B5EF4-FFF2-40B4-BE49-F238E27FC236}">
                  <a16:creationId xmlns:a16="http://schemas.microsoft.com/office/drawing/2014/main" id="{8AE7ABB3-E1DB-4467-B306-571508B73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0697" y="5384066"/>
              <a:ext cx="645639" cy="40655"/>
            </a:xfrm>
            <a:custGeom>
              <a:avLst/>
              <a:gdLst>
                <a:gd name="T0" fmla="*/ 486 w 494"/>
                <a:gd name="T1" fmla="*/ 31 h 31"/>
                <a:gd name="T2" fmla="*/ 8 w 494"/>
                <a:gd name="T3" fmla="*/ 31 h 31"/>
                <a:gd name="T4" fmla="*/ 0 w 494"/>
                <a:gd name="T5" fmla="*/ 16 h 31"/>
                <a:gd name="T6" fmla="*/ 8 w 494"/>
                <a:gd name="T7" fmla="*/ 0 h 31"/>
                <a:gd name="T8" fmla="*/ 486 w 494"/>
                <a:gd name="T9" fmla="*/ 0 h 31"/>
                <a:gd name="T10" fmla="*/ 494 w 494"/>
                <a:gd name="T11" fmla="*/ 16 h 31"/>
                <a:gd name="T12" fmla="*/ 486 w 494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4" h="31">
                  <a:moveTo>
                    <a:pt x="486" y="31"/>
                  </a:moveTo>
                  <a:cubicBezTo>
                    <a:pt x="8" y="31"/>
                    <a:pt x="8" y="31"/>
                    <a:pt x="8" y="31"/>
                  </a:cubicBezTo>
                  <a:cubicBezTo>
                    <a:pt x="3" y="31"/>
                    <a:pt x="0" y="24"/>
                    <a:pt x="0" y="16"/>
                  </a:cubicBezTo>
                  <a:cubicBezTo>
                    <a:pt x="0" y="7"/>
                    <a:pt x="3" y="0"/>
                    <a:pt x="8" y="0"/>
                  </a:cubicBezTo>
                  <a:cubicBezTo>
                    <a:pt x="486" y="0"/>
                    <a:pt x="486" y="0"/>
                    <a:pt x="486" y="0"/>
                  </a:cubicBezTo>
                  <a:cubicBezTo>
                    <a:pt x="491" y="0"/>
                    <a:pt x="494" y="7"/>
                    <a:pt x="494" y="16"/>
                  </a:cubicBezTo>
                  <a:cubicBezTo>
                    <a:pt x="494" y="24"/>
                    <a:pt x="491" y="31"/>
                    <a:pt x="486" y="31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5" name="Freeform 327">
              <a:extLst>
                <a:ext uri="{FF2B5EF4-FFF2-40B4-BE49-F238E27FC236}">
                  <a16:creationId xmlns:a16="http://schemas.microsoft.com/office/drawing/2014/main" id="{4EA4494F-264E-4D81-8DE7-06373006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722" y="4876848"/>
              <a:ext cx="605952" cy="605952"/>
            </a:xfrm>
            <a:custGeom>
              <a:avLst/>
              <a:gdLst>
                <a:gd name="T0" fmla="*/ 240 w 463"/>
                <a:gd name="T1" fmla="*/ 4 h 463"/>
                <a:gd name="T2" fmla="*/ 459 w 463"/>
                <a:gd name="T3" fmla="*/ 239 h 463"/>
                <a:gd name="T4" fmla="*/ 224 w 463"/>
                <a:gd name="T5" fmla="*/ 458 h 463"/>
                <a:gd name="T6" fmla="*/ 5 w 463"/>
                <a:gd name="T7" fmla="*/ 223 h 463"/>
                <a:gd name="T8" fmla="*/ 240 w 463"/>
                <a:gd name="T9" fmla="*/ 4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3" h="463">
                  <a:moveTo>
                    <a:pt x="240" y="4"/>
                  </a:moveTo>
                  <a:cubicBezTo>
                    <a:pt x="365" y="9"/>
                    <a:pt x="463" y="114"/>
                    <a:pt x="459" y="239"/>
                  </a:cubicBezTo>
                  <a:cubicBezTo>
                    <a:pt x="454" y="365"/>
                    <a:pt x="349" y="463"/>
                    <a:pt x="224" y="458"/>
                  </a:cubicBezTo>
                  <a:cubicBezTo>
                    <a:pt x="98" y="453"/>
                    <a:pt x="0" y="348"/>
                    <a:pt x="5" y="223"/>
                  </a:cubicBezTo>
                  <a:cubicBezTo>
                    <a:pt x="10" y="98"/>
                    <a:pt x="115" y="0"/>
                    <a:pt x="240" y="4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6" name="Freeform 328">
              <a:extLst>
                <a:ext uri="{FF2B5EF4-FFF2-40B4-BE49-F238E27FC236}">
                  <a16:creationId xmlns:a16="http://schemas.microsoft.com/office/drawing/2014/main" id="{CC8D7BB8-8251-48B6-8B25-A9122FEED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4082" y="4895239"/>
              <a:ext cx="568201" cy="568201"/>
            </a:xfrm>
            <a:custGeom>
              <a:avLst/>
              <a:gdLst>
                <a:gd name="T0" fmla="*/ 225 w 434"/>
                <a:gd name="T1" fmla="*/ 4 h 434"/>
                <a:gd name="T2" fmla="*/ 430 w 434"/>
                <a:gd name="T3" fmla="*/ 225 h 434"/>
                <a:gd name="T4" fmla="*/ 209 w 434"/>
                <a:gd name="T5" fmla="*/ 430 h 434"/>
                <a:gd name="T6" fmla="*/ 4 w 434"/>
                <a:gd name="T7" fmla="*/ 209 h 434"/>
                <a:gd name="T8" fmla="*/ 225 w 434"/>
                <a:gd name="T9" fmla="*/ 4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4" h="434">
                  <a:moveTo>
                    <a:pt x="225" y="4"/>
                  </a:moveTo>
                  <a:cubicBezTo>
                    <a:pt x="342" y="9"/>
                    <a:pt x="434" y="107"/>
                    <a:pt x="430" y="225"/>
                  </a:cubicBezTo>
                  <a:cubicBezTo>
                    <a:pt x="425" y="342"/>
                    <a:pt x="327" y="434"/>
                    <a:pt x="209" y="430"/>
                  </a:cubicBezTo>
                  <a:cubicBezTo>
                    <a:pt x="92" y="426"/>
                    <a:pt x="0" y="327"/>
                    <a:pt x="4" y="209"/>
                  </a:cubicBezTo>
                  <a:cubicBezTo>
                    <a:pt x="8" y="92"/>
                    <a:pt x="107" y="0"/>
                    <a:pt x="225" y="4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7" name="Freeform 329">
              <a:extLst>
                <a:ext uri="{FF2B5EF4-FFF2-40B4-BE49-F238E27FC236}">
                  <a16:creationId xmlns:a16="http://schemas.microsoft.com/office/drawing/2014/main" id="{BA4C4D62-3B7B-40F9-B6BC-7BCDCDD81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3776" y="4964933"/>
              <a:ext cx="428813" cy="428813"/>
            </a:xfrm>
            <a:custGeom>
              <a:avLst/>
              <a:gdLst>
                <a:gd name="T0" fmla="*/ 170 w 328"/>
                <a:gd name="T1" fmla="*/ 4 h 328"/>
                <a:gd name="T2" fmla="*/ 324 w 328"/>
                <a:gd name="T3" fmla="*/ 170 h 328"/>
                <a:gd name="T4" fmla="*/ 158 w 328"/>
                <a:gd name="T5" fmla="*/ 325 h 328"/>
                <a:gd name="T6" fmla="*/ 3 w 328"/>
                <a:gd name="T7" fmla="*/ 158 h 328"/>
                <a:gd name="T8" fmla="*/ 170 w 328"/>
                <a:gd name="T9" fmla="*/ 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328">
                  <a:moveTo>
                    <a:pt x="170" y="4"/>
                  </a:moveTo>
                  <a:cubicBezTo>
                    <a:pt x="258" y="7"/>
                    <a:pt x="328" y="81"/>
                    <a:pt x="324" y="170"/>
                  </a:cubicBezTo>
                  <a:cubicBezTo>
                    <a:pt x="321" y="259"/>
                    <a:pt x="247" y="328"/>
                    <a:pt x="158" y="325"/>
                  </a:cubicBezTo>
                  <a:cubicBezTo>
                    <a:pt x="69" y="321"/>
                    <a:pt x="0" y="247"/>
                    <a:pt x="3" y="158"/>
                  </a:cubicBezTo>
                  <a:cubicBezTo>
                    <a:pt x="7" y="70"/>
                    <a:pt x="81" y="0"/>
                    <a:pt x="170" y="4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8" name="Freeform 330">
              <a:extLst>
                <a:ext uri="{FF2B5EF4-FFF2-40B4-BE49-F238E27FC236}">
                  <a16:creationId xmlns:a16="http://schemas.microsoft.com/office/drawing/2014/main" id="{BF428A9A-4A50-464A-8C28-7394113C6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6708" y="5024948"/>
              <a:ext cx="172300" cy="320399"/>
            </a:xfrm>
            <a:custGeom>
              <a:avLst/>
              <a:gdLst>
                <a:gd name="T0" fmla="*/ 131 w 132"/>
                <a:gd name="T1" fmla="*/ 157 h 245"/>
                <a:gd name="T2" fmla="*/ 85 w 132"/>
                <a:gd name="T3" fmla="*/ 102 h 245"/>
                <a:gd name="T4" fmla="*/ 55 w 132"/>
                <a:gd name="T5" fmla="*/ 80 h 245"/>
                <a:gd name="T6" fmla="*/ 75 w 132"/>
                <a:gd name="T7" fmla="*/ 67 h 245"/>
                <a:gd name="T8" fmla="*/ 110 w 132"/>
                <a:gd name="T9" fmla="*/ 81 h 245"/>
                <a:gd name="T10" fmla="*/ 130 w 132"/>
                <a:gd name="T11" fmla="*/ 59 h 245"/>
                <a:gd name="T12" fmla="*/ 90 w 132"/>
                <a:gd name="T13" fmla="*/ 37 h 245"/>
                <a:gd name="T14" fmla="*/ 91 w 132"/>
                <a:gd name="T15" fmla="*/ 1 h 245"/>
                <a:gd name="T16" fmla="*/ 60 w 132"/>
                <a:gd name="T17" fmla="*/ 0 h 245"/>
                <a:gd name="T18" fmla="*/ 59 w 132"/>
                <a:gd name="T19" fmla="*/ 36 h 245"/>
                <a:gd name="T20" fmla="*/ 10 w 132"/>
                <a:gd name="T21" fmla="*/ 82 h 245"/>
                <a:gd name="T22" fmla="*/ 58 w 132"/>
                <a:gd name="T23" fmla="*/ 135 h 245"/>
                <a:gd name="T24" fmla="*/ 86 w 132"/>
                <a:gd name="T25" fmla="*/ 159 h 245"/>
                <a:gd name="T26" fmla="*/ 62 w 132"/>
                <a:gd name="T27" fmla="*/ 175 h 245"/>
                <a:gd name="T28" fmla="*/ 22 w 132"/>
                <a:gd name="T29" fmla="*/ 158 h 245"/>
                <a:gd name="T30" fmla="*/ 0 w 132"/>
                <a:gd name="T31" fmla="*/ 181 h 245"/>
                <a:gd name="T32" fmla="*/ 53 w 132"/>
                <a:gd name="T33" fmla="*/ 206 h 245"/>
                <a:gd name="T34" fmla="*/ 51 w 132"/>
                <a:gd name="T35" fmla="*/ 244 h 245"/>
                <a:gd name="T36" fmla="*/ 82 w 132"/>
                <a:gd name="T37" fmla="*/ 245 h 245"/>
                <a:gd name="T38" fmla="*/ 83 w 132"/>
                <a:gd name="T39" fmla="*/ 206 h 245"/>
                <a:gd name="T40" fmla="*/ 131 w 132"/>
                <a:gd name="T41" fmla="*/ 15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2" h="245">
                  <a:moveTo>
                    <a:pt x="131" y="157"/>
                  </a:moveTo>
                  <a:cubicBezTo>
                    <a:pt x="132" y="127"/>
                    <a:pt x="116" y="113"/>
                    <a:pt x="85" y="102"/>
                  </a:cubicBezTo>
                  <a:cubicBezTo>
                    <a:pt x="61" y="93"/>
                    <a:pt x="54" y="89"/>
                    <a:pt x="55" y="80"/>
                  </a:cubicBezTo>
                  <a:cubicBezTo>
                    <a:pt x="55" y="71"/>
                    <a:pt x="62" y="66"/>
                    <a:pt x="75" y="67"/>
                  </a:cubicBezTo>
                  <a:cubicBezTo>
                    <a:pt x="88" y="67"/>
                    <a:pt x="99" y="72"/>
                    <a:pt x="110" y="81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20" y="48"/>
                    <a:pt x="106" y="41"/>
                    <a:pt x="90" y="37"/>
                  </a:cubicBezTo>
                  <a:cubicBezTo>
                    <a:pt x="91" y="1"/>
                    <a:pt x="91" y="1"/>
                    <a:pt x="91" y="1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31" y="39"/>
                    <a:pt x="11" y="56"/>
                    <a:pt x="10" y="82"/>
                  </a:cubicBezTo>
                  <a:cubicBezTo>
                    <a:pt x="9" y="106"/>
                    <a:pt x="21" y="122"/>
                    <a:pt x="58" y="135"/>
                  </a:cubicBezTo>
                  <a:cubicBezTo>
                    <a:pt x="81" y="143"/>
                    <a:pt x="86" y="148"/>
                    <a:pt x="86" y="159"/>
                  </a:cubicBezTo>
                  <a:cubicBezTo>
                    <a:pt x="85" y="169"/>
                    <a:pt x="77" y="176"/>
                    <a:pt x="62" y="175"/>
                  </a:cubicBezTo>
                  <a:cubicBezTo>
                    <a:pt x="46" y="175"/>
                    <a:pt x="33" y="168"/>
                    <a:pt x="22" y="158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1" y="193"/>
                    <a:pt x="28" y="203"/>
                    <a:pt x="53" y="206"/>
                  </a:cubicBezTo>
                  <a:cubicBezTo>
                    <a:pt x="51" y="244"/>
                    <a:pt x="51" y="244"/>
                    <a:pt x="51" y="244"/>
                  </a:cubicBezTo>
                  <a:cubicBezTo>
                    <a:pt x="82" y="245"/>
                    <a:pt x="82" y="245"/>
                    <a:pt x="82" y="245"/>
                  </a:cubicBezTo>
                  <a:cubicBezTo>
                    <a:pt x="83" y="206"/>
                    <a:pt x="83" y="206"/>
                    <a:pt x="83" y="206"/>
                  </a:cubicBezTo>
                  <a:cubicBezTo>
                    <a:pt x="113" y="201"/>
                    <a:pt x="130" y="182"/>
                    <a:pt x="131" y="15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9" name="Freeform 331">
              <a:extLst>
                <a:ext uri="{FF2B5EF4-FFF2-40B4-BE49-F238E27FC236}">
                  <a16:creationId xmlns:a16="http://schemas.microsoft.com/office/drawing/2014/main" id="{3D5D987F-AC56-4509-995A-443EE4EEF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561764"/>
              <a:ext cx="1208033" cy="196498"/>
            </a:xfrm>
            <a:custGeom>
              <a:avLst/>
              <a:gdLst>
                <a:gd name="T0" fmla="*/ 55 w 924"/>
                <a:gd name="T1" fmla="*/ 0 h 150"/>
                <a:gd name="T2" fmla="*/ 870 w 924"/>
                <a:gd name="T3" fmla="*/ 0 h 150"/>
                <a:gd name="T4" fmla="*/ 924 w 924"/>
                <a:gd name="T5" fmla="*/ 55 h 150"/>
                <a:gd name="T6" fmla="*/ 924 w 924"/>
                <a:gd name="T7" fmla="*/ 96 h 150"/>
                <a:gd name="T8" fmla="*/ 870 w 924"/>
                <a:gd name="T9" fmla="*/ 150 h 150"/>
                <a:gd name="T10" fmla="*/ 55 w 924"/>
                <a:gd name="T11" fmla="*/ 150 h 150"/>
                <a:gd name="T12" fmla="*/ 0 w 924"/>
                <a:gd name="T13" fmla="*/ 96 h 150"/>
                <a:gd name="T14" fmla="*/ 0 w 924"/>
                <a:gd name="T15" fmla="*/ 55 h 150"/>
                <a:gd name="T16" fmla="*/ 55 w 924"/>
                <a:gd name="T1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150">
                  <a:moveTo>
                    <a:pt x="55" y="0"/>
                  </a:moveTo>
                  <a:cubicBezTo>
                    <a:pt x="870" y="0"/>
                    <a:pt x="870" y="0"/>
                    <a:pt x="870" y="0"/>
                  </a:cubicBezTo>
                  <a:cubicBezTo>
                    <a:pt x="900" y="0"/>
                    <a:pt x="924" y="25"/>
                    <a:pt x="924" y="55"/>
                  </a:cubicBezTo>
                  <a:cubicBezTo>
                    <a:pt x="924" y="96"/>
                    <a:pt x="924" y="96"/>
                    <a:pt x="924" y="96"/>
                  </a:cubicBezTo>
                  <a:cubicBezTo>
                    <a:pt x="924" y="126"/>
                    <a:pt x="900" y="150"/>
                    <a:pt x="870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25" y="150"/>
                    <a:pt x="0" y="126"/>
                    <a:pt x="0" y="96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25"/>
                    <a:pt x="25" y="0"/>
                    <a:pt x="55" y="0"/>
                  </a:cubicBezTo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0" name="Freeform 332">
              <a:extLst>
                <a:ext uri="{FF2B5EF4-FFF2-40B4-BE49-F238E27FC236}">
                  <a16:creationId xmlns:a16="http://schemas.microsoft.com/office/drawing/2014/main" id="{73AA9871-273B-4647-B668-F416BC15C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617907"/>
              <a:ext cx="1208033" cy="85182"/>
            </a:xfrm>
            <a:custGeom>
              <a:avLst/>
              <a:gdLst>
                <a:gd name="T0" fmla="*/ 923 w 924"/>
                <a:gd name="T1" fmla="*/ 0 h 65"/>
                <a:gd name="T2" fmla="*/ 924 w 924"/>
                <a:gd name="T3" fmla="*/ 12 h 65"/>
                <a:gd name="T4" fmla="*/ 924 w 924"/>
                <a:gd name="T5" fmla="*/ 53 h 65"/>
                <a:gd name="T6" fmla="*/ 923 w 924"/>
                <a:gd name="T7" fmla="*/ 65 h 65"/>
                <a:gd name="T8" fmla="*/ 2 w 924"/>
                <a:gd name="T9" fmla="*/ 65 h 65"/>
                <a:gd name="T10" fmla="*/ 0 w 924"/>
                <a:gd name="T11" fmla="*/ 53 h 65"/>
                <a:gd name="T12" fmla="*/ 0 w 924"/>
                <a:gd name="T13" fmla="*/ 12 h 65"/>
                <a:gd name="T14" fmla="*/ 2 w 924"/>
                <a:gd name="T15" fmla="*/ 0 h 65"/>
                <a:gd name="T16" fmla="*/ 923 w 924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65">
                  <a:moveTo>
                    <a:pt x="923" y="0"/>
                  </a:moveTo>
                  <a:cubicBezTo>
                    <a:pt x="924" y="4"/>
                    <a:pt x="924" y="7"/>
                    <a:pt x="924" y="12"/>
                  </a:cubicBezTo>
                  <a:cubicBezTo>
                    <a:pt x="924" y="53"/>
                    <a:pt x="924" y="53"/>
                    <a:pt x="924" y="53"/>
                  </a:cubicBezTo>
                  <a:cubicBezTo>
                    <a:pt x="924" y="57"/>
                    <a:pt x="924" y="61"/>
                    <a:pt x="923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1"/>
                    <a:pt x="0" y="57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7"/>
                    <a:pt x="1" y="4"/>
                    <a:pt x="2" y="0"/>
                  </a:cubicBezTo>
                  <a:cubicBezTo>
                    <a:pt x="923" y="0"/>
                    <a:pt x="923" y="0"/>
                    <a:pt x="923" y="0"/>
                  </a:cubicBezTo>
                </a:path>
              </a:pathLst>
            </a:custGeom>
            <a:solidFill>
              <a:srgbClr val="FFE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1" name="Rectangle 333">
              <a:extLst>
                <a:ext uri="{FF2B5EF4-FFF2-40B4-BE49-F238E27FC236}">
                  <a16:creationId xmlns:a16="http://schemas.microsoft.com/office/drawing/2014/main" id="{463DEA10-EAC9-4764-AC69-F009D6C1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5905" y="10561764"/>
              <a:ext cx="1102523" cy="9680"/>
            </a:xfrm>
            <a:prstGeom prst="rect">
              <a:avLst/>
            </a:pr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2" name="Freeform 334">
              <a:extLst>
                <a:ext uri="{FF2B5EF4-FFF2-40B4-BE49-F238E27FC236}">
                  <a16:creationId xmlns:a16="http://schemas.microsoft.com/office/drawing/2014/main" id="{E2D2CE64-5F44-444B-B30C-A3E2E9B4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9114" y="10561764"/>
              <a:ext cx="1205129" cy="56143"/>
            </a:xfrm>
            <a:custGeom>
              <a:avLst/>
              <a:gdLst>
                <a:gd name="T0" fmla="*/ 53 w 921"/>
                <a:gd name="T1" fmla="*/ 0 h 43"/>
                <a:gd name="T2" fmla="*/ 53 w 921"/>
                <a:gd name="T3" fmla="*/ 0 h 43"/>
                <a:gd name="T4" fmla="*/ 52 w 921"/>
                <a:gd name="T5" fmla="*/ 0 h 43"/>
                <a:gd name="T6" fmla="*/ 52 w 921"/>
                <a:gd name="T7" fmla="*/ 0 h 43"/>
                <a:gd name="T8" fmla="*/ 52 w 921"/>
                <a:gd name="T9" fmla="*/ 0 h 43"/>
                <a:gd name="T10" fmla="*/ 51 w 921"/>
                <a:gd name="T11" fmla="*/ 0 h 43"/>
                <a:gd name="T12" fmla="*/ 921 w 921"/>
                <a:gd name="T13" fmla="*/ 43 h 43"/>
                <a:gd name="T14" fmla="*/ 894 w 921"/>
                <a:gd name="T15" fmla="*/ 7 h 43"/>
                <a:gd name="T16" fmla="*/ 894 w 921"/>
                <a:gd name="T17" fmla="*/ 7 h 43"/>
                <a:gd name="T18" fmla="*/ 894 w 921"/>
                <a:gd name="T19" fmla="*/ 7 h 43"/>
                <a:gd name="T20" fmla="*/ 893 w 921"/>
                <a:gd name="T21" fmla="*/ 6 h 43"/>
                <a:gd name="T22" fmla="*/ 893 w 921"/>
                <a:gd name="T23" fmla="*/ 6 h 43"/>
                <a:gd name="T24" fmla="*/ 893 w 921"/>
                <a:gd name="T25" fmla="*/ 6 h 43"/>
                <a:gd name="T26" fmla="*/ 892 w 921"/>
                <a:gd name="T27" fmla="*/ 6 h 43"/>
                <a:gd name="T28" fmla="*/ 892 w 921"/>
                <a:gd name="T29" fmla="*/ 6 h 43"/>
                <a:gd name="T30" fmla="*/ 892 w 921"/>
                <a:gd name="T31" fmla="*/ 6 h 43"/>
                <a:gd name="T32" fmla="*/ 892 w 921"/>
                <a:gd name="T33" fmla="*/ 5 h 43"/>
                <a:gd name="T34" fmla="*/ 876 w 921"/>
                <a:gd name="T35" fmla="*/ 1 h 43"/>
                <a:gd name="T36" fmla="*/ 876 w 921"/>
                <a:gd name="T37" fmla="*/ 1 h 43"/>
                <a:gd name="T38" fmla="*/ 874 w 921"/>
                <a:gd name="T39" fmla="*/ 0 h 43"/>
                <a:gd name="T40" fmla="*/ 873 w 921"/>
                <a:gd name="T41" fmla="*/ 0 h 43"/>
                <a:gd name="T42" fmla="*/ 873 w 921"/>
                <a:gd name="T43" fmla="*/ 0 h 43"/>
                <a:gd name="T44" fmla="*/ 873 w 921"/>
                <a:gd name="T45" fmla="*/ 0 h 43"/>
                <a:gd name="T46" fmla="*/ 872 w 921"/>
                <a:gd name="T47" fmla="*/ 0 h 43"/>
                <a:gd name="T48" fmla="*/ 872 w 921"/>
                <a:gd name="T49" fmla="*/ 0 h 43"/>
                <a:gd name="T50" fmla="*/ 871 w 921"/>
                <a:gd name="T51" fmla="*/ 0 h 43"/>
                <a:gd name="T52" fmla="*/ 871 w 921"/>
                <a:gd name="T53" fmla="*/ 0 h 43"/>
                <a:gd name="T54" fmla="*/ 871 w 921"/>
                <a:gd name="T55" fmla="*/ 0 h 43"/>
                <a:gd name="T56" fmla="*/ 870 w 921"/>
                <a:gd name="T57" fmla="*/ 0 h 43"/>
                <a:gd name="T58" fmla="*/ 870 w 921"/>
                <a:gd name="T59" fmla="*/ 0 h 43"/>
                <a:gd name="T60" fmla="*/ 870 w 921"/>
                <a:gd name="T61" fmla="*/ 0 h 43"/>
                <a:gd name="T62" fmla="*/ 869 w 921"/>
                <a:gd name="T63" fmla="*/ 0 h 43"/>
                <a:gd name="T64" fmla="*/ 869 w 921"/>
                <a:gd name="T65" fmla="*/ 0 h 43"/>
                <a:gd name="T66" fmla="*/ 869 w 921"/>
                <a:gd name="T67" fmla="*/ 0 h 43"/>
                <a:gd name="T68" fmla="*/ 868 w 921"/>
                <a:gd name="T69" fmla="*/ 0 h 43"/>
                <a:gd name="T70" fmla="*/ 868 w 921"/>
                <a:gd name="T7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21" h="43">
                  <a:moveTo>
                    <a:pt x="868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1"/>
                    <a:pt x="5" y="19"/>
                    <a:pt x="0" y="43"/>
                  </a:cubicBezTo>
                  <a:cubicBezTo>
                    <a:pt x="921" y="43"/>
                    <a:pt x="921" y="43"/>
                    <a:pt x="921" y="43"/>
                  </a:cubicBezTo>
                  <a:cubicBezTo>
                    <a:pt x="918" y="27"/>
                    <a:pt x="908" y="14"/>
                    <a:pt x="894" y="7"/>
                  </a:cubicBezTo>
                  <a:cubicBezTo>
                    <a:pt x="894" y="7"/>
                    <a:pt x="894" y="7"/>
                    <a:pt x="894" y="7"/>
                  </a:cubicBezTo>
                  <a:cubicBezTo>
                    <a:pt x="894" y="7"/>
                    <a:pt x="894" y="7"/>
                    <a:pt x="894" y="7"/>
                  </a:cubicBezTo>
                  <a:cubicBezTo>
                    <a:pt x="894" y="7"/>
                    <a:pt x="894" y="7"/>
                    <a:pt x="894" y="7"/>
                  </a:cubicBezTo>
                  <a:cubicBezTo>
                    <a:pt x="894" y="7"/>
                    <a:pt x="894" y="7"/>
                    <a:pt x="894" y="7"/>
                  </a:cubicBezTo>
                  <a:cubicBezTo>
                    <a:pt x="894" y="7"/>
                    <a:pt x="894" y="7"/>
                    <a:pt x="894" y="7"/>
                  </a:cubicBezTo>
                  <a:cubicBezTo>
                    <a:pt x="894" y="6"/>
                    <a:pt x="894" y="6"/>
                    <a:pt x="894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3" y="6"/>
                    <a:pt x="893" y="6"/>
                  </a:cubicBezTo>
                  <a:cubicBezTo>
                    <a:pt x="893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5"/>
                    <a:pt x="892" y="5"/>
                    <a:pt x="892" y="5"/>
                  </a:cubicBezTo>
                  <a:cubicBezTo>
                    <a:pt x="892" y="5"/>
                    <a:pt x="892" y="5"/>
                    <a:pt x="891" y="5"/>
                  </a:cubicBezTo>
                  <a:cubicBezTo>
                    <a:pt x="887" y="3"/>
                    <a:pt x="881" y="1"/>
                    <a:pt x="876" y="1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5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</a:path>
              </a:pathLst>
            </a:custGeom>
            <a:solidFill>
              <a:srgbClr val="E1AD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3" name="Freeform 335">
              <a:extLst>
                <a:ext uri="{FF2B5EF4-FFF2-40B4-BE49-F238E27FC236}">
                  <a16:creationId xmlns:a16="http://schemas.microsoft.com/office/drawing/2014/main" id="{33AD4913-9E8A-4206-8C8E-835C63E1B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365265"/>
              <a:ext cx="1208033" cy="196498"/>
            </a:xfrm>
            <a:custGeom>
              <a:avLst/>
              <a:gdLst>
                <a:gd name="T0" fmla="*/ 55 w 924"/>
                <a:gd name="T1" fmla="*/ 0 h 150"/>
                <a:gd name="T2" fmla="*/ 870 w 924"/>
                <a:gd name="T3" fmla="*/ 0 h 150"/>
                <a:gd name="T4" fmla="*/ 924 w 924"/>
                <a:gd name="T5" fmla="*/ 54 h 150"/>
                <a:gd name="T6" fmla="*/ 924 w 924"/>
                <a:gd name="T7" fmla="*/ 95 h 150"/>
                <a:gd name="T8" fmla="*/ 870 w 924"/>
                <a:gd name="T9" fmla="*/ 150 h 150"/>
                <a:gd name="T10" fmla="*/ 55 w 924"/>
                <a:gd name="T11" fmla="*/ 150 h 150"/>
                <a:gd name="T12" fmla="*/ 0 w 924"/>
                <a:gd name="T13" fmla="*/ 95 h 150"/>
                <a:gd name="T14" fmla="*/ 0 w 924"/>
                <a:gd name="T15" fmla="*/ 54 h 150"/>
                <a:gd name="T16" fmla="*/ 55 w 924"/>
                <a:gd name="T1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150">
                  <a:moveTo>
                    <a:pt x="55" y="0"/>
                  </a:moveTo>
                  <a:cubicBezTo>
                    <a:pt x="870" y="0"/>
                    <a:pt x="870" y="0"/>
                    <a:pt x="870" y="0"/>
                  </a:cubicBezTo>
                  <a:cubicBezTo>
                    <a:pt x="900" y="0"/>
                    <a:pt x="924" y="24"/>
                    <a:pt x="924" y="54"/>
                  </a:cubicBezTo>
                  <a:cubicBezTo>
                    <a:pt x="924" y="95"/>
                    <a:pt x="924" y="95"/>
                    <a:pt x="924" y="95"/>
                  </a:cubicBezTo>
                  <a:cubicBezTo>
                    <a:pt x="924" y="125"/>
                    <a:pt x="900" y="150"/>
                    <a:pt x="870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25" y="150"/>
                    <a:pt x="0" y="125"/>
                    <a:pt x="0" y="9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4"/>
                    <a:pt x="25" y="0"/>
                    <a:pt x="55" y="0"/>
                  </a:cubicBezTo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4" name="Freeform 336">
              <a:extLst>
                <a:ext uri="{FF2B5EF4-FFF2-40B4-BE49-F238E27FC236}">
                  <a16:creationId xmlns:a16="http://schemas.microsoft.com/office/drawing/2014/main" id="{A0199BA1-E6F1-40A4-ABD2-94C10F31E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420440"/>
              <a:ext cx="1208033" cy="85182"/>
            </a:xfrm>
            <a:custGeom>
              <a:avLst/>
              <a:gdLst>
                <a:gd name="T0" fmla="*/ 923 w 924"/>
                <a:gd name="T1" fmla="*/ 0 h 65"/>
                <a:gd name="T2" fmla="*/ 924 w 924"/>
                <a:gd name="T3" fmla="*/ 12 h 65"/>
                <a:gd name="T4" fmla="*/ 924 w 924"/>
                <a:gd name="T5" fmla="*/ 53 h 65"/>
                <a:gd name="T6" fmla="*/ 923 w 924"/>
                <a:gd name="T7" fmla="*/ 65 h 65"/>
                <a:gd name="T8" fmla="*/ 2 w 924"/>
                <a:gd name="T9" fmla="*/ 65 h 65"/>
                <a:gd name="T10" fmla="*/ 0 w 924"/>
                <a:gd name="T11" fmla="*/ 53 h 65"/>
                <a:gd name="T12" fmla="*/ 0 w 924"/>
                <a:gd name="T13" fmla="*/ 12 h 65"/>
                <a:gd name="T14" fmla="*/ 2 w 924"/>
                <a:gd name="T15" fmla="*/ 0 h 65"/>
                <a:gd name="T16" fmla="*/ 923 w 924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65">
                  <a:moveTo>
                    <a:pt x="923" y="0"/>
                  </a:moveTo>
                  <a:cubicBezTo>
                    <a:pt x="924" y="4"/>
                    <a:pt x="924" y="8"/>
                    <a:pt x="924" y="12"/>
                  </a:cubicBezTo>
                  <a:cubicBezTo>
                    <a:pt x="924" y="53"/>
                    <a:pt x="924" y="53"/>
                    <a:pt x="924" y="53"/>
                  </a:cubicBezTo>
                  <a:cubicBezTo>
                    <a:pt x="924" y="57"/>
                    <a:pt x="924" y="61"/>
                    <a:pt x="923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1"/>
                    <a:pt x="0" y="57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1" y="4"/>
                    <a:pt x="2" y="0"/>
                  </a:cubicBezTo>
                  <a:cubicBezTo>
                    <a:pt x="923" y="0"/>
                    <a:pt x="923" y="0"/>
                    <a:pt x="923" y="0"/>
                  </a:cubicBezTo>
                </a:path>
              </a:pathLst>
            </a:custGeom>
            <a:solidFill>
              <a:srgbClr val="FFE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5" name="Freeform 337">
              <a:extLst>
                <a:ext uri="{FF2B5EF4-FFF2-40B4-BE49-F238E27FC236}">
                  <a16:creationId xmlns:a16="http://schemas.microsoft.com/office/drawing/2014/main" id="{F98F7FDA-E0C6-4FAC-9AD4-E2B3A2645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55905" y="10365265"/>
              <a:ext cx="1094779" cy="5808"/>
            </a:xfrm>
            <a:custGeom>
              <a:avLst/>
              <a:gdLst>
                <a:gd name="T0" fmla="*/ 837 w 837"/>
                <a:gd name="T1" fmla="*/ 4 h 4"/>
                <a:gd name="T2" fmla="*/ 837 w 837"/>
                <a:gd name="T3" fmla="*/ 4 h 4"/>
                <a:gd name="T4" fmla="*/ 837 w 837"/>
                <a:gd name="T5" fmla="*/ 4 h 4"/>
                <a:gd name="T6" fmla="*/ 836 w 837"/>
                <a:gd name="T7" fmla="*/ 3 h 4"/>
                <a:gd name="T8" fmla="*/ 836 w 837"/>
                <a:gd name="T9" fmla="*/ 3 h 4"/>
                <a:gd name="T10" fmla="*/ 835 w 837"/>
                <a:gd name="T11" fmla="*/ 3 h 4"/>
                <a:gd name="T12" fmla="*/ 835 w 837"/>
                <a:gd name="T13" fmla="*/ 3 h 4"/>
                <a:gd name="T14" fmla="*/ 835 w 837"/>
                <a:gd name="T15" fmla="*/ 3 h 4"/>
                <a:gd name="T16" fmla="*/ 834 w 837"/>
                <a:gd name="T17" fmla="*/ 3 h 4"/>
                <a:gd name="T18" fmla="*/ 834 w 837"/>
                <a:gd name="T19" fmla="*/ 3 h 4"/>
                <a:gd name="T20" fmla="*/ 834 w 837"/>
                <a:gd name="T21" fmla="*/ 2 h 4"/>
                <a:gd name="T22" fmla="*/ 833 w 837"/>
                <a:gd name="T23" fmla="*/ 2 h 4"/>
                <a:gd name="T24" fmla="*/ 833 w 837"/>
                <a:gd name="T25" fmla="*/ 2 h 4"/>
                <a:gd name="T26" fmla="*/ 833 w 837"/>
                <a:gd name="T27" fmla="*/ 2 h 4"/>
                <a:gd name="T28" fmla="*/ 832 w 837"/>
                <a:gd name="T29" fmla="*/ 2 h 4"/>
                <a:gd name="T30" fmla="*/ 831 w 837"/>
                <a:gd name="T31" fmla="*/ 2 h 4"/>
                <a:gd name="T32" fmla="*/ 831 w 837"/>
                <a:gd name="T33" fmla="*/ 2 h 4"/>
                <a:gd name="T34" fmla="*/ 831 w 837"/>
                <a:gd name="T35" fmla="*/ 2 h 4"/>
                <a:gd name="T36" fmla="*/ 831 w 837"/>
                <a:gd name="T37" fmla="*/ 2 h 4"/>
                <a:gd name="T38" fmla="*/ 830 w 837"/>
                <a:gd name="T39" fmla="*/ 1 h 4"/>
                <a:gd name="T40" fmla="*/ 829 w 837"/>
                <a:gd name="T41" fmla="*/ 1 h 4"/>
                <a:gd name="T42" fmla="*/ 829 w 837"/>
                <a:gd name="T43" fmla="*/ 1 h 4"/>
                <a:gd name="T44" fmla="*/ 829 w 837"/>
                <a:gd name="T45" fmla="*/ 1 h 4"/>
                <a:gd name="T46" fmla="*/ 827 w 837"/>
                <a:gd name="T47" fmla="*/ 1 h 4"/>
                <a:gd name="T48" fmla="*/ 827 w 837"/>
                <a:gd name="T49" fmla="*/ 1 h 4"/>
                <a:gd name="T50" fmla="*/ 827 w 837"/>
                <a:gd name="T51" fmla="*/ 1 h 4"/>
                <a:gd name="T52" fmla="*/ 826 w 837"/>
                <a:gd name="T53" fmla="*/ 1 h 4"/>
                <a:gd name="T54" fmla="*/ 825 w 837"/>
                <a:gd name="T55" fmla="*/ 0 h 4"/>
                <a:gd name="T56" fmla="*/ 825 w 837"/>
                <a:gd name="T57" fmla="*/ 0 h 4"/>
                <a:gd name="T58" fmla="*/ 825 w 837"/>
                <a:gd name="T59" fmla="*/ 0 h 4"/>
                <a:gd name="T60" fmla="*/ 824 w 837"/>
                <a:gd name="T61" fmla="*/ 0 h 4"/>
                <a:gd name="T62" fmla="*/ 824 w 837"/>
                <a:gd name="T63" fmla="*/ 0 h 4"/>
                <a:gd name="T64" fmla="*/ 823 w 837"/>
                <a:gd name="T65" fmla="*/ 0 h 4"/>
                <a:gd name="T66" fmla="*/ 823 w 837"/>
                <a:gd name="T67" fmla="*/ 0 h 4"/>
                <a:gd name="T68" fmla="*/ 822 w 837"/>
                <a:gd name="T69" fmla="*/ 0 h 4"/>
                <a:gd name="T70" fmla="*/ 822 w 837"/>
                <a:gd name="T71" fmla="*/ 0 h 4"/>
                <a:gd name="T72" fmla="*/ 822 w 837"/>
                <a:gd name="T73" fmla="*/ 0 h 4"/>
                <a:gd name="T74" fmla="*/ 821 w 837"/>
                <a:gd name="T75" fmla="*/ 0 h 4"/>
                <a:gd name="T76" fmla="*/ 821 w 837"/>
                <a:gd name="T77" fmla="*/ 0 h 4"/>
                <a:gd name="T78" fmla="*/ 820 w 837"/>
                <a:gd name="T79" fmla="*/ 0 h 4"/>
                <a:gd name="T80" fmla="*/ 820 w 837"/>
                <a:gd name="T81" fmla="*/ 0 h 4"/>
                <a:gd name="T82" fmla="*/ 820 w 837"/>
                <a:gd name="T83" fmla="*/ 0 h 4"/>
                <a:gd name="T84" fmla="*/ 819 w 837"/>
                <a:gd name="T85" fmla="*/ 0 h 4"/>
                <a:gd name="T86" fmla="*/ 819 w 837"/>
                <a:gd name="T87" fmla="*/ 0 h 4"/>
                <a:gd name="T88" fmla="*/ 819 w 837"/>
                <a:gd name="T89" fmla="*/ 0 h 4"/>
                <a:gd name="T90" fmla="*/ 0 w 837"/>
                <a:gd name="T91" fmla="*/ 0 h 4"/>
                <a:gd name="T92" fmla="*/ 818 w 837"/>
                <a:gd name="T93" fmla="*/ 0 h 4"/>
                <a:gd name="T94" fmla="*/ 1 w 837"/>
                <a:gd name="T95" fmla="*/ 0 h 4"/>
                <a:gd name="T96" fmla="*/ 818 w 837"/>
                <a:gd name="T97" fmla="*/ 0 h 4"/>
                <a:gd name="T98" fmla="*/ 1 w 837"/>
                <a:gd name="T99" fmla="*/ 0 h 4"/>
                <a:gd name="T100" fmla="*/ 818 w 837"/>
                <a:gd name="T101" fmla="*/ 0 h 4"/>
                <a:gd name="T102" fmla="*/ 1 w 837"/>
                <a:gd name="T103" fmla="*/ 0 h 4"/>
                <a:gd name="T104" fmla="*/ 817 w 837"/>
                <a:gd name="T105" fmla="*/ 0 h 4"/>
                <a:gd name="T106" fmla="*/ 2 w 837"/>
                <a:gd name="T107" fmla="*/ 0 h 4"/>
                <a:gd name="T108" fmla="*/ 2 w 837"/>
                <a:gd name="T109" fmla="*/ 0 h 4"/>
                <a:gd name="T110" fmla="*/ 817 w 837"/>
                <a:gd name="T1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7" h="4">
                  <a:moveTo>
                    <a:pt x="837" y="4"/>
                  </a:moveTo>
                  <a:cubicBezTo>
                    <a:pt x="837" y="4"/>
                    <a:pt x="837" y="4"/>
                    <a:pt x="837" y="4"/>
                  </a:cubicBezTo>
                  <a:cubicBezTo>
                    <a:pt x="837" y="4"/>
                    <a:pt x="837" y="4"/>
                    <a:pt x="837" y="4"/>
                  </a:cubicBezTo>
                  <a:moveTo>
                    <a:pt x="837" y="4"/>
                  </a:moveTo>
                  <a:cubicBezTo>
                    <a:pt x="837" y="4"/>
                    <a:pt x="837" y="4"/>
                    <a:pt x="837" y="4"/>
                  </a:cubicBezTo>
                  <a:cubicBezTo>
                    <a:pt x="837" y="4"/>
                    <a:pt x="837" y="4"/>
                    <a:pt x="837" y="4"/>
                  </a:cubicBezTo>
                  <a:moveTo>
                    <a:pt x="837" y="4"/>
                  </a:moveTo>
                  <a:cubicBezTo>
                    <a:pt x="837" y="4"/>
                    <a:pt x="837" y="4"/>
                    <a:pt x="837" y="4"/>
                  </a:cubicBezTo>
                  <a:cubicBezTo>
                    <a:pt x="837" y="4"/>
                    <a:pt x="837" y="4"/>
                    <a:pt x="837" y="4"/>
                  </a:cubicBezTo>
                  <a:moveTo>
                    <a:pt x="836" y="3"/>
                  </a:moveTo>
                  <a:cubicBezTo>
                    <a:pt x="836" y="3"/>
                    <a:pt x="836" y="3"/>
                    <a:pt x="836" y="3"/>
                  </a:cubicBezTo>
                  <a:cubicBezTo>
                    <a:pt x="836" y="3"/>
                    <a:pt x="836" y="3"/>
                    <a:pt x="836" y="3"/>
                  </a:cubicBezTo>
                  <a:moveTo>
                    <a:pt x="836" y="3"/>
                  </a:moveTo>
                  <a:cubicBezTo>
                    <a:pt x="836" y="3"/>
                    <a:pt x="836" y="3"/>
                    <a:pt x="836" y="3"/>
                  </a:cubicBezTo>
                  <a:cubicBezTo>
                    <a:pt x="836" y="3"/>
                    <a:pt x="836" y="3"/>
                    <a:pt x="836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4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4" y="3"/>
                  </a:cubicBezTo>
                  <a:moveTo>
                    <a:pt x="834" y="3"/>
                  </a:moveTo>
                  <a:cubicBezTo>
                    <a:pt x="834" y="3"/>
                    <a:pt x="834" y="3"/>
                    <a:pt x="834" y="3"/>
                  </a:cubicBezTo>
                  <a:cubicBezTo>
                    <a:pt x="834" y="3"/>
                    <a:pt x="834" y="3"/>
                    <a:pt x="834" y="3"/>
                  </a:cubicBezTo>
                  <a:moveTo>
                    <a:pt x="834" y="2"/>
                  </a:moveTo>
                  <a:cubicBezTo>
                    <a:pt x="834" y="2"/>
                    <a:pt x="834" y="3"/>
                    <a:pt x="834" y="3"/>
                  </a:cubicBezTo>
                  <a:cubicBezTo>
                    <a:pt x="834" y="3"/>
                    <a:pt x="834" y="2"/>
                    <a:pt x="834" y="2"/>
                  </a:cubicBezTo>
                  <a:moveTo>
                    <a:pt x="833" y="2"/>
                  </a:moveTo>
                  <a:cubicBezTo>
                    <a:pt x="834" y="2"/>
                    <a:pt x="834" y="2"/>
                    <a:pt x="834" y="2"/>
                  </a:cubicBezTo>
                  <a:cubicBezTo>
                    <a:pt x="834" y="2"/>
                    <a:pt x="834" y="2"/>
                    <a:pt x="833" y="2"/>
                  </a:cubicBezTo>
                  <a:moveTo>
                    <a:pt x="833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3" y="2"/>
                  </a:cubicBezTo>
                  <a:moveTo>
                    <a:pt x="833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3" y="2"/>
                  </a:cubicBezTo>
                  <a:moveTo>
                    <a:pt x="832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2" y="2"/>
                  </a:cubicBezTo>
                  <a:moveTo>
                    <a:pt x="831" y="2"/>
                  </a:moveTo>
                  <a:cubicBezTo>
                    <a:pt x="832" y="2"/>
                    <a:pt x="832" y="2"/>
                    <a:pt x="832" y="2"/>
                  </a:cubicBezTo>
                  <a:cubicBezTo>
                    <a:pt x="832" y="2"/>
                    <a:pt x="832" y="2"/>
                    <a:pt x="831" y="2"/>
                  </a:cubicBezTo>
                  <a:moveTo>
                    <a:pt x="831" y="2"/>
                  </a:moveTo>
                  <a:cubicBezTo>
                    <a:pt x="831" y="2"/>
                    <a:pt x="831" y="2"/>
                    <a:pt x="831" y="2"/>
                  </a:cubicBezTo>
                  <a:cubicBezTo>
                    <a:pt x="831" y="2"/>
                    <a:pt x="831" y="2"/>
                    <a:pt x="831" y="2"/>
                  </a:cubicBezTo>
                  <a:moveTo>
                    <a:pt x="831" y="2"/>
                  </a:moveTo>
                  <a:cubicBezTo>
                    <a:pt x="831" y="2"/>
                    <a:pt x="831" y="2"/>
                    <a:pt x="831" y="2"/>
                  </a:cubicBezTo>
                  <a:cubicBezTo>
                    <a:pt x="831" y="2"/>
                    <a:pt x="831" y="2"/>
                    <a:pt x="831" y="2"/>
                  </a:cubicBezTo>
                  <a:moveTo>
                    <a:pt x="831" y="2"/>
                  </a:moveTo>
                  <a:cubicBezTo>
                    <a:pt x="831" y="2"/>
                    <a:pt x="831" y="2"/>
                    <a:pt x="831" y="2"/>
                  </a:cubicBezTo>
                  <a:cubicBezTo>
                    <a:pt x="831" y="2"/>
                    <a:pt x="831" y="2"/>
                    <a:pt x="831" y="2"/>
                  </a:cubicBezTo>
                  <a:moveTo>
                    <a:pt x="830" y="1"/>
                  </a:moveTo>
                  <a:cubicBezTo>
                    <a:pt x="830" y="1"/>
                    <a:pt x="830" y="1"/>
                    <a:pt x="830" y="2"/>
                  </a:cubicBezTo>
                  <a:cubicBezTo>
                    <a:pt x="830" y="1"/>
                    <a:pt x="830" y="1"/>
                    <a:pt x="830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30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29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29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7" y="1"/>
                  </a:moveTo>
                  <a:cubicBezTo>
                    <a:pt x="828" y="1"/>
                    <a:pt x="828" y="1"/>
                    <a:pt x="829" y="1"/>
                  </a:cubicBezTo>
                  <a:cubicBezTo>
                    <a:pt x="828" y="1"/>
                    <a:pt x="828" y="1"/>
                    <a:pt x="827" y="1"/>
                  </a:cubicBezTo>
                  <a:moveTo>
                    <a:pt x="827" y="1"/>
                  </a:moveTo>
                  <a:cubicBezTo>
                    <a:pt x="827" y="1"/>
                    <a:pt x="827" y="1"/>
                    <a:pt x="827" y="1"/>
                  </a:cubicBezTo>
                  <a:cubicBezTo>
                    <a:pt x="827" y="1"/>
                    <a:pt x="827" y="1"/>
                    <a:pt x="827" y="1"/>
                  </a:cubicBezTo>
                  <a:moveTo>
                    <a:pt x="827" y="1"/>
                  </a:moveTo>
                  <a:cubicBezTo>
                    <a:pt x="827" y="1"/>
                    <a:pt x="827" y="1"/>
                    <a:pt x="827" y="1"/>
                  </a:cubicBezTo>
                  <a:cubicBezTo>
                    <a:pt x="827" y="1"/>
                    <a:pt x="827" y="1"/>
                    <a:pt x="827" y="1"/>
                  </a:cubicBezTo>
                  <a:moveTo>
                    <a:pt x="826" y="1"/>
                  </a:moveTo>
                  <a:cubicBezTo>
                    <a:pt x="826" y="1"/>
                    <a:pt x="826" y="1"/>
                    <a:pt x="827" y="1"/>
                  </a:cubicBezTo>
                  <a:cubicBezTo>
                    <a:pt x="826" y="1"/>
                    <a:pt x="826" y="1"/>
                    <a:pt x="826" y="1"/>
                  </a:cubicBezTo>
                  <a:moveTo>
                    <a:pt x="825" y="0"/>
                  </a:moveTo>
                  <a:cubicBezTo>
                    <a:pt x="826" y="0"/>
                    <a:pt x="826" y="1"/>
                    <a:pt x="826" y="1"/>
                  </a:cubicBezTo>
                  <a:cubicBezTo>
                    <a:pt x="826" y="1"/>
                    <a:pt x="826" y="0"/>
                    <a:pt x="825" y="0"/>
                  </a:cubicBezTo>
                  <a:moveTo>
                    <a:pt x="825" y="0"/>
                  </a:moveTo>
                  <a:cubicBezTo>
                    <a:pt x="825" y="0"/>
                    <a:pt x="825" y="0"/>
                    <a:pt x="825" y="0"/>
                  </a:cubicBezTo>
                  <a:cubicBezTo>
                    <a:pt x="825" y="0"/>
                    <a:pt x="825" y="0"/>
                    <a:pt x="825" y="0"/>
                  </a:cubicBezTo>
                  <a:moveTo>
                    <a:pt x="825" y="0"/>
                  </a:moveTo>
                  <a:cubicBezTo>
                    <a:pt x="825" y="0"/>
                    <a:pt x="825" y="0"/>
                    <a:pt x="825" y="0"/>
                  </a:cubicBezTo>
                  <a:cubicBezTo>
                    <a:pt x="825" y="0"/>
                    <a:pt x="825" y="0"/>
                    <a:pt x="825" y="0"/>
                  </a:cubicBezTo>
                  <a:moveTo>
                    <a:pt x="824" y="0"/>
                  </a:moveTo>
                  <a:cubicBezTo>
                    <a:pt x="824" y="0"/>
                    <a:pt x="824" y="0"/>
                    <a:pt x="824" y="0"/>
                  </a:cubicBezTo>
                  <a:cubicBezTo>
                    <a:pt x="824" y="0"/>
                    <a:pt x="824" y="0"/>
                    <a:pt x="824" y="0"/>
                  </a:cubicBezTo>
                  <a:moveTo>
                    <a:pt x="824" y="0"/>
                  </a:moveTo>
                  <a:cubicBezTo>
                    <a:pt x="824" y="0"/>
                    <a:pt x="824" y="0"/>
                    <a:pt x="824" y="0"/>
                  </a:cubicBezTo>
                  <a:cubicBezTo>
                    <a:pt x="824" y="0"/>
                    <a:pt x="824" y="0"/>
                    <a:pt x="824" y="0"/>
                  </a:cubicBezTo>
                  <a:moveTo>
                    <a:pt x="823" y="0"/>
                  </a:moveTo>
                  <a:cubicBezTo>
                    <a:pt x="823" y="0"/>
                    <a:pt x="824" y="0"/>
                    <a:pt x="824" y="0"/>
                  </a:cubicBezTo>
                  <a:cubicBezTo>
                    <a:pt x="824" y="0"/>
                    <a:pt x="823" y="0"/>
                    <a:pt x="823" y="0"/>
                  </a:cubicBezTo>
                  <a:moveTo>
                    <a:pt x="823" y="0"/>
                  </a:moveTo>
                  <a:cubicBezTo>
                    <a:pt x="823" y="0"/>
                    <a:pt x="823" y="0"/>
                    <a:pt x="823" y="0"/>
                  </a:cubicBezTo>
                  <a:cubicBezTo>
                    <a:pt x="823" y="0"/>
                    <a:pt x="823" y="0"/>
                    <a:pt x="823" y="0"/>
                  </a:cubicBezTo>
                  <a:moveTo>
                    <a:pt x="822" y="0"/>
                  </a:moveTo>
                  <a:cubicBezTo>
                    <a:pt x="823" y="0"/>
                    <a:pt x="823" y="0"/>
                    <a:pt x="823" y="0"/>
                  </a:cubicBezTo>
                  <a:cubicBezTo>
                    <a:pt x="823" y="0"/>
                    <a:pt x="823" y="0"/>
                    <a:pt x="822" y="0"/>
                  </a:cubicBezTo>
                  <a:moveTo>
                    <a:pt x="822" y="0"/>
                  </a:moveTo>
                  <a:cubicBezTo>
                    <a:pt x="822" y="0"/>
                    <a:pt x="822" y="0"/>
                    <a:pt x="822" y="0"/>
                  </a:cubicBezTo>
                  <a:cubicBezTo>
                    <a:pt x="822" y="0"/>
                    <a:pt x="822" y="0"/>
                    <a:pt x="822" y="0"/>
                  </a:cubicBezTo>
                  <a:moveTo>
                    <a:pt x="822" y="0"/>
                  </a:moveTo>
                  <a:cubicBezTo>
                    <a:pt x="822" y="0"/>
                    <a:pt x="822" y="0"/>
                    <a:pt x="822" y="0"/>
                  </a:cubicBezTo>
                  <a:cubicBezTo>
                    <a:pt x="822" y="0"/>
                    <a:pt x="822" y="0"/>
                    <a:pt x="822" y="0"/>
                  </a:cubicBezTo>
                  <a:moveTo>
                    <a:pt x="821" y="0"/>
                  </a:moveTo>
                  <a:cubicBezTo>
                    <a:pt x="821" y="0"/>
                    <a:pt x="822" y="0"/>
                    <a:pt x="822" y="0"/>
                  </a:cubicBezTo>
                  <a:cubicBezTo>
                    <a:pt x="822" y="0"/>
                    <a:pt x="821" y="0"/>
                    <a:pt x="821" y="0"/>
                  </a:cubicBezTo>
                  <a:moveTo>
                    <a:pt x="821" y="0"/>
                  </a:moveTo>
                  <a:cubicBezTo>
                    <a:pt x="821" y="0"/>
                    <a:pt x="821" y="0"/>
                    <a:pt x="821" y="0"/>
                  </a:cubicBezTo>
                  <a:cubicBezTo>
                    <a:pt x="821" y="0"/>
                    <a:pt x="821" y="0"/>
                    <a:pt x="821" y="0"/>
                  </a:cubicBezTo>
                  <a:moveTo>
                    <a:pt x="820" y="0"/>
                  </a:moveTo>
                  <a:cubicBezTo>
                    <a:pt x="821" y="0"/>
                    <a:pt x="821" y="0"/>
                    <a:pt x="821" y="0"/>
                  </a:cubicBezTo>
                  <a:cubicBezTo>
                    <a:pt x="821" y="0"/>
                    <a:pt x="821" y="0"/>
                    <a:pt x="820" y="0"/>
                  </a:cubicBezTo>
                  <a:moveTo>
                    <a:pt x="820" y="0"/>
                  </a:moveTo>
                  <a:cubicBezTo>
                    <a:pt x="820" y="0"/>
                    <a:pt x="820" y="0"/>
                    <a:pt x="820" y="0"/>
                  </a:cubicBezTo>
                  <a:cubicBezTo>
                    <a:pt x="820" y="0"/>
                    <a:pt x="820" y="0"/>
                    <a:pt x="820" y="0"/>
                  </a:cubicBezTo>
                  <a:moveTo>
                    <a:pt x="820" y="0"/>
                  </a:moveTo>
                  <a:cubicBezTo>
                    <a:pt x="820" y="0"/>
                    <a:pt x="820" y="0"/>
                    <a:pt x="820" y="0"/>
                  </a:cubicBezTo>
                  <a:cubicBezTo>
                    <a:pt x="820" y="0"/>
                    <a:pt x="820" y="0"/>
                    <a:pt x="820" y="0"/>
                  </a:cubicBezTo>
                  <a:moveTo>
                    <a:pt x="819" y="0"/>
                  </a:moveTo>
                  <a:cubicBezTo>
                    <a:pt x="819" y="0"/>
                    <a:pt x="820" y="0"/>
                    <a:pt x="820" y="0"/>
                  </a:cubicBezTo>
                  <a:cubicBezTo>
                    <a:pt x="820" y="0"/>
                    <a:pt x="819" y="0"/>
                    <a:pt x="819" y="0"/>
                  </a:cubicBezTo>
                  <a:moveTo>
                    <a:pt x="819" y="0"/>
                  </a:moveTo>
                  <a:cubicBezTo>
                    <a:pt x="819" y="0"/>
                    <a:pt x="819" y="0"/>
                    <a:pt x="819" y="0"/>
                  </a:cubicBezTo>
                  <a:cubicBezTo>
                    <a:pt x="819" y="0"/>
                    <a:pt x="819" y="0"/>
                    <a:pt x="819" y="0"/>
                  </a:cubicBezTo>
                  <a:moveTo>
                    <a:pt x="819" y="0"/>
                  </a:moveTo>
                  <a:cubicBezTo>
                    <a:pt x="819" y="0"/>
                    <a:pt x="819" y="0"/>
                    <a:pt x="819" y="0"/>
                  </a:cubicBezTo>
                  <a:cubicBezTo>
                    <a:pt x="819" y="0"/>
                    <a:pt x="819" y="0"/>
                    <a:pt x="819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9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7" y="0"/>
                  </a:moveTo>
                  <a:cubicBezTo>
                    <a:pt x="817" y="0"/>
                    <a:pt x="817" y="0"/>
                    <a:pt x="818" y="0"/>
                  </a:cubicBezTo>
                  <a:cubicBezTo>
                    <a:pt x="817" y="0"/>
                    <a:pt x="817" y="0"/>
                    <a:pt x="817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81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0"/>
                    <a:pt x="817" y="0"/>
                    <a:pt x="817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6" name="Freeform 338">
              <a:extLst>
                <a:ext uri="{FF2B5EF4-FFF2-40B4-BE49-F238E27FC236}">
                  <a16:creationId xmlns:a16="http://schemas.microsoft.com/office/drawing/2014/main" id="{AF2B3163-0C46-4214-8824-573066983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9114" y="10365264"/>
              <a:ext cx="1205129" cy="55175"/>
            </a:xfrm>
            <a:custGeom>
              <a:avLst/>
              <a:gdLst>
                <a:gd name="T0" fmla="*/ 53 w 921"/>
                <a:gd name="T1" fmla="*/ 0 h 42"/>
                <a:gd name="T2" fmla="*/ 53 w 921"/>
                <a:gd name="T3" fmla="*/ 0 h 42"/>
                <a:gd name="T4" fmla="*/ 52 w 921"/>
                <a:gd name="T5" fmla="*/ 0 h 42"/>
                <a:gd name="T6" fmla="*/ 52 w 921"/>
                <a:gd name="T7" fmla="*/ 0 h 42"/>
                <a:gd name="T8" fmla="*/ 52 w 921"/>
                <a:gd name="T9" fmla="*/ 0 h 42"/>
                <a:gd name="T10" fmla="*/ 51 w 921"/>
                <a:gd name="T11" fmla="*/ 0 h 42"/>
                <a:gd name="T12" fmla="*/ 921 w 921"/>
                <a:gd name="T13" fmla="*/ 42 h 42"/>
                <a:gd name="T14" fmla="*/ 888 w 921"/>
                <a:gd name="T15" fmla="*/ 4 h 42"/>
                <a:gd name="T16" fmla="*/ 888 w 921"/>
                <a:gd name="T17" fmla="*/ 4 h 42"/>
                <a:gd name="T18" fmla="*/ 888 w 921"/>
                <a:gd name="T19" fmla="*/ 4 h 42"/>
                <a:gd name="T20" fmla="*/ 887 w 921"/>
                <a:gd name="T21" fmla="*/ 3 h 42"/>
                <a:gd name="T22" fmla="*/ 887 w 921"/>
                <a:gd name="T23" fmla="*/ 3 h 42"/>
                <a:gd name="T24" fmla="*/ 886 w 921"/>
                <a:gd name="T25" fmla="*/ 3 h 42"/>
                <a:gd name="T26" fmla="*/ 886 w 921"/>
                <a:gd name="T27" fmla="*/ 3 h 42"/>
                <a:gd name="T28" fmla="*/ 886 w 921"/>
                <a:gd name="T29" fmla="*/ 3 h 42"/>
                <a:gd name="T30" fmla="*/ 885 w 921"/>
                <a:gd name="T31" fmla="*/ 3 h 42"/>
                <a:gd name="T32" fmla="*/ 885 w 921"/>
                <a:gd name="T33" fmla="*/ 3 h 42"/>
                <a:gd name="T34" fmla="*/ 885 w 921"/>
                <a:gd name="T35" fmla="*/ 2 h 42"/>
                <a:gd name="T36" fmla="*/ 884 w 921"/>
                <a:gd name="T37" fmla="*/ 2 h 42"/>
                <a:gd name="T38" fmla="*/ 884 w 921"/>
                <a:gd name="T39" fmla="*/ 2 h 42"/>
                <a:gd name="T40" fmla="*/ 884 w 921"/>
                <a:gd name="T41" fmla="*/ 2 h 42"/>
                <a:gd name="T42" fmla="*/ 883 w 921"/>
                <a:gd name="T43" fmla="*/ 2 h 42"/>
                <a:gd name="T44" fmla="*/ 882 w 921"/>
                <a:gd name="T45" fmla="*/ 2 h 42"/>
                <a:gd name="T46" fmla="*/ 882 w 921"/>
                <a:gd name="T47" fmla="*/ 2 h 42"/>
                <a:gd name="T48" fmla="*/ 882 w 921"/>
                <a:gd name="T49" fmla="*/ 2 h 42"/>
                <a:gd name="T50" fmla="*/ 882 w 921"/>
                <a:gd name="T51" fmla="*/ 2 h 42"/>
                <a:gd name="T52" fmla="*/ 881 w 921"/>
                <a:gd name="T53" fmla="*/ 1 h 42"/>
                <a:gd name="T54" fmla="*/ 880 w 921"/>
                <a:gd name="T55" fmla="*/ 1 h 42"/>
                <a:gd name="T56" fmla="*/ 880 w 921"/>
                <a:gd name="T57" fmla="*/ 1 h 42"/>
                <a:gd name="T58" fmla="*/ 880 w 921"/>
                <a:gd name="T59" fmla="*/ 1 h 42"/>
                <a:gd name="T60" fmla="*/ 878 w 921"/>
                <a:gd name="T61" fmla="*/ 1 h 42"/>
                <a:gd name="T62" fmla="*/ 878 w 921"/>
                <a:gd name="T63" fmla="*/ 1 h 42"/>
                <a:gd name="T64" fmla="*/ 878 w 921"/>
                <a:gd name="T65" fmla="*/ 1 h 42"/>
                <a:gd name="T66" fmla="*/ 877 w 921"/>
                <a:gd name="T67" fmla="*/ 1 h 42"/>
                <a:gd name="T68" fmla="*/ 876 w 921"/>
                <a:gd name="T69" fmla="*/ 0 h 42"/>
                <a:gd name="T70" fmla="*/ 876 w 921"/>
                <a:gd name="T71" fmla="*/ 0 h 42"/>
                <a:gd name="T72" fmla="*/ 876 w 921"/>
                <a:gd name="T73" fmla="*/ 0 h 42"/>
                <a:gd name="T74" fmla="*/ 875 w 921"/>
                <a:gd name="T75" fmla="*/ 0 h 42"/>
                <a:gd name="T76" fmla="*/ 875 w 921"/>
                <a:gd name="T77" fmla="*/ 0 h 42"/>
                <a:gd name="T78" fmla="*/ 874 w 921"/>
                <a:gd name="T79" fmla="*/ 0 h 42"/>
                <a:gd name="T80" fmla="*/ 874 w 921"/>
                <a:gd name="T81" fmla="*/ 0 h 42"/>
                <a:gd name="T82" fmla="*/ 873 w 921"/>
                <a:gd name="T83" fmla="*/ 0 h 42"/>
                <a:gd name="T84" fmla="*/ 873 w 921"/>
                <a:gd name="T85" fmla="*/ 0 h 42"/>
                <a:gd name="T86" fmla="*/ 873 w 921"/>
                <a:gd name="T87" fmla="*/ 0 h 42"/>
                <a:gd name="T88" fmla="*/ 872 w 921"/>
                <a:gd name="T89" fmla="*/ 0 h 42"/>
                <a:gd name="T90" fmla="*/ 872 w 921"/>
                <a:gd name="T91" fmla="*/ 0 h 42"/>
                <a:gd name="T92" fmla="*/ 871 w 921"/>
                <a:gd name="T93" fmla="*/ 0 h 42"/>
                <a:gd name="T94" fmla="*/ 871 w 921"/>
                <a:gd name="T95" fmla="*/ 0 h 42"/>
                <a:gd name="T96" fmla="*/ 871 w 921"/>
                <a:gd name="T97" fmla="*/ 0 h 42"/>
                <a:gd name="T98" fmla="*/ 870 w 921"/>
                <a:gd name="T99" fmla="*/ 0 h 42"/>
                <a:gd name="T100" fmla="*/ 870 w 921"/>
                <a:gd name="T101" fmla="*/ 0 h 42"/>
                <a:gd name="T102" fmla="*/ 870 w 921"/>
                <a:gd name="T103" fmla="*/ 0 h 42"/>
                <a:gd name="T104" fmla="*/ 869 w 921"/>
                <a:gd name="T105" fmla="*/ 0 h 42"/>
                <a:gd name="T106" fmla="*/ 869 w 921"/>
                <a:gd name="T107" fmla="*/ 0 h 42"/>
                <a:gd name="T108" fmla="*/ 869 w 921"/>
                <a:gd name="T109" fmla="*/ 0 h 42"/>
                <a:gd name="T110" fmla="*/ 868 w 921"/>
                <a:gd name="T111" fmla="*/ 0 h 42"/>
                <a:gd name="T112" fmla="*/ 868 w 921"/>
                <a:gd name="T1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1" h="42">
                  <a:moveTo>
                    <a:pt x="868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1"/>
                    <a:pt x="5" y="19"/>
                    <a:pt x="0" y="42"/>
                  </a:cubicBezTo>
                  <a:cubicBezTo>
                    <a:pt x="921" y="42"/>
                    <a:pt x="921" y="42"/>
                    <a:pt x="921" y="42"/>
                  </a:cubicBezTo>
                  <a:cubicBezTo>
                    <a:pt x="917" y="25"/>
                    <a:pt x="905" y="10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3"/>
                    <a:pt x="888" y="3"/>
                    <a:pt x="887" y="3"/>
                  </a:cubicBezTo>
                  <a:cubicBezTo>
                    <a:pt x="887" y="3"/>
                    <a:pt x="887" y="3"/>
                    <a:pt x="887" y="3"/>
                  </a:cubicBezTo>
                  <a:cubicBezTo>
                    <a:pt x="887" y="3"/>
                    <a:pt x="887" y="3"/>
                    <a:pt x="887" y="3"/>
                  </a:cubicBezTo>
                  <a:cubicBezTo>
                    <a:pt x="887" y="3"/>
                    <a:pt x="887" y="3"/>
                    <a:pt x="887" y="3"/>
                  </a:cubicBezTo>
                  <a:cubicBezTo>
                    <a:pt x="887" y="3"/>
                    <a:pt x="887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5" y="3"/>
                  </a:cubicBezTo>
                  <a:cubicBezTo>
                    <a:pt x="885" y="3"/>
                    <a:pt x="885" y="3"/>
                    <a:pt x="885" y="3"/>
                  </a:cubicBezTo>
                  <a:cubicBezTo>
                    <a:pt x="885" y="3"/>
                    <a:pt x="885" y="3"/>
                    <a:pt x="885" y="3"/>
                  </a:cubicBezTo>
                  <a:cubicBezTo>
                    <a:pt x="885" y="3"/>
                    <a:pt x="885" y="3"/>
                    <a:pt x="885" y="3"/>
                  </a:cubicBezTo>
                  <a:cubicBezTo>
                    <a:pt x="885" y="3"/>
                    <a:pt x="885" y="2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3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1" y="2"/>
                    <a:pt x="881" y="2"/>
                  </a:cubicBezTo>
                  <a:cubicBezTo>
                    <a:pt x="881" y="1"/>
                    <a:pt x="881" y="1"/>
                    <a:pt x="881" y="1"/>
                  </a:cubicBezTo>
                  <a:cubicBezTo>
                    <a:pt x="881" y="1"/>
                    <a:pt x="881" y="1"/>
                    <a:pt x="881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79" y="1"/>
                    <a:pt x="879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7" y="1"/>
                    <a:pt x="877" y="1"/>
                    <a:pt x="877" y="1"/>
                  </a:cubicBezTo>
                  <a:cubicBezTo>
                    <a:pt x="877" y="1"/>
                    <a:pt x="877" y="1"/>
                    <a:pt x="877" y="1"/>
                  </a:cubicBezTo>
                  <a:cubicBezTo>
                    <a:pt x="877" y="1"/>
                    <a:pt x="877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</a:path>
              </a:pathLst>
            </a:custGeom>
            <a:solidFill>
              <a:srgbClr val="E1AD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7" name="Freeform 339">
              <a:extLst>
                <a:ext uri="{FF2B5EF4-FFF2-40B4-BE49-F238E27FC236}">
                  <a16:creationId xmlns:a16="http://schemas.microsoft.com/office/drawing/2014/main" id="{E1E05C48-9A99-4E84-83FF-13E3B272B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169734"/>
              <a:ext cx="1208033" cy="195531"/>
            </a:xfrm>
            <a:custGeom>
              <a:avLst/>
              <a:gdLst>
                <a:gd name="T0" fmla="*/ 55 w 924"/>
                <a:gd name="T1" fmla="*/ 0 h 150"/>
                <a:gd name="T2" fmla="*/ 870 w 924"/>
                <a:gd name="T3" fmla="*/ 0 h 150"/>
                <a:gd name="T4" fmla="*/ 924 w 924"/>
                <a:gd name="T5" fmla="*/ 54 h 150"/>
                <a:gd name="T6" fmla="*/ 924 w 924"/>
                <a:gd name="T7" fmla="*/ 95 h 150"/>
                <a:gd name="T8" fmla="*/ 870 w 924"/>
                <a:gd name="T9" fmla="*/ 150 h 150"/>
                <a:gd name="T10" fmla="*/ 55 w 924"/>
                <a:gd name="T11" fmla="*/ 150 h 150"/>
                <a:gd name="T12" fmla="*/ 0 w 924"/>
                <a:gd name="T13" fmla="*/ 95 h 150"/>
                <a:gd name="T14" fmla="*/ 0 w 924"/>
                <a:gd name="T15" fmla="*/ 54 h 150"/>
                <a:gd name="T16" fmla="*/ 55 w 924"/>
                <a:gd name="T1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150">
                  <a:moveTo>
                    <a:pt x="55" y="0"/>
                  </a:moveTo>
                  <a:cubicBezTo>
                    <a:pt x="870" y="0"/>
                    <a:pt x="870" y="0"/>
                    <a:pt x="870" y="0"/>
                  </a:cubicBezTo>
                  <a:cubicBezTo>
                    <a:pt x="900" y="0"/>
                    <a:pt x="924" y="24"/>
                    <a:pt x="924" y="54"/>
                  </a:cubicBezTo>
                  <a:cubicBezTo>
                    <a:pt x="924" y="95"/>
                    <a:pt x="924" y="95"/>
                    <a:pt x="924" y="95"/>
                  </a:cubicBezTo>
                  <a:cubicBezTo>
                    <a:pt x="924" y="125"/>
                    <a:pt x="900" y="150"/>
                    <a:pt x="870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25" y="150"/>
                    <a:pt x="0" y="125"/>
                    <a:pt x="0" y="9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4"/>
                    <a:pt x="25" y="0"/>
                    <a:pt x="55" y="0"/>
                  </a:cubicBezTo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8" name="Freeform 340">
              <a:extLst>
                <a:ext uri="{FF2B5EF4-FFF2-40B4-BE49-F238E27FC236}">
                  <a16:creationId xmlns:a16="http://schemas.microsoft.com/office/drawing/2014/main" id="{3EA8F352-88A2-49E6-A581-0BE63C2D9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223941"/>
              <a:ext cx="1208033" cy="85182"/>
            </a:xfrm>
            <a:custGeom>
              <a:avLst/>
              <a:gdLst>
                <a:gd name="T0" fmla="*/ 923 w 924"/>
                <a:gd name="T1" fmla="*/ 0 h 65"/>
                <a:gd name="T2" fmla="*/ 924 w 924"/>
                <a:gd name="T3" fmla="*/ 12 h 65"/>
                <a:gd name="T4" fmla="*/ 924 w 924"/>
                <a:gd name="T5" fmla="*/ 53 h 65"/>
                <a:gd name="T6" fmla="*/ 923 w 924"/>
                <a:gd name="T7" fmla="*/ 65 h 65"/>
                <a:gd name="T8" fmla="*/ 2 w 924"/>
                <a:gd name="T9" fmla="*/ 65 h 65"/>
                <a:gd name="T10" fmla="*/ 0 w 924"/>
                <a:gd name="T11" fmla="*/ 53 h 65"/>
                <a:gd name="T12" fmla="*/ 0 w 924"/>
                <a:gd name="T13" fmla="*/ 12 h 65"/>
                <a:gd name="T14" fmla="*/ 2 w 924"/>
                <a:gd name="T15" fmla="*/ 0 h 65"/>
                <a:gd name="T16" fmla="*/ 923 w 924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65">
                  <a:moveTo>
                    <a:pt x="923" y="0"/>
                  </a:moveTo>
                  <a:cubicBezTo>
                    <a:pt x="924" y="4"/>
                    <a:pt x="924" y="8"/>
                    <a:pt x="924" y="12"/>
                  </a:cubicBezTo>
                  <a:cubicBezTo>
                    <a:pt x="924" y="53"/>
                    <a:pt x="924" y="53"/>
                    <a:pt x="924" y="53"/>
                  </a:cubicBezTo>
                  <a:cubicBezTo>
                    <a:pt x="924" y="57"/>
                    <a:pt x="924" y="61"/>
                    <a:pt x="923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1"/>
                    <a:pt x="0" y="57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1" y="4"/>
                    <a:pt x="2" y="0"/>
                  </a:cubicBezTo>
                  <a:cubicBezTo>
                    <a:pt x="923" y="0"/>
                    <a:pt x="923" y="0"/>
                    <a:pt x="923" y="0"/>
                  </a:cubicBezTo>
                </a:path>
              </a:pathLst>
            </a:custGeom>
            <a:solidFill>
              <a:srgbClr val="FFE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9" name="Freeform 341">
              <a:extLst>
                <a:ext uri="{FF2B5EF4-FFF2-40B4-BE49-F238E27FC236}">
                  <a16:creationId xmlns:a16="http://schemas.microsoft.com/office/drawing/2014/main" id="{1D343AAB-5662-4B34-A05E-ACAB0C4AE0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55905" y="10169734"/>
              <a:ext cx="1094779" cy="3871"/>
            </a:xfrm>
            <a:custGeom>
              <a:avLst/>
              <a:gdLst>
                <a:gd name="T0" fmla="*/ 837 w 837"/>
                <a:gd name="T1" fmla="*/ 3 h 3"/>
                <a:gd name="T2" fmla="*/ 836 w 837"/>
                <a:gd name="T3" fmla="*/ 3 h 3"/>
                <a:gd name="T4" fmla="*/ 835 w 837"/>
                <a:gd name="T5" fmla="*/ 3 h 3"/>
                <a:gd name="T6" fmla="*/ 835 w 837"/>
                <a:gd name="T7" fmla="*/ 3 h 3"/>
                <a:gd name="T8" fmla="*/ 835 w 837"/>
                <a:gd name="T9" fmla="*/ 3 h 3"/>
                <a:gd name="T10" fmla="*/ 834 w 837"/>
                <a:gd name="T11" fmla="*/ 2 h 3"/>
                <a:gd name="T12" fmla="*/ 834 w 837"/>
                <a:gd name="T13" fmla="*/ 2 h 3"/>
                <a:gd name="T14" fmla="*/ 834 w 837"/>
                <a:gd name="T15" fmla="*/ 2 h 3"/>
                <a:gd name="T16" fmla="*/ 833 w 837"/>
                <a:gd name="T17" fmla="*/ 2 h 3"/>
                <a:gd name="T18" fmla="*/ 833 w 837"/>
                <a:gd name="T19" fmla="*/ 2 h 3"/>
                <a:gd name="T20" fmla="*/ 833 w 837"/>
                <a:gd name="T21" fmla="*/ 2 h 3"/>
                <a:gd name="T22" fmla="*/ 833 w 837"/>
                <a:gd name="T23" fmla="*/ 2 h 3"/>
                <a:gd name="T24" fmla="*/ 832 w 837"/>
                <a:gd name="T25" fmla="*/ 2 h 3"/>
                <a:gd name="T26" fmla="*/ 832 w 837"/>
                <a:gd name="T27" fmla="*/ 2 h 3"/>
                <a:gd name="T28" fmla="*/ 831 w 837"/>
                <a:gd name="T29" fmla="*/ 2 h 3"/>
                <a:gd name="T30" fmla="*/ 831 w 837"/>
                <a:gd name="T31" fmla="*/ 1 h 3"/>
                <a:gd name="T32" fmla="*/ 831 w 837"/>
                <a:gd name="T33" fmla="*/ 1 h 3"/>
                <a:gd name="T34" fmla="*/ 831 w 837"/>
                <a:gd name="T35" fmla="*/ 1 h 3"/>
                <a:gd name="T36" fmla="*/ 830 w 837"/>
                <a:gd name="T37" fmla="*/ 1 h 3"/>
                <a:gd name="T38" fmla="*/ 829 w 837"/>
                <a:gd name="T39" fmla="*/ 1 h 3"/>
                <a:gd name="T40" fmla="*/ 829 w 837"/>
                <a:gd name="T41" fmla="*/ 1 h 3"/>
                <a:gd name="T42" fmla="*/ 829 w 837"/>
                <a:gd name="T43" fmla="*/ 1 h 3"/>
                <a:gd name="T44" fmla="*/ 827 w 837"/>
                <a:gd name="T45" fmla="*/ 1 h 3"/>
                <a:gd name="T46" fmla="*/ 827 w 837"/>
                <a:gd name="T47" fmla="*/ 0 h 3"/>
                <a:gd name="T48" fmla="*/ 827 w 837"/>
                <a:gd name="T49" fmla="*/ 0 h 3"/>
                <a:gd name="T50" fmla="*/ 826 w 837"/>
                <a:gd name="T51" fmla="*/ 0 h 3"/>
                <a:gd name="T52" fmla="*/ 825 w 837"/>
                <a:gd name="T53" fmla="*/ 0 h 3"/>
                <a:gd name="T54" fmla="*/ 825 w 837"/>
                <a:gd name="T55" fmla="*/ 0 h 3"/>
                <a:gd name="T56" fmla="*/ 825 w 837"/>
                <a:gd name="T57" fmla="*/ 0 h 3"/>
                <a:gd name="T58" fmla="*/ 824 w 837"/>
                <a:gd name="T59" fmla="*/ 0 h 3"/>
                <a:gd name="T60" fmla="*/ 824 w 837"/>
                <a:gd name="T61" fmla="*/ 0 h 3"/>
                <a:gd name="T62" fmla="*/ 823 w 837"/>
                <a:gd name="T63" fmla="*/ 0 h 3"/>
                <a:gd name="T64" fmla="*/ 823 w 837"/>
                <a:gd name="T65" fmla="*/ 0 h 3"/>
                <a:gd name="T66" fmla="*/ 822 w 837"/>
                <a:gd name="T67" fmla="*/ 0 h 3"/>
                <a:gd name="T68" fmla="*/ 822 w 837"/>
                <a:gd name="T69" fmla="*/ 0 h 3"/>
                <a:gd name="T70" fmla="*/ 822 w 837"/>
                <a:gd name="T71" fmla="*/ 0 h 3"/>
                <a:gd name="T72" fmla="*/ 821 w 837"/>
                <a:gd name="T73" fmla="*/ 0 h 3"/>
                <a:gd name="T74" fmla="*/ 821 w 837"/>
                <a:gd name="T75" fmla="*/ 0 h 3"/>
                <a:gd name="T76" fmla="*/ 820 w 837"/>
                <a:gd name="T77" fmla="*/ 0 h 3"/>
                <a:gd name="T78" fmla="*/ 820 w 837"/>
                <a:gd name="T79" fmla="*/ 0 h 3"/>
                <a:gd name="T80" fmla="*/ 820 w 837"/>
                <a:gd name="T81" fmla="*/ 0 h 3"/>
                <a:gd name="T82" fmla="*/ 819 w 837"/>
                <a:gd name="T83" fmla="*/ 0 h 3"/>
                <a:gd name="T84" fmla="*/ 819 w 837"/>
                <a:gd name="T85" fmla="*/ 0 h 3"/>
                <a:gd name="T86" fmla="*/ 819 w 837"/>
                <a:gd name="T87" fmla="*/ 0 h 3"/>
                <a:gd name="T88" fmla="*/ 0 w 837"/>
                <a:gd name="T89" fmla="*/ 0 h 3"/>
                <a:gd name="T90" fmla="*/ 818 w 837"/>
                <a:gd name="T91" fmla="*/ 0 h 3"/>
                <a:gd name="T92" fmla="*/ 1 w 837"/>
                <a:gd name="T93" fmla="*/ 0 h 3"/>
                <a:gd name="T94" fmla="*/ 818 w 837"/>
                <a:gd name="T95" fmla="*/ 0 h 3"/>
                <a:gd name="T96" fmla="*/ 1 w 837"/>
                <a:gd name="T97" fmla="*/ 0 h 3"/>
                <a:gd name="T98" fmla="*/ 818 w 837"/>
                <a:gd name="T99" fmla="*/ 0 h 3"/>
                <a:gd name="T100" fmla="*/ 1 w 837"/>
                <a:gd name="T101" fmla="*/ 0 h 3"/>
                <a:gd name="T102" fmla="*/ 817 w 837"/>
                <a:gd name="T103" fmla="*/ 0 h 3"/>
                <a:gd name="T104" fmla="*/ 2 w 837"/>
                <a:gd name="T105" fmla="*/ 0 h 3"/>
                <a:gd name="T106" fmla="*/ 2 w 837"/>
                <a:gd name="T107" fmla="*/ 0 h 3"/>
                <a:gd name="T108" fmla="*/ 817 w 837"/>
                <a:gd name="T10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37" h="3">
                  <a:moveTo>
                    <a:pt x="837" y="3"/>
                  </a:moveTo>
                  <a:cubicBezTo>
                    <a:pt x="837" y="3"/>
                    <a:pt x="837" y="3"/>
                    <a:pt x="837" y="3"/>
                  </a:cubicBezTo>
                  <a:cubicBezTo>
                    <a:pt x="837" y="3"/>
                    <a:pt x="837" y="3"/>
                    <a:pt x="837" y="3"/>
                  </a:cubicBezTo>
                  <a:moveTo>
                    <a:pt x="836" y="3"/>
                  </a:moveTo>
                  <a:cubicBezTo>
                    <a:pt x="836" y="3"/>
                    <a:pt x="836" y="3"/>
                    <a:pt x="836" y="3"/>
                  </a:cubicBezTo>
                  <a:cubicBezTo>
                    <a:pt x="836" y="3"/>
                    <a:pt x="836" y="3"/>
                    <a:pt x="836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5" y="3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5" y="3"/>
                  </a:cubicBezTo>
                  <a:moveTo>
                    <a:pt x="834" y="2"/>
                  </a:moveTo>
                  <a:cubicBezTo>
                    <a:pt x="835" y="3"/>
                    <a:pt x="835" y="3"/>
                    <a:pt x="835" y="3"/>
                  </a:cubicBezTo>
                  <a:cubicBezTo>
                    <a:pt x="835" y="3"/>
                    <a:pt x="835" y="3"/>
                    <a:pt x="834" y="2"/>
                  </a:cubicBezTo>
                  <a:moveTo>
                    <a:pt x="834" y="2"/>
                  </a:moveTo>
                  <a:cubicBezTo>
                    <a:pt x="834" y="2"/>
                    <a:pt x="834" y="2"/>
                    <a:pt x="834" y="2"/>
                  </a:cubicBezTo>
                  <a:cubicBezTo>
                    <a:pt x="834" y="2"/>
                    <a:pt x="834" y="2"/>
                    <a:pt x="834" y="2"/>
                  </a:cubicBezTo>
                  <a:moveTo>
                    <a:pt x="834" y="2"/>
                  </a:moveTo>
                  <a:cubicBezTo>
                    <a:pt x="834" y="2"/>
                    <a:pt x="834" y="2"/>
                    <a:pt x="834" y="2"/>
                  </a:cubicBezTo>
                  <a:cubicBezTo>
                    <a:pt x="834" y="2"/>
                    <a:pt x="834" y="2"/>
                    <a:pt x="834" y="2"/>
                  </a:cubicBezTo>
                  <a:moveTo>
                    <a:pt x="833" y="2"/>
                  </a:moveTo>
                  <a:cubicBezTo>
                    <a:pt x="834" y="2"/>
                    <a:pt x="834" y="2"/>
                    <a:pt x="834" y="2"/>
                  </a:cubicBezTo>
                  <a:cubicBezTo>
                    <a:pt x="834" y="2"/>
                    <a:pt x="834" y="2"/>
                    <a:pt x="833" y="2"/>
                  </a:cubicBezTo>
                  <a:moveTo>
                    <a:pt x="833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3" y="2"/>
                  </a:cubicBezTo>
                  <a:moveTo>
                    <a:pt x="833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3" y="2"/>
                  </a:cubicBezTo>
                  <a:moveTo>
                    <a:pt x="833" y="2"/>
                  </a:moveTo>
                  <a:cubicBezTo>
                    <a:pt x="833" y="2"/>
                    <a:pt x="833" y="2"/>
                    <a:pt x="833" y="2"/>
                  </a:cubicBezTo>
                  <a:cubicBezTo>
                    <a:pt x="833" y="2"/>
                    <a:pt x="833" y="2"/>
                    <a:pt x="833" y="2"/>
                  </a:cubicBezTo>
                  <a:moveTo>
                    <a:pt x="832" y="2"/>
                  </a:moveTo>
                  <a:cubicBezTo>
                    <a:pt x="832" y="2"/>
                    <a:pt x="832" y="2"/>
                    <a:pt x="832" y="2"/>
                  </a:cubicBezTo>
                  <a:cubicBezTo>
                    <a:pt x="832" y="2"/>
                    <a:pt x="832" y="2"/>
                    <a:pt x="832" y="2"/>
                  </a:cubicBezTo>
                  <a:moveTo>
                    <a:pt x="832" y="2"/>
                  </a:moveTo>
                  <a:cubicBezTo>
                    <a:pt x="832" y="2"/>
                    <a:pt x="832" y="2"/>
                    <a:pt x="832" y="2"/>
                  </a:cubicBezTo>
                  <a:cubicBezTo>
                    <a:pt x="832" y="2"/>
                    <a:pt x="832" y="2"/>
                    <a:pt x="832" y="2"/>
                  </a:cubicBezTo>
                  <a:moveTo>
                    <a:pt x="831" y="2"/>
                  </a:moveTo>
                  <a:cubicBezTo>
                    <a:pt x="832" y="2"/>
                    <a:pt x="832" y="2"/>
                    <a:pt x="832" y="2"/>
                  </a:cubicBezTo>
                  <a:cubicBezTo>
                    <a:pt x="832" y="2"/>
                    <a:pt x="832" y="2"/>
                    <a:pt x="831" y="2"/>
                  </a:cubicBezTo>
                  <a:moveTo>
                    <a:pt x="831" y="1"/>
                  </a:moveTo>
                  <a:cubicBezTo>
                    <a:pt x="831" y="1"/>
                    <a:pt x="831" y="2"/>
                    <a:pt x="831" y="2"/>
                  </a:cubicBezTo>
                  <a:cubicBezTo>
                    <a:pt x="831" y="2"/>
                    <a:pt x="831" y="1"/>
                    <a:pt x="831" y="1"/>
                  </a:cubicBezTo>
                  <a:moveTo>
                    <a:pt x="831" y="1"/>
                  </a:moveTo>
                  <a:cubicBezTo>
                    <a:pt x="831" y="1"/>
                    <a:pt x="831" y="1"/>
                    <a:pt x="831" y="1"/>
                  </a:cubicBezTo>
                  <a:cubicBezTo>
                    <a:pt x="831" y="1"/>
                    <a:pt x="831" y="1"/>
                    <a:pt x="831" y="1"/>
                  </a:cubicBezTo>
                  <a:moveTo>
                    <a:pt x="831" y="1"/>
                  </a:moveTo>
                  <a:cubicBezTo>
                    <a:pt x="831" y="1"/>
                    <a:pt x="831" y="1"/>
                    <a:pt x="831" y="1"/>
                  </a:cubicBezTo>
                  <a:cubicBezTo>
                    <a:pt x="831" y="1"/>
                    <a:pt x="831" y="1"/>
                    <a:pt x="831" y="1"/>
                  </a:cubicBezTo>
                  <a:moveTo>
                    <a:pt x="830" y="1"/>
                  </a:moveTo>
                  <a:cubicBezTo>
                    <a:pt x="830" y="1"/>
                    <a:pt x="830" y="1"/>
                    <a:pt x="830" y="1"/>
                  </a:cubicBezTo>
                  <a:cubicBezTo>
                    <a:pt x="830" y="1"/>
                    <a:pt x="830" y="1"/>
                    <a:pt x="830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30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29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9" y="1"/>
                  </a:moveTo>
                  <a:cubicBezTo>
                    <a:pt x="829" y="1"/>
                    <a:pt x="829" y="1"/>
                    <a:pt x="829" y="1"/>
                  </a:cubicBezTo>
                  <a:cubicBezTo>
                    <a:pt x="829" y="1"/>
                    <a:pt x="829" y="1"/>
                    <a:pt x="829" y="1"/>
                  </a:cubicBezTo>
                  <a:moveTo>
                    <a:pt x="827" y="1"/>
                  </a:moveTo>
                  <a:cubicBezTo>
                    <a:pt x="828" y="1"/>
                    <a:pt x="828" y="1"/>
                    <a:pt x="829" y="1"/>
                  </a:cubicBezTo>
                  <a:cubicBezTo>
                    <a:pt x="828" y="1"/>
                    <a:pt x="828" y="1"/>
                    <a:pt x="827" y="1"/>
                  </a:cubicBezTo>
                  <a:moveTo>
                    <a:pt x="827" y="0"/>
                  </a:moveTo>
                  <a:cubicBezTo>
                    <a:pt x="827" y="1"/>
                    <a:pt x="827" y="1"/>
                    <a:pt x="827" y="1"/>
                  </a:cubicBezTo>
                  <a:cubicBezTo>
                    <a:pt x="827" y="1"/>
                    <a:pt x="827" y="1"/>
                    <a:pt x="827" y="0"/>
                  </a:cubicBezTo>
                  <a:moveTo>
                    <a:pt x="827" y="0"/>
                  </a:moveTo>
                  <a:cubicBezTo>
                    <a:pt x="827" y="0"/>
                    <a:pt x="827" y="0"/>
                    <a:pt x="827" y="0"/>
                  </a:cubicBezTo>
                  <a:cubicBezTo>
                    <a:pt x="827" y="0"/>
                    <a:pt x="827" y="0"/>
                    <a:pt x="827" y="0"/>
                  </a:cubicBezTo>
                  <a:moveTo>
                    <a:pt x="826" y="0"/>
                  </a:moveTo>
                  <a:cubicBezTo>
                    <a:pt x="826" y="0"/>
                    <a:pt x="826" y="0"/>
                    <a:pt x="827" y="0"/>
                  </a:cubicBezTo>
                  <a:cubicBezTo>
                    <a:pt x="826" y="0"/>
                    <a:pt x="826" y="0"/>
                    <a:pt x="826" y="0"/>
                  </a:cubicBezTo>
                  <a:moveTo>
                    <a:pt x="825" y="0"/>
                  </a:moveTo>
                  <a:cubicBezTo>
                    <a:pt x="826" y="0"/>
                    <a:pt x="826" y="0"/>
                    <a:pt x="826" y="0"/>
                  </a:cubicBezTo>
                  <a:cubicBezTo>
                    <a:pt x="826" y="0"/>
                    <a:pt x="826" y="0"/>
                    <a:pt x="825" y="0"/>
                  </a:cubicBezTo>
                  <a:moveTo>
                    <a:pt x="825" y="0"/>
                  </a:moveTo>
                  <a:cubicBezTo>
                    <a:pt x="825" y="0"/>
                    <a:pt x="825" y="0"/>
                    <a:pt x="825" y="0"/>
                  </a:cubicBezTo>
                  <a:cubicBezTo>
                    <a:pt x="825" y="0"/>
                    <a:pt x="825" y="0"/>
                    <a:pt x="825" y="0"/>
                  </a:cubicBezTo>
                  <a:moveTo>
                    <a:pt x="825" y="0"/>
                  </a:moveTo>
                  <a:cubicBezTo>
                    <a:pt x="825" y="0"/>
                    <a:pt x="825" y="0"/>
                    <a:pt x="825" y="0"/>
                  </a:cubicBezTo>
                  <a:cubicBezTo>
                    <a:pt x="825" y="0"/>
                    <a:pt x="825" y="0"/>
                    <a:pt x="825" y="0"/>
                  </a:cubicBezTo>
                  <a:moveTo>
                    <a:pt x="824" y="0"/>
                  </a:moveTo>
                  <a:cubicBezTo>
                    <a:pt x="824" y="0"/>
                    <a:pt x="824" y="0"/>
                    <a:pt x="824" y="0"/>
                  </a:cubicBezTo>
                  <a:cubicBezTo>
                    <a:pt x="824" y="0"/>
                    <a:pt x="824" y="0"/>
                    <a:pt x="824" y="0"/>
                  </a:cubicBezTo>
                  <a:moveTo>
                    <a:pt x="824" y="0"/>
                  </a:moveTo>
                  <a:cubicBezTo>
                    <a:pt x="824" y="0"/>
                    <a:pt x="824" y="0"/>
                    <a:pt x="824" y="0"/>
                  </a:cubicBezTo>
                  <a:cubicBezTo>
                    <a:pt x="824" y="0"/>
                    <a:pt x="824" y="0"/>
                    <a:pt x="824" y="0"/>
                  </a:cubicBezTo>
                  <a:moveTo>
                    <a:pt x="823" y="0"/>
                  </a:moveTo>
                  <a:cubicBezTo>
                    <a:pt x="823" y="0"/>
                    <a:pt x="824" y="0"/>
                    <a:pt x="824" y="0"/>
                  </a:cubicBezTo>
                  <a:cubicBezTo>
                    <a:pt x="824" y="0"/>
                    <a:pt x="823" y="0"/>
                    <a:pt x="823" y="0"/>
                  </a:cubicBezTo>
                  <a:moveTo>
                    <a:pt x="823" y="0"/>
                  </a:moveTo>
                  <a:cubicBezTo>
                    <a:pt x="823" y="0"/>
                    <a:pt x="823" y="0"/>
                    <a:pt x="823" y="0"/>
                  </a:cubicBezTo>
                  <a:cubicBezTo>
                    <a:pt x="823" y="0"/>
                    <a:pt x="823" y="0"/>
                    <a:pt x="823" y="0"/>
                  </a:cubicBezTo>
                  <a:moveTo>
                    <a:pt x="822" y="0"/>
                  </a:moveTo>
                  <a:cubicBezTo>
                    <a:pt x="823" y="0"/>
                    <a:pt x="823" y="0"/>
                    <a:pt x="823" y="0"/>
                  </a:cubicBezTo>
                  <a:cubicBezTo>
                    <a:pt x="823" y="0"/>
                    <a:pt x="823" y="0"/>
                    <a:pt x="822" y="0"/>
                  </a:cubicBezTo>
                  <a:moveTo>
                    <a:pt x="822" y="0"/>
                  </a:moveTo>
                  <a:cubicBezTo>
                    <a:pt x="822" y="0"/>
                    <a:pt x="822" y="0"/>
                    <a:pt x="822" y="0"/>
                  </a:cubicBezTo>
                  <a:cubicBezTo>
                    <a:pt x="822" y="0"/>
                    <a:pt x="822" y="0"/>
                    <a:pt x="822" y="0"/>
                  </a:cubicBezTo>
                  <a:moveTo>
                    <a:pt x="822" y="0"/>
                  </a:moveTo>
                  <a:cubicBezTo>
                    <a:pt x="822" y="0"/>
                    <a:pt x="822" y="0"/>
                    <a:pt x="822" y="0"/>
                  </a:cubicBezTo>
                  <a:cubicBezTo>
                    <a:pt x="822" y="0"/>
                    <a:pt x="822" y="0"/>
                    <a:pt x="822" y="0"/>
                  </a:cubicBezTo>
                  <a:moveTo>
                    <a:pt x="821" y="0"/>
                  </a:moveTo>
                  <a:cubicBezTo>
                    <a:pt x="821" y="0"/>
                    <a:pt x="822" y="0"/>
                    <a:pt x="822" y="0"/>
                  </a:cubicBezTo>
                  <a:cubicBezTo>
                    <a:pt x="822" y="0"/>
                    <a:pt x="821" y="0"/>
                    <a:pt x="821" y="0"/>
                  </a:cubicBezTo>
                  <a:moveTo>
                    <a:pt x="821" y="0"/>
                  </a:moveTo>
                  <a:cubicBezTo>
                    <a:pt x="821" y="0"/>
                    <a:pt x="821" y="0"/>
                    <a:pt x="821" y="0"/>
                  </a:cubicBezTo>
                  <a:cubicBezTo>
                    <a:pt x="821" y="0"/>
                    <a:pt x="821" y="0"/>
                    <a:pt x="821" y="0"/>
                  </a:cubicBezTo>
                  <a:moveTo>
                    <a:pt x="820" y="0"/>
                  </a:moveTo>
                  <a:cubicBezTo>
                    <a:pt x="821" y="0"/>
                    <a:pt x="821" y="0"/>
                    <a:pt x="821" y="0"/>
                  </a:cubicBezTo>
                  <a:cubicBezTo>
                    <a:pt x="821" y="0"/>
                    <a:pt x="821" y="0"/>
                    <a:pt x="820" y="0"/>
                  </a:cubicBezTo>
                  <a:moveTo>
                    <a:pt x="820" y="0"/>
                  </a:moveTo>
                  <a:cubicBezTo>
                    <a:pt x="820" y="0"/>
                    <a:pt x="820" y="0"/>
                    <a:pt x="820" y="0"/>
                  </a:cubicBezTo>
                  <a:cubicBezTo>
                    <a:pt x="820" y="0"/>
                    <a:pt x="820" y="0"/>
                    <a:pt x="820" y="0"/>
                  </a:cubicBezTo>
                  <a:moveTo>
                    <a:pt x="820" y="0"/>
                  </a:moveTo>
                  <a:cubicBezTo>
                    <a:pt x="820" y="0"/>
                    <a:pt x="820" y="0"/>
                    <a:pt x="820" y="0"/>
                  </a:cubicBezTo>
                  <a:cubicBezTo>
                    <a:pt x="820" y="0"/>
                    <a:pt x="820" y="0"/>
                    <a:pt x="820" y="0"/>
                  </a:cubicBezTo>
                  <a:moveTo>
                    <a:pt x="819" y="0"/>
                  </a:moveTo>
                  <a:cubicBezTo>
                    <a:pt x="819" y="0"/>
                    <a:pt x="820" y="0"/>
                    <a:pt x="820" y="0"/>
                  </a:cubicBezTo>
                  <a:cubicBezTo>
                    <a:pt x="820" y="0"/>
                    <a:pt x="819" y="0"/>
                    <a:pt x="819" y="0"/>
                  </a:cubicBezTo>
                  <a:moveTo>
                    <a:pt x="819" y="0"/>
                  </a:moveTo>
                  <a:cubicBezTo>
                    <a:pt x="819" y="0"/>
                    <a:pt x="819" y="0"/>
                    <a:pt x="819" y="0"/>
                  </a:cubicBezTo>
                  <a:cubicBezTo>
                    <a:pt x="819" y="0"/>
                    <a:pt x="819" y="0"/>
                    <a:pt x="819" y="0"/>
                  </a:cubicBezTo>
                  <a:moveTo>
                    <a:pt x="819" y="0"/>
                  </a:moveTo>
                  <a:cubicBezTo>
                    <a:pt x="819" y="0"/>
                    <a:pt x="819" y="0"/>
                    <a:pt x="819" y="0"/>
                  </a:cubicBezTo>
                  <a:cubicBezTo>
                    <a:pt x="819" y="0"/>
                    <a:pt x="819" y="0"/>
                    <a:pt x="819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9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8" y="0"/>
                  </a:moveTo>
                  <a:cubicBezTo>
                    <a:pt x="818" y="0"/>
                    <a:pt x="818" y="0"/>
                    <a:pt x="818" y="0"/>
                  </a:cubicBezTo>
                  <a:cubicBezTo>
                    <a:pt x="818" y="0"/>
                    <a:pt x="818" y="0"/>
                    <a:pt x="818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817" y="0"/>
                  </a:moveTo>
                  <a:cubicBezTo>
                    <a:pt x="817" y="0"/>
                    <a:pt x="817" y="0"/>
                    <a:pt x="818" y="0"/>
                  </a:cubicBezTo>
                  <a:cubicBezTo>
                    <a:pt x="817" y="0"/>
                    <a:pt x="817" y="0"/>
                    <a:pt x="817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81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0"/>
                    <a:pt x="817" y="0"/>
                    <a:pt x="817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0" name="Freeform 342">
              <a:extLst>
                <a:ext uri="{FF2B5EF4-FFF2-40B4-BE49-F238E27FC236}">
                  <a16:creationId xmlns:a16="http://schemas.microsoft.com/office/drawing/2014/main" id="{8A57A25C-08E1-4684-9585-EE9932F16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9114" y="10169734"/>
              <a:ext cx="1205129" cy="54207"/>
            </a:xfrm>
            <a:custGeom>
              <a:avLst/>
              <a:gdLst>
                <a:gd name="T0" fmla="*/ 53 w 921"/>
                <a:gd name="T1" fmla="*/ 0 h 42"/>
                <a:gd name="T2" fmla="*/ 53 w 921"/>
                <a:gd name="T3" fmla="*/ 0 h 42"/>
                <a:gd name="T4" fmla="*/ 52 w 921"/>
                <a:gd name="T5" fmla="*/ 0 h 42"/>
                <a:gd name="T6" fmla="*/ 52 w 921"/>
                <a:gd name="T7" fmla="*/ 0 h 42"/>
                <a:gd name="T8" fmla="*/ 52 w 921"/>
                <a:gd name="T9" fmla="*/ 0 h 42"/>
                <a:gd name="T10" fmla="*/ 51 w 921"/>
                <a:gd name="T11" fmla="*/ 0 h 42"/>
                <a:gd name="T12" fmla="*/ 921 w 921"/>
                <a:gd name="T13" fmla="*/ 42 h 42"/>
                <a:gd name="T14" fmla="*/ 888 w 921"/>
                <a:gd name="T15" fmla="*/ 3 h 42"/>
                <a:gd name="T16" fmla="*/ 887 w 921"/>
                <a:gd name="T17" fmla="*/ 3 h 42"/>
                <a:gd name="T18" fmla="*/ 886 w 921"/>
                <a:gd name="T19" fmla="*/ 3 h 42"/>
                <a:gd name="T20" fmla="*/ 886 w 921"/>
                <a:gd name="T21" fmla="*/ 3 h 42"/>
                <a:gd name="T22" fmla="*/ 886 w 921"/>
                <a:gd name="T23" fmla="*/ 3 h 42"/>
                <a:gd name="T24" fmla="*/ 885 w 921"/>
                <a:gd name="T25" fmla="*/ 2 h 42"/>
                <a:gd name="T26" fmla="*/ 885 w 921"/>
                <a:gd name="T27" fmla="*/ 2 h 42"/>
                <a:gd name="T28" fmla="*/ 885 w 921"/>
                <a:gd name="T29" fmla="*/ 2 h 42"/>
                <a:gd name="T30" fmla="*/ 884 w 921"/>
                <a:gd name="T31" fmla="*/ 2 h 42"/>
                <a:gd name="T32" fmla="*/ 884 w 921"/>
                <a:gd name="T33" fmla="*/ 2 h 42"/>
                <a:gd name="T34" fmla="*/ 884 w 921"/>
                <a:gd name="T35" fmla="*/ 2 h 42"/>
                <a:gd name="T36" fmla="*/ 884 w 921"/>
                <a:gd name="T37" fmla="*/ 2 h 42"/>
                <a:gd name="T38" fmla="*/ 883 w 921"/>
                <a:gd name="T39" fmla="*/ 2 h 42"/>
                <a:gd name="T40" fmla="*/ 883 w 921"/>
                <a:gd name="T41" fmla="*/ 2 h 42"/>
                <a:gd name="T42" fmla="*/ 882 w 921"/>
                <a:gd name="T43" fmla="*/ 2 h 42"/>
                <a:gd name="T44" fmla="*/ 882 w 921"/>
                <a:gd name="T45" fmla="*/ 1 h 42"/>
                <a:gd name="T46" fmla="*/ 882 w 921"/>
                <a:gd name="T47" fmla="*/ 1 h 42"/>
                <a:gd name="T48" fmla="*/ 882 w 921"/>
                <a:gd name="T49" fmla="*/ 1 h 42"/>
                <a:gd name="T50" fmla="*/ 881 w 921"/>
                <a:gd name="T51" fmla="*/ 1 h 42"/>
                <a:gd name="T52" fmla="*/ 880 w 921"/>
                <a:gd name="T53" fmla="*/ 1 h 42"/>
                <a:gd name="T54" fmla="*/ 880 w 921"/>
                <a:gd name="T55" fmla="*/ 1 h 42"/>
                <a:gd name="T56" fmla="*/ 880 w 921"/>
                <a:gd name="T57" fmla="*/ 1 h 42"/>
                <a:gd name="T58" fmla="*/ 878 w 921"/>
                <a:gd name="T59" fmla="*/ 1 h 42"/>
                <a:gd name="T60" fmla="*/ 878 w 921"/>
                <a:gd name="T61" fmla="*/ 0 h 42"/>
                <a:gd name="T62" fmla="*/ 878 w 921"/>
                <a:gd name="T63" fmla="*/ 0 h 42"/>
                <a:gd name="T64" fmla="*/ 877 w 921"/>
                <a:gd name="T65" fmla="*/ 0 h 42"/>
                <a:gd name="T66" fmla="*/ 876 w 921"/>
                <a:gd name="T67" fmla="*/ 0 h 42"/>
                <a:gd name="T68" fmla="*/ 876 w 921"/>
                <a:gd name="T69" fmla="*/ 0 h 42"/>
                <a:gd name="T70" fmla="*/ 876 w 921"/>
                <a:gd name="T71" fmla="*/ 0 h 42"/>
                <a:gd name="T72" fmla="*/ 875 w 921"/>
                <a:gd name="T73" fmla="*/ 0 h 42"/>
                <a:gd name="T74" fmla="*/ 875 w 921"/>
                <a:gd name="T75" fmla="*/ 0 h 42"/>
                <a:gd name="T76" fmla="*/ 874 w 921"/>
                <a:gd name="T77" fmla="*/ 0 h 42"/>
                <a:gd name="T78" fmla="*/ 874 w 921"/>
                <a:gd name="T79" fmla="*/ 0 h 42"/>
                <a:gd name="T80" fmla="*/ 873 w 921"/>
                <a:gd name="T81" fmla="*/ 0 h 42"/>
                <a:gd name="T82" fmla="*/ 873 w 921"/>
                <a:gd name="T83" fmla="*/ 0 h 42"/>
                <a:gd name="T84" fmla="*/ 873 w 921"/>
                <a:gd name="T85" fmla="*/ 0 h 42"/>
                <a:gd name="T86" fmla="*/ 872 w 921"/>
                <a:gd name="T87" fmla="*/ 0 h 42"/>
                <a:gd name="T88" fmla="*/ 872 w 921"/>
                <a:gd name="T89" fmla="*/ 0 h 42"/>
                <a:gd name="T90" fmla="*/ 871 w 921"/>
                <a:gd name="T91" fmla="*/ 0 h 42"/>
                <a:gd name="T92" fmla="*/ 871 w 921"/>
                <a:gd name="T93" fmla="*/ 0 h 42"/>
                <a:gd name="T94" fmla="*/ 871 w 921"/>
                <a:gd name="T95" fmla="*/ 0 h 42"/>
                <a:gd name="T96" fmla="*/ 870 w 921"/>
                <a:gd name="T97" fmla="*/ 0 h 42"/>
                <a:gd name="T98" fmla="*/ 870 w 921"/>
                <a:gd name="T99" fmla="*/ 0 h 42"/>
                <a:gd name="T100" fmla="*/ 870 w 921"/>
                <a:gd name="T101" fmla="*/ 0 h 42"/>
                <a:gd name="T102" fmla="*/ 869 w 921"/>
                <a:gd name="T103" fmla="*/ 0 h 42"/>
                <a:gd name="T104" fmla="*/ 869 w 921"/>
                <a:gd name="T105" fmla="*/ 0 h 42"/>
                <a:gd name="T106" fmla="*/ 869 w 921"/>
                <a:gd name="T107" fmla="*/ 0 h 42"/>
                <a:gd name="T108" fmla="*/ 868 w 921"/>
                <a:gd name="T109" fmla="*/ 0 h 42"/>
                <a:gd name="T110" fmla="*/ 868 w 921"/>
                <a:gd name="T1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21" h="42">
                  <a:moveTo>
                    <a:pt x="868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0"/>
                    <a:pt x="5" y="18"/>
                    <a:pt x="0" y="42"/>
                  </a:cubicBezTo>
                  <a:cubicBezTo>
                    <a:pt x="921" y="42"/>
                    <a:pt x="921" y="42"/>
                    <a:pt x="921" y="42"/>
                  </a:cubicBezTo>
                  <a:cubicBezTo>
                    <a:pt x="917" y="25"/>
                    <a:pt x="905" y="10"/>
                    <a:pt x="888" y="3"/>
                  </a:cubicBezTo>
                  <a:cubicBezTo>
                    <a:pt x="888" y="3"/>
                    <a:pt x="888" y="3"/>
                    <a:pt x="888" y="3"/>
                  </a:cubicBezTo>
                  <a:cubicBezTo>
                    <a:pt x="888" y="3"/>
                    <a:pt x="887" y="3"/>
                    <a:pt x="887" y="3"/>
                  </a:cubicBezTo>
                  <a:cubicBezTo>
                    <a:pt x="887" y="3"/>
                    <a:pt x="887" y="3"/>
                    <a:pt x="887" y="3"/>
                  </a:cubicBezTo>
                  <a:cubicBezTo>
                    <a:pt x="887" y="3"/>
                    <a:pt x="887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6" y="3"/>
                  </a:cubicBezTo>
                  <a:cubicBezTo>
                    <a:pt x="886" y="3"/>
                    <a:pt x="886" y="3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5" y="2"/>
                  </a:cubicBezTo>
                  <a:cubicBezTo>
                    <a:pt x="885" y="2"/>
                    <a:pt x="885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4" y="2"/>
                    <a:pt x="884" y="2"/>
                    <a:pt x="884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3" y="2"/>
                  </a:cubicBezTo>
                  <a:cubicBezTo>
                    <a:pt x="883" y="2"/>
                    <a:pt x="883" y="2"/>
                    <a:pt x="882" y="2"/>
                  </a:cubicBezTo>
                  <a:cubicBezTo>
                    <a:pt x="882" y="2"/>
                    <a:pt x="882" y="2"/>
                    <a:pt x="882" y="2"/>
                  </a:cubicBezTo>
                  <a:cubicBezTo>
                    <a:pt x="882" y="2"/>
                    <a:pt x="882" y="1"/>
                    <a:pt x="882" y="1"/>
                  </a:cubicBezTo>
                  <a:cubicBezTo>
                    <a:pt x="882" y="1"/>
                    <a:pt x="882" y="1"/>
                    <a:pt x="882" y="1"/>
                  </a:cubicBezTo>
                  <a:cubicBezTo>
                    <a:pt x="882" y="1"/>
                    <a:pt x="882" y="1"/>
                    <a:pt x="882" y="1"/>
                  </a:cubicBezTo>
                  <a:cubicBezTo>
                    <a:pt x="882" y="1"/>
                    <a:pt x="882" y="1"/>
                    <a:pt x="882" y="1"/>
                  </a:cubicBezTo>
                  <a:cubicBezTo>
                    <a:pt x="882" y="1"/>
                    <a:pt x="882" y="1"/>
                    <a:pt x="882" y="1"/>
                  </a:cubicBezTo>
                  <a:cubicBezTo>
                    <a:pt x="882" y="1"/>
                    <a:pt x="881" y="1"/>
                    <a:pt x="881" y="1"/>
                  </a:cubicBezTo>
                  <a:cubicBezTo>
                    <a:pt x="881" y="1"/>
                    <a:pt x="881" y="1"/>
                    <a:pt x="881" y="1"/>
                  </a:cubicBezTo>
                  <a:cubicBezTo>
                    <a:pt x="881" y="1"/>
                    <a:pt x="881" y="1"/>
                    <a:pt x="881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80" y="1"/>
                    <a:pt x="880" y="1"/>
                    <a:pt x="880" y="1"/>
                  </a:cubicBezTo>
                  <a:cubicBezTo>
                    <a:pt x="879" y="1"/>
                    <a:pt x="879" y="1"/>
                    <a:pt x="878" y="1"/>
                  </a:cubicBezTo>
                  <a:cubicBezTo>
                    <a:pt x="878" y="1"/>
                    <a:pt x="878" y="1"/>
                    <a:pt x="878" y="1"/>
                  </a:cubicBezTo>
                  <a:cubicBezTo>
                    <a:pt x="878" y="1"/>
                    <a:pt x="878" y="1"/>
                    <a:pt x="878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7" y="0"/>
                    <a:pt x="877" y="0"/>
                    <a:pt x="877" y="0"/>
                  </a:cubicBezTo>
                  <a:cubicBezTo>
                    <a:pt x="877" y="0"/>
                    <a:pt x="877" y="0"/>
                    <a:pt x="877" y="0"/>
                  </a:cubicBezTo>
                  <a:cubicBezTo>
                    <a:pt x="877" y="0"/>
                    <a:pt x="877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6" y="0"/>
                    <a:pt x="876" y="0"/>
                  </a:cubicBezTo>
                  <a:cubicBezTo>
                    <a:pt x="876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5" y="0"/>
                    <a:pt x="875" y="0"/>
                  </a:cubicBezTo>
                  <a:cubicBezTo>
                    <a:pt x="875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874" y="0"/>
                    <a:pt x="874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873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</a:path>
              </a:pathLst>
            </a:custGeom>
            <a:solidFill>
              <a:srgbClr val="E1AD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1" name="Freeform 343">
              <a:extLst>
                <a:ext uri="{FF2B5EF4-FFF2-40B4-BE49-F238E27FC236}">
                  <a16:creationId xmlns:a16="http://schemas.microsoft.com/office/drawing/2014/main" id="{72C6CCC3-3923-446C-8D72-237A18C51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9972267"/>
              <a:ext cx="1208033" cy="197467"/>
            </a:xfrm>
            <a:custGeom>
              <a:avLst/>
              <a:gdLst>
                <a:gd name="T0" fmla="*/ 55 w 924"/>
                <a:gd name="T1" fmla="*/ 0 h 151"/>
                <a:gd name="T2" fmla="*/ 870 w 924"/>
                <a:gd name="T3" fmla="*/ 0 h 151"/>
                <a:gd name="T4" fmla="*/ 924 w 924"/>
                <a:gd name="T5" fmla="*/ 55 h 151"/>
                <a:gd name="T6" fmla="*/ 924 w 924"/>
                <a:gd name="T7" fmla="*/ 96 h 151"/>
                <a:gd name="T8" fmla="*/ 870 w 924"/>
                <a:gd name="T9" fmla="*/ 151 h 151"/>
                <a:gd name="T10" fmla="*/ 55 w 924"/>
                <a:gd name="T11" fmla="*/ 151 h 151"/>
                <a:gd name="T12" fmla="*/ 0 w 924"/>
                <a:gd name="T13" fmla="*/ 96 h 151"/>
                <a:gd name="T14" fmla="*/ 0 w 924"/>
                <a:gd name="T15" fmla="*/ 55 h 151"/>
                <a:gd name="T16" fmla="*/ 55 w 924"/>
                <a:gd name="T1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151">
                  <a:moveTo>
                    <a:pt x="55" y="0"/>
                  </a:moveTo>
                  <a:cubicBezTo>
                    <a:pt x="870" y="0"/>
                    <a:pt x="870" y="0"/>
                    <a:pt x="870" y="0"/>
                  </a:cubicBezTo>
                  <a:cubicBezTo>
                    <a:pt x="900" y="0"/>
                    <a:pt x="924" y="25"/>
                    <a:pt x="924" y="55"/>
                  </a:cubicBezTo>
                  <a:cubicBezTo>
                    <a:pt x="924" y="96"/>
                    <a:pt x="924" y="96"/>
                    <a:pt x="924" y="96"/>
                  </a:cubicBezTo>
                  <a:cubicBezTo>
                    <a:pt x="924" y="126"/>
                    <a:pt x="900" y="151"/>
                    <a:pt x="870" y="151"/>
                  </a:cubicBezTo>
                  <a:cubicBezTo>
                    <a:pt x="55" y="151"/>
                    <a:pt x="55" y="151"/>
                    <a:pt x="55" y="151"/>
                  </a:cubicBezTo>
                  <a:cubicBezTo>
                    <a:pt x="25" y="151"/>
                    <a:pt x="0" y="126"/>
                    <a:pt x="0" y="96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25"/>
                    <a:pt x="25" y="0"/>
                    <a:pt x="55" y="0"/>
                  </a:cubicBezTo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2" name="Freeform 344">
              <a:extLst>
                <a:ext uri="{FF2B5EF4-FFF2-40B4-BE49-F238E27FC236}">
                  <a16:creationId xmlns:a16="http://schemas.microsoft.com/office/drawing/2014/main" id="{7CBF692C-96AF-44D4-8631-23B9CB201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10028410"/>
              <a:ext cx="1208033" cy="85182"/>
            </a:xfrm>
            <a:custGeom>
              <a:avLst/>
              <a:gdLst>
                <a:gd name="T0" fmla="*/ 923 w 924"/>
                <a:gd name="T1" fmla="*/ 0 h 65"/>
                <a:gd name="T2" fmla="*/ 924 w 924"/>
                <a:gd name="T3" fmla="*/ 12 h 65"/>
                <a:gd name="T4" fmla="*/ 924 w 924"/>
                <a:gd name="T5" fmla="*/ 53 h 65"/>
                <a:gd name="T6" fmla="*/ 923 w 924"/>
                <a:gd name="T7" fmla="*/ 65 h 65"/>
                <a:gd name="T8" fmla="*/ 2 w 924"/>
                <a:gd name="T9" fmla="*/ 65 h 65"/>
                <a:gd name="T10" fmla="*/ 0 w 924"/>
                <a:gd name="T11" fmla="*/ 53 h 65"/>
                <a:gd name="T12" fmla="*/ 0 w 924"/>
                <a:gd name="T13" fmla="*/ 12 h 65"/>
                <a:gd name="T14" fmla="*/ 2 w 924"/>
                <a:gd name="T15" fmla="*/ 0 h 65"/>
                <a:gd name="T16" fmla="*/ 923 w 924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65">
                  <a:moveTo>
                    <a:pt x="923" y="0"/>
                  </a:moveTo>
                  <a:cubicBezTo>
                    <a:pt x="924" y="4"/>
                    <a:pt x="924" y="8"/>
                    <a:pt x="924" y="12"/>
                  </a:cubicBezTo>
                  <a:cubicBezTo>
                    <a:pt x="924" y="53"/>
                    <a:pt x="924" y="53"/>
                    <a:pt x="924" y="53"/>
                  </a:cubicBezTo>
                  <a:cubicBezTo>
                    <a:pt x="924" y="57"/>
                    <a:pt x="924" y="61"/>
                    <a:pt x="923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1"/>
                    <a:pt x="0" y="57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1" y="4"/>
                    <a:pt x="2" y="0"/>
                  </a:cubicBezTo>
                  <a:cubicBezTo>
                    <a:pt x="923" y="0"/>
                    <a:pt x="923" y="0"/>
                    <a:pt x="923" y="0"/>
                  </a:cubicBezTo>
                </a:path>
              </a:pathLst>
            </a:custGeom>
            <a:solidFill>
              <a:srgbClr val="FFE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3" name="Freeform 345">
              <a:extLst>
                <a:ext uri="{FF2B5EF4-FFF2-40B4-BE49-F238E27FC236}">
                  <a16:creationId xmlns:a16="http://schemas.microsoft.com/office/drawing/2014/main" id="{E08DCB84-C3D8-4738-88A3-4EC7C8EA1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7206" y="9972266"/>
              <a:ext cx="1017342" cy="0"/>
            </a:xfrm>
            <a:custGeom>
              <a:avLst/>
              <a:gdLst>
                <a:gd name="T0" fmla="*/ 778 w 778"/>
                <a:gd name="T1" fmla="*/ 0 w 778"/>
                <a:gd name="T2" fmla="*/ 778 w 778"/>
                <a:gd name="T3" fmla="*/ 778 w 778"/>
                <a:gd name="T4" fmla="*/ 778 w 77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778">
                  <a:moveTo>
                    <a:pt x="77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78" y="0"/>
                    <a:pt x="778" y="0"/>
                    <a:pt x="778" y="0"/>
                  </a:cubicBezTo>
                  <a:cubicBezTo>
                    <a:pt x="778" y="0"/>
                    <a:pt x="778" y="0"/>
                    <a:pt x="778" y="0"/>
                  </a:cubicBezTo>
                  <a:cubicBezTo>
                    <a:pt x="778" y="0"/>
                    <a:pt x="778" y="0"/>
                    <a:pt x="778" y="0"/>
                  </a:cubicBezTo>
                </a:path>
              </a:pathLst>
            </a:custGeom>
            <a:solidFill>
              <a:srgbClr val="BD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4" name="Freeform 346">
              <a:extLst>
                <a:ext uri="{FF2B5EF4-FFF2-40B4-BE49-F238E27FC236}">
                  <a16:creationId xmlns:a16="http://schemas.microsoft.com/office/drawing/2014/main" id="{92919884-FC74-4D9A-8313-608363CDB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8808" y="99722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5" name="Freeform 347">
              <a:extLst>
                <a:ext uri="{FF2B5EF4-FFF2-40B4-BE49-F238E27FC236}">
                  <a16:creationId xmlns:a16="http://schemas.microsoft.com/office/drawing/2014/main" id="{DA317FA7-AA61-437C-A1C9-C35331D14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4548" y="9972266"/>
              <a:ext cx="1936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D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6" name="Freeform 348">
              <a:extLst>
                <a:ext uri="{FF2B5EF4-FFF2-40B4-BE49-F238E27FC236}">
                  <a16:creationId xmlns:a16="http://schemas.microsoft.com/office/drawing/2014/main" id="{3D6C4DB8-69AD-464B-BEEE-04F2DD48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7840" y="99722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7" name="Freeform 349">
              <a:extLst>
                <a:ext uri="{FF2B5EF4-FFF2-40B4-BE49-F238E27FC236}">
                  <a16:creationId xmlns:a16="http://schemas.microsoft.com/office/drawing/2014/main" id="{16B92E47-DB65-46BF-A319-A6D4ED14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7840" y="99722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8" name="Freeform 350">
              <a:extLst>
                <a:ext uri="{FF2B5EF4-FFF2-40B4-BE49-F238E27FC236}">
                  <a16:creationId xmlns:a16="http://schemas.microsoft.com/office/drawing/2014/main" id="{97151B85-F184-4300-928E-3A54CC53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7840" y="997226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DA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9" name="Freeform 351">
              <a:extLst>
                <a:ext uri="{FF2B5EF4-FFF2-40B4-BE49-F238E27FC236}">
                  <a16:creationId xmlns:a16="http://schemas.microsoft.com/office/drawing/2014/main" id="{919BC57E-FC2F-4232-890A-CA98F5F8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6485" y="9972266"/>
              <a:ext cx="96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D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0" name="Freeform 352">
              <a:extLst>
                <a:ext uri="{FF2B5EF4-FFF2-40B4-BE49-F238E27FC236}">
                  <a16:creationId xmlns:a16="http://schemas.microsoft.com/office/drawing/2014/main" id="{428CB445-E370-46AD-AD26-A2A83AE0F6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27453" y="9972267"/>
              <a:ext cx="29039" cy="7744"/>
            </a:xfrm>
            <a:custGeom>
              <a:avLst/>
              <a:gdLst>
                <a:gd name="T0" fmla="*/ 22 w 22"/>
                <a:gd name="T1" fmla="*/ 6 h 6"/>
                <a:gd name="T2" fmla="*/ 22 w 22"/>
                <a:gd name="T3" fmla="*/ 6 h 6"/>
                <a:gd name="T4" fmla="*/ 22 w 22"/>
                <a:gd name="T5" fmla="*/ 6 h 6"/>
                <a:gd name="T6" fmla="*/ 21 w 22"/>
                <a:gd name="T7" fmla="*/ 6 h 6"/>
                <a:gd name="T8" fmla="*/ 21 w 22"/>
                <a:gd name="T9" fmla="*/ 5 h 6"/>
                <a:gd name="T10" fmla="*/ 21 w 22"/>
                <a:gd name="T11" fmla="*/ 5 h 6"/>
                <a:gd name="T12" fmla="*/ 20 w 22"/>
                <a:gd name="T13" fmla="*/ 5 h 6"/>
                <a:gd name="T14" fmla="*/ 20 w 22"/>
                <a:gd name="T15" fmla="*/ 5 h 6"/>
                <a:gd name="T16" fmla="*/ 20 w 22"/>
                <a:gd name="T17" fmla="*/ 5 h 6"/>
                <a:gd name="T18" fmla="*/ 20 w 22"/>
                <a:gd name="T19" fmla="*/ 5 h 6"/>
                <a:gd name="T20" fmla="*/ 19 w 22"/>
                <a:gd name="T21" fmla="*/ 5 h 6"/>
                <a:gd name="T22" fmla="*/ 19 w 22"/>
                <a:gd name="T23" fmla="*/ 5 h 6"/>
                <a:gd name="T24" fmla="*/ 19 w 22"/>
                <a:gd name="T25" fmla="*/ 5 h 6"/>
                <a:gd name="T26" fmla="*/ 18 w 22"/>
                <a:gd name="T27" fmla="*/ 4 h 6"/>
                <a:gd name="T28" fmla="*/ 18 w 22"/>
                <a:gd name="T29" fmla="*/ 4 h 6"/>
                <a:gd name="T30" fmla="*/ 18 w 22"/>
                <a:gd name="T31" fmla="*/ 4 h 6"/>
                <a:gd name="T32" fmla="*/ 18 w 22"/>
                <a:gd name="T33" fmla="*/ 4 h 6"/>
                <a:gd name="T34" fmla="*/ 18 w 22"/>
                <a:gd name="T35" fmla="*/ 4 h 6"/>
                <a:gd name="T36" fmla="*/ 18 w 22"/>
                <a:gd name="T37" fmla="*/ 4 h 6"/>
                <a:gd name="T38" fmla="*/ 6 w 22"/>
                <a:gd name="T39" fmla="*/ 1 h 6"/>
                <a:gd name="T40" fmla="*/ 6 w 22"/>
                <a:gd name="T41" fmla="*/ 1 h 6"/>
                <a:gd name="T42" fmla="*/ 5 w 22"/>
                <a:gd name="T43" fmla="*/ 1 h 6"/>
                <a:gd name="T44" fmla="*/ 4 w 22"/>
                <a:gd name="T45" fmla="*/ 1 h 6"/>
                <a:gd name="T46" fmla="*/ 4 w 22"/>
                <a:gd name="T47" fmla="*/ 1 h 6"/>
                <a:gd name="T48" fmla="*/ 4 w 22"/>
                <a:gd name="T49" fmla="*/ 1 h 6"/>
                <a:gd name="T50" fmla="*/ 3 w 22"/>
                <a:gd name="T51" fmla="*/ 1 h 6"/>
                <a:gd name="T52" fmla="*/ 3 w 22"/>
                <a:gd name="T53" fmla="*/ 1 h 6"/>
                <a:gd name="T54" fmla="*/ 3 w 22"/>
                <a:gd name="T55" fmla="*/ 1 h 6"/>
                <a:gd name="T56" fmla="*/ 2 w 22"/>
                <a:gd name="T57" fmla="*/ 1 h 6"/>
                <a:gd name="T58" fmla="*/ 2 w 22"/>
                <a:gd name="T59" fmla="*/ 1 h 6"/>
                <a:gd name="T60" fmla="*/ 2 w 22"/>
                <a:gd name="T61" fmla="*/ 1 h 6"/>
                <a:gd name="T62" fmla="*/ 1 w 22"/>
                <a:gd name="T63" fmla="*/ 0 h 6"/>
                <a:gd name="T64" fmla="*/ 1 w 22"/>
                <a:gd name="T65" fmla="*/ 0 h 6"/>
                <a:gd name="T66" fmla="*/ 1 w 22"/>
                <a:gd name="T67" fmla="*/ 0 h 6"/>
                <a:gd name="T68" fmla="*/ 1 w 22"/>
                <a:gd name="T69" fmla="*/ 0 h 6"/>
                <a:gd name="T70" fmla="*/ 1 w 22"/>
                <a:gd name="T71" fmla="*/ 0 h 6"/>
                <a:gd name="T72" fmla="*/ 1 w 22"/>
                <a:gd name="T73" fmla="*/ 0 h 6"/>
                <a:gd name="T74" fmla="*/ 0 w 22"/>
                <a:gd name="T75" fmla="*/ 0 h 6"/>
                <a:gd name="T76" fmla="*/ 0 w 22"/>
                <a:gd name="T77" fmla="*/ 0 h 6"/>
                <a:gd name="T78" fmla="*/ 0 w 22"/>
                <a:gd name="T7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moveTo>
                    <a:pt x="22" y="6"/>
                  </a:move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moveTo>
                    <a:pt x="21" y="5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moveTo>
                    <a:pt x="19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moveTo>
                    <a:pt x="19" y="5"/>
                  </a:move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moveTo>
                    <a:pt x="18" y="4"/>
                  </a:moveTo>
                  <a:cubicBezTo>
                    <a:pt x="19" y="4"/>
                    <a:pt x="19" y="4"/>
                    <a:pt x="19" y="5"/>
                  </a:cubicBezTo>
                  <a:cubicBezTo>
                    <a:pt x="19" y="4"/>
                    <a:pt x="19" y="4"/>
                    <a:pt x="18" y="4"/>
                  </a:cubicBezTo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18" y="4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moveTo>
                    <a:pt x="6" y="1"/>
                  </a:moveTo>
                  <a:cubicBezTo>
                    <a:pt x="10" y="2"/>
                    <a:pt x="14" y="3"/>
                    <a:pt x="18" y="4"/>
                  </a:cubicBezTo>
                  <a:cubicBezTo>
                    <a:pt x="14" y="3"/>
                    <a:pt x="10" y="2"/>
                    <a:pt x="6" y="1"/>
                  </a:cubicBezTo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moveTo>
                    <a:pt x="5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moveTo>
                    <a:pt x="4" y="1"/>
                  </a:move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moveTo>
                    <a:pt x="3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moveTo>
                    <a:pt x="2" y="0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D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1" name="Freeform 353">
              <a:extLst>
                <a:ext uri="{FF2B5EF4-FFF2-40B4-BE49-F238E27FC236}">
                  <a16:creationId xmlns:a16="http://schemas.microsoft.com/office/drawing/2014/main" id="{FB859D32-5E66-4A51-B654-BB18E2B7D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9114" y="9972266"/>
              <a:ext cx="1205129" cy="56143"/>
            </a:xfrm>
            <a:custGeom>
              <a:avLst/>
              <a:gdLst>
                <a:gd name="T0" fmla="*/ 90 w 921"/>
                <a:gd name="T1" fmla="*/ 0 h 43"/>
                <a:gd name="T2" fmla="*/ 53 w 921"/>
                <a:gd name="T3" fmla="*/ 0 h 43"/>
                <a:gd name="T4" fmla="*/ 52 w 921"/>
                <a:gd name="T5" fmla="*/ 0 h 43"/>
                <a:gd name="T6" fmla="*/ 52 w 921"/>
                <a:gd name="T7" fmla="*/ 0 h 43"/>
                <a:gd name="T8" fmla="*/ 52 w 921"/>
                <a:gd name="T9" fmla="*/ 0 h 43"/>
                <a:gd name="T10" fmla="*/ 51 w 921"/>
                <a:gd name="T11" fmla="*/ 0 h 43"/>
                <a:gd name="T12" fmla="*/ 0 w 921"/>
                <a:gd name="T13" fmla="*/ 43 h 43"/>
                <a:gd name="T14" fmla="*/ 892 w 921"/>
                <a:gd name="T15" fmla="*/ 6 h 43"/>
                <a:gd name="T16" fmla="*/ 892 w 921"/>
                <a:gd name="T17" fmla="*/ 6 h 43"/>
                <a:gd name="T18" fmla="*/ 891 w 921"/>
                <a:gd name="T19" fmla="*/ 6 h 43"/>
                <a:gd name="T20" fmla="*/ 891 w 921"/>
                <a:gd name="T21" fmla="*/ 5 h 43"/>
                <a:gd name="T22" fmla="*/ 890 w 921"/>
                <a:gd name="T23" fmla="*/ 5 h 43"/>
                <a:gd name="T24" fmla="*/ 890 w 921"/>
                <a:gd name="T25" fmla="*/ 5 h 43"/>
                <a:gd name="T26" fmla="*/ 890 w 921"/>
                <a:gd name="T27" fmla="*/ 5 h 43"/>
                <a:gd name="T28" fmla="*/ 890 w 921"/>
                <a:gd name="T29" fmla="*/ 5 h 43"/>
                <a:gd name="T30" fmla="*/ 889 w 921"/>
                <a:gd name="T31" fmla="*/ 5 h 43"/>
                <a:gd name="T32" fmla="*/ 889 w 921"/>
                <a:gd name="T33" fmla="*/ 5 h 43"/>
                <a:gd name="T34" fmla="*/ 888 w 921"/>
                <a:gd name="T35" fmla="*/ 4 h 43"/>
                <a:gd name="T36" fmla="*/ 888 w 921"/>
                <a:gd name="T37" fmla="*/ 4 h 43"/>
                <a:gd name="T38" fmla="*/ 888 w 921"/>
                <a:gd name="T39" fmla="*/ 4 h 43"/>
                <a:gd name="T40" fmla="*/ 876 w 921"/>
                <a:gd name="T41" fmla="*/ 1 h 43"/>
                <a:gd name="T42" fmla="*/ 875 w 921"/>
                <a:gd name="T43" fmla="*/ 1 h 43"/>
                <a:gd name="T44" fmla="*/ 875 w 921"/>
                <a:gd name="T45" fmla="*/ 1 h 43"/>
                <a:gd name="T46" fmla="*/ 874 w 921"/>
                <a:gd name="T47" fmla="*/ 1 h 43"/>
                <a:gd name="T48" fmla="*/ 873 w 921"/>
                <a:gd name="T49" fmla="*/ 1 h 43"/>
                <a:gd name="T50" fmla="*/ 873 w 921"/>
                <a:gd name="T51" fmla="*/ 1 h 43"/>
                <a:gd name="T52" fmla="*/ 873 w 921"/>
                <a:gd name="T53" fmla="*/ 1 h 43"/>
                <a:gd name="T54" fmla="*/ 872 w 921"/>
                <a:gd name="T55" fmla="*/ 1 h 43"/>
                <a:gd name="T56" fmla="*/ 872 w 921"/>
                <a:gd name="T57" fmla="*/ 0 h 43"/>
                <a:gd name="T58" fmla="*/ 871 w 921"/>
                <a:gd name="T59" fmla="*/ 0 h 43"/>
                <a:gd name="T60" fmla="*/ 871 w 921"/>
                <a:gd name="T61" fmla="*/ 0 h 43"/>
                <a:gd name="T62" fmla="*/ 871 w 921"/>
                <a:gd name="T63" fmla="*/ 0 h 43"/>
                <a:gd name="T64" fmla="*/ 870 w 921"/>
                <a:gd name="T65" fmla="*/ 0 h 43"/>
                <a:gd name="T66" fmla="*/ 870 w 921"/>
                <a:gd name="T67" fmla="*/ 0 h 43"/>
                <a:gd name="T68" fmla="*/ 870 w 921"/>
                <a:gd name="T69" fmla="*/ 0 h 43"/>
                <a:gd name="T70" fmla="*/ 869 w 921"/>
                <a:gd name="T71" fmla="*/ 0 h 43"/>
                <a:gd name="T72" fmla="*/ 869 w 921"/>
                <a:gd name="T73" fmla="*/ 0 h 43"/>
                <a:gd name="T74" fmla="*/ 869 w 921"/>
                <a:gd name="T75" fmla="*/ 0 h 43"/>
                <a:gd name="T76" fmla="*/ 868 w 921"/>
                <a:gd name="T7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21" h="43">
                  <a:moveTo>
                    <a:pt x="868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6" y="1"/>
                    <a:pt x="5" y="19"/>
                    <a:pt x="0" y="43"/>
                  </a:cubicBezTo>
                  <a:cubicBezTo>
                    <a:pt x="921" y="43"/>
                    <a:pt x="921" y="43"/>
                    <a:pt x="921" y="43"/>
                  </a:cubicBezTo>
                  <a:cubicBezTo>
                    <a:pt x="918" y="27"/>
                    <a:pt x="907" y="13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2" y="6"/>
                  </a:cubicBezTo>
                  <a:cubicBezTo>
                    <a:pt x="892" y="6"/>
                    <a:pt x="892" y="6"/>
                    <a:pt x="891" y="6"/>
                  </a:cubicBezTo>
                  <a:cubicBezTo>
                    <a:pt x="891" y="6"/>
                    <a:pt x="891" y="6"/>
                    <a:pt x="891" y="6"/>
                  </a:cubicBezTo>
                  <a:cubicBezTo>
                    <a:pt x="891" y="6"/>
                    <a:pt x="891" y="5"/>
                    <a:pt x="891" y="5"/>
                  </a:cubicBezTo>
                  <a:cubicBezTo>
                    <a:pt x="891" y="5"/>
                    <a:pt x="891" y="5"/>
                    <a:pt x="891" y="5"/>
                  </a:cubicBezTo>
                  <a:cubicBezTo>
                    <a:pt x="891" y="5"/>
                    <a:pt x="891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90" y="5"/>
                  </a:cubicBezTo>
                  <a:cubicBezTo>
                    <a:pt x="890" y="5"/>
                    <a:pt x="890" y="5"/>
                    <a:pt x="889" y="5"/>
                  </a:cubicBezTo>
                  <a:cubicBezTo>
                    <a:pt x="889" y="5"/>
                    <a:pt x="889" y="5"/>
                    <a:pt x="889" y="5"/>
                  </a:cubicBezTo>
                  <a:cubicBezTo>
                    <a:pt x="889" y="5"/>
                    <a:pt x="889" y="5"/>
                    <a:pt x="889" y="5"/>
                  </a:cubicBezTo>
                  <a:cubicBezTo>
                    <a:pt x="889" y="5"/>
                    <a:pt x="889" y="5"/>
                    <a:pt x="889" y="5"/>
                  </a:cubicBezTo>
                  <a:cubicBezTo>
                    <a:pt x="889" y="4"/>
                    <a:pt x="889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8" y="4"/>
                    <a:pt x="888" y="4"/>
                    <a:pt x="888" y="4"/>
                  </a:cubicBezTo>
                  <a:cubicBezTo>
                    <a:pt x="884" y="3"/>
                    <a:pt x="880" y="2"/>
                    <a:pt x="876" y="1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1"/>
                    <a:pt x="876" y="1"/>
                    <a:pt x="876" y="1"/>
                  </a:cubicBezTo>
                  <a:cubicBezTo>
                    <a:pt x="876" y="1"/>
                    <a:pt x="876" y="1"/>
                    <a:pt x="875" y="1"/>
                  </a:cubicBezTo>
                  <a:cubicBezTo>
                    <a:pt x="875" y="1"/>
                    <a:pt x="875" y="1"/>
                    <a:pt x="875" y="1"/>
                  </a:cubicBezTo>
                  <a:cubicBezTo>
                    <a:pt x="875" y="1"/>
                    <a:pt x="875" y="1"/>
                    <a:pt x="875" y="1"/>
                  </a:cubicBezTo>
                  <a:cubicBezTo>
                    <a:pt x="875" y="1"/>
                    <a:pt x="874" y="1"/>
                    <a:pt x="874" y="1"/>
                  </a:cubicBezTo>
                  <a:cubicBezTo>
                    <a:pt x="874" y="1"/>
                    <a:pt x="874" y="1"/>
                    <a:pt x="874" y="1"/>
                  </a:cubicBezTo>
                  <a:cubicBezTo>
                    <a:pt x="874" y="1"/>
                    <a:pt x="874" y="1"/>
                    <a:pt x="873" y="1"/>
                  </a:cubicBezTo>
                  <a:cubicBezTo>
                    <a:pt x="873" y="1"/>
                    <a:pt x="873" y="1"/>
                    <a:pt x="873" y="1"/>
                  </a:cubicBezTo>
                  <a:cubicBezTo>
                    <a:pt x="873" y="1"/>
                    <a:pt x="873" y="1"/>
                    <a:pt x="873" y="1"/>
                  </a:cubicBezTo>
                  <a:cubicBezTo>
                    <a:pt x="873" y="1"/>
                    <a:pt x="873" y="1"/>
                    <a:pt x="873" y="1"/>
                  </a:cubicBezTo>
                  <a:cubicBezTo>
                    <a:pt x="873" y="1"/>
                    <a:pt x="873" y="1"/>
                    <a:pt x="873" y="1"/>
                  </a:cubicBezTo>
                  <a:cubicBezTo>
                    <a:pt x="873" y="1"/>
                    <a:pt x="873" y="1"/>
                    <a:pt x="873" y="1"/>
                  </a:cubicBezTo>
                  <a:cubicBezTo>
                    <a:pt x="873" y="1"/>
                    <a:pt x="872" y="1"/>
                    <a:pt x="872" y="1"/>
                  </a:cubicBezTo>
                  <a:cubicBezTo>
                    <a:pt x="872" y="1"/>
                    <a:pt x="872" y="1"/>
                    <a:pt x="872" y="1"/>
                  </a:cubicBezTo>
                  <a:cubicBezTo>
                    <a:pt x="872" y="1"/>
                    <a:pt x="872" y="0"/>
                    <a:pt x="872" y="0"/>
                  </a:cubicBezTo>
                  <a:cubicBezTo>
                    <a:pt x="872" y="0"/>
                    <a:pt x="872" y="0"/>
                    <a:pt x="872" y="0"/>
                  </a:cubicBezTo>
                  <a:cubicBezTo>
                    <a:pt x="872" y="0"/>
                    <a:pt x="872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1" y="0"/>
                    <a:pt x="871" y="0"/>
                  </a:cubicBezTo>
                  <a:cubicBezTo>
                    <a:pt x="871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9" y="0"/>
                    <a:pt x="869" y="0"/>
                    <a:pt x="869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  <a:cubicBezTo>
                    <a:pt x="868" y="0"/>
                    <a:pt x="868" y="0"/>
                    <a:pt x="868" y="0"/>
                  </a:cubicBezTo>
                </a:path>
              </a:pathLst>
            </a:custGeom>
            <a:solidFill>
              <a:srgbClr val="E1AD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2" name="Freeform 354">
              <a:extLst>
                <a:ext uri="{FF2B5EF4-FFF2-40B4-BE49-F238E27FC236}">
                  <a16:creationId xmlns:a16="http://schemas.microsoft.com/office/drawing/2014/main" id="{745E9831-36C2-4D31-9B3D-88F51DE8A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9776736"/>
              <a:ext cx="1208033" cy="196498"/>
            </a:xfrm>
            <a:custGeom>
              <a:avLst/>
              <a:gdLst>
                <a:gd name="T0" fmla="*/ 55 w 924"/>
                <a:gd name="T1" fmla="*/ 0 h 150"/>
                <a:gd name="T2" fmla="*/ 870 w 924"/>
                <a:gd name="T3" fmla="*/ 0 h 150"/>
                <a:gd name="T4" fmla="*/ 924 w 924"/>
                <a:gd name="T5" fmla="*/ 55 h 150"/>
                <a:gd name="T6" fmla="*/ 924 w 924"/>
                <a:gd name="T7" fmla="*/ 96 h 150"/>
                <a:gd name="T8" fmla="*/ 870 w 924"/>
                <a:gd name="T9" fmla="*/ 150 h 150"/>
                <a:gd name="T10" fmla="*/ 55 w 924"/>
                <a:gd name="T11" fmla="*/ 150 h 150"/>
                <a:gd name="T12" fmla="*/ 0 w 924"/>
                <a:gd name="T13" fmla="*/ 96 h 150"/>
                <a:gd name="T14" fmla="*/ 0 w 924"/>
                <a:gd name="T15" fmla="*/ 55 h 150"/>
                <a:gd name="T16" fmla="*/ 55 w 924"/>
                <a:gd name="T1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150">
                  <a:moveTo>
                    <a:pt x="55" y="0"/>
                  </a:moveTo>
                  <a:cubicBezTo>
                    <a:pt x="870" y="0"/>
                    <a:pt x="870" y="0"/>
                    <a:pt x="870" y="0"/>
                  </a:cubicBezTo>
                  <a:cubicBezTo>
                    <a:pt x="900" y="0"/>
                    <a:pt x="924" y="25"/>
                    <a:pt x="924" y="55"/>
                  </a:cubicBezTo>
                  <a:cubicBezTo>
                    <a:pt x="924" y="96"/>
                    <a:pt x="924" y="96"/>
                    <a:pt x="924" y="96"/>
                  </a:cubicBezTo>
                  <a:cubicBezTo>
                    <a:pt x="924" y="126"/>
                    <a:pt x="900" y="150"/>
                    <a:pt x="870" y="150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25" y="150"/>
                    <a:pt x="0" y="126"/>
                    <a:pt x="0" y="96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25"/>
                    <a:pt x="25" y="0"/>
                    <a:pt x="55" y="0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3" name="Freeform 355">
              <a:extLst>
                <a:ext uri="{FF2B5EF4-FFF2-40B4-BE49-F238E27FC236}">
                  <a16:creationId xmlns:a16="http://schemas.microsoft.com/office/drawing/2014/main" id="{6B0AB798-44F0-4A45-8BE6-1ADEBABB2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7178" y="9832879"/>
              <a:ext cx="1208033" cy="85182"/>
            </a:xfrm>
            <a:custGeom>
              <a:avLst/>
              <a:gdLst>
                <a:gd name="T0" fmla="*/ 923 w 924"/>
                <a:gd name="T1" fmla="*/ 0 h 65"/>
                <a:gd name="T2" fmla="*/ 924 w 924"/>
                <a:gd name="T3" fmla="*/ 12 h 65"/>
                <a:gd name="T4" fmla="*/ 924 w 924"/>
                <a:gd name="T5" fmla="*/ 53 h 65"/>
                <a:gd name="T6" fmla="*/ 923 w 924"/>
                <a:gd name="T7" fmla="*/ 65 h 65"/>
                <a:gd name="T8" fmla="*/ 2 w 924"/>
                <a:gd name="T9" fmla="*/ 65 h 65"/>
                <a:gd name="T10" fmla="*/ 0 w 924"/>
                <a:gd name="T11" fmla="*/ 53 h 65"/>
                <a:gd name="T12" fmla="*/ 0 w 924"/>
                <a:gd name="T13" fmla="*/ 12 h 65"/>
                <a:gd name="T14" fmla="*/ 2 w 924"/>
                <a:gd name="T15" fmla="*/ 0 h 65"/>
                <a:gd name="T16" fmla="*/ 923 w 924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65">
                  <a:moveTo>
                    <a:pt x="923" y="0"/>
                  </a:moveTo>
                  <a:cubicBezTo>
                    <a:pt x="924" y="4"/>
                    <a:pt x="924" y="8"/>
                    <a:pt x="924" y="12"/>
                  </a:cubicBezTo>
                  <a:cubicBezTo>
                    <a:pt x="924" y="53"/>
                    <a:pt x="924" y="53"/>
                    <a:pt x="924" y="53"/>
                  </a:cubicBezTo>
                  <a:cubicBezTo>
                    <a:pt x="924" y="57"/>
                    <a:pt x="924" y="61"/>
                    <a:pt x="923" y="65"/>
                  </a:cubicBezTo>
                  <a:cubicBezTo>
                    <a:pt x="2" y="65"/>
                    <a:pt x="2" y="65"/>
                    <a:pt x="2" y="65"/>
                  </a:cubicBezTo>
                  <a:cubicBezTo>
                    <a:pt x="1" y="61"/>
                    <a:pt x="0" y="57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8"/>
                    <a:pt x="1" y="4"/>
                    <a:pt x="2" y="0"/>
                  </a:cubicBezTo>
                  <a:lnTo>
                    <a:pt x="923" y="0"/>
                  </a:lnTo>
                  <a:close/>
                </a:path>
              </a:pathLst>
            </a:custGeom>
            <a:solidFill>
              <a:srgbClr val="FFE2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4" name="Freeform 356">
              <a:extLst>
                <a:ext uri="{FF2B5EF4-FFF2-40B4-BE49-F238E27FC236}">
                  <a16:creationId xmlns:a16="http://schemas.microsoft.com/office/drawing/2014/main" id="{E4630AB8-E67A-4F7E-9F18-47A91C69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1508" y="9766088"/>
              <a:ext cx="1054125" cy="1055093"/>
            </a:xfrm>
            <a:custGeom>
              <a:avLst/>
              <a:gdLst>
                <a:gd name="T0" fmla="*/ 390 w 806"/>
                <a:gd name="T1" fmla="*/ 7 h 806"/>
                <a:gd name="T2" fmla="*/ 799 w 806"/>
                <a:gd name="T3" fmla="*/ 390 h 806"/>
                <a:gd name="T4" fmla="*/ 416 w 806"/>
                <a:gd name="T5" fmla="*/ 799 h 806"/>
                <a:gd name="T6" fmla="*/ 7 w 806"/>
                <a:gd name="T7" fmla="*/ 416 h 806"/>
                <a:gd name="T8" fmla="*/ 390 w 806"/>
                <a:gd name="T9" fmla="*/ 7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6" h="806">
                  <a:moveTo>
                    <a:pt x="390" y="7"/>
                  </a:moveTo>
                  <a:cubicBezTo>
                    <a:pt x="609" y="0"/>
                    <a:pt x="792" y="171"/>
                    <a:pt x="799" y="390"/>
                  </a:cubicBezTo>
                  <a:cubicBezTo>
                    <a:pt x="806" y="609"/>
                    <a:pt x="634" y="792"/>
                    <a:pt x="416" y="799"/>
                  </a:cubicBezTo>
                  <a:cubicBezTo>
                    <a:pt x="197" y="806"/>
                    <a:pt x="14" y="635"/>
                    <a:pt x="7" y="416"/>
                  </a:cubicBezTo>
                  <a:cubicBezTo>
                    <a:pt x="0" y="197"/>
                    <a:pt x="171" y="14"/>
                    <a:pt x="390" y="7"/>
                  </a:cubicBezTo>
                  <a:close/>
                </a:path>
              </a:pathLst>
            </a:custGeom>
            <a:solidFill>
              <a:srgbClr val="FFE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5" name="Freeform 357">
              <a:extLst>
                <a:ext uri="{FF2B5EF4-FFF2-40B4-BE49-F238E27FC236}">
                  <a16:creationId xmlns:a16="http://schemas.microsoft.com/office/drawing/2014/main" id="{B95D2407-694C-4388-952E-18C2E8305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84419" y="9799000"/>
              <a:ext cx="989270" cy="989270"/>
            </a:xfrm>
            <a:custGeom>
              <a:avLst/>
              <a:gdLst>
                <a:gd name="T0" fmla="*/ 366 w 756"/>
                <a:gd name="T1" fmla="*/ 7 h 756"/>
                <a:gd name="T2" fmla="*/ 749 w 756"/>
                <a:gd name="T3" fmla="*/ 366 h 756"/>
                <a:gd name="T4" fmla="*/ 390 w 756"/>
                <a:gd name="T5" fmla="*/ 749 h 756"/>
                <a:gd name="T6" fmla="*/ 7 w 756"/>
                <a:gd name="T7" fmla="*/ 390 h 756"/>
                <a:gd name="T8" fmla="*/ 366 w 756"/>
                <a:gd name="T9" fmla="*/ 7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6" h="756">
                  <a:moveTo>
                    <a:pt x="366" y="7"/>
                  </a:moveTo>
                  <a:cubicBezTo>
                    <a:pt x="571" y="0"/>
                    <a:pt x="742" y="161"/>
                    <a:pt x="749" y="366"/>
                  </a:cubicBezTo>
                  <a:cubicBezTo>
                    <a:pt x="756" y="571"/>
                    <a:pt x="595" y="743"/>
                    <a:pt x="390" y="749"/>
                  </a:cubicBezTo>
                  <a:cubicBezTo>
                    <a:pt x="185" y="756"/>
                    <a:pt x="13" y="595"/>
                    <a:pt x="7" y="390"/>
                  </a:cubicBezTo>
                  <a:cubicBezTo>
                    <a:pt x="0" y="185"/>
                    <a:pt x="161" y="13"/>
                    <a:pt x="366" y="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6" name="Freeform 358">
              <a:extLst>
                <a:ext uri="{FF2B5EF4-FFF2-40B4-BE49-F238E27FC236}">
                  <a16:creationId xmlns:a16="http://schemas.microsoft.com/office/drawing/2014/main" id="{2F03C033-4752-4FB2-91F6-6E44E819A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06384" y="9920964"/>
              <a:ext cx="745341" cy="745341"/>
            </a:xfrm>
            <a:custGeom>
              <a:avLst/>
              <a:gdLst>
                <a:gd name="T0" fmla="*/ 276 w 570"/>
                <a:gd name="T1" fmla="*/ 5 h 570"/>
                <a:gd name="T2" fmla="*/ 565 w 570"/>
                <a:gd name="T3" fmla="*/ 276 h 570"/>
                <a:gd name="T4" fmla="*/ 294 w 570"/>
                <a:gd name="T5" fmla="*/ 565 h 570"/>
                <a:gd name="T6" fmla="*/ 5 w 570"/>
                <a:gd name="T7" fmla="*/ 294 h 570"/>
                <a:gd name="T8" fmla="*/ 276 w 570"/>
                <a:gd name="T9" fmla="*/ 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0" h="570">
                  <a:moveTo>
                    <a:pt x="276" y="5"/>
                  </a:moveTo>
                  <a:cubicBezTo>
                    <a:pt x="430" y="0"/>
                    <a:pt x="560" y="121"/>
                    <a:pt x="565" y="276"/>
                  </a:cubicBezTo>
                  <a:cubicBezTo>
                    <a:pt x="570" y="430"/>
                    <a:pt x="449" y="560"/>
                    <a:pt x="294" y="565"/>
                  </a:cubicBezTo>
                  <a:cubicBezTo>
                    <a:pt x="139" y="570"/>
                    <a:pt x="10" y="449"/>
                    <a:pt x="5" y="294"/>
                  </a:cubicBezTo>
                  <a:cubicBezTo>
                    <a:pt x="0" y="139"/>
                    <a:pt x="121" y="10"/>
                    <a:pt x="276" y="5"/>
                  </a:cubicBezTo>
                  <a:close/>
                </a:path>
              </a:pathLst>
            </a:custGeom>
            <a:solidFill>
              <a:srgbClr val="FBC1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7" name="Freeform 359">
              <a:extLst>
                <a:ext uri="{FF2B5EF4-FFF2-40B4-BE49-F238E27FC236}">
                  <a16:creationId xmlns:a16="http://schemas.microsoft.com/office/drawing/2014/main" id="{F3C0EB3C-2219-4A85-BA21-88042A1FE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9018" y="10022602"/>
              <a:ext cx="296200" cy="561426"/>
            </a:xfrm>
            <a:custGeom>
              <a:avLst/>
              <a:gdLst>
                <a:gd name="T0" fmla="*/ 226 w 227"/>
                <a:gd name="T1" fmla="*/ 267 h 429"/>
                <a:gd name="T2" fmla="*/ 138 w 227"/>
                <a:gd name="T3" fmla="*/ 177 h 429"/>
                <a:gd name="T4" fmla="*/ 84 w 227"/>
                <a:gd name="T5" fmla="*/ 142 h 429"/>
                <a:gd name="T6" fmla="*/ 118 w 227"/>
                <a:gd name="T7" fmla="*/ 117 h 429"/>
                <a:gd name="T8" fmla="*/ 180 w 227"/>
                <a:gd name="T9" fmla="*/ 138 h 429"/>
                <a:gd name="T10" fmla="*/ 213 w 227"/>
                <a:gd name="T11" fmla="*/ 97 h 429"/>
                <a:gd name="T12" fmla="*/ 139 w 227"/>
                <a:gd name="T13" fmla="*/ 64 h 429"/>
                <a:gd name="T14" fmla="*/ 137 w 227"/>
                <a:gd name="T15" fmla="*/ 0 h 429"/>
                <a:gd name="T16" fmla="*/ 84 w 227"/>
                <a:gd name="T17" fmla="*/ 2 h 429"/>
                <a:gd name="T18" fmla="*/ 86 w 227"/>
                <a:gd name="T19" fmla="*/ 66 h 429"/>
                <a:gd name="T20" fmla="*/ 7 w 227"/>
                <a:gd name="T21" fmla="*/ 151 h 429"/>
                <a:gd name="T22" fmla="*/ 97 w 227"/>
                <a:gd name="T23" fmla="*/ 238 h 429"/>
                <a:gd name="T24" fmla="*/ 147 w 227"/>
                <a:gd name="T25" fmla="*/ 276 h 429"/>
                <a:gd name="T26" fmla="*/ 108 w 227"/>
                <a:gd name="T27" fmla="*/ 307 h 429"/>
                <a:gd name="T28" fmla="*/ 37 w 227"/>
                <a:gd name="T29" fmla="*/ 282 h 429"/>
                <a:gd name="T30" fmla="*/ 0 w 227"/>
                <a:gd name="T31" fmla="*/ 324 h 429"/>
                <a:gd name="T32" fmla="*/ 95 w 227"/>
                <a:gd name="T33" fmla="*/ 362 h 429"/>
                <a:gd name="T34" fmla="*/ 98 w 227"/>
                <a:gd name="T35" fmla="*/ 429 h 429"/>
                <a:gd name="T36" fmla="*/ 151 w 227"/>
                <a:gd name="T37" fmla="*/ 427 h 429"/>
                <a:gd name="T38" fmla="*/ 149 w 227"/>
                <a:gd name="T39" fmla="*/ 358 h 429"/>
                <a:gd name="T40" fmla="*/ 226 w 227"/>
                <a:gd name="T41" fmla="*/ 26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7" h="429">
                  <a:moveTo>
                    <a:pt x="226" y="267"/>
                  </a:moveTo>
                  <a:cubicBezTo>
                    <a:pt x="224" y="216"/>
                    <a:pt x="195" y="192"/>
                    <a:pt x="138" y="177"/>
                  </a:cubicBezTo>
                  <a:cubicBezTo>
                    <a:pt x="95" y="164"/>
                    <a:pt x="85" y="159"/>
                    <a:pt x="84" y="142"/>
                  </a:cubicBezTo>
                  <a:cubicBezTo>
                    <a:pt x="84" y="127"/>
                    <a:pt x="96" y="118"/>
                    <a:pt x="118" y="117"/>
                  </a:cubicBezTo>
                  <a:cubicBezTo>
                    <a:pt x="140" y="117"/>
                    <a:pt x="160" y="124"/>
                    <a:pt x="180" y="138"/>
                  </a:cubicBezTo>
                  <a:cubicBezTo>
                    <a:pt x="213" y="97"/>
                    <a:pt x="213" y="97"/>
                    <a:pt x="213" y="97"/>
                  </a:cubicBezTo>
                  <a:cubicBezTo>
                    <a:pt x="193" y="79"/>
                    <a:pt x="169" y="68"/>
                    <a:pt x="139" y="64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38" y="75"/>
                    <a:pt x="5" y="106"/>
                    <a:pt x="7" y="151"/>
                  </a:cubicBezTo>
                  <a:cubicBezTo>
                    <a:pt x="8" y="193"/>
                    <a:pt x="30" y="220"/>
                    <a:pt x="97" y="238"/>
                  </a:cubicBezTo>
                  <a:cubicBezTo>
                    <a:pt x="136" y="249"/>
                    <a:pt x="147" y="257"/>
                    <a:pt x="147" y="276"/>
                  </a:cubicBezTo>
                  <a:cubicBezTo>
                    <a:pt x="148" y="294"/>
                    <a:pt x="134" y="306"/>
                    <a:pt x="108" y="307"/>
                  </a:cubicBezTo>
                  <a:cubicBezTo>
                    <a:pt x="81" y="308"/>
                    <a:pt x="57" y="299"/>
                    <a:pt x="37" y="282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21" y="344"/>
                    <a:pt x="53" y="360"/>
                    <a:pt x="95" y="362"/>
                  </a:cubicBezTo>
                  <a:cubicBezTo>
                    <a:pt x="98" y="429"/>
                    <a:pt x="98" y="429"/>
                    <a:pt x="98" y="429"/>
                  </a:cubicBezTo>
                  <a:cubicBezTo>
                    <a:pt x="151" y="427"/>
                    <a:pt x="151" y="427"/>
                    <a:pt x="151" y="427"/>
                  </a:cubicBezTo>
                  <a:cubicBezTo>
                    <a:pt x="149" y="358"/>
                    <a:pt x="149" y="358"/>
                    <a:pt x="149" y="358"/>
                  </a:cubicBezTo>
                  <a:cubicBezTo>
                    <a:pt x="199" y="346"/>
                    <a:pt x="227" y="311"/>
                    <a:pt x="226" y="267"/>
                  </a:cubicBezTo>
                  <a:close/>
                </a:path>
              </a:pathLst>
            </a:custGeom>
            <a:solidFill>
              <a:srgbClr val="FBD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8" name="Freeform 360">
              <a:extLst>
                <a:ext uri="{FF2B5EF4-FFF2-40B4-BE49-F238E27FC236}">
                  <a16:creationId xmlns:a16="http://schemas.microsoft.com/office/drawing/2014/main" id="{9052F697-2AB6-4848-8818-E346DEE38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0198" y="10612099"/>
              <a:ext cx="883761" cy="101638"/>
            </a:xfrm>
            <a:custGeom>
              <a:avLst/>
              <a:gdLst>
                <a:gd name="T0" fmla="*/ 0 w 676"/>
                <a:gd name="T1" fmla="*/ 0 h 78"/>
                <a:gd name="T2" fmla="*/ 211 w 676"/>
                <a:gd name="T3" fmla="*/ 78 h 78"/>
                <a:gd name="T4" fmla="*/ 676 w 676"/>
                <a:gd name="T5" fmla="*/ 78 h 78"/>
                <a:gd name="T6" fmla="*/ 676 w 676"/>
                <a:gd name="T7" fmla="*/ 78 h 78"/>
                <a:gd name="T8" fmla="*/ 211 w 676"/>
                <a:gd name="T9" fmla="*/ 78 h 78"/>
                <a:gd name="T10" fmla="*/ 0 w 676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6" h="78">
                  <a:moveTo>
                    <a:pt x="0" y="0"/>
                  </a:moveTo>
                  <a:cubicBezTo>
                    <a:pt x="57" y="49"/>
                    <a:pt x="131" y="78"/>
                    <a:pt x="211" y="78"/>
                  </a:cubicBezTo>
                  <a:cubicBezTo>
                    <a:pt x="676" y="78"/>
                    <a:pt x="676" y="78"/>
                    <a:pt x="676" y="78"/>
                  </a:cubicBezTo>
                  <a:cubicBezTo>
                    <a:pt x="676" y="78"/>
                    <a:pt x="676" y="78"/>
                    <a:pt x="676" y="78"/>
                  </a:cubicBezTo>
                  <a:cubicBezTo>
                    <a:pt x="211" y="78"/>
                    <a:pt x="211" y="78"/>
                    <a:pt x="211" y="78"/>
                  </a:cubicBezTo>
                  <a:cubicBezTo>
                    <a:pt x="131" y="78"/>
                    <a:pt x="57" y="49"/>
                    <a:pt x="0" y="0"/>
                  </a:cubicBezTo>
                </a:path>
              </a:pathLst>
            </a:custGeom>
            <a:solidFill>
              <a:srgbClr val="C7C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9" name="Freeform 361">
              <a:extLst>
                <a:ext uri="{FF2B5EF4-FFF2-40B4-BE49-F238E27FC236}">
                  <a16:creationId xmlns:a16="http://schemas.microsoft.com/office/drawing/2014/main" id="{9819656B-D6CF-49C9-A3E2-1B4EB28B0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098" y="9198855"/>
              <a:ext cx="1660077" cy="1514881"/>
            </a:xfrm>
            <a:custGeom>
              <a:avLst/>
              <a:gdLst>
                <a:gd name="T0" fmla="*/ 193 w 1269"/>
                <a:gd name="T1" fmla="*/ 0 h 1158"/>
                <a:gd name="T2" fmla="*/ 0 w 1269"/>
                <a:gd name="T3" fmla="*/ 0 h 1158"/>
                <a:gd name="T4" fmla="*/ 0 w 1269"/>
                <a:gd name="T5" fmla="*/ 164 h 1158"/>
                <a:gd name="T6" fmla="*/ 0 w 1269"/>
                <a:gd name="T7" fmla="*/ 164 h 1158"/>
                <a:gd name="T8" fmla="*/ 0 w 1269"/>
                <a:gd name="T9" fmla="*/ 241 h 1158"/>
                <a:gd name="T10" fmla="*/ 0 w 1269"/>
                <a:gd name="T11" fmla="*/ 241 h 1158"/>
                <a:gd name="T12" fmla="*/ 0 w 1269"/>
                <a:gd name="T13" fmla="*/ 834 h 1158"/>
                <a:gd name="T14" fmla="*/ 113 w 1269"/>
                <a:gd name="T15" fmla="*/ 1080 h 1158"/>
                <a:gd name="T16" fmla="*/ 324 w 1269"/>
                <a:gd name="T17" fmla="*/ 1158 h 1158"/>
                <a:gd name="T18" fmla="*/ 789 w 1269"/>
                <a:gd name="T19" fmla="*/ 1158 h 1158"/>
                <a:gd name="T20" fmla="*/ 437 w 1269"/>
                <a:gd name="T21" fmla="*/ 851 h 1158"/>
                <a:gd name="T22" fmla="*/ 210 w 1269"/>
                <a:gd name="T23" fmla="*/ 241 h 1158"/>
                <a:gd name="T24" fmla="*/ 1269 w 1269"/>
                <a:gd name="T25" fmla="*/ 241 h 1158"/>
                <a:gd name="T26" fmla="*/ 1269 w 1269"/>
                <a:gd name="T27" fmla="*/ 164 h 1158"/>
                <a:gd name="T28" fmla="*/ 202 w 1269"/>
                <a:gd name="T29" fmla="*/ 164 h 1158"/>
                <a:gd name="T30" fmla="*/ 193 w 1269"/>
                <a:gd name="T31" fmla="*/ 0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9" h="1158">
                  <a:moveTo>
                    <a:pt x="19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0" y="933"/>
                    <a:pt x="44" y="1021"/>
                    <a:pt x="113" y="1080"/>
                  </a:cubicBezTo>
                  <a:cubicBezTo>
                    <a:pt x="170" y="1129"/>
                    <a:pt x="244" y="1158"/>
                    <a:pt x="324" y="1158"/>
                  </a:cubicBezTo>
                  <a:cubicBezTo>
                    <a:pt x="789" y="1158"/>
                    <a:pt x="789" y="1158"/>
                    <a:pt x="789" y="1158"/>
                  </a:cubicBezTo>
                  <a:cubicBezTo>
                    <a:pt x="647" y="1074"/>
                    <a:pt x="521" y="961"/>
                    <a:pt x="437" y="851"/>
                  </a:cubicBezTo>
                  <a:cubicBezTo>
                    <a:pt x="291" y="662"/>
                    <a:pt x="235" y="457"/>
                    <a:pt x="210" y="241"/>
                  </a:cubicBezTo>
                  <a:cubicBezTo>
                    <a:pt x="1269" y="241"/>
                    <a:pt x="1269" y="241"/>
                    <a:pt x="1269" y="241"/>
                  </a:cubicBezTo>
                  <a:cubicBezTo>
                    <a:pt x="1269" y="164"/>
                    <a:pt x="1269" y="164"/>
                    <a:pt x="1269" y="164"/>
                  </a:cubicBezTo>
                  <a:cubicBezTo>
                    <a:pt x="202" y="164"/>
                    <a:pt x="202" y="164"/>
                    <a:pt x="202" y="164"/>
                  </a:cubicBezTo>
                  <a:cubicBezTo>
                    <a:pt x="198" y="110"/>
                    <a:pt x="195" y="55"/>
                    <a:pt x="193" y="0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0" name="Rectangle 362">
              <a:extLst>
                <a:ext uri="{FF2B5EF4-FFF2-40B4-BE49-F238E27FC236}">
                  <a16:creationId xmlns:a16="http://schemas.microsoft.com/office/drawing/2014/main" id="{4FDD7E4F-2416-4282-BF77-EF5945B79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4332" y="9198855"/>
              <a:ext cx="1900135" cy="21392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2DA32E8C-D2DF-445B-8CFD-A2D36CFCE7B3}"/>
              </a:ext>
            </a:extLst>
          </p:cNvPr>
          <p:cNvGrpSpPr/>
          <p:nvPr/>
        </p:nvGrpSpPr>
        <p:grpSpPr>
          <a:xfrm>
            <a:off x="13410402" y="2914602"/>
            <a:ext cx="10233370" cy="6657962"/>
            <a:chOff x="1288192" y="-846062"/>
            <a:chExt cx="10234703" cy="6658831"/>
          </a:xfrm>
        </p:grpSpPr>
        <p:grpSp>
          <p:nvGrpSpPr>
            <p:cNvPr id="360" name="Group 359">
              <a:extLst>
                <a:ext uri="{FF2B5EF4-FFF2-40B4-BE49-F238E27FC236}">
                  <a16:creationId xmlns:a16="http://schemas.microsoft.com/office/drawing/2014/main" id="{0CA9E352-979F-4570-8B1E-F0CC16588746}"/>
                </a:ext>
              </a:extLst>
            </p:cNvPr>
            <p:cNvGrpSpPr/>
            <p:nvPr/>
          </p:nvGrpSpPr>
          <p:grpSpPr>
            <a:xfrm>
              <a:off x="1455713" y="1071021"/>
              <a:ext cx="9797725" cy="4741748"/>
              <a:chOff x="1455713" y="2671695"/>
              <a:chExt cx="9797725" cy="4741748"/>
            </a:xfrm>
          </p:grpSpPr>
          <p:sp>
            <p:nvSpPr>
              <p:cNvPr id="367" name="Rectangle 366">
                <a:extLst>
                  <a:ext uri="{FF2B5EF4-FFF2-40B4-BE49-F238E27FC236}">
                    <a16:creationId xmlns:a16="http://schemas.microsoft.com/office/drawing/2014/main" id="{79700174-B5A3-4BC3-8C55-ABFDFE2D3B93}"/>
                  </a:ext>
                </a:extLst>
              </p:cNvPr>
              <p:cNvSpPr/>
              <p:nvPr/>
            </p:nvSpPr>
            <p:spPr>
              <a:xfrm>
                <a:off x="2166170" y="2888538"/>
                <a:ext cx="9087268" cy="452490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defRPr/>
                </a:pP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O’zbekistonda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Markaziy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bank </a:t>
                </a:r>
                <a:r>
                  <a:rPr lang="en-US" sz="3200" dirty="0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1991-yilda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mustaqillikdan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so’ng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tashkil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etildi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. U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o’sha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vaqtdan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boshlab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davlatning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moliyaviy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siyosatini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amalga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oshirishda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muhim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rol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o’ynadi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.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Bugungi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kunda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O’zbekiston</a:t>
                </a:r>
                <a:r>
                  <a:rPr lang="en-US" sz="3200" dirty="0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Markaziy</a:t>
                </a:r>
                <a:r>
                  <a:rPr lang="en-US" sz="3200" dirty="0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banki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nafaqat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solidFill>
                      <a:srgbClr val="00B05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pul-kredit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siyosatini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olib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boradi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balki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iqtisodiy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barqarorlikni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ta’minlash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, bank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tizimining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ishonchliligini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oshirish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xalqaro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iqtisodiy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aloqalarni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rivojlantirishda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ham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faol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ishtirok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200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etmoqda</a:t>
                </a:r>
                <a:r>
                  <a:rPr lang="en-US" sz="3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.</a:t>
                </a:r>
                <a:endParaRPr lang="en-US" sz="3200" b="1" dirty="0">
                  <a:solidFill>
                    <a:srgbClr val="272E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369" name="Group 368">
                <a:extLst>
                  <a:ext uri="{FF2B5EF4-FFF2-40B4-BE49-F238E27FC236}">
                    <a16:creationId xmlns:a16="http://schemas.microsoft.com/office/drawing/2014/main" id="{6BD0FE62-792F-41FC-8240-AF77C5E70FC3}"/>
                  </a:ext>
                </a:extLst>
              </p:cNvPr>
              <p:cNvGrpSpPr/>
              <p:nvPr/>
            </p:nvGrpSpPr>
            <p:grpSpPr>
              <a:xfrm>
                <a:off x="1455713" y="2671695"/>
                <a:ext cx="447068" cy="380947"/>
                <a:chOff x="14722901" y="8920533"/>
                <a:chExt cx="348873" cy="297275"/>
              </a:xfrm>
            </p:grpSpPr>
            <p:sp>
              <p:nvSpPr>
                <p:cNvPr id="385" name="Rectangle 384">
                  <a:extLst>
                    <a:ext uri="{FF2B5EF4-FFF2-40B4-BE49-F238E27FC236}">
                      <a16:creationId xmlns:a16="http://schemas.microsoft.com/office/drawing/2014/main" id="{BE96685B-B1DE-4047-A874-BC4DD700AE51}"/>
                    </a:ext>
                  </a:extLst>
                </p:cNvPr>
                <p:cNvSpPr/>
                <p:nvPr/>
              </p:nvSpPr>
              <p:spPr>
                <a:xfrm>
                  <a:off x="14722901" y="8959441"/>
                  <a:ext cx="258370" cy="258367"/>
                </a:xfrm>
                <a:prstGeom prst="rect">
                  <a:avLst/>
                </a:prstGeom>
                <a:noFill/>
                <a:ln w="9525">
                  <a:solidFill>
                    <a:srgbClr val="25292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2438278">
                    <a:defRPr/>
                  </a:pPr>
                  <a:endParaRPr lang="en-US" sz="4800">
                    <a:solidFill>
                      <a:srgbClr val="5E6970"/>
                    </a:solidFill>
                    <a:latin typeface="Open Sans Light"/>
                  </a:endParaRPr>
                </a:p>
              </p:txBody>
            </p:sp>
            <p:sp>
              <p:nvSpPr>
                <p:cNvPr id="386" name="Freeform 64">
                  <a:extLst>
                    <a:ext uri="{FF2B5EF4-FFF2-40B4-BE49-F238E27FC236}">
                      <a16:creationId xmlns:a16="http://schemas.microsoft.com/office/drawing/2014/main" id="{46EE0FF4-F7A7-4975-8062-27A1C0F186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46445" y="8920533"/>
                  <a:ext cx="325329" cy="267156"/>
                </a:xfrm>
                <a:custGeom>
                  <a:avLst/>
                  <a:gdLst>
                    <a:gd name="T0" fmla="*/ 31 w 229"/>
                    <a:gd name="T1" fmla="*/ 83 h 187"/>
                    <a:gd name="T2" fmla="*/ 73 w 229"/>
                    <a:gd name="T3" fmla="*/ 125 h 187"/>
                    <a:gd name="T4" fmla="*/ 198 w 229"/>
                    <a:gd name="T5" fmla="*/ 0 h 187"/>
                    <a:gd name="T6" fmla="*/ 229 w 229"/>
                    <a:gd name="T7" fmla="*/ 31 h 187"/>
                    <a:gd name="T8" fmla="*/ 73 w 229"/>
                    <a:gd name="T9" fmla="*/ 187 h 187"/>
                    <a:gd name="T10" fmla="*/ 41 w 229"/>
                    <a:gd name="T11" fmla="*/ 155 h 187"/>
                    <a:gd name="T12" fmla="*/ 0 w 229"/>
                    <a:gd name="T13" fmla="*/ 114 h 187"/>
                    <a:gd name="T14" fmla="*/ 31 w 229"/>
                    <a:gd name="T15" fmla="*/ 83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9" h="187">
                      <a:moveTo>
                        <a:pt x="31" y="83"/>
                      </a:moveTo>
                      <a:cubicBezTo>
                        <a:pt x="73" y="125"/>
                        <a:pt x="73" y="125"/>
                        <a:pt x="73" y="125"/>
                      </a:cubicBezTo>
                      <a:cubicBezTo>
                        <a:pt x="198" y="0"/>
                        <a:pt x="198" y="0"/>
                        <a:pt x="198" y="0"/>
                      </a:cubicBezTo>
                      <a:cubicBezTo>
                        <a:pt x="229" y="31"/>
                        <a:pt x="229" y="31"/>
                        <a:pt x="229" y="31"/>
                      </a:cubicBezTo>
                      <a:cubicBezTo>
                        <a:pt x="73" y="187"/>
                        <a:pt x="73" y="187"/>
                        <a:pt x="73" y="187"/>
                      </a:cubicBezTo>
                      <a:cubicBezTo>
                        <a:pt x="64" y="178"/>
                        <a:pt x="53" y="168"/>
                        <a:pt x="41" y="155"/>
                      </a:cubicBezTo>
                      <a:cubicBezTo>
                        <a:pt x="29" y="143"/>
                        <a:pt x="16" y="130"/>
                        <a:pt x="0" y="114"/>
                      </a:cubicBezTo>
                      <a:lnTo>
                        <a:pt x="31" y="8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vert="horz" wrap="square" lIns="91428" tIns="45714" rIns="91428" bIns="45714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5E6970"/>
                    </a:solidFill>
                    <a:latin typeface="Open Sans Light"/>
                  </a:endParaRPr>
                </a:p>
              </p:txBody>
            </p:sp>
          </p:grpSp>
        </p:grpSp>
        <p:sp>
          <p:nvSpPr>
            <p:cNvPr id="366" name="Rectangle 365">
              <a:extLst>
                <a:ext uri="{FF2B5EF4-FFF2-40B4-BE49-F238E27FC236}">
                  <a16:creationId xmlns:a16="http://schemas.microsoft.com/office/drawing/2014/main" id="{611AD2CF-4722-4DF1-8326-9A08EF199F00}"/>
                </a:ext>
              </a:extLst>
            </p:cNvPr>
            <p:cNvSpPr/>
            <p:nvPr/>
          </p:nvSpPr>
          <p:spPr>
            <a:xfrm>
              <a:off x="1288192" y="-846062"/>
              <a:ext cx="10234703" cy="163142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defTabSz="2438278"/>
              <a:r>
                <a:rPr lang="en-US" sz="50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O’zbekiston</a:t>
              </a:r>
              <a:r>
                <a:rPr lang="en-US" sz="5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50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Markaziy</a:t>
              </a:r>
              <a:r>
                <a:rPr lang="en-US" sz="5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Banki </a:t>
              </a:r>
              <a:r>
                <a:rPr lang="en-US" sz="50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va</a:t>
              </a:r>
              <a:r>
                <a:rPr lang="en-US" sz="5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50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Uning</a:t>
              </a:r>
              <a:r>
                <a:rPr lang="en-US" sz="50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Roli</a:t>
              </a:r>
              <a:endParaRPr lang="en-US" sz="5000" b="1" dirty="0">
                <a:solidFill>
                  <a:srgbClr val="25292F"/>
                </a:solidFill>
                <a:latin typeface="Times New Roman" panose="02020603050405020304" pitchFamily="18" charset="0"/>
                <a:ea typeface="Open Sans Condensed Light" panose="020B0306030504020204" pitchFamily="34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081080"/>
      </p:ext>
    </p:extLst>
  </p:cSld>
  <p:clrMapOvr>
    <a:masterClrMapping/>
  </p:clrMapOvr>
  <p:transition spd="slow">
    <p:push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727;p37">
            <a:extLst>
              <a:ext uri="{FF2B5EF4-FFF2-40B4-BE49-F238E27FC236}">
                <a16:creationId xmlns:a16="http://schemas.microsoft.com/office/drawing/2014/main" id="{74916DBA-3CB3-4E28-AAE9-FD2DFF10C14D}"/>
              </a:ext>
            </a:extLst>
          </p:cNvPr>
          <p:cNvSpPr/>
          <p:nvPr/>
        </p:nvSpPr>
        <p:spPr>
          <a:xfrm>
            <a:off x="4827608" y="11079252"/>
            <a:ext cx="4324800" cy="1201600"/>
          </a:xfrm>
          <a:prstGeom prst="ellipse">
            <a:avLst/>
          </a:prstGeom>
          <a:solidFill>
            <a:srgbClr val="B45F06">
              <a:alpha val="19200"/>
            </a:srgbClr>
          </a:solidFill>
          <a:ln>
            <a:noFill/>
          </a:ln>
        </p:spPr>
        <p:txBody>
          <a:bodyPr spcFirstLastPara="1" wrap="square" lIns="243800" tIns="243800" rIns="243800" bIns="243800" anchor="ctr" anchorCtr="0">
            <a:noAutofit/>
          </a:bodyPr>
          <a:lstStyle/>
          <a:p>
            <a:pPr defTabSz="2438430">
              <a:buClr>
                <a:srgbClr val="000000"/>
              </a:buClr>
            </a:pPr>
            <a:endParaRPr sz="3733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4" name="Google Shape;731;p37">
            <a:extLst>
              <a:ext uri="{FF2B5EF4-FFF2-40B4-BE49-F238E27FC236}">
                <a16:creationId xmlns:a16="http://schemas.microsoft.com/office/drawing/2014/main" id="{C02E025C-CC91-4435-B957-301F98F55FB3}"/>
              </a:ext>
            </a:extLst>
          </p:cNvPr>
          <p:cNvGrpSpPr/>
          <p:nvPr/>
        </p:nvGrpSpPr>
        <p:grpSpPr>
          <a:xfrm>
            <a:off x="3887418" y="2092562"/>
            <a:ext cx="5384595" cy="9697856"/>
            <a:chOff x="619400" y="238125"/>
            <a:chExt cx="2313500" cy="4166700"/>
          </a:xfrm>
        </p:grpSpPr>
        <p:sp>
          <p:nvSpPr>
            <p:cNvPr id="5" name="Google Shape;732;p37">
              <a:extLst>
                <a:ext uri="{FF2B5EF4-FFF2-40B4-BE49-F238E27FC236}">
                  <a16:creationId xmlns:a16="http://schemas.microsoft.com/office/drawing/2014/main" id="{E8AA1C29-7CFC-44E1-A9FF-8270414D4321}"/>
                </a:ext>
              </a:extLst>
            </p:cNvPr>
            <p:cNvSpPr/>
            <p:nvPr/>
          </p:nvSpPr>
          <p:spPr>
            <a:xfrm>
              <a:off x="619400" y="117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FF753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" name="Google Shape;733;p37">
              <a:extLst>
                <a:ext uri="{FF2B5EF4-FFF2-40B4-BE49-F238E27FC236}">
                  <a16:creationId xmlns:a16="http://schemas.microsoft.com/office/drawing/2014/main" id="{07B99DC9-67BC-4215-90E0-EE060D96AE7C}"/>
                </a:ext>
              </a:extLst>
            </p:cNvPr>
            <p:cNvSpPr/>
            <p:nvPr/>
          </p:nvSpPr>
          <p:spPr>
            <a:xfrm>
              <a:off x="2579050" y="1015650"/>
              <a:ext cx="216725" cy="216700"/>
            </a:xfrm>
            <a:custGeom>
              <a:avLst/>
              <a:gdLst/>
              <a:ahLst/>
              <a:cxnLst/>
              <a:rect l="l" t="t" r="r" b="b"/>
              <a:pathLst>
                <a:path w="8669" h="8668" extrusionOk="0">
                  <a:moveTo>
                    <a:pt x="4335" y="0"/>
                  </a:moveTo>
                  <a:cubicBezTo>
                    <a:pt x="1941" y="0"/>
                    <a:pt x="1" y="1941"/>
                    <a:pt x="1" y="4334"/>
                  </a:cubicBezTo>
                  <a:cubicBezTo>
                    <a:pt x="1" y="6727"/>
                    <a:pt x="1941" y="8668"/>
                    <a:pt x="4335" y="8668"/>
                  </a:cubicBezTo>
                  <a:cubicBezTo>
                    <a:pt x="6728" y="8668"/>
                    <a:pt x="8669" y="6727"/>
                    <a:pt x="8669" y="4334"/>
                  </a:cubicBezTo>
                  <a:cubicBezTo>
                    <a:pt x="8669" y="1941"/>
                    <a:pt x="6728" y="0"/>
                    <a:pt x="4335" y="0"/>
                  </a:cubicBezTo>
                  <a:close/>
                </a:path>
              </a:pathLst>
            </a:custGeom>
            <a:solidFill>
              <a:srgbClr val="9FE0C2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Google Shape;734;p37">
              <a:extLst>
                <a:ext uri="{FF2B5EF4-FFF2-40B4-BE49-F238E27FC236}">
                  <a16:creationId xmlns:a16="http://schemas.microsoft.com/office/drawing/2014/main" id="{9B7A6080-0BE5-454A-9D43-D1C2876FF5F9}"/>
                </a:ext>
              </a:extLst>
            </p:cNvPr>
            <p:cNvSpPr/>
            <p:nvPr/>
          </p:nvSpPr>
          <p:spPr>
            <a:xfrm>
              <a:off x="1144450" y="3654875"/>
              <a:ext cx="751250" cy="749900"/>
            </a:xfrm>
            <a:custGeom>
              <a:avLst/>
              <a:gdLst/>
              <a:ahLst/>
              <a:cxnLst/>
              <a:rect l="l" t="t" r="r" b="b"/>
              <a:pathLst>
                <a:path w="30050" h="29996" extrusionOk="0">
                  <a:moveTo>
                    <a:pt x="28323" y="0"/>
                  </a:moveTo>
                  <a:lnTo>
                    <a:pt x="0" y="28264"/>
                  </a:lnTo>
                  <a:lnTo>
                    <a:pt x="1727" y="29996"/>
                  </a:lnTo>
                  <a:lnTo>
                    <a:pt x="30050" y="1732"/>
                  </a:lnTo>
                  <a:lnTo>
                    <a:pt x="28323" y="0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735;p37">
              <a:extLst>
                <a:ext uri="{FF2B5EF4-FFF2-40B4-BE49-F238E27FC236}">
                  <a16:creationId xmlns:a16="http://schemas.microsoft.com/office/drawing/2014/main" id="{B5D0D78F-EAEC-46DC-829F-227D6BAA925B}"/>
                </a:ext>
              </a:extLst>
            </p:cNvPr>
            <p:cNvSpPr/>
            <p:nvPr/>
          </p:nvSpPr>
          <p:spPr>
            <a:xfrm>
              <a:off x="1852575" y="3654950"/>
              <a:ext cx="751275" cy="749875"/>
            </a:xfrm>
            <a:custGeom>
              <a:avLst/>
              <a:gdLst/>
              <a:ahLst/>
              <a:cxnLst/>
              <a:rect l="l" t="t" r="r" b="b"/>
              <a:pathLst>
                <a:path w="30051" h="29995" extrusionOk="0">
                  <a:moveTo>
                    <a:pt x="1728" y="1"/>
                  </a:moveTo>
                  <a:lnTo>
                    <a:pt x="1" y="1731"/>
                  </a:lnTo>
                  <a:lnTo>
                    <a:pt x="28322" y="29995"/>
                  </a:lnTo>
                  <a:lnTo>
                    <a:pt x="30051" y="28264"/>
                  </a:lnTo>
                  <a:lnTo>
                    <a:pt x="1728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736;p37">
              <a:extLst>
                <a:ext uri="{FF2B5EF4-FFF2-40B4-BE49-F238E27FC236}">
                  <a16:creationId xmlns:a16="http://schemas.microsoft.com/office/drawing/2014/main" id="{F1A63338-D43A-4421-8DF4-0C0AACFE0A70}"/>
                </a:ext>
              </a:extLst>
            </p:cNvPr>
            <p:cNvSpPr/>
            <p:nvPr/>
          </p:nvSpPr>
          <p:spPr>
            <a:xfrm>
              <a:off x="1843675" y="3572650"/>
              <a:ext cx="61225" cy="810200"/>
            </a:xfrm>
            <a:custGeom>
              <a:avLst/>
              <a:gdLst/>
              <a:ahLst/>
              <a:cxnLst/>
              <a:rect l="l" t="t" r="r" b="b"/>
              <a:pathLst>
                <a:path w="2449" h="32408" extrusionOk="0">
                  <a:moveTo>
                    <a:pt x="1" y="0"/>
                  </a:moveTo>
                  <a:lnTo>
                    <a:pt x="1" y="32407"/>
                  </a:lnTo>
                  <a:lnTo>
                    <a:pt x="2448" y="32407"/>
                  </a:lnTo>
                  <a:lnTo>
                    <a:pt x="2448" y="0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737;p37">
              <a:extLst>
                <a:ext uri="{FF2B5EF4-FFF2-40B4-BE49-F238E27FC236}">
                  <a16:creationId xmlns:a16="http://schemas.microsoft.com/office/drawing/2014/main" id="{A24418F8-FBE6-416B-ACA1-0FA010381A48}"/>
                </a:ext>
              </a:extLst>
            </p:cNvPr>
            <p:cNvSpPr/>
            <p:nvPr/>
          </p:nvSpPr>
          <p:spPr>
            <a:xfrm>
              <a:off x="1829175" y="3294475"/>
              <a:ext cx="90200" cy="426925"/>
            </a:xfrm>
            <a:custGeom>
              <a:avLst/>
              <a:gdLst/>
              <a:ahLst/>
              <a:cxnLst/>
              <a:rect l="l" t="t" r="r" b="b"/>
              <a:pathLst>
                <a:path w="3608" h="17077" extrusionOk="0">
                  <a:moveTo>
                    <a:pt x="0" y="1"/>
                  </a:moveTo>
                  <a:lnTo>
                    <a:pt x="0" y="17077"/>
                  </a:lnTo>
                  <a:lnTo>
                    <a:pt x="3607" y="17077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738;p37">
              <a:extLst>
                <a:ext uri="{FF2B5EF4-FFF2-40B4-BE49-F238E27FC236}">
                  <a16:creationId xmlns:a16="http://schemas.microsoft.com/office/drawing/2014/main" id="{7E2DE8CC-813A-4514-BFC4-FE14AA2F3346}"/>
                </a:ext>
              </a:extLst>
            </p:cNvPr>
            <p:cNvSpPr/>
            <p:nvPr/>
          </p:nvSpPr>
          <p:spPr>
            <a:xfrm>
              <a:off x="1784875" y="3631175"/>
              <a:ext cx="178825" cy="90225"/>
            </a:xfrm>
            <a:custGeom>
              <a:avLst/>
              <a:gdLst/>
              <a:ahLst/>
              <a:cxnLst/>
              <a:rect l="l" t="t" r="r" b="b"/>
              <a:pathLst>
                <a:path w="7153" h="3609" extrusionOk="0">
                  <a:moveTo>
                    <a:pt x="1" y="0"/>
                  </a:moveTo>
                  <a:lnTo>
                    <a:pt x="1" y="3609"/>
                  </a:lnTo>
                  <a:lnTo>
                    <a:pt x="7153" y="3609"/>
                  </a:lnTo>
                  <a:lnTo>
                    <a:pt x="7153" y="0"/>
                  </a:lnTo>
                  <a:close/>
                </a:path>
              </a:pathLst>
            </a:custGeom>
            <a:solidFill>
              <a:srgbClr val="85BCA2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739;p37">
              <a:extLst>
                <a:ext uri="{FF2B5EF4-FFF2-40B4-BE49-F238E27FC236}">
                  <a16:creationId xmlns:a16="http://schemas.microsoft.com/office/drawing/2014/main" id="{3A46B8A7-C96B-4CFC-982B-8F182AC78981}"/>
                </a:ext>
              </a:extLst>
            </p:cNvPr>
            <p:cNvSpPr/>
            <p:nvPr/>
          </p:nvSpPr>
          <p:spPr>
            <a:xfrm>
              <a:off x="853650" y="333050"/>
              <a:ext cx="2041250" cy="2961450"/>
            </a:xfrm>
            <a:custGeom>
              <a:avLst/>
              <a:gdLst/>
              <a:ahLst/>
              <a:cxnLst/>
              <a:rect l="l" t="t" r="r" b="b"/>
              <a:pathLst>
                <a:path w="81650" h="118458" extrusionOk="0">
                  <a:moveTo>
                    <a:pt x="0" y="0"/>
                  </a:moveTo>
                  <a:lnTo>
                    <a:pt x="0" y="118458"/>
                  </a:lnTo>
                  <a:lnTo>
                    <a:pt x="81649" y="118458"/>
                  </a:lnTo>
                  <a:lnTo>
                    <a:pt x="81649" y="0"/>
                  </a:lnTo>
                  <a:close/>
                </a:path>
              </a:pathLst>
            </a:custGeom>
            <a:solidFill>
              <a:srgbClr val="FDDCAE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740;p37">
              <a:extLst>
                <a:ext uri="{FF2B5EF4-FFF2-40B4-BE49-F238E27FC236}">
                  <a16:creationId xmlns:a16="http://schemas.microsoft.com/office/drawing/2014/main" id="{FFA6A65C-3A5E-42E6-9441-9D89FE25F028}"/>
                </a:ext>
              </a:extLst>
            </p:cNvPr>
            <p:cNvSpPr/>
            <p:nvPr/>
          </p:nvSpPr>
          <p:spPr>
            <a:xfrm>
              <a:off x="815675" y="3294475"/>
              <a:ext cx="2117225" cy="75975"/>
            </a:xfrm>
            <a:custGeom>
              <a:avLst/>
              <a:gdLst/>
              <a:ahLst/>
              <a:cxnLst/>
              <a:rect l="l" t="t" r="r" b="b"/>
              <a:pathLst>
                <a:path w="84689" h="3039" extrusionOk="0">
                  <a:moveTo>
                    <a:pt x="0" y="1"/>
                  </a:moveTo>
                  <a:lnTo>
                    <a:pt x="0" y="3039"/>
                  </a:lnTo>
                  <a:lnTo>
                    <a:pt x="84689" y="3039"/>
                  </a:lnTo>
                  <a:lnTo>
                    <a:pt x="84689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741;p37">
              <a:extLst>
                <a:ext uri="{FF2B5EF4-FFF2-40B4-BE49-F238E27FC236}">
                  <a16:creationId xmlns:a16="http://schemas.microsoft.com/office/drawing/2014/main" id="{6EE83706-9675-45BE-A8CF-6B8E74A329B4}"/>
                </a:ext>
              </a:extLst>
            </p:cNvPr>
            <p:cNvSpPr/>
            <p:nvPr/>
          </p:nvSpPr>
          <p:spPr>
            <a:xfrm>
              <a:off x="815675" y="238125"/>
              <a:ext cx="2117225" cy="94950"/>
            </a:xfrm>
            <a:custGeom>
              <a:avLst/>
              <a:gdLst/>
              <a:ahLst/>
              <a:cxnLst/>
              <a:rect l="l" t="t" r="r" b="b"/>
              <a:pathLst>
                <a:path w="84689" h="3798" extrusionOk="0">
                  <a:moveTo>
                    <a:pt x="0" y="0"/>
                  </a:moveTo>
                  <a:lnTo>
                    <a:pt x="0" y="3797"/>
                  </a:lnTo>
                  <a:lnTo>
                    <a:pt x="84689" y="3797"/>
                  </a:lnTo>
                  <a:lnTo>
                    <a:pt x="84689" y="0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742;p37">
              <a:extLst>
                <a:ext uri="{FF2B5EF4-FFF2-40B4-BE49-F238E27FC236}">
                  <a16:creationId xmlns:a16="http://schemas.microsoft.com/office/drawing/2014/main" id="{6B878BC6-4D07-462C-B14A-7806AD49F40B}"/>
                </a:ext>
              </a:extLst>
            </p:cNvPr>
            <p:cNvSpPr/>
            <p:nvPr/>
          </p:nvSpPr>
          <p:spPr>
            <a:xfrm>
              <a:off x="1009275" y="554575"/>
              <a:ext cx="790525" cy="165700"/>
            </a:xfrm>
            <a:custGeom>
              <a:avLst/>
              <a:gdLst/>
              <a:ahLst/>
              <a:cxnLst/>
              <a:rect l="l" t="t" r="r" b="b"/>
              <a:pathLst>
                <a:path w="31621" h="6628" extrusionOk="0">
                  <a:moveTo>
                    <a:pt x="1" y="1"/>
                  </a:moveTo>
                  <a:lnTo>
                    <a:pt x="1" y="6628"/>
                  </a:lnTo>
                  <a:lnTo>
                    <a:pt x="31620" y="6628"/>
                  </a:lnTo>
                  <a:lnTo>
                    <a:pt x="31620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743;p37">
              <a:extLst>
                <a:ext uri="{FF2B5EF4-FFF2-40B4-BE49-F238E27FC236}">
                  <a16:creationId xmlns:a16="http://schemas.microsoft.com/office/drawing/2014/main" id="{C6A7DDED-A23C-4A49-B158-A90762A5ECEB}"/>
                </a:ext>
              </a:extLst>
            </p:cNvPr>
            <p:cNvSpPr/>
            <p:nvPr/>
          </p:nvSpPr>
          <p:spPr>
            <a:xfrm>
              <a:off x="1009275" y="793875"/>
              <a:ext cx="253625" cy="53175"/>
            </a:xfrm>
            <a:custGeom>
              <a:avLst/>
              <a:gdLst/>
              <a:ahLst/>
              <a:cxnLst/>
              <a:rect l="l" t="t" r="r" b="b"/>
              <a:pathLst>
                <a:path w="10145" h="2127" extrusionOk="0">
                  <a:moveTo>
                    <a:pt x="1" y="0"/>
                  </a:moveTo>
                  <a:lnTo>
                    <a:pt x="1" y="2126"/>
                  </a:lnTo>
                  <a:lnTo>
                    <a:pt x="10145" y="2126"/>
                  </a:lnTo>
                  <a:lnTo>
                    <a:pt x="10145" y="0"/>
                  </a:lnTo>
                  <a:close/>
                </a:path>
              </a:pathLst>
            </a:custGeom>
            <a:solidFill>
              <a:srgbClr val="A3CAF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744;p37">
              <a:extLst>
                <a:ext uri="{FF2B5EF4-FFF2-40B4-BE49-F238E27FC236}">
                  <a16:creationId xmlns:a16="http://schemas.microsoft.com/office/drawing/2014/main" id="{BC652405-74A2-4AC2-867B-D81195A99313}"/>
                </a:ext>
              </a:extLst>
            </p:cNvPr>
            <p:cNvSpPr/>
            <p:nvPr/>
          </p:nvSpPr>
          <p:spPr>
            <a:xfrm>
              <a:off x="1009275" y="894250"/>
              <a:ext cx="412300" cy="53225"/>
            </a:xfrm>
            <a:custGeom>
              <a:avLst/>
              <a:gdLst/>
              <a:ahLst/>
              <a:cxnLst/>
              <a:rect l="l" t="t" r="r" b="b"/>
              <a:pathLst>
                <a:path w="16492" h="2129" extrusionOk="0">
                  <a:moveTo>
                    <a:pt x="1" y="1"/>
                  </a:moveTo>
                  <a:lnTo>
                    <a:pt x="1" y="2128"/>
                  </a:lnTo>
                  <a:lnTo>
                    <a:pt x="16491" y="2128"/>
                  </a:lnTo>
                  <a:lnTo>
                    <a:pt x="16491" y="1"/>
                  </a:lnTo>
                  <a:close/>
                </a:path>
              </a:pathLst>
            </a:custGeom>
            <a:solidFill>
              <a:srgbClr val="A3CAF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745;p37">
              <a:extLst>
                <a:ext uri="{FF2B5EF4-FFF2-40B4-BE49-F238E27FC236}">
                  <a16:creationId xmlns:a16="http://schemas.microsoft.com/office/drawing/2014/main" id="{7C631FB0-46EF-4D2D-B108-050E533F1A3A}"/>
                </a:ext>
              </a:extLst>
            </p:cNvPr>
            <p:cNvSpPr/>
            <p:nvPr/>
          </p:nvSpPr>
          <p:spPr>
            <a:xfrm>
              <a:off x="1009275" y="994700"/>
              <a:ext cx="253625" cy="53150"/>
            </a:xfrm>
            <a:custGeom>
              <a:avLst/>
              <a:gdLst/>
              <a:ahLst/>
              <a:cxnLst/>
              <a:rect l="l" t="t" r="r" b="b"/>
              <a:pathLst>
                <a:path w="10145" h="2126" extrusionOk="0">
                  <a:moveTo>
                    <a:pt x="1" y="0"/>
                  </a:moveTo>
                  <a:lnTo>
                    <a:pt x="1" y="2126"/>
                  </a:lnTo>
                  <a:lnTo>
                    <a:pt x="10145" y="2126"/>
                  </a:lnTo>
                  <a:lnTo>
                    <a:pt x="10145" y="0"/>
                  </a:lnTo>
                  <a:close/>
                </a:path>
              </a:pathLst>
            </a:custGeom>
            <a:solidFill>
              <a:srgbClr val="A3CAF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746;p37">
              <a:extLst>
                <a:ext uri="{FF2B5EF4-FFF2-40B4-BE49-F238E27FC236}">
                  <a16:creationId xmlns:a16="http://schemas.microsoft.com/office/drawing/2014/main" id="{26B0AE58-E34A-4F78-86ED-5BC4FE7D8DA9}"/>
                </a:ext>
              </a:extLst>
            </p:cNvPr>
            <p:cNvSpPr/>
            <p:nvPr/>
          </p:nvSpPr>
          <p:spPr>
            <a:xfrm>
              <a:off x="1009275" y="1095075"/>
              <a:ext cx="412300" cy="53175"/>
            </a:xfrm>
            <a:custGeom>
              <a:avLst/>
              <a:gdLst/>
              <a:ahLst/>
              <a:cxnLst/>
              <a:rect l="l" t="t" r="r" b="b"/>
              <a:pathLst>
                <a:path w="16492" h="2127" extrusionOk="0">
                  <a:moveTo>
                    <a:pt x="1" y="1"/>
                  </a:moveTo>
                  <a:lnTo>
                    <a:pt x="1" y="2127"/>
                  </a:lnTo>
                  <a:lnTo>
                    <a:pt x="16491" y="2127"/>
                  </a:lnTo>
                  <a:lnTo>
                    <a:pt x="16491" y="1"/>
                  </a:lnTo>
                  <a:close/>
                </a:path>
              </a:pathLst>
            </a:custGeom>
            <a:solidFill>
              <a:srgbClr val="A3CAF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747;p37">
              <a:extLst>
                <a:ext uri="{FF2B5EF4-FFF2-40B4-BE49-F238E27FC236}">
                  <a16:creationId xmlns:a16="http://schemas.microsoft.com/office/drawing/2014/main" id="{53BBBD80-167A-4C05-8C0C-2D98EB5C6BFF}"/>
                </a:ext>
              </a:extLst>
            </p:cNvPr>
            <p:cNvSpPr/>
            <p:nvPr/>
          </p:nvSpPr>
          <p:spPr>
            <a:xfrm>
              <a:off x="1948750" y="554575"/>
              <a:ext cx="790550" cy="165700"/>
            </a:xfrm>
            <a:custGeom>
              <a:avLst/>
              <a:gdLst/>
              <a:ahLst/>
              <a:cxnLst/>
              <a:rect l="l" t="t" r="r" b="b"/>
              <a:pathLst>
                <a:path w="31622" h="6628" extrusionOk="0">
                  <a:moveTo>
                    <a:pt x="1" y="1"/>
                  </a:moveTo>
                  <a:lnTo>
                    <a:pt x="1" y="6628"/>
                  </a:lnTo>
                  <a:lnTo>
                    <a:pt x="31622" y="6628"/>
                  </a:lnTo>
                  <a:lnTo>
                    <a:pt x="31622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748;p37">
              <a:extLst>
                <a:ext uri="{FF2B5EF4-FFF2-40B4-BE49-F238E27FC236}">
                  <a16:creationId xmlns:a16="http://schemas.microsoft.com/office/drawing/2014/main" id="{0708F089-6A22-4266-BB87-B0F7172E38D3}"/>
                </a:ext>
              </a:extLst>
            </p:cNvPr>
            <p:cNvSpPr/>
            <p:nvPr/>
          </p:nvSpPr>
          <p:spPr>
            <a:xfrm>
              <a:off x="1948750" y="793875"/>
              <a:ext cx="253625" cy="53175"/>
            </a:xfrm>
            <a:custGeom>
              <a:avLst/>
              <a:gdLst/>
              <a:ahLst/>
              <a:cxnLst/>
              <a:rect l="l" t="t" r="r" b="b"/>
              <a:pathLst>
                <a:path w="10145" h="2127" extrusionOk="0">
                  <a:moveTo>
                    <a:pt x="1" y="0"/>
                  </a:moveTo>
                  <a:lnTo>
                    <a:pt x="1" y="2126"/>
                  </a:lnTo>
                  <a:lnTo>
                    <a:pt x="10145" y="2126"/>
                  </a:lnTo>
                  <a:lnTo>
                    <a:pt x="10145" y="0"/>
                  </a:lnTo>
                  <a:close/>
                </a:path>
              </a:pathLst>
            </a:custGeom>
            <a:solidFill>
              <a:srgbClr val="5FA4A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749;p37">
              <a:extLst>
                <a:ext uri="{FF2B5EF4-FFF2-40B4-BE49-F238E27FC236}">
                  <a16:creationId xmlns:a16="http://schemas.microsoft.com/office/drawing/2014/main" id="{B2C98BA7-3FDF-4CBD-AF69-8A945FACD609}"/>
                </a:ext>
              </a:extLst>
            </p:cNvPr>
            <p:cNvSpPr/>
            <p:nvPr/>
          </p:nvSpPr>
          <p:spPr>
            <a:xfrm>
              <a:off x="1948750" y="894250"/>
              <a:ext cx="412300" cy="53225"/>
            </a:xfrm>
            <a:custGeom>
              <a:avLst/>
              <a:gdLst/>
              <a:ahLst/>
              <a:cxnLst/>
              <a:rect l="l" t="t" r="r" b="b"/>
              <a:pathLst>
                <a:path w="16492" h="2129" extrusionOk="0">
                  <a:moveTo>
                    <a:pt x="1" y="1"/>
                  </a:moveTo>
                  <a:lnTo>
                    <a:pt x="1" y="2128"/>
                  </a:lnTo>
                  <a:lnTo>
                    <a:pt x="16491" y="2128"/>
                  </a:lnTo>
                  <a:lnTo>
                    <a:pt x="16491" y="1"/>
                  </a:lnTo>
                  <a:close/>
                </a:path>
              </a:pathLst>
            </a:custGeom>
            <a:solidFill>
              <a:srgbClr val="5FA4A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750;p37">
              <a:extLst>
                <a:ext uri="{FF2B5EF4-FFF2-40B4-BE49-F238E27FC236}">
                  <a16:creationId xmlns:a16="http://schemas.microsoft.com/office/drawing/2014/main" id="{968668AE-029F-4612-95AB-D0B020F75373}"/>
                </a:ext>
              </a:extLst>
            </p:cNvPr>
            <p:cNvSpPr/>
            <p:nvPr/>
          </p:nvSpPr>
          <p:spPr>
            <a:xfrm>
              <a:off x="1948750" y="994700"/>
              <a:ext cx="253625" cy="53150"/>
            </a:xfrm>
            <a:custGeom>
              <a:avLst/>
              <a:gdLst/>
              <a:ahLst/>
              <a:cxnLst/>
              <a:rect l="l" t="t" r="r" b="b"/>
              <a:pathLst>
                <a:path w="10145" h="2126" extrusionOk="0">
                  <a:moveTo>
                    <a:pt x="1" y="0"/>
                  </a:moveTo>
                  <a:lnTo>
                    <a:pt x="1" y="2126"/>
                  </a:lnTo>
                  <a:lnTo>
                    <a:pt x="10145" y="2126"/>
                  </a:lnTo>
                  <a:lnTo>
                    <a:pt x="10145" y="0"/>
                  </a:lnTo>
                  <a:close/>
                </a:path>
              </a:pathLst>
            </a:custGeom>
            <a:solidFill>
              <a:srgbClr val="5FA4A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" name="Google Shape;751;p37">
              <a:extLst>
                <a:ext uri="{FF2B5EF4-FFF2-40B4-BE49-F238E27FC236}">
                  <a16:creationId xmlns:a16="http://schemas.microsoft.com/office/drawing/2014/main" id="{ED046F5E-DA18-47C4-ADFE-87BE0D899669}"/>
                </a:ext>
              </a:extLst>
            </p:cNvPr>
            <p:cNvSpPr/>
            <p:nvPr/>
          </p:nvSpPr>
          <p:spPr>
            <a:xfrm>
              <a:off x="1948750" y="1095075"/>
              <a:ext cx="412300" cy="53175"/>
            </a:xfrm>
            <a:custGeom>
              <a:avLst/>
              <a:gdLst/>
              <a:ahLst/>
              <a:cxnLst/>
              <a:rect l="l" t="t" r="r" b="b"/>
              <a:pathLst>
                <a:path w="16492" h="2127" extrusionOk="0">
                  <a:moveTo>
                    <a:pt x="1" y="1"/>
                  </a:moveTo>
                  <a:lnTo>
                    <a:pt x="1" y="2127"/>
                  </a:lnTo>
                  <a:lnTo>
                    <a:pt x="16491" y="2127"/>
                  </a:lnTo>
                  <a:lnTo>
                    <a:pt x="16491" y="1"/>
                  </a:lnTo>
                  <a:close/>
                </a:path>
              </a:pathLst>
            </a:custGeom>
            <a:solidFill>
              <a:srgbClr val="5FA4A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5" name="Google Shape;752;p37">
              <a:extLst>
                <a:ext uri="{FF2B5EF4-FFF2-40B4-BE49-F238E27FC236}">
                  <a16:creationId xmlns:a16="http://schemas.microsoft.com/office/drawing/2014/main" id="{818B1346-F90A-43E8-96D5-E31A6F7A9AF1}"/>
                </a:ext>
              </a:extLst>
            </p:cNvPr>
            <p:cNvSpPr/>
            <p:nvPr/>
          </p:nvSpPr>
          <p:spPr>
            <a:xfrm>
              <a:off x="1075750" y="2638425"/>
              <a:ext cx="1562875" cy="113950"/>
            </a:xfrm>
            <a:custGeom>
              <a:avLst/>
              <a:gdLst/>
              <a:ahLst/>
              <a:cxnLst/>
              <a:rect l="l" t="t" r="r" b="b"/>
              <a:pathLst>
                <a:path w="62515" h="4558" extrusionOk="0">
                  <a:moveTo>
                    <a:pt x="1" y="0"/>
                  </a:moveTo>
                  <a:lnTo>
                    <a:pt x="1" y="4557"/>
                  </a:lnTo>
                  <a:lnTo>
                    <a:pt x="62515" y="4557"/>
                  </a:lnTo>
                  <a:lnTo>
                    <a:pt x="62515" y="0"/>
                  </a:lnTo>
                  <a:close/>
                </a:path>
              </a:pathLst>
            </a:custGeom>
            <a:solidFill>
              <a:srgbClr val="5FA4A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" name="Google Shape;753;p37">
              <a:extLst>
                <a:ext uri="{FF2B5EF4-FFF2-40B4-BE49-F238E27FC236}">
                  <a16:creationId xmlns:a16="http://schemas.microsoft.com/office/drawing/2014/main" id="{9C390AAE-F809-4ED8-8633-E3A315EF347E}"/>
                </a:ext>
              </a:extLst>
            </p:cNvPr>
            <p:cNvSpPr/>
            <p:nvPr/>
          </p:nvSpPr>
          <p:spPr>
            <a:xfrm>
              <a:off x="1075750" y="2802950"/>
              <a:ext cx="501450" cy="36600"/>
            </a:xfrm>
            <a:custGeom>
              <a:avLst/>
              <a:gdLst/>
              <a:ahLst/>
              <a:cxnLst/>
              <a:rect l="l" t="t" r="r" b="b"/>
              <a:pathLst>
                <a:path w="20058" h="1464" extrusionOk="0">
                  <a:moveTo>
                    <a:pt x="1" y="0"/>
                  </a:moveTo>
                  <a:lnTo>
                    <a:pt x="1" y="1464"/>
                  </a:lnTo>
                  <a:lnTo>
                    <a:pt x="20057" y="1464"/>
                  </a:lnTo>
                  <a:lnTo>
                    <a:pt x="20057" y="0"/>
                  </a:lnTo>
                  <a:close/>
                </a:path>
              </a:pathLst>
            </a:custGeom>
            <a:solidFill>
              <a:srgbClr val="EB573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" name="Google Shape;754;p37">
              <a:extLst>
                <a:ext uri="{FF2B5EF4-FFF2-40B4-BE49-F238E27FC236}">
                  <a16:creationId xmlns:a16="http://schemas.microsoft.com/office/drawing/2014/main" id="{FD24EE90-12C8-4141-B72C-6CD1BA8AD581}"/>
                </a:ext>
              </a:extLst>
            </p:cNvPr>
            <p:cNvSpPr/>
            <p:nvPr/>
          </p:nvSpPr>
          <p:spPr>
            <a:xfrm>
              <a:off x="1075750" y="2872000"/>
              <a:ext cx="815075" cy="36575"/>
            </a:xfrm>
            <a:custGeom>
              <a:avLst/>
              <a:gdLst/>
              <a:ahLst/>
              <a:cxnLst/>
              <a:rect l="l" t="t" r="r" b="b"/>
              <a:pathLst>
                <a:path w="32603" h="1463" extrusionOk="0">
                  <a:moveTo>
                    <a:pt x="1" y="1"/>
                  </a:moveTo>
                  <a:lnTo>
                    <a:pt x="1" y="1462"/>
                  </a:lnTo>
                  <a:lnTo>
                    <a:pt x="32603" y="1462"/>
                  </a:lnTo>
                  <a:lnTo>
                    <a:pt x="32603" y="1"/>
                  </a:lnTo>
                  <a:close/>
                </a:path>
              </a:pathLst>
            </a:custGeom>
            <a:solidFill>
              <a:srgbClr val="EB573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" name="Google Shape;755;p37">
              <a:extLst>
                <a:ext uri="{FF2B5EF4-FFF2-40B4-BE49-F238E27FC236}">
                  <a16:creationId xmlns:a16="http://schemas.microsoft.com/office/drawing/2014/main" id="{0F132D19-BFC4-4FB9-B777-4F5516A18616}"/>
                </a:ext>
              </a:extLst>
            </p:cNvPr>
            <p:cNvSpPr/>
            <p:nvPr/>
          </p:nvSpPr>
          <p:spPr>
            <a:xfrm>
              <a:off x="1075750" y="2941075"/>
              <a:ext cx="501450" cy="36550"/>
            </a:xfrm>
            <a:custGeom>
              <a:avLst/>
              <a:gdLst/>
              <a:ahLst/>
              <a:cxnLst/>
              <a:rect l="l" t="t" r="r" b="b"/>
              <a:pathLst>
                <a:path w="20058" h="1462" extrusionOk="0">
                  <a:moveTo>
                    <a:pt x="1" y="0"/>
                  </a:moveTo>
                  <a:lnTo>
                    <a:pt x="1" y="1462"/>
                  </a:lnTo>
                  <a:lnTo>
                    <a:pt x="20057" y="1462"/>
                  </a:lnTo>
                  <a:lnTo>
                    <a:pt x="20057" y="0"/>
                  </a:lnTo>
                  <a:close/>
                </a:path>
              </a:pathLst>
            </a:custGeom>
            <a:solidFill>
              <a:srgbClr val="EB573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" name="Google Shape;756;p37">
              <a:extLst>
                <a:ext uri="{FF2B5EF4-FFF2-40B4-BE49-F238E27FC236}">
                  <a16:creationId xmlns:a16="http://schemas.microsoft.com/office/drawing/2014/main" id="{725651F4-7F16-45E2-B04D-6FB2E0FE13B7}"/>
                </a:ext>
              </a:extLst>
            </p:cNvPr>
            <p:cNvSpPr/>
            <p:nvPr/>
          </p:nvSpPr>
          <p:spPr>
            <a:xfrm>
              <a:off x="1075750" y="3010075"/>
              <a:ext cx="815075" cy="36600"/>
            </a:xfrm>
            <a:custGeom>
              <a:avLst/>
              <a:gdLst/>
              <a:ahLst/>
              <a:cxnLst/>
              <a:rect l="l" t="t" r="r" b="b"/>
              <a:pathLst>
                <a:path w="32603" h="1464" extrusionOk="0">
                  <a:moveTo>
                    <a:pt x="1" y="1"/>
                  </a:moveTo>
                  <a:lnTo>
                    <a:pt x="1" y="1464"/>
                  </a:lnTo>
                  <a:lnTo>
                    <a:pt x="32603" y="1464"/>
                  </a:lnTo>
                  <a:lnTo>
                    <a:pt x="32603" y="1"/>
                  </a:lnTo>
                  <a:close/>
                </a:path>
              </a:pathLst>
            </a:custGeom>
            <a:solidFill>
              <a:srgbClr val="EB573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" name="Google Shape;757;p37">
              <a:extLst>
                <a:ext uri="{FF2B5EF4-FFF2-40B4-BE49-F238E27FC236}">
                  <a16:creationId xmlns:a16="http://schemas.microsoft.com/office/drawing/2014/main" id="{1B959232-24A6-4ACD-BDB0-60301043D901}"/>
                </a:ext>
              </a:extLst>
            </p:cNvPr>
            <p:cNvSpPr/>
            <p:nvPr/>
          </p:nvSpPr>
          <p:spPr>
            <a:xfrm>
              <a:off x="1076500" y="1637350"/>
              <a:ext cx="236100" cy="780875"/>
            </a:xfrm>
            <a:custGeom>
              <a:avLst/>
              <a:gdLst/>
              <a:ahLst/>
              <a:cxnLst/>
              <a:rect l="l" t="t" r="r" b="b"/>
              <a:pathLst>
                <a:path w="9444" h="31235" extrusionOk="0">
                  <a:moveTo>
                    <a:pt x="0" y="0"/>
                  </a:moveTo>
                  <a:lnTo>
                    <a:pt x="0" y="31234"/>
                  </a:lnTo>
                  <a:lnTo>
                    <a:pt x="9444" y="31234"/>
                  </a:lnTo>
                  <a:lnTo>
                    <a:pt x="9444" y="0"/>
                  </a:lnTo>
                  <a:close/>
                </a:path>
              </a:pathLst>
            </a:custGeom>
            <a:solidFill>
              <a:srgbClr val="A3CAF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" name="Google Shape;758;p37">
              <a:extLst>
                <a:ext uri="{FF2B5EF4-FFF2-40B4-BE49-F238E27FC236}">
                  <a16:creationId xmlns:a16="http://schemas.microsoft.com/office/drawing/2014/main" id="{958C1003-4FD6-42DE-BDC3-08D5E409507E}"/>
                </a:ext>
              </a:extLst>
            </p:cNvPr>
            <p:cNvSpPr/>
            <p:nvPr/>
          </p:nvSpPr>
          <p:spPr>
            <a:xfrm>
              <a:off x="1514625" y="1853225"/>
              <a:ext cx="236125" cy="565000"/>
            </a:xfrm>
            <a:custGeom>
              <a:avLst/>
              <a:gdLst/>
              <a:ahLst/>
              <a:cxnLst/>
              <a:rect l="l" t="t" r="r" b="b"/>
              <a:pathLst>
                <a:path w="9445" h="22600" extrusionOk="0">
                  <a:moveTo>
                    <a:pt x="1" y="0"/>
                  </a:moveTo>
                  <a:lnTo>
                    <a:pt x="1" y="22599"/>
                  </a:lnTo>
                  <a:lnTo>
                    <a:pt x="9444" y="22599"/>
                  </a:lnTo>
                  <a:lnTo>
                    <a:pt x="9444" y="0"/>
                  </a:lnTo>
                  <a:close/>
                </a:path>
              </a:pathLst>
            </a:custGeom>
            <a:solidFill>
              <a:srgbClr val="EB573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" name="Google Shape;759;p37">
              <a:extLst>
                <a:ext uri="{FF2B5EF4-FFF2-40B4-BE49-F238E27FC236}">
                  <a16:creationId xmlns:a16="http://schemas.microsoft.com/office/drawing/2014/main" id="{6EF7D57A-D0E3-4FEC-835C-504631A082C7}"/>
                </a:ext>
              </a:extLst>
            </p:cNvPr>
            <p:cNvSpPr/>
            <p:nvPr/>
          </p:nvSpPr>
          <p:spPr>
            <a:xfrm>
              <a:off x="1952775" y="2056650"/>
              <a:ext cx="236100" cy="361575"/>
            </a:xfrm>
            <a:custGeom>
              <a:avLst/>
              <a:gdLst/>
              <a:ahLst/>
              <a:cxnLst/>
              <a:rect l="l" t="t" r="r" b="b"/>
              <a:pathLst>
                <a:path w="9444" h="14463" extrusionOk="0">
                  <a:moveTo>
                    <a:pt x="0" y="1"/>
                  </a:moveTo>
                  <a:lnTo>
                    <a:pt x="0" y="14462"/>
                  </a:lnTo>
                  <a:lnTo>
                    <a:pt x="9444" y="14462"/>
                  </a:lnTo>
                  <a:lnTo>
                    <a:pt x="9444" y="1"/>
                  </a:ln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" name="Google Shape;760;p37">
              <a:extLst>
                <a:ext uri="{FF2B5EF4-FFF2-40B4-BE49-F238E27FC236}">
                  <a16:creationId xmlns:a16="http://schemas.microsoft.com/office/drawing/2014/main" id="{4EA84383-4174-456D-A981-AA5CAC602F06}"/>
                </a:ext>
              </a:extLst>
            </p:cNvPr>
            <p:cNvSpPr/>
            <p:nvPr/>
          </p:nvSpPr>
          <p:spPr>
            <a:xfrm>
              <a:off x="2390900" y="1637350"/>
              <a:ext cx="236125" cy="780875"/>
            </a:xfrm>
            <a:custGeom>
              <a:avLst/>
              <a:gdLst/>
              <a:ahLst/>
              <a:cxnLst/>
              <a:rect l="l" t="t" r="r" b="b"/>
              <a:pathLst>
                <a:path w="9445" h="31235" extrusionOk="0">
                  <a:moveTo>
                    <a:pt x="1" y="0"/>
                  </a:moveTo>
                  <a:lnTo>
                    <a:pt x="1" y="31234"/>
                  </a:lnTo>
                  <a:lnTo>
                    <a:pt x="9444" y="31234"/>
                  </a:lnTo>
                  <a:lnTo>
                    <a:pt x="9444" y="0"/>
                  </a:lnTo>
                  <a:close/>
                </a:path>
              </a:pathLst>
            </a:custGeom>
            <a:solidFill>
              <a:srgbClr val="FA977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761;p37">
              <a:extLst>
                <a:ext uri="{FF2B5EF4-FFF2-40B4-BE49-F238E27FC236}">
                  <a16:creationId xmlns:a16="http://schemas.microsoft.com/office/drawing/2014/main" id="{5DFABE32-4862-4161-9F74-3C57FA4668C0}"/>
                </a:ext>
              </a:extLst>
            </p:cNvPr>
            <p:cNvSpPr/>
            <p:nvPr/>
          </p:nvSpPr>
          <p:spPr>
            <a:xfrm>
              <a:off x="1076500" y="1365300"/>
              <a:ext cx="1452750" cy="495150"/>
            </a:xfrm>
            <a:custGeom>
              <a:avLst/>
              <a:gdLst/>
              <a:ahLst/>
              <a:cxnLst/>
              <a:rect l="l" t="t" r="r" b="b"/>
              <a:pathLst>
                <a:path w="58110" h="19806" extrusionOk="0">
                  <a:moveTo>
                    <a:pt x="58110" y="0"/>
                  </a:moveTo>
                  <a:cubicBezTo>
                    <a:pt x="55013" y="3214"/>
                    <a:pt x="51901" y="6414"/>
                    <a:pt x="48829" y="9652"/>
                  </a:cubicBezTo>
                  <a:lnTo>
                    <a:pt x="39741" y="19227"/>
                  </a:lnTo>
                  <a:lnTo>
                    <a:pt x="39741" y="19227"/>
                  </a:lnTo>
                  <a:cubicBezTo>
                    <a:pt x="35538" y="16426"/>
                    <a:pt x="31323" y="13642"/>
                    <a:pt x="27094" y="10881"/>
                  </a:cubicBezTo>
                  <a:cubicBezTo>
                    <a:pt x="22827" y="8064"/>
                    <a:pt x="18548" y="5269"/>
                    <a:pt x="14253" y="2495"/>
                  </a:cubicBezTo>
                  <a:lnTo>
                    <a:pt x="14212" y="2467"/>
                  </a:lnTo>
                  <a:lnTo>
                    <a:pt x="14165" y="2467"/>
                  </a:lnTo>
                  <a:cubicBezTo>
                    <a:pt x="9444" y="2492"/>
                    <a:pt x="4721" y="2566"/>
                    <a:pt x="0" y="2628"/>
                  </a:cubicBezTo>
                  <a:cubicBezTo>
                    <a:pt x="4704" y="2688"/>
                    <a:pt x="9410" y="2764"/>
                    <a:pt x="14115" y="2787"/>
                  </a:cubicBezTo>
                  <a:lnTo>
                    <a:pt x="14115" y="2787"/>
                  </a:lnTo>
                  <a:cubicBezTo>
                    <a:pt x="18352" y="5622"/>
                    <a:pt x="22594" y="8448"/>
                    <a:pt x="26843" y="11263"/>
                  </a:cubicBezTo>
                  <a:cubicBezTo>
                    <a:pt x="31105" y="14088"/>
                    <a:pt x="35373" y="16901"/>
                    <a:pt x="39649" y="19702"/>
                  </a:cubicBezTo>
                  <a:lnTo>
                    <a:pt x="39807" y="19806"/>
                  </a:lnTo>
                  <a:lnTo>
                    <a:pt x="39935" y="19668"/>
                  </a:lnTo>
                  <a:lnTo>
                    <a:pt x="49053" y="9864"/>
                  </a:lnTo>
                  <a:cubicBezTo>
                    <a:pt x="52095" y="6596"/>
                    <a:pt x="55095" y="3291"/>
                    <a:pt x="58110" y="0"/>
                  </a:cubicBezTo>
                  <a:close/>
                </a:path>
              </a:pathLst>
            </a:custGeom>
            <a:solidFill>
              <a:srgbClr val="05193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marL="0" marR="0" lvl="0" indent="0" defTabSz="243843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373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AEEAAB78-26E9-4AAD-8210-B6FC1C566132}"/>
              </a:ext>
            </a:extLst>
          </p:cNvPr>
          <p:cNvSpPr/>
          <p:nvPr/>
        </p:nvSpPr>
        <p:spPr>
          <a:xfrm>
            <a:off x="12842635" y="3294631"/>
            <a:ext cx="9532174" cy="739048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Iqtisodiyotning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barqarorligi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uchun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juda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katta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ahamiyatga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ega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Ularning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vazifalari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faqatgina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chiqarish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bilan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cheklanmaydi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o’sishni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rag’batlantirish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krizislarni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oldini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olish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uchun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zarur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choralarni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ko’rishadi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Masalan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iqtisodiyotdagi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o’sish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sur’atlari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pasayib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ishsizlik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darajasi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ortib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ketsa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bank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foiz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stavkalarini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pasaytirishi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mumkin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Bu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esa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tijorat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uchun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kreditlarni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arzonlashtiradi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xususiy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sektorning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investitsiyalari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iste’moli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oshishiga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yordam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beradi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56423915-2B95-4649-BB9D-4975A1EDC0A9}"/>
              </a:ext>
            </a:extLst>
          </p:cNvPr>
          <p:cNvSpPr/>
          <p:nvPr/>
        </p:nvSpPr>
        <p:spPr>
          <a:xfrm>
            <a:off x="12797450" y="1300908"/>
            <a:ext cx="8401701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800" b="1" dirty="0" err="1"/>
              <a:t>Markaziy</a:t>
            </a:r>
            <a:r>
              <a:rPr lang="en-US" sz="4800" b="1" dirty="0"/>
              <a:t> Bank </a:t>
            </a:r>
            <a:r>
              <a:rPr lang="en-US" sz="4800" b="1" dirty="0" err="1"/>
              <a:t>va</a:t>
            </a:r>
            <a:r>
              <a:rPr lang="en-US" sz="4800" b="1" dirty="0"/>
              <a:t> </a:t>
            </a:r>
            <a:r>
              <a:rPr lang="en-US" sz="4800" b="1" dirty="0" err="1"/>
              <a:t>Iqtisodiy</a:t>
            </a:r>
            <a:r>
              <a:rPr lang="en-US" sz="4800" b="1" dirty="0"/>
              <a:t> 		         </a:t>
            </a:r>
            <a:r>
              <a:rPr lang="en-US" sz="4800" b="1" dirty="0" err="1"/>
              <a:t>Barqarorlik</a:t>
            </a:r>
            <a:endParaRPr lang="en-US" sz="4800" b="1" dirty="0"/>
          </a:p>
        </p:txBody>
      </p:sp>
    </p:spTree>
    <p:extLst>
      <p:ext uri="{BB962C8B-B14F-4D97-AF65-F5344CB8AC3E}">
        <p14:creationId xmlns:p14="http://schemas.microsoft.com/office/powerpoint/2010/main" val="4256382486"/>
      </p:ext>
    </p:extLst>
  </p:cSld>
  <p:clrMapOvr>
    <a:masterClrMapping/>
  </p:clrMapOvr>
  <p:transition spd="slow">
    <p:push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E74810F-6158-4EC4-BAE1-7F176CAC5581}"/>
              </a:ext>
            </a:extLst>
          </p:cNvPr>
          <p:cNvGrpSpPr/>
          <p:nvPr/>
        </p:nvGrpSpPr>
        <p:grpSpPr>
          <a:xfrm>
            <a:off x="12194675" y="728783"/>
            <a:ext cx="10186923" cy="12177101"/>
            <a:chOff x="13861990" y="728779"/>
            <a:chExt cx="8522521" cy="10187532"/>
          </a:xfrm>
        </p:grpSpPr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A9150565-2533-47D1-AB69-14030761EA48}"/>
                </a:ext>
              </a:extLst>
            </p:cNvPr>
            <p:cNvSpPr/>
            <p:nvPr/>
          </p:nvSpPr>
          <p:spPr>
            <a:xfrm>
              <a:off x="17961657" y="6626885"/>
              <a:ext cx="1650910" cy="1062914"/>
            </a:xfrm>
            <a:custGeom>
              <a:avLst/>
              <a:gdLst>
                <a:gd name="connsiteX0" fmla="*/ 1572931 w 1650718"/>
                <a:gd name="connsiteY0" fmla="*/ 1059626 h 1062791"/>
                <a:gd name="connsiteX1" fmla="*/ 16959 w 1650718"/>
                <a:gd name="connsiteY1" fmla="*/ 155349 h 1062791"/>
                <a:gd name="connsiteX2" fmla="*/ 97234 w 1650718"/>
                <a:gd name="connsiteY2" fmla="*/ 16959 h 1062791"/>
                <a:gd name="connsiteX3" fmla="*/ 1653206 w 1650718"/>
                <a:gd name="connsiteY3" fmla="*/ 921237 h 1062791"/>
                <a:gd name="connsiteX4" fmla="*/ 1572931 w 1650718"/>
                <a:gd name="connsiteY4" fmla="*/ 1059626 h 106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0718" h="1062791">
                  <a:moveTo>
                    <a:pt x="1572931" y="1059626"/>
                  </a:moveTo>
                  <a:lnTo>
                    <a:pt x="16959" y="155349"/>
                  </a:lnTo>
                  <a:cubicBezTo>
                    <a:pt x="61054" y="129797"/>
                    <a:pt x="97234" y="67612"/>
                    <a:pt x="97234" y="16959"/>
                  </a:cubicBezTo>
                  <a:lnTo>
                    <a:pt x="1653206" y="921237"/>
                  </a:lnTo>
                  <a:cubicBezTo>
                    <a:pt x="1653432" y="971889"/>
                    <a:pt x="1617252" y="1034074"/>
                    <a:pt x="1572931" y="1059626"/>
                  </a:cubicBez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233A9608-D6A2-42C8-AB4E-3B929AF331CC}"/>
                </a:ext>
              </a:extLst>
            </p:cNvPr>
            <p:cNvSpPr/>
            <p:nvPr/>
          </p:nvSpPr>
          <p:spPr>
            <a:xfrm>
              <a:off x="18039679" y="5822010"/>
              <a:ext cx="1583064" cy="1741371"/>
            </a:xfrm>
            <a:custGeom>
              <a:avLst/>
              <a:gdLst>
                <a:gd name="connsiteX0" fmla="*/ 1575193 w 1582880"/>
                <a:gd name="connsiteY0" fmla="*/ 1726019 h 1741168"/>
                <a:gd name="connsiteX1" fmla="*/ 19221 w 1582880"/>
                <a:gd name="connsiteY1" fmla="*/ 821741 h 1741168"/>
                <a:gd name="connsiteX2" fmla="*/ 16959 w 1582880"/>
                <a:gd name="connsiteY2" fmla="*/ 16959 h 1741168"/>
                <a:gd name="connsiteX3" fmla="*/ 1572931 w 1582880"/>
                <a:gd name="connsiteY3" fmla="*/ 921237 h 174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0" h="1741168">
                  <a:moveTo>
                    <a:pt x="1575193" y="1726019"/>
                  </a:moveTo>
                  <a:lnTo>
                    <a:pt x="19221" y="821741"/>
                  </a:lnTo>
                  <a:lnTo>
                    <a:pt x="16959" y="16959"/>
                  </a:lnTo>
                  <a:lnTo>
                    <a:pt x="1572931" y="921237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5B511CB-79E5-4ED3-82C6-BEE602E6087B}"/>
                </a:ext>
              </a:extLst>
            </p:cNvPr>
            <p:cNvSpPr/>
            <p:nvPr/>
          </p:nvSpPr>
          <p:spPr>
            <a:xfrm>
              <a:off x="18039679" y="5792836"/>
              <a:ext cx="1628294" cy="949839"/>
            </a:xfrm>
            <a:custGeom>
              <a:avLst/>
              <a:gdLst>
                <a:gd name="connsiteX0" fmla="*/ 1572931 w 1628106"/>
                <a:gd name="connsiteY0" fmla="*/ 950407 h 949728"/>
                <a:gd name="connsiteX1" fmla="*/ 16959 w 1628106"/>
                <a:gd name="connsiteY1" fmla="*/ 46130 h 949728"/>
                <a:gd name="connsiteX2" fmla="*/ 67385 w 1628106"/>
                <a:gd name="connsiteY2" fmla="*/ 16959 h 949728"/>
                <a:gd name="connsiteX3" fmla="*/ 1623358 w 1628106"/>
                <a:gd name="connsiteY3" fmla="*/ 921237 h 949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106" h="949728">
                  <a:moveTo>
                    <a:pt x="1572931" y="950407"/>
                  </a:moveTo>
                  <a:lnTo>
                    <a:pt x="16959" y="46130"/>
                  </a:lnTo>
                  <a:lnTo>
                    <a:pt x="67385" y="16959"/>
                  </a:lnTo>
                  <a:lnTo>
                    <a:pt x="1623358" y="921237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2B3D9A11-546D-4C8D-BF67-FB2BD0D3B5BF}"/>
                </a:ext>
              </a:extLst>
            </p:cNvPr>
            <p:cNvSpPr/>
            <p:nvPr/>
          </p:nvSpPr>
          <p:spPr>
            <a:xfrm>
              <a:off x="17000285" y="6765291"/>
              <a:ext cx="2532902" cy="1492604"/>
            </a:xfrm>
            <a:custGeom>
              <a:avLst/>
              <a:gdLst>
                <a:gd name="connsiteX0" fmla="*/ 1573158 w 2532609"/>
                <a:gd name="connsiteY0" fmla="*/ 1476150 h 1492430"/>
                <a:gd name="connsiteX1" fmla="*/ 16959 w 2532609"/>
                <a:gd name="connsiteY1" fmla="*/ 571872 h 1492430"/>
                <a:gd name="connsiteX2" fmla="*/ 978221 w 2532609"/>
                <a:gd name="connsiteY2" fmla="*/ 16959 h 1492430"/>
                <a:gd name="connsiteX3" fmla="*/ 2534192 w 2532609"/>
                <a:gd name="connsiteY3" fmla="*/ 921236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2609" h="1492430">
                  <a:moveTo>
                    <a:pt x="1573158" y="1476150"/>
                  </a:moveTo>
                  <a:lnTo>
                    <a:pt x="16959" y="571872"/>
                  </a:lnTo>
                  <a:lnTo>
                    <a:pt x="978221" y="16959"/>
                  </a:lnTo>
                  <a:lnTo>
                    <a:pt x="2534192" y="921236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1878BD8-DCE3-4AED-A8CF-7921C6E64837}"/>
                </a:ext>
              </a:extLst>
            </p:cNvPr>
            <p:cNvSpPr/>
            <p:nvPr/>
          </p:nvSpPr>
          <p:spPr>
            <a:xfrm>
              <a:off x="17000285" y="7320266"/>
              <a:ext cx="1583064" cy="995069"/>
            </a:xfrm>
            <a:custGeom>
              <a:avLst/>
              <a:gdLst>
                <a:gd name="connsiteX0" fmla="*/ 1573158 w 1582880"/>
                <a:gd name="connsiteY0" fmla="*/ 979351 h 994953"/>
                <a:gd name="connsiteX1" fmla="*/ 17186 w 1582880"/>
                <a:gd name="connsiteY1" fmla="*/ 75074 h 994953"/>
                <a:gd name="connsiteX2" fmla="*/ 16959 w 1582880"/>
                <a:gd name="connsiteY2" fmla="*/ 16959 h 994953"/>
                <a:gd name="connsiteX3" fmla="*/ 1573158 w 1582880"/>
                <a:gd name="connsiteY3" fmla="*/ 921237 h 99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0" h="994953">
                  <a:moveTo>
                    <a:pt x="1573158" y="979351"/>
                  </a:moveTo>
                  <a:lnTo>
                    <a:pt x="17186" y="75074"/>
                  </a:lnTo>
                  <a:lnTo>
                    <a:pt x="16959" y="16959"/>
                  </a:lnTo>
                  <a:lnTo>
                    <a:pt x="1573158" y="921237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3A901CA5-45C6-4524-9798-1B536BF0F321}"/>
                </a:ext>
              </a:extLst>
            </p:cNvPr>
            <p:cNvSpPr/>
            <p:nvPr/>
          </p:nvSpPr>
          <p:spPr>
            <a:xfrm>
              <a:off x="18556437" y="6697219"/>
              <a:ext cx="1108145" cy="1605679"/>
            </a:xfrm>
            <a:custGeom>
              <a:avLst/>
              <a:gdLst>
                <a:gd name="connsiteX0" fmla="*/ 1106660 w 1108016"/>
                <a:gd name="connsiteY0" fmla="*/ 16959 h 1605493"/>
                <a:gd name="connsiteX1" fmla="*/ 1108921 w 1108016"/>
                <a:gd name="connsiteY1" fmla="*/ 821515 h 1605493"/>
                <a:gd name="connsiteX2" fmla="*/ 978446 w 1108016"/>
                <a:gd name="connsiteY2" fmla="*/ 1047189 h 1605493"/>
                <a:gd name="connsiteX3" fmla="*/ 17185 w 1108016"/>
                <a:gd name="connsiteY3" fmla="*/ 1602102 h 1605493"/>
                <a:gd name="connsiteX4" fmla="*/ 16959 w 1108016"/>
                <a:gd name="connsiteY4" fmla="*/ 1544214 h 1605493"/>
                <a:gd name="connsiteX5" fmla="*/ 978220 w 1108016"/>
                <a:gd name="connsiteY5" fmla="*/ 989301 h 1605493"/>
                <a:gd name="connsiteX6" fmla="*/ 1058495 w 1108016"/>
                <a:gd name="connsiteY6" fmla="*/ 850912 h 1605493"/>
                <a:gd name="connsiteX7" fmla="*/ 1056234 w 1108016"/>
                <a:gd name="connsiteY7" fmla="*/ 46356 h 1605493"/>
                <a:gd name="connsiteX8" fmla="*/ 1106660 w 1108016"/>
                <a:gd name="connsiteY8" fmla="*/ 16959 h 1605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8016" h="1605493">
                  <a:moveTo>
                    <a:pt x="1106660" y="16959"/>
                  </a:moveTo>
                  <a:lnTo>
                    <a:pt x="1108921" y="821515"/>
                  </a:lnTo>
                  <a:cubicBezTo>
                    <a:pt x="1109147" y="904051"/>
                    <a:pt x="1050581" y="1005355"/>
                    <a:pt x="978446" y="1047189"/>
                  </a:cubicBezTo>
                  <a:lnTo>
                    <a:pt x="17185" y="1602102"/>
                  </a:lnTo>
                  <a:lnTo>
                    <a:pt x="16959" y="1544214"/>
                  </a:lnTo>
                  <a:lnTo>
                    <a:pt x="978220" y="989301"/>
                  </a:lnTo>
                  <a:cubicBezTo>
                    <a:pt x="1022315" y="963748"/>
                    <a:pt x="1058495" y="901564"/>
                    <a:pt x="1058495" y="850912"/>
                  </a:cubicBezTo>
                  <a:lnTo>
                    <a:pt x="1056234" y="46356"/>
                  </a:lnTo>
                  <a:lnTo>
                    <a:pt x="1106660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2602049F-FEB7-4494-B9B8-6D1C30213E4A}"/>
                </a:ext>
              </a:extLst>
            </p:cNvPr>
            <p:cNvSpPr/>
            <p:nvPr/>
          </p:nvSpPr>
          <p:spPr>
            <a:xfrm>
              <a:off x="16345348" y="963134"/>
              <a:ext cx="226152" cy="3844584"/>
            </a:xfrm>
            <a:custGeom>
              <a:avLst/>
              <a:gdLst>
                <a:gd name="connsiteX0" fmla="*/ 26683 w 226125"/>
                <a:gd name="connsiteY0" fmla="*/ 135449 h 3844139"/>
                <a:gd name="connsiteX1" fmla="*/ 230422 w 226125"/>
                <a:gd name="connsiteY1" fmla="*/ 16959 h 3844139"/>
                <a:gd name="connsiteX2" fmla="*/ 220699 w 226125"/>
                <a:gd name="connsiteY2" fmla="*/ 3714343 h 3844139"/>
                <a:gd name="connsiteX3" fmla="*/ 16959 w 226125"/>
                <a:gd name="connsiteY3" fmla="*/ 3832607 h 384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25" h="3844139">
                  <a:moveTo>
                    <a:pt x="26683" y="135449"/>
                  </a:moveTo>
                  <a:lnTo>
                    <a:pt x="230422" y="16959"/>
                  </a:lnTo>
                  <a:lnTo>
                    <a:pt x="220699" y="3714343"/>
                  </a:lnTo>
                  <a:lnTo>
                    <a:pt x="16959" y="3832607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ED2CC8FD-D83D-4B60-AEF2-56BE4B963710}"/>
                </a:ext>
              </a:extLst>
            </p:cNvPr>
            <p:cNvSpPr/>
            <p:nvPr/>
          </p:nvSpPr>
          <p:spPr>
            <a:xfrm>
              <a:off x="21661730" y="7728245"/>
              <a:ext cx="316613" cy="836763"/>
            </a:xfrm>
            <a:custGeom>
              <a:avLst/>
              <a:gdLst>
                <a:gd name="connsiteX0" fmla="*/ 303913 w 316576"/>
                <a:gd name="connsiteY0" fmla="*/ 16959 h 836665"/>
                <a:gd name="connsiteX1" fmla="*/ 303235 w 316576"/>
                <a:gd name="connsiteY1" fmla="*/ 608731 h 836665"/>
                <a:gd name="connsiteX2" fmla="*/ 265245 w 316576"/>
                <a:gd name="connsiteY2" fmla="*/ 691493 h 836665"/>
                <a:gd name="connsiteX3" fmla="*/ 16959 w 316576"/>
                <a:gd name="connsiteY3" fmla="*/ 835535 h 836665"/>
                <a:gd name="connsiteX4" fmla="*/ 54948 w 316576"/>
                <a:gd name="connsiteY4" fmla="*/ 752773 h 836665"/>
                <a:gd name="connsiteX5" fmla="*/ 56531 w 316576"/>
                <a:gd name="connsiteY5" fmla="*/ 161001 h 836665"/>
                <a:gd name="connsiteX6" fmla="*/ 303913 w 316576"/>
                <a:gd name="connsiteY6" fmla="*/ 16959 h 836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576" h="836665">
                  <a:moveTo>
                    <a:pt x="303913" y="16959"/>
                  </a:moveTo>
                  <a:lnTo>
                    <a:pt x="303235" y="608731"/>
                  </a:lnTo>
                  <a:cubicBezTo>
                    <a:pt x="303235" y="649207"/>
                    <a:pt x="288084" y="677926"/>
                    <a:pt x="265245" y="691493"/>
                  </a:cubicBezTo>
                  <a:lnTo>
                    <a:pt x="16959" y="835535"/>
                  </a:lnTo>
                  <a:cubicBezTo>
                    <a:pt x="40477" y="821968"/>
                    <a:pt x="54496" y="793249"/>
                    <a:pt x="54948" y="752773"/>
                  </a:cubicBezTo>
                  <a:lnTo>
                    <a:pt x="56531" y="161001"/>
                  </a:lnTo>
                  <a:lnTo>
                    <a:pt x="303913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DBA0E209-5CD2-42E8-A72A-582D3144DE3B}"/>
                </a:ext>
              </a:extLst>
            </p:cNvPr>
            <p:cNvSpPr/>
            <p:nvPr/>
          </p:nvSpPr>
          <p:spPr>
            <a:xfrm>
              <a:off x="16345348" y="4660945"/>
              <a:ext cx="5427648" cy="3143513"/>
            </a:xfrm>
            <a:custGeom>
              <a:avLst/>
              <a:gdLst>
                <a:gd name="connsiteX0" fmla="*/ 16959 w 5427020"/>
                <a:gd name="connsiteY0" fmla="*/ 135224 h 3143149"/>
                <a:gd name="connsiteX1" fmla="*/ 220699 w 5427020"/>
                <a:gd name="connsiteY1" fmla="*/ 16959 h 3143149"/>
                <a:gd name="connsiteX2" fmla="*/ 5422498 w 5427020"/>
                <a:gd name="connsiteY2" fmla="*/ 3020137 h 3143149"/>
                <a:gd name="connsiteX3" fmla="*/ 5218532 w 5427020"/>
                <a:gd name="connsiteY3" fmla="*/ 3138401 h 314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7020" h="3143149">
                  <a:moveTo>
                    <a:pt x="16959" y="135224"/>
                  </a:moveTo>
                  <a:lnTo>
                    <a:pt x="220699" y="16959"/>
                  </a:lnTo>
                  <a:lnTo>
                    <a:pt x="5422498" y="3020137"/>
                  </a:lnTo>
                  <a:lnTo>
                    <a:pt x="5218532" y="3138401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4BF91E94-7E7F-4E1C-95C4-9A3F1EF4E357}"/>
                </a:ext>
              </a:extLst>
            </p:cNvPr>
            <p:cNvSpPr/>
            <p:nvPr/>
          </p:nvSpPr>
          <p:spPr>
            <a:xfrm>
              <a:off x="21547523" y="3966659"/>
              <a:ext cx="226152" cy="3844584"/>
            </a:xfrm>
            <a:custGeom>
              <a:avLst/>
              <a:gdLst>
                <a:gd name="connsiteX0" fmla="*/ 26683 w 226125"/>
                <a:gd name="connsiteY0" fmla="*/ 135450 h 3844139"/>
                <a:gd name="connsiteX1" fmla="*/ 230649 w 226125"/>
                <a:gd name="connsiteY1" fmla="*/ 16959 h 3844139"/>
                <a:gd name="connsiteX2" fmla="*/ 220925 w 226125"/>
                <a:gd name="connsiteY2" fmla="*/ 3714343 h 3844139"/>
                <a:gd name="connsiteX3" fmla="*/ 16959 w 226125"/>
                <a:gd name="connsiteY3" fmla="*/ 3832607 h 384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25" h="3844139">
                  <a:moveTo>
                    <a:pt x="26683" y="135450"/>
                  </a:moveTo>
                  <a:lnTo>
                    <a:pt x="230649" y="16959"/>
                  </a:lnTo>
                  <a:lnTo>
                    <a:pt x="220925" y="3714343"/>
                  </a:lnTo>
                  <a:lnTo>
                    <a:pt x="16959" y="3832607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B77432A3-9504-400D-8F54-0E85C20BA5A3}"/>
                </a:ext>
              </a:extLst>
            </p:cNvPr>
            <p:cNvSpPr/>
            <p:nvPr/>
          </p:nvSpPr>
          <p:spPr>
            <a:xfrm>
              <a:off x="16355073" y="963134"/>
              <a:ext cx="5427648" cy="3143513"/>
            </a:xfrm>
            <a:custGeom>
              <a:avLst/>
              <a:gdLst>
                <a:gd name="connsiteX0" fmla="*/ 16959 w 5427020"/>
                <a:gd name="connsiteY0" fmla="*/ 135449 h 3143149"/>
                <a:gd name="connsiteX1" fmla="*/ 220699 w 5427020"/>
                <a:gd name="connsiteY1" fmla="*/ 16959 h 3143149"/>
                <a:gd name="connsiteX2" fmla="*/ 5422498 w 5427020"/>
                <a:gd name="connsiteY2" fmla="*/ 3020137 h 3143149"/>
                <a:gd name="connsiteX3" fmla="*/ 5218532 w 5427020"/>
                <a:gd name="connsiteY3" fmla="*/ 3138627 h 314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7020" h="3143149">
                  <a:moveTo>
                    <a:pt x="16959" y="135449"/>
                  </a:moveTo>
                  <a:lnTo>
                    <a:pt x="220699" y="16959"/>
                  </a:lnTo>
                  <a:lnTo>
                    <a:pt x="5422498" y="3020137"/>
                  </a:lnTo>
                  <a:lnTo>
                    <a:pt x="5218532" y="3138627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A7170D47-844A-4E50-8FAC-8CE66C52F43B}"/>
                </a:ext>
              </a:extLst>
            </p:cNvPr>
            <p:cNvSpPr/>
            <p:nvPr/>
          </p:nvSpPr>
          <p:spPr>
            <a:xfrm>
              <a:off x="16234080" y="728779"/>
              <a:ext cx="5744261" cy="7169019"/>
            </a:xfrm>
            <a:custGeom>
              <a:avLst/>
              <a:gdLst>
                <a:gd name="connsiteX0" fmla="*/ 5740205 w 5743596"/>
                <a:gd name="connsiteY0" fmla="*/ 3289741 h 7168189"/>
                <a:gd name="connsiteX1" fmla="*/ 5609956 w 5743596"/>
                <a:gd name="connsiteY1" fmla="*/ 3065650 h 7168189"/>
                <a:gd name="connsiteX2" fmla="*/ 359314 w 5743596"/>
                <a:gd name="connsiteY2" fmla="*/ 34659 h 7168189"/>
                <a:gd name="connsiteX3" fmla="*/ 268185 w 5743596"/>
                <a:gd name="connsiteY3" fmla="*/ 26066 h 7168189"/>
                <a:gd name="connsiteX4" fmla="*/ 16959 w 5743596"/>
                <a:gd name="connsiteY4" fmla="*/ 173500 h 7168189"/>
                <a:gd name="connsiteX5" fmla="*/ 112611 w 5743596"/>
                <a:gd name="connsiteY5" fmla="*/ 178927 h 7168189"/>
                <a:gd name="connsiteX6" fmla="*/ 5361896 w 5743596"/>
                <a:gd name="connsiteY6" fmla="*/ 3209918 h 7168189"/>
                <a:gd name="connsiteX7" fmla="*/ 5492145 w 5743596"/>
                <a:gd name="connsiteY7" fmla="*/ 3434009 h 7168189"/>
                <a:gd name="connsiteX8" fmla="*/ 5483552 w 5743596"/>
                <a:gd name="connsiteY8" fmla="*/ 7159658 h 7168189"/>
                <a:gd name="connsiteX9" fmla="*/ 5731159 w 5743596"/>
                <a:gd name="connsiteY9" fmla="*/ 7015616 h 7168189"/>
                <a:gd name="connsiteX10" fmla="*/ 5740205 w 5743596"/>
                <a:gd name="connsiteY10" fmla="*/ 3289741 h 7168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43596" h="7168189">
                  <a:moveTo>
                    <a:pt x="5740205" y="3289741"/>
                  </a:moveTo>
                  <a:cubicBezTo>
                    <a:pt x="5740205" y="3207431"/>
                    <a:pt x="5682317" y="3107483"/>
                    <a:pt x="5609956" y="3065650"/>
                  </a:cubicBezTo>
                  <a:lnTo>
                    <a:pt x="359314" y="34659"/>
                  </a:lnTo>
                  <a:cubicBezTo>
                    <a:pt x="324717" y="14308"/>
                    <a:pt x="291250" y="11594"/>
                    <a:pt x="268185" y="26066"/>
                  </a:cubicBezTo>
                  <a:lnTo>
                    <a:pt x="16959" y="173500"/>
                  </a:lnTo>
                  <a:cubicBezTo>
                    <a:pt x="40024" y="159028"/>
                    <a:pt x="76431" y="158576"/>
                    <a:pt x="112611" y="178927"/>
                  </a:cubicBezTo>
                  <a:lnTo>
                    <a:pt x="5361896" y="3209918"/>
                  </a:lnTo>
                  <a:cubicBezTo>
                    <a:pt x="5434257" y="3251752"/>
                    <a:pt x="5492145" y="3351699"/>
                    <a:pt x="5492145" y="3434009"/>
                  </a:cubicBezTo>
                  <a:lnTo>
                    <a:pt x="5483552" y="7159658"/>
                  </a:lnTo>
                  <a:lnTo>
                    <a:pt x="5731159" y="7015616"/>
                  </a:lnTo>
                  <a:lnTo>
                    <a:pt x="5740205" y="3289741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5A666613-F755-4796-913F-05A29760AFA6}"/>
                </a:ext>
              </a:extLst>
            </p:cNvPr>
            <p:cNvSpPr/>
            <p:nvPr/>
          </p:nvSpPr>
          <p:spPr>
            <a:xfrm>
              <a:off x="18681950" y="6404139"/>
              <a:ext cx="293998" cy="384458"/>
            </a:xfrm>
            <a:custGeom>
              <a:avLst/>
              <a:gdLst>
                <a:gd name="connsiteX0" fmla="*/ 153992 w 293963"/>
                <a:gd name="connsiteY0" fmla="*/ 35714 h 384413"/>
                <a:gd name="connsiteX1" fmla="*/ 290798 w 293963"/>
                <a:gd name="connsiteY1" fmla="*/ 272695 h 384413"/>
                <a:gd name="connsiteX2" fmla="*/ 153088 w 293963"/>
                <a:gd name="connsiteY2" fmla="*/ 350482 h 384413"/>
                <a:gd name="connsiteX3" fmla="*/ 16960 w 293963"/>
                <a:gd name="connsiteY3" fmla="*/ 114632 h 384413"/>
                <a:gd name="connsiteX4" fmla="*/ 153992 w 293963"/>
                <a:gd name="connsiteY4" fmla="*/ 35714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63" h="384413">
                  <a:moveTo>
                    <a:pt x="153992" y="35714"/>
                  </a:moveTo>
                  <a:cubicBezTo>
                    <a:pt x="229971" y="79583"/>
                    <a:pt x="291025" y="185410"/>
                    <a:pt x="290798" y="272695"/>
                  </a:cubicBezTo>
                  <a:cubicBezTo>
                    <a:pt x="290572" y="359300"/>
                    <a:pt x="229066" y="394350"/>
                    <a:pt x="153088" y="350482"/>
                  </a:cubicBezTo>
                  <a:cubicBezTo>
                    <a:pt x="77788" y="307065"/>
                    <a:pt x="16734" y="201239"/>
                    <a:pt x="16960" y="114632"/>
                  </a:cubicBezTo>
                  <a:cubicBezTo>
                    <a:pt x="17186" y="27122"/>
                    <a:pt x="78693" y="-7928"/>
                    <a:pt x="153992" y="35714"/>
                  </a:cubicBez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D22B24CA-2B24-4E4E-8817-273F8633927B}"/>
                </a:ext>
              </a:extLst>
            </p:cNvPr>
            <p:cNvSpPr/>
            <p:nvPr/>
          </p:nvSpPr>
          <p:spPr>
            <a:xfrm>
              <a:off x="16345348" y="1081638"/>
              <a:ext cx="5224112" cy="6716715"/>
            </a:xfrm>
            <a:custGeom>
              <a:avLst/>
              <a:gdLst>
                <a:gd name="connsiteX0" fmla="*/ 26683 w 5223506"/>
                <a:gd name="connsiteY0" fmla="*/ 16959 h 6715937"/>
                <a:gd name="connsiteX1" fmla="*/ 16959 w 5223506"/>
                <a:gd name="connsiteY1" fmla="*/ 3714117 h 6715937"/>
                <a:gd name="connsiteX2" fmla="*/ 5218532 w 5223506"/>
                <a:gd name="connsiteY2" fmla="*/ 6717295 h 6715937"/>
                <a:gd name="connsiteX3" fmla="*/ 5228256 w 5223506"/>
                <a:gd name="connsiteY3" fmla="*/ 3020137 h 671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3506" h="6715937">
                  <a:moveTo>
                    <a:pt x="26683" y="16959"/>
                  </a:moveTo>
                  <a:lnTo>
                    <a:pt x="16959" y="3714117"/>
                  </a:lnTo>
                  <a:lnTo>
                    <a:pt x="5218532" y="6717295"/>
                  </a:lnTo>
                  <a:lnTo>
                    <a:pt x="5228256" y="3020137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22C026A3-83B8-4C18-BD8E-8616A0188B5F}"/>
                </a:ext>
              </a:extLst>
            </p:cNvPr>
            <p:cNvSpPr/>
            <p:nvPr/>
          </p:nvSpPr>
          <p:spPr>
            <a:xfrm>
              <a:off x="16345348" y="4779223"/>
              <a:ext cx="5224112" cy="3030437"/>
            </a:xfrm>
            <a:custGeom>
              <a:avLst/>
              <a:gdLst>
                <a:gd name="connsiteX0" fmla="*/ 16959 w 5223506"/>
                <a:gd name="connsiteY0" fmla="*/ 16959 h 3030086"/>
                <a:gd name="connsiteX1" fmla="*/ 5218532 w 5223506"/>
                <a:gd name="connsiteY1" fmla="*/ 3020137 h 3030086"/>
                <a:gd name="connsiteX2" fmla="*/ 5218532 w 5223506"/>
                <a:gd name="connsiteY2" fmla="*/ 3020137 h 3030086"/>
                <a:gd name="connsiteX3" fmla="*/ 16959 w 5223506"/>
                <a:gd name="connsiteY3" fmla="*/ 16959 h 303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3506" h="3030086">
                  <a:moveTo>
                    <a:pt x="16959" y="16959"/>
                  </a:moveTo>
                  <a:lnTo>
                    <a:pt x="5218532" y="3020137"/>
                  </a:lnTo>
                  <a:lnTo>
                    <a:pt x="5218532" y="3020137"/>
                  </a:lnTo>
                  <a:lnTo>
                    <a:pt x="16959" y="16959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6B409820-3DCD-4C31-BF26-60737AB1E9C0}"/>
                </a:ext>
              </a:extLst>
            </p:cNvPr>
            <p:cNvSpPr/>
            <p:nvPr/>
          </p:nvSpPr>
          <p:spPr>
            <a:xfrm>
              <a:off x="16190433" y="4690571"/>
              <a:ext cx="5540724" cy="3889814"/>
            </a:xfrm>
            <a:custGeom>
              <a:avLst/>
              <a:gdLst>
                <a:gd name="connsiteX0" fmla="*/ 5373429 w 5540082"/>
                <a:gd name="connsiteY0" fmla="*/ 3108778 h 3889364"/>
                <a:gd name="connsiteX1" fmla="*/ 5373429 w 5540082"/>
                <a:gd name="connsiteY1" fmla="*/ 3108778 h 3889364"/>
                <a:gd name="connsiteX2" fmla="*/ 171856 w 5540082"/>
                <a:gd name="connsiteY2" fmla="*/ 105601 h 3889364"/>
                <a:gd name="connsiteX3" fmla="*/ 171856 w 5540082"/>
                <a:gd name="connsiteY3" fmla="*/ 105601 h 3889364"/>
                <a:gd name="connsiteX4" fmla="*/ 18543 w 5540082"/>
                <a:gd name="connsiteY4" fmla="*/ 16959 h 3889364"/>
                <a:gd name="connsiteX5" fmla="*/ 16960 w 5540082"/>
                <a:gd name="connsiteY5" fmla="*/ 608957 h 3889364"/>
                <a:gd name="connsiteX6" fmla="*/ 145852 w 5540082"/>
                <a:gd name="connsiteY6" fmla="*/ 832143 h 3889364"/>
                <a:gd name="connsiteX7" fmla="*/ 5395363 w 5540082"/>
                <a:gd name="connsiteY7" fmla="*/ 3863134 h 3889364"/>
                <a:gd name="connsiteX8" fmla="*/ 5526064 w 5540082"/>
                <a:gd name="connsiteY8" fmla="*/ 3789869 h 3889364"/>
                <a:gd name="connsiteX9" fmla="*/ 5527195 w 5540082"/>
                <a:gd name="connsiteY9" fmla="*/ 3198324 h 3889364"/>
                <a:gd name="connsiteX10" fmla="*/ 5373429 w 5540082"/>
                <a:gd name="connsiteY10" fmla="*/ 3108778 h 388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40082" h="3889364">
                  <a:moveTo>
                    <a:pt x="5373429" y="3108778"/>
                  </a:moveTo>
                  <a:lnTo>
                    <a:pt x="5373429" y="3108778"/>
                  </a:lnTo>
                  <a:lnTo>
                    <a:pt x="171856" y="105601"/>
                  </a:lnTo>
                  <a:lnTo>
                    <a:pt x="171856" y="105601"/>
                  </a:lnTo>
                  <a:lnTo>
                    <a:pt x="18543" y="16959"/>
                  </a:lnTo>
                  <a:lnTo>
                    <a:pt x="16960" y="608957"/>
                  </a:lnTo>
                  <a:cubicBezTo>
                    <a:pt x="16734" y="690589"/>
                    <a:pt x="74622" y="790988"/>
                    <a:pt x="145852" y="832143"/>
                  </a:cubicBezTo>
                  <a:lnTo>
                    <a:pt x="5395363" y="3863134"/>
                  </a:lnTo>
                  <a:cubicBezTo>
                    <a:pt x="5467272" y="3904741"/>
                    <a:pt x="5525838" y="3871501"/>
                    <a:pt x="5526064" y="3789869"/>
                  </a:cubicBezTo>
                  <a:lnTo>
                    <a:pt x="5527195" y="3198324"/>
                  </a:lnTo>
                  <a:lnTo>
                    <a:pt x="5373429" y="3108778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85524132-590E-4EA9-9ABB-DA5F839EA4C6}"/>
                </a:ext>
              </a:extLst>
            </p:cNvPr>
            <p:cNvSpPr/>
            <p:nvPr/>
          </p:nvSpPr>
          <p:spPr>
            <a:xfrm>
              <a:off x="18576111" y="6333620"/>
              <a:ext cx="339228" cy="429689"/>
            </a:xfrm>
            <a:custGeom>
              <a:avLst/>
              <a:gdLst>
                <a:gd name="connsiteX0" fmla="*/ 173439 w 339188"/>
                <a:gd name="connsiteY0" fmla="*/ 38388 h 429639"/>
                <a:gd name="connsiteX1" fmla="*/ 328787 w 339188"/>
                <a:gd name="connsiteY1" fmla="*/ 307477 h 429639"/>
                <a:gd name="connsiteX2" fmla="*/ 172308 w 339188"/>
                <a:gd name="connsiteY2" fmla="*/ 396571 h 429639"/>
                <a:gd name="connsiteX3" fmla="*/ 16960 w 339188"/>
                <a:gd name="connsiteY3" fmla="*/ 127481 h 429639"/>
                <a:gd name="connsiteX4" fmla="*/ 173439 w 339188"/>
                <a:gd name="connsiteY4" fmla="*/ 38388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9188" h="429639">
                  <a:moveTo>
                    <a:pt x="173439" y="38388"/>
                  </a:moveTo>
                  <a:cubicBezTo>
                    <a:pt x="259593" y="88135"/>
                    <a:pt x="329240" y="208660"/>
                    <a:pt x="328787" y="307477"/>
                  </a:cubicBezTo>
                  <a:cubicBezTo>
                    <a:pt x="328561" y="406521"/>
                    <a:pt x="258462" y="446319"/>
                    <a:pt x="172308" y="396571"/>
                  </a:cubicBezTo>
                  <a:cubicBezTo>
                    <a:pt x="86380" y="346824"/>
                    <a:pt x="16734" y="226525"/>
                    <a:pt x="16960" y="127481"/>
                  </a:cubicBezTo>
                  <a:cubicBezTo>
                    <a:pt x="17412" y="28438"/>
                    <a:pt x="87285" y="-11360"/>
                    <a:pt x="173439" y="38388"/>
                  </a:cubicBez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DDB33ADE-4A2E-4A9E-9AF3-FC277411C9AE}"/>
                </a:ext>
              </a:extLst>
            </p:cNvPr>
            <p:cNvSpPr/>
            <p:nvPr/>
          </p:nvSpPr>
          <p:spPr>
            <a:xfrm>
              <a:off x="16192017" y="872914"/>
              <a:ext cx="5540724" cy="7010712"/>
            </a:xfrm>
            <a:custGeom>
              <a:avLst/>
              <a:gdLst>
                <a:gd name="connsiteX0" fmla="*/ 5371845 w 5540082"/>
                <a:gd name="connsiteY0" fmla="*/ 6925994 h 7009901"/>
                <a:gd name="connsiteX1" fmla="*/ 5525385 w 5540082"/>
                <a:gd name="connsiteY1" fmla="*/ 7015313 h 7009901"/>
                <a:gd name="connsiteX2" fmla="*/ 5535787 w 5540082"/>
                <a:gd name="connsiteY2" fmla="*/ 3288986 h 7009901"/>
                <a:gd name="connsiteX3" fmla="*/ 5405991 w 5540082"/>
                <a:gd name="connsiteY3" fmla="*/ 3065347 h 7009901"/>
                <a:gd name="connsiteX4" fmla="*/ 156479 w 5540082"/>
                <a:gd name="connsiteY4" fmla="*/ 34583 h 7009901"/>
                <a:gd name="connsiteX5" fmla="*/ 26909 w 5540082"/>
                <a:gd name="connsiteY5" fmla="*/ 108526 h 7009901"/>
                <a:gd name="connsiteX6" fmla="*/ 16959 w 5540082"/>
                <a:gd name="connsiteY6" fmla="*/ 3834401 h 7009901"/>
                <a:gd name="connsiteX7" fmla="*/ 170273 w 5540082"/>
                <a:gd name="connsiteY7" fmla="*/ 3923043 h 7009901"/>
                <a:gd name="connsiteX8" fmla="*/ 5371845 w 5540082"/>
                <a:gd name="connsiteY8" fmla="*/ 6925994 h 700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0082" h="7009901">
                  <a:moveTo>
                    <a:pt x="5371845" y="6925994"/>
                  </a:moveTo>
                  <a:lnTo>
                    <a:pt x="5525385" y="7015313"/>
                  </a:lnTo>
                  <a:lnTo>
                    <a:pt x="5535787" y="3288986"/>
                  </a:lnTo>
                  <a:cubicBezTo>
                    <a:pt x="5536013" y="3207355"/>
                    <a:pt x="5478125" y="3106955"/>
                    <a:pt x="5405991" y="3065347"/>
                  </a:cubicBezTo>
                  <a:lnTo>
                    <a:pt x="156479" y="34583"/>
                  </a:lnTo>
                  <a:cubicBezTo>
                    <a:pt x="85476" y="-6572"/>
                    <a:pt x="27135" y="26894"/>
                    <a:pt x="26909" y="108526"/>
                  </a:cubicBezTo>
                  <a:lnTo>
                    <a:pt x="16959" y="3834401"/>
                  </a:lnTo>
                  <a:lnTo>
                    <a:pt x="170273" y="3923043"/>
                  </a:lnTo>
                  <a:lnTo>
                    <a:pt x="5371845" y="6925994"/>
                  </a:lnTo>
                  <a:close/>
                </a:path>
              </a:pathLst>
            </a:custGeom>
            <a:solidFill>
              <a:srgbClr val="4C4C5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3CB41D98-59A0-4C8E-ABC9-CD51467938B9}"/>
                </a:ext>
              </a:extLst>
            </p:cNvPr>
            <p:cNvSpPr/>
            <p:nvPr/>
          </p:nvSpPr>
          <p:spPr>
            <a:xfrm>
              <a:off x="16345348" y="1081638"/>
              <a:ext cx="5224112" cy="6445333"/>
            </a:xfrm>
            <a:custGeom>
              <a:avLst/>
              <a:gdLst>
                <a:gd name="connsiteX0" fmla="*/ 5228256 w 5223506"/>
                <a:gd name="connsiteY0" fmla="*/ 3020137 h 6444586"/>
                <a:gd name="connsiteX1" fmla="*/ 5218532 w 5223506"/>
                <a:gd name="connsiteY1" fmla="*/ 6429436 h 6444586"/>
                <a:gd name="connsiteX2" fmla="*/ 16959 w 5223506"/>
                <a:gd name="connsiteY2" fmla="*/ 3426259 h 6444586"/>
                <a:gd name="connsiteX3" fmla="*/ 26683 w 5223506"/>
                <a:gd name="connsiteY3" fmla="*/ 16959 h 6444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23506" h="6444586">
                  <a:moveTo>
                    <a:pt x="5228256" y="3020137"/>
                  </a:moveTo>
                  <a:lnTo>
                    <a:pt x="5218532" y="6429436"/>
                  </a:lnTo>
                  <a:lnTo>
                    <a:pt x="16959" y="3426259"/>
                  </a:lnTo>
                  <a:lnTo>
                    <a:pt x="26683" y="16959"/>
                  </a:lnTo>
                  <a:close/>
                </a:path>
              </a:pathLst>
            </a:custGeom>
            <a:solidFill>
              <a:srgbClr val="85CD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280CA6C0-F478-4355-88A1-8D875361FD96}"/>
                </a:ext>
              </a:extLst>
            </p:cNvPr>
            <p:cNvSpPr/>
            <p:nvPr/>
          </p:nvSpPr>
          <p:spPr>
            <a:xfrm>
              <a:off x="16345122" y="4491557"/>
              <a:ext cx="5224112" cy="3030437"/>
            </a:xfrm>
            <a:custGeom>
              <a:avLst/>
              <a:gdLst>
                <a:gd name="connsiteX0" fmla="*/ 16959 w 5223506"/>
                <a:gd name="connsiteY0" fmla="*/ 16959 h 3030086"/>
                <a:gd name="connsiteX1" fmla="*/ 2086689 w 5223506"/>
                <a:gd name="connsiteY1" fmla="*/ 1212034 h 3030086"/>
                <a:gd name="connsiteX2" fmla="*/ 2580774 w 5223506"/>
                <a:gd name="connsiteY2" fmla="*/ 1496953 h 3030086"/>
                <a:gd name="connsiteX3" fmla="*/ 2679817 w 5223506"/>
                <a:gd name="connsiteY3" fmla="*/ 1554389 h 3030086"/>
                <a:gd name="connsiteX4" fmla="*/ 3261413 w 5223506"/>
                <a:gd name="connsiteY4" fmla="*/ 1889734 h 3030086"/>
                <a:gd name="connsiteX5" fmla="*/ 5218984 w 5223506"/>
                <a:gd name="connsiteY5" fmla="*/ 3020137 h 303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23506" h="3030086">
                  <a:moveTo>
                    <a:pt x="16959" y="16959"/>
                  </a:moveTo>
                  <a:lnTo>
                    <a:pt x="2086689" y="1212034"/>
                  </a:lnTo>
                  <a:lnTo>
                    <a:pt x="2580774" y="1496953"/>
                  </a:lnTo>
                  <a:lnTo>
                    <a:pt x="2679817" y="1554389"/>
                  </a:lnTo>
                  <a:lnTo>
                    <a:pt x="3261413" y="1889734"/>
                  </a:lnTo>
                  <a:lnTo>
                    <a:pt x="5218984" y="3020137"/>
                  </a:lnTo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0929C69D-2CCA-494A-85C8-B189368E4674}"/>
                </a:ext>
              </a:extLst>
            </p:cNvPr>
            <p:cNvSpPr/>
            <p:nvPr/>
          </p:nvSpPr>
          <p:spPr>
            <a:xfrm>
              <a:off x="17272119" y="2626483"/>
              <a:ext cx="3347049" cy="2193675"/>
            </a:xfrm>
            <a:custGeom>
              <a:avLst/>
              <a:gdLst>
                <a:gd name="connsiteX0" fmla="*/ 3345079 w 3346662"/>
                <a:gd name="connsiteY0" fmla="*/ 1951240 h 2193420"/>
                <a:gd name="connsiteX1" fmla="*/ 16959 w 3346662"/>
                <a:gd name="connsiteY1" fmla="*/ 16959 h 2193420"/>
                <a:gd name="connsiteX2" fmla="*/ 16959 w 3346662"/>
                <a:gd name="connsiteY2" fmla="*/ 264341 h 2193420"/>
                <a:gd name="connsiteX3" fmla="*/ 3345079 w 3346662"/>
                <a:gd name="connsiteY3" fmla="*/ 2198622 h 21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6662" h="2193420">
                  <a:moveTo>
                    <a:pt x="3345079" y="1951240"/>
                  </a:moveTo>
                  <a:lnTo>
                    <a:pt x="16959" y="16959"/>
                  </a:lnTo>
                  <a:lnTo>
                    <a:pt x="16959" y="264341"/>
                  </a:lnTo>
                  <a:lnTo>
                    <a:pt x="3345079" y="2198622"/>
                  </a:lnTo>
                  <a:close/>
                </a:path>
              </a:pathLst>
            </a:custGeom>
            <a:solidFill>
              <a:srgbClr val="60BFF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307449F0-7A57-454D-AFE7-7AA672F2F908}"/>
                </a:ext>
              </a:extLst>
            </p:cNvPr>
            <p:cNvSpPr/>
            <p:nvPr/>
          </p:nvSpPr>
          <p:spPr>
            <a:xfrm>
              <a:off x="15248058" y="6063992"/>
              <a:ext cx="3867200" cy="3075667"/>
            </a:xfrm>
            <a:custGeom>
              <a:avLst/>
              <a:gdLst>
                <a:gd name="connsiteX0" fmla="*/ 3150611 w 3866751"/>
                <a:gd name="connsiteY0" fmla="*/ 3061970 h 3075311"/>
                <a:gd name="connsiteX1" fmla="*/ 16959 w 3866751"/>
                <a:gd name="connsiteY1" fmla="*/ 1240752 h 3075311"/>
                <a:gd name="connsiteX2" fmla="*/ 723603 w 3866751"/>
                <a:gd name="connsiteY2" fmla="*/ 16959 h 3075311"/>
                <a:gd name="connsiteX3" fmla="*/ 3857255 w 3866751"/>
                <a:gd name="connsiteY3" fmla="*/ 1838177 h 3075311"/>
                <a:gd name="connsiteX4" fmla="*/ 3150611 w 3866751"/>
                <a:gd name="connsiteY4" fmla="*/ 3061970 h 307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66751" h="3075311">
                  <a:moveTo>
                    <a:pt x="3150611" y="3061970"/>
                  </a:moveTo>
                  <a:lnTo>
                    <a:pt x="16959" y="1240752"/>
                  </a:lnTo>
                  <a:cubicBezTo>
                    <a:pt x="407705" y="1015079"/>
                    <a:pt x="724733" y="466045"/>
                    <a:pt x="723603" y="16959"/>
                  </a:cubicBezTo>
                  <a:lnTo>
                    <a:pt x="3857255" y="1838177"/>
                  </a:lnTo>
                  <a:cubicBezTo>
                    <a:pt x="3858385" y="2287263"/>
                    <a:pt x="3541583" y="2836296"/>
                    <a:pt x="3150611" y="3061970"/>
                  </a:cubicBez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ED1AED78-24DB-4D91-9C77-20A69CC71DE0}"/>
                </a:ext>
              </a:extLst>
            </p:cNvPr>
            <p:cNvSpPr/>
            <p:nvPr/>
          </p:nvSpPr>
          <p:spPr>
            <a:xfrm>
              <a:off x="14710043" y="7287926"/>
              <a:ext cx="3686278" cy="2148445"/>
            </a:xfrm>
            <a:custGeom>
              <a:avLst/>
              <a:gdLst>
                <a:gd name="connsiteX0" fmla="*/ 3150612 w 3685851"/>
                <a:gd name="connsiteY0" fmla="*/ 2148648 h 2148195"/>
                <a:gd name="connsiteX1" fmla="*/ 16959 w 3685851"/>
                <a:gd name="connsiteY1" fmla="*/ 327656 h 2148195"/>
                <a:gd name="connsiteX2" fmla="*/ 554913 w 3685851"/>
                <a:gd name="connsiteY2" fmla="*/ 16959 h 2148195"/>
                <a:gd name="connsiteX3" fmla="*/ 3688565 w 3685851"/>
                <a:gd name="connsiteY3" fmla="*/ 1838177 h 214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5851" h="2148195">
                  <a:moveTo>
                    <a:pt x="3150612" y="2148648"/>
                  </a:moveTo>
                  <a:lnTo>
                    <a:pt x="16959" y="327656"/>
                  </a:lnTo>
                  <a:lnTo>
                    <a:pt x="554913" y="16959"/>
                  </a:lnTo>
                  <a:lnTo>
                    <a:pt x="3688565" y="1838177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C78E38C8-319C-4041-BD43-4C9A79E2CD4E}"/>
                </a:ext>
              </a:extLst>
            </p:cNvPr>
            <p:cNvSpPr/>
            <p:nvPr/>
          </p:nvSpPr>
          <p:spPr>
            <a:xfrm>
              <a:off x="14710042" y="7598660"/>
              <a:ext cx="3166128" cy="1877061"/>
            </a:xfrm>
            <a:custGeom>
              <a:avLst/>
              <a:gdLst>
                <a:gd name="connsiteX0" fmla="*/ 3150838 w 3165761"/>
                <a:gd name="connsiteY0" fmla="*/ 1874584 h 1876844"/>
                <a:gd name="connsiteX1" fmla="*/ 16959 w 3165761"/>
                <a:gd name="connsiteY1" fmla="*/ 53366 h 1876844"/>
                <a:gd name="connsiteX2" fmla="*/ 16959 w 3165761"/>
                <a:gd name="connsiteY2" fmla="*/ 16959 h 1876844"/>
                <a:gd name="connsiteX3" fmla="*/ 3150612 w 3165761"/>
                <a:gd name="connsiteY3" fmla="*/ 1837951 h 187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5761" h="1876844">
                  <a:moveTo>
                    <a:pt x="3150838" y="1874584"/>
                  </a:moveTo>
                  <a:lnTo>
                    <a:pt x="16959" y="53366"/>
                  </a:lnTo>
                  <a:lnTo>
                    <a:pt x="16959" y="16959"/>
                  </a:lnTo>
                  <a:lnTo>
                    <a:pt x="3150612" y="1837951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B314DE5D-79E1-490D-B447-7A701FD5B503}"/>
                </a:ext>
              </a:extLst>
            </p:cNvPr>
            <p:cNvSpPr/>
            <p:nvPr/>
          </p:nvSpPr>
          <p:spPr>
            <a:xfrm>
              <a:off x="15949582" y="4261109"/>
              <a:ext cx="3166128" cy="3641047"/>
            </a:xfrm>
            <a:custGeom>
              <a:avLst/>
              <a:gdLst>
                <a:gd name="connsiteX0" fmla="*/ 3155812 w 3165761"/>
                <a:gd name="connsiteY0" fmla="*/ 3640853 h 3640626"/>
                <a:gd name="connsiteX1" fmla="*/ 21934 w 3165761"/>
                <a:gd name="connsiteY1" fmla="*/ 1819635 h 3640626"/>
                <a:gd name="connsiteX2" fmla="*/ 16959 w 3165761"/>
                <a:gd name="connsiteY2" fmla="*/ 16959 h 3640626"/>
                <a:gd name="connsiteX3" fmla="*/ 3150611 w 3165761"/>
                <a:gd name="connsiteY3" fmla="*/ 1838177 h 364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5761" h="3640626">
                  <a:moveTo>
                    <a:pt x="3155812" y="3640853"/>
                  </a:moveTo>
                  <a:lnTo>
                    <a:pt x="21934" y="1819635"/>
                  </a:lnTo>
                  <a:lnTo>
                    <a:pt x="16959" y="16959"/>
                  </a:lnTo>
                  <a:lnTo>
                    <a:pt x="3150611" y="1838177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3B95E8E2-1D72-4F9F-B051-91258B007FE8}"/>
                </a:ext>
              </a:extLst>
            </p:cNvPr>
            <p:cNvSpPr/>
            <p:nvPr/>
          </p:nvSpPr>
          <p:spPr>
            <a:xfrm>
              <a:off x="16481040" y="2813058"/>
              <a:ext cx="4070736" cy="2374596"/>
            </a:xfrm>
            <a:custGeom>
              <a:avLst/>
              <a:gdLst>
                <a:gd name="connsiteX0" fmla="*/ 3150611 w 4070265"/>
                <a:gd name="connsiteY0" fmla="*/ 2365955 h 2374321"/>
                <a:gd name="connsiteX1" fmla="*/ 16959 w 4070265"/>
                <a:gd name="connsiteY1" fmla="*/ 544963 h 2374321"/>
                <a:gd name="connsiteX2" fmla="*/ 931412 w 4070265"/>
                <a:gd name="connsiteY2" fmla="*/ 16959 h 2374321"/>
                <a:gd name="connsiteX3" fmla="*/ 4065064 w 4070265"/>
                <a:gd name="connsiteY3" fmla="*/ 1838177 h 237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70265" h="2374321">
                  <a:moveTo>
                    <a:pt x="3150611" y="2365955"/>
                  </a:moveTo>
                  <a:lnTo>
                    <a:pt x="16959" y="544963"/>
                  </a:lnTo>
                  <a:lnTo>
                    <a:pt x="931412" y="16959"/>
                  </a:lnTo>
                  <a:lnTo>
                    <a:pt x="4065064" y="1838177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B1E9C0E3-B6FB-45AD-AC18-3D633A6C6B85}"/>
                </a:ext>
              </a:extLst>
            </p:cNvPr>
            <p:cNvSpPr/>
            <p:nvPr/>
          </p:nvSpPr>
          <p:spPr>
            <a:xfrm>
              <a:off x="17058631" y="3154094"/>
              <a:ext cx="678457" cy="293998"/>
            </a:xfrm>
            <a:custGeom>
              <a:avLst/>
              <a:gdLst>
                <a:gd name="connsiteX0" fmla="*/ 672951 w 678377"/>
                <a:gd name="connsiteY0" fmla="*/ 173891 h 293963"/>
                <a:gd name="connsiteX1" fmla="*/ 601947 w 678377"/>
                <a:gd name="connsiteY1" fmla="*/ 215046 h 293963"/>
                <a:gd name="connsiteX2" fmla="*/ 415167 w 678377"/>
                <a:gd name="connsiteY2" fmla="*/ 107184 h 293963"/>
                <a:gd name="connsiteX3" fmla="*/ 326300 w 678377"/>
                <a:gd name="connsiteY3" fmla="*/ 158740 h 293963"/>
                <a:gd name="connsiteX4" fmla="*/ 488432 w 678377"/>
                <a:gd name="connsiteY4" fmla="*/ 252357 h 293963"/>
                <a:gd name="connsiteX5" fmla="*/ 422629 w 678377"/>
                <a:gd name="connsiteY5" fmla="*/ 290572 h 293963"/>
                <a:gd name="connsiteX6" fmla="*/ 260497 w 678377"/>
                <a:gd name="connsiteY6" fmla="*/ 196956 h 293963"/>
                <a:gd name="connsiteX7" fmla="*/ 101757 w 678377"/>
                <a:gd name="connsiteY7" fmla="*/ 289215 h 293963"/>
                <a:gd name="connsiteX8" fmla="*/ 16959 w 678377"/>
                <a:gd name="connsiteY8" fmla="*/ 240146 h 293963"/>
                <a:gd name="connsiteX9" fmla="*/ 401147 w 678377"/>
                <a:gd name="connsiteY9" fmla="*/ 16959 h 29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377" h="293963">
                  <a:moveTo>
                    <a:pt x="672951" y="173891"/>
                  </a:moveTo>
                  <a:lnTo>
                    <a:pt x="601947" y="215046"/>
                  </a:lnTo>
                  <a:lnTo>
                    <a:pt x="415167" y="107184"/>
                  </a:lnTo>
                  <a:lnTo>
                    <a:pt x="326300" y="158740"/>
                  </a:lnTo>
                  <a:lnTo>
                    <a:pt x="488432" y="252357"/>
                  </a:lnTo>
                  <a:lnTo>
                    <a:pt x="422629" y="290572"/>
                  </a:lnTo>
                  <a:lnTo>
                    <a:pt x="260497" y="196956"/>
                  </a:lnTo>
                  <a:lnTo>
                    <a:pt x="101757" y="289215"/>
                  </a:lnTo>
                  <a:lnTo>
                    <a:pt x="16959" y="240146"/>
                  </a:lnTo>
                  <a:lnTo>
                    <a:pt x="401147" y="16959"/>
                  </a:ln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A8B00329-8AEF-4FF7-B71F-D753E9E89DA5}"/>
                </a:ext>
              </a:extLst>
            </p:cNvPr>
            <p:cNvSpPr/>
            <p:nvPr/>
          </p:nvSpPr>
          <p:spPr>
            <a:xfrm>
              <a:off x="18583575" y="4034504"/>
              <a:ext cx="497535" cy="293998"/>
            </a:xfrm>
            <a:custGeom>
              <a:avLst/>
              <a:gdLst>
                <a:gd name="connsiteX0" fmla="*/ 486171 w 497476"/>
                <a:gd name="connsiteY0" fmla="*/ 66029 h 293963"/>
                <a:gd name="connsiteX1" fmla="*/ 101983 w 497476"/>
                <a:gd name="connsiteY1" fmla="*/ 289215 h 293963"/>
                <a:gd name="connsiteX2" fmla="*/ 16959 w 497476"/>
                <a:gd name="connsiteY2" fmla="*/ 240146 h 293963"/>
                <a:gd name="connsiteX3" fmla="*/ 401147 w 497476"/>
                <a:gd name="connsiteY3" fmla="*/ 16959 h 29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7476" h="293963">
                  <a:moveTo>
                    <a:pt x="486171" y="66029"/>
                  </a:moveTo>
                  <a:lnTo>
                    <a:pt x="101983" y="289215"/>
                  </a:lnTo>
                  <a:lnTo>
                    <a:pt x="16959" y="240146"/>
                  </a:lnTo>
                  <a:lnTo>
                    <a:pt x="401147" y="16959"/>
                  </a:ln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373D6FF9-4157-44A1-A2C6-67EB353E3D42}"/>
                </a:ext>
              </a:extLst>
            </p:cNvPr>
            <p:cNvSpPr/>
            <p:nvPr/>
          </p:nvSpPr>
          <p:spPr>
            <a:xfrm>
              <a:off x="18743238" y="4126774"/>
              <a:ext cx="723687" cy="429689"/>
            </a:xfrm>
            <a:custGeom>
              <a:avLst/>
              <a:gdLst>
                <a:gd name="connsiteX0" fmla="*/ 727673 w 723602"/>
                <a:gd name="connsiteY0" fmla="*/ 205322 h 429639"/>
                <a:gd name="connsiteX1" fmla="*/ 343485 w 723602"/>
                <a:gd name="connsiteY1" fmla="*/ 428735 h 429639"/>
                <a:gd name="connsiteX2" fmla="*/ 258688 w 723602"/>
                <a:gd name="connsiteY2" fmla="*/ 379665 h 429639"/>
                <a:gd name="connsiteX3" fmla="*/ 354792 w 723602"/>
                <a:gd name="connsiteY3" fmla="*/ 137259 h 429639"/>
                <a:gd name="connsiteX4" fmla="*/ 96556 w 723602"/>
                <a:gd name="connsiteY4" fmla="*/ 286049 h 429639"/>
                <a:gd name="connsiteX5" fmla="*/ 16959 w 723602"/>
                <a:gd name="connsiteY5" fmla="*/ 240146 h 429639"/>
                <a:gd name="connsiteX6" fmla="*/ 401147 w 723602"/>
                <a:gd name="connsiteY6" fmla="*/ 16959 h 429639"/>
                <a:gd name="connsiteX7" fmla="*/ 485718 w 723602"/>
                <a:gd name="connsiteY7" fmla="*/ 65803 h 429639"/>
                <a:gd name="connsiteX8" fmla="*/ 389389 w 723602"/>
                <a:gd name="connsiteY8" fmla="*/ 308662 h 429639"/>
                <a:gd name="connsiteX9" fmla="*/ 648076 w 723602"/>
                <a:gd name="connsiteY9" fmla="*/ 15941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3602" h="429639">
                  <a:moveTo>
                    <a:pt x="727673" y="205322"/>
                  </a:moveTo>
                  <a:lnTo>
                    <a:pt x="343485" y="428735"/>
                  </a:lnTo>
                  <a:lnTo>
                    <a:pt x="258688" y="379665"/>
                  </a:lnTo>
                  <a:lnTo>
                    <a:pt x="354792" y="137259"/>
                  </a:lnTo>
                  <a:lnTo>
                    <a:pt x="96556" y="286049"/>
                  </a:lnTo>
                  <a:lnTo>
                    <a:pt x="16959" y="240146"/>
                  </a:lnTo>
                  <a:lnTo>
                    <a:pt x="401147" y="16959"/>
                  </a:lnTo>
                  <a:lnTo>
                    <a:pt x="485718" y="65803"/>
                  </a:lnTo>
                  <a:lnTo>
                    <a:pt x="389389" y="308662"/>
                  </a:lnTo>
                  <a:lnTo>
                    <a:pt x="648076" y="159419"/>
                  </a:ln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205E94D-24BF-4796-ABB8-B51A93C0C2AA}"/>
                </a:ext>
              </a:extLst>
            </p:cNvPr>
            <p:cNvSpPr/>
            <p:nvPr/>
          </p:nvSpPr>
          <p:spPr>
            <a:xfrm>
              <a:off x="18182154" y="3802699"/>
              <a:ext cx="655841" cy="384458"/>
            </a:xfrm>
            <a:custGeom>
              <a:avLst/>
              <a:gdLst>
                <a:gd name="connsiteX0" fmla="*/ 568028 w 655764"/>
                <a:gd name="connsiteY0" fmla="*/ 113289 h 384413"/>
                <a:gd name="connsiteX1" fmla="*/ 553782 w 655764"/>
                <a:gd name="connsiteY1" fmla="*/ 324943 h 384413"/>
                <a:gd name="connsiteX2" fmla="*/ 183840 w 655764"/>
                <a:gd name="connsiteY2" fmla="*/ 336475 h 384413"/>
                <a:gd name="connsiteX3" fmla="*/ 16959 w 655764"/>
                <a:gd name="connsiteY3" fmla="*/ 240146 h 384413"/>
                <a:gd name="connsiteX4" fmla="*/ 401147 w 655764"/>
                <a:gd name="connsiteY4" fmla="*/ 16959 h 384413"/>
                <a:gd name="connsiteX5" fmla="*/ 568028 w 655764"/>
                <a:gd name="connsiteY5" fmla="*/ 113289 h 384413"/>
                <a:gd name="connsiteX6" fmla="*/ 248738 w 655764"/>
                <a:gd name="connsiteY6" fmla="*/ 291929 h 384413"/>
                <a:gd name="connsiteX7" fmla="*/ 460392 w 655764"/>
                <a:gd name="connsiteY7" fmla="*/ 280622 h 384413"/>
                <a:gd name="connsiteX8" fmla="*/ 475995 w 655764"/>
                <a:gd name="connsiteY8" fmla="*/ 142459 h 384413"/>
                <a:gd name="connsiteX9" fmla="*/ 415393 w 655764"/>
                <a:gd name="connsiteY9" fmla="*/ 107410 h 384413"/>
                <a:gd name="connsiteX10" fmla="*/ 173212 w 655764"/>
                <a:gd name="connsiteY10" fmla="*/ 248286 h 384413"/>
                <a:gd name="connsiteX11" fmla="*/ 248738 w 655764"/>
                <a:gd name="connsiteY11" fmla="*/ 291929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5764" h="384413">
                  <a:moveTo>
                    <a:pt x="568028" y="113289"/>
                  </a:moveTo>
                  <a:cubicBezTo>
                    <a:pt x="668202" y="171177"/>
                    <a:pt x="680639" y="251226"/>
                    <a:pt x="553782" y="324943"/>
                  </a:cubicBezTo>
                  <a:cubicBezTo>
                    <a:pt x="442528" y="389615"/>
                    <a:pt x="302104" y="404765"/>
                    <a:pt x="183840" y="336475"/>
                  </a:cubicBezTo>
                  <a:lnTo>
                    <a:pt x="16959" y="240146"/>
                  </a:lnTo>
                  <a:lnTo>
                    <a:pt x="401147" y="16959"/>
                  </a:lnTo>
                  <a:lnTo>
                    <a:pt x="568028" y="113289"/>
                  </a:lnTo>
                  <a:close/>
                  <a:moveTo>
                    <a:pt x="248738" y="291929"/>
                  </a:moveTo>
                  <a:cubicBezTo>
                    <a:pt x="298034" y="320420"/>
                    <a:pt x="375369" y="330144"/>
                    <a:pt x="460392" y="280622"/>
                  </a:cubicBezTo>
                  <a:cubicBezTo>
                    <a:pt x="537953" y="235623"/>
                    <a:pt x="559661" y="190850"/>
                    <a:pt x="475995" y="142459"/>
                  </a:cubicBezTo>
                  <a:lnTo>
                    <a:pt x="415393" y="107410"/>
                  </a:lnTo>
                  <a:lnTo>
                    <a:pt x="173212" y="248286"/>
                  </a:lnTo>
                  <a:lnTo>
                    <a:pt x="248738" y="291929"/>
                  </a:lnTo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8C764383-8350-4C91-A4E9-1A2905B87B14}"/>
                </a:ext>
              </a:extLst>
            </p:cNvPr>
            <p:cNvSpPr/>
            <p:nvPr/>
          </p:nvSpPr>
          <p:spPr>
            <a:xfrm>
              <a:off x="17780961" y="3571119"/>
              <a:ext cx="723687" cy="429689"/>
            </a:xfrm>
            <a:custGeom>
              <a:avLst/>
              <a:gdLst>
                <a:gd name="connsiteX0" fmla="*/ 727673 w 723602"/>
                <a:gd name="connsiteY0" fmla="*/ 205548 h 429639"/>
                <a:gd name="connsiteX1" fmla="*/ 343485 w 723602"/>
                <a:gd name="connsiteY1" fmla="*/ 428735 h 429639"/>
                <a:gd name="connsiteX2" fmla="*/ 258462 w 723602"/>
                <a:gd name="connsiteY2" fmla="*/ 379665 h 429639"/>
                <a:gd name="connsiteX3" fmla="*/ 354792 w 723602"/>
                <a:gd name="connsiteY3" fmla="*/ 137258 h 429639"/>
                <a:gd name="connsiteX4" fmla="*/ 96556 w 723602"/>
                <a:gd name="connsiteY4" fmla="*/ 286275 h 429639"/>
                <a:gd name="connsiteX5" fmla="*/ 16959 w 723602"/>
                <a:gd name="connsiteY5" fmla="*/ 240146 h 429639"/>
                <a:gd name="connsiteX6" fmla="*/ 401147 w 723602"/>
                <a:gd name="connsiteY6" fmla="*/ 16959 h 429639"/>
                <a:gd name="connsiteX7" fmla="*/ 485718 w 723602"/>
                <a:gd name="connsiteY7" fmla="*/ 65803 h 429639"/>
                <a:gd name="connsiteX8" fmla="*/ 389389 w 723602"/>
                <a:gd name="connsiteY8" fmla="*/ 308662 h 429639"/>
                <a:gd name="connsiteX9" fmla="*/ 648077 w 723602"/>
                <a:gd name="connsiteY9" fmla="*/ 159645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3602" h="429639">
                  <a:moveTo>
                    <a:pt x="727673" y="205548"/>
                  </a:moveTo>
                  <a:lnTo>
                    <a:pt x="343485" y="428735"/>
                  </a:lnTo>
                  <a:lnTo>
                    <a:pt x="258462" y="379665"/>
                  </a:lnTo>
                  <a:lnTo>
                    <a:pt x="354792" y="137258"/>
                  </a:lnTo>
                  <a:lnTo>
                    <a:pt x="96556" y="286275"/>
                  </a:lnTo>
                  <a:lnTo>
                    <a:pt x="16959" y="240146"/>
                  </a:lnTo>
                  <a:lnTo>
                    <a:pt x="401147" y="16959"/>
                  </a:lnTo>
                  <a:lnTo>
                    <a:pt x="485718" y="65803"/>
                  </a:lnTo>
                  <a:lnTo>
                    <a:pt x="389389" y="308662"/>
                  </a:lnTo>
                  <a:lnTo>
                    <a:pt x="648077" y="159645"/>
                  </a:ln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F0173E7F-29B1-4737-8674-BC46251E6623}"/>
                </a:ext>
              </a:extLst>
            </p:cNvPr>
            <p:cNvSpPr/>
            <p:nvPr/>
          </p:nvSpPr>
          <p:spPr>
            <a:xfrm>
              <a:off x="17449771" y="3338635"/>
              <a:ext cx="655841" cy="384458"/>
            </a:xfrm>
            <a:custGeom>
              <a:avLst/>
              <a:gdLst>
                <a:gd name="connsiteX0" fmla="*/ 659261 w 655764"/>
                <a:gd name="connsiteY0" fmla="*/ 207357 h 384413"/>
                <a:gd name="connsiteX1" fmla="*/ 420472 w 655764"/>
                <a:gd name="connsiteY1" fmla="*/ 346199 h 384413"/>
                <a:gd name="connsiteX2" fmla="*/ 100730 w 655764"/>
                <a:gd name="connsiteY2" fmla="*/ 340546 h 384413"/>
                <a:gd name="connsiteX3" fmla="*/ 90781 w 655764"/>
                <a:gd name="connsiteY3" fmla="*/ 155801 h 384413"/>
                <a:gd name="connsiteX4" fmla="*/ 329570 w 655764"/>
                <a:gd name="connsiteY4" fmla="*/ 16959 h 384413"/>
                <a:gd name="connsiteX5" fmla="*/ 414367 w 655764"/>
                <a:gd name="connsiteY5" fmla="*/ 66029 h 384413"/>
                <a:gd name="connsiteX6" fmla="*/ 175578 w 655764"/>
                <a:gd name="connsiteY6" fmla="*/ 204870 h 384413"/>
                <a:gd name="connsiteX7" fmla="*/ 171734 w 655764"/>
                <a:gd name="connsiteY7" fmla="*/ 299391 h 384413"/>
                <a:gd name="connsiteX8" fmla="*/ 335449 w 655764"/>
                <a:gd name="connsiteY8" fmla="*/ 297129 h 384413"/>
                <a:gd name="connsiteX9" fmla="*/ 574238 w 655764"/>
                <a:gd name="connsiteY9" fmla="*/ 158288 h 384413"/>
                <a:gd name="connsiteX10" fmla="*/ 659261 w 655764"/>
                <a:gd name="connsiteY10" fmla="*/ 207357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5764" h="384413">
                  <a:moveTo>
                    <a:pt x="659261" y="207357"/>
                  </a:moveTo>
                  <a:lnTo>
                    <a:pt x="420472" y="346199"/>
                  </a:lnTo>
                  <a:cubicBezTo>
                    <a:pt x="316454" y="406574"/>
                    <a:pt x="204296" y="400469"/>
                    <a:pt x="100730" y="340546"/>
                  </a:cubicBezTo>
                  <a:cubicBezTo>
                    <a:pt x="-3740" y="280170"/>
                    <a:pt x="-14368" y="216855"/>
                    <a:pt x="90781" y="155801"/>
                  </a:cubicBezTo>
                  <a:lnTo>
                    <a:pt x="329570" y="16959"/>
                  </a:lnTo>
                  <a:lnTo>
                    <a:pt x="414367" y="66029"/>
                  </a:lnTo>
                  <a:lnTo>
                    <a:pt x="175578" y="204870"/>
                  </a:lnTo>
                  <a:cubicBezTo>
                    <a:pt x="133745" y="229292"/>
                    <a:pt x="102765" y="259592"/>
                    <a:pt x="171734" y="299391"/>
                  </a:cubicBezTo>
                  <a:cubicBezTo>
                    <a:pt x="232336" y="334440"/>
                    <a:pt x="277787" y="330596"/>
                    <a:pt x="335449" y="297129"/>
                  </a:cubicBezTo>
                  <a:lnTo>
                    <a:pt x="574238" y="158288"/>
                  </a:lnTo>
                  <a:lnTo>
                    <a:pt x="659261" y="207357"/>
                  </a:ln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EA180DEB-B14C-432A-87E4-997C1ABA8269}"/>
                </a:ext>
              </a:extLst>
            </p:cNvPr>
            <p:cNvSpPr/>
            <p:nvPr/>
          </p:nvSpPr>
          <p:spPr>
            <a:xfrm>
              <a:off x="19227064" y="4406309"/>
              <a:ext cx="587995" cy="384458"/>
            </a:xfrm>
            <a:custGeom>
              <a:avLst/>
              <a:gdLst>
                <a:gd name="connsiteX0" fmla="*/ 501234 w 587927"/>
                <a:gd name="connsiteY0" fmla="*/ 63757 h 384413"/>
                <a:gd name="connsiteX1" fmla="*/ 528821 w 587927"/>
                <a:gd name="connsiteY1" fmla="*/ 236743 h 384413"/>
                <a:gd name="connsiteX2" fmla="*/ 447416 w 587927"/>
                <a:gd name="connsiteY2" fmla="*/ 189709 h 384413"/>
                <a:gd name="connsiteX3" fmla="*/ 430457 w 587927"/>
                <a:gd name="connsiteY3" fmla="*/ 104912 h 384413"/>
                <a:gd name="connsiteX4" fmla="*/ 193477 w 587927"/>
                <a:gd name="connsiteY4" fmla="*/ 120740 h 384413"/>
                <a:gd name="connsiteX5" fmla="*/ 169734 w 587927"/>
                <a:gd name="connsiteY5" fmla="*/ 256416 h 384413"/>
                <a:gd name="connsiteX6" fmla="*/ 344755 w 587927"/>
                <a:gd name="connsiteY6" fmla="*/ 261391 h 384413"/>
                <a:gd name="connsiteX7" fmla="*/ 259279 w 587927"/>
                <a:gd name="connsiteY7" fmla="*/ 212095 h 384413"/>
                <a:gd name="connsiteX8" fmla="*/ 322142 w 587927"/>
                <a:gd name="connsiteY8" fmla="*/ 175463 h 384413"/>
                <a:gd name="connsiteX9" fmla="*/ 484501 w 587927"/>
                <a:gd name="connsiteY9" fmla="*/ 269305 h 384413"/>
                <a:gd name="connsiteX10" fmla="*/ 276917 w 587927"/>
                <a:gd name="connsiteY10" fmla="*/ 390056 h 384413"/>
                <a:gd name="connsiteX11" fmla="*/ 222873 w 587927"/>
                <a:gd name="connsiteY11" fmla="*/ 358851 h 384413"/>
                <a:gd name="connsiteX12" fmla="*/ 257923 w 587927"/>
                <a:gd name="connsiteY12" fmla="*/ 328324 h 384413"/>
                <a:gd name="connsiteX13" fmla="*/ 98730 w 587927"/>
                <a:gd name="connsiteY13" fmla="*/ 297797 h 384413"/>
                <a:gd name="connsiteX14" fmla="*/ 108453 w 587927"/>
                <a:gd name="connsiteY14" fmla="*/ 71897 h 384413"/>
                <a:gd name="connsiteX15" fmla="*/ 501234 w 587927"/>
                <a:gd name="connsiteY15" fmla="*/ 63757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7927" h="384413">
                  <a:moveTo>
                    <a:pt x="501234" y="63757"/>
                  </a:moveTo>
                  <a:cubicBezTo>
                    <a:pt x="580378" y="109434"/>
                    <a:pt x="607739" y="180890"/>
                    <a:pt x="528821" y="236743"/>
                  </a:cubicBezTo>
                  <a:lnTo>
                    <a:pt x="447416" y="189709"/>
                  </a:lnTo>
                  <a:cubicBezTo>
                    <a:pt x="480430" y="158730"/>
                    <a:pt x="470933" y="128429"/>
                    <a:pt x="430457" y="104912"/>
                  </a:cubicBezTo>
                  <a:cubicBezTo>
                    <a:pt x="354026" y="60817"/>
                    <a:pt x="260636" y="81847"/>
                    <a:pt x="193477" y="120740"/>
                  </a:cubicBezTo>
                  <a:cubicBezTo>
                    <a:pt x="129257" y="158051"/>
                    <a:pt x="93303" y="212095"/>
                    <a:pt x="169734" y="256416"/>
                  </a:cubicBezTo>
                  <a:cubicBezTo>
                    <a:pt x="225587" y="288752"/>
                    <a:pt x="285962" y="289882"/>
                    <a:pt x="344755" y="261391"/>
                  </a:cubicBezTo>
                  <a:lnTo>
                    <a:pt x="259279" y="212095"/>
                  </a:lnTo>
                  <a:lnTo>
                    <a:pt x="322142" y="175463"/>
                  </a:lnTo>
                  <a:lnTo>
                    <a:pt x="484501" y="269305"/>
                  </a:lnTo>
                  <a:lnTo>
                    <a:pt x="276917" y="390056"/>
                  </a:lnTo>
                  <a:lnTo>
                    <a:pt x="222873" y="358851"/>
                  </a:lnTo>
                  <a:lnTo>
                    <a:pt x="257923" y="328324"/>
                  </a:lnTo>
                  <a:cubicBezTo>
                    <a:pt x="188954" y="333299"/>
                    <a:pt x="136267" y="319279"/>
                    <a:pt x="98730" y="297797"/>
                  </a:cubicBezTo>
                  <a:cubicBezTo>
                    <a:pt x="-20438" y="229055"/>
                    <a:pt x="-2574" y="136569"/>
                    <a:pt x="108453" y="71897"/>
                  </a:cubicBezTo>
                  <a:cubicBezTo>
                    <a:pt x="222421" y="5642"/>
                    <a:pt x="382066" y="-4985"/>
                    <a:pt x="501234" y="63757"/>
                  </a:cubicBez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5BBBC7B-8CAB-4633-9902-D04EC9D0C144}"/>
                </a:ext>
              </a:extLst>
            </p:cNvPr>
            <p:cNvSpPr/>
            <p:nvPr/>
          </p:nvSpPr>
          <p:spPr>
            <a:xfrm>
              <a:off x="15949580" y="3341123"/>
              <a:ext cx="3686278" cy="2759054"/>
            </a:xfrm>
            <a:custGeom>
              <a:avLst/>
              <a:gdLst>
                <a:gd name="connsiteX0" fmla="*/ 3150614 w 3685851"/>
                <a:gd name="connsiteY0" fmla="*/ 2758057 h 2758735"/>
                <a:gd name="connsiteX1" fmla="*/ 16962 w 3685851"/>
                <a:gd name="connsiteY1" fmla="*/ 936839 h 2758735"/>
                <a:gd name="connsiteX2" fmla="*/ 548358 w 3685851"/>
                <a:gd name="connsiteY2" fmla="*/ 16959 h 2758735"/>
                <a:gd name="connsiteX3" fmla="*/ 3682010 w 3685851"/>
                <a:gd name="connsiteY3" fmla="*/ 1838177 h 2758735"/>
                <a:gd name="connsiteX4" fmla="*/ 3150614 w 3685851"/>
                <a:gd name="connsiteY4" fmla="*/ 2758057 h 2758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5851" h="2758735">
                  <a:moveTo>
                    <a:pt x="3150614" y="2758057"/>
                  </a:moveTo>
                  <a:lnTo>
                    <a:pt x="16962" y="936839"/>
                  </a:lnTo>
                  <a:cubicBezTo>
                    <a:pt x="16057" y="599007"/>
                    <a:pt x="254394" y="186554"/>
                    <a:pt x="548358" y="16959"/>
                  </a:cubicBezTo>
                  <a:lnTo>
                    <a:pt x="3682010" y="1838177"/>
                  </a:lnTo>
                  <a:cubicBezTo>
                    <a:pt x="3388046" y="2007771"/>
                    <a:pt x="3149709" y="2420225"/>
                    <a:pt x="3150614" y="2758057"/>
                  </a:cubicBez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25FAB1EB-B37D-4096-A0D8-0450E00491DB}"/>
                </a:ext>
              </a:extLst>
            </p:cNvPr>
            <p:cNvSpPr/>
            <p:nvPr/>
          </p:nvSpPr>
          <p:spPr>
            <a:xfrm>
              <a:off x="16186816" y="3608208"/>
              <a:ext cx="3053052" cy="2148445"/>
            </a:xfrm>
            <a:custGeom>
              <a:avLst/>
              <a:gdLst>
                <a:gd name="connsiteX0" fmla="*/ 16959 w 3052698"/>
                <a:gd name="connsiteY0" fmla="*/ 547903 h 2148195"/>
                <a:gd name="connsiteX1" fmla="*/ 323812 w 3052698"/>
                <a:gd name="connsiteY1" fmla="*/ 16959 h 2148195"/>
                <a:gd name="connsiteX2" fmla="*/ 3056543 w 3052698"/>
                <a:gd name="connsiteY2" fmla="*/ 1605041 h 2148195"/>
                <a:gd name="connsiteX3" fmla="*/ 2749238 w 3052698"/>
                <a:gd name="connsiteY3" fmla="*/ 2135759 h 2148195"/>
                <a:gd name="connsiteX4" fmla="*/ 16959 w 3052698"/>
                <a:gd name="connsiteY4" fmla="*/ 547903 h 214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2698" h="2148195">
                  <a:moveTo>
                    <a:pt x="16959" y="547903"/>
                  </a:moveTo>
                  <a:cubicBezTo>
                    <a:pt x="55175" y="356374"/>
                    <a:pt x="176378" y="146530"/>
                    <a:pt x="323812" y="16959"/>
                  </a:cubicBezTo>
                  <a:lnTo>
                    <a:pt x="3056543" y="1605041"/>
                  </a:lnTo>
                  <a:cubicBezTo>
                    <a:pt x="2920868" y="1755867"/>
                    <a:pt x="2812327" y="1943325"/>
                    <a:pt x="2749238" y="2135759"/>
                  </a:cubicBezTo>
                  <a:lnTo>
                    <a:pt x="16959" y="547903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591BD31A-185D-4ADE-8B01-B1E8873DB6F1}"/>
                </a:ext>
              </a:extLst>
            </p:cNvPr>
            <p:cNvSpPr/>
            <p:nvPr/>
          </p:nvSpPr>
          <p:spPr>
            <a:xfrm>
              <a:off x="17844283" y="4634486"/>
              <a:ext cx="2713824" cy="4839653"/>
            </a:xfrm>
            <a:custGeom>
              <a:avLst/>
              <a:gdLst>
                <a:gd name="connsiteX0" fmla="*/ 2701978 w 2713510"/>
                <a:gd name="connsiteY0" fmla="*/ 16959 h 4839093"/>
                <a:gd name="connsiteX1" fmla="*/ 2701978 w 2713510"/>
                <a:gd name="connsiteY1" fmla="*/ 53592 h 4839093"/>
                <a:gd name="connsiteX2" fmla="*/ 1787525 w 2713510"/>
                <a:gd name="connsiteY2" fmla="*/ 581596 h 4839093"/>
                <a:gd name="connsiteX3" fmla="*/ 1288239 w 2713510"/>
                <a:gd name="connsiteY3" fmla="*/ 1446527 h 4839093"/>
                <a:gd name="connsiteX4" fmla="*/ 1293440 w 2713510"/>
                <a:gd name="connsiteY4" fmla="*/ 3249203 h 4839093"/>
                <a:gd name="connsiteX5" fmla="*/ 554913 w 2713510"/>
                <a:gd name="connsiteY5" fmla="*/ 4528171 h 4839093"/>
                <a:gd name="connsiteX6" fmla="*/ 16959 w 2713510"/>
                <a:gd name="connsiteY6" fmla="*/ 4838641 h 4839093"/>
                <a:gd name="connsiteX7" fmla="*/ 16959 w 2713510"/>
                <a:gd name="connsiteY7" fmla="*/ 4802009 h 4839093"/>
                <a:gd name="connsiteX8" fmla="*/ 554913 w 2713510"/>
                <a:gd name="connsiteY8" fmla="*/ 4491538 h 4839093"/>
                <a:gd name="connsiteX9" fmla="*/ 1261556 w 2713510"/>
                <a:gd name="connsiteY9" fmla="*/ 3267745 h 4839093"/>
                <a:gd name="connsiteX10" fmla="*/ 1256355 w 2713510"/>
                <a:gd name="connsiteY10" fmla="*/ 1465070 h 4839093"/>
                <a:gd name="connsiteX11" fmla="*/ 1787751 w 2713510"/>
                <a:gd name="connsiteY11" fmla="*/ 545189 h 4839093"/>
                <a:gd name="connsiteX12" fmla="*/ 2701978 w 2713510"/>
                <a:gd name="connsiteY12" fmla="*/ 16959 h 483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13510" h="4839093">
                  <a:moveTo>
                    <a:pt x="2701978" y="16959"/>
                  </a:moveTo>
                  <a:lnTo>
                    <a:pt x="2701978" y="53592"/>
                  </a:lnTo>
                  <a:lnTo>
                    <a:pt x="1787525" y="581596"/>
                  </a:lnTo>
                  <a:cubicBezTo>
                    <a:pt x="1511199" y="741241"/>
                    <a:pt x="1287334" y="1129047"/>
                    <a:pt x="1288239" y="1446527"/>
                  </a:cubicBezTo>
                  <a:lnTo>
                    <a:pt x="1293440" y="3249203"/>
                  </a:lnTo>
                  <a:cubicBezTo>
                    <a:pt x="1294796" y="3718414"/>
                    <a:pt x="963522" y="4292095"/>
                    <a:pt x="554913" y="4528171"/>
                  </a:cubicBezTo>
                  <a:lnTo>
                    <a:pt x="16959" y="4838641"/>
                  </a:lnTo>
                  <a:lnTo>
                    <a:pt x="16959" y="4802009"/>
                  </a:lnTo>
                  <a:lnTo>
                    <a:pt x="554913" y="4491538"/>
                  </a:lnTo>
                  <a:cubicBezTo>
                    <a:pt x="945658" y="4265864"/>
                    <a:pt x="1262687" y="3716831"/>
                    <a:pt x="1261556" y="3267745"/>
                  </a:cubicBezTo>
                  <a:lnTo>
                    <a:pt x="1256355" y="1465070"/>
                  </a:lnTo>
                  <a:cubicBezTo>
                    <a:pt x="1255451" y="1127238"/>
                    <a:pt x="1493788" y="714784"/>
                    <a:pt x="1787751" y="545189"/>
                  </a:cubicBezTo>
                  <a:lnTo>
                    <a:pt x="2701978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18BC6944-BEAD-4281-9B85-6AFB33019288}"/>
                </a:ext>
              </a:extLst>
            </p:cNvPr>
            <p:cNvSpPr/>
            <p:nvPr/>
          </p:nvSpPr>
          <p:spPr>
            <a:xfrm>
              <a:off x="16174829" y="5030252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524 h 429639"/>
                <a:gd name="connsiteX2" fmla="*/ 16959 w 655764"/>
                <a:gd name="connsiteY2" fmla="*/ 45904 h 429639"/>
                <a:gd name="connsiteX3" fmla="*/ 17185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524"/>
                  </a:lnTo>
                  <a:lnTo>
                    <a:pt x="16959" y="45904"/>
                  </a:lnTo>
                  <a:lnTo>
                    <a:pt x="17185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FE903C08-3ED9-489D-804B-421CB6DB8AE1}"/>
                </a:ext>
              </a:extLst>
            </p:cNvPr>
            <p:cNvSpPr/>
            <p:nvPr/>
          </p:nvSpPr>
          <p:spPr>
            <a:xfrm>
              <a:off x="16129825" y="4900215"/>
              <a:ext cx="746301" cy="1492604"/>
            </a:xfrm>
            <a:custGeom>
              <a:avLst/>
              <a:gdLst>
                <a:gd name="connsiteX0" fmla="*/ 19899 w 746215"/>
                <a:gd name="connsiteY0" fmla="*/ 16959 h 1492430"/>
                <a:gd name="connsiteX1" fmla="*/ 746894 w 746215"/>
                <a:gd name="connsiteY1" fmla="*/ 436649 h 1492430"/>
                <a:gd name="connsiteX2" fmla="*/ 743954 w 746215"/>
                <a:gd name="connsiteY2" fmla="*/ 1482707 h 1492430"/>
                <a:gd name="connsiteX3" fmla="*/ 16959 w 746215"/>
                <a:gd name="connsiteY3" fmla="*/ 1063018 h 1492430"/>
                <a:gd name="connsiteX4" fmla="*/ 19899 w 746215"/>
                <a:gd name="connsiteY4" fmla="*/ 16959 h 1492430"/>
                <a:gd name="connsiteX5" fmla="*/ 702799 w 746215"/>
                <a:gd name="connsiteY5" fmla="*/ 1030908 h 1492430"/>
                <a:gd name="connsiteX6" fmla="*/ 702799 w 746215"/>
                <a:gd name="connsiteY6" fmla="*/ 1001738 h 1492430"/>
                <a:gd name="connsiteX7" fmla="*/ 60602 w 746215"/>
                <a:gd name="connsiteY7" fmla="*/ 630891 h 1492430"/>
                <a:gd name="connsiteX8" fmla="*/ 60602 w 746215"/>
                <a:gd name="connsiteY8" fmla="*/ 660061 h 1492430"/>
                <a:gd name="connsiteX9" fmla="*/ 702799 w 746215"/>
                <a:gd name="connsiteY9" fmla="*/ 1030908 h 1492430"/>
                <a:gd name="connsiteX10" fmla="*/ 703478 w 746215"/>
                <a:gd name="connsiteY10" fmla="*/ 788727 h 1492430"/>
                <a:gd name="connsiteX11" fmla="*/ 703478 w 746215"/>
                <a:gd name="connsiteY11" fmla="*/ 759557 h 1492430"/>
                <a:gd name="connsiteX12" fmla="*/ 61280 w 746215"/>
                <a:gd name="connsiteY12" fmla="*/ 388710 h 1492430"/>
                <a:gd name="connsiteX13" fmla="*/ 61280 w 746215"/>
                <a:gd name="connsiteY13" fmla="*/ 417880 h 1492430"/>
                <a:gd name="connsiteX14" fmla="*/ 703478 w 746215"/>
                <a:gd name="connsiteY14" fmla="*/ 788727 h 1492430"/>
                <a:gd name="connsiteX15" fmla="*/ 703251 w 746215"/>
                <a:gd name="connsiteY15" fmla="*/ 909704 h 1492430"/>
                <a:gd name="connsiteX16" fmla="*/ 703251 w 746215"/>
                <a:gd name="connsiteY16" fmla="*/ 880760 h 1492430"/>
                <a:gd name="connsiteX17" fmla="*/ 61054 w 746215"/>
                <a:gd name="connsiteY17" fmla="*/ 509914 h 1492430"/>
                <a:gd name="connsiteX18" fmla="*/ 61054 w 746215"/>
                <a:gd name="connsiteY18" fmla="*/ 538858 h 1492430"/>
                <a:gd name="connsiteX19" fmla="*/ 703251 w 746215"/>
                <a:gd name="connsiteY19" fmla="*/ 909704 h 1492430"/>
                <a:gd name="connsiteX20" fmla="*/ 704156 w 746215"/>
                <a:gd name="connsiteY20" fmla="*/ 546546 h 1492430"/>
                <a:gd name="connsiteX21" fmla="*/ 704156 w 746215"/>
                <a:gd name="connsiteY21" fmla="*/ 517602 h 1492430"/>
                <a:gd name="connsiteX22" fmla="*/ 61959 w 746215"/>
                <a:gd name="connsiteY22" fmla="*/ 146756 h 1492430"/>
                <a:gd name="connsiteX23" fmla="*/ 61959 w 746215"/>
                <a:gd name="connsiteY23" fmla="*/ 175700 h 1492430"/>
                <a:gd name="connsiteX24" fmla="*/ 704156 w 746215"/>
                <a:gd name="connsiteY24" fmla="*/ 546546 h 1492430"/>
                <a:gd name="connsiteX25" fmla="*/ 703930 w 746215"/>
                <a:gd name="connsiteY25" fmla="*/ 667750 h 1492430"/>
                <a:gd name="connsiteX26" fmla="*/ 703930 w 746215"/>
                <a:gd name="connsiteY26" fmla="*/ 638806 h 1492430"/>
                <a:gd name="connsiteX27" fmla="*/ 61732 w 746215"/>
                <a:gd name="connsiteY27" fmla="*/ 267959 h 1492430"/>
                <a:gd name="connsiteX28" fmla="*/ 61732 w 746215"/>
                <a:gd name="connsiteY28" fmla="*/ 296903 h 1492430"/>
                <a:gd name="connsiteX29" fmla="*/ 703930 w 746215"/>
                <a:gd name="connsiteY29" fmla="*/ 667750 h 1492430"/>
                <a:gd name="connsiteX30" fmla="*/ 60376 w 746215"/>
                <a:gd name="connsiteY30" fmla="*/ 752095 h 1492430"/>
                <a:gd name="connsiteX31" fmla="*/ 60376 w 746215"/>
                <a:gd name="connsiteY31" fmla="*/ 781039 h 1492430"/>
                <a:gd name="connsiteX32" fmla="*/ 507653 w 746215"/>
                <a:gd name="connsiteY32" fmla="*/ 1039275 h 1492430"/>
                <a:gd name="connsiteX33" fmla="*/ 507653 w 746215"/>
                <a:gd name="connsiteY33" fmla="*/ 1010330 h 1492430"/>
                <a:gd name="connsiteX34" fmla="*/ 60376 w 746215"/>
                <a:gd name="connsiteY34" fmla="*/ 752095 h 1492430"/>
                <a:gd name="connsiteX35" fmla="*/ 701895 w 746215"/>
                <a:gd name="connsiteY35" fmla="*/ 1334821 h 1492430"/>
                <a:gd name="connsiteX36" fmla="*/ 701895 w 746215"/>
                <a:gd name="connsiteY36" fmla="*/ 1305877 h 1492430"/>
                <a:gd name="connsiteX37" fmla="*/ 480970 w 746215"/>
                <a:gd name="connsiteY37" fmla="*/ 1178342 h 1492430"/>
                <a:gd name="connsiteX38" fmla="*/ 480970 w 746215"/>
                <a:gd name="connsiteY38" fmla="*/ 1207286 h 1492430"/>
                <a:gd name="connsiteX39" fmla="*/ 701895 w 746215"/>
                <a:gd name="connsiteY39" fmla="*/ 1334821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46215" h="1492430">
                  <a:moveTo>
                    <a:pt x="19899" y="16959"/>
                  </a:moveTo>
                  <a:lnTo>
                    <a:pt x="746894" y="436649"/>
                  </a:lnTo>
                  <a:lnTo>
                    <a:pt x="743954" y="1482707"/>
                  </a:lnTo>
                  <a:lnTo>
                    <a:pt x="16959" y="1063018"/>
                  </a:lnTo>
                  <a:lnTo>
                    <a:pt x="19899" y="16959"/>
                  </a:lnTo>
                  <a:close/>
                  <a:moveTo>
                    <a:pt x="702799" y="1030908"/>
                  </a:moveTo>
                  <a:lnTo>
                    <a:pt x="702799" y="1001738"/>
                  </a:lnTo>
                  <a:lnTo>
                    <a:pt x="60602" y="630891"/>
                  </a:lnTo>
                  <a:lnTo>
                    <a:pt x="60602" y="660061"/>
                  </a:lnTo>
                  <a:lnTo>
                    <a:pt x="702799" y="1030908"/>
                  </a:lnTo>
                  <a:moveTo>
                    <a:pt x="703478" y="788727"/>
                  </a:moveTo>
                  <a:lnTo>
                    <a:pt x="703478" y="759557"/>
                  </a:lnTo>
                  <a:lnTo>
                    <a:pt x="61280" y="388710"/>
                  </a:lnTo>
                  <a:lnTo>
                    <a:pt x="61280" y="417880"/>
                  </a:lnTo>
                  <a:lnTo>
                    <a:pt x="703478" y="788727"/>
                  </a:lnTo>
                  <a:moveTo>
                    <a:pt x="703251" y="909704"/>
                  </a:moveTo>
                  <a:lnTo>
                    <a:pt x="703251" y="880760"/>
                  </a:lnTo>
                  <a:lnTo>
                    <a:pt x="61054" y="509914"/>
                  </a:lnTo>
                  <a:lnTo>
                    <a:pt x="61054" y="538858"/>
                  </a:lnTo>
                  <a:lnTo>
                    <a:pt x="703251" y="909704"/>
                  </a:lnTo>
                  <a:moveTo>
                    <a:pt x="704156" y="546546"/>
                  </a:moveTo>
                  <a:lnTo>
                    <a:pt x="704156" y="517602"/>
                  </a:lnTo>
                  <a:lnTo>
                    <a:pt x="61959" y="146756"/>
                  </a:lnTo>
                  <a:lnTo>
                    <a:pt x="61959" y="175700"/>
                  </a:lnTo>
                  <a:lnTo>
                    <a:pt x="704156" y="546546"/>
                  </a:lnTo>
                  <a:moveTo>
                    <a:pt x="703930" y="667750"/>
                  </a:moveTo>
                  <a:lnTo>
                    <a:pt x="703930" y="638806"/>
                  </a:lnTo>
                  <a:lnTo>
                    <a:pt x="61732" y="267959"/>
                  </a:lnTo>
                  <a:lnTo>
                    <a:pt x="61732" y="296903"/>
                  </a:lnTo>
                  <a:lnTo>
                    <a:pt x="703930" y="667750"/>
                  </a:lnTo>
                  <a:moveTo>
                    <a:pt x="60376" y="752095"/>
                  </a:moveTo>
                  <a:lnTo>
                    <a:pt x="60376" y="781039"/>
                  </a:lnTo>
                  <a:lnTo>
                    <a:pt x="507653" y="1039275"/>
                  </a:lnTo>
                  <a:lnTo>
                    <a:pt x="507653" y="1010330"/>
                  </a:lnTo>
                  <a:lnTo>
                    <a:pt x="60376" y="752095"/>
                  </a:lnTo>
                  <a:moveTo>
                    <a:pt x="701895" y="1334821"/>
                  </a:moveTo>
                  <a:lnTo>
                    <a:pt x="701895" y="1305877"/>
                  </a:lnTo>
                  <a:lnTo>
                    <a:pt x="480970" y="1178342"/>
                  </a:lnTo>
                  <a:lnTo>
                    <a:pt x="480970" y="1207286"/>
                  </a:lnTo>
                  <a:lnTo>
                    <a:pt x="701895" y="1334821"/>
                  </a:lnTo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C86CEE29-92E0-4A9A-A691-DA0981C28068}"/>
                </a:ext>
              </a:extLst>
            </p:cNvPr>
            <p:cNvSpPr/>
            <p:nvPr/>
          </p:nvSpPr>
          <p:spPr>
            <a:xfrm>
              <a:off x="16173247" y="5635434"/>
              <a:ext cx="474919" cy="316613"/>
            </a:xfrm>
            <a:custGeom>
              <a:avLst/>
              <a:gdLst>
                <a:gd name="connsiteX0" fmla="*/ 464236 w 474864"/>
                <a:gd name="connsiteY0" fmla="*/ 275195 h 316576"/>
                <a:gd name="connsiteX1" fmla="*/ 464010 w 474864"/>
                <a:gd name="connsiteY1" fmla="*/ 304139 h 316576"/>
                <a:gd name="connsiteX2" fmla="*/ 16959 w 474864"/>
                <a:gd name="connsiteY2" fmla="*/ 45904 h 316576"/>
                <a:gd name="connsiteX3" fmla="*/ 16959 w 474864"/>
                <a:gd name="connsiteY3" fmla="*/ 16959 h 3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864" h="316576">
                  <a:moveTo>
                    <a:pt x="464236" y="275195"/>
                  </a:moveTo>
                  <a:lnTo>
                    <a:pt x="464010" y="304139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BE9B62A-2AEE-4E18-8B68-2E3D97AF2611}"/>
                </a:ext>
              </a:extLst>
            </p:cNvPr>
            <p:cNvSpPr/>
            <p:nvPr/>
          </p:nvSpPr>
          <p:spPr>
            <a:xfrm>
              <a:off x="16173473" y="5514218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976 h 429639"/>
                <a:gd name="connsiteX2" fmla="*/ 16959 w 655764"/>
                <a:gd name="connsiteY2" fmla="*/ 46130 h 429639"/>
                <a:gd name="connsiteX3" fmla="*/ 17186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976"/>
                  </a:lnTo>
                  <a:lnTo>
                    <a:pt x="16959" y="46130"/>
                  </a:lnTo>
                  <a:lnTo>
                    <a:pt x="17186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C6986D40-143B-40BF-9602-23648BC7C28C}"/>
                </a:ext>
              </a:extLst>
            </p:cNvPr>
            <p:cNvSpPr/>
            <p:nvPr/>
          </p:nvSpPr>
          <p:spPr>
            <a:xfrm>
              <a:off x="16173925" y="5393226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750 h 429639"/>
                <a:gd name="connsiteX2" fmla="*/ 16959 w 655764"/>
                <a:gd name="connsiteY2" fmla="*/ 46130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750"/>
                  </a:lnTo>
                  <a:lnTo>
                    <a:pt x="16959" y="46130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D2E5F6DF-FD97-49B7-B740-D3F378DB3243}"/>
                </a:ext>
              </a:extLst>
            </p:cNvPr>
            <p:cNvSpPr/>
            <p:nvPr/>
          </p:nvSpPr>
          <p:spPr>
            <a:xfrm>
              <a:off x="16174151" y="5272235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750 h 429639"/>
                <a:gd name="connsiteX2" fmla="*/ 16959 w 655764"/>
                <a:gd name="connsiteY2" fmla="*/ 46130 h 429639"/>
                <a:gd name="connsiteX3" fmla="*/ 17185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750"/>
                  </a:lnTo>
                  <a:lnTo>
                    <a:pt x="16959" y="46130"/>
                  </a:lnTo>
                  <a:lnTo>
                    <a:pt x="17185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3D66F9DF-41F3-4FF7-AE29-DCEECB30AB8B}"/>
                </a:ext>
              </a:extLst>
            </p:cNvPr>
            <p:cNvSpPr/>
            <p:nvPr/>
          </p:nvSpPr>
          <p:spPr>
            <a:xfrm>
              <a:off x="16174603" y="5151243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750 h 429639"/>
                <a:gd name="connsiteX2" fmla="*/ 16959 w 655764"/>
                <a:gd name="connsiteY2" fmla="*/ 45904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750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D482ABFD-B21C-42B2-AA73-BA6DA97B0CDB}"/>
                </a:ext>
              </a:extLst>
            </p:cNvPr>
            <p:cNvSpPr/>
            <p:nvPr/>
          </p:nvSpPr>
          <p:spPr>
            <a:xfrm>
              <a:off x="16132766" y="4725851"/>
              <a:ext cx="746301" cy="610611"/>
            </a:xfrm>
            <a:custGeom>
              <a:avLst/>
              <a:gdLst>
                <a:gd name="connsiteX0" fmla="*/ 744406 w 746215"/>
                <a:gd name="connsiteY0" fmla="*/ 436649 h 610539"/>
                <a:gd name="connsiteX1" fmla="*/ 743954 w 746215"/>
                <a:gd name="connsiteY1" fmla="*/ 610992 h 610539"/>
                <a:gd name="connsiteX2" fmla="*/ 16959 w 746215"/>
                <a:gd name="connsiteY2" fmla="*/ 191302 h 610539"/>
                <a:gd name="connsiteX3" fmla="*/ 17638 w 746215"/>
                <a:gd name="connsiteY3" fmla="*/ 16959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215" h="610539">
                  <a:moveTo>
                    <a:pt x="744406" y="436649"/>
                  </a:moveTo>
                  <a:lnTo>
                    <a:pt x="743954" y="610992"/>
                  </a:lnTo>
                  <a:lnTo>
                    <a:pt x="16959" y="191302"/>
                  </a:lnTo>
                  <a:lnTo>
                    <a:pt x="17638" y="16959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5DDC4095-41AD-45A3-AB08-E690BDC30237}"/>
                </a:ext>
              </a:extLst>
            </p:cNvPr>
            <p:cNvSpPr/>
            <p:nvPr/>
          </p:nvSpPr>
          <p:spPr>
            <a:xfrm>
              <a:off x="16593888" y="6061731"/>
              <a:ext cx="248767" cy="180922"/>
            </a:xfrm>
            <a:custGeom>
              <a:avLst/>
              <a:gdLst>
                <a:gd name="connsiteX0" fmla="*/ 238111 w 248738"/>
                <a:gd name="connsiteY0" fmla="*/ 144494 h 180900"/>
                <a:gd name="connsiteX1" fmla="*/ 237884 w 248738"/>
                <a:gd name="connsiteY1" fmla="*/ 173438 h 180900"/>
                <a:gd name="connsiteX2" fmla="*/ 16959 w 248738"/>
                <a:gd name="connsiteY2" fmla="*/ 45904 h 180900"/>
                <a:gd name="connsiteX3" fmla="*/ 17186 w 248738"/>
                <a:gd name="connsiteY3" fmla="*/ 16959 h 1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738" h="180900">
                  <a:moveTo>
                    <a:pt x="238111" y="144494"/>
                  </a:moveTo>
                  <a:lnTo>
                    <a:pt x="237884" y="173438"/>
                  </a:lnTo>
                  <a:lnTo>
                    <a:pt x="16959" y="45904"/>
                  </a:lnTo>
                  <a:lnTo>
                    <a:pt x="17186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239EBD0-4CCE-4B55-85C0-8D4348B3830E}"/>
                </a:ext>
              </a:extLst>
            </p:cNvPr>
            <p:cNvSpPr/>
            <p:nvPr/>
          </p:nvSpPr>
          <p:spPr>
            <a:xfrm>
              <a:off x="17198846" y="5603773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750 h 429639"/>
                <a:gd name="connsiteX2" fmla="*/ 16959 w 655764"/>
                <a:gd name="connsiteY2" fmla="*/ 45904 h 429639"/>
                <a:gd name="connsiteX3" fmla="*/ 17186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750"/>
                  </a:lnTo>
                  <a:lnTo>
                    <a:pt x="16959" y="45904"/>
                  </a:lnTo>
                  <a:lnTo>
                    <a:pt x="17186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2E66C8DC-B63C-4D10-880E-9F01A07685A9}"/>
                </a:ext>
              </a:extLst>
            </p:cNvPr>
            <p:cNvSpPr/>
            <p:nvPr/>
          </p:nvSpPr>
          <p:spPr>
            <a:xfrm>
              <a:off x="17153842" y="5473736"/>
              <a:ext cx="746301" cy="1492604"/>
            </a:xfrm>
            <a:custGeom>
              <a:avLst/>
              <a:gdLst>
                <a:gd name="connsiteX0" fmla="*/ 19899 w 746215"/>
                <a:gd name="connsiteY0" fmla="*/ 16959 h 1492430"/>
                <a:gd name="connsiteX1" fmla="*/ 746894 w 746215"/>
                <a:gd name="connsiteY1" fmla="*/ 436649 h 1492430"/>
                <a:gd name="connsiteX2" fmla="*/ 743954 w 746215"/>
                <a:gd name="connsiteY2" fmla="*/ 1482707 h 1492430"/>
                <a:gd name="connsiteX3" fmla="*/ 16959 w 746215"/>
                <a:gd name="connsiteY3" fmla="*/ 1063018 h 1492430"/>
                <a:gd name="connsiteX4" fmla="*/ 19899 w 746215"/>
                <a:gd name="connsiteY4" fmla="*/ 16959 h 1492430"/>
                <a:gd name="connsiteX5" fmla="*/ 702799 w 746215"/>
                <a:gd name="connsiteY5" fmla="*/ 1030908 h 1492430"/>
                <a:gd name="connsiteX6" fmla="*/ 702799 w 746215"/>
                <a:gd name="connsiteY6" fmla="*/ 1001738 h 1492430"/>
                <a:gd name="connsiteX7" fmla="*/ 60602 w 746215"/>
                <a:gd name="connsiteY7" fmla="*/ 630891 h 1492430"/>
                <a:gd name="connsiteX8" fmla="*/ 60602 w 746215"/>
                <a:gd name="connsiteY8" fmla="*/ 660061 h 1492430"/>
                <a:gd name="connsiteX9" fmla="*/ 702799 w 746215"/>
                <a:gd name="connsiteY9" fmla="*/ 1030908 h 1492430"/>
                <a:gd name="connsiteX10" fmla="*/ 703478 w 746215"/>
                <a:gd name="connsiteY10" fmla="*/ 788953 h 1492430"/>
                <a:gd name="connsiteX11" fmla="*/ 703478 w 746215"/>
                <a:gd name="connsiteY11" fmla="*/ 759783 h 1492430"/>
                <a:gd name="connsiteX12" fmla="*/ 61280 w 746215"/>
                <a:gd name="connsiteY12" fmla="*/ 388936 h 1492430"/>
                <a:gd name="connsiteX13" fmla="*/ 61280 w 746215"/>
                <a:gd name="connsiteY13" fmla="*/ 418107 h 1492430"/>
                <a:gd name="connsiteX14" fmla="*/ 703478 w 746215"/>
                <a:gd name="connsiteY14" fmla="*/ 788953 h 1492430"/>
                <a:gd name="connsiteX15" fmla="*/ 703251 w 746215"/>
                <a:gd name="connsiteY15" fmla="*/ 909931 h 1492430"/>
                <a:gd name="connsiteX16" fmla="*/ 703251 w 746215"/>
                <a:gd name="connsiteY16" fmla="*/ 880986 h 1492430"/>
                <a:gd name="connsiteX17" fmla="*/ 61054 w 746215"/>
                <a:gd name="connsiteY17" fmla="*/ 510140 h 1492430"/>
                <a:gd name="connsiteX18" fmla="*/ 61054 w 746215"/>
                <a:gd name="connsiteY18" fmla="*/ 539084 h 1492430"/>
                <a:gd name="connsiteX19" fmla="*/ 703251 w 746215"/>
                <a:gd name="connsiteY19" fmla="*/ 909931 h 1492430"/>
                <a:gd name="connsiteX20" fmla="*/ 704156 w 746215"/>
                <a:gd name="connsiteY20" fmla="*/ 546772 h 1492430"/>
                <a:gd name="connsiteX21" fmla="*/ 704156 w 746215"/>
                <a:gd name="connsiteY21" fmla="*/ 517828 h 1492430"/>
                <a:gd name="connsiteX22" fmla="*/ 61958 w 746215"/>
                <a:gd name="connsiteY22" fmla="*/ 146982 h 1492430"/>
                <a:gd name="connsiteX23" fmla="*/ 61958 w 746215"/>
                <a:gd name="connsiteY23" fmla="*/ 175926 h 1492430"/>
                <a:gd name="connsiteX24" fmla="*/ 704156 w 746215"/>
                <a:gd name="connsiteY24" fmla="*/ 546772 h 1492430"/>
                <a:gd name="connsiteX25" fmla="*/ 703930 w 746215"/>
                <a:gd name="connsiteY25" fmla="*/ 667976 h 1492430"/>
                <a:gd name="connsiteX26" fmla="*/ 703930 w 746215"/>
                <a:gd name="connsiteY26" fmla="*/ 639032 h 1492430"/>
                <a:gd name="connsiteX27" fmla="*/ 61732 w 746215"/>
                <a:gd name="connsiteY27" fmla="*/ 268185 h 1492430"/>
                <a:gd name="connsiteX28" fmla="*/ 61732 w 746215"/>
                <a:gd name="connsiteY28" fmla="*/ 297129 h 1492430"/>
                <a:gd name="connsiteX29" fmla="*/ 703930 w 746215"/>
                <a:gd name="connsiteY29" fmla="*/ 667976 h 1492430"/>
                <a:gd name="connsiteX30" fmla="*/ 60376 w 746215"/>
                <a:gd name="connsiteY30" fmla="*/ 752095 h 1492430"/>
                <a:gd name="connsiteX31" fmla="*/ 60376 w 746215"/>
                <a:gd name="connsiteY31" fmla="*/ 781039 h 1492430"/>
                <a:gd name="connsiteX32" fmla="*/ 507652 w 746215"/>
                <a:gd name="connsiteY32" fmla="*/ 1039275 h 1492430"/>
                <a:gd name="connsiteX33" fmla="*/ 507652 w 746215"/>
                <a:gd name="connsiteY33" fmla="*/ 1010330 h 1492430"/>
                <a:gd name="connsiteX34" fmla="*/ 60376 w 746215"/>
                <a:gd name="connsiteY34" fmla="*/ 752095 h 1492430"/>
                <a:gd name="connsiteX35" fmla="*/ 701894 w 746215"/>
                <a:gd name="connsiteY35" fmla="*/ 1334821 h 1492430"/>
                <a:gd name="connsiteX36" fmla="*/ 701894 w 746215"/>
                <a:gd name="connsiteY36" fmla="*/ 1305877 h 1492430"/>
                <a:gd name="connsiteX37" fmla="*/ 480970 w 746215"/>
                <a:gd name="connsiteY37" fmla="*/ 1178342 h 1492430"/>
                <a:gd name="connsiteX38" fmla="*/ 480970 w 746215"/>
                <a:gd name="connsiteY38" fmla="*/ 1207286 h 1492430"/>
                <a:gd name="connsiteX39" fmla="*/ 701894 w 746215"/>
                <a:gd name="connsiteY39" fmla="*/ 1334821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46215" h="1492430">
                  <a:moveTo>
                    <a:pt x="19899" y="16959"/>
                  </a:moveTo>
                  <a:lnTo>
                    <a:pt x="746894" y="436649"/>
                  </a:lnTo>
                  <a:lnTo>
                    <a:pt x="743954" y="1482707"/>
                  </a:lnTo>
                  <a:lnTo>
                    <a:pt x="16959" y="1063018"/>
                  </a:lnTo>
                  <a:lnTo>
                    <a:pt x="19899" y="16959"/>
                  </a:lnTo>
                  <a:close/>
                  <a:moveTo>
                    <a:pt x="702799" y="1030908"/>
                  </a:moveTo>
                  <a:lnTo>
                    <a:pt x="702799" y="1001738"/>
                  </a:lnTo>
                  <a:lnTo>
                    <a:pt x="60602" y="630891"/>
                  </a:lnTo>
                  <a:lnTo>
                    <a:pt x="60602" y="660061"/>
                  </a:lnTo>
                  <a:lnTo>
                    <a:pt x="702799" y="1030908"/>
                  </a:lnTo>
                  <a:moveTo>
                    <a:pt x="703478" y="788953"/>
                  </a:moveTo>
                  <a:lnTo>
                    <a:pt x="703478" y="759783"/>
                  </a:lnTo>
                  <a:lnTo>
                    <a:pt x="61280" y="388936"/>
                  </a:lnTo>
                  <a:lnTo>
                    <a:pt x="61280" y="418107"/>
                  </a:lnTo>
                  <a:lnTo>
                    <a:pt x="703478" y="788953"/>
                  </a:lnTo>
                  <a:moveTo>
                    <a:pt x="703251" y="909931"/>
                  </a:moveTo>
                  <a:lnTo>
                    <a:pt x="703251" y="880986"/>
                  </a:lnTo>
                  <a:lnTo>
                    <a:pt x="61054" y="510140"/>
                  </a:lnTo>
                  <a:lnTo>
                    <a:pt x="61054" y="539084"/>
                  </a:lnTo>
                  <a:lnTo>
                    <a:pt x="703251" y="909931"/>
                  </a:lnTo>
                  <a:moveTo>
                    <a:pt x="704156" y="546772"/>
                  </a:moveTo>
                  <a:lnTo>
                    <a:pt x="704156" y="517828"/>
                  </a:lnTo>
                  <a:lnTo>
                    <a:pt x="61958" y="146982"/>
                  </a:lnTo>
                  <a:lnTo>
                    <a:pt x="61958" y="175926"/>
                  </a:lnTo>
                  <a:lnTo>
                    <a:pt x="704156" y="546772"/>
                  </a:lnTo>
                  <a:moveTo>
                    <a:pt x="703930" y="667976"/>
                  </a:moveTo>
                  <a:lnTo>
                    <a:pt x="703930" y="639032"/>
                  </a:lnTo>
                  <a:lnTo>
                    <a:pt x="61732" y="268185"/>
                  </a:lnTo>
                  <a:lnTo>
                    <a:pt x="61732" y="297129"/>
                  </a:lnTo>
                  <a:lnTo>
                    <a:pt x="703930" y="667976"/>
                  </a:lnTo>
                  <a:moveTo>
                    <a:pt x="60376" y="752095"/>
                  </a:moveTo>
                  <a:lnTo>
                    <a:pt x="60376" y="781039"/>
                  </a:lnTo>
                  <a:lnTo>
                    <a:pt x="507652" y="1039275"/>
                  </a:lnTo>
                  <a:lnTo>
                    <a:pt x="507652" y="1010330"/>
                  </a:lnTo>
                  <a:lnTo>
                    <a:pt x="60376" y="752095"/>
                  </a:lnTo>
                  <a:moveTo>
                    <a:pt x="701894" y="1334821"/>
                  </a:moveTo>
                  <a:lnTo>
                    <a:pt x="701894" y="1305877"/>
                  </a:lnTo>
                  <a:lnTo>
                    <a:pt x="480970" y="1178342"/>
                  </a:lnTo>
                  <a:lnTo>
                    <a:pt x="480970" y="1207286"/>
                  </a:lnTo>
                  <a:lnTo>
                    <a:pt x="701894" y="1334821"/>
                  </a:lnTo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1838D1E1-B2DD-4734-BE1E-087CA1A615CE}"/>
                </a:ext>
              </a:extLst>
            </p:cNvPr>
            <p:cNvSpPr/>
            <p:nvPr/>
          </p:nvSpPr>
          <p:spPr>
            <a:xfrm>
              <a:off x="17197262" y="6208956"/>
              <a:ext cx="474919" cy="316613"/>
            </a:xfrm>
            <a:custGeom>
              <a:avLst/>
              <a:gdLst>
                <a:gd name="connsiteX0" fmla="*/ 464236 w 474864"/>
                <a:gd name="connsiteY0" fmla="*/ 275195 h 316576"/>
                <a:gd name="connsiteX1" fmla="*/ 464010 w 474864"/>
                <a:gd name="connsiteY1" fmla="*/ 304139 h 316576"/>
                <a:gd name="connsiteX2" fmla="*/ 16959 w 474864"/>
                <a:gd name="connsiteY2" fmla="*/ 45904 h 316576"/>
                <a:gd name="connsiteX3" fmla="*/ 16959 w 474864"/>
                <a:gd name="connsiteY3" fmla="*/ 16959 h 3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864" h="316576">
                  <a:moveTo>
                    <a:pt x="464236" y="275195"/>
                  </a:moveTo>
                  <a:lnTo>
                    <a:pt x="464010" y="304139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8A605768-ADBA-4177-A49F-D4D8357BA305}"/>
                </a:ext>
              </a:extLst>
            </p:cNvPr>
            <p:cNvSpPr/>
            <p:nvPr/>
          </p:nvSpPr>
          <p:spPr>
            <a:xfrm>
              <a:off x="17197489" y="6087965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750 h 429639"/>
                <a:gd name="connsiteX2" fmla="*/ 16959 w 655764"/>
                <a:gd name="connsiteY2" fmla="*/ 46130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750"/>
                  </a:lnTo>
                  <a:lnTo>
                    <a:pt x="16959" y="46130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AB046220-C38F-4F36-92F4-813B2D742B30}"/>
                </a:ext>
              </a:extLst>
            </p:cNvPr>
            <p:cNvSpPr/>
            <p:nvPr/>
          </p:nvSpPr>
          <p:spPr>
            <a:xfrm>
              <a:off x="17197942" y="5966973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750 h 429639"/>
                <a:gd name="connsiteX2" fmla="*/ 16959 w 655764"/>
                <a:gd name="connsiteY2" fmla="*/ 45904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750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4F3B04D3-82C8-40A4-BBB5-C38B15F7F5BA}"/>
                </a:ext>
              </a:extLst>
            </p:cNvPr>
            <p:cNvSpPr/>
            <p:nvPr/>
          </p:nvSpPr>
          <p:spPr>
            <a:xfrm>
              <a:off x="17198168" y="5845756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976 h 429639"/>
                <a:gd name="connsiteX2" fmla="*/ 16959 w 655764"/>
                <a:gd name="connsiteY2" fmla="*/ 46356 h 429639"/>
                <a:gd name="connsiteX3" fmla="*/ 17186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976"/>
                  </a:lnTo>
                  <a:lnTo>
                    <a:pt x="16959" y="46356"/>
                  </a:lnTo>
                  <a:lnTo>
                    <a:pt x="17186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A37BEFBD-9192-419B-8E3C-1D3A36007F5D}"/>
                </a:ext>
              </a:extLst>
            </p:cNvPr>
            <p:cNvSpPr/>
            <p:nvPr/>
          </p:nvSpPr>
          <p:spPr>
            <a:xfrm>
              <a:off x="17198620" y="5724991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750 h 429639"/>
                <a:gd name="connsiteX2" fmla="*/ 16959 w 655764"/>
                <a:gd name="connsiteY2" fmla="*/ 45904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750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B4BF605C-EB22-4F57-B44D-54CB4A4A5B85}"/>
                </a:ext>
              </a:extLst>
            </p:cNvPr>
            <p:cNvSpPr/>
            <p:nvPr/>
          </p:nvSpPr>
          <p:spPr>
            <a:xfrm>
              <a:off x="17156782" y="5299598"/>
              <a:ext cx="746301" cy="610611"/>
            </a:xfrm>
            <a:custGeom>
              <a:avLst/>
              <a:gdLst>
                <a:gd name="connsiteX0" fmla="*/ 744407 w 746215"/>
                <a:gd name="connsiteY0" fmla="*/ 436649 h 610539"/>
                <a:gd name="connsiteX1" fmla="*/ 743954 w 746215"/>
                <a:gd name="connsiteY1" fmla="*/ 610766 h 610539"/>
                <a:gd name="connsiteX2" fmla="*/ 16959 w 746215"/>
                <a:gd name="connsiteY2" fmla="*/ 191076 h 610539"/>
                <a:gd name="connsiteX3" fmla="*/ 17638 w 746215"/>
                <a:gd name="connsiteY3" fmla="*/ 16959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215" h="610539">
                  <a:moveTo>
                    <a:pt x="744407" y="436649"/>
                  </a:moveTo>
                  <a:lnTo>
                    <a:pt x="743954" y="610766"/>
                  </a:lnTo>
                  <a:lnTo>
                    <a:pt x="16959" y="191076"/>
                  </a:lnTo>
                  <a:lnTo>
                    <a:pt x="17638" y="16959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EE90E1EF-5FDD-495E-BFFB-18BD2CAE57EF}"/>
                </a:ext>
              </a:extLst>
            </p:cNvPr>
            <p:cNvSpPr/>
            <p:nvPr/>
          </p:nvSpPr>
          <p:spPr>
            <a:xfrm>
              <a:off x="17617906" y="6635253"/>
              <a:ext cx="248767" cy="180922"/>
            </a:xfrm>
            <a:custGeom>
              <a:avLst/>
              <a:gdLst>
                <a:gd name="connsiteX0" fmla="*/ 238110 w 248738"/>
                <a:gd name="connsiteY0" fmla="*/ 144494 h 180900"/>
                <a:gd name="connsiteX1" fmla="*/ 237884 w 248738"/>
                <a:gd name="connsiteY1" fmla="*/ 173438 h 180900"/>
                <a:gd name="connsiteX2" fmla="*/ 16959 w 248738"/>
                <a:gd name="connsiteY2" fmla="*/ 45904 h 180900"/>
                <a:gd name="connsiteX3" fmla="*/ 17185 w 248738"/>
                <a:gd name="connsiteY3" fmla="*/ 16959 h 1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738" h="180900">
                  <a:moveTo>
                    <a:pt x="238110" y="144494"/>
                  </a:moveTo>
                  <a:lnTo>
                    <a:pt x="237884" y="173438"/>
                  </a:lnTo>
                  <a:lnTo>
                    <a:pt x="16959" y="45904"/>
                  </a:lnTo>
                  <a:lnTo>
                    <a:pt x="17185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F250C02B-C781-4FB9-9D2D-461A09EC580D}"/>
                </a:ext>
              </a:extLst>
            </p:cNvPr>
            <p:cNvSpPr/>
            <p:nvPr/>
          </p:nvSpPr>
          <p:spPr>
            <a:xfrm>
              <a:off x="18222862" y="6177521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750 h 429639"/>
                <a:gd name="connsiteX2" fmla="*/ 16959 w 655764"/>
                <a:gd name="connsiteY2" fmla="*/ 45904 h 429639"/>
                <a:gd name="connsiteX3" fmla="*/ 17185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750"/>
                  </a:lnTo>
                  <a:lnTo>
                    <a:pt x="16959" y="45904"/>
                  </a:lnTo>
                  <a:lnTo>
                    <a:pt x="17185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513DDC7-52F4-49D8-9543-7FEA619B5A5C}"/>
                </a:ext>
              </a:extLst>
            </p:cNvPr>
            <p:cNvSpPr/>
            <p:nvPr/>
          </p:nvSpPr>
          <p:spPr>
            <a:xfrm>
              <a:off x="18177858" y="6047483"/>
              <a:ext cx="746301" cy="1492604"/>
            </a:xfrm>
            <a:custGeom>
              <a:avLst/>
              <a:gdLst>
                <a:gd name="connsiteX0" fmla="*/ 19899 w 746215"/>
                <a:gd name="connsiteY0" fmla="*/ 16959 h 1492430"/>
                <a:gd name="connsiteX1" fmla="*/ 746894 w 746215"/>
                <a:gd name="connsiteY1" fmla="*/ 436649 h 1492430"/>
                <a:gd name="connsiteX2" fmla="*/ 743954 w 746215"/>
                <a:gd name="connsiteY2" fmla="*/ 1482707 h 1492430"/>
                <a:gd name="connsiteX3" fmla="*/ 16959 w 746215"/>
                <a:gd name="connsiteY3" fmla="*/ 1063018 h 1492430"/>
                <a:gd name="connsiteX4" fmla="*/ 19899 w 746215"/>
                <a:gd name="connsiteY4" fmla="*/ 16959 h 1492430"/>
                <a:gd name="connsiteX5" fmla="*/ 702799 w 746215"/>
                <a:gd name="connsiteY5" fmla="*/ 1030908 h 1492430"/>
                <a:gd name="connsiteX6" fmla="*/ 702799 w 746215"/>
                <a:gd name="connsiteY6" fmla="*/ 1001738 h 1492430"/>
                <a:gd name="connsiteX7" fmla="*/ 60602 w 746215"/>
                <a:gd name="connsiteY7" fmla="*/ 630891 h 1492430"/>
                <a:gd name="connsiteX8" fmla="*/ 60602 w 746215"/>
                <a:gd name="connsiteY8" fmla="*/ 660061 h 1492430"/>
                <a:gd name="connsiteX9" fmla="*/ 702799 w 746215"/>
                <a:gd name="connsiteY9" fmla="*/ 1030908 h 1492430"/>
                <a:gd name="connsiteX10" fmla="*/ 703478 w 746215"/>
                <a:gd name="connsiteY10" fmla="*/ 788953 h 1492430"/>
                <a:gd name="connsiteX11" fmla="*/ 703478 w 746215"/>
                <a:gd name="connsiteY11" fmla="*/ 759783 h 1492430"/>
                <a:gd name="connsiteX12" fmla="*/ 61280 w 746215"/>
                <a:gd name="connsiteY12" fmla="*/ 388937 h 1492430"/>
                <a:gd name="connsiteX13" fmla="*/ 61280 w 746215"/>
                <a:gd name="connsiteY13" fmla="*/ 418107 h 1492430"/>
                <a:gd name="connsiteX14" fmla="*/ 703478 w 746215"/>
                <a:gd name="connsiteY14" fmla="*/ 788953 h 1492430"/>
                <a:gd name="connsiteX15" fmla="*/ 703251 w 746215"/>
                <a:gd name="connsiteY15" fmla="*/ 909705 h 1492430"/>
                <a:gd name="connsiteX16" fmla="*/ 703251 w 746215"/>
                <a:gd name="connsiteY16" fmla="*/ 880760 h 1492430"/>
                <a:gd name="connsiteX17" fmla="*/ 61054 w 746215"/>
                <a:gd name="connsiteY17" fmla="*/ 509914 h 1492430"/>
                <a:gd name="connsiteX18" fmla="*/ 61054 w 746215"/>
                <a:gd name="connsiteY18" fmla="*/ 538858 h 1492430"/>
                <a:gd name="connsiteX19" fmla="*/ 703251 w 746215"/>
                <a:gd name="connsiteY19" fmla="*/ 909705 h 1492430"/>
                <a:gd name="connsiteX20" fmla="*/ 704156 w 746215"/>
                <a:gd name="connsiteY20" fmla="*/ 546772 h 1492430"/>
                <a:gd name="connsiteX21" fmla="*/ 704156 w 746215"/>
                <a:gd name="connsiteY21" fmla="*/ 517828 h 1492430"/>
                <a:gd name="connsiteX22" fmla="*/ 61959 w 746215"/>
                <a:gd name="connsiteY22" fmla="*/ 146982 h 1492430"/>
                <a:gd name="connsiteX23" fmla="*/ 61959 w 746215"/>
                <a:gd name="connsiteY23" fmla="*/ 175926 h 1492430"/>
                <a:gd name="connsiteX24" fmla="*/ 704156 w 746215"/>
                <a:gd name="connsiteY24" fmla="*/ 546772 h 1492430"/>
                <a:gd name="connsiteX25" fmla="*/ 703930 w 746215"/>
                <a:gd name="connsiteY25" fmla="*/ 667750 h 1492430"/>
                <a:gd name="connsiteX26" fmla="*/ 703930 w 746215"/>
                <a:gd name="connsiteY26" fmla="*/ 638806 h 1492430"/>
                <a:gd name="connsiteX27" fmla="*/ 61732 w 746215"/>
                <a:gd name="connsiteY27" fmla="*/ 267959 h 1492430"/>
                <a:gd name="connsiteX28" fmla="*/ 61732 w 746215"/>
                <a:gd name="connsiteY28" fmla="*/ 296903 h 1492430"/>
                <a:gd name="connsiteX29" fmla="*/ 703930 w 746215"/>
                <a:gd name="connsiteY29" fmla="*/ 667750 h 1492430"/>
                <a:gd name="connsiteX30" fmla="*/ 60376 w 746215"/>
                <a:gd name="connsiteY30" fmla="*/ 752095 h 1492430"/>
                <a:gd name="connsiteX31" fmla="*/ 60376 w 746215"/>
                <a:gd name="connsiteY31" fmla="*/ 781039 h 1492430"/>
                <a:gd name="connsiteX32" fmla="*/ 507652 w 746215"/>
                <a:gd name="connsiteY32" fmla="*/ 1039275 h 1492430"/>
                <a:gd name="connsiteX33" fmla="*/ 507652 w 746215"/>
                <a:gd name="connsiteY33" fmla="*/ 1010330 h 1492430"/>
                <a:gd name="connsiteX34" fmla="*/ 60376 w 746215"/>
                <a:gd name="connsiteY34" fmla="*/ 752095 h 1492430"/>
                <a:gd name="connsiteX35" fmla="*/ 701894 w 746215"/>
                <a:gd name="connsiteY35" fmla="*/ 1334821 h 1492430"/>
                <a:gd name="connsiteX36" fmla="*/ 701894 w 746215"/>
                <a:gd name="connsiteY36" fmla="*/ 1305877 h 1492430"/>
                <a:gd name="connsiteX37" fmla="*/ 480970 w 746215"/>
                <a:gd name="connsiteY37" fmla="*/ 1178342 h 1492430"/>
                <a:gd name="connsiteX38" fmla="*/ 480970 w 746215"/>
                <a:gd name="connsiteY38" fmla="*/ 1207286 h 1492430"/>
                <a:gd name="connsiteX39" fmla="*/ 701894 w 746215"/>
                <a:gd name="connsiteY39" fmla="*/ 1334821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46215" h="1492430">
                  <a:moveTo>
                    <a:pt x="19899" y="16959"/>
                  </a:moveTo>
                  <a:lnTo>
                    <a:pt x="746894" y="436649"/>
                  </a:lnTo>
                  <a:lnTo>
                    <a:pt x="743954" y="1482707"/>
                  </a:lnTo>
                  <a:lnTo>
                    <a:pt x="16959" y="1063018"/>
                  </a:lnTo>
                  <a:lnTo>
                    <a:pt x="19899" y="16959"/>
                  </a:lnTo>
                  <a:close/>
                  <a:moveTo>
                    <a:pt x="702799" y="1030908"/>
                  </a:moveTo>
                  <a:lnTo>
                    <a:pt x="702799" y="1001738"/>
                  </a:lnTo>
                  <a:lnTo>
                    <a:pt x="60602" y="630891"/>
                  </a:lnTo>
                  <a:lnTo>
                    <a:pt x="60602" y="660061"/>
                  </a:lnTo>
                  <a:lnTo>
                    <a:pt x="702799" y="1030908"/>
                  </a:lnTo>
                  <a:moveTo>
                    <a:pt x="703478" y="788953"/>
                  </a:moveTo>
                  <a:lnTo>
                    <a:pt x="703478" y="759783"/>
                  </a:lnTo>
                  <a:lnTo>
                    <a:pt x="61280" y="388937"/>
                  </a:lnTo>
                  <a:lnTo>
                    <a:pt x="61280" y="418107"/>
                  </a:lnTo>
                  <a:lnTo>
                    <a:pt x="703478" y="788953"/>
                  </a:lnTo>
                  <a:moveTo>
                    <a:pt x="703251" y="909705"/>
                  </a:moveTo>
                  <a:lnTo>
                    <a:pt x="703251" y="880760"/>
                  </a:lnTo>
                  <a:lnTo>
                    <a:pt x="61054" y="509914"/>
                  </a:lnTo>
                  <a:lnTo>
                    <a:pt x="61054" y="538858"/>
                  </a:lnTo>
                  <a:lnTo>
                    <a:pt x="703251" y="909705"/>
                  </a:lnTo>
                  <a:moveTo>
                    <a:pt x="704156" y="546772"/>
                  </a:moveTo>
                  <a:lnTo>
                    <a:pt x="704156" y="517828"/>
                  </a:lnTo>
                  <a:lnTo>
                    <a:pt x="61959" y="146982"/>
                  </a:lnTo>
                  <a:lnTo>
                    <a:pt x="61959" y="175926"/>
                  </a:lnTo>
                  <a:lnTo>
                    <a:pt x="704156" y="546772"/>
                  </a:lnTo>
                  <a:moveTo>
                    <a:pt x="703930" y="667750"/>
                  </a:moveTo>
                  <a:lnTo>
                    <a:pt x="703930" y="638806"/>
                  </a:lnTo>
                  <a:lnTo>
                    <a:pt x="61732" y="267959"/>
                  </a:lnTo>
                  <a:lnTo>
                    <a:pt x="61732" y="296903"/>
                  </a:lnTo>
                  <a:lnTo>
                    <a:pt x="703930" y="667750"/>
                  </a:lnTo>
                  <a:moveTo>
                    <a:pt x="60376" y="752095"/>
                  </a:moveTo>
                  <a:lnTo>
                    <a:pt x="60376" y="781039"/>
                  </a:lnTo>
                  <a:lnTo>
                    <a:pt x="507652" y="1039275"/>
                  </a:lnTo>
                  <a:lnTo>
                    <a:pt x="507652" y="1010330"/>
                  </a:lnTo>
                  <a:lnTo>
                    <a:pt x="60376" y="752095"/>
                  </a:lnTo>
                  <a:moveTo>
                    <a:pt x="701894" y="1334821"/>
                  </a:moveTo>
                  <a:lnTo>
                    <a:pt x="701894" y="1305877"/>
                  </a:lnTo>
                  <a:lnTo>
                    <a:pt x="480970" y="1178342"/>
                  </a:lnTo>
                  <a:lnTo>
                    <a:pt x="480970" y="1207286"/>
                  </a:lnTo>
                  <a:lnTo>
                    <a:pt x="701894" y="1334821"/>
                  </a:lnTo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9AB1AEBA-E162-4C13-82D3-CDAA7691C8CA}"/>
                </a:ext>
              </a:extLst>
            </p:cNvPr>
            <p:cNvSpPr/>
            <p:nvPr/>
          </p:nvSpPr>
          <p:spPr>
            <a:xfrm>
              <a:off x="18221279" y="6782703"/>
              <a:ext cx="474919" cy="316613"/>
            </a:xfrm>
            <a:custGeom>
              <a:avLst/>
              <a:gdLst>
                <a:gd name="connsiteX0" fmla="*/ 464236 w 474864"/>
                <a:gd name="connsiteY0" fmla="*/ 275195 h 316576"/>
                <a:gd name="connsiteX1" fmla="*/ 464010 w 474864"/>
                <a:gd name="connsiteY1" fmla="*/ 304140 h 316576"/>
                <a:gd name="connsiteX2" fmla="*/ 16959 w 474864"/>
                <a:gd name="connsiteY2" fmla="*/ 45904 h 316576"/>
                <a:gd name="connsiteX3" fmla="*/ 16959 w 474864"/>
                <a:gd name="connsiteY3" fmla="*/ 16959 h 3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864" h="316576">
                  <a:moveTo>
                    <a:pt x="464236" y="275195"/>
                  </a:moveTo>
                  <a:lnTo>
                    <a:pt x="464010" y="304140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D668123C-DC15-4F18-B8C7-D0A7CFFE916D}"/>
                </a:ext>
              </a:extLst>
            </p:cNvPr>
            <p:cNvSpPr/>
            <p:nvPr/>
          </p:nvSpPr>
          <p:spPr>
            <a:xfrm>
              <a:off x="18221505" y="6661486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976 h 429639"/>
                <a:gd name="connsiteX2" fmla="*/ 16959 w 655764"/>
                <a:gd name="connsiteY2" fmla="*/ 46130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976"/>
                  </a:lnTo>
                  <a:lnTo>
                    <a:pt x="16959" y="46130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BDB7C5D1-E069-49AA-8B60-ECD723AFAB62}"/>
                </a:ext>
              </a:extLst>
            </p:cNvPr>
            <p:cNvSpPr/>
            <p:nvPr/>
          </p:nvSpPr>
          <p:spPr>
            <a:xfrm>
              <a:off x="18221957" y="6540721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8931 w 655764"/>
                <a:gd name="connsiteY1" fmla="*/ 416524 h 429639"/>
                <a:gd name="connsiteX2" fmla="*/ 16959 w 655764"/>
                <a:gd name="connsiteY2" fmla="*/ 45904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8931" y="416524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0F14550F-C311-4F3C-A624-4B7C74653C4E}"/>
                </a:ext>
              </a:extLst>
            </p:cNvPr>
            <p:cNvSpPr/>
            <p:nvPr/>
          </p:nvSpPr>
          <p:spPr>
            <a:xfrm>
              <a:off x="18222183" y="6419504"/>
              <a:ext cx="655841" cy="429689"/>
            </a:xfrm>
            <a:custGeom>
              <a:avLst/>
              <a:gdLst>
                <a:gd name="connsiteX0" fmla="*/ 659157 w 655764"/>
                <a:gd name="connsiteY0" fmla="*/ 387806 h 429639"/>
                <a:gd name="connsiteX1" fmla="*/ 659157 w 655764"/>
                <a:gd name="connsiteY1" fmla="*/ 416976 h 429639"/>
                <a:gd name="connsiteX2" fmla="*/ 16959 w 655764"/>
                <a:gd name="connsiteY2" fmla="*/ 46130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806"/>
                  </a:moveTo>
                  <a:lnTo>
                    <a:pt x="659157" y="416976"/>
                  </a:lnTo>
                  <a:lnTo>
                    <a:pt x="16959" y="46130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84269BBA-30DF-4CCD-AC16-B672A10329C5}"/>
                </a:ext>
              </a:extLst>
            </p:cNvPr>
            <p:cNvSpPr/>
            <p:nvPr/>
          </p:nvSpPr>
          <p:spPr>
            <a:xfrm>
              <a:off x="18222636" y="6298739"/>
              <a:ext cx="655841" cy="429689"/>
            </a:xfrm>
            <a:custGeom>
              <a:avLst/>
              <a:gdLst>
                <a:gd name="connsiteX0" fmla="*/ 659157 w 655764"/>
                <a:gd name="connsiteY0" fmla="*/ 387580 h 429639"/>
                <a:gd name="connsiteX1" fmla="*/ 659157 w 655764"/>
                <a:gd name="connsiteY1" fmla="*/ 416524 h 429639"/>
                <a:gd name="connsiteX2" fmla="*/ 16959 w 655764"/>
                <a:gd name="connsiteY2" fmla="*/ 45904 h 429639"/>
                <a:gd name="connsiteX3" fmla="*/ 16959 w 655764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429639">
                  <a:moveTo>
                    <a:pt x="659157" y="387580"/>
                  </a:moveTo>
                  <a:lnTo>
                    <a:pt x="659157" y="416524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6A171424-6BBF-408B-83F9-3B76274A3B42}"/>
                </a:ext>
              </a:extLst>
            </p:cNvPr>
            <p:cNvSpPr/>
            <p:nvPr/>
          </p:nvSpPr>
          <p:spPr>
            <a:xfrm>
              <a:off x="18180799" y="5873120"/>
              <a:ext cx="746301" cy="610611"/>
            </a:xfrm>
            <a:custGeom>
              <a:avLst/>
              <a:gdLst>
                <a:gd name="connsiteX0" fmla="*/ 744406 w 746215"/>
                <a:gd name="connsiteY0" fmla="*/ 436875 h 610539"/>
                <a:gd name="connsiteX1" fmla="*/ 743954 w 746215"/>
                <a:gd name="connsiteY1" fmla="*/ 610992 h 610539"/>
                <a:gd name="connsiteX2" fmla="*/ 16959 w 746215"/>
                <a:gd name="connsiteY2" fmla="*/ 191302 h 610539"/>
                <a:gd name="connsiteX3" fmla="*/ 17638 w 746215"/>
                <a:gd name="connsiteY3" fmla="*/ 16959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215" h="610539">
                  <a:moveTo>
                    <a:pt x="744406" y="436875"/>
                  </a:moveTo>
                  <a:lnTo>
                    <a:pt x="743954" y="610992"/>
                  </a:lnTo>
                  <a:lnTo>
                    <a:pt x="16959" y="191302"/>
                  </a:lnTo>
                  <a:lnTo>
                    <a:pt x="17638" y="16959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044ECCC4-DEE8-433C-990A-A31ECD120FF2}"/>
                </a:ext>
              </a:extLst>
            </p:cNvPr>
            <p:cNvSpPr/>
            <p:nvPr/>
          </p:nvSpPr>
          <p:spPr>
            <a:xfrm>
              <a:off x="18641921" y="7209001"/>
              <a:ext cx="248767" cy="180922"/>
            </a:xfrm>
            <a:custGeom>
              <a:avLst/>
              <a:gdLst>
                <a:gd name="connsiteX0" fmla="*/ 238110 w 248738"/>
                <a:gd name="connsiteY0" fmla="*/ 144494 h 180900"/>
                <a:gd name="connsiteX1" fmla="*/ 237884 w 248738"/>
                <a:gd name="connsiteY1" fmla="*/ 173438 h 180900"/>
                <a:gd name="connsiteX2" fmla="*/ 16959 w 248738"/>
                <a:gd name="connsiteY2" fmla="*/ 45904 h 180900"/>
                <a:gd name="connsiteX3" fmla="*/ 16959 w 248738"/>
                <a:gd name="connsiteY3" fmla="*/ 16959 h 1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738" h="180900">
                  <a:moveTo>
                    <a:pt x="238110" y="144494"/>
                  </a:moveTo>
                  <a:lnTo>
                    <a:pt x="237884" y="173438"/>
                  </a:lnTo>
                  <a:lnTo>
                    <a:pt x="16959" y="45904"/>
                  </a:lnTo>
                  <a:lnTo>
                    <a:pt x="16959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3B9BB1D5-1B8A-4ACE-A435-E74217E1BA95}"/>
                </a:ext>
              </a:extLst>
            </p:cNvPr>
            <p:cNvSpPr/>
            <p:nvPr/>
          </p:nvSpPr>
          <p:spPr>
            <a:xfrm>
              <a:off x="15702625" y="7324564"/>
              <a:ext cx="2578133" cy="1492604"/>
            </a:xfrm>
            <a:custGeom>
              <a:avLst/>
              <a:gdLst>
                <a:gd name="connsiteX0" fmla="*/ 2573086 w 2577834"/>
                <a:gd name="connsiteY0" fmla="*/ 1474341 h 1492430"/>
                <a:gd name="connsiteX1" fmla="*/ 2541655 w 2577834"/>
                <a:gd name="connsiteY1" fmla="*/ 1492883 h 1492430"/>
                <a:gd name="connsiteX2" fmla="*/ 16959 w 2577834"/>
                <a:gd name="connsiteY2" fmla="*/ 35276 h 1492430"/>
                <a:gd name="connsiteX3" fmla="*/ 48617 w 2577834"/>
                <a:gd name="connsiteY3" fmla="*/ 16959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7834" h="1492430">
                  <a:moveTo>
                    <a:pt x="2573086" y="1474341"/>
                  </a:moveTo>
                  <a:lnTo>
                    <a:pt x="2541655" y="1492883"/>
                  </a:lnTo>
                  <a:lnTo>
                    <a:pt x="16959" y="35276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2204BCAB-C4FC-4854-9AFC-3B9EADC97461}"/>
                </a:ext>
              </a:extLst>
            </p:cNvPr>
            <p:cNvSpPr/>
            <p:nvPr/>
          </p:nvSpPr>
          <p:spPr>
            <a:xfrm>
              <a:off x="15186319" y="7624668"/>
              <a:ext cx="1289066" cy="746301"/>
            </a:xfrm>
            <a:custGeom>
              <a:avLst/>
              <a:gdLst>
                <a:gd name="connsiteX0" fmla="*/ 1284621 w 1288917"/>
                <a:gd name="connsiteY0" fmla="*/ 730613 h 746215"/>
                <a:gd name="connsiteX1" fmla="*/ 1252963 w 1288917"/>
                <a:gd name="connsiteY1" fmla="*/ 748929 h 746215"/>
                <a:gd name="connsiteX2" fmla="*/ 16959 w 1288917"/>
                <a:gd name="connsiteY2" fmla="*/ 35276 h 746215"/>
                <a:gd name="connsiteX3" fmla="*/ 48391 w 1288917"/>
                <a:gd name="connsiteY3" fmla="*/ 16959 h 7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8917" h="746215">
                  <a:moveTo>
                    <a:pt x="1284621" y="730613"/>
                  </a:moveTo>
                  <a:lnTo>
                    <a:pt x="1252963" y="748929"/>
                  </a:lnTo>
                  <a:lnTo>
                    <a:pt x="16959" y="35276"/>
                  </a:lnTo>
                  <a:lnTo>
                    <a:pt x="48391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9E161690-D2D2-4B20-AD72-300F97FD1301}"/>
                </a:ext>
              </a:extLst>
            </p:cNvPr>
            <p:cNvSpPr/>
            <p:nvPr/>
          </p:nvSpPr>
          <p:spPr>
            <a:xfrm>
              <a:off x="15315225" y="7549585"/>
              <a:ext cx="1854447" cy="1085530"/>
            </a:xfrm>
            <a:custGeom>
              <a:avLst/>
              <a:gdLst>
                <a:gd name="connsiteX0" fmla="*/ 1848126 w 1854231"/>
                <a:gd name="connsiteY0" fmla="*/ 1056007 h 1085404"/>
                <a:gd name="connsiteX1" fmla="*/ 1816695 w 1854231"/>
                <a:gd name="connsiteY1" fmla="*/ 1074323 h 1085404"/>
                <a:gd name="connsiteX2" fmla="*/ 16959 w 1854231"/>
                <a:gd name="connsiteY2" fmla="*/ 35276 h 1085404"/>
                <a:gd name="connsiteX3" fmla="*/ 48617 w 1854231"/>
                <a:gd name="connsiteY3" fmla="*/ 16959 h 1085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4231" h="1085404">
                  <a:moveTo>
                    <a:pt x="1848126" y="1056007"/>
                  </a:moveTo>
                  <a:lnTo>
                    <a:pt x="1816695" y="1074323"/>
                  </a:lnTo>
                  <a:lnTo>
                    <a:pt x="16959" y="35276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DDED6428-50F9-42FD-93D3-B6DFB3964ADF}"/>
                </a:ext>
              </a:extLst>
            </p:cNvPr>
            <p:cNvSpPr/>
            <p:nvPr/>
          </p:nvSpPr>
          <p:spPr>
            <a:xfrm>
              <a:off x="15573492" y="7399420"/>
              <a:ext cx="2578133" cy="1492604"/>
            </a:xfrm>
            <a:custGeom>
              <a:avLst/>
              <a:gdLst>
                <a:gd name="connsiteX0" fmla="*/ 2573086 w 2577834"/>
                <a:gd name="connsiteY0" fmla="*/ 1474567 h 1492430"/>
                <a:gd name="connsiteX1" fmla="*/ 2541655 w 2577834"/>
                <a:gd name="connsiteY1" fmla="*/ 1492883 h 1492430"/>
                <a:gd name="connsiteX2" fmla="*/ 16959 w 2577834"/>
                <a:gd name="connsiteY2" fmla="*/ 35502 h 1492430"/>
                <a:gd name="connsiteX3" fmla="*/ 48617 w 2577834"/>
                <a:gd name="connsiteY3" fmla="*/ 16959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7834" h="1492430">
                  <a:moveTo>
                    <a:pt x="2573086" y="1474567"/>
                  </a:moveTo>
                  <a:lnTo>
                    <a:pt x="2541655" y="1492883"/>
                  </a:lnTo>
                  <a:lnTo>
                    <a:pt x="16959" y="35502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E8D7E026-A8E0-4DF6-B3CA-4EC5F84E2A18}"/>
                </a:ext>
              </a:extLst>
            </p:cNvPr>
            <p:cNvSpPr/>
            <p:nvPr/>
          </p:nvSpPr>
          <p:spPr>
            <a:xfrm>
              <a:off x="15444359" y="7474503"/>
              <a:ext cx="2578133" cy="1492604"/>
            </a:xfrm>
            <a:custGeom>
              <a:avLst/>
              <a:gdLst>
                <a:gd name="connsiteX0" fmla="*/ 2573086 w 2577834"/>
                <a:gd name="connsiteY0" fmla="*/ 1474566 h 1492430"/>
                <a:gd name="connsiteX1" fmla="*/ 2541655 w 2577834"/>
                <a:gd name="connsiteY1" fmla="*/ 1492883 h 1492430"/>
                <a:gd name="connsiteX2" fmla="*/ 16959 w 2577834"/>
                <a:gd name="connsiteY2" fmla="*/ 35276 h 1492430"/>
                <a:gd name="connsiteX3" fmla="*/ 48617 w 2577834"/>
                <a:gd name="connsiteY3" fmla="*/ 16959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7834" h="1492430">
                  <a:moveTo>
                    <a:pt x="2573086" y="1474566"/>
                  </a:moveTo>
                  <a:lnTo>
                    <a:pt x="2541655" y="1492883"/>
                  </a:lnTo>
                  <a:lnTo>
                    <a:pt x="16959" y="35276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B8BED074-89EE-4250-AF46-AE2C60ABE43C}"/>
                </a:ext>
              </a:extLst>
            </p:cNvPr>
            <p:cNvSpPr/>
            <p:nvPr/>
          </p:nvSpPr>
          <p:spPr>
            <a:xfrm>
              <a:off x="15831757" y="7249482"/>
              <a:ext cx="2578133" cy="1492604"/>
            </a:xfrm>
            <a:custGeom>
              <a:avLst/>
              <a:gdLst>
                <a:gd name="connsiteX0" fmla="*/ 2573086 w 2577834"/>
                <a:gd name="connsiteY0" fmla="*/ 1474567 h 1492430"/>
                <a:gd name="connsiteX1" fmla="*/ 2541655 w 2577834"/>
                <a:gd name="connsiteY1" fmla="*/ 1492883 h 1492430"/>
                <a:gd name="connsiteX2" fmla="*/ 16959 w 2577834"/>
                <a:gd name="connsiteY2" fmla="*/ 35276 h 1492430"/>
                <a:gd name="connsiteX3" fmla="*/ 48617 w 2577834"/>
                <a:gd name="connsiteY3" fmla="*/ 16959 h 14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7834" h="1492430">
                  <a:moveTo>
                    <a:pt x="2573086" y="1474567"/>
                  </a:moveTo>
                  <a:lnTo>
                    <a:pt x="2541655" y="1492883"/>
                  </a:lnTo>
                  <a:lnTo>
                    <a:pt x="16959" y="35276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2398F1BE-5582-41FD-9D0B-00AD05BB81A8}"/>
                </a:ext>
              </a:extLst>
            </p:cNvPr>
            <p:cNvSpPr/>
            <p:nvPr/>
          </p:nvSpPr>
          <p:spPr>
            <a:xfrm>
              <a:off x="14481970" y="6488734"/>
              <a:ext cx="497535" cy="339228"/>
            </a:xfrm>
            <a:custGeom>
              <a:avLst/>
              <a:gdLst>
                <a:gd name="connsiteX0" fmla="*/ 481082 w 497476"/>
                <a:gd name="connsiteY0" fmla="*/ 294389 h 339188"/>
                <a:gd name="connsiteX1" fmla="*/ 414148 w 497476"/>
                <a:gd name="connsiteY1" fmla="*/ 330117 h 339188"/>
                <a:gd name="connsiteX2" fmla="*/ 293171 w 497476"/>
                <a:gd name="connsiteY2" fmla="*/ 328534 h 339188"/>
                <a:gd name="connsiteX3" fmla="*/ 198198 w 497476"/>
                <a:gd name="connsiteY3" fmla="*/ 286022 h 339188"/>
                <a:gd name="connsiteX4" fmla="*/ 73603 w 497476"/>
                <a:gd name="connsiteY4" fmla="*/ 210270 h 339188"/>
                <a:gd name="connsiteX5" fmla="*/ 31543 w 497476"/>
                <a:gd name="connsiteY5" fmla="*/ 187884 h 339188"/>
                <a:gd name="connsiteX6" fmla="*/ 19559 w 497476"/>
                <a:gd name="connsiteY6" fmla="*/ 143789 h 339188"/>
                <a:gd name="connsiteX7" fmla="*/ 19559 w 497476"/>
                <a:gd name="connsiteY7" fmla="*/ 143337 h 339188"/>
                <a:gd name="connsiteX8" fmla="*/ 36744 w 497476"/>
                <a:gd name="connsiteY8" fmla="*/ 32761 h 339188"/>
                <a:gd name="connsiteX9" fmla="*/ 135335 w 497476"/>
                <a:gd name="connsiteY9" fmla="*/ 36832 h 339188"/>
                <a:gd name="connsiteX10" fmla="*/ 221941 w 497476"/>
                <a:gd name="connsiteY10" fmla="*/ 85675 h 339188"/>
                <a:gd name="connsiteX11" fmla="*/ 285709 w 497476"/>
                <a:gd name="connsiteY11" fmla="*/ 85675 h 339188"/>
                <a:gd name="connsiteX12" fmla="*/ 371863 w 497476"/>
                <a:gd name="connsiteY12" fmla="*/ 165497 h 339188"/>
                <a:gd name="connsiteX13" fmla="*/ 473619 w 497476"/>
                <a:gd name="connsiteY13" fmla="*/ 235596 h 339188"/>
                <a:gd name="connsiteX14" fmla="*/ 477237 w 497476"/>
                <a:gd name="connsiteY14" fmla="*/ 248485 h 339188"/>
                <a:gd name="connsiteX15" fmla="*/ 477690 w 497476"/>
                <a:gd name="connsiteY15" fmla="*/ 249616 h 339188"/>
                <a:gd name="connsiteX16" fmla="*/ 481082 w 497476"/>
                <a:gd name="connsiteY16" fmla="*/ 294389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476" h="339188">
                  <a:moveTo>
                    <a:pt x="481082" y="294389"/>
                  </a:moveTo>
                  <a:cubicBezTo>
                    <a:pt x="474298" y="306373"/>
                    <a:pt x="458243" y="322429"/>
                    <a:pt x="414148" y="330117"/>
                  </a:cubicBezTo>
                  <a:cubicBezTo>
                    <a:pt x="370506" y="338484"/>
                    <a:pt x="328447" y="339388"/>
                    <a:pt x="293171" y="328534"/>
                  </a:cubicBezTo>
                  <a:cubicBezTo>
                    <a:pt x="258348" y="318132"/>
                    <a:pt x="213801" y="294389"/>
                    <a:pt x="198198" y="286022"/>
                  </a:cubicBezTo>
                  <a:cubicBezTo>
                    <a:pt x="183048" y="277656"/>
                    <a:pt x="85135" y="217054"/>
                    <a:pt x="73603" y="210270"/>
                  </a:cubicBezTo>
                  <a:cubicBezTo>
                    <a:pt x="62070" y="203938"/>
                    <a:pt x="35614" y="193085"/>
                    <a:pt x="31543" y="187884"/>
                  </a:cubicBezTo>
                  <a:cubicBezTo>
                    <a:pt x="27473" y="183135"/>
                    <a:pt x="15941" y="156678"/>
                    <a:pt x="19559" y="143789"/>
                  </a:cubicBezTo>
                  <a:cubicBezTo>
                    <a:pt x="19559" y="143789"/>
                    <a:pt x="19559" y="143789"/>
                    <a:pt x="19559" y="143337"/>
                  </a:cubicBezTo>
                  <a:cubicBezTo>
                    <a:pt x="15941" y="118916"/>
                    <a:pt x="12323" y="57183"/>
                    <a:pt x="36744" y="32761"/>
                  </a:cubicBezTo>
                  <a:cubicBezTo>
                    <a:pt x="66367" y="3139"/>
                    <a:pt x="116114" y="21455"/>
                    <a:pt x="135335" y="36832"/>
                  </a:cubicBezTo>
                  <a:cubicBezTo>
                    <a:pt x="154556" y="52435"/>
                    <a:pt x="221941" y="85675"/>
                    <a:pt x="221941" y="85675"/>
                  </a:cubicBezTo>
                  <a:cubicBezTo>
                    <a:pt x="255182" y="64871"/>
                    <a:pt x="252468" y="64871"/>
                    <a:pt x="285709" y="85675"/>
                  </a:cubicBezTo>
                  <a:cubicBezTo>
                    <a:pt x="318497" y="105800"/>
                    <a:pt x="296111" y="122986"/>
                    <a:pt x="371863" y="165497"/>
                  </a:cubicBezTo>
                  <a:cubicBezTo>
                    <a:pt x="447163" y="208009"/>
                    <a:pt x="473619" y="230847"/>
                    <a:pt x="473619" y="235596"/>
                  </a:cubicBezTo>
                  <a:cubicBezTo>
                    <a:pt x="475654" y="240345"/>
                    <a:pt x="476785" y="244867"/>
                    <a:pt x="477237" y="248485"/>
                  </a:cubicBezTo>
                  <a:lnTo>
                    <a:pt x="477690" y="249616"/>
                  </a:lnTo>
                  <a:cubicBezTo>
                    <a:pt x="477916" y="249842"/>
                    <a:pt x="488318" y="283083"/>
                    <a:pt x="481082" y="294389"/>
                  </a:cubicBez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CCB09E8E-A46C-492F-A6CB-1A7D97D3F404}"/>
                </a:ext>
              </a:extLst>
            </p:cNvPr>
            <p:cNvSpPr/>
            <p:nvPr/>
          </p:nvSpPr>
          <p:spPr>
            <a:xfrm>
              <a:off x="14031023" y="6638446"/>
              <a:ext cx="497535" cy="339228"/>
            </a:xfrm>
            <a:custGeom>
              <a:avLst/>
              <a:gdLst>
                <a:gd name="connsiteX0" fmla="*/ 481082 w 497476"/>
                <a:gd name="connsiteY0" fmla="*/ 294388 h 339188"/>
                <a:gd name="connsiteX1" fmla="*/ 414148 w 497476"/>
                <a:gd name="connsiteY1" fmla="*/ 330117 h 339188"/>
                <a:gd name="connsiteX2" fmla="*/ 293171 w 497476"/>
                <a:gd name="connsiteY2" fmla="*/ 328534 h 339188"/>
                <a:gd name="connsiteX3" fmla="*/ 198198 w 497476"/>
                <a:gd name="connsiteY3" fmla="*/ 286022 h 339188"/>
                <a:gd name="connsiteX4" fmla="*/ 73603 w 497476"/>
                <a:gd name="connsiteY4" fmla="*/ 210270 h 339188"/>
                <a:gd name="connsiteX5" fmla="*/ 31543 w 497476"/>
                <a:gd name="connsiteY5" fmla="*/ 187883 h 339188"/>
                <a:gd name="connsiteX6" fmla="*/ 19559 w 497476"/>
                <a:gd name="connsiteY6" fmla="*/ 143789 h 339188"/>
                <a:gd name="connsiteX7" fmla="*/ 19559 w 497476"/>
                <a:gd name="connsiteY7" fmla="*/ 143337 h 339188"/>
                <a:gd name="connsiteX8" fmla="*/ 36744 w 497476"/>
                <a:gd name="connsiteY8" fmla="*/ 32761 h 339188"/>
                <a:gd name="connsiteX9" fmla="*/ 135335 w 497476"/>
                <a:gd name="connsiteY9" fmla="*/ 36831 h 339188"/>
                <a:gd name="connsiteX10" fmla="*/ 221941 w 497476"/>
                <a:gd name="connsiteY10" fmla="*/ 85675 h 339188"/>
                <a:gd name="connsiteX11" fmla="*/ 285709 w 497476"/>
                <a:gd name="connsiteY11" fmla="*/ 85675 h 339188"/>
                <a:gd name="connsiteX12" fmla="*/ 371863 w 497476"/>
                <a:gd name="connsiteY12" fmla="*/ 165497 h 339188"/>
                <a:gd name="connsiteX13" fmla="*/ 473619 w 497476"/>
                <a:gd name="connsiteY13" fmla="*/ 235596 h 339188"/>
                <a:gd name="connsiteX14" fmla="*/ 477237 w 497476"/>
                <a:gd name="connsiteY14" fmla="*/ 248485 h 339188"/>
                <a:gd name="connsiteX15" fmla="*/ 477690 w 497476"/>
                <a:gd name="connsiteY15" fmla="*/ 249616 h 339188"/>
                <a:gd name="connsiteX16" fmla="*/ 481082 w 497476"/>
                <a:gd name="connsiteY16" fmla="*/ 294388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476" h="339188">
                  <a:moveTo>
                    <a:pt x="481082" y="294388"/>
                  </a:moveTo>
                  <a:cubicBezTo>
                    <a:pt x="474298" y="306373"/>
                    <a:pt x="458243" y="322429"/>
                    <a:pt x="414148" y="330117"/>
                  </a:cubicBezTo>
                  <a:cubicBezTo>
                    <a:pt x="370506" y="338483"/>
                    <a:pt x="328447" y="339388"/>
                    <a:pt x="293171" y="328534"/>
                  </a:cubicBezTo>
                  <a:cubicBezTo>
                    <a:pt x="258348" y="318132"/>
                    <a:pt x="213801" y="294388"/>
                    <a:pt x="198198" y="286022"/>
                  </a:cubicBezTo>
                  <a:cubicBezTo>
                    <a:pt x="183048" y="277655"/>
                    <a:pt x="85135" y="217054"/>
                    <a:pt x="73603" y="210270"/>
                  </a:cubicBezTo>
                  <a:cubicBezTo>
                    <a:pt x="62296" y="203938"/>
                    <a:pt x="35614" y="193085"/>
                    <a:pt x="31543" y="187883"/>
                  </a:cubicBezTo>
                  <a:cubicBezTo>
                    <a:pt x="27473" y="183135"/>
                    <a:pt x="15941" y="156678"/>
                    <a:pt x="19559" y="143789"/>
                  </a:cubicBezTo>
                  <a:cubicBezTo>
                    <a:pt x="19559" y="143789"/>
                    <a:pt x="19559" y="143789"/>
                    <a:pt x="19559" y="143337"/>
                  </a:cubicBezTo>
                  <a:cubicBezTo>
                    <a:pt x="15941" y="118915"/>
                    <a:pt x="12323" y="57183"/>
                    <a:pt x="36744" y="32761"/>
                  </a:cubicBezTo>
                  <a:cubicBezTo>
                    <a:pt x="66367" y="3139"/>
                    <a:pt x="116114" y="21455"/>
                    <a:pt x="135335" y="36831"/>
                  </a:cubicBezTo>
                  <a:cubicBezTo>
                    <a:pt x="154556" y="52434"/>
                    <a:pt x="221941" y="85675"/>
                    <a:pt x="221941" y="85675"/>
                  </a:cubicBezTo>
                  <a:cubicBezTo>
                    <a:pt x="255182" y="64871"/>
                    <a:pt x="252468" y="64871"/>
                    <a:pt x="285709" y="85675"/>
                  </a:cubicBezTo>
                  <a:cubicBezTo>
                    <a:pt x="318497" y="105800"/>
                    <a:pt x="296111" y="122985"/>
                    <a:pt x="371863" y="165497"/>
                  </a:cubicBezTo>
                  <a:cubicBezTo>
                    <a:pt x="447163" y="208009"/>
                    <a:pt x="473619" y="230847"/>
                    <a:pt x="473619" y="235596"/>
                  </a:cubicBezTo>
                  <a:cubicBezTo>
                    <a:pt x="475655" y="240345"/>
                    <a:pt x="476785" y="244868"/>
                    <a:pt x="477237" y="248485"/>
                  </a:cubicBezTo>
                  <a:lnTo>
                    <a:pt x="477690" y="249616"/>
                  </a:lnTo>
                  <a:cubicBezTo>
                    <a:pt x="477916" y="249616"/>
                    <a:pt x="488318" y="282857"/>
                    <a:pt x="481082" y="294388"/>
                  </a:cubicBez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46685576-9D69-40DA-949B-4AA3427216C2}"/>
                </a:ext>
              </a:extLst>
            </p:cNvPr>
            <p:cNvSpPr/>
            <p:nvPr/>
          </p:nvSpPr>
          <p:spPr>
            <a:xfrm>
              <a:off x="14295053" y="4596718"/>
              <a:ext cx="542765" cy="2035369"/>
            </a:xfrm>
            <a:custGeom>
              <a:avLst/>
              <a:gdLst>
                <a:gd name="connsiteX0" fmla="*/ 476447 w 542702"/>
                <a:gd name="connsiteY0" fmla="*/ 16959 h 2035132"/>
                <a:gd name="connsiteX1" fmla="*/ 540441 w 542702"/>
                <a:gd name="connsiteY1" fmla="*/ 495215 h 2035132"/>
                <a:gd name="connsiteX2" fmla="*/ 407253 w 542702"/>
                <a:gd name="connsiteY2" fmla="*/ 1279194 h 2035132"/>
                <a:gd name="connsiteX3" fmla="*/ 480744 w 542702"/>
                <a:gd name="connsiteY3" fmla="*/ 1960285 h 2035132"/>
                <a:gd name="connsiteX4" fmla="*/ 214593 w 542702"/>
                <a:gd name="connsiteY4" fmla="*/ 1916869 h 2035132"/>
                <a:gd name="connsiteX5" fmla="*/ 128213 w 542702"/>
                <a:gd name="connsiteY5" fmla="*/ 1244597 h 2035132"/>
                <a:gd name="connsiteX6" fmla="*/ 89094 w 542702"/>
                <a:gd name="connsiteY6" fmla="*/ 714558 h 2035132"/>
                <a:gd name="connsiteX7" fmla="*/ 16959 w 542702"/>
                <a:gd name="connsiteY7" fmla="*/ 216629 h 2035132"/>
                <a:gd name="connsiteX8" fmla="*/ 128213 w 542702"/>
                <a:gd name="connsiteY8" fmla="*/ 16959 h 2035132"/>
                <a:gd name="connsiteX9" fmla="*/ 476447 w 542702"/>
                <a:gd name="connsiteY9" fmla="*/ 16959 h 20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2702" h="2035132">
                  <a:moveTo>
                    <a:pt x="476447" y="16959"/>
                  </a:moveTo>
                  <a:cubicBezTo>
                    <a:pt x="476447" y="16959"/>
                    <a:pt x="545416" y="315219"/>
                    <a:pt x="540441" y="495215"/>
                  </a:cubicBezTo>
                  <a:cubicBezTo>
                    <a:pt x="535466" y="675212"/>
                    <a:pt x="441850" y="1173141"/>
                    <a:pt x="407253" y="1279194"/>
                  </a:cubicBezTo>
                  <a:cubicBezTo>
                    <a:pt x="372655" y="1385247"/>
                    <a:pt x="458583" y="1888377"/>
                    <a:pt x="480744" y="1960285"/>
                  </a:cubicBezTo>
                  <a:cubicBezTo>
                    <a:pt x="523029" y="2097317"/>
                    <a:pt x="211880" y="1962094"/>
                    <a:pt x="214593" y="1916869"/>
                  </a:cubicBezTo>
                  <a:cubicBezTo>
                    <a:pt x="214593" y="1916869"/>
                    <a:pt x="103340" y="1501024"/>
                    <a:pt x="128213" y="1244597"/>
                  </a:cubicBezTo>
                  <a:cubicBezTo>
                    <a:pt x="128213" y="1244597"/>
                    <a:pt x="128666" y="850233"/>
                    <a:pt x="89094" y="714558"/>
                  </a:cubicBezTo>
                  <a:cubicBezTo>
                    <a:pt x="49748" y="578882"/>
                    <a:pt x="16959" y="216629"/>
                    <a:pt x="16959" y="216629"/>
                  </a:cubicBezTo>
                  <a:lnTo>
                    <a:pt x="128213" y="16959"/>
                  </a:lnTo>
                  <a:cubicBezTo>
                    <a:pt x="128666" y="16959"/>
                    <a:pt x="444563" y="34371"/>
                    <a:pt x="476447" y="16959"/>
                  </a:cubicBez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0097DC10-940E-4D2F-A99B-17659BD64B35}"/>
                </a:ext>
              </a:extLst>
            </p:cNvPr>
            <p:cNvSpPr/>
            <p:nvPr/>
          </p:nvSpPr>
          <p:spPr>
            <a:xfrm>
              <a:off x="13981208" y="4558725"/>
              <a:ext cx="655841" cy="2193675"/>
            </a:xfrm>
            <a:custGeom>
              <a:avLst/>
              <a:gdLst>
                <a:gd name="connsiteX0" fmla="*/ 565487 w 655764"/>
                <a:gd name="connsiteY0" fmla="*/ 537953 h 2193420"/>
                <a:gd name="connsiteX1" fmla="*/ 371471 w 655764"/>
                <a:gd name="connsiteY1" fmla="*/ 1447205 h 2193420"/>
                <a:gd name="connsiteX2" fmla="*/ 332126 w 655764"/>
                <a:gd name="connsiteY2" fmla="*/ 2159276 h 2193420"/>
                <a:gd name="connsiteX3" fmla="*/ 315618 w 655764"/>
                <a:gd name="connsiteY3" fmla="*/ 2183698 h 2193420"/>
                <a:gd name="connsiteX4" fmla="*/ 87231 w 655764"/>
                <a:gd name="connsiteY4" fmla="*/ 2118347 h 2193420"/>
                <a:gd name="connsiteX5" fmla="*/ 102382 w 655764"/>
                <a:gd name="connsiteY5" fmla="*/ 1217914 h 2193420"/>
                <a:gd name="connsiteX6" fmla="*/ 34996 w 655764"/>
                <a:gd name="connsiteY6" fmla="*/ 523481 h 2193420"/>
                <a:gd name="connsiteX7" fmla="*/ 117080 w 655764"/>
                <a:gd name="connsiteY7" fmla="*/ 16959 h 2193420"/>
                <a:gd name="connsiteX8" fmla="*/ 646440 w 655764"/>
                <a:gd name="connsiteY8" fmla="*/ 83892 h 2193420"/>
                <a:gd name="connsiteX9" fmla="*/ 565487 w 655764"/>
                <a:gd name="connsiteY9" fmla="*/ 537953 h 21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5764" h="2193420">
                  <a:moveTo>
                    <a:pt x="565487" y="537953"/>
                  </a:moveTo>
                  <a:cubicBezTo>
                    <a:pt x="584708" y="683804"/>
                    <a:pt x="371471" y="1447205"/>
                    <a:pt x="371471" y="1447205"/>
                  </a:cubicBezTo>
                  <a:lnTo>
                    <a:pt x="332126" y="2159276"/>
                  </a:lnTo>
                  <a:cubicBezTo>
                    <a:pt x="331673" y="2169677"/>
                    <a:pt x="325342" y="2180079"/>
                    <a:pt x="315618" y="2183698"/>
                  </a:cubicBezTo>
                  <a:cubicBezTo>
                    <a:pt x="235117" y="2212867"/>
                    <a:pt x="128838" y="2179627"/>
                    <a:pt x="87231" y="2118347"/>
                  </a:cubicBezTo>
                  <a:cubicBezTo>
                    <a:pt x="71176" y="1927271"/>
                    <a:pt x="59192" y="1484064"/>
                    <a:pt x="102382" y="1217914"/>
                  </a:cubicBezTo>
                  <a:cubicBezTo>
                    <a:pt x="145572" y="951764"/>
                    <a:pt x="103965" y="783526"/>
                    <a:pt x="34996" y="523481"/>
                  </a:cubicBezTo>
                  <a:cubicBezTo>
                    <a:pt x="-33972" y="263436"/>
                    <a:pt x="117080" y="16959"/>
                    <a:pt x="117080" y="16959"/>
                  </a:cubicBezTo>
                  <a:cubicBezTo>
                    <a:pt x="139466" y="53818"/>
                    <a:pt x="642822" y="59923"/>
                    <a:pt x="646440" y="83892"/>
                  </a:cubicBezTo>
                  <a:cubicBezTo>
                    <a:pt x="649154" y="108088"/>
                    <a:pt x="546267" y="392102"/>
                    <a:pt x="565487" y="537953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7833A3F0-5058-431F-AC40-387B197B8FC8}"/>
                </a:ext>
              </a:extLst>
            </p:cNvPr>
            <p:cNvSpPr/>
            <p:nvPr/>
          </p:nvSpPr>
          <p:spPr>
            <a:xfrm>
              <a:off x="14968988" y="4158540"/>
              <a:ext cx="361843" cy="339228"/>
            </a:xfrm>
            <a:custGeom>
              <a:avLst/>
              <a:gdLst>
                <a:gd name="connsiteX0" fmla="*/ 16959 w 361801"/>
                <a:gd name="connsiteY0" fmla="*/ 120648 h 339188"/>
                <a:gd name="connsiteX1" fmla="*/ 80727 w 361801"/>
                <a:gd name="connsiteY1" fmla="*/ 181928 h 339188"/>
                <a:gd name="connsiteX2" fmla="*/ 130248 w 361801"/>
                <a:gd name="connsiteY2" fmla="*/ 279840 h 339188"/>
                <a:gd name="connsiteX3" fmla="*/ 264793 w 361801"/>
                <a:gd name="connsiteY3" fmla="*/ 341799 h 339188"/>
                <a:gd name="connsiteX4" fmla="*/ 365419 w 361801"/>
                <a:gd name="connsiteY4" fmla="*/ 283911 h 339188"/>
                <a:gd name="connsiteX5" fmla="*/ 289893 w 361801"/>
                <a:gd name="connsiteY5" fmla="*/ 256097 h 339188"/>
                <a:gd name="connsiteX6" fmla="*/ 219794 w 361801"/>
                <a:gd name="connsiteY6" fmla="*/ 177631 h 339188"/>
                <a:gd name="connsiteX7" fmla="*/ 219794 w 361801"/>
                <a:gd name="connsiteY7" fmla="*/ 172883 h 339188"/>
                <a:gd name="connsiteX8" fmla="*/ 292607 w 361801"/>
                <a:gd name="connsiteY8" fmla="*/ 189390 h 339188"/>
                <a:gd name="connsiteX9" fmla="*/ 349364 w 361801"/>
                <a:gd name="connsiteY9" fmla="*/ 177179 h 339188"/>
                <a:gd name="connsiteX10" fmla="*/ 271351 w 361801"/>
                <a:gd name="connsiteY10" fmla="*/ 128562 h 339188"/>
                <a:gd name="connsiteX11" fmla="*/ 211201 w 361801"/>
                <a:gd name="connsiteY11" fmla="*/ 106854 h 339188"/>
                <a:gd name="connsiteX12" fmla="*/ 88189 w 361801"/>
                <a:gd name="connsiteY12" fmla="*/ 29519 h 339188"/>
                <a:gd name="connsiteX13" fmla="*/ 80727 w 361801"/>
                <a:gd name="connsiteY13" fmla="*/ 21152 h 339188"/>
                <a:gd name="connsiteX14" fmla="*/ 16959 w 361801"/>
                <a:gd name="connsiteY14" fmla="*/ 120648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1801" h="339188">
                  <a:moveTo>
                    <a:pt x="16959" y="120648"/>
                  </a:moveTo>
                  <a:cubicBezTo>
                    <a:pt x="16959" y="120648"/>
                    <a:pt x="68064" y="160220"/>
                    <a:pt x="80727" y="181928"/>
                  </a:cubicBezTo>
                  <a:cubicBezTo>
                    <a:pt x="93390" y="203410"/>
                    <a:pt x="114872" y="253836"/>
                    <a:pt x="130248" y="279840"/>
                  </a:cubicBezTo>
                  <a:cubicBezTo>
                    <a:pt x="145851" y="305845"/>
                    <a:pt x="221829" y="339085"/>
                    <a:pt x="264793" y="341799"/>
                  </a:cubicBezTo>
                  <a:cubicBezTo>
                    <a:pt x="307305" y="344512"/>
                    <a:pt x="378535" y="306749"/>
                    <a:pt x="365419" y="283911"/>
                  </a:cubicBezTo>
                  <a:cubicBezTo>
                    <a:pt x="357279" y="269891"/>
                    <a:pt x="322682" y="264237"/>
                    <a:pt x="289893" y="256097"/>
                  </a:cubicBezTo>
                  <a:cubicBezTo>
                    <a:pt x="252583" y="246826"/>
                    <a:pt x="223864" y="215847"/>
                    <a:pt x="219794" y="177631"/>
                  </a:cubicBezTo>
                  <a:cubicBezTo>
                    <a:pt x="219568" y="175370"/>
                    <a:pt x="219568" y="173787"/>
                    <a:pt x="219794" y="172883"/>
                  </a:cubicBezTo>
                  <a:cubicBezTo>
                    <a:pt x="220925" y="166551"/>
                    <a:pt x="275647" y="180119"/>
                    <a:pt x="292607" y="189390"/>
                  </a:cubicBezTo>
                  <a:cubicBezTo>
                    <a:pt x="309566" y="198661"/>
                    <a:pt x="350043" y="195043"/>
                    <a:pt x="349364" y="177179"/>
                  </a:cubicBezTo>
                  <a:cubicBezTo>
                    <a:pt x="348686" y="159089"/>
                    <a:pt x="307983" y="153888"/>
                    <a:pt x="271351" y="128562"/>
                  </a:cubicBezTo>
                  <a:cubicBezTo>
                    <a:pt x="256879" y="118612"/>
                    <a:pt x="234266" y="111829"/>
                    <a:pt x="211201" y="106854"/>
                  </a:cubicBezTo>
                  <a:cubicBezTo>
                    <a:pt x="162358" y="96452"/>
                    <a:pt x="119847" y="68186"/>
                    <a:pt x="88189" y="29519"/>
                  </a:cubicBezTo>
                  <a:cubicBezTo>
                    <a:pt x="85928" y="26579"/>
                    <a:pt x="83440" y="23866"/>
                    <a:pt x="80727" y="21152"/>
                  </a:cubicBezTo>
                  <a:cubicBezTo>
                    <a:pt x="53592" y="-7566"/>
                    <a:pt x="16959" y="120648"/>
                    <a:pt x="16959" y="120648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E968527B-60C0-4D20-91BD-D7BEFAA4A460}"/>
                </a:ext>
              </a:extLst>
            </p:cNvPr>
            <p:cNvSpPr/>
            <p:nvPr/>
          </p:nvSpPr>
          <p:spPr>
            <a:xfrm>
              <a:off x="14546049" y="3246817"/>
              <a:ext cx="542765" cy="1085530"/>
            </a:xfrm>
            <a:custGeom>
              <a:avLst/>
              <a:gdLst>
                <a:gd name="connsiteX0" fmla="*/ 156964 w 542702"/>
                <a:gd name="connsiteY0" fmla="*/ 582048 h 1085404"/>
                <a:gd name="connsiteX1" fmla="*/ 474671 w 542702"/>
                <a:gd name="connsiteY1" fmla="*/ 1069801 h 1085404"/>
                <a:gd name="connsiteX2" fmla="*/ 544544 w 542702"/>
                <a:gd name="connsiteY2" fmla="*/ 978899 h 1085404"/>
                <a:gd name="connsiteX3" fmla="*/ 364548 w 542702"/>
                <a:gd name="connsiteY3" fmla="*/ 610088 h 1085404"/>
                <a:gd name="connsiteX4" fmla="*/ 265278 w 542702"/>
                <a:gd name="connsiteY4" fmla="*/ 205775 h 1085404"/>
                <a:gd name="connsiteX5" fmla="*/ 151085 w 542702"/>
                <a:gd name="connsiteY5" fmla="*/ 26231 h 1085404"/>
                <a:gd name="connsiteX6" fmla="*/ 18123 w 542702"/>
                <a:gd name="connsiteY6" fmla="*/ 110123 h 1085404"/>
                <a:gd name="connsiteX7" fmla="*/ 156964 w 542702"/>
                <a:gd name="connsiteY7" fmla="*/ 582048 h 1085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702" h="1085404">
                  <a:moveTo>
                    <a:pt x="156964" y="582048"/>
                  </a:moveTo>
                  <a:cubicBezTo>
                    <a:pt x="182516" y="640162"/>
                    <a:pt x="404346" y="1046510"/>
                    <a:pt x="474671" y="1069801"/>
                  </a:cubicBezTo>
                  <a:lnTo>
                    <a:pt x="544544" y="978899"/>
                  </a:lnTo>
                  <a:lnTo>
                    <a:pt x="364548" y="610088"/>
                  </a:lnTo>
                  <a:lnTo>
                    <a:pt x="265278" y="205775"/>
                  </a:lnTo>
                  <a:cubicBezTo>
                    <a:pt x="262339" y="199217"/>
                    <a:pt x="249902" y="65576"/>
                    <a:pt x="151085" y="26231"/>
                  </a:cubicBezTo>
                  <a:cubicBezTo>
                    <a:pt x="52720" y="-13341"/>
                    <a:pt x="9078" y="85023"/>
                    <a:pt x="18123" y="110123"/>
                  </a:cubicBezTo>
                  <a:cubicBezTo>
                    <a:pt x="27394" y="134997"/>
                    <a:pt x="131186" y="523708"/>
                    <a:pt x="156964" y="582048"/>
                  </a:cubicBezTo>
                  <a:close/>
                </a:path>
              </a:pathLst>
            </a:custGeom>
            <a:solidFill>
              <a:srgbClr val="474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8508FED3-A087-4D2A-B0C9-29CD407453B6}"/>
                </a:ext>
              </a:extLst>
            </p:cNvPr>
            <p:cNvSpPr/>
            <p:nvPr/>
          </p:nvSpPr>
          <p:spPr>
            <a:xfrm>
              <a:off x="14096880" y="3235786"/>
              <a:ext cx="701071" cy="1537834"/>
            </a:xfrm>
            <a:custGeom>
              <a:avLst/>
              <a:gdLst>
                <a:gd name="connsiteX0" fmla="*/ 59988 w 700990"/>
                <a:gd name="connsiteY0" fmla="*/ 212055 h 1537655"/>
                <a:gd name="connsiteX1" fmla="*/ 575554 w 700990"/>
                <a:gd name="connsiteY1" fmla="*/ 29572 h 1537655"/>
                <a:gd name="connsiteX2" fmla="*/ 697210 w 700990"/>
                <a:gd name="connsiteY2" fmla="*/ 1320072 h 1537655"/>
                <a:gd name="connsiteX3" fmla="*/ 262822 w 700990"/>
                <a:gd name="connsiteY3" fmla="*/ 1521324 h 1537655"/>
                <a:gd name="connsiteX4" fmla="*/ 59988 w 700990"/>
                <a:gd name="connsiteY4" fmla="*/ 212055 h 153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0990" h="1537655">
                  <a:moveTo>
                    <a:pt x="59988" y="212055"/>
                  </a:moveTo>
                  <a:cubicBezTo>
                    <a:pt x="59988" y="212055"/>
                    <a:pt x="468371" y="-41658"/>
                    <a:pt x="575554" y="29572"/>
                  </a:cubicBezTo>
                  <a:cubicBezTo>
                    <a:pt x="682738" y="100801"/>
                    <a:pt x="697210" y="1320072"/>
                    <a:pt x="697210" y="1320072"/>
                  </a:cubicBezTo>
                  <a:cubicBezTo>
                    <a:pt x="697210" y="1320072"/>
                    <a:pt x="572615" y="1511827"/>
                    <a:pt x="262822" y="1521324"/>
                  </a:cubicBezTo>
                  <a:cubicBezTo>
                    <a:pt x="-47196" y="1530369"/>
                    <a:pt x="2099" y="379162"/>
                    <a:pt x="59988" y="212055"/>
                  </a:cubicBez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47FE2182-94AB-4736-9F62-170940FAB00E}"/>
                </a:ext>
              </a:extLst>
            </p:cNvPr>
            <p:cNvSpPr/>
            <p:nvPr/>
          </p:nvSpPr>
          <p:spPr>
            <a:xfrm>
              <a:off x="13935960" y="3314437"/>
              <a:ext cx="565380" cy="1809216"/>
            </a:xfrm>
            <a:custGeom>
              <a:avLst/>
              <a:gdLst>
                <a:gd name="connsiteX0" fmla="*/ 550128 w 565314"/>
                <a:gd name="connsiteY0" fmla="*/ 923046 h 1809006"/>
                <a:gd name="connsiteX1" fmla="*/ 507617 w 565314"/>
                <a:gd name="connsiteY1" fmla="*/ 1518435 h 1809006"/>
                <a:gd name="connsiteX2" fmla="*/ 494049 w 565314"/>
                <a:gd name="connsiteY2" fmla="*/ 1730767 h 1809006"/>
                <a:gd name="connsiteX3" fmla="*/ 51295 w 565314"/>
                <a:gd name="connsiteY3" fmla="*/ 1640543 h 1809006"/>
                <a:gd name="connsiteX4" fmla="*/ 89284 w 565314"/>
                <a:gd name="connsiteY4" fmla="*/ 1343187 h 1809006"/>
                <a:gd name="connsiteX5" fmla="*/ 111670 w 565314"/>
                <a:gd name="connsiteY5" fmla="*/ 963748 h 1809006"/>
                <a:gd name="connsiteX6" fmla="*/ 17150 w 565314"/>
                <a:gd name="connsiteY6" fmla="*/ 227256 h 1809006"/>
                <a:gd name="connsiteX7" fmla="*/ 273577 w 565314"/>
                <a:gd name="connsiteY7" fmla="*/ 44999 h 1809006"/>
                <a:gd name="connsiteX8" fmla="*/ 274029 w 565314"/>
                <a:gd name="connsiteY8" fmla="*/ 44999 h 1809006"/>
                <a:gd name="connsiteX9" fmla="*/ 320158 w 565314"/>
                <a:gd name="connsiteY9" fmla="*/ 16959 h 1809006"/>
                <a:gd name="connsiteX10" fmla="*/ 484100 w 565314"/>
                <a:gd name="connsiteY10" fmla="*/ 435292 h 1809006"/>
                <a:gd name="connsiteX11" fmla="*/ 550128 w 565314"/>
                <a:gd name="connsiteY11" fmla="*/ 923046 h 1809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5314" h="1809006">
                  <a:moveTo>
                    <a:pt x="550128" y="923046"/>
                  </a:moveTo>
                  <a:cubicBezTo>
                    <a:pt x="540857" y="1003547"/>
                    <a:pt x="520506" y="1307686"/>
                    <a:pt x="507617" y="1518435"/>
                  </a:cubicBezTo>
                  <a:cubicBezTo>
                    <a:pt x="499928" y="1639865"/>
                    <a:pt x="494049" y="1730767"/>
                    <a:pt x="494049" y="1730767"/>
                  </a:cubicBezTo>
                  <a:cubicBezTo>
                    <a:pt x="322872" y="1914608"/>
                    <a:pt x="91771" y="1703180"/>
                    <a:pt x="51295" y="1640543"/>
                  </a:cubicBezTo>
                  <a:cubicBezTo>
                    <a:pt x="5617" y="1568861"/>
                    <a:pt x="57626" y="1436125"/>
                    <a:pt x="89284" y="1343187"/>
                  </a:cubicBezTo>
                  <a:cubicBezTo>
                    <a:pt x="120942" y="1250250"/>
                    <a:pt x="133379" y="1164096"/>
                    <a:pt x="111670" y="963748"/>
                  </a:cubicBezTo>
                  <a:cubicBezTo>
                    <a:pt x="89962" y="763401"/>
                    <a:pt x="12627" y="261401"/>
                    <a:pt x="17150" y="227256"/>
                  </a:cubicBezTo>
                  <a:cubicBezTo>
                    <a:pt x="20768" y="201252"/>
                    <a:pt x="189458" y="95877"/>
                    <a:pt x="273577" y="44999"/>
                  </a:cubicBezTo>
                  <a:lnTo>
                    <a:pt x="274029" y="44999"/>
                  </a:lnTo>
                  <a:cubicBezTo>
                    <a:pt x="302068" y="27813"/>
                    <a:pt x="320158" y="16959"/>
                    <a:pt x="320158" y="16959"/>
                  </a:cubicBezTo>
                  <a:cubicBezTo>
                    <a:pt x="318123" y="115098"/>
                    <a:pt x="420332" y="303009"/>
                    <a:pt x="484100" y="435292"/>
                  </a:cubicBezTo>
                  <a:cubicBezTo>
                    <a:pt x="547415" y="567124"/>
                    <a:pt x="564600" y="796868"/>
                    <a:pt x="550128" y="923046"/>
                  </a:cubicBezTo>
                  <a:close/>
                </a:path>
              </a:pathLst>
            </a:custGeom>
            <a:solidFill>
              <a:srgbClr val="4C4C5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65D3CDEE-43D8-45F1-8247-FBF971603084}"/>
                </a:ext>
              </a:extLst>
            </p:cNvPr>
            <p:cNvSpPr/>
            <p:nvPr/>
          </p:nvSpPr>
          <p:spPr>
            <a:xfrm>
              <a:off x="14177454" y="3314436"/>
              <a:ext cx="316613" cy="1515218"/>
            </a:xfrm>
            <a:custGeom>
              <a:avLst/>
              <a:gdLst>
                <a:gd name="connsiteX0" fmla="*/ 308662 w 316576"/>
                <a:gd name="connsiteY0" fmla="*/ 923046 h 1515043"/>
                <a:gd name="connsiteX1" fmla="*/ 266150 w 316576"/>
                <a:gd name="connsiteY1" fmla="*/ 1518435 h 1515043"/>
                <a:gd name="connsiteX2" fmla="*/ 110349 w 316576"/>
                <a:gd name="connsiteY2" fmla="*/ 548355 h 1515043"/>
                <a:gd name="connsiteX3" fmla="*/ 160775 w 316576"/>
                <a:gd name="connsiteY3" fmla="*/ 449764 h 1515043"/>
                <a:gd name="connsiteX4" fmla="*/ 63089 w 316576"/>
                <a:gd name="connsiteY4" fmla="*/ 474186 h 1515043"/>
                <a:gd name="connsiteX5" fmla="*/ 16959 w 316576"/>
                <a:gd name="connsiteY5" fmla="*/ 78692 h 1515043"/>
                <a:gd name="connsiteX6" fmla="*/ 32110 w 316576"/>
                <a:gd name="connsiteY6" fmla="*/ 44999 h 1515043"/>
                <a:gd name="connsiteX7" fmla="*/ 32562 w 316576"/>
                <a:gd name="connsiteY7" fmla="*/ 44999 h 1515043"/>
                <a:gd name="connsiteX8" fmla="*/ 78692 w 316576"/>
                <a:gd name="connsiteY8" fmla="*/ 16959 h 1515043"/>
                <a:gd name="connsiteX9" fmla="*/ 242633 w 316576"/>
                <a:gd name="connsiteY9" fmla="*/ 435292 h 1515043"/>
                <a:gd name="connsiteX10" fmla="*/ 308662 w 316576"/>
                <a:gd name="connsiteY10" fmla="*/ 923046 h 151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6576" h="1515043">
                  <a:moveTo>
                    <a:pt x="308662" y="923046"/>
                  </a:moveTo>
                  <a:cubicBezTo>
                    <a:pt x="299391" y="1003547"/>
                    <a:pt x="279039" y="1307686"/>
                    <a:pt x="266150" y="1518435"/>
                  </a:cubicBezTo>
                  <a:cubicBezTo>
                    <a:pt x="248965" y="1280777"/>
                    <a:pt x="110349" y="548355"/>
                    <a:pt x="110349" y="548355"/>
                  </a:cubicBezTo>
                  <a:lnTo>
                    <a:pt x="160775" y="449764"/>
                  </a:lnTo>
                  <a:cubicBezTo>
                    <a:pt x="153539" y="452930"/>
                    <a:pt x="87511" y="483005"/>
                    <a:pt x="63089" y="474186"/>
                  </a:cubicBezTo>
                  <a:cubicBezTo>
                    <a:pt x="36632" y="464236"/>
                    <a:pt x="16959" y="127987"/>
                    <a:pt x="16959" y="78692"/>
                  </a:cubicBezTo>
                  <a:cubicBezTo>
                    <a:pt x="16959" y="67385"/>
                    <a:pt x="22613" y="55853"/>
                    <a:pt x="32110" y="44999"/>
                  </a:cubicBezTo>
                  <a:lnTo>
                    <a:pt x="32562" y="44999"/>
                  </a:lnTo>
                  <a:cubicBezTo>
                    <a:pt x="60602" y="27813"/>
                    <a:pt x="78692" y="16959"/>
                    <a:pt x="78692" y="16959"/>
                  </a:cubicBezTo>
                  <a:cubicBezTo>
                    <a:pt x="76657" y="115098"/>
                    <a:pt x="178865" y="303009"/>
                    <a:pt x="242633" y="435292"/>
                  </a:cubicBezTo>
                  <a:cubicBezTo>
                    <a:pt x="305948" y="567124"/>
                    <a:pt x="323134" y="796868"/>
                    <a:pt x="308662" y="923046"/>
                  </a:cubicBez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93E4276-26E6-4227-8517-3760376F35FF}"/>
                </a:ext>
              </a:extLst>
            </p:cNvPr>
            <p:cNvSpPr/>
            <p:nvPr/>
          </p:nvSpPr>
          <p:spPr>
            <a:xfrm>
              <a:off x="14411296" y="3232893"/>
              <a:ext cx="452304" cy="1696140"/>
            </a:xfrm>
            <a:custGeom>
              <a:avLst/>
              <a:gdLst>
                <a:gd name="connsiteX0" fmla="*/ 446372 w 452251"/>
                <a:gd name="connsiteY0" fmla="*/ 1593186 h 1695943"/>
                <a:gd name="connsiteX1" fmla="*/ 297356 w 452251"/>
                <a:gd name="connsiteY1" fmla="*/ 1696978 h 1695943"/>
                <a:gd name="connsiteX2" fmla="*/ 303009 w 452251"/>
                <a:gd name="connsiteY2" fmla="*/ 1254223 h 1695943"/>
                <a:gd name="connsiteX3" fmla="*/ 304139 w 452251"/>
                <a:gd name="connsiteY3" fmla="*/ 1222114 h 1695943"/>
                <a:gd name="connsiteX4" fmla="*/ 260949 w 452251"/>
                <a:gd name="connsiteY4" fmla="*/ 384996 h 1695943"/>
                <a:gd name="connsiteX5" fmla="*/ 16959 w 452251"/>
                <a:gd name="connsiteY5" fmla="*/ 52364 h 1695943"/>
                <a:gd name="connsiteX6" fmla="*/ 73039 w 452251"/>
                <a:gd name="connsiteY6" fmla="*/ 32691 h 1695943"/>
                <a:gd name="connsiteX7" fmla="*/ 299843 w 452251"/>
                <a:gd name="connsiteY7" fmla="*/ 52364 h 1695943"/>
                <a:gd name="connsiteX8" fmla="*/ 420142 w 452251"/>
                <a:gd name="connsiteY8" fmla="*/ 559339 h 1695943"/>
                <a:gd name="connsiteX9" fmla="*/ 404991 w 452251"/>
                <a:gd name="connsiteY9" fmla="*/ 1045057 h 1695943"/>
                <a:gd name="connsiteX10" fmla="*/ 446372 w 452251"/>
                <a:gd name="connsiteY10" fmla="*/ 1593186 h 169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2251" h="1695943">
                  <a:moveTo>
                    <a:pt x="446372" y="1593186"/>
                  </a:moveTo>
                  <a:cubicBezTo>
                    <a:pt x="444337" y="1625296"/>
                    <a:pt x="297356" y="1696978"/>
                    <a:pt x="297356" y="1696978"/>
                  </a:cubicBezTo>
                  <a:cubicBezTo>
                    <a:pt x="297356" y="1696978"/>
                    <a:pt x="297356" y="1398039"/>
                    <a:pt x="303009" y="1254223"/>
                  </a:cubicBezTo>
                  <a:cubicBezTo>
                    <a:pt x="303009" y="1242239"/>
                    <a:pt x="303461" y="1231384"/>
                    <a:pt x="304139" y="1222114"/>
                  </a:cubicBezTo>
                  <a:cubicBezTo>
                    <a:pt x="310471" y="1097066"/>
                    <a:pt x="295320" y="492858"/>
                    <a:pt x="260949" y="384996"/>
                  </a:cubicBezTo>
                  <a:cubicBezTo>
                    <a:pt x="226126" y="277134"/>
                    <a:pt x="81858" y="65254"/>
                    <a:pt x="16959" y="52364"/>
                  </a:cubicBezTo>
                  <a:cubicBezTo>
                    <a:pt x="16959" y="52364"/>
                    <a:pt x="39346" y="41963"/>
                    <a:pt x="73039" y="32691"/>
                  </a:cubicBezTo>
                  <a:cubicBezTo>
                    <a:pt x="132284" y="15506"/>
                    <a:pt x="226578" y="1486"/>
                    <a:pt x="299843" y="52364"/>
                  </a:cubicBezTo>
                  <a:cubicBezTo>
                    <a:pt x="414036" y="132187"/>
                    <a:pt x="420142" y="514340"/>
                    <a:pt x="420142" y="559339"/>
                  </a:cubicBezTo>
                  <a:cubicBezTo>
                    <a:pt x="420142" y="605016"/>
                    <a:pt x="379213" y="976089"/>
                    <a:pt x="404991" y="1045057"/>
                  </a:cubicBezTo>
                  <a:cubicBezTo>
                    <a:pt x="431222" y="1114251"/>
                    <a:pt x="448860" y="1561076"/>
                    <a:pt x="446372" y="1593186"/>
                  </a:cubicBezTo>
                  <a:close/>
                </a:path>
              </a:pathLst>
            </a:custGeom>
            <a:solidFill>
              <a:srgbClr val="4C4C5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7C5FD80A-5265-4E24-B958-DF9B7E285B21}"/>
                </a:ext>
              </a:extLst>
            </p:cNvPr>
            <p:cNvSpPr/>
            <p:nvPr/>
          </p:nvSpPr>
          <p:spPr>
            <a:xfrm>
              <a:off x="14411522" y="3248626"/>
              <a:ext cx="339228" cy="1243836"/>
            </a:xfrm>
            <a:custGeom>
              <a:avLst/>
              <a:gdLst>
                <a:gd name="connsiteX0" fmla="*/ 312280 w 339188"/>
                <a:gd name="connsiteY0" fmla="*/ 1240074 h 1243692"/>
                <a:gd name="connsiteX1" fmla="*/ 303009 w 339188"/>
                <a:gd name="connsiteY1" fmla="*/ 1238491 h 1243692"/>
                <a:gd name="connsiteX2" fmla="*/ 304139 w 339188"/>
                <a:gd name="connsiteY2" fmla="*/ 1206382 h 1243692"/>
                <a:gd name="connsiteX3" fmla="*/ 260949 w 339188"/>
                <a:gd name="connsiteY3" fmla="*/ 369264 h 1243692"/>
                <a:gd name="connsiteX4" fmla="*/ 16959 w 339188"/>
                <a:gd name="connsiteY4" fmla="*/ 36632 h 1243692"/>
                <a:gd name="connsiteX5" fmla="*/ 73039 w 339188"/>
                <a:gd name="connsiteY5" fmla="*/ 16959 h 1243692"/>
                <a:gd name="connsiteX6" fmla="*/ 319516 w 339188"/>
                <a:gd name="connsiteY6" fmla="*/ 234493 h 1243692"/>
                <a:gd name="connsiteX7" fmla="*/ 268637 w 339188"/>
                <a:gd name="connsiteY7" fmla="*/ 286954 h 1243692"/>
                <a:gd name="connsiteX8" fmla="*/ 329918 w 339188"/>
                <a:gd name="connsiteY8" fmla="*/ 303461 h 1243692"/>
                <a:gd name="connsiteX9" fmla="*/ 312280 w 339188"/>
                <a:gd name="connsiteY9" fmla="*/ 1240074 h 1243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188" h="1243692">
                  <a:moveTo>
                    <a:pt x="312280" y="1240074"/>
                  </a:moveTo>
                  <a:lnTo>
                    <a:pt x="303009" y="1238491"/>
                  </a:lnTo>
                  <a:cubicBezTo>
                    <a:pt x="303009" y="1226507"/>
                    <a:pt x="303461" y="1215652"/>
                    <a:pt x="304139" y="1206382"/>
                  </a:cubicBezTo>
                  <a:cubicBezTo>
                    <a:pt x="310471" y="1081334"/>
                    <a:pt x="295320" y="477126"/>
                    <a:pt x="260949" y="369264"/>
                  </a:cubicBezTo>
                  <a:cubicBezTo>
                    <a:pt x="226126" y="261402"/>
                    <a:pt x="81858" y="49522"/>
                    <a:pt x="16959" y="36632"/>
                  </a:cubicBezTo>
                  <a:cubicBezTo>
                    <a:pt x="16959" y="36632"/>
                    <a:pt x="39346" y="26231"/>
                    <a:pt x="73039" y="16959"/>
                  </a:cubicBezTo>
                  <a:cubicBezTo>
                    <a:pt x="149921" y="47486"/>
                    <a:pt x="234040" y="113063"/>
                    <a:pt x="319516" y="234493"/>
                  </a:cubicBezTo>
                  <a:lnTo>
                    <a:pt x="268637" y="286954"/>
                  </a:lnTo>
                  <a:lnTo>
                    <a:pt x="329918" y="303461"/>
                  </a:lnTo>
                  <a:cubicBezTo>
                    <a:pt x="329918" y="303235"/>
                    <a:pt x="303461" y="788501"/>
                    <a:pt x="312280" y="1240074"/>
                  </a:cubicBez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9F1AEF48-9B30-4F91-A8C5-CBF8CCAD4F77}"/>
                </a:ext>
              </a:extLst>
            </p:cNvPr>
            <p:cNvSpPr/>
            <p:nvPr/>
          </p:nvSpPr>
          <p:spPr>
            <a:xfrm>
              <a:off x="14239264" y="3106902"/>
              <a:ext cx="316613" cy="452304"/>
            </a:xfrm>
            <a:custGeom>
              <a:avLst/>
              <a:gdLst>
                <a:gd name="connsiteX0" fmla="*/ 57141 w 316576"/>
                <a:gd name="connsiteY0" fmla="*/ 21635 h 452251"/>
                <a:gd name="connsiteX1" fmla="*/ 17116 w 316576"/>
                <a:gd name="connsiteY1" fmla="*/ 224695 h 452251"/>
                <a:gd name="connsiteX2" fmla="*/ 92416 w 316576"/>
                <a:gd name="connsiteY2" fmla="*/ 372130 h 452251"/>
                <a:gd name="connsiteX3" fmla="*/ 313567 w 316576"/>
                <a:gd name="connsiteY3" fmla="*/ 399943 h 452251"/>
                <a:gd name="connsiteX4" fmla="*/ 301809 w 316576"/>
                <a:gd name="connsiteY4" fmla="*/ 278061 h 452251"/>
                <a:gd name="connsiteX5" fmla="*/ 320577 w 316576"/>
                <a:gd name="connsiteY5" fmla="*/ 189646 h 452251"/>
                <a:gd name="connsiteX6" fmla="*/ 57141 w 316576"/>
                <a:gd name="connsiteY6" fmla="*/ 21635 h 45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576" h="452251">
                  <a:moveTo>
                    <a:pt x="57141" y="21635"/>
                  </a:moveTo>
                  <a:cubicBezTo>
                    <a:pt x="57141" y="21635"/>
                    <a:pt x="20508" y="195751"/>
                    <a:pt x="17116" y="224695"/>
                  </a:cubicBezTo>
                  <a:cubicBezTo>
                    <a:pt x="13724" y="253640"/>
                    <a:pt x="66186" y="350195"/>
                    <a:pt x="92416" y="372130"/>
                  </a:cubicBezTo>
                  <a:cubicBezTo>
                    <a:pt x="129727" y="403561"/>
                    <a:pt x="275352" y="480444"/>
                    <a:pt x="313567" y="399943"/>
                  </a:cubicBezTo>
                  <a:cubicBezTo>
                    <a:pt x="330979" y="363311"/>
                    <a:pt x="301809" y="278061"/>
                    <a:pt x="301809" y="278061"/>
                  </a:cubicBezTo>
                  <a:cubicBezTo>
                    <a:pt x="301809" y="278061"/>
                    <a:pt x="322160" y="220399"/>
                    <a:pt x="320577" y="189646"/>
                  </a:cubicBezTo>
                  <a:cubicBezTo>
                    <a:pt x="318768" y="159119"/>
                    <a:pt x="67316" y="-13415"/>
                    <a:pt x="57141" y="21635"/>
                  </a:cubicBezTo>
                  <a:close/>
                </a:path>
              </a:pathLst>
            </a:custGeom>
            <a:solidFill>
              <a:srgbClr val="F2C0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D6F4A8D7-7307-49ED-9315-8E66B1F03A75}"/>
                </a:ext>
              </a:extLst>
            </p:cNvPr>
            <p:cNvSpPr/>
            <p:nvPr/>
          </p:nvSpPr>
          <p:spPr>
            <a:xfrm>
              <a:off x="14161490" y="2745376"/>
              <a:ext cx="474919" cy="610611"/>
            </a:xfrm>
            <a:custGeom>
              <a:avLst/>
              <a:gdLst>
                <a:gd name="connsiteX0" fmla="*/ 431809 w 474864"/>
                <a:gd name="connsiteY0" fmla="*/ 85085 h 610539"/>
                <a:gd name="connsiteX1" fmla="*/ 471381 w 474864"/>
                <a:gd name="connsiteY1" fmla="*/ 211489 h 610539"/>
                <a:gd name="connsiteX2" fmla="*/ 459622 w 474864"/>
                <a:gd name="connsiteY2" fmla="*/ 550904 h 610539"/>
                <a:gd name="connsiteX3" fmla="*/ 284827 w 474864"/>
                <a:gd name="connsiteY3" fmla="*/ 596356 h 610539"/>
                <a:gd name="connsiteX4" fmla="*/ 32244 w 474864"/>
                <a:gd name="connsiteY4" fmla="*/ 364351 h 610539"/>
                <a:gd name="connsiteX5" fmla="*/ 431809 w 474864"/>
                <a:gd name="connsiteY5" fmla="*/ 85085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864" h="610539">
                  <a:moveTo>
                    <a:pt x="431809" y="85085"/>
                  </a:moveTo>
                  <a:cubicBezTo>
                    <a:pt x="431809" y="85085"/>
                    <a:pt x="468441" y="124657"/>
                    <a:pt x="471381" y="211489"/>
                  </a:cubicBezTo>
                  <a:cubicBezTo>
                    <a:pt x="474320" y="298096"/>
                    <a:pt x="480199" y="528744"/>
                    <a:pt x="459622" y="550904"/>
                  </a:cubicBezTo>
                  <a:cubicBezTo>
                    <a:pt x="439045" y="572839"/>
                    <a:pt x="349499" y="619873"/>
                    <a:pt x="284827" y="596356"/>
                  </a:cubicBezTo>
                  <a:cubicBezTo>
                    <a:pt x="220155" y="572839"/>
                    <a:pt x="89454" y="464072"/>
                    <a:pt x="32244" y="364351"/>
                  </a:cubicBezTo>
                  <a:cubicBezTo>
                    <a:pt x="-24966" y="264403"/>
                    <a:pt x="72042" y="-142397"/>
                    <a:pt x="431809" y="85085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B4845C0A-8374-4295-A2AB-BBEA397EB5CE}"/>
                </a:ext>
              </a:extLst>
            </p:cNvPr>
            <p:cNvSpPr/>
            <p:nvPr/>
          </p:nvSpPr>
          <p:spPr>
            <a:xfrm>
              <a:off x="14084151" y="2625760"/>
              <a:ext cx="587995" cy="542765"/>
            </a:xfrm>
            <a:custGeom>
              <a:avLst/>
              <a:gdLst>
                <a:gd name="connsiteX0" fmla="*/ 150276 w 587927"/>
                <a:gd name="connsiteY0" fmla="*/ 538449 h 542702"/>
                <a:gd name="connsiteX1" fmla="*/ 17993 w 587927"/>
                <a:gd name="connsiteY1" fmla="*/ 285866 h 542702"/>
                <a:gd name="connsiteX2" fmla="*/ 369166 w 587927"/>
                <a:gd name="connsiteY2" fmla="*/ 30344 h 542702"/>
                <a:gd name="connsiteX3" fmla="*/ 576297 w 587927"/>
                <a:gd name="connsiteY3" fmla="*/ 158105 h 542702"/>
                <a:gd name="connsiteX4" fmla="*/ 499867 w 587927"/>
                <a:gd name="connsiteY4" fmla="*/ 253530 h 542702"/>
                <a:gd name="connsiteX5" fmla="*/ 369166 w 587927"/>
                <a:gd name="connsiteY5" fmla="*/ 290163 h 542702"/>
                <a:gd name="connsiteX6" fmla="*/ 222184 w 587927"/>
                <a:gd name="connsiteY6" fmla="*/ 240189 h 542702"/>
                <a:gd name="connsiteX7" fmla="*/ 235300 w 587927"/>
                <a:gd name="connsiteY7" fmla="*/ 428100 h 542702"/>
                <a:gd name="connsiteX8" fmla="*/ 213365 w 587927"/>
                <a:gd name="connsiteY8" fmla="*/ 476717 h 542702"/>
                <a:gd name="connsiteX9" fmla="*/ 162035 w 587927"/>
                <a:gd name="connsiteY9" fmla="*/ 407748 h 542702"/>
                <a:gd name="connsiteX10" fmla="*/ 150276 w 587927"/>
                <a:gd name="connsiteY10" fmla="*/ 538449 h 542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7927" h="542702">
                  <a:moveTo>
                    <a:pt x="150276" y="538449"/>
                  </a:moveTo>
                  <a:cubicBezTo>
                    <a:pt x="150276" y="538449"/>
                    <a:pt x="3294" y="447320"/>
                    <a:pt x="17993" y="285866"/>
                  </a:cubicBezTo>
                  <a:cubicBezTo>
                    <a:pt x="32691" y="124186"/>
                    <a:pt x="162035" y="-30031"/>
                    <a:pt x="369166" y="30344"/>
                  </a:cubicBezTo>
                  <a:cubicBezTo>
                    <a:pt x="576297" y="90494"/>
                    <a:pt x="588056" y="102252"/>
                    <a:pt x="576297" y="158105"/>
                  </a:cubicBezTo>
                  <a:cubicBezTo>
                    <a:pt x="564539" y="213958"/>
                    <a:pt x="538082" y="237475"/>
                    <a:pt x="499867" y="253530"/>
                  </a:cubicBezTo>
                  <a:cubicBezTo>
                    <a:pt x="461652" y="269585"/>
                    <a:pt x="401502" y="298982"/>
                    <a:pt x="369166" y="290163"/>
                  </a:cubicBezTo>
                  <a:cubicBezTo>
                    <a:pt x="336830" y="281344"/>
                    <a:pt x="222184" y="240189"/>
                    <a:pt x="222184" y="240189"/>
                  </a:cubicBezTo>
                  <a:cubicBezTo>
                    <a:pt x="222184" y="240189"/>
                    <a:pt x="222184" y="370890"/>
                    <a:pt x="235300" y="428100"/>
                  </a:cubicBezTo>
                  <a:lnTo>
                    <a:pt x="213365" y="476717"/>
                  </a:lnTo>
                  <a:cubicBezTo>
                    <a:pt x="213365" y="476717"/>
                    <a:pt x="198667" y="403226"/>
                    <a:pt x="162035" y="407748"/>
                  </a:cubicBezTo>
                  <a:cubicBezTo>
                    <a:pt x="125402" y="412045"/>
                    <a:pt x="100302" y="450260"/>
                    <a:pt x="150276" y="538449"/>
                  </a:cubicBezTo>
                  <a:close/>
                </a:path>
              </a:pathLst>
            </a:custGeom>
            <a:solidFill>
              <a:srgbClr val="474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ABA6D66C-2940-4BA9-A1B4-AC7024231900}"/>
                </a:ext>
              </a:extLst>
            </p:cNvPr>
            <p:cNvSpPr/>
            <p:nvPr/>
          </p:nvSpPr>
          <p:spPr>
            <a:xfrm>
              <a:off x="14537601" y="4342556"/>
              <a:ext cx="452304" cy="271382"/>
            </a:xfrm>
            <a:custGeom>
              <a:avLst/>
              <a:gdLst>
                <a:gd name="connsiteX0" fmla="*/ 21822 w 452251"/>
                <a:gd name="connsiteY0" fmla="*/ 148759 h 271351"/>
                <a:gd name="connsiteX1" fmla="*/ 114307 w 452251"/>
                <a:gd name="connsiteY1" fmla="*/ 182905 h 271351"/>
                <a:gd name="connsiteX2" fmla="*/ 208602 w 452251"/>
                <a:gd name="connsiteY2" fmla="*/ 260692 h 271351"/>
                <a:gd name="connsiteX3" fmla="*/ 373673 w 452251"/>
                <a:gd name="connsiteY3" fmla="*/ 263858 h 271351"/>
                <a:gd name="connsiteX4" fmla="*/ 450330 w 452251"/>
                <a:gd name="connsiteY4" fmla="*/ 159840 h 271351"/>
                <a:gd name="connsiteX5" fmla="*/ 360784 w 452251"/>
                <a:gd name="connsiteY5" fmla="*/ 165041 h 271351"/>
                <a:gd name="connsiteX6" fmla="*/ 254053 w 452251"/>
                <a:gd name="connsiteY6" fmla="*/ 116197 h 271351"/>
                <a:gd name="connsiteX7" fmla="*/ 251792 w 452251"/>
                <a:gd name="connsiteY7" fmla="*/ 111223 h 271351"/>
                <a:gd name="connsiteX8" fmla="*/ 333423 w 452251"/>
                <a:gd name="connsiteY8" fmla="*/ 95394 h 271351"/>
                <a:gd name="connsiteX9" fmla="*/ 385884 w 452251"/>
                <a:gd name="connsiteY9" fmla="*/ 57405 h 271351"/>
                <a:gd name="connsiteX10" fmla="*/ 284354 w 452251"/>
                <a:gd name="connsiteY10" fmla="*/ 42706 h 271351"/>
                <a:gd name="connsiteX11" fmla="*/ 213350 w 452251"/>
                <a:gd name="connsiteY11" fmla="*/ 47455 h 271351"/>
                <a:gd name="connsiteX12" fmla="*/ 53253 w 452251"/>
                <a:gd name="connsiteY12" fmla="*/ 23486 h 271351"/>
                <a:gd name="connsiteX13" fmla="*/ 41947 w 452251"/>
                <a:gd name="connsiteY13" fmla="*/ 18285 h 271351"/>
                <a:gd name="connsiteX14" fmla="*/ 21822 w 452251"/>
                <a:gd name="connsiteY14" fmla="*/ 148759 h 27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2251" h="271351">
                  <a:moveTo>
                    <a:pt x="21822" y="148759"/>
                  </a:moveTo>
                  <a:cubicBezTo>
                    <a:pt x="21822" y="148759"/>
                    <a:pt x="91694" y="166397"/>
                    <a:pt x="114307" y="182905"/>
                  </a:cubicBezTo>
                  <a:cubicBezTo>
                    <a:pt x="136920" y="198959"/>
                    <a:pt x="181240" y="241019"/>
                    <a:pt x="208602" y="260692"/>
                  </a:cubicBezTo>
                  <a:cubicBezTo>
                    <a:pt x="235963" y="280139"/>
                    <a:pt x="328674" y="280139"/>
                    <a:pt x="373673" y="263858"/>
                  </a:cubicBezTo>
                  <a:cubicBezTo>
                    <a:pt x="418220" y="247577"/>
                    <a:pt x="474073" y="177252"/>
                    <a:pt x="450330" y="159840"/>
                  </a:cubicBezTo>
                  <a:cubicBezTo>
                    <a:pt x="435632" y="149212"/>
                    <a:pt x="397869" y="158935"/>
                    <a:pt x="360784" y="165041"/>
                  </a:cubicBezTo>
                  <a:cubicBezTo>
                    <a:pt x="318499" y="172050"/>
                    <a:pt x="275309" y="153508"/>
                    <a:pt x="254053" y="116197"/>
                  </a:cubicBezTo>
                  <a:cubicBezTo>
                    <a:pt x="252696" y="113936"/>
                    <a:pt x="252018" y="112353"/>
                    <a:pt x="251792" y="111223"/>
                  </a:cubicBezTo>
                  <a:cubicBezTo>
                    <a:pt x="250209" y="104213"/>
                    <a:pt x="312167" y="93585"/>
                    <a:pt x="333423" y="95394"/>
                  </a:cubicBezTo>
                  <a:cubicBezTo>
                    <a:pt x="354679" y="97203"/>
                    <a:pt x="394703" y="75495"/>
                    <a:pt x="385884" y="57405"/>
                  </a:cubicBezTo>
                  <a:cubicBezTo>
                    <a:pt x="377065" y="39315"/>
                    <a:pt x="333197" y="52204"/>
                    <a:pt x="284354" y="42706"/>
                  </a:cubicBezTo>
                  <a:cubicBezTo>
                    <a:pt x="265133" y="39089"/>
                    <a:pt x="238902" y="42028"/>
                    <a:pt x="213350" y="47455"/>
                  </a:cubicBezTo>
                  <a:cubicBezTo>
                    <a:pt x="158854" y="58761"/>
                    <a:pt x="103001" y="48812"/>
                    <a:pt x="53253" y="23486"/>
                  </a:cubicBezTo>
                  <a:cubicBezTo>
                    <a:pt x="49635" y="21451"/>
                    <a:pt x="45791" y="19868"/>
                    <a:pt x="41947" y="18285"/>
                  </a:cubicBezTo>
                  <a:cubicBezTo>
                    <a:pt x="2149" y="1552"/>
                    <a:pt x="21822" y="148759"/>
                    <a:pt x="21822" y="148759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47213DAC-087B-4242-B1AC-65AA75E27070}"/>
                </a:ext>
              </a:extLst>
            </p:cNvPr>
            <p:cNvSpPr/>
            <p:nvPr/>
          </p:nvSpPr>
          <p:spPr>
            <a:xfrm>
              <a:off x="13861990" y="3502464"/>
              <a:ext cx="814147" cy="1017684"/>
            </a:xfrm>
            <a:custGeom>
              <a:avLst/>
              <a:gdLst>
                <a:gd name="connsiteX0" fmla="*/ 143800 w 814053"/>
                <a:gd name="connsiteY0" fmla="*/ 17089 h 1017566"/>
                <a:gd name="connsiteX1" fmla="*/ 18979 w 814053"/>
                <a:gd name="connsiteY1" fmla="*/ 151182 h 1017566"/>
                <a:gd name="connsiteX2" fmla="*/ 143800 w 814053"/>
                <a:gd name="connsiteY2" fmla="*/ 843127 h 1017566"/>
                <a:gd name="connsiteX3" fmla="*/ 762254 w 814053"/>
                <a:gd name="connsiteY3" fmla="*/ 1015435 h 1017566"/>
                <a:gd name="connsiteX4" fmla="*/ 810871 w 814053"/>
                <a:gd name="connsiteY4" fmla="*/ 886769 h 1017566"/>
                <a:gd name="connsiteX5" fmla="*/ 369700 w 814053"/>
                <a:gd name="connsiteY5" fmla="*/ 739787 h 1017566"/>
                <a:gd name="connsiteX6" fmla="*/ 143800 w 814053"/>
                <a:gd name="connsiteY6" fmla="*/ 17089 h 1017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4053" h="1017566">
                  <a:moveTo>
                    <a:pt x="143800" y="17089"/>
                  </a:moveTo>
                  <a:cubicBezTo>
                    <a:pt x="143800" y="17089"/>
                    <a:pt x="37973" y="7592"/>
                    <a:pt x="18979" y="151182"/>
                  </a:cubicBezTo>
                  <a:cubicBezTo>
                    <a:pt x="210" y="294771"/>
                    <a:pt x="117796" y="796093"/>
                    <a:pt x="143800" y="843127"/>
                  </a:cubicBezTo>
                  <a:cubicBezTo>
                    <a:pt x="169578" y="890161"/>
                    <a:pt x="762254" y="1015435"/>
                    <a:pt x="762254" y="1015435"/>
                  </a:cubicBezTo>
                  <a:cubicBezTo>
                    <a:pt x="762254" y="1015435"/>
                    <a:pt x="693060" y="900789"/>
                    <a:pt x="810871" y="886769"/>
                  </a:cubicBezTo>
                  <a:lnTo>
                    <a:pt x="369700" y="739787"/>
                  </a:lnTo>
                  <a:cubicBezTo>
                    <a:pt x="369700" y="739561"/>
                    <a:pt x="346183" y="101660"/>
                    <a:pt x="143800" y="17089"/>
                  </a:cubicBez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BA85FD42-7791-4F7A-9435-264F293BD95E}"/>
                </a:ext>
              </a:extLst>
            </p:cNvPr>
            <p:cNvSpPr/>
            <p:nvPr/>
          </p:nvSpPr>
          <p:spPr>
            <a:xfrm>
              <a:off x="18200699" y="8496484"/>
              <a:ext cx="4183812" cy="2419827"/>
            </a:xfrm>
            <a:custGeom>
              <a:avLst/>
              <a:gdLst>
                <a:gd name="connsiteX0" fmla="*/ 4168856 w 4183327"/>
                <a:gd name="connsiteY0" fmla="*/ 1046510 h 2419546"/>
                <a:gd name="connsiteX1" fmla="*/ 1800188 w 4183327"/>
                <a:gd name="connsiteY1" fmla="*/ 2422938 h 2419546"/>
                <a:gd name="connsiteX2" fmla="*/ 16959 w 4183327"/>
                <a:gd name="connsiteY2" fmla="*/ 1393614 h 2419546"/>
                <a:gd name="connsiteX3" fmla="*/ 2385854 w 4183327"/>
                <a:gd name="connsiteY3" fmla="*/ 16959 h 241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3327" h="2419546">
                  <a:moveTo>
                    <a:pt x="4168856" y="1046510"/>
                  </a:moveTo>
                  <a:lnTo>
                    <a:pt x="1800188" y="2422938"/>
                  </a:lnTo>
                  <a:lnTo>
                    <a:pt x="16959" y="1393614"/>
                  </a:lnTo>
                  <a:lnTo>
                    <a:pt x="2385854" y="16959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BB4B3EEE-4205-42AC-9880-9602FD42D053}"/>
                </a:ext>
              </a:extLst>
            </p:cNvPr>
            <p:cNvSpPr/>
            <p:nvPr/>
          </p:nvSpPr>
          <p:spPr>
            <a:xfrm>
              <a:off x="19186496" y="9183533"/>
              <a:ext cx="655841" cy="384458"/>
            </a:xfrm>
            <a:custGeom>
              <a:avLst/>
              <a:gdLst>
                <a:gd name="connsiteX0" fmla="*/ 644233 w 655764"/>
                <a:gd name="connsiteY0" fmla="*/ 95877 h 384413"/>
                <a:gd name="connsiteX1" fmla="*/ 576395 w 655764"/>
                <a:gd name="connsiteY1" fmla="*/ 135223 h 384413"/>
                <a:gd name="connsiteX2" fmla="*/ 439589 w 655764"/>
                <a:gd name="connsiteY2" fmla="*/ 56305 h 384413"/>
                <a:gd name="connsiteX3" fmla="*/ 16959 w 655764"/>
                <a:gd name="connsiteY3" fmla="*/ 301878 h 384413"/>
                <a:gd name="connsiteX4" fmla="*/ 153540 w 655764"/>
                <a:gd name="connsiteY4" fmla="*/ 381022 h 384413"/>
                <a:gd name="connsiteX5" fmla="*/ 16959 w 655764"/>
                <a:gd name="connsiteY5" fmla="*/ 301878 h 384413"/>
                <a:gd name="connsiteX6" fmla="*/ 507426 w 655764"/>
                <a:gd name="connsiteY6" fmla="*/ 16959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5764" h="384413">
                  <a:moveTo>
                    <a:pt x="644233" y="95877"/>
                  </a:moveTo>
                  <a:lnTo>
                    <a:pt x="576395" y="135223"/>
                  </a:lnTo>
                  <a:lnTo>
                    <a:pt x="439589" y="56305"/>
                  </a:lnTo>
                  <a:lnTo>
                    <a:pt x="16959" y="301878"/>
                  </a:lnTo>
                  <a:lnTo>
                    <a:pt x="153540" y="381022"/>
                  </a:lnTo>
                  <a:lnTo>
                    <a:pt x="16959" y="301878"/>
                  </a:lnTo>
                  <a:lnTo>
                    <a:pt x="507426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DB2D2642-D935-4E06-A164-8EC73A497359}"/>
                </a:ext>
              </a:extLst>
            </p:cNvPr>
            <p:cNvSpPr/>
            <p:nvPr/>
          </p:nvSpPr>
          <p:spPr>
            <a:xfrm>
              <a:off x="20269085" y="9908577"/>
              <a:ext cx="474919" cy="293998"/>
            </a:xfrm>
            <a:custGeom>
              <a:avLst/>
              <a:gdLst>
                <a:gd name="connsiteX0" fmla="*/ 472151 w 474864"/>
                <a:gd name="connsiteY0" fmla="*/ 95877 h 293963"/>
                <a:gd name="connsiteX1" fmla="*/ 153766 w 474864"/>
                <a:gd name="connsiteY1" fmla="*/ 281074 h 293963"/>
                <a:gd name="connsiteX2" fmla="*/ 16959 w 474864"/>
                <a:gd name="connsiteY2" fmla="*/ 201930 h 293963"/>
                <a:gd name="connsiteX3" fmla="*/ 335345 w 474864"/>
                <a:gd name="connsiteY3" fmla="*/ 16959 h 293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4864" h="293963">
                  <a:moveTo>
                    <a:pt x="472151" y="95877"/>
                  </a:moveTo>
                  <a:lnTo>
                    <a:pt x="153766" y="281074"/>
                  </a:lnTo>
                  <a:lnTo>
                    <a:pt x="16959" y="201930"/>
                  </a:lnTo>
                  <a:lnTo>
                    <a:pt x="335345" y="16959"/>
                  </a:ln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CA6DE11-90EF-46D6-9C61-93E82467FE7D}"/>
                </a:ext>
              </a:extLst>
            </p:cNvPr>
            <p:cNvSpPr/>
            <p:nvPr/>
          </p:nvSpPr>
          <p:spPr>
            <a:xfrm>
              <a:off x="19186496" y="9222884"/>
              <a:ext cx="587995" cy="339228"/>
            </a:xfrm>
            <a:custGeom>
              <a:avLst/>
              <a:gdLst>
                <a:gd name="connsiteX0" fmla="*/ 576395 w 587927"/>
                <a:gd name="connsiteY0" fmla="*/ 95877 h 339188"/>
                <a:gd name="connsiteX1" fmla="*/ 509236 w 587927"/>
                <a:gd name="connsiteY1" fmla="*/ 134997 h 339188"/>
                <a:gd name="connsiteX2" fmla="*/ 372429 w 587927"/>
                <a:gd name="connsiteY2" fmla="*/ 56079 h 339188"/>
                <a:gd name="connsiteX3" fmla="*/ 16959 w 587927"/>
                <a:gd name="connsiteY3" fmla="*/ 262532 h 339188"/>
                <a:gd name="connsiteX4" fmla="*/ 153540 w 587927"/>
                <a:gd name="connsiteY4" fmla="*/ 341677 h 339188"/>
                <a:gd name="connsiteX5" fmla="*/ 16959 w 587927"/>
                <a:gd name="connsiteY5" fmla="*/ 262532 h 339188"/>
                <a:gd name="connsiteX6" fmla="*/ 439589 w 587927"/>
                <a:gd name="connsiteY6" fmla="*/ 16959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7927" h="339188">
                  <a:moveTo>
                    <a:pt x="576395" y="95877"/>
                  </a:moveTo>
                  <a:lnTo>
                    <a:pt x="509236" y="134997"/>
                  </a:lnTo>
                  <a:lnTo>
                    <a:pt x="372429" y="56079"/>
                  </a:lnTo>
                  <a:lnTo>
                    <a:pt x="16959" y="262532"/>
                  </a:lnTo>
                  <a:lnTo>
                    <a:pt x="153540" y="341677"/>
                  </a:lnTo>
                  <a:lnTo>
                    <a:pt x="16959" y="262532"/>
                  </a:lnTo>
                  <a:lnTo>
                    <a:pt x="439589" y="1695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5650C9D9-3C89-4939-815E-2ADF7B44F764}"/>
                </a:ext>
              </a:extLst>
            </p:cNvPr>
            <p:cNvSpPr/>
            <p:nvPr/>
          </p:nvSpPr>
          <p:spPr>
            <a:xfrm>
              <a:off x="19186496" y="9262008"/>
              <a:ext cx="520149" cy="316613"/>
            </a:xfrm>
            <a:custGeom>
              <a:avLst/>
              <a:gdLst>
                <a:gd name="connsiteX0" fmla="*/ 509236 w 520089"/>
                <a:gd name="connsiteY0" fmla="*/ 95877 h 316576"/>
                <a:gd name="connsiteX1" fmla="*/ 153540 w 520089"/>
                <a:gd name="connsiteY1" fmla="*/ 302557 h 316576"/>
                <a:gd name="connsiteX2" fmla="*/ 16959 w 520089"/>
                <a:gd name="connsiteY2" fmla="*/ 223412 h 316576"/>
                <a:gd name="connsiteX3" fmla="*/ 372429 w 520089"/>
                <a:gd name="connsiteY3" fmla="*/ 16959 h 3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089" h="316576">
                  <a:moveTo>
                    <a:pt x="509236" y="95877"/>
                  </a:moveTo>
                  <a:lnTo>
                    <a:pt x="153540" y="302557"/>
                  </a:lnTo>
                  <a:lnTo>
                    <a:pt x="16959" y="223412"/>
                  </a:lnTo>
                  <a:lnTo>
                    <a:pt x="372429" y="169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152C0E5E-134E-4F7A-BE55-F769435F3039}"/>
                </a:ext>
              </a:extLst>
            </p:cNvPr>
            <p:cNvSpPr/>
            <p:nvPr/>
          </p:nvSpPr>
          <p:spPr>
            <a:xfrm>
              <a:off x="19456974" y="9279421"/>
              <a:ext cx="746301" cy="452304"/>
            </a:xfrm>
            <a:custGeom>
              <a:avLst/>
              <a:gdLst>
                <a:gd name="connsiteX0" fmla="*/ 750059 w 746215"/>
                <a:gd name="connsiteY0" fmla="*/ 94973 h 452251"/>
                <a:gd name="connsiteX1" fmla="*/ 645137 w 746215"/>
                <a:gd name="connsiteY1" fmla="*/ 155801 h 452251"/>
                <a:gd name="connsiteX2" fmla="*/ 508104 w 746215"/>
                <a:gd name="connsiteY2" fmla="*/ 76883 h 452251"/>
                <a:gd name="connsiteX3" fmla="*/ 16959 w 746215"/>
                <a:gd name="connsiteY3" fmla="*/ 362253 h 452251"/>
                <a:gd name="connsiteX4" fmla="*/ 153992 w 746215"/>
                <a:gd name="connsiteY4" fmla="*/ 441397 h 452251"/>
                <a:gd name="connsiteX5" fmla="*/ 16959 w 746215"/>
                <a:gd name="connsiteY5" fmla="*/ 362253 h 452251"/>
                <a:gd name="connsiteX6" fmla="*/ 610992 w 746215"/>
                <a:gd name="connsiteY6" fmla="*/ 16959 h 452251"/>
                <a:gd name="connsiteX7" fmla="*/ 745763 w 746215"/>
                <a:gd name="connsiteY7" fmla="*/ 94747 h 452251"/>
                <a:gd name="connsiteX8" fmla="*/ 747572 w 746215"/>
                <a:gd name="connsiteY8" fmla="*/ 93616 h 45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215" h="452251">
                  <a:moveTo>
                    <a:pt x="750059" y="94973"/>
                  </a:moveTo>
                  <a:lnTo>
                    <a:pt x="645137" y="155801"/>
                  </a:lnTo>
                  <a:lnTo>
                    <a:pt x="508104" y="76883"/>
                  </a:lnTo>
                  <a:lnTo>
                    <a:pt x="16959" y="362253"/>
                  </a:lnTo>
                  <a:lnTo>
                    <a:pt x="153992" y="441397"/>
                  </a:lnTo>
                  <a:lnTo>
                    <a:pt x="16959" y="362253"/>
                  </a:lnTo>
                  <a:lnTo>
                    <a:pt x="610992" y="16959"/>
                  </a:lnTo>
                  <a:lnTo>
                    <a:pt x="745763" y="94747"/>
                  </a:lnTo>
                  <a:lnTo>
                    <a:pt x="747572" y="93616"/>
                  </a:lnTo>
                  <a:close/>
                </a:path>
              </a:pathLst>
            </a:custGeom>
            <a:solidFill>
              <a:srgbClr val="DF85D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649C4CB-1681-4A30-98A5-C2D7D9A71F06}"/>
                </a:ext>
              </a:extLst>
            </p:cNvPr>
            <p:cNvSpPr/>
            <p:nvPr/>
          </p:nvSpPr>
          <p:spPr>
            <a:xfrm>
              <a:off x="19456974" y="9339352"/>
              <a:ext cx="655841" cy="384458"/>
            </a:xfrm>
            <a:custGeom>
              <a:avLst/>
              <a:gdLst>
                <a:gd name="connsiteX0" fmla="*/ 645137 w 655764"/>
                <a:gd name="connsiteY0" fmla="*/ 95878 h 384413"/>
                <a:gd name="connsiteX1" fmla="*/ 153992 w 655764"/>
                <a:gd name="connsiteY1" fmla="*/ 381474 h 384413"/>
                <a:gd name="connsiteX2" fmla="*/ 16959 w 655764"/>
                <a:gd name="connsiteY2" fmla="*/ 302330 h 384413"/>
                <a:gd name="connsiteX3" fmla="*/ 508104 w 655764"/>
                <a:gd name="connsiteY3" fmla="*/ 16959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384413">
                  <a:moveTo>
                    <a:pt x="645137" y="95878"/>
                  </a:moveTo>
                  <a:lnTo>
                    <a:pt x="153992" y="381474"/>
                  </a:lnTo>
                  <a:lnTo>
                    <a:pt x="16959" y="302330"/>
                  </a:lnTo>
                  <a:lnTo>
                    <a:pt x="508104" y="16959"/>
                  </a:lnTo>
                  <a:close/>
                </a:path>
              </a:pathLst>
            </a:custGeom>
            <a:solidFill>
              <a:srgbClr val="AF5FE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AC35D891-F071-42B4-89B8-AAAFE55C06D4}"/>
                </a:ext>
              </a:extLst>
            </p:cNvPr>
            <p:cNvSpPr/>
            <p:nvPr/>
          </p:nvSpPr>
          <p:spPr>
            <a:xfrm>
              <a:off x="19456974" y="9213160"/>
              <a:ext cx="859377" cy="520149"/>
            </a:xfrm>
            <a:custGeom>
              <a:avLst/>
              <a:gdLst>
                <a:gd name="connsiteX0" fmla="*/ 864479 w 859278"/>
                <a:gd name="connsiteY0" fmla="*/ 94747 h 520089"/>
                <a:gd name="connsiteX1" fmla="*/ 750059 w 859278"/>
                <a:gd name="connsiteY1" fmla="*/ 161228 h 520089"/>
                <a:gd name="connsiteX2" fmla="*/ 747572 w 859278"/>
                <a:gd name="connsiteY2" fmla="*/ 159871 h 520089"/>
                <a:gd name="connsiteX3" fmla="*/ 745763 w 859278"/>
                <a:gd name="connsiteY3" fmla="*/ 161001 h 520089"/>
                <a:gd name="connsiteX4" fmla="*/ 610992 w 859278"/>
                <a:gd name="connsiteY4" fmla="*/ 83214 h 520089"/>
                <a:gd name="connsiteX5" fmla="*/ 16959 w 859278"/>
                <a:gd name="connsiteY5" fmla="*/ 428508 h 520089"/>
                <a:gd name="connsiteX6" fmla="*/ 153992 w 859278"/>
                <a:gd name="connsiteY6" fmla="*/ 507652 h 520089"/>
                <a:gd name="connsiteX7" fmla="*/ 16959 w 859278"/>
                <a:gd name="connsiteY7" fmla="*/ 428508 h 520089"/>
                <a:gd name="connsiteX8" fmla="*/ 724959 w 859278"/>
                <a:gd name="connsiteY8" fmla="*/ 16959 h 520089"/>
                <a:gd name="connsiteX9" fmla="*/ 859730 w 859278"/>
                <a:gd name="connsiteY9" fmla="*/ 94747 h 520089"/>
                <a:gd name="connsiteX10" fmla="*/ 861992 w 859278"/>
                <a:gd name="connsiteY10" fmla="*/ 93390 h 52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9278" h="520089">
                  <a:moveTo>
                    <a:pt x="864479" y="94747"/>
                  </a:moveTo>
                  <a:lnTo>
                    <a:pt x="750059" y="161228"/>
                  </a:lnTo>
                  <a:lnTo>
                    <a:pt x="747572" y="159871"/>
                  </a:lnTo>
                  <a:lnTo>
                    <a:pt x="745763" y="161001"/>
                  </a:lnTo>
                  <a:lnTo>
                    <a:pt x="610992" y="83214"/>
                  </a:lnTo>
                  <a:lnTo>
                    <a:pt x="16959" y="428508"/>
                  </a:lnTo>
                  <a:lnTo>
                    <a:pt x="153992" y="507652"/>
                  </a:lnTo>
                  <a:lnTo>
                    <a:pt x="16959" y="428508"/>
                  </a:lnTo>
                  <a:lnTo>
                    <a:pt x="724959" y="16959"/>
                  </a:lnTo>
                  <a:lnTo>
                    <a:pt x="859730" y="94747"/>
                  </a:lnTo>
                  <a:lnTo>
                    <a:pt x="861992" y="93390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3817F7E4-91B9-4E8B-BEEF-7371097593AA}"/>
                </a:ext>
              </a:extLst>
            </p:cNvPr>
            <p:cNvSpPr/>
            <p:nvPr/>
          </p:nvSpPr>
          <p:spPr>
            <a:xfrm>
              <a:off x="19727678" y="9394986"/>
              <a:ext cx="814147" cy="497535"/>
            </a:xfrm>
            <a:custGeom>
              <a:avLst/>
              <a:gdLst>
                <a:gd name="connsiteX0" fmla="*/ 818124 w 814053"/>
                <a:gd name="connsiteY0" fmla="*/ 95877 h 497476"/>
                <a:gd name="connsiteX1" fmla="*/ 153766 w 814053"/>
                <a:gd name="connsiteY1" fmla="*/ 482100 h 497476"/>
                <a:gd name="connsiteX2" fmla="*/ 16959 w 814053"/>
                <a:gd name="connsiteY2" fmla="*/ 402956 h 497476"/>
                <a:gd name="connsiteX3" fmla="*/ 681317 w 814053"/>
                <a:gd name="connsiteY3" fmla="*/ 16959 h 49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4053" h="497476">
                  <a:moveTo>
                    <a:pt x="818124" y="95877"/>
                  </a:moveTo>
                  <a:lnTo>
                    <a:pt x="153766" y="482100"/>
                  </a:lnTo>
                  <a:lnTo>
                    <a:pt x="16959" y="402956"/>
                  </a:lnTo>
                  <a:lnTo>
                    <a:pt x="681317" y="16959"/>
                  </a:lnTo>
                  <a:close/>
                </a:path>
              </a:pathLst>
            </a:custGeom>
            <a:solidFill>
              <a:srgbClr val="E229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1C0B87E5-BEB8-4405-BE23-E6B1B6F7C79D}"/>
                </a:ext>
              </a:extLst>
            </p:cNvPr>
            <p:cNvSpPr/>
            <p:nvPr/>
          </p:nvSpPr>
          <p:spPr>
            <a:xfrm>
              <a:off x="19727677" y="9322844"/>
              <a:ext cx="949839" cy="565380"/>
            </a:xfrm>
            <a:custGeom>
              <a:avLst/>
              <a:gdLst>
                <a:gd name="connsiteX0" fmla="*/ 942267 w 949728"/>
                <a:gd name="connsiteY0" fmla="*/ 95877 h 565314"/>
                <a:gd name="connsiteX1" fmla="*/ 818124 w 949728"/>
                <a:gd name="connsiteY1" fmla="*/ 168011 h 565314"/>
                <a:gd name="connsiteX2" fmla="*/ 681317 w 949728"/>
                <a:gd name="connsiteY2" fmla="*/ 89094 h 565314"/>
                <a:gd name="connsiteX3" fmla="*/ 16959 w 949728"/>
                <a:gd name="connsiteY3" fmla="*/ 475090 h 565314"/>
                <a:gd name="connsiteX4" fmla="*/ 153766 w 949728"/>
                <a:gd name="connsiteY4" fmla="*/ 554234 h 565314"/>
                <a:gd name="connsiteX5" fmla="*/ 16959 w 949728"/>
                <a:gd name="connsiteY5" fmla="*/ 475090 h 565314"/>
                <a:gd name="connsiteX6" fmla="*/ 805461 w 949728"/>
                <a:gd name="connsiteY6" fmla="*/ 16959 h 565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9728" h="565314">
                  <a:moveTo>
                    <a:pt x="942267" y="95877"/>
                  </a:moveTo>
                  <a:lnTo>
                    <a:pt x="818124" y="168011"/>
                  </a:lnTo>
                  <a:lnTo>
                    <a:pt x="681317" y="89094"/>
                  </a:lnTo>
                  <a:lnTo>
                    <a:pt x="16959" y="475090"/>
                  </a:lnTo>
                  <a:lnTo>
                    <a:pt x="153766" y="554234"/>
                  </a:lnTo>
                  <a:lnTo>
                    <a:pt x="16959" y="475090"/>
                  </a:lnTo>
                  <a:lnTo>
                    <a:pt x="805461" y="16959"/>
                  </a:lnTo>
                  <a:close/>
                </a:path>
              </a:pathLst>
            </a:custGeom>
            <a:solidFill>
              <a:srgbClr val="FD54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AF001343-9053-4756-9232-CFBD5B147496}"/>
                </a:ext>
              </a:extLst>
            </p:cNvPr>
            <p:cNvSpPr/>
            <p:nvPr/>
          </p:nvSpPr>
          <p:spPr>
            <a:xfrm>
              <a:off x="19727678" y="9226502"/>
              <a:ext cx="1108145" cy="655841"/>
            </a:xfrm>
            <a:custGeom>
              <a:avLst/>
              <a:gdLst>
                <a:gd name="connsiteX0" fmla="*/ 1108017 w 1108016"/>
                <a:gd name="connsiteY0" fmla="*/ 95877 h 655764"/>
                <a:gd name="connsiteX1" fmla="*/ 942267 w 1108016"/>
                <a:gd name="connsiteY1" fmla="*/ 192207 h 655764"/>
                <a:gd name="connsiteX2" fmla="*/ 805461 w 1108016"/>
                <a:gd name="connsiteY2" fmla="*/ 113289 h 655764"/>
                <a:gd name="connsiteX3" fmla="*/ 16959 w 1108016"/>
                <a:gd name="connsiteY3" fmla="*/ 571420 h 655764"/>
                <a:gd name="connsiteX4" fmla="*/ 153766 w 1108016"/>
                <a:gd name="connsiteY4" fmla="*/ 650564 h 655764"/>
                <a:gd name="connsiteX5" fmla="*/ 16959 w 1108016"/>
                <a:gd name="connsiteY5" fmla="*/ 571420 h 655764"/>
                <a:gd name="connsiteX6" fmla="*/ 971211 w 1108016"/>
                <a:gd name="connsiteY6" fmla="*/ 16959 h 6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8016" h="655764">
                  <a:moveTo>
                    <a:pt x="1108017" y="95877"/>
                  </a:moveTo>
                  <a:lnTo>
                    <a:pt x="942267" y="192207"/>
                  </a:lnTo>
                  <a:lnTo>
                    <a:pt x="805461" y="113289"/>
                  </a:lnTo>
                  <a:lnTo>
                    <a:pt x="16959" y="571420"/>
                  </a:lnTo>
                  <a:lnTo>
                    <a:pt x="153766" y="650564"/>
                  </a:lnTo>
                  <a:lnTo>
                    <a:pt x="16959" y="571420"/>
                  </a:lnTo>
                  <a:lnTo>
                    <a:pt x="971211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D8E040AE-8FC0-4E38-BCA3-B35DA3354797}"/>
                </a:ext>
              </a:extLst>
            </p:cNvPr>
            <p:cNvSpPr/>
            <p:nvPr/>
          </p:nvSpPr>
          <p:spPr>
            <a:xfrm>
              <a:off x="19998155" y="9617746"/>
              <a:ext cx="701071" cy="429689"/>
            </a:xfrm>
            <a:custGeom>
              <a:avLst/>
              <a:gdLst>
                <a:gd name="connsiteX0" fmla="*/ 703704 w 700990"/>
                <a:gd name="connsiteY0" fmla="*/ 95878 h 429639"/>
                <a:gd name="connsiteX1" fmla="*/ 153765 w 700990"/>
                <a:gd name="connsiteY1" fmla="*/ 415394 h 429639"/>
                <a:gd name="connsiteX2" fmla="*/ 16959 w 700990"/>
                <a:gd name="connsiteY2" fmla="*/ 336475 h 429639"/>
                <a:gd name="connsiteX3" fmla="*/ 566898 w 700990"/>
                <a:gd name="connsiteY3" fmla="*/ 16959 h 42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990" h="429639">
                  <a:moveTo>
                    <a:pt x="703704" y="95878"/>
                  </a:moveTo>
                  <a:lnTo>
                    <a:pt x="153765" y="415394"/>
                  </a:lnTo>
                  <a:lnTo>
                    <a:pt x="16959" y="336475"/>
                  </a:lnTo>
                  <a:lnTo>
                    <a:pt x="566898" y="16959"/>
                  </a:ln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DE26EF9C-A01A-4B21-8AFE-5AAB212ACACE}"/>
                </a:ext>
              </a:extLst>
            </p:cNvPr>
            <p:cNvSpPr/>
            <p:nvPr/>
          </p:nvSpPr>
          <p:spPr>
            <a:xfrm>
              <a:off x="19998156" y="9475723"/>
              <a:ext cx="949839" cy="565380"/>
            </a:xfrm>
            <a:custGeom>
              <a:avLst/>
              <a:gdLst>
                <a:gd name="connsiteX0" fmla="*/ 947919 w 949728"/>
                <a:gd name="connsiteY0" fmla="*/ 95878 h 565314"/>
                <a:gd name="connsiteX1" fmla="*/ 815862 w 949728"/>
                <a:gd name="connsiteY1" fmla="*/ 172760 h 565314"/>
                <a:gd name="connsiteX2" fmla="*/ 679282 w 949728"/>
                <a:gd name="connsiteY2" fmla="*/ 93616 h 565314"/>
                <a:gd name="connsiteX3" fmla="*/ 16959 w 949728"/>
                <a:gd name="connsiteY3" fmla="*/ 478482 h 565314"/>
                <a:gd name="connsiteX4" fmla="*/ 153765 w 949728"/>
                <a:gd name="connsiteY4" fmla="*/ 557401 h 565314"/>
                <a:gd name="connsiteX5" fmla="*/ 16959 w 949728"/>
                <a:gd name="connsiteY5" fmla="*/ 478482 h 565314"/>
                <a:gd name="connsiteX6" fmla="*/ 811113 w 949728"/>
                <a:gd name="connsiteY6" fmla="*/ 16959 h 565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9728" h="565314">
                  <a:moveTo>
                    <a:pt x="947919" y="95878"/>
                  </a:moveTo>
                  <a:lnTo>
                    <a:pt x="815862" y="172760"/>
                  </a:lnTo>
                  <a:lnTo>
                    <a:pt x="679282" y="93616"/>
                  </a:lnTo>
                  <a:lnTo>
                    <a:pt x="16959" y="478482"/>
                  </a:lnTo>
                  <a:lnTo>
                    <a:pt x="153765" y="557401"/>
                  </a:lnTo>
                  <a:lnTo>
                    <a:pt x="16959" y="478482"/>
                  </a:lnTo>
                  <a:lnTo>
                    <a:pt x="811113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6D093A29-621D-43EC-A73B-487EFED928E1}"/>
                </a:ext>
              </a:extLst>
            </p:cNvPr>
            <p:cNvSpPr/>
            <p:nvPr/>
          </p:nvSpPr>
          <p:spPr>
            <a:xfrm>
              <a:off x="19998156" y="9552388"/>
              <a:ext cx="814147" cy="497535"/>
            </a:xfrm>
            <a:custGeom>
              <a:avLst/>
              <a:gdLst>
                <a:gd name="connsiteX0" fmla="*/ 815862 w 814053"/>
                <a:gd name="connsiteY0" fmla="*/ 96103 h 497476"/>
                <a:gd name="connsiteX1" fmla="*/ 703704 w 814053"/>
                <a:gd name="connsiteY1" fmla="*/ 161228 h 497476"/>
                <a:gd name="connsiteX2" fmla="*/ 566898 w 814053"/>
                <a:gd name="connsiteY2" fmla="*/ 82309 h 497476"/>
                <a:gd name="connsiteX3" fmla="*/ 16959 w 814053"/>
                <a:gd name="connsiteY3" fmla="*/ 401825 h 497476"/>
                <a:gd name="connsiteX4" fmla="*/ 153765 w 814053"/>
                <a:gd name="connsiteY4" fmla="*/ 480744 h 497476"/>
                <a:gd name="connsiteX5" fmla="*/ 16959 w 814053"/>
                <a:gd name="connsiteY5" fmla="*/ 401825 h 497476"/>
                <a:gd name="connsiteX6" fmla="*/ 679282 w 814053"/>
                <a:gd name="connsiteY6" fmla="*/ 16959 h 497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4053" h="497476">
                  <a:moveTo>
                    <a:pt x="815862" y="96103"/>
                  </a:moveTo>
                  <a:lnTo>
                    <a:pt x="703704" y="161228"/>
                  </a:lnTo>
                  <a:lnTo>
                    <a:pt x="566898" y="82309"/>
                  </a:lnTo>
                  <a:lnTo>
                    <a:pt x="16959" y="401825"/>
                  </a:lnTo>
                  <a:lnTo>
                    <a:pt x="153765" y="480744"/>
                  </a:lnTo>
                  <a:lnTo>
                    <a:pt x="16959" y="401825"/>
                  </a:lnTo>
                  <a:lnTo>
                    <a:pt x="679282" y="16959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CC827DC4-1D84-400B-8DAC-8E61DC6CF2EE}"/>
                </a:ext>
              </a:extLst>
            </p:cNvPr>
            <p:cNvSpPr/>
            <p:nvPr/>
          </p:nvSpPr>
          <p:spPr>
            <a:xfrm>
              <a:off x="20269085" y="9880986"/>
              <a:ext cx="520149" cy="316613"/>
            </a:xfrm>
            <a:custGeom>
              <a:avLst/>
              <a:gdLst>
                <a:gd name="connsiteX0" fmla="*/ 519637 w 520089"/>
                <a:gd name="connsiteY0" fmla="*/ 95877 h 316576"/>
                <a:gd name="connsiteX1" fmla="*/ 472151 w 520089"/>
                <a:gd name="connsiteY1" fmla="*/ 123465 h 316576"/>
                <a:gd name="connsiteX2" fmla="*/ 335345 w 520089"/>
                <a:gd name="connsiteY2" fmla="*/ 44547 h 316576"/>
                <a:gd name="connsiteX3" fmla="*/ 16959 w 520089"/>
                <a:gd name="connsiteY3" fmla="*/ 229518 h 316576"/>
                <a:gd name="connsiteX4" fmla="*/ 153766 w 520089"/>
                <a:gd name="connsiteY4" fmla="*/ 308662 h 316576"/>
                <a:gd name="connsiteX5" fmla="*/ 16959 w 520089"/>
                <a:gd name="connsiteY5" fmla="*/ 229518 h 316576"/>
                <a:gd name="connsiteX6" fmla="*/ 382832 w 520089"/>
                <a:gd name="connsiteY6" fmla="*/ 16959 h 3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0089" h="316576">
                  <a:moveTo>
                    <a:pt x="519637" y="95877"/>
                  </a:moveTo>
                  <a:lnTo>
                    <a:pt x="472151" y="123465"/>
                  </a:lnTo>
                  <a:lnTo>
                    <a:pt x="335345" y="44547"/>
                  </a:lnTo>
                  <a:lnTo>
                    <a:pt x="16959" y="229518"/>
                  </a:lnTo>
                  <a:lnTo>
                    <a:pt x="153766" y="308662"/>
                  </a:lnTo>
                  <a:lnTo>
                    <a:pt x="16959" y="229518"/>
                  </a:lnTo>
                  <a:lnTo>
                    <a:pt x="382832" y="16959"/>
                  </a:lnTo>
                  <a:close/>
                </a:path>
              </a:pathLst>
            </a:custGeom>
            <a:solidFill>
              <a:srgbClr val="94E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6E28D553-4854-4C67-A83B-967A89099CD8}"/>
                </a:ext>
              </a:extLst>
            </p:cNvPr>
            <p:cNvSpPr/>
            <p:nvPr/>
          </p:nvSpPr>
          <p:spPr>
            <a:xfrm>
              <a:off x="20269085" y="9850230"/>
              <a:ext cx="587995" cy="339228"/>
            </a:xfrm>
            <a:custGeom>
              <a:avLst/>
              <a:gdLst>
                <a:gd name="connsiteX0" fmla="*/ 572551 w 587927"/>
                <a:gd name="connsiteY0" fmla="*/ 95878 h 339188"/>
                <a:gd name="connsiteX1" fmla="*/ 519637 w 587927"/>
                <a:gd name="connsiteY1" fmla="*/ 126631 h 339188"/>
                <a:gd name="connsiteX2" fmla="*/ 382832 w 587927"/>
                <a:gd name="connsiteY2" fmla="*/ 47713 h 339188"/>
                <a:gd name="connsiteX3" fmla="*/ 16959 w 587927"/>
                <a:gd name="connsiteY3" fmla="*/ 260271 h 339188"/>
                <a:gd name="connsiteX4" fmla="*/ 153766 w 587927"/>
                <a:gd name="connsiteY4" fmla="*/ 339415 h 339188"/>
                <a:gd name="connsiteX5" fmla="*/ 16959 w 587927"/>
                <a:gd name="connsiteY5" fmla="*/ 260271 h 339188"/>
                <a:gd name="connsiteX6" fmla="*/ 435745 w 587927"/>
                <a:gd name="connsiteY6" fmla="*/ 16959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7927" h="339188">
                  <a:moveTo>
                    <a:pt x="572551" y="95878"/>
                  </a:moveTo>
                  <a:lnTo>
                    <a:pt x="519637" y="126631"/>
                  </a:lnTo>
                  <a:lnTo>
                    <a:pt x="382832" y="47713"/>
                  </a:lnTo>
                  <a:lnTo>
                    <a:pt x="16959" y="260271"/>
                  </a:lnTo>
                  <a:lnTo>
                    <a:pt x="153766" y="339415"/>
                  </a:lnTo>
                  <a:lnTo>
                    <a:pt x="16959" y="260271"/>
                  </a:lnTo>
                  <a:lnTo>
                    <a:pt x="435745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9F791C26-01D2-41EB-9914-16FF9C76DCCE}"/>
                </a:ext>
              </a:extLst>
            </p:cNvPr>
            <p:cNvSpPr/>
            <p:nvPr/>
          </p:nvSpPr>
          <p:spPr>
            <a:xfrm>
              <a:off x="20539563" y="9834173"/>
              <a:ext cx="881993" cy="520149"/>
            </a:xfrm>
            <a:custGeom>
              <a:avLst/>
              <a:gdLst>
                <a:gd name="connsiteX0" fmla="*/ 869001 w 881890"/>
                <a:gd name="connsiteY0" fmla="*/ 95877 h 520089"/>
                <a:gd name="connsiteX1" fmla="*/ 753677 w 881890"/>
                <a:gd name="connsiteY1" fmla="*/ 163037 h 520089"/>
                <a:gd name="connsiteX2" fmla="*/ 616871 w 881890"/>
                <a:gd name="connsiteY2" fmla="*/ 83892 h 520089"/>
                <a:gd name="connsiteX3" fmla="*/ 16959 w 881890"/>
                <a:gd name="connsiteY3" fmla="*/ 432579 h 520089"/>
                <a:gd name="connsiteX4" fmla="*/ 153765 w 881890"/>
                <a:gd name="connsiteY4" fmla="*/ 511497 h 520089"/>
                <a:gd name="connsiteX5" fmla="*/ 16959 w 881890"/>
                <a:gd name="connsiteY5" fmla="*/ 432579 h 520089"/>
                <a:gd name="connsiteX6" fmla="*/ 732196 w 881890"/>
                <a:gd name="connsiteY6" fmla="*/ 16959 h 52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1890" h="520089">
                  <a:moveTo>
                    <a:pt x="869001" y="95877"/>
                  </a:moveTo>
                  <a:lnTo>
                    <a:pt x="753677" y="163037"/>
                  </a:lnTo>
                  <a:lnTo>
                    <a:pt x="616871" y="83892"/>
                  </a:lnTo>
                  <a:lnTo>
                    <a:pt x="16959" y="432579"/>
                  </a:lnTo>
                  <a:lnTo>
                    <a:pt x="153765" y="511497"/>
                  </a:lnTo>
                  <a:lnTo>
                    <a:pt x="16959" y="432579"/>
                  </a:lnTo>
                  <a:lnTo>
                    <a:pt x="732196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08EC683B-9C3A-4818-ABB9-2837BE43E0B5}"/>
                </a:ext>
              </a:extLst>
            </p:cNvPr>
            <p:cNvSpPr/>
            <p:nvPr/>
          </p:nvSpPr>
          <p:spPr>
            <a:xfrm>
              <a:off x="20539563" y="9964210"/>
              <a:ext cx="655841" cy="384458"/>
            </a:xfrm>
            <a:custGeom>
              <a:avLst/>
              <a:gdLst>
                <a:gd name="connsiteX0" fmla="*/ 644911 w 655764"/>
                <a:gd name="connsiteY0" fmla="*/ 96103 h 384413"/>
                <a:gd name="connsiteX1" fmla="*/ 153765 w 655764"/>
                <a:gd name="connsiteY1" fmla="*/ 381474 h 384413"/>
                <a:gd name="connsiteX2" fmla="*/ 16959 w 655764"/>
                <a:gd name="connsiteY2" fmla="*/ 302557 h 384413"/>
                <a:gd name="connsiteX3" fmla="*/ 508330 w 655764"/>
                <a:gd name="connsiteY3" fmla="*/ 16959 h 3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764" h="384413">
                  <a:moveTo>
                    <a:pt x="644911" y="96103"/>
                  </a:moveTo>
                  <a:lnTo>
                    <a:pt x="153765" y="381474"/>
                  </a:lnTo>
                  <a:lnTo>
                    <a:pt x="16959" y="302557"/>
                  </a:lnTo>
                  <a:lnTo>
                    <a:pt x="508330" y="16959"/>
                  </a:lnTo>
                  <a:close/>
                </a:path>
              </a:pathLst>
            </a:custGeom>
            <a:solidFill>
              <a:srgbClr val="FF7BB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8424FAB-1564-4E68-BD27-D6A8F6188CF1}"/>
                </a:ext>
              </a:extLst>
            </p:cNvPr>
            <p:cNvSpPr/>
            <p:nvPr/>
          </p:nvSpPr>
          <p:spPr>
            <a:xfrm>
              <a:off x="20539563" y="9901113"/>
              <a:ext cx="768917" cy="452304"/>
            </a:xfrm>
            <a:custGeom>
              <a:avLst/>
              <a:gdLst>
                <a:gd name="connsiteX0" fmla="*/ 753677 w 768827"/>
                <a:gd name="connsiteY0" fmla="*/ 96103 h 452251"/>
                <a:gd name="connsiteX1" fmla="*/ 644911 w 768827"/>
                <a:gd name="connsiteY1" fmla="*/ 159193 h 452251"/>
                <a:gd name="connsiteX2" fmla="*/ 508330 w 768827"/>
                <a:gd name="connsiteY2" fmla="*/ 80049 h 452251"/>
                <a:gd name="connsiteX3" fmla="*/ 16959 w 768827"/>
                <a:gd name="connsiteY3" fmla="*/ 365646 h 452251"/>
                <a:gd name="connsiteX4" fmla="*/ 153765 w 768827"/>
                <a:gd name="connsiteY4" fmla="*/ 444564 h 452251"/>
                <a:gd name="connsiteX5" fmla="*/ 16959 w 768827"/>
                <a:gd name="connsiteY5" fmla="*/ 365646 h 452251"/>
                <a:gd name="connsiteX6" fmla="*/ 616871 w 768827"/>
                <a:gd name="connsiteY6" fmla="*/ 16959 h 45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827" h="452251">
                  <a:moveTo>
                    <a:pt x="753677" y="96103"/>
                  </a:moveTo>
                  <a:lnTo>
                    <a:pt x="644911" y="159193"/>
                  </a:lnTo>
                  <a:lnTo>
                    <a:pt x="508330" y="80049"/>
                  </a:lnTo>
                  <a:lnTo>
                    <a:pt x="16959" y="365646"/>
                  </a:lnTo>
                  <a:lnTo>
                    <a:pt x="153765" y="444564"/>
                  </a:lnTo>
                  <a:lnTo>
                    <a:pt x="16959" y="365646"/>
                  </a:lnTo>
                  <a:lnTo>
                    <a:pt x="616871" y="16959"/>
                  </a:lnTo>
                  <a:close/>
                </a:path>
              </a:pathLst>
            </a:custGeom>
            <a:solidFill>
              <a:srgbClr val="FF9F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073E169D-52D9-4748-AB60-74754E599A70}"/>
                </a:ext>
              </a:extLst>
            </p:cNvPr>
            <p:cNvSpPr/>
            <p:nvPr/>
          </p:nvSpPr>
          <p:spPr>
            <a:xfrm>
              <a:off x="20343262" y="8832094"/>
              <a:ext cx="972454" cy="565380"/>
            </a:xfrm>
            <a:custGeom>
              <a:avLst/>
              <a:gdLst>
                <a:gd name="connsiteX0" fmla="*/ 971437 w 972341"/>
                <a:gd name="connsiteY0" fmla="*/ 549938 h 565314"/>
                <a:gd name="connsiteX1" fmla="*/ 940005 w 972341"/>
                <a:gd name="connsiteY1" fmla="*/ 568254 h 565314"/>
                <a:gd name="connsiteX2" fmla="*/ 16959 w 972341"/>
                <a:gd name="connsiteY2" fmla="*/ 35276 h 565314"/>
                <a:gd name="connsiteX3" fmla="*/ 48165 w 972341"/>
                <a:gd name="connsiteY3" fmla="*/ 16959 h 565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2341" h="565314">
                  <a:moveTo>
                    <a:pt x="971437" y="549938"/>
                  </a:moveTo>
                  <a:lnTo>
                    <a:pt x="940005" y="568254"/>
                  </a:lnTo>
                  <a:lnTo>
                    <a:pt x="16959" y="35276"/>
                  </a:lnTo>
                  <a:lnTo>
                    <a:pt x="48165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601F40DA-EA84-4AFE-B45C-65BF0A6326C3}"/>
                </a:ext>
              </a:extLst>
            </p:cNvPr>
            <p:cNvSpPr/>
            <p:nvPr/>
          </p:nvSpPr>
          <p:spPr>
            <a:xfrm>
              <a:off x="20436664" y="8777590"/>
              <a:ext cx="1605679" cy="927223"/>
            </a:xfrm>
            <a:custGeom>
              <a:avLst/>
              <a:gdLst>
                <a:gd name="connsiteX0" fmla="*/ 1596449 w 1605493"/>
                <a:gd name="connsiteY0" fmla="*/ 910835 h 927115"/>
                <a:gd name="connsiteX1" fmla="*/ 1565017 w 1605493"/>
                <a:gd name="connsiteY1" fmla="*/ 929151 h 927115"/>
                <a:gd name="connsiteX2" fmla="*/ 16959 w 1605493"/>
                <a:gd name="connsiteY2" fmla="*/ 35502 h 927115"/>
                <a:gd name="connsiteX3" fmla="*/ 48617 w 1605493"/>
                <a:gd name="connsiteY3" fmla="*/ 16959 h 92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5493" h="927115">
                  <a:moveTo>
                    <a:pt x="1596449" y="910835"/>
                  </a:moveTo>
                  <a:lnTo>
                    <a:pt x="1565017" y="929151"/>
                  </a:lnTo>
                  <a:lnTo>
                    <a:pt x="16959" y="35502"/>
                  </a:lnTo>
                  <a:lnTo>
                    <a:pt x="48617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85462D04-F032-4CA4-A0E6-08D670364654}"/>
                </a:ext>
              </a:extLst>
            </p:cNvPr>
            <p:cNvSpPr/>
            <p:nvPr/>
          </p:nvSpPr>
          <p:spPr>
            <a:xfrm>
              <a:off x="20530517" y="8723314"/>
              <a:ext cx="1605679" cy="927223"/>
            </a:xfrm>
            <a:custGeom>
              <a:avLst/>
              <a:gdLst>
                <a:gd name="connsiteX0" fmla="*/ 1596223 w 1605493"/>
                <a:gd name="connsiteY0" fmla="*/ 910609 h 927115"/>
                <a:gd name="connsiteX1" fmla="*/ 1564791 w 1605493"/>
                <a:gd name="connsiteY1" fmla="*/ 928925 h 927115"/>
                <a:gd name="connsiteX2" fmla="*/ 16959 w 1605493"/>
                <a:gd name="connsiteY2" fmla="*/ 35276 h 927115"/>
                <a:gd name="connsiteX3" fmla="*/ 48391 w 1605493"/>
                <a:gd name="connsiteY3" fmla="*/ 16959 h 92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5493" h="927115">
                  <a:moveTo>
                    <a:pt x="1596223" y="910609"/>
                  </a:moveTo>
                  <a:lnTo>
                    <a:pt x="1564791" y="928925"/>
                  </a:lnTo>
                  <a:lnTo>
                    <a:pt x="16959" y="35276"/>
                  </a:lnTo>
                  <a:lnTo>
                    <a:pt x="48391" y="1695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396469C6-1F0F-4547-A386-A42E9291B078}"/>
                </a:ext>
              </a:extLst>
            </p:cNvPr>
            <p:cNvSpPr/>
            <p:nvPr/>
          </p:nvSpPr>
          <p:spPr>
            <a:xfrm>
              <a:off x="19025928" y="10088594"/>
              <a:ext cx="135692" cy="90460"/>
            </a:xfrm>
            <a:custGeom>
              <a:avLst/>
              <a:gdLst>
                <a:gd name="connsiteX0" fmla="*/ 36406 w 135675"/>
                <a:gd name="connsiteY0" fmla="*/ 76431 h 90450"/>
                <a:gd name="connsiteX1" fmla="*/ 138615 w 135675"/>
                <a:gd name="connsiteY1" fmla="*/ 16959 h 90450"/>
                <a:gd name="connsiteX2" fmla="*/ 119168 w 135675"/>
                <a:gd name="connsiteY2" fmla="*/ 32110 h 90450"/>
                <a:gd name="connsiteX3" fmla="*/ 16959 w 135675"/>
                <a:gd name="connsiteY3" fmla="*/ 9158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6406" y="76431"/>
                  </a:moveTo>
                  <a:lnTo>
                    <a:pt x="138615" y="16959"/>
                  </a:lnTo>
                  <a:lnTo>
                    <a:pt x="119168" y="32110"/>
                  </a:lnTo>
                  <a:lnTo>
                    <a:pt x="16959" y="9158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CD2AFE92-3477-4FA0-9AE4-3F381B04FD83}"/>
                </a:ext>
              </a:extLst>
            </p:cNvPr>
            <p:cNvSpPr/>
            <p:nvPr/>
          </p:nvSpPr>
          <p:spPr>
            <a:xfrm>
              <a:off x="18627448" y="9363550"/>
              <a:ext cx="158306" cy="90460"/>
            </a:xfrm>
            <a:custGeom>
              <a:avLst/>
              <a:gdLst>
                <a:gd name="connsiteX0" fmla="*/ 16959 w 158288"/>
                <a:gd name="connsiteY0" fmla="*/ 81857 h 90450"/>
                <a:gd name="connsiteX1" fmla="*/ 119168 w 158288"/>
                <a:gd name="connsiteY1" fmla="*/ 22386 h 90450"/>
                <a:gd name="connsiteX2" fmla="*/ 143816 w 158288"/>
                <a:gd name="connsiteY2" fmla="*/ 16959 h 90450"/>
                <a:gd name="connsiteX3" fmla="*/ 41833 w 158288"/>
                <a:gd name="connsiteY3" fmla="*/ 7643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81857"/>
                  </a:moveTo>
                  <a:lnTo>
                    <a:pt x="119168" y="22386"/>
                  </a:lnTo>
                  <a:lnTo>
                    <a:pt x="143816" y="16959"/>
                  </a:lnTo>
                  <a:lnTo>
                    <a:pt x="41833" y="76431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EB4EE10B-C558-4A8E-AA8E-DFCFE4298896}"/>
                </a:ext>
              </a:extLst>
            </p:cNvPr>
            <p:cNvSpPr/>
            <p:nvPr/>
          </p:nvSpPr>
          <p:spPr>
            <a:xfrm>
              <a:off x="19074550" y="10075930"/>
              <a:ext cx="135692" cy="113076"/>
            </a:xfrm>
            <a:custGeom>
              <a:avLst/>
              <a:gdLst>
                <a:gd name="connsiteX0" fmla="*/ 31658 w 135675"/>
                <a:gd name="connsiteY0" fmla="*/ 76204 h 113062"/>
                <a:gd name="connsiteX1" fmla="*/ 133866 w 135675"/>
                <a:gd name="connsiteY1" fmla="*/ 16959 h 113062"/>
                <a:gd name="connsiteX2" fmla="*/ 118942 w 135675"/>
                <a:gd name="connsiteY2" fmla="*/ 38442 h 113062"/>
                <a:gd name="connsiteX3" fmla="*/ 16959 w 135675"/>
                <a:gd name="connsiteY3" fmla="*/ 97687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31658" y="76204"/>
                  </a:moveTo>
                  <a:lnTo>
                    <a:pt x="133866" y="16959"/>
                  </a:lnTo>
                  <a:lnTo>
                    <a:pt x="118942" y="38442"/>
                  </a:lnTo>
                  <a:lnTo>
                    <a:pt x="16959" y="9768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75A7095E-D44A-4F0F-AD4D-079786FD22B6}"/>
                </a:ext>
              </a:extLst>
            </p:cNvPr>
            <p:cNvSpPr/>
            <p:nvPr/>
          </p:nvSpPr>
          <p:spPr>
            <a:xfrm>
              <a:off x="18662049" y="9336638"/>
              <a:ext cx="158306" cy="90460"/>
            </a:xfrm>
            <a:custGeom>
              <a:avLst/>
              <a:gdLst>
                <a:gd name="connsiteX0" fmla="*/ 16959 w 158288"/>
                <a:gd name="connsiteY0" fmla="*/ 76431 h 90450"/>
                <a:gd name="connsiteX1" fmla="*/ 119168 w 158288"/>
                <a:gd name="connsiteY1" fmla="*/ 16959 h 90450"/>
                <a:gd name="connsiteX2" fmla="*/ 146529 w 158288"/>
                <a:gd name="connsiteY2" fmla="*/ 18542 h 90450"/>
                <a:gd name="connsiteX3" fmla="*/ 44320 w 158288"/>
                <a:gd name="connsiteY3" fmla="*/ 7801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431"/>
                  </a:moveTo>
                  <a:lnTo>
                    <a:pt x="119168" y="16959"/>
                  </a:lnTo>
                  <a:lnTo>
                    <a:pt x="146529" y="18542"/>
                  </a:lnTo>
                  <a:lnTo>
                    <a:pt x="44320" y="7801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89C62EFF-3F3E-4DB1-A2A4-61025D7D6FEF}"/>
                </a:ext>
              </a:extLst>
            </p:cNvPr>
            <p:cNvSpPr/>
            <p:nvPr/>
          </p:nvSpPr>
          <p:spPr>
            <a:xfrm>
              <a:off x="19116614" y="10050601"/>
              <a:ext cx="135692" cy="113076"/>
            </a:xfrm>
            <a:custGeom>
              <a:avLst/>
              <a:gdLst>
                <a:gd name="connsiteX0" fmla="*/ 26909 w 135675"/>
                <a:gd name="connsiteY0" fmla="*/ 76431 h 113062"/>
                <a:gd name="connsiteX1" fmla="*/ 129118 w 135675"/>
                <a:gd name="connsiteY1" fmla="*/ 16959 h 113062"/>
                <a:gd name="connsiteX2" fmla="*/ 119168 w 135675"/>
                <a:gd name="connsiteY2" fmla="*/ 43868 h 113062"/>
                <a:gd name="connsiteX3" fmla="*/ 16959 w 135675"/>
                <a:gd name="connsiteY3" fmla="*/ 10334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6909" y="76431"/>
                  </a:moveTo>
                  <a:lnTo>
                    <a:pt x="129118" y="16959"/>
                  </a:lnTo>
                  <a:lnTo>
                    <a:pt x="119168" y="43868"/>
                  </a:lnTo>
                  <a:lnTo>
                    <a:pt x="16959" y="10334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663E0920-636B-42E1-B787-FD1D33282866}"/>
                </a:ext>
              </a:extLst>
            </p:cNvPr>
            <p:cNvSpPr/>
            <p:nvPr/>
          </p:nvSpPr>
          <p:spPr>
            <a:xfrm>
              <a:off x="18704340" y="9316963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8942 w 158288"/>
                <a:gd name="connsiteY1" fmla="*/ 16959 h 90450"/>
                <a:gd name="connsiteX2" fmla="*/ 148112 w 158288"/>
                <a:gd name="connsiteY2" fmla="*/ 25552 h 90450"/>
                <a:gd name="connsiteX3" fmla="*/ 45904 w 158288"/>
                <a:gd name="connsiteY3" fmla="*/ 8502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8942" y="16959"/>
                  </a:lnTo>
                  <a:lnTo>
                    <a:pt x="148112" y="25552"/>
                  </a:lnTo>
                  <a:lnTo>
                    <a:pt x="45904" y="8502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01DA3BF3-6ED4-462B-BD76-F75FC3C3CE62}"/>
                </a:ext>
              </a:extLst>
            </p:cNvPr>
            <p:cNvSpPr/>
            <p:nvPr/>
          </p:nvSpPr>
          <p:spPr>
            <a:xfrm>
              <a:off x="19151215" y="10013512"/>
              <a:ext cx="135692" cy="113076"/>
            </a:xfrm>
            <a:custGeom>
              <a:avLst/>
              <a:gdLst>
                <a:gd name="connsiteX0" fmla="*/ 21256 w 135675"/>
                <a:gd name="connsiteY0" fmla="*/ 76431 h 113062"/>
                <a:gd name="connsiteX1" fmla="*/ 123465 w 135675"/>
                <a:gd name="connsiteY1" fmla="*/ 16959 h 113062"/>
                <a:gd name="connsiteX2" fmla="*/ 119168 w 135675"/>
                <a:gd name="connsiteY2" fmla="*/ 48618 h 113062"/>
                <a:gd name="connsiteX3" fmla="*/ 16959 w 135675"/>
                <a:gd name="connsiteY3" fmla="*/ 108088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1256" y="76431"/>
                  </a:moveTo>
                  <a:lnTo>
                    <a:pt x="123465" y="16959"/>
                  </a:lnTo>
                  <a:lnTo>
                    <a:pt x="119168" y="48618"/>
                  </a:lnTo>
                  <a:lnTo>
                    <a:pt x="16959" y="108088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CCDA7A79-09CF-4063-9992-78859FA59DBD}"/>
                </a:ext>
              </a:extLst>
            </p:cNvPr>
            <p:cNvSpPr/>
            <p:nvPr/>
          </p:nvSpPr>
          <p:spPr>
            <a:xfrm>
              <a:off x="18752736" y="9310405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8 w 158288"/>
                <a:gd name="connsiteY1" fmla="*/ 16959 h 90450"/>
                <a:gd name="connsiteX2" fmla="*/ 149017 w 158288"/>
                <a:gd name="connsiteY2" fmla="*/ 32337 h 90450"/>
                <a:gd name="connsiteX3" fmla="*/ 46808 w 158288"/>
                <a:gd name="connsiteY3" fmla="*/ 91807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8" y="16959"/>
                  </a:lnTo>
                  <a:lnTo>
                    <a:pt x="149017" y="32337"/>
                  </a:lnTo>
                  <a:lnTo>
                    <a:pt x="46808" y="9180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27720028-1B32-41EC-B3D5-645667932CFD}"/>
                </a:ext>
              </a:extLst>
            </p:cNvPr>
            <p:cNvSpPr/>
            <p:nvPr/>
          </p:nvSpPr>
          <p:spPr>
            <a:xfrm>
              <a:off x="19155513" y="10001299"/>
              <a:ext cx="135692" cy="90460"/>
            </a:xfrm>
            <a:custGeom>
              <a:avLst/>
              <a:gdLst>
                <a:gd name="connsiteX0" fmla="*/ 38215 w 135675"/>
                <a:gd name="connsiteY0" fmla="*/ 76204 h 90450"/>
                <a:gd name="connsiteX1" fmla="*/ 140198 w 135675"/>
                <a:gd name="connsiteY1" fmla="*/ 16959 h 90450"/>
                <a:gd name="connsiteX2" fmla="*/ 119168 w 135675"/>
                <a:gd name="connsiteY2" fmla="*/ 29170 h 90450"/>
                <a:gd name="connsiteX3" fmla="*/ 16959 w 135675"/>
                <a:gd name="connsiteY3" fmla="*/ 8864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8215" y="76204"/>
                  </a:moveTo>
                  <a:lnTo>
                    <a:pt x="140198" y="16959"/>
                  </a:lnTo>
                  <a:lnTo>
                    <a:pt x="119168" y="29170"/>
                  </a:lnTo>
                  <a:lnTo>
                    <a:pt x="16959" y="88641"/>
                  </a:lnTo>
                  <a:close/>
                </a:path>
              </a:pathLst>
            </a:custGeom>
            <a:solidFill>
              <a:srgbClr val="2629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94758F3C-145B-42D4-9E3E-3B281F902FA4}"/>
                </a:ext>
              </a:extLst>
            </p:cNvPr>
            <p:cNvSpPr/>
            <p:nvPr/>
          </p:nvSpPr>
          <p:spPr>
            <a:xfrm>
              <a:off x="19175640" y="9966246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8942 w 135675"/>
                <a:gd name="connsiteY1" fmla="*/ 16959 h 113062"/>
                <a:gd name="connsiteX2" fmla="*/ 120073 w 135675"/>
                <a:gd name="connsiteY2" fmla="*/ 52009 h 113062"/>
                <a:gd name="connsiteX3" fmla="*/ 18090 w 135675"/>
                <a:gd name="connsiteY3" fmla="*/ 111254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20073" y="52009"/>
                  </a:lnTo>
                  <a:lnTo>
                    <a:pt x="18090" y="11125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946980CB-1A8B-42D8-A544-C0EBE105F66B}"/>
                </a:ext>
              </a:extLst>
            </p:cNvPr>
            <p:cNvSpPr/>
            <p:nvPr/>
          </p:nvSpPr>
          <p:spPr>
            <a:xfrm>
              <a:off x="18782589" y="9317415"/>
              <a:ext cx="158306" cy="90460"/>
            </a:xfrm>
            <a:custGeom>
              <a:avLst/>
              <a:gdLst>
                <a:gd name="connsiteX0" fmla="*/ 16959 w 158288"/>
                <a:gd name="connsiteY0" fmla="*/ 84797 h 90450"/>
                <a:gd name="connsiteX1" fmla="*/ 119168 w 158288"/>
                <a:gd name="connsiteY1" fmla="*/ 25327 h 90450"/>
                <a:gd name="connsiteX2" fmla="*/ 142459 w 158288"/>
                <a:gd name="connsiteY2" fmla="*/ 16959 h 90450"/>
                <a:gd name="connsiteX3" fmla="*/ 40250 w 158288"/>
                <a:gd name="connsiteY3" fmla="*/ 76205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84797"/>
                  </a:moveTo>
                  <a:lnTo>
                    <a:pt x="119168" y="25327"/>
                  </a:lnTo>
                  <a:lnTo>
                    <a:pt x="142459" y="16959"/>
                  </a:lnTo>
                  <a:lnTo>
                    <a:pt x="40250" y="7620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2D19BBEB-A3B0-465E-90B4-962073957567}"/>
                </a:ext>
              </a:extLst>
            </p:cNvPr>
            <p:cNvSpPr/>
            <p:nvPr/>
          </p:nvSpPr>
          <p:spPr>
            <a:xfrm>
              <a:off x="18805882" y="9317415"/>
              <a:ext cx="158306" cy="113076"/>
            </a:xfrm>
            <a:custGeom>
              <a:avLst/>
              <a:gdLst>
                <a:gd name="connsiteX0" fmla="*/ 16959 w 158288"/>
                <a:gd name="connsiteY0" fmla="*/ 76205 h 113062"/>
                <a:gd name="connsiteX1" fmla="*/ 119168 w 158288"/>
                <a:gd name="connsiteY1" fmla="*/ 16959 h 113062"/>
                <a:gd name="connsiteX2" fmla="*/ 148791 w 158288"/>
                <a:gd name="connsiteY2" fmla="*/ 38668 h 113062"/>
                <a:gd name="connsiteX3" fmla="*/ 46582 w 158288"/>
                <a:gd name="connsiteY3" fmla="*/ 98139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5"/>
                  </a:moveTo>
                  <a:lnTo>
                    <a:pt x="119168" y="16959"/>
                  </a:lnTo>
                  <a:lnTo>
                    <a:pt x="148791" y="38668"/>
                  </a:lnTo>
                  <a:lnTo>
                    <a:pt x="46582" y="9813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1777835C-D7E9-44CB-98F5-E92687FB43C1}"/>
                </a:ext>
              </a:extLst>
            </p:cNvPr>
            <p:cNvSpPr/>
            <p:nvPr/>
          </p:nvSpPr>
          <p:spPr>
            <a:xfrm>
              <a:off x="19175640" y="9947475"/>
              <a:ext cx="135692" cy="90460"/>
            </a:xfrm>
            <a:custGeom>
              <a:avLst/>
              <a:gdLst>
                <a:gd name="connsiteX0" fmla="*/ 33693 w 135675"/>
                <a:gd name="connsiteY0" fmla="*/ 76204 h 90450"/>
                <a:gd name="connsiteX1" fmla="*/ 135902 w 135675"/>
                <a:gd name="connsiteY1" fmla="*/ 16959 h 90450"/>
                <a:gd name="connsiteX2" fmla="*/ 118942 w 135675"/>
                <a:gd name="connsiteY2" fmla="*/ 35728 h 90450"/>
                <a:gd name="connsiteX3" fmla="*/ 16959 w 135675"/>
                <a:gd name="connsiteY3" fmla="*/ 94972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3693" y="76204"/>
                  </a:moveTo>
                  <a:lnTo>
                    <a:pt x="135902" y="16959"/>
                  </a:lnTo>
                  <a:lnTo>
                    <a:pt x="118942" y="35728"/>
                  </a:lnTo>
                  <a:lnTo>
                    <a:pt x="16959" y="9497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053BFB88-B416-4E41-BEE4-080C0089EF01}"/>
                </a:ext>
              </a:extLst>
            </p:cNvPr>
            <p:cNvSpPr/>
            <p:nvPr/>
          </p:nvSpPr>
          <p:spPr>
            <a:xfrm>
              <a:off x="19185817" y="9909934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25726 w 135675"/>
                <a:gd name="connsiteY2" fmla="*/ 54496 h 113062"/>
                <a:gd name="connsiteX3" fmla="*/ 23517 w 135675"/>
                <a:gd name="connsiteY3" fmla="*/ 113741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25726" y="54496"/>
                  </a:lnTo>
                  <a:lnTo>
                    <a:pt x="23517" y="113741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C1198FA9-3E85-4109-BB1D-FCCCE8D48C64}"/>
                </a:ext>
              </a:extLst>
            </p:cNvPr>
            <p:cNvSpPr/>
            <p:nvPr/>
          </p:nvSpPr>
          <p:spPr>
            <a:xfrm>
              <a:off x="18835508" y="9337769"/>
              <a:ext cx="158306" cy="90460"/>
            </a:xfrm>
            <a:custGeom>
              <a:avLst/>
              <a:gdLst>
                <a:gd name="connsiteX0" fmla="*/ 16959 w 158288"/>
                <a:gd name="connsiteY0" fmla="*/ 77787 h 90450"/>
                <a:gd name="connsiteX1" fmla="*/ 119168 w 158288"/>
                <a:gd name="connsiteY1" fmla="*/ 18316 h 90450"/>
                <a:gd name="connsiteX2" fmla="*/ 145399 w 158288"/>
                <a:gd name="connsiteY2" fmla="*/ 16959 h 90450"/>
                <a:gd name="connsiteX3" fmla="*/ 43416 w 158288"/>
                <a:gd name="connsiteY3" fmla="*/ 7620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7787"/>
                  </a:moveTo>
                  <a:lnTo>
                    <a:pt x="119168" y="18316"/>
                  </a:lnTo>
                  <a:lnTo>
                    <a:pt x="145399" y="16959"/>
                  </a:lnTo>
                  <a:lnTo>
                    <a:pt x="43416" y="762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631316F3-E725-47EE-9867-D26E31DD02FE}"/>
                </a:ext>
              </a:extLst>
            </p:cNvPr>
            <p:cNvSpPr/>
            <p:nvPr/>
          </p:nvSpPr>
          <p:spPr>
            <a:xfrm>
              <a:off x="18861968" y="9337769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8942 w 158288"/>
                <a:gd name="connsiteY1" fmla="*/ 16959 h 113062"/>
                <a:gd name="connsiteX2" fmla="*/ 147434 w 158288"/>
                <a:gd name="connsiteY2" fmla="*/ 44094 h 113062"/>
                <a:gd name="connsiteX3" fmla="*/ 45225 w 158288"/>
                <a:gd name="connsiteY3" fmla="*/ 103339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47434" y="44094"/>
                  </a:lnTo>
                  <a:lnTo>
                    <a:pt x="45225" y="10333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47A4E8F2-83E3-454F-8E2C-D3F4E6C895B5}"/>
                </a:ext>
              </a:extLst>
            </p:cNvPr>
            <p:cNvSpPr/>
            <p:nvPr/>
          </p:nvSpPr>
          <p:spPr>
            <a:xfrm>
              <a:off x="19185817" y="9885284"/>
              <a:ext cx="135692" cy="113076"/>
            </a:xfrm>
            <a:custGeom>
              <a:avLst/>
              <a:gdLst>
                <a:gd name="connsiteX0" fmla="*/ 28944 w 135675"/>
                <a:gd name="connsiteY0" fmla="*/ 76204 h 113062"/>
                <a:gd name="connsiteX1" fmla="*/ 131153 w 135675"/>
                <a:gd name="connsiteY1" fmla="*/ 16959 h 113062"/>
                <a:gd name="connsiteX2" fmla="*/ 119168 w 135675"/>
                <a:gd name="connsiteY2" fmla="*/ 41607 h 113062"/>
                <a:gd name="connsiteX3" fmla="*/ 16959 w 135675"/>
                <a:gd name="connsiteY3" fmla="*/ 100852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8944" y="76204"/>
                  </a:moveTo>
                  <a:lnTo>
                    <a:pt x="131153" y="16959"/>
                  </a:lnTo>
                  <a:lnTo>
                    <a:pt x="119168" y="41607"/>
                  </a:lnTo>
                  <a:lnTo>
                    <a:pt x="16959" y="10085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E4146D22-1AF8-41DF-9B65-A8CA1D069A25}"/>
                </a:ext>
              </a:extLst>
            </p:cNvPr>
            <p:cNvSpPr/>
            <p:nvPr/>
          </p:nvSpPr>
          <p:spPr>
            <a:xfrm>
              <a:off x="19186043" y="9846837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30927 w 135675"/>
                <a:gd name="connsiteY2" fmla="*/ 55401 h 113062"/>
                <a:gd name="connsiteX3" fmla="*/ 28718 w 135675"/>
                <a:gd name="connsiteY3" fmla="*/ 114646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30927" y="55401"/>
                  </a:lnTo>
                  <a:lnTo>
                    <a:pt x="28718" y="11464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D7F43A3C-7BA5-42FA-9BFB-668305718AE4}"/>
                </a:ext>
              </a:extLst>
            </p:cNvPr>
            <p:cNvSpPr/>
            <p:nvPr/>
          </p:nvSpPr>
          <p:spPr>
            <a:xfrm>
              <a:off x="18890236" y="9364907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8 w 158288"/>
                <a:gd name="connsiteY1" fmla="*/ 16959 h 90450"/>
                <a:gd name="connsiteX2" fmla="*/ 147660 w 158288"/>
                <a:gd name="connsiteY2" fmla="*/ 22613 h 90450"/>
                <a:gd name="connsiteX3" fmla="*/ 45678 w 158288"/>
                <a:gd name="connsiteY3" fmla="*/ 8208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8" y="16959"/>
                  </a:lnTo>
                  <a:lnTo>
                    <a:pt x="147660" y="22613"/>
                  </a:lnTo>
                  <a:lnTo>
                    <a:pt x="45678" y="8208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3D59FA6A-8B2C-4014-B8F1-A6B3D10BDCB0}"/>
                </a:ext>
              </a:extLst>
            </p:cNvPr>
            <p:cNvSpPr/>
            <p:nvPr/>
          </p:nvSpPr>
          <p:spPr>
            <a:xfrm>
              <a:off x="18918957" y="9370561"/>
              <a:ext cx="158306" cy="113076"/>
            </a:xfrm>
            <a:custGeom>
              <a:avLst/>
              <a:gdLst>
                <a:gd name="connsiteX0" fmla="*/ 16959 w 158288"/>
                <a:gd name="connsiteY0" fmla="*/ 76431 h 113062"/>
                <a:gd name="connsiteX1" fmla="*/ 118942 w 158288"/>
                <a:gd name="connsiteY1" fmla="*/ 16959 h 113062"/>
                <a:gd name="connsiteX2" fmla="*/ 145173 w 158288"/>
                <a:gd name="connsiteY2" fmla="*/ 48617 h 113062"/>
                <a:gd name="connsiteX3" fmla="*/ 42964 w 158288"/>
                <a:gd name="connsiteY3" fmla="*/ 108088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431"/>
                  </a:moveTo>
                  <a:lnTo>
                    <a:pt x="118942" y="16959"/>
                  </a:lnTo>
                  <a:lnTo>
                    <a:pt x="145173" y="48617"/>
                  </a:lnTo>
                  <a:lnTo>
                    <a:pt x="42964" y="1080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7708DDD5-F137-485F-8BC3-973AB9E2EA04}"/>
                </a:ext>
              </a:extLst>
            </p:cNvPr>
            <p:cNvSpPr/>
            <p:nvPr/>
          </p:nvSpPr>
          <p:spPr>
            <a:xfrm>
              <a:off x="19186043" y="9816985"/>
              <a:ext cx="135692" cy="113076"/>
            </a:xfrm>
            <a:custGeom>
              <a:avLst/>
              <a:gdLst>
                <a:gd name="connsiteX0" fmla="*/ 23743 w 135675"/>
                <a:gd name="connsiteY0" fmla="*/ 76431 h 113062"/>
                <a:gd name="connsiteX1" fmla="*/ 125952 w 135675"/>
                <a:gd name="connsiteY1" fmla="*/ 16959 h 113062"/>
                <a:gd name="connsiteX2" fmla="*/ 119168 w 135675"/>
                <a:gd name="connsiteY2" fmla="*/ 46808 h 113062"/>
                <a:gd name="connsiteX3" fmla="*/ 16959 w 135675"/>
                <a:gd name="connsiteY3" fmla="*/ 10605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3743" y="76431"/>
                  </a:moveTo>
                  <a:lnTo>
                    <a:pt x="125952" y="16959"/>
                  </a:lnTo>
                  <a:lnTo>
                    <a:pt x="119168" y="46808"/>
                  </a:lnTo>
                  <a:lnTo>
                    <a:pt x="16959" y="1060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4381E3C9-D11A-42DA-B8ED-419017E8057A}"/>
                </a:ext>
              </a:extLst>
            </p:cNvPr>
            <p:cNvSpPr/>
            <p:nvPr/>
          </p:nvSpPr>
          <p:spPr>
            <a:xfrm>
              <a:off x="19176092" y="9778766"/>
              <a:ext cx="135692" cy="113076"/>
            </a:xfrm>
            <a:custGeom>
              <a:avLst/>
              <a:gdLst>
                <a:gd name="connsiteX0" fmla="*/ 16959 w 135675"/>
                <a:gd name="connsiteY0" fmla="*/ 76430 h 113062"/>
                <a:gd name="connsiteX1" fmla="*/ 119168 w 135675"/>
                <a:gd name="connsiteY1" fmla="*/ 16959 h 113062"/>
                <a:gd name="connsiteX2" fmla="*/ 135902 w 135675"/>
                <a:gd name="connsiteY2" fmla="*/ 55174 h 113062"/>
                <a:gd name="connsiteX3" fmla="*/ 33693 w 135675"/>
                <a:gd name="connsiteY3" fmla="*/ 114645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0"/>
                  </a:moveTo>
                  <a:lnTo>
                    <a:pt x="119168" y="16959"/>
                  </a:lnTo>
                  <a:lnTo>
                    <a:pt x="135902" y="55174"/>
                  </a:lnTo>
                  <a:lnTo>
                    <a:pt x="33693" y="11464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6BA80E00-6C30-4E44-8D6C-09F8BEF3E86D}"/>
                </a:ext>
              </a:extLst>
            </p:cNvPr>
            <p:cNvSpPr/>
            <p:nvPr/>
          </p:nvSpPr>
          <p:spPr>
            <a:xfrm>
              <a:off x="18944965" y="9402223"/>
              <a:ext cx="158306" cy="90460"/>
            </a:xfrm>
            <a:custGeom>
              <a:avLst/>
              <a:gdLst>
                <a:gd name="connsiteX0" fmla="*/ 16959 w 158288"/>
                <a:gd name="connsiteY0" fmla="*/ 76431 h 90450"/>
                <a:gd name="connsiteX1" fmla="*/ 119168 w 158288"/>
                <a:gd name="connsiteY1" fmla="*/ 16959 h 90450"/>
                <a:gd name="connsiteX2" fmla="*/ 148791 w 158288"/>
                <a:gd name="connsiteY2" fmla="*/ 29622 h 90450"/>
                <a:gd name="connsiteX3" fmla="*/ 46808 w 158288"/>
                <a:gd name="connsiteY3" fmla="*/ 88868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431"/>
                  </a:moveTo>
                  <a:lnTo>
                    <a:pt x="119168" y="16959"/>
                  </a:lnTo>
                  <a:lnTo>
                    <a:pt x="148791" y="29622"/>
                  </a:lnTo>
                  <a:lnTo>
                    <a:pt x="46808" y="88868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0E2D1966-EC76-4CC3-8037-B674677F0AFD}"/>
                </a:ext>
              </a:extLst>
            </p:cNvPr>
            <p:cNvSpPr/>
            <p:nvPr/>
          </p:nvSpPr>
          <p:spPr>
            <a:xfrm>
              <a:off x="18974818" y="9414887"/>
              <a:ext cx="158306" cy="113076"/>
            </a:xfrm>
            <a:custGeom>
              <a:avLst/>
              <a:gdLst>
                <a:gd name="connsiteX0" fmla="*/ 16959 w 158288"/>
                <a:gd name="connsiteY0" fmla="*/ 76205 h 113062"/>
                <a:gd name="connsiteX1" fmla="*/ 118942 w 158288"/>
                <a:gd name="connsiteY1" fmla="*/ 16959 h 113062"/>
                <a:gd name="connsiteX2" fmla="*/ 142233 w 158288"/>
                <a:gd name="connsiteY2" fmla="*/ 52236 h 113062"/>
                <a:gd name="connsiteX3" fmla="*/ 40024 w 158288"/>
                <a:gd name="connsiteY3" fmla="*/ 111481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5"/>
                  </a:moveTo>
                  <a:lnTo>
                    <a:pt x="118942" y="16959"/>
                  </a:lnTo>
                  <a:lnTo>
                    <a:pt x="142233" y="52236"/>
                  </a:lnTo>
                  <a:lnTo>
                    <a:pt x="40024" y="11148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5DAE46CB-4C58-4047-A328-9965A7717580}"/>
                </a:ext>
              </a:extLst>
            </p:cNvPr>
            <p:cNvSpPr/>
            <p:nvPr/>
          </p:nvSpPr>
          <p:spPr>
            <a:xfrm>
              <a:off x="19176092" y="9745296"/>
              <a:ext cx="135692" cy="113076"/>
            </a:xfrm>
            <a:custGeom>
              <a:avLst/>
              <a:gdLst>
                <a:gd name="connsiteX0" fmla="*/ 18316 w 135675"/>
                <a:gd name="connsiteY0" fmla="*/ 76204 h 113062"/>
                <a:gd name="connsiteX1" fmla="*/ 120525 w 135675"/>
                <a:gd name="connsiteY1" fmla="*/ 16959 h 113062"/>
                <a:gd name="connsiteX2" fmla="*/ 119168 w 135675"/>
                <a:gd name="connsiteY2" fmla="*/ 50426 h 113062"/>
                <a:gd name="connsiteX3" fmla="*/ 16959 w 135675"/>
                <a:gd name="connsiteY3" fmla="*/ 109897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8316" y="76204"/>
                  </a:moveTo>
                  <a:lnTo>
                    <a:pt x="120525" y="16959"/>
                  </a:lnTo>
                  <a:lnTo>
                    <a:pt x="119168" y="50426"/>
                  </a:lnTo>
                  <a:lnTo>
                    <a:pt x="16959" y="10989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FBA9EEBA-3DF6-4A3E-A8B2-30638B7ADE14}"/>
                </a:ext>
              </a:extLst>
            </p:cNvPr>
            <p:cNvSpPr/>
            <p:nvPr/>
          </p:nvSpPr>
          <p:spPr>
            <a:xfrm>
              <a:off x="19156418" y="9708432"/>
              <a:ext cx="135692" cy="113076"/>
            </a:xfrm>
            <a:custGeom>
              <a:avLst/>
              <a:gdLst>
                <a:gd name="connsiteX0" fmla="*/ 16959 w 135675"/>
                <a:gd name="connsiteY0" fmla="*/ 76431 h 113062"/>
                <a:gd name="connsiteX1" fmla="*/ 119168 w 135675"/>
                <a:gd name="connsiteY1" fmla="*/ 16959 h 113062"/>
                <a:gd name="connsiteX2" fmla="*/ 140198 w 135675"/>
                <a:gd name="connsiteY2" fmla="*/ 53818 h 113062"/>
                <a:gd name="connsiteX3" fmla="*/ 37989 w 135675"/>
                <a:gd name="connsiteY3" fmla="*/ 11306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1"/>
                  </a:moveTo>
                  <a:lnTo>
                    <a:pt x="119168" y="16959"/>
                  </a:lnTo>
                  <a:lnTo>
                    <a:pt x="140198" y="53818"/>
                  </a:lnTo>
                  <a:lnTo>
                    <a:pt x="37989" y="11306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50287D8E-50F5-482B-A5BD-98B5652387D4}"/>
                </a:ext>
              </a:extLst>
            </p:cNvPr>
            <p:cNvSpPr/>
            <p:nvPr/>
          </p:nvSpPr>
          <p:spPr>
            <a:xfrm>
              <a:off x="18997885" y="9450167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8 w 158288"/>
                <a:gd name="connsiteY1" fmla="*/ 16959 h 90450"/>
                <a:gd name="connsiteX2" fmla="*/ 149017 w 158288"/>
                <a:gd name="connsiteY2" fmla="*/ 35954 h 90450"/>
                <a:gd name="connsiteX3" fmla="*/ 46808 w 158288"/>
                <a:gd name="connsiteY3" fmla="*/ 95199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8" y="16959"/>
                  </a:lnTo>
                  <a:lnTo>
                    <a:pt x="149017" y="35954"/>
                  </a:lnTo>
                  <a:lnTo>
                    <a:pt x="46808" y="9519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E87C5787-B32C-47DF-9303-D0D55A55FFFC}"/>
                </a:ext>
              </a:extLst>
            </p:cNvPr>
            <p:cNvSpPr/>
            <p:nvPr/>
          </p:nvSpPr>
          <p:spPr>
            <a:xfrm>
              <a:off x="19027737" y="9469164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38389 w 135675"/>
                <a:gd name="connsiteY2" fmla="*/ 54496 h 113062"/>
                <a:gd name="connsiteX3" fmla="*/ 36180 w 135675"/>
                <a:gd name="connsiteY3" fmla="*/ 113741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38389" y="54496"/>
                  </a:lnTo>
                  <a:lnTo>
                    <a:pt x="36180" y="1137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5C28C309-0BFC-415A-A36C-AC61E54432AB}"/>
                </a:ext>
              </a:extLst>
            </p:cNvPr>
            <p:cNvSpPr/>
            <p:nvPr/>
          </p:nvSpPr>
          <p:spPr>
            <a:xfrm>
              <a:off x="19152120" y="9672022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23465 w 135675"/>
                <a:gd name="connsiteY2" fmla="*/ 53365 h 113062"/>
                <a:gd name="connsiteX3" fmla="*/ 21256 w 135675"/>
                <a:gd name="connsiteY3" fmla="*/ 112837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23465" y="53365"/>
                  </a:lnTo>
                  <a:lnTo>
                    <a:pt x="21256" y="11283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6F0F81C5-EB01-4122-A16B-C1B97CD94503}"/>
                </a:ext>
              </a:extLst>
            </p:cNvPr>
            <p:cNvSpPr/>
            <p:nvPr/>
          </p:nvSpPr>
          <p:spPr>
            <a:xfrm>
              <a:off x="19127696" y="9638099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9168 w 158288"/>
                <a:gd name="connsiteY1" fmla="*/ 16959 h 113062"/>
                <a:gd name="connsiteX2" fmla="*/ 143590 w 158288"/>
                <a:gd name="connsiteY2" fmla="*/ 50878 h 113062"/>
                <a:gd name="connsiteX3" fmla="*/ 41381 w 158288"/>
                <a:gd name="connsiteY3" fmla="*/ 11012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43590" y="50878"/>
                  </a:lnTo>
                  <a:lnTo>
                    <a:pt x="41381" y="11012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7228576D-31AA-4417-9C72-87A032B11731}"/>
                </a:ext>
              </a:extLst>
            </p:cNvPr>
            <p:cNvSpPr/>
            <p:nvPr/>
          </p:nvSpPr>
          <p:spPr>
            <a:xfrm>
              <a:off x="19046959" y="9506705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9168 w 158288"/>
                <a:gd name="connsiteY1" fmla="*/ 16959 h 113062"/>
                <a:gd name="connsiteX2" fmla="*/ 148112 w 158288"/>
                <a:gd name="connsiteY2" fmla="*/ 41833 h 113062"/>
                <a:gd name="connsiteX3" fmla="*/ 46130 w 158288"/>
                <a:gd name="connsiteY3" fmla="*/ 101304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48112" y="41833"/>
                  </a:lnTo>
                  <a:lnTo>
                    <a:pt x="46130" y="1013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36D2AE32-DD09-4F4F-98DE-D364E8EB6D1F}"/>
                </a:ext>
              </a:extLst>
            </p:cNvPr>
            <p:cNvSpPr/>
            <p:nvPr/>
          </p:nvSpPr>
          <p:spPr>
            <a:xfrm>
              <a:off x="19076133" y="9531582"/>
              <a:ext cx="135692" cy="113076"/>
            </a:xfrm>
            <a:custGeom>
              <a:avLst/>
              <a:gdLst>
                <a:gd name="connsiteX0" fmla="*/ 16959 w 135675"/>
                <a:gd name="connsiteY0" fmla="*/ 76431 h 113062"/>
                <a:gd name="connsiteX1" fmla="*/ 118942 w 135675"/>
                <a:gd name="connsiteY1" fmla="*/ 16959 h 113062"/>
                <a:gd name="connsiteX2" fmla="*/ 133640 w 135675"/>
                <a:gd name="connsiteY2" fmla="*/ 55401 h 113062"/>
                <a:gd name="connsiteX3" fmla="*/ 31431 w 135675"/>
                <a:gd name="connsiteY3" fmla="*/ 114872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1"/>
                  </a:moveTo>
                  <a:lnTo>
                    <a:pt x="118942" y="16959"/>
                  </a:lnTo>
                  <a:lnTo>
                    <a:pt x="133640" y="55401"/>
                  </a:lnTo>
                  <a:lnTo>
                    <a:pt x="31431" y="11487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86E7CB62-20A5-43C3-93E9-9BF4B611364F}"/>
                </a:ext>
              </a:extLst>
            </p:cNvPr>
            <p:cNvSpPr/>
            <p:nvPr/>
          </p:nvSpPr>
          <p:spPr>
            <a:xfrm>
              <a:off x="19117971" y="9599880"/>
              <a:ext cx="135692" cy="113076"/>
            </a:xfrm>
            <a:custGeom>
              <a:avLst/>
              <a:gdLst>
                <a:gd name="connsiteX0" fmla="*/ 16959 w 135675"/>
                <a:gd name="connsiteY0" fmla="*/ 76431 h 113062"/>
                <a:gd name="connsiteX1" fmla="*/ 119168 w 135675"/>
                <a:gd name="connsiteY1" fmla="*/ 16959 h 113062"/>
                <a:gd name="connsiteX2" fmla="*/ 128892 w 135675"/>
                <a:gd name="connsiteY2" fmla="*/ 55175 h 113062"/>
                <a:gd name="connsiteX3" fmla="*/ 26683 w 135675"/>
                <a:gd name="connsiteY3" fmla="*/ 11442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1"/>
                  </a:moveTo>
                  <a:lnTo>
                    <a:pt x="119168" y="16959"/>
                  </a:lnTo>
                  <a:lnTo>
                    <a:pt x="128892" y="55175"/>
                  </a:lnTo>
                  <a:lnTo>
                    <a:pt x="26683" y="11442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FAB1275B-5341-4BF5-9E0D-2436F3A3B1F2}"/>
                </a:ext>
              </a:extLst>
            </p:cNvPr>
            <p:cNvSpPr/>
            <p:nvPr/>
          </p:nvSpPr>
          <p:spPr>
            <a:xfrm>
              <a:off x="18580860" y="9369656"/>
              <a:ext cx="633225" cy="814147"/>
            </a:xfrm>
            <a:custGeom>
              <a:avLst/>
              <a:gdLst>
                <a:gd name="connsiteX0" fmla="*/ 355018 w 633152"/>
                <a:gd name="connsiteY0" fmla="*/ 77335 h 814053"/>
                <a:gd name="connsiteX1" fmla="*/ 381022 w 633152"/>
                <a:gd name="connsiteY1" fmla="*/ 108993 h 814053"/>
                <a:gd name="connsiteX2" fmla="*/ 410871 w 633152"/>
                <a:gd name="connsiteY2" fmla="*/ 121430 h 814053"/>
                <a:gd name="connsiteX3" fmla="*/ 433936 w 633152"/>
                <a:gd name="connsiteY3" fmla="*/ 156706 h 814053"/>
                <a:gd name="connsiteX4" fmla="*/ 463784 w 633152"/>
                <a:gd name="connsiteY4" fmla="*/ 175700 h 814053"/>
                <a:gd name="connsiteX5" fmla="*/ 483005 w 633152"/>
                <a:gd name="connsiteY5" fmla="*/ 213237 h 814053"/>
                <a:gd name="connsiteX6" fmla="*/ 512175 w 633152"/>
                <a:gd name="connsiteY6" fmla="*/ 238337 h 814053"/>
                <a:gd name="connsiteX7" fmla="*/ 526647 w 633152"/>
                <a:gd name="connsiteY7" fmla="*/ 276779 h 814053"/>
                <a:gd name="connsiteX8" fmla="*/ 554008 w 633152"/>
                <a:gd name="connsiteY8" fmla="*/ 306627 h 814053"/>
                <a:gd name="connsiteX9" fmla="*/ 563732 w 633152"/>
                <a:gd name="connsiteY9" fmla="*/ 344616 h 814053"/>
                <a:gd name="connsiteX10" fmla="*/ 588154 w 633152"/>
                <a:gd name="connsiteY10" fmla="*/ 378535 h 814053"/>
                <a:gd name="connsiteX11" fmla="*/ 592450 w 633152"/>
                <a:gd name="connsiteY11" fmla="*/ 415167 h 814053"/>
                <a:gd name="connsiteX12" fmla="*/ 613480 w 633152"/>
                <a:gd name="connsiteY12" fmla="*/ 451800 h 814053"/>
                <a:gd name="connsiteX13" fmla="*/ 612123 w 633152"/>
                <a:gd name="connsiteY13" fmla="*/ 485492 h 814053"/>
                <a:gd name="connsiteX14" fmla="*/ 628856 w 633152"/>
                <a:gd name="connsiteY14" fmla="*/ 523708 h 814053"/>
                <a:gd name="connsiteX15" fmla="*/ 622072 w 633152"/>
                <a:gd name="connsiteY15" fmla="*/ 553330 h 814053"/>
                <a:gd name="connsiteX16" fmla="*/ 633831 w 633152"/>
                <a:gd name="connsiteY16" fmla="*/ 591772 h 814053"/>
                <a:gd name="connsiteX17" fmla="*/ 621846 w 633152"/>
                <a:gd name="connsiteY17" fmla="*/ 616419 h 814053"/>
                <a:gd name="connsiteX18" fmla="*/ 628404 w 633152"/>
                <a:gd name="connsiteY18" fmla="*/ 653956 h 814053"/>
                <a:gd name="connsiteX19" fmla="*/ 611670 w 633152"/>
                <a:gd name="connsiteY19" fmla="*/ 672724 h 814053"/>
                <a:gd name="connsiteX20" fmla="*/ 612801 w 633152"/>
                <a:gd name="connsiteY20" fmla="*/ 707774 h 814053"/>
                <a:gd name="connsiteX21" fmla="*/ 591545 w 633152"/>
                <a:gd name="connsiteY21" fmla="*/ 720211 h 814053"/>
                <a:gd name="connsiteX22" fmla="*/ 587249 w 633152"/>
                <a:gd name="connsiteY22" fmla="*/ 751868 h 814053"/>
                <a:gd name="connsiteX23" fmla="*/ 562601 w 633152"/>
                <a:gd name="connsiteY23" fmla="*/ 757296 h 814053"/>
                <a:gd name="connsiteX24" fmla="*/ 552652 w 633152"/>
                <a:gd name="connsiteY24" fmla="*/ 784205 h 814053"/>
                <a:gd name="connsiteX25" fmla="*/ 525291 w 633152"/>
                <a:gd name="connsiteY25" fmla="*/ 782396 h 814053"/>
                <a:gd name="connsiteX26" fmla="*/ 510592 w 633152"/>
                <a:gd name="connsiteY26" fmla="*/ 803878 h 814053"/>
                <a:gd name="connsiteX27" fmla="*/ 481422 w 633152"/>
                <a:gd name="connsiteY27" fmla="*/ 795285 h 814053"/>
                <a:gd name="connsiteX28" fmla="*/ 461975 w 633152"/>
                <a:gd name="connsiteY28" fmla="*/ 810436 h 814053"/>
                <a:gd name="connsiteX29" fmla="*/ 432127 w 633152"/>
                <a:gd name="connsiteY29" fmla="*/ 795059 h 814053"/>
                <a:gd name="connsiteX30" fmla="*/ 408836 w 633152"/>
                <a:gd name="connsiteY30" fmla="*/ 803425 h 814053"/>
                <a:gd name="connsiteX31" fmla="*/ 379213 w 633152"/>
                <a:gd name="connsiteY31" fmla="*/ 781717 h 814053"/>
                <a:gd name="connsiteX32" fmla="*/ 352982 w 633152"/>
                <a:gd name="connsiteY32" fmla="*/ 783074 h 814053"/>
                <a:gd name="connsiteX33" fmla="*/ 324491 w 633152"/>
                <a:gd name="connsiteY33" fmla="*/ 755939 h 814053"/>
                <a:gd name="connsiteX34" fmla="*/ 295999 w 633152"/>
                <a:gd name="connsiteY34" fmla="*/ 750286 h 814053"/>
                <a:gd name="connsiteX35" fmla="*/ 269768 w 633152"/>
                <a:gd name="connsiteY35" fmla="*/ 718628 h 814053"/>
                <a:gd name="connsiteX36" fmla="*/ 240146 w 633152"/>
                <a:gd name="connsiteY36" fmla="*/ 705965 h 814053"/>
                <a:gd name="connsiteX37" fmla="*/ 216855 w 633152"/>
                <a:gd name="connsiteY37" fmla="*/ 670689 h 814053"/>
                <a:gd name="connsiteX38" fmla="*/ 187006 w 633152"/>
                <a:gd name="connsiteY38" fmla="*/ 651695 h 814053"/>
                <a:gd name="connsiteX39" fmla="*/ 167786 w 633152"/>
                <a:gd name="connsiteY39" fmla="*/ 614158 h 814053"/>
                <a:gd name="connsiteX40" fmla="*/ 138841 w 633152"/>
                <a:gd name="connsiteY40" fmla="*/ 589285 h 814053"/>
                <a:gd name="connsiteX41" fmla="*/ 123917 w 633152"/>
                <a:gd name="connsiteY41" fmla="*/ 550843 h 814053"/>
                <a:gd name="connsiteX42" fmla="*/ 96782 w 633152"/>
                <a:gd name="connsiteY42" fmla="*/ 520994 h 814053"/>
                <a:gd name="connsiteX43" fmla="*/ 87059 w 633152"/>
                <a:gd name="connsiteY43" fmla="*/ 482779 h 814053"/>
                <a:gd name="connsiteX44" fmla="*/ 62637 w 633152"/>
                <a:gd name="connsiteY44" fmla="*/ 448860 h 814053"/>
                <a:gd name="connsiteX45" fmla="*/ 58341 w 633152"/>
                <a:gd name="connsiteY45" fmla="*/ 412228 h 814053"/>
                <a:gd name="connsiteX46" fmla="*/ 37311 w 633152"/>
                <a:gd name="connsiteY46" fmla="*/ 375822 h 814053"/>
                <a:gd name="connsiteX47" fmla="*/ 38668 w 633152"/>
                <a:gd name="connsiteY47" fmla="*/ 342129 h 814053"/>
                <a:gd name="connsiteX48" fmla="*/ 21934 w 633152"/>
                <a:gd name="connsiteY48" fmla="*/ 303913 h 814053"/>
                <a:gd name="connsiteX49" fmla="*/ 28718 w 633152"/>
                <a:gd name="connsiteY49" fmla="*/ 274065 h 814053"/>
                <a:gd name="connsiteX50" fmla="*/ 16959 w 633152"/>
                <a:gd name="connsiteY50" fmla="*/ 235623 h 814053"/>
                <a:gd name="connsiteX51" fmla="*/ 28944 w 633152"/>
                <a:gd name="connsiteY51" fmla="*/ 210976 h 814053"/>
                <a:gd name="connsiteX52" fmla="*/ 22387 w 633152"/>
                <a:gd name="connsiteY52" fmla="*/ 173439 h 814053"/>
                <a:gd name="connsiteX53" fmla="*/ 39346 w 633152"/>
                <a:gd name="connsiteY53" fmla="*/ 154671 h 814053"/>
                <a:gd name="connsiteX54" fmla="*/ 38215 w 633152"/>
                <a:gd name="connsiteY54" fmla="*/ 119621 h 814053"/>
                <a:gd name="connsiteX55" fmla="*/ 59245 w 633152"/>
                <a:gd name="connsiteY55" fmla="*/ 107184 h 814053"/>
                <a:gd name="connsiteX56" fmla="*/ 63542 w 633152"/>
                <a:gd name="connsiteY56" fmla="*/ 75752 h 814053"/>
                <a:gd name="connsiteX57" fmla="*/ 88415 w 633152"/>
                <a:gd name="connsiteY57" fmla="*/ 70325 h 814053"/>
                <a:gd name="connsiteX58" fmla="*/ 98139 w 633152"/>
                <a:gd name="connsiteY58" fmla="*/ 43416 h 814053"/>
                <a:gd name="connsiteX59" fmla="*/ 125500 w 633152"/>
                <a:gd name="connsiteY59" fmla="*/ 45000 h 814053"/>
                <a:gd name="connsiteX60" fmla="*/ 140424 w 633152"/>
                <a:gd name="connsiteY60" fmla="*/ 23517 h 814053"/>
                <a:gd name="connsiteX61" fmla="*/ 169368 w 633152"/>
                <a:gd name="connsiteY61" fmla="*/ 32337 h 814053"/>
                <a:gd name="connsiteX62" fmla="*/ 188815 w 633152"/>
                <a:gd name="connsiteY62" fmla="*/ 16959 h 814053"/>
                <a:gd name="connsiteX63" fmla="*/ 218664 w 633152"/>
                <a:gd name="connsiteY63" fmla="*/ 32562 h 814053"/>
                <a:gd name="connsiteX64" fmla="*/ 241955 w 633152"/>
                <a:gd name="connsiteY64" fmla="*/ 23970 h 814053"/>
                <a:gd name="connsiteX65" fmla="*/ 271577 w 633152"/>
                <a:gd name="connsiteY65" fmla="*/ 45904 h 814053"/>
                <a:gd name="connsiteX66" fmla="*/ 298034 w 633152"/>
                <a:gd name="connsiteY66" fmla="*/ 44321 h 814053"/>
                <a:gd name="connsiteX67" fmla="*/ 326300 w 633152"/>
                <a:gd name="connsiteY67" fmla="*/ 71456 h 81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633152" h="814053">
                  <a:moveTo>
                    <a:pt x="355018" y="77335"/>
                  </a:moveTo>
                  <a:lnTo>
                    <a:pt x="381022" y="108993"/>
                  </a:lnTo>
                  <a:lnTo>
                    <a:pt x="410871" y="121430"/>
                  </a:lnTo>
                  <a:lnTo>
                    <a:pt x="433936" y="156706"/>
                  </a:lnTo>
                  <a:lnTo>
                    <a:pt x="463784" y="175700"/>
                  </a:lnTo>
                  <a:lnTo>
                    <a:pt x="483005" y="213237"/>
                  </a:lnTo>
                  <a:lnTo>
                    <a:pt x="512175" y="238337"/>
                  </a:lnTo>
                  <a:lnTo>
                    <a:pt x="526647" y="276779"/>
                  </a:lnTo>
                  <a:lnTo>
                    <a:pt x="554008" y="306627"/>
                  </a:lnTo>
                  <a:lnTo>
                    <a:pt x="563732" y="344616"/>
                  </a:lnTo>
                  <a:lnTo>
                    <a:pt x="588154" y="378535"/>
                  </a:lnTo>
                  <a:lnTo>
                    <a:pt x="592450" y="415167"/>
                  </a:lnTo>
                  <a:lnTo>
                    <a:pt x="613480" y="451800"/>
                  </a:lnTo>
                  <a:lnTo>
                    <a:pt x="612123" y="485492"/>
                  </a:lnTo>
                  <a:lnTo>
                    <a:pt x="628856" y="523708"/>
                  </a:lnTo>
                  <a:lnTo>
                    <a:pt x="622072" y="553330"/>
                  </a:lnTo>
                  <a:lnTo>
                    <a:pt x="633831" y="591772"/>
                  </a:lnTo>
                  <a:lnTo>
                    <a:pt x="621846" y="616419"/>
                  </a:lnTo>
                  <a:lnTo>
                    <a:pt x="628404" y="653956"/>
                  </a:lnTo>
                  <a:lnTo>
                    <a:pt x="611670" y="672724"/>
                  </a:lnTo>
                  <a:lnTo>
                    <a:pt x="612801" y="707774"/>
                  </a:lnTo>
                  <a:lnTo>
                    <a:pt x="591545" y="720211"/>
                  </a:lnTo>
                  <a:lnTo>
                    <a:pt x="587249" y="751868"/>
                  </a:lnTo>
                  <a:lnTo>
                    <a:pt x="562601" y="757296"/>
                  </a:lnTo>
                  <a:lnTo>
                    <a:pt x="552652" y="784205"/>
                  </a:lnTo>
                  <a:lnTo>
                    <a:pt x="525291" y="782396"/>
                  </a:lnTo>
                  <a:lnTo>
                    <a:pt x="510592" y="803878"/>
                  </a:lnTo>
                  <a:lnTo>
                    <a:pt x="481422" y="795285"/>
                  </a:lnTo>
                  <a:lnTo>
                    <a:pt x="461975" y="810436"/>
                  </a:lnTo>
                  <a:lnTo>
                    <a:pt x="432127" y="795059"/>
                  </a:lnTo>
                  <a:lnTo>
                    <a:pt x="408836" y="803425"/>
                  </a:lnTo>
                  <a:lnTo>
                    <a:pt x="379213" y="781717"/>
                  </a:lnTo>
                  <a:lnTo>
                    <a:pt x="352982" y="783074"/>
                  </a:lnTo>
                  <a:lnTo>
                    <a:pt x="324491" y="755939"/>
                  </a:lnTo>
                  <a:lnTo>
                    <a:pt x="295999" y="750286"/>
                  </a:lnTo>
                  <a:lnTo>
                    <a:pt x="269768" y="718628"/>
                  </a:lnTo>
                  <a:lnTo>
                    <a:pt x="240146" y="705965"/>
                  </a:lnTo>
                  <a:lnTo>
                    <a:pt x="216855" y="670689"/>
                  </a:lnTo>
                  <a:lnTo>
                    <a:pt x="187006" y="651695"/>
                  </a:lnTo>
                  <a:lnTo>
                    <a:pt x="167786" y="614158"/>
                  </a:lnTo>
                  <a:lnTo>
                    <a:pt x="138841" y="589285"/>
                  </a:lnTo>
                  <a:lnTo>
                    <a:pt x="123917" y="550843"/>
                  </a:lnTo>
                  <a:lnTo>
                    <a:pt x="96782" y="520994"/>
                  </a:lnTo>
                  <a:lnTo>
                    <a:pt x="87059" y="482779"/>
                  </a:lnTo>
                  <a:lnTo>
                    <a:pt x="62637" y="448860"/>
                  </a:lnTo>
                  <a:lnTo>
                    <a:pt x="58341" y="412228"/>
                  </a:lnTo>
                  <a:lnTo>
                    <a:pt x="37311" y="375822"/>
                  </a:lnTo>
                  <a:lnTo>
                    <a:pt x="38668" y="342129"/>
                  </a:lnTo>
                  <a:lnTo>
                    <a:pt x="21934" y="303913"/>
                  </a:lnTo>
                  <a:lnTo>
                    <a:pt x="28718" y="274065"/>
                  </a:lnTo>
                  <a:lnTo>
                    <a:pt x="16959" y="235623"/>
                  </a:lnTo>
                  <a:lnTo>
                    <a:pt x="28944" y="210976"/>
                  </a:lnTo>
                  <a:lnTo>
                    <a:pt x="22387" y="173439"/>
                  </a:lnTo>
                  <a:lnTo>
                    <a:pt x="39346" y="154671"/>
                  </a:lnTo>
                  <a:lnTo>
                    <a:pt x="38215" y="119621"/>
                  </a:lnTo>
                  <a:lnTo>
                    <a:pt x="59245" y="107184"/>
                  </a:lnTo>
                  <a:lnTo>
                    <a:pt x="63542" y="75752"/>
                  </a:lnTo>
                  <a:lnTo>
                    <a:pt x="88415" y="70325"/>
                  </a:lnTo>
                  <a:lnTo>
                    <a:pt x="98139" y="43416"/>
                  </a:lnTo>
                  <a:lnTo>
                    <a:pt x="125500" y="45000"/>
                  </a:lnTo>
                  <a:lnTo>
                    <a:pt x="140424" y="23517"/>
                  </a:lnTo>
                  <a:lnTo>
                    <a:pt x="169368" y="32337"/>
                  </a:lnTo>
                  <a:lnTo>
                    <a:pt x="188815" y="16959"/>
                  </a:lnTo>
                  <a:lnTo>
                    <a:pt x="218664" y="32562"/>
                  </a:lnTo>
                  <a:lnTo>
                    <a:pt x="241955" y="23970"/>
                  </a:lnTo>
                  <a:lnTo>
                    <a:pt x="271577" y="45904"/>
                  </a:lnTo>
                  <a:lnTo>
                    <a:pt x="298034" y="44321"/>
                  </a:lnTo>
                  <a:lnTo>
                    <a:pt x="326300" y="7145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743A8E09-48A0-4F9D-B8F9-A8DC14EB420F}"/>
                </a:ext>
              </a:extLst>
            </p:cNvPr>
            <p:cNvSpPr/>
            <p:nvPr/>
          </p:nvSpPr>
          <p:spPr>
            <a:xfrm>
              <a:off x="19090607" y="9570027"/>
              <a:ext cx="158306" cy="113076"/>
            </a:xfrm>
            <a:custGeom>
              <a:avLst/>
              <a:gdLst>
                <a:gd name="connsiteX0" fmla="*/ 16959 w 158288"/>
                <a:gd name="connsiteY0" fmla="*/ 76431 h 113062"/>
                <a:gd name="connsiteX1" fmla="*/ 119168 w 158288"/>
                <a:gd name="connsiteY1" fmla="*/ 16959 h 113062"/>
                <a:gd name="connsiteX2" fmla="*/ 146529 w 158288"/>
                <a:gd name="connsiteY2" fmla="*/ 46808 h 113062"/>
                <a:gd name="connsiteX3" fmla="*/ 44320 w 158288"/>
                <a:gd name="connsiteY3" fmla="*/ 106279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431"/>
                  </a:moveTo>
                  <a:lnTo>
                    <a:pt x="119168" y="16959"/>
                  </a:lnTo>
                  <a:lnTo>
                    <a:pt x="146529" y="46808"/>
                  </a:lnTo>
                  <a:lnTo>
                    <a:pt x="44320" y="10627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43D7549B-B281-4CF2-BBEA-792ACB74CCFE}"/>
                </a:ext>
              </a:extLst>
            </p:cNvPr>
            <p:cNvSpPr/>
            <p:nvPr/>
          </p:nvSpPr>
          <p:spPr>
            <a:xfrm>
              <a:off x="18652551" y="9475722"/>
              <a:ext cx="452304" cy="610611"/>
            </a:xfrm>
            <a:custGeom>
              <a:avLst/>
              <a:gdLst>
                <a:gd name="connsiteX0" fmla="*/ 93616 w 452251"/>
                <a:gd name="connsiteY0" fmla="*/ 16959 h 610539"/>
                <a:gd name="connsiteX1" fmla="*/ 60828 w 452251"/>
                <a:gd name="connsiteY1" fmla="*/ 135902 h 610539"/>
                <a:gd name="connsiteX2" fmla="*/ 296903 w 452251"/>
                <a:gd name="connsiteY2" fmla="*/ 544511 h 610539"/>
                <a:gd name="connsiteX3" fmla="*/ 457679 w 452251"/>
                <a:gd name="connsiteY3" fmla="*/ 565089 h 610539"/>
                <a:gd name="connsiteX4" fmla="*/ 253035 w 452251"/>
                <a:gd name="connsiteY4" fmla="*/ 581596 h 610539"/>
                <a:gd name="connsiteX5" fmla="*/ 16960 w 452251"/>
                <a:gd name="connsiteY5" fmla="*/ 172987 h 610539"/>
                <a:gd name="connsiteX6" fmla="*/ 93616 w 452251"/>
                <a:gd name="connsiteY6" fmla="*/ 16959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251" h="610539">
                  <a:moveTo>
                    <a:pt x="93616" y="16959"/>
                  </a:moveTo>
                  <a:cubicBezTo>
                    <a:pt x="72813" y="45452"/>
                    <a:pt x="60828" y="85702"/>
                    <a:pt x="60828" y="135902"/>
                  </a:cubicBezTo>
                  <a:cubicBezTo>
                    <a:pt x="60376" y="286050"/>
                    <a:pt x="165977" y="469211"/>
                    <a:pt x="296903" y="544511"/>
                  </a:cubicBezTo>
                  <a:cubicBezTo>
                    <a:pt x="358862" y="580239"/>
                    <a:pt x="415393" y="585440"/>
                    <a:pt x="457679" y="565089"/>
                  </a:cubicBezTo>
                  <a:cubicBezTo>
                    <a:pt x="416298" y="621846"/>
                    <a:pt x="340093" y="631796"/>
                    <a:pt x="253035" y="581596"/>
                  </a:cubicBezTo>
                  <a:cubicBezTo>
                    <a:pt x="122334" y="506070"/>
                    <a:pt x="16733" y="323134"/>
                    <a:pt x="16960" y="172987"/>
                  </a:cubicBezTo>
                  <a:cubicBezTo>
                    <a:pt x="17186" y="93843"/>
                    <a:pt x="46808" y="39798"/>
                    <a:pt x="93616" y="16959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BC60E1A-6778-48E8-B238-69B62CB86F5B}"/>
                </a:ext>
              </a:extLst>
            </p:cNvPr>
            <p:cNvSpPr/>
            <p:nvPr/>
          </p:nvSpPr>
          <p:spPr>
            <a:xfrm>
              <a:off x="18696424" y="9463861"/>
              <a:ext cx="452304" cy="587995"/>
            </a:xfrm>
            <a:custGeom>
              <a:avLst/>
              <a:gdLst>
                <a:gd name="connsiteX0" fmla="*/ 253035 w 452251"/>
                <a:gd name="connsiteY0" fmla="*/ 556371 h 587927"/>
                <a:gd name="connsiteX1" fmla="*/ 16960 w 452251"/>
                <a:gd name="connsiteY1" fmla="*/ 147761 h 587927"/>
                <a:gd name="connsiteX2" fmla="*/ 49748 w 452251"/>
                <a:gd name="connsiteY2" fmla="*/ 28819 h 587927"/>
                <a:gd name="connsiteX3" fmla="*/ 210524 w 452251"/>
                <a:gd name="connsiteY3" fmla="*/ 49396 h 587927"/>
                <a:gd name="connsiteX4" fmla="*/ 446373 w 452251"/>
                <a:gd name="connsiteY4" fmla="*/ 458006 h 587927"/>
                <a:gd name="connsiteX5" fmla="*/ 413585 w 452251"/>
                <a:gd name="connsiteY5" fmla="*/ 576948 h 587927"/>
                <a:gd name="connsiteX6" fmla="*/ 253035 w 452251"/>
                <a:gd name="connsiteY6" fmla="*/ 556371 h 587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251" h="587927">
                  <a:moveTo>
                    <a:pt x="253035" y="556371"/>
                  </a:moveTo>
                  <a:cubicBezTo>
                    <a:pt x="122335" y="480845"/>
                    <a:pt x="16734" y="297909"/>
                    <a:pt x="16960" y="147761"/>
                  </a:cubicBezTo>
                  <a:cubicBezTo>
                    <a:pt x="17186" y="97561"/>
                    <a:pt x="28944" y="57311"/>
                    <a:pt x="49748" y="28819"/>
                  </a:cubicBezTo>
                  <a:cubicBezTo>
                    <a:pt x="92034" y="8468"/>
                    <a:pt x="148565" y="13669"/>
                    <a:pt x="210524" y="49396"/>
                  </a:cubicBezTo>
                  <a:cubicBezTo>
                    <a:pt x="341225" y="124922"/>
                    <a:pt x="446825" y="307858"/>
                    <a:pt x="446373" y="458006"/>
                  </a:cubicBezTo>
                  <a:cubicBezTo>
                    <a:pt x="446147" y="508206"/>
                    <a:pt x="434388" y="548456"/>
                    <a:pt x="413585" y="576948"/>
                  </a:cubicBezTo>
                  <a:cubicBezTo>
                    <a:pt x="371525" y="597300"/>
                    <a:pt x="314994" y="592098"/>
                    <a:pt x="253035" y="556371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3DD5005C-88F9-4D85-A84F-E566E276FC49}"/>
                </a:ext>
              </a:extLst>
            </p:cNvPr>
            <p:cNvSpPr/>
            <p:nvPr/>
          </p:nvSpPr>
          <p:spPr>
            <a:xfrm>
              <a:off x="18905389" y="9890259"/>
              <a:ext cx="45230" cy="67846"/>
            </a:xfrm>
            <a:custGeom>
              <a:avLst/>
              <a:gdLst>
                <a:gd name="connsiteX0" fmla="*/ 16959 w 45225"/>
                <a:gd name="connsiteY0" fmla="*/ 28944 h 67837"/>
                <a:gd name="connsiteX1" fmla="*/ 37989 w 45225"/>
                <a:gd name="connsiteY1" fmla="*/ 16959 h 67837"/>
                <a:gd name="connsiteX2" fmla="*/ 37989 w 45225"/>
                <a:gd name="connsiteY2" fmla="*/ 59019 h 67837"/>
                <a:gd name="connsiteX3" fmla="*/ 16959 w 45225"/>
                <a:gd name="connsiteY3" fmla="*/ 71230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8944"/>
                  </a:moveTo>
                  <a:lnTo>
                    <a:pt x="37989" y="16959"/>
                  </a:lnTo>
                  <a:lnTo>
                    <a:pt x="37989" y="59019"/>
                  </a:lnTo>
                  <a:lnTo>
                    <a:pt x="16959" y="71230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0F43A9BF-B83E-48BA-900F-E39E6205A108}"/>
                </a:ext>
              </a:extLst>
            </p:cNvPr>
            <p:cNvSpPr/>
            <p:nvPr/>
          </p:nvSpPr>
          <p:spPr>
            <a:xfrm>
              <a:off x="18809048" y="9759317"/>
              <a:ext cx="113076" cy="90460"/>
            </a:xfrm>
            <a:custGeom>
              <a:avLst/>
              <a:gdLst>
                <a:gd name="connsiteX0" fmla="*/ 16959 w 113062"/>
                <a:gd name="connsiteY0" fmla="*/ 29170 h 90450"/>
                <a:gd name="connsiteX1" fmla="*/ 37989 w 113062"/>
                <a:gd name="connsiteY1" fmla="*/ 16959 h 90450"/>
                <a:gd name="connsiteX2" fmla="*/ 67159 w 113062"/>
                <a:gd name="connsiteY2" fmla="*/ 51557 h 90450"/>
                <a:gd name="connsiteX3" fmla="*/ 101530 w 113062"/>
                <a:gd name="connsiteY3" fmla="*/ 80501 h 90450"/>
                <a:gd name="connsiteX4" fmla="*/ 80501 w 113062"/>
                <a:gd name="connsiteY4" fmla="*/ 92712 h 90450"/>
                <a:gd name="connsiteX5" fmla="*/ 46130 w 113062"/>
                <a:gd name="connsiteY5" fmla="*/ 63768 h 90450"/>
                <a:gd name="connsiteX6" fmla="*/ 16959 w 113062"/>
                <a:gd name="connsiteY6" fmla="*/ 29170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2" h="90450">
                  <a:moveTo>
                    <a:pt x="16959" y="29170"/>
                  </a:moveTo>
                  <a:lnTo>
                    <a:pt x="37989" y="16959"/>
                  </a:lnTo>
                  <a:cubicBezTo>
                    <a:pt x="46356" y="28944"/>
                    <a:pt x="56079" y="40477"/>
                    <a:pt x="67159" y="51557"/>
                  </a:cubicBezTo>
                  <a:cubicBezTo>
                    <a:pt x="78239" y="62637"/>
                    <a:pt x="89772" y="72361"/>
                    <a:pt x="101530" y="80501"/>
                  </a:cubicBezTo>
                  <a:lnTo>
                    <a:pt x="80501" y="92712"/>
                  </a:lnTo>
                  <a:cubicBezTo>
                    <a:pt x="68516" y="84571"/>
                    <a:pt x="57210" y="74848"/>
                    <a:pt x="46130" y="63768"/>
                  </a:cubicBezTo>
                  <a:cubicBezTo>
                    <a:pt x="35049" y="52461"/>
                    <a:pt x="25326" y="40929"/>
                    <a:pt x="16959" y="2917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0A1DA2A5-D6C0-445F-8318-22A93E142886}"/>
                </a:ext>
              </a:extLst>
            </p:cNvPr>
            <p:cNvSpPr/>
            <p:nvPr/>
          </p:nvSpPr>
          <p:spPr>
            <a:xfrm>
              <a:off x="18905615" y="9840280"/>
              <a:ext cx="67846" cy="45230"/>
            </a:xfrm>
            <a:custGeom>
              <a:avLst/>
              <a:gdLst>
                <a:gd name="connsiteX0" fmla="*/ 16959 w 67837"/>
                <a:gd name="connsiteY0" fmla="*/ 29170 h 45225"/>
                <a:gd name="connsiteX1" fmla="*/ 37989 w 67837"/>
                <a:gd name="connsiteY1" fmla="*/ 16959 h 45225"/>
                <a:gd name="connsiteX2" fmla="*/ 55853 w 67837"/>
                <a:gd name="connsiteY2" fmla="*/ 17411 h 45225"/>
                <a:gd name="connsiteX3" fmla="*/ 34824 w 67837"/>
                <a:gd name="connsiteY3" fmla="*/ 29622 h 45225"/>
                <a:gd name="connsiteX4" fmla="*/ 16959 w 67837"/>
                <a:gd name="connsiteY4" fmla="*/ 29170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37" h="45225">
                  <a:moveTo>
                    <a:pt x="16959" y="29170"/>
                  </a:moveTo>
                  <a:lnTo>
                    <a:pt x="37989" y="16959"/>
                  </a:lnTo>
                  <a:cubicBezTo>
                    <a:pt x="45904" y="19446"/>
                    <a:pt x="51783" y="19673"/>
                    <a:pt x="55853" y="17411"/>
                  </a:cubicBezTo>
                  <a:lnTo>
                    <a:pt x="34824" y="29622"/>
                  </a:lnTo>
                  <a:cubicBezTo>
                    <a:pt x="30979" y="31883"/>
                    <a:pt x="24874" y="31657"/>
                    <a:pt x="16959" y="2917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B000E836-BD51-4DAD-B87C-767D54C3E27D}"/>
                </a:ext>
              </a:extLst>
            </p:cNvPr>
            <p:cNvSpPr/>
            <p:nvPr/>
          </p:nvSpPr>
          <p:spPr>
            <a:xfrm>
              <a:off x="18905615" y="9788264"/>
              <a:ext cx="45230" cy="90460"/>
            </a:xfrm>
            <a:custGeom>
              <a:avLst/>
              <a:gdLst>
                <a:gd name="connsiteX0" fmla="*/ 17186 w 45225"/>
                <a:gd name="connsiteY0" fmla="*/ 29170 h 90450"/>
                <a:gd name="connsiteX1" fmla="*/ 38215 w 45225"/>
                <a:gd name="connsiteY1" fmla="*/ 16959 h 90450"/>
                <a:gd name="connsiteX2" fmla="*/ 37989 w 45225"/>
                <a:gd name="connsiteY2" fmla="*/ 68969 h 90450"/>
                <a:gd name="connsiteX3" fmla="*/ 16959 w 45225"/>
                <a:gd name="connsiteY3" fmla="*/ 81179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90450">
                  <a:moveTo>
                    <a:pt x="17186" y="29170"/>
                  </a:moveTo>
                  <a:lnTo>
                    <a:pt x="38215" y="16959"/>
                  </a:lnTo>
                  <a:lnTo>
                    <a:pt x="37989" y="68969"/>
                  </a:lnTo>
                  <a:lnTo>
                    <a:pt x="16959" y="8117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7553336E-C2D5-4074-A452-47E97BC8638C}"/>
                </a:ext>
              </a:extLst>
            </p:cNvPr>
            <p:cNvSpPr/>
            <p:nvPr/>
          </p:nvSpPr>
          <p:spPr>
            <a:xfrm>
              <a:off x="18849076" y="9650537"/>
              <a:ext cx="67846" cy="90460"/>
            </a:xfrm>
            <a:custGeom>
              <a:avLst/>
              <a:gdLst>
                <a:gd name="connsiteX0" fmla="*/ 23291 w 67837"/>
                <a:gd name="connsiteY0" fmla="*/ 29170 h 90450"/>
                <a:gd name="connsiteX1" fmla="*/ 44321 w 67837"/>
                <a:gd name="connsiteY1" fmla="*/ 16959 h 90450"/>
                <a:gd name="connsiteX2" fmla="*/ 43868 w 67837"/>
                <a:gd name="connsiteY2" fmla="*/ 17186 h 90450"/>
                <a:gd name="connsiteX3" fmla="*/ 37989 w 67837"/>
                <a:gd name="connsiteY3" fmla="*/ 30979 h 90450"/>
                <a:gd name="connsiteX4" fmla="*/ 44321 w 67837"/>
                <a:gd name="connsiteY4" fmla="*/ 50200 h 90450"/>
                <a:gd name="connsiteX5" fmla="*/ 62411 w 67837"/>
                <a:gd name="connsiteY5" fmla="*/ 70778 h 90450"/>
                <a:gd name="connsiteX6" fmla="*/ 41381 w 67837"/>
                <a:gd name="connsiteY6" fmla="*/ 82988 h 90450"/>
                <a:gd name="connsiteX7" fmla="*/ 23291 w 67837"/>
                <a:gd name="connsiteY7" fmla="*/ 62411 h 90450"/>
                <a:gd name="connsiteX8" fmla="*/ 16959 w 67837"/>
                <a:gd name="connsiteY8" fmla="*/ 43190 h 90450"/>
                <a:gd name="connsiteX9" fmla="*/ 22839 w 67837"/>
                <a:gd name="connsiteY9" fmla="*/ 29396 h 90450"/>
                <a:gd name="connsiteX10" fmla="*/ 23291 w 67837"/>
                <a:gd name="connsiteY10" fmla="*/ 29170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837" h="90450">
                  <a:moveTo>
                    <a:pt x="23291" y="29170"/>
                  </a:moveTo>
                  <a:lnTo>
                    <a:pt x="44321" y="16959"/>
                  </a:lnTo>
                  <a:cubicBezTo>
                    <a:pt x="44095" y="16959"/>
                    <a:pt x="44095" y="17186"/>
                    <a:pt x="43868" y="17186"/>
                  </a:cubicBezTo>
                  <a:cubicBezTo>
                    <a:pt x="40024" y="19899"/>
                    <a:pt x="37989" y="24421"/>
                    <a:pt x="37989" y="30979"/>
                  </a:cubicBezTo>
                  <a:cubicBezTo>
                    <a:pt x="37989" y="37311"/>
                    <a:pt x="40024" y="43642"/>
                    <a:pt x="44321" y="50200"/>
                  </a:cubicBezTo>
                  <a:cubicBezTo>
                    <a:pt x="48391" y="56531"/>
                    <a:pt x="54496" y="63541"/>
                    <a:pt x="62411" y="70778"/>
                  </a:cubicBezTo>
                  <a:lnTo>
                    <a:pt x="41381" y="82988"/>
                  </a:lnTo>
                  <a:cubicBezTo>
                    <a:pt x="33467" y="75752"/>
                    <a:pt x="27361" y="68742"/>
                    <a:pt x="23291" y="62411"/>
                  </a:cubicBezTo>
                  <a:cubicBezTo>
                    <a:pt x="19221" y="55853"/>
                    <a:pt x="16959" y="49522"/>
                    <a:pt x="16959" y="43190"/>
                  </a:cubicBezTo>
                  <a:cubicBezTo>
                    <a:pt x="16959" y="36859"/>
                    <a:pt x="18995" y="32110"/>
                    <a:pt x="22839" y="29396"/>
                  </a:cubicBezTo>
                  <a:cubicBezTo>
                    <a:pt x="22839" y="29396"/>
                    <a:pt x="23065" y="29170"/>
                    <a:pt x="23291" y="2917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1FAC3BD-4C22-44E7-AD27-08187C341923}"/>
                </a:ext>
              </a:extLst>
            </p:cNvPr>
            <p:cNvSpPr/>
            <p:nvPr/>
          </p:nvSpPr>
          <p:spPr>
            <a:xfrm>
              <a:off x="18963509" y="9807714"/>
              <a:ext cx="67846" cy="113076"/>
            </a:xfrm>
            <a:custGeom>
              <a:avLst/>
              <a:gdLst>
                <a:gd name="connsiteX0" fmla="*/ 37989 w 67837"/>
                <a:gd name="connsiteY0" fmla="*/ 104244 h 113062"/>
                <a:gd name="connsiteX1" fmla="*/ 16959 w 67837"/>
                <a:gd name="connsiteY1" fmla="*/ 116455 h 113062"/>
                <a:gd name="connsiteX2" fmla="*/ 35728 w 67837"/>
                <a:gd name="connsiteY2" fmla="*/ 75526 h 113062"/>
                <a:gd name="connsiteX3" fmla="*/ 25100 w 67837"/>
                <a:gd name="connsiteY3" fmla="*/ 29170 h 113062"/>
                <a:gd name="connsiteX4" fmla="*/ 46130 w 67837"/>
                <a:gd name="connsiteY4" fmla="*/ 16959 h 113062"/>
                <a:gd name="connsiteX5" fmla="*/ 56757 w 67837"/>
                <a:gd name="connsiteY5" fmla="*/ 63315 h 113062"/>
                <a:gd name="connsiteX6" fmla="*/ 37989 w 67837"/>
                <a:gd name="connsiteY6" fmla="*/ 104244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37" h="113062">
                  <a:moveTo>
                    <a:pt x="37989" y="104244"/>
                  </a:moveTo>
                  <a:lnTo>
                    <a:pt x="16959" y="116455"/>
                  </a:lnTo>
                  <a:cubicBezTo>
                    <a:pt x="29396" y="109218"/>
                    <a:pt x="35728" y="95651"/>
                    <a:pt x="35728" y="75526"/>
                  </a:cubicBezTo>
                  <a:cubicBezTo>
                    <a:pt x="35728" y="59019"/>
                    <a:pt x="32110" y="43416"/>
                    <a:pt x="25100" y="29170"/>
                  </a:cubicBezTo>
                  <a:lnTo>
                    <a:pt x="46130" y="16959"/>
                  </a:lnTo>
                  <a:cubicBezTo>
                    <a:pt x="53139" y="31205"/>
                    <a:pt x="56983" y="46808"/>
                    <a:pt x="56757" y="63315"/>
                  </a:cubicBezTo>
                  <a:cubicBezTo>
                    <a:pt x="56757" y="83214"/>
                    <a:pt x="50426" y="97007"/>
                    <a:pt x="37989" y="104244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B708EB9A-3EBB-4E90-BF40-804D85D1CC6B}"/>
                </a:ext>
              </a:extLst>
            </p:cNvPr>
            <p:cNvSpPr/>
            <p:nvPr/>
          </p:nvSpPr>
          <p:spPr>
            <a:xfrm>
              <a:off x="18905841" y="9732631"/>
              <a:ext cx="113076" cy="113076"/>
            </a:xfrm>
            <a:custGeom>
              <a:avLst/>
              <a:gdLst>
                <a:gd name="connsiteX0" fmla="*/ 16959 w 113062"/>
                <a:gd name="connsiteY0" fmla="*/ 29170 h 113062"/>
                <a:gd name="connsiteX1" fmla="*/ 37989 w 113062"/>
                <a:gd name="connsiteY1" fmla="*/ 16959 h 113062"/>
                <a:gd name="connsiteX2" fmla="*/ 76883 w 113062"/>
                <a:gd name="connsiteY2" fmla="*/ 53140 h 113062"/>
                <a:gd name="connsiteX3" fmla="*/ 103566 w 113062"/>
                <a:gd name="connsiteY3" fmla="*/ 91581 h 113062"/>
                <a:gd name="connsiteX4" fmla="*/ 82536 w 113062"/>
                <a:gd name="connsiteY4" fmla="*/ 103792 h 113062"/>
                <a:gd name="connsiteX5" fmla="*/ 55853 w 113062"/>
                <a:gd name="connsiteY5" fmla="*/ 65350 h 113062"/>
                <a:gd name="connsiteX6" fmla="*/ 16959 w 113062"/>
                <a:gd name="connsiteY6" fmla="*/ 2917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2" h="113062">
                  <a:moveTo>
                    <a:pt x="16959" y="29170"/>
                  </a:moveTo>
                  <a:lnTo>
                    <a:pt x="37989" y="16959"/>
                  </a:lnTo>
                  <a:cubicBezTo>
                    <a:pt x="53366" y="29849"/>
                    <a:pt x="66255" y="41833"/>
                    <a:pt x="76883" y="53140"/>
                  </a:cubicBezTo>
                  <a:cubicBezTo>
                    <a:pt x="87511" y="64446"/>
                    <a:pt x="96329" y="77109"/>
                    <a:pt x="103566" y="91581"/>
                  </a:cubicBezTo>
                  <a:lnTo>
                    <a:pt x="82536" y="103792"/>
                  </a:lnTo>
                  <a:cubicBezTo>
                    <a:pt x="75300" y="89319"/>
                    <a:pt x="66481" y="76656"/>
                    <a:pt x="55853" y="65350"/>
                  </a:cubicBezTo>
                  <a:cubicBezTo>
                    <a:pt x="45451" y="54270"/>
                    <a:pt x="32336" y="42285"/>
                    <a:pt x="16959" y="2917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20DB2DD2-89B1-499C-AB9F-B056DEE2E31F}"/>
                </a:ext>
              </a:extLst>
            </p:cNvPr>
            <p:cNvSpPr/>
            <p:nvPr/>
          </p:nvSpPr>
          <p:spPr>
            <a:xfrm>
              <a:off x="18905841" y="9668403"/>
              <a:ext cx="45230" cy="90460"/>
            </a:xfrm>
            <a:custGeom>
              <a:avLst/>
              <a:gdLst>
                <a:gd name="connsiteX0" fmla="*/ 17185 w 45225"/>
                <a:gd name="connsiteY0" fmla="*/ 29170 h 90450"/>
                <a:gd name="connsiteX1" fmla="*/ 38215 w 45225"/>
                <a:gd name="connsiteY1" fmla="*/ 16959 h 90450"/>
                <a:gd name="connsiteX2" fmla="*/ 37989 w 45225"/>
                <a:gd name="connsiteY2" fmla="*/ 81179 h 90450"/>
                <a:gd name="connsiteX3" fmla="*/ 16959 w 45225"/>
                <a:gd name="connsiteY3" fmla="*/ 93390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90450">
                  <a:moveTo>
                    <a:pt x="17185" y="29170"/>
                  </a:moveTo>
                  <a:lnTo>
                    <a:pt x="38215" y="16959"/>
                  </a:lnTo>
                  <a:lnTo>
                    <a:pt x="37989" y="81179"/>
                  </a:lnTo>
                  <a:lnTo>
                    <a:pt x="16959" y="93390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56166D85-CF40-400D-8AB5-2239B01BA689}"/>
                </a:ext>
              </a:extLst>
            </p:cNvPr>
            <p:cNvSpPr/>
            <p:nvPr/>
          </p:nvSpPr>
          <p:spPr>
            <a:xfrm>
              <a:off x="18815154" y="9590577"/>
              <a:ext cx="113076" cy="45230"/>
            </a:xfrm>
            <a:custGeom>
              <a:avLst/>
              <a:gdLst>
                <a:gd name="connsiteX0" fmla="*/ 16959 w 113062"/>
                <a:gd name="connsiteY0" fmla="*/ 33950 h 45225"/>
                <a:gd name="connsiteX1" fmla="*/ 37989 w 113062"/>
                <a:gd name="connsiteY1" fmla="*/ 21739 h 45225"/>
                <a:gd name="connsiteX2" fmla="*/ 38894 w 113062"/>
                <a:gd name="connsiteY2" fmla="*/ 21287 h 45225"/>
                <a:gd name="connsiteX3" fmla="*/ 96330 w 113062"/>
                <a:gd name="connsiteY3" fmla="*/ 26940 h 45225"/>
                <a:gd name="connsiteX4" fmla="*/ 75300 w 113062"/>
                <a:gd name="connsiteY4" fmla="*/ 39150 h 45225"/>
                <a:gd name="connsiteX5" fmla="*/ 17864 w 113062"/>
                <a:gd name="connsiteY5" fmla="*/ 33497 h 45225"/>
                <a:gd name="connsiteX6" fmla="*/ 16959 w 113062"/>
                <a:gd name="connsiteY6" fmla="*/ 33950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62" h="45225">
                  <a:moveTo>
                    <a:pt x="16959" y="33950"/>
                  </a:moveTo>
                  <a:lnTo>
                    <a:pt x="37989" y="21739"/>
                  </a:lnTo>
                  <a:cubicBezTo>
                    <a:pt x="38215" y="21513"/>
                    <a:pt x="38668" y="21513"/>
                    <a:pt x="38894" y="21287"/>
                  </a:cubicBezTo>
                  <a:cubicBezTo>
                    <a:pt x="52235" y="14051"/>
                    <a:pt x="71230" y="15859"/>
                    <a:pt x="96330" y="26940"/>
                  </a:cubicBezTo>
                  <a:lnTo>
                    <a:pt x="75300" y="39150"/>
                  </a:lnTo>
                  <a:cubicBezTo>
                    <a:pt x="50200" y="28070"/>
                    <a:pt x="31205" y="26035"/>
                    <a:pt x="17864" y="33497"/>
                  </a:cubicBezTo>
                  <a:cubicBezTo>
                    <a:pt x="17638" y="33497"/>
                    <a:pt x="17186" y="33724"/>
                    <a:pt x="16959" y="3395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EB37727C-2640-4947-AB93-5FB1FF7AD876}"/>
                </a:ext>
              </a:extLst>
            </p:cNvPr>
            <p:cNvSpPr/>
            <p:nvPr/>
          </p:nvSpPr>
          <p:spPr>
            <a:xfrm>
              <a:off x="18906293" y="9577490"/>
              <a:ext cx="45230" cy="67846"/>
            </a:xfrm>
            <a:custGeom>
              <a:avLst/>
              <a:gdLst>
                <a:gd name="connsiteX0" fmla="*/ 16959 w 45225"/>
                <a:gd name="connsiteY0" fmla="*/ 29170 h 67837"/>
                <a:gd name="connsiteX1" fmla="*/ 37989 w 45225"/>
                <a:gd name="connsiteY1" fmla="*/ 16959 h 67837"/>
                <a:gd name="connsiteX2" fmla="*/ 37989 w 45225"/>
                <a:gd name="connsiteY2" fmla="*/ 58115 h 67837"/>
                <a:gd name="connsiteX3" fmla="*/ 16959 w 45225"/>
                <a:gd name="connsiteY3" fmla="*/ 70325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9170"/>
                  </a:moveTo>
                  <a:lnTo>
                    <a:pt x="37989" y="16959"/>
                  </a:lnTo>
                  <a:lnTo>
                    <a:pt x="37989" y="58115"/>
                  </a:lnTo>
                  <a:lnTo>
                    <a:pt x="16959" y="7032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136BAF92-0C76-4AC7-B28F-994BAA078797}"/>
                </a:ext>
              </a:extLst>
            </p:cNvPr>
            <p:cNvSpPr/>
            <p:nvPr/>
          </p:nvSpPr>
          <p:spPr>
            <a:xfrm>
              <a:off x="18873501" y="9558720"/>
              <a:ext cx="67846" cy="45230"/>
            </a:xfrm>
            <a:custGeom>
              <a:avLst/>
              <a:gdLst>
                <a:gd name="connsiteX0" fmla="*/ 16959 w 67837"/>
                <a:gd name="connsiteY0" fmla="*/ 29170 h 45225"/>
                <a:gd name="connsiteX1" fmla="*/ 37989 w 67837"/>
                <a:gd name="connsiteY1" fmla="*/ 16959 h 45225"/>
                <a:gd name="connsiteX2" fmla="*/ 70778 w 67837"/>
                <a:gd name="connsiteY2" fmla="*/ 35728 h 45225"/>
                <a:gd name="connsiteX3" fmla="*/ 49748 w 67837"/>
                <a:gd name="connsiteY3" fmla="*/ 47939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45225">
                  <a:moveTo>
                    <a:pt x="16959" y="29170"/>
                  </a:moveTo>
                  <a:lnTo>
                    <a:pt x="37989" y="16959"/>
                  </a:lnTo>
                  <a:lnTo>
                    <a:pt x="70778" y="35728"/>
                  </a:lnTo>
                  <a:lnTo>
                    <a:pt x="49748" y="4793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04AD8BA5-FDAE-4795-9483-A40BDEC3047C}"/>
                </a:ext>
              </a:extLst>
            </p:cNvPr>
            <p:cNvSpPr/>
            <p:nvPr/>
          </p:nvSpPr>
          <p:spPr>
            <a:xfrm>
              <a:off x="18956273" y="9680162"/>
              <a:ext cx="67846" cy="67846"/>
            </a:xfrm>
            <a:custGeom>
              <a:avLst/>
              <a:gdLst>
                <a:gd name="connsiteX0" fmla="*/ 33693 w 67837"/>
                <a:gd name="connsiteY0" fmla="*/ 29170 h 67837"/>
                <a:gd name="connsiteX1" fmla="*/ 54722 w 67837"/>
                <a:gd name="connsiteY1" fmla="*/ 16959 h 67837"/>
                <a:gd name="connsiteX2" fmla="*/ 37989 w 67837"/>
                <a:gd name="connsiteY2" fmla="*/ 54044 h 67837"/>
                <a:gd name="connsiteX3" fmla="*/ 16959 w 67837"/>
                <a:gd name="connsiteY3" fmla="*/ 66255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67837">
                  <a:moveTo>
                    <a:pt x="33693" y="29170"/>
                  </a:moveTo>
                  <a:lnTo>
                    <a:pt x="54722" y="16959"/>
                  </a:lnTo>
                  <a:lnTo>
                    <a:pt x="37989" y="54044"/>
                  </a:lnTo>
                  <a:lnTo>
                    <a:pt x="16959" y="6625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123EFC5A-24B3-424A-94C4-324AD9A2E315}"/>
                </a:ext>
              </a:extLst>
            </p:cNvPr>
            <p:cNvSpPr/>
            <p:nvPr/>
          </p:nvSpPr>
          <p:spPr>
            <a:xfrm>
              <a:off x="18906293" y="9618650"/>
              <a:ext cx="113076" cy="90460"/>
            </a:xfrm>
            <a:custGeom>
              <a:avLst/>
              <a:gdLst>
                <a:gd name="connsiteX0" fmla="*/ 16959 w 113062"/>
                <a:gd name="connsiteY0" fmla="*/ 29170 h 90450"/>
                <a:gd name="connsiteX1" fmla="*/ 37989 w 113062"/>
                <a:gd name="connsiteY1" fmla="*/ 16959 h 90450"/>
                <a:gd name="connsiteX2" fmla="*/ 104696 w 113062"/>
                <a:gd name="connsiteY2" fmla="*/ 78466 h 90450"/>
                <a:gd name="connsiteX3" fmla="*/ 83667 w 113062"/>
                <a:gd name="connsiteY3" fmla="*/ 90677 h 90450"/>
                <a:gd name="connsiteX4" fmla="*/ 16959 w 113062"/>
                <a:gd name="connsiteY4" fmla="*/ 29170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062" h="90450">
                  <a:moveTo>
                    <a:pt x="16959" y="29170"/>
                  </a:moveTo>
                  <a:lnTo>
                    <a:pt x="37989" y="16959"/>
                  </a:lnTo>
                  <a:cubicBezTo>
                    <a:pt x="64898" y="35050"/>
                    <a:pt x="87059" y="55627"/>
                    <a:pt x="104696" y="78466"/>
                  </a:cubicBezTo>
                  <a:lnTo>
                    <a:pt x="83667" y="90677"/>
                  </a:lnTo>
                  <a:cubicBezTo>
                    <a:pt x="66029" y="67838"/>
                    <a:pt x="43868" y="47260"/>
                    <a:pt x="16959" y="2917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013307F0-4853-4199-9C26-BEDEFCFC2790}"/>
                </a:ext>
              </a:extLst>
            </p:cNvPr>
            <p:cNvSpPr/>
            <p:nvPr/>
          </p:nvSpPr>
          <p:spPr>
            <a:xfrm>
              <a:off x="18790730" y="9570706"/>
              <a:ext cx="203537" cy="407074"/>
            </a:xfrm>
            <a:custGeom>
              <a:avLst/>
              <a:gdLst>
                <a:gd name="connsiteX0" fmla="*/ 197860 w 203513"/>
                <a:gd name="connsiteY0" fmla="*/ 265924 h 407026"/>
                <a:gd name="connsiteX1" fmla="*/ 208488 w 203513"/>
                <a:gd name="connsiteY1" fmla="*/ 312280 h 407026"/>
                <a:gd name="connsiteX2" fmla="*/ 188589 w 203513"/>
                <a:gd name="connsiteY2" fmla="*/ 353887 h 407026"/>
                <a:gd name="connsiteX3" fmla="*/ 131605 w 203513"/>
                <a:gd name="connsiteY3" fmla="*/ 348460 h 407026"/>
                <a:gd name="connsiteX4" fmla="*/ 131379 w 203513"/>
                <a:gd name="connsiteY4" fmla="*/ 390745 h 407026"/>
                <a:gd name="connsiteX5" fmla="*/ 98591 w 203513"/>
                <a:gd name="connsiteY5" fmla="*/ 371751 h 407026"/>
                <a:gd name="connsiteX6" fmla="*/ 98817 w 203513"/>
                <a:gd name="connsiteY6" fmla="*/ 330596 h 407026"/>
                <a:gd name="connsiteX7" fmla="*/ 52461 w 203513"/>
                <a:gd name="connsiteY7" fmla="*/ 293964 h 407026"/>
                <a:gd name="connsiteX8" fmla="*/ 16959 w 203513"/>
                <a:gd name="connsiteY8" fmla="*/ 253261 h 407026"/>
                <a:gd name="connsiteX9" fmla="*/ 35050 w 203513"/>
                <a:gd name="connsiteY9" fmla="*/ 217533 h 407026"/>
                <a:gd name="connsiteX10" fmla="*/ 64220 w 203513"/>
                <a:gd name="connsiteY10" fmla="*/ 252130 h 407026"/>
                <a:gd name="connsiteX11" fmla="*/ 98591 w 203513"/>
                <a:gd name="connsiteY11" fmla="*/ 281074 h 407026"/>
                <a:gd name="connsiteX12" fmla="*/ 98817 w 203513"/>
                <a:gd name="connsiteY12" fmla="*/ 217985 h 407026"/>
                <a:gd name="connsiteX13" fmla="*/ 59471 w 203513"/>
                <a:gd name="connsiteY13" fmla="*/ 180901 h 407026"/>
                <a:gd name="connsiteX14" fmla="*/ 32562 w 203513"/>
                <a:gd name="connsiteY14" fmla="*/ 142233 h 407026"/>
                <a:gd name="connsiteX15" fmla="*/ 21934 w 203513"/>
                <a:gd name="connsiteY15" fmla="*/ 95425 h 407026"/>
                <a:gd name="connsiteX16" fmla="*/ 42059 w 203513"/>
                <a:gd name="connsiteY16" fmla="*/ 53140 h 407026"/>
                <a:gd name="connsiteX17" fmla="*/ 99496 w 203513"/>
                <a:gd name="connsiteY17" fmla="*/ 58793 h 407026"/>
                <a:gd name="connsiteX18" fmla="*/ 99722 w 203513"/>
                <a:gd name="connsiteY18" fmla="*/ 16959 h 407026"/>
                <a:gd name="connsiteX19" fmla="*/ 132510 w 203513"/>
                <a:gd name="connsiteY19" fmla="*/ 35954 h 407026"/>
                <a:gd name="connsiteX20" fmla="*/ 132284 w 203513"/>
                <a:gd name="connsiteY20" fmla="*/ 77109 h 407026"/>
                <a:gd name="connsiteX21" fmla="*/ 198991 w 203513"/>
                <a:gd name="connsiteY21" fmla="*/ 138615 h 407026"/>
                <a:gd name="connsiteX22" fmla="*/ 182484 w 203513"/>
                <a:gd name="connsiteY22" fmla="*/ 175474 h 407026"/>
                <a:gd name="connsiteX23" fmla="*/ 132284 w 203513"/>
                <a:gd name="connsiteY23" fmla="*/ 126856 h 407026"/>
                <a:gd name="connsiteX24" fmla="*/ 132058 w 203513"/>
                <a:gd name="connsiteY24" fmla="*/ 191077 h 407026"/>
                <a:gd name="connsiteX25" fmla="*/ 170951 w 203513"/>
                <a:gd name="connsiteY25" fmla="*/ 227256 h 407026"/>
                <a:gd name="connsiteX26" fmla="*/ 197860 w 203513"/>
                <a:gd name="connsiteY26" fmla="*/ 265924 h 407026"/>
                <a:gd name="connsiteX27" fmla="*/ 99270 w 203513"/>
                <a:gd name="connsiteY27" fmla="*/ 162811 h 407026"/>
                <a:gd name="connsiteX28" fmla="*/ 99496 w 203513"/>
                <a:gd name="connsiteY28" fmla="*/ 109218 h 407026"/>
                <a:gd name="connsiteX29" fmla="*/ 80953 w 203513"/>
                <a:gd name="connsiteY29" fmla="*/ 109218 h 407026"/>
                <a:gd name="connsiteX30" fmla="*/ 75074 w 203513"/>
                <a:gd name="connsiteY30" fmla="*/ 123013 h 407026"/>
                <a:gd name="connsiteX31" fmla="*/ 81405 w 203513"/>
                <a:gd name="connsiteY31" fmla="*/ 142233 h 407026"/>
                <a:gd name="connsiteX32" fmla="*/ 99270 w 203513"/>
                <a:gd name="connsiteY32" fmla="*/ 162811 h 407026"/>
                <a:gd name="connsiteX33" fmla="*/ 149696 w 203513"/>
                <a:gd name="connsiteY33" fmla="*/ 299165 h 407026"/>
                <a:gd name="connsiteX34" fmla="*/ 155575 w 203513"/>
                <a:gd name="connsiteY34" fmla="*/ 286275 h 407026"/>
                <a:gd name="connsiteX35" fmla="*/ 149469 w 203513"/>
                <a:gd name="connsiteY35" fmla="*/ 267281 h 407026"/>
                <a:gd name="connsiteX36" fmla="*/ 131831 w 203513"/>
                <a:gd name="connsiteY36" fmla="*/ 246477 h 407026"/>
                <a:gd name="connsiteX37" fmla="*/ 131605 w 203513"/>
                <a:gd name="connsiteY37" fmla="*/ 298486 h 407026"/>
                <a:gd name="connsiteX38" fmla="*/ 149696 w 203513"/>
                <a:gd name="connsiteY38" fmla="*/ 299165 h 407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3513" h="407026">
                  <a:moveTo>
                    <a:pt x="197860" y="265924"/>
                  </a:moveTo>
                  <a:cubicBezTo>
                    <a:pt x="204870" y="280170"/>
                    <a:pt x="208714" y="295772"/>
                    <a:pt x="208488" y="312280"/>
                  </a:cubicBezTo>
                  <a:cubicBezTo>
                    <a:pt x="208488" y="332857"/>
                    <a:pt x="201705" y="346877"/>
                    <a:pt x="188589" y="353887"/>
                  </a:cubicBezTo>
                  <a:cubicBezTo>
                    <a:pt x="175474" y="361123"/>
                    <a:pt x="156479" y="359314"/>
                    <a:pt x="131605" y="348460"/>
                  </a:cubicBezTo>
                  <a:lnTo>
                    <a:pt x="131379" y="390745"/>
                  </a:lnTo>
                  <a:lnTo>
                    <a:pt x="98591" y="371751"/>
                  </a:lnTo>
                  <a:lnTo>
                    <a:pt x="98817" y="330596"/>
                  </a:lnTo>
                  <a:cubicBezTo>
                    <a:pt x="82536" y="320194"/>
                    <a:pt x="67159" y="307983"/>
                    <a:pt x="52461" y="293964"/>
                  </a:cubicBezTo>
                  <a:cubicBezTo>
                    <a:pt x="37763" y="279944"/>
                    <a:pt x="26005" y="266376"/>
                    <a:pt x="16959" y="253261"/>
                  </a:cubicBezTo>
                  <a:lnTo>
                    <a:pt x="35050" y="217533"/>
                  </a:lnTo>
                  <a:cubicBezTo>
                    <a:pt x="43416" y="229518"/>
                    <a:pt x="53140" y="241050"/>
                    <a:pt x="64220" y="252130"/>
                  </a:cubicBezTo>
                  <a:cubicBezTo>
                    <a:pt x="75300" y="263210"/>
                    <a:pt x="86833" y="272934"/>
                    <a:pt x="98591" y="281074"/>
                  </a:cubicBezTo>
                  <a:lnTo>
                    <a:pt x="98817" y="217985"/>
                  </a:lnTo>
                  <a:cubicBezTo>
                    <a:pt x="83214" y="204644"/>
                    <a:pt x="70099" y="192433"/>
                    <a:pt x="59471" y="180901"/>
                  </a:cubicBezTo>
                  <a:cubicBezTo>
                    <a:pt x="48843" y="169368"/>
                    <a:pt x="39798" y="156479"/>
                    <a:pt x="32562" y="142233"/>
                  </a:cubicBezTo>
                  <a:cubicBezTo>
                    <a:pt x="25326" y="127761"/>
                    <a:pt x="21708" y="112158"/>
                    <a:pt x="21934" y="95425"/>
                  </a:cubicBezTo>
                  <a:cubicBezTo>
                    <a:pt x="21934" y="74621"/>
                    <a:pt x="28492" y="60376"/>
                    <a:pt x="42059" y="53140"/>
                  </a:cubicBezTo>
                  <a:cubicBezTo>
                    <a:pt x="55401" y="45904"/>
                    <a:pt x="74396" y="47712"/>
                    <a:pt x="99496" y="58793"/>
                  </a:cubicBezTo>
                  <a:lnTo>
                    <a:pt x="99722" y="16959"/>
                  </a:lnTo>
                  <a:lnTo>
                    <a:pt x="132510" y="35954"/>
                  </a:lnTo>
                  <a:lnTo>
                    <a:pt x="132284" y="77109"/>
                  </a:lnTo>
                  <a:cubicBezTo>
                    <a:pt x="159193" y="95199"/>
                    <a:pt x="181353" y="115776"/>
                    <a:pt x="198991" y="138615"/>
                  </a:cubicBezTo>
                  <a:lnTo>
                    <a:pt x="182484" y="175474"/>
                  </a:lnTo>
                  <a:cubicBezTo>
                    <a:pt x="165977" y="155122"/>
                    <a:pt x="149469" y="139067"/>
                    <a:pt x="132284" y="126856"/>
                  </a:cubicBezTo>
                  <a:lnTo>
                    <a:pt x="132058" y="191077"/>
                  </a:lnTo>
                  <a:cubicBezTo>
                    <a:pt x="147434" y="203965"/>
                    <a:pt x="160323" y="215950"/>
                    <a:pt x="170951" y="227256"/>
                  </a:cubicBezTo>
                  <a:cubicBezTo>
                    <a:pt x="181805" y="238789"/>
                    <a:pt x="190624" y="251452"/>
                    <a:pt x="197860" y="265924"/>
                  </a:cubicBezTo>
                  <a:close/>
                  <a:moveTo>
                    <a:pt x="99270" y="162811"/>
                  </a:moveTo>
                  <a:lnTo>
                    <a:pt x="99496" y="109218"/>
                  </a:lnTo>
                  <a:cubicBezTo>
                    <a:pt x="91129" y="106505"/>
                    <a:pt x="85024" y="106731"/>
                    <a:pt x="80953" y="109218"/>
                  </a:cubicBezTo>
                  <a:cubicBezTo>
                    <a:pt x="77109" y="111933"/>
                    <a:pt x="75074" y="116455"/>
                    <a:pt x="75074" y="123013"/>
                  </a:cubicBezTo>
                  <a:cubicBezTo>
                    <a:pt x="75074" y="129344"/>
                    <a:pt x="77109" y="135676"/>
                    <a:pt x="81405" y="142233"/>
                  </a:cubicBezTo>
                  <a:cubicBezTo>
                    <a:pt x="85476" y="148565"/>
                    <a:pt x="91581" y="155348"/>
                    <a:pt x="99270" y="162811"/>
                  </a:cubicBezTo>
                  <a:moveTo>
                    <a:pt x="149696" y="299165"/>
                  </a:moveTo>
                  <a:cubicBezTo>
                    <a:pt x="153540" y="296903"/>
                    <a:pt x="155575" y="292607"/>
                    <a:pt x="155575" y="286275"/>
                  </a:cubicBezTo>
                  <a:cubicBezTo>
                    <a:pt x="155575" y="279944"/>
                    <a:pt x="153540" y="273612"/>
                    <a:pt x="149469" y="267281"/>
                  </a:cubicBezTo>
                  <a:cubicBezTo>
                    <a:pt x="145399" y="260949"/>
                    <a:pt x="139520" y="253940"/>
                    <a:pt x="131831" y="246477"/>
                  </a:cubicBezTo>
                  <a:lnTo>
                    <a:pt x="131605" y="298486"/>
                  </a:lnTo>
                  <a:cubicBezTo>
                    <a:pt x="139746" y="301200"/>
                    <a:pt x="145851" y="301425"/>
                    <a:pt x="149696" y="299165"/>
                  </a:cubicBezTo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28585A6C-91B1-4CD2-BC19-AF8DDF5B393C}"/>
                </a:ext>
              </a:extLst>
            </p:cNvPr>
            <p:cNvSpPr/>
            <p:nvPr/>
          </p:nvSpPr>
          <p:spPr>
            <a:xfrm>
              <a:off x="18797062" y="9336638"/>
              <a:ext cx="203537" cy="203537"/>
            </a:xfrm>
            <a:custGeom>
              <a:avLst/>
              <a:gdLst>
                <a:gd name="connsiteX0" fmla="*/ 84571 w 203513"/>
                <a:gd name="connsiteY0" fmla="*/ 116455 h 203513"/>
                <a:gd name="connsiteX1" fmla="*/ 64672 w 203513"/>
                <a:gd name="connsiteY1" fmla="*/ 144495 h 203513"/>
                <a:gd name="connsiteX2" fmla="*/ 92938 w 203513"/>
                <a:gd name="connsiteY2" fmla="*/ 124822 h 203513"/>
                <a:gd name="connsiteX3" fmla="*/ 104696 w 203513"/>
                <a:gd name="connsiteY3" fmla="*/ 192207 h 203513"/>
                <a:gd name="connsiteX4" fmla="*/ 116681 w 203513"/>
                <a:gd name="connsiteY4" fmla="*/ 124822 h 203513"/>
                <a:gd name="connsiteX5" fmla="*/ 144720 w 203513"/>
                <a:gd name="connsiteY5" fmla="*/ 144495 h 203513"/>
                <a:gd name="connsiteX6" fmla="*/ 124821 w 203513"/>
                <a:gd name="connsiteY6" fmla="*/ 116229 h 203513"/>
                <a:gd name="connsiteX7" fmla="*/ 192433 w 203513"/>
                <a:gd name="connsiteY7" fmla="*/ 104470 h 203513"/>
                <a:gd name="connsiteX8" fmla="*/ 124821 w 203513"/>
                <a:gd name="connsiteY8" fmla="*/ 92485 h 203513"/>
                <a:gd name="connsiteX9" fmla="*/ 144720 w 203513"/>
                <a:gd name="connsiteY9" fmla="*/ 64672 h 203513"/>
                <a:gd name="connsiteX10" fmla="*/ 116681 w 203513"/>
                <a:gd name="connsiteY10" fmla="*/ 84119 h 203513"/>
                <a:gd name="connsiteX11" fmla="*/ 104696 w 203513"/>
                <a:gd name="connsiteY11" fmla="*/ 16959 h 203513"/>
                <a:gd name="connsiteX12" fmla="*/ 92711 w 203513"/>
                <a:gd name="connsiteY12" fmla="*/ 84345 h 203513"/>
                <a:gd name="connsiteX13" fmla="*/ 64672 w 203513"/>
                <a:gd name="connsiteY13" fmla="*/ 64672 h 203513"/>
                <a:gd name="connsiteX14" fmla="*/ 84345 w 203513"/>
                <a:gd name="connsiteY14" fmla="*/ 92485 h 203513"/>
                <a:gd name="connsiteX15" fmla="*/ 16959 w 203513"/>
                <a:gd name="connsiteY15" fmla="*/ 104470 h 20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3513" h="203513">
                  <a:moveTo>
                    <a:pt x="84571" y="116455"/>
                  </a:moveTo>
                  <a:lnTo>
                    <a:pt x="64672" y="144495"/>
                  </a:lnTo>
                  <a:lnTo>
                    <a:pt x="92938" y="124822"/>
                  </a:lnTo>
                  <a:lnTo>
                    <a:pt x="104696" y="192207"/>
                  </a:lnTo>
                  <a:lnTo>
                    <a:pt x="116681" y="124822"/>
                  </a:lnTo>
                  <a:lnTo>
                    <a:pt x="144720" y="144495"/>
                  </a:lnTo>
                  <a:lnTo>
                    <a:pt x="124821" y="116229"/>
                  </a:lnTo>
                  <a:lnTo>
                    <a:pt x="192433" y="104470"/>
                  </a:lnTo>
                  <a:lnTo>
                    <a:pt x="124821" y="92485"/>
                  </a:lnTo>
                  <a:lnTo>
                    <a:pt x="144720" y="64672"/>
                  </a:lnTo>
                  <a:lnTo>
                    <a:pt x="116681" y="84119"/>
                  </a:lnTo>
                  <a:lnTo>
                    <a:pt x="104696" y="16959"/>
                  </a:lnTo>
                  <a:lnTo>
                    <a:pt x="92711" y="84345"/>
                  </a:lnTo>
                  <a:lnTo>
                    <a:pt x="64672" y="64672"/>
                  </a:lnTo>
                  <a:lnTo>
                    <a:pt x="84345" y="92485"/>
                  </a:lnTo>
                  <a:lnTo>
                    <a:pt x="16959" y="10447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05C60472-CD27-47A1-9D1C-9A59A2A03581}"/>
                </a:ext>
              </a:extLst>
            </p:cNvPr>
            <p:cNvSpPr/>
            <p:nvPr/>
          </p:nvSpPr>
          <p:spPr>
            <a:xfrm>
              <a:off x="19787833" y="10543386"/>
              <a:ext cx="135692" cy="90460"/>
            </a:xfrm>
            <a:custGeom>
              <a:avLst/>
              <a:gdLst>
                <a:gd name="connsiteX0" fmla="*/ 36407 w 135675"/>
                <a:gd name="connsiteY0" fmla="*/ 76430 h 90450"/>
                <a:gd name="connsiteX1" fmla="*/ 138615 w 135675"/>
                <a:gd name="connsiteY1" fmla="*/ 16959 h 90450"/>
                <a:gd name="connsiteX2" fmla="*/ 119169 w 135675"/>
                <a:gd name="connsiteY2" fmla="*/ 32109 h 90450"/>
                <a:gd name="connsiteX3" fmla="*/ 16959 w 135675"/>
                <a:gd name="connsiteY3" fmla="*/ 9158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6407" y="76430"/>
                  </a:moveTo>
                  <a:lnTo>
                    <a:pt x="138615" y="16959"/>
                  </a:lnTo>
                  <a:lnTo>
                    <a:pt x="119169" y="32109"/>
                  </a:lnTo>
                  <a:lnTo>
                    <a:pt x="16959" y="9158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54D79C47-4627-43A6-A55A-D6DB87F64DEC}"/>
                </a:ext>
              </a:extLst>
            </p:cNvPr>
            <p:cNvSpPr/>
            <p:nvPr/>
          </p:nvSpPr>
          <p:spPr>
            <a:xfrm>
              <a:off x="19389580" y="9818343"/>
              <a:ext cx="158306" cy="90460"/>
            </a:xfrm>
            <a:custGeom>
              <a:avLst/>
              <a:gdLst>
                <a:gd name="connsiteX0" fmla="*/ 16959 w 158288"/>
                <a:gd name="connsiteY0" fmla="*/ 81857 h 90450"/>
                <a:gd name="connsiteX1" fmla="*/ 118942 w 158288"/>
                <a:gd name="connsiteY1" fmla="*/ 22386 h 90450"/>
                <a:gd name="connsiteX2" fmla="*/ 143590 w 158288"/>
                <a:gd name="connsiteY2" fmla="*/ 16959 h 90450"/>
                <a:gd name="connsiteX3" fmla="*/ 41607 w 158288"/>
                <a:gd name="connsiteY3" fmla="*/ 7620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81857"/>
                  </a:moveTo>
                  <a:lnTo>
                    <a:pt x="118942" y="22386"/>
                  </a:lnTo>
                  <a:lnTo>
                    <a:pt x="143590" y="16959"/>
                  </a:lnTo>
                  <a:lnTo>
                    <a:pt x="41607" y="762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A046BC29-2901-406F-A385-2B85E3F87947}"/>
                </a:ext>
              </a:extLst>
            </p:cNvPr>
            <p:cNvSpPr/>
            <p:nvPr/>
          </p:nvSpPr>
          <p:spPr>
            <a:xfrm>
              <a:off x="19836456" y="10530721"/>
              <a:ext cx="135692" cy="113076"/>
            </a:xfrm>
            <a:custGeom>
              <a:avLst/>
              <a:gdLst>
                <a:gd name="connsiteX0" fmla="*/ 31657 w 135675"/>
                <a:gd name="connsiteY0" fmla="*/ 76204 h 113062"/>
                <a:gd name="connsiteX1" fmla="*/ 133866 w 135675"/>
                <a:gd name="connsiteY1" fmla="*/ 16959 h 113062"/>
                <a:gd name="connsiteX2" fmla="*/ 118942 w 135675"/>
                <a:gd name="connsiteY2" fmla="*/ 38441 h 113062"/>
                <a:gd name="connsiteX3" fmla="*/ 16959 w 135675"/>
                <a:gd name="connsiteY3" fmla="*/ 97686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31657" y="76204"/>
                  </a:moveTo>
                  <a:lnTo>
                    <a:pt x="133866" y="16959"/>
                  </a:lnTo>
                  <a:lnTo>
                    <a:pt x="118942" y="38441"/>
                  </a:lnTo>
                  <a:lnTo>
                    <a:pt x="16959" y="9768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B0D9517E-0E92-41EF-8E63-B3F7AFD9B78E}"/>
                </a:ext>
              </a:extLst>
            </p:cNvPr>
            <p:cNvSpPr/>
            <p:nvPr/>
          </p:nvSpPr>
          <p:spPr>
            <a:xfrm>
              <a:off x="19423955" y="9791431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9 w 158288"/>
                <a:gd name="connsiteY1" fmla="*/ 16959 h 90450"/>
                <a:gd name="connsiteX2" fmla="*/ 146530 w 158288"/>
                <a:gd name="connsiteY2" fmla="*/ 18542 h 90450"/>
                <a:gd name="connsiteX3" fmla="*/ 44321 w 158288"/>
                <a:gd name="connsiteY3" fmla="*/ 78013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9" y="16959"/>
                  </a:lnTo>
                  <a:lnTo>
                    <a:pt x="146530" y="18542"/>
                  </a:lnTo>
                  <a:lnTo>
                    <a:pt x="44321" y="7801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118E04F4-344D-481D-8D50-1C6C88C8DBA0}"/>
                </a:ext>
              </a:extLst>
            </p:cNvPr>
            <p:cNvSpPr/>
            <p:nvPr/>
          </p:nvSpPr>
          <p:spPr>
            <a:xfrm>
              <a:off x="19878520" y="10505392"/>
              <a:ext cx="135692" cy="113076"/>
            </a:xfrm>
            <a:custGeom>
              <a:avLst/>
              <a:gdLst>
                <a:gd name="connsiteX0" fmla="*/ 26909 w 135675"/>
                <a:gd name="connsiteY0" fmla="*/ 76205 h 113062"/>
                <a:gd name="connsiteX1" fmla="*/ 129118 w 135675"/>
                <a:gd name="connsiteY1" fmla="*/ 16959 h 113062"/>
                <a:gd name="connsiteX2" fmla="*/ 119168 w 135675"/>
                <a:gd name="connsiteY2" fmla="*/ 43868 h 113062"/>
                <a:gd name="connsiteX3" fmla="*/ 16959 w 135675"/>
                <a:gd name="connsiteY3" fmla="*/ 10334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6909" y="76205"/>
                  </a:moveTo>
                  <a:lnTo>
                    <a:pt x="129118" y="16959"/>
                  </a:lnTo>
                  <a:lnTo>
                    <a:pt x="119168" y="43868"/>
                  </a:lnTo>
                  <a:lnTo>
                    <a:pt x="16959" y="10334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D0225F8B-93B7-4ADE-99F3-13297E1B1DF9}"/>
                </a:ext>
              </a:extLst>
            </p:cNvPr>
            <p:cNvSpPr/>
            <p:nvPr/>
          </p:nvSpPr>
          <p:spPr>
            <a:xfrm>
              <a:off x="19466246" y="9771754"/>
              <a:ext cx="158306" cy="90460"/>
            </a:xfrm>
            <a:custGeom>
              <a:avLst/>
              <a:gdLst>
                <a:gd name="connsiteX0" fmla="*/ 16959 w 158288"/>
                <a:gd name="connsiteY0" fmla="*/ 76205 h 90450"/>
                <a:gd name="connsiteX1" fmla="*/ 118942 w 158288"/>
                <a:gd name="connsiteY1" fmla="*/ 16959 h 90450"/>
                <a:gd name="connsiteX2" fmla="*/ 148113 w 158288"/>
                <a:gd name="connsiteY2" fmla="*/ 25552 h 90450"/>
                <a:gd name="connsiteX3" fmla="*/ 45904 w 158288"/>
                <a:gd name="connsiteY3" fmla="*/ 84797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5"/>
                  </a:moveTo>
                  <a:lnTo>
                    <a:pt x="118942" y="16959"/>
                  </a:lnTo>
                  <a:lnTo>
                    <a:pt x="148113" y="25552"/>
                  </a:lnTo>
                  <a:lnTo>
                    <a:pt x="45904" y="8479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A452B7C9-63C3-4FDF-886B-859525B9A5DE}"/>
                </a:ext>
              </a:extLst>
            </p:cNvPr>
            <p:cNvSpPr/>
            <p:nvPr/>
          </p:nvSpPr>
          <p:spPr>
            <a:xfrm>
              <a:off x="19913121" y="10468303"/>
              <a:ext cx="135692" cy="113076"/>
            </a:xfrm>
            <a:custGeom>
              <a:avLst/>
              <a:gdLst>
                <a:gd name="connsiteX0" fmla="*/ 21256 w 135675"/>
                <a:gd name="connsiteY0" fmla="*/ 76431 h 113062"/>
                <a:gd name="connsiteX1" fmla="*/ 123465 w 135675"/>
                <a:gd name="connsiteY1" fmla="*/ 16959 h 113062"/>
                <a:gd name="connsiteX2" fmla="*/ 119168 w 135675"/>
                <a:gd name="connsiteY2" fmla="*/ 48617 h 113062"/>
                <a:gd name="connsiteX3" fmla="*/ 16959 w 135675"/>
                <a:gd name="connsiteY3" fmla="*/ 108088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1256" y="76431"/>
                  </a:moveTo>
                  <a:lnTo>
                    <a:pt x="123465" y="16959"/>
                  </a:lnTo>
                  <a:lnTo>
                    <a:pt x="119168" y="48617"/>
                  </a:lnTo>
                  <a:lnTo>
                    <a:pt x="16959" y="108088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F49CE82B-6D6E-4537-B115-372FD382362F}"/>
                </a:ext>
              </a:extLst>
            </p:cNvPr>
            <p:cNvSpPr/>
            <p:nvPr/>
          </p:nvSpPr>
          <p:spPr>
            <a:xfrm>
              <a:off x="19514642" y="9765197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8 w 158288"/>
                <a:gd name="connsiteY1" fmla="*/ 16959 h 90450"/>
                <a:gd name="connsiteX2" fmla="*/ 149017 w 158288"/>
                <a:gd name="connsiteY2" fmla="*/ 32336 h 90450"/>
                <a:gd name="connsiteX3" fmla="*/ 46808 w 158288"/>
                <a:gd name="connsiteY3" fmla="*/ 9158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8" y="16959"/>
                  </a:lnTo>
                  <a:lnTo>
                    <a:pt x="149017" y="32336"/>
                  </a:lnTo>
                  <a:lnTo>
                    <a:pt x="46808" y="9158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68AF40FB-96A9-43DB-8D2B-5D88BBFE13B6}"/>
                </a:ext>
              </a:extLst>
            </p:cNvPr>
            <p:cNvSpPr/>
            <p:nvPr/>
          </p:nvSpPr>
          <p:spPr>
            <a:xfrm>
              <a:off x="19917419" y="10456091"/>
              <a:ext cx="135692" cy="90460"/>
            </a:xfrm>
            <a:custGeom>
              <a:avLst/>
              <a:gdLst>
                <a:gd name="connsiteX0" fmla="*/ 38215 w 135675"/>
                <a:gd name="connsiteY0" fmla="*/ 76204 h 90450"/>
                <a:gd name="connsiteX1" fmla="*/ 140198 w 135675"/>
                <a:gd name="connsiteY1" fmla="*/ 16959 h 90450"/>
                <a:gd name="connsiteX2" fmla="*/ 119168 w 135675"/>
                <a:gd name="connsiteY2" fmla="*/ 29170 h 90450"/>
                <a:gd name="connsiteX3" fmla="*/ 16959 w 135675"/>
                <a:gd name="connsiteY3" fmla="*/ 88642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8215" y="76204"/>
                  </a:moveTo>
                  <a:lnTo>
                    <a:pt x="140198" y="16959"/>
                  </a:lnTo>
                  <a:lnTo>
                    <a:pt x="119168" y="29170"/>
                  </a:lnTo>
                  <a:lnTo>
                    <a:pt x="16959" y="88642"/>
                  </a:lnTo>
                  <a:close/>
                </a:path>
              </a:pathLst>
            </a:custGeom>
            <a:solidFill>
              <a:srgbClr val="2629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3B76926A-E25D-4859-A820-BC5906CCB90D}"/>
                </a:ext>
              </a:extLst>
            </p:cNvPr>
            <p:cNvSpPr/>
            <p:nvPr/>
          </p:nvSpPr>
          <p:spPr>
            <a:xfrm>
              <a:off x="19937546" y="10421038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8942 w 135675"/>
                <a:gd name="connsiteY1" fmla="*/ 16959 h 113062"/>
                <a:gd name="connsiteX2" fmla="*/ 120073 w 135675"/>
                <a:gd name="connsiteY2" fmla="*/ 52009 h 113062"/>
                <a:gd name="connsiteX3" fmla="*/ 18090 w 135675"/>
                <a:gd name="connsiteY3" fmla="*/ 111254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20073" y="52009"/>
                  </a:lnTo>
                  <a:lnTo>
                    <a:pt x="18090" y="11125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C5B86E4C-86AD-4BA1-927A-ADEE6D733292}"/>
                </a:ext>
              </a:extLst>
            </p:cNvPr>
            <p:cNvSpPr/>
            <p:nvPr/>
          </p:nvSpPr>
          <p:spPr>
            <a:xfrm>
              <a:off x="19544495" y="9772207"/>
              <a:ext cx="158306" cy="90460"/>
            </a:xfrm>
            <a:custGeom>
              <a:avLst/>
              <a:gdLst>
                <a:gd name="connsiteX0" fmla="*/ 16959 w 158288"/>
                <a:gd name="connsiteY0" fmla="*/ 84571 h 90450"/>
                <a:gd name="connsiteX1" fmla="*/ 119168 w 158288"/>
                <a:gd name="connsiteY1" fmla="*/ 25326 h 90450"/>
                <a:gd name="connsiteX2" fmla="*/ 142459 w 158288"/>
                <a:gd name="connsiteY2" fmla="*/ 16959 h 90450"/>
                <a:gd name="connsiteX3" fmla="*/ 40250 w 158288"/>
                <a:gd name="connsiteY3" fmla="*/ 7620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84571"/>
                  </a:moveTo>
                  <a:lnTo>
                    <a:pt x="119168" y="25326"/>
                  </a:lnTo>
                  <a:lnTo>
                    <a:pt x="142459" y="16959"/>
                  </a:lnTo>
                  <a:lnTo>
                    <a:pt x="40250" y="762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CD61F07E-73FA-47CD-984B-E067666B4552}"/>
                </a:ext>
              </a:extLst>
            </p:cNvPr>
            <p:cNvSpPr/>
            <p:nvPr/>
          </p:nvSpPr>
          <p:spPr>
            <a:xfrm>
              <a:off x="19567789" y="9772208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9168 w 158288"/>
                <a:gd name="connsiteY1" fmla="*/ 16959 h 113062"/>
                <a:gd name="connsiteX2" fmla="*/ 148791 w 158288"/>
                <a:gd name="connsiteY2" fmla="*/ 38667 h 113062"/>
                <a:gd name="connsiteX3" fmla="*/ 46582 w 158288"/>
                <a:gd name="connsiteY3" fmla="*/ 97912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48791" y="38667"/>
                  </a:lnTo>
                  <a:lnTo>
                    <a:pt x="46582" y="9791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3802DEA-62D5-4175-8F49-95BF8A1185CD}"/>
                </a:ext>
              </a:extLst>
            </p:cNvPr>
            <p:cNvSpPr/>
            <p:nvPr/>
          </p:nvSpPr>
          <p:spPr>
            <a:xfrm>
              <a:off x="19937546" y="10402040"/>
              <a:ext cx="135692" cy="90460"/>
            </a:xfrm>
            <a:custGeom>
              <a:avLst/>
              <a:gdLst>
                <a:gd name="connsiteX0" fmla="*/ 33693 w 135675"/>
                <a:gd name="connsiteY0" fmla="*/ 76430 h 90450"/>
                <a:gd name="connsiteX1" fmla="*/ 135901 w 135675"/>
                <a:gd name="connsiteY1" fmla="*/ 16959 h 90450"/>
                <a:gd name="connsiteX2" fmla="*/ 118942 w 135675"/>
                <a:gd name="connsiteY2" fmla="*/ 35954 h 90450"/>
                <a:gd name="connsiteX3" fmla="*/ 16959 w 135675"/>
                <a:gd name="connsiteY3" fmla="*/ 95199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90450">
                  <a:moveTo>
                    <a:pt x="33693" y="76430"/>
                  </a:moveTo>
                  <a:lnTo>
                    <a:pt x="135901" y="16959"/>
                  </a:lnTo>
                  <a:lnTo>
                    <a:pt x="118942" y="35954"/>
                  </a:lnTo>
                  <a:lnTo>
                    <a:pt x="16959" y="9519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1FF1FFC0-245B-4AA2-A46F-06ADEEEFB113}"/>
                </a:ext>
              </a:extLst>
            </p:cNvPr>
            <p:cNvSpPr/>
            <p:nvPr/>
          </p:nvSpPr>
          <p:spPr>
            <a:xfrm>
              <a:off x="19947723" y="10364725"/>
              <a:ext cx="135692" cy="113076"/>
            </a:xfrm>
            <a:custGeom>
              <a:avLst/>
              <a:gdLst>
                <a:gd name="connsiteX0" fmla="*/ 16959 w 135675"/>
                <a:gd name="connsiteY0" fmla="*/ 76205 h 113062"/>
                <a:gd name="connsiteX1" fmla="*/ 119168 w 135675"/>
                <a:gd name="connsiteY1" fmla="*/ 16959 h 113062"/>
                <a:gd name="connsiteX2" fmla="*/ 125726 w 135675"/>
                <a:gd name="connsiteY2" fmla="*/ 54271 h 113062"/>
                <a:gd name="connsiteX3" fmla="*/ 23517 w 135675"/>
                <a:gd name="connsiteY3" fmla="*/ 113741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5"/>
                  </a:moveTo>
                  <a:lnTo>
                    <a:pt x="119168" y="16959"/>
                  </a:lnTo>
                  <a:lnTo>
                    <a:pt x="125726" y="54271"/>
                  </a:lnTo>
                  <a:lnTo>
                    <a:pt x="23517" y="113741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46F89F00-D188-4FA2-BA40-DE4E2A0F9C19}"/>
                </a:ext>
              </a:extLst>
            </p:cNvPr>
            <p:cNvSpPr/>
            <p:nvPr/>
          </p:nvSpPr>
          <p:spPr>
            <a:xfrm>
              <a:off x="19597414" y="9792561"/>
              <a:ext cx="158306" cy="90460"/>
            </a:xfrm>
            <a:custGeom>
              <a:avLst/>
              <a:gdLst>
                <a:gd name="connsiteX0" fmla="*/ 16959 w 158288"/>
                <a:gd name="connsiteY0" fmla="*/ 77561 h 90450"/>
                <a:gd name="connsiteX1" fmla="*/ 119168 w 158288"/>
                <a:gd name="connsiteY1" fmla="*/ 18316 h 90450"/>
                <a:gd name="connsiteX2" fmla="*/ 145399 w 158288"/>
                <a:gd name="connsiteY2" fmla="*/ 16959 h 90450"/>
                <a:gd name="connsiteX3" fmla="*/ 43416 w 158288"/>
                <a:gd name="connsiteY3" fmla="*/ 76204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7561"/>
                  </a:moveTo>
                  <a:lnTo>
                    <a:pt x="119168" y="18316"/>
                  </a:lnTo>
                  <a:lnTo>
                    <a:pt x="145399" y="16959"/>
                  </a:lnTo>
                  <a:lnTo>
                    <a:pt x="43416" y="762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C192907E-5FEA-48A0-A8EC-F5BA6C3B9A6B}"/>
                </a:ext>
              </a:extLst>
            </p:cNvPr>
            <p:cNvSpPr/>
            <p:nvPr/>
          </p:nvSpPr>
          <p:spPr>
            <a:xfrm>
              <a:off x="19623873" y="9792561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8942 w 158288"/>
                <a:gd name="connsiteY1" fmla="*/ 16959 h 113062"/>
                <a:gd name="connsiteX2" fmla="*/ 147434 w 158288"/>
                <a:gd name="connsiteY2" fmla="*/ 44095 h 113062"/>
                <a:gd name="connsiteX3" fmla="*/ 45225 w 158288"/>
                <a:gd name="connsiteY3" fmla="*/ 10334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47434" y="44095"/>
                  </a:lnTo>
                  <a:lnTo>
                    <a:pt x="45225" y="10334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A8FFF60-5B2A-4204-8259-6D3B62C94C32}"/>
                </a:ext>
              </a:extLst>
            </p:cNvPr>
            <p:cNvSpPr/>
            <p:nvPr/>
          </p:nvSpPr>
          <p:spPr>
            <a:xfrm>
              <a:off x="19947723" y="10340075"/>
              <a:ext cx="135692" cy="113076"/>
            </a:xfrm>
            <a:custGeom>
              <a:avLst/>
              <a:gdLst>
                <a:gd name="connsiteX0" fmla="*/ 28944 w 135675"/>
                <a:gd name="connsiteY0" fmla="*/ 76204 h 113062"/>
                <a:gd name="connsiteX1" fmla="*/ 131153 w 135675"/>
                <a:gd name="connsiteY1" fmla="*/ 16959 h 113062"/>
                <a:gd name="connsiteX2" fmla="*/ 119168 w 135675"/>
                <a:gd name="connsiteY2" fmla="*/ 41607 h 113062"/>
                <a:gd name="connsiteX3" fmla="*/ 16959 w 135675"/>
                <a:gd name="connsiteY3" fmla="*/ 10085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8944" y="76204"/>
                  </a:moveTo>
                  <a:lnTo>
                    <a:pt x="131153" y="16959"/>
                  </a:lnTo>
                  <a:lnTo>
                    <a:pt x="119168" y="41607"/>
                  </a:lnTo>
                  <a:lnTo>
                    <a:pt x="16959" y="1008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814DA1AC-1284-4322-A5C5-C0E2EC45CBCA}"/>
                </a:ext>
              </a:extLst>
            </p:cNvPr>
            <p:cNvSpPr/>
            <p:nvPr/>
          </p:nvSpPr>
          <p:spPr>
            <a:xfrm>
              <a:off x="19947949" y="10301630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30927 w 135675"/>
                <a:gd name="connsiteY2" fmla="*/ 55400 h 113062"/>
                <a:gd name="connsiteX3" fmla="*/ 28718 w 135675"/>
                <a:gd name="connsiteY3" fmla="*/ 114645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30927" y="55400"/>
                  </a:lnTo>
                  <a:lnTo>
                    <a:pt x="28718" y="11464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2373A0D5-6154-4F99-8657-FF357DE8E229}"/>
                </a:ext>
              </a:extLst>
            </p:cNvPr>
            <p:cNvSpPr/>
            <p:nvPr/>
          </p:nvSpPr>
          <p:spPr>
            <a:xfrm>
              <a:off x="19652142" y="9819699"/>
              <a:ext cx="158306" cy="90460"/>
            </a:xfrm>
            <a:custGeom>
              <a:avLst/>
              <a:gdLst>
                <a:gd name="connsiteX0" fmla="*/ 16959 w 158288"/>
                <a:gd name="connsiteY0" fmla="*/ 76204 h 90450"/>
                <a:gd name="connsiteX1" fmla="*/ 119169 w 158288"/>
                <a:gd name="connsiteY1" fmla="*/ 16959 h 90450"/>
                <a:gd name="connsiteX2" fmla="*/ 147660 w 158288"/>
                <a:gd name="connsiteY2" fmla="*/ 22613 h 90450"/>
                <a:gd name="connsiteX3" fmla="*/ 45678 w 158288"/>
                <a:gd name="connsiteY3" fmla="*/ 82083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204"/>
                  </a:moveTo>
                  <a:lnTo>
                    <a:pt x="119169" y="16959"/>
                  </a:lnTo>
                  <a:lnTo>
                    <a:pt x="147660" y="22613"/>
                  </a:lnTo>
                  <a:lnTo>
                    <a:pt x="45678" y="8208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694EAD76-1B03-48F9-997E-0C671F061393}"/>
                </a:ext>
              </a:extLst>
            </p:cNvPr>
            <p:cNvSpPr/>
            <p:nvPr/>
          </p:nvSpPr>
          <p:spPr>
            <a:xfrm>
              <a:off x="19680864" y="9825354"/>
              <a:ext cx="158306" cy="113076"/>
            </a:xfrm>
            <a:custGeom>
              <a:avLst/>
              <a:gdLst>
                <a:gd name="connsiteX0" fmla="*/ 16959 w 158288"/>
                <a:gd name="connsiteY0" fmla="*/ 76430 h 113062"/>
                <a:gd name="connsiteX1" fmla="*/ 118942 w 158288"/>
                <a:gd name="connsiteY1" fmla="*/ 16959 h 113062"/>
                <a:gd name="connsiteX2" fmla="*/ 145172 w 158288"/>
                <a:gd name="connsiteY2" fmla="*/ 48617 h 113062"/>
                <a:gd name="connsiteX3" fmla="*/ 42964 w 158288"/>
                <a:gd name="connsiteY3" fmla="*/ 108088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430"/>
                  </a:moveTo>
                  <a:lnTo>
                    <a:pt x="118942" y="16959"/>
                  </a:lnTo>
                  <a:lnTo>
                    <a:pt x="145172" y="48617"/>
                  </a:lnTo>
                  <a:lnTo>
                    <a:pt x="42964" y="1080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04611CCF-9E2F-402F-8104-547C4EE1ED4C}"/>
                </a:ext>
              </a:extLst>
            </p:cNvPr>
            <p:cNvSpPr/>
            <p:nvPr/>
          </p:nvSpPr>
          <p:spPr>
            <a:xfrm>
              <a:off x="19947949" y="10271778"/>
              <a:ext cx="135692" cy="113076"/>
            </a:xfrm>
            <a:custGeom>
              <a:avLst/>
              <a:gdLst>
                <a:gd name="connsiteX0" fmla="*/ 23743 w 135675"/>
                <a:gd name="connsiteY0" fmla="*/ 76431 h 113062"/>
                <a:gd name="connsiteX1" fmla="*/ 125952 w 135675"/>
                <a:gd name="connsiteY1" fmla="*/ 16959 h 113062"/>
                <a:gd name="connsiteX2" fmla="*/ 119168 w 135675"/>
                <a:gd name="connsiteY2" fmla="*/ 46808 h 113062"/>
                <a:gd name="connsiteX3" fmla="*/ 16959 w 135675"/>
                <a:gd name="connsiteY3" fmla="*/ 10605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23743" y="76431"/>
                  </a:moveTo>
                  <a:lnTo>
                    <a:pt x="125952" y="16959"/>
                  </a:lnTo>
                  <a:lnTo>
                    <a:pt x="119168" y="46808"/>
                  </a:lnTo>
                  <a:lnTo>
                    <a:pt x="16959" y="1060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02ADF449-B224-4368-B81B-4F705F19AF21}"/>
                </a:ext>
              </a:extLst>
            </p:cNvPr>
            <p:cNvSpPr/>
            <p:nvPr/>
          </p:nvSpPr>
          <p:spPr>
            <a:xfrm>
              <a:off x="19937998" y="10233557"/>
              <a:ext cx="135692" cy="113076"/>
            </a:xfrm>
            <a:custGeom>
              <a:avLst/>
              <a:gdLst>
                <a:gd name="connsiteX0" fmla="*/ 16959 w 135675"/>
                <a:gd name="connsiteY0" fmla="*/ 76431 h 113062"/>
                <a:gd name="connsiteX1" fmla="*/ 119168 w 135675"/>
                <a:gd name="connsiteY1" fmla="*/ 16959 h 113062"/>
                <a:gd name="connsiteX2" fmla="*/ 135902 w 135675"/>
                <a:gd name="connsiteY2" fmla="*/ 55175 h 113062"/>
                <a:gd name="connsiteX3" fmla="*/ 33693 w 135675"/>
                <a:gd name="connsiteY3" fmla="*/ 114646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1"/>
                  </a:moveTo>
                  <a:lnTo>
                    <a:pt x="119168" y="16959"/>
                  </a:lnTo>
                  <a:lnTo>
                    <a:pt x="135902" y="55175"/>
                  </a:lnTo>
                  <a:lnTo>
                    <a:pt x="33693" y="11464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9D3D2C13-4FF6-4DB7-9D11-3B1F334E12AB}"/>
                </a:ext>
              </a:extLst>
            </p:cNvPr>
            <p:cNvSpPr/>
            <p:nvPr/>
          </p:nvSpPr>
          <p:spPr>
            <a:xfrm>
              <a:off x="19706872" y="9857014"/>
              <a:ext cx="158306" cy="90460"/>
            </a:xfrm>
            <a:custGeom>
              <a:avLst/>
              <a:gdLst>
                <a:gd name="connsiteX0" fmla="*/ 16959 w 158288"/>
                <a:gd name="connsiteY0" fmla="*/ 76431 h 90450"/>
                <a:gd name="connsiteX1" fmla="*/ 119168 w 158288"/>
                <a:gd name="connsiteY1" fmla="*/ 16959 h 90450"/>
                <a:gd name="connsiteX2" fmla="*/ 148791 w 158288"/>
                <a:gd name="connsiteY2" fmla="*/ 29622 h 90450"/>
                <a:gd name="connsiteX3" fmla="*/ 46808 w 158288"/>
                <a:gd name="connsiteY3" fmla="*/ 88867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431"/>
                  </a:moveTo>
                  <a:lnTo>
                    <a:pt x="119168" y="16959"/>
                  </a:lnTo>
                  <a:lnTo>
                    <a:pt x="148791" y="29622"/>
                  </a:lnTo>
                  <a:lnTo>
                    <a:pt x="46808" y="88867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76A514C6-C9AE-4E62-86FE-FA10530702A2}"/>
                </a:ext>
              </a:extLst>
            </p:cNvPr>
            <p:cNvSpPr/>
            <p:nvPr/>
          </p:nvSpPr>
          <p:spPr>
            <a:xfrm>
              <a:off x="19736724" y="9869679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8942 w 158288"/>
                <a:gd name="connsiteY1" fmla="*/ 16959 h 113062"/>
                <a:gd name="connsiteX2" fmla="*/ 142233 w 158288"/>
                <a:gd name="connsiteY2" fmla="*/ 52009 h 113062"/>
                <a:gd name="connsiteX3" fmla="*/ 40024 w 158288"/>
                <a:gd name="connsiteY3" fmla="*/ 11148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42233" y="52009"/>
                  </a:lnTo>
                  <a:lnTo>
                    <a:pt x="40024" y="11148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989F4C70-E7C2-42E8-96A3-4944BD33F2FA}"/>
                </a:ext>
              </a:extLst>
            </p:cNvPr>
            <p:cNvSpPr/>
            <p:nvPr/>
          </p:nvSpPr>
          <p:spPr>
            <a:xfrm>
              <a:off x="19937998" y="10199861"/>
              <a:ext cx="135692" cy="113076"/>
            </a:xfrm>
            <a:custGeom>
              <a:avLst/>
              <a:gdLst>
                <a:gd name="connsiteX0" fmla="*/ 18316 w 135675"/>
                <a:gd name="connsiteY0" fmla="*/ 76431 h 113062"/>
                <a:gd name="connsiteX1" fmla="*/ 120525 w 135675"/>
                <a:gd name="connsiteY1" fmla="*/ 16959 h 113062"/>
                <a:gd name="connsiteX2" fmla="*/ 119168 w 135675"/>
                <a:gd name="connsiteY2" fmla="*/ 50652 h 113062"/>
                <a:gd name="connsiteX3" fmla="*/ 16959 w 135675"/>
                <a:gd name="connsiteY3" fmla="*/ 11012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8316" y="76431"/>
                  </a:moveTo>
                  <a:lnTo>
                    <a:pt x="120525" y="16959"/>
                  </a:lnTo>
                  <a:lnTo>
                    <a:pt x="119168" y="50652"/>
                  </a:lnTo>
                  <a:lnTo>
                    <a:pt x="16959" y="11012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DED7F3BE-38C7-45C7-B1B1-82F80BCAD153}"/>
                </a:ext>
              </a:extLst>
            </p:cNvPr>
            <p:cNvSpPr/>
            <p:nvPr/>
          </p:nvSpPr>
          <p:spPr>
            <a:xfrm>
              <a:off x="19918324" y="10163225"/>
              <a:ext cx="135692" cy="113076"/>
            </a:xfrm>
            <a:custGeom>
              <a:avLst/>
              <a:gdLst>
                <a:gd name="connsiteX0" fmla="*/ 16959 w 135675"/>
                <a:gd name="connsiteY0" fmla="*/ 76430 h 113062"/>
                <a:gd name="connsiteX1" fmla="*/ 119168 w 135675"/>
                <a:gd name="connsiteY1" fmla="*/ 16959 h 113062"/>
                <a:gd name="connsiteX2" fmla="*/ 140198 w 135675"/>
                <a:gd name="connsiteY2" fmla="*/ 53592 h 113062"/>
                <a:gd name="connsiteX3" fmla="*/ 37989 w 135675"/>
                <a:gd name="connsiteY3" fmla="*/ 11306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0"/>
                  </a:moveTo>
                  <a:lnTo>
                    <a:pt x="119168" y="16959"/>
                  </a:lnTo>
                  <a:lnTo>
                    <a:pt x="140198" y="53592"/>
                  </a:lnTo>
                  <a:lnTo>
                    <a:pt x="37989" y="11306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51D4FA41-BB8B-40FF-8AB4-CF4A35450EF5}"/>
                </a:ext>
              </a:extLst>
            </p:cNvPr>
            <p:cNvSpPr/>
            <p:nvPr/>
          </p:nvSpPr>
          <p:spPr>
            <a:xfrm>
              <a:off x="19759791" y="9904732"/>
              <a:ext cx="158306" cy="90460"/>
            </a:xfrm>
            <a:custGeom>
              <a:avLst/>
              <a:gdLst>
                <a:gd name="connsiteX0" fmla="*/ 16959 w 158288"/>
                <a:gd name="connsiteY0" fmla="*/ 76431 h 90450"/>
                <a:gd name="connsiteX1" fmla="*/ 119168 w 158288"/>
                <a:gd name="connsiteY1" fmla="*/ 16959 h 90450"/>
                <a:gd name="connsiteX2" fmla="*/ 149017 w 158288"/>
                <a:gd name="connsiteY2" fmla="*/ 36180 h 90450"/>
                <a:gd name="connsiteX3" fmla="*/ 46808 w 158288"/>
                <a:gd name="connsiteY3" fmla="*/ 95425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90450">
                  <a:moveTo>
                    <a:pt x="16959" y="76431"/>
                  </a:moveTo>
                  <a:lnTo>
                    <a:pt x="119168" y="16959"/>
                  </a:lnTo>
                  <a:lnTo>
                    <a:pt x="149017" y="36180"/>
                  </a:lnTo>
                  <a:lnTo>
                    <a:pt x="46808" y="9542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A0390BF0-47D4-4F78-8059-C9223876A1E5}"/>
                </a:ext>
              </a:extLst>
            </p:cNvPr>
            <p:cNvSpPr/>
            <p:nvPr/>
          </p:nvSpPr>
          <p:spPr>
            <a:xfrm>
              <a:off x="19789643" y="9923955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8 w 135675"/>
                <a:gd name="connsiteY1" fmla="*/ 16959 h 113062"/>
                <a:gd name="connsiteX2" fmla="*/ 138389 w 135675"/>
                <a:gd name="connsiteY2" fmla="*/ 54496 h 113062"/>
                <a:gd name="connsiteX3" fmla="*/ 36180 w 135675"/>
                <a:gd name="connsiteY3" fmla="*/ 113741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38389" y="54496"/>
                  </a:lnTo>
                  <a:lnTo>
                    <a:pt x="36180" y="1137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6302D3DF-07DD-4E4A-B80C-DB86D5BFC652}"/>
                </a:ext>
              </a:extLst>
            </p:cNvPr>
            <p:cNvSpPr/>
            <p:nvPr/>
          </p:nvSpPr>
          <p:spPr>
            <a:xfrm>
              <a:off x="19914252" y="10126814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8942 w 135675"/>
                <a:gd name="connsiteY1" fmla="*/ 16959 h 113062"/>
                <a:gd name="connsiteX2" fmla="*/ 123239 w 135675"/>
                <a:gd name="connsiteY2" fmla="*/ 53366 h 113062"/>
                <a:gd name="connsiteX3" fmla="*/ 21030 w 135675"/>
                <a:gd name="connsiteY3" fmla="*/ 112837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8942" y="16959"/>
                  </a:lnTo>
                  <a:lnTo>
                    <a:pt x="123239" y="53366"/>
                  </a:lnTo>
                  <a:lnTo>
                    <a:pt x="21030" y="11283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B05F961E-2FBE-42B1-B7E7-0A8E2461D69B}"/>
                </a:ext>
              </a:extLst>
            </p:cNvPr>
            <p:cNvSpPr/>
            <p:nvPr/>
          </p:nvSpPr>
          <p:spPr>
            <a:xfrm>
              <a:off x="19889602" y="10092891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9169 w 158288"/>
                <a:gd name="connsiteY1" fmla="*/ 16959 h 113062"/>
                <a:gd name="connsiteX2" fmla="*/ 143590 w 158288"/>
                <a:gd name="connsiteY2" fmla="*/ 50878 h 113062"/>
                <a:gd name="connsiteX3" fmla="*/ 41607 w 158288"/>
                <a:gd name="connsiteY3" fmla="*/ 110123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9169" y="16959"/>
                  </a:lnTo>
                  <a:lnTo>
                    <a:pt x="143590" y="50878"/>
                  </a:lnTo>
                  <a:lnTo>
                    <a:pt x="41607" y="11012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394DF6F6-E040-4523-93CE-79D8FB38F35C}"/>
                </a:ext>
              </a:extLst>
            </p:cNvPr>
            <p:cNvSpPr/>
            <p:nvPr/>
          </p:nvSpPr>
          <p:spPr>
            <a:xfrm>
              <a:off x="19808866" y="9961497"/>
              <a:ext cx="158306" cy="113076"/>
            </a:xfrm>
            <a:custGeom>
              <a:avLst/>
              <a:gdLst>
                <a:gd name="connsiteX0" fmla="*/ 16959 w 158288"/>
                <a:gd name="connsiteY0" fmla="*/ 76204 h 113062"/>
                <a:gd name="connsiteX1" fmla="*/ 119168 w 158288"/>
                <a:gd name="connsiteY1" fmla="*/ 16959 h 113062"/>
                <a:gd name="connsiteX2" fmla="*/ 148339 w 158288"/>
                <a:gd name="connsiteY2" fmla="*/ 41833 h 113062"/>
                <a:gd name="connsiteX3" fmla="*/ 46129 w 158288"/>
                <a:gd name="connsiteY3" fmla="*/ 101078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4"/>
                  </a:moveTo>
                  <a:lnTo>
                    <a:pt x="119168" y="16959"/>
                  </a:lnTo>
                  <a:lnTo>
                    <a:pt x="148339" y="41833"/>
                  </a:lnTo>
                  <a:lnTo>
                    <a:pt x="46129" y="101078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E3E65432-9852-4DEA-9B8D-C18B065A957A}"/>
                </a:ext>
              </a:extLst>
            </p:cNvPr>
            <p:cNvSpPr/>
            <p:nvPr/>
          </p:nvSpPr>
          <p:spPr>
            <a:xfrm>
              <a:off x="19838039" y="9986373"/>
              <a:ext cx="135692" cy="113076"/>
            </a:xfrm>
            <a:custGeom>
              <a:avLst/>
              <a:gdLst>
                <a:gd name="connsiteX0" fmla="*/ 16959 w 135675"/>
                <a:gd name="connsiteY0" fmla="*/ 76204 h 113062"/>
                <a:gd name="connsiteX1" fmla="*/ 119169 w 135675"/>
                <a:gd name="connsiteY1" fmla="*/ 16959 h 113062"/>
                <a:gd name="connsiteX2" fmla="*/ 133640 w 135675"/>
                <a:gd name="connsiteY2" fmla="*/ 55400 h 113062"/>
                <a:gd name="connsiteX3" fmla="*/ 31658 w 135675"/>
                <a:gd name="connsiteY3" fmla="*/ 114646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204"/>
                  </a:moveTo>
                  <a:lnTo>
                    <a:pt x="119169" y="16959"/>
                  </a:lnTo>
                  <a:lnTo>
                    <a:pt x="133640" y="55400"/>
                  </a:lnTo>
                  <a:lnTo>
                    <a:pt x="31658" y="11464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7575A051-2FEF-48AE-9999-F792A0EF3378}"/>
                </a:ext>
              </a:extLst>
            </p:cNvPr>
            <p:cNvSpPr/>
            <p:nvPr/>
          </p:nvSpPr>
          <p:spPr>
            <a:xfrm>
              <a:off x="19879877" y="10054671"/>
              <a:ext cx="135692" cy="113076"/>
            </a:xfrm>
            <a:custGeom>
              <a:avLst/>
              <a:gdLst>
                <a:gd name="connsiteX0" fmla="*/ 16959 w 135675"/>
                <a:gd name="connsiteY0" fmla="*/ 76431 h 113062"/>
                <a:gd name="connsiteX1" fmla="*/ 119168 w 135675"/>
                <a:gd name="connsiteY1" fmla="*/ 16959 h 113062"/>
                <a:gd name="connsiteX2" fmla="*/ 128892 w 135675"/>
                <a:gd name="connsiteY2" fmla="*/ 55175 h 113062"/>
                <a:gd name="connsiteX3" fmla="*/ 26683 w 135675"/>
                <a:gd name="connsiteY3" fmla="*/ 114420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75" h="113062">
                  <a:moveTo>
                    <a:pt x="16959" y="76431"/>
                  </a:moveTo>
                  <a:lnTo>
                    <a:pt x="119168" y="16959"/>
                  </a:lnTo>
                  <a:lnTo>
                    <a:pt x="128892" y="55175"/>
                  </a:lnTo>
                  <a:lnTo>
                    <a:pt x="26683" y="11442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590E270E-D504-4142-98DE-D7CEEA792977}"/>
                </a:ext>
              </a:extLst>
            </p:cNvPr>
            <p:cNvSpPr/>
            <p:nvPr/>
          </p:nvSpPr>
          <p:spPr>
            <a:xfrm>
              <a:off x="19342766" y="9824449"/>
              <a:ext cx="633225" cy="814147"/>
            </a:xfrm>
            <a:custGeom>
              <a:avLst/>
              <a:gdLst>
                <a:gd name="connsiteX0" fmla="*/ 355018 w 633152"/>
                <a:gd name="connsiteY0" fmla="*/ 77335 h 814053"/>
                <a:gd name="connsiteX1" fmla="*/ 381022 w 633152"/>
                <a:gd name="connsiteY1" fmla="*/ 108993 h 814053"/>
                <a:gd name="connsiteX2" fmla="*/ 410871 w 633152"/>
                <a:gd name="connsiteY2" fmla="*/ 121429 h 814053"/>
                <a:gd name="connsiteX3" fmla="*/ 433936 w 633152"/>
                <a:gd name="connsiteY3" fmla="*/ 156705 h 814053"/>
                <a:gd name="connsiteX4" fmla="*/ 463784 w 633152"/>
                <a:gd name="connsiteY4" fmla="*/ 175700 h 814053"/>
                <a:gd name="connsiteX5" fmla="*/ 483005 w 633152"/>
                <a:gd name="connsiteY5" fmla="*/ 213237 h 814053"/>
                <a:gd name="connsiteX6" fmla="*/ 512175 w 633152"/>
                <a:gd name="connsiteY6" fmla="*/ 238110 h 814053"/>
                <a:gd name="connsiteX7" fmla="*/ 526874 w 633152"/>
                <a:gd name="connsiteY7" fmla="*/ 276552 h 814053"/>
                <a:gd name="connsiteX8" fmla="*/ 554008 w 633152"/>
                <a:gd name="connsiteY8" fmla="*/ 306627 h 814053"/>
                <a:gd name="connsiteX9" fmla="*/ 563732 w 633152"/>
                <a:gd name="connsiteY9" fmla="*/ 344616 h 814053"/>
                <a:gd name="connsiteX10" fmla="*/ 588379 w 633152"/>
                <a:gd name="connsiteY10" fmla="*/ 378534 h 814053"/>
                <a:gd name="connsiteX11" fmla="*/ 592450 w 633152"/>
                <a:gd name="connsiteY11" fmla="*/ 415167 h 814053"/>
                <a:gd name="connsiteX12" fmla="*/ 613480 w 633152"/>
                <a:gd name="connsiteY12" fmla="*/ 451800 h 814053"/>
                <a:gd name="connsiteX13" fmla="*/ 612123 w 633152"/>
                <a:gd name="connsiteY13" fmla="*/ 485492 h 814053"/>
                <a:gd name="connsiteX14" fmla="*/ 628856 w 633152"/>
                <a:gd name="connsiteY14" fmla="*/ 523708 h 814053"/>
                <a:gd name="connsiteX15" fmla="*/ 622072 w 633152"/>
                <a:gd name="connsiteY15" fmla="*/ 553330 h 814053"/>
                <a:gd name="connsiteX16" fmla="*/ 633831 w 633152"/>
                <a:gd name="connsiteY16" fmla="*/ 591771 h 814053"/>
                <a:gd name="connsiteX17" fmla="*/ 621846 w 633152"/>
                <a:gd name="connsiteY17" fmla="*/ 616419 h 814053"/>
                <a:gd name="connsiteX18" fmla="*/ 628404 w 633152"/>
                <a:gd name="connsiteY18" fmla="*/ 653956 h 814053"/>
                <a:gd name="connsiteX19" fmla="*/ 611671 w 633152"/>
                <a:gd name="connsiteY19" fmla="*/ 672724 h 814053"/>
                <a:gd name="connsiteX20" fmla="*/ 612801 w 633152"/>
                <a:gd name="connsiteY20" fmla="*/ 707774 h 814053"/>
                <a:gd name="connsiteX21" fmla="*/ 591545 w 633152"/>
                <a:gd name="connsiteY21" fmla="*/ 720211 h 814053"/>
                <a:gd name="connsiteX22" fmla="*/ 587249 w 633152"/>
                <a:gd name="connsiteY22" fmla="*/ 751868 h 814053"/>
                <a:gd name="connsiteX23" fmla="*/ 562601 w 633152"/>
                <a:gd name="connsiteY23" fmla="*/ 757070 h 814053"/>
                <a:gd name="connsiteX24" fmla="*/ 552652 w 633152"/>
                <a:gd name="connsiteY24" fmla="*/ 784204 h 814053"/>
                <a:gd name="connsiteX25" fmla="*/ 525291 w 633152"/>
                <a:gd name="connsiteY25" fmla="*/ 782396 h 814053"/>
                <a:gd name="connsiteX26" fmla="*/ 510593 w 633152"/>
                <a:gd name="connsiteY26" fmla="*/ 803877 h 814053"/>
                <a:gd name="connsiteX27" fmla="*/ 481422 w 633152"/>
                <a:gd name="connsiteY27" fmla="*/ 795284 h 814053"/>
                <a:gd name="connsiteX28" fmla="*/ 461975 w 633152"/>
                <a:gd name="connsiteY28" fmla="*/ 810435 h 814053"/>
                <a:gd name="connsiteX29" fmla="*/ 432127 w 633152"/>
                <a:gd name="connsiteY29" fmla="*/ 794832 h 814053"/>
                <a:gd name="connsiteX30" fmla="*/ 408836 w 633152"/>
                <a:gd name="connsiteY30" fmla="*/ 803425 h 814053"/>
                <a:gd name="connsiteX31" fmla="*/ 379213 w 633152"/>
                <a:gd name="connsiteY31" fmla="*/ 781717 h 814053"/>
                <a:gd name="connsiteX32" fmla="*/ 352983 w 633152"/>
                <a:gd name="connsiteY32" fmla="*/ 783074 h 814053"/>
                <a:gd name="connsiteX33" fmla="*/ 324491 w 633152"/>
                <a:gd name="connsiteY33" fmla="*/ 755939 h 814053"/>
                <a:gd name="connsiteX34" fmla="*/ 295999 w 633152"/>
                <a:gd name="connsiteY34" fmla="*/ 750285 h 814053"/>
                <a:gd name="connsiteX35" fmla="*/ 269768 w 633152"/>
                <a:gd name="connsiteY35" fmla="*/ 718402 h 814053"/>
                <a:gd name="connsiteX36" fmla="*/ 240146 w 633152"/>
                <a:gd name="connsiteY36" fmla="*/ 705965 h 814053"/>
                <a:gd name="connsiteX37" fmla="*/ 216855 w 633152"/>
                <a:gd name="connsiteY37" fmla="*/ 670689 h 814053"/>
                <a:gd name="connsiteX38" fmla="*/ 187006 w 633152"/>
                <a:gd name="connsiteY38" fmla="*/ 651695 h 814053"/>
                <a:gd name="connsiteX39" fmla="*/ 167786 w 633152"/>
                <a:gd name="connsiteY39" fmla="*/ 614158 h 814053"/>
                <a:gd name="connsiteX40" fmla="*/ 138842 w 633152"/>
                <a:gd name="connsiteY40" fmla="*/ 589284 h 814053"/>
                <a:gd name="connsiteX41" fmla="*/ 123917 w 633152"/>
                <a:gd name="connsiteY41" fmla="*/ 550842 h 814053"/>
                <a:gd name="connsiteX42" fmla="*/ 96782 w 633152"/>
                <a:gd name="connsiteY42" fmla="*/ 520994 h 814053"/>
                <a:gd name="connsiteX43" fmla="*/ 87059 w 633152"/>
                <a:gd name="connsiteY43" fmla="*/ 482779 h 814053"/>
                <a:gd name="connsiteX44" fmla="*/ 62637 w 633152"/>
                <a:gd name="connsiteY44" fmla="*/ 448860 h 814053"/>
                <a:gd name="connsiteX45" fmla="*/ 58341 w 633152"/>
                <a:gd name="connsiteY45" fmla="*/ 412228 h 814053"/>
                <a:gd name="connsiteX46" fmla="*/ 37311 w 633152"/>
                <a:gd name="connsiteY46" fmla="*/ 375595 h 814053"/>
                <a:gd name="connsiteX47" fmla="*/ 38667 w 633152"/>
                <a:gd name="connsiteY47" fmla="*/ 341902 h 814053"/>
                <a:gd name="connsiteX48" fmla="*/ 21934 w 633152"/>
                <a:gd name="connsiteY48" fmla="*/ 303687 h 814053"/>
                <a:gd name="connsiteX49" fmla="*/ 28718 w 633152"/>
                <a:gd name="connsiteY49" fmla="*/ 274064 h 814053"/>
                <a:gd name="connsiteX50" fmla="*/ 16959 w 633152"/>
                <a:gd name="connsiteY50" fmla="*/ 235623 h 814053"/>
                <a:gd name="connsiteX51" fmla="*/ 28944 w 633152"/>
                <a:gd name="connsiteY51" fmla="*/ 210975 h 814053"/>
                <a:gd name="connsiteX52" fmla="*/ 22386 w 633152"/>
                <a:gd name="connsiteY52" fmla="*/ 173438 h 814053"/>
                <a:gd name="connsiteX53" fmla="*/ 39346 w 633152"/>
                <a:gd name="connsiteY53" fmla="*/ 154670 h 814053"/>
                <a:gd name="connsiteX54" fmla="*/ 38215 w 633152"/>
                <a:gd name="connsiteY54" fmla="*/ 119621 h 814053"/>
                <a:gd name="connsiteX55" fmla="*/ 59245 w 633152"/>
                <a:gd name="connsiteY55" fmla="*/ 107183 h 814053"/>
                <a:gd name="connsiteX56" fmla="*/ 63768 w 633152"/>
                <a:gd name="connsiteY56" fmla="*/ 75752 h 814053"/>
                <a:gd name="connsiteX57" fmla="*/ 88415 w 633152"/>
                <a:gd name="connsiteY57" fmla="*/ 70099 h 814053"/>
                <a:gd name="connsiteX58" fmla="*/ 98139 w 633152"/>
                <a:gd name="connsiteY58" fmla="*/ 43190 h 814053"/>
                <a:gd name="connsiteX59" fmla="*/ 125500 w 633152"/>
                <a:gd name="connsiteY59" fmla="*/ 44999 h 814053"/>
                <a:gd name="connsiteX60" fmla="*/ 140424 w 633152"/>
                <a:gd name="connsiteY60" fmla="*/ 23517 h 814053"/>
                <a:gd name="connsiteX61" fmla="*/ 169368 w 633152"/>
                <a:gd name="connsiteY61" fmla="*/ 32109 h 814053"/>
                <a:gd name="connsiteX62" fmla="*/ 188815 w 633152"/>
                <a:gd name="connsiteY62" fmla="*/ 16959 h 814053"/>
                <a:gd name="connsiteX63" fmla="*/ 218664 w 633152"/>
                <a:gd name="connsiteY63" fmla="*/ 32336 h 814053"/>
                <a:gd name="connsiteX64" fmla="*/ 241955 w 633152"/>
                <a:gd name="connsiteY64" fmla="*/ 23969 h 814053"/>
                <a:gd name="connsiteX65" fmla="*/ 271577 w 633152"/>
                <a:gd name="connsiteY65" fmla="*/ 45677 h 814053"/>
                <a:gd name="connsiteX66" fmla="*/ 298034 w 633152"/>
                <a:gd name="connsiteY66" fmla="*/ 44320 h 814053"/>
                <a:gd name="connsiteX67" fmla="*/ 326299 w 633152"/>
                <a:gd name="connsiteY67" fmla="*/ 71456 h 81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633152" h="814053">
                  <a:moveTo>
                    <a:pt x="355018" y="77335"/>
                  </a:moveTo>
                  <a:lnTo>
                    <a:pt x="381022" y="108993"/>
                  </a:lnTo>
                  <a:lnTo>
                    <a:pt x="410871" y="121429"/>
                  </a:lnTo>
                  <a:lnTo>
                    <a:pt x="433936" y="156705"/>
                  </a:lnTo>
                  <a:lnTo>
                    <a:pt x="463784" y="175700"/>
                  </a:lnTo>
                  <a:lnTo>
                    <a:pt x="483005" y="213237"/>
                  </a:lnTo>
                  <a:lnTo>
                    <a:pt x="512175" y="238110"/>
                  </a:lnTo>
                  <a:lnTo>
                    <a:pt x="526874" y="276552"/>
                  </a:lnTo>
                  <a:lnTo>
                    <a:pt x="554008" y="306627"/>
                  </a:lnTo>
                  <a:lnTo>
                    <a:pt x="563732" y="344616"/>
                  </a:lnTo>
                  <a:lnTo>
                    <a:pt x="588379" y="378534"/>
                  </a:lnTo>
                  <a:lnTo>
                    <a:pt x="592450" y="415167"/>
                  </a:lnTo>
                  <a:lnTo>
                    <a:pt x="613480" y="451800"/>
                  </a:lnTo>
                  <a:lnTo>
                    <a:pt x="612123" y="485492"/>
                  </a:lnTo>
                  <a:lnTo>
                    <a:pt x="628856" y="523708"/>
                  </a:lnTo>
                  <a:lnTo>
                    <a:pt x="622072" y="553330"/>
                  </a:lnTo>
                  <a:lnTo>
                    <a:pt x="633831" y="591771"/>
                  </a:lnTo>
                  <a:lnTo>
                    <a:pt x="621846" y="616419"/>
                  </a:lnTo>
                  <a:lnTo>
                    <a:pt x="628404" y="653956"/>
                  </a:lnTo>
                  <a:lnTo>
                    <a:pt x="611671" y="672724"/>
                  </a:lnTo>
                  <a:lnTo>
                    <a:pt x="612801" y="707774"/>
                  </a:lnTo>
                  <a:lnTo>
                    <a:pt x="591545" y="720211"/>
                  </a:lnTo>
                  <a:lnTo>
                    <a:pt x="587249" y="751868"/>
                  </a:lnTo>
                  <a:lnTo>
                    <a:pt x="562601" y="757070"/>
                  </a:lnTo>
                  <a:lnTo>
                    <a:pt x="552652" y="784204"/>
                  </a:lnTo>
                  <a:lnTo>
                    <a:pt x="525291" y="782396"/>
                  </a:lnTo>
                  <a:lnTo>
                    <a:pt x="510593" y="803877"/>
                  </a:lnTo>
                  <a:lnTo>
                    <a:pt x="481422" y="795284"/>
                  </a:lnTo>
                  <a:lnTo>
                    <a:pt x="461975" y="810435"/>
                  </a:lnTo>
                  <a:lnTo>
                    <a:pt x="432127" y="794832"/>
                  </a:lnTo>
                  <a:lnTo>
                    <a:pt x="408836" y="803425"/>
                  </a:lnTo>
                  <a:lnTo>
                    <a:pt x="379213" y="781717"/>
                  </a:lnTo>
                  <a:lnTo>
                    <a:pt x="352983" y="783074"/>
                  </a:lnTo>
                  <a:lnTo>
                    <a:pt x="324491" y="755939"/>
                  </a:lnTo>
                  <a:lnTo>
                    <a:pt x="295999" y="750285"/>
                  </a:lnTo>
                  <a:lnTo>
                    <a:pt x="269768" y="718402"/>
                  </a:lnTo>
                  <a:lnTo>
                    <a:pt x="240146" y="705965"/>
                  </a:lnTo>
                  <a:lnTo>
                    <a:pt x="216855" y="670689"/>
                  </a:lnTo>
                  <a:lnTo>
                    <a:pt x="187006" y="651695"/>
                  </a:lnTo>
                  <a:lnTo>
                    <a:pt x="167786" y="614158"/>
                  </a:lnTo>
                  <a:lnTo>
                    <a:pt x="138842" y="589284"/>
                  </a:lnTo>
                  <a:lnTo>
                    <a:pt x="123917" y="550842"/>
                  </a:lnTo>
                  <a:lnTo>
                    <a:pt x="96782" y="520994"/>
                  </a:lnTo>
                  <a:lnTo>
                    <a:pt x="87059" y="482779"/>
                  </a:lnTo>
                  <a:lnTo>
                    <a:pt x="62637" y="448860"/>
                  </a:lnTo>
                  <a:lnTo>
                    <a:pt x="58341" y="412228"/>
                  </a:lnTo>
                  <a:lnTo>
                    <a:pt x="37311" y="375595"/>
                  </a:lnTo>
                  <a:lnTo>
                    <a:pt x="38667" y="341902"/>
                  </a:lnTo>
                  <a:lnTo>
                    <a:pt x="21934" y="303687"/>
                  </a:lnTo>
                  <a:lnTo>
                    <a:pt x="28718" y="274064"/>
                  </a:lnTo>
                  <a:lnTo>
                    <a:pt x="16959" y="235623"/>
                  </a:lnTo>
                  <a:lnTo>
                    <a:pt x="28944" y="210975"/>
                  </a:lnTo>
                  <a:lnTo>
                    <a:pt x="22386" y="173438"/>
                  </a:lnTo>
                  <a:lnTo>
                    <a:pt x="39346" y="154670"/>
                  </a:lnTo>
                  <a:lnTo>
                    <a:pt x="38215" y="119621"/>
                  </a:lnTo>
                  <a:lnTo>
                    <a:pt x="59245" y="107183"/>
                  </a:lnTo>
                  <a:lnTo>
                    <a:pt x="63768" y="75752"/>
                  </a:lnTo>
                  <a:lnTo>
                    <a:pt x="88415" y="70099"/>
                  </a:lnTo>
                  <a:lnTo>
                    <a:pt x="98139" y="43190"/>
                  </a:lnTo>
                  <a:lnTo>
                    <a:pt x="125500" y="44999"/>
                  </a:lnTo>
                  <a:lnTo>
                    <a:pt x="140424" y="23517"/>
                  </a:lnTo>
                  <a:lnTo>
                    <a:pt x="169368" y="32109"/>
                  </a:lnTo>
                  <a:lnTo>
                    <a:pt x="188815" y="16959"/>
                  </a:lnTo>
                  <a:lnTo>
                    <a:pt x="218664" y="32336"/>
                  </a:lnTo>
                  <a:lnTo>
                    <a:pt x="241955" y="23969"/>
                  </a:lnTo>
                  <a:lnTo>
                    <a:pt x="271577" y="45677"/>
                  </a:lnTo>
                  <a:lnTo>
                    <a:pt x="298034" y="44320"/>
                  </a:lnTo>
                  <a:lnTo>
                    <a:pt x="326299" y="7145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9D1B83A3-EC00-4E7A-977F-C53550157BC3}"/>
                </a:ext>
              </a:extLst>
            </p:cNvPr>
            <p:cNvSpPr/>
            <p:nvPr/>
          </p:nvSpPr>
          <p:spPr>
            <a:xfrm>
              <a:off x="19852740" y="10024819"/>
              <a:ext cx="158306" cy="113076"/>
            </a:xfrm>
            <a:custGeom>
              <a:avLst/>
              <a:gdLst>
                <a:gd name="connsiteX0" fmla="*/ 16959 w 158288"/>
                <a:gd name="connsiteY0" fmla="*/ 76205 h 113062"/>
                <a:gd name="connsiteX1" fmla="*/ 118942 w 158288"/>
                <a:gd name="connsiteY1" fmla="*/ 16959 h 113062"/>
                <a:gd name="connsiteX2" fmla="*/ 146303 w 158288"/>
                <a:gd name="connsiteY2" fmla="*/ 46808 h 113062"/>
                <a:gd name="connsiteX3" fmla="*/ 44094 w 158288"/>
                <a:gd name="connsiteY3" fmla="*/ 106279 h 11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288" h="113062">
                  <a:moveTo>
                    <a:pt x="16959" y="76205"/>
                  </a:moveTo>
                  <a:lnTo>
                    <a:pt x="118942" y="16959"/>
                  </a:lnTo>
                  <a:lnTo>
                    <a:pt x="146303" y="46808"/>
                  </a:lnTo>
                  <a:lnTo>
                    <a:pt x="44094" y="106279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CD551229-CDA7-4EEE-85AE-D64B582AE1B6}"/>
                </a:ext>
              </a:extLst>
            </p:cNvPr>
            <p:cNvSpPr/>
            <p:nvPr/>
          </p:nvSpPr>
          <p:spPr>
            <a:xfrm>
              <a:off x="19414457" y="9930513"/>
              <a:ext cx="452304" cy="610611"/>
            </a:xfrm>
            <a:custGeom>
              <a:avLst/>
              <a:gdLst>
                <a:gd name="connsiteX0" fmla="*/ 93616 w 452251"/>
                <a:gd name="connsiteY0" fmla="*/ 16959 h 610539"/>
                <a:gd name="connsiteX1" fmla="*/ 60828 w 452251"/>
                <a:gd name="connsiteY1" fmla="*/ 135902 h 610539"/>
                <a:gd name="connsiteX2" fmla="*/ 296904 w 452251"/>
                <a:gd name="connsiteY2" fmla="*/ 544511 h 610539"/>
                <a:gd name="connsiteX3" fmla="*/ 457679 w 452251"/>
                <a:gd name="connsiteY3" fmla="*/ 565088 h 610539"/>
                <a:gd name="connsiteX4" fmla="*/ 253035 w 452251"/>
                <a:gd name="connsiteY4" fmla="*/ 581596 h 610539"/>
                <a:gd name="connsiteX5" fmla="*/ 16960 w 452251"/>
                <a:gd name="connsiteY5" fmla="*/ 172986 h 610539"/>
                <a:gd name="connsiteX6" fmla="*/ 93616 w 452251"/>
                <a:gd name="connsiteY6" fmla="*/ 16959 h 61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251" h="610539">
                  <a:moveTo>
                    <a:pt x="93616" y="16959"/>
                  </a:moveTo>
                  <a:cubicBezTo>
                    <a:pt x="72813" y="45452"/>
                    <a:pt x="60828" y="85702"/>
                    <a:pt x="60828" y="135902"/>
                  </a:cubicBezTo>
                  <a:cubicBezTo>
                    <a:pt x="60376" y="286049"/>
                    <a:pt x="165977" y="469211"/>
                    <a:pt x="296904" y="544511"/>
                  </a:cubicBezTo>
                  <a:cubicBezTo>
                    <a:pt x="358862" y="580239"/>
                    <a:pt x="415393" y="585439"/>
                    <a:pt x="457679" y="565088"/>
                  </a:cubicBezTo>
                  <a:cubicBezTo>
                    <a:pt x="416298" y="621846"/>
                    <a:pt x="340093" y="631796"/>
                    <a:pt x="253035" y="581596"/>
                  </a:cubicBezTo>
                  <a:cubicBezTo>
                    <a:pt x="122335" y="506070"/>
                    <a:pt x="16733" y="323134"/>
                    <a:pt x="16960" y="172986"/>
                  </a:cubicBezTo>
                  <a:cubicBezTo>
                    <a:pt x="17185" y="93842"/>
                    <a:pt x="46808" y="39572"/>
                    <a:pt x="93616" y="16959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AF4ED0C4-8BC5-4979-AC82-75142A239261}"/>
                </a:ext>
              </a:extLst>
            </p:cNvPr>
            <p:cNvSpPr/>
            <p:nvPr/>
          </p:nvSpPr>
          <p:spPr>
            <a:xfrm>
              <a:off x="19458330" y="9918653"/>
              <a:ext cx="452304" cy="587995"/>
            </a:xfrm>
            <a:custGeom>
              <a:avLst/>
              <a:gdLst>
                <a:gd name="connsiteX0" fmla="*/ 253035 w 452251"/>
                <a:gd name="connsiteY0" fmla="*/ 556370 h 587927"/>
                <a:gd name="connsiteX1" fmla="*/ 16960 w 452251"/>
                <a:gd name="connsiteY1" fmla="*/ 147761 h 587927"/>
                <a:gd name="connsiteX2" fmla="*/ 49748 w 452251"/>
                <a:gd name="connsiteY2" fmla="*/ 28819 h 587927"/>
                <a:gd name="connsiteX3" fmla="*/ 210523 w 452251"/>
                <a:gd name="connsiteY3" fmla="*/ 49397 h 587927"/>
                <a:gd name="connsiteX4" fmla="*/ 446373 w 452251"/>
                <a:gd name="connsiteY4" fmla="*/ 458005 h 587927"/>
                <a:gd name="connsiteX5" fmla="*/ 413584 w 452251"/>
                <a:gd name="connsiteY5" fmla="*/ 576948 h 587927"/>
                <a:gd name="connsiteX6" fmla="*/ 253035 w 452251"/>
                <a:gd name="connsiteY6" fmla="*/ 556370 h 587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251" h="587927">
                  <a:moveTo>
                    <a:pt x="253035" y="556370"/>
                  </a:moveTo>
                  <a:cubicBezTo>
                    <a:pt x="122334" y="480844"/>
                    <a:pt x="16733" y="297909"/>
                    <a:pt x="16960" y="147761"/>
                  </a:cubicBezTo>
                  <a:cubicBezTo>
                    <a:pt x="17185" y="97561"/>
                    <a:pt x="28944" y="57311"/>
                    <a:pt x="49748" y="28819"/>
                  </a:cubicBezTo>
                  <a:cubicBezTo>
                    <a:pt x="92033" y="8468"/>
                    <a:pt x="148565" y="13668"/>
                    <a:pt x="210523" y="49397"/>
                  </a:cubicBezTo>
                  <a:cubicBezTo>
                    <a:pt x="341224" y="124923"/>
                    <a:pt x="446825" y="307858"/>
                    <a:pt x="446373" y="458005"/>
                  </a:cubicBezTo>
                  <a:cubicBezTo>
                    <a:pt x="446146" y="508205"/>
                    <a:pt x="434388" y="548456"/>
                    <a:pt x="413584" y="576948"/>
                  </a:cubicBezTo>
                  <a:cubicBezTo>
                    <a:pt x="371525" y="597299"/>
                    <a:pt x="314994" y="592099"/>
                    <a:pt x="253035" y="556370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B91F7DD9-B937-4845-83FB-E7DBA9C43B52}"/>
                </a:ext>
              </a:extLst>
            </p:cNvPr>
            <p:cNvSpPr/>
            <p:nvPr/>
          </p:nvSpPr>
          <p:spPr>
            <a:xfrm>
              <a:off x="19558968" y="9791204"/>
              <a:ext cx="203537" cy="203537"/>
            </a:xfrm>
            <a:custGeom>
              <a:avLst/>
              <a:gdLst>
                <a:gd name="connsiteX0" fmla="*/ 84572 w 203513"/>
                <a:gd name="connsiteY0" fmla="*/ 116681 h 203513"/>
                <a:gd name="connsiteX1" fmla="*/ 64672 w 203513"/>
                <a:gd name="connsiteY1" fmla="*/ 144720 h 203513"/>
                <a:gd name="connsiteX2" fmla="*/ 92938 w 203513"/>
                <a:gd name="connsiteY2" fmla="*/ 124821 h 203513"/>
                <a:gd name="connsiteX3" fmla="*/ 104696 w 203513"/>
                <a:gd name="connsiteY3" fmla="*/ 192433 h 203513"/>
                <a:gd name="connsiteX4" fmla="*/ 116681 w 203513"/>
                <a:gd name="connsiteY4" fmla="*/ 124821 h 203513"/>
                <a:gd name="connsiteX5" fmla="*/ 144720 w 203513"/>
                <a:gd name="connsiteY5" fmla="*/ 144720 h 203513"/>
                <a:gd name="connsiteX6" fmla="*/ 124822 w 203513"/>
                <a:gd name="connsiteY6" fmla="*/ 116455 h 203513"/>
                <a:gd name="connsiteX7" fmla="*/ 192433 w 203513"/>
                <a:gd name="connsiteY7" fmla="*/ 104696 h 203513"/>
                <a:gd name="connsiteX8" fmla="*/ 124822 w 203513"/>
                <a:gd name="connsiteY8" fmla="*/ 92712 h 203513"/>
                <a:gd name="connsiteX9" fmla="*/ 144720 w 203513"/>
                <a:gd name="connsiteY9" fmla="*/ 64898 h 203513"/>
                <a:gd name="connsiteX10" fmla="*/ 116681 w 203513"/>
                <a:gd name="connsiteY10" fmla="*/ 84345 h 203513"/>
                <a:gd name="connsiteX11" fmla="*/ 104696 w 203513"/>
                <a:gd name="connsiteY11" fmla="*/ 16959 h 203513"/>
                <a:gd name="connsiteX12" fmla="*/ 92712 w 203513"/>
                <a:gd name="connsiteY12" fmla="*/ 84571 h 203513"/>
                <a:gd name="connsiteX13" fmla="*/ 64672 w 203513"/>
                <a:gd name="connsiteY13" fmla="*/ 64898 h 203513"/>
                <a:gd name="connsiteX14" fmla="*/ 84345 w 203513"/>
                <a:gd name="connsiteY14" fmla="*/ 92712 h 203513"/>
                <a:gd name="connsiteX15" fmla="*/ 16959 w 203513"/>
                <a:gd name="connsiteY15" fmla="*/ 104696 h 20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3513" h="203513">
                  <a:moveTo>
                    <a:pt x="84572" y="116681"/>
                  </a:moveTo>
                  <a:lnTo>
                    <a:pt x="64672" y="144720"/>
                  </a:lnTo>
                  <a:lnTo>
                    <a:pt x="92938" y="124821"/>
                  </a:lnTo>
                  <a:lnTo>
                    <a:pt x="104696" y="192433"/>
                  </a:lnTo>
                  <a:lnTo>
                    <a:pt x="116681" y="124821"/>
                  </a:lnTo>
                  <a:lnTo>
                    <a:pt x="144720" y="144720"/>
                  </a:lnTo>
                  <a:lnTo>
                    <a:pt x="124822" y="116455"/>
                  </a:lnTo>
                  <a:lnTo>
                    <a:pt x="192433" y="104696"/>
                  </a:lnTo>
                  <a:lnTo>
                    <a:pt x="124822" y="92712"/>
                  </a:lnTo>
                  <a:lnTo>
                    <a:pt x="144720" y="64898"/>
                  </a:lnTo>
                  <a:lnTo>
                    <a:pt x="116681" y="84345"/>
                  </a:lnTo>
                  <a:lnTo>
                    <a:pt x="104696" y="16959"/>
                  </a:lnTo>
                  <a:lnTo>
                    <a:pt x="92712" y="84571"/>
                  </a:lnTo>
                  <a:lnTo>
                    <a:pt x="64672" y="64898"/>
                  </a:lnTo>
                  <a:lnTo>
                    <a:pt x="84345" y="92712"/>
                  </a:lnTo>
                  <a:lnTo>
                    <a:pt x="16959" y="1046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7CED56E7-1F12-44F0-B886-11B2CA887A36}"/>
                </a:ext>
              </a:extLst>
            </p:cNvPr>
            <p:cNvSpPr/>
            <p:nvPr/>
          </p:nvSpPr>
          <p:spPr>
            <a:xfrm>
              <a:off x="19572311" y="10202349"/>
              <a:ext cx="67846" cy="45230"/>
            </a:xfrm>
            <a:custGeom>
              <a:avLst/>
              <a:gdLst>
                <a:gd name="connsiteX0" fmla="*/ 16959 w 67837"/>
                <a:gd name="connsiteY0" fmla="*/ 24648 h 45225"/>
                <a:gd name="connsiteX1" fmla="*/ 30075 w 67837"/>
                <a:gd name="connsiteY1" fmla="*/ 16959 h 45225"/>
                <a:gd name="connsiteX2" fmla="*/ 60602 w 67837"/>
                <a:gd name="connsiteY2" fmla="*/ 34597 h 45225"/>
                <a:gd name="connsiteX3" fmla="*/ 47487 w 67837"/>
                <a:gd name="connsiteY3" fmla="*/ 42285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45225">
                  <a:moveTo>
                    <a:pt x="16959" y="24648"/>
                  </a:moveTo>
                  <a:lnTo>
                    <a:pt x="30075" y="16959"/>
                  </a:lnTo>
                  <a:lnTo>
                    <a:pt x="60602" y="34597"/>
                  </a:lnTo>
                  <a:lnTo>
                    <a:pt x="47487" y="4228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CD002B09-97CE-4D73-BA18-5F4D44AA6C5B}"/>
                </a:ext>
              </a:extLst>
            </p:cNvPr>
            <p:cNvSpPr/>
            <p:nvPr/>
          </p:nvSpPr>
          <p:spPr>
            <a:xfrm>
              <a:off x="19644906" y="10277431"/>
              <a:ext cx="45230" cy="67846"/>
            </a:xfrm>
            <a:custGeom>
              <a:avLst/>
              <a:gdLst>
                <a:gd name="connsiteX0" fmla="*/ 16959 w 45225"/>
                <a:gd name="connsiteY0" fmla="*/ 24648 h 67837"/>
                <a:gd name="connsiteX1" fmla="*/ 30074 w 45225"/>
                <a:gd name="connsiteY1" fmla="*/ 16959 h 67837"/>
                <a:gd name="connsiteX2" fmla="*/ 29848 w 45225"/>
                <a:gd name="connsiteY2" fmla="*/ 63993 h 67837"/>
                <a:gd name="connsiteX3" fmla="*/ 16959 w 45225"/>
                <a:gd name="connsiteY3" fmla="*/ 71682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4648"/>
                  </a:moveTo>
                  <a:lnTo>
                    <a:pt x="30074" y="16959"/>
                  </a:lnTo>
                  <a:lnTo>
                    <a:pt x="29848" y="63993"/>
                  </a:lnTo>
                  <a:lnTo>
                    <a:pt x="16959" y="71682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2FD3B1CE-0FB5-4D45-B6CB-06C05997098F}"/>
                </a:ext>
              </a:extLst>
            </p:cNvPr>
            <p:cNvSpPr/>
            <p:nvPr/>
          </p:nvSpPr>
          <p:spPr>
            <a:xfrm>
              <a:off x="19678603" y="10297106"/>
              <a:ext cx="45230" cy="67846"/>
            </a:xfrm>
            <a:custGeom>
              <a:avLst/>
              <a:gdLst>
                <a:gd name="connsiteX0" fmla="*/ 17186 w 45225"/>
                <a:gd name="connsiteY0" fmla="*/ 24422 h 67837"/>
                <a:gd name="connsiteX1" fmla="*/ 30074 w 45225"/>
                <a:gd name="connsiteY1" fmla="*/ 16959 h 67837"/>
                <a:gd name="connsiteX2" fmla="*/ 29849 w 45225"/>
                <a:gd name="connsiteY2" fmla="*/ 63994 h 67837"/>
                <a:gd name="connsiteX3" fmla="*/ 16959 w 45225"/>
                <a:gd name="connsiteY3" fmla="*/ 71456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7186" y="24422"/>
                  </a:moveTo>
                  <a:lnTo>
                    <a:pt x="30074" y="16959"/>
                  </a:lnTo>
                  <a:lnTo>
                    <a:pt x="29849" y="63994"/>
                  </a:lnTo>
                  <a:lnTo>
                    <a:pt x="16959" y="7145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807A1BD9-AC52-4DE6-8D6E-B09711300278}"/>
                </a:ext>
              </a:extLst>
            </p:cNvPr>
            <p:cNvSpPr/>
            <p:nvPr/>
          </p:nvSpPr>
          <p:spPr>
            <a:xfrm>
              <a:off x="19640835" y="10195111"/>
              <a:ext cx="45230" cy="67846"/>
            </a:xfrm>
            <a:custGeom>
              <a:avLst/>
              <a:gdLst>
                <a:gd name="connsiteX0" fmla="*/ 17186 w 45225"/>
                <a:gd name="connsiteY0" fmla="*/ 24422 h 67837"/>
                <a:gd name="connsiteX1" fmla="*/ 30075 w 45225"/>
                <a:gd name="connsiteY1" fmla="*/ 16959 h 67837"/>
                <a:gd name="connsiteX2" fmla="*/ 30075 w 45225"/>
                <a:gd name="connsiteY2" fmla="*/ 63768 h 67837"/>
                <a:gd name="connsiteX3" fmla="*/ 16959 w 45225"/>
                <a:gd name="connsiteY3" fmla="*/ 71456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7186" y="24422"/>
                  </a:moveTo>
                  <a:lnTo>
                    <a:pt x="30075" y="16959"/>
                  </a:lnTo>
                  <a:lnTo>
                    <a:pt x="30075" y="63768"/>
                  </a:lnTo>
                  <a:lnTo>
                    <a:pt x="16959" y="7145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7635339A-842B-4A34-A970-ECB0E4FA94EA}"/>
                </a:ext>
              </a:extLst>
            </p:cNvPr>
            <p:cNvSpPr/>
            <p:nvPr/>
          </p:nvSpPr>
          <p:spPr>
            <a:xfrm>
              <a:off x="19640835" y="10241925"/>
              <a:ext cx="90460" cy="45230"/>
            </a:xfrm>
            <a:custGeom>
              <a:avLst/>
              <a:gdLst>
                <a:gd name="connsiteX0" fmla="*/ 16959 w 90450"/>
                <a:gd name="connsiteY0" fmla="*/ 24648 h 45225"/>
                <a:gd name="connsiteX1" fmla="*/ 30075 w 90450"/>
                <a:gd name="connsiteY1" fmla="*/ 16959 h 45225"/>
                <a:gd name="connsiteX2" fmla="*/ 74848 w 90450"/>
                <a:gd name="connsiteY2" fmla="*/ 42738 h 45225"/>
                <a:gd name="connsiteX3" fmla="*/ 61733 w 90450"/>
                <a:gd name="connsiteY3" fmla="*/ 50426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450" h="45225">
                  <a:moveTo>
                    <a:pt x="16959" y="24648"/>
                  </a:moveTo>
                  <a:lnTo>
                    <a:pt x="30075" y="16959"/>
                  </a:lnTo>
                  <a:lnTo>
                    <a:pt x="74848" y="42738"/>
                  </a:lnTo>
                  <a:lnTo>
                    <a:pt x="61733" y="5042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CBC728C2-6077-4C23-AC2B-2B8FC926D470}"/>
                </a:ext>
              </a:extLst>
            </p:cNvPr>
            <p:cNvSpPr/>
            <p:nvPr/>
          </p:nvSpPr>
          <p:spPr>
            <a:xfrm>
              <a:off x="19685613" y="10267932"/>
              <a:ext cx="67846" cy="45230"/>
            </a:xfrm>
            <a:custGeom>
              <a:avLst/>
              <a:gdLst>
                <a:gd name="connsiteX0" fmla="*/ 16959 w 67837"/>
                <a:gd name="connsiteY0" fmla="*/ 24422 h 45225"/>
                <a:gd name="connsiteX1" fmla="*/ 29849 w 67837"/>
                <a:gd name="connsiteY1" fmla="*/ 16959 h 45225"/>
                <a:gd name="connsiteX2" fmla="*/ 52687 w 67837"/>
                <a:gd name="connsiteY2" fmla="*/ 24422 h 45225"/>
                <a:gd name="connsiteX3" fmla="*/ 39798 w 67837"/>
                <a:gd name="connsiteY3" fmla="*/ 31884 h 45225"/>
                <a:gd name="connsiteX4" fmla="*/ 16959 w 67837"/>
                <a:gd name="connsiteY4" fmla="*/ 24422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37" h="45225">
                  <a:moveTo>
                    <a:pt x="16959" y="24422"/>
                  </a:moveTo>
                  <a:lnTo>
                    <a:pt x="29849" y="16959"/>
                  </a:lnTo>
                  <a:cubicBezTo>
                    <a:pt x="40024" y="22839"/>
                    <a:pt x="47487" y="25327"/>
                    <a:pt x="52687" y="24422"/>
                  </a:cubicBezTo>
                  <a:lnTo>
                    <a:pt x="39798" y="31884"/>
                  </a:lnTo>
                  <a:cubicBezTo>
                    <a:pt x="34597" y="32789"/>
                    <a:pt x="27135" y="30301"/>
                    <a:pt x="16959" y="24422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1505266A-F37D-46F9-BB51-174EA356129F}"/>
                </a:ext>
              </a:extLst>
            </p:cNvPr>
            <p:cNvSpPr/>
            <p:nvPr/>
          </p:nvSpPr>
          <p:spPr>
            <a:xfrm>
              <a:off x="19708680" y="10274265"/>
              <a:ext cx="45230" cy="22616"/>
            </a:xfrm>
            <a:custGeom>
              <a:avLst/>
              <a:gdLst>
                <a:gd name="connsiteX0" fmla="*/ 32789 w 45225"/>
                <a:gd name="connsiteY0" fmla="*/ 16959 h 22612"/>
                <a:gd name="connsiteX1" fmla="*/ 19899 w 45225"/>
                <a:gd name="connsiteY1" fmla="*/ 24422 h 22612"/>
                <a:gd name="connsiteX2" fmla="*/ 16959 w 45225"/>
                <a:gd name="connsiteY2" fmla="*/ 25327 h 22612"/>
                <a:gd name="connsiteX3" fmla="*/ 29849 w 45225"/>
                <a:gd name="connsiteY3" fmla="*/ 17864 h 22612"/>
                <a:gd name="connsiteX4" fmla="*/ 32789 w 45225"/>
                <a:gd name="connsiteY4" fmla="*/ 16959 h 2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5" h="22612">
                  <a:moveTo>
                    <a:pt x="32789" y="16959"/>
                  </a:moveTo>
                  <a:lnTo>
                    <a:pt x="19899" y="24422"/>
                  </a:lnTo>
                  <a:cubicBezTo>
                    <a:pt x="18994" y="24874"/>
                    <a:pt x="18090" y="25327"/>
                    <a:pt x="16959" y="25327"/>
                  </a:cubicBezTo>
                  <a:lnTo>
                    <a:pt x="29849" y="17864"/>
                  </a:lnTo>
                  <a:cubicBezTo>
                    <a:pt x="30753" y="17864"/>
                    <a:pt x="31884" y="17412"/>
                    <a:pt x="32789" y="16959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FFA8187-BC8C-4F6C-A2FD-FB3A64BB8442}"/>
                </a:ext>
              </a:extLst>
            </p:cNvPr>
            <p:cNvSpPr/>
            <p:nvPr/>
          </p:nvSpPr>
          <p:spPr>
            <a:xfrm>
              <a:off x="19641061" y="10162998"/>
              <a:ext cx="67846" cy="45230"/>
            </a:xfrm>
            <a:custGeom>
              <a:avLst/>
              <a:gdLst>
                <a:gd name="connsiteX0" fmla="*/ 16959 w 67837"/>
                <a:gd name="connsiteY0" fmla="*/ 24648 h 45225"/>
                <a:gd name="connsiteX1" fmla="*/ 30074 w 67837"/>
                <a:gd name="connsiteY1" fmla="*/ 16959 h 45225"/>
                <a:gd name="connsiteX2" fmla="*/ 68064 w 67837"/>
                <a:gd name="connsiteY2" fmla="*/ 38894 h 45225"/>
                <a:gd name="connsiteX3" fmla="*/ 55175 w 67837"/>
                <a:gd name="connsiteY3" fmla="*/ 46582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45225">
                  <a:moveTo>
                    <a:pt x="16959" y="24648"/>
                  </a:moveTo>
                  <a:lnTo>
                    <a:pt x="30074" y="16959"/>
                  </a:lnTo>
                  <a:lnTo>
                    <a:pt x="68064" y="38894"/>
                  </a:lnTo>
                  <a:lnTo>
                    <a:pt x="55175" y="46582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967F70C5-2910-4A47-A1B3-6406E0F045BA}"/>
                </a:ext>
              </a:extLst>
            </p:cNvPr>
            <p:cNvSpPr/>
            <p:nvPr/>
          </p:nvSpPr>
          <p:spPr>
            <a:xfrm>
              <a:off x="19641061" y="10118219"/>
              <a:ext cx="45230" cy="67846"/>
            </a:xfrm>
            <a:custGeom>
              <a:avLst/>
              <a:gdLst>
                <a:gd name="connsiteX0" fmla="*/ 17186 w 45225"/>
                <a:gd name="connsiteY0" fmla="*/ 24422 h 67837"/>
                <a:gd name="connsiteX1" fmla="*/ 30074 w 45225"/>
                <a:gd name="connsiteY1" fmla="*/ 16959 h 67837"/>
                <a:gd name="connsiteX2" fmla="*/ 30074 w 45225"/>
                <a:gd name="connsiteY2" fmla="*/ 61733 h 67837"/>
                <a:gd name="connsiteX3" fmla="*/ 16959 w 45225"/>
                <a:gd name="connsiteY3" fmla="*/ 69421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7186" y="24422"/>
                  </a:moveTo>
                  <a:lnTo>
                    <a:pt x="30074" y="16959"/>
                  </a:lnTo>
                  <a:lnTo>
                    <a:pt x="30074" y="61733"/>
                  </a:lnTo>
                  <a:lnTo>
                    <a:pt x="16959" y="69421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64B07AC8-C5C5-46E5-B8AF-5A3B98671A57}"/>
                </a:ext>
              </a:extLst>
            </p:cNvPr>
            <p:cNvSpPr/>
            <p:nvPr/>
          </p:nvSpPr>
          <p:spPr>
            <a:xfrm>
              <a:off x="19572763" y="10045399"/>
              <a:ext cx="90460" cy="67846"/>
            </a:xfrm>
            <a:custGeom>
              <a:avLst/>
              <a:gdLst>
                <a:gd name="connsiteX0" fmla="*/ 16959 w 90450"/>
                <a:gd name="connsiteY0" fmla="*/ 24422 h 67837"/>
                <a:gd name="connsiteX1" fmla="*/ 29848 w 90450"/>
                <a:gd name="connsiteY1" fmla="*/ 16959 h 67837"/>
                <a:gd name="connsiteX2" fmla="*/ 81631 w 90450"/>
                <a:gd name="connsiteY2" fmla="*/ 46808 h 67837"/>
                <a:gd name="connsiteX3" fmla="*/ 68516 w 90450"/>
                <a:gd name="connsiteY3" fmla="*/ 54270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450" h="67837">
                  <a:moveTo>
                    <a:pt x="16959" y="24422"/>
                  </a:moveTo>
                  <a:lnTo>
                    <a:pt x="29848" y="16959"/>
                  </a:lnTo>
                  <a:lnTo>
                    <a:pt x="81631" y="46808"/>
                  </a:lnTo>
                  <a:lnTo>
                    <a:pt x="68516" y="54270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504E8CEA-DBAA-4A1B-A158-456C5867F75E}"/>
                </a:ext>
              </a:extLst>
            </p:cNvPr>
            <p:cNvSpPr/>
            <p:nvPr/>
          </p:nvSpPr>
          <p:spPr>
            <a:xfrm>
              <a:off x="19679280" y="10184936"/>
              <a:ext cx="67846" cy="45230"/>
            </a:xfrm>
            <a:custGeom>
              <a:avLst/>
              <a:gdLst>
                <a:gd name="connsiteX0" fmla="*/ 54044 w 67837"/>
                <a:gd name="connsiteY0" fmla="*/ 22613 h 45225"/>
                <a:gd name="connsiteX1" fmla="*/ 41155 w 67837"/>
                <a:gd name="connsiteY1" fmla="*/ 30074 h 45225"/>
                <a:gd name="connsiteX2" fmla="*/ 38442 w 67837"/>
                <a:gd name="connsiteY2" fmla="*/ 30979 h 45225"/>
                <a:gd name="connsiteX3" fmla="*/ 16959 w 67837"/>
                <a:gd name="connsiteY3" fmla="*/ 24421 h 45225"/>
                <a:gd name="connsiteX4" fmla="*/ 29849 w 67837"/>
                <a:gd name="connsiteY4" fmla="*/ 16959 h 45225"/>
                <a:gd name="connsiteX5" fmla="*/ 51330 w 67837"/>
                <a:gd name="connsiteY5" fmla="*/ 23517 h 45225"/>
                <a:gd name="connsiteX6" fmla="*/ 54044 w 67837"/>
                <a:gd name="connsiteY6" fmla="*/ 22613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37" h="45225">
                  <a:moveTo>
                    <a:pt x="54044" y="22613"/>
                  </a:moveTo>
                  <a:lnTo>
                    <a:pt x="41155" y="30074"/>
                  </a:lnTo>
                  <a:cubicBezTo>
                    <a:pt x="40477" y="30527"/>
                    <a:pt x="39572" y="30753"/>
                    <a:pt x="38442" y="30979"/>
                  </a:cubicBezTo>
                  <a:cubicBezTo>
                    <a:pt x="33467" y="32109"/>
                    <a:pt x="26231" y="29849"/>
                    <a:pt x="16959" y="24421"/>
                  </a:cubicBezTo>
                  <a:lnTo>
                    <a:pt x="29849" y="16959"/>
                  </a:lnTo>
                  <a:cubicBezTo>
                    <a:pt x="39346" y="22386"/>
                    <a:pt x="46356" y="24648"/>
                    <a:pt x="51330" y="23517"/>
                  </a:cubicBezTo>
                  <a:cubicBezTo>
                    <a:pt x="52461" y="23517"/>
                    <a:pt x="53365" y="23065"/>
                    <a:pt x="54044" y="22613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7E0190C2-2872-4155-92B5-8026C3FCA924}"/>
                </a:ext>
              </a:extLst>
            </p:cNvPr>
            <p:cNvSpPr/>
            <p:nvPr/>
          </p:nvSpPr>
          <p:spPr>
            <a:xfrm>
              <a:off x="19743960" y="10254815"/>
              <a:ext cx="45230" cy="90460"/>
            </a:xfrm>
            <a:custGeom>
              <a:avLst/>
              <a:gdLst>
                <a:gd name="connsiteX0" fmla="*/ 29849 w 45225"/>
                <a:gd name="connsiteY0" fmla="*/ 77561 h 90450"/>
                <a:gd name="connsiteX1" fmla="*/ 16959 w 45225"/>
                <a:gd name="connsiteY1" fmla="*/ 85024 h 90450"/>
                <a:gd name="connsiteX2" fmla="*/ 27814 w 45225"/>
                <a:gd name="connsiteY2" fmla="*/ 58793 h 90450"/>
                <a:gd name="connsiteX3" fmla="*/ 19674 w 45225"/>
                <a:gd name="connsiteY3" fmla="*/ 24421 h 90450"/>
                <a:gd name="connsiteX4" fmla="*/ 32562 w 45225"/>
                <a:gd name="connsiteY4" fmla="*/ 16959 h 90450"/>
                <a:gd name="connsiteX5" fmla="*/ 40703 w 45225"/>
                <a:gd name="connsiteY5" fmla="*/ 51330 h 90450"/>
                <a:gd name="connsiteX6" fmla="*/ 29849 w 45225"/>
                <a:gd name="connsiteY6" fmla="*/ 77561 h 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225" h="90450">
                  <a:moveTo>
                    <a:pt x="29849" y="77561"/>
                  </a:moveTo>
                  <a:lnTo>
                    <a:pt x="16959" y="85024"/>
                  </a:lnTo>
                  <a:cubicBezTo>
                    <a:pt x="24196" y="80727"/>
                    <a:pt x="27814" y="71908"/>
                    <a:pt x="27814" y="58793"/>
                  </a:cubicBezTo>
                  <a:cubicBezTo>
                    <a:pt x="27814" y="47034"/>
                    <a:pt x="25100" y="35502"/>
                    <a:pt x="19674" y="24421"/>
                  </a:cubicBezTo>
                  <a:lnTo>
                    <a:pt x="32562" y="16959"/>
                  </a:lnTo>
                  <a:cubicBezTo>
                    <a:pt x="37990" y="28039"/>
                    <a:pt x="40703" y="39572"/>
                    <a:pt x="40703" y="51330"/>
                  </a:cubicBezTo>
                  <a:cubicBezTo>
                    <a:pt x="40703" y="64446"/>
                    <a:pt x="37085" y="73265"/>
                    <a:pt x="29849" y="77561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8CAF6B28-166A-4077-B2F7-A62DFDFDF69D}"/>
                </a:ext>
              </a:extLst>
            </p:cNvPr>
            <p:cNvSpPr/>
            <p:nvPr/>
          </p:nvSpPr>
          <p:spPr>
            <a:xfrm>
              <a:off x="19724511" y="10224511"/>
              <a:ext cx="67846" cy="67846"/>
            </a:xfrm>
            <a:custGeom>
              <a:avLst/>
              <a:gdLst>
                <a:gd name="connsiteX0" fmla="*/ 16959 w 67837"/>
                <a:gd name="connsiteY0" fmla="*/ 24421 h 67837"/>
                <a:gd name="connsiteX1" fmla="*/ 29849 w 67837"/>
                <a:gd name="connsiteY1" fmla="*/ 16959 h 67837"/>
                <a:gd name="connsiteX2" fmla="*/ 52009 w 67837"/>
                <a:gd name="connsiteY2" fmla="*/ 47034 h 67837"/>
                <a:gd name="connsiteX3" fmla="*/ 39120 w 67837"/>
                <a:gd name="connsiteY3" fmla="*/ 54496 h 67837"/>
                <a:gd name="connsiteX4" fmla="*/ 16959 w 67837"/>
                <a:gd name="connsiteY4" fmla="*/ 24421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37" h="67837">
                  <a:moveTo>
                    <a:pt x="16959" y="24421"/>
                  </a:moveTo>
                  <a:lnTo>
                    <a:pt x="29849" y="16959"/>
                  </a:lnTo>
                  <a:cubicBezTo>
                    <a:pt x="39346" y="25778"/>
                    <a:pt x="46808" y="35954"/>
                    <a:pt x="52009" y="47034"/>
                  </a:cubicBezTo>
                  <a:lnTo>
                    <a:pt x="39120" y="54496"/>
                  </a:lnTo>
                  <a:cubicBezTo>
                    <a:pt x="33919" y="43416"/>
                    <a:pt x="26457" y="33241"/>
                    <a:pt x="16959" y="24421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C74FDB30-A565-4CD6-9C05-CA39CE27C515}"/>
                </a:ext>
              </a:extLst>
            </p:cNvPr>
            <p:cNvSpPr/>
            <p:nvPr/>
          </p:nvSpPr>
          <p:spPr>
            <a:xfrm>
              <a:off x="19645585" y="10087463"/>
              <a:ext cx="45230" cy="45230"/>
            </a:xfrm>
            <a:custGeom>
              <a:avLst/>
              <a:gdLst>
                <a:gd name="connsiteX0" fmla="*/ 16959 w 45225"/>
                <a:gd name="connsiteY0" fmla="*/ 24421 h 45225"/>
                <a:gd name="connsiteX1" fmla="*/ 29848 w 45225"/>
                <a:gd name="connsiteY1" fmla="*/ 16959 h 45225"/>
                <a:gd name="connsiteX2" fmla="*/ 42511 w 45225"/>
                <a:gd name="connsiteY2" fmla="*/ 24196 h 45225"/>
                <a:gd name="connsiteX3" fmla="*/ 29396 w 45225"/>
                <a:gd name="connsiteY3" fmla="*/ 31657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45225">
                  <a:moveTo>
                    <a:pt x="16959" y="24421"/>
                  </a:moveTo>
                  <a:lnTo>
                    <a:pt x="29848" y="16959"/>
                  </a:lnTo>
                  <a:lnTo>
                    <a:pt x="42511" y="24196"/>
                  </a:lnTo>
                  <a:lnTo>
                    <a:pt x="29396" y="31657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9E15DE8-B4F1-456A-8EE6-F7C9A3217800}"/>
                </a:ext>
              </a:extLst>
            </p:cNvPr>
            <p:cNvSpPr/>
            <p:nvPr/>
          </p:nvSpPr>
          <p:spPr>
            <a:xfrm>
              <a:off x="19679281" y="10106912"/>
              <a:ext cx="45230" cy="22616"/>
            </a:xfrm>
            <a:custGeom>
              <a:avLst/>
              <a:gdLst>
                <a:gd name="connsiteX0" fmla="*/ 16959 w 45225"/>
                <a:gd name="connsiteY0" fmla="*/ 24422 h 22612"/>
                <a:gd name="connsiteX1" fmla="*/ 29849 w 45225"/>
                <a:gd name="connsiteY1" fmla="*/ 16959 h 22612"/>
                <a:gd name="connsiteX2" fmla="*/ 34824 w 45225"/>
                <a:gd name="connsiteY2" fmla="*/ 19899 h 22612"/>
                <a:gd name="connsiteX3" fmla="*/ 21934 w 45225"/>
                <a:gd name="connsiteY3" fmla="*/ 27362 h 2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22612">
                  <a:moveTo>
                    <a:pt x="16959" y="24422"/>
                  </a:moveTo>
                  <a:lnTo>
                    <a:pt x="29849" y="16959"/>
                  </a:lnTo>
                  <a:lnTo>
                    <a:pt x="34824" y="19899"/>
                  </a:lnTo>
                  <a:lnTo>
                    <a:pt x="21934" y="27362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AF6FB19D-CD11-492D-80E1-2E3CF13D8B79}"/>
                </a:ext>
              </a:extLst>
            </p:cNvPr>
            <p:cNvSpPr/>
            <p:nvPr/>
          </p:nvSpPr>
          <p:spPr>
            <a:xfrm>
              <a:off x="19624552" y="10028663"/>
              <a:ext cx="67846" cy="45230"/>
            </a:xfrm>
            <a:custGeom>
              <a:avLst/>
              <a:gdLst>
                <a:gd name="connsiteX0" fmla="*/ 16959 w 67837"/>
                <a:gd name="connsiteY0" fmla="*/ 24421 h 45225"/>
                <a:gd name="connsiteX1" fmla="*/ 29849 w 67837"/>
                <a:gd name="connsiteY1" fmla="*/ 16959 h 45225"/>
                <a:gd name="connsiteX2" fmla="*/ 51105 w 67837"/>
                <a:gd name="connsiteY2" fmla="*/ 28944 h 45225"/>
                <a:gd name="connsiteX3" fmla="*/ 37990 w 67837"/>
                <a:gd name="connsiteY3" fmla="*/ 36632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45225">
                  <a:moveTo>
                    <a:pt x="16959" y="24421"/>
                  </a:moveTo>
                  <a:lnTo>
                    <a:pt x="29849" y="16959"/>
                  </a:lnTo>
                  <a:lnTo>
                    <a:pt x="51105" y="28944"/>
                  </a:lnTo>
                  <a:lnTo>
                    <a:pt x="37990" y="36632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C410BDEF-7633-482C-AF88-19A32364B3AB}"/>
                </a:ext>
              </a:extLst>
            </p:cNvPr>
            <p:cNvSpPr/>
            <p:nvPr/>
          </p:nvSpPr>
          <p:spPr>
            <a:xfrm>
              <a:off x="19645585" y="10040649"/>
              <a:ext cx="45230" cy="67846"/>
            </a:xfrm>
            <a:custGeom>
              <a:avLst/>
              <a:gdLst>
                <a:gd name="connsiteX0" fmla="*/ 16959 w 45225"/>
                <a:gd name="connsiteY0" fmla="*/ 24648 h 67837"/>
                <a:gd name="connsiteX1" fmla="*/ 30074 w 45225"/>
                <a:gd name="connsiteY1" fmla="*/ 16959 h 67837"/>
                <a:gd name="connsiteX2" fmla="*/ 29848 w 45225"/>
                <a:gd name="connsiteY2" fmla="*/ 63768 h 67837"/>
                <a:gd name="connsiteX3" fmla="*/ 16959 w 45225"/>
                <a:gd name="connsiteY3" fmla="*/ 71230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4648"/>
                  </a:moveTo>
                  <a:lnTo>
                    <a:pt x="30074" y="16959"/>
                  </a:lnTo>
                  <a:lnTo>
                    <a:pt x="29848" y="63768"/>
                  </a:lnTo>
                  <a:lnTo>
                    <a:pt x="16959" y="71230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898E6F2E-E781-4A5C-8F53-9AA268830AF0}"/>
                </a:ext>
              </a:extLst>
            </p:cNvPr>
            <p:cNvSpPr/>
            <p:nvPr/>
          </p:nvSpPr>
          <p:spPr>
            <a:xfrm>
              <a:off x="19658249" y="10048113"/>
              <a:ext cx="67846" cy="45230"/>
            </a:xfrm>
            <a:custGeom>
              <a:avLst/>
              <a:gdLst>
                <a:gd name="connsiteX0" fmla="*/ 16959 w 67837"/>
                <a:gd name="connsiteY0" fmla="*/ 24422 h 45225"/>
                <a:gd name="connsiteX1" fmla="*/ 29848 w 67837"/>
                <a:gd name="connsiteY1" fmla="*/ 16959 h 45225"/>
                <a:gd name="connsiteX2" fmla="*/ 51104 w 67837"/>
                <a:gd name="connsiteY2" fmla="*/ 29170 h 45225"/>
                <a:gd name="connsiteX3" fmla="*/ 38215 w 67837"/>
                <a:gd name="connsiteY3" fmla="*/ 36633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7" h="45225">
                  <a:moveTo>
                    <a:pt x="16959" y="24422"/>
                  </a:moveTo>
                  <a:lnTo>
                    <a:pt x="29848" y="16959"/>
                  </a:lnTo>
                  <a:lnTo>
                    <a:pt x="51104" y="29170"/>
                  </a:lnTo>
                  <a:lnTo>
                    <a:pt x="38215" y="3663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CC8D0C11-4692-41CD-903D-17CF4E66927F}"/>
                </a:ext>
              </a:extLst>
            </p:cNvPr>
            <p:cNvSpPr/>
            <p:nvPr/>
          </p:nvSpPr>
          <p:spPr>
            <a:xfrm>
              <a:off x="19679281" y="10060324"/>
              <a:ext cx="45230" cy="67846"/>
            </a:xfrm>
            <a:custGeom>
              <a:avLst/>
              <a:gdLst>
                <a:gd name="connsiteX0" fmla="*/ 17186 w 45225"/>
                <a:gd name="connsiteY0" fmla="*/ 24422 h 67837"/>
                <a:gd name="connsiteX1" fmla="*/ 30074 w 45225"/>
                <a:gd name="connsiteY1" fmla="*/ 16959 h 67837"/>
                <a:gd name="connsiteX2" fmla="*/ 29849 w 45225"/>
                <a:gd name="connsiteY2" fmla="*/ 63541 h 67837"/>
                <a:gd name="connsiteX3" fmla="*/ 16959 w 45225"/>
                <a:gd name="connsiteY3" fmla="*/ 71004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7186" y="24422"/>
                  </a:moveTo>
                  <a:lnTo>
                    <a:pt x="30074" y="16959"/>
                  </a:lnTo>
                  <a:lnTo>
                    <a:pt x="29849" y="63541"/>
                  </a:lnTo>
                  <a:lnTo>
                    <a:pt x="16959" y="7100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FD86B3F0-6E31-40D2-96B8-8855C37DB266}"/>
                </a:ext>
              </a:extLst>
            </p:cNvPr>
            <p:cNvSpPr/>
            <p:nvPr/>
          </p:nvSpPr>
          <p:spPr>
            <a:xfrm>
              <a:off x="19572311" y="10036126"/>
              <a:ext cx="203537" cy="339228"/>
            </a:xfrm>
            <a:custGeom>
              <a:avLst/>
              <a:gdLst>
                <a:gd name="connsiteX0" fmla="*/ 191303 w 203513"/>
                <a:gd name="connsiteY0" fmla="*/ 242860 h 339188"/>
                <a:gd name="connsiteX1" fmla="*/ 199443 w 203513"/>
                <a:gd name="connsiteY1" fmla="*/ 277231 h 339188"/>
                <a:gd name="connsiteX2" fmla="*/ 182484 w 203513"/>
                <a:gd name="connsiteY2" fmla="*/ 305948 h 339188"/>
                <a:gd name="connsiteX3" fmla="*/ 133188 w 203513"/>
                <a:gd name="connsiteY3" fmla="*/ 290798 h 339188"/>
                <a:gd name="connsiteX4" fmla="*/ 123465 w 203513"/>
                <a:gd name="connsiteY4" fmla="*/ 285145 h 339188"/>
                <a:gd name="connsiteX5" fmla="*/ 123239 w 203513"/>
                <a:gd name="connsiteY5" fmla="*/ 332179 h 339188"/>
                <a:gd name="connsiteX6" fmla="*/ 101983 w 203513"/>
                <a:gd name="connsiteY6" fmla="*/ 319969 h 339188"/>
                <a:gd name="connsiteX7" fmla="*/ 102209 w 203513"/>
                <a:gd name="connsiteY7" fmla="*/ 272934 h 339188"/>
                <a:gd name="connsiteX8" fmla="*/ 89546 w 203513"/>
                <a:gd name="connsiteY8" fmla="*/ 265698 h 339188"/>
                <a:gd name="connsiteX9" fmla="*/ 89320 w 203513"/>
                <a:gd name="connsiteY9" fmla="*/ 312732 h 339188"/>
                <a:gd name="connsiteX10" fmla="*/ 68290 w 203513"/>
                <a:gd name="connsiteY10" fmla="*/ 300521 h 339188"/>
                <a:gd name="connsiteX11" fmla="*/ 68516 w 203513"/>
                <a:gd name="connsiteY11" fmla="*/ 253488 h 339188"/>
                <a:gd name="connsiteX12" fmla="*/ 16959 w 203513"/>
                <a:gd name="connsiteY12" fmla="*/ 223639 h 339188"/>
                <a:gd name="connsiteX13" fmla="*/ 16959 w 203513"/>
                <a:gd name="connsiteY13" fmla="*/ 190625 h 339188"/>
                <a:gd name="connsiteX14" fmla="*/ 47487 w 203513"/>
                <a:gd name="connsiteY14" fmla="*/ 208262 h 339188"/>
                <a:gd name="connsiteX15" fmla="*/ 47939 w 203513"/>
                <a:gd name="connsiteY15" fmla="*/ 84345 h 339188"/>
                <a:gd name="connsiteX16" fmla="*/ 17412 w 203513"/>
                <a:gd name="connsiteY16" fmla="*/ 66707 h 339188"/>
                <a:gd name="connsiteX17" fmla="*/ 17412 w 203513"/>
                <a:gd name="connsiteY17" fmla="*/ 33693 h 339188"/>
                <a:gd name="connsiteX18" fmla="*/ 68969 w 203513"/>
                <a:gd name="connsiteY18" fmla="*/ 63541 h 339188"/>
                <a:gd name="connsiteX19" fmla="*/ 69194 w 203513"/>
                <a:gd name="connsiteY19" fmla="*/ 16959 h 339188"/>
                <a:gd name="connsiteX20" fmla="*/ 90225 w 203513"/>
                <a:gd name="connsiteY20" fmla="*/ 29170 h 339188"/>
                <a:gd name="connsiteX21" fmla="*/ 89998 w 203513"/>
                <a:gd name="connsiteY21" fmla="*/ 75752 h 339188"/>
                <a:gd name="connsiteX22" fmla="*/ 102661 w 203513"/>
                <a:gd name="connsiteY22" fmla="*/ 82988 h 339188"/>
                <a:gd name="connsiteX23" fmla="*/ 102888 w 203513"/>
                <a:gd name="connsiteY23" fmla="*/ 36407 h 339188"/>
                <a:gd name="connsiteX24" fmla="*/ 124144 w 203513"/>
                <a:gd name="connsiteY24" fmla="*/ 48618 h 339188"/>
                <a:gd name="connsiteX25" fmla="*/ 123917 w 203513"/>
                <a:gd name="connsiteY25" fmla="*/ 95199 h 339188"/>
                <a:gd name="connsiteX26" fmla="*/ 128892 w 203513"/>
                <a:gd name="connsiteY26" fmla="*/ 98139 h 339188"/>
                <a:gd name="connsiteX27" fmla="*/ 175248 w 203513"/>
                <a:gd name="connsiteY27" fmla="*/ 138390 h 339188"/>
                <a:gd name="connsiteX28" fmla="*/ 191303 w 203513"/>
                <a:gd name="connsiteY28" fmla="*/ 183840 h 339188"/>
                <a:gd name="connsiteX29" fmla="*/ 185423 w 203513"/>
                <a:gd name="connsiteY29" fmla="*/ 205096 h 339188"/>
                <a:gd name="connsiteX30" fmla="*/ 169142 w 203513"/>
                <a:gd name="connsiteY30" fmla="*/ 212785 h 339188"/>
                <a:gd name="connsiteX31" fmla="*/ 191303 w 203513"/>
                <a:gd name="connsiteY31" fmla="*/ 242860 h 339188"/>
                <a:gd name="connsiteX32" fmla="*/ 153088 w 203513"/>
                <a:gd name="connsiteY32" fmla="*/ 263663 h 339188"/>
                <a:gd name="connsiteX33" fmla="*/ 160776 w 203513"/>
                <a:gd name="connsiteY33" fmla="*/ 250321 h 339188"/>
                <a:gd name="connsiteX34" fmla="*/ 130475 w 203513"/>
                <a:gd name="connsiteY34" fmla="*/ 209166 h 339188"/>
                <a:gd name="connsiteX35" fmla="*/ 85702 w 203513"/>
                <a:gd name="connsiteY35" fmla="*/ 183388 h 339188"/>
                <a:gd name="connsiteX36" fmla="*/ 85476 w 203513"/>
                <a:gd name="connsiteY36" fmla="*/ 230197 h 339188"/>
                <a:gd name="connsiteX37" fmla="*/ 130249 w 203513"/>
                <a:gd name="connsiteY37" fmla="*/ 255975 h 339188"/>
                <a:gd name="connsiteX38" fmla="*/ 153088 w 203513"/>
                <a:gd name="connsiteY38" fmla="*/ 263663 h 339188"/>
                <a:gd name="connsiteX39" fmla="*/ 85928 w 203513"/>
                <a:gd name="connsiteY39" fmla="*/ 106506 h 339188"/>
                <a:gd name="connsiteX40" fmla="*/ 85702 w 203513"/>
                <a:gd name="connsiteY40" fmla="*/ 151278 h 339188"/>
                <a:gd name="connsiteX41" fmla="*/ 123917 w 203513"/>
                <a:gd name="connsiteY41" fmla="*/ 173212 h 339188"/>
                <a:gd name="connsiteX42" fmla="*/ 145399 w 203513"/>
                <a:gd name="connsiteY42" fmla="*/ 179770 h 339188"/>
                <a:gd name="connsiteX43" fmla="*/ 152635 w 203513"/>
                <a:gd name="connsiteY43" fmla="*/ 167107 h 339188"/>
                <a:gd name="connsiteX44" fmla="*/ 145399 w 203513"/>
                <a:gd name="connsiteY44" fmla="*/ 146078 h 339188"/>
                <a:gd name="connsiteX45" fmla="*/ 123917 w 203513"/>
                <a:gd name="connsiteY45" fmla="*/ 127987 h 339188"/>
                <a:gd name="connsiteX46" fmla="*/ 85928 w 203513"/>
                <a:gd name="connsiteY46" fmla="*/ 106506 h 33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3513" h="339188">
                  <a:moveTo>
                    <a:pt x="191303" y="242860"/>
                  </a:moveTo>
                  <a:cubicBezTo>
                    <a:pt x="196730" y="253940"/>
                    <a:pt x="199443" y="265472"/>
                    <a:pt x="199443" y="277231"/>
                  </a:cubicBezTo>
                  <a:cubicBezTo>
                    <a:pt x="199443" y="293964"/>
                    <a:pt x="193790" y="303461"/>
                    <a:pt x="182484" y="305948"/>
                  </a:cubicBezTo>
                  <a:cubicBezTo>
                    <a:pt x="171177" y="308436"/>
                    <a:pt x="154670" y="303235"/>
                    <a:pt x="133188" y="290798"/>
                  </a:cubicBezTo>
                  <a:lnTo>
                    <a:pt x="123465" y="285145"/>
                  </a:lnTo>
                  <a:lnTo>
                    <a:pt x="123239" y="332179"/>
                  </a:lnTo>
                  <a:lnTo>
                    <a:pt x="101983" y="319969"/>
                  </a:lnTo>
                  <a:lnTo>
                    <a:pt x="102209" y="272934"/>
                  </a:lnTo>
                  <a:lnTo>
                    <a:pt x="89546" y="265698"/>
                  </a:lnTo>
                  <a:lnTo>
                    <a:pt x="89320" y="312732"/>
                  </a:lnTo>
                  <a:lnTo>
                    <a:pt x="68290" y="300521"/>
                  </a:lnTo>
                  <a:lnTo>
                    <a:pt x="68516" y="253488"/>
                  </a:lnTo>
                  <a:lnTo>
                    <a:pt x="16959" y="223639"/>
                  </a:lnTo>
                  <a:lnTo>
                    <a:pt x="16959" y="190625"/>
                  </a:lnTo>
                  <a:lnTo>
                    <a:pt x="47487" y="208262"/>
                  </a:lnTo>
                  <a:lnTo>
                    <a:pt x="47939" y="84345"/>
                  </a:lnTo>
                  <a:lnTo>
                    <a:pt x="17412" y="66707"/>
                  </a:lnTo>
                  <a:lnTo>
                    <a:pt x="17412" y="33693"/>
                  </a:lnTo>
                  <a:lnTo>
                    <a:pt x="68969" y="63541"/>
                  </a:lnTo>
                  <a:lnTo>
                    <a:pt x="69194" y="16959"/>
                  </a:lnTo>
                  <a:lnTo>
                    <a:pt x="90225" y="29170"/>
                  </a:lnTo>
                  <a:lnTo>
                    <a:pt x="89998" y="75752"/>
                  </a:lnTo>
                  <a:lnTo>
                    <a:pt x="102661" y="82988"/>
                  </a:lnTo>
                  <a:lnTo>
                    <a:pt x="102888" y="36407"/>
                  </a:lnTo>
                  <a:lnTo>
                    <a:pt x="124144" y="48618"/>
                  </a:lnTo>
                  <a:lnTo>
                    <a:pt x="123917" y="95199"/>
                  </a:lnTo>
                  <a:lnTo>
                    <a:pt x="128892" y="98139"/>
                  </a:lnTo>
                  <a:cubicBezTo>
                    <a:pt x="149017" y="109671"/>
                    <a:pt x="164620" y="123239"/>
                    <a:pt x="175248" y="138390"/>
                  </a:cubicBezTo>
                  <a:cubicBezTo>
                    <a:pt x="185875" y="153313"/>
                    <a:pt x="191303" y="168464"/>
                    <a:pt x="191303" y="183840"/>
                  </a:cubicBezTo>
                  <a:cubicBezTo>
                    <a:pt x="191303" y="193112"/>
                    <a:pt x="189267" y="200122"/>
                    <a:pt x="185423" y="205096"/>
                  </a:cubicBezTo>
                  <a:cubicBezTo>
                    <a:pt x="181579" y="210071"/>
                    <a:pt x="176152" y="212785"/>
                    <a:pt x="169142" y="212785"/>
                  </a:cubicBezTo>
                  <a:cubicBezTo>
                    <a:pt x="178640" y="221604"/>
                    <a:pt x="186102" y="231779"/>
                    <a:pt x="191303" y="242860"/>
                  </a:cubicBezTo>
                  <a:close/>
                  <a:moveTo>
                    <a:pt x="153088" y="263663"/>
                  </a:moveTo>
                  <a:cubicBezTo>
                    <a:pt x="158288" y="262759"/>
                    <a:pt x="160776" y="258236"/>
                    <a:pt x="160776" y="250321"/>
                  </a:cubicBezTo>
                  <a:cubicBezTo>
                    <a:pt x="160776" y="234719"/>
                    <a:pt x="150600" y="220925"/>
                    <a:pt x="130475" y="209166"/>
                  </a:cubicBezTo>
                  <a:lnTo>
                    <a:pt x="85702" y="183388"/>
                  </a:lnTo>
                  <a:lnTo>
                    <a:pt x="85476" y="230197"/>
                  </a:lnTo>
                  <a:lnTo>
                    <a:pt x="130249" y="255975"/>
                  </a:lnTo>
                  <a:cubicBezTo>
                    <a:pt x="140425" y="262080"/>
                    <a:pt x="147886" y="264568"/>
                    <a:pt x="153088" y="263663"/>
                  </a:cubicBezTo>
                  <a:moveTo>
                    <a:pt x="85928" y="106506"/>
                  </a:moveTo>
                  <a:lnTo>
                    <a:pt x="85702" y="151278"/>
                  </a:lnTo>
                  <a:lnTo>
                    <a:pt x="123917" y="173212"/>
                  </a:lnTo>
                  <a:cubicBezTo>
                    <a:pt x="133415" y="178640"/>
                    <a:pt x="140425" y="180901"/>
                    <a:pt x="145399" y="179770"/>
                  </a:cubicBezTo>
                  <a:cubicBezTo>
                    <a:pt x="150148" y="178866"/>
                    <a:pt x="152635" y="174569"/>
                    <a:pt x="152635" y="167107"/>
                  </a:cubicBezTo>
                  <a:cubicBezTo>
                    <a:pt x="152635" y="159645"/>
                    <a:pt x="150148" y="152635"/>
                    <a:pt x="145399" y="146078"/>
                  </a:cubicBezTo>
                  <a:cubicBezTo>
                    <a:pt x="140425" y="139520"/>
                    <a:pt x="133188" y="133640"/>
                    <a:pt x="123917" y="127987"/>
                  </a:cubicBezTo>
                  <a:lnTo>
                    <a:pt x="85928" y="106506"/>
                  </a:lnTo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BF0CD92A-DC26-4E49-A937-BAF9CE9A4D02}"/>
                </a:ext>
              </a:extLst>
            </p:cNvPr>
            <p:cNvSpPr/>
            <p:nvPr/>
          </p:nvSpPr>
          <p:spPr>
            <a:xfrm>
              <a:off x="19684483" y="10109625"/>
              <a:ext cx="90460" cy="135692"/>
            </a:xfrm>
            <a:custGeom>
              <a:avLst/>
              <a:gdLst>
                <a:gd name="connsiteX0" fmla="*/ 80726 w 90450"/>
                <a:gd name="connsiteY0" fmla="*/ 128892 h 135675"/>
                <a:gd name="connsiteX1" fmla="*/ 67838 w 90450"/>
                <a:gd name="connsiteY1" fmla="*/ 136354 h 135675"/>
                <a:gd name="connsiteX2" fmla="*/ 73491 w 90450"/>
                <a:gd name="connsiteY2" fmla="*/ 131379 h 135675"/>
                <a:gd name="connsiteX3" fmla="*/ 79370 w 90450"/>
                <a:gd name="connsiteY3" fmla="*/ 110124 h 135675"/>
                <a:gd name="connsiteX4" fmla="*/ 63315 w 90450"/>
                <a:gd name="connsiteY4" fmla="*/ 64672 h 135675"/>
                <a:gd name="connsiteX5" fmla="*/ 16959 w 90450"/>
                <a:gd name="connsiteY5" fmla="*/ 24422 h 135675"/>
                <a:gd name="connsiteX6" fmla="*/ 29848 w 90450"/>
                <a:gd name="connsiteY6" fmla="*/ 16959 h 135675"/>
                <a:gd name="connsiteX7" fmla="*/ 76204 w 90450"/>
                <a:gd name="connsiteY7" fmla="*/ 57210 h 135675"/>
                <a:gd name="connsiteX8" fmla="*/ 92259 w 90450"/>
                <a:gd name="connsiteY8" fmla="*/ 102661 h 135675"/>
                <a:gd name="connsiteX9" fmla="*/ 86380 w 90450"/>
                <a:gd name="connsiteY9" fmla="*/ 123917 h 135675"/>
                <a:gd name="connsiteX10" fmla="*/ 80726 w 90450"/>
                <a:gd name="connsiteY10" fmla="*/ 128892 h 13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450" h="135675">
                  <a:moveTo>
                    <a:pt x="80726" y="128892"/>
                  </a:moveTo>
                  <a:lnTo>
                    <a:pt x="67838" y="136354"/>
                  </a:lnTo>
                  <a:cubicBezTo>
                    <a:pt x="69873" y="135224"/>
                    <a:pt x="71908" y="133415"/>
                    <a:pt x="73491" y="131379"/>
                  </a:cubicBezTo>
                  <a:cubicBezTo>
                    <a:pt x="77335" y="126405"/>
                    <a:pt x="79370" y="119394"/>
                    <a:pt x="79370" y="110124"/>
                  </a:cubicBezTo>
                  <a:cubicBezTo>
                    <a:pt x="79370" y="94747"/>
                    <a:pt x="73943" y="79597"/>
                    <a:pt x="63315" y="64672"/>
                  </a:cubicBezTo>
                  <a:cubicBezTo>
                    <a:pt x="52461" y="49522"/>
                    <a:pt x="37084" y="36180"/>
                    <a:pt x="16959" y="24422"/>
                  </a:cubicBezTo>
                  <a:lnTo>
                    <a:pt x="29848" y="16959"/>
                  </a:lnTo>
                  <a:cubicBezTo>
                    <a:pt x="49974" y="28492"/>
                    <a:pt x="65576" y="42060"/>
                    <a:pt x="76204" y="57210"/>
                  </a:cubicBezTo>
                  <a:cubicBezTo>
                    <a:pt x="86832" y="72134"/>
                    <a:pt x="92259" y="87285"/>
                    <a:pt x="92259" y="102661"/>
                  </a:cubicBezTo>
                  <a:cubicBezTo>
                    <a:pt x="92259" y="111933"/>
                    <a:pt x="90224" y="118942"/>
                    <a:pt x="86380" y="123917"/>
                  </a:cubicBezTo>
                  <a:cubicBezTo>
                    <a:pt x="84571" y="126179"/>
                    <a:pt x="82761" y="127762"/>
                    <a:pt x="80726" y="128892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D33BCDF6-12E8-4AAB-A9EE-1915AD1FE4D8}"/>
                </a:ext>
              </a:extLst>
            </p:cNvPr>
            <p:cNvSpPr/>
            <p:nvPr/>
          </p:nvSpPr>
          <p:spPr>
            <a:xfrm>
              <a:off x="19081562" y="9915814"/>
              <a:ext cx="45230" cy="67846"/>
            </a:xfrm>
            <a:custGeom>
              <a:avLst/>
              <a:gdLst>
                <a:gd name="connsiteX0" fmla="*/ 16959 w 45225"/>
                <a:gd name="connsiteY0" fmla="*/ 26909 h 67837"/>
                <a:gd name="connsiteX1" fmla="*/ 34371 w 45225"/>
                <a:gd name="connsiteY1" fmla="*/ 16959 h 67837"/>
                <a:gd name="connsiteX2" fmla="*/ 34145 w 45225"/>
                <a:gd name="connsiteY2" fmla="*/ 57888 h 67837"/>
                <a:gd name="connsiteX3" fmla="*/ 16959 w 45225"/>
                <a:gd name="connsiteY3" fmla="*/ 67838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6909"/>
                  </a:moveTo>
                  <a:lnTo>
                    <a:pt x="34371" y="16959"/>
                  </a:lnTo>
                  <a:lnTo>
                    <a:pt x="34145" y="57888"/>
                  </a:lnTo>
                  <a:lnTo>
                    <a:pt x="16959" y="67838"/>
                  </a:ln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C5C8AF1E-17A9-4CE9-8754-23720B5BB472}"/>
                </a:ext>
              </a:extLst>
            </p:cNvPr>
            <p:cNvSpPr/>
            <p:nvPr/>
          </p:nvSpPr>
          <p:spPr>
            <a:xfrm>
              <a:off x="19081788" y="9840505"/>
              <a:ext cx="45230" cy="67846"/>
            </a:xfrm>
            <a:custGeom>
              <a:avLst/>
              <a:gdLst>
                <a:gd name="connsiteX0" fmla="*/ 16959 w 45225"/>
                <a:gd name="connsiteY0" fmla="*/ 26909 h 67837"/>
                <a:gd name="connsiteX1" fmla="*/ 34371 w 45225"/>
                <a:gd name="connsiteY1" fmla="*/ 16959 h 67837"/>
                <a:gd name="connsiteX2" fmla="*/ 34145 w 45225"/>
                <a:gd name="connsiteY2" fmla="*/ 57888 h 67837"/>
                <a:gd name="connsiteX3" fmla="*/ 16959 w 45225"/>
                <a:gd name="connsiteY3" fmla="*/ 68064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6959" y="26909"/>
                  </a:moveTo>
                  <a:lnTo>
                    <a:pt x="34371" y="16959"/>
                  </a:lnTo>
                  <a:lnTo>
                    <a:pt x="34145" y="57888"/>
                  </a:lnTo>
                  <a:lnTo>
                    <a:pt x="16959" y="68064"/>
                  </a:ln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E1CC33F-AD80-49AC-AA9A-A0EF701CAE29}"/>
                </a:ext>
              </a:extLst>
            </p:cNvPr>
            <p:cNvSpPr/>
            <p:nvPr/>
          </p:nvSpPr>
          <p:spPr>
            <a:xfrm>
              <a:off x="19001956" y="9840506"/>
              <a:ext cx="113076" cy="45230"/>
            </a:xfrm>
            <a:custGeom>
              <a:avLst/>
              <a:gdLst>
                <a:gd name="connsiteX0" fmla="*/ 16959 w 113062"/>
                <a:gd name="connsiteY0" fmla="*/ 39120 h 45225"/>
                <a:gd name="connsiteX1" fmla="*/ 34145 w 113062"/>
                <a:gd name="connsiteY1" fmla="*/ 28944 h 45225"/>
                <a:gd name="connsiteX2" fmla="*/ 114194 w 113062"/>
                <a:gd name="connsiteY2" fmla="*/ 16959 h 45225"/>
                <a:gd name="connsiteX3" fmla="*/ 96782 w 113062"/>
                <a:gd name="connsiteY3" fmla="*/ 26909 h 4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062" h="45225">
                  <a:moveTo>
                    <a:pt x="16959" y="39120"/>
                  </a:moveTo>
                  <a:lnTo>
                    <a:pt x="34145" y="28944"/>
                  </a:lnTo>
                  <a:lnTo>
                    <a:pt x="114194" y="16959"/>
                  </a:lnTo>
                  <a:lnTo>
                    <a:pt x="96782" y="26909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247B7FE-A4C3-47DC-B5AB-A9B9D80B4C93}"/>
                </a:ext>
              </a:extLst>
            </p:cNvPr>
            <p:cNvSpPr/>
            <p:nvPr/>
          </p:nvSpPr>
          <p:spPr>
            <a:xfrm>
              <a:off x="19353170" y="10038162"/>
              <a:ext cx="45230" cy="67846"/>
            </a:xfrm>
            <a:custGeom>
              <a:avLst/>
              <a:gdLst>
                <a:gd name="connsiteX0" fmla="*/ 17186 w 45225"/>
                <a:gd name="connsiteY0" fmla="*/ 27135 h 67837"/>
                <a:gd name="connsiteX1" fmla="*/ 34372 w 45225"/>
                <a:gd name="connsiteY1" fmla="*/ 16959 h 67837"/>
                <a:gd name="connsiteX2" fmla="*/ 34372 w 45225"/>
                <a:gd name="connsiteY2" fmla="*/ 51330 h 67837"/>
                <a:gd name="connsiteX3" fmla="*/ 16959 w 45225"/>
                <a:gd name="connsiteY3" fmla="*/ 61280 h 67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25" h="67837">
                  <a:moveTo>
                    <a:pt x="17186" y="27135"/>
                  </a:moveTo>
                  <a:lnTo>
                    <a:pt x="34372" y="16959"/>
                  </a:lnTo>
                  <a:lnTo>
                    <a:pt x="34372" y="51330"/>
                  </a:lnTo>
                  <a:lnTo>
                    <a:pt x="16959" y="61280"/>
                  </a:ln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ECD80216-A164-472C-AE10-7FE36768E692}"/>
                </a:ext>
              </a:extLst>
            </p:cNvPr>
            <p:cNvSpPr/>
            <p:nvPr/>
          </p:nvSpPr>
          <p:spPr>
            <a:xfrm>
              <a:off x="19081787" y="9881438"/>
              <a:ext cx="316613" cy="180922"/>
            </a:xfrm>
            <a:custGeom>
              <a:avLst/>
              <a:gdLst>
                <a:gd name="connsiteX0" fmla="*/ 16959 w 316576"/>
                <a:gd name="connsiteY0" fmla="*/ 27135 h 180900"/>
                <a:gd name="connsiteX1" fmla="*/ 34145 w 316576"/>
                <a:gd name="connsiteY1" fmla="*/ 16959 h 180900"/>
                <a:gd name="connsiteX2" fmla="*/ 305722 w 316576"/>
                <a:gd name="connsiteY2" fmla="*/ 173665 h 180900"/>
                <a:gd name="connsiteX3" fmla="*/ 288536 w 316576"/>
                <a:gd name="connsiteY3" fmla="*/ 183840 h 1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576" h="180900">
                  <a:moveTo>
                    <a:pt x="16959" y="27135"/>
                  </a:moveTo>
                  <a:lnTo>
                    <a:pt x="34145" y="16959"/>
                  </a:lnTo>
                  <a:lnTo>
                    <a:pt x="305722" y="173665"/>
                  </a:lnTo>
                  <a:lnTo>
                    <a:pt x="288536" y="183840"/>
                  </a:ln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042B3E7E-D391-45C8-B24F-1D07D885D65E}"/>
                </a:ext>
              </a:extLst>
            </p:cNvPr>
            <p:cNvSpPr/>
            <p:nvPr/>
          </p:nvSpPr>
          <p:spPr>
            <a:xfrm>
              <a:off x="19001956" y="9850455"/>
              <a:ext cx="384458" cy="248767"/>
            </a:xfrm>
            <a:custGeom>
              <a:avLst/>
              <a:gdLst>
                <a:gd name="connsiteX0" fmla="*/ 96782 w 384413"/>
                <a:gd name="connsiteY0" fmla="*/ 16959 h 248738"/>
                <a:gd name="connsiteX1" fmla="*/ 96782 w 384413"/>
                <a:gd name="connsiteY1" fmla="*/ 58115 h 248738"/>
                <a:gd name="connsiteX2" fmla="*/ 368359 w 384413"/>
                <a:gd name="connsiteY2" fmla="*/ 214820 h 248738"/>
                <a:gd name="connsiteX3" fmla="*/ 368133 w 384413"/>
                <a:gd name="connsiteY3" fmla="*/ 248965 h 248738"/>
                <a:gd name="connsiteX4" fmla="*/ 96555 w 384413"/>
                <a:gd name="connsiteY4" fmla="*/ 92260 h 248738"/>
                <a:gd name="connsiteX5" fmla="*/ 96555 w 384413"/>
                <a:gd name="connsiteY5" fmla="*/ 133188 h 248738"/>
                <a:gd name="connsiteX6" fmla="*/ 16959 w 384413"/>
                <a:gd name="connsiteY6" fmla="*/ 29170 h 24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413" h="248738">
                  <a:moveTo>
                    <a:pt x="96782" y="16959"/>
                  </a:moveTo>
                  <a:lnTo>
                    <a:pt x="96782" y="58115"/>
                  </a:lnTo>
                  <a:lnTo>
                    <a:pt x="368359" y="214820"/>
                  </a:lnTo>
                  <a:lnTo>
                    <a:pt x="368133" y="248965"/>
                  </a:lnTo>
                  <a:lnTo>
                    <a:pt x="96555" y="92260"/>
                  </a:lnTo>
                  <a:lnTo>
                    <a:pt x="96555" y="133188"/>
                  </a:lnTo>
                  <a:lnTo>
                    <a:pt x="16959" y="29170"/>
                  </a:ln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401CE22-B886-44BB-BD62-BBDA8B9FF8CF}"/>
                </a:ext>
              </a:extLst>
            </p:cNvPr>
            <p:cNvSpPr/>
            <p:nvPr/>
          </p:nvSpPr>
          <p:spPr>
            <a:xfrm>
              <a:off x="19218835" y="9867644"/>
              <a:ext cx="316613" cy="180922"/>
            </a:xfrm>
            <a:custGeom>
              <a:avLst/>
              <a:gdLst>
                <a:gd name="connsiteX0" fmla="*/ 16959 w 316576"/>
                <a:gd name="connsiteY0" fmla="*/ 26909 h 180900"/>
                <a:gd name="connsiteX1" fmla="*/ 34145 w 316576"/>
                <a:gd name="connsiteY1" fmla="*/ 16959 h 180900"/>
                <a:gd name="connsiteX2" fmla="*/ 305722 w 316576"/>
                <a:gd name="connsiteY2" fmla="*/ 173664 h 180900"/>
                <a:gd name="connsiteX3" fmla="*/ 288310 w 316576"/>
                <a:gd name="connsiteY3" fmla="*/ 183614 h 18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576" h="180900">
                  <a:moveTo>
                    <a:pt x="16959" y="26909"/>
                  </a:moveTo>
                  <a:lnTo>
                    <a:pt x="34145" y="16959"/>
                  </a:lnTo>
                  <a:lnTo>
                    <a:pt x="305722" y="173664"/>
                  </a:lnTo>
                  <a:lnTo>
                    <a:pt x="288310" y="183614"/>
                  </a:lnTo>
                  <a:close/>
                </a:path>
              </a:pathLst>
            </a:custGeom>
            <a:solidFill>
              <a:srgbClr val="FD54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A8BCB69A-AEE5-45F5-863B-5BDFC7A8AC14}"/>
                </a:ext>
              </a:extLst>
            </p:cNvPr>
            <p:cNvSpPr/>
            <p:nvPr/>
          </p:nvSpPr>
          <p:spPr>
            <a:xfrm>
              <a:off x="19218835" y="9877594"/>
              <a:ext cx="384458" cy="248767"/>
            </a:xfrm>
            <a:custGeom>
              <a:avLst/>
              <a:gdLst>
                <a:gd name="connsiteX0" fmla="*/ 288536 w 384413"/>
                <a:gd name="connsiteY0" fmla="*/ 132509 h 248738"/>
                <a:gd name="connsiteX1" fmla="*/ 368133 w 384413"/>
                <a:gd name="connsiteY1" fmla="*/ 236754 h 248738"/>
                <a:gd name="connsiteX2" fmla="*/ 288310 w 384413"/>
                <a:gd name="connsiteY2" fmla="*/ 248964 h 248738"/>
                <a:gd name="connsiteX3" fmla="*/ 288310 w 384413"/>
                <a:gd name="connsiteY3" fmla="*/ 208035 h 248738"/>
                <a:gd name="connsiteX4" fmla="*/ 16959 w 384413"/>
                <a:gd name="connsiteY4" fmla="*/ 51330 h 248738"/>
                <a:gd name="connsiteX5" fmla="*/ 16959 w 384413"/>
                <a:gd name="connsiteY5" fmla="*/ 16959 h 248738"/>
                <a:gd name="connsiteX6" fmla="*/ 288310 w 384413"/>
                <a:gd name="connsiteY6" fmla="*/ 173664 h 24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413" h="248738">
                  <a:moveTo>
                    <a:pt x="288536" y="132509"/>
                  </a:moveTo>
                  <a:lnTo>
                    <a:pt x="368133" y="236754"/>
                  </a:lnTo>
                  <a:lnTo>
                    <a:pt x="288310" y="248964"/>
                  </a:lnTo>
                  <a:lnTo>
                    <a:pt x="288310" y="208035"/>
                  </a:lnTo>
                  <a:lnTo>
                    <a:pt x="16959" y="51330"/>
                  </a:lnTo>
                  <a:lnTo>
                    <a:pt x="16959" y="16959"/>
                  </a:lnTo>
                  <a:lnTo>
                    <a:pt x="288310" y="173664"/>
                  </a:lnTo>
                  <a:close/>
                </a:path>
              </a:pathLst>
            </a:custGeom>
            <a:solidFill>
              <a:srgbClr val="EA3D5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166283F7-0B23-496A-A0A3-CDA0894C9F04}"/>
                </a:ext>
              </a:extLst>
            </p:cNvPr>
            <p:cNvSpPr/>
            <p:nvPr/>
          </p:nvSpPr>
          <p:spPr>
            <a:xfrm>
              <a:off x="19490444" y="9983206"/>
              <a:ext cx="113076" cy="135692"/>
            </a:xfrm>
            <a:custGeom>
              <a:avLst/>
              <a:gdLst>
                <a:gd name="connsiteX0" fmla="*/ 16959 w 113062"/>
                <a:gd name="connsiteY0" fmla="*/ 26909 h 135675"/>
                <a:gd name="connsiteX1" fmla="*/ 34145 w 113062"/>
                <a:gd name="connsiteY1" fmla="*/ 16959 h 135675"/>
                <a:gd name="connsiteX2" fmla="*/ 113741 w 113062"/>
                <a:gd name="connsiteY2" fmla="*/ 121204 h 135675"/>
                <a:gd name="connsiteX3" fmla="*/ 96556 w 113062"/>
                <a:gd name="connsiteY3" fmla="*/ 131153 h 13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062" h="135675">
                  <a:moveTo>
                    <a:pt x="16959" y="26909"/>
                  </a:moveTo>
                  <a:lnTo>
                    <a:pt x="34145" y="16959"/>
                  </a:lnTo>
                  <a:lnTo>
                    <a:pt x="113741" y="121204"/>
                  </a:lnTo>
                  <a:lnTo>
                    <a:pt x="96556" y="131153"/>
                  </a:lnTo>
                  <a:close/>
                </a:path>
              </a:pathLst>
            </a:custGeom>
            <a:solidFill>
              <a:srgbClr val="FD54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B08AAAF7-408F-4DD7-8F5C-F1B0E235D8D6}"/>
                </a:ext>
              </a:extLst>
            </p:cNvPr>
            <p:cNvSpPr/>
            <p:nvPr/>
          </p:nvSpPr>
          <p:spPr>
            <a:xfrm>
              <a:off x="15009242" y="8584852"/>
              <a:ext cx="1311682" cy="655841"/>
            </a:xfrm>
            <a:custGeom>
              <a:avLst/>
              <a:gdLst>
                <a:gd name="connsiteX0" fmla="*/ 1303842 w 1311529"/>
                <a:gd name="connsiteY0" fmla="*/ 391481 h 655764"/>
                <a:gd name="connsiteX1" fmla="*/ 1303163 w 1311529"/>
                <a:gd name="connsiteY1" fmla="*/ 642932 h 655764"/>
                <a:gd name="connsiteX2" fmla="*/ 1113444 w 1311529"/>
                <a:gd name="connsiteY2" fmla="*/ 377461 h 655764"/>
                <a:gd name="connsiteX3" fmla="*/ 203513 w 1311529"/>
                <a:gd name="connsiteY3" fmla="*/ 377461 h 655764"/>
                <a:gd name="connsiteX4" fmla="*/ 16959 w 1311529"/>
                <a:gd name="connsiteY4" fmla="*/ 639089 h 655764"/>
                <a:gd name="connsiteX5" fmla="*/ 17638 w 1311529"/>
                <a:gd name="connsiteY5" fmla="*/ 387636 h 655764"/>
                <a:gd name="connsiteX6" fmla="*/ 204192 w 1311529"/>
                <a:gd name="connsiteY6" fmla="*/ 126009 h 655764"/>
                <a:gd name="connsiteX7" fmla="*/ 1114122 w 1311529"/>
                <a:gd name="connsiteY7" fmla="*/ 126009 h 655764"/>
                <a:gd name="connsiteX8" fmla="*/ 1303842 w 1311529"/>
                <a:gd name="connsiteY8" fmla="*/ 391481 h 65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1529" h="655764">
                  <a:moveTo>
                    <a:pt x="1303842" y="391481"/>
                  </a:moveTo>
                  <a:lnTo>
                    <a:pt x="1303163" y="642932"/>
                  </a:lnTo>
                  <a:cubicBezTo>
                    <a:pt x="1303389" y="546829"/>
                    <a:pt x="1240074" y="450725"/>
                    <a:pt x="1113444" y="377461"/>
                  </a:cubicBezTo>
                  <a:cubicBezTo>
                    <a:pt x="861766" y="232062"/>
                    <a:pt x="453608" y="232062"/>
                    <a:pt x="203513" y="377461"/>
                  </a:cubicBezTo>
                  <a:cubicBezTo>
                    <a:pt x="79370" y="449595"/>
                    <a:pt x="17186" y="544342"/>
                    <a:pt x="16959" y="639089"/>
                  </a:cubicBezTo>
                  <a:lnTo>
                    <a:pt x="17638" y="387636"/>
                  </a:lnTo>
                  <a:cubicBezTo>
                    <a:pt x="17864" y="292889"/>
                    <a:pt x="80049" y="198143"/>
                    <a:pt x="204192" y="126009"/>
                  </a:cubicBezTo>
                  <a:cubicBezTo>
                    <a:pt x="454287" y="-19390"/>
                    <a:pt x="862444" y="-19390"/>
                    <a:pt x="1114122" y="126009"/>
                  </a:cubicBezTo>
                  <a:cubicBezTo>
                    <a:pt x="1240752" y="199274"/>
                    <a:pt x="1304068" y="295603"/>
                    <a:pt x="1303842" y="391481"/>
                  </a:cubicBezTo>
                  <a:close/>
                </a:path>
              </a:pathLst>
            </a:custGeom>
            <a:solidFill>
              <a:srgbClr val="F46C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6979267D-9EEF-4673-B7B7-EA4C40CC3A71}"/>
                </a:ext>
              </a:extLst>
            </p:cNvPr>
            <p:cNvSpPr/>
            <p:nvPr/>
          </p:nvSpPr>
          <p:spPr>
            <a:xfrm>
              <a:off x="15009775" y="8709236"/>
              <a:ext cx="1311682" cy="768917"/>
            </a:xfrm>
            <a:custGeom>
              <a:avLst/>
              <a:gdLst>
                <a:gd name="connsiteX0" fmla="*/ 1116528 w 1311529"/>
                <a:gd name="connsiteY0" fmla="*/ 652882 h 768827"/>
                <a:gd name="connsiteX1" fmla="*/ 206598 w 1311529"/>
                <a:gd name="connsiteY1" fmla="*/ 652882 h 768827"/>
                <a:gd name="connsiteX2" fmla="*/ 203658 w 1311529"/>
                <a:gd name="connsiteY2" fmla="*/ 126009 h 768827"/>
                <a:gd name="connsiteX3" fmla="*/ 1113362 w 1311529"/>
                <a:gd name="connsiteY3" fmla="*/ 126009 h 768827"/>
                <a:gd name="connsiteX4" fmla="*/ 1116528 w 1311529"/>
                <a:gd name="connsiteY4" fmla="*/ 652882 h 76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1529" h="768827">
                  <a:moveTo>
                    <a:pt x="1116528" y="652882"/>
                  </a:moveTo>
                  <a:cubicBezTo>
                    <a:pt x="866433" y="798281"/>
                    <a:pt x="458276" y="798281"/>
                    <a:pt x="206598" y="652882"/>
                  </a:cubicBezTo>
                  <a:cubicBezTo>
                    <a:pt x="-45080" y="507483"/>
                    <a:pt x="-46437" y="271408"/>
                    <a:pt x="203658" y="126009"/>
                  </a:cubicBezTo>
                  <a:cubicBezTo>
                    <a:pt x="453753" y="-19390"/>
                    <a:pt x="861684" y="-19390"/>
                    <a:pt x="1113362" y="126009"/>
                  </a:cubicBezTo>
                  <a:cubicBezTo>
                    <a:pt x="1365267" y="271408"/>
                    <a:pt x="1366849" y="507483"/>
                    <a:pt x="1116528" y="652882"/>
                  </a:cubicBezTo>
                  <a:close/>
                </a:path>
              </a:pathLst>
            </a:custGeom>
            <a:solidFill>
              <a:srgbClr val="85CDFD">
                <a:alpha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26DE044E-83EB-4E2F-8E4F-ED1B52A6225B}"/>
                </a:ext>
              </a:extLst>
            </p:cNvPr>
            <p:cNvSpPr/>
            <p:nvPr/>
          </p:nvSpPr>
          <p:spPr>
            <a:xfrm>
              <a:off x="14894583" y="8955345"/>
              <a:ext cx="1537834" cy="678457"/>
            </a:xfrm>
            <a:custGeom>
              <a:avLst/>
              <a:gdLst>
                <a:gd name="connsiteX0" fmla="*/ 1532908 w 1537655"/>
                <a:gd name="connsiteY0" fmla="*/ 21256 h 678377"/>
                <a:gd name="connsiteX1" fmla="*/ 1532229 w 1537655"/>
                <a:gd name="connsiteY1" fmla="*/ 234492 h 678377"/>
                <a:gd name="connsiteX2" fmla="*/ 1312209 w 1537655"/>
                <a:gd name="connsiteY2" fmla="*/ 542702 h 678377"/>
                <a:gd name="connsiteX3" fmla="*/ 240372 w 1537655"/>
                <a:gd name="connsiteY3" fmla="*/ 542702 h 678377"/>
                <a:gd name="connsiteX4" fmla="*/ 16960 w 1537655"/>
                <a:gd name="connsiteY4" fmla="*/ 230196 h 678377"/>
                <a:gd name="connsiteX5" fmla="*/ 17638 w 1537655"/>
                <a:gd name="connsiteY5" fmla="*/ 16959 h 678377"/>
                <a:gd name="connsiteX6" fmla="*/ 241051 w 1537655"/>
                <a:gd name="connsiteY6" fmla="*/ 329465 h 678377"/>
                <a:gd name="connsiteX7" fmla="*/ 1312887 w 1537655"/>
                <a:gd name="connsiteY7" fmla="*/ 329465 h 678377"/>
                <a:gd name="connsiteX8" fmla="*/ 1532908 w 1537655"/>
                <a:gd name="connsiteY8" fmla="*/ 21256 h 678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7655" h="678377">
                  <a:moveTo>
                    <a:pt x="1532908" y="21256"/>
                  </a:moveTo>
                  <a:lnTo>
                    <a:pt x="1532229" y="234492"/>
                  </a:lnTo>
                  <a:cubicBezTo>
                    <a:pt x="1532003" y="346199"/>
                    <a:pt x="1458738" y="457679"/>
                    <a:pt x="1312209" y="542702"/>
                  </a:cubicBezTo>
                  <a:cubicBezTo>
                    <a:pt x="1017793" y="713879"/>
                    <a:pt x="536823" y="713879"/>
                    <a:pt x="240372" y="542702"/>
                  </a:cubicBezTo>
                  <a:cubicBezTo>
                    <a:pt x="91129" y="456548"/>
                    <a:pt x="16734" y="343259"/>
                    <a:pt x="16960" y="230196"/>
                  </a:cubicBezTo>
                  <a:lnTo>
                    <a:pt x="17638" y="16959"/>
                  </a:lnTo>
                  <a:cubicBezTo>
                    <a:pt x="17412" y="130022"/>
                    <a:pt x="91808" y="243311"/>
                    <a:pt x="241051" y="329465"/>
                  </a:cubicBezTo>
                  <a:cubicBezTo>
                    <a:pt x="537502" y="500642"/>
                    <a:pt x="1018245" y="500642"/>
                    <a:pt x="1312887" y="329465"/>
                  </a:cubicBezTo>
                  <a:cubicBezTo>
                    <a:pt x="1459417" y="244668"/>
                    <a:pt x="1532455" y="132962"/>
                    <a:pt x="1532908" y="21256"/>
                  </a:cubicBezTo>
                  <a:close/>
                </a:path>
              </a:pathLst>
            </a:custGeom>
            <a:solidFill>
              <a:srgbClr val="F46CB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FF3A0B6C-66C8-41B1-A5AD-81BAEB0CD774}"/>
                </a:ext>
              </a:extLst>
            </p:cNvPr>
            <p:cNvSpPr/>
            <p:nvPr/>
          </p:nvSpPr>
          <p:spPr>
            <a:xfrm>
              <a:off x="14895314" y="8518731"/>
              <a:ext cx="1537834" cy="904608"/>
            </a:xfrm>
            <a:custGeom>
              <a:avLst/>
              <a:gdLst>
                <a:gd name="connsiteX0" fmla="*/ 1308764 w 1537655"/>
                <a:gd name="connsiteY0" fmla="*/ 145314 h 904503"/>
                <a:gd name="connsiteX1" fmla="*/ 1312156 w 1537655"/>
                <a:gd name="connsiteY1" fmla="*/ 766256 h 904503"/>
                <a:gd name="connsiteX2" fmla="*/ 240319 w 1537655"/>
                <a:gd name="connsiteY2" fmla="*/ 766256 h 904503"/>
                <a:gd name="connsiteX3" fmla="*/ 236927 w 1537655"/>
                <a:gd name="connsiteY3" fmla="*/ 145541 h 904503"/>
                <a:gd name="connsiteX4" fmla="*/ 1308764 w 1537655"/>
                <a:gd name="connsiteY4" fmla="*/ 145314 h 904503"/>
                <a:gd name="connsiteX5" fmla="*/ 321272 w 1537655"/>
                <a:gd name="connsiteY5" fmla="*/ 719222 h 904503"/>
                <a:gd name="connsiteX6" fmla="*/ 1230977 w 1537655"/>
                <a:gd name="connsiteY6" fmla="*/ 719222 h 904503"/>
                <a:gd name="connsiteX7" fmla="*/ 1228037 w 1537655"/>
                <a:gd name="connsiteY7" fmla="*/ 192122 h 904503"/>
                <a:gd name="connsiteX8" fmla="*/ 318106 w 1537655"/>
                <a:gd name="connsiteY8" fmla="*/ 192122 h 904503"/>
                <a:gd name="connsiteX9" fmla="*/ 321272 w 1537655"/>
                <a:gd name="connsiteY9" fmla="*/ 719222 h 904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7655" h="904503">
                  <a:moveTo>
                    <a:pt x="1308764" y="145314"/>
                  </a:moveTo>
                  <a:cubicBezTo>
                    <a:pt x="1605215" y="316492"/>
                    <a:pt x="1606798" y="595078"/>
                    <a:pt x="1312156" y="766256"/>
                  </a:cubicBezTo>
                  <a:cubicBezTo>
                    <a:pt x="1017740" y="937433"/>
                    <a:pt x="536770" y="937433"/>
                    <a:pt x="240319" y="766256"/>
                  </a:cubicBezTo>
                  <a:cubicBezTo>
                    <a:pt x="-56132" y="595078"/>
                    <a:pt x="-57715" y="316492"/>
                    <a:pt x="236927" y="145541"/>
                  </a:cubicBezTo>
                  <a:cubicBezTo>
                    <a:pt x="531569" y="-25863"/>
                    <a:pt x="1012313" y="-25863"/>
                    <a:pt x="1308764" y="145314"/>
                  </a:cubicBezTo>
                  <a:close/>
                  <a:moveTo>
                    <a:pt x="321272" y="719222"/>
                  </a:moveTo>
                  <a:cubicBezTo>
                    <a:pt x="572950" y="864621"/>
                    <a:pt x="981107" y="864621"/>
                    <a:pt x="1230977" y="719222"/>
                  </a:cubicBezTo>
                  <a:cubicBezTo>
                    <a:pt x="1481072" y="573822"/>
                    <a:pt x="1479715" y="337521"/>
                    <a:pt x="1228037" y="192122"/>
                  </a:cubicBezTo>
                  <a:cubicBezTo>
                    <a:pt x="976359" y="46723"/>
                    <a:pt x="568202" y="46723"/>
                    <a:pt x="318106" y="192122"/>
                  </a:cubicBezTo>
                  <a:cubicBezTo>
                    <a:pt x="68237" y="337521"/>
                    <a:pt x="69594" y="574049"/>
                    <a:pt x="321272" y="719222"/>
                  </a:cubicBezTo>
                </a:path>
              </a:pathLst>
            </a:custGeom>
            <a:solidFill>
              <a:srgbClr val="FF9FD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61E1B6C2-7CC7-4B20-8597-E23843C5A232}"/>
                </a:ext>
              </a:extLst>
            </p:cNvPr>
            <p:cNvSpPr/>
            <p:nvPr/>
          </p:nvSpPr>
          <p:spPr>
            <a:xfrm>
              <a:off x="16217118" y="9271695"/>
              <a:ext cx="293998" cy="248767"/>
            </a:xfrm>
            <a:custGeom>
              <a:avLst/>
              <a:gdLst>
                <a:gd name="connsiteX0" fmla="*/ 281528 w 293963"/>
                <a:gd name="connsiteY0" fmla="*/ 121919 h 248738"/>
                <a:gd name="connsiteX1" fmla="*/ 243765 w 293963"/>
                <a:gd name="connsiteY1" fmla="*/ 125537 h 248738"/>
                <a:gd name="connsiteX2" fmla="*/ 191304 w 293963"/>
                <a:gd name="connsiteY2" fmla="*/ 216666 h 248738"/>
                <a:gd name="connsiteX3" fmla="*/ 206681 w 293963"/>
                <a:gd name="connsiteY3" fmla="*/ 250359 h 248738"/>
                <a:gd name="connsiteX4" fmla="*/ 32338 w 293963"/>
                <a:gd name="connsiteY4" fmla="*/ 149054 h 248738"/>
                <a:gd name="connsiteX5" fmla="*/ 16961 w 293963"/>
                <a:gd name="connsiteY5" fmla="*/ 115362 h 248738"/>
                <a:gd name="connsiteX6" fmla="*/ 69422 w 293963"/>
                <a:gd name="connsiteY6" fmla="*/ 24233 h 248738"/>
                <a:gd name="connsiteX7" fmla="*/ 107185 w 293963"/>
                <a:gd name="connsiteY7" fmla="*/ 20615 h 248738"/>
                <a:gd name="connsiteX8" fmla="*/ 281528 w 293963"/>
                <a:gd name="connsiteY8" fmla="*/ 121919 h 24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63" h="248738">
                  <a:moveTo>
                    <a:pt x="281528" y="121919"/>
                  </a:moveTo>
                  <a:cubicBezTo>
                    <a:pt x="271805" y="116266"/>
                    <a:pt x="258463" y="117170"/>
                    <a:pt x="243765" y="125537"/>
                  </a:cubicBezTo>
                  <a:cubicBezTo>
                    <a:pt x="214595" y="142271"/>
                    <a:pt x="191078" y="182973"/>
                    <a:pt x="191304" y="216666"/>
                  </a:cubicBezTo>
                  <a:cubicBezTo>
                    <a:pt x="191530" y="233173"/>
                    <a:pt x="197183" y="244931"/>
                    <a:pt x="206681" y="250359"/>
                  </a:cubicBezTo>
                  <a:lnTo>
                    <a:pt x="32338" y="149054"/>
                  </a:lnTo>
                  <a:cubicBezTo>
                    <a:pt x="22840" y="143627"/>
                    <a:pt x="16961" y="131868"/>
                    <a:pt x="16961" y="115362"/>
                  </a:cubicBezTo>
                  <a:cubicBezTo>
                    <a:pt x="16735" y="81895"/>
                    <a:pt x="40478" y="41192"/>
                    <a:pt x="69422" y="24233"/>
                  </a:cubicBezTo>
                  <a:cubicBezTo>
                    <a:pt x="84120" y="15640"/>
                    <a:pt x="97462" y="14962"/>
                    <a:pt x="107185" y="20615"/>
                  </a:cubicBezTo>
                  <a:lnTo>
                    <a:pt x="281528" y="121919"/>
                  </a:ln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52375C5B-D819-4E01-BC9E-9A630ED34E04}"/>
                </a:ext>
              </a:extLst>
            </p:cNvPr>
            <p:cNvSpPr/>
            <p:nvPr/>
          </p:nvSpPr>
          <p:spPr>
            <a:xfrm>
              <a:off x="16391483" y="9373071"/>
              <a:ext cx="135692" cy="158306"/>
            </a:xfrm>
            <a:custGeom>
              <a:avLst/>
              <a:gdLst>
                <a:gd name="connsiteX0" fmla="*/ 69647 w 135675"/>
                <a:gd name="connsiteY0" fmla="*/ 24173 h 158288"/>
                <a:gd name="connsiteX1" fmla="*/ 122560 w 135675"/>
                <a:gd name="connsiteY1" fmla="*/ 54248 h 158288"/>
                <a:gd name="connsiteX2" fmla="*/ 69873 w 135675"/>
                <a:gd name="connsiteY2" fmla="*/ 145376 h 158288"/>
                <a:gd name="connsiteX3" fmla="*/ 16959 w 135675"/>
                <a:gd name="connsiteY3" fmla="*/ 115301 h 158288"/>
                <a:gd name="connsiteX4" fmla="*/ 69647 w 135675"/>
                <a:gd name="connsiteY4" fmla="*/ 24173 h 15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675" h="158288">
                  <a:moveTo>
                    <a:pt x="69647" y="24173"/>
                  </a:moveTo>
                  <a:cubicBezTo>
                    <a:pt x="98817" y="7439"/>
                    <a:pt x="122560" y="20781"/>
                    <a:pt x="122560" y="54248"/>
                  </a:cubicBezTo>
                  <a:cubicBezTo>
                    <a:pt x="122560" y="87714"/>
                    <a:pt x="99043" y="128417"/>
                    <a:pt x="69873" y="145376"/>
                  </a:cubicBezTo>
                  <a:cubicBezTo>
                    <a:pt x="40703" y="162109"/>
                    <a:pt x="17186" y="148768"/>
                    <a:pt x="16959" y="115301"/>
                  </a:cubicBezTo>
                  <a:cubicBezTo>
                    <a:pt x="16959" y="81609"/>
                    <a:pt x="40477" y="40906"/>
                    <a:pt x="69647" y="24173"/>
                  </a:cubicBez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37030F92-B8B9-4826-9917-E51049CAF257}"/>
                </a:ext>
              </a:extLst>
            </p:cNvPr>
            <p:cNvSpPr/>
            <p:nvPr/>
          </p:nvSpPr>
          <p:spPr>
            <a:xfrm>
              <a:off x="16349644" y="9317135"/>
              <a:ext cx="1017684" cy="746301"/>
            </a:xfrm>
            <a:custGeom>
              <a:avLst/>
              <a:gdLst>
                <a:gd name="connsiteX0" fmla="*/ 1016889 w 1017566"/>
                <a:gd name="connsiteY0" fmla="*/ 507706 h 746215"/>
                <a:gd name="connsiteX1" fmla="*/ 950634 w 1017566"/>
                <a:gd name="connsiteY1" fmla="*/ 514038 h 746215"/>
                <a:gd name="connsiteX2" fmla="*/ 858375 w 1017566"/>
                <a:gd name="connsiteY2" fmla="*/ 674135 h 746215"/>
                <a:gd name="connsiteX3" fmla="*/ 885510 w 1017566"/>
                <a:gd name="connsiteY3" fmla="*/ 733607 h 746215"/>
                <a:gd name="connsiteX4" fmla="*/ 44096 w 1017566"/>
                <a:gd name="connsiteY4" fmla="*/ 249245 h 746215"/>
                <a:gd name="connsiteX5" fmla="*/ 16960 w 1017566"/>
                <a:gd name="connsiteY5" fmla="*/ 189774 h 746215"/>
                <a:gd name="connsiteX6" fmla="*/ 109220 w 1017566"/>
                <a:gd name="connsiteY6" fmla="*/ 29677 h 746215"/>
                <a:gd name="connsiteX7" fmla="*/ 175475 w 1017566"/>
                <a:gd name="connsiteY7" fmla="*/ 23345 h 746215"/>
                <a:gd name="connsiteX8" fmla="*/ 1016889 w 1017566"/>
                <a:gd name="connsiteY8" fmla="*/ 507706 h 7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7566" h="746215">
                  <a:moveTo>
                    <a:pt x="1016889" y="507706"/>
                  </a:moveTo>
                  <a:cubicBezTo>
                    <a:pt x="999930" y="497757"/>
                    <a:pt x="976412" y="499114"/>
                    <a:pt x="950634" y="514038"/>
                  </a:cubicBezTo>
                  <a:cubicBezTo>
                    <a:pt x="899530" y="543660"/>
                    <a:pt x="858149" y="615116"/>
                    <a:pt x="858375" y="674135"/>
                  </a:cubicBezTo>
                  <a:cubicBezTo>
                    <a:pt x="858601" y="703305"/>
                    <a:pt x="868777" y="723883"/>
                    <a:pt x="885510" y="733607"/>
                  </a:cubicBezTo>
                  <a:lnTo>
                    <a:pt x="44096" y="249245"/>
                  </a:lnTo>
                  <a:cubicBezTo>
                    <a:pt x="27362" y="239522"/>
                    <a:pt x="17187" y="218944"/>
                    <a:pt x="16960" y="189774"/>
                  </a:cubicBezTo>
                  <a:cubicBezTo>
                    <a:pt x="16734" y="130755"/>
                    <a:pt x="58115" y="59299"/>
                    <a:pt x="109220" y="29677"/>
                  </a:cubicBezTo>
                  <a:cubicBezTo>
                    <a:pt x="134998" y="14752"/>
                    <a:pt x="158515" y="13396"/>
                    <a:pt x="175475" y="23345"/>
                  </a:cubicBezTo>
                  <a:lnTo>
                    <a:pt x="1016889" y="507706"/>
                  </a:ln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04447202-4A34-4710-8037-41F904360D89}"/>
                </a:ext>
              </a:extLst>
            </p:cNvPr>
            <p:cNvSpPr/>
            <p:nvPr/>
          </p:nvSpPr>
          <p:spPr>
            <a:xfrm>
              <a:off x="17191156" y="9801474"/>
              <a:ext cx="203537" cy="271382"/>
            </a:xfrm>
            <a:custGeom>
              <a:avLst/>
              <a:gdLst>
                <a:gd name="connsiteX0" fmla="*/ 109220 w 203513"/>
                <a:gd name="connsiteY0" fmla="*/ 29755 h 271351"/>
                <a:gd name="connsiteX1" fmla="*/ 202383 w 203513"/>
                <a:gd name="connsiteY1" fmla="*/ 82669 h 271351"/>
                <a:gd name="connsiteX2" fmla="*/ 109898 w 203513"/>
                <a:gd name="connsiteY2" fmla="*/ 242766 h 271351"/>
                <a:gd name="connsiteX3" fmla="*/ 16960 w 203513"/>
                <a:gd name="connsiteY3" fmla="*/ 189853 h 271351"/>
                <a:gd name="connsiteX4" fmla="*/ 109220 w 203513"/>
                <a:gd name="connsiteY4" fmla="*/ 29755 h 27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513" h="271351">
                  <a:moveTo>
                    <a:pt x="109220" y="29755"/>
                  </a:moveTo>
                  <a:cubicBezTo>
                    <a:pt x="160550" y="133"/>
                    <a:pt x="202157" y="23650"/>
                    <a:pt x="202383" y="82669"/>
                  </a:cubicBezTo>
                  <a:cubicBezTo>
                    <a:pt x="202610" y="141461"/>
                    <a:pt x="161229" y="213144"/>
                    <a:pt x="109898" y="242766"/>
                  </a:cubicBezTo>
                  <a:cubicBezTo>
                    <a:pt x="58794" y="272389"/>
                    <a:pt x="17187" y="248646"/>
                    <a:pt x="16960" y="189853"/>
                  </a:cubicBezTo>
                  <a:cubicBezTo>
                    <a:pt x="16734" y="130834"/>
                    <a:pt x="58115" y="59378"/>
                    <a:pt x="109220" y="29755"/>
                  </a:cubicBezTo>
                  <a:close/>
                </a:path>
              </a:pathLst>
            </a:custGeom>
            <a:solidFill>
              <a:srgbClr val="5454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/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</p:grpSp>
      <p:sp>
        <p:nvSpPr>
          <p:cNvPr id="902" name="TextBox 901">
            <a:extLst>
              <a:ext uri="{FF2B5EF4-FFF2-40B4-BE49-F238E27FC236}">
                <a16:creationId xmlns:a16="http://schemas.microsoft.com/office/drawing/2014/main" id="{46E323AB-57EE-4443-9605-9599584C8BD1}"/>
              </a:ext>
            </a:extLst>
          </p:cNvPr>
          <p:cNvSpPr txBox="1"/>
          <p:nvPr/>
        </p:nvSpPr>
        <p:spPr>
          <a:xfrm>
            <a:off x="1385086" y="1082438"/>
            <a:ext cx="8258054" cy="11078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2438278"/>
            <a:r>
              <a:rPr lang="en-US" sz="6600" dirty="0" err="1"/>
              <a:t>Xulosa</a:t>
            </a:r>
            <a:endParaRPr lang="en-US" sz="6599" dirty="0">
              <a:solidFill>
                <a:srgbClr val="000000"/>
              </a:solidFill>
              <a:latin typeface="Montserrat "/>
            </a:endParaRPr>
          </a:p>
        </p:txBody>
      </p:sp>
      <p:sp>
        <p:nvSpPr>
          <p:cNvPr id="903" name="Rectangle 902">
            <a:extLst>
              <a:ext uri="{FF2B5EF4-FFF2-40B4-BE49-F238E27FC236}">
                <a16:creationId xmlns:a16="http://schemas.microsoft.com/office/drawing/2014/main" id="{1A556449-4AFE-43E0-9C01-15538BC005E0}"/>
              </a:ext>
            </a:extLst>
          </p:cNvPr>
          <p:cNvSpPr/>
          <p:nvPr/>
        </p:nvSpPr>
        <p:spPr>
          <a:xfrm>
            <a:off x="1418383" y="3039600"/>
            <a:ext cx="10076931" cy="72943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2438278"/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iqtisodiyotdagi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roli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nihoyatda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katta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Ular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pul-kredit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siyosatini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amalga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oshirish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barqarorlikni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ta’minlash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xalqaro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moliyaviy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aloqalarni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boshqarish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orqali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davlatning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rivojlanishiga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hissa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qo’shadi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nafaqat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inflyatsiyani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nazorat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qilish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balki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bank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tizimining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barqarorligini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ta’minlash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krizislarni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bartaraf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etish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kabi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muhim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vazifalarni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bajaradi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O’zbekiston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ham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mamlakat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iqtisodiyotining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barqaror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rivojlanishini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ta’minlashda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muhim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ahamiyatga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ega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bo’lib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faoliyati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milliy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iqtisodiyotning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mustahkamligini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saqlashga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yordam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bermoqda</a:t>
            </a:r>
            <a:r>
              <a:rPr lang="en-US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en-US" sz="36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04" name="Freeform: Shape 903">
            <a:extLst>
              <a:ext uri="{FF2B5EF4-FFF2-40B4-BE49-F238E27FC236}">
                <a16:creationId xmlns:a16="http://schemas.microsoft.com/office/drawing/2014/main" id="{241F1C9E-76CD-4843-B818-3D4EC7128851}"/>
              </a:ext>
            </a:extLst>
          </p:cNvPr>
          <p:cNvSpPr/>
          <p:nvPr/>
        </p:nvSpPr>
        <p:spPr>
          <a:xfrm>
            <a:off x="1662707" y="11383777"/>
            <a:ext cx="3030001" cy="838755"/>
          </a:xfrm>
          <a:custGeom>
            <a:avLst/>
            <a:gdLst>
              <a:gd name="connsiteX0" fmla="*/ 2480549 w 2850112"/>
              <a:gd name="connsiteY0" fmla="*/ 784387 h 788958"/>
              <a:gd name="connsiteX1" fmla="*/ 372846 w 2850112"/>
              <a:gd name="connsiteY1" fmla="*/ 784387 h 788958"/>
              <a:gd name="connsiteX2" fmla="*/ 7657 w 2850112"/>
              <a:gd name="connsiteY2" fmla="*/ 396022 h 788958"/>
              <a:gd name="connsiteX3" fmla="*/ 372846 w 2850112"/>
              <a:gd name="connsiteY3" fmla="*/ 7657 h 788958"/>
              <a:gd name="connsiteX4" fmla="*/ 2480549 w 2850112"/>
              <a:gd name="connsiteY4" fmla="*/ 7657 h 788958"/>
              <a:gd name="connsiteX5" fmla="*/ 2845738 w 2850112"/>
              <a:gd name="connsiteY5" fmla="*/ 396022 h 788958"/>
              <a:gd name="connsiteX6" fmla="*/ 2480549 w 2850112"/>
              <a:gd name="connsiteY6" fmla="*/ 784387 h 788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50112" h="788958">
                <a:moveTo>
                  <a:pt x="2480549" y="784387"/>
                </a:moveTo>
                <a:lnTo>
                  <a:pt x="372846" y="784387"/>
                </a:lnTo>
                <a:cubicBezTo>
                  <a:pt x="171169" y="784387"/>
                  <a:pt x="7657" y="610520"/>
                  <a:pt x="7657" y="396022"/>
                </a:cubicBezTo>
                <a:cubicBezTo>
                  <a:pt x="7657" y="181524"/>
                  <a:pt x="171169" y="7657"/>
                  <a:pt x="372846" y="7657"/>
                </a:cubicBezTo>
                <a:lnTo>
                  <a:pt x="2480549" y="7657"/>
                </a:lnTo>
                <a:cubicBezTo>
                  <a:pt x="2682325" y="7657"/>
                  <a:pt x="2845738" y="181524"/>
                  <a:pt x="2845738" y="396022"/>
                </a:cubicBezTo>
                <a:cubicBezTo>
                  <a:pt x="2845738" y="610520"/>
                  <a:pt x="2682227" y="784387"/>
                  <a:pt x="2480549" y="784387"/>
                </a:cubicBezTo>
              </a:path>
            </a:pathLst>
          </a:custGeom>
          <a:solidFill>
            <a:srgbClr val="569BDD"/>
          </a:solidFill>
          <a:ln w="9860" cap="flat">
            <a:noFill/>
            <a:prstDash val="solid"/>
            <a:miter/>
          </a:ln>
        </p:spPr>
        <p:txBody>
          <a:bodyPr rtlCol="0" anchor="ctr"/>
          <a:lstStyle/>
          <a:p>
            <a:pPr defTabSz="2438278"/>
            <a:endParaRPr lang="en-US" sz="4800" dirty="0">
              <a:solidFill>
                <a:srgbClr val="000000"/>
              </a:solidFill>
              <a:latin typeface="Montserrat Light "/>
            </a:endParaRPr>
          </a:p>
        </p:txBody>
      </p:sp>
      <p:sp>
        <p:nvSpPr>
          <p:cNvPr id="905" name="Rectangle 904">
            <a:extLst>
              <a:ext uri="{FF2B5EF4-FFF2-40B4-BE49-F238E27FC236}">
                <a16:creationId xmlns:a16="http://schemas.microsoft.com/office/drawing/2014/main" id="{58B5EBF1-8FE7-4ECA-8EB0-B169C9DD33C3}"/>
              </a:ext>
            </a:extLst>
          </p:cNvPr>
          <p:cNvSpPr/>
          <p:nvPr/>
        </p:nvSpPr>
        <p:spPr>
          <a:xfrm>
            <a:off x="2199797" y="11488382"/>
            <a:ext cx="202170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2438278"/>
            <a:r>
              <a:rPr lang="en-US" sz="2400" b="1" dirty="0">
                <a:solidFill>
                  <a:srgbClr val="FFFFFF"/>
                </a:solidFill>
                <a:latin typeface="Montserrat Light "/>
              </a:rPr>
              <a:t>Lorem More</a:t>
            </a:r>
            <a:endParaRPr lang="en-US" sz="2400" dirty="0">
              <a:solidFill>
                <a:srgbClr val="FFFFFF"/>
              </a:solidFill>
              <a:latin typeface="Montserrat Light "/>
            </a:endParaRPr>
          </a:p>
        </p:txBody>
      </p:sp>
    </p:spTree>
    <p:extLst>
      <p:ext uri="{BB962C8B-B14F-4D97-AF65-F5344CB8AC3E}">
        <p14:creationId xmlns:p14="http://schemas.microsoft.com/office/powerpoint/2010/main" val="1630400227"/>
      </p:ext>
    </p:extLst>
  </p:cSld>
  <p:clrMapOvr>
    <a:masterClrMapping/>
  </p:clrMapOvr>
  <p:transition spd="slow">
    <p:push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84C1CF-ACF5-4D1A-9BD8-301D19F681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729977" y="3704101"/>
            <a:ext cx="12537758" cy="6937950"/>
          </a:xfrm>
          <a:ln w="34925"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txBody>
          <a:bodyPr>
            <a:normAutofit/>
            <a:scene3d>
              <a:camera prst="isometricLeftDown"/>
              <a:lightRig rig="threePt" dir="t"/>
            </a:scene3d>
          </a:bodyPr>
          <a:lstStyle/>
          <a:p>
            <a:r>
              <a:rPr lang="en" sz="8800" dirty="0">
                <a:solidFill>
                  <a:schemeClr val="tx1"/>
                </a:solidFill>
                <a:latin typeface="Californian FB" panose="0207040306080B030204" pitchFamily="18" charset="0"/>
              </a:rPr>
              <a:t>Etiboringiz uchun rahmat</a:t>
            </a:r>
            <a:endParaRPr lang="en-US" sz="8800" dirty="0">
              <a:solidFill>
                <a:schemeClr val="tx1"/>
              </a:solidFill>
              <a:latin typeface="Californian FB" panose="0207040306080B030204" pitchFamily="18" charset="0"/>
            </a:endParaRPr>
          </a:p>
        </p:txBody>
      </p:sp>
      <p:grpSp>
        <p:nvGrpSpPr>
          <p:cNvPr id="118" name="Google Shape;6523;p41">
            <a:extLst>
              <a:ext uri="{FF2B5EF4-FFF2-40B4-BE49-F238E27FC236}">
                <a16:creationId xmlns:a16="http://schemas.microsoft.com/office/drawing/2014/main" id="{0C65901A-E69F-49CF-834E-4E927F90B299}"/>
              </a:ext>
            </a:extLst>
          </p:cNvPr>
          <p:cNvGrpSpPr/>
          <p:nvPr/>
        </p:nvGrpSpPr>
        <p:grpSpPr>
          <a:xfrm>
            <a:off x="2754928" y="4476971"/>
            <a:ext cx="8309312" cy="7245188"/>
            <a:chOff x="4002200" y="2278875"/>
            <a:chExt cx="1936725" cy="1688700"/>
          </a:xfrm>
        </p:grpSpPr>
        <p:sp>
          <p:nvSpPr>
            <p:cNvPr id="119" name="Google Shape;6524;p41">
              <a:extLst>
                <a:ext uri="{FF2B5EF4-FFF2-40B4-BE49-F238E27FC236}">
                  <a16:creationId xmlns:a16="http://schemas.microsoft.com/office/drawing/2014/main" id="{7A2FC12E-0ECE-45FE-BC99-89D1B3B0AEA4}"/>
                </a:ext>
              </a:extLst>
            </p:cNvPr>
            <p:cNvSpPr/>
            <p:nvPr/>
          </p:nvSpPr>
          <p:spPr>
            <a:xfrm>
              <a:off x="4512375" y="3258625"/>
              <a:ext cx="1232625" cy="708950"/>
            </a:xfrm>
            <a:custGeom>
              <a:avLst/>
              <a:gdLst/>
              <a:ahLst/>
              <a:cxnLst/>
              <a:rect l="l" t="t" r="r" b="b"/>
              <a:pathLst>
                <a:path w="49305" h="28358" extrusionOk="0">
                  <a:moveTo>
                    <a:pt x="32081" y="0"/>
                  </a:moveTo>
                  <a:cubicBezTo>
                    <a:pt x="31878" y="0"/>
                    <a:pt x="31676" y="45"/>
                    <a:pt x="31522" y="133"/>
                  </a:cubicBezTo>
                  <a:lnTo>
                    <a:pt x="307" y="18154"/>
                  </a:lnTo>
                  <a:cubicBezTo>
                    <a:pt x="0" y="18331"/>
                    <a:pt x="0" y="18621"/>
                    <a:pt x="307" y="18799"/>
                  </a:cubicBezTo>
                  <a:lnTo>
                    <a:pt x="16635" y="28222"/>
                  </a:lnTo>
                  <a:cubicBezTo>
                    <a:pt x="16789" y="28313"/>
                    <a:pt x="16993" y="28358"/>
                    <a:pt x="17196" y="28358"/>
                  </a:cubicBezTo>
                  <a:cubicBezTo>
                    <a:pt x="17397" y="28358"/>
                    <a:pt x="17598" y="28314"/>
                    <a:pt x="17751" y="28225"/>
                  </a:cubicBezTo>
                  <a:lnTo>
                    <a:pt x="48997" y="10222"/>
                  </a:lnTo>
                  <a:cubicBezTo>
                    <a:pt x="49305" y="10045"/>
                    <a:pt x="49305" y="9754"/>
                    <a:pt x="48997" y="9577"/>
                  </a:cubicBezTo>
                  <a:lnTo>
                    <a:pt x="32639" y="133"/>
                  </a:lnTo>
                  <a:cubicBezTo>
                    <a:pt x="32485" y="45"/>
                    <a:pt x="32283" y="0"/>
                    <a:pt x="32081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6525;p41">
              <a:extLst>
                <a:ext uri="{FF2B5EF4-FFF2-40B4-BE49-F238E27FC236}">
                  <a16:creationId xmlns:a16="http://schemas.microsoft.com/office/drawing/2014/main" id="{0DA0A00E-EED9-4A1E-9ABA-4BC5899C03DA}"/>
                </a:ext>
              </a:extLst>
            </p:cNvPr>
            <p:cNvSpPr/>
            <p:nvPr/>
          </p:nvSpPr>
          <p:spPr>
            <a:xfrm>
              <a:off x="5715175" y="3173825"/>
              <a:ext cx="165400" cy="173800"/>
            </a:xfrm>
            <a:custGeom>
              <a:avLst/>
              <a:gdLst/>
              <a:ahLst/>
              <a:cxnLst/>
              <a:rect l="l" t="t" r="r" b="b"/>
              <a:pathLst>
                <a:path w="6616" h="6952" extrusionOk="0">
                  <a:moveTo>
                    <a:pt x="4477" y="0"/>
                  </a:moveTo>
                  <a:cubicBezTo>
                    <a:pt x="3506" y="0"/>
                    <a:pt x="2365" y="493"/>
                    <a:pt x="1377" y="1849"/>
                  </a:cubicBezTo>
                  <a:cubicBezTo>
                    <a:pt x="1" y="3733"/>
                    <a:pt x="151" y="6935"/>
                    <a:pt x="196" y="6952"/>
                  </a:cubicBezTo>
                  <a:lnTo>
                    <a:pt x="1612" y="6470"/>
                  </a:lnTo>
                  <a:cubicBezTo>
                    <a:pt x="2012" y="4320"/>
                    <a:pt x="3691" y="3140"/>
                    <a:pt x="5042" y="2464"/>
                  </a:cubicBezTo>
                  <a:cubicBezTo>
                    <a:pt x="6390" y="1791"/>
                    <a:pt x="6615" y="665"/>
                    <a:pt x="5520" y="204"/>
                  </a:cubicBezTo>
                  <a:cubicBezTo>
                    <a:pt x="5211" y="75"/>
                    <a:pt x="4857" y="0"/>
                    <a:pt x="4477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6526;p41">
              <a:extLst>
                <a:ext uri="{FF2B5EF4-FFF2-40B4-BE49-F238E27FC236}">
                  <a16:creationId xmlns:a16="http://schemas.microsoft.com/office/drawing/2014/main" id="{7F74D115-C74C-467A-BBCD-C04DBAFC730E}"/>
                </a:ext>
              </a:extLst>
            </p:cNvPr>
            <p:cNvSpPr/>
            <p:nvPr/>
          </p:nvSpPr>
          <p:spPr>
            <a:xfrm>
              <a:off x="5719375" y="3173800"/>
              <a:ext cx="151225" cy="173825"/>
            </a:xfrm>
            <a:custGeom>
              <a:avLst/>
              <a:gdLst/>
              <a:ahLst/>
              <a:cxnLst/>
              <a:rect l="l" t="t" r="r" b="b"/>
              <a:pathLst>
                <a:path w="6049" h="6953" extrusionOk="0">
                  <a:moveTo>
                    <a:pt x="4308" y="0"/>
                  </a:moveTo>
                  <a:cubicBezTo>
                    <a:pt x="3339" y="0"/>
                    <a:pt x="2198" y="496"/>
                    <a:pt x="1209" y="1850"/>
                  </a:cubicBezTo>
                  <a:cubicBezTo>
                    <a:pt x="168" y="3273"/>
                    <a:pt x="1" y="5451"/>
                    <a:pt x="1" y="6438"/>
                  </a:cubicBezTo>
                  <a:cubicBezTo>
                    <a:pt x="1" y="6755"/>
                    <a:pt x="17" y="6949"/>
                    <a:pt x="28" y="6953"/>
                  </a:cubicBezTo>
                  <a:lnTo>
                    <a:pt x="1444" y="6471"/>
                  </a:lnTo>
                  <a:cubicBezTo>
                    <a:pt x="1844" y="4321"/>
                    <a:pt x="3523" y="3141"/>
                    <a:pt x="4874" y="2465"/>
                  </a:cubicBezTo>
                  <a:cubicBezTo>
                    <a:pt x="5645" y="2079"/>
                    <a:pt x="6048" y="1547"/>
                    <a:pt x="6048" y="1076"/>
                  </a:cubicBezTo>
                  <a:cubicBezTo>
                    <a:pt x="6048" y="721"/>
                    <a:pt x="5820" y="403"/>
                    <a:pt x="5352" y="205"/>
                  </a:cubicBezTo>
                  <a:cubicBezTo>
                    <a:pt x="5041" y="75"/>
                    <a:pt x="4686" y="0"/>
                    <a:pt x="43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2" name="Google Shape;6527;p41">
              <a:extLst>
                <a:ext uri="{FF2B5EF4-FFF2-40B4-BE49-F238E27FC236}">
                  <a16:creationId xmlns:a16="http://schemas.microsoft.com/office/drawing/2014/main" id="{B7CADE12-4DA6-40C1-81BB-82E1E32F2625}"/>
                </a:ext>
              </a:extLst>
            </p:cNvPr>
            <p:cNvSpPr/>
            <p:nvPr/>
          </p:nvSpPr>
          <p:spPr>
            <a:xfrm>
              <a:off x="5730025" y="3185750"/>
              <a:ext cx="109075" cy="138500"/>
            </a:xfrm>
            <a:custGeom>
              <a:avLst/>
              <a:gdLst/>
              <a:ahLst/>
              <a:cxnLst/>
              <a:rect l="l" t="t" r="r" b="b"/>
              <a:pathLst>
                <a:path w="4363" h="5540" extrusionOk="0">
                  <a:moveTo>
                    <a:pt x="4249" y="1"/>
                  </a:moveTo>
                  <a:cubicBezTo>
                    <a:pt x="4240" y="1"/>
                    <a:pt x="4232" y="2"/>
                    <a:pt x="4223" y="4"/>
                  </a:cubicBezTo>
                  <a:cubicBezTo>
                    <a:pt x="2537" y="427"/>
                    <a:pt x="540" y="2072"/>
                    <a:pt x="8" y="5420"/>
                  </a:cubicBezTo>
                  <a:cubicBezTo>
                    <a:pt x="1" y="5475"/>
                    <a:pt x="38" y="5530"/>
                    <a:pt x="93" y="5536"/>
                  </a:cubicBezTo>
                  <a:cubicBezTo>
                    <a:pt x="100" y="5539"/>
                    <a:pt x="103" y="5539"/>
                    <a:pt x="110" y="5539"/>
                  </a:cubicBezTo>
                  <a:cubicBezTo>
                    <a:pt x="158" y="5539"/>
                    <a:pt x="202" y="5502"/>
                    <a:pt x="213" y="5451"/>
                  </a:cubicBezTo>
                  <a:cubicBezTo>
                    <a:pt x="728" y="2201"/>
                    <a:pt x="2650" y="612"/>
                    <a:pt x="4274" y="205"/>
                  </a:cubicBezTo>
                  <a:cubicBezTo>
                    <a:pt x="4329" y="191"/>
                    <a:pt x="4362" y="133"/>
                    <a:pt x="4349" y="79"/>
                  </a:cubicBezTo>
                  <a:cubicBezTo>
                    <a:pt x="4337" y="32"/>
                    <a:pt x="4296" y="1"/>
                    <a:pt x="42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3" name="Google Shape;6528;p41">
              <a:extLst>
                <a:ext uri="{FF2B5EF4-FFF2-40B4-BE49-F238E27FC236}">
                  <a16:creationId xmlns:a16="http://schemas.microsoft.com/office/drawing/2014/main" id="{E380E833-5923-41A6-9542-4FE1A6D78307}"/>
                </a:ext>
              </a:extLst>
            </p:cNvPr>
            <p:cNvSpPr/>
            <p:nvPr/>
          </p:nvSpPr>
          <p:spPr>
            <a:xfrm>
              <a:off x="5720050" y="3268975"/>
              <a:ext cx="218875" cy="227200"/>
            </a:xfrm>
            <a:custGeom>
              <a:avLst/>
              <a:gdLst/>
              <a:ahLst/>
              <a:cxnLst/>
              <a:rect l="l" t="t" r="r" b="b"/>
              <a:pathLst>
                <a:path w="8755" h="9088" extrusionOk="0">
                  <a:moveTo>
                    <a:pt x="6171" y="0"/>
                  </a:moveTo>
                  <a:cubicBezTo>
                    <a:pt x="5424" y="0"/>
                    <a:pt x="4735" y="212"/>
                    <a:pt x="4205" y="449"/>
                  </a:cubicBezTo>
                  <a:cubicBezTo>
                    <a:pt x="3455" y="785"/>
                    <a:pt x="3342" y="1137"/>
                    <a:pt x="2484" y="1137"/>
                  </a:cubicBezTo>
                  <a:cubicBezTo>
                    <a:pt x="2382" y="1137"/>
                    <a:pt x="2269" y="1132"/>
                    <a:pt x="2144" y="1122"/>
                  </a:cubicBezTo>
                  <a:cubicBezTo>
                    <a:pt x="2070" y="1115"/>
                    <a:pt x="1998" y="1112"/>
                    <a:pt x="1926" y="1112"/>
                  </a:cubicBezTo>
                  <a:cubicBezTo>
                    <a:pt x="855" y="1112"/>
                    <a:pt x="71" y="1808"/>
                    <a:pt x="1" y="2480"/>
                  </a:cubicBezTo>
                  <a:lnTo>
                    <a:pt x="250" y="9088"/>
                  </a:lnTo>
                  <a:cubicBezTo>
                    <a:pt x="461" y="8245"/>
                    <a:pt x="1308" y="7689"/>
                    <a:pt x="2311" y="7596"/>
                  </a:cubicBezTo>
                  <a:cubicBezTo>
                    <a:pt x="3352" y="7504"/>
                    <a:pt x="4564" y="7402"/>
                    <a:pt x="4888" y="6521"/>
                  </a:cubicBezTo>
                  <a:cubicBezTo>
                    <a:pt x="5209" y="5641"/>
                    <a:pt x="4884" y="4450"/>
                    <a:pt x="5032" y="3866"/>
                  </a:cubicBezTo>
                  <a:cubicBezTo>
                    <a:pt x="5212" y="3160"/>
                    <a:pt x="5482" y="2736"/>
                    <a:pt x="6850" y="2306"/>
                  </a:cubicBezTo>
                  <a:cubicBezTo>
                    <a:pt x="8075" y="1924"/>
                    <a:pt x="8755" y="750"/>
                    <a:pt x="7519" y="255"/>
                  </a:cubicBezTo>
                  <a:cubicBezTo>
                    <a:pt x="7064" y="73"/>
                    <a:pt x="6608" y="0"/>
                    <a:pt x="61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4" name="Google Shape;6529;p41">
              <a:extLst>
                <a:ext uri="{FF2B5EF4-FFF2-40B4-BE49-F238E27FC236}">
                  <a16:creationId xmlns:a16="http://schemas.microsoft.com/office/drawing/2014/main" id="{559A2228-381A-4786-BDBE-D7B42AF6D2DD}"/>
                </a:ext>
              </a:extLst>
            </p:cNvPr>
            <p:cNvSpPr/>
            <p:nvPr/>
          </p:nvSpPr>
          <p:spPr>
            <a:xfrm>
              <a:off x="5723375" y="3284775"/>
              <a:ext cx="164625" cy="139900"/>
            </a:xfrm>
            <a:custGeom>
              <a:avLst/>
              <a:gdLst/>
              <a:ahLst/>
              <a:cxnLst/>
              <a:rect l="l" t="t" r="r" b="b"/>
              <a:pathLst>
                <a:path w="6585" h="5596" extrusionOk="0">
                  <a:moveTo>
                    <a:pt x="6477" y="1"/>
                  </a:moveTo>
                  <a:cubicBezTo>
                    <a:pt x="6473" y="1"/>
                    <a:pt x="6469" y="1"/>
                    <a:pt x="6465" y="2"/>
                  </a:cubicBezTo>
                  <a:cubicBezTo>
                    <a:pt x="5107" y="165"/>
                    <a:pt x="1018" y="2678"/>
                    <a:pt x="21" y="5459"/>
                  </a:cubicBezTo>
                  <a:cubicBezTo>
                    <a:pt x="0" y="5510"/>
                    <a:pt x="28" y="5572"/>
                    <a:pt x="82" y="5589"/>
                  </a:cubicBezTo>
                  <a:cubicBezTo>
                    <a:pt x="93" y="5592"/>
                    <a:pt x="107" y="5595"/>
                    <a:pt x="117" y="5595"/>
                  </a:cubicBezTo>
                  <a:cubicBezTo>
                    <a:pt x="161" y="5595"/>
                    <a:pt x="199" y="5568"/>
                    <a:pt x="216" y="5527"/>
                  </a:cubicBezTo>
                  <a:cubicBezTo>
                    <a:pt x="1188" y="2818"/>
                    <a:pt x="5168" y="364"/>
                    <a:pt x="6489" y="206"/>
                  </a:cubicBezTo>
                  <a:cubicBezTo>
                    <a:pt x="6543" y="200"/>
                    <a:pt x="6584" y="148"/>
                    <a:pt x="6578" y="94"/>
                  </a:cubicBezTo>
                  <a:cubicBezTo>
                    <a:pt x="6571" y="40"/>
                    <a:pt x="6529" y="1"/>
                    <a:pt x="64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5" name="Google Shape;6530;p41">
              <a:extLst>
                <a:ext uri="{FF2B5EF4-FFF2-40B4-BE49-F238E27FC236}">
                  <a16:creationId xmlns:a16="http://schemas.microsoft.com/office/drawing/2014/main" id="{801C39C4-3CEF-4D9C-AB32-E1696FA0A101}"/>
                </a:ext>
              </a:extLst>
            </p:cNvPr>
            <p:cNvSpPr/>
            <p:nvPr/>
          </p:nvSpPr>
          <p:spPr>
            <a:xfrm>
              <a:off x="5738575" y="3319075"/>
              <a:ext cx="13925" cy="64900"/>
            </a:xfrm>
            <a:custGeom>
              <a:avLst/>
              <a:gdLst/>
              <a:ahLst/>
              <a:cxnLst/>
              <a:rect l="l" t="t" r="r" b="b"/>
              <a:pathLst>
                <a:path w="557" h="2596" extrusionOk="0">
                  <a:moveTo>
                    <a:pt x="444" y="0"/>
                  </a:moveTo>
                  <a:cubicBezTo>
                    <a:pt x="402" y="0"/>
                    <a:pt x="361" y="26"/>
                    <a:pt x="345" y="66"/>
                  </a:cubicBezTo>
                  <a:cubicBezTo>
                    <a:pt x="331" y="107"/>
                    <a:pt x="0" y="1039"/>
                    <a:pt x="342" y="2517"/>
                  </a:cubicBezTo>
                  <a:cubicBezTo>
                    <a:pt x="352" y="2561"/>
                    <a:pt x="392" y="2596"/>
                    <a:pt x="441" y="2596"/>
                  </a:cubicBezTo>
                  <a:cubicBezTo>
                    <a:pt x="447" y="2596"/>
                    <a:pt x="457" y="2596"/>
                    <a:pt x="465" y="2592"/>
                  </a:cubicBezTo>
                  <a:cubicBezTo>
                    <a:pt x="519" y="2579"/>
                    <a:pt x="553" y="2524"/>
                    <a:pt x="539" y="2470"/>
                  </a:cubicBezTo>
                  <a:cubicBezTo>
                    <a:pt x="216" y="1057"/>
                    <a:pt x="533" y="145"/>
                    <a:pt x="536" y="138"/>
                  </a:cubicBezTo>
                  <a:cubicBezTo>
                    <a:pt x="556" y="83"/>
                    <a:pt x="529" y="25"/>
                    <a:pt x="474" y="5"/>
                  </a:cubicBezTo>
                  <a:cubicBezTo>
                    <a:pt x="464" y="2"/>
                    <a:pt x="454" y="0"/>
                    <a:pt x="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6" name="Google Shape;6531;p41">
              <a:extLst>
                <a:ext uri="{FF2B5EF4-FFF2-40B4-BE49-F238E27FC236}">
                  <a16:creationId xmlns:a16="http://schemas.microsoft.com/office/drawing/2014/main" id="{0D1D2878-8DB6-4060-8EAD-7B933E389E2B}"/>
                </a:ext>
              </a:extLst>
            </p:cNvPr>
            <p:cNvSpPr/>
            <p:nvPr/>
          </p:nvSpPr>
          <p:spPr>
            <a:xfrm>
              <a:off x="5729775" y="3398700"/>
              <a:ext cx="71200" cy="11300"/>
            </a:xfrm>
            <a:custGeom>
              <a:avLst/>
              <a:gdLst/>
              <a:ahLst/>
              <a:cxnLst/>
              <a:rect l="l" t="t" r="r" b="b"/>
              <a:pathLst>
                <a:path w="2848" h="452" extrusionOk="0">
                  <a:moveTo>
                    <a:pt x="1448" y="1"/>
                  </a:moveTo>
                  <a:cubicBezTo>
                    <a:pt x="960" y="1"/>
                    <a:pt x="436" y="59"/>
                    <a:pt x="72" y="257"/>
                  </a:cubicBezTo>
                  <a:cubicBezTo>
                    <a:pt x="21" y="285"/>
                    <a:pt x="1" y="346"/>
                    <a:pt x="28" y="397"/>
                  </a:cubicBezTo>
                  <a:cubicBezTo>
                    <a:pt x="48" y="431"/>
                    <a:pt x="83" y="452"/>
                    <a:pt x="120" y="452"/>
                  </a:cubicBezTo>
                  <a:cubicBezTo>
                    <a:pt x="138" y="452"/>
                    <a:pt x="154" y="449"/>
                    <a:pt x="168" y="438"/>
                  </a:cubicBezTo>
                  <a:cubicBezTo>
                    <a:pt x="495" y="260"/>
                    <a:pt x="980" y="208"/>
                    <a:pt x="1440" y="208"/>
                  </a:cubicBezTo>
                  <a:cubicBezTo>
                    <a:pt x="2100" y="208"/>
                    <a:pt x="2708" y="316"/>
                    <a:pt x="2718" y="318"/>
                  </a:cubicBezTo>
                  <a:cubicBezTo>
                    <a:pt x="2724" y="320"/>
                    <a:pt x="2730" y="320"/>
                    <a:pt x="2736" y="320"/>
                  </a:cubicBezTo>
                  <a:cubicBezTo>
                    <a:pt x="2784" y="320"/>
                    <a:pt x="2828" y="285"/>
                    <a:pt x="2837" y="236"/>
                  </a:cubicBezTo>
                  <a:cubicBezTo>
                    <a:pt x="2847" y="178"/>
                    <a:pt x="2809" y="124"/>
                    <a:pt x="2755" y="114"/>
                  </a:cubicBezTo>
                  <a:cubicBezTo>
                    <a:pt x="2712" y="108"/>
                    <a:pt x="2113" y="1"/>
                    <a:pt x="14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7" name="Google Shape;6532;p41">
              <a:extLst>
                <a:ext uri="{FF2B5EF4-FFF2-40B4-BE49-F238E27FC236}">
                  <a16:creationId xmlns:a16="http://schemas.microsoft.com/office/drawing/2014/main" id="{363CB36E-649E-4F51-A4CE-50FA3758910B}"/>
                </a:ext>
              </a:extLst>
            </p:cNvPr>
            <p:cNvSpPr/>
            <p:nvPr/>
          </p:nvSpPr>
          <p:spPr>
            <a:xfrm>
              <a:off x="4446675" y="3190600"/>
              <a:ext cx="40475" cy="35025"/>
            </a:xfrm>
            <a:custGeom>
              <a:avLst/>
              <a:gdLst/>
              <a:ahLst/>
              <a:cxnLst/>
              <a:rect l="l" t="t" r="r" b="b"/>
              <a:pathLst>
                <a:path w="1619" h="1401" extrusionOk="0">
                  <a:moveTo>
                    <a:pt x="1618" y="1"/>
                  </a:moveTo>
                  <a:lnTo>
                    <a:pt x="0" y="468"/>
                  </a:lnTo>
                  <a:lnTo>
                    <a:pt x="1618" y="1400"/>
                  </a:lnTo>
                  <a:lnTo>
                    <a:pt x="161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" name="Google Shape;6533;p41">
              <a:extLst>
                <a:ext uri="{FF2B5EF4-FFF2-40B4-BE49-F238E27FC236}">
                  <a16:creationId xmlns:a16="http://schemas.microsoft.com/office/drawing/2014/main" id="{EF1A7F05-69EC-4F79-9762-1D8818D7782B}"/>
                </a:ext>
              </a:extLst>
            </p:cNvPr>
            <p:cNvSpPr/>
            <p:nvPr/>
          </p:nvSpPr>
          <p:spPr>
            <a:xfrm>
              <a:off x="4022425" y="3202300"/>
              <a:ext cx="222225" cy="165450"/>
            </a:xfrm>
            <a:custGeom>
              <a:avLst/>
              <a:gdLst/>
              <a:ahLst/>
              <a:cxnLst/>
              <a:rect l="l" t="t" r="r" b="b"/>
              <a:pathLst>
                <a:path w="8889" h="6618" extrusionOk="0">
                  <a:moveTo>
                    <a:pt x="1" y="0"/>
                  </a:moveTo>
                  <a:lnTo>
                    <a:pt x="1" y="1489"/>
                  </a:lnTo>
                  <a:lnTo>
                    <a:pt x="8888" y="6618"/>
                  </a:lnTo>
                  <a:lnTo>
                    <a:pt x="8888" y="51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" name="Google Shape;6534;p41">
              <a:extLst>
                <a:ext uri="{FF2B5EF4-FFF2-40B4-BE49-F238E27FC236}">
                  <a16:creationId xmlns:a16="http://schemas.microsoft.com/office/drawing/2014/main" id="{410BF9CC-C774-4726-8606-23EFB5CCB1EA}"/>
                </a:ext>
              </a:extLst>
            </p:cNvPr>
            <p:cNvSpPr/>
            <p:nvPr/>
          </p:nvSpPr>
          <p:spPr>
            <a:xfrm>
              <a:off x="4002200" y="2910650"/>
              <a:ext cx="222325" cy="431600"/>
            </a:xfrm>
            <a:custGeom>
              <a:avLst/>
              <a:gdLst/>
              <a:ahLst/>
              <a:cxnLst/>
              <a:rect l="l" t="t" r="r" b="b"/>
              <a:pathLst>
                <a:path w="8893" h="17264" extrusionOk="0">
                  <a:moveTo>
                    <a:pt x="1" y="0"/>
                  </a:moveTo>
                  <a:lnTo>
                    <a:pt x="1" y="12131"/>
                  </a:lnTo>
                  <a:lnTo>
                    <a:pt x="8892" y="17263"/>
                  </a:lnTo>
                  <a:lnTo>
                    <a:pt x="8892" y="51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" name="Google Shape;6535;p41">
              <a:extLst>
                <a:ext uri="{FF2B5EF4-FFF2-40B4-BE49-F238E27FC236}">
                  <a16:creationId xmlns:a16="http://schemas.microsoft.com/office/drawing/2014/main" id="{9CDEEE19-4025-40D9-AFCB-62B4BD70F7B5}"/>
                </a:ext>
              </a:extLst>
            </p:cNvPr>
            <p:cNvSpPr/>
            <p:nvPr/>
          </p:nvSpPr>
          <p:spPr>
            <a:xfrm>
              <a:off x="4224500" y="2863975"/>
              <a:ext cx="302975" cy="478275"/>
            </a:xfrm>
            <a:custGeom>
              <a:avLst/>
              <a:gdLst/>
              <a:ahLst/>
              <a:cxnLst/>
              <a:rect l="l" t="t" r="r" b="b"/>
              <a:pathLst>
                <a:path w="12119" h="19131" extrusionOk="0">
                  <a:moveTo>
                    <a:pt x="12119" y="1"/>
                  </a:moveTo>
                  <a:lnTo>
                    <a:pt x="0" y="7001"/>
                  </a:lnTo>
                  <a:lnTo>
                    <a:pt x="0" y="19130"/>
                  </a:lnTo>
                  <a:lnTo>
                    <a:pt x="12119" y="12134"/>
                  </a:lnTo>
                  <a:lnTo>
                    <a:pt x="12119" y="1"/>
                  </a:ln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" name="Google Shape;6536;p41">
              <a:extLst>
                <a:ext uri="{FF2B5EF4-FFF2-40B4-BE49-F238E27FC236}">
                  <a16:creationId xmlns:a16="http://schemas.microsoft.com/office/drawing/2014/main" id="{A72338D3-1344-48D6-A127-D0713AE9F756}"/>
                </a:ext>
              </a:extLst>
            </p:cNvPr>
            <p:cNvSpPr/>
            <p:nvPr/>
          </p:nvSpPr>
          <p:spPr>
            <a:xfrm>
              <a:off x="4002200" y="2735675"/>
              <a:ext cx="525275" cy="303325"/>
            </a:xfrm>
            <a:custGeom>
              <a:avLst/>
              <a:gdLst/>
              <a:ahLst/>
              <a:cxnLst/>
              <a:rect l="l" t="t" r="r" b="b"/>
              <a:pathLst>
                <a:path w="21011" h="12133" extrusionOk="0">
                  <a:moveTo>
                    <a:pt x="12123" y="0"/>
                  </a:moveTo>
                  <a:lnTo>
                    <a:pt x="1" y="6999"/>
                  </a:lnTo>
                  <a:lnTo>
                    <a:pt x="8892" y="12133"/>
                  </a:lnTo>
                  <a:lnTo>
                    <a:pt x="21011" y="5133"/>
                  </a:lnTo>
                  <a:lnTo>
                    <a:pt x="12123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" name="Google Shape;6537;p41">
              <a:extLst>
                <a:ext uri="{FF2B5EF4-FFF2-40B4-BE49-F238E27FC236}">
                  <a16:creationId xmlns:a16="http://schemas.microsoft.com/office/drawing/2014/main" id="{CF7D3FB5-DBB0-46E4-8FFA-5E5920CC218B}"/>
                </a:ext>
              </a:extLst>
            </p:cNvPr>
            <p:cNvSpPr/>
            <p:nvPr/>
          </p:nvSpPr>
          <p:spPr>
            <a:xfrm>
              <a:off x="4244625" y="2898975"/>
              <a:ext cx="262725" cy="221700"/>
            </a:xfrm>
            <a:custGeom>
              <a:avLst/>
              <a:gdLst/>
              <a:ahLst/>
              <a:cxnLst/>
              <a:rect l="l" t="t" r="r" b="b"/>
              <a:pathLst>
                <a:path w="10509" h="8868" extrusionOk="0">
                  <a:moveTo>
                    <a:pt x="10509" y="1"/>
                  </a:moveTo>
                  <a:lnTo>
                    <a:pt x="0" y="6065"/>
                  </a:lnTo>
                  <a:lnTo>
                    <a:pt x="0" y="8867"/>
                  </a:lnTo>
                  <a:lnTo>
                    <a:pt x="10509" y="2802"/>
                  </a:lnTo>
                  <a:lnTo>
                    <a:pt x="10509" y="1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3" name="Google Shape;6538;p41">
              <a:extLst>
                <a:ext uri="{FF2B5EF4-FFF2-40B4-BE49-F238E27FC236}">
                  <a16:creationId xmlns:a16="http://schemas.microsoft.com/office/drawing/2014/main" id="{358BF359-0DCC-45F6-AC1A-DAA8257491AE}"/>
                </a:ext>
              </a:extLst>
            </p:cNvPr>
            <p:cNvSpPr/>
            <p:nvPr/>
          </p:nvSpPr>
          <p:spPr>
            <a:xfrm>
              <a:off x="4345625" y="2945650"/>
              <a:ext cx="80925" cy="53850"/>
            </a:xfrm>
            <a:custGeom>
              <a:avLst/>
              <a:gdLst/>
              <a:ahLst/>
              <a:cxnLst/>
              <a:rect l="l" t="t" r="r" b="b"/>
              <a:pathLst>
                <a:path w="3237" h="2154" extrusionOk="0">
                  <a:moveTo>
                    <a:pt x="3236" y="0"/>
                  </a:moveTo>
                  <a:lnTo>
                    <a:pt x="1" y="1867"/>
                  </a:lnTo>
                  <a:lnTo>
                    <a:pt x="1" y="2099"/>
                  </a:lnTo>
                  <a:cubicBezTo>
                    <a:pt x="1" y="2137"/>
                    <a:pt x="32" y="2154"/>
                    <a:pt x="83" y="2154"/>
                  </a:cubicBezTo>
                  <a:cubicBezTo>
                    <a:pt x="220" y="2154"/>
                    <a:pt x="520" y="2034"/>
                    <a:pt x="864" y="1836"/>
                  </a:cubicBezTo>
                  <a:lnTo>
                    <a:pt x="2373" y="966"/>
                  </a:lnTo>
                  <a:cubicBezTo>
                    <a:pt x="2847" y="689"/>
                    <a:pt x="3236" y="362"/>
                    <a:pt x="3236" y="235"/>
                  </a:cubicBezTo>
                  <a:lnTo>
                    <a:pt x="3236" y="0"/>
                  </a:lnTo>
                  <a:close/>
                </a:path>
              </a:pathLst>
            </a:custGeom>
            <a:solidFill>
              <a:srgbClr val="0A121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4" name="Google Shape;6539;p41">
              <a:extLst>
                <a:ext uri="{FF2B5EF4-FFF2-40B4-BE49-F238E27FC236}">
                  <a16:creationId xmlns:a16="http://schemas.microsoft.com/office/drawing/2014/main" id="{F503C766-80EE-4B85-A502-4AAE55FA4BB5}"/>
                </a:ext>
              </a:extLst>
            </p:cNvPr>
            <p:cNvSpPr/>
            <p:nvPr/>
          </p:nvSpPr>
          <p:spPr>
            <a:xfrm>
              <a:off x="4244625" y="2992325"/>
              <a:ext cx="262725" cy="221600"/>
            </a:xfrm>
            <a:custGeom>
              <a:avLst/>
              <a:gdLst/>
              <a:ahLst/>
              <a:cxnLst/>
              <a:rect l="l" t="t" r="r" b="b"/>
              <a:pathLst>
                <a:path w="10509" h="8864" extrusionOk="0">
                  <a:moveTo>
                    <a:pt x="10509" y="0"/>
                  </a:moveTo>
                  <a:lnTo>
                    <a:pt x="0" y="6065"/>
                  </a:lnTo>
                  <a:lnTo>
                    <a:pt x="0" y="8864"/>
                  </a:lnTo>
                  <a:lnTo>
                    <a:pt x="10509" y="2799"/>
                  </a:lnTo>
                  <a:lnTo>
                    <a:pt x="10509" y="0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5" name="Google Shape;6540;p41">
              <a:extLst>
                <a:ext uri="{FF2B5EF4-FFF2-40B4-BE49-F238E27FC236}">
                  <a16:creationId xmlns:a16="http://schemas.microsoft.com/office/drawing/2014/main" id="{6CD9F8A6-FB12-467C-B00F-CB0EB42039EC}"/>
                </a:ext>
              </a:extLst>
            </p:cNvPr>
            <p:cNvSpPr/>
            <p:nvPr/>
          </p:nvSpPr>
          <p:spPr>
            <a:xfrm>
              <a:off x="4345625" y="3080200"/>
              <a:ext cx="9425" cy="5475"/>
            </a:xfrm>
            <a:custGeom>
              <a:avLst/>
              <a:gdLst/>
              <a:ahLst/>
              <a:cxnLst/>
              <a:rect l="l" t="t" r="r" b="b"/>
              <a:pathLst>
                <a:path w="377" h="219" extrusionOk="0">
                  <a:moveTo>
                    <a:pt x="377" y="1"/>
                  </a:moveTo>
                  <a:lnTo>
                    <a:pt x="1" y="219"/>
                  </a:lnTo>
                  <a:lnTo>
                    <a:pt x="1" y="219"/>
                  </a:lnTo>
                  <a:close/>
                </a:path>
              </a:pathLst>
            </a:custGeom>
            <a:solidFill>
              <a:srgbClr val="080E1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6" name="Google Shape;6541;p41">
              <a:extLst>
                <a:ext uri="{FF2B5EF4-FFF2-40B4-BE49-F238E27FC236}">
                  <a16:creationId xmlns:a16="http://schemas.microsoft.com/office/drawing/2014/main" id="{E585689A-5866-4CCC-A42A-92C4642C6FAC}"/>
                </a:ext>
              </a:extLst>
            </p:cNvPr>
            <p:cNvSpPr/>
            <p:nvPr/>
          </p:nvSpPr>
          <p:spPr>
            <a:xfrm>
              <a:off x="4345625" y="3038975"/>
              <a:ext cx="80925" cy="53800"/>
            </a:xfrm>
            <a:custGeom>
              <a:avLst/>
              <a:gdLst/>
              <a:ahLst/>
              <a:cxnLst/>
              <a:rect l="l" t="t" r="r" b="b"/>
              <a:pathLst>
                <a:path w="3237" h="2152" extrusionOk="0">
                  <a:moveTo>
                    <a:pt x="3236" y="1"/>
                  </a:moveTo>
                  <a:lnTo>
                    <a:pt x="377" y="1650"/>
                  </a:lnTo>
                  <a:lnTo>
                    <a:pt x="1" y="1868"/>
                  </a:lnTo>
                  <a:lnTo>
                    <a:pt x="1" y="2100"/>
                  </a:lnTo>
                  <a:cubicBezTo>
                    <a:pt x="1" y="2134"/>
                    <a:pt x="32" y="2151"/>
                    <a:pt x="83" y="2151"/>
                  </a:cubicBezTo>
                  <a:cubicBezTo>
                    <a:pt x="220" y="2151"/>
                    <a:pt x="520" y="2035"/>
                    <a:pt x="864" y="1837"/>
                  </a:cubicBezTo>
                  <a:lnTo>
                    <a:pt x="2373" y="963"/>
                  </a:lnTo>
                  <a:cubicBezTo>
                    <a:pt x="2847" y="691"/>
                    <a:pt x="3236" y="363"/>
                    <a:pt x="3236" y="233"/>
                  </a:cubicBezTo>
                  <a:lnTo>
                    <a:pt x="3236" y="1"/>
                  </a:lnTo>
                  <a:close/>
                </a:path>
              </a:pathLst>
            </a:custGeom>
            <a:solidFill>
              <a:srgbClr val="0A121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7" name="Google Shape;6542;p41">
              <a:extLst>
                <a:ext uri="{FF2B5EF4-FFF2-40B4-BE49-F238E27FC236}">
                  <a16:creationId xmlns:a16="http://schemas.microsoft.com/office/drawing/2014/main" id="{881F069A-196A-4376-AEAA-C912D759B0BD}"/>
                </a:ext>
              </a:extLst>
            </p:cNvPr>
            <p:cNvSpPr/>
            <p:nvPr/>
          </p:nvSpPr>
          <p:spPr>
            <a:xfrm>
              <a:off x="4244625" y="3085650"/>
              <a:ext cx="262725" cy="221625"/>
            </a:xfrm>
            <a:custGeom>
              <a:avLst/>
              <a:gdLst/>
              <a:ahLst/>
              <a:cxnLst/>
              <a:rect l="l" t="t" r="r" b="b"/>
              <a:pathLst>
                <a:path w="10509" h="8865" extrusionOk="0">
                  <a:moveTo>
                    <a:pt x="10509" y="1"/>
                  </a:moveTo>
                  <a:lnTo>
                    <a:pt x="0" y="6065"/>
                  </a:lnTo>
                  <a:lnTo>
                    <a:pt x="0" y="8864"/>
                  </a:lnTo>
                  <a:lnTo>
                    <a:pt x="10509" y="2800"/>
                  </a:lnTo>
                  <a:lnTo>
                    <a:pt x="10509" y="1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" name="Google Shape;6543;p41">
              <a:extLst>
                <a:ext uri="{FF2B5EF4-FFF2-40B4-BE49-F238E27FC236}">
                  <a16:creationId xmlns:a16="http://schemas.microsoft.com/office/drawing/2014/main" id="{32BB063D-2592-4D81-BBAC-90E40FE55118}"/>
                </a:ext>
              </a:extLst>
            </p:cNvPr>
            <p:cNvSpPr/>
            <p:nvPr/>
          </p:nvSpPr>
          <p:spPr>
            <a:xfrm>
              <a:off x="4345625" y="3177300"/>
              <a:ext cx="2950" cy="1625"/>
            </a:xfrm>
            <a:custGeom>
              <a:avLst/>
              <a:gdLst/>
              <a:ahLst/>
              <a:cxnLst/>
              <a:rect l="l" t="t" r="r" b="b"/>
              <a:pathLst>
                <a:path w="118" h="65" extrusionOk="0">
                  <a:moveTo>
                    <a:pt x="117" y="0"/>
                  </a:moveTo>
                  <a:lnTo>
                    <a:pt x="1" y="65"/>
                  </a:lnTo>
                  <a:lnTo>
                    <a:pt x="1" y="65"/>
                  </a:lnTo>
                  <a:close/>
                </a:path>
              </a:pathLst>
            </a:custGeom>
            <a:solidFill>
              <a:srgbClr val="080E1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" name="Google Shape;6544;p41">
              <a:extLst>
                <a:ext uri="{FF2B5EF4-FFF2-40B4-BE49-F238E27FC236}">
                  <a16:creationId xmlns:a16="http://schemas.microsoft.com/office/drawing/2014/main" id="{3383AE79-2781-42D0-B6F5-EA6B086C2FF8}"/>
                </a:ext>
              </a:extLst>
            </p:cNvPr>
            <p:cNvSpPr/>
            <p:nvPr/>
          </p:nvSpPr>
          <p:spPr>
            <a:xfrm>
              <a:off x="4345625" y="3132325"/>
              <a:ext cx="80925" cy="53775"/>
            </a:xfrm>
            <a:custGeom>
              <a:avLst/>
              <a:gdLst/>
              <a:ahLst/>
              <a:cxnLst/>
              <a:rect l="l" t="t" r="r" b="b"/>
              <a:pathLst>
                <a:path w="3237" h="2151" extrusionOk="0">
                  <a:moveTo>
                    <a:pt x="3236" y="0"/>
                  </a:moveTo>
                  <a:lnTo>
                    <a:pt x="117" y="1799"/>
                  </a:lnTo>
                  <a:lnTo>
                    <a:pt x="1" y="1864"/>
                  </a:lnTo>
                  <a:lnTo>
                    <a:pt x="1" y="2100"/>
                  </a:lnTo>
                  <a:cubicBezTo>
                    <a:pt x="1" y="2134"/>
                    <a:pt x="32" y="2151"/>
                    <a:pt x="83" y="2151"/>
                  </a:cubicBezTo>
                  <a:cubicBezTo>
                    <a:pt x="220" y="2151"/>
                    <a:pt x="520" y="2035"/>
                    <a:pt x="864" y="1834"/>
                  </a:cubicBezTo>
                  <a:lnTo>
                    <a:pt x="2373" y="963"/>
                  </a:lnTo>
                  <a:cubicBezTo>
                    <a:pt x="2847" y="687"/>
                    <a:pt x="3236" y="362"/>
                    <a:pt x="3236" y="233"/>
                  </a:cubicBezTo>
                  <a:lnTo>
                    <a:pt x="3236" y="0"/>
                  </a:lnTo>
                  <a:close/>
                </a:path>
              </a:pathLst>
            </a:custGeom>
            <a:solidFill>
              <a:srgbClr val="0A121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" name="Google Shape;6545;p41">
              <a:extLst>
                <a:ext uri="{FF2B5EF4-FFF2-40B4-BE49-F238E27FC236}">
                  <a16:creationId xmlns:a16="http://schemas.microsoft.com/office/drawing/2014/main" id="{B118643D-F7F8-42CC-A8B9-C3F791F43E82}"/>
                </a:ext>
              </a:extLst>
            </p:cNvPr>
            <p:cNvSpPr/>
            <p:nvPr/>
          </p:nvSpPr>
          <p:spPr>
            <a:xfrm>
              <a:off x="4244625" y="3318950"/>
              <a:ext cx="20225" cy="48800"/>
            </a:xfrm>
            <a:custGeom>
              <a:avLst/>
              <a:gdLst/>
              <a:ahLst/>
              <a:cxnLst/>
              <a:rect l="l" t="t" r="r" b="b"/>
              <a:pathLst>
                <a:path w="809" h="1952" extrusionOk="0">
                  <a:moveTo>
                    <a:pt x="809" y="0"/>
                  </a:moveTo>
                  <a:lnTo>
                    <a:pt x="0" y="468"/>
                  </a:lnTo>
                  <a:lnTo>
                    <a:pt x="0" y="1952"/>
                  </a:lnTo>
                  <a:lnTo>
                    <a:pt x="809" y="1488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1" name="Google Shape;6546;p41">
              <a:extLst>
                <a:ext uri="{FF2B5EF4-FFF2-40B4-BE49-F238E27FC236}">
                  <a16:creationId xmlns:a16="http://schemas.microsoft.com/office/drawing/2014/main" id="{7A15E1E6-40E9-48BA-8073-BF57A1CDB123}"/>
                </a:ext>
              </a:extLst>
            </p:cNvPr>
            <p:cNvSpPr/>
            <p:nvPr/>
          </p:nvSpPr>
          <p:spPr>
            <a:xfrm>
              <a:off x="4487125" y="3178900"/>
              <a:ext cx="20225" cy="46725"/>
            </a:xfrm>
            <a:custGeom>
              <a:avLst/>
              <a:gdLst/>
              <a:ahLst/>
              <a:cxnLst/>
              <a:rect l="l" t="t" r="r" b="b"/>
              <a:pathLst>
                <a:path w="809" h="1869" extrusionOk="0">
                  <a:moveTo>
                    <a:pt x="809" y="1"/>
                  </a:moveTo>
                  <a:lnTo>
                    <a:pt x="0" y="469"/>
                  </a:lnTo>
                  <a:lnTo>
                    <a:pt x="0" y="1868"/>
                  </a:lnTo>
                  <a:lnTo>
                    <a:pt x="809" y="1401"/>
                  </a:lnTo>
                  <a:lnTo>
                    <a:pt x="809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2" name="Google Shape;6547;p41">
              <a:extLst>
                <a:ext uri="{FF2B5EF4-FFF2-40B4-BE49-F238E27FC236}">
                  <a16:creationId xmlns:a16="http://schemas.microsoft.com/office/drawing/2014/main" id="{758D90CF-18DE-4178-9EDD-6C4F346FEF30}"/>
                </a:ext>
              </a:extLst>
            </p:cNvPr>
            <p:cNvSpPr/>
            <p:nvPr/>
          </p:nvSpPr>
          <p:spPr>
            <a:xfrm>
              <a:off x="4039325" y="2843600"/>
              <a:ext cx="298850" cy="171175"/>
            </a:xfrm>
            <a:custGeom>
              <a:avLst/>
              <a:gdLst/>
              <a:ahLst/>
              <a:cxnLst/>
              <a:rect l="l" t="t" r="r" b="b"/>
              <a:pathLst>
                <a:path w="11954" h="6847" extrusionOk="0">
                  <a:moveTo>
                    <a:pt x="5057" y="0"/>
                  </a:moveTo>
                  <a:cubicBezTo>
                    <a:pt x="4995" y="0"/>
                    <a:pt x="4932" y="14"/>
                    <a:pt x="4884" y="41"/>
                  </a:cubicBezTo>
                  <a:lnTo>
                    <a:pt x="96" y="2805"/>
                  </a:lnTo>
                  <a:cubicBezTo>
                    <a:pt x="1" y="2860"/>
                    <a:pt x="1" y="2949"/>
                    <a:pt x="96" y="3004"/>
                  </a:cubicBezTo>
                  <a:lnTo>
                    <a:pt x="6680" y="6806"/>
                  </a:lnTo>
                  <a:cubicBezTo>
                    <a:pt x="6728" y="6833"/>
                    <a:pt x="6790" y="6846"/>
                    <a:pt x="6852" y="6846"/>
                  </a:cubicBezTo>
                  <a:cubicBezTo>
                    <a:pt x="6914" y="6846"/>
                    <a:pt x="6977" y="6833"/>
                    <a:pt x="7025" y="6806"/>
                  </a:cubicBezTo>
                  <a:lnTo>
                    <a:pt x="11857" y="4007"/>
                  </a:lnTo>
                  <a:cubicBezTo>
                    <a:pt x="11953" y="3952"/>
                    <a:pt x="11953" y="3864"/>
                    <a:pt x="11857" y="3809"/>
                  </a:cubicBezTo>
                  <a:lnTo>
                    <a:pt x="5229" y="41"/>
                  </a:lnTo>
                  <a:cubicBezTo>
                    <a:pt x="5182" y="14"/>
                    <a:pt x="5119" y="0"/>
                    <a:pt x="5057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3" name="Google Shape;6548;p41">
              <a:extLst>
                <a:ext uri="{FF2B5EF4-FFF2-40B4-BE49-F238E27FC236}">
                  <a16:creationId xmlns:a16="http://schemas.microsoft.com/office/drawing/2014/main" id="{806956E0-41E7-4EBA-8EAC-EF96294672F7}"/>
                </a:ext>
              </a:extLst>
            </p:cNvPr>
            <p:cNvSpPr/>
            <p:nvPr/>
          </p:nvSpPr>
          <p:spPr>
            <a:xfrm>
              <a:off x="4039250" y="2825975"/>
              <a:ext cx="299000" cy="188750"/>
            </a:xfrm>
            <a:custGeom>
              <a:avLst/>
              <a:gdLst/>
              <a:ahLst/>
              <a:cxnLst/>
              <a:rect l="l" t="t" r="r" b="b"/>
              <a:pathLst>
                <a:path w="11960" h="7550" extrusionOk="0">
                  <a:moveTo>
                    <a:pt x="5710" y="1"/>
                  </a:moveTo>
                  <a:cubicBezTo>
                    <a:pt x="5645" y="1"/>
                    <a:pt x="5581" y="16"/>
                    <a:pt x="5533" y="46"/>
                  </a:cubicBezTo>
                  <a:lnTo>
                    <a:pt x="95" y="3504"/>
                  </a:lnTo>
                  <a:cubicBezTo>
                    <a:pt x="0" y="3562"/>
                    <a:pt x="4" y="3654"/>
                    <a:pt x="99" y="3709"/>
                  </a:cubicBezTo>
                  <a:lnTo>
                    <a:pt x="6683" y="7511"/>
                  </a:lnTo>
                  <a:cubicBezTo>
                    <a:pt x="6728" y="7537"/>
                    <a:pt x="6787" y="7549"/>
                    <a:pt x="6846" y="7549"/>
                  </a:cubicBezTo>
                  <a:cubicBezTo>
                    <a:pt x="6911" y="7549"/>
                    <a:pt x="6976" y="7534"/>
                    <a:pt x="7024" y="7504"/>
                  </a:cubicBezTo>
                  <a:lnTo>
                    <a:pt x="11867" y="4384"/>
                  </a:lnTo>
                  <a:cubicBezTo>
                    <a:pt x="11959" y="4326"/>
                    <a:pt x="11956" y="4231"/>
                    <a:pt x="11860" y="4176"/>
                  </a:cubicBezTo>
                  <a:lnTo>
                    <a:pt x="7915" y="1879"/>
                  </a:lnTo>
                  <a:cubicBezTo>
                    <a:pt x="7820" y="1825"/>
                    <a:pt x="7785" y="1702"/>
                    <a:pt x="7833" y="1603"/>
                  </a:cubicBezTo>
                  <a:lnTo>
                    <a:pt x="7915" y="1446"/>
                  </a:lnTo>
                  <a:cubicBezTo>
                    <a:pt x="7963" y="1350"/>
                    <a:pt x="7929" y="1224"/>
                    <a:pt x="7833" y="1169"/>
                  </a:cubicBezTo>
                  <a:lnTo>
                    <a:pt x="5874" y="40"/>
                  </a:lnTo>
                  <a:cubicBezTo>
                    <a:pt x="5828" y="13"/>
                    <a:pt x="5769" y="1"/>
                    <a:pt x="5710" y="1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4" name="Google Shape;6549;p41">
              <a:extLst>
                <a:ext uri="{FF2B5EF4-FFF2-40B4-BE49-F238E27FC236}">
                  <a16:creationId xmlns:a16="http://schemas.microsoft.com/office/drawing/2014/main" id="{68B173B2-C3B4-43ED-AF95-7E7960676437}"/>
                </a:ext>
              </a:extLst>
            </p:cNvPr>
            <p:cNvSpPr/>
            <p:nvPr/>
          </p:nvSpPr>
          <p:spPr>
            <a:xfrm>
              <a:off x="4319100" y="2562700"/>
              <a:ext cx="158825" cy="292600"/>
            </a:xfrm>
            <a:custGeom>
              <a:avLst/>
              <a:gdLst/>
              <a:ahLst/>
              <a:cxnLst/>
              <a:rect l="l" t="t" r="r" b="b"/>
              <a:pathLst>
                <a:path w="6353" h="11704" extrusionOk="0">
                  <a:moveTo>
                    <a:pt x="163" y="0"/>
                  </a:moveTo>
                  <a:cubicBezTo>
                    <a:pt x="148" y="0"/>
                    <a:pt x="135" y="4"/>
                    <a:pt x="123" y="11"/>
                  </a:cubicBezTo>
                  <a:cubicBezTo>
                    <a:pt x="96" y="28"/>
                    <a:pt x="0" y="83"/>
                    <a:pt x="0" y="83"/>
                  </a:cubicBezTo>
                  <a:lnTo>
                    <a:pt x="79" y="7898"/>
                  </a:lnTo>
                  <a:cubicBezTo>
                    <a:pt x="79" y="7997"/>
                    <a:pt x="148" y="8120"/>
                    <a:pt x="236" y="8172"/>
                  </a:cubicBezTo>
                  <a:lnTo>
                    <a:pt x="6353" y="11704"/>
                  </a:lnTo>
                  <a:lnTo>
                    <a:pt x="6353" y="3553"/>
                  </a:lnTo>
                  <a:lnTo>
                    <a:pt x="236" y="21"/>
                  </a:lnTo>
                  <a:cubicBezTo>
                    <a:pt x="210" y="7"/>
                    <a:pt x="185" y="0"/>
                    <a:pt x="163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5" name="Google Shape;6550;p41">
              <a:extLst>
                <a:ext uri="{FF2B5EF4-FFF2-40B4-BE49-F238E27FC236}">
                  <a16:creationId xmlns:a16="http://schemas.microsoft.com/office/drawing/2014/main" id="{65C9850E-711C-4304-8B4F-19D4F81C4211}"/>
                </a:ext>
              </a:extLst>
            </p:cNvPr>
            <p:cNvSpPr/>
            <p:nvPr/>
          </p:nvSpPr>
          <p:spPr>
            <a:xfrm>
              <a:off x="4319100" y="2562700"/>
              <a:ext cx="156425" cy="89200"/>
            </a:xfrm>
            <a:custGeom>
              <a:avLst/>
              <a:gdLst/>
              <a:ahLst/>
              <a:cxnLst/>
              <a:rect l="l" t="t" r="r" b="b"/>
              <a:pathLst>
                <a:path w="6257" h="3568" extrusionOk="0">
                  <a:moveTo>
                    <a:pt x="16" y="74"/>
                  </a:moveTo>
                  <a:lnTo>
                    <a:pt x="16" y="74"/>
                  </a:lnTo>
                  <a:cubicBezTo>
                    <a:pt x="11" y="76"/>
                    <a:pt x="6" y="79"/>
                    <a:pt x="0" y="83"/>
                  </a:cubicBezTo>
                  <a:cubicBezTo>
                    <a:pt x="0" y="83"/>
                    <a:pt x="7" y="79"/>
                    <a:pt x="16" y="74"/>
                  </a:cubicBezTo>
                  <a:close/>
                  <a:moveTo>
                    <a:pt x="164" y="1"/>
                  </a:moveTo>
                  <a:cubicBezTo>
                    <a:pt x="151" y="1"/>
                    <a:pt x="137" y="4"/>
                    <a:pt x="123" y="11"/>
                  </a:cubicBezTo>
                  <a:cubicBezTo>
                    <a:pt x="103" y="23"/>
                    <a:pt x="45" y="57"/>
                    <a:pt x="16" y="74"/>
                  </a:cubicBezTo>
                  <a:lnTo>
                    <a:pt x="16" y="74"/>
                  </a:lnTo>
                  <a:cubicBezTo>
                    <a:pt x="25" y="70"/>
                    <a:pt x="35" y="69"/>
                    <a:pt x="45" y="69"/>
                  </a:cubicBezTo>
                  <a:cubicBezTo>
                    <a:pt x="69" y="69"/>
                    <a:pt x="93" y="75"/>
                    <a:pt x="117" y="89"/>
                  </a:cubicBezTo>
                  <a:lnTo>
                    <a:pt x="6137" y="3567"/>
                  </a:lnTo>
                  <a:lnTo>
                    <a:pt x="6257" y="3499"/>
                  </a:lnTo>
                  <a:lnTo>
                    <a:pt x="236" y="21"/>
                  </a:lnTo>
                  <a:cubicBezTo>
                    <a:pt x="209" y="7"/>
                    <a:pt x="185" y="1"/>
                    <a:pt x="1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6" name="Google Shape;6551;p41">
              <a:extLst>
                <a:ext uri="{FF2B5EF4-FFF2-40B4-BE49-F238E27FC236}">
                  <a16:creationId xmlns:a16="http://schemas.microsoft.com/office/drawing/2014/main" id="{75C249F2-5889-4763-9698-3A3FC6C58704}"/>
                </a:ext>
              </a:extLst>
            </p:cNvPr>
            <p:cNvSpPr/>
            <p:nvPr/>
          </p:nvSpPr>
          <p:spPr>
            <a:xfrm>
              <a:off x="4318075" y="2564425"/>
              <a:ext cx="156950" cy="292600"/>
            </a:xfrm>
            <a:custGeom>
              <a:avLst/>
              <a:gdLst/>
              <a:ahLst/>
              <a:cxnLst/>
              <a:rect l="l" t="t" r="r" b="b"/>
              <a:pathLst>
                <a:path w="6278" h="11704" extrusionOk="0">
                  <a:moveTo>
                    <a:pt x="89" y="1"/>
                  </a:moveTo>
                  <a:cubicBezTo>
                    <a:pt x="36" y="1"/>
                    <a:pt x="0" y="42"/>
                    <a:pt x="0" y="113"/>
                  </a:cubicBezTo>
                  <a:lnTo>
                    <a:pt x="0" y="7898"/>
                  </a:lnTo>
                  <a:cubicBezTo>
                    <a:pt x="0" y="7997"/>
                    <a:pt x="69" y="8120"/>
                    <a:pt x="158" y="8170"/>
                  </a:cubicBezTo>
                  <a:lnTo>
                    <a:pt x="6277" y="11703"/>
                  </a:lnTo>
                  <a:lnTo>
                    <a:pt x="6274" y="3553"/>
                  </a:lnTo>
                  <a:lnTo>
                    <a:pt x="158" y="20"/>
                  </a:lnTo>
                  <a:cubicBezTo>
                    <a:pt x="133" y="7"/>
                    <a:pt x="109" y="1"/>
                    <a:pt x="89" y="1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6552;p41">
              <a:extLst>
                <a:ext uri="{FF2B5EF4-FFF2-40B4-BE49-F238E27FC236}">
                  <a16:creationId xmlns:a16="http://schemas.microsoft.com/office/drawing/2014/main" id="{A5F7075A-5EE7-4F16-87F9-32333E807479}"/>
                </a:ext>
              </a:extLst>
            </p:cNvPr>
            <p:cNvSpPr/>
            <p:nvPr/>
          </p:nvSpPr>
          <p:spPr>
            <a:xfrm>
              <a:off x="4318075" y="2564400"/>
              <a:ext cx="154475" cy="98250"/>
            </a:xfrm>
            <a:custGeom>
              <a:avLst/>
              <a:gdLst/>
              <a:ahLst/>
              <a:cxnLst/>
              <a:rect l="l" t="t" r="r" b="b"/>
              <a:pathLst>
                <a:path w="6179" h="3930" extrusionOk="0">
                  <a:moveTo>
                    <a:pt x="86" y="1"/>
                  </a:moveTo>
                  <a:cubicBezTo>
                    <a:pt x="35" y="1"/>
                    <a:pt x="0" y="42"/>
                    <a:pt x="0" y="114"/>
                  </a:cubicBezTo>
                  <a:lnTo>
                    <a:pt x="0" y="247"/>
                  </a:lnTo>
                  <a:lnTo>
                    <a:pt x="96" y="188"/>
                  </a:lnTo>
                  <a:lnTo>
                    <a:pt x="110" y="196"/>
                  </a:lnTo>
                  <a:cubicBezTo>
                    <a:pt x="123" y="175"/>
                    <a:pt x="148" y="161"/>
                    <a:pt x="178" y="161"/>
                  </a:cubicBezTo>
                  <a:cubicBezTo>
                    <a:pt x="195" y="161"/>
                    <a:pt x="219" y="168"/>
                    <a:pt x="243" y="182"/>
                  </a:cubicBezTo>
                  <a:lnTo>
                    <a:pt x="5431" y="3175"/>
                  </a:lnTo>
                  <a:lnTo>
                    <a:pt x="5431" y="3540"/>
                  </a:lnTo>
                  <a:cubicBezTo>
                    <a:pt x="5444" y="3547"/>
                    <a:pt x="5458" y="3554"/>
                    <a:pt x="5472" y="3564"/>
                  </a:cubicBezTo>
                  <a:cubicBezTo>
                    <a:pt x="5547" y="3605"/>
                    <a:pt x="5602" y="3660"/>
                    <a:pt x="5636" y="3721"/>
                  </a:cubicBezTo>
                  <a:lnTo>
                    <a:pt x="5639" y="3721"/>
                  </a:lnTo>
                  <a:cubicBezTo>
                    <a:pt x="5652" y="3745"/>
                    <a:pt x="5663" y="3769"/>
                    <a:pt x="5670" y="3792"/>
                  </a:cubicBezTo>
                  <a:lnTo>
                    <a:pt x="6178" y="3499"/>
                  </a:lnTo>
                  <a:lnTo>
                    <a:pt x="158" y="21"/>
                  </a:lnTo>
                  <a:cubicBezTo>
                    <a:pt x="134" y="7"/>
                    <a:pt x="110" y="1"/>
                    <a:pt x="86" y="1"/>
                  </a:cubicBezTo>
                  <a:close/>
                  <a:moveTo>
                    <a:pt x="5431" y="3643"/>
                  </a:moveTo>
                  <a:lnTo>
                    <a:pt x="5431" y="3929"/>
                  </a:lnTo>
                  <a:lnTo>
                    <a:pt x="5584" y="3841"/>
                  </a:lnTo>
                  <a:cubicBezTo>
                    <a:pt x="5575" y="3769"/>
                    <a:pt x="5523" y="3701"/>
                    <a:pt x="5431" y="364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6553;p41">
              <a:extLst>
                <a:ext uri="{FF2B5EF4-FFF2-40B4-BE49-F238E27FC236}">
                  <a16:creationId xmlns:a16="http://schemas.microsoft.com/office/drawing/2014/main" id="{CDEAEA35-4FA0-4846-B040-1BDA87554AE4}"/>
                </a:ext>
              </a:extLst>
            </p:cNvPr>
            <p:cNvSpPr/>
            <p:nvPr/>
          </p:nvSpPr>
          <p:spPr>
            <a:xfrm>
              <a:off x="4305375" y="2568400"/>
              <a:ext cx="148500" cy="288700"/>
            </a:xfrm>
            <a:custGeom>
              <a:avLst/>
              <a:gdLst/>
              <a:ahLst/>
              <a:cxnLst/>
              <a:rect l="l" t="t" r="r" b="b"/>
              <a:pathLst>
                <a:path w="5940" h="11548" extrusionOk="0">
                  <a:moveTo>
                    <a:pt x="684" y="1"/>
                  </a:moveTo>
                  <a:cubicBezTo>
                    <a:pt x="657" y="1"/>
                    <a:pt x="634" y="14"/>
                    <a:pt x="618" y="36"/>
                  </a:cubicBezTo>
                  <a:lnTo>
                    <a:pt x="604" y="28"/>
                  </a:lnTo>
                  <a:lnTo>
                    <a:pt x="1" y="380"/>
                  </a:lnTo>
                  <a:lnTo>
                    <a:pt x="594" y="718"/>
                  </a:lnTo>
                  <a:lnTo>
                    <a:pt x="594" y="7895"/>
                  </a:lnTo>
                  <a:cubicBezTo>
                    <a:pt x="594" y="7998"/>
                    <a:pt x="666" y="8120"/>
                    <a:pt x="751" y="8172"/>
                  </a:cubicBezTo>
                  <a:lnTo>
                    <a:pt x="5280" y="10787"/>
                  </a:lnTo>
                  <a:lnTo>
                    <a:pt x="5280" y="11548"/>
                  </a:lnTo>
                  <a:lnTo>
                    <a:pt x="5939" y="11168"/>
                  </a:lnTo>
                  <a:lnTo>
                    <a:pt x="5939" y="3015"/>
                  </a:lnTo>
                  <a:lnTo>
                    <a:pt x="751" y="22"/>
                  </a:lnTo>
                  <a:cubicBezTo>
                    <a:pt x="727" y="7"/>
                    <a:pt x="704" y="1"/>
                    <a:pt x="684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6554;p41">
              <a:extLst>
                <a:ext uri="{FF2B5EF4-FFF2-40B4-BE49-F238E27FC236}">
                  <a16:creationId xmlns:a16="http://schemas.microsoft.com/office/drawing/2014/main" id="{E6E99EB5-5959-4A3C-917F-DB3EF7621143}"/>
                </a:ext>
              </a:extLst>
            </p:cNvPr>
            <p:cNvSpPr/>
            <p:nvPr/>
          </p:nvSpPr>
          <p:spPr>
            <a:xfrm>
              <a:off x="4303650" y="2577925"/>
              <a:ext cx="133725" cy="279175"/>
            </a:xfrm>
            <a:custGeom>
              <a:avLst/>
              <a:gdLst/>
              <a:ahLst/>
              <a:cxnLst/>
              <a:rect l="l" t="t" r="r" b="b"/>
              <a:pathLst>
                <a:path w="5349" h="11167" extrusionOk="0">
                  <a:moveTo>
                    <a:pt x="89" y="1"/>
                  </a:moveTo>
                  <a:cubicBezTo>
                    <a:pt x="37" y="1"/>
                    <a:pt x="1" y="42"/>
                    <a:pt x="1" y="112"/>
                  </a:cubicBezTo>
                  <a:lnTo>
                    <a:pt x="4" y="7897"/>
                  </a:lnTo>
                  <a:cubicBezTo>
                    <a:pt x="4" y="7996"/>
                    <a:pt x="73" y="8119"/>
                    <a:pt x="161" y="8169"/>
                  </a:cubicBezTo>
                  <a:lnTo>
                    <a:pt x="5349" y="11167"/>
                  </a:lnTo>
                  <a:lnTo>
                    <a:pt x="5346" y="3016"/>
                  </a:lnTo>
                  <a:lnTo>
                    <a:pt x="161" y="23"/>
                  </a:lnTo>
                  <a:cubicBezTo>
                    <a:pt x="135" y="8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6555;p41">
              <a:extLst>
                <a:ext uri="{FF2B5EF4-FFF2-40B4-BE49-F238E27FC236}">
                  <a16:creationId xmlns:a16="http://schemas.microsoft.com/office/drawing/2014/main" id="{393E2E41-26F2-43DF-A468-40E377B209E8}"/>
                </a:ext>
              </a:extLst>
            </p:cNvPr>
            <p:cNvSpPr/>
            <p:nvPr/>
          </p:nvSpPr>
          <p:spPr>
            <a:xfrm>
              <a:off x="4437275" y="2643750"/>
              <a:ext cx="16600" cy="213350"/>
            </a:xfrm>
            <a:custGeom>
              <a:avLst/>
              <a:gdLst/>
              <a:ahLst/>
              <a:cxnLst/>
              <a:rect l="l" t="t" r="r" b="b"/>
              <a:pathLst>
                <a:path w="664" h="8534" extrusionOk="0">
                  <a:moveTo>
                    <a:pt x="663" y="1"/>
                  </a:moveTo>
                  <a:lnTo>
                    <a:pt x="1" y="383"/>
                  </a:lnTo>
                  <a:lnTo>
                    <a:pt x="4" y="8534"/>
                  </a:lnTo>
                  <a:lnTo>
                    <a:pt x="663" y="8154"/>
                  </a:lnTo>
                  <a:lnTo>
                    <a:pt x="663" y="1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6556;p41">
              <a:extLst>
                <a:ext uri="{FF2B5EF4-FFF2-40B4-BE49-F238E27FC236}">
                  <a16:creationId xmlns:a16="http://schemas.microsoft.com/office/drawing/2014/main" id="{743F97E9-5AA2-4273-A66E-7329C2D94565}"/>
                </a:ext>
              </a:extLst>
            </p:cNvPr>
            <p:cNvSpPr/>
            <p:nvPr/>
          </p:nvSpPr>
          <p:spPr>
            <a:xfrm>
              <a:off x="4427725" y="2654600"/>
              <a:ext cx="4200" cy="6125"/>
            </a:xfrm>
            <a:custGeom>
              <a:avLst/>
              <a:gdLst/>
              <a:ahLst/>
              <a:cxnLst/>
              <a:rect l="l" t="t" r="r" b="b"/>
              <a:pathLst>
                <a:path w="168" h="245" extrusionOk="0">
                  <a:moveTo>
                    <a:pt x="50" y="0"/>
                  </a:moveTo>
                  <a:cubicBezTo>
                    <a:pt x="21" y="0"/>
                    <a:pt x="1" y="28"/>
                    <a:pt x="1" y="76"/>
                  </a:cubicBezTo>
                  <a:cubicBezTo>
                    <a:pt x="1" y="99"/>
                    <a:pt x="7" y="130"/>
                    <a:pt x="21" y="157"/>
                  </a:cubicBezTo>
                  <a:cubicBezTo>
                    <a:pt x="34" y="192"/>
                    <a:pt x="58" y="219"/>
                    <a:pt x="86" y="236"/>
                  </a:cubicBezTo>
                  <a:cubicBezTo>
                    <a:pt x="89" y="236"/>
                    <a:pt x="89" y="239"/>
                    <a:pt x="96" y="239"/>
                  </a:cubicBezTo>
                  <a:cubicBezTo>
                    <a:pt x="104" y="243"/>
                    <a:pt x="112" y="244"/>
                    <a:pt x="119" y="244"/>
                  </a:cubicBezTo>
                  <a:cubicBezTo>
                    <a:pt x="148" y="244"/>
                    <a:pt x="168" y="217"/>
                    <a:pt x="168" y="171"/>
                  </a:cubicBezTo>
                  <a:cubicBezTo>
                    <a:pt x="168" y="151"/>
                    <a:pt x="165" y="130"/>
                    <a:pt x="157" y="110"/>
                  </a:cubicBezTo>
                  <a:cubicBezTo>
                    <a:pt x="147" y="79"/>
                    <a:pt x="130" y="49"/>
                    <a:pt x="106" y="31"/>
                  </a:cubicBezTo>
                  <a:cubicBezTo>
                    <a:pt x="99" y="21"/>
                    <a:pt x="93" y="17"/>
                    <a:pt x="83" y="11"/>
                  </a:cubicBezTo>
                  <a:cubicBezTo>
                    <a:pt x="71" y="4"/>
                    <a:pt x="60" y="0"/>
                    <a:pt x="5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6557;p41">
              <a:extLst>
                <a:ext uri="{FF2B5EF4-FFF2-40B4-BE49-F238E27FC236}">
                  <a16:creationId xmlns:a16="http://schemas.microsoft.com/office/drawing/2014/main" id="{A528C5C7-508B-4A9D-8476-B8A3C5D7AED4}"/>
                </a:ext>
              </a:extLst>
            </p:cNvPr>
            <p:cNvSpPr/>
            <p:nvPr/>
          </p:nvSpPr>
          <p:spPr>
            <a:xfrm>
              <a:off x="4427475" y="2652900"/>
              <a:ext cx="32875" cy="18500"/>
            </a:xfrm>
            <a:custGeom>
              <a:avLst/>
              <a:gdLst/>
              <a:ahLst/>
              <a:cxnLst/>
              <a:rect l="l" t="t" r="r" b="b"/>
              <a:pathLst>
                <a:path w="1315" h="740" extrusionOk="0">
                  <a:moveTo>
                    <a:pt x="1055" y="0"/>
                  </a:moveTo>
                  <a:lnTo>
                    <a:pt x="1055" y="103"/>
                  </a:lnTo>
                  <a:cubicBezTo>
                    <a:pt x="1267" y="229"/>
                    <a:pt x="1263" y="430"/>
                    <a:pt x="1048" y="553"/>
                  </a:cubicBezTo>
                  <a:cubicBezTo>
                    <a:pt x="941" y="616"/>
                    <a:pt x="799" y="648"/>
                    <a:pt x="657" y="648"/>
                  </a:cubicBezTo>
                  <a:cubicBezTo>
                    <a:pt x="516" y="648"/>
                    <a:pt x="374" y="616"/>
                    <a:pt x="266" y="553"/>
                  </a:cubicBezTo>
                  <a:cubicBezTo>
                    <a:pt x="147" y="488"/>
                    <a:pt x="93" y="396"/>
                    <a:pt x="106" y="307"/>
                  </a:cubicBezTo>
                  <a:cubicBezTo>
                    <a:pt x="106" y="263"/>
                    <a:pt x="130" y="219"/>
                    <a:pt x="167" y="178"/>
                  </a:cubicBezTo>
                  <a:cubicBezTo>
                    <a:pt x="157" y="147"/>
                    <a:pt x="140" y="117"/>
                    <a:pt x="116" y="99"/>
                  </a:cubicBezTo>
                  <a:cubicBezTo>
                    <a:pt x="76" y="137"/>
                    <a:pt x="48" y="181"/>
                    <a:pt x="31" y="225"/>
                  </a:cubicBezTo>
                  <a:cubicBezTo>
                    <a:pt x="0" y="307"/>
                    <a:pt x="3" y="393"/>
                    <a:pt x="52" y="474"/>
                  </a:cubicBezTo>
                  <a:cubicBezTo>
                    <a:pt x="89" y="536"/>
                    <a:pt x="144" y="588"/>
                    <a:pt x="219" y="632"/>
                  </a:cubicBezTo>
                  <a:cubicBezTo>
                    <a:pt x="342" y="703"/>
                    <a:pt x="500" y="739"/>
                    <a:pt x="657" y="739"/>
                  </a:cubicBezTo>
                  <a:cubicBezTo>
                    <a:pt x="814" y="739"/>
                    <a:pt x="971" y="703"/>
                    <a:pt x="1092" y="632"/>
                  </a:cubicBezTo>
                  <a:cubicBezTo>
                    <a:pt x="1188" y="580"/>
                    <a:pt x="1253" y="512"/>
                    <a:pt x="1284" y="430"/>
                  </a:cubicBezTo>
                  <a:cubicBezTo>
                    <a:pt x="1314" y="348"/>
                    <a:pt x="1307" y="260"/>
                    <a:pt x="1263" y="181"/>
                  </a:cubicBezTo>
                  <a:lnTo>
                    <a:pt x="1260" y="181"/>
                  </a:lnTo>
                  <a:cubicBezTo>
                    <a:pt x="1226" y="120"/>
                    <a:pt x="1171" y="65"/>
                    <a:pt x="1096" y="24"/>
                  </a:cubicBezTo>
                  <a:cubicBezTo>
                    <a:pt x="1082" y="14"/>
                    <a:pt x="1068" y="7"/>
                    <a:pt x="105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6558;p41">
              <a:extLst>
                <a:ext uri="{FF2B5EF4-FFF2-40B4-BE49-F238E27FC236}">
                  <a16:creationId xmlns:a16="http://schemas.microsoft.com/office/drawing/2014/main" id="{7F07C913-9F1B-4917-ACBC-B1EF93EE7904}"/>
                </a:ext>
              </a:extLst>
            </p:cNvPr>
            <p:cNvSpPr/>
            <p:nvPr/>
          </p:nvSpPr>
          <p:spPr>
            <a:xfrm>
              <a:off x="4295825" y="2576450"/>
              <a:ext cx="143525" cy="96350"/>
            </a:xfrm>
            <a:custGeom>
              <a:avLst/>
              <a:gdLst/>
              <a:ahLst/>
              <a:cxnLst/>
              <a:rect l="l" t="t" r="r" b="b"/>
              <a:pathLst>
                <a:path w="5741" h="3854" extrusionOk="0">
                  <a:moveTo>
                    <a:pt x="166" y="0"/>
                  </a:moveTo>
                  <a:cubicBezTo>
                    <a:pt x="137" y="0"/>
                    <a:pt x="109" y="7"/>
                    <a:pt x="89" y="21"/>
                  </a:cubicBezTo>
                  <a:lnTo>
                    <a:pt x="0" y="68"/>
                  </a:lnTo>
                  <a:lnTo>
                    <a:pt x="5621" y="3854"/>
                  </a:lnTo>
                  <a:lnTo>
                    <a:pt x="5740" y="3785"/>
                  </a:lnTo>
                  <a:lnTo>
                    <a:pt x="246" y="21"/>
                  </a:lnTo>
                  <a:cubicBezTo>
                    <a:pt x="224" y="7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6559;p41">
              <a:extLst>
                <a:ext uri="{FF2B5EF4-FFF2-40B4-BE49-F238E27FC236}">
                  <a16:creationId xmlns:a16="http://schemas.microsoft.com/office/drawing/2014/main" id="{375A7AA8-2765-45C6-9FAF-A4DBEACCF6C5}"/>
                </a:ext>
              </a:extLst>
            </p:cNvPr>
            <p:cNvSpPr/>
            <p:nvPr/>
          </p:nvSpPr>
          <p:spPr>
            <a:xfrm>
              <a:off x="4295825" y="2576450"/>
              <a:ext cx="143525" cy="96275"/>
            </a:xfrm>
            <a:custGeom>
              <a:avLst/>
              <a:gdLst/>
              <a:ahLst/>
              <a:cxnLst/>
              <a:rect l="l" t="t" r="r" b="b"/>
              <a:pathLst>
                <a:path w="5741" h="3851" extrusionOk="0">
                  <a:moveTo>
                    <a:pt x="167" y="0"/>
                  </a:moveTo>
                  <a:cubicBezTo>
                    <a:pt x="137" y="0"/>
                    <a:pt x="109" y="7"/>
                    <a:pt x="89" y="21"/>
                  </a:cubicBezTo>
                  <a:lnTo>
                    <a:pt x="0" y="68"/>
                  </a:lnTo>
                  <a:cubicBezTo>
                    <a:pt x="14" y="62"/>
                    <a:pt x="27" y="58"/>
                    <a:pt x="41" y="58"/>
                  </a:cubicBezTo>
                  <a:cubicBezTo>
                    <a:pt x="65" y="58"/>
                    <a:pt x="89" y="65"/>
                    <a:pt x="112" y="82"/>
                  </a:cubicBezTo>
                  <a:lnTo>
                    <a:pt x="5625" y="3850"/>
                  </a:lnTo>
                  <a:lnTo>
                    <a:pt x="5740" y="3785"/>
                  </a:lnTo>
                  <a:lnTo>
                    <a:pt x="5734" y="3781"/>
                  </a:lnTo>
                  <a:lnTo>
                    <a:pt x="5293" y="3478"/>
                  </a:lnTo>
                  <a:lnTo>
                    <a:pt x="342" y="86"/>
                  </a:lnTo>
                  <a:lnTo>
                    <a:pt x="246" y="21"/>
                  </a:lnTo>
                  <a:cubicBezTo>
                    <a:pt x="225" y="7"/>
                    <a:pt x="194" y="0"/>
                    <a:pt x="167" y="0"/>
                  </a:cubicBez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6560;p41">
              <a:extLst>
                <a:ext uri="{FF2B5EF4-FFF2-40B4-BE49-F238E27FC236}">
                  <a16:creationId xmlns:a16="http://schemas.microsoft.com/office/drawing/2014/main" id="{06B5F148-5018-49AE-80A0-C57CFC245078}"/>
                </a:ext>
              </a:extLst>
            </p:cNvPr>
            <p:cNvSpPr/>
            <p:nvPr/>
          </p:nvSpPr>
          <p:spPr>
            <a:xfrm>
              <a:off x="4294700" y="2577925"/>
              <a:ext cx="144050" cy="299975"/>
            </a:xfrm>
            <a:custGeom>
              <a:avLst/>
              <a:gdLst/>
              <a:ahLst/>
              <a:cxnLst/>
              <a:rect l="l" t="t" r="r" b="b"/>
              <a:pathLst>
                <a:path w="5762" h="11999" extrusionOk="0">
                  <a:moveTo>
                    <a:pt x="86" y="1"/>
                  </a:moveTo>
                  <a:cubicBezTo>
                    <a:pt x="35" y="1"/>
                    <a:pt x="1" y="42"/>
                    <a:pt x="1" y="112"/>
                  </a:cubicBezTo>
                  <a:lnTo>
                    <a:pt x="1" y="7897"/>
                  </a:lnTo>
                  <a:cubicBezTo>
                    <a:pt x="1" y="7999"/>
                    <a:pt x="69" y="8122"/>
                    <a:pt x="157" y="8169"/>
                  </a:cubicBezTo>
                  <a:lnTo>
                    <a:pt x="5762" y="11999"/>
                  </a:lnTo>
                  <a:lnTo>
                    <a:pt x="5758" y="3849"/>
                  </a:lnTo>
                  <a:lnTo>
                    <a:pt x="157" y="23"/>
                  </a:lnTo>
                  <a:cubicBezTo>
                    <a:pt x="131" y="8"/>
                    <a:pt x="107" y="1"/>
                    <a:pt x="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6561;p41">
              <a:extLst>
                <a:ext uri="{FF2B5EF4-FFF2-40B4-BE49-F238E27FC236}">
                  <a16:creationId xmlns:a16="http://schemas.microsoft.com/office/drawing/2014/main" id="{4331B104-9831-4705-AB01-D5A680488BFA}"/>
                </a:ext>
              </a:extLst>
            </p:cNvPr>
            <p:cNvSpPr/>
            <p:nvPr/>
          </p:nvSpPr>
          <p:spPr>
            <a:xfrm>
              <a:off x="4438650" y="2651525"/>
              <a:ext cx="39275" cy="226475"/>
            </a:xfrm>
            <a:custGeom>
              <a:avLst/>
              <a:gdLst/>
              <a:ahLst/>
              <a:cxnLst/>
              <a:rect l="l" t="t" r="r" b="b"/>
              <a:pathLst>
                <a:path w="1571" h="9059" extrusionOk="0">
                  <a:moveTo>
                    <a:pt x="1571" y="0"/>
                  </a:moveTo>
                  <a:lnTo>
                    <a:pt x="0" y="905"/>
                  </a:lnTo>
                  <a:lnTo>
                    <a:pt x="0" y="9059"/>
                  </a:lnTo>
                  <a:lnTo>
                    <a:pt x="1571" y="8151"/>
                  </a:lnTo>
                  <a:lnTo>
                    <a:pt x="1571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6562;p41">
              <a:extLst>
                <a:ext uri="{FF2B5EF4-FFF2-40B4-BE49-F238E27FC236}">
                  <a16:creationId xmlns:a16="http://schemas.microsoft.com/office/drawing/2014/main" id="{87C40A7C-68A4-4889-BDB9-7470706FC314}"/>
                </a:ext>
              </a:extLst>
            </p:cNvPr>
            <p:cNvSpPr/>
            <p:nvPr/>
          </p:nvSpPr>
          <p:spPr>
            <a:xfrm>
              <a:off x="4438650" y="2651525"/>
              <a:ext cx="39275" cy="226475"/>
            </a:xfrm>
            <a:custGeom>
              <a:avLst/>
              <a:gdLst/>
              <a:ahLst/>
              <a:cxnLst/>
              <a:rect l="l" t="t" r="r" b="b"/>
              <a:pathLst>
                <a:path w="1571" h="9059" extrusionOk="0">
                  <a:moveTo>
                    <a:pt x="1571" y="0"/>
                  </a:moveTo>
                  <a:lnTo>
                    <a:pt x="854" y="413"/>
                  </a:lnTo>
                  <a:lnTo>
                    <a:pt x="738" y="479"/>
                  </a:lnTo>
                  <a:lnTo>
                    <a:pt x="608" y="553"/>
                  </a:lnTo>
                  <a:lnTo>
                    <a:pt x="379" y="687"/>
                  </a:lnTo>
                  <a:lnTo>
                    <a:pt x="0" y="905"/>
                  </a:lnTo>
                  <a:lnTo>
                    <a:pt x="0" y="9059"/>
                  </a:lnTo>
                  <a:lnTo>
                    <a:pt x="1571" y="8151"/>
                  </a:lnTo>
                  <a:lnTo>
                    <a:pt x="157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6563;p41">
              <a:extLst>
                <a:ext uri="{FF2B5EF4-FFF2-40B4-BE49-F238E27FC236}">
                  <a16:creationId xmlns:a16="http://schemas.microsoft.com/office/drawing/2014/main" id="{FE99BD03-C013-4AD5-8ACC-66A84665E486}"/>
                </a:ext>
              </a:extLst>
            </p:cNvPr>
            <p:cNvSpPr/>
            <p:nvPr/>
          </p:nvSpPr>
          <p:spPr>
            <a:xfrm>
              <a:off x="4447275" y="2692550"/>
              <a:ext cx="24150" cy="29900"/>
            </a:xfrm>
            <a:custGeom>
              <a:avLst/>
              <a:gdLst/>
              <a:ahLst/>
              <a:cxnLst/>
              <a:rect l="l" t="t" r="r" b="b"/>
              <a:pathLst>
                <a:path w="966" h="1196" extrusionOk="0">
                  <a:moveTo>
                    <a:pt x="654" y="1"/>
                  </a:moveTo>
                  <a:cubicBezTo>
                    <a:pt x="584" y="1"/>
                    <a:pt x="511" y="23"/>
                    <a:pt x="437" y="66"/>
                  </a:cubicBezTo>
                  <a:cubicBezTo>
                    <a:pt x="191" y="206"/>
                    <a:pt x="0" y="541"/>
                    <a:pt x="0" y="824"/>
                  </a:cubicBezTo>
                  <a:cubicBezTo>
                    <a:pt x="0" y="913"/>
                    <a:pt x="17" y="988"/>
                    <a:pt x="51" y="1049"/>
                  </a:cubicBezTo>
                  <a:cubicBezTo>
                    <a:pt x="107" y="1146"/>
                    <a:pt x="199" y="1195"/>
                    <a:pt x="306" y="1195"/>
                  </a:cubicBezTo>
                  <a:cubicBezTo>
                    <a:pt x="376" y="1195"/>
                    <a:pt x="452" y="1174"/>
                    <a:pt x="529" y="1131"/>
                  </a:cubicBezTo>
                  <a:cubicBezTo>
                    <a:pt x="775" y="988"/>
                    <a:pt x="966" y="653"/>
                    <a:pt x="966" y="369"/>
                  </a:cubicBezTo>
                  <a:cubicBezTo>
                    <a:pt x="966" y="284"/>
                    <a:pt x="949" y="210"/>
                    <a:pt x="911" y="148"/>
                  </a:cubicBezTo>
                  <a:cubicBezTo>
                    <a:pt x="867" y="66"/>
                    <a:pt x="792" y="15"/>
                    <a:pt x="706" y="5"/>
                  </a:cubicBezTo>
                  <a:cubicBezTo>
                    <a:pt x="689" y="2"/>
                    <a:pt x="672" y="1"/>
                    <a:pt x="654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6564;p41">
              <a:extLst>
                <a:ext uri="{FF2B5EF4-FFF2-40B4-BE49-F238E27FC236}">
                  <a16:creationId xmlns:a16="http://schemas.microsoft.com/office/drawing/2014/main" id="{BA6488D9-5720-4023-BB61-116A3FDBAE66}"/>
                </a:ext>
              </a:extLst>
            </p:cNvPr>
            <p:cNvSpPr/>
            <p:nvPr/>
          </p:nvSpPr>
          <p:spPr>
            <a:xfrm>
              <a:off x="4449475" y="2694800"/>
              <a:ext cx="19650" cy="25350"/>
            </a:xfrm>
            <a:custGeom>
              <a:avLst/>
              <a:gdLst/>
              <a:ahLst/>
              <a:cxnLst/>
              <a:rect l="l" t="t" r="r" b="b"/>
              <a:pathLst>
                <a:path w="786" h="1014" extrusionOk="0">
                  <a:moveTo>
                    <a:pt x="569" y="0"/>
                  </a:moveTo>
                  <a:cubicBezTo>
                    <a:pt x="517" y="0"/>
                    <a:pt x="457" y="17"/>
                    <a:pt x="393" y="54"/>
                  </a:cubicBezTo>
                  <a:cubicBezTo>
                    <a:pt x="178" y="181"/>
                    <a:pt x="4" y="484"/>
                    <a:pt x="1" y="734"/>
                  </a:cubicBezTo>
                  <a:cubicBezTo>
                    <a:pt x="1" y="911"/>
                    <a:pt x="90" y="1013"/>
                    <a:pt x="218" y="1013"/>
                  </a:cubicBezTo>
                  <a:cubicBezTo>
                    <a:pt x="271" y="1013"/>
                    <a:pt x="331" y="996"/>
                    <a:pt x="393" y="959"/>
                  </a:cubicBezTo>
                  <a:cubicBezTo>
                    <a:pt x="612" y="836"/>
                    <a:pt x="785" y="533"/>
                    <a:pt x="785" y="279"/>
                  </a:cubicBezTo>
                  <a:cubicBezTo>
                    <a:pt x="785" y="103"/>
                    <a:pt x="698" y="0"/>
                    <a:pt x="569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6565;p41">
              <a:extLst>
                <a:ext uri="{FF2B5EF4-FFF2-40B4-BE49-F238E27FC236}">
                  <a16:creationId xmlns:a16="http://schemas.microsoft.com/office/drawing/2014/main" id="{CB73FBF0-A2FE-4050-A47C-6FC8F52A1A1D}"/>
                </a:ext>
              </a:extLst>
            </p:cNvPr>
            <p:cNvSpPr/>
            <p:nvPr/>
          </p:nvSpPr>
          <p:spPr>
            <a:xfrm>
              <a:off x="4446675" y="2735150"/>
              <a:ext cx="24500" cy="117875"/>
            </a:xfrm>
            <a:custGeom>
              <a:avLst/>
              <a:gdLst/>
              <a:ahLst/>
              <a:cxnLst/>
              <a:rect l="l" t="t" r="r" b="b"/>
              <a:pathLst>
                <a:path w="980" h="4715" extrusionOk="0">
                  <a:moveTo>
                    <a:pt x="739" y="0"/>
                  </a:moveTo>
                  <a:cubicBezTo>
                    <a:pt x="682" y="0"/>
                    <a:pt x="617" y="19"/>
                    <a:pt x="549" y="58"/>
                  </a:cubicBezTo>
                  <a:lnTo>
                    <a:pt x="431" y="130"/>
                  </a:lnTo>
                  <a:cubicBezTo>
                    <a:pt x="191" y="267"/>
                    <a:pt x="0" y="601"/>
                    <a:pt x="0" y="874"/>
                  </a:cubicBezTo>
                  <a:lnTo>
                    <a:pt x="0" y="4407"/>
                  </a:lnTo>
                  <a:cubicBezTo>
                    <a:pt x="0" y="4602"/>
                    <a:pt x="96" y="4714"/>
                    <a:pt x="237" y="4714"/>
                  </a:cubicBezTo>
                  <a:cubicBezTo>
                    <a:pt x="295" y="4714"/>
                    <a:pt x="361" y="4695"/>
                    <a:pt x="431" y="4656"/>
                  </a:cubicBezTo>
                  <a:lnTo>
                    <a:pt x="549" y="4588"/>
                  </a:lnTo>
                  <a:cubicBezTo>
                    <a:pt x="785" y="4451"/>
                    <a:pt x="979" y="4117"/>
                    <a:pt x="979" y="3840"/>
                  </a:cubicBezTo>
                  <a:lnTo>
                    <a:pt x="979" y="308"/>
                  </a:lnTo>
                  <a:cubicBezTo>
                    <a:pt x="979" y="113"/>
                    <a:pt x="881" y="0"/>
                    <a:pt x="739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6566;p41">
              <a:extLst>
                <a:ext uri="{FF2B5EF4-FFF2-40B4-BE49-F238E27FC236}">
                  <a16:creationId xmlns:a16="http://schemas.microsoft.com/office/drawing/2014/main" id="{838436DC-43FD-4416-9777-CE19AB205F44}"/>
                </a:ext>
              </a:extLst>
            </p:cNvPr>
            <p:cNvSpPr/>
            <p:nvPr/>
          </p:nvSpPr>
          <p:spPr>
            <a:xfrm>
              <a:off x="4436425" y="2650175"/>
              <a:ext cx="41500" cy="23975"/>
            </a:xfrm>
            <a:custGeom>
              <a:avLst/>
              <a:gdLst/>
              <a:ahLst/>
              <a:cxnLst/>
              <a:rect l="l" t="t" r="r" b="b"/>
              <a:pathLst>
                <a:path w="1660" h="959" extrusionOk="0">
                  <a:moveTo>
                    <a:pt x="1564" y="0"/>
                  </a:moveTo>
                  <a:lnTo>
                    <a:pt x="1" y="901"/>
                  </a:lnTo>
                  <a:lnTo>
                    <a:pt x="89" y="959"/>
                  </a:lnTo>
                  <a:lnTo>
                    <a:pt x="1660" y="54"/>
                  </a:lnTo>
                  <a:lnTo>
                    <a:pt x="1564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6567;p41">
              <a:extLst>
                <a:ext uri="{FF2B5EF4-FFF2-40B4-BE49-F238E27FC236}">
                  <a16:creationId xmlns:a16="http://schemas.microsoft.com/office/drawing/2014/main" id="{AE6F2E02-9F6A-4335-980D-EB32A356EFFD}"/>
                </a:ext>
              </a:extLst>
            </p:cNvPr>
            <p:cNvSpPr/>
            <p:nvPr/>
          </p:nvSpPr>
          <p:spPr>
            <a:xfrm>
              <a:off x="4436425" y="2650175"/>
              <a:ext cx="41500" cy="23975"/>
            </a:xfrm>
            <a:custGeom>
              <a:avLst/>
              <a:gdLst/>
              <a:ahLst/>
              <a:cxnLst/>
              <a:rect l="l" t="t" r="r" b="b"/>
              <a:pathLst>
                <a:path w="1660" h="959" extrusionOk="0">
                  <a:moveTo>
                    <a:pt x="1564" y="0"/>
                  </a:moveTo>
                  <a:lnTo>
                    <a:pt x="936" y="361"/>
                  </a:lnTo>
                  <a:lnTo>
                    <a:pt x="850" y="410"/>
                  </a:lnTo>
                  <a:lnTo>
                    <a:pt x="253" y="754"/>
                  </a:lnTo>
                  <a:lnTo>
                    <a:pt x="120" y="832"/>
                  </a:lnTo>
                  <a:lnTo>
                    <a:pt x="1" y="901"/>
                  </a:lnTo>
                  <a:lnTo>
                    <a:pt x="89" y="959"/>
                  </a:lnTo>
                  <a:lnTo>
                    <a:pt x="1660" y="54"/>
                  </a:lnTo>
                  <a:lnTo>
                    <a:pt x="1564" y="0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6568;p41">
              <a:extLst>
                <a:ext uri="{FF2B5EF4-FFF2-40B4-BE49-F238E27FC236}">
                  <a16:creationId xmlns:a16="http://schemas.microsoft.com/office/drawing/2014/main" id="{94A29FB7-7A01-40AB-9E58-A936CBC4B2DD}"/>
                </a:ext>
              </a:extLst>
            </p:cNvPr>
            <p:cNvSpPr/>
            <p:nvPr/>
          </p:nvSpPr>
          <p:spPr>
            <a:xfrm>
              <a:off x="4280625" y="2580700"/>
              <a:ext cx="150275" cy="301050"/>
            </a:xfrm>
            <a:custGeom>
              <a:avLst/>
              <a:gdLst/>
              <a:ahLst/>
              <a:cxnLst/>
              <a:rect l="l" t="t" r="r" b="b"/>
              <a:pathLst>
                <a:path w="6011" h="12042" extrusionOk="0">
                  <a:moveTo>
                    <a:pt x="120" y="1"/>
                  </a:moveTo>
                  <a:lnTo>
                    <a:pt x="0" y="69"/>
                  </a:lnTo>
                  <a:lnTo>
                    <a:pt x="0" y="8219"/>
                  </a:lnTo>
                  <a:lnTo>
                    <a:pt x="5823" y="12025"/>
                  </a:lnTo>
                  <a:cubicBezTo>
                    <a:pt x="5843" y="12036"/>
                    <a:pt x="5869" y="12042"/>
                    <a:pt x="5895" y="12042"/>
                  </a:cubicBezTo>
                  <a:cubicBezTo>
                    <a:pt x="5916" y="12042"/>
                    <a:pt x="5937" y="12037"/>
                    <a:pt x="5953" y="12028"/>
                  </a:cubicBezTo>
                  <a:cubicBezTo>
                    <a:pt x="5983" y="12011"/>
                    <a:pt x="6011" y="11960"/>
                    <a:pt x="6011" y="11916"/>
                  </a:cubicBezTo>
                  <a:lnTo>
                    <a:pt x="6008" y="3922"/>
                  </a:lnTo>
                  <a:cubicBezTo>
                    <a:pt x="6008" y="3878"/>
                    <a:pt x="5977" y="3827"/>
                    <a:pt x="5939" y="3803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6569;p41">
              <a:extLst>
                <a:ext uri="{FF2B5EF4-FFF2-40B4-BE49-F238E27FC236}">
                  <a16:creationId xmlns:a16="http://schemas.microsoft.com/office/drawing/2014/main" id="{7D98E215-EA78-4458-82F7-6A4F9A1AE3A8}"/>
                </a:ext>
              </a:extLst>
            </p:cNvPr>
            <p:cNvSpPr/>
            <p:nvPr/>
          </p:nvSpPr>
          <p:spPr>
            <a:xfrm>
              <a:off x="4430800" y="2872600"/>
              <a:ext cx="100" cy="6850"/>
            </a:xfrm>
            <a:custGeom>
              <a:avLst/>
              <a:gdLst/>
              <a:ahLst/>
              <a:cxnLst/>
              <a:rect l="l" t="t" r="r" b="b"/>
              <a:pathLst>
                <a:path w="4" h="274" extrusionOk="0">
                  <a:moveTo>
                    <a:pt x="4" y="1"/>
                  </a:moveTo>
                  <a:lnTo>
                    <a:pt x="4" y="240"/>
                  </a:lnTo>
                  <a:cubicBezTo>
                    <a:pt x="4" y="250"/>
                    <a:pt x="4" y="263"/>
                    <a:pt x="1" y="273"/>
                  </a:cubicBezTo>
                  <a:cubicBezTo>
                    <a:pt x="4" y="263"/>
                    <a:pt x="4" y="250"/>
                    <a:pt x="4" y="240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rgbClr val="3E515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6570;p41">
              <a:extLst>
                <a:ext uri="{FF2B5EF4-FFF2-40B4-BE49-F238E27FC236}">
                  <a16:creationId xmlns:a16="http://schemas.microsoft.com/office/drawing/2014/main" id="{66A6C006-0C69-41FA-A362-D81D3423E1F2}"/>
                </a:ext>
              </a:extLst>
            </p:cNvPr>
            <p:cNvSpPr/>
            <p:nvPr/>
          </p:nvSpPr>
          <p:spPr>
            <a:xfrm>
              <a:off x="4430800" y="2678650"/>
              <a:ext cx="100" cy="193975"/>
            </a:xfrm>
            <a:custGeom>
              <a:avLst/>
              <a:gdLst/>
              <a:ahLst/>
              <a:cxnLst/>
              <a:rect l="l" t="t" r="r" b="b"/>
              <a:pathLst>
                <a:path w="4" h="7759" extrusionOk="0">
                  <a:moveTo>
                    <a:pt x="1" y="1"/>
                  </a:moveTo>
                  <a:lnTo>
                    <a:pt x="1" y="4"/>
                  </a:lnTo>
                  <a:lnTo>
                    <a:pt x="4" y="7759"/>
                  </a:lnTo>
                  <a:lnTo>
                    <a:pt x="4" y="7759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6571;p41">
              <a:extLst>
                <a:ext uri="{FF2B5EF4-FFF2-40B4-BE49-F238E27FC236}">
                  <a16:creationId xmlns:a16="http://schemas.microsoft.com/office/drawing/2014/main" id="{C3AEE4F7-08CD-45AC-B84C-920262274B30}"/>
                </a:ext>
              </a:extLst>
            </p:cNvPr>
            <p:cNvSpPr/>
            <p:nvPr/>
          </p:nvSpPr>
          <p:spPr>
            <a:xfrm>
              <a:off x="4426200" y="2881300"/>
              <a:ext cx="625" cy="300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0" y="1"/>
                  </a:moveTo>
                  <a:cubicBezTo>
                    <a:pt x="1" y="1"/>
                    <a:pt x="3" y="2"/>
                    <a:pt x="4" y="2"/>
                  </a:cubicBezTo>
                  <a:lnTo>
                    <a:pt x="4" y="2"/>
                  </a:lnTo>
                  <a:lnTo>
                    <a:pt x="4" y="1"/>
                  </a:lnTo>
                  <a:close/>
                  <a:moveTo>
                    <a:pt x="4" y="2"/>
                  </a:moveTo>
                  <a:lnTo>
                    <a:pt x="4" y="4"/>
                  </a:lnTo>
                  <a:lnTo>
                    <a:pt x="7" y="4"/>
                  </a:lnTo>
                  <a:cubicBezTo>
                    <a:pt x="8" y="4"/>
                    <a:pt x="9" y="5"/>
                    <a:pt x="10" y="5"/>
                  </a:cubicBezTo>
                  <a:lnTo>
                    <a:pt x="10" y="5"/>
                  </a:lnTo>
                  <a:cubicBezTo>
                    <a:pt x="8" y="4"/>
                    <a:pt x="6" y="3"/>
                    <a:pt x="4" y="2"/>
                  </a:cubicBezTo>
                  <a:close/>
                  <a:moveTo>
                    <a:pt x="10" y="5"/>
                  </a:moveTo>
                  <a:lnTo>
                    <a:pt x="10" y="5"/>
                  </a:lnTo>
                  <a:cubicBezTo>
                    <a:pt x="14" y="7"/>
                    <a:pt x="19" y="9"/>
                    <a:pt x="24" y="11"/>
                  </a:cubicBezTo>
                  <a:cubicBezTo>
                    <a:pt x="18" y="8"/>
                    <a:pt x="15" y="7"/>
                    <a:pt x="10" y="5"/>
                  </a:cubicBezTo>
                  <a:close/>
                </a:path>
              </a:pathLst>
            </a:custGeom>
            <a:solidFill>
              <a:srgbClr val="3E515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6572;p41">
              <a:extLst>
                <a:ext uri="{FF2B5EF4-FFF2-40B4-BE49-F238E27FC236}">
                  <a16:creationId xmlns:a16="http://schemas.microsoft.com/office/drawing/2014/main" id="{36045304-8E53-4187-BA03-D5F0E0C78FD6}"/>
                </a:ext>
              </a:extLst>
            </p:cNvPr>
            <p:cNvSpPr/>
            <p:nvPr/>
          </p:nvSpPr>
          <p:spPr>
            <a:xfrm>
              <a:off x="4426350" y="2677025"/>
              <a:ext cx="4550" cy="204725"/>
            </a:xfrm>
            <a:custGeom>
              <a:avLst/>
              <a:gdLst/>
              <a:ahLst/>
              <a:cxnLst/>
              <a:rect l="l" t="t" r="r" b="b"/>
              <a:pathLst>
                <a:path w="182" h="8189" extrusionOk="0">
                  <a:moveTo>
                    <a:pt x="158" y="1"/>
                  </a:moveTo>
                  <a:lnTo>
                    <a:pt x="39" y="69"/>
                  </a:lnTo>
                  <a:cubicBezTo>
                    <a:pt x="52" y="93"/>
                    <a:pt x="62" y="114"/>
                    <a:pt x="62" y="138"/>
                  </a:cubicBezTo>
                  <a:lnTo>
                    <a:pt x="62" y="8131"/>
                  </a:lnTo>
                  <a:cubicBezTo>
                    <a:pt x="62" y="8162"/>
                    <a:pt x="45" y="8178"/>
                    <a:pt x="25" y="8178"/>
                  </a:cubicBezTo>
                  <a:lnTo>
                    <a:pt x="21" y="8178"/>
                  </a:lnTo>
                  <a:cubicBezTo>
                    <a:pt x="15" y="8178"/>
                    <a:pt x="7" y="8178"/>
                    <a:pt x="1" y="8175"/>
                  </a:cubicBezTo>
                  <a:lnTo>
                    <a:pt x="1" y="8175"/>
                  </a:lnTo>
                  <a:cubicBezTo>
                    <a:pt x="7" y="8178"/>
                    <a:pt x="11" y="8178"/>
                    <a:pt x="18" y="8182"/>
                  </a:cubicBezTo>
                  <a:cubicBezTo>
                    <a:pt x="31" y="8186"/>
                    <a:pt x="48" y="8189"/>
                    <a:pt x="66" y="8189"/>
                  </a:cubicBezTo>
                  <a:lnTo>
                    <a:pt x="80" y="8189"/>
                  </a:lnTo>
                  <a:cubicBezTo>
                    <a:pt x="97" y="8186"/>
                    <a:pt x="110" y="8182"/>
                    <a:pt x="124" y="8175"/>
                  </a:cubicBezTo>
                  <a:cubicBezTo>
                    <a:pt x="134" y="8168"/>
                    <a:pt x="148" y="8154"/>
                    <a:pt x="158" y="8141"/>
                  </a:cubicBezTo>
                  <a:cubicBezTo>
                    <a:pt x="165" y="8127"/>
                    <a:pt x="171" y="8113"/>
                    <a:pt x="179" y="8096"/>
                  </a:cubicBezTo>
                  <a:cubicBezTo>
                    <a:pt x="182" y="8086"/>
                    <a:pt x="182" y="8073"/>
                    <a:pt x="182" y="8063"/>
                  </a:cubicBezTo>
                  <a:lnTo>
                    <a:pt x="182" y="7824"/>
                  </a:lnTo>
                  <a:lnTo>
                    <a:pt x="179" y="69"/>
                  </a:lnTo>
                  <a:lnTo>
                    <a:pt x="179" y="66"/>
                  </a:lnTo>
                  <a:cubicBezTo>
                    <a:pt x="179" y="45"/>
                    <a:pt x="171" y="25"/>
                    <a:pt x="158" y="1"/>
                  </a:cubicBez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6573;p41">
              <a:extLst>
                <a:ext uri="{FF2B5EF4-FFF2-40B4-BE49-F238E27FC236}">
                  <a16:creationId xmlns:a16="http://schemas.microsoft.com/office/drawing/2014/main" id="{2029FF1F-9C3C-47A2-B5AD-19FEEB6C6F2B}"/>
                </a:ext>
              </a:extLst>
            </p:cNvPr>
            <p:cNvSpPr/>
            <p:nvPr/>
          </p:nvSpPr>
          <p:spPr>
            <a:xfrm>
              <a:off x="4426200" y="2881300"/>
              <a:ext cx="175" cy="100"/>
            </a:xfrm>
            <a:custGeom>
              <a:avLst/>
              <a:gdLst/>
              <a:ahLst/>
              <a:cxnLst/>
              <a:rect l="l" t="t" r="r" b="b"/>
              <a:pathLst>
                <a:path w="7" h="4" extrusionOk="0">
                  <a:moveTo>
                    <a:pt x="0" y="1"/>
                  </a:moveTo>
                  <a:cubicBezTo>
                    <a:pt x="2" y="1"/>
                    <a:pt x="3" y="1"/>
                    <a:pt x="4" y="2"/>
                  </a:cubicBezTo>
                  <a:lnTo>
                    <a:pt x="4" y="2"/>
                  </a:lnTo>
                  <a:lnTo>
                    <a:pt x="4" y="1"/>
                  </a:lnTo>
                  <a:close/>
                  <a:moveTo>
                    <a:pt x="4" y="2"/>
                  </a:moveTo>
                  <a:lnTo>
                    <a:pt x="4" y="4"/>
                  </a:lnTo>
                  <a:lnTo>
                    <a:pt x="7" y="4"/>
                  </a:lnTo>
                  <a:cubicBezTo>
                    <a:pt x="5" y="4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222D32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6574;p41">
              <a:extLst>
                <a:ext uri="{FF2B5EF4-FFF2-40B4-BE49-F238E27FC236}">
                  <a16:creationId xmlns:a16="http://schemas.microsoft.com/office/drawing/2014/main" id="{975A2BD5-5E0B-4589-9314-34AA851C56A6}"/>
                </a:ext>
              </a:extLst>
            </p:cNvPr>
            <p:cNvSpPr/>
            <p:nvPr/>
          </p:nvSpPr>
          <p:spPr>
            <a:xfrm>
              <a:off x="4283025" y="2583950"/>
              <a:ext cx="144900" cy="297550"/>
            </a:xfrm>
            <a:custGeom>
              <a:avLst/>
              <a:gdLst/>
              <a:ahLst/>
              <a:cxnLst/>
              <a:rect l="l" t="t" r="r" b="b"/>
              <a:pathLst>
                <a:path w="5796" h="11902" extrusionOk="0">
                  <a:moveTo>
                    <a:pt x="0" y="0"/>
                  </a:moveTo>
                  <a:lnTo>
                    <a:pt x="0" y="597"/>
                  </a:lnTo>
                  <a:cubicBezTo>
                    <a:pt x="44" y="591"/>
                    <a:pt x="89" y="591"/>
                    <a:pt x="130" y="591"/>
                  </a:cubicBezTo>
                  <a:cubicBezTo>
                    <a:pt x="317" y="591"/>
                    <a:pt x="492" y="628"/>
                    <a:pt x="618" y="700"/>
                  </a:cubicBezTo>
                  <a:cubicBezTo>
                    <a:pt x="690" y="741"/>
                    <a:pt x="744" y="792"/>
                    <a:pt x="775" y="850"/>
                  </a:cubicBezTo>
                  <a:cubicBezTo>
                    <a:pt x="802" y="895"/>
                    <a:pt x="816" y="945"/>
                    <a:pt x="816" y="1000"/>
                  </a:cubicBezTo>
                  <a:lnTo>
                    <a:pt x="816" y="1007"/>
                  </a:lnTo>
                  <a:lnTo>
                    <a:pt x="686" y="936"/>
                  </a:lnTo>
                  <a:cubicBezTo>
                    <a:pt x="662" y="874"/>
                    <a:pt x="608" y="830"/>
                    <a:pt x="560" y="802"/>
                  </a:cubicBezTo>
                  <a:cubicBezTo>
                    <a:pt x="451" y="737"/>
                    <a:pt x="297" y="707"/>
                    <a:pt x="133" y="707"/>
                  </a:cubicBezTo>
                  <a:cubicBezTo>
                    <a:pt x="89" y="707"/>
                    <a:pt x="44" y="710"/>
                    <a:pt x="0" y="714"/>
                  </a:cubicBezTo>
                  <a:lnTo>
                    <a:pt x="0" y="956"/>
                  </a:lnTo>
                  <a:lnTo>
                    <a:pt x="362" y="745"/>
                  </a:lnTo>
                  <a:lnTo>
                    <a:pt x="5454" y="3878"/>
                  </a:lnTo>
                  <a:cubicBezTo>
                    <a:pt x="5491" y="3898"/>
                    <a:pt x="5523" y="3943"/>
                    <a:pt x="5536" y="3987"/>
                  </a:cubicBezTo>
                  <a:cubicBezTo>
                    <a:pt x="5539" y="4001"/>
                    <a:pt x="5543" y="4014"/>
                    <a:pt x="5543" y="4028"/>
                  </a:cubicBezTo>
                  <a:lnTo>
                    <a:pt x="5543" y="11775"/>
                  </a:lnTo>
                  <a:lnTo>
                    <a:pt x="5727" y="11895"/>
                  </a:lnTo>
                  <a:cubicBezTo>
                    <a:pt x="5731" y="11895"/>
                    <a:pt x="5731" y="11898"/>
                    <a:pt x="5734" y="11898"/>
                  </a:cubicBezTo>
                  <a:cubicBezTo>
                    <a:pt x="5740" y="11901"/>
                    <a:pt x="5748" y="11901"/>
                    <a:pt x="5754" y="11901"/>
                  </a:cubicBezTo>
                  <a:lnTo>
                    <a:pt x="5758" y="11901"/>
                  </a:lnTo>
                  <a:cubicBezTo>
                    <a:pt x="5778" y="11901"/>
                    <a:pt x="5795" y="11885"/>
                    <a:pt x="5795" y="11854"/>
                  </a:cubicBezTo>
                  <a:lnTo>
                    <a:pt x="5795" y="3861"/>
                  </a:lnTo>
                  <a:cubicBezTo>
                    <a:pt x="5795" y="3837"/>
                    <a:pt x="5785" y="3816"/>
                    <a:pt x="5772" y="3792"/>
                  </a:cubicBezTo>
                  <a:cubicBezTo>
                    <a:pt x="5761" y="3771"/>
                    <a:pt x="5744" y="3751"/>
                    <a:pt x="5723" y="374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6575;p41">
              <a:extLst>
                <a:ext uri="{FF2B5EF4-FFF2-40B4-BE49-F238E27FC236}">
                  <a16:creationId xmlns:a16="http://schemas.microsoft.com/office/drawing/2014/main" id="{FC4154E2-B678-46C0-8C76-8A50745642D4}"/>
                </a:ext>
              </a:extLst>
            </p:cNvPr>
            <p:cNvSpPr/>
            <p:nvPr/>
          </p:nvSpPr>
          <p:spPr>
            <a:xfrm>
              <a:off x="4426200" y="2881300"/>
              <a:ext cx="175" cy="100"/>
            </a:xfrm>
            <a:custGeom>
              <a:avLst/>
              <a:gdLst/>
              <a:ahLst/>
              <a:cxnLst/>
              <a:rect l="l" t="t" r="r" b="b"/>
              <a:pathLst>
                <a:path w="7" h="4" extrusionOk="0">
                  <a:moveTo>
                    <a:pt x="4" y="4"/>
                  </a:moveTo>
                  <a:lnTo>
                    <a:pt x="7" y="4"/>
                  </a:lnTo>
                  <a:lnTo>
                    <a:pt x="7" y="4"/>
                  </a:lnTo>
                  <a:lnTo>
                    <a:pt x="4" y="4"/>
                  </a:lnTo>
                  <a:close/>
                  <a:moveTo>
                    <a:pt x="4" y="1"/>
                  </a:moveTo>
                  <a:lnTo>
                    <a:pt x="4" y="1"/>
                  </a:lnTo>
                  <a:lnTo>
                    <a:pt x="4" y="1"/>
                  </a:lnTo>
                  <a:close/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1F282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6576;p41">
              <a:extLst>
                <a:ext uri="{FF2B5EF4-FFF2-40B4-BE49-F238E27FC236}">
                  <a16:creationId xmlns:a16="http://schemas.microsoft.com/office/drawing/2014/main" id="{4FAA0BEF-A817-491D-9314-8BCE52981B53}"/>
                </a:ext>
              </a:extLst>
            </p:cNvPr>
            <p:cNvSpPr/>
            <p:nvPr/>
          </p:nvSpPr>
          <p:spPr>
            <a:xfrm>
              <a:off x="4426350" y="2678725"/>
              <a:ext cx="1575" cy="202775"/>
            </a:xfrm>
            <a:custGeom>
              <a:avLst/>
              <a:gdLst/>
              <a:ahLst/>
              <a:cxnLst/>
              <a:rect l="l" t="t" r="r" b="b"/>
              <a:pathLst>
                <a:path w="63" h="8111" extrusionOk="0">
                  <a:moveTo>
                    <a:pt x="25" y="8110"/>
                  </a:moveTo>
                  <a:lnTo>
                    <a:pt x="25" y="8110"/>
                  </a:lnTo>
                  <a:lnTo>
                    <a:pt x="25" y="8110"/>
                  </a:lnTo>
                  <a:lnTo>
                    <a:pt x="25" y="8110"/>
                  </a:lnTo>
                  <a:close/>
                  <a:moveTo>
                    <a:pt x="1" y="8107"/>
                  </a:moveTo>
                  <a:lnTo>
                    <a:pt x="1" y="8107"/>
                  </a:lnTo>
                  <a:cubicBezTo>
                    <a:pt x="7" y="8110"/>
                    <a:pt x="15" y="8110"/>
                    <a:pt x="21" y="8110"/>
                  </a:cubicBezTo>
                  <a:cubicBezTo>
                    <a:pt x="15" y="8110"/>
                    <a:pt x="7" y="8110"/>
                    <a:pt x="1" y="8107"/>
                  </a:cubicBezTo>
                  <a:close/>
                  <a:moveTo>
                    <a:pt x="62" y="70"/>
                  </a:moveTo>
                  <a:lnTo>
                    <a:pt x="62" y="70"/>
                  </a:lnTo>
                  <a:lnTo>
                    <a:pt x="62" y="8063"/>
                  </a:lnTo>
                  <a:lnTo>
                    <a:pt x="62" y="8063"/>
                  </a:lnTo>
                  <a:lnTo>
                    <a:pt x="62" y="70"/>
                  </a:lnTo>
                  <a:close/>
                  <a:moveTo>
                    <a:pt x="39" y="1"/>
                  </a:moveTo>
                  <a:lnTo>
                    <a:pt x="39" y="1"/>
                  </a:lnTo>
                  <a:cubicBezTo>
                    <a:pt x="52" y="25"/>
                    <a:pt x="62" y="46"/>
                    <a:pt x="62" y="70"/>
                  </a:cubicBezTo>
                  <a:cubicBezTo>
                    <a:pt x="62" y="46"/>
                    <a:pt x="52" y="25"/>
                    <a:pt x="39" y="1"/>
                  </a:cubicBezTo>
                  <a:close/>
                </a:path>
              </a:pathLst>
            </a:custGeom>
            <a:solidFill>
              <a:srgbClr val="11635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6577;p41">
              <a:extLst>
                <a:ext uri="{FF2B5EF4-FFF2-40B4-BE49-F238E27FC236}">
                  <a16:creationId xmlns:a16="http://schemas.microsoft.com/office/drawing/2014/main" id="{655DB586-2E70-43C4-8A66-26FE73AF9B14}"/>
                </a:ext>
              </a:extLst>
            </p:cNvPr>
            <p:cNvSpPr/>
            <p:nvPr/>
          </p:nvSpPr>
          <p:spPr>
            <a:xfrm>
              <a:off x="4280625" y="2580700"/>
              <a:ext cx="14100" cy="7200"/>
            </a:xfrm>
            <a:custGeom>
              <a:avLst/>
              <a:gdLst/>
              <a:ahLst/>
              <a:cxnLst/>
              <a:rect l="l" t="t" r="r" b="b"/>
              <a:pathLst>
                <a:path w="564" h="288" extrusionOk="0">
                  <a:moveTo>
                    <a:pt x="120" y="1"/>
                  </a:moveTo>
                  <a:lnTo>
                    <a:pt x="0" y="69"/>
                  </a:lnTo>
                  <a:lnTo>
                    <a:pt x="120" y="1"/>
                  </a:lnTo>
                  <a:lnTo>
                    <a:pt x="564" y="287"/>
                  </a:lnTo>
                  <a:lnTo>
                    <a:pt x="564" y="28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6578;p41">
              <a:extLst>
                <a:ext uri="{FF2B5EF4-FFF2-40B4-BE49-F238E27FC236}">
                  <a16:creationId xmlns:a16="http://schemas.microsoft.com/office/drawing/2014/main" id="{7B804988-9C05-44C5-B540-FC9EACAACE2E}"/>
                </a:ext>
              </a:extLst>
            </p:cNvPr>
            <p:cNvSpPr/>
            <p:nvPr/>
          </p:nvSpPr>
          <p:spPr>
            <a:xfrm>
              <a:off x="4429075" y="2675775"/>
              <a:ext cx="625" cy="525"/>
            </a:xfrm>
            <a:custGeom>
              <a:avLst/>
              <a:gdLst/>
              <a:ahLst/>
              <a:cxnLst/>
              <a:rect l="l" t="t" r="r" b="b"/>
              <a:pathLst>
                <a:path w="25" h="21" extrusionOk="0">
                  <a:moveTo>
                    <a:pt x="1" y="0"/>
                  </a:moveTo>
                  <a:cubicBezTo>
                    <a:pt x="12" y="7"/>
                    <a:pt x="18" y="10"/>
                    <a:pt x="25" y="21"/>
                  </a:cubicBezTo>
                  <a:cubicBezTo>
                    <a:pt x="18" y="10"/>
                    <a:pt x="12" y="3"/>
                    <a:pt x="1" y="0"/>
                  </a:cubicBez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6579;p41">
              <a:extLst>
                <a:ext uri="{FF2B5EF4-FFF2-40B4-BE49-F238E27FC236}">
                  <a16:creationId xmlns:a16="http://schemas.microsoft.com/office/drawing/2014/main" id="{B7866063-E5AC-4A95-96D7-23E16E2523DB}"/>
                </a:ext>
              </a:extLst>
            </p:cNvPr>
            <p:cNvSpPr/>
            <p:nvPr/>
          </p:nvSpPr>
          <p:spPr>
            <a:xfrm>
              <a:off x="4280625" y="2580700"/>
              <a:ext cx="149700" cy="98050"/>
            </a:xfrm>
            <a:custGeom>
              <a:avLst/>
              <a:gdLst/>
              <a:ahLst/>
              <a:cxnLst/>
              <a:rect l="l" t="t" r="r" b="b"/>
              <a:pathLst>
                <a:path w="5988" h="3922" extrusionOk="0">
                  <a:moveTo>
                    <a:pt x="120" y="1"/>
                  </a:moveTo>
                  <a:lnTo>
                    <a:pt x="0" y="69"/>
                  </a:lnTo>
                  <a:lnTo>
                    <a:pt x="96" y="124"/>
                  </a:lnTo>
                  <a:lnTo>
                    <a:pt x="96" y="130"/>
                  </a:lnTo>
                  <a:lnTo>
                    <a:pt x="5819" y="3871"/>
                  </a:lnTo>
                  <a:cubicBezTo>
                    <a:pt x="5840" y="3881"/>
                    <a:pt x="5857" y="3901"/>
                    <a:pt x="5868" y="3922"/>
                  </a:cubicBezTo>
                  <a:lnTo>
                    <a:pt x="5987" y="3854"/>
                  </a:lnTo>
                  <a:cubicBezTo>
                    <a:pt x="5980" y="3844"/>
                    <a:pt x="5973" y="3833"/>
                    <a:pt x="5963" y="3824"/>
                  </a:cubicBezTo>
                  <a:cubicBezTo>
                    <a:pt x="5956" y="3813"/>
                    <a:pt x="5950" y="3810"/>
                    <a:pt x="5939" y="3803"/>
                  </a:cubicBezTo>
                  <a:lnTo>
                    <a:pt x="564" y="287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6580;p41">
              <a:extLst>
                <a:ext uri="{FF2B5EF4-FFF2-40B4-BE49-F238E27FC236}">
                  <a16:creationId xmlns:a16="http://schemas.microsoft.com/office/drawing/2014/main" id="{2BAE19D5-6672-4007-8D98-D82FCE94FBC7}"/>
                </a:ext>
              </a:extLst>
            </p:cNvPr>
            <p:cNvSpPr/>
            <p:nvPr/>
          </p:nvSpPr>
          <p:spPr>
            <a:xfrm>
              <a:off x="4243750" y="2583775"/>
              <a:ext cx="39300" cy="226475"/>
            </a:xfrm>
            <a:custGeom>
              <a:avLst/>
              <a:gdLst/>
              <a:ahLst/>
              <a:cxnLst/>
              <a:rect l="l" t="t" r="r" b="b"/>
              <a:pathLst>
                <a:path w="1572" h="9059" extrusionOk="0">
                  <a:moveTo>
                    <a:pt x="1571" y="1"/>
                  </a:moveTo>
                  <a:lnTo>
                    <a:pt x="18" y="895"/>
                  </a:lnTo>
                  <a:lnTo>
                    <a:pt x="1" y="9058"/>
                  </a:lnTo>
                  <a:lnTo>
                    <a:pt x="1" y="9058"/>
                  </a:lnTo>
                  <a:lnTo>
                    <a:pt x="1571" y="8151"/>
                  </a:lnTo>
                  <a:lnTo>
                    <a:pt x="1571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6581;p41">
              <a:extLst>
                <a:ext uri="{FF2B5EF4-FFF2-40B4-BE49-F238E27FC236}">
                  <a16:creationId xmlns:a16="http://schemas.microsoft.com/office/drawing/2014/main" id="{7606A7B2-0E92-4B17-9FE7-A835F5153E48}"/>
                </a:ext>
              </a:extLst>
            </p:cNvPr>
            <p:cNvSpPr/>
            <p:nvPr/>
          </p:nvSpPr>
          <p:spPr>
            <a:xfrm>
              <a:off x="4246925" y="2583775"/>
              <a:ext cx="36125" cy="28350"/>
            </a:xfrm>
            <a:custGeom>
              <a:avLst/>
              <a:gdLst/>
              <a:ahLst/>
              <a:cxnLst/>
              <a:rect l="l" t="t" r="r" b="b"/>
              <a:pathLst>
                <a:path w="1445" h="1134" extrusionOk="0">
                  <a:moveTo>
                    <a:pt x="1444" y="1"/>
                  </a:moveTo>
                  <a:lnTo>
                    <a:pt x="1438" y="4"/>
                  </a:lnTo>
                  <a:lnTo>
                    <a:pt x="1348" y="56"/>
                  </a:lnTo>
                  <a:lnTo>
                    <a:pt x="0" y="834"/>
                  </a:lnTo>
                  <a:lnTo>
                    <a:pt x="557" y="1134"/>
                  </a:lnTo>
                  <a:cubicBezTo>
                    <a:pt x="584" y="998"/>
                    <a:pt x="700" y="864"/>
                    <a:pt x="888" y="765"/>
                  </a:cubicBezTo>
                  <a:cubicBezTo>
                    <a:pt x="1055" y="676"/>
                    <a:pt x="1253" y="622"/>
                    <a:pt x="1444" y="604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6582;p41">
              <a:extLst>
                <a:ext uri="{FF2B5EF4-FFF2-40B4-BE49-F238E27FC236}">
                  <a16:creationId xmlns:a16="http://schemas.microsoft.com/office/drawing/2014/main" id="{C7900EF9-0D3B-4690-9969-E484FD38BB96}"/>
                </a:ext>
              </a:extLst>
            </p:cNvPr>
            <p:cNvSpPr/>
            <p:nvPr/>
          </p:nvSpPr>
          <p:spPr>
            <a:xfrm>
              <a:off x="4263550" y="2601775"/>
              <a:ext cx="19500" cy="18975"/>
            </a:xfrm>
            <a:custGeom>
              <a:avLst/>
              <a:gdLst/>
              <a:ahLst/>
              <a:cxnLst/>
              <a:rect l="l" t="t" r="r" b="b"/>
              <a:pathLst>
                <a:path w="780" h="759" extrusionOk="0">
                  <a:moveTo>
                    <a:pt x="779" y="1"/>
                  </a:moveTo>
                  <a:cubicBezTo>
                    <a:pt x="605" y="18"/>
                    <a:pt x="428" y="69"/>
                    <a:pt x="281" y="147"/>
                  </a:cubicBezTo>
                  <a:cubicBezTo>
                    <a:pt x="107" y="240"/>
                    <a:pt x="4" y="359"/>
                    <a:pt x="1" y="472"/>
                  </a:cubicBezTo>
                  <a:lnTo>
                    <a:pt x="1" y="475"/>
                  </a:lnTo>
                  <a:lnTo>
                    <a:pt x="523" y="758"/>
                  </a:lnTo>
                  <a:lnTo>
                    <a:pt x="650" y="758"/>
                  </a:lnTo>
                  <a:lnTo>
                    <a:pt x="650" y="314"/>
                  </a:lnTo>
                  <a:lnTo>
                    <a:pt x="779" y="243"/>
                  </a:lnTo>
                  <a:lnTo>
                    <a:pt x="77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6583;p41">
              <a:extLst>
                <a:ext uri="{FF2B5EF4-FFF2-40B4-BE49-F238E27FC236}">
                  <a16:creationId xmlns:a16="http://schemas.microsoft.com/office/drawing/2014/main" id="{1AE6C193-5FF9-4A86-9FCF-5EA1DA21BC72}"/>
                </a:ext>
              </a:extLst>
            </p:cNvPr>
            <p:cNvSpPr/>
            <p:nvPr/>
          </p:nvSpPr>
          <p:spPr>
            <a:xfrm>
              <a:off x="4279775" y="2602550"/>
              <a:ext cx="141850" cy="289700"/>
            </a:xfrm>
            <a:custGeom>
              <a:avLst/>
              <a:gdLst/>
              <a:ahLst/>
              <a:cxnLst/>
              <a:rect l="l" t="t" r="r" b="b"/>
              <a:pathLst>
                <a:path w="5674" h="11588" extrusionOk="0">
                  <a:moveTo>
                    <a:pt x="492" y="1"/>
                  </a:moveTo>
                  <a:lnTo>
                    <a:pt x="1" y="283"/>
                  </a:lnTo>
                  <a:lnTo>
                    <a:pt x="1" y="8434"/>
                  </a:lnTo>
                  <a:lnTo>
                    <a:pt x="5096" y="11567"/>
                  </a:lnTo>
                  <a:cubicBezTo>
                    <a:pt x="5120" y="11581"/>
                    <a:pt x="5152" y="11588"/>
                    <a:pt x="5183" y="11588"/>
                  </a:cubicBezTo>
                  <a:cubicBezTo>
                    <a:pt x="5215" y="11588"/>
                    <a:pt x="5246" y="11581"/>
                    <a:pt x="5270" y="11567"/>
                  </a:cubicBezTo>
                  <a:lnTo>
                    <a:pt x="5587" y="11387"/>
                  </a:lnTo>
                  <a:cubicBezTo>
                    <a:pt x="5635" y="11359"/>
                    <a:pt x="5673" y="11291"/>
                    <a:pt x="5673" y="11236"/>
                  </a:cubicBezTo>
                  <a:lnTo>
                    <a:pt x="5669" y="3284"/>
                  </a:lnTo>
                  <a:cubicBezTo>
                    <a:pt x="5669" y="3229"/>
                    <a:pt x="5632" y="3161"/>
                    <a:pt x="5584" y="3134"/>
                  </a:cubicBezTo>
                  <a:lnTo>
                    <a:pt x="492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6584;p41">
              <a:extLst>
                <a:ext uri="{FF2B5EF4-FFF2-40B4-BE49-F238E27FC236}">
                  <a16:creationId xmlns:a16="http://schemas.microsoft.com/office/drawing/2014/main" id="{F49DF32C-21AE-4F57-B961-49FF5F6E0692}"/>
                </a:ext>
              </a:extLst>
            </p:cNvPr>
            <p:cNvSpPr/>
            <p:nvPr/>
          </p:nvSpPr>
          <p:spPr>
            <a:xfrm>
              <a:off x="4279775" y="2609625"/>
              <a:ext cx="129625" cy="282425"/>
            </a:xfrm>
            <a:custGeom>
              <a:avLst/>
              <a:gdLst/>
              <a:ahLst/>
              <a:cxnLst/>
              <a:rect l="l" t="t" r="r" b="b"/>
              <a:pathLst>
                <a:path w="5185" h="11297" extrusionOk="0">
                  <a:moveTo>
                    <a:pt x="1" y="0"/>
                  </a:moveTo>
                  <a:lnTo>
                    <a:pt x="1" y="8151"/>
                  </a:lnTo>
                  <a:lnTo>
                    <a:pt x="5096" y="11284"/>
                  </a:lnTo>
                  <a:cubicBezTo>
                    <a:pt x="5110" y="11292"/>
                    <a:pt x="5124" y="11296"/>
                    <a:pt x="5136" y="11296"/>
                  </a:cubicBezTo>
                  <a:cubicBezTo>
                    <a:pt x="5165" y="11296"/>
                    <a:pt x="5185" y="11275"/>
                    <a:pt x="5185" y="11236"/>
                  </a:cubicBezTo>
                  <a:lnTo>
                    <a:pt x="5182" y="3284"/>
                  </a:lnTo>
                  <a:cubicBezTo>
                    <a:pt x="5182" y="3229"/>
                    <a:pt x="5144" y="3161"/>
                    <a:pt x="5096" y="3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6585;p41">
              <a:extLst>
                <a:ext uri="{FF2B5EF4-FFF2-40B4-BE49-F238E27FC236}">
                  <a16:creationId xmlns:a16="http://schemas.microsoft.com/office/drawing/2014/main" id="{B9E48C40-B433-4228-8D23-D403C1A67E0F}"/>
                </a:ext>
              </a:extLst>
            </p:cNvPr>
            <p:cNvSpPr/>
            <p:nvPr/>
          </p:nvSpPr>
          <p:spPr>
            <a:xfrm>
              <a:off x="4284975" y="2619300"/>
              <a:ext cx="4200" cy="6175"/>
            </a:xfrm>
            <a:custGeom>
              <a:avLst/>
              <a:gdLst/>
              <a:ahLst/>
              <a:cxnLst/>
              <a:rect l="l" t="t" r="r" b="b"/>
              <a:pathLst>
                <a:path w="168" h="247" extrusionOk="0">
                  <a:moveTo>
                    <a:pt x="49" y="1"/>
                  </a:moveTo>
                  <a:cubicBezTo>
                    <a:pt x="21" y="1"/>
                    <a:pt x="1" y="30"/>
                    <a:pt x="1" y="75"/>
                  </a:cubicBezTo>
                  <a:cubicBezTo>
                    <a:pt x="1" y="102"/>
                    <a:pt x="7" y="133"/>
                    <a:pt x="21" y="160"/>
                  </a:cubicBezTo>
                  <a:cubicBezTo>
                    <a:pt x="34" y="191"/>
                    <a:pt x="59" y="221"/>
                    <a:pt x="86" y="235"/>
                  </a:cubicBezTo>
                  <a:cubicBezTo>
                    <a:pt x="89" y="238"/>
                    <a:pt x="92" y="242"/>
                    <a:pt x="96" y="242"/>
                  </a:cubicBezTo>
                  <a:cubicBezTo>
                    <a:pt x="104" y="245"/>
                    <a:pt x="112" y="247"/>
                    <a:pt x="119" y="247"/>
                  </a:cubicBezTo>
                  <a:cubicBezTo>
                    <a:pt x="148" y="247"/>
                    <a:pt x="168" y="220"/>
                    <a:pt x="168" y="174"/>
                  </a:cubicBezTo>
                  <a:cubicBezTo>
                    <a:pt x="168" y="153"/>
                    <a:pt x="165" y="133"/>
                    <a:pt x="157" y="112"/>
                  </a:cubicBezTo>
                  <a:cubicBezTo>
                    <a:pt x="147" y="81"/>
                    <a:pt x="130" y="51"/>
                    <a:pt x="106" y="34"/>
                  </a:cubicBezTo>
                  <a:cubicBezTo>
                    <a:pt x="100" y="23"/>
                    <a:pt x="92" y="16"/>
                    <a:pt x="83" y="13"/>
                  </a:cubicBezTo>
                  <a:cubicBezTo>
                    <a:pt x="71" y="5"/>
                    <a:pt x="59" y="1"/>
                    <a:pt x="4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6586;p41">
              <a:extLst>
                <a:ext uri="{FF2B5EF4-FFF2-40B4-BE49-F238E27FC236}">
                  <a16:creationId xmlns:a16="http://schemas.microsoft.com/office/drawing/2014/main" id="{F1500B17-7A0A-4964-A676-6E569545DB8C}"/>
                </a:ext>
              </a:extLst>
            </p:cNvPr>
            <p:cNvSpPr/>
            <p:nvPr/>
          </p:nvSpPr>
          <p:spPr>
            <a:xfrm>
              <a:off x="4407775" y="2682500"/>
              <a:ext cx="13925" cy="209775"/>
            </a:xfrm>
            <a:custGeom>
              <a:avLst/>
              <a:gdLst/>
              <a:ahLst/>
              <a:cxnLst/>
              <a:rect l="l" t="t" r="r" b="b"/>
              <a:pathLst>
                <a:path w="557" h="8391" extrusionOk="0">
                  <a:moveTo>
                    <a:pt x="525" y="1"/>
                  </a:moveTo>
                  <a:lnTo>
                    <a:pt x="34" y="284"/>
                  </a:lnTo>
                  <a:cubicBezTo>
                    <a:pt x="51" y="311"/>
                    <a:pt x="62" y="341"/>
                    <a:pt x="62" y="369"/>
                  </a:cubicBezTo>
                  <a:lnTo>
                    <a:pt x="65" y="8321"/>
                  </a:lnTo>
                  <a:cubicBezTo>
                    <a:pt x="62" y="8361"/>
                    <a:pt x="45" y="8382"/>
                    <a:pt x="17" y="8382"/>
                  </a:cubicBezTo>
                  <a:cubicBezTo>
                    <a:pt x="12" y="8382"/>
                    <a:pt x="6" y="8381"/>
                    <a:pt x="0" y="8379"/>
                  </a:cubicBezTo>
                  <a:lnTo>
                    <a:pt x="0" y="8379"/>
                  </a:lnTo>
                  <a:cubicBezTo>
                    <a:pt x="20" y="8387"/>
                    <a:pt x="42" y="8390"/>
                    <a:pt x="64" y="8390"/>
                  </a:cubicBezTo>
                  <a:cubicBezTo>
                    <a:pt x="95" y="8390"/>
                    <a:pt x="126" y="8383"/>
                    <a:pt x="150" y="8369"/>
                  </a:cubicBezTo>
                  <a:lnTo>
                    <a:pt x="467" y="8189"/>
                  </a:lnTo>
                  <a:cubicBezTo>
                    <a:pt x="515" y="8161"/>
                    <a:pt x="553" y="8093"/>
                    <a:pt x="556" y="8038"/>
                  </a:cubicBezTo>
                  <a:lnTo>
                    <a:pt x="553" y="86"/>
                  </a:lnTo>
                  <a:cubicBezTo>
                    <a:pt x="553" y="59"/>
                    <a:pt x="542" y="28"/>
                    <a:pt x="525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6587;p41">
              <a:extLst>
                <a:ext uri="{FF2B5EF4-FFF2-40B4-BE49-F238E27FC236}">
                  <a16:creationId xmlns:a16="http://schemas.microsoft.com/office/drawing/2014/main" id="{E95555D7-7A61-4A16-8FE6-886007BB3C81}"/>
                </a:ext>
              </a:extLst>
            </p:cNvPr>
            <p:cNvSpPr/>
            <p:nvPr/>
          </p:nvSpPr>
          <p:spPr>
            <a:xfrm>
              <a:off x="4260650" y="2598700"/>
              <a:ext cx="42775" cy="25000"/>
            </a:xfrm>
            <a:custGeom>
              <a:avLst/>
              <a:gdLst/>
              <a:ahLst/>
              <a:cxnLst/>
              <a:rect l="l" t="t" r="r" b="b"/>
              <a:pathLst>
                <a:path w="1711" h="1000" extrusionOk="0">
                  <a:moveTo>
                    <a:pt x="1031" y="0"/>
                  </a:moveTo>
                  <a:cubicBezTo>
                    <a:pt x="798" y="0"/>
                    <a:pt x="545" y="58"/>
                    <a:pt x="339" y="168"/>
                  </a:cubicBezTo>
                  <a:cubicBezTo>
                    <a:pt x="127" y="281"/>
                    <a:pt x="4" y="437"/>
                    <a:pt x="1" y="591"/>
                  </a:cubicBezTo>
                  <a:cubicBezTo>
                    <a:pt x="1" y="711"/>
                    <a:pt x="69" y="817"/>
                    <a:pt x="196" y="888"/>
                  </a:cubicBezTo>
                  <a:cubicBezTo>
                    <a:pt x="325" y="963"/>
                    <a:pt x="497" y="1000"/>
                    <a:pt x="681" y="1000"/>
                  </a:cubicBezTo>
                  <a:cubicBezTo>
                    <a:pt x="806" y="1000"/>
                    <a:pt x="938" y="983"/>
                    <a:pt x="1065" y="949"/>
                  </a:cubicBezTo>
                  <a:cubicBezTo>
                    <a:pt x="1048" y="912"/>
                    <a:pt x="1028" y="861"/>
                    <a:pt x="1021" y="840"/>
                  </a:cubicBezTo>
                  <a:cubicBezTo>
                    <a:pt x="907" y="868"/>
                    <a:pt x="790" y="882"/>
                    <a:pt x="678" y="882"/>
                  </a:cubicBezTo>
                  <a:cubicBezTo>
                    <a:pt x="516" y="882"/>
                    <a:pt x="366" y="852"/>
                    <a:pt x="257" y="790"/>
                  </a:cubicBezTo>
                  <a:cubicBezTo>
                    <a:pt x="216" y="765"/>
                    <a:pt x="168" y="731"/>
                    <a:pt x="141" y="683"/>
                  </a:cubicBezTo>
                  <a:cubicBezTo>
                    <a:pt x="127" y="656"/>
                    <a:pt x="117" y="626"/>
                    <a:pt x="117" y="595"/>
                  </a:cubicBezTo>
                  <a:cubicBezTo>
                    <a:pt x="120" y="482"/>
                    <a:pt x="223" y="363"/>
                    <a:pt x="397" y="270"/>
                  </a:cubicBezTo>
                  <a:cubicBezTo>
                    <a:pt x="584" y="170"/>
                    <a:pt x="818" y="118"/>
                    <a:pt x="1031" y="118"/>
                  </a:cubicBezTo>
                  <a:cubicBezTo>
                    <a:pt x="1194" y="118"/>
                    <a:pt x="1345" y="149"/>
                    <a:pt x="1455" y="212"/>
                  </a:cubicBezTo>
                  <a:cubicBezTo>
                    <a:pt x="1503" y="240"/>
                    <a:pt x="1557" y="284"/>
                    <a:pt x="1581" y="346"/>
                  </a:cubicBezTo>
                  <a:lnTo>
                    <a:pt x="1711" y="417"/>
                  </a:lnTo>
                  <a:lnTo>
                    <a:pt x="1711" y="410"/>
                  </a:lnTo>
                  <a:cubicBezTo>
                    <a:pt x="1711" y="355"/>
                    <a:pt x="1697" y="305"/>
                    <a:pt x="1670" y="260"/>
                  </a:cubicBezTo>
                  <a:cubicBezTo>
                    <a:pt x="1639" y="202"/>
                    <a:pt x="1585" y="151"/>
                    <a:pt x="1513" y="110"/>
                  </a:cubicBezTo>
                  <a:cubicBezTo>
                    <a:pt x="1386" y="36"/>
                    <a:pt x="1215" y="0"/>
                    <a:pt x="1031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6588;p41">
              <a:extLst>
                <a:ext uri="{FF2B5EF4-FFF2-40B4-BE49-F238E27FC236}">
                  <a16:creationId xmlns:a16="http://schemas.microsoft.com/office/drawing/2014/main" id="{8BBFE9EB-7BE1-44FD-9976-0159A5F54677}"/>
                </a:ext>
              </a:extLst>
            </p:cNvPr>
            <p:cNvSpPr/>
            <p:nvPr/>
          </p:nvSpPr>
          <p:spPr>
            <a:xfrm>
              <a:off x="4241550" y="2603225"/>
              <a:ext cx="164450" cy="292950"/>
            </a:xfrm>
            <a:custGeom>
              <a:avLst/>
              <a:gdLst/>
              <a:ahLst/>
              <a:cxnLst/>
              <a:rect l="l" t="t" r="r" b="b"/>
              <a:pathLst>
                <a:path w="6578" h="11718" extrusionOk="0">
                  <a:moveTo>
                    <a:pt x="120" y="1"/>
                  </a:moveTo>
                  <a:lnTo>
                    <a:pt x="0" y="69"/>
                  </a:lnTo>
                  <a:lnTo>
                    <a:pt x="0" y="8219"/>
                  </a:lnTo>
                  <a:lnTo>
                    <a:pt x="6390" y="11697"/>
                  </a:lnTo>
                  <a:cubicBezTo>
                    <a:pt x="6410" y="11710"/>
                    <a:pt x="6438" y="11717"/>
                    <a:pt x="6463" y="11717"/>
                  </a:cubicBezTo>
                  <a:cubicBezTo>
                    <a:pt x="6483" y="11717"/>
                    <a:pt x="6502" y="11713"/>
                    <a:pt x="6516" y="11704"/>
                  </a:cubicBezTo>
                  <a:cubicBezTo>
                    <a:pt x="6550" y="11683"/>
                    <a:pt x="6577" y="11632"/>
                    <a:pt x="6577" y="11591"/>
                  </a:cubicBezTo>
                  <a:lnTo>
                    <a:pt x="6574" y="3598"/>
                  </a:lnTo>
                  <a:cubicBezTo>
                    <a:pt x="6574" y="3553"/>
                    <a:pt x="6543" y="3499"/>
                    <a:pt x="6506" y="3479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6589;p41">
              <a:extLst>
                <a:ext uri="{FF2B5EF4-FFF2-40B4-BE49-F238E27FC236}">
                  <a16:creationId xmlns:a16="http://schemas.microsoft.com/office/drawing/2014/main" id="{E888454D-D85B-4342-B42E-FD412000A202}"/>
                </a:ext>
              </a:extLst>
            </p:cNvPr>
            <p:cNvSpPr/>
            <p:nvPr/>
          </p:nvSpPr>
          <p:spPr>
            <a:xfrm>
              <a:off x="4405800" y="2892925"/>
              <a:ext cx="200" cy="850"/>
            </a:xfrm>
            <a:custGeom>
              <a:avLst/>
              <a:gdLst/>
              <a:ahLst/>
              <a:cxnLst/>
              <a:rect l="l" t="t" r="r" b="b"/>
              <a:pathLst>
                <a:path w="8" h="34" extrusionOk="0">
                  <a:moveTo>
                    <a:pt x="7" y="0"/>
                  </a:moveTo>
                  <a:cubicBezTo>
                    <a:pt x="7" y="13"/>
                    <a:pt x="4" y="24"/>
                    <a:pt x="1" y="34"/>
                  </a:cubicBezTo>
                  <a:lnTo>
                    <a:pt x="1" y="34"/>
                  </a:lnTo>
                  <a:cubicBezTo>
                    <a:pt x="4" y="24"/>
                    <a:pt x="7" y="13"/>
                    <a:pt x="7" y="3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3E515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6590;p41">
              <a:extLst>
                <a:ext uri="{FF2B5EF4-FFF2-40B4-BE49-F238E27FC236}">
                  <a16:creationId xmlns:a16="http://schemas.microsoft.com/office/drawing/2014/main" id="{1E05B3A7-13E7-4196-A4C0-3965FC5FE2DD}"/>
                </a:ext>
              </a:extLst>
            </p:cNvPr>
            <p:cNvSpPr/>
            <p:nvPr/>
          </p:nvSpPr>
          <p:spPr>
            <a:xfrm>
              <a:off x="4405875" y="2693075"/>
              <a:ext cx="125" cy="197900"/>
            </a:xfrm>
            <a:custGeom>
              <a:avLst/>
              <a:gdLst/>
              <a:ahLst/>
              <a:cxnLst/>
              <a:rect l="l" t="t" r="r" b="b"/>
              <a:pathLst>
                <a:path w="5" h="7916" extrusionOk="0">
                  <a:moveTo>
                    <a:pt x="1" y="0"/>
                  </a:moveTo>
                  <a:lnTo>
                    <a:pt x="1" y="4"/>
                  </a:lnTo>
                  <a:lnTo>
                    <a:pt x="4" y="7915"/>
                  </a:lnTo>
                  <a:lnTo>
                    <a:pt x="4" y="7915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6591;p41">
              <a:extLst>
                <a:ext uri="{FF2B5EF4-FFF2-40B4-BE49-F238E27FC236}">
                  <a16:creationId xmlns:a16="http://schemas.microsoft.com/office/drawing/2014/main" id="{81313019-2C0F-4819-8678-B18236AEC402}"/>
                </a:ext>
              </a:extLst>
            </p:cNvPr>
            <p:cNvSpPr/>
            <p:nvPr/>
          </p:nvSpPr>
          <p:spPr>
            <a:xfrm>
              <a:off x="4401200" y="2895650"/>
              <a:ext cx="775" cy="350"/>
            </a:xfrm>
            <a:custGeom>
              <a:avLst/>
              <a:gdLst/>
              <a:ahLst/>
              <a:cxnLst/>
              <a:rect l="l" t="t" r="r" b="b"/>
              <a:pathLst>
                <a:path w="31" h="14" extrusionOk="0">
                  <a:moveTo>
                    <a:pt x="0" y="0"/>
                  </a:moveTo>
                  <a:lnTo>
                    <a:pt x="4" y="3"/>
                  </a:lnTo>
                  <a:lnTo>
                    <a:pt x="6" y="3"/>
                  </a:lnTo>
                  <a:cubicBezTo>
                    <a:pt x="4" y="2"/>
                    <a:pt x="2" y="1"/>
                    <a:pt x="0" y="0"/>
                  </a:cubicBezTo>
                  <a:close/>
                  <a:moveTo>
                    <a:pt x="6" y="3"/>
                  </a:moveTo>
                  <a:cubicBezTo>
                    <a:pt x="6" y="4"/>
                    <a:pt x="7" y="4"/>
                    <a:pt x="8" y="5"/>
                  </a:cubicBezTo>
                  <a:lnTo>
                    <a:pt x="8" y="5"/>
                  </a:lnTo>
                  <a:lnTo>
                    <a:pt x="7" y="3"/>
                  </a:lnTo>
                  <a:close/>
                  <a:moveTo>
                    <a:pt x="8" y="5"/>
                  </a:moveTo>
                  <a:lnTo>
                    <a:pt x="10" y="7"/>
                  </a:lnTo>
                  <a:cubicBezTo>
                    <a:pt x="14" y="9"/>
                    <a:pt x="18" y="10"/>
                    <a:pt x="22" y="11"/>
                  </a:cubicBezTo>
                  <a:lnTo>
                    <a:pt x="22" y="11"/>
                  </a:lnTo>
                  <a:cubicBezTo>
                    <a:pt x="18" y="9"/>
                    <a:pt x="13" y="7"/>
                    <a:pt x="8" y="5"/>
                  </a:cubicBezTo>
                  <a:close/>
                  <a:moveTo>
                    <a:pt x="22" y="11"/>
                  </a:moveTo>
                  <a:cubicBezTo>
                    <a:pt x="25" y="12"/>
                    <a:pt x="28" y="13"/>
                    <a:pt x="31" y="14"/>
                  </a:cubicBezTo>
                  <a:cubicBezTo>
                    <a:pt x="28" y="13"/>
                    <a:pt x="25" y="12"/>
                    <a:pt x="22" y="11"/>
                  </a:cubicBezTo>
                  <a:close/>
                </a:path>
              </a:pathLst>
            </a:custGeom>
            <a:solidFill>
              <a:srgbClr val="3E515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6592;p41">
              <a:extLst>
                <a:ext uri="{FF2B5EF4-FFF2-40B4-BE49-F238E27FC236}">
                  <a16:creationId xmlns:a16="http://schemas.microsoft.com/office/drawing/2014/main" id="{A7A65AC4-C414-4E09-B39D-DAC6157D1899}"/>
                </a:ext>
              </a:extLst>
            </p:cNvPr>
            <p:cNvSpPr/>
            <p:nvPr/>
          </p:nvSpPr>
          <p:spPr>
            <a:xfrm>
              <a:off x="4401450" y="2691450"/>
              <a:ext cx="4550" cy="204725"/>
            </a:xfrm>
            <a:custGeom>
              <a:avLst/>
              <a:gdLst/>
              <a:ahLst/>
              <a:cxnLst/>
              <a:rect l="l" t="t" r="r" b="b"/>
              <a:pathLst>
                <a:path w="182" h="8189" extrusionOk="0">
                  <a:moveTo>
                    <a:pt x="157" y="1"/>
                  </a:moveTo>
                  <a:lnTo>
                    <a:pt x="38" y="69"/>
                  </a:lnTo>
                  <a:cubicBezTo>
                    <a:pt x="52" y="93"/>
                    <a:pt x="58" y="114"/>
                    <a:pt x="58" y="137"/>
                  </a:cubicBezTo>
                  <a:lnTo>
                    <a:pt x="61" y="8130"/>
                  </a:lnTo>
                  <a:cubicBezTo>
                    <a:pt x="61" y="8161"/>
                    <a:pt x="44" y="8179"/>
                    <a:pt x="21" y="8179"/>
                  </a:cubicBezTo>
                  <a:cubicBezTo>
                    <a:pt x="14" y="8179"/>
                    <a:pt x="8" y="8179"/>
                    <a:pt x="0" y="8175"/>
                  </a:cubicBezTo>
                  <a:lnTo>
                    <a:pt x="0" y="8175"/>
                  </a:lnTo>
                  <a:cubicBezTo>
                    <a:pt x="8" y="8179"/>
                    <a:pt x="14" y="8179"/>
                    <a:pt x="21" y="8182"/>
                  </a:cubicBezTo>
                  <a:cubicBezTo>
                    <a:pt x="34" y="8185"/>
                    <a:pt x="52" y="8188"/>
                    <a:pt x="65" y="8188"/>
                  </a:cubicBezTo>
                  <a:lnTo>
                    <a:pt x="75" y="8188"/>
                  </a:lnTo>
                  <a:cubicBezTo>
                    <a:pt x="93" y="8185"/>
                    <a:pt x="110" y="8182"/>
                    <a:pt x="120" y="8175"/>
                  </a:cubicBezTo>
                  <a:cubicBezTo>
                    <a:pt x="134" y="8168"/>
                    <a:pt x="147" y="8154"/>
                    <a:pt x="157" y="8141"/>
                  </a:cubicBezTo>
                  <a:cubicBezTo>
                    <a:pt x="164" y="8127"/>
                    <a:pt x="171" y="8110"/>
                    <a:pt x="175" y="8093"/>
                  </a:cubicBezTo>
                  <a:cubicBezTo>
                    <a:pt x="178" y="8083"/>
                    <a:pt x="181" y="8072"/>
                    <a:pt x="181" y="8062"/>
                  </a:cubicBezTo>
                  <a:lnTo>
                    <a:pt x="181" y="7980"/>
                  </a:lnTo>
                  <a:lnTo>
                    <a:pt x="178" y="69"/>
                  </a:lnTo>
                  <a:lnTo>
                    <a:pt x="178" y="65"/>
                  </a:lnTo>
                  <a:cubicBezTo>
                    <a:pt x="175" y="45"/>
                    <a:pt x="171" y="21"/>
                    <a:pt x="157" y="1"/>
                  </a:cubicBez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6593;p41">
              <a:extLst>
                <a:ext uri="{FF2B5EF4-FFF2-40B4-BE49-F238E27FC236}">
                  <a16:creationId xmlns:a16="http://schemas.microsoft.com/office/drawing/2014/main" id="{CFDA0C98-EFE4-4308-A848-D6C5A84DE856}"/>
                </a:ext>
              </a:extLst>
            </p:cNvPr>
            <p:cNvSpPr/>
            <p:nvPr/>
          </p:nvSpPr>
          <p:spPr>
            <a:xfrm>
              <a:off x="4241550" y="2604925"/>
              <a:ext cx="161450" cy="291000"/>
            </a:xfrm>
            <a:custGeom>
              <a:avLst/>
              <a:gdLst/>
              <a:ahLst/>
              <a:cxnLst/>
              <a:rect l="l" t="t" r="r" b="b"/>
              <a:pathLst>
                <a:path w="6458" h="11640" extrusionOk="0">
                  <a:moveTo>
                    <a:pt x="0" y="1"/>
                  </a:moveTo>
                  <a:lnTo>
                    <a:pt x="0" y="8151"/>
                  </a:lnTo>
                  <a:lnTo>
                    <a:pt x="6386" y="11629"/>
                  </a:lnTo>
                  <a:cubicBezTo>
                    <a:pt x="6398" y="11636"/>
                    <a:pt x="6409" y="11640"/>
                    <a:pt x="6419" y="11640"/>
                  </a:cubicBezTo>
                  <a:cubicBezTo>
                    <a:pt x="6441" y="11640"/>
                    <a:pt x="6457" y="11622"/>
                    <a:pt x="6457" y="11591"/>
                  </a:cubicBezTo>
                  <a:lnTo>
                    <a:pt x="6454" y="3598"/>
                  </a:lnTo>
                  <a:cubicBezTo>
                    <a:pt x="6454" y="3575"/>
                    <a:pt x="6448" y="3554"/>
                    <a:pt x="6434" y="3530"/>
                  </a:cubicBezTo>
                  <a:cubicBezTo>
                    <a:pt x="6424" y="3510"/>
                    <a:pt x="6407" y="3489"/>
                    <a:pt x="6386" y="347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6594;p41">
              <a:extLst>
                <a:ext uri="{FF2B5EF4-FFF2-40B4-BE49-F238E27FC236}">
                  <a16:creationId xmlns:a16="http://schemas.microsoft.com/office/drawing/2014/main" id="{932A9EA0-8BEE-4D0B-A592-94490777051B}"/>
                </a:ext>
              </a:extLst>
            </p:cNvPr>
            <p:cNvSpPr/>
            <p:nvPr/>
          </p:nvSpPr>
          <p:spPr>
            <a:xfrm>
              <a:off x="4246925" y="2604600"/>
              <a:ext cx="29700" cy="16150"/>
            </a:xfrm>
            <a:custGeom>
              <a:avLst/>
              <a:gdLst/>
              <a:ahLst/>
              <a:cxnLst/>
              <a:rect l="l" t="t" r="r" b="b"/>
              <a:pathLst>
                <a:path w="1188" h="646" extrusionOk="0">
                  <a:moveTo>
                    <a:pt x="666" y="362"/>
                  </a:moveTo>
                  <a:lnTo>
                    <a:pt x="666" y="362"/>
                  </a:lnTo>
                  <a:lnTo>
                    <a:pt x="1188" y="645"/>
                  </a:lnTo>
                  <a:lnTo>
                    <a:pt x="1188" y="645"/>
                  </a:lnTo>
                  <a:lnTo>
                    <a:pt x="666" y="362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557" y="301"/>
                  </a:lnTo>
                  <a:lnTo>
                    <a:pt x="557" y="301"/>
                  </a:lnTo>
                  <a:close/>
                </a:path>
              </a:pathLst>
            </a:custGeom>
            <a:solidFill>
              <a:srgbClr val="0A352E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6595;p41">
              <a:extLst>
                <a:ext uri="{FF2B5EF4-FFF2-40B4-BE49-F238E27FC236}">
                  <a16:creationId xmlns:a16="http://schemas.microsoft.com/office/drawing/2014/main" id="{62F58640-1C56-4AAF-A042-30F3D7C9C52D}"/>
                </a:ext>
              </a:extLst>
            </p:cNvPr>
            <p:cNvSpPr/>
            <p:nvPr/>
          </p:nvSpPr>
          <p:spPr>
            <a:xfrm>
              <a:off x="4281650" y="2623450"/>
              <a:ext cx="123150" cy="67200"/>
            </a:xfrm>
            <a:custGeom>
              <a:avLst/>
              <a:gdLst/>
              <a:ahLst/>
              <a:cxnLst/>
              <a:rect l="l" t="t" r="r" b="b"/>
              <a:pathLst>
                <a:path w="4926" h="2688" extrusionOk="0">
                  <a:moveTo>
                    <a:pt x="0" y="0"/>
                  </a:moveTo>
                  <a:lnTo>
                    <a:pt x="0" y="0"/>
                  </a:lnTo>
                  <a:lnTo>
                    <a:pt x="4902" y="2670"/>
                  </a:lnTo>
                  <a:cubicBezTo>
                    <a:pt x="4908" y="2673"/>
                    <a:pt x="4918" y="2680"/>
                    <a:pt x="4926" y="2687"/>
                  </a:cubicBezTo>
                  <a:cubicBezTo>
                    <a:pt x="4918" y="2680"/>
                    <a:pt x="4908" y="2673"/>
                    <a:pt x="4902" y="2670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6596;p41">
              <a:extLst>
                <a:ext uri="{FF2B5EF4-FFF2-40B4-BE49-F238E27FC236}">
                  <a16:creationId xmlns:a16="http://schemas.microsoft.com/office/drawing/2014/main" id="{7C675E31-B7E3-4945-A5BE-5DA96BE41FBB}"/>
                </a:ext>
              </a:extLst>
            </p:cNvPr>
            <p:cNvSpPr/>
            <p:nvPr/>
          </p:nvSpPr>
          <p:spPr>
            <a:xfrm>
              <a:off x="4260850" y="2612100"/>
              <a:ext cx="20825" cy="11375"/>
            </a:xfrm>
            <a:custGeom>
              <a:avLst/>
              <a:gdLst/>
              <a:ahLst/>
              <a:cxnLst/>
              <a:rect l="l" t="t" r="r" b="b"/>
              <a:pathLst>
                <a:path w="833" h="455" extrusionOk="0">
                  <a:moveTo>
                    <a:pt x="631" y="345"/>
                  </a:moveTo>
                  <a:lnTo>
                    <a:pt x="832" y="454"/>
                  </a:lnTo>
                  <a:lnTo>
                    <a:pt x="832" y="454"/>
                  </a:lnTo>
                  <a:lnTo>
                    <a:pt x="631" y="345"/>
                  </a:lnTo>
                  <a:lnTo>
                    <a:pt x="631" y="345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109" y="62"/>
                  </a:lnTo>
                  <a:lnTo>
                    <a:pt x="109" y="62"/>
                  </a:lnTo>
                  <a:close/>
                </a:path>
              </a:pathLst>
            </a:custGeom>
            <a:solidFill>
              <a:srgbClr val="1E282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6597;p41">
              <a:extLst>
                <a:ext uri="{FF2B5EF4-FFF2-40B4-BE49-F238E27FC236}">
                  <a16:creationId xmlns:a16="http://schemas.microsoft.com/office/drawing/2014/main" id="{6A937881-B0F1-4F93-8FB7-52FFB41F735E}"/>
                </a:ext>
              </a:extLst>
            </p:cNvPr>
            <p:cNvSpPr/>
            <p:nvPr/>
          </p:nvSpPr>
          <p:spPr>
            <a:xfrm>
              <a:off x="4241550" y="2604600"/>
              <a:ext cx="163850" cy="88600"/>
            </a:xfrm>
            <a:custGeom>
              <a:avLst/>
              <a:gdLst/>
              <a:ahLst/>
              <a:cxnLst/>
              <a:rect l="l" t="t" r="r" b="b"/>
              <a:pathLst>
                <a:path w="6554" h="3544" extrusionOk="0">
                  <a:moveTo>
                    <a:pt x="215" y="1"/>
                  </a:moveTo>
                  <a:lnTo>
                    <a:pt x="106" y="62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6386" y="3492"/>
                  </a:lnTo>
                  <a:cubicBezTo>
                    <a:pt x="6407" y="3502"/>
                    <a:pt x="6424" y="3523"/>
                    <a:pt x="6434" y="3543"/>
                  </a:cubicBezTo>
                  <a:lnTo>
                    <a:pt x="6553" y="3475"/>
                  </a:lnTo>
                  <a:cubicBezTo>
                    <a:pt x="6547" y="3465"/>
                    <a:pt x="6536" y="3451"/>
                    <a:pt x="6530" y="3441"/>
                  </a:cubicBezTo>
                  <a:cubicBezTo>
                    <a:pt x="6522" y="3434"/>
                    <a:pt x="6512" y="3427"/>
                    <a:pt x="6506" y="3424"/>
                  </a:cubicBezTo>
                  <a:lnTo>
                    <a:pt x="1604" y="754"/>
                  </a:lnTo>
                  <a:lnTo>
                    <a:pt x="1403" y="645"/>
                  </a:lnTo>
                  <a:lnTo>
                    <a:pt x="881" y="362"/>
                  </a:lnTo>
                  <a:lnTo>
                    <a:pt x="772" y="30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6598;p41">
              <a:extLst>
                <a:ext uri="{FF2B5EF4-FFF2-40B4-BE49-F238E27FC236}">
                  <a16:creationId xmlns:a16="http://schemas.microsoft.com/office/drawing/2014/main" id="{613A346F-D9C5-47BA-A38B-AB6ED1495157}"/>
                </a:ext>
              </a:extLst>
            </p:cNvPr>
            <p:cNvSpPr/>
            <p:nvPr/>
          </p:nvSpPr>
          <p:spPr>
            <a:xfrm>
              <a:off x="4241625" y="2582400"/>
              <a:ext cx="41425" cy="23775"/>
            </a:xfrm>
            <a:custGeom>
              <a:avLst/>
              <a:gdLst/>
              <a:ahLst/>
              <a:cxnLst/>
              <a:rect l="l" t="t" r="r" b="b"/>
              <a:pathLst>
                <a:path w="1657" h="951" extrusionOk="0">
                  <a:moveTo>
                    <a:pt x="1560" y="1"/>
                  </a:moveTo>
                  <a:lnTo>
                    <a:pt x="1" y="902"/>
                  </a:lnTo>
                  <a:lnTo>
                    <a:pt x="103" y="950"/>
                  </a:lnTo>
                  <a:lnTo>
                    <a:pt x="1656" y="56"/>
                  </a:lnTo>
                  <a:lnTo>
                    <a:pt x="156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6599;p41">
              <a:extLst>
                <a:ext uri="{FF2B5EF4-FFF2-40B4-BE49-F238E27FC236}">
                  <a16:creationId xmlns:a16="http://schemas.microsoft.com/office/drawing/2014/main" id="{B2267448-5D8C-47E8-B880-78F29B7A02B6}"/>
                </a:ext>
              </a:extLst>
            </p:cNvPr>
            <p:cNvSpPr/>
            <p:nvPr/>
          </p:nvSpPr>
          <p:spPr>
            <a:xfrm>
              <a:off x="4241625" y="2582400"/>
              <a:ext cx="41425" cy="23775"/>
            </a:xfrm>
            <a:custGeom>
              <a:avLst/>
              <a:gdLst/>
              <a:ahLst/>
              <a:cxnLst/>
              <a:rect l="l" t="t" r="r" b="b"/>
              <a:pathLst>
                <a:path w="1657" h="951" extrusionOk="0">
                  <a:moveTo>
                    <a:pt x="1560" y="1"/>
                  </a:moveTo>
                  <a:lnTo>
                    <a:pt x="1" y="902"/>
                  </a:lnTo>
                  <a:lnTo>
                    <a:pt x="103" y="950"/>
                  </a:lnTo>
                  <a:lnTo>
                    <a:pt x="1656" y="56"/>
                  </a:lnTo>
                  <a:lnTo>
                    <a:pt x="1560" y="1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6600;p41">
              <a:extLst>
                <a:ext uri="{FF2B5EF4-FFF2-40B4-BE49-F238E27FC236}">
                  <a16:creationId xmlns:a16="http://schemas.microsoft.com/office/drawing/2014/main" id="{233AC0B9-3882-4919-B41E-4EF6F63659D5}"/>
                </a:ext>
              </a:extLst>
            </p:cNvPr>
            <p:cNvSpPr/>
            <p:nvPr/>
          </p:nvSpPr>
          <p:spPr>
            <a:xfrm>
              <a:off x="4237875" y="2609625"/>
              <a:ext cx="158825" cy="292600"/>
            </a:xfrm>
            <a:custGeom>
              <a:avLst/>
              <a:gdLst/>
              <a:ahLst/>
              <a:cxnLst/>
              <a:rect l="l" t="t" r="r" b="b"/>
              <a:pathLst>
                <a:path w="6353" h="11704" extrusionOk="0">
                  <a:moveTo>
                    <a:pt x="164" y="0"/>
                  </a:moveTo>
                  <a:cubicBezTo>
                    <a:pt x="149" y="0"/>
                    <a:pt x="135" y="4"/>
                    <a:pt x="124" y="11"/>
                  </a:cubicBezTo>
                  <a:cubicBezTo>
                    <a:pt x="93" y="28"/>
                    <a:pt x="1" y="79"/>
                    <a:pt x="1" y="79"/>
                  </a:cubicBezTo>
                  <a:lnTo>
                    <a:pt x="75" y="7895"/>
                  </a:lnTo>
                  <a:cubicBezTo>
                    <a:pt x="75" y="7997"/>
                    <a:pt x="147" y="8120"/>
                    <a:pt x="236" y="8171"/>
                  </a:cubicBezTo>
                  <a:lnTo>
                    <a:pt x="6352" y="11704"/>
                  </a:lnTo>
                  <a:lnTo>
                    <a:pt x="6349" y="3550"/>
                  </a:lnTo>
                  <a:lnTo>
                    <a:pt x="236" y="21"/>
                  </a:lnTo>
                  <a:cubicBezTo>
                    <a:pt x="210" y="7"/>
                    <a:pt x="186" y="0"/>
                    <a:pt x="164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6601;p41">
              <a:extLst>
                <a:ext uri="{FF2B5EF4-FFF2-40B4-BE49-F238E27FC236}">
                  <a16:creationId xmlns:a16="http://schemas.microsoft.com/office/drawing/2014/main" id="{FC134AB0-7239-4DFE-AD83-3E7FFCAEF264}"/>
                </a:ext>
              </a:extLst>
            </p:cNvPr>
            <p:cNvSpPr/>
            <p:nvPr/>
          </p:nvSpPr>
          <p:spPr>
            <a:xfrm>
              <a:off x="4237875" y="2609625"/>
              <a:ext cx="156425" cy="89200"/>
            </a:xfrm>
            <a:custGeom>
              <a:avLst/>
              <a:gdLst/>
              <a:ahLst/>
              <a:cxnLst/>
              <a:rect l="l" t="t" r="r" b="b"/>
              <a:pathLst>
                <a:path w="6257" h="3568" extrusionOk="0">
                  <a:moveTo>
                    <a:pt x="165" y="0"/>
                  </a:moveTo>
                  <a:cubicBezTo>
                    <a:pt x="147" y="0"/>
                    <a:pt x="133" y="4"/>
                    <a:pt x="124" y="11"/>
                  </a:cubicBezTo>
                  <a:cubicBezTo>
                    <a:pt x="93" y="28"/>
                    <a:pt x="1" y="79"/>
                    <a:pt x="1" y="79"/>
                  </a:cubicBezTo>
                  <a:cubicBezTo>
                    <a:pt x="14" y="72"/>
                    <a:pt x="28" y="69"/>
                    <a:pt x="45" y="69"/>
                  </a:cubicBezTo>
                  <a:cubicBezTo>
                    <a:pt x="65" y="69"/>
                    <a:pt x="89" y="76"/>
                    <a:pt x="116" y="90"/>
                  </a:cubicBezTo>
                  <a:lnTo>
                    <a:pt x="6137" y="3568"/>
                  </a:lnTo>
                  <a:lnTo>
                    <a:pt x="6256" y="3499"/>
                  </a:lnTo>
                  <a:lnTo>
                    <a:pt x="236" y="21"/>
                  </a:lnTo>
                  <a:cubicBezTo>
                    <a:pt x="209" y="8"/>
                    <a:pt x="185" y="0"/>
                    <a:pt x="165" y="0"/>
                  </a:cubicBez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6602;p41">
              <a:extLst>
                <a:ext uri="{FF2B5EF4-FFF2-40B4-BE49-F238E27FC236}">
                  <a16:creationId xmlns:a16="http://schemas.microsoft.com/office/drawing/2014/main" id="{4D4D55F6-5346-414A-BEAD-C07A8385BFA8}"/>
                </a:ext>
              </a:extLst>
            </p:cNvPr>
            <p:cNvSpPr/>
            <p:nvPr/>
          </p:nvSpPr>
          <p:spPr>
            <a:xfrm>
              <a:off x="4236775" y="2611300"/>
              <a:ext cx="156925" cy="292625"/>
            </a:xfrm>
            <a:custGeom>
              <a:avLst/>
              <a:gdLst/>
              <a:ahLst/>
              <a:cxnLst/>
              <a:rect l="l" t="t" r="r" b="b"/>
              <a:pathLst>
                <a:path w="6277" h="11705" extrusionOk="0">
                  <a:moveTo>
                    <a:pt x="88" y="0"/>
                  </a:moveTo>
                  <a:cubicBezTo>
                    <a:pt x="36" y="0"/>
                    <a:pt x="1" y="42"/>
                    <a:pt x="1" y="114"/>
                  </a:cubicBezTo>
                  <a:lnTo>
                    <a:pt x="4" y="7899"/>
                  </a:lnTo>
                  <a:cubicBezTo>
                    <a:pt x="4" y="7998"/>
                    <a:pt x="72" y="8121"/>
                    <a:pt x="160" y="8173"/>
                  </a:cubicBezTo>
                  <a:lnTo>
                    <a:pt x="6277" y="11705"/>
                  </a:lnTo>
                  <a:lnTo>
                    <a:pt x="6277" y="3555"/>
                  </a:lnTo>
                  <a:lnTo>
                    <a:pt x="160" y="23"/>
                  </a:lnTo>
                  <a:cubicBezTo>
                    <a:pt x="134" y="8"/>
                    <a:pt x="110" y="0"/>
                    <a:pt x="88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6603;p41">
              <a:extLst>
                <a:ext uri="{FF2B5EF4-FFF2-40B4-BE49-F238E27FC236}">
                  <a16:creationId xmlns:a16="http://schemas.microsoft.com/office/drawing/2014/main" id="{07041418-0A7C-4F77-903F-BD73D685E7C2}"/>
                </a:ext>
              </a:extLst>
            </p:cNvPr>
            <p:cNvSpPr/>
            <p:nvPr/>
          </p:nvSpPr>
          <p:spPr>
            <a:xfrm>
              <a:off x="4236775" y="2611350"/>
              <a:ext cx="154525" cy="98225"/>
            </a:xfrm>
            <a:custGeom>
              <a:avLst/>
              <a:gdLst/>
              <a:ahLst/>
              <a:cxnLst/>
              <a:rect l="l" t="t" r="r" b="b"/>
              <a:pathLst>
                <a:path w="6181" h="3929" extrusionOk="0">
                  <a:moveTo>
                    <a:pt x="89" y="0"/>
                  </a:moveTo>
                  <a:cubicBezTo>
                    <a:pt x="37" y="0"/>
                    <a:pt x="1" y="41"/>
                    <a:pt x="1" y="112"/>
                  </a:cubicBezTo>
                  <a:lnTo>
                    <a:pt x="1" y="246"/>
                  </a:lnTo>
                  <a:lnTo>
                    <a:pt x="99" y="188"/>
                  </a:lnTo>
                  <a:lnTo>
                    <a:pt x="113" y="194"/>
                  </a:lnTo>
                  <a:cubicBezTo>
                    <a:pt x="127" y="171"/>
                    <a:pt x="150" y="161"/>
                    <a:pt x="177" y="161"/>
                  </a:cubicBezTo>
                  <a:cubicBezTo>
                    <a:pt x="198" y="161"/>
                    <a:pt x="222" y="164"/>
                    <a:pt x="246" y="181"/>
                  </a:cubicBezTo>
                  <a:lnTo>
                    <a:pt x="5430" y="3174"/>
                  </a:lnTo>
                  <a:lnTo>
                    <a:pt x="5434" y="3540"/>
                  </a:lnTo>
                  <a:cubicBezTo>
                    <a:pt x="5448" y="3546"/>
                    <a:pt x="5461" y="3553"/>
                    <a:pt x="5471" y="3560"/>
                  </a:cubicBezTo>
                  <a:cubicBezTo>
                    <a:pt x="5546" y="3604"/>
                    <a:pt x="5604" y="3658"/>
                    <a:pt x="5639" y="3717"/>
                  </a:cubicBezTo>
                  <a:lnTo>
                    <a:pt x="5639" y="3720"/>
                  </a:lnTo>
                  <a:cubicBezTo>
                    <a:pt x="5652" y="3744"/>
                    <a:pt x="5662" y="3768"/>
                    <a:pt x="5669" y="3792"/>
                  </a:cubicBezTo>
                  <a:lnTo>
                    <a:pt x="6181" y="3499"/>
                  </a:lnTo>
                  <a:lnTo>
                    <a:pt x="160" y="21"/>
                  </a:lnTo>
                  <a:cubicBezTo>
                    <a:pt x="133" y="7"/>
                    <a:pt x="109" y="0"/>
                    <a:pt x="89" y="0"/>
                  </a:cubicBezTo>
                  <a:close/>
                  <a:moveTo>
                    <a:pt x="5434" y="3642"/>
                  </a:moveTo>
                  <a:lnTo>
                    <a:pt x="5434" y="3929"/>
                  </a:lnTo>
                  <a:lnTo>
                    <a:pt x="5587" y="3839"/>
                  </a:lnTo>
                  <a:cubicBezTo>
                    <a:pt x="5577" y="3768"/>
                    <a:pt x="5525" y="3696"/>
                    <a:pt x="5434" y="36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6604;p41">
              <a:extLst>
                <a:ext uri="{FF2B5EF4-FFF2-40B4-BE49-F238E27FC236}">
                  <a16:creationId xmlns:a16="http://schemas.microsoft.com/office/drawing/2014/main" id="{C15895A1-4A9B-4B11-A2D7-86471695E536}"/>
                </a:ext>
              </a:extLst>
            </p:cNvPr>
            <p:cNvSpPr/>
            <p:nvPr/>
          </p:nvSpPr>
          <p:spPr>
            <a:xfrm>
              <a:off x="4224150" y="2615350"/>
              <a:ext cx="148475" cy="288675"/>
            </a:xfrm>
            <a:custGeom>
              <a:avLst/>
              <a:gdLst/>
              <a:ahLst/>
              <a:cxnLst/>
              <a:rect l="l" t="t" r="r" b="b"/>
              <a:pathLst>
                <a:path w="5939" h="11547" extrusionOk="0">
                  <a:moveTo>
                    <a:pt x="684" y="0"/>
                  </a:moveTo>
                  <a:cubicBezTo>
                    <a:pt x="656" y="0"/>
                    <a:pt x="633" y="13"/>
                    <a:pt x="618" y="34"/>
                  </a:cubicBezTo>
                  <a:lnTo>
                    <a:pt x="604" y="28"/>
                  </a:lnTo>
                  <a:lnTo>
                    <a:pt x="0" y="376"/>
                  </a:lnTo>
                  <a:lnTo>
                    <a:pt x="594" y="713"/>
                  </a:lnTo>
                  <a:lnTo>
                    <a:pt x="594" y="7895"/>
                  </a:lnTo>
                  <a:cubicBezTo>
                    <a:pt x="594" y="7997"/>
                    <a:pt x="665" y="8120"/>
                    <a:pt x="751" y="8167"/>
                  </a:cubicBezTo>
                  <a:lnTo>
                    <a:pt x="5280" y="10785"/>
                  </a:lnTo>
                  <a:lnTo>
                    <a:pt x="5280" y="11546"/>
                  </a:lnTo>
                  <a:lnTo>
                    <a:pt x="5939" y="11165"/>
                  </a:lnTo>
                  <a:lnTo>
                    <a:pt x="5935" y="3014"/>
                  </a:lnTo>
                  <a:lnTo>
                    <a:pt x="751" y="21"/>
                  </a:lnTo>
                  <a:cubicBezTo>
                    <a:pt x="727" y="7"/>
                    <a:pt x="704" y="0"/>
                    <a:pt x="684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6605;p41">
              <a:extLst>
                <a:ext uri="{FF2B5EF4-FFF2-40B4-BE49-F238E27FC236}">
                  <a16:creationId xmlns:a16="http://schemas.microsoft.com/office/drawing/2014/main" id="{FD1A322A-AB4E-4C23-A523-0AFCE3C3E307}"/>
                </a:ext>
              </a:extLst>
            </p:cNvPr>
            <p:cNvSpPr/>
            <p:nvPr/>
          </p:nvSpPr>
          <p:spPr>
            <a:xfrm>
              <a:off x="4222450" y="2624775"/>
              <a:ext cx="133725" cy="279250"/>
            </a:xfrm>
            <a:custGeom>
              <a:avLst/>
              <a:gdLst/>
              <a:ahLst/>
              <a:cxnLst/>
              <a:rect l="l" t="t" r="r" b="b"/>
              <a:pathLst>
                <a:path w="5349" h="11170" extrusionOk="0">
                  <a:moveTo>
                    <a:pt x="88" y="1"/>
                  </a:moveTo>
                  <a:cubicBezTo>
                    <a:pt x="36" y="1"/>
                    <a:pt x="0" y="43"/>
                    <a:pt x="0" y="115"/>
                  </a:cubicBezTo>
                  <a:lnTo>
                    <a:pt x="0" y="7900"/>
                  </a:lnTo>
                  <a:cubicBezTo>
                    <a:pt x="0" y="7999"/>
                    <a:pt x="71" y="8122"/>
                    <a:pt x="160" y="8173"/>
                  </a:cubicBezTo>
                  <a:lnTo>
                    <a:pt x="5348" y="11169"/>
                  </a:lnTo>
                  <a:lnTo>
                    <a:pt x="5345" y="3019"/>
                  </a:lnTo>
                  <a:lnTo>
                    <a:pt x="160" y="23"/>
                  </a:lnTo>
                  <a:cubicBezTo>
                    <a:pt x="134" y="8"/>
                    <a:pt x="110" y="1"/>
                    <a:pt x="88" y="1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6606;p41">
              <a:extLst>
                <a:ext uri="{FF2B5EF4-FFF2-40B4-BE49-F238E27FC236}">
                  <a16:creationId xmlns:a16="http://schemas.microsoft.com/office/drawing/2014/main" id="{2EA672A6-0A0B-40A5-8A3E-57A95CE9ED2D}"/>
                </a:ext>
              </a:extLst>
            </p:cNvPr>
            <p:cNvSpPr/>
            <p:nvPr/>
          </p:nvSpPr>
          <p:spPr>
            <a:xfrm>
              <a:off x="4356050" y="2690700"/>
              <a:ext cx="16575" cy="213325"/>
            </a:xfrm>
            <a:custGeom>
              <a:avLst/>
              <a:gdLst/>
              <a:ahLst/>
              <a:cxnLst/>
              <a:rect l="l" t="t" r="r" b="b"/>
              <a:pathLst>
                <a:path w="663" h="8533" extrusionOk="0">
                  <a:moveTo>
                    <a:pt x="659" y="0"/>
                  </a:moveTo>
                  <a:lnTo>
                    <a:pt x="1" y="382"/>
                  </a:lnTo>
                  <a:lnTo>
                    <a:pt x="4" y="8532"/>
                  </a:lnTo>
                  <a:lnTo>
                    <a:pt x="663" y="8151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6607;p41">
              <a:extLst>
                <a:ext uri="{FF2B5EF4-FFF2-40B4-BE49-F238E27FC236}">
                  <a16:creationId xmlns:a16="http://schemas.microsoft.com/office/drawing/2014/main" id="{CE552B92-4C47-4B48-B74B-F56D83DD2454}"/>
                </a:ext>
              </a:extLst>
            </p:cNvPr>
            <p:cNvSpPr/>
            <p:nvPr/>
          </p:nvSpPr>
          <p:spPr>
            <a:xfrm>
              <a:off x="4346425" y="2701475"/>
              <a:ext cx="4275" cy="6175"/>
            </a:xfrm>
            <a:custGeom>
              <a:avLst/>
              <a:gdLst/>
              <a:ahLst/>
              <a:cxnLst/>
              <a:rect l="l" t="t" r="r" b="b"/>
              <a:pathLst>
                <a:path w="171" h="247" extrusionOk="0">
                  <a:moveTo>
                    <a:pt x="51" y="1"/>
                  </a:moveTo>
                  <a:cubicBezTo>
                    <a:pt x="22" y="1"/>
                    <a:pt x="1" y="29"/>
                    <a:pt x="3" y="74"/>
                  </a:cubicBezTo>
                  <a:cubicBezTo>
                    <a:pt x="3" y="102"/>
                    <a:pt x="10" y="132"/>
                    <a:pt x="24" y="160"/>
                  </a:cubicBezTo>
                  <a:cubicBezTo>
                    <a:pt x="38" y="190"/>
                    <a:pt x="62" y="221"/>
                    <a:pt x="85" y="234"/>
                  </a:cubicBezTo>
                  <a:cubicBezTo>
                    <a:pt x="89" y="238"/>
                    <a:pt x="92" y="242"/>
                    <a:pt x="99" y="242"/>
                  </a:cubicBezTo>
                  <a:cubicBezTo>
                    <a:pt x="107" y="245"/>
                    <a:pt x="115" y="247"/>
                    <a:pt x="122" y="247"/>
                  </a:cubicBezTo>
                  <a:cubicBezTo>
                    <a:pt x="151" y="247"/>
                    <a:pt x="170" y="220"/>
                    <a:pt x="170" y="173"/>
                  </a:cubicBezTo>
                  <a:cubicBezTo>
                    <a:pt x="170" y="153"/>
                    <a:pt x="167" y="132"/>
                    <a:pt x="157" y="112"/>
                  </a:cubicBezTo>
                  <a:cubicBezTo>
                    <a:pt x="150" y="81"/>
                    <a:pt x="133" y="50"/>
                    <a:pt x="109" y="33"/>
                  </a:cubicBezTo>
                  <a:cubicBezTo>
                    <a:pt x="102" y="23"/>
                    <a:pt x="95" y="17"/>
                    <a:pt x="85" y="12"/>
                  </a:cubicBezTo>
                  <a:cubicBezTo>
                    <a:pt x="73" y="4"/>
                    <a:pt x="62" y="1"/>
                    <a:pt x="51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6608;p41">
              <a:extLst>
                <a:ext uri="{FF2B5EF4-FFF2-40B4-BE49-F238E27FC236}">
                  <a16:creationId xmlns:a16="http://schemas.microsoft.com/office/drawing/2014/main" id="{D1AE4765-E228-4F6B-B28E-8D091CC9C1A5}"/>
                </a:ext>
              </a:extLst>
            </p:cNvPr>
            <p:cNvSpPr/>
            <p:nvPr/>
          </p:nvSpPr>
          <p:spPr>
            <a:xfrm>
              <a:off x="4346225" y="2699825"/>
              <a:ext cx="32900" cy="18475"/>
            </a:xfrm>
            <a:custGeom>
              <a:avLst/>
              <a:gdLst/>
              <a:ahLst/>
              <a:cxnLst/>
              <a:rect l="l" t="t" r="r" b="b"/>
              <a:pathLst>
                <a:path w="1316" h="739" extrusionOk="0">
                  <a:moveTo>
                    <a:pt x="1052" y="1"/>
                  </a:moveTo>
                  <a:lnTo>
                    <a:pt x="1056" y="103"/>
                  </a:lnTo>
                  <a:cubicBezTo>
                    <a:pt x="1267" y="229"/>
                    <a:pt x="1264" y="431"/>
                    <a:pt x="1049" y="554"/>
                  </a:cubicBezTo>
                  <a:cubicBezTo>
                    <a:pt x="941" y="615"/>
                    <a:pt x="798" y="647"/>
                    <a:pt x="655" y="647"/>
                  </a:cubicBezTo>
                  <a:cubicBezTo>
                    <a:pt x="514" y="647"/>
                    <a:pt x="372" y="616"/>
                    <a:pt x="264" y="554"/>
                  </a:cubicBezTo>
                  <a:cubicBezTo>
                    <a:pt x="148" y="485"/>
                    <a:pt x="93" y="396"/>
                    <a:pt x="107" y="308"/>
                  </a:cubicBezTo>
                  <a:cubicBezTo>
                    <a:pt x="107" y="263"/>
                    <a:pt x="128" y="219"/>
                    <a:pt x="165" y="178"/>
                  </a:cubicBezTo>
                  <a:cubicBezTo>
                    <a:pt x="158" y="147"/>
                    <a:pt x="141" y="116"/>
                    <a:pt x="117" y="99"/>
                  </a:cubicBezTo>
                  <a:cubicBezTo>
                    <a:pt x="76" y="137"/>
                    <a:pt x="46" y="178"/>
                    <a:pt x="32" y="226"/>
                  </a:cubicBezTo>
                  <a:cubicBezTo>
                    <a:pt x="1" y="304"/>
                    <a:pt x="5" y="393"/>
                    <a:pt x="52" y="475"/>
                  </a:cubicBezTo>
                  <a:cubicBezTo>
                    <a:pt x="87" y="536"/>
                    <a:pt x="144" y="587"/>
                    <a:pt x="219" y="631"/>
                  </a:cubicBezTo>
                  <a:cubicBezTo>
                    <a:pt x="342" y="703"/>
                    <a:pt x="499" y="739"/>
                    <a:pt x="656" y="739"/>
                  </a:cubicBezTo>
                  <a:cubicBezTo>
                    <a:pt x="813" y="739"/>
                    <a:pt x="971" y="703"/>
                    <a:pt x="1093" y="631"/>
                  </a:cubicBezTo>
                  <a:cubicBezTo>
                    <a:pt x="1188" y="577"/>
                    <a:pt x="1250" y="508"/>
                    <a:pt x="1281" y="431"/>
                  </a:cubicBezTo>
                  <a:cubicBezTo>
                    <a:pt x="1315" y="349"/>
                    <a:pt x="1308" y="259"/>
                    <a:pt x="1261" y="181"/>
                  </a:cubicBezTo>
                  <a:lnTo>
                    <a:pt x="1261" y="178"/>
                  </a:lnTo>
                  <a:cubicBezTo>
                    <a:pt x="1226" y="119"/>
                    <a:pt x="1168" y="65"/>
                    <a:pt x="1093" y="21"/>
                  </a:cubicBezTo>
                  <a:cubicBezTo>
                    <a:pt x="1083" y="14"/>
                    <a:pt x="1070" y="7"/>
                    <a:pt x="105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6609;p41">
              <a:extLst>
                <a:ext uri="{FF2B5EF4-FFF2-40B4-BE49-F238E27FC236}">
                  <a16:creationId xmlns:a16="http://schemas.microsoft.com/office/drawing/2014/main" id="{CAC53C15-EDFE-4B9B-B62B-C1735B00A861}"/>
                </a:ext>
              </a:extLst>
            </p:cNvPr>
            <p:cNvSpPr/>
            <p:nvPr/>
          </p:nvSpPr>
          <p:spPr>
            <a:xfrm>
              <a:off x="4214575" y="2623350"/>
              <a:ext cx="143550" cy="96375"/>
            </a:xfrm>
            <a:custGeom>
              <a:avLst/>
              <a:gdLst/>
              <a:ahLst/>
              <a:cxnLst/>
              <a:rect l="l" t="t" r="r" b="b"/>
              <a:pathLst>
                <a:path w="5742" h="3855" extrusionOk="0">
                  <a:moveTo>
                    <a:pt x="166" y="0"/>
                  </a:moveTo>
                  <a:cubicBezTo>
                    <a:pt x="137" y="0"/>
                    <a:pt x="108" y="6"/>
                    <a:pt x="86" y="18"/>
                  </a:cubicBezTo>
                  <a:lnTo>
                    <a:pt x="1" y="70"/>
                  </a:lnTo>
                  <a:lnTo>
                    <a:pt x="5622" y="3854"/>
                  </a:lnTo>
                  <a:lnTo>
                    <a:pt x="5742" y="3786"/>
                  </a:lnTo>
                  <a:lnTo>
                    <a:pt x="246" y="18"/>
                  </a:lnTo>
                  <a:cubicBezTo>
                    <a:pt x="224" y="6"/>
                    <a:pt x="195" y="0"/>
                    <a:pt x="166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6610;p41">
              <a:extLst>
                <a:ext uri="{FF2B5EF4-FFF2-40B4-BE49-F238E27FC236}">
                  <a16:creationId xmlns:a16="http://schemas.microsoft.com/office/drawing/2014/main" id="{F50D0A3F-A68E-4B1B-90CD-18C2F6893637}"/>
                </a:ext>
              </a:extLst>
            </p:cNvPr>
            <p:cNvSpPr/>
            <p:nvPr/>
          </p:nvSpPr>
          <p:spPr>
            <a:xfrm>
              <a:off x="4214575" y="2623375"/>
              <a:ext cx="143550" cy="96250"/>
            </a:xfrm>
            <a:custGeom>
              <a:avLst/>
              <a:gdLst/>
              <a:ahLst/>
              <a:cxnLst/>
              <a:rect l="l" t="t" r="r" b="b"/>
              <a:pathLst>
                <a:path w="5742" h="3850" extrusionOk="0">
                  <a:moveTo>
                    <a:pt x="168" y="0"/>
                  </a:moveTo>
                  <a:cubicBezTo>
                    <a:pt x="137" y="0"/>
                    <a:pt x="110" y="7"/>
                    <a:pt x="86" y="17"/>
                  </a:cubicBezTo>
                  <a:lnTo>
                    <a:pt x="1" y="69"/>
                  </a:lnTo>
                  <a:cubicBezTo>
                    <a:pt x="15" y="61"/>
                    <a:pt x="28" y="58"/>
                    <a:pt x="42" y="58"/>
                  </a:cubicBezTo>
                  <a:cubicBezTo>
                    <a:pt x="62" y="58"/>
                    <a:pt x="86" y="65"/>
                    <a:pt x="114" y="79"/>
                  </a:cubicBezTo>
                  <a:lnTo>
                    <a:pt x="5625" y="3850"/>
                  </a:lnTo>
                  <a:lnTo>
                    <a:pt x="5742" y="3782"/>
                  </a:lnTo>
                  <a:lnTo>
                    <a:pt x="5734" y="3779"/>
                  </a:lnTo>
                  <a:lnTo>
                    <a:pt x="5295" y="3478"/>
                  </a:lnTo>
                  <a:lnTo>
                    <a:pt x="342" y="85"/>
                  </a:lnTo>
                  <a:lnTo>
                    <a:pt x="246" y="17"/>
                  </a:lnTo>
                  <a:cubicBezTo>
                    <a:pt x="223" y="7"/>
                    <a:pt x="196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6611;p41">
              <a:extLst>
                <a:ext uri="{FF2B5EF4-FFF2-40B4-BE49-F238E27FC236}">
                  <a16:creationId xmlns:a16="http://schemas.microsoft.com/office/drawing/2014/main" id="{46C7F74E-BA5B-4FFD-A4DB-5292C304FB1B}"/>
                </a:ext>
              </a:extLst>
            </p:cNvPr>
            <p:cNvSpPr/>
            <p:nvPr/>
          </p:nvSpPr>
          <p:spPr>
            <a:xfrm>
              <a:off x="4213400" y="2624825"/>
              <a:ext cx="144025" cy="300025"/>
            </a:xfrm>
            <a:custGeom>
              <a:avLst/>
              <a:gdLst/>
              <a:ahLst/>
              <a:cxnLst/>
              <a:rect l="l" t="t" r="r" b="b"/>
              <a:pathLst>
                <a:path w="5761" h="12001" extrusionOk="0">
                  <a:moveTo>
                    <a:pt x="91" y="1"/>
                  </a:moveTo>
                  <a:cubicBezTo>
                    <a:pt x="37" y="1"/>
                    <a:pt x="0" y="42"/>
                    <a:pt x="0" y="113"/>
                  </a:cubicBezTo>
                  <a:lnTo>
                    <a:pt x="3" y="7898"/>
                  </a:lnTo>
                  <a:cubicBezTo>
                    <a:pt x="3" y="7997"/>
                    <a:pt x="71" y="8120"/>
                    <a:pt x="161" y="8171"/>
                  </a:cubicBezTo>
                  <a:lnTo>
                    <a:pt x="5761" y="12000"/>
                  </a:lnTo>
                  <a:lnTo>
                    <a:pt x="5761" y="3850"/>
                  </a:lnTo>
                  <a:lnTo>
                    <a:pt x="161" y="21"/>
                  </a:lnTo>
                  <a:cubicBezTo>
                    <a:pt x="135" y="7"/>
                    <a:pt x="112" y="1"/>
                    <a:pt x="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6612;p41">
              <a:extLst>
                <a:ext uri="{FF2B5EF4-FFF2-40B4-BE49-F238E27FC236}">
                  <a16:creationId xmlns:a16="http://schemas.microsoft.com/office/drawing/2014/main" id="{71099B60-D905-456B-BF70-13D92560920A}"/>
                </a:ext>
              </a:extLst>
            </p:cNvPr>
            <p:cNvSpPr/>
            <p:nvPr/>
          </p:nvSpPr>
          <p:spPr>
            <a:xfrm>
              <a:off x="4357400" y="2698375"/>
              <a:ext cx="39300" cy="226550"/>
            </a:xfrm>
            <a:custGeom>
              <a:avLst/>
              <a:gdLst/>
              <a:ahLst/>
              <a:cxnLst/>
              <a:rect l="l" t="t" r="r" b="b"/>
              <a:pathLst>
                <a:path w="1572" h="9062" extrusionOk="0">
                  <a:moveTo>
                    <a:pt x="1568" y="0"/>
                  </a:moveTo>
                  <a:lnTo>
                    <a:pt x="1" y="908"/>
                  </a:lnTo>
                  <a:lnTo>
                    <a:pt x="1" y="9062"/>
                  </a:lnTo>
                  <a:lnTo>
                    <a:pt x="1571" y="8154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6613;p41">
              <a:extLst>
                <a:ext uri="{FF2B5EF4-FFF2-40B4-BE49-F238E27FC236}">
                  <a16:creationId xmlns:a16="http://schemas.microsoft.com/office/drawing/2014/main" id="{F68306E7-D295-43C3-AE46-4B7E825EBDDF}"/>
                </a:ext>
              </a:extLst>
            </p:cNvPr>
            <p:cNvSpPr/>
            <p:nvPr/>
          </p:nvSpPr>
          <p:spPr>
            <a:xfrm>
              <a:off x="4357400" y="2698375"/>
              <a:ext cx="39300" cy="226550"/>
            </a:xfrm>
            <a:custGeom>
              <a:avLst/>
              <a:gdLst/>
              <a:ahLst/>
              <a:cxnLst/>
              <a:rect l="l" t="t" r="r" b="b"/>
              <a:pathLst>
                <a:path w="1572" h="9062" extrusionOk="0">
                  <a:moveTo>
                    <a:pt x="1568" y="0"/>
                  </a:moveTo>
                  <a:lnTo>
                    <a:pt x="854" y="413"/>
                  </a:lnTo>
                  <a:lnTo>
                    <a:pt x="738" y="481"/>
                  </a:lnTo>
                  <a:lnTo>
                    <a:pt x="609" y="557"/>
                  </a:lnTo>
                  <a:lnTo>
                    <a:pt x="377" y="689"/>
                  </a:lnTo>
                  <a:lnTo>
                    <a:pt x="1" y="908"/>
                  </a:lnTo>
                  <a:lnTo>
                    <a:pt x="1" y="9062"/>
                  </a:lnTo>
                  <a:lnTo>
                    <a:pt x="1571" y="8154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6614;p41">
              <a:extLst>
                <a:ext uri="{FF2B5EF4-FFF2-40B4-BE49-F238E27FC236}">
                  <a16:creationId xmlns:a16="http://schemas.microsoft.com/office/drawing/2014/main" id="{B8E10711-8353-401A-8360-080BE3DA8A91}"/>
                </a:ext>
              </a:extLst>
            </p:cNvPr>
            <p:cNvSpPr/>
            <p:nvPr/>
          </p:nvSpPr>
          <p:spPr>
            <a:xfrm>
              <a:off x="4365950" y="2739425"/>
              <a:ext cx="24250" cy="29900"/>
            </a:xfrm>
            <a:custGeom>
              <a:avLst/>
              <a:gdLst/>
              <a:ahLst/>
              <a:cxnLst/>
              <a:rect l="l" t="t" r="r" b="b"/>
              <a:pathLst>
                <a:path w="970" h="1196" extrusionOk="0">
                  <a:moveTo>
                    <a:pt x="666" y="1"/>
                  </a:moveTo>
                  <a:cubicBezTo>
                    <a:pt x="595" y="1"/>
                    <a:pt x="518" y="23"/>
                    <a:pt x="440" y="68"/>
                  </a:cubicBezTo>
                  <a:cubicBezTo>
                    <a:pt x="195" y="208"/>
                    <a:pt x="4" y="542"/>
                    <a:pt x="1" y="826"/>
                  </a:cubicBezTo>
                  <a:cubicBezTo>
                    <a:pt x="4" y="911"/>
                    <a:pt x="21" y="989"/>
                    <a:pt x="55" y="1051"/>
                  </a:cubicBezTo>
                  <a:cubicBezTo>
                    <a:pt x="111" y="1146"/>
                    <a:pt x="202" y="1196"/>
                    <a:pt x="309" y="1196"/>
                  </a:cubicBezTo>
                  <a:cubicBezTo>
                    <a:pt x="379" y="1196"/>
                    <a:pt x="456" y="1174"/>
                    <a:pt x="533" y="1130"/>
                  </a:cubicBezTo>
                  <a:cubicBezTo>
                    <a:pt x="779" y="989"/>
                    <a:pt x="970" y="655"/>
                    <a:pt x="970" y="372"/>
                  </a:cubicBezTo>
                  <a:cubicBezTo>
                    <a:pt x="970" y="283"/>
                    <a:pt x="952" y="208"/>
                    <a:pt x="915" y="147"/>
                  </a:cubicBezTo>
                  <a:cubicBezTo>
                    <a:pt x="870" y="68"/>
                    <a:pt x="796" y="17"/>
                    <a:pt x="707" y="3"/>
                  </a:cubicBezTo>
                  <a:cubicBezTo>
                    <a:pt x="693" y="2"/>
                    <a:pt x="680" y="1"/>
                    <a:pt x="666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6615;p41">
              <a:extLst>
                <a:ext uri="{FF2B5EF4-FFF2-40B4-BE49-F238E27FC236}">
                  <a16:creationId xmlns:a16="http://schemas.microsoft.com/office/drawing/2014/main" id="{64CFE33C-554A-4E93-B820-9F3CF362EAD8}"/>
                </a:ext>
              </a:extLst>
            </p:cNvPr>
            <p:cNvSpPr/>
            <p:nvPr/>
          </p:nvSpPr>
          <p:spPr>
            <a:xfrm>
              <a:off x="4368250" y="2741725"/>
              <a:ext cx="19650" cy="25325"/>
            </a:xfrm>
            <a:custGeom>
              <a:avLst/>
              <a:gdLst/>
              <a:ahLst/>
              <a:cxnLst/>
              <a:rect l="l" t="t" r="r" b="b"/>
              <a:pathLst>
                <a:path w="786" h="1013" extrusionOk="0">
                  <a:moveTo>
                    <a:pt x="570" y="1"/>
                  </a:moveTo>
                  <a:cubicBezTo>
                    <a:pt x="517" y="1"/>
                    <a:pt x="457" y="18"/>
                    <a:pt x="393" y="55"/>
                  </a:cubicBezTo>
                  <a:cubicBezTo>
                    <a:pt x="178" y="177"/>
                    <a:pt x="0" y="485"/>
                    <a:pt x="0" y="734"/>
                  </a:cubicBezTo>
                  <a:cubicBezTo>
                    <a:pt x="0" y="910"/>
                    <a:pt x="90" y="1013"/>
                    <a:pt x="218" y="1013"/>
                  </a:cubicBezTo>
                  <a:cubicBezTo>
                    <a:pt x="271" y="1013"/>
                    <a:pt x="331" y="996"/>
                    <a:pt x="393" y="959"/>
                  </a:cubicBezTo>
                  <a:cubicBezTo>
                    <a:pt x="611" y="833"/>
                    <a:pt x="786" y="529"/>
                    <a:pt x="786" y="280"/>
                  </a:cubicBezTo>
                  <a:cubicBezTo>
                    <a:pt x="786" y="103"/>
                    <a:pt x="698" y="1"/>
                    <a:pt x="570" y="1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6616;p41">
              <a:extLst>
                <a:ext uri="{FF2B5EF4-FFF2-40B4-BE49-F238E27FC236}">
                  <a16:creationId xmlns:a16="http://schemas.microsoft.com/office/drawing/2014/main" id="{CC6EC6C3-A598-4A79-8DBC-E8E91F916134}"/>
                </a:ext>
              </a:extLst>
            </p:cNvPr>
            <p:cNvSpPr/>
            <p:nvPr/>
          </p:nvSpPr>
          <p:spPr>
            <a:xfrm>
              <a:off x="4365350" y="2782075"/>
              <a:ext cx="24600" cy="117850"/>
            </a:xfrm>
            <a:custGeom>
              <a:avLst/>
              <a:gdLst/>
              <a:ahLst/>
              <a:cxnLst/>
              <a:rect l="l" t="t" r="r" b="b"/>
              <a:pathLst>
                <a:path w="984" h="4714" extrusionOk="0">
                  <a:moveTo>
                    <a:pt x="742" y="0"/>
                  </a:moveTo>
                  <a:cubicBezTo>
                    <a:pt x="684" y="0"/>
                    <a:pt x="619" y="19"/>
                    <a:pt x="550" y="58"/>
                  </a:cubicBezTo>
                  <a:lnTo>
                    <a:pt x="434" y="126"/>
                  </a:lnTo>
                  <a:cubicBezTo>
                    <a:pt x="195" y="266"/>
                    <a:pt x="1" y="597"/>
                    <a:pt x="1" y="874"/>
                  </a:cubicBezTo>
                  <a:lnTo>
                    <a:pt x="1" y="4406"/>
                  </a:lnTo>
                  <a:cubicBezTo>
                    <a:pt x="1" y="4601"/>
                    <a:pt x="99" y="4714"/>
                    <a:pt x="242" y="4714"/>
                  </a:cubicBezTo>
                  <a:cubicBezTo>
                    <a:pt x="300" y="4714"/>
                    <a:pt x="365" y="4695"/>
                    <a:pt x="434" y="4656"/>
                  </a:cubicBezTo>
                  <a:lnTo>
                    <a:pt x="550" y="4587"/>
                  </a:lnTo>
                  <a:cubicBezTo>
                    <a:pt x="789" y="4447"/>
                    <a:pt x="984" y="4116"/>
                    <a:pt x="984" y="3840"/>
                  </a:cubicBezTo>
                  <a:lnTo>
                    <a:pt x="984" y="307"/>
                  </a:lnTo>
                  <a:cubicBezTo>
                    <a:pt x="984" y="113"/>
                    <a:pt x="885" y="0"/>
                    <a:pt x="742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6617;p41">
              <a:extLst>
                <a:ext uri="{FF2B5EF4-FFF2-40B4-BE49-F238E27FC236}">
                  <a16:creationId xmlns:a16="http://schemas.microsoft.com/office/drawing/2014/main" id="{194EF8E5-C9AC-4303-90D9-45F33D9B983C}"/>
                </a:ext>
              </a:extLst>
            </p:cNvPr>
            <p:cNvSpPr/>
            <p:nvPr/>
          </p:nvSpPr>
          <p:spPr>
            <a:xfrm>
              <a:off x="4355200" y="2697000"/>
              <a:ext cx="41400" cy="24100"/>
            </a:xfrm>
            <a:custGeom>
              <a:avLst/>
              <a:gdLst/>
              <a:ahLst/>
              <a:cxnLst/>
              <a:rect l="l" t="t" r="r" b="b"/>
              <a:pathLst>
                <a:path w="1656" h="964" extrusionOk="0">
                  <a:moveTo>
                    <a:pt x="1563" y="1"/>
                  </a:moveTo>
                  <a:lnTo>
                    <a:pt x="0" y="905"/>
                  </a:lnTo>
                  <a:lnTo>
                    <a:pt x="89" y="963"/>
                  </a:lnTo>
                  <a:lnTo>
                    <a:pt x="1656" y="55"/>
                  </a:lnTo>
                  <a:lnTo>
                    <a:pt x="1563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6618;p41">
              <a:extLst>
                <a:ext uri="{FF2B5EF4-FFF2-40B4-BE49-F238E27FC236}">
                  <a16:creationId xmlns:a16="http://schemas.microsoft.com/office/drawing/2014/main" id="{5B1CE904-D649-4315-8039-57BD6FBF9FB5}"/>
                </a:ext>
              </a:extLst>
            </p:cNvPr>
            <p:cNvSpPr/>
            <p:nvPr/>
          </p:nvSpPr>
          <p:spPr>
            <a:xfrm>
              <a:off x="4355200" y="2697000"/>
              <a:ext cx="41400" cy="24100"/>
            </a:xfrm>
            <a:custGeom>
              <a:avLst/>
              <a:gdLst/>
              <a:ahLst/>
              <a:cxnLst/>
              <a:rect l="l" t="t" r="r" b="b"/>
              <a:pathLst>
                <a:path w="1656" h="964" extrusionOk="0">
                  <a:moveTo>
                    <a:pt x="1563" y="1"/>
                  </a:moveTo>
                  <a:lnTo>
                    <a:pt x="932" y="366"/>
                  </a:lnTo>
                  <a:lnTo>
                    <a:pt x="850" y="413"/>
                  </a:lnTo>
                  <a:lnTo>
                    <a:pt x="253" y="758"/>
                  </a:lnTo>
                  <a:lnTo>
                    <a:pt x="120" y="837"/>
                  </a:lnTo>
                  <a:lnTo>
                    <a:pt x="0" y="905"/>
                  </a:lnTo>
                  <a:lnTo>
                    <a:pt x="89" y="963"/>
                  </a:lnTo>
                  <a:lnTo>
                    <a:pt x="1656" y="55"/>
                  </a:lnTo>
                  <a:lnTo>
                    <a:pt x="15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6619;p41">
              <a:extLst>
                <a:ext uri="{FF2B5EF4-FFF2-40B4-BE49-F238E27FC236}">
                  <a16:creationId xmlns:a16="http://schemas.microsoft.com/office/drawing/2014/main" id="{8DD6E60A-EF40-4BF1-9600-D996B9AB4C96}"/>
                </a:ext>
              </a:extLst>
            </p:cNvPr>
            <p:cNvSpPr/>
            <p:nvPr/>
          </p:nvSpPr>
          <p:spPr>
            <a:xfrm>
              <a:off x="5443675" y="2534625"/>
              <a:ext cx="51900" cy="109825"/>
            </a:xfrm>
            <a:custGeom>
              <a:avLst/>
              <a:gdLst/>
              <a:ahLst/>
              <a:cxnLst/>
              <a:rect l="l" t="t" r="r" b="b"/>
              <a:pathLst>
                <a:path w="2076" h="4393" extrusionOk="0">
                  <a:moveTo>
                    <a:pt x="1922" y="1"/>
                  </a:moveTo>
                  <a:lnTo>
                    <a:pt x="1" y="1110"/>
                  </a:lnTo>
                  <a:lnTo>
                    <a:pt x="1" y="2222"/>
                  </a:lnTo>
                  <a:lnTo>
                    <a:pt x="827" y="3652"/>
                  </a:lnTo>
                  <a:cubicBezTo>
                    <a:pt x="840" y="3676"/>
                    <a:pt x="861" y="3693"/>
                    <a:pt x="885" y="3704"/>
                  </a:cubicBezTo>
                  <a:lnTo>
                    <a:pt x="881" y="3704"/>
                  </a:lnTo>
                  <a:lnTo>
                    <a:pt x="2076" y="4393"/>
                  </a:lnTo>
                  <a:lnTo>
                    <a:pt x="1294" y="2926"/>
                  </a:lnTo>
                  <a:lnTo>
                    <a:pt x="1922" y="1110"/>
                  </a:lnTo>
                  <a:lnTo>
                    <a:pt x="1922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6620;p41">
              <a:extLst>
                <a:ext uri="{FF2B5EF4-FFF2-40B4-BE49-F238E27FC236}">
                  <a16:creationId xmlns:a16="http://schemas.microsoft.com/office/drawing/2014/main" id="{865E187B-55C3-4636-892E-4CDD0C735718}"/>
                </a:ext>
              </a:extLst>
            </p:cNvPr>
            <p:cNvSpPr/>
            <p:nvPr/>
          </p:nvSpPr>
          <p:spPr>
            <a:xfrm>
              <a:off x="5458800" y="2607575"/>
              <a:ext cx="36525" cy="36725"/>
            </a:xfrm>
            <a:custGeom>
              <a:avLst/>
              <a:gdLst/>
              <a:ahLst/>
              <a:cxnLst/>
              <a:rect l="l" t="t" r="r" b="b"/>
              <a:pathLst>
                <a:path w="1461" h="1469" extrusionOk="0">
                  <a:moveTo>
                    <a:pt x="604" y="0"/>
                  </a:moveTo>
                  <a:lnTo>
                    <a:pt x="0" y="349"/>
                  </a:lnTo>
                  <a:lnTo>
                    <a:pt x="222" y="734"/>
                  </a:lnTo>
                  <a:cubicBezTo>
                    <a:pt x="235" y="758"/>
                    <a:pt x="256" y="775"/>
                    <a:pt x="280" y="786"/>
                  </a:cubicBezTo>
                  <a:lnTo>
                    <a:pt x="276" y="786"/>
                  </a:lnTo>
                  <a:lnTo>
                    <a:pt x="1461" y="1468"/>
                  </a:lnTo>
                  <a:cubicBezTo>
                    <a:pt x="1447" y="1459"/>
                    <a:pt x="1437" y="1448"/>
                    <a:pt x="1426" y="1431"/>
                  </a:cubicBezTo>
                  <a:lnTo>
                    <a:pt x="60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6621;p41">
              <a:extLst>
                <a:ext uri="{FF2B5EF4-FFF2-40B4-BE49-F238E27FC236}">
                  <a16:creationId xmlns:a16="http://schemas.microsoft.com/office/drawing/2014/main" id="{5F9DD91B-15E0-410E-9F18-6902F1EF5E50}"/>
                </a:ext>
              </a:extLst>
            </p:cNvPr>
            <p:cNvSpPr/>
            <p:nvPr/>
          </p:nvSpPr>
          <p:spPr>
            <a:xfrm>
              <a:off x="5361025" y="2278875"/>
              <a:ext cx="249325" cy="366025"/>
            </a:xfrm>
            <a:custGeom>
              <a:avLst/>
              <a:gdLst/>
              <a:ahLst/>
              <a:cxnLst/>
              <a:rect l="l" t="t" r="r" b="b"/>
              <a:pathLst>
                <a:path w="9973" h="14641" extrusionOk="0">
                  <a:moveTo>
                    <a:pt x="8350" y="0"/>
                  </a:moveTo>
                  <a:cubicBezTo>
                    <a:pt x="8141" y="0"/>
                    <a:pt x="7933" y="46"/>
                    <a:pt x="7774" y="138"/>
                  </a:cubicBezTo>
                  <a:lnTo>
                    <a:pt x="577" y="4302"/>
                  </a:lnTo>
                  <a:cubicBezTo>
                    <a:pt x="259" y="4486"/>
                    <a:pt x="0" y="4934"/>
                    <a:pt x="0" y="5299"/>
                  </a:cubicBezTo>
                  <a:lnTo>
                    <a:pt x="0" y="13217"/>
                  </a:lnTo>
                  <a:cubicBezTo>
                    <a:pt x="0" y="13586"/>
                    <a:pt x="259" y="14033"/>
                    <a:pt x="577" y="14217"/>
                  </a:cubicBezTo>
                  <a:lnTo>
                    <a:pt x="1048" y="14487"/>
                  </a:lnTo>
                  <a:cubicBezTo>
                    <a:pt x="1206" y="14579"/>
                    <a:pt x="1414" y="14625"/>
                    <a:pt x="1622" y="14625"/>
                  </a:cubicBezTo>
                  <a:cubicBezTo>
                    <a:pt x="1831" y="14625"/>
                    <a:pt x="2039" y="14579"/>
                    <a:pt x="2198" y="14487"/>
                  </a:cubicBezTo>
                  <a:lnTo>
                    <a:pt x="4515" y="13148"/>
                  </a:lnTo>
                  <a:lnTo>
                    <a:pt x="5337" y="14579"/>
                  </a:lnTo>
                  <a:cubicBezTo>
                    <a:pt x="5362" y="14621"/>
                    <a:pt x="5404" y="14641"/>
                    <a:pt x="5444" y="14641"/>
                  </a:cubicBezTo>
                  <a:cubicBezTo>
                    <a:pt x="5493" y="14641"/>
                    <a:pt x="5542" y="14612"/>
                    <a:pt x="5563" y="14558"/>
                  </a:cubicBezTo>
                  <a:lnTo>
                    <a:pt x="6433" y="12043"/>
                  </a:lnTo>
                  <a:lnTo>
                    <a:pt x="9395" y="10327"/>
                  </a:lnTo>
                  <a:cubicBezTo>
                    <a:pt x="9713" y="10142"/>
                    <a:pt x="9973" y="9695"/>
                    <a:pt x="9973" y="9326"/>
                  </a:cubicBezTo>
                  <a:lnTo>
                    <a:pt x="9973" y="1408"/>
                  </a:lnTo>
                  <a:cubicBezTo>
                    <a:pt x="9973" y="1039"/>
                    <a:pt x="9713" y="592"/>
                    <a:pt x="9395" y="408"/>
                  </a:cubicBezTo>
                  <a:lnTo>
                    <a:pt x="8928" y="138"/>
                  </a:lnTo>
                  <a:cubicBezTo>
                    <a:pt x="8768" y="46"/>
                    <a:pt x="8559" y="0"/>
                    <a:pt x="83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6622;p41">
              <a:extLst>
                <a:ext uri="{FF2B5EF4-FFF2-40B4-BE49-F238E27FC236}">
                  <a16:creationId xmlns:a16="http://schemas.microsoft.com/office/drawing/2014/main" id="{B621710B-5990-47AF-A3EC-2F5E75ED9729}"/>
                </a:ext>
              </a:extLst>
            </p:cNvPr>
            <p:cNvSpPr/>
            <p:nvPr/>
          </p:nvSpPr>
          <p:spPr>
            <a:xfrm>
              <a:off x="5364850" y="2622775"/>
              <a:ext cx="10600" cy="11550"/>
            </a:xfrm>
            <a:custGeom>
              <a:avLst/>
              <a:gdLst/>
              <a:ahLst/>
              <a:cxnLst/>
              <a:rect l="l" t="t" r="r" b="b"/>
              <a:pathLst>
                <a:path w="424" h="462" extrusionOk="0">
                  <a:moveTo>
                    <a:pt x="0" y="0"/>
                  </a:moveTo>
                  <a:cubicBezTo>
                    <a:pt x="103" y="191"/>
                    <a:pt x="257" y="362"/>
                    <a:pt x="424" y="461"/>
                  </a:cubicBezTo>
                  <a:cubicBezTo>
                    <a:pt x="257" y="362"/>
                    <a:pt x="103" y="191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6623;p41">
              <a:extLst>
                <a:ext uri="{FF2B5EF4-FFF2-40B4-BE49-F238E27FC236}">
                  <a16:creationId xmlns:a16="http://schemas.microsoft.com/office/drawing/2014/main" id="{84F92375-30E5-40F0-B481-8159F2C353A2}"/>
                </a:ext>
              </a:extLst>
            </p:cNvPr>
            <p:cNvSpPr/>
            <p:nvPr/>
          </p:nvSpPr>
          <p:spPr>
            <a:xfrm>
              <a:off x="5361025" y="2397175"/>
              <a:ext cx="52550" cy="247275"/>
            </a:xfrm>
            <a:custGeom>
              <a:avLst/>
              <a:gdLst/>
              <a:ahLst/>
              <a:cxnLst/>
              <a:rect l="l" t="t" r="r" b="b"/>
              <a:pathLst>
                <a:path w="2102" h="9891" extrusionOk="0">
                  <a:moveTo>
                    <a:pt x="170" y="0"/>
                  </a:moveTo>
                  <a:cubicBezTo>
                    <a:pt x="65" y="181"/>
                    <a:pt x="0" y="383"/>
                    <a:pt x="0" y="567"/>
                  </a:cubicBezTo>
                  <a:lnTo>
                    <a:pt x="0" y="8485"/>
                  </a:lnTo>
                  <a:cubicBezTo>
                    <a:pt x="0" y="8659"/>
                    <a:pt x="57" y="8851"/>
                    <a:pt x="153" y="9024"/>
                  </a:cubicBezTo>
                  <a:cubicBezTo>
                    <a:pt x="256" y="9215"/>
                    <a:pt x="410" y="9386"/>
                    <a:pt x="577" y="9485"/>
                  </a:cubicBezTo>
                  <a:lnTo>
                    <a:pt x="1048" y="9755"/>
                  </a:lnTo>
                  <a:cubicBezTo>
                    <a:pt x="1204" y="9847"/>
                    <a:pt x="1413" y="9891"/>
                    <a:pt x="1618" y="9891"/>
                  </a:cubicBezTo>
                  <a:cubicBezTo>
                    <a:pt x="1788" y="9891"/>
                    <a:pt x="1959" y="9864"/>
                    <a:pt x="2102" y="9802"/>
                  </a:cubicBezTo>
                  <a:lnTo>
                    <a:pt x="2102" y="9802"/>
                  </a:lnTo>
                  <a:cubicBezTo>
                    <a:pt x="2044" y="9823"/>
                    <a:pt x="1990" y="9834"/>
                    <a:pt x="1941" y="9834"/>
                  </a:cubicBezTo>
                  <a:cubicBezTo>
                    <a:pt x="1754" y="9834"/>
                    <a:pt x="1624" y="9683"/>
                    <a:pt x="1624" y="9424"/>
                  </a:cubicBezTo>
                  <a:lnTo>
                    <a:pt x="1624" y="1506"/>
                  </a:lnTo>
                  <a:cubicBezTo>
                    <a:pt x="1624" y="1321"/>
                    <a:pt x="1686" y="1117"/>
                    <a:pt x="1791" y="935"/>
                  </a:cubicBezTo>
                  <a:lnTo>
                    <a:pt x="832" y="383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6624;p41">
              <a:extLst>
                <a:ext uri="{FF2B5EF4-FFF2-40B4-BE49-F238E27FC236}">
                  <a16:creationId xmlns:a16="http://schemas.microsoft.com/office/drawing/2014/main" id="{C0BB7882-9E5E-46F0-B670-21F00EA043A8}"/>
                </a:ext>
              </a:extLst>
            </p:cNvPr>
            <p:cNvSpPr/>
            <p:nvPr/>
          </p:nvSpPr>
          <p:spPr>
            <a:xfrm>
              <a:off x="5365275" y="2278900"/>
              <a:ext cx="244575" cy="141675"/>
            </a:xfrm>
            <a:custGeom>
              <a:avLst/>
              <a:gdLst/>
              <a:ahLst/>
              <a:cxnLst/>
              <a:rect l="l" t="t" r="r" b="b"/>
              <a:pathLst>
                <a:path w="9783" h="5667" extrusionOk="0">
                  <a:moveTo>
                    <a:pt x="8181" y="1"/>
                  </a:moveTo>
                  <a:cubicBezTo>
                    <a:pt x="7993" y="1"/>
                    <a:pt x="7809" y="38"/>
                    <a:pt x="7656" y="110"/>
                  </a:cubicBezTo>
                  <a:cubicBezTo>
                    <a:pt x="7639" y="117"/>
                    <a:pt x="7622" y="128"/>
                    <a:pt x="7604" y="137"/>
                  </a:cubicBezTo>
                  <a:lnTo>
                    <a:pt x="6076" y="1021"/>
                  </a:lnTo>
                  <a:lnTo>
                    <a:pt x="407" y="4301"/>
                  </a:lnTo>
                  <a:cubicBezTo>
                    <a:pt x="249" y="4394"/>
                    <a:pt x="106" y="4551"/>
                    <a:pt x="0" y="4731"/>
                  </a:cubicBezTo>
                  <a:lnTo>
                    <a:pt x="662" y="5114"/>
                  </a:lnTo>
                  <a:lnTo>
                    <a:pt x="1621" y="5666"/>
                  </a:lnTo>
                  <a:cubicBezTo>
                    <a:pt x="1724" y="5485"/>
                    <a:pt x="1870" y="5329"/>
                    <a:pt x="2028" y="5236"/>
                  </a:cubicBezTo>
                  <a:lnTo>
                    <a:pt x="9225" y="1073"/>
                  </a:lnTo>
                  <a:cubicBezTo>
                    <a:pt x="9321" y="1021"/>
                    <a:pt x="9406" y="994"/>
                    <a:pt x="9485" y="994"/>
                  </a:cubicBezTo>
                  <a:cubicBezTo>
                    <a:pt x="9628" y="994"/>
                    <a:pt x="9741" y="1083"/>
                    <a:pt x="9782" y="1243"/>
                  </a:cubicBezTo>
                  <a:cubicBezTo>
                    <a:pt x="9758" y="1100"/>
                    <a:pt x="9700" y="950"/>
                    <a:pt x="9622" y="816"/>
                  </a:cubicBezTo>
                  <a:cubicBezTo>
                    <a:pt x="9540" y="684"/>
                    <a:pt x="9437" y="564"/>
                    <a:pt x="9324" y="476"/>
                  </a:cubicBezTo>
                  <a:cubicBezTo>
                    <a:pt x="9294" y="451"/>
                    <a:pt x="9260" y="427"/>
                    <a:pt x="9225" y="410"/>
                  </a:cubicBezTo>
                  <a:lnTo>
                    <a:pt x="8758" y="137"/>
                  </a:lnTo>
                  <a:cubicBezTo>
                    <a:pt x="8598" y="46"/>
                    <a:pt x="8390" y="1"/>
                    <a:pt x="818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6625;p41">
              <a:extLst>
                <a:ext uri="{FF2B5EF4-FFF2-40B4-BE49-F238E27FC236}">
                  <a16:creationId xmlns:a16="http://schemas.microsoft.com/office/drawing/2014/main" id="{29DD4E2B-B287-43D7-9EA8-9281723781CA}"/>
                </a:ext>
              </a:extLst>
            </p:cNvPr>
            <p:cNvSpPr/>
            <p:nvPr/>
          </p:nvSpPr>
          <p:spPr>
            <a:xfrm>
              <a:off x="5365275" y="2397175"/>
              <a:ext cx="16575" cy="9575"/>
            </a:xfrm>
            <a:custGeom>
              <a:avLst/>
              <a:gdLst/>
              <a:ahLst/>
              <a:cxnLst/>
              <a:rect l="l" t="t" r="r" b="b"/>
              <a:pathLst>
                <a:path w="663" h="383" extrusionOk="0">
                  <a:moveTo>
                    <a:pt x="0" y="0"/>
                  </a:moveTo>
                  <a:lnTo>
                    <a:pt x="0" y="0"/>
                  </a:lnTo>
                  <a:lnTo>
                    <a:pt x="662" y="383"/>
                  </a:lnTo>
                  <a:close/>
                </a:path>
              </a:pathLst>
            </a:custGeom>
            <a:solidFill>
              <a:srgbClr val="63C9B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6626;p41">
              <a:extLst>
                <a:ext uri="{FF2B5EF4-FFF2-40B4-BE49-F238E27FC236}">
                  <a16:creationId xmlns:a16="http://schemas.microsoft.com/office/drawing/2014/main" id="{2D1E86DE-11D1-4482-8021-3DFC1196EF38}"/>
                </a:ext>
              </a:extLst>
            </p:cNvPr>
            <p:cNvSpPr/>
            <p:nvPr/>
          </p:nvSpPr>
          <p:spPr>
            <a:xfrm>
              <a:off x="5416625" y="2395600"/>
              <a:ext cx="109850" cy="145650"/>
            </a:xfrm>
            <a:custGeom>
              <a:avLst/>
              <a:gdLst/>
              <a:ahLst/>
              <a:cxnLst/>
              <a:rect l="l" t="t" r="r" b="b"/>
              <a:pathLst>
                <a:path w="4394" h="5826" extrusionOk="0">
                  <a:moveTo>
                    <a:pt x="2618" y="1663"/>
                  </a:moveTo>
                  <a:cubicBezTo>
                    <a:pt x="2631" y="1663"/>
                    <a:pt x="2644" y="1664"/>
                    <a:pt x="2656" y="1664"/>
                  </a:cubicBezTo>
                  <a:lnTo>
                    <a:pt x="2677" y="1664"/>
                  </a:lnTo>
                  <a:cubicBezTo>
                    <a:pt x="2683" y="1664"/>
                    <a:pt x="2691" y="1664"/>
                    <a:pt x="2697" y="1668"/>
                  </a:cubicBezTo>
                  <a:lnTo>
                    <a:pt x="2715" y="1668"/>
                  </a:lnTo>
                  <a:cubicBezTo>
                    <a:pt x="2878" y="1691"/>
                    <a:pt x="3014" y="1791"/>
                    <a:pt x="3093" y="1968"/>
                  </a:cubicBezTo>
                  <a:cubicBezTo>
                    <a:pt x="3298" y="2422"/>
                    <a:pt x="3063" y="3210"/>
                    <a:pt x="2571" y="3733"/>
                  </a:cubicBezTo>
                  <a:cubicBezTo>
                    <a:pt x="2363" y="3951"/>
                    <a:pt x="2141" y="4087"/>
                    <a:pt x="1943" y="4138"/>
                  </a:cubicBezTo>
                  <a:cubicBezTo>
                    <a:pt x="1933" y="4142"/>
                    <a:pt x="1926" y="4146"/>
                    <a:pt x="1916" y="4146"/>
                  </a:cubicBezTo>
                  <a:cubicBezTo>
                    <a:pt x="1909" y="4149"/>
                    <a:pt x="1902" y="4149"/>
                    <a:pt x="1895" y="4152"/>
                  </a:cubicBezTo>
                  <a:cubicBezTo>
                    <a:pt x="1881" y="4152"/>
                    <a:pt x="1868" y="4155"/>
                    <a:pt x="1854" y="4159"/>
                  </a:cubicBezTo>
                  <a:cubicBezTo>
                    <a:pt x="1837" y="4159"/>
                    <a:pt x="1820" y="4163"/>
                    <a:pt x="1803" y="4163"/>
                  </a:cubicBezTo>
                  <a:lnTo>
                    <a:pt x="1759" y="4163"/>
                  </a:lnTo>
                  <a:cubicBezTo>
                    <a:pt x="1560" y="4163"/>
                    <a:pt x="1397" y="4060"/>
                    <a:pt x="1305" y="3859"/>
                  </a:cubicBezTo>
                  <a:cubicBezTo>
                    <a:pt x="1270" y="3783"/>
                    <a:pt x="1247" y="3698"/>
                    <a:pt x="1237" y="3606"/>
                  </a:cubicBezTo>
                  <a:cubicBezTo>
                    <a:pt x="1233" y="3558"/>
                    <a:pt x="1229" y="3514"/>
                    <a:pt x="1229" y="3466"/>
                  </a:cubicBezTo>
                  <a:cubicBezTo>
                    <a:pt x="1233" y="3026"/>
                    <a:pt x="1458" y="2487"/>
                    <a:pt x="1827" y="2094"/>
                  </a:cubicBezTo>
                  <a:cubicBezTo>
                    <a:pt x="1946" y="1968"/>
                    <a:pt x="2072" y="1869"/>
                    <a:pt x="2192" y="1797"/>
                  </a:cubicBezTo>
                  <a:cubicBezTo>
                    <a:pt x="2233" y="1773"/>
                    <a:pt x="2274" y="1753"/>
                    <a:pt x="2315" y="1736"/>
                  </a:cubicBezTo>
                  <a:cubicBezTo>
                    <a:pt x="2420" y="1687"/>
                    <a:pt x="2523" y="1663"/>
                    <a:pt x="2618" y="1663"/>
                  </a:cubicBezTo>
                  <a:close/>
                  <a:moveTo>
                    <a:pt x="3311" y="0"/>
                  </a:moveTo>
                  <a:cubicBezTo>
                    <a:pt x="3307" y="0"/>
                    <a:pt x="3302" y="1"/>
                    <a:pt x="3298" y="2"/>
                  </a:cubicBezTo>
                  <a:lnTo>
                    <a:pt x="2817" y="50"/>
                  </a:lnTo>
                  <a:cubicBezTo>
                    <a:pt x="2773" y="53"/>
                    <a:pt x="2724" y="88"/>
                    <a:pt x="2711" y="121"/>
                  </a:cubicBezTo>
                  <a:lnTo>
                    <a:pt x="2448" y="825"/>
                  </a:lnTo>
                  <a:cubicBezTo>
                    <a:pt x="2434" y="858"/>
                    <a:pt x="2387" y="903"/>
                    <a:pt x="2343" y="927"/>
                  </a:cubicBezTo>
                  <a:cubicBezTo>
                    <a:pt x="2244" y="971"/>
                    <a:pt x="2144" y="1030"/>
                    <a:pt x="2045" y="1098"/>
                  </a:cubicBezTo>
                  <a:cubicBezTo>
                    <a:pt x="2024" y="1112"/>
                    <a:pt x="2001" y="1120"/>
                    <a:pt x="1981" y="1120"/>
                  </a:cubicBezTo>
                  <a:cubicBezTo>
                    <a:pt x="1964" y="1120"/>
                    <a:pt x="1949" y="1114"/>
                    <a:pt x="1940" y="1101"/>
                  </a:cubicBezTo>
                  <a:lnTo>
                    <a:pt x="1694" y="726"/>
                  </a:lnTo>
                  <a:cubicBezTo>
                    <a:pt x="1686" y="713"/>
                    <a:pt x="1674" y="707"/>
                    <a:pt x="1660" y="707"/>
                  </a:cubicBezTo>
                  <a:cubicBezTo>
                    <a:pt x="1642" y="707"/>
                    <a:pt x="1622" y="717"/>
                    <a:pt x="1605" y="736"/>
                  </a:cubicBezTo>
                  <a:lnTo>
                    <a:pt x="1076" y="1296"/>
                  </a:lnTo>
                  <a:cubicBezTo>
                    <a:pt x="1045" y="1329"/>
                    <a:pt x="1025" y="1381"/>
                    <a:pt x="1035" y="1411"/>
                  </a:cubicBezTo>
                  <a:lnTo>
                    <a:pt x="1182" y="1910"/>
                  </a:lnTo>
                  <a:cubicBezTo>
                    <a:pt x="1192" y="1940"/>
                    <a:pt x="1179" y="1995"/>
                    <a:pt x="1155" y="2033"/>
                  </a:cubicBezTo>
                  <a:cubicBezTo>
                    <a:pt x="1066" y="2169"/>
                    <a:pt x="984" y="2309"/>
                    <a:pt x="912" y="2456"/>
                  </a:cubicBezTo>
                  <a:cubicBezTo>
                    <a:pt x="892" y="2490"/>
                    <a:pt x="844" y="2528"/>
                    <a:pt x="796" y="2541"/>
                  </a:cubicBezTo>
                  <a:lnTo>
                    <a:pt x="342" y="2651"/>
                  </a:lnTo>
                  <a:cubicBezTo>
                    <a:pt x="298" y="2660"/>
                    <a:pt x="250" y="2698"/>
                    <a:pt x="240" y="2736"/>
                  </a:cubicBezTo>
                  <a:lnTo>
                    <a:pt x="11" y="3503"/>
                  </a:lnTo>
                  <a:cubicBezTo>
                    <a:pt x="1" y="3538"/>
                    <a:pt x="29" y="3569"/>
                    <a:pt x="70" y="3572"/>
                  </a:cubicBezTo>
                  <a:lnTo>
                    <a:pt x="482" y="3596"/>
                  </a:lnTo>
                  <a:cubicBezTo>
                    <a:pt x="527" y="3599"/>
                    <a:pt x="557" y="3626"/>
                    <a:pt x="554" y="3664"/>
                  </a:cubicBezTo>
                  <a:cubicBezTo>
                    <a:pt x="541" y="3801"/>
                    <a:pt x="541" y="3933"/>
                    <a:pt x="550" y="4060"/>
                  </a:cubicBezTo>
                  <a:cubicBezTo>
                    <a:pt x="554" y="4094"/>
                    <a:pt x="536" y="4149"/>
                    <a:pt x="506" y="4183"/>
                  </a:cubicBezTo>
                  <a:lnTo>
                    <a:pt x="45" y="4743"/>
                  </a:lnTo>
                  <a:cubicBezTo>
                    <a:pt x="18" y="4777"/>
                    <a:pt x="4" y="4828"/>
                    <a:pt x="18" y="4859"/>
                  </a:cubicBezTo>
                  <a:lnTo>
                    <a:pt x="237" y="5343"/>
                  </a:lnTo>
                  <a:cubicBezTo>
                    <a:pt x="240" y="5350"/>
                    <a:pt x="243" y="5354"/>
                    <a:pt x="250" y="5357"/>
                  </a:cubicBezTo>
                  <a:lnTo>
                    <a:pt x="250" y="5360"/>
                  </a:lnTo>
                  <a:cubicBezTo>
                    <a:pt x="257" y="5364"/>
                    <a:pt x="264" y="5364"/>
                    <a:pt x="267" y="5364"/>
                  </a:cubicBezTo>
                  <a:lnTo>
                    <a:pt x="270" y="5364"/>
                  </a:lnTo>
                  <a:cubicBezTo>
                    <a:pt x="284" y="5364"/>
                    <a:pt x="305" y="5354"/>
                    <a:pt x="322" y="5340"/>
                  </a:cubicBezTo>
                  <a:lnTo>
                    <a:pt x="817" y="4886"/>
                  </a:lnTo>
                  <a:cubicBezTo>
                    <a:pt x="838" y="4867"/>
                    <a:pt x="864" y="4857"/>
                    <a:pt x="886" y="4857"/>
                  </a:cubicBezTo>
                  <a:cubicBezTo>
                    <a:pt x="900" y="4857"/>
                    <a:pt x="913" y="4861"/>
                    <a:pt x="922" y="4869"/>
                  </a:cubicBezTo>
                  <a:cubicBezTo>
                    <a:pt x="987" y="4920"/>
                    <a:pt x="1059" y="4961"/>
                    <a:pt x="1134" y="4992"/>
                  </a:cubicBezTo>
                  <a:cubicBezTo>
                    <a:pt x="1168" y="5006"/>
                    <a:pt x="1192" y="5043"/>
                    <a:pt x="1185" y="5077"/>
                  </a:cubicBezTo>
                  <a:lnTo>
                    <a:pt x="1032" y="5770"/>
                  </a:lnTo>
                  <a:cubicBezTo>
                    <a:pt x="1028" y="5790"/>
                    <a:pt x="1035" y="5808"/>
                    <a:pt x="1053" y="5817"/>
                  </a:cubicBezTo>
                  <a:cubicBezTo>
                    <a:pt x="1062" y="5823"/>
                    <a:pt x="1072" y="5826"/>
                    <a:pt x="1085" y="5826"/>
                  </a:cubicBezTo>
                  <a:cubicBezTo>
                    <a:pt x="1090" y="5826"/>
                    <a:pt x="1095" y="5826"/>
                    <a:pt x="1100" y="5825"/>
                  </a:cubicBezTo>
                  <a:lnTo>
                    <a:pt x="1581" y="5776"/>
                  </a:lnTo>
                  <a:cubicBezTo>
                    <a:pt x="1626" y="5773"/>
                    <a:pt x="1673" y="5740"/>
                    <a:pt x="1687" y="5705"/>
                  </a:cubicBezTo>
                  <a:lnTo>
                    <a:pt x="1949" y="5002"/>
                  </a:lnTo>
                  <a:cubicBezTo>
                    <a:pt x="1963" y="4968"/>
                    <a:pt x="2011" y="4924"/>
                    <a:pt x="2056" y="4900"/>
                  </a:cubicBezTo>
                  <a:cubicBezTo>
                    <a:pt x="2103" y="4875"/>
                    <a:pt x="2158" y="4848"/>
                    <a:pt x="2209" y="4821"/>
                  </a:cubicBezTo>
                  <a:cubicBezTo>
                    <a:pt x="2257" y="4790"/>
                    <a:pt x="2305" y="4760"/>
                    <a:pt x="2352" y="4729"/>
                  </a:cubicBezTo>
                  <a:cubicBezTo>
                    <a:pt x="2374" y="4714"/>
                    <a:pt x="2397" y="4707"/>
                    <a:pt x="2416" y="4707"/>
                  </a:cubicBezTo>
                  <a:cubicBezTo>
                    <a:pt x="2433" y="4707"/>
                    <a:pt x="2447" y="4713"/>
                    <a:pt x="2455" y="4725"/>
                  </a:cubicBezTo>
                  <a:lnTo>
                    <a:pt x="2704" y="5101"/>
                  </a:lnTo>
                  <a:cubicBezTo>
                    <a:pt x="2707" y="5108"/>
                    <a:pt x="2711" y="5111"/>
                    <a:pt x="2715" y="5115"/>
                  </a:cubicBezTo>
                  <a:cubicBezTo>
                    <a:pt x="2720" y="5118"/>
                    <a:pt x="2727" y="5119"/>
                    <a:pt x="2735" y="5119"/>
                  </a:cubicBezTo>
                  <a:cubicBezTo>
                    <a:pt x="2752" y="5119"/>
                    <a:pt x="2773" y="5110"/>
                    <a:pt x="2793" y="5091"/>
                  </a:cubicBezTo>
                  <a:lnTo>
                    <a:pt x="3321" y="4531"/>
                  </a:lnTo>
                  <a:cubicBezTo>
                    <a:pt x="3353" y="4497"/>
                    <a:pt x="3373" y="4445"/>
                    <a:pt x="3362" y="4415"/>
                  </a:cubicBezTo>
                  <a:lnTo>
                    <a:pt x="3216" y="3917"/>
                  </a:lnTo>
                  <a:cubicBezTo>
                    <a:pt x="3206" y="3886"/>
                    <a:pt x="3219" y="3831"/>
                    <a:pt x="3244" y="3794"/>
                  </a:cubicBezTo>
                  <a:cubicBezTo>
                    <a:pt x="3332" y="3657"/>
                    <a:pt x="3414" y="3517"/>
                    <a:pt x="3485" y="3371"/>
                  </a:cubicBezTo>
                  <a:cubicBezTo>
                    <a:pt x="3503" y="3336"/>
                    <a:pt x="3554" y="3299"/>
                    <a:pt x="3602" y="3285"/>
                  </a:cubicBezTo>
                  <a:lnTo>
                    <a:pt x="4055" y="3176"/>
                  </a:lnTo>
                  <a:cubicBezTo>
                    <a:pt x="4100" y="3166"/>
                    <a:pt x="4148" y="3128"/>
                    <a:pt x="4158" y="3091"/>
                  </a:cubicBezTo>
                  <a:lnTo>
                    <a:pt x="4386" y="2323"/>
                  </a:lnTo>
                  <a:cubicBezTo>
                    <a:pt x="4394" y="2299"/>
                    <a:pt x="4383" y="2275"/>
                    <a:pt x="4359" y="2265"/>
                  </a:cubicBezTo>
                  <a:lnTo>
                    <a:pt x="4359" y="2262"/>
                  </a:lnTo>
                  <a:cubicBezTo>
                    <a:pt x="4349" y="2258"/>
                    <a:pt x="4339" y="2254"/>
                    <a:pt x="4329" y="2254"/>
                  </a:cubicBezTo>
                  <a:lnTo>
                    <a:pt x="3915" y="2230"/>
                  </a:lnTo>
                  <a:cubicBezTo>
                    <a:pt x="3871" y="2227"/>
                    <a:pt x="3841" y="2200"/>
                    <a:pt x="3844" y="2162"/>
                  </a:cubicBezTo>
                  <a:cubicBezTo>
                    <a:pt x="3851" y="2098"/>
                    <a:pt x="3854" y="2033"/>
                    <a:pt x="3854" y="1972"/>
                  </a:cubicBezTo>
                  <a:cubicBezTo>
                    <a:pt x="3854" y="1900"/>
                    <a:pt x="3851" y="1832"/>
                    <a:pt x="3844" y="1767"/>
                  </a:cubicBezTo>
                  <a:cubicBezTo>
                    <a:pt x="3844" y="1732"/>
                    <a:pt x="3861" y="1678"/>
                    <a:pt x="3892" y="1644"/>
                  </a:cubicBezTo>
                  <a:lnTo>
                    <a:pt x="4353" y="1084"/>
                  </a:lnTo>
                  <a:cubicBezTo>
                    <a:pt x="4380" y="1050"/>
                    <a:pt x="4394" y="998"/>
                    <a:pt x="4380" y="968"/>
                  </a:cubicBezTo>
                  <a:lnTo>
                    <a:pt x="4161" y="483"/>
                  </a:lnTo>
                  <a:cubicBezTo>
                    <a:pt x="4158" y="477"/>
                    <a:pt x="4155" y="473"/>
                    <a:pt x="4148" y="469"/>
                  </a:cubicBezTo>
                  <a:lnTo>
                    <a:pt x="4145" y="466"/>
                  </a:lnTo>
                  <a:cubicBezTo>
                    <a:pt x="4140" y="464"/>
                    <a:pt x="4135" y="462"/>
                    <a:pt x="4129" y="462"/>
                  </a:cubicBezTo>
                  <a:cubicBezTo>
                    <a:pt x="4113" y="462"/>
                    <a:pt x="4093" y="472"/>
                    <a:pt x="4076" y="490"/>
                  </a:cubicBezTo>
                  <a:lnTo>
                    <a:pt x="3581" y="940"/>
                  </a:lnTo>
                  <a:cubicBezTo>
                    <a:pt x="3560" y="959"/>
                    <a:pt x="3534" y="969"/>
                    <a:pt x="3511" y="969"/>
                  </a:cubicBezTo>
                  <a:cubicBezTo>
                    <a:pt x="3496" y="969"/>
                    <a:pt x="3483" y="965"/>
                    <a:pt x="3472" y="958"/>
                  </a:cubicBezTo>
                  <a:cubicBezTo>
                    <a:pt x="3411" y="903"/>
                    <a:pt x="3339" y="866"/>
                    <a:pt x="3264" y="835"/>
                  </a:cubicBezTo>
                  <a:cubicBezTo>
                    <a:pt x="3230" y="821"/>
                    <a:pt x="3206" y="784"/>
                    <a:pt x="3213" y="749"/>
                  </a:cubicBezTo>
                  <a:lnTo>
                    <a:pt x="3367" y="57"/>
                  </a:lnTo>
                  <a:cubicBezTo>
                    <a:pt x="3370" y="36"/>
                    <a:pt x="3362" y="19"/>
                    <a:pt x="3346" y="9"/>
                  </a:cubicBezTo>
                  <a:cubicBezTo>
                    <a:pt x="3336" y="4"/>
                    <a:pt x="3324" y="0"/>
                    <a:pt x="3311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6627;p41">
              <a:extLst>
                <a:ext uri="{FF2B5EF4-FFF2-40B4-BE49-F238E27FC236}">
                  <a16:creationId xmlns:a16="http://schemas.microsoft.com/office/drawing/2014/main" id="{1A6772EB-EF96-456C-9C5F-633D2D23B91C}"/>
                </a:ext>
              </a:extLst>
            </p:cNvPr>
            <p:cNvSpPr/>
            <p:nvPr/>
          </p:nvSpPr>
          <p:spPr>
            <a:xfrm>
              <a:off x="5515450" y="2436350"/>
              <a:ext cx="83300" cy="110475"/>
            </a:xfrm>
            <a:custGeom>
              <a:avLst/>
              <a:gdLst/>
              <a:ahLst/>
              <a:cxnLst/>
              <a:rect l="l" t="t" r="r" b="b"/>
              <a:pathLst>
                <a:path w="3332" h="4419" extrusionOk="0">
                  <a:moveTo>
                    <a:pt x="1997" y="1259"/>
                  </a:moveTo>
                  <a:cubicBezTo>
                    <a:pt x="2003" y="1259"/>
                    <a:pt x="2009" y="1259"/>
                    <a:pt x="2014" y="1259"/>
                  </a:cubicBezTo>
                  <a:lnTo>
                    <a:pt x="2018" y="1259"/>
                  </a:lnTo>
                  <a:cubicBezTo>
                    <a:pt x="2021" y="1259"/>
                    <a:pt x="2024" y="1263"/>
                    <a:pt x="2027" y="1263"/>
                  </a:cubicBezTo>
                  <a:lnTo>
                    <a:pt x="2041" y="1263"/>
                  </a:lnTo>
                  <a:cubicBezTo>
                    <a:pt x="2048" y="1263"/>
                    <a:pt x="2051" y="1263"/>
                    <a:pt x="2055" y="1266"/>
                  </a:cubicBezTo>
                  <a:cubicBezTo>
                    <a:pt x="2181" y="1284"/>
                    <a:pt x="2284" y="1358"/>
                    <a:pt x="2345" y="1492"/>
                  </a:cubicBezTo>
                  <a:cubicBezTo>
                    <a:pt x="2498" y="1836"/>
                    <a:pt x="2321" y="2434"/>
                    <a:pt x="1945" y="2829"/>
                  </a:cubicBezTo>
                  <a:cubicBezTo>
                    <a:pt x="1789" y="2996"/>
                    <a:pt x="1621" y="3099"/>
                    <a:pt x="1471" y="3140"/>
                  </a:cubicBezTo>
                  <a:cubicBezTo>
                    <a:pt x="1465" y="3140"/>
                    <a:pt x="1457" y="3143"/>
                    <a:pt x="1451" y="3143"/>
                  </a:cubicBezTo>
                  <a:cubicBezTo>
                    <a:pt x="1444" y="3147"/>
                    <a:pt x="1441" y="3147"/>
                    <a:pt x="1437" y="3147"/>
                  </a:cubicBezTo>
                  <a:cubicBezTo>
                    <a:pt x="1424" y="3150"/>
                    <a:pt x="1413" y="3150"/>
                    <a:pt x="1403" y="3154"/>
                  </a:cubicBezTo>
                  <a:cubicBezTo>
                    <a:pt x="1389" y="3154"/>
                    <a:pt x="1379" y="3157"/>
                    <a:pt x="1365" y="3157"/>
                  </a:cubicBezTo>
                  <a:lnTo>
                    <a:pt x="1331" y="3157"/>
                  </a:lnTo>
                  <a:cubicBezTo>
                    <a:pt x="1181" y="3157"/>
                    <a:pt x="1055" y="3078"/>
                    <a:pt x="986" y="2925"/>
                  </a:cubicBezTo>
                  <a:cubicBezTo>
                    <a:pt x="959" y="2867"/>
                    <a:pt x="942" y="2802"/>
                    <a:pt x="935" y="2733"/>
                  </a:cubicBezTo>
                  <a:cubicBezTo>
                    <a:pt x="932" y="2700"/>
                    <a:pt x="929" y="2665"/>
                    <a:pt x="929" y="2628"/>
                  </a:cubicBezTo>
                  <a:cubicBezTo>
                    <a:pt x="932" y="2297"/>
                    <a:pt x="1103" y="1884"/>
                    <a:pt x="1383" y="1587"/>
                  </a:cubicBezTo>
                  <a:cubicBezTo>
                    <a:pt x="1474" y="1492"/>
                    <a:pt x="1570" y="1416"/>
                    <a:pt x="1662" y="1361"/>
                  </a:cubicBezTo>
                  <a:cubicBezTo>
                    <a:pt x="1693" y="1345"/>
                    <a:pt x="1723" y="1328"/>
                    <a:pt x="1755" y="1314"/>
                  </a:cubicBezTo>
                  <a:cubicBezTo>
                    <a:pt x="1837" y="1279"/>
                    <a:pt x="1920" y="1259"/>
                    <a:pt x="1997" y="1259"/>
                  </a:cubicBezTo>
                  <a:close/>
                  <a:moveTo>
                    <a:pt x="2498" y="0"/>
                  </a:moveTo>
                  <a:lnTo>
                    <a:pt x="2133" y="38"/>
                  </a:lnTo>
                  <a:cubicBezTo>
                    <a:pt x="2099" y="41"/>
                    <a:pt x="2062" y="65"/>
                    <a:pt x="2051" y="92"/>
                  </a:cubicBezTo>
                  <a:lnTo>
                    <a:pt x="1854" y="624"/>
                  </a:lnTo>
                  <a:cubicBezTo>
                    <a:pt x="1843" y="652"/>
                    <a:pt x="1809" y="686"/>
                    <a:pt x="1775" y="703"/>
                  </a:cubicBezTo>
                  <a:cubicBezTo>
                    <a:pt x="1700" y="737"/>
                    <a:pt x="1625" y="781"/>
                    <a:pt x="1550" y="833"/>
                  </a:cubicBezTo>
                  <a:cubicBezTo>
                    <a:pt x="1533" y="844"/>
                    <a:pt x="1515" y="850"/>
                    <a:pt x="1499" y="850"/>
                  </a:cubicBezTo>
                  <a:cubicBezTo>
                    <a:pt x="1487" y="850"/>
                    <a:pt x="1476" y="846"/>
                    <a:pt x="1471" y="836"/>
                  </a:cubicBezTo>
                  <a:lnTo>
                    <a:pt x="1284" y="550"/>
                  </a:lnTo>
                  <a:cubicBezTo>
                    <a:pt x="1277" y="541"/>
                    <a:pt x="1268" y="536"/>
                    <a:pt x="1257" y="536"/>
                  </a:cubicBezTo>
                  <a:cubicBezTo>
                    <a:pt x="1244" y="536"/>
                    <a:pt x="1229" y="543"/>
                    <a:pt x="1216" y="556"/>
                  </a:cubicBezTo>
                  <a:lnTo>
                    <a:pt x="813" y="983"/>
                  </a:lnTo>
                  <a:cubicBezTo>
                    <a:pt x="789" y="1007"/>
                    <a:pt x="775" y="1048"/>
                    <a:pt x="781" y="1071"/>
                  </a:cubicBezTo>
                  <a:lnTo>
                    <a:pt x="895" y="1451"/>
                  </a:lnTo>
                  <a:cubicBezTo>
                    <a:pt x="901" y="1471"/>
                    <a:pt x="891" y="1512"/>
                    <a:pt x="874" y="1539"/>
                  </a:cubicBezTo>
                  <a:cubicBezTo>
                    <a:pt x="806" y="1645"/>
                    <a:pt x="745" y="1750"/>
                    <a:pt x="690" y="1860"/>
                  </a:cubicBezTo>
                  <a:cubicBezTo>
                    <a:pt x="676" y="1887"/>
                    <a:pt x="635" y="1918"/>
                    <a:pt x="601" y="1925"/>
                  </a:cubicBezTo>
                  <a:lnTo>
                    <a:pt x="256" y="2010"/>
                  </a:lnTo>
                  <a:cubicBezTo>
                    <a:pt x="222" y="2017"/>
                    <a:pt x="188" y="2048"/>
                    <a:pt x="181" y="2075"/>
                  </a:cubicBezTo>
                  <a:lnTo>
                    <a:pt x="7" y="2656"/>
                  </a:lnTo>
                  <a:cubicBezTo>
                    <a:pt x="0" y="2683"/>
                    <a:pt x="17" y="2706"/>
                    <a:pt x="52" y="2710"/>
                  </a:cubicBezTo>
                  <a:lnTo>
                    <a:pt x="365" y="2727"/>
                  </a:lnTo>
                  <a:cubicBezTo>
                    <a:pt x="396" y="2727"/>
                    <a:pt x="420" y="2751"/>
                    <a:pt x="417" y="2778"/>
                  </a:cubicBezTo>
                  <a:cubicBezTo>
                    <a:pt x="406" y="2881"/>
                    <a:pt x="406" y="2983"/>
                    <a:pt x="417" y="3078"/>
                  </a:cubicBezTo>
                  <a:cubicBezTo>
                    <a:pt x="420" y="3106"/>
                    <a:pt x="403" y="3147"/>
                    <a:pt x="383" y="3171"/>
                  </a:cubicBezTo>
                  <a:lnTo>
                    <a:pt x="31" y="3598"/>
                  </a:lnTo>
                  <a:cubicBezTo>
                    <a:pt x="11" y="3621"/>
                    <a:pt x="0" y="3662"/>
                    <a:pt x="11" y="3683"/>
                  </a:cubicBezTo>
                  <a:lnTo>
                    <a:pt x="178" y="4051"/>
                  </a:lnTo>
                  <a:cubicBezTo>
                    <a:pt x="178" y="4058"/>
                    <a:pt x="181" y="4061"/>
                    <a:pt x="188" y="4064"/>
                  </a:cubicBezTo>
                  <a:cubicBezTo>
                    <a:pt x="192" y="4064"/>
                    <a:pt x="198" y="4069"/>
                    <a:pt x="202" y="4069"/>
                  </a:cubicBezTo>
                  <a:cubicBezTo>
                    <a:pt x="215" y="4069"/>
                    <a:pt x="229" y="4061"/>
                    <a:pt x="242" y="4048"/>
                  </a:cubicBezTo>
                  <a:lnTo>
                    <a:pt x="618" y="3707"/>
                  </a:lnTo>
                  <a:cubicBezTo>
                    <a:pt x="633" y="3692"/>
                    <a:pt x="653" y="3683"/>
                    <a:pt x="671" y="3683"/>
                  </a:cubicBezTo>
                  <a:cubicBezTo>
                    <a:pt x="682" y="3683"/>
                    <a:pt x="692" y="3686"/>
                    <a:pt x="700" y="3693"/>
                  </a:cubicBezTo>
                  <a:cubicBezTo>
                    <a:pt x="748" y="3734"/>
                    <a:pt x="802" y="3765"/>
                    <a:pt x="857" y="3785"/>
                  </a:cubicBezTo>
                  <a:cubicBezTo>
                    <a:pt x="884" y="3795"/>
                    <a:pt x="901" y="3823"/>
                    <a:pt x="895" y="3850"/>
                  </a:cubicBezTo>
                  <a:lnTo>
                    <a:pt x="781" y="4376"/>
                  </a:lnTo>
                  <a:cubicBezTo>
                    <a:pt x="778" y="4389"/>
                    <a:pt x="781" y="4403"/>
                    <a:pt x="795" y="4409"/>
                  </a:cubicBezTo>
                  <a:lnTo>
                    <a:pt x="795" y="4413"/>
                  </a:lnTo>
                  <a:cubicBezTo>
                    <a:pt x="803" y="4416"/>
                    <a:pt x="810" y="4418"/>
                    <a:pt x="819" y="4418"/>
                  </a:cubicBezTo>
                  <a:cubicBezTo>
                    <a:pt x="822" y="4418"/>
                    <a:pt x="826" y="4418"/>
                    <a:pt x="830" y="4417"/>
                  </a:cubicBezTo>
                  <a:lnTo>
                    <a:pt x="1198" y="4382"/>
                  </a:lnTo>
                  <a:cubicBezTo>
                    <a:pt x="1232" y="4379"/>
                    <a:pt x="1266" y="4351"/>
                    <a:pt x="1277" y="4324"/>
                  </a:cubicBezTo>
                  <a:lnTo>
                    <a:pt x="1474" y="3795"/>
                  </a:lnTo>
                  <a:cubicBezTo>
                    <a:pt x="1485" y="3765"/>
                    <a:pt x="1523" y="3734"/>
                    <a:pt x="1556" y="3716"/>
                  </a:cubicBezTo>
                  <a:cubicBezTo>
                    <a:pt x="1594" y="3700"/>
                    <a:pt x="1632" y="3680"/>
                    <a:pt x="1673" y="3655"/>
                  </a:cubicBezTo>
                  <a:cubicBezTo>
                    <a:pt x="1707" y="3634"/>
                    <a:pt x="1744" y="3611"/>
                    <a:pt x="1782" y="3584"/>
                  </a:cubicBezTo>
                  <a:cubicBezTo>
                    <a:pt x="1797" y="3573"/>
                    <a:pt x="1813" y="3568"/>
                    <a:pt x="1827" y="3568"/>
                  </a:cubicBezTo>
                  <a:cubicBezTo>
                    <a:pt x="1841" y="3568"/>
                    <a:pt x="1853" y="3573"/>
                    <a:pt x="1860" y="3584"/>
                  </a:cubicBezTo>
                  <a:lnTo>
                    <a:pt x="2048" y="3870"/>
                  </a:lnTo>
                  <a:cubicBezTo>
                    <a:pt x="2051" y="3874"/>
                    <a:pt x="2051" y="3877"/>
                    <a:pt x="2058" y="3877"/>
                  </a:cubicBezTo>
                  <a:cubicBezTo>
                    <a:pt x="2063" y="3880"/>
                    <a:pt x="2068" y="3882"/>
                    <a:pt x="2073" y="3882"/>
                  </a:cubicBezTo>
                  <a:cubicBezTo>
                    <a:pt x="2086" y="3882"/>
                    <a:pt x="2102" y="3874"/>
                    <a:pt x="2117" y="3860"/>
                  </a:cubicBezTo>
                  <a:lnTo>
                    <a:pt x="2516" y="3437"/>
                  </a:lnTo>
                  <a:cubicBezTo>
                    <a:pt x="2539" y="3409"/>
                    <a:pt x="2553" y="3372"/>
                    <a:pt x="2547" y="3348"/>
                  </a:cubicBezTo>
                  <a:lnTo>
                    <a:pt x="2437" y="2969"/>
                  </a:lnTo>
                  <a:cubicBezTo>
                    <a:pt x="2430" y="2946"/>
                    <a:pt x="2437" y="2905"/>
                    <a:pt x="2457" y="2877"/>
                  </a:cubicBezTo>
                  <a:cubicBezTo>
                    <a:pt x="2526" y="2774"/>
                    <a:pt x="2588" y="2665"/>
                    <a:pt x="2642" y="2556"/>
                  </a:cubicBezTo>
                  <a:cubicBezTo>
                    <a:pt x="2656" y="2529"/>
                    <a:pt x="2693" y="2502"/>
                    <a:pt x="2727" y="2492"/>
                  </a:cubicBezTo>
                  <a:lnTo>
                    <a:pt x="3072" y="2410"/>
                  </a:lnTo>
                  <a:cubicBezTo>
                    <a:pt x="3106" y="2399"/>
                    <a:pt x="3141" y="2372"/>
                    <a:pt x="3150" y="2344"/>
                  </a:cubicBezTo>
                  <a:lnTo>
                    <a:pt x="3325" y="1761"/>
                  </a:lnTo>
                  <a:cubicBezTo>
                    <a:pt x="3328" y="1744"/>
                    <a:pt x="3321" y="1727"/>
                    <a:pt x="3304" y="1717"/>
                  </a:cubicBezTo>
                  <a:cubicBezTo>
                    <a:pt x="3297" y="1714"/>
                    <a:pt x="3290" y="1710"/>
                    <a:pt x="3280" y="1710"/>
                  </a:cubicBezTo>
                  <a:lnTo>
                    <a:pt x="2966" y="1693"/>
                  </a:lnTo>
                  <a:cubicBezTo>
                    <a:pt x="2936" y="1689"/>
                    <a:pt x="2911" y="1665"/>
                    <a:pt x="2915" y="1642"/>
                  </a:cubicBezTo>
                  <a:cubicBezTo>
                    <a:pt x="2919" y="1591"/>
                    <a:pt x="2922" y="1542"/>
                    <a:pt x="2922" y="1495"/>
                  </a:cubicBezTo>
                  <a:cubicBezTo>
                    <a:pt x="2922" y="1440"/>
                    <a:pt x="2919" y="1389"/>
                    <a:pt x="2915" y="1338"/>
                  </a:cubicBezTo>
                  <a:cubicBezTo>
                    <a:pt x="2911" y="1314"/>
                    <a:pt x="2925" y="1273"/>
                    <a:pt x="2949" y="1246"/>
                  </a:cubicBezTo>
                  <a:lnTo>
                    <a:pt x="3297" y="822"/>
                  </a:lnTo>
                  <a:cubicBezTo>
                    <a:pt x="3321" y="795"/>
                    <a:pt x="3331" y="754"/>
                    <a:pt x="3321" y="734"/>
                  </a:cubicBezTo>
                  <a:lnTo>
                    <a:pt x="3154" y="365"/>
                  </a:lnTo>
                  <a:cubicBezTo>
                    <a:pt x="3150" y="362"/>
                    <a:pt x="3147" y="358"/>
                    <a:pt x="3144" y="355"/>
                  </a:cubicBezTo>
                  <a:lnTo>
                    <a:pt x="3141" y="355"/>
                  </a:lnTo>
                  <a:cubicBezTo>
                    <a:pt x="3136" y="353"/>
                    <a:pt x="3131" y="352"/>
                    <a:pt x="3126" y="352"/>
                  </a:cubicBezTo>
                  <a:cubicBezTo>
                    <a:pt x="3114" y="352"/>
                    <a:pt x="3101" y="357"/>
                    <a:pt x="3089" y="369"/>
                  </a:cubicBezTo>
                  <a:lnTo>
                    <a:pt x="2714" y="713"/>
                  </a:lnTo>
                  <a:cubicBezTo>
                    <a:pt x="2697" y="728"/>
                    <a:pt x="2678" y="735"/>
                    <a:pt x="2661" y="735"/>
                  </a:cubicBezTo>
                  <a:cubicBezTo>
                    <a:pt x="2650" y="735"/>
                    <a:pt x="2640" y="732"/>
                    <a:pt x="2632" y="727"/>
                  </a:cubicBezTo>
                  <a:cubicBezTo>
                    <a:pt x="2584" y="686"/>
                    <a:pt x="2529" y="655"/>
                    <a:pt x="2471" y="632"/>
                  </a:cubicBezTo>
                  <a:cubicBezTo>
                    <a:pt x="2448" y="621"/>
                    <a:pt x="2427" y="594"/>
                    <a:pt x="2434" y="567"/>
                  </a:cubicBezTo>
                  <a:lnTo>
                    <a:pt x="2550" y="44"/>
                  </a:lnTo>
                  <a:cubicBezTo>
                    <a:pt x="2553" y="27"/>
                    <a:pt x="2547" y="14"/>
                    <a:pt x="2533" y="7"/>
                  </a:cubicBezTo>
                  <a:cubicBezTo>
                    <a:pt x="2526" y="0"/>
                    <a:pt x="2512" y="0"/>
                    <a:pt x="2498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6628;p41">
              <a:extLst>
                <a:ext uri="{FF2B5EF4-FFF2-40B4-BE49-F238E27FC236}">
                  <a16:creationId xmlns:a16="http://schemas.microsoft.com/office/drawing/2014/main" id="{05FE1D26-AF21-46DA-BC1B-6F04CA5DFE9F}"/>
                </a:ext>
              </a:extLst>
            </p:cNvPr>
            <p:cNvSpPr/>
            <p:nvPr/>
          </p:nvSpPr>
          <p:spPr>
            <a:xfrm>
              <a:off x="4825675" y="2799825"/>
              <a:ext cx="56175" cy="208625"/>
            </a:xfrm>
            <a:custGeom>
              <a:avLst/>
              <a:gdLst/>
              <a:ahLst/>
              <a:cxnLst/>
              <a:rect l="l" t="t" r="r" b="b"/>
              <a:pathLst>
                <a:path w="2247" h="8345" extrusionOk="0">
                  <a:moveTo>
                    <a:pt x="1" y="0"/>
                  </a:moveTo>
                  <a:lnTo>
                    <a:pt x="1" y="6437"/>
                  </a:lnTo>
                  <a:cubicBezTo>
                    <a:pt x="1" y="6939"/>
                    <a:pt x="273" y="7407"/>
                    <a:pt x="711" y="7653"/>
                  </a:cubicBezTo>
                  <a:lnTo>
                    <a:pt x="1929" y="8345"/>
                  </a:lnTo>
                  <a:lnTo>
                    <a:pt x="2247" y="7782"/>
                  </a:lnTo>
                  <a:lnTo>
                    <a:pt x="1028" y="7092"/>
                  </a:lnTo>
                  <a:cubicBezTo>
                    <a:pt x="793" y="6960"/>
                    <a:pt x="645" y="6706"/>
                    <a:pt x="645" y="6437"/>
                  </a:cubicBezTo>
                  <a:lnTo>
                    <a:pt x="645" y="0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6629;p41">
              <a:extLst>
                <a:ext uri="{FF2B5EF4-FFF2-40B4-BE49-F238E27FC236}">
                  <a16:creationId xmlns:a16="http://schemas.microsoft.com/office/drawing/2014/main" id="{27DE2118-1752-445D-BA70-B788C0A6CF90}"/>
                </a:ext>
              </a:extLst>
            </p:cNvPr>
            <p:cNvSpPr/>
            <p:nvPr/>
          </p:nvSpPr>
          <p:spPr>
            <a:xfrm>
              <a:off x="4774650" y="2608475"/>
              <a:ext cx="196450" cy="252425"/>
            </a:xfrm>
            <a:custGeom>
              <a:avLst/>
              <a:gdLst/>
              <a:ahLst/>
              <a:cxnLst/>
              <a:rect l="l" t="t" r="r" b="b"/>
              <a:pathLst>
                <a:path w="7858" h="10097" extrusionOk="0">
                  <a:moveTo>
                    <a:pt x="7104" y="0"/>
                  </a:moveTo>
                  <a:cubicBezTo>
                    <a:pt x="6976" y="0"/>
                    <a:pt x="6848" y="23"/>
                    <a:pt x="6745" y="71"/>
                  </a:cubicBezTo>
                  <a:lnTo>
                    <a:pt x="400" y="2999"/>
                  </a:lnTo>
                  <a:cubicBezTo>
                    <a:pt x="178" y="3102"/>
                    <a:pt x="0" y="3381"/>
                    <a:pt x="0" y="3623"/>
                  </a:cubicBezTo>
                  <a:lnTo>
                    <a:pt x="0" y="9357"/>
                  </a:lnTo>
                  <a:cubicBezTo>
                    <a:pt x="0" y="9600"/>
                    <a:pt x="161" y="9890"/>
                    <a:pt x="359" y="10003"/>
                  </a:cubicBezTo>
                  <a:cubicBezTo>
                    <a:pt x="466" y="10065"/>
                    <a:pt x="613" y="10097"/>
                    <a:pt x="761" y="10097"/>
                  </a:cubicBezTo>
                  <a:cubicBezTo>
                    <a:pt x="887" y="10097"/>
                    <a:pt x="1013" y="10074"/>
                    <a:pt x="1114" y="10027"/>
                  </a:cubicBezTo>
                  <a:lnTo>
                    <a:pt x="7458" y="7095"/>
                  </a:lnTo>
                  <a:cubicBezTo>
                    <a:pt x="7680" y="6993"/>
                    <a:pt x="7857" y="6712"/>
                    <a:pt x="7857" y="6470"/>
                  </a:cubicBezTo>
                  <a:lnTo>
                    <a:pt x="7857" y="736"/>
                  </a:lnTo>
                  <a:cubicBezTo>
                    <a:pt x="7857" y="494"/>
                    <a:pt x="7697" y="204"/>
                    <a:pt x="7503" y="91"/>
                  </a:cubicBezTo>
                  <a:cubicBezTo>
                    <a:pt x="7397" y="31"/>
                    <a:pt x="7251" y="0"/>
                    <a:pt x="7104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6630;p41">
              <a:extLst>
                <a:ext uri="{FF2B5EF4-FFF2-40B4-BE49-F238E27FC236}">
                  <a16:creationId xmlns:a16="http://schemas.microsoft.com/office/drawing/2014/main" id="{3925E878-390D-4DE6-BF49-102C2FFBC4AF}"/>
                </a:ext>
              </a:extLst>
            </p:cNvPr>
            <p:cNvSpPr/>
            <p:nvPr/>
          </p:nvSpPr>
          <p:spPr>
            <a:xfrm>
              <a:off x="4774650" y="2689825"/>
              <a:ext cx="35775" cy="171075"/>
            </a:xfrm>
            <a:custGeom>
              <a:avLst/>
              <a:gdLst/>
              <a:ahLst/>
              <a:cxnLst/>
              <a:rect l="l" t="t" r="r" b="b"/>
              <a:pathLst>
                <a:path w="1431" h="6843" extrusionOk="0">
                  <a:moveTo>
                    <a:pt x="120" y="1"/>
                  </a:moveTo>
                  <a:cubicBezTo>
                    <a:pt x="49" y="114"/>
                    <a:pt x="0" y="247"/>
                    <a:pt x="0" y="369"/>
                  </a:cubicBezTo>
                  <a:lnTo>
                    <a:pt x="0" y="6103"/>
                  </a:lnTo>
                  <a:cubicBezTo>
                    <a:pt x="0" y="6346"/>
                    <a:pt x="161" y="6636"/>
                    <a:pt x="359" y="6749"/>
                  </a:cubicBezTo>
                  <a:cubicBezTo>
                    <a:pt x="466" y="6811"/>
                    <a:pt x="613" y="6843"/>
                    <a:pt x="761" y="6843"/>
                  </a:cubicBezTo>
                  <a:cubicBezTo>
                    <a:pt x="887" y="6843"/>
                    <a:pt x="1013" y="6820"/>
                    <a:pt x="1114" y="6773"/>
                  </a:cubicBezTo>
                  <a:lnTo>
                    <a:pt x="1431" y="6626"/>
                  </a:lnTo>
                  <a:lnTo>
                    <a:pt x="1431" y="755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6631;p41">
              <a:extLst>
                <a:ext uri="{FF2B5EF4-FFF2-40B4-BE49-F238E27FC236}">
                  <a16:creationId xmlns:a16="http://schemas.microsoft.com/office/drawing/2014/main" id="{370FA4AA-38C1-49D6-B6AD-0B4758CFE0BC}"/>
                </a:ext>
              </a:extLst>
            </p:cNvPr>
            <p:cNvSpPr/>
            <p:nvPr/>
          </p:nvSpPr>
          <p:spPr>
            <a:xfrm>
              <a:off x="4792475" y="2619575"/>
              <a:ext cx="178625" cy="240500"/>
            </a:xfrm>
            <a:custGeom>
              <a:avLst/>
              <a:gdLst/>
              <a:ahLst/>
              <a:cxnLst/>
              <a:rect l="l" t="t" r="r" b="b"/>
              <a:pathLst>
                <a:path w="7145" h="9620" extrusionOk="0">
                  <a:moveTo>
                    <a:pt x="6899" y="1"/>
                  </a:moveTo>
                  <a:cubicBezTo>
                    <a:pt x="6851" y="1"/>
                    <a:pt x="6799" y="12"/>
                    <a:pt x="6745" y="37"/>
                  </a:cubicBezTo>
                  <a:lnTo>
                    <a:pt x="401" y="2968"/>
                  </a:lnTo>
                  <a:cubicBezTo>
                    <a:pt x="182" y="3071"/>
                    <a:pt x="1" y="3350"/>
                    <a:pt x="1" y="3592"/>
                  </a:cubicBezTo>
                  <a:lnTo>
                    <a:pt x="1" y="9326"/>
                  </a:lnTo>
                  <a:cubicBezTo>
                    <a:pt x="1" y="9509"/>
                    <a:pt x="104" y="9620"/>
                    <a:pt x="248" y="9620"/>
                  </a:cubicBezTo>
                  <a:cubicBezTo>
                    <a:pt x="295" y="9620"/>
                    <a:pt x="347" y="9608"/>
                    <a:pt x="401" y="9583"/>
                  </a:cubicBezTo>
                  <a:lnTo>
                    <a:pt x="6745" y="6651"/>
                  </a:lnTo>
                  <a:cubicBezTo>
                    <a:pt x="6967" y="6549"/>
                    <a:pt x="7144" y="6268"/>
                    <a:pt x="7144" y="6026"/>
                  </a:cubicBezTo>
                  <a:lnTo>
                    <a:pt x="7144" y="292"/>
                  </a:lnTo>
                  <a:cubicBezTo>
                    <a:pt x="7144" y="109"/>
                    <a:pt x="7043" y="1"/>
                    <a:pt x="6899" y="1"/>
                  </a:cubicBez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6632;p41">
              <a:extLst>
                <a:ext uri="{FF2B5EF4-FFF2-40B4-BE49-F238E27FC236}">
                  <a16:creationId xmlns:a16="http://schemas.microsoft.com/office/drawing/2014/main" id="{172D8618-80A2-4537-94B2-EF9D37B66477}"/>
                </a:ext>
              </a:extLst>
            </p:cNvPr>
            <p:cNvSpPr/>
            <p:nvPr/>
          </p:nvSpPr>
          <p:spPr>
            <a:xfrm>
              <a:off x="4804025" y="3005550"/>
              <a:ext cx="33525" cy="293825"/>
            </a:xfrm>
            <a:custGeom>
              <a:avLst/>
              <a:gdLst/>
              <a:ahLst/>
              <a:cxnLst/>
              <a:rect l="l" t="t" r="r" b="b"/>
              <a:pathLst>
                <a:path w="1341" h="11753" extrusionOk="0">
                  <a:moveTo>
                    <a:pt x="484" y="0"/>
                  </a:moveTo>
                  <a:cubicBezTo>
                    <a:pt x="218" y="0"/>
                    <a:pt x="0" y="218"/>
                    <a:pt x="0" y="484"/>
                  </a:cubicBezTo>
                  <a:lnTo>
                    <a:pt x="0" y="11249"/>
                  </a:lnTo>
                  <a:cubicBezTo>
                    <a:pt x="0" y="11342"/>
                    <a:pt x="65" y="11451"/>
                    <a:pt x="143" y="11495"/>
                  </a:cubicBezTo>
                  <a:lnTo>
                    <a:pt x="525" y="11717"/>
                  </a:lnTo>
                  <a:cubicBezTo>
                    <a:pt x="564" y="11741"/>
                    <a:pt x="616" y="11753"/>
                    <a:pt x="668" y="11753"/>
                  </a:cubicBezTo>
                  <a:cubicBezTo>
                    <a:pt x="720" y="11753"/>
                    <a:pt x="773" y="11741"/>
                    <a:pt x="812" y="11717"/>
                  </a:cubicBezTo>
                  <a:lnTo>
                    <a:pt x="1198" y="11495"/>
                  </a:lnTo>
                  <a:cubicBezTo>
                    <a:pt x="1276" y="11451"/>
                    <a:pt x="1341" y="11342"/>
                    <a:pt x="1341" y="11249"/>
                  </a:cubicBezTo>
                  <a:lnTo>
                    <a:pt x="1341" y="484"/>
                  </a:lnTo>
                  <a:cubicBezTo>
                    <a:pt x="1341" y="218"/>
                    <a:pt x="1122" y="0"/>
                    <a:pt x="85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6633;p41">
              <a:extLst>
                <a:ext uri="{FF2B5EF4-FFF2-40B4-BE49-F238E27FC236}">
                  <a16:creationId xmlns:a16="http://schemas.microsoft.com/office/drawing/2014/main" id="{3CAC4D9A-A169-4FE7-BA02-BD47E1610632}"/>
                </a:ext>
              </a:extLst>
            </p:cNvPr>
            <p:cNvSpPr/>
            <p:nvPr/>
          </p:nvSpPr>
          <p:spPr>
            <a:xfrm>
              <a:off x="4804025" y="3005550"/>
              <a:ext cx="16725" cy="293625"/>
            </a:xfrm>
            <a:custGeom>
              <a:avLst/>
              <a:gdLst/>
              <a:ahLst/>
              <a:cxnLst/>
              <a:rect l="l" t="t" r="r" b="b"/>
              <a:pathLst>
                <a:path w="669" h="11745" extrusionOk="0">
                  <a:moveTo>
                    <a:pt x="334" y="0"/>
                  </a:moveTo>
                  <a:cubicBezTo>
                    <a:pt x="150" y="0"/>
                    <a:pt x="0" y="150"/>
                    <a:pt x="0" y="334"/>
                  </a:cubicBezTo>
                  <a:lnTo>
                    <a:pt x="0" y="11256"/>
                  </a:lnTo>
                  <a:cubicBezTo>
                    <a:pt x="0" y="11342"/>
                    <a:pt x="62" y="11451"/>
                    <a:pt x="136" y="11495"/>
                  </a:cubicBezTo>
                  <a:lnTo>
                    <a:pt x="542" y="11727"/>
                  </a:lnTo>
                  <a:cubicBezTo>
                    <a:pt x="563" y="11739"/>
                    <a:pt x="583" y="11744"/>
                    <a:pt x="600" y="11744"/>
                  </a:cubicBezTo>
                  <a:cubicBezTo>
                    <a:pt x="641" y="11744"/>
                    <a:pt x="668" y="11711"/>
                    <a:pt x="668" y="11655"/>
                  </a:cubicBezTo>
                  <a:lnTo>
                    <a:pt x="668" y="334"/>
                  </a:lnTo>
                  <a:cubicBezTo>
                    <a:pt x="668" y="150"/>
                    <a:pt x="519" y="0"/>
                    <a:pt x="334" y="0"/>
                  </a:cubicBez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6634;p41">
              <a:extLst>
                <a:ext uri="{FF2B5EF4-FFF2-40B4-BE49-F238E27FC236}">
                  <a16:creationId xmlns:a16="http://schemas.microsoft.com/office/drawing/2014/main" id="{125B6215-931E-48F6-A5E9-6D24DFBFD1A2}"/>
                </a:ext>
              </a:extLst>
            </p:cNvPr>
            <p:cNvSpPr/>
            <p:nvPr/>
          </p:nvSpPr>
          <p:spPr>
            <a:xfrm>
              <a:off x="4985150" y="3108025"/>
              <a:ext cx="33550" cy="293750"/>
            </a:xfrm>
            <a:custGeom>
              <a:avLst/>
              <a:gdLst/>
              <a:ahLst/>
              <a:cxnLst/>
              <a:rect l="l" t="t" r="r" b="b"/>
              <a:pathLst>
                <a:path w="1342" h="11750" extrusionOk="0">
                  <a:moveTo>
                    <a:pt x="168" y="0"/>
                  </a:moveTo>
                  <a:cubicBezTo>
                    <a:pt x="76" y="0"/>
                    <a:pt x="0" y="75"/>
                    <a:pt x="0" y="164"/>
                  </a:cubicBezTo>
                  <a:lnTo>
                    <a:pt x="0" y="11249"/>
                  </a:lnTo>
                  <a:cubicBezTo>
                    <a:pt x="0" y="11338"/>
                    <a:pt x="66" y="11451"/>
                    <a:pt x="144" y="11495"/>
                  </a:cubicBezTo>
                  <a:lnTo>
                    <a:pt x="529" y="11717"/>
                  </a:lnTo>
                  <a:cubicBezTo>
                    <a:pt x="569" y="11739"/>
                    <a:pt x="620" y="11750"/>
                    <a:pt x="671" y="11750"/>
                  </a:cubicBezTo>
                  <a:cubicBezTo>
                    <a:pt x="723" y="11750"/>
                    <a:pt x="775" y="11739"/>
                    <a:pt x="816" y="11717"/>
                  </a:cubicBezTo>
                  <a:lnTo>
                    <a:pt x="1199" y="11495"/>
                  </a:lnTo>
                  <a:cubicBezTo>
                    <a:pt x="1277" y="11451"/>
                    <a:pt x="1342" y="11338"/>
                    <a:pt x="1342" y="11249"/>
                  </a:cubicBezTo>
                  <a:lnTo>
                    <a:pt x="1342" y="164"/>
                  </a:lnTo>
                  <a:cubicBezTo>
                    <a:pt x="1342" y="75"/>
                    <a:pt x="1267" y="0"/>
                    <a:pt x="1178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6635;p41">
              <a:extLst>
                <a:ext uri="{FF2B5EF4-FFF2-40B4-BE49-F238E27FC236}">
                  <a16:creationId xmlns:a16="http://schemas.microsoft.com/office/drawing/2014/main" id="{E241CF93-970D-4C3D-810B-453E2F4A53A8}"/>
                </a:ext>
              </a:extLst>
            </p:cNvPr>
            <p:cNvSpPr/>
            <p:nvPr/>
          </p:nvSpPr>
          <p:spPr>
            <a:xfrm>
              <a:off x="4985150" y="3108025"/>
              <a:ext cx="16825" cy="293425"/>
            </a:xfrm>
            <a:custGeom>
              <a:avLst/>
              <a:gdLst/>
              <a:ahLst/>
              <a:cxnLst/>
              <a:rect l="l" t="t" r="r" b="b"/>
              <a:pathLst>
                <a:path w="673" h="11737" extrusionOk="0">
                  <a:moveTo>
                    <a:pt x="168" y="0"/>
                  </a:moveTo>
                  <a:cubicBezTo>
                    <a:pt x="76" y="0"/>
                    <a:pt x="0" y="75"/>
                    <a:pt x="0" y="164"/>
                  </a:cubicBezTo>
                  <a:lnTo>
                    <a:pt x="0" y="11249"/>
                  </a:lnTo>
                  <a:cubicBezTo>
                    <a:pt x="0" y="11338"/>
                    <a:pt x="66" y="11451"/>
                    <a:pt x="144" y="11495"/>
                  </a:cubicBezTo>
                  <a:lnTo>
                    <a:pt x="529" y="11717"/>
                  </a:lnTo>
                  <a:cubicBezTo>
                    <a:pt x="552" y="11730"/>
                    <a:pt x="574" y="11736"/>
                    <a:pt x="594" y="11736"/>
                  </a:cubicBezTo>
                  <a:cubicBezTo>
                    <a:pt x="640" y="11736"/>
                    <a:pt x="673" y="11700"/>
                    <a:pt x="673" y="11635"/>
                  </a:cubicBezTo>
                  <a:lnTo>
                    <a:pt x="673" y="164"/>
                  </a:lnTo>
                  <a:cubicBezTo>
                    <a:pt x="673" y="75"/>
                    <a:pt x="598" y="0"/>
                    <a:pt x="506" y="0"/>
                  </a:cubicBez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6636;p41">
              <a:extLst>
                <a:ext uri="{FF2B5EF4-FFF2-40B4-BE49-F238E27FC236}">
                  <a16:creationId xmlns:a16="http://schemas.microsoft.com/office/drawing/2014/main" id="{D749DA55-9688-401F-B60E-DD5DF3E8017E}"/>
                </a:ext>
              </a:extLst>
            </p:cNvPr>
            <p:cNvSpPr/>
            <p:nvPr/>
          </p:nvSpPr>
          <p:spPr>
            <a:xfrm>
              <a:off x="4804025" y="2887825"/>
              <a:ext cx="443600" cy="273800"/>
            </a:xfrm>
            <a:custGeom>
              <a:avLst/>
              <a:gdLst/>
              <a:ahLst/>
              <a:cxnLst/>
              <a:rect l="l" t="t" r="r" b="b"/>
              <a:pathLst>
                <a:path w="17744" h="10952" extrusionOk="0">
                  <a:moveTo>
                    <a:pt x="8087" y="0"/>
                  </a:moveTo>
                  <a:cubicBezTo>
                    <a:pt x="7930" y="0"/>
                    <a:pt x="7770" y="35"/>
                    <a:pt x="7651" y="102"/>
                  </a:cubicBezTo>
                  <a:lnTo>
                    <a:pt x="382" y="4303"/>
                  </a:lnTo>
                  <a:cubicBezTo>
                    <a:pt x="170" y="4426"/>
                    <a:pt x="0" y="4719"/>
                    <a:pt x="0" y="4965"/>
                  </a:cubicBezTo>
                  <a:lnTo>
                    <a:pt x="0" y="5111"/>
                  </a:lnTo>
                  <a:cubicBezTo>
                    <a:pt x="0" y="5354"/>
                    <a:pt x="160" y="5668"/>
                    <a:pt x="355" y="5808"/>
                  </a:cubicBezTo>
                  <a:lnTo>
                    <a:pt x="7560" y="10832"/>
                  </a:lnTo>
                  <a:cubicBezTo>
                    <a:pt x="7669" y="10911"/>
                    <a:pt x="7818" y="10952"/>
                    <a:pt x="7966" y="10952"/>
                  </a:cubicBezTo>
                  <a:cubicBezTo>
                    <a:pt x="8085" y="10952"/>
                    <a:pt x="8204" y="10925"/>
                    <a:pt x="8297" y="10870"/>
                  </a:cubicBezTo>
                  <a:lnTo>
                    <a:pt x="17361" y="5637"/>
                  </a:lnTo>
                  <a:cubicBezTo>
                    <a:pt x="17573" y="5514"/>
                    <a:pt x="17744" y="5221"/>
                    <a:pt x="17744" y="4979"/>
                  </a:cubicBezTo>
                  <a:lnTo>
                    <a:pt x="17744" y="4825"/>
                  </a:lnTo>
                  <a:cubicBezTo>
                    <a:pt x="17744" y="4583"/>
                    <a:pt x="17563" y="4303"/>
                    <a:pt x="17345" y="4201"/>
                  </a:cubicBezTo>
                  <a:lnTo>
                    <a:pt x="8430" y="67"/>
                  </a:lnTo>
                  <a:cubicBezTo>
                    <a:pt x="8333" y="22"/>
                    <a:pt x="8211" y="0"/>
                    <a:pt x="8087" y="0"/>
                  </a:cubicBez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6637;p41">
              <a:extLst>
                <a:ext uri="{FF2B5EF4-FFF2-40B4-BE49-F238E27FC236}">
                  <a16:creationId xmlns:a16="http://schemas.microsoft.com/office/drawing/2014/main" id="{2CBDD5C5-BA21-4839-ACB9-740944E7E38F}"/>
                </a:ext>
              </a:extLst>
            </p:cNvPr>
            <p:cNvSpPr/>
            <p:nvPr/>
          </p:nvSpPr>
          <p:spPr>
            <a:xfrm>
              <a:off x="4808000" y="2887825"/>
              <a:ext cx="435375" cy="248000"/>
            </a:xfrm>
            <a:custGeom>
              <a:avLst/>
              <a:gdLst/>
              <a:ahLst/>
              <a:cxnLst/>
              <a:rect l="l" t="t" r="r" b="b"/>
              <a:pathLst>
                <a:path w="17415" h="9920" extrusionOk="0">
                  <a:moveTo>
                    <a:pt x="7928" y="0"/>
                  </a:moveTo>
                  <a:cubicBezTo>
                    <a:pt x="7771" y="0"/>
                    <a:pt x="7611" y="35"/>
                    <a:pt x="7492" y="102"/>
                  </a:cubicBezTo>
                  <a:lnTo>
                    <a:pt x="223" y="4303"/>
                  </a:lnTo>
                  <a:cubicBezTo>
                    <a:pt x="11" y="4426"/>
                    <a:pt x="1" y="4640"/>
                    <a:pt x="199" y="4780"/>
                  </a:cubicBezTo>
                  <a:lnTo>
                    <a:pt x="7401" y="9801"/>
                  </a:lnTo>
                  <a:cubicBezTo>
                    <a:pt x="7509" y="9880"/>
                    <a:pt x="7658" y="9919"/>
                    <a:pt x="7805" y="9919"/>
                  </a:cubicBezTo>
                  <a:cubicBezTo>
                    <a:pt x="7925" y="9919"/>
                    <a:pt x="8044" y="9892"/>
                    <a:pt x="8138" y="9839"/>
                  </a:cubicBezTo>
                  <a:lnTo>
                    <a:pt x="17202" y="4607"/>
                  </a:lnTo>
                  <a:cubicBezTo>
                    <a:pt x="17414" y="4484"/>
                    <a:pt x="17404" y="4303"/>
                    <a:pt x="17186" y="4201"/>
                  </a:cubicBezTo>
                  <a:lnTo>
                    <a:pt x="8271" y="67"/>
                  </a:lnTo>
                  <a:cubicBezTo>
                    <a:pt x="8174" y="22"/>
                    <a:pt x="8052" y="0"/>
                    <a:pt x="7928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6638;p41">
              <a:extLst>
                <a:ext uri="{FF2B5EF4-FFF2-40B4-BE49-F238E27FC236}">
                  <a16:creationId xmlns:a16="http://schemas.microsoft.com/office/drawing/2014/main" id="{E7431B77-7016-424D-A522-18DC4F1FB945}"/>
                </a:ext>
              </a:extLst>
            </p:cNvPr>
            <p:cNvSpPr/>
            <p:nvPr/>
          </p:nvSpPr>
          <p:spPr>
            <a:xfrm>
              <a:off x="5073800" y="3414250"/>
              <a:ext cx="46875" cy="80150"/>
            </a:xfrm>
            <a:custGeom>
              <a:avLst/>
              <a:gdLst/>
              <a:ahLst/>
              <a:cxnLst/>
              <a:rect l="l" t="t" r="r" b="b"/>
              <a:pathLst>
                <a:path w="1875" h="3206" extrusionOk="0">
                  <a:moveTo>
                    <a:pt x="1" y="0"/>
                  </a:moveTo>
                  <a:lnTo>
                    <a:pt x="1" y="3205"/>
                  </a:lnTo>
                  <a:lnTo>
                    <a:pt x="1874" y="3205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4" name="Google Shape;6639;p41">
              <a:extLst>
                <a:ext uri="{FF2B5EF4-FFF2-40B4-BE49-F238E27FC236}">
                  <a16:creationId xmlns:a16="http://schemas.microsoft.com/office/drawing/2014/main" id="{D51C03DF-6A18-46FF-9C2D-F1D459111047}"/>
                </a:ext>
              </a:extLst>
            </p:cNvPr>
            <p:cNvSpPr/>
            <p:nvPr/>
          </p:nvSpPr>
          <p:spPr>
            <a:xfrm>
              <a:off x="5209375" y="3309875"/>
              <a:ext cx="49100" cy="86475"/>
            </a:xfrm>
            <a:custGeom>
              <a:avLst/>
              <a:gdLst/>
              <a:ahLst/>
              <a:cxnLst/>
              <a:rect l="l" t="t" r="r" b="b"/>
              <a:pathLst>
                <a:path w="1964" h="3459" extrusionOk="0">
                  <a:moveTo>
                    <a:pt x="93" y="1"/>
                  </a:moveTo>
                  <a:lnTo>
                    <a:pt x="1" y="3394"/>
                  </a:lnTo>
                  <a:lnTo>
                    <a:pt x="1871" y="3458"/>
                  </a:lnTo>
                  <a:lnTo>
                    <a:pt x="1963" y="66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5" name="Google Shape;6640;p41">
              <a:extLst>
                <a:ext uri="{FF2B5EF4-FFF2-40B4-BE49-F238E27FC236}">
                  <a16:creationId xmlns:a16="http://schemas.microsoft.com/office/drawing/2014/main" id="{6AD6F536-B5E0-4309-9100-621707A08C81}"/>
                </a:ext>
              </a:extLst>
            </p:cNvPr>
            <p:cNvSpPr/>
            <p:nvPr/>
          </p:nvSpPr>
          <p:spPr>
            <a:xfrm>
              <a:off x="5062025" y="3464525"/>
              <a:ext cx="150125" cy="138650"/>
            </a:xfrm>
            <a:custGeom>
              <a:avLst/>
              <a:gdLst/>
              <a:ahLst/>
              <a:cxnLst/>
              <a:rect l="l" t="t" r="r" b="b"/>
              <a:pathLst>
                <a:path w="6005" h="5546" extrusionOk="0">
                  <a:moveTo>
                    <a:pt x="494" y="1"/>
                  </a:moveTo>
                  <a:cubicBezTo>
                    <a:pt x="378" y="1"/>
                    <a:pt x="280" y="379"/>
                    <a:pt x="192" y="723"/>
                  </a:cubicBezTo>
                  <a:cubicBezTo>
                    <a:pt x="89" y="1116"/>
                    <a:pt x="1" y="1579"/>
                    <a:pt x="75" y="1792"/>
                  </a:cubicBezTo>
                  <a:cubicBezTo>
                    <a:pt x="209" y="2177"/>
                    <a:pt x="775" y="2549"/>
                    <a:pt x="1021" y="2883"/>
                  </a:cubicBezTo>
                  <a:cubicBezTo>
                    <a:pt x="1266" y="3214"/>
                    <a:pt x="1434" y="3897"/>
                    <a:pt x="1895" y="4396"/>
                  </a:cubicBezTo>
                  <a:cubicBezTo>
                    <a:pt x="2366" y="4904"/>
                    <a:pt x="3349" y="5320"/>
                    <a:pt x="4038" y="5484"/>
                  </a:cubicBezTo>
                  <a:cubicBezTo>
                    <a:pt x="4215" y="5525"/>
                    <a:pt x="4398" y="5545"/>
                    <a:pt x="4577" y="5545"/>
                  </a:cubicBezTo>
                  <a:cubicBezTo>
                    <a:pt x="5289" y="5545"/>
                    <a:pt x="5947" y="5228"/>
                    <a:pt x="5976" y="4655"/>
                  </a:cubicBezTo>
                  <a:cubicBezTo>
                    <a:pt x="6004" y="4102"/>
                    <a:pt x="4875" y="3300"/>
                    <a:pt x="4233" y="2713"/>
                  </a:cubicBezTo>
                  <a:cubicBezTo>
                    <a:pt x="3427" y="1979"/>
                    <a:pt x="2540" y="105"/>
                    <a:pt x="2345" y="20"/>
                  </a:cubicBezTo>
                  <a:lnTo>
                    <a:pt x="2345" y="351"/>
                  </a:lnTo>
                  <a:cubicBezTo>
                    <a:pt x="2348" y="535"/>
                    <a:pt x="2013" y="571"/>
                    <a:pt x="1725" y="571"/>
                  </a:cubicBezTo>
                  <a:cubicBezTo>
                    <a:pt x="1654" y="571"/>
                    <a:pt x="1586" y="569"/>
                    <a:pt x="1526" y="566"/>
                  </a:cubicBezTo>
                  <a:cubicBezTo>
                    <a:pt x="1066" y="549"/>
                    <a:pt x="660" y="388"/>
                    <a:pt x="509" y="225"/>
                  </a:cubicBezTo>
                  <a:lnTo>
                    <a:pt x="509" y="3"/>
                  </a:lnTo>
                  <a:cubicBezTo>
                    <a:pt x="504" y="1"/>
                    <a:pt x="499" y="1"/>
                    <a:pt x="49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" name="Google Shape;6641;p41">
              <a:extLst>
                <a:ext uri="{FF2B5EF4-FFF2-40B4-BE49-F238E27FC236}">
                  <a16:creationId xmlns:a16="http://schemas.microsoft.com/office/drawing/2014/main" id="{FFCBDA30-E8BD-4B12-B329-AF227091DC3C}"/>
                </a:ext>
              </a:extLst>
            </p:cNvPr>
            <p:cNvSpPr/>
            <p:nvPr/>
          </p:nvSpPr>
          <p:spPr>
            <a:xfrm>
              <a:off x="5191800" y="3379225"/>
              <a:ext cx="194500" cy="95425"/>
            </a:xfrm>
            <a:custGeom>
              <a:avLst/>
              <a:gdLst/>
              <a:ahLst/>
              <a:cxnLst/>
              <a:rect l="l" t="t" r="r" b="b"/>
              <a:pathLst>
                <a:path w="7780" h="3817" extrusionOk="0">
                  <a:moveTo>
                    <a:pt x="712" y="1"/>
                  </a:moveTo>
                  <a:cubicBezTo>
                    <a:pt x="543" y="1"/>
                    <a:pt x="377" y="785"/>
                    <a:pt x="264" y="1302"/>
                  </a:cubicBezTo>
                  <a:cubicBezTo>
                    <a:pt x="155" y="1784"/>
                    <a:pt x="1" y="2346"/>
                    <a:pt x="383" y="2613"/>
                  </a:cubicBezTo>
                  <a:cubicBezTo>
                    <a:pt x="765" y="2876"/>
                    <a:pt x="1711" y="2975"/>
                    <a:pt x="2223" y="3057"/>
                  </a:cubicBezTo>
                  <a:cubicBezTo>
                    <a:pt x="2690" y="3128"/>
                    <a:pt x="3649" y="3565"/>
                    <a:pt x="4277" y="3705"/>
                  </a:cubicBezTo>
                  <a:cubicBezTo>
                    <a:pt x="4628" y="3784"/>
                    <a:pt x="4991" y="3816"/>
                    <a:pt x="5339" y="3816"/>
                  </a:cubicBezTo>
                  <a:cubicBezTo>
                    <a:pt x="6137" y="3816"/>
                    <a:pt x="6852" y="3645"/>
                    <a:pt x="7138" y="3469"/>
                  </a:cubicBezTo>
                  <a:cubicBezTo>
                    <a:pt x="7683" y="3135"/>
                    <a:pt x="7779" y="2538"/>
                    <a:pt x="7393" y="2364"/>
                  </a:cubicBezTo>
                  <a:cubicBezTo>
                    <a:pt x="6779" y="2084"/>
                    <a:pt x="4942" y="1613"/>
                    <a:pt x="4243" y="1261"/>
                  </a:cubicBezTo>
                  <a:cubicBezTo>
                    <a:pt x="3824" y="1053"/>
                    <a:pt x="3243" y="760"/>
                    <a:pt x="2984" y="480"/>
                  </a:cubicBezTo>
                  <a:cubicBezTo>
                    <a:pt x="2772" y="248"/>
                    <a:pt x="2690" y="111"/>
                    <a:pt x="2595" y="108"/>
                  </a:cubicBezTo>
                  <a:lnTo>
                    <a:pt x="2584" y="394"/>
                  </a:lnTo>
                  <a:cubicBezTo>
                    <a:pt x="2410" y="483"/>
                    <a:pt x="2156" y="523"/>
                    <a:pt x="1889" y="523"/>
                  </a:cubicBezTo>
                  <a:cubicBezTo>
                    <a:pt x="1397" y="523"/>
                    <a:pt x="863" y="387"/>
                    <a:pt x="717" y="166"/>
                  </a:cubicBezTo>
                  <a:lnTo>
                    <a:pt x="724" y="2"/>
                  </a:lnTo>
                  <a:cubicBezTo>
                    <a:pt x="720" y="1"/>
                    <a:pt x="716" y="1"/>
                    <a:pt x="71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" name="Google Shape;6642;p41">
              <a:extLst>
                <a:ext uri="{FF2B5EF4-FFF2-40B4-BE49-F238E27FC236}">
                  <a16:creationId xmlns:a16="http://schemas.microsoft.com/office/drawing/2014/main" id="{B94E6C89-6585-45FA-99B4-7956EAD53EF9}"/>
                </a:ext>
              </a:extLst>
            </p:cNvPr>
            <p:cNvSpPr/>
            <p:nvPr/>
          </p:nvSpPr>
          <p:spPr>
            <a:xfrm>
              <a:off x="4875075" y="2874925"/>
              <a:ext cx="428125" cy="574100"/>
            </a:xfrm>
            <a:custGeom>
              <a:avLst/>
              <a:gdLst/>
              <a:ahLst/>
              <a:cxnLst/>
              <a:rect l="l" t="t" r="r" b="b"/>
              <a:pathLst>
                <a:path w="17125" h="22964" extrusionOk="0">
                  <a:moveTo>
                    <a:pt x="8817" y="0"/>
                  </a:moveTo>
                  <a:lnTo>
                    <a:pt x="410" y="2081"/>
                  </a:lnTo>
                  <a:cubicBezTo>
                    <a:pt x="0" y="4976"/>
                    <a:pt x="553" y="5532"/>
                    <a:pt x="3301" y="8300"/>
                  </a:cubicBezTo>
                  <a:cubicBezTo>
                    <a:pt x="4782" y="9792"/>
                    <a:pt x="7164" y="11980"/>
                    <a:pt x="7164" y="11980"/>
                  </a:cubicBezTo>
                  <a:cubicBezTo>
                    <a:pt x="7164" y="11980"/>
                    <a:pt x="7131" y="12901"/>
                    <a:pt x="7110" y="14973"/>
                  </a:cubicBezTo>
                  <a:cubicBezTo>
                    <a:pt x="7093" y="16799"/>
                    <a:pt x="7854" y="22737"/>
                    <a:pt x="7854" y="22737"/>
                  </a:cubicBezTo>
                  <a:cubicBezTo>
                    <a:pt x="7854" y="22737"/>
                    <a:pt x="8392" y="22963"/>
                    <a:pt x="9003" y="22963"/>
                  </a:cubicBezTo>
                  <a:cubicBezTo>
                    <a:pt x="9321" y="22963"/>
                    <a:pt x="9658" y="22902"/>
                    <a:pt x="9949" y="22717"/>
                  </a:cubicBezTo>
                  <a:cubicBezTo>
                    <a:pt x="9949" y="22717"/>
                    <a:pt x="10335" y="18300"/>
                    <a:pt x="10543" y="15997"/>
                  </a:cubicBezTo>
                  <a:cubicBezTo>
                    <a:pt x="10827" y="12877"/>
                    <a:pt x="10973" y="11314"/>
                    <a:pt x="10813" y="10641"/>
                  </a:cubicBezTo>
                  <a:cubicBezTo>
                    <a:pt x="10674" y="10047"/>
                    <a:pt x="7875" y="6515"/>
                    <a:pt x="7229" y="5525"/>
                  </a:cubicBezTo>
                  <a:lnTo>
                    <a:pt x="7229" y="5525"/>
                  </a:lnTo>
                  <a:lnTo>
                    <a:pt x="13175" y="8979"/>
                  </a:lnTo>
                  <a:cubicBezTo>
                    <a:pt x="13175" y="8979"/>
                    <a:pt x="12974" y="10491"/>
                    <a:pt x="13004" y="11621"/>
                  </a:cubicBezTo>
                  <a:cubicBezTo>
                    <a:pt x="13069" y="14099"/>
                    <a:pt x="13373" y="19045"/>
                    <a:pt x="13373" y="19045"/>
                  </a:cubicBezTo>
                  <a:cubicBezTo>
                    <a:pt x="13373" y="19045"/>
                    <a:pt x="14038" y="19343"/>
                    <a:pt x="14670" y="19343"/>
                  </a:cubicBezTo>
                  <a:cubicBezTo>
                    <a:pt x="14942" y="19343"/>
                    <a:pt x="15207" y="19288"/>
                    <a:pt x="15410" y="19130"/>
                  </a:cubicBezTo>
                  <a:cubicBezTo>
                    <a:pt x="15410" y="19130"/>
                    <a:pt x="17124" y="8310"/>
                    <a:pt x="17124" y="7420"/>
                  </a:cubicBezTo>
                  <a:cubicBezTo>
                    <a:pt x="17124" y="6071"/>
                    <a:pt x="11263" y="2044"/>
                    <a:pt x="10154" y="1106"/>
                  </a:cubicBezTo>
                  <a:cubicBezTo>
                    <a:pt x="9519" y="569"/>
                    <a:pt x="8817" y="0"/>
                    <a:pt x="8817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8" name="Google Shape;6643;p41">
              <a:extLst>
                <a:ext uri="{FF2B5EF4-FFF2-40B4-BE49-F238E27FC236}">
                  <a16:creationId xmlns:a16="http://schemas.microsoft.com/office/drawing/2014/main" id="{17EA7EF5-08EC-450D-98F8-2230206C9ED4}"/>
                </a:ext>
              </a:extLst>
            </p:cNvPr>
            <p:cNvSpPr/>
            <p:nvPr/>
          </p:nvSpPr>
          <p:spPr>
            <a:xfrm>
              <a:off x="4882250" y="2935150"/>
              <a:ext cx="388250" cy="513850"/>
            </a:xfrm>
            <a:custGeom>
              <a:avLst/>
              <a:gdLst/>
              <a:ahLst/>
              <a:cxnLst/>
              <a:rect l="l" t="t" r="r" b="b"/>
              <a:pathLst>
                <a:path w="15530" h="20554" extrusionOk="0">
                  <a:moveTo>
                    <a:pt x="79" y="0"/>
                  </a:moveTo>
                  <a:cubicBezTo>
                    <a:pt x="31" y="410"/>
                    <a:pt x="4" y="772"/>
                    <a:pt x="0" y="1096"/>
                  </a:cubicBezTo>
                  <a:cubicBezTo>
                    <a:pt x="0" y="1802"/>
                    <a:pt x="127" y="2352"/>
                    <a:pt x="420" y="2901"/>
                  </a:cubicBezTo>
                  <a:lnTo>
                    <a:pt x="3598" y="1375"/>
                  </a:lnTo>
                  <a:cubicBezTo>
                    <a:pt x="3645" y="1348"/>
                    <a:pt x="3707" y="1334"/>
                    <a:pt x="3768" y="1334"/>
                  </a:cubicBezTo>
                  <a:cubicBezTo>
                    <a:pt x="3829" y="1334"/>
                    <a:pt x="3891" y="1348"/>
                    <a:pt x="3939" y="1375"/>
                  </a:cubicBezTo>
                  <a:lnTo>
                    <a:pt x="4165" y="1506"/>
                  </a:lnTo>
                  <a:lnTo>
                    <a:pt x="5045" y="997"/>
                  </a:lnTo>
                  <a:lnTo>
                    <a:pt x="5045" y="997"/>
                  </a:lnTo>
                  <a:cubicBezTo>
                    <a:pt x="4703" y="1031"/>
                    <a:pt x="4359" y="1044"/>
                    <a:pt x="4021" y="1044"/>
                  </a:cubicBezTo>
                  <a:cubicBezTo>
                    <a:pt x="2257" y="1044"/>
                    <a:pt x="663" y="632"/>
                    <a:pt x="79" y="0"/>
                  </a:cubicBezTo>
                  <a:close/>
                  <a:moveTo>
                    <a:pt x="15530" y="14113"/>
                  </a:moveTo>
                  <a:lnTo>
                    <a:pt x="13021" y="15563"/>
                  </a:lnTo>
                  <a:cubicBezTo>
                    <a:pt x="13058" y="16215"/>
                    <a:pt x="13086" y="16636"/>
                    <a:pt x="13086" y="16636"/>
                  </a:cubicBezTo>
                  <a:cubicBezTo>
                    <a:pt x="13086" y="16636"/>
                    <a:pt x="13751" y="16932"/>
                    <a:pt x="14383" y="16932"/>
                  </a:cubicBezTo>
                  <a:cubicBezTo>
                    <a:pt x="14652" y="16932"/>
                    <a:pt x="14919" y="16877"/>
                    <a:pt x="15123" y="16721"/>
                  </a:cubicBezTo>
                  <a:cubicBezTo>
                    <a:pt x="15123" y="16721"/>
                    <a:pt x="15294" y="15632"/>
                    <a:pt x="15530" y="14113"/>
                  </a:cubicBezTo>
                  <a:close/>
                  <a:moveTo>
                    <a:pt x="9922" y="17352"/>
                  </a:moveTo>
                  <a:lnTo>
                    <a:pt x="7383" y="18816"/>
                  </a:lnTo>
                  <a:cubicBezTo>
                    <a:pt x="7488" y="19714"/>
                    <a:pt x="7567" y="20328"/>
                    <a:pt x="7567" y="20328"/>
                  </a:cubicBezTo>
                  <a:cubicBezTo>
                    <a:pt x="7567" y="20328"/>
                    <a:pt x="8106" y="20553"/>
                    <a:pt x="8717" y="20553"/>
                  </a:cubicBezTo>
                  <a:cubicBezTo>
                    <a:pt x="9035" y="20553"/>
                    <a:pt x="9372" y="20492"/>
                    <a:pt x="9662" y="20308"/>
                  </a:cubicBezTo>
                  <a:cubicBezTo>
                    <a:pt x="9662" y="20308"/>
                    <a:pt x="9782" y="18953"/>
                    <a:pt x="9922" y="173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9" name="Google Shape;6644;p41">
              <a:extLst>
                <a:ext uri="{FF2B5EF4-FFF2-40B4-BE49-F238E27FC236}">
                  <a16:creationId xmlns:a16="http://schemas.microsoft.com/office/drawing/2014/main" id="{D5A5D067-9200-4FEA-B855-C3D58D4065E3}"/>
                </a:ext>
              </a:extLst>
            </p:cNvPr>
            <p:cNvSpPr/>
            <p:nvPr/>
          </p:nvSpPr>
          <p:spPr>
            <a:xfrm>
              <a:off x="5073025" y="2611250"/>
              <a:ext cx="113000" cy="230400"/>
            </a:xfrm>
            <a:custGeom>
              <a:avLst/>
              <a:gdLst/>
              <a:ahLst/>
              <a:cxnLst/>
              <a:rect l="l" t="t" r="r" b="b"/>
              <a:pathLst>
                <a:path w="4520" h="9216" extrusionOk="0">
                  <a:moveTo>
                    <a:pt x="1093" y="1"/>
                  </a:moveTo>
                  <a:cubicBezTo>
                    <a:pt x="1093" y="1"/>
                    <a:pt x="1" y="7468"/>
                    <a:pt x="591" y="8032"/>
                  </a:cubicBezTo>
                  <a:cubicBezTo>
                    <a:pt x="916" y="8342"/>
                    <a:pt x="2332" y="8806"/>
                    <a:pt x="3742" y="9216"/>
                  </a:cubicBezTo>
                  <a:lnTo>
                    <a:pt x="4520" y="6977"/>
                  </a:lnTo>
                  <a:cubicBezTo>
                    <a:pt x="3987" y="6660"/>
                    <a:pt x="3403" y="6301"/>
                    <a:pt x="2756" y="5905"/>
                  </a:cubicBezTo>
                  <a:cubicBezTo>
                    <a:pt x="2756" y="5905"/>
                    <a:pt x="3083" y="2956"/>
                    <a:pt x="3083" y="1874"/>
                  </a:cubicBezTo>
                  <a:cubicBezTo>
                    <a:pt x="3083" y="718"/>
                    <a:pt x="2595" y="35"/>
                    <a:pt x="1093" y="1"/>
                  </a:cubicBez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0" name="Google Shape;6645;p41">
              <a:extLst>
                <a:ext uri="{FF2B5EF4-FFF2-40B4-BE49-F238E27FC236}">
                  <a16:creationId xmlns:a16="http://schemas.microsoft.com/office/drawing/2014/main" id="{9F28475C-3BF3-4757-8688-2D7CB88854DB}"/>
                </a:ext>
              </a:extLst>
            </p:cNvPr>
            <p:cNvSpPr/>
            <p:nvPr/>
          </p:nvSpPr>
          <p:spPr>
            <a:xfrm>
              <a:off x="5069725" y="2608425"/>
              <a:ext cx="83700" cy="170275"/>
            </a:xfrm>
            <a:custGeom>
              <a:avLst/>
              <a:gdLst/>
              <a:ahLst/>
              <a:cxnLst/>
              <a:rect l="l" t="t" r="r" b="b"/>
              <a:pathLst>
                <a:path w="3348" h="6811" extrusionOk="0">
                  <a:moveTo>
                    <a:pt x="979" y="1"/>
                  </a:moveTo>
                  <a:lnTo>
                    <a:pt x="0" y="6803"/>
                  </a:lnTo>
                  <a:cubicBezTo>
                    <a:pt x="112" y="6808"/>
                    <a:pt x="220" y="6811"/>
                    <a:pt x="325" y="6811"/>
                  </a:cubicBezTo>
                  <a:cubicBezTo>
                    <a:pt x="2192" y="6811"/>
                    <a:pt x="3031" y="6021"/>
                    <a:pt x="3031" y="6021"/>
                  </a:cubicBezTo>
                  <a:cubicBezTo>
                    <a:pt x="3031" y="6021"/>
                    <a:pt x="3225" y="3493"/>
                    <a:pt x="3283" y="2516"/>
                  </a:cubicBezTo>
                  <a:cubicBezTo>
                    <a:pt x="3341" y="1540"/>
                    <a:pt x="3348" y="1110"/>
                    <a:pt x="2774" y="560"/>
                  </a:cubicBezTo>
                  <a:cubicBezTo>
                    <a:pt x="2222" y="35"/>
                    <a:pt x="979" y="1"/>
                    <a:pt x="979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6646;p41">
              <a:extLst>
                <a:ext uri="{FF2B5EF4-FFF2-40B4-BE49-F238E27FC236}">
                  <a16:creationId xmlns:a16="http://schemas.microsoft.com/office/drawing/2014/main" id="{E44EEFFB-7090-4826-A5C5-49C3DFCA385A}"/>
                </a:ext>
              </a:extLst>
            </p:cNvPr>
            <p:cNvSpPr/>
            <p:nvPr/>
          </p:nvSpPr>
          <p:spPr>
            <a:xfrm>
              <a:off x="4884125" y="2611250"/>
              <a:ext cx="261700" cy="350050"/>
            </a:xfrm>
            <a:custGeom>
              <a:avLst/>
              <a:gdLst/>
              <a:ahLst/>
              <a:cxnLst/>
              <a:rect l="l" t="t" r="r" b="b"/>
              <a:pathLst>
                <a:path w="10468" h="14002" extrusionOk="0">
                  <a:moveTo>
                    <a:pt x="6331" y="1"/>
                  </a:moveTo>
                  <a:lnTo>
                    <a:pt x="3693" y="447"/>
                  </a:lnTo>
                  <a:cubicBezTo>
                    <a:pt x="3714" y="447"/>
                    <a:pt x="2946" y="759"/>
                    <a:pt x="2407" y="1567"/>
                  </a:cubicBezTo>
                  <a:cubicBezTo>
                    <a:pt x="1963" y="2236"/>
                    <a:pt x="646" y="5612"/>
                    <a:pt x="0" y="12953"/>
                  </a:cubicBezTo>
                  <a:cubicBezTo>
                    <a:pt x="583" y="13587"/>
                    <a:pt x="2178" y="14001"/>
                    <a:pt x="3949" y="14001"/>
                  </a:cubicBezTo>
                  <a:cubicBezTo>
                    <a:pt x="6172" y="14001"/>
                    <a:pt x="8673" y="13347"/>
                    <a:pt x="9792" y="11653"/>
                  </a:cubicBezTo>
                  <a:cubicBezTo>
                    <a:pt x="9792" y="11653"/>
                    <a:pt x="10468" y="5550"/>
                    <a:pt x="10455" y="4092"/>
                  </a:cubicBezTo>
                  <a:cubicBezTo>
                    <a:pt x="10444" y="3082"/>
                    <a:pt x="10417" y="642"/>
                    <a:pt x="8649" y="1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2" name="Google Shape;6647;p41">
              <a:extLst>
                <a:ext uri="{FF2B5EF4-FFF2-40B4-BE49-F238E27FC236}">
                  <a16:creationId xmlns:a16="http://schemas.microsoft.com/office/drawing/2014/main" id="{E1362DCF-9EB5-464E-BA75-ADAACCE114AD}"/>
                </a:ext>
              </a:extLst>
            </p:cNvPr>
            <p:cNvSpPr/>
            <p:nvPr/>
          </p:nvSpPr>
          <p:spPr>
            <a:xfrm>
              <a:off x="5036850" y="2401025"/>
              <a:ext cx="136200" cy="132925"/>
            </a:xfrm>
            <a:custGeom>
              <a:avLst/>
              <a:gdLst/>
              <a:ahLst/>
              <a:cxnLst/>
              <a:rect l="l" t="t" r="r" b="b"/>
              <a:pathLst>
                <a:path w="5448" h="5317" extrusionOk="0">
                  <a:moveTo>
                    <a:pt x="2726" y="0"/>
                  </a:moveTo>
                  <a:cubicBezTo>
                    <a:pt x="1313" y="0"/>
                    <a:pt x="135" y="1110"/>
                    <a:pt x="69" y="2533"/>
                  </a:cubicBezTo>
                  <a:cubicBezTo>
                    <a:pt x="0" y="4000"/>
                    <a:pt x="1131" y="5246"/>
                    <a:pt x="2598" y="5314"/>
                  </a:cubicBezTo>
                  <a:cubicBezTo>
                    <a:pt x="2640" y="5316"/>
                    <a:pt x="2683" y="5317"/>
                    <a:pt x="2725" y="5317"/>
                  </a:cubicBezTo>
                  <a:cubicBezTo>
                    <a:pt x="4137" y="5317"/>
                    <a:pt x="5310" y="4206"/>
                    <a:pt x="5380" y="2785"/>
                  </a:cubicBezTo>
                  <a:cubicBezTo>
                    <a:pt x="5448" y="1317"/>
                    <a:pt x="4315" y="75"/>
                    <a:pt x="2851" y="3"/>
                  </a:cubicBezTo>
                  <a:cubicBezTo>
                    <a:pt x="2809" y="1"/>
                    <a:pt x="2767" y="0"/>
                    <a:pt x="272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3" name="Google Shape;6648;p41">
              <a:extLst>
                <a:ext uri="{FF2B5EF4-FFF2-40B4-BE49-F238E27FC236}">
                  <a16:creationId xmlns:a16="http://schemas.microsoft.com/office/drawing/2014/main" id="{A652EF15-BC00-493E-B7F8-6DA2CC16A908}"/>
                </a:ext>
              </a:extLst>
            </p:cNvPr>
            <p:cNvSpPr/>
            <p:nvPr/>
          </p:nvSpPr>
          <p:spPr>
            <a:xfrm>
              <a:off x="4987975" y="2509275"/>
              <a:ext cx="25975" cy="70875"/>
            </a:xfrm>
            <a:custGeom>
              <a:avLst/>
              <a:gdLst/>
              <a:ahLst/>
              <a:cxnLst/>
              <a:rect l="l" t="t" r="r" b="b"/>
              <a:pathLst>
                <a:path w="1039" h="2835" extrusionOk="0">
                  <a:moveTo>
                    <a:pt x="0" y="1"/>
                  </a:moveTo>
                  <a:cubicBezTo>
                    <a:pt x="0" y="1"/>
                    <a:pt x="334" y="2042"/>
                    <a:pt x="492" y="2380"/>
                  </a:cubicBezTo>
                  <a:cubicBezTo>
                    <a:pt x="649" y="2721"/>
                    <a:pt x="1000" y="2834"/>
                    <a:pt x="1000" y="2834"/>
                  </a:cubicBezTo>
                  <a:lnTo>
                    <a:pt x="1038" y="14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4" name="Google Shape;6649;p41">
              <a:extLst>
                <a:ext uri="{FF2B5EF4-FFF2-40B4-BE49-F238E27FC236}">
                  <a16:creationId xmlns:a16="http://schemas.microsoft.com/office/drawing/2014/main" id="{82E0BCFE-D717-4B1C-99A2-A25FE7E6ABB5}"/>
                </a:ext>
              </a:extLst>
            </p:cNvPr>
            <p:cNvSpPr/>
            <p:nvPr/>
          </p:nvSpPr>
          <p:spPr>
            <a:xfrm>
              <a:off x="4974650" y="2437175"/>
              <a:ext cx="33475" cy="75375"/>
            </a:xfrm>
            <a:custGeom>
              <a:avLst/>
              <a:gdLst/>
              <a:ahLst/>
              <a:cxnLst/>
              <a:rect l="l" t="t" r="r" b="b"/>
              <a:pathLst>
                <a:path w="1339" h="3015" extrusionOk="0">
                  <a:moveTo>
                    <a:pt x="1050" y="1"/>
                  </a:moveTo>
                  <a:cubicBezTo>
                    <a:pt x="883" y="1"/>
                    <a:pt x="612" y="42"/>
                    <a:pt x="373" y="264"/>
                  </a:cubicBezTo>
                  <a:cubicBezTo>
                    <a:pt x="1" y="608"/>
                    <a:pt x="144" y="1752"/>
                    <a:pt x="533" y="2885"/>
                  </a:cubicBezTo>
                  <a:lnTo>
                    <a:pt x="1338" y="3015"/>
                  </a:lnTo>
                  <a:lnTo>
                    <a:pt x="1209" y="15"/>
                  </a:lnTo>
                  <a:cubicBezTo>
                    <a:pt x="1209" y="15"/>
                    <a:pt x="1147" y="1"/>
                    <a:pt x="1050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5" name="Google Shape;6650;p41">
              <a:extLst>
                <a:ext uri="{FF2B5EF4-FFF2-40B4-BE49-F238E27FC236}">
                  <a16:creationId xmlns:a16="http://schemas.microsoft.com/office/drawing/2014/main" id="{BCABA953-47AE-43A5-B351-46AE08BAB35A}"/>
                </a:ext>
              </a:extLst>
            </p:cNvPr>
            <p:cNvSpPr/>
            <p:nvPr/>
          </p:nvSpPr>
          <p:spPr>
            <a:xfrm>
              <a:off x="4960925" y="2410500"/>
              <a:ext cx="200625" cy="239050"/>
            </a:xfrm>
            <a:custGeom>
              <a:avLst/>
              <a:gdLst/>
              <a:ahLst/>
              <a:cxnLst/>
              <a:rect l="l" t="t" r="r" b="b"/>
              <a:pathLst>
                <a:path w="8025" h="9562" extrusionOk="0">
                  <a:moveTo>
                    <a:pt x="5218" y="0"/>
                  </a:moveTo>
                  <a:cubicBezTo>
                    <a:pt x="4521" y="0"/>
                    <a:pt x="3809" y="184"/>
                    <a:pt x="3253" y="498"/>
                  </a:cubicBezTo>
                  <a:cubicBezTo>
                    <a:pt x="1673" y="1392"/>
                    <a:pt x="2130" y="4095"/>
                    <a:pt x="2130" y="4095"/>
                  </a:cubicBezTo>
                  <a:cubicBezTo>
                    <a:pt x="2110" y="4105"/>
                    <a:pt x="2090" y="4110"/>
                    <a:pt x="2070" y="4110"/>
                  </a:cubicBezTo>
                  <a:cubicBezTo>
                    <a:pt x="1913" y="4110"/>
                    <a:pt x="1725" y="3835"/>
                    <a:pt x="1556" y="3641"/>
                  </a:cubicBezTo>
                  <a:cubicBezTo>
                    <a:pt x="1452" y="3522"/>
                    <a:pt x="1212" y="3372"/>
                    <a:pt x="957" y="3372"/>
                  </a:cubicBezTo>
                  <a:cubicBezTo>
                    <a:pt x="747" y="3372"/>
                    <a:pt x="527" y="3474"/>
                    <a:pt x="365" y="3778"/>
                  </a:cubicBezTo>
                  <a:cubicBezTo>
                    <a:pt x="0" y="4460"/>
                    <a:pt x="577" y="5416"/>
                    <a:pt x="1085" y="5604"/>
                  </a:cubicBezTo>
                  <a:cubicBezTo>
                    <a:pt x="1279" y="5675"/>
                    <a:pt x="1438" y="5703"/>
                    <a:pt x="1568" y="5703"/>
                  </a:cubicBezTo>
                  <a:cubicBezTo>
                    <a:pt x="2023" y="5703"/>
                    <a:pt x="2120" y="5362"/>
                    <a:pt x="2120" y="5361"/>
                  </a:cubicBezTo>
                  <a:lnTo>
                    <a:pt x="2120" y="5361"/>
                  </a:lnTo>
                  <a:lnTo>
                    <a:pt x="2034" y="8567"/>
                  </a:lnTo>
                  <a:cubicBezTo>
                    <a:pt x="2454" y="9081"/>
                    <a:pt x="3557" y="9562"/>
                    <a:pt x="4296" y="9562"/>
                  </a:cubicBezTo>
                  <a:cubicBezTo>
                    <a:pt x="4837" y="9562"/>
                    <a:pt x="5184" y="9305"/>
                    <a:pt x="4929" y="8617"/>
                  </a:cubicBezTo>
                  <a:lnTo>
                    <a:pt x="4970" y="7642"/>
                  </a:lnTo>
                  <a:cubicBezTo>
                    <a:pt x="4970" y="7642"/>
                    <a:pt x="5597" y="7767"/>
                    <a:pt x="6015" y="7767"/>
                  </a:cubicBezTo>
                  <a:cubicBezTo>
                    <a:pt x="6069" y="7767"/>
                    <a:pt x="6119" y="7765"/>
                    <a:pt x="6164" y="7761"/>
                  </a:cubicBezTo>
                  <a:cubicBezTo>
                    <a:pt x="6823" y="7689"/>
                    <a:pt x="7256" y="7195"/>
                    <a:pt x="7489" y="6498"/>
                  </a:cubicBezTo>
                  <a:cubicBezTo>
                    <a:pt x="7860" y="5379"/>
                    <a:pt x="8024" y="4468"/>
                    <a:pt x="7860" y="2222"/>
                  </a:cubicBezTo>
                  <a:cubicBezTo>
                    <a:pt x="7743" y="628"/>
                    <a:pt x="6505" y="0"/>
                    <a:pt x="5218" y="0"/>
                  </a:cubicBez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6" name="Google Shape;6651;p41">
              <a:extLst>
                <a:ext uri="{FF2B5EF4-FFF2-40B4-BE49-F238E27FC236}">
                  <a16:creationId xmlns:a16="http://schemas.microsoft.com/office/drawing/2014/main" id="{3C965AD6-AE4E-4102-9EA6-00B815067785}"/>
                </a:ext>
              </a:extLst>
            </p:cNvPr>
            <p:cNvSpPr/>
            <p:nvPr/>
          </p:nvSpPr>
          <p:spPr>
            <a:xfrm>
              <a:off x="4993075" y="2390825"/>
              <a:ext cx="185800" cy="130125"/>
            </a:xfrm>
            <a:custGeom>
              <a:avLst/>
              <a:gdLst/>
              <a:ahLst/>
              <a:cxnLst/>
              <a:rect l="l" t="t" r="r" b="b"/>
              <a:pathLst>
                <a:path w="7432" h="5205" extrusionOk="0">
                  <a:moveTo>
                    <a:pt x="2460" y="0"/>
                  </a:moveTo>
                  <a:cubicBezTo>
                    <a:pt x="1682" y="0"/>
                    <a:pt x="1127" y="384"/>
                    <a:pt x="800" y="712"/>
                  </a:cubicBezTo>
                  <a:cubicBezTo>
                    <a:pt x="230" y="1282"/>
                    <a:pt x="472" y="1869"/>
                    <a:pt x="472" y="1869"/>
                  </a:cubicBezTo>
                  <a:cubicBezTo>
                    <a:pt x="472" y="1869"/>
                    <a:pt x="1" y="4159"/>
                    <a:pt x="270" y="4428"/>
                  </a:cubicBezTo>
                  <a:cubicBezTo>
                    <a:pt x="465" y="4623"/>
                    <a:pt x="759" y="5115"/>
                    <a:pt x="834" y="5156"/>
                  </a:cubicBezTo>
                  <a:cubicBezTo>
                    <a:pt x="896" y="5189"/>
                    <a:pt x="949" y="5204"/>
                    <a:pt x="997" y="5204"/>
                  </a:cubicBezTo>
                  <a:cubicBezTo>
                    <a:pt x="1429" y="5204"/>
                    <a:pt x="1298" y="3913"/>
                    <a:pt x="1458" y="3285"/>
                  </a:cubicBezTo>
                  <a:cubicBezTo>
                    <a:pt x="1641" y="2558"/>
                    <a:pt x="1722" y="2255"/>
                    <a:pt x="1969" y="2255"/>
                  </a:cubicBezTo>
                  <a:cubicBezTo>
                    <a:pt x="1990" y="2255"/>
                    <a:pt x="2012" y="2257"/>
                    <a:pt x="2035" y="2261"/>
                  </a:cubicBezTo>
                  <a:cubicBezTo>
                    <a:pt x="2237" y="2298"/>
                    <a:pt x="3035" y="2584"/>
                    <a:pt x="4484" y="2584"/>
                  </a:cubicBezTo>
                  <a:cubicBezTo>
                    <a:pt x="4627" y="2584"/>
                    <a:pt x="4777" y="2582"/>
                    <a:pt x="4933" y="2575"/>
                  </a:cubicBezTo>
                  <a:cubicBezTo>
                    <a:pt x="5724" y="2544"/>
                    <a:pt x="6113" y="2408"/>
                    <a:pt x="6492" y="2190"/>
                  </a:cubicBezTo>
                  <a:cubicBezTo>
                    <a:pt x="6868" y="1971"/>
                    <a:pt x="7104" y="1674"/>
                    <a:pt x="7253" y="1353"/>
                  </a:cubicBezTo>
                  <a:cubicBezTo>
                    <a:pt x="7431" y="978"/>
                    <a:pt x="7428" y="561"/>
                    <a:pt x="7394" y="176"/>
                  </a:cubicBezTo>
                  <a:lnTo>
                    <a:pt x="7394" y="176"/>
                  </a:lnTo>
                  <a:cubicBezTo>
                    <a:pt x="6954" y="368"/>
                    <a:pt x="6296" y="468"/>
                    <a:pt x="5702" y="468"/>
                  </a:cubicBezTo>
                  <a:cubicBezTo>
                    <a:pt x="5516" y="468"/>
                    <a:pt x="5336" y="458"/>
                    <a:pt x="5171" y="438"/>
                  </a:cubicBezTo>
                  <a:cubicBezTo>
                    <a:pt x="4591" y="370"/>
                    <a:pt x="3824" y="248"/>
                    <a:pt x="3032" y="66"/>
                  </a:cubicBezTo>
                  <a:cubicBezTo>
                    <a:pt x="2829" y="21"/>
                    <a:pt x="2639" y="0"/>
                    <a:pt x="2460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7" name="Google Shape;6652;p41">
              <a:extLst>
                <a:ext uri="{FF2B5EF4-FFF2-40B4-BE49-F238E27FC236}">
                  <a16:creationId xmlns:a16="http://schemas.microsoft.com/office/drawing/2014/main" id="{88E71430-9B61-4DB2-8DCB-7BDCB22EB123}"/>
                </a:ext>
              </a:extLst>
            </p:cNvPr>
            <p:cNvSpPr/>
            <p:nvPr/>
          </p:nvSpPr>
          <p:spPr>
            <a:xfrm>
              <a:off x="4980800" y="2420450"/>
              <a:ext cx="27750" cy="21550"/>
            </a:xfrm>
            <a:custGeom>
              <a:avLst/>
              <a:gdLst/>
              <a:ahLst/>
              <a:cxnLst/>
              <a:rect l="l" t="t" r="r" b="b"/>
              <a:pathLst>
                <a:path w="1110" h="862" extrusionOk="0">
                  <a:moveTo>
                    <a:pt x="482" y="1"/>
                  </a:moveTo>
                  <a:cubicBezTo>
                    <a:pt x="291" y="1"/>
                    <a:pt x="104" y="104"/>
                    <a:pt x="1" y="288"/>
                  </a:cubicBezTo>
                  <a:lnTo>
                    <a:pt x="956" y="861"/>
                  </a:lnTo>
                  <a:cubicBezTo>
                    <a:pt x="1110" y="589"/>
                    <a:pt x="1021" y="236"/>
                    <a:pt x="755" y="77"/>
                  </a:cubicBezTo>
                  <a:cubicBezTo>
                    <a:pt x="669" y="25"/>
                    <a:pt x="575" y="1"/>
                    <a:pt x="482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8" name="Google Shape;6653;p41">
              <a:extLst>
                <a:ext uri="{FF2B5EF4-FFF2-40B4-BE49-F238E27FC236}">
                  <a16:creationId xmlns:a16="http://schemas.microsoft.com/office/drawing/2014/main" id="{9D17BECA-BF0B-49E4-AD06-A4A60AF62062}"/>
                </a:ext>
              </a:extLst>
            </p:cNvPr>
            <p:cNvSpPr/>
            <p:nvPr/>
          </p:nvSpPr>
          <p:spPr>
            <a:xfrm>
              <a:off x="5019875" y="2566875"/>
              <a:ext cx="65300" cy="44400"/>
            </a:xfrm>
            <a:custGeom>
              <a:avLst/>
              <a:gdLst/>
              <a:ahLst/>
              <a:cxnLst/>
              <a:rect l="l" t="t" r="r" b="b"/>
              <a:pathLst>
                <a:path w="2612" h="1776" extrusionOk="0">
                  <a:moveTo>
                    <a:pt x="0" y="1"/>
                  </a:moveTo>
                  <a:cubicBezTo>
                    <a:pt x="0" y="1"/>
                    <a:pt x="76" y="438"/>
                    <a:pt x="362" y="840"/>
                  </a:cubicBezTo>
                  <a:cubicBezTo>
                    <a:pt x="714" y="1335"/>
                    <a:pt x="2595" y="1776"/>
                    <a:pt x="2595" y="1776"/>
                  </a:cubicBezTo>
                  <a:lnTo>
                    <a:pt x="2612" y="1387"/>
                  </a:lnTo>
                  <a:cubicBezTo>
                    <a:pt x="2612" y="1387"/>
                    <a:pt x="1171" y="1025"/>
                    <a:pt x="673" y="732"/>
                  </a:cubicBezTo>
                  <a:cubicBezTo>
                    <a:pt x="342" y="533"/>
                    <a:pt x="76" y="206"/>
                    <a:pt x="0" y="1"/>
                  </a:cubicBezTo>
                  <a:close/>
                </a:path>
              </a:pathLst>
            </a:custGeom>
            <a:solidFill>
              <a:srgbClr val="F28F8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49" name="Google Shape;6654;p41">
              <a:extLst>
                <a:ext uri="{FF2B5EF4-FFF2-40B4-BE49-F238E27FC236}">
                  <a16:creationId xmlns:a16="http://schemas.microsoft.com/office/drawing/2014/main" id="{671B929D-954B-4328-906E-88A919ABE00A}"/>
                </a:ext>
              </a:extLst>
            </p:cNvPr>
            <p:cNvSpPr/>
            <p:nvPr/>
          </p:nvSpPr>
          <p:spPr>
            <a:xfrm>
              <a:off x="5079350" y="2502800"/>
              <a:ext cx="15050" cy="15225"/>
            </a:xfrm>
            <a:custGeom>
              <a:avLst/>
              <a:gdLst/>
              <a:ahLst/>
              <a:cxnLst/>
              <a:rect l="l" t="t" r="r" b="b"/>
              <a:pathLst>
                <a:path w="602" h="609" extrusionOk="0">
                  <a:moveTo>
                    <a:pt x="305" y="1"/>
                  </a:moveTo>
                  <a:cubicBezTo>
                    <a:pt x="147" y="1"/>
                    <a:pt x="17" y="128"/>
                    <a:pt x="11" y="291"/>
                  </a:cubicBezTo>
                  <a:cubicBezTo>
                    <a:pt x="0" y="458"/>
                    <a:pt x="127" y="598"/>
                    <a:pt x="287" y="608"/>
                  </a:cubicBezTo>
                  <a:cubicBezTo>
                    <a:pt x="291" y="608"/>
                    <a:pt x="295" y="608"/>
                    <a:pt x="300" y="608"/>
                  </a:cubicBezTo>
                  <a:cubicBezTo>
                    <a:pt x="455" y="608"/>
                    <a:pt x="588" y="480"/>
                    <a:pt x="594" y="318"/>
                  </a:cubicBezTo>
                  <a:cubicBezTo>
                    <a:pt x="601" y="151"/>
                    <a:pt x="478" y="7"/>
                    <a:pt x="318" y="1"/>
                  </a:cubicBezTo>
                  <a:cubicBezTo>
                    <a:pt x="313" y="1"/>
                    <a:pt x="309" y="1"/>
                    <a:pt x="305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0" name="Google Shape;6655;p41">
              <a:extLst>
                <a:ext uri="{FF2B5EF4-FFF2-40B4-BE49-F238E27FC236}">
                  <a16:creationId xmlns:a16="http://schemas.microsoft.com/office/drawing/2014/main" id="{68D11D2D-ACE3-4689-8BB2-D75524E666A7}"/>
                </a:ext>
              </a:extLst>
            </p:cNvPr>
            <p:cNvSpPr/>
            <p:nvPr/>
          </p:nvSpPr>
          <p:spPr>
            <a:xfrm>
              <a:off x="5069875" y="2480275"/>
              <a:ext cx="18200" cy="13150"/>
            </a:xfrm>
            <a:custGeom>
              <a:avLst/>
              <a:gdLst/>
              <a:ahLst/>
              <a:cxnLst/>
              <a:rect l="l" t="t" r="r" b="b"/>
              <a:pathLst>
                <a:path w="728" h="526" extrusionOk="0">
                  <a:moveTo>
                    <a:pt x="403" y="0"/>
                  </a:moveTo>
                  <a:cubicBezTo>
                    <a:pt x="353" y="0"/>
                    <a:pt x="302" y="11"/>
                    <a:pt x="253" y="34"/>
                  </a:cubicBezTo>
                  <a:cubicBezTo>
                    <a:pt x="76" y="124"/>
                    <a:pt x="1" y="342"/>
                    <a:pt x="86" y="526"/>
                  </a:cubicBezTo>
                  <a:lnTo>
                    <a:pt x="727" y="212"/>
                  </a:lnTo>
                  <a:cubicBezTo>
                    <a:pt x="665" y="78"/>
                    <a:pt x="537" y="0"/>
                    <a:pt x="40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1" name="Google Shape;6656;p41">
              <a:extLst>
                <a:ext uri="{FF2B5EF4-FFF2-40B4-BE49-F238E27FC236}">
                  <a16:creationId xmlns:a16="http://schemas.microsoft.com/office/drawing/2014/main" id="{0C26F623-7761-4D90-BD3A-A47DF58BA071}"/>
                </a:ext>
              </a:extLst>
            </p:cNvPr>
            <p:cNvSpPr/>
            <p:nvPr/>
          </p:nvSpPr>
          <p:spPr>
            <a:xfrm>
              <a:off x="5082075" y="2557600"/>
              <a:ext cx="18275" cy="12700"/>
            </a:xfrm>
            <a:custGeom>
              <a:avLst/>
              <a:gdLst/>
              <a:ahLst/>
              <a:cxnLst/>
              <a:rect l="l" t="t" r="r" b="b"/>
              <a:pathLst>
                <a:path w="731" h="508" extrusionOk="0">
                  <a:moveTo>
                    <a:pt x="75" y="0"/>
                  </a:moveTo>
                  <a:lnTo>
                    <a:pt x="75" y="0"/>
                  </a:lnTo>
                  <a:cubicBezTo>
                    <a:pt x="1" y="188"/>
                    <a:pt x="86" y="402"/>
                    <a:pt x="267" y="481"/>
                  </a:cubicBezTo>
                  <a:cubicBezTo>
                    <a:pt x="311" y="499"/>
                    <a:pt x="356" y="508"/>
                    <a:pt x="401" y="508"/>
                  </a:cubicBezTo>
                  <a:cubicBezTo>
                    <a:pt x="541" y="508"/>
                    <a:pt x="674" y="422"/>
                    <a:pt x="731" y="279"/>
                  </a:cubicBezTo>
                  <a:lnTo>
                    <a:pt x="75" y="0"/>
                  </a:lnTo>
                  <a:close/>
                </a:path>
              </a:pathLst>
            </a:custGeom>
            <a:solidFill>
              <a:srgbClr val="F28F8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2" name="Google Shape;6657;p41">
              <a:extLst>
                <a:ext uri="{FF2B5EF4-FFF2-40B4-BE49-F238E27FC236}">
                  <a16:creationId xmlns:a16="http://schemas.microsoft.com/office/drawing/2014/main" id="{BBF64146-6711-45D0-9F89-54F178957BC1}"/>
                </a:ext>
              </a:extLst>
            </p:cNvPr>
            <p:cNvSpPr/>
            <p:nvPr/>
          </p:nvSpPr>
          <p:spPr>
            <a:xfrm>
              <a:off x="5137625" y="2477750"/>
              <a:ext cx="16825" cy="15000"/>
            </a:xfrm>
            <a:custGeom>
              <a:avLst/>
              <a:gdLst/>
              <a:ahLst/>
              <a:cxnLst/>
              <a:rect l="l" t="t" r="r" b="b"/>
              <a:pathLst>
                <a:path w="673" h="600" extrusionOk="0">
                  <a:moveTo>
                    <a:pt x="275" y="0"/>
                  </a:moveTo>
                  <a:cubicBezTo>
                    <a:pt x="172" y="0"/>
                    <a:pt x="70" y="46"/>
                    <a:pt x="0" y="135"/>
                  </a:cubicBezTo>
                  <a:lnTo>
                    <a:pt x="547" y="600"/>
                  </a:lnTo>
                  <a:cubicBezTo>
                    <a:pt x="673" y="443"/>
                    <a:pt x="649" y="211"/>
                    <a:pt x="499" y="81"/>
                  </a:cubicBezTo>
                  <a:cubicBezTo>
                    <a:pt x="433" y="27"/>
                    <a:pt x="354" y="0"/>
                    <a:pt x="275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3" name="Google Shape;6658;p41">
              <a:extLst>
                <a:ext uri="{FF2B5EF4-FFF2-40B4-BE49-F238E27FC236}">
                  <a16:creationId xmlns:a16="http://schemas.microsoft.com/office/drawing/2014/main" id="{188F4CA3-DFF5-4F79-9FDE-F9E19C8ADD39}"/>
                </a:ext>
              </a:extLst>
            </p:cNvPr>
            <p:cNvSpPr/>
            <p:nvPr/>
          </p:nvSpPr>
          <p:spPr>
            <a:xfrm>
              <a:off x="5132175" y="2500150"/>
              <a:ext cx="15025" cy="15150"/>
            </a:xfrm>
            <a:custGeom>
              <a:avLst/>
              <a:gdLst/>
              <a:ahLst/>
              <a:cxnLst/>
              <a:rect l="l" t="t" r="r" b="b"/>
              <a:pathLst>
                <a:path w="601" h="606" extrusionOk="0">
                  <a:moveTo>
                    <a:pt x="296" y="1"/>
                  </a:moveTo>
                  <a:cubicBezTo>
                    <a:pt x="143" y="1"/>
                    <a:pt x="16" y="126"/>
                    <a:pt x="7" y="288"/>
                  </a:cubicBezTo>
                  <a:cubicBezTo>
                    <a:pt x="0" y="455"/>
                    <a:pt x="123" y="598"/>
                    <a:pt x="287" y="605"/>
                  </a:cubicBezTo>
                  <a:cubicBezTo>
                    <a:pt x="293" y="605"/>
                    <a:pt x="299" y="606"/>
                    <a:pt x="305" y="606"/>
                  </a:cubicBezTo>
                  <a:cubicBezTo>
                    <a:pt x="457" y="606"/>
                    <a:pt x="584" y="479"/>
                    <a:pt x="590" y="318"/>
                  </a:cubicBezTo>
                  <a:cubicBezTo>
                    <a:pt x="601" y="151"/>
                    <a:pt x="475" y="8"/>
                    <a:pt x="314" y="1"/>
                  </a:cubicBezTo>
                  <a:cubicBezTo>
                    <a:pt x="308" y="1"/>
                    <a:pt x="302" y="1"/>
                    <a:pt x="29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4" name="Google Shape;6659;p41">
              <a:extLst>
                <a:ext uri="{FF2B5EF4-FFF2-40B4-BE49-F238E27FC236}">
                  <a16:creationId xmlns:a16="http://schemas.microsoft.com/office/drawing/2014/main" id="{DCF84B9C-67E7-46A1-9D43-14E2508F3A2F}"/>
                </a:ext>
              </a:extLst>
            </p:cNvPr>
            <p:cNvSpPr/>
            <p:nvPr/>
          </p:nvSpPr>
          <p:spPr>
            <a:xfrm>
              <a:off x="5108800" y="2500075"/>
              <a:ext cx="26725" cy="43875"/>
            </a:xfrm>
            <a:custGeom>
              <a:avLst/>
              <a:gdLst/>
              <a:ahLst/>
              <a:cxnLst/>
              <a:rect l="l" t="t" r="r" b="b"/>
              <a:pathLst>
                <a:path w="1069" h="1755" extrusionOk="0">
                  <a:moveTo>
                    <a:pt x="242" y="0"/>
                  </a:moveTo>
                  <a:lnTo>
                    <a:pt x="0" y="1755"/>
                  </a:lnTo>
                  <a:lnTo>
                    <a:pt x="1068" y="1690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F28F8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5" name="Google Shape;6660;p41">
              <a:extLst>
                <a:ext uri="{FF2B5EF4-FFF2-40B4-BE49-F238E27FC236}">
                  <a16:creationId xmlns:a16="http://schemas.microsoft.com/office/drawing/2014/main" id="{D9D9EC61-1266-4782-8A43-FDAF37227396}"/>
                </a:ext>
              </a:extLst>
            </p:cNvPr>
            <p:cNvSpPr/>
            <p:nvPr/>
          </p:nvSpPr>
          <p:spPr>
            <a:xfrm>
              <a:off x="4531400" y="2785825"/>
              <a:ext cx="1194050" cy="689200"/>
            </a:xfrm>
            <a:custGeom>
              <a:avLst/>
              <a:gdLst/>
              <a:ahLst/>
              <a:cxnLst/>
              <a:rect l="l" t="t" r="r" b="b"/>
              <a:pathLst>
                <a:path w="47762" h="27568" extrusionOk="0">
                  <a:moveTo>
                    <a:pt x="31158" y="1"/>
                  </a:moveTo>
                  <a:lnTo>
                    <a:pt x="0" y="17984"/>
                  </a:lnTo>
                  <a:lnTo>
                    <a:pt x="16604" y="27568"/>
                  </a:lnTo>
                  <a:lnTo>
                    <a:pt x="47761" y="9588"/>
                  </a:lnTo>
                  <a:lnTo>
                    <a:pt x="31158" y="1"/>
                  </a:ln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" name="Google Shape;6661;p41">
              <a:extLst>
                <a:ext uri="{FF2B5EF4-FFF2-40B4-BE49-F238E27FC236}">
                  <a16:creationId xmlns:a16="http://schemas.microsoft.com/office/drawing/2014/main" id="{B9861637-25BD-4010-B34A-4DD65DD40979}"/>
                </a:ext>
              </a:extLst>
            </p:cNvPr>
            <p:cNvSpPr/>
            <p:nvPr/>
          </p:nvSpPr>
          <p:spPr>
            <a:xfrm>
              <a:off x="4531400" y="3235400"/>
              <a:ext cx="415125" cy="718900"/>
            </a:xfrm>
            <a:custGeom>
              <a:avLst/>
              <a:gdLst/>
              <a:ahLst/>
              <a:cxnLst/>
              <a:rect l="l" t="t" r="r" b="b"/>
              <a:pathLst>
                <a:path w="16605" h="28756" extrusionOk="0">
                  <a:moveTo>
                    <a:pt x="0" y="1"/>
                  </a:moveTo>
                  <a:lnTo>
                    <a:pt x="0" y="19168"/>
                  </a:lnTo>
                  <a:lnTo>
                    <a:pt x="874" y="19673"/>
                  </a:lnTo>
                  <a:lnTo>
                    <a:pt x="874" y="6557"/>
                  </a:lnTo>
                  <a:lnTo>
                    <a:pt x="15731" y="15134"/>
                  </a:lnTo>
                  <a:lnTo>
                    <a:pt x="15731" y="28250"/>
                  </a:lnTo>
                  <a:lnTo>
                    <a:pt x="16604" y="28755"/>
                  </a:lnTo>
                  <a:lnTo>
                    <a:pt x="16604" y="958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" name="Google Shape;6662;p41">
              <a:extLst>
                <a:ext uri="{FF2B5EF4-FFF2-40B4-BE49-F238E27FC236}">
                  <a16:creationId xmlns:a16="http://schemas.microsoft.com/office/drawing/2014/main" id="{7466A7BB-2F51-4804-9CBC-B43C808EF46F}"/>
                </a:ext>
              </a:extLst>
            </p:cNvPr>
            <p:cNvSpPr/>
            <p:nvPr/>
          </p:nvSpPr>
          <p:spPr>
            <a:xfrm>
              <a:off x="4553250" y="3399325"/>
              <a:ext cx="21850" cy="327900"/>
            </a:xfrm>
            <a:custGeom>
              <a:avLst/>
              <a:gdLst/>
              <a:ahLst/>
              <a:cxnLst/>
              <a:rect l="l" t="t" r="r" b="b"/>
              <a:pathLst>
                <a:path w="874" h="13116" extrusionOk="0">
                  <a:moveTo>
                    <a:pt x="0" y="0"/>
                  </a:moveTo>
                  <a:lnTo>
                    <a:pt x="0" y="13116"/>
                  </a:lnTo>
                  <a:lnTo>
                    <a:pt x="873" y="12611"/>
                  </a:lnTo>
                  <a:lnTo>
                    <a:pt x="873" y="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" name="Google Shape;6663;p41">
              <a:extLst>
                <a:ext uri="{FF2B5EF4-FFF2-40B4-BE49-F238E27FC236}">
                  <a16:creationId xmlns:a16="http://schemas.microsoft.com/office/drawing/2014/main" id="{E410BBEC-4437-4ECD-AF28-40F3FB3EB58B}"/>
                </a:ext>
              </a:extLst>
            </p:cNvPr>
            <p:cNvSpPr/>
            <p:nvPr/>
          </p:nvSpPr>
          <p:spPr>
            <a:xfrm>
              <a:off x="4946500" y="3025500"/>
              <a:ext cx="778950" cy="928800"/>
            </a:xfrm>
            <a:custGeom>
              <a:avLst/>
              <a:gdLst/>
              <a:ahLst/>
              <a:cxnLst/>
              <a:rect l="l" t="t" r="r" b="b"/>
              <a:pathLst>
                <a:path w="31158" h="37152" extrusionOk="0">
                  <a:moveTo>
                    <a:pt x="31157" y="1"/>
                  </a:moveTo>
                  <a:lnTo>
                    <a:pt x="0" y="17981"/>
                  </a:lnTo>
                  <a:lnTo>
                    <a:pt x="0" y="37151"/>
                  </a:lnTo>
                  <a:lnTo>
                    <a:pt x="874" y="36646"/>
                  </a:lnTo>
                  <a:lnTo>
                    <a:pt x="874" y="23530"/>
                  </a:lnTo>
                  <a:lnTo>
                    <a:pt x="30284" y="6557"/>
                  </a:lnTo>
                  <a:lnTo>
                    <a:pt x="30284" y="19673"/>
                  </a:lnTo>
                  <a:lnTo>
                    <a:pt x="31157" y="19168"/>
                  </a:lnTo>
                  <a:lnTo>
                    <a:pt x="31157" y="1"/>
                  </a:lnTo>
                  <a:close/>
                </a:path>
              </a:pathLst>
            </a:custGeom>
            <a:solidFill>
              <a:srgbClr val="37474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" name="Google Shape;6664;p41">
              <a:extLst>
                <a:ext uri="{FF2B5EF4-FFF2-40B4-BE49-F238E27FC236}">
                  <a16:creationId xmlns:a16="http://schemas.microsoft.com/office/drawing/2014/main" id="{80A2EAB1-2AD6-40BB-9E72-682E9346B87B}"/>
                </a:ext>
              </a:extLst>
            </p:cNvPr>
            <p:cNvSpPr/>
            <p:nvPr/>
          </p:nvSpPr>
          <p:spPr>
            <a:xfrm>
              <a:off x="5681750" y="3189425"/>
              <a:ext cx="21875" cy="327900"/>
            </a:xfrm>
            <a:custGeom>
              <a:avLst/>
              <a:gdLst/>
              <a:ahLst/>
              <a:cxnLst/>
              <a:rect l="l" t="t" r="r" b="b"/>
              <a:pathLst>
                <a:path w="875" h="13116" extrusionOk="0">
                  <a:moveTo>
                    <a:pt x="874" y="0"/>
                  </a:moveTo>
                  <a:lnTo>
                    <a:pt x="0" y="505"/>
                  </a:lnTo>
                  <a:lnTo>
                    <a:pt x="0" y="12611"/>
                  </a:lnTo>
                  <a:lnTo>
                    <a:pt x="874" y="13116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" name="Google Shape;6665;p41">
              <a:extLst>
                <a:ext uri="{FF2B5EF4-FFF2-40B4-BE49-F238E27FC236}">
                  <a16:creationId xmlns:a16="http://schemas.microsoft.com/office/drawing/2014/main" id="{42EF7C90-C946-42B0-B569-F056CF2845B6}"/>
                </a:ext>
              </a:extLst>
            </p:cNvPr>
            <p:cNvSpPr/>
            <p:nvPr/>
          </p:nvSpPr>
          <p:spPr>
            <a:xfrm>
              <a:off x="4644175" y="3115625"/>
              <a:ext cx="301675" cy="173450"/>
            </a:xfrm>
            <a:custGeom>
              <a:avLst/>
              <a:gdLst/>
              <a:ahLst/>
              <a:cxnLst/>
              <a:rect l="l" t="t" r="r" b="b"/>
              <a:pathLst>
                <a:path w="12067" h="6938" extrusionOk="0">
                  <a:moveTo>
                    <a:pt x="6908" y="1"/>
                  </a:moveTo>
                  <a:cubicBezTo>
                    <a:pt x="6840" y="1"/>
                    <a:pt x="6773" y="15"/>
                    <a:pt x="6722" y="44"/>
                  </a:cubicBezTo>
                  <a:lnTo>
                    <a:pt x="103" y="3867"/>
                  </a:lnTo>
                  <a:cubicBezTo>
                    <a:pt x="1" y="3924"/>
                    <a:pt x="1" y="4020"/>
                    <a:pt x="103" y="4082"/>
                  </a:cubicBezTo>
                  <a:lnTo>
                    <a:pt x="4974" y="6894"/>
                  </a:lnTo>
                  <a:cubicBezTo>
                    <a:pt x="5025" y="6923"/>
                    <a:pt x="5092" y="6937"/>
                    <a:pt x="5160" y="6937"/>
                  </a:cubicBezTo>
                  <a:cubicBezTo>
                    <a:pt x="5227" y="6937"/>
                    <a:pt x="5294" y="6923"/>
                    <a:pt x="5346" y="6894"/>
                  </a:cubicBezTo>
                  <a:lnTo>
                    <a:pt x="11964" y="3072"/>
                  </a:lnTo>
                  <a:cubicBezTo>
                    <a:pt x="12066" y="3014"/>
                    <a:pt x="12066" y="2918"/>
                    <a:pt x="11964" y="2856"/>
                  </a:cubicBezTo>
                  <a:lnTo>
                    <a:pt x="7094" y="44"/>
                  </a:lnTo>
                  <a:cubicBezTo>
                    <a:pt x="7042" y="15"/>
                    <a:pt x="6975" y="1"/>
                    <a:pt x="6908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" name="Google Shape;6666;p41">
              <a:extLst>
                <a:ext uri="{FF2B5EF4-FFF2-40B4-BE49-F238E27FC236}">
                  <a16:creationId xmlns:a16="http://schemas.microsoft.com/office/drawing/2014/main" id="{D95792C8-7A91-484D-AAF3-15DF65C765F1}"/>
                </a:ext>
              </a:extLst>
            </p:cNvPr>
            <p:cNvSpPr/>
            <p:nvPr/>
          </p:nvSpPr>
          <p:spPr>
            <a:xfrm>
              <a:off x="4652900" y="3115625"/>
              <a:ext cx="284250" cy="161000"/>
            </a:xfrm>
            <a:custGeom>
              <a:avLst/>
              <a:gdLst/>
              <a:ahLst/>
              <a:cxnLst/>
              <a:rect l="l" t="t" r="r" b="b"/>
              <a:pathLst>
                <a:path w="11370" h="6440" extrusionOk="0">
                  <a:moveTo>
                    <a:pt x="6559" y="1"/>
                  </a:moveTo>
                  <a:cubicBezTo>
                    <a:pt x="6491" y="1"/>
                    <a:pt x="6424" y="15"/>
                    <a:pt x="6373" y="44"/>
                  </a:cubicBezTo>
                  <a:lnTo>
                    <a:pt x="0" y="3724"/>
                  </a:lnTo>
                  <a:lnTo>
                    <a:pt x="4625" y="6396"/>
                  </a:lnTo>
                  <a:cubicBezTo>
                    <a:pt x="4676" y="6425"/>
                    <a:pt x="4743" y="6439"/>
                    <a:pt x="4811" y="6439"/>
                  </a:cubicBezTo>
                  <a:cubicBezTo>
                    <a:pt x="4878" y="6439"/>
                    <a:pt x="4945" y="6425"/>
                    <a:pt x="4997" y="6396"/>
                  </a:cubicBezTo>
                  <a:lnTo>
                    <a:pt x="11369" y="2716"/>
                  </a:lnTo>
                  <a:lnTo>
                    <a:pt x="6745" y="44"/>
                  </a:lnTo>
                  <a:cubicBezTo>
                    <a:pt x="6693" y="15"/>
                    <a:pt x="6626" y="1"/>
                    <a:pt x="6559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" name="Google Shape;6667;p41">
              <a:extLst>
                <a:ext uri="{FF2B5EF4-FFF2-40B4-BE49-F238E27FC236}">
                  <a16:creationId xmlns:a16="http://schemas.microsoft.com/office/drawing/2014/main" id="{ED1DDDD3-622F-45C4-80B4-B8438D0040B1}"/>
                </a:ext>
              </a:extLst>
            </p:cNvPr>
            <p:cNvSpPr/>
            <p:nvPr/>
          </p:nvSpPr>
          <p:spPr>
            <a:xfrm>
              <a:off x="4644175" y="3098825"/>
              <a:ext cx="301675" cy="173425"/>
            </a:xfrm>
            <a:custGeom>
              <a:avLst/>
              <a:gdLst/>
              <a:ahLst/>
              <a:cxnLst/>
              <a:rect l="l" t="t" r="r" b="b"/>
              <a:pathLst>
                <a:path w="12067" h="6937" extrusionOk="0">
                  <a:moveTo>
                    <a:pt x="6908" y="0"/>
                  </a:moveTo>
                  <a:cubicBezTo>
                    <a:pt x="6840" y="0"/>
                    <a:pt x="6773" y="15"/>
                    <a:pt x="6722" y="44"/>
                  </a:cubicBezTo>
                  <a:lnTo>
                    <a:pt x="103" y="3867"/>
                  </a:lnTo>
                  <a:cubicBezTo>
                    <a:pt x="1" y="3925"/>
                    <a:pt x="1" y="4020"/>
                    <a:pt x="103" y="4081"/>
                  </a:cubicBezTo>
                  <a:lnTo>
                    <a:pt x="4974" y="6894"/>
                  </a:lnTo>
                  <a:cubicBezTo>
                    <a:pt x="5025" y="6923"/>
                    <a:pt x="5092" y="6937"/>
                    <a:pt x="5160" y="6937"/>
                  </a:cubicBezTo>
                  <a:cubicBezTo>
                    <a:pt x="5227" y="6937"/>
                    <a:pt x="5294" y="6923"/>
                    <a:pt x="5346" y="6894"/>
                  </a:cubicBezTo>
                  <a:lnTo>
                    <a:pt x="11964" y="3071"/>
                  </a:lnTo>
                  <a:cubicBezTo>
                    <a:pt x="12066" y="3013"/>
                    <a:pt x="12066" y="2917"/>
                    <a:pt x="11964" y="2856"/>
                  </a:cubicBezTo>
                  <a:lnTo>
                    <a:pt x="7094" y="44"/>
                  </a:lnTo>
                  <a:cubicBezTo>
                    <a:pt x="7042" y="15"/>
                    <a:pt x="6975" y="0"/>
                    <a:pt x="6908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" name="Google Shape;6668;p41">
              <a:extLst>
                <a:ext uri="{FF2B5EF4-FFF2-40B4-BE49-F238E27FC236}">
                  <a16:creationId xmlns:a16="http://schemas.microsoft.com/office/drawing/2014/main" id="{3359F679-3968-48BF-BD15-3B055A714D07}"/>
                </a:ext>
              </a:extLst>
            </p:cNvPr>
            <p:cNvSpPr/>
            <p:nvPr/>
          </p:nvSpPr>
          <p:spPr>
            <a:xfrm>
              <a:off x="5079175" y="2837825"/>
              <a:ext cx="349525" cy="211325"/>
            </a:xfrm>
            <a:custGeom>
              <a:avLst/>
              <a:gdLst/>
              <a:ahLst/>
              <a:cxnLst/>
              <a:rect l="l" t="t" r="r" b="b"/>
              <a:pathLst>
                <a:path w="13981" h="8453" extrusionOk="0">
                  <a:moveTo>
                    <a:pt x="11361" y="0"/>
                  </a:moveTo>
                  <a:cubicBezTo>
                    <a:pt x="11294" y="0"/>
                    <a:pt x="11226" y="16"/>
                    <a:pt x="11175" y="47"/>
                  </a:cubicBezTo>
                  <a:lnTo>
                    <a:pt x="185" y="6388"/>
                  </a:lnTo>
                  <a:cubicBezTo>
                    <a:pt x="82" y="6450"/>
                    <a:pt x="1" y="6593"/>
                    <a:pt x="1" y="6713"/>
                  </a:cubicBezTo>
                  <a:lnTo>
                    <a:pt x="1" y="6788"/>
                  </a:lnTo>
                  <a:cubicBezTo>
                    <a:pt x="1" y="6903"/>
                    <a:pt x="82" y="7050"/>
                    <a:pt x="185" y="7108"/>
                  </a:cubicBezTo>
                  <a:lnTo>
                    <a:pt x="2434" y="8409"/>
                  </a:lnTo>
                  <a:cubicBezTo>
                    <a:pt x="2485" y="8438"/>
                    <a:pt x="2553" y="8453"/>
                    <a:pt x="2620" y="8453"/>
                  </a:cubicBezTo>
                  <a:cubicBezTo>
                    <a:pt x="2687" y="8453"/>
                    <a:pt x="2755" y="8438"/>
                    <a:pt x="2806" y="8409"/>
                  </a:cubicBezTo>
                  <a:lnTo>
                    <a:pt x="13796" y="2064"/>
                  </a:lnTo>
                  <a:cubicBezTo>
                    <a:pt x="13899" y="2006"/>
                    <a:pt x="13980" y="1859"/>
                    <a:pt x="13980" y="1743"/>
                  </a:cubicBezTo>
                  <a:lnTo>
                    <a:pt x="13980" y="1668"/>
                  </a:lnTo>
                  <a:cubicBezTo>
                    <a:pt x="13980" y="1549"/>
                    <a:pt x="13899" y="1405"/>
                    <a:pt x="13796" y="1344"/>
                  </a:cubicBezTo>
                  <a:lnTo>
                    <a:pt x="11547" y="47"/>
                  </a:lnTo>
                  <a:cubicBezTo>
                    <a:pt x="11496" y="16"/>
                    <a:pt x="11428" y="0"/>
                    <a:pt x="11361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" name="Google Shape;6669;p41">
              <a:extLst>
                <a:ext uri="{FF2B5EF4-FFF2-40B4-BE49-F238E27FC236}">
                  <a16:creationId xmlns:a16="http://schemas.microsoft.com/office/drawing/2014/main" id="{8BB12186-3883-41DF-9418-85083CD18DCE}"/>
                </a:ext>
              </a:extLst>
            </p:cNvPr>
            <p:cNvSpPr/>
            <p:nvPr/>
          </p:nvSpPr>
          <p:spPr>
            <a:xfrm>
              <a:off x="5081225" y="2837825"/>
              <a:ext cx="345425" cy="198700"/>
            </a:xfrm>
            <a:custGeom>
              <a:avLst/>
              <a:gdLst/>
              <a:ahLst/>
              <a:cxnLst/>
              <a:rect l="l" t="t" r="r" b="b"/>
              <a:pathLst>
                <a:path w="13817" h="7948" extrusionOk="0">
                  <a:moveTo>
                    <a:pt x="11279" y="0"/>
                  </a:moveTo>
                  <a:cubicBezTo>
                    <a:pt x="11212" y="0"/>
                    <a:pt x="11144" y="16"/>
                    <a:pt x="11093" y="47"/>
                  </a:cubicBezTo>
                  <a:lnTo>
                    <a:pt x="103" y="6388"/>
                  </a:lnTo>
                  <a:cubicBezTo>
                    <a:pt x="0" y="6450"/>
                    <a:pt x="0" y="6545"/>
                    <a:pt x="103" y="6604"/>
                  </a:cubicBezTo>
                  <a:lnTo>
                    <a:pt x="2352" y="7903"/>
                  </a:lnTo>
                  <a:cubicBezTo>
                    <a:pt x="2403" y="7933"/>
                    <a:pt x="2471" y="7947"/>
                    <a:pt x="2538" y="7947"/>
                  </a:cubicBezTo>
                  <a:cubicBezTo>
                    <a:pt x="2605" y="7947"/>
                    <a:pt x="2673" y="7933"/>
                    <a:pt x="2724" y="7903"/>
                  </a:cubicBezTo>
                  <a:lnTo>
                    <a:pt x="13714" y="1559"/>
                  </a:lnTo>
                  <a:cubicBezTo>
                    <a:pt x="13817" y="1500"/>
                    <a:pt x="13817" y="1405"/>
                    <a:pt x="13714" y="1344"/>
                  </a:cubicBezTo>
                  <a:lnTo>
                    <a:pt x="11465" y="47"/>
                  </a:lnTo>
                  <a:cubicBezTo>
                    <a:pt x="11414" y="16"/>
                    <a:pt x="11346" y="0"/>
                    <a:pt x="11279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" name="Google Shape;6670;p41">
              <a:extLst>
                <a:ext uri="{FF2B5EF4-FFF2-40B4-BE49-F238E27FC236}">
                  <a16:creationId xmlns:a16="http://schemas.microsoft.com/office/drawing/2014/main" id="{F281E71B-CF64-4214-9C89-05C7B58B0EA7}"/>
                </a:ext>
              </a:extLst>
            </p:cNvPr>
            <p:cNvSpPr/>
            <p:nvPr/>
          </p:nvSpPr>
          <p:spPr>
            <a:xfrm>
              <a:off x="5166550" y="2785650"/>
              <a:ext cx="191925" cy="121250"/>
            </a:xfrm>
            <a:custGeom>
              <a:avLst/>
              <a:gdLst/>
              <a:ahLst/>
              <a:cxnLst/>
              <a:rect l="l" t="t" r="r" b="b"/>
              <a:pathLst>
                <a:path w="7677" h="4850" extrusionOk="0">
                  <a:moveTo>
                    <a:pt x="779" y="1"/>
                  </a:moveTo>
                  <a:lnTo>
                    <a:pt x="1" y="2240"/>
                  </a:lnTo>
                  <a:cubicBezTo>
                    <a:pt x="1165" y="2577"/>
                    <a:pt x="2328" y="2878"/>
                    <a:pt x="2864" y="3021"/>
                  </a:cubicBezTo>
                  <a:cubicBezTo>
                    <a:pt x="3318" y="3195"/>
                    <a:pt x="3301" y="3329"/>
                    <a:pt x="3673" y="3540"/>
                  </a:cubicBezTo>
                  <a:cubicBezTo>
                    <a:pt x="4162" y="3817"/>
                    <a:pt x="4527" y="3857"/>
                    <a:pt x="4697" y="3857"/>
                  </a:cubicBezTo>
                  <a:cubicBezTo>
                    <a:pt x="4766" y="3857"/>
                    <a:pt x="4802" y="3850"/>
                    <a:pt x="4802" y="3850"/>
                  </a:cubicBezTo>
                  <a:cubicBezTo>
                    <a:pt x="4802" y="3850"/>
                    <a:pt x="5141" y="4171"/>
                    <a:pt x="5451" y="4386"/>
                  </a:cubicBezTo>
                  <a:cubicBezTo>
                    <a:pt x="5822" y="4642"/>
                    <a:pt x="6194" y="4850"/>
                    <a:pt x="6615" y="4850"/>
                  </a:cubicBezTo>
                  <a:cubicBezTo>
                    <a:pt x="6746" y="4850"/>
                    <a:pt x="6880" y="4830"/>
                    <a:pt x="7021" y="4786"/>
                  </a:cubicBezTo>
                  <a:cubicBezTo>
                    <a:pt x="7677" y="4581"/>
                    <a:pt x="7216" y="3932"/>
                    <a:pt x="7021" y="3612"/>
                  </a:cubicBezTo>
                  <a:cubicBezTo>
                    <a:pt x="6830" y="3294"/>
                    <a:pt x="5776" y="2359"/>
                    <a:pt x="5567" y="2168"/>
                  </a:cubicBezTo>
                  <a:cubicBezTo>
                    <a:pt x="5359" y="1977"/>
                    <a:pt x="4465" y="1844"/>
                    <a:pt x="3679" y="1598"/>
                  </a:cubicBezTo>
                  <a:cubicBezTo>
                    <a:pt x="2963" y="1267"/>
                    <a:pt x="2021" y="741"/>
                    <a:pt x="779" y="1"/>
                  </a:cubicBez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" name="Google Shape;6671;p41">
              <a:extLst>
                <a:ext uri="{FF2B5EF4-FFF2-40B4-BE49-F238E27FC236}">
                  <a16:creationId xmlns:a16="http://schemas.microsoft.com/office/drawing/2014/main" id="{83E6D2A4-CF3C-4975-87C2-E1208FE6468A}"/>
                </a:ext>
              </a:extLst>
            </p:cNvPr>
            <p:cNvSpPr/>
            <p:nvPr/>
          </p:nvSpPr>
          <p:spPr>
            <a:xfrm>
              <a:off x="5188050" y="3165875"/>
              <a:ext cx="110100" cy="80200"/>
            </a:xfrm>
            <a:custGeom>
              <a:avLst/>
              <a:gdLst/>
              <a:ahLst/>
              <a:cxnLst/>
              <a:rect l="l" t="t" r="r" b="b"/>
              <a:pathLst>
                <a:path w="4404" h="3208" extrusionOk="0">
                  <a:moveTo>
                    <a:pt x="622" y="0"/>
                  </a:moveTo>
                  <a:cubicBezTo>
                    <a:pt x="1" y="515"/>
                    <a:pt x="373" y="2136"/>
                    <a:pt x="1011" y="2788"/>
                  </a:cubicBezTo>
                  <a:cubicBezTo>
                    <a:pt x="1017" y="2795"/>
                    <a:pt x="1021" y="2802"/>
                    <a:pt x="1028" y="2806"/>
                  </a:cubicBezTo>
                  <a:cubicBezTo>
                    <a:pt x="1035" y="2812"/>
                    <a:pt x="1042" y="2823"/>
                    <a:pt x="1048" y="2829"/>
                  </a:cubicBezTo>
                  <a:cubicBezTo>
                    <a:pt x="1069" y="2847"/>
                    <a:pt x="1086" y="2864"/>
                    <a:pt x="1107" y="2881"/>
                  </a:cubicBezTo>
                  <a:cubicBezTo>
                    <a:pt x="1113" y="2884"/>
                    <a:pt x="1116" y="2887"/>
                    <a:pt x="1124" y="2891"/>
                  </a:cubicBezTo>
                  <a:cubicBezTo>
                    <a:pt x="1137" y="2905"/>
                    <a:pt x="1154" y="2915"/>
                    <a:pt x="1171" y="2928"/>
                  </a:cubicBezTo>
                  <a:cubicBezTo>
                    <a:pt x="1198" y="2946"/>
                    <a:pt x="1226" y="2966"/>
                    <a:pt x="1253" y="2979"/>
                  </a:cubicBezTo>
                  <a:cubicBezTo>
                    <a:pt x="1516" y="3131"/>
                    <a:pt x="1860" y="3207"/>
                    <a:pt x="2203" y="3207"/>
                  </a:cubicBezTo>
                  <a:cubicBezTo>
                    <a:pt x="2547" y="3207"/>
                    <a:pt x="2890" y="3131"/>
                    <a:pt x="3151" y="2979"/>
                  </a:cubicBezTo>
                  <a:cubicBezTo>
                    <a:pt x="3178" y="2966"/>
                    <a:pt x="3205" y="2946"/>
                    <a:pt x="3233" y="2928"/>
                  </a:cubicBezTo>
                  <a:cubicBezTo>
                    <a:pt x="3249" y="2915"/>
                    <a:pt x="3263" y="2905"/>
                    <a:pt x="3277" y="2894"/>
                  </a:cubicBezTo>
                  <a:cubicBezTo>
                    <a:pt x="3284" y="2887"/>
                    <a:pt x="3290" y="2884"/>
                    <a:pt x="3298" y="2877"/>
                  </a:cubicBezTo>
                  <a:cubicBezTo>
                    <a:pt x="3318" y="2864"/>
                    <a:pt x="3335" y="2847"/>
                    <a:pt x="3352" y="2829"/>
                  </a:cubicBezTo>
                  <a:cubicBezTo>
                    <a:pt x="3362" y="2823"/>
                    <a:pt x="3369" y="2812"/>
                    <a:pt x="3380" y="2806"/>
                  </a:cubicBezTo>
                  <a:cubicBezTo>
                    <a:pt x="3383" y="2799"/>
                    <a:pt x="3389" y="2795"/>
                    <a:pt x="3393" y="2788"/>
                  </a:cubicBezTo>
                  <a:cubicBezTo>
                    <a:pt x="4032" y="2140"/>
                    <a:pt x="4404" y="515"/>
                    <a:pt x="3782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" name="Google Shape;6672;p41">
              <a:extLst>
                <a:ext uri="{FF2B5EF4-FFF2-40B4-BE49-F238E27FC236}">
                  <a16:creationId xmlns:a16="http://schemas.microsoft.com/office/drawing/2014/main" id="{B1F7513F-77BA-46BA-A6B9-A9653E982DFD}"/>
                </a:ext>
              </a:extLst>
            </p:cNvPr>
            <p:cNvSpPr/>
            <p:nvPr/>
          </p:nvSpPr>
          <p:spPr>
            <a:xfrm>
              <a:off x="5192400" y="3152850"/>
              <a:ext cx="101400" cy="53350"/>
            </a:xfrm>
            <a:custGeom>
              <a:avLst/>
              <a:gdLst/>
              <a:ahLst/>
              <a:cxnLst/>
              <a:rect l="l" t="t" r="r" b="b"/>
              <a:pathLst>
                <a:path w="4056" h="2134" extrusionOk="0">
                  <a:moveTo>
                    <a:pt x="2028" y="0"/>
                  </a:moveTo>
                  <a:cubicBezTo>
                    <a:pt x="1555" y="0"/>
                    <a:pt x="1083" y="105"/>
                    <a:pt x="720" y="313"/>
                  </a:cubicBezTo>
                  <a:cubicBezTo>
                    <a:pt x="0" y="729"/>
                    <a:pt x="0" y="1405"/>
                    <a:pt x="720" y="1821"/>
                  </a:cubicBezTo>
                  <a:cubicBezTo>
                    <a:pt x="1083" y="2030"/>
                    <a:pt x="1555" y="2134"/>
                    <a:pt x="2028" y="2134"/>
                  </a:cubicBezTo>
                  <a:cubicBezTo>
                    <a:pt x="2501" y="2134"/>
                    <a:pt x="2973" y="2030"/>
                    <a:pt x="3335" y="1821"/>
                  </a:cubicBezTo>
                  <a:cubicBezTo>
                    <a:pt x="4055" y="1405"/>
                    <a:pt x="4055" y="729"/>
                    <a:pt x="3335" y="313"/>
                  </a:cubicBezTo>
                  <a:cubicBezTo>
                    <a:pt x="2973" y="105"/>
                    <a:pt x="2501" y="0"/>
                    <a:pt x="2028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" name="Google Shape;6673;p41">
              <a:extLst>
                <a:ext uri="{FF2B5EF4-FFF2-40B4-BE49-F238E27FC236}">
                  <a16:creationId xmlns:a16="http://schemas.microsoft.com/office/drawing/2014/main" id="{FFFCFC8A-A046-40AE-BD77-ED322BB52AAF}"/>
                </a:ext>
              </a:extLst>
            </p:cNvPr>
            <p:cNvSpPr/>
            <p:nvPr/>
          </p:nvSpPr>
          <p:spPr>
            <a:xfrm>
              <a:off x="5212275" y="3163350"/>
              <a:ext cx="61625" cy="32450"/>
            </a:xfrm>
            <a:custGeom>
              <a:avLst/>
              <a:gdLst/>
              <a:ahLst/>
              <a:cxnLst/>
              <a:rect l="l" t="t" r="r" b="b"/>
              <a:pathLst>
                <a:path w="2465" h="1298" extrusionOk="0">
                  <a:moveTo>
                    <a:pt x="1233" y="0"/>
                  </a:moveTo>
                  <a:cubicBezTo>
                    <a:pt x="945" y="0"/>
                    <a:pt x="658" y="63"/>
                    <a:pt x="437" y="190"/>
                  </a:cubicBezTo>
                  <a:cubicBezTo>
                    <a:pt x="1" y="443"/>
                    <a:pt x="1" y="852"/>
                    <a:pt x="437" y="1108"/>
                  </a:cubicBezTo>
                  <a:cubicBezTo>
                    <a:pt x="658" y="1234"/>
                    <a:pt x="945" y="1297"/>
                    <a:pt x="1233" y="1297"/>
                  </a:cubicBezTo>
                  <a:cubicBezTo>
                    <a:pt x="1521" y="1297"/>
                    <a:pt x="1808" y="1234"/>
                    <a:pt x="2028" y="1108"/>
                  </a:cubicBezTo>
                  <a:cubicBezTo>
                    <a:pt x="2465" y="852"/>
                    <a:pt x="2465" y="443"/>
                    <a:pt x="2028" y="190"/>
                  </a:cubicBezTo>
                  <a:cubicBezTo>
                    <a:pt x="1808" y="63"/>
                    <a:pt x="1521" y="0"/>
                    <a:pt x="1233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" name="Google Shape;6674;p41">
              <a:extLst>
                <a:ext uri="{FF2B5EF4-FFF2-40B4-BE49-F238E27FC236}">
                  <a16:creationId xmlns:a16="http://schemas.microsoft.com/office/drawing/2014/main" id="{51EDFFCE-19BE-4BB8-963A-2743B0ABE336}"/>
                </a:ext>
              </a:extLst>
            </p:cNvPr>
            <p:cNvSpPr/>
            <p:nvPr/>
          </p:nvSpPr>
          <p:spPr>
            <a:xfrm>
              <a:off x="5216650" y="3174175"/>
              <a:ext cx="52925" cy="21625"/>
            </a:xfrm>
            <a:custGeom>
              <a:avLst/>
              <a:gdLst/>
              <a:ahLst/>
              <a:cxnLst/>
              <a:rect l="l" t="t" r="r" b="b"/>
              <a:pathLst>
                <a:path w="2117" h="865" extrusionOk="0">
                  <a:moveTo>
                    <a:pt x="1058" y="1"/>
                  </a:moveTo>
                  <a:cubicBezTo>
                    <a:pt x="770" y="1"/>
                    <a:pt x="483" y="64"/>
                    <a:pt x="262" y="190"/>
                  </a:cubicBezTo>
                  <a:cubicBezTo>
                    <a:pt x="140" y="262"/>
                    <a:pt x="54" y="344"/>
                    <a:pt x="0" y="432"/>
                  </a:cubicBezTo>
                  <a:cubicBezTo>
                    <a:pt x="54" y="522"/>
                    <a:pt x="140" y="604"/>
                    <a:pt x="262" y="675"/>
                  </a:cubicBezTo>
                  <a:cubicBezTo>
                    <a:pt x="483" y="801"/>
                    <a:pt x="770" y="864"/>
                    <a:pt x="1058" y="864"/>
                  </a:cubicBezTo>
                  <a:cubicBezTo>
                    <a:pt x="1346" y="864"/>
                    <a:pt x="1633" y="801"/>
                    <a:pt x="1853" y="675"/>
                  </a:cubicBezTo>
                  <a:cubicBezTo>
                    <a:pt x="1976" y="604"/>
                    <a:pt x="2061" y="522"/>
                    <a:pt x="2116" y="432"/>
                  </a:cubicBezTo>
                  <a:cubicBezTo>
                    <a:pt x="2061" y="344"/>
                    <a:pt x="1976" y="262"/>
                    <a:pt x="1853" y="190"/>
                  </a:cubicBezTo>
                  <a:cubicBezTo>
                    <a:pt x="1633" y="64"/>
                    <a:pt x="1346" y="1"/>
                    <a:pt x="1058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" name="Google Shape;6675;p41">
              <a:extLst>
                <a:ext uri="{FF2B5EF4-FFF2-40B4-BE49-F238E27FC236}">
                  <a16:creationId xmlns:a16="http://schemas.microsoft.com/office/drawing/2014/main" id="{514793C4-D608-4680-89E5-6578FE210865}"/>
                </a:ext>
              </a:extLst>
            </p:cNvPr>
            <p:cNvSpPr/>
            <p:nvPr/>
          </p:nvSpPr>
          <p:spPr>
            <a:xfrm>
              <a:off x="5203425" y="3108175"/>
              <a:ext cx="83975" cy="80500"/>
            </a:xfrm>
            <a:custGeom>
              <a:avLst/>
              <a:gdLst/>
              <a:ahLst/>
              <a:cxnLst/>
              <a:rect l="l" t="t" r="r" b="b"/>
              <a:pathLst>
                <a:path w="3359" h="3220" extrusionOk="0">
                  <a:moveTo>
                    <a:pt x="1047" y="0"/>
                  </a:moveTo>
                  <a:cubicBezTo>
                    <a:pt x="1037" y="0"/>
                    <a:pt x="1029" y="3"/>
                    <a:pt x="1021" y="8"/>
                  </a:cubicBezTo>
                  <a:cubicBezTo>
                    <a:pt x="901" y="83"/>
                    <a:pt x="799" y="462"/>
                    <a:pt x="775" y="881"/>
                  </a:cubicBezTo>
                  <a:cubicBezTo>
                    <a:pt x="750" y="1298"/>
                    <a:pt x="832" y="1683"/>
                    <a:pt x="832" y="1683"/>
                  </a:cubicBezTo>
                  <a:cubicBezTo>
                    <a:pt x="832" y="1683"/>
                    <a:pt x="337" y="1127"/>
                    <a:pt x="165" y="1127"/>
                  </a:cubicBezTo>
                  <a:cubicBezTo>
                    <a:pt x="154" y="1127"/>
                    <a:pt x="144" y="1130"/>
                    <a:pt x="136" y="1134"/>
                  </a:cubicBezTo>
                  <a:cubicBezTo>
                    <a:pt x="0" y="1209"/>
                    <a:pt x="48" y="1840"/>
                    <a:pt x="314" y="2308"/>
                  </a:cubicBezTo>
                  <a:cubicBezTo>
                    <a:pt x="580" y="2779"/>
                    <a:pt x="891" y="3072"/>
                    <a:pt x="891" y="3072"/>
                  </a:cubicBezTo>
                  <a:cubicBezTo>
                    <a:pt x="1183" y="3183"/>
                    <a:pt x="1435" y="3219"/>
                    <a:pt x="1641" y="3219"/>
                  </a:cubicBezTo>
                  <a:cubicBezTo>
                    <a:pt x="2054" y="3219"/>
                    <a:pt x="2283" y="3072"/>
                    <a:pt x="2283" y="3072"/>
                  </a:cubicBezTo>
                  <a:cubicBezTo>
                    <a:pt x="2283" y="3072"/>
                    <a:pt x="2659" y="2741"/>
                    <a:pt x="2987" y="2148"/>
                  </a:cubicBezTo>
                  <a:cubicBezTo>
                    <a:pt x="3359" y="1475"/>
                    <a:pt x="3338" y="1117"/>
                    <a:pt x="3269" y="1073"/>
                  </a:cubicBezTo>
                  <a:cubicBezTo>
                    <a:pt x="3253" y="1062"/>
                    <a:pt x="3234" y="1056"/>
                    <a:pt x="3213" y="1056"/>
                  </a:cubicBezTo>
                  <a:cubicBezTo>
                    <a:pt x="3144" y="1056"/>
                    <a:pt x="3041" y="1117"/>
                    <a:pt x="2860" y="1291"/>
                  </a:cubicBezTo>
                  <a:cubicBezTo>
                    <a:pt x="2639" y="1503"/>
                    <a:pt x="2444" y="1718"/>
                    <a:pt x="2444" y="1718"/>
                  </a:cubicBezTo>
                  <a:cubicBezTo>
                    <a:pt x="2444" y="1718"/>
                    <a:pt x="2488" y="1332"/>
                    <a:pt x="2467" y="960"/>
                  </a:cubicBezTo>
                  <a:cubicBezTo>
                    <a:pt x="2437" y="434"/>
                    <a:pt x="2372" y="246"/>
                    <a:pt x="2276" y="209"/>
                  </a:cubicBezTo>
                  <a:cubicBezTo>
                    <a:pt x="2263" y="203"/>
                    <a:pt x="2248" y="200"/>
                    <a:pt x="2233" y="200"/>
                  </a:cubicBezTo>
                  <a:cubicBezTo>
                    <a:pt x="2142" y="200"/>
                    <a:pt x="2031" y="316"/>
                    <a:pt x="1911" y="656"/>
                  </a:cubicBezTo>
                  <a:cubicBezTo>
                    <a:pt x="1785" y="1018"/>
                    <a:pt x="1706" y="1536"/>
                    <a:pt x="1706" y="1536"/>
                  </a:cubicBezTo>
                  <a:cubicBezTo>
                    <a:pt x="1706" y="1536"/>
                    <a:pt x="1638" y="1223"/>
                    <a:pt x="1522" y="840"/>
                  </a:cubicBezTo>
                  <a:cubicBezTo>
                    <a:pt x="1414" y="484"/>
                    <a:pt x="1175" y="0"/>
                    <a:pt x="10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" name="Google Shape;6676;p41">
              <a:extLst>
                <a:ext uri="{FF2B5EF4-FFF2-40B4-BE49-F238E27FC236}">
                  <a16:creationId xmlns:a16="http://schemas.microsoft.com/office/drawing/2014/main" id="{5ECDB5B8-DFDE-436A-BFA4-0BC881FDB3FB}"/>
                </a:ext>
              </a:extLst>
            </p:cNvPr>
            <p:cNvSpPr/>
            <p:nvPr/>
          </p:nvSpPr>
          <p:spPr>
            <a:xfrm>
              <a:off x="4806825" y="3201375"/>
              <a:ext cx="357875" cy="206575"/>
            </a:xfrm>
            <a:custGeom>
              <a:avLst/>
              <a:gdLst/>
              <a:ahLst/>
              <a:cxnLst/>
              <a:rect l="l" t="t" r="r" b="b"/>
              <a:pathLst>
                <a:path w="14315" h="8263" extrusionOk="0">
                  <a:moveTo>
                    <a:pt x="6784" y="0"/>
                  </a:moveTo>
                  <a:cubicBezTo>
                    <a:pt x="6722" y="0"/>
                    <a:pt x="6661" y="14"/>
                    <a:pt x="6615" y="41"/>
                  </a:cubicBezTo>
                  <a:lnTo>
                    <a:pt x="0" y="3860"/>
                  </a:lnTo>
                  <a:lnTo>
                    <a:pt x="7632" y="8263"/>
                  </a:lnTo>
                  <a:lnTo>
                    <a:pt x="14246" y="4447"/>
                  </a:lnTo>
                  <a:cubicBezTo>
                    <a:pt x="14291" y="4420"/>
                    <a:pt x="14314" y="4382"/>
                    <a:pt x="14314" y="4348"/>
                  </a:cubicBezTo>
                  <a:lnTo>
                    <a:pt x="14314" y="4194"/>
                  </a:lnTo>
                  <a:lnTo>
                    <a:pt x="6956" y="41"/>
                  </a:lnTo>
                  <a:cubicBezTo>
                    <a:pt x="6908" y="14"/>
                    <a:pt x="6846" y="0"/>
                    <a:pt x="6784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" name="Google Shape;6677;p41">
              <a:extLst>
                <a:ext uri="{FF2B5EF4-FFF2-40B4-BE49-F238E27FC236}">
                  <a16:creationId xmlns:a16="http://schemas.microsoft.com/office/drawing/2014/main" id="{DA3E9BE1-36CE-4881-AA55-F5EDDFCD1E83}"/>
                </a:ext>
              </a:extLst>
            </p:cNvPr>
            <p:cNvSpPr/>
            <p:nvPr/>
          </p:nvSpPr>
          <p:spPr>
            <a:xfrm>
              <a:off x="5000175" y="3306300"/>
              <a:ext cx="164525" cy="100200"/>
            </a:xfrm>
            <a:custGeom>
              <a:avLst/>
              <a:gdLst/>
              <a:ahLst/>
              <a:cxnLst/>
              <a:rect l="l" t="t" r="r" b="b"/>
              <a:pathLst>
                <a:path w="6581" h="4008" extrusionOk="0">
                  <a:moveTo>
                    <a:pt x="6580" y="1"/>
                  </a:moveTo>
                  <a:cubicBezTo>
                    <a:pt x="6580" y="38"/>
                    <a:pt x="6557" y="73"/>
                    <a:pt x="6512" y="100"/>
                  </a:cubicBezTo>
                  <a:lnTo>
                    <a:pt x="0" y="3858"/>
                  </a:lnTo>
                  <a:lnTo>
                    <a:pt x="0" y="4008"/>
                  </a:lnTo>
                  <a:lnTo>
                    <a:pt x="6512" y="250"/>
                  </a:lnTo>
                  <a:cubicBezTo>
                    <a:pt x="6557" y="223"/>
                    <a:pt x="6580" y="185"/>
                    <a:pt x="6580" y="151"/>
                  </a:cubicBezTo>
                  <a:lnTo>
                    <a:pt x="6580" y="127"/>
                  </a:lnTo>
                  <a:lnTo>
                    <a:pt x="6580" y="123"/>
                  </a:lnTo>
                  <a:lnTo>
                    <a:pt x="6580" y="120"/>
                  </a:lnTo>
                  <a:lnTo>
                    <a:pt x="6580" y="117"/>
                  </a:lnTo>
                  <a:lnTo>
                    <a:pt x="6580" y="114"/>
                  </a:lnTo>
                  <a:lnTo>
                    <a:pt x="6580" y="110"/>
                  </a:lnTo>
                  <a:lnTo>
                    <a:pt x="6580" y="106"/>
                  </a:lnTo>
                  <a:lnTo>
                    <a:pt x="6580" y="103"/>
                  </a:lnTo>
                  <a:lnTo>
                    <a:pt x="6580" y="100"/>
                  </a:lnTo>
                  <a:lnTo>
                    <a:pt x="658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" name="Google Shape;6678;p41">
              <a:extLst>
                <a:ext uri="{FF2B5EF4-FFF2-40B4-BE49-F238E27FC236}">
                  <a16:creationId xmlns:a16="http://schemas.microsoft.com/office/drawing/2014/main" id="{AFFE8DAC-E527-4843-922C-A2778196D365}"/>
                </a:ext>
              </a:extLst>
            </p:cNvPr>
            <p:cNvSpPr/>
            <p:nvPr/>
          </p:nvSpPr>
          <p:spPr>
            <a:xfrm>
              <a:off x="4806825" y="3197600"/>
              <a:ext cx="358475" cy="206700"/>
            </a:xfrm>
            <a:custGeom>
              <a:avLst/>
              <a:gdLst/>
              <a:ahLst/>
              <a:cxnLst/>
              <a:rect l="l" t="t" r="r" b="b"/>
              <a:pathLst>
                <a:path w="14339" h="8268" extrusionOk="0">
                  <a:moveTo>
                    <a:pt x="6784" y="1"/>
                  </a:moveTo>
                  <a:cubicBezTo>
                    <a:pt x="6722" y="1"/>
                    <a:pt x="6661" y="14"/>
                    <a:pt x="6615" y="42"/>
                  </a:cubicBezTo>
                  <a:lnTo>
                    <a:pt x="0" y="3860"/>
                  </a:lnTo>
                  <a:lnTo>
                    <a:pt x="7632" y="8267"/>
                  </a:lnTo>
                  <a:lnTo>
                    <a:pt x="14246" y="4448"/>
                  </a:lnTo>
                  <a:cubicBezTo>
                    <a:pt x="14338" y="4393"/>
                    <a:pt x="14338" y="4304"/>
                    <a:pt x="14246" y="4250"/>
                  </a:cubicBezTo>
                  <a:lnTo>
                    <a:pt x="6956" y="42"/>
                  </a:lnTo>
                  <a:cubicBezTo>
                    <a:pt x="6908" y="14"/>
                    <a:pt x="6846" y="1"/>
                    <a:pt x="6784" y="1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" name="Google Shape;6679;p41">
              <a:extLst>
                <a:ext uri="{FF2B5EF4-FFF2-40B4-BE49-F238E27FC236}">
                  <a16:creationId xmlns:a16="http://schemas.microsoft.com/office/drawing/2014/main" id="{DA6DB492-CB41-4E2D-9467-A2BA2AC5D4DC}"/>
                </a:ext>
              </a:extLst>
            </p:cNvPr>
            <p:cNvSpPr/>
            <p:nvPr/>
          </p:nvSpPr>
          <p:spPr>
            <a:xfrm>
              <a:off x="5000175" y="3302050"/>
              <a:ext cx="164525" cy="100700"/>
            </a:xfrm>
            <a:custGeom>
              <a:avLst/>
              <a:gdLst/>
              <a:ahLst/>
              <a:cxnLst/>
              <a:rect l="l" t="t" r="r" b="b"/>
              <a:pathLst>
                <a:path w="6581" h="4028" extrusionOk="0">
                  <a:moveTo>
                    <a:pt x="0" y="3096"/>
                  </a:moveTo>
                  <a:lnTo>
                    <a:pt x="0" y="3291"/>
                  </a:lnTo>
                  <a:cubicBezTo>
                    <a:pt x="27" y="3300"/>
                    <a:pt x="54" y="3304"/>
                    <a:pt x="86" y="3304"/>
                  </a:cubicBezTo>
                  <a:cubicBezTo>
                    <a:pt x="140" y="3304"/>
                    <a:pt x="205" y="3287"/>
                    <a:pt x="270" y="3250"/>
                  </a:cubicBezTo>
                  <a:lnTo>
                    <a:pt x="294" y="3263"/>
                  </a:lnTo>
                  <a:lnTo>
                    <a:pt x="0" y="3096"/>
                  </a:lnTo>
                  <a:close/>
                  <a:moveTo>
                    <a:pt x="6386" y="0"/>
                  </a:moveTo>
                  <a:lnTo>
                    <a:pt x="6386" y="123"/>
                  </a:lnTo>
                  <a:lnTo>
                    <a:pt x="6376" y="130"/>
                  </a:lnTo>
                  <a:cubicBezTo>
                    <a:pt x="6396" y="178"/>
                    <a:pt x="6379" y="229"/>
                    <a:pt x="6314" y="266"/>
                  </a:cubicBezTo>
                  <a:lnTo>
                    <a:pt x="706" y="3502"/>
                  </a:lnTo>
                  <a:lnTo>
                    <a:pt x="369" y="3304"/>
                  </a:lnTo>
                  <a:cubicBezTo>
                    <a:pt x="355" y="3314"/>
                    <a:pt x="338" y="3324"/>
                    <a:pt x="325" y="3332"/>
                  </a:cubicBezTo>
                  <a:cubicBezTo>
                    <a:pt x="243" y="3379"/>
                    <a:pt x="161" y="3403"/>
                    <a:pt x="86" y="3403"/>
                  </a:cubicBezTo>
                  <a:cubicBezTo>
                    <a:pt x="54" y="3403"/>
                    <a:pt x="27" y="3400"/>
                    <a:pt x="0" y="3393"/>
                  </a:cubicBezTo>
                  <a:lnTo>
                    <a:pt x="0" y="4028"/>
                  </a:lnTo>
                  <a:lnTo>
                    <a:pt x="6512" y="270"/>
                  </a:lnTo>
                  <a:cubicBezTo>
                    <a:pt x="6557" y="243"/>
                    <a:pt x="6580" y="208"/>
                    <a:pt x="6580" y="171"/>
                  </a:cubicBezTo>
                  <a:cubicBezTo>
                    <a:pt x="6580" y="137"/>
                    <a:pt x="6557" y="99"/>
                    <a:pt x="6512" y="72"/>
                  </a:cubicBezTo>
                  <a:lnTo>
                    <a:pt x="638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" name="Google Shape;6680;p41">
              <a:extLst>
                <a:ext uri="{FF2B5EF4-FFF2-40B4-BE49-F238E27FC236}">
                  <a16:creationId xmlns:a16="http://schemas.microsoft.com/office/drawing/2014/main" id="{C4BDBE3A-1644-4523-91F9-4294E449D7E3}"/>
                </a:ext>
              </a:extLst>
            </p:cNvPr>
            <p:cNvSpPr/>
            <p:nvPr/>
          </p:nvSpPr>
          <p:spPr>
            <a:xfrm>
              <a:off x="4827050" y="3197525"/>
              <a:ext cx="333050" cy="192075"/>
            </a:xfrm>
            <a:custGeom>
              <a:avLst/>
              <a:gdLst/>
              <a:ahLst/>
              <a:cxnLst/>
              <a:rect l="l" t="t" r="r" b="b"/>
              <a:pathLst>
                <a:path w="13322" h="7683" extrusionOk="0">
                  <a:moveTo>
                    <a:pt x="5781" y="0"/>
                  </a:moveTo>
                  <a:cubicBezTo>
                    <a:pt x="5719" y="0"/>
                    <a:pt x="5657" y="14"/>
                    <a:pt x="5612" y="41"/>
                  </a:cubicBezTo>
                  <a:lnTo>
                    <a:pt x="713" y="2867"/>
                  </a:lnTo>
                  <a:lnTo>
                    <a:pt x="1" y="2455"/>
                  </a:lnTo>
                  <a:lnTo>
                    <a:pt x="1" y="3280"/>
                  </a:lnTo>
                  <a:lnTo>
                    <a:pt x="7631" y="7683"/>
                  </a:lnTo>
                  <a:lnTo>
                    <a:pt x="13239" y="4447"/>
                  </a:lnTo>
                  <a:cubicBezTo>
                    <a:pt x="13304" y="4410"/>
                    <a:pt x="13321" y="4359"/>
                    <a:pt x="13301" y="4311"/>
                  </a:cubicBezTo>
                  <a:lnTo>
                    <a:pt x="13311" y="4304"/>
                  </a:lnTo>
                  <a:lnTo>
                    <a:pt x="13311" y="3550"/>
                  </a:lnTo>
                  <a:lnTo>
                    <a:pt x="12676" y="3922"/>
                  </a:lnTo>
                  <a:lnTo>
                    <a:pt x="5952" y="41"/>
                  </a:lnTo>
                  <a:cubicBezTo>
                    <a:pt x="5905" y="14"/>
                    <a:pt x="5843" y="0"/>
                    <a:pt x="5781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" name="Google Shape;6681;p41">
              <a:extLst>
                <a:ext uri="{FF2B5EF4-FFF2-40B4-BE49-F238E27FC236}">
                  <a16:creationId xmlns:a16="http://schemas.microsoft.com/office/drawing/2014/main" id="{B6C87B2A-696C-4CCA-8E42-89C17CCEC210}"/>
                </a:ext>
              </a:extLst>
            </p:cNvPr>
            <p:cNvSpPr/>
            <p:nvPr/>
          </p:nvSpPr>
          <p:spPr>
            <a:xfrm>
              <a:off x="4827050" y="3176875"/>
              <a:ext cx="333375" cy="192175"/>
            </a:xfrm>
            <a:custGeom>
              <a:avLst/>
              <a:gdLst/>
              <a:ahLst/>
              <a:cxnLst/>
              <a:rect l="l" t="t" r="r" b="b"/>
              <a:pathLst>
                <a:path w="13335" h="7687" extrusionOk="0">
                  <a:moveTo>
                    <a:pt x="5781" y="0"/>
                  </a:moveTo>
                  <a:cubicBezTo>
                    <a:pt x="5719" y="0"/>
                    <a:pt x="5657" y="14"/>
                    <a:pt x="5612" y="41"/>
                  </a:cubicBezTo>
                  <a:lnTo>
                    <a:pt x="1" y="3281"/>
                  </a:lnTo>
                  <a:lnTo>
                    <a:pt x="7631" y="7687"/>
                  </a:lnTo>
                  <a:lnTo>
                    <a:pt x="13239" y="4448"/>
                  </a:lnTo>
                  <a:cubicBezTo>
                    <a:pt x="13335" y="4393"/>
                    <a:pt x="13335" y="4304"/>
                    <a:pt x="13239" y="4250"/>
                  </a:cubicBezTo>
                  <a:lnTo>
                    <a:pt x="5952" y="41"/>
                  </a:lnTo>
                  <a:cubicBezTo>
                    <a:pt x="5905" y="14"/>
                    <a:pt x="5843" y="0"/>
                    <a:pt x="5781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" name="Google Shape;6682;p41">
              <a:extLst>
                <a:ext uri="{FF2B5EF4-FFF2-40B4-BE49-F238E27FC236}">
                  <a16:creationId xmlns:a16="http://schemas.microsoft.com/office/drawing/2014/main" id="{CDAFDE00-58E1-429F-B90E-E55ACD1D1E6D}"/>
                </a:ext>
              </a:extLst>
            </p:cNvPr>
            <p:cNvSpPr/>
            <p:nvPr/>
          </p:nvSpPr>
          <p:spPr>
            <a:xfrm>
              <a:off x="4827050" y="3258875"/>
              <a:ext cx="190800" cy="130725"/>
            </a:xfrm>
            <a:custGeom>
              <a:avLst/>
              <a:gdLst/>
              <a:ahLst/>
              <a:cxnLst/>
              <a:rect l="l" t="t" r="r" b="b"/>
              <a:pathLst>
                <a:path w="7632" h="5229" extrusionOk="0">
                  <a:moveTo>
                    <a:pt x="1" y="1"/>
                  </a:moveTo>
                  <a:lnTo>
                    <a:pt x="1" y="826"/>
                  </a:lnTo>
                  <a:lnTo>
                    <a:pt x="7631" y="5229"/>
                  </a:lnTo>
                  <a:lnTo>
                    <a:pt x="7631" y="44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" name="Google Shape;6683;p41">
              <a:extLst>
                <a:ext uri="{FF2B5EF4-FFF2-40B4-BE49-F238E27FC236}">
                  <a16:creationId xmlns:a16="http://schemas.microsoft.com/office/drawing/2014/main" id="{1618CC27-EEFD-496C-BB74-FD53A010A738}"/>
                </a:ext>
              </a:extLst>
            </p:cNvPr>
            <p:cNvSpPr/>
            <p:nvPr/>
          </p:nvSpPr>
          <p:spPr>
            <a:xfrm>
              <a:off x="5014000" y="3357650"/>
              <a:ext cx="7775" cy="4000"/>
            </a:xfrm>
            <a:custGeom>
              <a:avLst/>
              <a:gdLst/>
              <a:ahLst/>
              <a:cxnLst/>
              <a:rect l="l" t="t" r="r" b="b"/>
              <a:pathLst>
                <a:path w="311" h="160" extrusionOk="0">
                  <a:moveTo>
                    <a:pt x="134" y="1"/>
                  </a:moveTo>
                  <a:cubicBezTo>
                    <a:pt x="102" y="1"/>
                    <a:pt x="74" y="8"/>
                    <a:pt x="51" y="18"/>
                  </a:cubicBezTo>
                  <a:cubicBezTo>
                    <a:pt x="45" y="22"/>
                    <a:pt x="41" y="22"/>
                    <a:pt x="41" y="29"/>
                  </a:cubicBezTo>
                  <a:cubicBezTo>
                    <a:pt x="0" y="56"/>
                    <a:pt x="7" y="100"/>
                    <a:pt x="65" y="131"/>
                  </a:cubicBezTo>
                  <a:cubicBezTo>
                    <a:pt x="82" y="141"/>
                    <a:pt x="103" y="148"/>
                    <a:pt x="126" y="155"/>
                  </a:cubicBezTo>
                  <a:cubicBezTo>
                    <a:pt x="142" y="158"/>
                    <a:pt x="158" y="160"/>
                    <a:pt x="174" y="160"/>
                  </a:cubicBezTo>
                  <a:cubicBezTo>
                    <a:pt x="193" y="160"/>
                    <a:pt x="212" y="157"/>
                    <a:pt x="229" y="152"/>
                  </a:cubicBezTo>
                  <a:cubicBezTo>
                    <a:pt x="239" y="148"/>
                    <a:pt x="249" y="145"/>
                    <a:pt x="259" y="141"/>
                  </a:cubicBezTo>
                  <a:cubicBezTo>
                    <a:pt x="311" y="111"/>
                    <a:pt x="304" y="59"/>
                    <a:pt x="246" y="29"/>
                  </a:cubicBezTo>
                  <a:cubicBezTo>
                    <a:pt x="218" y="15"/>
                    <a:pt x="188" y="5"/>
                    <a:pt x="157" y="2"/>
                  </a:cubicBezTo>
                  <a:cubicBezTo>
                    <a:pt x="149" y="1"/>
                    <a:pt x="142" y="1"/>
                    <a:pt x="134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" name="Google Shape;6684;p41">
              <a:extLst>
                <a:ext uri="{FF2B5EF4-FFF2-40B4-BE49-F238E27FC236}">
                  <a16:creationId xmlns:a16="http://schemas.microsoft.com/office/drawing/2014/main" id="{EFB605A2-0499-4C6D-A7EF-3EE16DCFAE75}"/>
                </a:ext>
              </a:extLst>
            </p:cNvPr>
            <p:cNvSpPr/>
            <p:nvPr/>
          </p:nvSpPr>
          <p:spPr>
            <a:xfrm>
              <a:off x="4993950" y="3354775"/>
              <a:ext cx="25775" cy="32350"/>
            </a:xfrm>
            <a:custGeom>
              <a:avLst/>
              <a:gdLst/>
              <a:ahLst/>
              <a:cxnLst/>
              <a:rect l="l" t="t" r="r" b="b"/>
              <a:pathLst>
                <a:path w="1031" h="1294" extrusionOk="0">
                  <a:moveTo>
                    <a:pt x="713" y="0"/>
                  </a:moveTo>
                  <a:cubicBezTo>
                    <a:pt x="635" y="0"/>
                    <a:pt x="557" y="24"/>
                    <a:pt x="475" y="72"/>
                  </a:cubicBezTo>
                  <a:cubicBezTo>
                    <a:pt x="208" y="226"/>
                    <a:pt x="0" y="584"/>
                    <a:pt x="0" y="891"/>
                  </a:cubicBezTo>
                  <a:cubicBezTo>
                    <a:pt x="0" y="1007"/>
                    <a:pt x="31" y="1106"/>
                    <a:pt x="89" y="1178"/>
                  </a:cubicBezTo>
                  <a:cubicBezTo>
                    <a:pt x="147" y="1253"/>
                    <a:pt x="235" y="1294"/>
                    <a:pt x="335" y="1294"/>
                  </a:cubicBezTo>
                  <a:cubicBezTo>
                    <a:pt x="410" y="1294"/>
                    <a:pt x="492" y="1270"/>
                    <a:pt x="574" y="1223"/>
                  </a:cubicBezTo>
                  <a:cubicBezTo>
                    <a:pt x="587" y="1215"/>
                    <a:pt x="604" y="1205"/>
                    <a:pt x="618" y="1195"/>
                  </a:cubicBezTo>
                  <a:lnTo>
                    <a:pt x="519" y="1141"/>
                  </a:lnTo>
                  <a:cubicBezTo>
                    <a:pt x="453" y="1178"/>
                    <a:pt x="390" y="1195"/>
                    <a:pt x="335" y="1195"/>
                  </a:cubicBezTo>
                  <a:cubicBezTo>
                    <a:pt x="195" y="1195"/>
                    <a:pt x="99" y="1084"/>
                    <a:pt x="99" y="891"/>
                  </a:cubicBezTo>
                  <a:cubicBezTo>
                    <a:pt x="99" y="621"/>
                    <a:pt x="290" y="294"/>
                    <a:pt x="522" y="158"/>
                  </a:cubicBezTo>
                  <a:cubicBezTo>
                    <a:pt x="589" y="119"/>
                    <a:pt x="654" y="100"/>
                    <a:pt x="711" y="100"/>
                  </a:cubicBezTo>
                  <a:cubicBezTo>
                    <a:pt x="761" y="100"/>
                    <a:pt x="806" y="115"/>
                    <a:pt x="843" y="144"/>
                  </a:cubicBezTo>
                  <a:cubicBezTo>
                    <a:pt x="881" y="168"/>
                    <a:pt x="911" y="212"/>
                    <a:pt x="928" y="270"/>
                  </a:cubicBezTo>
                  <a:cubicBezTo>
                    <a:pt x="944" y="273"/>
                    <a:pt x="960" y="275"/>
                    <a:pt x="976" y="275"/>
                  </a:cubicBezTo>
                  <a:cubicBezTo>
                    <a:pt x="995" y="275"/>
                    <a:pt x="1014" y="272"/>
                    <a:pt x="1031" y="267"/>
                  </a:cubicBezTo>
                  <a:cubicBezTo>
                    <a:pt x="1017" y="209"/>
                    <a:pt x="993" y="158"/>
                    <a:pt x="959" y="117"/>
                  </a:cubicBezTo>
                  <a:cubicBezTo>
                    <a:pt x="901" y="45"/>
                    <a:pt x="815" y="0"/>
                    <a:pt x="71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" name="Google Shape;6685;p41">
              <a:extLst>
                <a:ext uri="{FF2B5EF4-FFF2-40B4-BE49-F238E27FC236}">
                  <a16:creationId xmlns:a16="http://schemas.microsoft.com/office/drawing/2014/main" id="{DD7CB0E8-FFDD-47EF-9299-61CB8F22A82F}"/>
                </a:ext>
              </a:extLst>
            </p:cNvPr>
            <p:cNvSpPr/>
            <p:nvPr/>
          </p:nvSpPr>
          <p:spPr>
            <a:xfrm>
              <a:off x="5000100" y="3277125"/>
              <a:ext cx="164600" cy="84250"/>
            </a:xfrm>
            <a:custGeom>
              <a:avLst/>
              <a:gdLst/>
              <a:ahLst/>
              <a:cxnLst/>
              <a:rect l="l" t="t" r="r" b="b"/>
              <a:pathLst>
                <a:path w="6584" h="3370" extrusionOk="0">
                  <a:moveTo>
                    <a:pt x="6583" y="0"/>
                  </a:moveTo>
                  <a:lnTo>
                    <a:pt x="0" y="3219"/>
                  </a:lnTo>
                  <a:lnTo>
                    <a:pt x="0" y="3369"/>
                  </a:lnTo>
                  <a:lnTo>
                    <a:pt x="6498" y="257"/>
                  </a:lnTo>
                  <a:cubicBezTo>
                    <a:pt x="6546" y="229"/>
                    <a:pt x="6583" y="164"/>
                    <a:pt x="6583" y="110"/>
                  </a:cubicBezTo>
                  <a:lnTo>
                    <a:pt x="6583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" name="Google Shape;6686;p41">
              <a:extLst>
                <a:ext uri="{FF2B5EF4-FFF2-40B4-BE49-F238E27FC236}">
                  <a16:creationId xmlns:a16="http://schemas.microsoft.com/office/drawing/2014/main" id="{245326B6-221A-4441-AC92-2D8AFDFE04AA}"/>
                </a:ext>
              </a:extLst>
            </p:cNvPr>
            <p:cNvSpPr/>
            <p:nvPr/>
          </p:nvSpPr>
          <p:spPr>
            <a:xfrm>
              <a:off x="5000175" y="3277125"/>
              <a:ext cx="164525" cy="84175"/>
            </a:xfrm>
            <a:custGeom>
              <a:avLst/>
              <a:gdLst/>
              <a:ahLst/>
              <a:cxnLst/>
              <a:rect l="l" t="t" r="r" b="b"/>
              <a:pathLst>
                <a:path w="6581" h="3367" extrusionOk="0">
                  <a:moveTo>
                    <a:pt x="6580" y="0"/>
                  </a:moveTo>
                  <a:cubicBezTo>
                    <a:pt x="6580" y="38"/>
                    <a:pt x="6557" y="72"/>
                    <a:pt x="6512" y="99"/>
                  </a:cubicBezTo>
                  <a:lnTo>
                    <a:pt x="0" y="3226"/>
                  </a:lnTo>
                  <a:lnTo>
                    <a:pt x="0" y="3366"/>
                  </a:lnTo>
                  <a:lnTo>
                    <a:pt x="6495" y="257"/>
                  </a:lnTo>
                  <a:cubicBezTo>
                    <a:pt x="6543" y="229"/>
                    <a:pt x="6580" y="164"/>
                    <a:pt x="6580" y="110"/>
                  </a:cubicBezTo>
                  <a:lnTo>
                    <a:pt x="65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" name="Google Shape;6687;p41">
              <a:extLst>
                <a:ext uri="{FF2B5EF4-FFF2-40B4-BE49-F238E27FC236}">
                  <a16:creationId xmlns:a16="http://schemas.microsoft.com/office/drawing/2014/main" id="{E87E31D0-0558-4D87-8AAA-E0717BA6EAD3}"/>
                </a:ext>
              </a:extLst>
            </p:cNvPr>
            <p:cNvSpPr/>
            <p:nvPr/>
          </p:nvSpPr>
          <p:spPr>
            <a:xfrm>
              <a:off x="4806825" y="3168425"/>
              <a:ext cx="358475" cy="190550"/>
            </a:xfrm>
            <a:custGeom>
              <a:avLst/>
              <a:gdLst/>
              <a:ahLst/>
              <a:cxnLst/>
              <a:rect l="l" t="t" r="r" b="b"/>
              <a:pathLst>
                <a:path w="14339" h="7622" extrusionOk="0">
                  <a:moveTo>
                    <a:pt x="6784" y="0"/>
                  </a:moveTo>
                  <a:cubicBezTo>
                    <a:pt x="6722" y="0"/>
                    <a:pt x="6661" y="14"/>
                    <a:pt x="6615" y="41"/>
                  </a:cubicBezTo>
                  <a:lnTo>
                    <a:pt x="0" y="3219"/>
                  </a:lnTo>
                  <a:lnTo>
                    <a:pt x="7632" y="7622"/>
                  </a:lnTo>
                  <a:lnTo>
                    <a:pt x="14246" y="4447"/>
                  </a:lnTo>
                  <a:cubicBezTo>
                    <a:pt x="14338" y="4393"/>
                    <a:pt x="14338" y="4304"/>
                    <a:pt x="14246" y="4249"/>
                  </a:cubicBezTo>
                  <a:lnTo>
                    <a:pt x="6956" y="41"/>
                  </a:lnTo>
                  <a:cubicBezTo>
                    <a:pt x="6908" y="14"/>
                    <a:pt x="6846" y="0"/>
                    <a:pt x="678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" name="Google Shape;6688;p41">
              <a:extLst>
                <a:ext uri="{FF2B5EF4-FFF2-40B4-BE49-F238E27FC236}">
                  <a16:creationId xmlns:a16="http://schemas.microsoft.com/office/drawing/2014/main" id="{B84C343B-1190-4909-B5B9-E3F1409D889D}"/>
                </a:ext>
              </a:extLst>
            </p:cNvPr>
            <p:cNvSpPr/>
            <p:nvPr/>
          </p:nvSpPr>
          <p:spPr>
            <a:xfrm>
              <a:off x="4806825" y="3248800"/>
              <a:ext cx="190800" cy="159150"/>
            </a:xfrm>
            <a:custGeom>
              <a:avLst/>
              <a:gdLst/>
              <a:ahLst/>
              <a:cxnLst/>
              <a:rect l="l" t="t" r="r" b="b"/>
              <a:pathLst>
                <a:path w="7632" h="6366" extrusionOk="0">
                  <a:moveTo>
                    <a:pt x="0" y="1"/>
                  </a:moveTo>
                  <a:lnTo>
                    <a:pt x="0" y="1963"/>
                  </a:lnTo>
                  <a:lnTo>
                    <a:pt x="7632" y="6366"/>
                  </a:lnTo>
                  <a:lnTo>
                    <a:pt x="7632" y="440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" name="Google Shape;6689;p41">
              <a:extLst>
                <a:ext uri="{FF2B5EF4-FFF2-40B4-BE49-F238E27FC236}">
                  <a16:creationId xmlns:a16="http://schemas.microsoft.com/office/drawing/2014/main" id="{CDC63104-9D7A-44EE-B98F-C2F586A9EF1B}"/>
                </a:ext>
              </a:extLst>
            </p:cNvPr>
            <p:cNvSpPr/>
            <p:nvPr/>
          </p:nvSpPr>
          <p:spPr>
            <a:xfrm>
              <a:off x="4806825" y="3248800"/>
              <a:ext cx="190800" cy="159150"/>
            </a:xfrm>
            <a:custGeom>
              <a:avLst/>
              <a:gdLst/>
              <a:ahLst/>
              <a:cxnLst/>
              <a:rect l="l" t="t" r="r" b="b"/>
              <a:pathLst>
                <a:path w="7632" h="6366" extrusionOk="0">
                  <a:moveTo>
                    <a:pt x="0" y="1"/>
                  </a:moveTo>
                  <a:lnTo>
                    <a:pt x="0" y="1963"/>
                  </a:lnTo>
                  <a:lnTo>
                    <a:pt x="7632" y="6366"/>
                  </a:lnTo>
                  <a:lnTo>
                    <a:pt x="7632" y="4878"/>
                  </a:lnTo>
                  <a:lnTo>
                    <a:pt x="7632" y="4649"/>
                  </a:lnTo>
                  <a:lnTo>
                    <a:pt x="7632" y="4407"/>
                  </a:lnTo>
                  <a:lnTo>
                    <a:pt x="5843" y="33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" name="Google Shape;6690;p41">
              <a:extLst>
                <a:ext uri="{FF2B5EF4-FFF2-40B4-BE49-F238E27FC236}">
                  <a16:creationId xmlns:a16="http://schemas.microsoft.com/office/drawing/2014/main" id="{708BEB31-E340-4A2F-BF80-E1FCF65997E6}"/>
                </a:ext>
              </a:extLst>
            </p:cNvPr>
            <p:cNvSpPr/>
            <p:nvPr/>
          </p:nvSpPr>
          <p:spPr>
            <a:xfrm>
              <a:off x="4942150" y="3344175"/>
              <a:ext cx="26225" cy="32300"/>
            </a:xfrm>
            <a:custGeom>
              <a:avLst/>
              <a:gdLst/>
              <a:ahLst/>
              <a:cxnLst/>
              <a:rect l="l" t="t" r="r" b="b"/>
              <a:pathLst>
                <a:path w="1049" h="1292" extrusionOk="0">
                  <a:moveTo>
                    <a:pt x="335" y="1"/>
                  </a:moveTo>
                  <a:cubicBezTo>
                    <a:pt x="137" y="1"/>
                    <a:pt x="0" y="162"/>
                    <a:pt x="0" y="401"/>
                  </a:cubicBezTo>
                  <a:cubicBezTo>
                    <a:pt x="0" y="708"/>
                    <a:pt x="209" y="1069"/>
                    <a:pt x="475" y="1223"/>
                  </a:cubicBezTo>
                  <a:cubicBezTo>
                    <a:pt x="557" y="1267"/>
                    <a:pt x="639" y="1291"/>
                    <a:pt x="713" y="1291"/>
                  </a:cubicBezTo>
                  <a:cubicBezTo>
                    <a:pt x="813" y="1291"/>
                    <a:pt x="901" y="1250"/>
                    <a:pt x="959" y="1176"/>
                  </a:cubicBezTo>
                  <a:cubicBezTo>
                    <a:pt x="1017" y="1104"/>
                    <a:pt x="1048" y="1008"/>
                    <a:pt x="1048" y="892"/>
                  </a:cubicBezTo>
                  <a:cubicBezTo>
                    <a:pt x="1048" y="585"/>
                    <a:pt x="840" y="226"/>
                    <a:pt x="573" y="73"/>
                  </a:cubicBezTo>
                  <a:cubicBezTo>
                    <a:pt x="491" y="25"/>
                    <a:pt x="410" y="1"/>
                    <a:pt x="335" y="1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" name="Google Shape;6691;p41">
              <a:extLst>
                <a:ext uri="{FF2B5EF4-FFF2-40B4-BE49-F238E27FC236}">
                  <a16:creationId xmlns:a16="http://schemas.microsoft.com/office/drawing/2014/main" id="{96C9ED10-F76D-4B68-8789-7EB661711338}"/>
                </a:ext>
              </a:extLst>
            </p:cNvPr>
            <p:cNvSpPr/>
            <p:nvPr/>
          </p:nvSpPr>
          <p:spPr>
            <a:xfrm>
              <a:off x="4944625" y="3346650"/>
              <a:ext cx="21275" cy="27400"/>
            </a:xfrm>
            <a:custGeom>
              <a:avLst/>
              <a:gdLst/>
              <a:ahLst/>
              <a:cxnLst/>
              <a:rect l="l" t="t" r="r" b="b"/>
              <a:pathLst>
                <a:path w="851" h="1096" extrusionOk="0">
                  <a:moveTo>
                    <a:pt x="234" y="0"/>
                  </a:moveTo>
                  <a:cubicBezTo>
                    <a:pt x="96" y="0"/>
                    <a:pt x="0" y="111"/>
                    <a:pt x="0" y="302"/>
                  </a:cubicBezTo>
                  <a:cubicBezTo>
                    <a:pt x="0" y="574"/>
                    <a:pt x="192" y="902"/>
                    <a:pt x="427" y="1039"/>
                  </a:cubicBezTo>
                  <a:cubicBezTo>
                    <a:pt x="494" y="1077"/>
                    <a:pt x="557" y="1095"/>
                    <a:pt x="614" y="1095"/>
                  </a:cubicBezTo>
                  <a:cubicBezTo>
                    <a:pt x="753" y="1095"/>
                    <a:pt x="850" y="985"/>
                    <a:pt x="850" y="793"/>
                  </a:cubicBezTo>
                  <a:cubicBezTo>
                    <a:pt x="850" y="524"/>
                    <a:pt x="659" y="192"/>
                    <a:pt x="424" y="59"/>
                  </a:cubicBezTo>
                  <a:cubicBezTo>
                    <a:pt x="356" y="19"/>
                    <a:pt x="291" y="0"/>
                    <a:pt x="234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" name="Google Shape;6692;p41">
              <a:extLst>
                <a:ext uri="{FF2B5EF4-FFF2-40B4-BE49-F238E27FC236}">
                  <a16:creationId xmlns:a16="http://schemas.microsoft.com/office/drawing/2014/main" id="{76A2806C-D15D-4200-8580-D304AB897CC2}"/>
                </a:ext>
              </a:extLst>
            </p:cNvPr>
            <p:cNvSpPr/>
            <p:nvPr/>
          </p:nvSpPr>
          <p:spPr>
            <a:xfrm>
              <a:off x="4821425" y="3272325"/>
              <a:ext cx="106000" cy="81550"/>
            </a:xfrm>
            <a:custGeom>
              <a:avLst/>
              <a:gdLst/>
              <a:ahLst/>
              <a:cxnLst/>
              <a:rect l="l" t="t" r="r" b="b"/>
              <a:pathLst>
                <a:path w="4240" h="3262" extrusionOk="0">
                  <a:moveTo>
                    <a:pt x="258" y="0"/>
                  </a:moveTo>
                  <a:cubicBezTo>
                    <a:pt x="105" y="0"/>
                    <a:pt x="0" y="122"/>
                    <a:pt x="0" y="332"/>
                  </a:cubicBezTo>
                  <a:lnTo>
                    <a:pt x="0" y="482"/>
                  </a:lnTo>
                  <a:cubicBezTo>
                    <a:pt x="0" y="780"/>
                    <a:pt x="208" y="1142"/>
                    <a:pt x="464" y="1288"/>
                  </a:cubicBezTo>
                  <a:lnTo>
                    <a:pt x="3772" y="3199"/>
                  </a:lnTo>
                  <a:cubicBezTo>
                    <a:pt x="3846" y="3242"/>
                    <a:pt x="3917" y="3262"/>
                    <a:pt x="3980" y="3262"/>
                  </a:cubicBezTo>
                  <a:cubicBezTo>
                    <a:pt x="4134" y="3262"/>
                    <a:pt x="4239" y="3141"/>
                    <a:pt x="4239" y="2930"/>
                  </a:cubicBezTo>
                  <a:lnTo>
                    <a:pt x="4239" y="2780"/>
                  </a:lnTo>
                  <a:cubicBezTo>
                    <a:pt x="4239" y="2483"/>
                    <a:pt x="4030" y="2125"/>
                    <a:pt x="3772" y="1974"/>
                  </a:cubicBezTo>
                  <a:lnTo>
                    <a:pt x="464" y="63"/>
                  </a:lnTo>
                  <a:cubicBezTo>
                    <a:pt x="390" y="21"/>
                    <a:pt x="320" y="0"/>
                    <a:pt x="258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" name="Google Shape;6693;p41">
              <a:extLst>
                <a:ext uri="{FF2B5EF4-FFF2-40B4-BE49-F238E27FC236}">
                  <a16:creationId xmlns:a16="http://schemas.microsoft.com/office/drawing/2014/main" id="{C9C174D8-5512-4A30-9FB3-161EEF8C6DBE}"/>
                </a:ext>
              </a:extLst>
            </p:cNvPr>
            <p:cNvSpPr/>
            <p:nvPr/>
          </p:nvSpPr>
          <p:spPr>
            <a:xfrm>
              <a:off x="4997625" y="3357775"/>
              <a:ext cx="2575" cy="50175"/>
            </a:xfrm>
            <a:custGeom>
              <a:avLst/>
              <a:gdLst/>
              <a:ahLst/>
              <a:cxnLst/>
              <a:rect l="l" t="t" r="r" b="b"/>
              <a:pathLst>
                <a:path w="103" h="2007" extrusionOk="0">
                  <a:moveTo>
                    <a:pt x="102" y="0"/>
                  </a:moveTo>
                  <a:lnTo>
                    <a:pt x="0" y="48"/>
                  </a:lnTo>
                  <a:lnTo>
                    <a:pt x="0" y="2007"/>
                  </a:lnTo>
                  <a:lnTo>
                    <a:pt x="102" y="1949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" name="Google Shape;6694;p41">
              <a:extLst>
                <a:ext uri="{FF2B5EF4-FFF2-40B4-BE49-F238E27FC236}">
                  <a16:creationId xmlns:a16="http://schemas.microsoft.com/office/drawing/2014/main" id="{465324B3-FF53-4458-8BC9-C7EA8B6E9E9A}"/>
                </a:ext>
              </a:extLst>
            </p:cNvPr>
            <p:cNvSpPr/>
            <p:nvPr/>
          </p:nvSpPr>
          <p:spPr>
            <a:xfrm>
              <a:off x="4997625" y="3357775"/>
              <a:ext cx="2575" cy="50175"/>
            </a:xfrm>
            <a:custGeom>
              <a:avLst/>
              <a:gdLst/>
              <a:ahLst/>
              <a:cxnLst/>
              <a:rect l="l" t="t" r="r" b="b"/>
              <a:pathLst>
                <a:path w="103" h="2007" extrusionOk="0">
                  <a:moveTo>
                    <a:pt x="102" y="0"/>
                  </a:moveTo>
                  <a:lnTo>
                    <a:pt x="65" y="17"/>
                  </a:lnTo>
                  <a:lnTo>
                    <a:pt x="0" y="48"/>
                  </a:lnTo>
                  <a:lnTo>
                    <a:pt x="0" y="2007"/>
                  </a:lnTo>
                  <a:lnTo>
                    <a:pt x="102" y="1949"/>
                  </a:lnTo>
                  <a:lnTo>
                    <a:pt x="102" y="314"/>
                  </a:lnTo>
                  <a:lnTo>
                    <a:pt x="102" y="147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" name="Google Shape;6695;p41">
              <a:extLst>
                <a:ext uri="{FF2B5EF4-FFF2-40B4-BE49-F238E27FC236}">
                  <a16:creationId xmlns:a16="http://schemas.microsoft.com/office/drawing/2014/main" id="{F7556551-F8F3-4CA6-A77A-64885BF31A13}"/>
                </a:ext>
              </a:extLst>
            </p:cNvPr>
            <p:cNvSpPr/>
            <p:nvPr/>
          </p:nvSpPr>
          <p:spPr>
            <a:xfrm>
              <a:off x="4808525" y="3153425"/>
              <a:ext cx="360425" cy="199100"/>
            </a:xfrm>
            <a:custGeom>
              <a:avLst/>
              <a:gdLst/>
              <a:ahLst/>
              <a:cxnLst/>
              <a:rect l="l" t="t" r="r" b="b"/>
              <a:pathLst>
                <a:path w="14417" h="7964" extrusionOk="0">
                  <a:moveTo>
                    <a:pt x="6789" y="0"/>
                  </a:moveTo>
                  <a:lnTo>
                    <a:pt x="76" y="3392"/>
                  </a:lnTo>
                  <a:cubicBezTo>
                    <a:pt x="35" y="3416"/>
                    <a:pt x="0" y="3471"/>
                    <a:pt x="0" y="3512"/>
                  </a:cubicBezTo>
                  <a:cubicBezTo>
                    <a:pt x="0" y="3553"/>
                    <a:pt x="35" y="3604"/>
                    <a:pt x="76" y="3628"/>
                  </a:cubicBezTo>
                  <a:lnTo>
                    <a:pt x="7561" y="7946"/>
                  </a:lnTo>
                  <a:cubicBezTo>
                    <a:pt x="7581" y="7957"/>
                    <a:pt x="7608" y="7963"/>
                    <a:pt x="7636" y="7963"/>
                  </a:cubicBezTo>
                  <a:cubicBezTo>
                    <a:pt x="7663" y="7963"/>
                    <a:pt x="7690" y="7957"/>
                    <a:pt x="7711" y="7946"/>
                  </a:cubicBezTo>
                  <a:lnTo>
                    <a:pt x="14417" y="4553"/>
                  </a:lnTo>
                  <a:lnTo>
                    <a:pt x="14417" y="4406"/>
                  </a:lnTo>
                  <a:lnTo>
                    <a:pt x="6789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" name="Google Shape;6696;p41">
              <a:extLst>
                <a:ext uri="{FF2B5EF4-FFF2-40B4-BE49-F238E27FC236}">
                  <a16:creationId xmlns:a16="http://schemas.microsoft.com/office/drawing/2014/main" id="{498D16C8-2C09-4916-A826-B1E043FA7C03}"/>
                </a:ext>
              </a:extLst>
            </p:cNvPr>
            <p:cNvSpPr/>
            <p:nvPr/>
          </p:nvSpPr>
          <p:spPr>
            <a:xfrm>
              <a:off x="4809800" y="3238225"/>
              <a:ext cx="625" cy="450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25" y="0"/>
                  </a:lnTo>
                  <a:cubicBezTo>
                    <a:pt x="23" y="1"/>
                    <a:pt x="22" y="2"/>
                    <a:pt x="22" y="3"/>
                  </a:cubicBezTo>
                  <a:lnTo>
                    <a:pt x="22" y="3"/>
                  </a:lnTo>
                  <a:cubicBezTo>
                    <a:pt x="23" y="2"/>
                    <a:pt x="24" y="1"/>
                    <a:pt x="25" y="0"/>
                  </a:cubicBezTo>
                  <a:close/>
                  <a:moveTo>
                    <a:pt x="22" y="3"/>
                  </a:moveTo>
                  <a:lnTo>
                    <a:pt x="22" y="3"/>
                  </a:lnTo>
                  <a:cubicBezTo>
                    <a:pt x="16" y="8"/>
                    <a:pt x="9" y="12"/>
                    <a:pt x="1" y="17"/>
                  </a:cubicBezTo>
                  <a:cubicBezTo>
                    <a:pt x="7" y="14"/>
                    <a:pt x="11" y="11"/>
                    <a:pt x="18" y="7"/>
                  </a:cubicBezTo>
                  <a:cubicBezTo>
                    <a:pt x="20" y="5"/>
                    <a:pt x="21" y="4"/>
                    <a:pt x="22" y="3"/>
                  </a:cubicBez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" name="Google Shape;6697;p41">
              <a:extLst>
                <a:ext uri="{FF2B5EF4-FFF2-40B4-BE49-F238E27FC236}">
                  <a16:creationId xmlns:a16="http://schemas.microsoft.com/office/drawing/2014/main" id="{DE666625-C19F-44F7-97B8-E2B78781EB44}"/>
                </a:ext>
              </a:extLst>
            </p:cNvPr>
            <p:cNvSpPr/>
            <p:nvPr/>
          </p:nvSpPr>
          <p:spPr>
            <a:xfrm>
              <a:off x="4997525" y="3352050"/>
              <a:ext cx="100" cy="100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1"/>
                  </a:moveTo>
                  <a:cubicBezTo>
                    <a:pt x="1" y="4"/>
                    <a:pt x="4" y="4"/>
                    <a:pt x="4" y="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" name="Google Shape;6698;p41">
              <a:extLst>
                <a:ext uri="{FF2B5EF4-FFF2-40B4-BE49-F238E27FC236}">
                  <a16:creationId xmlns:a16="http://schemas.microsoft.com/office/drawing/2014/main" id="{698178AB-6E44-4F64-82F5-F9401CF74F36}"/>
                </a:ext>
              </a:extLst>
            </p:cNvPr>
            <p:cNvSpPr/>
            <p:nvPr/>
          </p:nvSpPr>
          <p:spPr>
            <a:xfrm>
              <a:off x="4808525" y="3238400"/>
              <a:ext cx="190900" cy="114075"/>
            </a:xfrm>
            <a:custGeom>
              <a:avLst/>
              <a:gdLst/>
              <a:ahLst/>
              <a:cxnLst/>
              <a:rect l="l" t="t" r="r" b="b"/>
              <a:pathLst>
                <a:path w="7636" h="4563" extrusionOk="0">
                  <a:moveTo>
                    <a:pt x="69" y="0"/>
                  </a:moveTo>
                  <a:cubicBezTo>
                    <a:pt x="62" y="4"/>
                    <a:pt x="58" y="7"/>
                    <a:pt x="52" y="10"/>
                  </a:cubicBezTo>
                  <a:cubicBezTo>
                    <a:pt x="38" y="24"/>
                    <a:pt x="25" y="45"/>
                    <a:pt x="14" y="62"/>
                  </a:cubicBezTo>
                  <a:cubicBezTo>
                    <a:pt x="8" y="78"/>
                    <a:pt x="0" y="95"/>
                    <a:pt x="0" y="113"/>
                  </a:cubicBezTo>
                  <a:cubicBezTo>
                    <a:pt x="0" y="130"/>
                    <a:pt x="8" y="147"/>
                    <a:pt x="17" y="164"/>
                  </a:cubicBezTo>
                  <a:cubicBezTo>
                    <a:pt x="25" y="181"/>
                    <a:pt x="35" y="195"/>
                    <a:pt x="49" y="208"/>
                  </a:cubicBezTo>
                  <a:cubicBezTo>
                    <a:pt x="58" y="218"/>
                    <a:pt x="66" y="226"/>
                    <a:pt x="76" y="229"/>
                  </a:cubicBezTo>
                  <a:lnTo>
                    <a:pt x="189" y="294"/>
                  </a:lnTo>
                  <a:lnTo>
                    <a:pt x="7561" y="4547"/>
                  </a:lnTo>
                  <a:lnTo>
                    <a:pt x="7564" y="4550"/>
                  </a:lnTo>
                  <a:cubicBezTo>
                    <a:pt x="7584" y="4560"/>
                    <a:pt x="7608" y="4563"/>
                    <a:pt x="7635" y="4563"/>
                  </a:cubicBezTo>
                  <a:lnTo>
                    <a:pt x="7635" y="4416"/>
                  </a:lnTo>
                  <a:cubicBezTo>
                    <a:pt x="7608" y="4416"/>
                    <a:pt x="7581" y="4413"/>
                    <a:pt x="7561" y="4399"/>
                  </a:cubicBezTo>
                  <a:lnTo>
                    <a:pt x="76" y="78"/>
                  </a:lnTo>
                  <a:cubicBezTo>
                    <a:pt x="55" y="68"/>
                    <a:pt x="45" y="51"/>
                    <a:pt x="45" y="37"/>
                  </a:cubicBezTo>
                  <a:cubicBezTo>
                    <a:pt x="45" y="24"/>
                    <a:pt x="55" y="10"/>
                    <a:pt x="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" name="Google Shape;6699;p41">
              <a:extLst>
                <a:ext uri="{FF2B5EF4-FFF2-40B4-BE49-F238E27FC236}">
                  <a16:creationId xmlns:a16="http://schemas.microsoft.com/office/drawing/2014/main" id="{98F4327B-A456-4FCB-9AAA-4D210EF17177}"/>
                </a:ext>
              </a:extLst>
            </p:cNvPr>
            <p:cNvSpPr/>
            <p:nvPr/>
          </p:nvSpPr>
          <p:spPr>
            <a:xfrm>
              <a:off x="4810250" y="3235575"/>
              <a:ext cx="5450" cy="2850"/>
            </a:xfrm>
            <a:custGeom>
              <a:avLst/>
              <a:gdLst/>
              <a:ahLst/>
              <a:cxnLst/>
              <a:rect l="l" t="t" r="r" b="b"/>
              <a:pathLst>
                <a:path w="218" h="114" extrusionOk="0">
                  <a:moveTo>
                    <a:pt x="218" y="0"/>
                  </a:move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cubicBezTo>
                    <a:pt x="3" y="109"/>
                    <a:pt x="3" y="109"/>
                    <a:pt x="0" y="113"/>
                  </a:cubicBezTo>
                  <a:cubicBezTo>
                    <a:pt x="3" y="109"/>
                    <a:pt x="3" y="109"/>
                    <a:pt x="7" y="106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" name="Google Shape;6700;p41">
              <a:extLst>
                <a:ext uri="{FF2B5EF4-FFF2-40B4-BE49-F238E27FC236}">
                  <a16:creationId xmlns:a16="http://schemas.microsoft.com/office/drawing/2014/main" id="{3BDF7471-BE6E-46A9-B7F7-B74F815515CF}"/>
                </a:ext>
              </a:extLst>
            </p:cNvPr>
            <p:cNvSpPr/>
            <p:nvPr/>
          </p:nvSpPr>
          <p:spPr>
            <a:xfrm>
              <a:off x="4809922" y="3235610"/>
              <a:ext cx="356575" cy="113250"/>
            </a:xfrm>
            <a:custGeom>
              <a:avLst/>
              <a:gdLst/>
              <a:ahLst/>
              <a:cxnLst/>
              <a:rect l="l" t="t" r="r" b="b"/>
              <a:pathLst>
                <a:path w="14263" h="4530" extrusionOk="0">
                  <a:moveTo>
                    <a:pt x="242" y="0"/>
                  </a:moveTo>
                  <a:lnTo>
                    <a:pt x="31" y="106"/>
                  </a:lnTo>
                  <a:cubicBezTo>
                    <a:pt x="27" y="109"/>
                    <a:pt x="27" y="109"/>
                    <a:pt x="24" y="113"/>
                  </a:cubicBezTo>
                  <a:cubicBezTo>
                    <a:pt x="10" y="123"/>
                    <a:pt x="0" y="137"/>
                    <a:pt x="0" y="150"/>
                  </a:cubicBezTo>
                  <a:cubicBezTo>
                    <a:pt x="0" y="164"/>
                    <a:pt x="10" y="181"/>
                    <a:pt x="31" y="191"/>
                  </a:cubicBezTo>
                  <a:lnTo>
                    <a:pt x="7516" y="4512"/>
                  </a:lnTo>
                  <a:cubicBezTo>
                    <a:pt x="7536" y="4526"/>
                    <a:pt x="7563" y="4529"/>
                    <a:pt x="7590" y="4529"/>
                  </a:cubicBezTo>
                  <a:cubicBezTo>
                    <a:pt x="7618" y="4529"/>
                    <a:pt x="7645" y="4526"/>
                    <a:pt x="7666" y="4512"/>
                  </a:cubicBezTo>
                  <a:lnTo>
                    <a:pt x="14263" y="1174"/>
                  </a:lnTo>
                  <a:lnTo>
                    <a:pt x="13707" y="851"/>
                  </a:lnTo>
                  <a:cubicBezTo>
                    <a:pt x="13601" y="1082"/>
                    <a:pt x="13444" y="1277"/>
                    <a:pt x="13273" y="1376"/>
                  </a:cubicBezTo>
                  <a:cubicBezTo>
                    <a:pt x="13198" y="1420"/>
                    <a:pt x="13119" y="1440"/>
                    <a:pt x="13048" y="1440"/>
                  </a:cubicBezTo>
                  <a:cubicBezTo>
                    <a:pt x="12990" y="1440"/>
                    <a:pt x="12935" y="1427"/>
                    <a:pt x="12888" y="1396"/>
                  </a:cubicBezTo>
                  <a:cubicBezTo>
                    <a:pt x="12884" y="1396"/>
                    <a:pt x="12881" y="1393"/>
                    <a:pt x="12881" y="1393"/>
                  </a:cubicBezTo>
                  <a:lnTo>
                    <a:pt x="13017" y="1314"/>
                  </a:lnTo>
                  <a:lnTo>
                    <a:pt x="13048" y="1314"/>
                  </a:lnTo>
                  <a:cubicBezTo>
                    <a:pt x="13109" y="1314"/>
                    <a:pt x="13168" y="1290"/>
                    <a:pt x="13209" y="1267"/>
                  </a:cubicBezTo>
                  <a:cubicBezTo>
                    <a:pt x="13362" y="1178"/>
                    <a:pt x="13499" y="1001"/>
                    <a:pt x="13598" y="789"/>
                  </a:cubicBezTo>
                  <a:lnTo>
                    <a:pt x="13368" y="659"/>
                  </a:lnTo>
                  <a:lnTo>
                    <a:pt x="13368" y="1109"/>
                  </a:lnTo>
                  <a:lnTo>
                    <a:pt x="7683" y="4184"/>
                  </a:lnTo>
                  <a:cubicBezTo>
                    <a:pt x="7659" y="4202"/>
                    <a:pt x="7625" y="4209"/>
                    <a:pt x="7590" y="4209"/>
                  </a:cubicBezTo>
                  <a:cubicBezTo>
                    <a:pt x="7573" y="4209"/>
                    <a:pt x="7553" y="4205"/>
                    <a:pt x="7536" y="4202"/>
                  </a:cubicBezTo>
                  <a:cubicBezTo>
                    <a:pt x="7522" y="4198"/>
                    <a:pt x="7508" y="4192"/>
                    <a:pt x="7495" y="4184"/>
                  </a:cubicBezTo>
                  <a:lnTo>
                    <a:pt x="24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" name="Google Shape;6701;p41">
              <a:extLst>
                <a:ext uri="{FF2B5EF4-FFF2-40B4-BE49-F238E27FC236}">
                  <a16:creationId xmlns:a16="http://schemas.microsoft.com/office/drawing/2014/main" id="{C72CF170-F8DF-4519-BAA4-6BA6B5A8617E}"/>
                </a:ext>
              </a:extLst>
            </p:cNvPr>
            <p:cNvSpPr/>
            <p:nvPr/>
          </p:nvSpPr>
          <p:spPr>
            <a:xfrm>
              <a:off x="5158875" y="3267225"/>
              <a:ext cx="10075" cy="5150"/>
            </a:xfrm>
            <a:custGeom>
              <a:avLst/>
              <a:gdLst/>
              <a:ahLst/>
              <a:cxnLst/>
              <a:rect l="l" t="t" r="r" b="b"/>
              <a:pathLst>
                <a:path w="403" h="206" extrusionOk="0">
                  <a:moveTo>
                    <a:pt x="403" y="1"/>
                  </a:moveTo>
                  <a:lnTo>
                    <a:pt x="1" y="206"/>
                  </a:lnTo>
                  <a:lnTo>
                    <a:pt x="1" y="206"/>
                  </a:lnTo>
                  <a:close/>
                </a:path>
              </a:pathLst>
            </a:custGeom>
            <a:solidFill>
              <a:srgbClr val="37485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" name="Google Shape;6702;p41">
              <a:extLst>
                <a:ext uri="{FF2B5EF4-FFF2-40B4-BE49-F238E27FC236}">
                  <a16:creationId xmlns:a16="http://schemas.microsoft.com/office/drawing/2014/main" id="{505828FB-9596-4259-90CC-994C0B1BC68C}"/>
                </a:ext>
              </a:extLst>
            </p:cNvPr>
            <p:cNvSpPr/>
            <p:nvPr/>
          </p:nvSpPr>
          <p:spPr>
            <a:xfrm>
              <a:off x="5000500" y="3352050"/>
              <a:ext cx="800" cy="350"/>
            </a:xfrm>
            <a:custGeom>
              <a:avLst/>
              <a:gdLst/>
              <a:ahLst/>
              <a:cxnLst/>
              <a:rect l="l" t="t" r="r" b="b"/>
              <a:pathLst>
                <a:path w="32" h="14" extrusionOk="0">
                  <a:moveTo>
                    <a:pt x="32" y="1"/>
                  </a:moveTo>
                  <a:lnTo>
                    <a:pt x="32" y="1"/>
                  </a:lnTo>
                  <a:cubicBezTo>
                    <a:pt x="21" y="7"/>
                    <a:pt x="11" y="10"/>
                    <a:pt x="1" y="14"/>
                  </a:cubicBezTo>
                  <a:cubicBezTo>
                    <a:pt x="14" y="10"/>
                    <a:pt x="25" y="7"/>
                    <a:pt x="32" y="1"/>
                  </a:cubicBez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" name="Google Shape;6703;p41">
              <a:extLst>
                <a:ext uri="{FF2B5EF4-FFF2-40B4-BE49-F238E27FC236}">
                  <a16:creationId xmlns:a16="http://schemas.microsoft.com/office/drawing/2014/main" id="{1B4CF951-7967-4226-AD51-C3F94B71E598}"/>
                </a:ext>
              </a:extLst>
            </p:cNvPr>
            <p:cNvSpPr/>
            <p:nvPr/>
          </p:nvSpPr>
          <p:spPr>
            <a:xfrm>
              <a:off x="4999400" y="3263575"/>
              <a:ext cx="169550" cy="88900"/>
            </a:xfrm>
            <a:custGeom>
              <a:avLst/>
              <a:gdLst/>
              <a:ahLst/>
              <a:cxnLst/>
              <a:rect l="l" t="t" r="r" b="b"/>
              <a:pathLst>
                <a:path w="6782" h="3556" extrusionOk="0">
                  <a:moveTo>
                    <a:pt x="6782" y="0"/>
                  </a:moveTo>
                  <a:lnTo>
                    <a:pt x="6683" y="58"/>
                  </a:lnTo>
                  <a:lnTo>
                    <a:pt x="6673" y="54"/>
                  </a:lnTo>
                  <a:lnTo>
                    <a:pt x="76" y="3392"/>
                  </a:lnTo>
                  <a:cubicBezTo>
                    <a:pt x="55" y="3406"/>
                    <a:pt x="28" y="3409"/>
                    <a:pt x="0" y="3409"/>
                  </a:cubicBezTo>
                  <a:lnTo>
                    <a:pt x="0" y="3556"/>
                  </a:lnTo>
                  <a:cubicBezTo>
                    <a:pt x="14" y="3556"/>
                    <a:pt x="31" y="3556"/>
                    <a:pt x="45" y="3553"/>
                  </a:cubicBezTo>
                  <a:cubicBezTo>
                    <a:pt x="55" y="3549"/>
                    <a:pt x="65" y="3546"/>
                    <a:pt x="76" y="3540"/>
                  </a:cubicBezTo>
                  <a:lnTo>
                    <a:pt x="6380" y="352"/>
                  </a:lnTo>
                  <a:lnTo>
                    <a:pt x="6782" y="147"/>
                  </a:lnTo>
                  <a:lnTo>
                    <a:pt x="6782" y="0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" name="Google Shape;6704;p41">
              <a:extLst>
                <a:ext uri="{FF2B5EF4-FFF2-40B4-BE49-F238E27FC236}">
                  <a16:creationId xmlns:a16="http://schemas.microsoft.com/office/drawing/2014/main" id="{B6331E8D-49F3-4AE3-A901-D685FA9B4AE2}"/>
                </a:ext>
              </a:extLst>
            </p:cNvPr>
            <p:cNvSpPr/>
            <p:nvPr/>
          </p:nvSpPr>
          <p:spPr>
            <a:xfrm>
              <a:off x="4975600" y="3105875"/>
              <a:ext cx="190900" cy="159175"/>
            </a:xfrm>
            <a:custGeom>
              <a:avLst/>
              <a:gdLst/>
              <a:ahLst/>
              <a:cxnLst/>
              <a:rect l="l" t="t" r="r" b="b"/>
              <a:pathLst>
                <a:path w="7636" h="6367" extrusionOk="0">
                  <a:moveTo>
                    <a:pt x="0" y="1"/>
                  </a:moveTo>
                  <a:lnTo>
                    <a:pt x="0" y="1964"/>
                  </a:lnTo>
                  <a:lnTo>
                    <a:pt x="7635" y="6366"/>
                  </a:lnTo>
                  <a:lnTo>
                    <a:pt x="7635" y="44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" name="Google Shape;6705;p41">
              <a:extLst>
                <a:ext uri="{FF2B5EF4-FFF2-40B4-BE49-F238E27FC236}">
                  <a16:creationId xmlns:a16="http://schemas.microsoft.com/office/drawing/2014/main" id="{FED31A9F-AE69-4583-A616-9D91C39117C5}"/>
                </a:ext>
              </a:extLst>
            </p:cNvPr>
            <p:cNvSpPr/>
            <p:nvPr/>
          </p:nvSpPr>
          <p:spPr>
            <a:xfrm>
              <a:off x="5133525" y="3220050"/>
              <a:ext cx="32975" cy="45000"/>
            </a:xfrm>
            <a:custGeom>
              <a:avLst/>
              <a:gdLst/>
              <a:ahLst/>
              <a:cxnLst/>
              <a:rect l="l" t="t" r="r" b="b"/>
              <a:pathLst>
                <a:path w="1319" h="1800" extrusionOk="0">
                  <a:moveTo>
                    <a:pt x="618" y="427"/>
                  </a:moveTo>
                  <a:lnTo>
                    <a:pt x="69" y="761"/>
                  </a:lnTo>
                  <a:cubicBezTo>
                    <a:pt x="45" y="799"/>
                    <a:pt x="21" y="840"/>
                    <a:pt x="0" y="881"/>
                  </a:cubicBezTo>
                  <a:lnTo>
                    <a:pt x="413" y="1119"/>
                  </a:lnTo>
                  <a:lnTo>
                    <a:pt x="413" y="1280"/>
                  </a:lnTo>
                  <a:lnTo>
                    <a:pt x="643" y="1410"/>
                  </a:lnTo>
                  <a:cubicBezTo>
                    <a:pt x="717" y="1239"/>
                    <a:pt x="769" y="1045"/>
                    <a:pt x="772" y="864"/>
                  </a:cubicBezTo>
                  <a:cubicBezTo>
                    <a:pt x="779" y="653"/>
                    <a:pt x="725" y="489"/>
                    <a:pt x="622" y="427"/>
                  </a:cubicBezTo>
                  <a:close/>
                  <a:moveTo>
                    <a:pt x="1318" y="0"/>
                  </a:moveTo>
                  <a:lnTo>
                    <a:pt x="734" y="355"/>
                  </a:lnTo>
                  <a:cubicBezTo>
                    <a:pt x="847" y="454"/>
                    <a:pt x="909" y="635"/>
                    <a:pt x="898" y="867"/>
                  </a:cubicBezTo>
                  <a:cubicBezTo>
                    <a:pt x="895" y="1072"/>
                    <a:pt x="840" y="1283"/>
                    <a:pt x="752" y="1472"/>
                  </a:cubicBezTo>
                  <a:lnTo>
                    <a:pt x="1318" y="1799"/>
                  </a:lnTo>
                  <a:lnTo>
                    <a:pt x="1318" y="1792"/>
                  </a:lnTo>
                  <a:lnTo>
                    <a:pt x="131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" name="Google Shape;6706;p41">
              <a:extLst>
                <a:ext uri="{FF2B5EF4-FFF2-40B4-BE49-F238E27FC236}">
                  <a16:creationId xmlns:a16="http://schemas.microsoft.com/office/drawing/2014/main" id="{1975F865-E77B-44F6-B85A-64075C9FCA1C}"/>
                </a:ext>
              </a:extLst>
            </p:cNvPr>
            <p:cNvSpPr/>
            <p:nvPr/>
          </p:nvSpPr>
          <p:spPr>
            <a:xfrm>
              <a:off x="4808525" y="3137875"/>
              <a:ext cx="335350" cy="202900"/>
            </a:xfrm>
            <a:custGeom>
              <a:avLst/>
              <a:gdLst/>
              <a:ahLst/>
              <a:cxnLst/>
              <a:rect l="l" t="t" r="r" b="b"/>
              <a:pathLst>
                <a:path w="13414" h="8116" extrusionOk="0">
                  <a:moveTo>
                    <a:pt x="5782" y="0"/>
                  </a:moveTo>
                  <a:lnTo>
                    <a:pt x="96" y="3079"/>
                  </a:lnTo>
                  <a:cubicBezTo>
                    <a:pt x="41" y="3106"/>
                    <a:pt x="0" y="3182"/>
                    <a:pt x="0" y="3239"/>
                  </a:cubicBezTo>
                  <a:lnTo>
                    <a:pt x="0" y="3636"/>
                  </a:lnTo>
                  <a:cubicBezTo>
                    <a:pt x="0" y="3697"/>
                    <a:pt x="41" y="3768"/>
                    <a:pt x="96" y="3796"/>
                  </a:cubicBezTo>
                  <a:lnTo>
                    <a:pt x="7544" y="8092"/>
                  </a:lnTo>
                  <a:cubicBezTo>
                    <a:pt x="7569" y="8108"/>
                    <a:pt x="7602" y="8116"/>
                    <a:pt x="7635" y="8116"/>
                  </a:cubicBezTo>
                  <a:cubicBezTo>
                    <a:pt x="7669" y="8116"/>
                    <a:pt x="7702" y="8108"/>
                    <a:pt x="7728" y="8092"/>
                  </a:cubicBezTo>
                  <a:lnTo>
                    <a:pt x="13413" y="5017"/>
                  </a:lnTo>
                  <a:lnTo>
                    <a:pt x="13413" y="4406"/>
                  </a:lnTo>
                  <a:lnTo>
                    <a:pt x="5782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" name="Google Shape;6707;p41">
              <a:extLst>
                <a:ext uri="{FF2B5EF4-FFF2-40B4-BE49-F238E27FC236}">
                  <a16:creationId xmlns:a16="http://schemas.microsoft.com/office/drawing/2014/main" id="{D5E698EC-3120-4DAF-B7C6-D106C3D21EEF}"/>
                </a:ext>
              </a:extLst>
            </p:cNvPr>
            <p:cNvSpPr/>
            <p:nvPr/>
          </p:nvSpPr>
          <p:spPr>
            <a:xfrm>
              <a:off x="4809550" y="3137875"/>
              <a:ext cx="334325" cy="187625"/>
            </a:xfrm>
            <a:custGeom>
              <a:avLst/>
              <a:gdLst/>
              <a:ahLst/>
              <a:cxnLst/>
              <a:rect l="l" t="t" r="r" b="b"/>
              <a:pathLst>
                <a:path w="13373" h="7505" extrusionOk="0">
                  <a:moveTo>
                    <a:pt x="5741" y="0"/>
                  </a:moveTo>
                  <a:lnTo>
                    <a:pt x="55" y="3079"/>
                  </a:lnTo>
                  <a:cubicBezTo>
                    <a:pt x="0" y="3106"/>
                    <a:pt x="0" y="3154"/>
                    <a:pt x="55" y="3185"/>
                  </a:cubicBezTo>
                  <a:lnTo>
                    <a:pt x="7503" y="7482"/>
                  </a:lnTo>
                  <a:cubicBezTo>
                    <a:pt x="7528" y="7497"/>
                    <a:pt x="7561" y="7505"/>
                    <a:pt x="7594" y="7505"/>
                  </a:cubicBezTo>
                  <a:cubicBezTo>
                    <a:pt x="7628" y="7505"/>
                    <a:pt x="7661" y="7497"/>
                    <a:pt x="7687" y="7482"/>
                  </a:cubicBezTo>
                  <a:lnTo>
                    <a:pt x="13372" y="4406"/>
                  </a:lnTo>
                  <a:lnTo>
                    <a:pt x="5741" y="0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" name="Google Shape;6708;p41">
              <a:extLst>
                <a:ext uri="{FF2B5EF4-FFF2-40B4-BE49-F238E27FC236}">
                  <a16:creationId xmlns:a16="http://schemas.microsoft.com/office/drawing/2014/main" id="{582A9B78-42BA-4383-8A51-28C375BF8EC3}"/>
                </a:ext>
              </a:extLst>
            </p:cNvPr>
            <p:cNvSpPr/>
            <p:nvPr/>
          </p:nvSpPr>
          <p:spPr>
            <a:xfrm>
              <a:off x="5124225" y="3245950"/>
              <a:ext cx="7700" cy="4025"/>
            </a:xfrm>
            <a:custGeom>
              <a:avLst/>
              <a:gdLst/>
              <a:ahLst/>
              <a:cxnLst/>
              <a:rect l="l" t="t" r="r" b="b"/>
              <a:pathLst>
                <a:path w="308" h="161" extrusionOk="0">
                  <a:moveTo>
                    <a:pt x="136" y="1"/>
                  </a:moveTo>
                  <a:cubicBezTo>
                    <a:pt x="104" y="1"/>
                    <a:pt x="72" y="8"/>
                    <a:pt x="48" y="19"/>
                  </a:cubicBezTo>
                  <a:lnTo>
                    <a:pt x="38" y="29"/>
                  </a:lnTo>
                  <a:cubicBezTo>
                    <a:pt x="1" y="56"/>
                    <a:pt x="7" y="101"/>
                    <a:pt x="62" y="132"/>
                  </a:cubicBezTo>
                  <a:cubicBezTo>
                    <a:pt x="83" y="142"/>
                    <a:pt x="103" y="152"/>
                    <a:pt x="127" y="155"/>
                  </a:cubicBezTo>
                  <a:cubicBezTo>
                    <a:pt x="141" y="158"/>
                    <a:pt x="156" y="160"/>
                    <a:pt x="171" y="160"/>
                  </a:cubicBezTo>
                  <a:cubicBezTo>
                    <a:pt x="190" y="160"/>
                    <a:pt x="209" y="158"/>
                    <a:pt x="226" y="152"/>
                  </a:cubicBezTo>
                  <a:cubicBezTo>
                    <a:pt x="240" y="152"/>
                    <a:pt x="250" y="145"/>
                    <a:pt x="257" y="142"/>
                  </a:cubicBezTo>
                  <a:cubicBezTo>
                    <a:pt x="308" y="115"/>
                    <a:pt x="305" y="63"/>
                    <a:pt x="243" y="29"/>
                  </a:cubicBezTo>
                  <a:cubicBezTo>
                    <a:pt x="219" y="15"/>
                    <a:pt x="188" y="6"/>
                    <a:pt x="155" y="1"/>
                  </a:cubicBezTo>
                  <a:cubicBezTo>
                    <a:pt x="149" y="1"/>
                    <a:pt x="142" y="1"/>
                    <a:pt x="13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" name="Google Shape;6709;p41">
              <a:extLst>
                <a:ext uri="{FF2B5EF4-FFF2-40B4-BE49-F238E27FC236}">
                  <a16:creationId xmlns:a16="http://schemas.microsoft.com/office/drawing/2014/main" id="{3A4C24AC-71DC-45E8-B624-A52E6A7DFC60}"/>
                </a:ext>
              </a:extLst>
            </p:cNvPr>
            <p:cNvSpPr/>
            <p:nvPr/>
          </p:nvSpPr>
          <p:spPr>
            <a:xfrm>
              <a:off x="4808525" y="3215250"/>
              <a:ext cx="190900" cy="125550"/>
            </a:xfrm>
            <a:custGeom>
              <a:avLst/>
              <a:gdLst/>
              <a:ahLst/>
              <a:cxnLst/>
              <a:rect l="l" t="t" r="r" b="b"/>
              <a:pathLst>
                <a:path w="7636" h="5022" extrusionOk="0">
                  <a:moveTo>
                    <a:pt x="72" y="1"/>
                  </a:moveTo>
                  <a:cubicBezTo>
                    <a:pt x="31" y="35"/>
                    <a:pt x="0" y="93"/>
                    <a:pt x="0" y="144"/>
                  </a:cubicBezTo>
                  <a:lnTo>
                    <a:pt x="0" y="541"/>
                  </a:lnTo>
                  <a:cubicBezTo>
                    <a:pt x="0" y="599"/>
                    <a:pt x="41" y="673"/>
                    <a:pt x="93" y="704"/>
                  </a:cubicBezTo>
                  <a:lnTo>
                    <a:pt x="7540" y="4997"/>
                  </a:lnTo>
                  <a:cubicBezTo>
                    <a:pt x="7567" y="5015"/>
                    <a:pt x="7602" y="5022"/>
                    <a:pt x="7635" y="5022"/>
                  </a:cubicBezTo>
                  <a:lnTo>
                    <a:pt x="7635" y="4408"/>
                  </a:lnTo>
                  <a:cubicBezTo>
                    <a:pt x="7631" y="4408"/>
                    <a:pt x="7627" y="4408"/>
                    <a:pt x="7623" y="4408"/>
                  </a:cubicBezTo>
                  <a:cubicBezTo>
                    <a:pt x="7593" y="4408"/>
                    <a:pt x="7564" y="4399"/>
                    <a:pt x="7540" y="4387"/>
                  </a:cubicBezTo>
                  <a:lnTo>
                    <a:pt x="93" y="90"/>
                  </a:lnTo>
                  <a:cubicBezTo>
                    <a:pt x="52" y="66"/>
                    <a:pt x="45" y="29"/>
                    <a:pt x="72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" name="Google Shape;6710;p41">
              <a:extLst>
                <a:ext uri="{FF2B5EF4-FFF2-40B4-BE49-F238E27FC236}">
                  <a16:creationId xmlns:a16="http://schemas.microsoft.com/office/drawing/2014/main" id="{06D789BC-4ECB-4C2D-B686-36FD78964791}"/>
                </a:ext>
              </a:extLst>
            </p:cNvPr>
            <p:cNvSpPr/>
            <p:nvPr/>
          </p:nvSpPr>
          <p:spPr>
            <a:xfrm>
              <a:off x="5127900" y="3226975"/>
              <a:ext cx="28350" cy="44625"/>
            </a:xfrm>
            <a:custGeom>
              <a:avLst/>
              <a:gdLst/>
              <a:ahLst/>
              <a:cxnLst/>
              <a:rect l="l" t="t" r="r" b="b"/>
              <a:pathLst>
                <a:path w="1134" h="1785" extrusionOk="0">
                  <a:moveTo>
                    <a:pt x="749" y="0"/>
                  </a:moveTo>
                  <a:cubicBezTo>
                    <a:pt x="679" y="0"/>
                    <a:pt x="603" y="22"/>
                    <a:pt x="526" y="64"/>
                  </a:cubicBezTo>
                  <a:cubicBezTo>
                    <a:pt x="294" y="201"/>
                    <a:pt x="93" y="508"/>
                    <a:pt x="0" y="846"/>
                  </a:cubicBezTo>
                  <a:cubicBezTo>
                    <a:pt x="44" y="853"/>
                    <a:pt x="99" y="860"/>
                    <a:pt x="126" y="863"/>
                  </a:cubicBezTo>
                  <a:cubicBezTo>
                    <a:pt x="212" y="566"/>
                    <a:pt x="389" y="289"/>
                    <a:pt x="588" y="174"/>
                  </a:cubicBezTo>
                  <a:cubicBezTo>
                    <a:pt x="632" y="150"/>
                    <a:pt x="690" y="126"/>
                    <a:pt x="748" y="126"/>
                  </a:cubicBezTo>
                  <a:cubicBezTo>
                    <a:pt x="782" y="126"/>
                    <a:pt x="816" y="133"/>
                    <a:pt x="847" y="150"/>
                  </a:cubicBezTo>
                  <a:cubicBezTo>
                    <a:pt x="950" y="212"/>
                    <a:pt x="1004" y="376"/>
                    <a:pt x="997" y="587"/>
                  </a:cubicBezTo>
                  <a:cubicBezTo>
                    <a:pt x="986" y="993"/>
                    <a:pt x="755" y="1450"/>
                    <a:pt x="479" y="1611"/>
                  </a:cubicBezTo>
                  <a:cubicBezTo>
                    <a:pt x="435" y="1637"/>
                    <a:pt x="379" y="1661"/>
                    <a:pt x="319" y="1661"/>
                  </a:cubicBezTo>
                  <a:cubicBezTo>
                    <a:pt x="308" y="1661"/>
                    <a:pt x="298" y="1660"/>
                    <a:pt x="287" y="1658"/>
                  </a:cubicBezTo>
                  <a:lnTo>
                    <a:pt x="151" y="1737"/>
                  </a:lnTo>
                  <a:cubicBezTo>
                    <a:pt x="151" y="1737"/>
                    <a:pt x="154" y="1740"/>
                    <a:pt x="158" y="1740"/>
                  </a:cubicBezTo>
                  <a:cubicBezTo>
                    <a:pt x="205" y="1771"/>
                    <a:pt x="260" y="1784"/>
                    <a:pt x="318" y="1784"/>
                  </a:cubicBezTo>
                  <a:cubicBezTo>
                    <a:pt x="389" y="1784"/>
                    <a:pt x="468" y="1764"/>
                    <a:pt x="543" y="1720"/>
                  </a:cubicBezTo>
                  <a:cubicBezTo>
                    <a:pt x="857" y="1539"/>
                    <a:pt x="1113" y="1044"/>
                    <a:pt x="1123" y="590"/>
                  </a:cubicBezTo>
                  <a:cubicBezTo>
                    <a:pt x="1134" y="327"/>
                    <a:pt x="1055" y="130"/>
                    <a:pt x="912" y="44"/>
                  </a:cubicBezTo>
                  <a:cubicBezTo>
                    <a:pt x="862" y="15"/>
                    <a:pt x="808" y="0"/>
                    <a:pt x="749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" name="Google Shape;6711;p41">
              <a:extLst>
                <a:ext uri="{FF2B5EF4-FFF2-40B4-BE49-F238E27FC236}">
                  <a16:creationId xmlns:a16="http://schemas.microsoft.com/office/drawing/2014/main" id="{78D058BD-CC1A-4181-BF8C-E7314DCED657}"/>
                </a:ext>
              </a:extLst>
            </p:cNvPr>
            <p:cNvSpPr/>
            <p:nvPr/>
          </p:nvSpPr>
          <p:spPr>
            <a:xfrm>
              <a:off x="4808525" y="3104600"/>
              <a:ext cx="360425" cy="216850"/>
            </a:xfrm>
            <a:custGeom>
              <a:avLst/>
              <a:gdLst/>
              <a:ahLst/>
              <a:cxnLst/>
              <a:rect l="l" t="t" r="r" b="b"/>
              <a:pathLst>
                <a:path w="14417" h="8674" extrusionOk="0">
                  <a:moveTo>
                    <a:pt x="6789" y="0"/>
                  </a:moveTo>
                  <a:lnTo>
                    <a:pt x="76" y="4099"/>
                  </a:lnTo>
                  <a:cubicBezTo>
                    <a:pt x="35" y="4124"/>
                    <a:pt x="0" y="4178"/>
                    <a:pt x="0" y="4219"/>
                  </a:cubicBezTo>
                  <a:cubicBezTo>
                    <a:pt x="0" y="4260"/>
                    <a:pt x="35" y="4311"/>
                    <a:pt x="76" y="4335"/>
                  </a:cubicBezTo>
                  <a:lnTo>
                    <a:pt x="7561" y="8656"/>
                  </a:lnTo>
                  <a:cubicBezTo>
                    <a:pt x="7581" y="8668"/>
                    <a:pt x="7608" y="8674"/>
                    <a:pt x="7636" y="8674"/>
                  </a:cubicBezTo>
                  <a:cubicBezTo>
                    <a:pt x="7663" y="8674"/>
                    <a:pt x="7690" y="8668"/>
                    <a:pt x="7711" y="8656"/>
                  </a:cubicBezTo>
                  <a:lnTo>
                    <a:pt x="14417" y="4554"/>
                  </a:lnTo>
                  <a:lnTo>
                    <a:pt x="14417" y="4406"/>
                  </a:lnTo>
                  <a:lnTo>
                    <a:pt x="6789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" name="Google Shape;6712;p41">
              <a:extLst>
                <a:ext uri="{FF2B5EF4-FFF2-40B4-BE49-F238E27FC236}">
                  <a16:creationId xmlns:a16="http://schemas.microsoft.com/office/drawing/2014/main" id="{870F3DB5-4AA1-4529-8E60-298BC423DFD3}"/>
                </a:ext>
              </a:extLst>
            </p:cNvPr>
            <p:cNvSpPr/>
            <p:nvPr/>
          </p:nvSpPr>
          <p:spPr>
            <a:xfrm>
              <a:off x="4809725" y="3207075"/>
              <a:ext cx="2575" cy="7025"/>
            </a:xfrm>
            <a:custGeom>
              <a:avLst/>
              <a:gdLst/>
              <a:ahLst/>
              <a:cxnLst/>
              <a:rect l="l" t="t" r="r" b="b"/>
              <a:pathLst>
                <a:path w="103" h="281" extrusionOk="0">
                  <a:moveTo>
                    <a:pt x="28" y="0"/>
                  </a:moveTo>
                  <a:cubicBezTo>
                    <a:pt x="25" y="3"/>
                    <a:pt x="21" y="6"/>
                    <a:pt x="18" y="9"/>
                  </a:cubicBezTo>
                  <a:lnTo>
                    <a:pt x="18" y="9"/>
                  </a:lnTo>
                  <a:cubicBezTo>
                    <a:pt x="19" y="9"/>
                    <a:pt x="20" y="8"/>
                    <a:pt x="21" y="8"/>
                  </a:cubicBezTo>
                  <a:cubicBezTo>
                    <a:pt x="24" y="4"/>
                    <a:pt x="24" y="4"/>
                    <a:pt x="28" y="0"/>
                  </a:cubicBezTo>
                  <a:close/>
                  <a:moveTo>
                    <a:pt x="18" y="9"/>
                  </a:moveTo>
                  <a:lnTo>
                    <a:pt x="18" y="9"/>
                  </a:lnTo>
                  <a:cubicBezTo>
                    <a:pt x="13" y="12"/>
                    <a:pt x="9" y="15"/>
                    <a:pt x="4" y="21"/>
                  </a:cubicBezTo>
                  <a:cubicBezTo>
                    <a:pt x="8" y="17"/>
                    <a:pt x="13" y="13"/>
                    <a:pt x="18" y="9"/>
                  </a:cubicBezTo>
                  <a:close/>
                  <a:moveTo>
                    <a:pt x="1" y="216"/>
                  </a:moveTo>
                  <a:cubicBezTo>
                    <a:pt x="8" y="223"/>
                    <a:pt x="13" y="228"/>
                    <a:pt x="20" y="232"/>
                  </a:cubicBezTo>
                  <a:lnTo>
                    <a:pt x="20" y="232"/>
                  </a:lnTo>
                  <a:cubicBezTo>
                    <a:pt x="14" y="228"/>
                    <a:pt x="7" y="222"/>
                    <a:pt x="1" y="216"/>
                  </a:cubicBezTo>
                  <a:close/>
                  <a:moveTo>
                    <a:pt x="20" y="232"/>
                  </a:moveTo>
                  <a:lnTo>
                    <a:pt x="20" y="232"/>
                  </a:lnTo>
                  <a:cubicBezTo>
                    <a:pt x="23" y="235"/>
                    <a:pt x="25" y="237"/>
                    <a:pt x="28" y="239"/>
                  </a:cubicBezTo>
                  <a:lnTo>
                    <a:pt x="103" y="280"/>
                  </a:lnTo>
                  <a:lnTo>
                    <a:pt x="103" y="280"/>
                  </a:lnTo>
                  <a:lnTo>
                    <a:pt x="28" y="236"/>
                  </a:lnTo>
                  <a:cubicBezTo>
                    <a:pt x="25" y="235"/>
                    <a:pt x="22" y="234"/>
                    <a:pt x="20" y="232"/>
                  </a:cubicBez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" name="Google Shape;6713;p41">
              <a:extLst>
                <a:ext uri="{FF2B5EF4-FFF2-40B4-BE49-F238E27FC236}">
                  <a16:creationId xmlns:a16="http://schemas.microsoft.com/office/drawing/2014/main" id="{D47CDEA9-49C3-4766-AA41-C58AEE28DD24}"/>
                </a:ext>
              </a:extLst>
            </p:cNvPr>
            <p:cNvSpPr/>
            <p:nvPr/>
          </p:nvSpPr>
          <p:spPr>
            <a:xfrm>
              <a:off x="4812300" y="3214075"/>
              <a:ext cx="185325" cy="106925"/>
            </a:xfrm>
            <a:custGeom>
              <a:avLst/>
              <a:gdLst/>
              <a:ahLst/>
              <a:cxnLst/>
              <a:rect l="l" t="t" r="r" b="b"/>
              <a:pathLst>
                <a:path w="7413" h="4277" extrusionOk="0">
                  <a:moveTo>
                    <a:pt x="0" y="0"/>
                  </a:moveTo>
                  <a:lnTo>
                    <a:pt x="0" y="0"/>
                  </a:lnTo>
                  <a:lnTo>
                    <a:pt x="7410" y="4277"/>
                  </a:lnTo>
                  <a:lnTo>
                    <a:pt x="7413" y="4277"/>
                  </a:lnTo>
                  <a:lnTo>
                    <a:pt x="7410" y="4277"/>
                  </a:ln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" name="Google Shape;6714;p41">
              <a:extLst>
                <a:ext uri="{FF2B5EF4-FFF2-40B4-BE49-F238E27FC236}">
                  <a16:creationId xmlns:a16="http://schemas.microsoft.com/office/drawing/2014/main" id="{64245A1A-0C21-431A-B1F6-AB58EA47DD7D}"/>
                </a:ext>
              </a:extLst>
            </p:cNvPr>
            <p:cNvSpPr/>
            <p:nvPr/>
          </p:nvSpPr>
          <p:spPr>
            <a:xfrm>
              <a:off x="4808525" y="3207250"/>
              <a:ext cx="190900" cy="114200"/>
            </a:xfrm>
            <a:custGeom>
              <a:avLst/>
              <a:gdLst/>
              <a:ahLst/>
              <a:cxnLst/>
              <a:rect l="l" t="t" r="r" b="b"/>
              <a:pathLst>
                <a:path w="7636" h="4568" extrusionOk="0">
                  <a:moveTo>
                    <a:pt x="69" y="1"/>
                  </a:moveTo>
                  <a:cubicBezTo>
                    <a:pt x="62" y="4"/>
                    <a:pt x="58" y="7"/>
                    <a:pt x="52" y="14"/>
                  </a:cubicBezTo>
                  <a:cubicBezTo>
                    <a:pt x="38" y="28"/>
                    <a:pt x="25" y="45"/>
                    <a:pt x="14" y="62"/>
                  </a:cubicBezTo>
                  <a:cubicBezTo>
                    <a:pt x="8" y="79"/>
                    <a:pt x="0" y="96"/>
                    <a:pt x="0" y="113"/>
                  </a:cubicBezTo>
                  <a:cubicBezTo>
                    <a:pt x="0" y="130"/>
                    <a:pt x="8" y="147"/>
                    <a:pt x="17" y="164"/>
                  </a:cubicBezTo>
                  <a:cubicBezTo>
                    <a:pt x="25" y="182"/>
                    <a:pt x="35" y="198"/>
                    <a:pt x="49" y="209"/>
                  </a:cubicBezTo>
                  <a:cubicBezTo>
                    <a:pt x="58" y="218"/>
                    <a:pt x="66" y="226"/>
                    <a:pt x="76" y="229"/>
                  </a:cubicBezTo>
                  <a:lnTo>
                    <a:pt x="151" y="273"/>
                  </a:lnTo>
                  <a:lnTo>
                    <a:pt x="7561" y="4550"/>
                  </a:lnTo>
                  <a:lnTo>
                    <a:pt x="7564" y="4550"/>
                  </a:lnTo>
                  <a:cubicBezTo>
                    <a:pt x="7584" y="4560"/>
                    <a:pt x="7608" y="4567"/>
                    <a:pt x="7635" y="4567"/>
                  </a:cubicBezTo>
                  <a:lnTo>
                    <a:pt x="7635" y="4416"/>
                  </a:lnTo>
                  <a:cubicBezTo>
                    <a:pt x="7608" y="4416"/>
                    <a:pt x="7581" y="4413"/>
                    <a:pt x="7561" y="4400"/>
                  </a:cubicBezTo>
                  <a:lnTo>
                    <a:pt x="76" y="79"/>
                  </a:lnTo>
                  <a:cubicBezTo>
                    <a:pt x="55" y="69"/>
                    <a:pt x="45" y="51"/>
                    <a:pt x="45" y="38"/>
                  </a:cubicBezTo>
                  <a:cubicBezTo>
                    <a:pt x="45" y="24"/>
                    <a:pt x="55" y="10"/>
                    <a:pt x="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" name="Google Shape;6715;p41">
              <a:extLst>
                <a:ext uri="{FF2B5EF4-FFF2-40B4-BE49-F238E27FC236}">
                  <a16:creationId xmlns:a16="http://schemas.microsoft.com/office/drawing/2014/main" id="{B86F046E-B0B9-4BFF-9ED6-2F2A95217CC7}"/>
                </a:ext>
              </a:extLst>
            </p:cNvPr>
            <p:cNvSpPr/>
            <p:nvPr/>
          </p:nvSpPr>
          <p:spPr>
            <a:xfrm>
              <a:off x="4809375" y="3104600"/>
              <a:ext cx="359575" cy="213075"/>
            </a:xfrm>
            <a:custGeom>
              <a:avLst/>
              <a:gdLst/>
              <a:ahLst/>
              <a:cxnLst/>
              <a:rect l="l" t="t" r="r" b="b"/>
              <a:pathLst>
                <a:path w="14383" h="8523" extrusionOk="0">
                  <a:moveTo>
                    <a:pt x="6755" y="0"/>
                  </a:moveTo>
                  <a:lnTo>
                    <a:pt x="42" y="4099"/>
                  </a:lnTo>
                  <a:cubicBezTo>
                    <a:pt x="1" y="4124"/>
                    <a:pt x="1" y="4165"/>
                    <a:pt x="42" y="4185"/>
                  </a:cubicBezTo>
                  <a:lnTo>
                    <a:pt x="7527" y="8506"/>
                  </a:lnTo>
                  <a:cubicBezTo>
                    <a:pt x="7547" y="8519"/>
                    <a:pt x="7574" y="8522"/>
                    <a:pt x="7601" y="8522"/>
                  </a:cubicBezTo>
                  <a:cubicBezTo>
                    <a:pt x="7629" y="8522"/>
                    <a:pt x="7656" y="8519"/>
                    <a:pt x="7677" y="8506"/>
                  </a:cubicBezTo>
                  <a:lnTo>
                    <a:pt x="14383" y="4406"/>
                  </a:lnTo>
                  <a:lnTo>
                    <a:pt x="675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" name="Google Shape;6716;p41">
              <a:extLst>
                <a:ext uri="{FF2B5EF4-FFF2-40B4-BE49-F238E27FC236}">
                  <a16:creationId xmlns:a16="http://schemas.microsoft.com/office/drawing/2014/main" id="{4002F6B5-66FE-42C5-BAFB-ABC4EF341CAF}"/>
                </a:ext>
              </a:extLst>
            </p:cNvPr>
            <p:cNvSpPr/>
            <p:nvPr/>
          </p:nvSpPr>
          <p:spPr>
            <a:xfrm>
              <a:off x="5135250" y="3220050"/>
              <a:ext cx="31250" cy="19050"/>
            </a:xfrm>
            <a:custGeom>
              <a:avLst/>
              <a:gdLst/>
              <a:ahLst/>
              <a:cxnLst/>
              <a:rect l="l" t="t" r="r" b="b"/>
              <a:pathLst>
                <a:path w="1250" h="762" extrusionOk="0">
                  <a:moveTo>
                    <a:pt x="549" y="427"/>
                  </a:moveTo>
                  <a:lnTo>
                    <a:pt x="0" y="761"/>
                  </a:lnTo>
                  <a:lnTo>
                    <a:pt x="0" y="761"/>
                  </a:lnTo>
                  <a:lnTo>
                    <a:pt x="549" y="427"/>
                  </a:lnTo>
                  <a:lnTo>
                    <a:pt x="549" y="427"/>
                  </a:lnTo>
                  <a:close/>
                  <a:moveTo>
                    <a:pt x="1249" y="0"/>
                  </a:moveTo>
                  <a:lnTo>
                    <a:pt x="665" y="355"/>
                  </a:lnTo>
                  <a:lnTo>
                    <a:pt x="665" y="355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A352E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" name="Google Shape;6717;p41">
              <a:extLst>
                <a:ext uri="{FF2B5EF4-FFF2-40B4-BE49-F238E27FC236}">
                  <a16:creationId xmlns:a16="http://schemas.microsoft.com/office/drawing/2014/main" id="{2CCA0E23-7F89-4937-8675-D1E34D044EEB}"/>
                </a:ext>
              </a:extLst>
            </p:cNvPr>
            <p:cNvSpPr/>
            <p:nvPr/>
          </p:nvSpPr>
          <p:spPr>
            <a:xfrm>
              <a:off x="5000500" y="3242300"/>
              <a:ext cx="129475" cy="78950"/>
            </a:xfrm>
            <a:custGeom>
              <a:avLst/>
              <a:gdLst/>
              <a:ahLst/>
              <a:cxnLst/>
              <a:rect l="l" t="t" r="r" b="b"/>
              <a:pathLst>
                <a:path w="5179" h="3158" extrusionOk="0">
                  <a:moveTo>
                    <a:pt x="5178" y="1"/>
                  </a:moveTo>
                  <a:lnTo>
                    <a:pt x="32" y="3148"/>
                  </a:lnTo>
                  <a:cubicBezTo>
                    <a:pt x="21" y="3151"/>
                    <a:pt x="11" y="3154"/>
                    <a:pt x="1" y="3158"/>
                  </a:cubicBezTo>
                  <a:cubicBezTo>
                    <a:pt x="11" y="3154"/>
                    <a:pt x="21" y="3151"/>
                    <a:pt x="32" y="3148"/>
                  </a:cubicBezTo>
                  <a:lnTo>
                    <a:pt x="5178" y="1"/>
                  </a:ln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" name="Google Shape;6718;p41">
              <a:extLst>
                <a:ext uri="{FF2B5EF4-FFF2-40B4-BE49-F238E27FC236}">
                  <a16:creationId xmlns:a16="http://schemas.microsoft.com/office/drawing/2014/main" id="{44DC4836-E619-4CE7-AB3E-4D3129317995}"/>
                </a:ext>
              </a:extLst>
            </p:cNvPr>
            <p:cNvSpPr/>
            <p:nvPr/>
          </p:nvSpPr>
          <p:spPr>
            <a:xfrm>
              <a:off x="5129950" y="3228925"/>
              <a:ext cx="21950" cy="13400"/>
            </a:xfrm>
            <a:custGeom>
              <a:avLst/>
              <a:gdLst/>
              <a:ahLst/>
              <a:cxnLst/>
              <a:rect l="l" t="t" r="r" b="b"/>
              <a:pathLst>
                <a:path w="878" h="536" extrusionOk="0">
                  <a:moveTo>
                    <a:pt x="212" y="406"/>
                  </a:moveTo>
                  <a:lnTo>
                    <a:pt x="0" y="536"/>
                  </a:lnTo>
                  <a:lnTo>
                    <a:pt x="0" y="536"/>
                  </a:lnTo>
                  <a:lnTo>
                    <a:pt x="212" y="406"/>
                  </a:lnTo>
                  <a:lnTo>
                    <a:pt x="212" y="406"/>
                  </a:lnTo>
                  <a:close/>
                  <a:moveTo>
                    <a:pt x="877" y="0"/>
                  </a:moveTo>
                  <a:lnTo>
                    <a:pt x="761" y="72"/>
                  </a:lnTo>
                  <a:lnTo>
                    <a:pt x="761" y="72"/>
                  </a:lnTo>
                  <a:lnTo>
                    <a:pt x="877" y="0"/>
                  </a:lnTo>
                  <a:close/>
                </a:path>
              </a:pathLst>
            </a:custGeom>
            <a:solidFill>
              <a:srgbClr val="1E282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" name="Google Shape;6719;p41">
              <a:extLst>
                <a:ext uri="{FF2B5EF4-FFF2-40B4-BE49-F238E27FC236}">
                  <a16:creationId xmlns:a16="http://schemas.microsoft.com/office/drawing/2014/main" id="{6820D59E-E6A0-4A07-9581-349F02C02B78}"/>
                </a:ext>
              </a:extLst>
            </p:cNvPr>
            <p:cNvSpPr/>
            <p:nvPr/>
          </p:nvSpPr>
          <p:spPr>
            <a:xfrm>
              <a:off x="4999400" y="3214750"/>
              <a:ext cx="169550" cy="106700"/>
            </a:xfrm>
            <a:custGeom>
              <a:avLst/>
              <a:gdLst/>
              <a:ahLst/>
              <a:cxnLst/>
              <a:rect l="l" t="t" r="r" b="b"/>
              <a:pathLst>
                <a:path w="6782" h="4268" extrusionOk="0">
                  <a:moveTo>
                    <a:pt x="6782" y="0"/>
                  </a:moveTo>
                  <a:lnTo>
                    <a:pt x="76" y="4100"/>
                  </a:lnTo>
                  <a:cubicBezTo>
                    <a:pt x="55" y="4113"/>
                    <a:pt x="28" y="4116"/>
                    <a:pt x="0" y="4116"/>
                  </a:cubicBezTo>
                  <a:lnTo>
                    <a:pt x="0" y="4267"/>
                  </a:lnTo>
                  <a:cubicBezTo>
                    <a:pt x="14" y="4267"/>
                    <a:pt x="31" y="4264"/>
                    <a:pt x="45" y="4260"/>
                  </a:cubicBezTo>
                  <a:cubicBezTo>
                    <a:pt x="55" y="4256"/>
                    <a:pt x="65" y="4253"/>
                    <a:pt x="76" y="4250"/>
                  </a:cubicBezTo>
                  <a:lnTo>
                    <a:pt x="5222" y="1103"/>
                  </a:lnTo>
                  <a:lnTo>
                    <a:pt x="5434" y="973"/>
                  </a:lnTo>
                  <a:lnTo>
                    <a:pt x="5983" y="639"/>
                  </a:lnTo>
                  <a:lnTo>
                    <a:pt x="6099" y="567"/>
                  </a:lnTo>
                  <a:lnTo>
                    <a:pt x="6683" y="212"/>
                  </a:lnTo>
                  <a:lnTo>
                    <a:pt x="6683" y="72"/>
                  </a:lnTo>
                  <a:lnTo>
                    <a:pt x="6782" y="4"/>
                  </a:lnTo>
                  <a:lnTo>
                    <a:pt x="678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" name="Google Shape;6720;p41">
              <a:extLst>
                <a:ext uri="{FF2B5EF4-FFF2-40B4-BE49-F238E27FC236}">
                  <a16:creationId xmlns:a16="http://schemas.microsoft.com/office/drawing/2014/main" id="{E516EC85-5C02-43CE-B6DC-AFFFAE7C25B7}"/>
                </a:ext>
              </a:extLst>
            </p:cNvPr>
            <p:cNvSpPr/>
            <p:nvPr/>
          </p:nvSpPr>
          <p:spPr>
            <a:xfrm>
              <a:off x="5166475" y="3214850"/>
              <a:ext cx="2475" cy="50200"/>
            </a:xfrm>
            <a:custGeom>
              <a:avLst/>
              <a:gdLst/>
              <a:ahLst/>
              <a:cxnLst/>
              <a:rect l="l" t="t" r="r" b="b"/>
              <a:pathLst>
                <a:path w="99" h="2008" extrusionOk="0">
                  <a:moveTo>
                    <a:pt x="99" y="0"/>
                  </a:moveTo>
                  <a:lnTo>
                    <a:pt x="0" y="68"/>
                  </a:lnTo>
                  <a:lnTo>
                    <a:pt x="0" y="2007"/>
                  </a:lnTo>
                  <a:lnTo>
                    <a:pt x="99" y="1949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" name="Google Shape;6721;p41">
              <a:extLst>
                <a:ext uri="{FF2B5EF4-FFF2-40B4-BE49-F238E27FC236}">
                  <a16:creationId xmlns:a16="http://schemas.microsoft.com/office/drawing/2014/main" id="{CDEB0AFE-ABAC-45EC-A30F-9CB69AB385DB}"/>
                </a:ext>
              </a:extLst>
            </p:cNvPr>
            <p:cNvSpPr/>
            <p:nvPr/>
          </p:nvSpPr>
          <p:spPr>
            <a:xfrm>
              <a:off x="5166475" y="3214850"/>
              <a:ext cx="2475" cy="50200"/>
            </a:xfrm>
            <a:custGeom>
              <a:avLst/>
              <a:gdLst/>
              <a:ahLst/>
              <a:cxnLst/>
              <a:rect l="l" t="t" r="r" b="b"/>
              <a:pathLst>
                <a:path w="99" h="2008" extrusionOk="0">
                  <a:moveTo>
                    <a:pt x="99" y="0"/>
                  </a:moveTo>
                  <a:lnTo>
                    <a:pt x="0" y="68"/>
                  </a:lnTo>
                  <a:lnTo>
                    <a:pt x="0" y="2007"/>
                  </a:lnTo>
                  <a:lnTo>
                    <a:pt x="99" y="1949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" name="Google Shape;6722;p41">
              <a:extLst>
                <a:ext uri="{FF2B5EF4-FFF2-40B4-BE49-F238E27FC236}">
                  <a16:creationId xmlns:a16="http://schemas.microsoft.com/office/drawing/2014/main" id="{B310474D-F62C-412C-A15A-C11E1820D732}"/>
                </a:ext>
              </a:extLst>
            </p:cNvPr>
            <p:cNvSpPr/>
            <p:nvPr/>
          </p:nvSpPr>
          <p:spPr>
            <a:xfrm>
              <a:off x="4806825" y="3102800"/>
              <a:ext cx="357875" cy="206675"/>
            </a:xfrm>
            <a:custGeom>
              <a:avLst/>
              <a:gdLst/>
              <a:ahLst/>
              <a:cxnLst/>
              <a:rect l="l" t="t" r="r" b="b"/>
              <a:pathLst>
                <a:path w="14315" h="8267" extrusionOk="0">
                  <a:moveTo>
                    <a:pt x="6784" y="1"/>
                  </a:moveTo>
                  <a:cubicBezTo>
                    <a:pt x="6722" y="1"/>
                    <a:pt x="6661" y="15"/>
                    <a:pt x="6615" y="42"/>
                  </a:cubicBezTo>
                  <a:lnTo>
                    <a:pt x="0" y="3861"/>
                  </a:lnTo>
                  <a:lnTo>
                    <a:pt x="7632" y="8267"/>
                  </a:lnTo>
                  <a:lnTo>
                    <a:pt x="14246" y="4448"/>
                  </a:lnTo>
                  <a:cubicBezTo>
                    <a:pt x="14291" y="4421"/>
                    <a:pt x="14314" y="4387"/>
                    <a:pt x="14314" y="4349"/>
                  </a:cubicBezTo>
                  <a:lnTo>
                    <a:pt x="14314" y="4199"/>
                  </a:lnTo>
                  <a:lnTo>
                    <a:pt x="6956" y="42"/>
                  </a:lnTo>
                  <a:cubicBezTo>
                    <a:pt x="6908" y="15"/>
                    <a:pt x="6846" y="1"/>
                    <a:pt x="6784" y="1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" name="Google Shape;6723;p41">
              <a:extLst>
                <a:ext uri="{FF2B5EF4-FFF2-40B4-BE49-F238E27FC236}">
                  <a16:creationId xmlns:a16="http://schemas.microsoft.com/office/drawing/2014/main" id="{0421C7FA-6314-4D34-9FA0-53DC6CCA5F77}"/>
                </a:ext>
              </a:extLst>
            </p:cNvPr>
            <p:cNvSpPr/>
            <p:nvPr/>
          </p:nvSpPr>
          <p:spPr>
            <a:xfrm>
              <a:off x="5000175" y="3207850"/>
              <a:ext cx="164525" cy="100100"/>
            </a:xfrm>
            <a:custGeom>
              <a:avLst/>
              <a:gdLst/>
              <a:ahLst/>
              <a:cxnLst/>
              <a:rect l="l" t="t" r="r" b="b"/>
              <a:pathLst>
                <a:path w="6581" h="4004" extrusionOk="0">
                  <a:moveTo>
                    <a:pt x="6580" y="0"/>
                  </a:moveTo>
                  <a:cubicBezTo>
                    <a:pt x="6580" y="35"/>
                    <a:pt x="6557" y="72"/>
                    <a:pt x="6512" y="99"/>
                  </a:cubicBezTo>
                  <a:lnTo>
                    <a:pt x="0" y="3857"/>
                  </a:lnTo>
                  <a:lnTo>
                    <a:pt x="0" y="4003"/>
                  </a:lnTo>
                  <a:lnTo>
                    <a:pt x="6512" y="246"/>
                  </a:lnTo>
                  <a:cubicBezTo>
                    <a:pt x="6557" y="219"/>
                    <a:pt x="6580" y="185"/>
                    <a:pt x="6580" y="147"/>
                  </a:cubicBezTo>
                  <a:lnTo>
                    <a:pt x="6580" y="126"/>
                  </a:lnTo>
                  <a:lnTo>
                    <a:pt x="6580" y="123"/>
                  </a:lnTo>
                  <a:lnTo>
                    <a:pt x="6580" y="120"/>
                  </a:lnTo>
                  <a:lnTo>
                    <a:pt x="6580" y="117"/>
                  </a:lnTo>
                  <a:lnTo>
                    <a:pt x="6580" y="113"/>
                  </a:lnTo>
                  <a:lnTo>
                    <a:pt x="6580" y="109"/>
                  </a:lnTo>
                  <a:lnTo>
                    <a:pt x="6580" y="106"/>
                  </a:lnTo>
                  <a:lnTo>
                    <a:pt x="6580" y="103"/>
                  </a:lnTo>
                  <a:lnTo>
                    <a:pt x="6580" y="99"/>
                  </a:lnTo>
                  <a:lnTo>
                    <a:pt x="6580" y="96"/>
                  </a:lnTo>
                  <a:lnTo>
                    <a:pt x="65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" name="Google Shape;6724;p41">
              <a:extLst>
                <a:ext uri="{FF2B5EF4-FFF2-40B4-BE49-F238E27FC236}">
                  <a16:creationId xmlns:a16="http://schemas.microsoft.com/office/drawing/2014/main" id="{4E0EDA80-6649-4FCA-B499-D79709119DF0}"/>
                </a:ext>
              </a:extLst>
            </p:cNvPr>
            <p:cNvSpPr/>
            <p:nvPr/>
          </p:nvSpPr>
          <p:spPr>
            <a:xfrm>
              <a:off x="4806825" y="3099150"/>
              <a:ext cx="358475" cy="206575"/>
            </a:xfrm>
            <a:custGeom>
              <a:avLst/>
              <a:gdLst/>
              <a:ahLst/>
              <a:cxnLst/>
              <a:rect l="l" t="t" r="r" b="b"/>
              <a:pathLst>
                <a:path w="14339" h="8263" extrusionOk="0">
                  <a:moveTo>
                    <a:pt x="6784" y="0"/>
                  </a:moveTo>
                  <a:cubicBezTo>
                    <a:pt x="6722" y="0"/>
                    <a:pt x="6661" y="14"/>
                    <a:pt x="6615" y="41"/>
                  </a:cubicBezTo>
                  <a:lnTo>
                    <a:pt x="0" y="3860"/>
                  </a:lnTo>
                  <a:lnTo>
                    <a:pt x="7632" y="8263"/>
                  </a:lnTo>
                  <a:lnTo>
                    <a:pt x="14246" y="4447"/>
                  </a:lnTo>
                  <a:cubicBezTo>
                    <a:pt x="14338" y="4393"/>
                    <a:pt x="14338" y="4304"/>
                    <a:pt x="14246" y="4249"/>
                  </a:cubicBezTo>
                  <a:lnTo>
                    <a:pt x="6956" y="41"/>
                  </a:lnTo>
                  <a:cubicBezTo>
                    <a:pt x="6908" y="14"/>
                    <a:pt x="6846" y="0"/>
                    <a:pt x="6784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" name="Google Shape;6725;p41">
              <a:extLst>
                <a:ext uri="{FF2B5EF4-FFF2-40B4-BE49-F238E27FC236}">
                  <a16:creationId xmlns:a16="http://schemas.microsoft.com/office/drawing/2014/main" id="{B3FA6F65-3FB6-4B01-8DDE-CCEACB1721BE}"/>
                </a:ext>
              </a:extLst>
            </p:cNvPr>
            <p:cNvSpPr/>
            <p:nvPr/>
          </p:nvSpPr>
          <p:spPr>
            <a:xfrm>
              <a:off x="5000175" y="3203575"/>
              <a:ext cx="164525" cy="100700"/>
            </a:xfrm>
            <a:custGeom>
              <a:avLst/>
              <a:gdLst/>
              <a:ahLst/>
              <a:cxnLst/>
              <a:rect l="l" t="t" r="r" b="b"/>
              <a:pathLst>
                <a:path w="6581" h="4028" extrusionOk="0">
                  <a:moveTo>
                    <a:pt x="0" y="3093"/>
                  </a:moveTo>
                  <a:lnTo>
                    <a:pt x="0" y="3287"/>
                  </a:lnTo>
                  <a:cubicBezTo>
                    <a:pt x="27" y="3298"/>
                    <a:pt x="54" y="3304"/>
                    <a:pt x="86" y="3304"/>
                  </a:cubicBezTo>
                  <a:cubicBezTo>
                    <a:pt x="140" y="3304"/>
                    <a:pt x="205" y="3284"/>
                    <a:pt x="270" y="3250"/>
                  </a:cubicBezTo>
                  <a:lnTo>
                    <a:pt x="294" y="3260"/>
                  </a:lnTo>
                  <a:lnTo>
                    <a:pt x="0" y="3093"/>
                  </a:lnTo>
                  <a:close/>
                  <a:moveTo>
                    <a:pt x="6386" y="1"/>
                  </a:moveTo>
                  <a:lnTo>
                    <a:pt x="6386" y="124"/>
                  </a:lnTo>
                  <a:lnTo>
                    <a:pt x="6376" y="130"/>
                  </a:lnTo>
                  <a:cubicBezTo>
                    <a:pt x="6396" y="175"/>
                    <a:pt x="6379" y="226"/>
                    <a:pt x="6314" y="263"/>
                  </a:cubicBezTo>
                  <a:lnTo>
                    <a:pt x="706" y="3499"/>
                  </a:lnTo>
                  <a:lnTo>
                    <a:pt x="369" y="3304"/>
                  </a:lnTo>
                  <a:cubicBezTo>
                    <a:pt x="355" y="3314"/>
                    <a:pt x="338" y="3322"/>
                    <a:pt x="325" y="3328"/>
                  </a:cubicBezTo>
                  <a:cubicBezTo>
                    <a:pt x="243" y="3376"/>
                    <a:pt x="161" y="3400"/>
                    <a:pt x="86" y="3400"/>
                  </a:cubicBezTo>
                  <a:cubicBezTo>
                    <a:pt x="54" y="3400"/>
                    <a:pt x="27" y="3396"/>
                    <a:pt x="0" y="3390"/>
                  </a:cubicBezTo>
                  <a:lnTo>
                    <a:pt x="0" y="4028"/>
                  </a:lnTo>
                  <a:lnTo>
                    <a:pt x="6512" y="270"/>
                  </a:lnTo>
                  <a:cubicBezTo>
                    <a:pt x="6557" y="243"/>
                    <a:pt x="6580" y="206"/>
                    <a:pt x="6580" y="171"/>
                  </a:cubicBezTo>
                  <a:cubicBezTo>
                    <a:pt x="6580" y="134"/>
                    <a:pt x="6557" y="99"/>
                    <a:pt x="6512" y="72"/>
                  </a:cubicBezTo>
                  <a:lnTo>
                    <a:pt x="638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" name="Google Shape;6726;p41">
              <a:extLst>
                <a:ext uri="{FF2B5EF4-FFF2-40B4-BE49-F238E27FC236}">
                  <a16:creationId xmlns:a16="http://schemas.microsoft.com/office/drawing/2014/main" id="{AF02FE68-D80C-4979-9333-AEC120F8D2F8}"/>
                </a:ext>
              </a:extLst>
            </p:cNvPr>
            <p:cNvSpPr/>
            <p:nvPr/>
          </p:nvSpPr>
          <p:spPr>
            <a:xfrm>
              <a:off x="4827050" y="3098975"/>
              <a:ext cx="333050" cy="192075"/>
            </a:xfrm>
            <a:custGeom>
              <a:avLst/>
              <a:gdLst/>
              <a:ahLst/>
              <a:cxnLst/>
              <a:rect l="l" t="t" r="r" b="b"/>
              <a:pathLst>
                <a:path w="13322" h="7683" extrusionOk="0">
                  <a:moveTo>
                    <a:pt x="5781" y="0"/>
                  </a:moveTo>
                  <a:cubicBezTo>
                    <a:pt x="5719" y="0"/>
                    <a:pt x="5657" y="14"/>
                    <a:pt x="5612" y="41"/>
                  </a:cubicBezTo>
                  <a:lnTo>
                    <a:pt x="713" y="2867"/>
                  </a:lnTo>
                  <a:lnTo>
                    <a:pt x="1" y="2457"/>
                  </a:lnTo>
                  <a:lnTo>
                    <a:pt x="1" y="3280"/>
                  </a:lnTo>
                  <a:lnTo>
                    <a:pt x="7631" y="7683"/>
                  </a:lnTo>
                  <a:lnTo>
                    <a:pt x="13239" y="4447"/>
                  </a:lnTo>
                  <a:cubicBezTo>
                    <a:pt x="13304" y="4410"/>
                    <a:pt x="13321" y="4359"/>
                    <a:pt x="13301" y="4314"/>
                  </a:cubicBezTo>
                  <a:lnTo>
                    <a:pt x="13311" y="4308"/>
                  </a:lnTo>
                  <a:lnTo>
                    <a:pt x="13311" y="3553"/>
                  </a:lnTo>
                  <a:lnTo>
                    <a:pt x="12676" y="3922"/>
                  </a:lnTo>
                  <a:lnTo>
                    <a:pt x="5952" y="41"/>
                  </a:lnTo>
                  <a:cubicBezTo>
                    <a:pt x="5905" y="14"/>
                    <a:pt x="5843" y="0"/>
                    <a:pt x="5781" y="0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" name="Google Shape;6727;p41">
              <a:extLst>
                <a:ext uri="{FF2B5EF4-FFF2-40B4-BE49-F238E27FC236}">
                  <a16:creationId xmlns:a16="http://schemas.microsoft.com/office/drawing/2014/main" id="{3AB9A922-9321-4BDB-8CA2-D3D6D60A12BA}"/>
                </a:ext>
              </a:extLst>
            </p:cNvPr>
            <p:cNvSpPr/>
            <p:nvPr/>
          </p:nvSpPr>
          <p:spPr>
            <a:xfrm>
              <a:off x="4827050" y="3078400"/>
              <a:ext cx="333375" cy="192100"/>
            </a:xfrm>
            <a:custGeom>
              <a:avLst/>
              <a:gdLst/>
              <a:ahLst/>
              <a:cxnLst/>
              <a:rect l="l" t="t" r="r" b="b"/>
              <a:pathLst>
                <a:path w="13335" h="7684" extrusionOk="0">
                  <a:moveTo>
                    <a:pt x="5781" y="0"/>
                  </a:moveTo>
                  <a:cubicBezTo>
                    <a:pt x="5719" y="0"/>
                    <a:pt x="5657" y="14"/>
                    <a:pt x="5612" y="42"/>
                  </a:cubicBezTo>
                  <a:lnTo>
                    <a:pt x="1" y="3280"/>
                  </a:lnTo>
                  <a:lnTo>
                    <a:pt x="7631" y="7683"/>
                  </a:lnTo>
                  <a:lnTo>
                    <a:pt x="13239" y="4448"/>
                  </a:lnTo>
                  <a:cubicBezTo>
                    <a:pt x="13335" y="4394"/>
                    <a:pt x="13335" y="4304"/>
                    <a:pt x="13239" y="4250"/>
                  </a:cubicBezTo>
                  <a:lnTo>
                    <a:pt x="5952" y="42"/>
                  </a:lnTo>
                  <a:cubicBezTo>
                    <a:pt x="5905" y="14"/>
                    <a:pt x="5843" y="0"/>
                    <a:pt x="5781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" name="Google Shape;6728;p41">
              <a:extLst>
                <a:ext uri="{FF2B5EF4-FFF2-40B4-BE49-F238E27FC236}">
                  <a16:creationId xmlns:a16="http://schemas.microsoft.com/office/drawing/2014/main" id="{5A4F1973-F0AB-42D8-B04E-7AC19576D969}"/>
                </a:ext>
              </a:extLst>
            </p:cNvPr>
            <p:cNvSpPr/>
            <p:nvPr/>
          </p:nvSpPr>
          <p:spPr>
            <a:xfrm>
              <a:off x="4827050" y="3160400"/>
              <a:ext cx="190800" cy="130650"/>
            </a:xfrm>
            <a:custGeom>
              <a:avLst/>
              <a:gdLst/>
              <a:ahLst/>
              <a:cxnLst/>
              <a:rect l="l" t="t" r="r" b="b"/>
              <a:pathLst>
                <a:path w="7632" h="5226" extrusionOk="0">
                  <a:moveTo>
                    <a:pt x="1" y="0"/>
                  </a:moveTo>
                  <a:lnTo>
                    <a:pt x="1" y="823"/>
                  </a:lnTo>
                  <a:lnTo>
                    <a:pt x="7631" y="5226"/>
                  </a:lnTo>
                  <a:lnTo>
                    <a:pt x="7631" y="44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" name="Google Shape;6729;p41">
              <a:extLst>
                <a:ext uri="{FF2B5EF4-FFF2-40B4-BE49-F238E27FC236}">
                  <a16:creationId xmlns:a16="http://schemas.microsoft.com/office/drawing/2014/main" id="{B837CD27-3285-4474-A4E0-2997DC51402D}"/>
                </a:ext>
              </a:extLst>
            </p:cNvPr>
            <p:cNvSpPr/>
            <p:nvPr/>
          </p:nvSpPr>
          <p:spPr>
            <a:xfrm>
              <a:off x="5014000" y="3259100"/>
              <a:ext cx="7775" cy="4000"/>
            </a:xfrm>
            <a:custGeom>
              <a:avLst/>
              <a:gdLst/>
              <a:ahLst/>
              <a:cxnLst/>
              <a:rect l="l" t="t" r="r" b="b"/>
              <a:pathLst>
                <a:path w="311" h="160" extrusionOk="0">
                  <a:moveTo>
                    <a:pt x="137" y="1"/>
                  </a:moveTo>
                  <a:cubicBezTo>
                    <a:pt x="104" y="1"/>
                    <a:pt x="74" y="7"/>
                    <a:pt x="51" y="22"/>
                  </a:cubicBezTo>
                  <a:cubicBezTo>
                    <a:pt x="45" y="22"/>
                    <a:pt x="41" y="25"/>
                    <a:pt x="41" y="28"/>
                  </a:cubicBezTo>
                  <a:cubicBezTo>
                    <a:pt x="0" y="60"/>
                    <a:pt x="7" y="100"/>
                    <a:pt x="65" y="135"/>
                  </a:cubicBezTo>
                  <a:cubicBezTo>
                    <a:pt x="82" y="145"/>
                    <a:pt x="103" y="151"/>
                    <a:pt x="126" y="155"/>
                  </a:cubicBezTo>
                  <a:cubicBezTo>
                    <a:pt x="142" y="158"/>
                    <a:pt x="157" y="160"/>
                    <a:pt x="173" y="160"/>
                  </a:cubicBezTo>
                  <a:cubicBezTo>
                    <a:pt x="192" y="160"/>
                    <a:pt x="211" y="157"/>
                    <a:pt x="229" y="151"/>
                  </a:cubicBezTo>
                  <a:cubicBezTo>
                    <a:pt x="239" y="151"/>
                    <a:pt x="249" y="148"/>
                    <a:pt x="259" y="141"/>
                  </a:cubicBezTo>
                  <a:cubicBezTo>
                    <a:pt x="311" y="114"/>
                    <a:pt x="304" y="63"/>
                    <a:pt x="246" y="28"/>
                  </a:cubicBezTo>
                  <a:cubicBezTo>
                    <a:pt x="218" y="15"/>
                    <a:pt x="188" y="5"/>
                    <a:pt x="157" y="1"/>
                  </a:cubicBezTo>
                  <a:cubicBezTo>
                    <a:pt x="150" y="1"/>
                    <a:pt x="143" y="1"/>
                    <a:pt x="137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" name="Google Shape;6730;p41">
              <a:extLst>
                <a:ext uri="{FF2B5EF4-FFF2-40B4-BE49-F238E27FC236}">
                  <a16:creationId xmlns:a16="http://schemas.microsoft.com/office/drawing/2014/main" id="{FC789767-206C-45F3-98CD-4F70E37C3D79}"/>
                </a:ext>
              </a:extLst>
            </p:cNvPr>
            <p:cNvSpPr/>
            <p:nvPr/>
          </p:nvSpPr>
          <p:spPr>
            <a:xfrm>
              <a:off x="4993950" y="3256325"/>
              <a:ext cx="25775" cy="32275"/>
            </a:xfrm>
            <a:custGeom>
              <a:avLst/>
              <a:gdLst/>
              <a:ahLst/>
              <a:cxnLst/>
              <a:rect l="l" t="t" r="r" b="b"/>
              <a:pathLst>
                <a:path w="1031" h="1291" extrusionOk="0">
                  <a:moveTo>
                    <a:pt x="713" y="0"/>
                  </a:moveTo>
                  <a:cubicBezTo>
                    <a:pt x="635" y="0"/>
                    <a:pt x="557" y="24"/>
                    <a:pt x="475" y="71"/>
                  </a:cubicBezTo>
                  <a:cubicBezTo>
                    <a:pt x="208" y="221"/>
                    <a:pt x="0" y="583"/>
                    <a:pt x="0" y="891"/>
                  </a:cubicBezTo>
                  <a:cubicBezTo>
                    <a:pt x="0" y="1007"/>
                    <a:pt x="31" y="1102"/>
                    <a:pt x="89" y="1174"/>
                  </a:cubicBezTo>
                  <a:cubicBezTo>
                    <a:pt x="147" y="1249"/>
                    <a:pt x="235" y="1290"/>
                    <a:pt x="335" y="1290"/>
                  </a:cubicBezTo>
                  <a:cubicBezTo>
                    <a:pt x="410" y="1290"/>
                    <a:pt x="492" y="1266"/>
                    <a:pt x="574" y="1218"/>
                  </a:cubicBezTo>
                  <a:cubicBezTo>
                    <a:pt x="587" y="1212"/>
                    <a:pt x="604" y="1204"/>
                    <a:pt x="618" y="1194"/>
                  </a:cubicBezTo>
                  <a:lnTo>
                    <a:pt x="519" y="1140"/>
                  </a:lnTo>
                  <a:cubicBezTo>
                    <a:pt x="453" y="1176"/>
                    <a:pt x="391" y="1194"/>
                    <a:pt x="336" y="1194"/>
                  </a:cubicBezTo>
                  <a:cubicBezTo>
                    <a:pt x="196" y="1194"/>
                    <a:pt x="99" y="1082"/>
                    <a:pt x="99" y="891"/>
                  </a:cubicBezTo>
                  <a:cubicBezTo>
                    <a:pt x="99" y="621"/>
                    <a:pt x="290" y="290"/>
                    <a:pt x="522" y="157"/>
                  </a:cubicBezTo>
                  <a:cubicBezTo>
                    <a:pt x="589" y="117"/>
                    <a:pt x="654" y="98"/>
                    <a:pt x="711" y="98"/>
                  </a:cubicBezTo>
                  <a:cubicBezTo>
                    <a:pt x="762" y="98"/>
                    <a:pt x="807" y="113"/>
                    <a:pt x="843" y="139"/>
                  </a:cubicBezTo>
                  <a:cubicBezTo>
                    <a:pt x="881" y="167"/>
                    <a:pt x="911" y="208"/>
                    <a:pt x="928" y="266"/>
                  </a:cubicBezTo>
                  <a:cubicBezTo>
                    <a:pt x="944" y="269"/>
                    <a:pt x="959" y="271"/>
                    <a:pt x="975" y="271"/>
                  </a:cubicBezTo>
                  <a:cubicBezTo>
                    <a:pt x="994" y="271"/>
                    <a:pt x="1013" y="268"/>
                    <a:pt x="1031" y="262"/>
                  </a:cubicBezTo>
                  <a:cubicBezTo>
                    <a:pt x="1017" y="205"/>
                    <a:pt x="993" y="153"/>
                    <a:pt x="959" y="112"/>
                  </a:cubicBezTo>
                  <a:cubicBezTo>
                    <a:pt x="901" y="41"/>
                    <a:pt x="815" y="0"/>
                    <a:pt x="71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" name="Google Shape;6731;p41">
              <a:extLst>
                <a:ext uri="{FF2B5EF4-FFF2-40B4-BE49-F238E27FC236}">
                  <a16:creationId xmlns:a16="http://schemas.microsoft.com/office/drawing/2014/main" id="{FD730632-A2AC-4F54-B3E4-B30CFA90FC27}"/>
                </a:ext>
              </a:extLst>
            </p:cNvPr>
            <p:cNvSpPr/>
            <p:nvPr/>
          </p:nvSpPr>
          <p:spPr>
            <a:xfrm>
              <a:off x="5000100" y="3178675"/>
              <a:ext cx="164600" cy="84125"/>
            </a:xfrm>
            <a:custGeom>
              <a:avLst/>
              <a:gdLst/>
              <a:ahLst/>
              <a:cxnLst/>
              <a:rect l="l" t="t" r="r" b="b"/>
              <a:pathLst>
                <a:path w="6584" h="3365" extrusionOk="0">
                  <a:moveTo>
                    <a:pt x="6583" y="0"/>
                  </a:moveTo>
                  <a:lnTo>
                    <a:pt x="0" y="3215"/>
                  </a:lnTo>
                  <a:lnTo>
                    <a:pt x="0" y="3365"/>
                  </a:lnTo>
                  <a:lnTo>
                    <a:pt x="6498" y="256"/>
                  </a:lnTo>
                  <a:cubicBezTo>
                    <a:pt x="6546" y="229"/>
                    <a:pt x="6583" y="161"/>
                    <a:pt x="6583" y="106"/>
                  </a:cubicBezTo>
                  <a:lnTo>
                    <a:pt x="6583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" name="Google Shape;6732;p41">
              <a:extLst>
                <a:ext uri="{FF2B5EF4-FFF2-40B4-BE49-F238E27FC236}">
                  <a16:creationId xmlns:a16="http://schemas.microsoft.com/office/drawing/2014/main" id="{44CBC163-AC87-4892-8A44-81B241A9F8DF}"/>
                </a:ext>
              </a:extLst>
            </p:cNvPr>
            <p:cNvSpPr/>
            <p:nvPr/>
          </p:nvSpPr>
          <p:spPr>
            <a:xfrm>
              <a:off x="5000175" y="3178675"/>
              <a:ext cx="164525" cy="84125"/>
            </a:xfrm>
            <a:custGeom>
              <a:avLst/>
              <a:gdLst/>
              <a:ahLst/>
              <a:cxnLst/>
              <a:rect l="l" t="t" r="r" b="b"/>
              <a:pathLst>
                <a:path w="6581" h="3365" extrusionOk="0">
                  <a:moveTo>
                    <a:pt x="6580" y="0"/>
                  </a:moveTo>
                  <a:cubicBezTo>
                    <a:pt x="6580" y="34"/>
                    <a:pt x="6557" y="71"/>
                    <a:pt x="6512" y="99"/>
                  </a:cubicBezTo>
                  <a:lnTo>
                    <a:pt x="0" y="3222"/>
                  </a:lnTo>
                  <a:lnTo>
                    <a:pt x="0" y="3365"/>
                  </a:lnTo>
                  <a:lnTo>
                    <a:pt x="6495" y="256"/>
                  </a:lnTo>
                  <a:cubicBezTo>
                    <a:pt x="6543" y="229"/>
                    <a:pt x="6580" y="161"/>
                    <a:pt x="6580" y="106"/>
                  </a:cubicBezTo>
                  <a:lnTo>
                    <a:pt x="65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" name="Google Shape;6733;p41">
              <a:extLst>
                <a:ext uri="{FF2B5EF4-FFF2-40B4-BE49-F238E27FC236}">
                  <a16:creationId xmlns:a16="http://schemas.microsoft.com/office/drawing/2014/main" id="{D3A59099-052E-44BD-8CC7-ED5E6C93C4D9}"/>
                </a:ext>
              </a:extLst>
            </p:cNvPr>
            <p:cNvSpPr/>
            <p:nvPr/>
          </p:nvSpPr>
          <p:spPr>
            <a:xfrm>
              <a:off x="4806825" y="3069950"/>
              <a:ext cx="358475" cy="190575"/>
            </a:xfrm>
            <a:custGeom>
              <a:avLst/>
              <a:gdLst/>
              <a:ahLst/>
              <a:cxnLst/>
              <a:rect l="l" t="t" r="r" b="b"/>
              <a:pathLst>
                <a:path w="14339" h="7623" extrusionOk="0">
                  <a:moveTo>
                    <a:pt x="6784" y="1"/>
                  </a:moveTo>
                  <a:cubicBezTo>
                    <a:pt x="6722" y="1"/>
                    <a:pt x="6661" y="15"/>
                    <a:pt x="6615" y="42"/>
                  </a:cubicBezTo>
                  <a:lnTo>
                    <a:pt x="0" y="3216"/>
                  </a:lnTo>
                  <a:lnTo>
                    <a:pt x="7632" y="7622"/>
                  </a:lnTo>
                  <a:lnTo>
                    <a:pt x="14246" y="4448"/>
                  </a:lnTo>
                  <a:cubicBezTo>
                    <a:pt x="14338" y="4393"/>
                    <a:pt x="14338" y="4305"/>
                    <a:pt x="14246" y="4250"/>
                  </a:cubicBezTo>
                  <a:lnTo>
                    <a:pt x="6956" y="42"/>
                  </a:lnTo>
                  <a:cubicBezTo>
                    <a:pt x="6908" y="15"/>
                    <a:pt x="6846" y="1"/>
                    <a:pt x="67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" name="Google Shape;6734;p41">
              <a:extLst>
                <a:ext uri="{FF2B5EF4-FFF2-40B4-BE49-F238E27FC236}">
                  <a16:creationId xmlns:a16="http://schemas.microsoft.com/office/drawing/2014/main" id="{5DC24A15-FB2E-4443-A43E-3CEBA866D337}"/>
                </a:ext>
              </a:extLst>
            </p:cNvPr>
            <p:cNvSpPr/>
            <p:nvPr/>
          </p:nvSpPr>
          <p:spPr>
            <a:xfrm>
              <a:off x="4806825" y="3150250"/>
              <a:ext cx="190800" cy="159225"/>
            </a:xfrm>
            <a:custGeom>
              <a:avLst/>
              <a:gdLst/>
              <a:ahLst/>
              <a:cxnLst/>
              <a:rect l="l" t="t" r="r" b="b"/>
              <a:pathLst>
                <a:path w="7632" h="6369" extrusionOk="0">
                  <a:moveTo>
                    <a:pt x="0" y="0"/>
                  </a:moveTo>
                  <a:lnTo>
                    <a:pt x="0" y="1963"/>
                  </a:lnTo>
                  <a:lnTo>
                    <a:pt x="7632" y="6369"/>
                  </a:lnTo>
                  <a:lnTo>
                    <a:pt x="7632" y="44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" name="Google Shape;6735;p41">
              <a:extLst>
                <a:ext uri="{FF2B5EF4-FFF2-40B4-BE49-F238E27FC236}">
                  <a16:creationId xmlns:a16="http://schemas.microsoft.com/office/drawing/2014/main" id="{E7E87DB7-A781-4955-8608-AA1C6608C679}"/>
                </a:ext>
              </a:extLst>
            </p:cNvPr>
            <p:cNvSpPr/>
            <p:nvPr/>
          </p:nvSpPr>
          <p:spPr>
            <a:xfrm>
              <a:off x="4806825" y="3150350"/>
              <a:ext cx="190800" cy="159125"/>
            </a:xfrm>
            <a:custGeom>
              <a:avLst/>
              <a:gdLst/>
              <a:ahLst/>
              <a:cxnLst/>
              <a:rect l="l" t="t" r="r" b="b"/>
              <a:pathLst>
                <a:path w="7632" h="6365" extrusionOk="0">
                  <a:moveTo>
                    <a:pt x="0" y="0"/>
                  </a:moveTo>
                  <a:lnTo>
                    <a:pt x="0" y="1959"/>
                  </a:lnTo>
                  <a:lnTo>
                    <a:pt x="7632" y="6365"/>
                  </a:lnTo>
                  <a:lnTo>
                    <a:pt x="7632" y="4877"/>
                  </a:lnTo>
                  <a:lnTo>
                    <a:pt x="7632" y="4645"/>
                  </a:lnTo>
                  <a:lnTo>
                    <a:pt x="7632" y="4406"/>
                  </a:lnTo>
                  <a:lnTo>
                    <a:pt x="5843" y="33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" name="Google Shape;6736;p41">
              <a:extLst>
                <a:ext uri="{FF2B5EF4-FFF2-40B4-BE49-F238E27FC236}">
                  <a16:creationId xmlns:a16="http://schemas.microsoft.com/office/drawing/2014/main" id="{90C07314-270F-4918-ABC9-54FF75BACBF0}"/>
                </a:ext>
              </a:extLst>
            </p:cNvPr>
            <p:cNvSpPr/>
            <p:nvPr/>
          </p:nvSpPr>
          <p:spPr>
            <a:xfrm>
              <a:off x="4942150" y="3245650"/>
              <a:ext cx="26225" cy="32350"/>
            </a:xfrm>
            <a:custGeom>
              <a:avLst/>
              <a:gdLst/>
              <a:ahLst/>
              <a:cxnLst/>
              <a:rect l="l" t="t" r="r" b="b"/>
              <a:pathLst>
                <a:path w="1049" h="1294" extrusionOk="0">
                  <a:moveTo>
                    <a:pt x="335" y="0"/>
                  </a:moveTo>
                  <a:cubicBezTo>
                    <a:pt x="137" y="0"/>
                    <a:pt x="0" y="161"/>
                    <a:pt x="0" y="403"/>
                  </a:cubicBezTo>
                  <a:cubicBezTo>
                    <a:pt x="0" y="710"/>
                    <a:pt x="209" y="1069"/>
                    <a:pt x="475" y="1222"/>
                  </a:cubicBezTo>
                  <a:cubicBezTo>
                    <a:pt x="557" y="1270"/>
                    <a:pt x="639" y="1294"/>
                    <a:pt x="713" y="1294"/>
                  </a:cubicBezTo>
                  <a:cubicBezTo>
                    <a:pt x="813" y="1294"/>
                    <a:pt x="901" y="1253"/>
                    <a:pt x="959" y="1177"/>
                  </a:cubicBezTo>
                  <a:cubicBezTo>
                    <a:pt x="1017" y="1106"/>
                    <a:pt x="1048" y="1007"/>
                    <a:pt x="1048" y="891"/>
                  </a:cubicBezTo>
                  <a:cubicBezTo>
                    <a:pt x="1048" y="584"/>
                    <a:pt x="840" y="226"/>
                    <a:pt x="573" y="72"/>
                  </a:cubicBezTo>
                  <a:cubicBezTo>
                    <a:pt x="491" y="24"/>
                    <a:pt x="410" y="0"/>
                    <a:pt x="335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" name="Google Shape;6737;p41">
              <a:extLst>
                <a:ext uri="{FF2B5EF4-FFF2-40B4-BE49-F238E27FC236}">
                  <a16:creationId xmlns:a16="http://schemas.microsoft.com/office/drawing/2014/main" id="{FBED528B-1F42-486A-B396-D27F4C2E29F0}"/>
                </a:ext>
              </a:extLst>
            </p:cNvPr>
            <p:cNvSpPr/>
            <p:nvPr/>
          </p:nvSpPr>
          <p:spPr>
            <a:xfrm>
              <a:off x="4944625" y="3248100"/>
              <a:ext cx="21275" cy="27425"/>
            </a:xfrm>
            <a:custGeom>
              <a:avLst/>
              <a:gdLst/>
              <a:ahLst/>
              <a:cxnLst/>
              <a:rect l="l" t="t" r="r" b="b"/>
              <a:pathLst>
                <a:path w="851" h="1097" extrusionOk="0">
                  <a:moveTo>
                    <a:pt x="236" y="1"/>
                  </a:moveTo>
                  <a:cubicBezTo>
                    <a:pt x="97" y="1"/>
                    <a:pt x="0" y="113"/>
                    <a:pt x="0" y="305"/>
                  </a:cubicBezTo>
                  <a:cubicBezTo>
                    <a:pt x="0" y="575"/>
                    <a:pt x="192" y="903"/>
                    <a:pt x="427" y="1038"/>
                  </a:cubicBezTo>
                  <a:cubicBezTo>
                    <a:pt x="494" y="1078"/>
                    <a:pt x="558" y="1097"/>
                    <a:pt x="614" y="1097"/>
                  </a:cubicBezTo>
                  <a:cubicBezTo>
                    <a:pt x="754" y="1097"/>
                    <a:pt x="850" y="984"/>
                    <a:pt x="850" y="793"/>
                  </a:cubicBezTo>
                  <a:cubicBezTo>
                    <a:pt x="850" y="523"/>
                    <a:pt x="659" y="196"/>
                    <a:pt x="424" y="59"/>
                  </a:cubicBezTo>
                  <a:cubicBezTo>
                    <a:pt x="357" y="20"/>
                    <a:pt x="293" y="1"/>
                    <a:pt x="236" y="1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" name="Google Shape;6738;p41">
              <a:extLst>
                <a:ext uri="{FF2B5EF4-FFF2-40B4-BE49-F238E27FC236}">
                  <a16:creationId xmlns:a16="http://schemas.microsoft.com/office/drawing/2014/main" id="{2F71C791-6BEB-4E77-AC7C-33C43AEE7CE4}"/>
                </a:ext>
              </a:extLst>
            </p:cNvPr>
            <p:cNvSpPr/>
            <p:nvPr/>
          </p:nvSpPr>
          <p:spPr>
            <a:xfrm>
              <a:off x="4821425" y="3173825"/>
              <a:ext cx="106000" cy="81550"/>
            </a:xfrm>
            <a:custGeom>
              <a:avLst/>
              <a:gdLst/>
              <a:ahLst/>
              <a:cxnLst/>
              <a:rect l="l" t="t" r="r" b="b"/>
              <a:pathLst>
                <a:path w="4240" h="3262" extrusionOk="0">
                  <a:moveTo>
                    <a:pt x="257" y="0"/>
                  </a:moveTo>
                  <a:cubicBezTo>
                    <a:pt x="105" y="0"/>
                    <a:pt x="0" y="123"/>
                    <a:pt x="0" y="334"/>
                  </a:cubicBezTo>
                  <a:lnTo>
                    <a:pt x="0" y="481"/>
                  </a:lnTo>
                  <a:cubicBezTo>
                    <a:pt x="0" y="777"/>
                    <a:pt x="208" y="1139"/>
                    <a:pt x="464" y="1286"/>
                  </a:cubicBezTo>
                  <a:lnTo>
                    <a:pt x="3772" y="3198"/>
                  </a:lnTo>
                  <a:cubicBezTo>
                    <a:pt x="3847" y="3241"/>
                    <a:pt x="3917" y="3262"/>
                    <a:pt x="3980" y="3262"/>
                  </a:cubicBezTo>
                  <a:cubicBezTo>
                    <a:pt x="4134" y="3262"/>
                    <a:pt x="4239" y="3139"/>
                    <a:pt x="4239" y="2927"/>
                  </a:cubicBezTo>
                  <a:lnTo>
                    <a:pt x="4239" y="2781"/>
                  </a:lnTo>
                  <a:cubicBezTo>
                    <a:pt x="4239" y="2484"/>
                    <a:pt x="4030" y="2122"/>
                    <a:pt x="3772" y="1972"/>
                  </a:cubicBezTo>
                  <a:lnTo>
                    <a:pt x="464" y="65"/>
                  </a:lnTo>
                  <a:cubicBezTo>
                    <a:pt x="390" y="21"/>
                    <a:pt x="319" y="0"/>
                    <a:pt x="257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" name="Google Shape;6739;p41">
              <a:extLst>
                <a:ext uri="{FF2B5EF4-FFF2-40B4-BE49-F238E27FC236}">
                  <a16:creationId xmlns:a16="http://schemas.microsoft.com/office/drawing/2014/main" id="{4709669E-E8BA-40CC-A50E-C3197989721A}"/>
                </a:ext>
              </a:extLst>
            </p:cNvPr>
            <p:cNvSpPr/>
            <p:nvPr/>
          </p:nvSpPr>
          <p:spPr>
            <a:xfrm>
              <a:off x="4997625" y="3259200"/>
              <a:ext cx="2575" cy="50275"/>
            </a:xfrm>
            <a:custGeom>
              <a:avLst/>
              <a:gdLst/>
              <a:ahLst/>
              <a:cxnLst/>
              <a:rect l="l" t="t" r="r" b="b"/>
              <a:pathLst>
                <a:path w="103" h="2011" extrusionOk="0">
                  <a:moveTo>
                    <a:pt x="102" y="1"/>
                  </a:moveTo>
                  <a:lnTo>
                    <a:pt x="0" y="52"/>
                  </a:lnTo>
                  <a:lnTo>
                    <a:pt x="0" y="2011"/>
                  </a:lnTo>
                  <a:lnTo>
                    <a:pt x="102" y="1953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" name="Google Shape;6740;p41">
              <a:extLst>
                <a:ext uri="{FF2B5EF4-FFF2-40B4-BE49-F238E27FC236}">
                  <a16:creationId xmlns:a16="http://schemas.microsoft.com/office/drawing/2014/main" id="{00961696-0DF6-4787-A40B-C5378BA04E19}"/>
                </a:ext>
              </a:extLst>
            </p:cNvPr>
            <p:cNvSpPr/>
            <p:nvPr/>
          </p:nvSpPr>
          <p:spPr>
            <a:xfrm>
              <a:off x="4997625" y="3259200"/>
              <a:ext cx="2575" cy="50275"/>
            </a:xfrm>
            <a:custGeom>
              <a:avLst/>
              <a:gdLst/>
              <a:ahLst/>
              <a:cxnLst/>
              <a:rect l="l" t="t" r="r" b="b"/>
              <a:pathLst>
                <a:path w="103" h="2011" extrusionOk="0">
                  <a:moveTo>
                    <a:pt x="102" y="1"/>
                  </a:moveTo>
                  <a:lnTo>
                    <a:pt x="65" y="21"/>
                  </a:lnTo>
                  <a:lnTo>
                    <a:pt x="0" y="52"/>
                  </a:lnTo>
                  <a:lnTo>
                    <a:pt x="0" y="2011"/>
                  </a:lnTo>
                  <a:lnTo>
                    <a:pt x="102" y="1953"/>
                  </a:lnTo>
                  <a:lnTo>
                    <a:pt x="102" y="315"/>
                  </a:lnTo>
                  <a:lnTo>
                    <a:pt x="102" y="147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" name="Google Shape;6741;p41">
              <a:extLst>
                <a:ext uri="{FF2B5EF4-FFF2-40B4-BE49-F238E27FC236}">
                  <a16:creationId xmlns:a16="http://schemas.microsoft.com/office/drawing/2014/main" id="{1DFCB401-91A6-4A11-8750-B5AF5D0761DF}"/>
                </a:ext>
              </a:extLst>
            </p:cNvPr>
            <p:cNvSpPr/>
            <p:nvPr/>
          </p:nvSpPr>
          <p:spPr>
            <a:xfrm>
              <a:off x="4808525" y="3051950"/>
              <a:ext cx="360425" cy="199200"/>
            </a:xfrm>
            <a:custGeom>
              <a:avLst/>
              <a:gdLst/>
              <a:ahLst/>
              <a:cxnLst/>
              <a:rect l="l" t="t" r="r" b="b"/>
              <a:pathLst>
                <a:path w="14417" h="7968" extrusionOk="0">
                  <a:moveTo>
                    <a:pt x="6789" y="0"/>
                  </a:moveTo>
                  <a:lnTo>
                    <a:pt x="76" y="3393"/>
                  </a:lnTo>
                  <a:cubicBezTo>
                    <a:pt x="35" y="3417"/>
                    <a:pt x="0" y="3472"/>
                    <a:pt x="0" y="3513"/>
                  </a:cubicBezTo>
                  <a:cubicBezTo>
                    <a:pt x="0" y="3554"/>
                    <a:pt x="35" y="3609"/>
                    <a:pt x="76" y="3632"/>
                  </a:cubicBezTo>
                  <a:lnTo>
                    <a:pt x="7561" y="7950"/>
                  </a:lnTo>
                  <a:cubicBezTo>
                    <a:pt x="7581" y="7962"/>
                    <a:pt x="7608" y="7968"/>
                    <a:pt x="7636" y="7968"/>
                  </a:cubicBezTo>
                  <a:cubicBezTo>
                    <a:pt x="7663" y="7968"/>
                    <a:pt x="7690" y="7962"/>
                    <a:pt x="7711" y="7950"/>
                  </a:cubicBezTo>
                  <a:lnTo>
                    <a:pt x="14417" y="4554"/>
                  </a:lnTo>
                  <a:lnTo>
                    <a:pt x="14417" y="4407"/>
                  </a:lnTo>
                  <a:lnTo>
                    <a:pt x="6789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" name="Google Shape;6742;p41">
              <a:extLst>
                <a:ext uri="{FF2B5EF4-FFF2-40B4-BE49-F238E27FC236}">
                  <a16:creationId xmlns:a16="http://schemas.microsoft.com/office/drawing/2014/main" id="{BB9580C1-07A3-4EAA-B25F-454D29820D19}"/>
                </a:ext>
              </a:extLst>
            </p:cNvPr>
            <p:cNvSpPr/>
            <p:nvPr/>
          </p:nvSpPr>
          <p:spPr>
            <a:xfrm>
              <a:off x="4809800" y="3136775"/>
              <a:ext cx="625" cy="525"/>
            </a:xfrm>
            <a:custGeom>
              <a:avLst/>
              <a:gdLst/>
              <a:ahLst/>
              <a:cxnLst/>
              <a:rect l="l" t="t" r="r" b="b"/>
              <a:pathLst>
                <a:path w="25" h="21" extrusionOk="0">
                  <a:moveTo>
                    <a:pt x="24" y="0"/>
                  </a:moveTo>
                  <a:cubicBezTo>
                    <a:pt x="22" y="3"/>
                    <a:pt x="20" y="5"/>
                    <a:pt x="18" y="7"/>
                  </a:cubicBezTo>
                  <a:lnTo>
                    <a:pt x="18" y="7"/>
                  </a:lnTo>
                  <a:cubicBezTo>
                    <a:pt x="18" y="7"/>
                    <a:pt x="18" y="7"/>
                    <a:pt x="18" y="7"/>
                  </a:cubicBezTo>
                  <a:lnTo>
                    <a:pt x="24" y="0"/>
                  </a:lnTo>
                  <a:close/>
                  <a:moveTo>
                    <a:pt x="18" y="7"/>
                  </a:moveTo>
                  <a:cubicBezTo>
                    <a:pt x="11" y="11"/>
                    <a:pt x="7" y="14"/>
                    <a:pt x="1" y="21"/>
                  </a:cubicBezTo>
                  <a:cubicBezTo>
                    <a:pt x="7" y="16"/>
                    <a:pt x="13" y="11"/>
                    <a:pt x="18" y="7"/>
                  </a:cubicBez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" name="Google Shape;6743;p41">
              <a:extLst>
                <a:ext uri="{FF2B5EF4-FFF2-40B4-BE49-F238E27FC236}">
                  <a16:creationId xmlns:a16="http://schemas.microsoft.com/office/drawing/2014/main" id="{916CDDFD-EB76-4837-A42C-70E8C664F490}"/>
                </a:ext>
              </a:extLst>
            </p:cNvPr>
            <p:cNvSpPr/>
            <p:nvPr/>
          </p:nvSpPr>
          <p:spPr>
            <a:xfrm>
              <a:off x="4816025" y="3145900"/>
              <a:ext cx="181600" cy="104800"/>
            </a:xfrm>
            <a:custGeom>
              <a:avLst/>
              <a:gdLst/>
              <a:ahLst/>
              <a:cxnLst/>
              <a:rect l="l" t="t" r="r" b="b"/>
              <a:pathLst>
                <a:path w="7264" h="4192" extrusionOk="0">
                  <a:moveTo>
                    <a:pt x="1" y="0"/>
                  </a:moveTo>
                  <a:lnTo>
                    <a:pt x="1" y="0"/>
                  </a:lnTo>
                  <a:lnTo>
                    <a:pt x="7261" y="4192"/>
                  </a:lnTo>
                  <a:lnTo>
                    <a:pt x="7264" y="4192"/>
                  </a:lnTo>
                  <a:lnTo>
                    <a:pt x="7261" y="4192"/>
                  </a:ln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" name="Google Shape;6744;p41">
              <a:extLst>
                <a:ext uri="{FF2B5EF4-FFF2-40B4-BE49-F238E27FC236}">
                  <a16:creationId xmlns:a16="http://schemas.microsoft.com/office/drawing/2014/main" id="{61B13094-5E37-4DA4-AD7F-419A57254A1A}"/>
                </a:ext>
              </a:extLst>
            </p:cNvPr>
            <p:cNvSpPr/>
            <p:nvPr/>
          </p:nvSpPr>
          <p:spPr>
            <a:xfrm>
              <a:off x="4808525" y="3136925"/>
              <a:ext cx="190900" cy="114200"/>
            </a:xfrm>
            <a:custGeom>
              <a:avLst/>
              <a:gdLst/>
              <a:ahLst/>
              <a:cxnLst/>
              <a:rect l="l" t="t" r="r" b="b"/>
              <a:pathLst>
                <a:path w="7636" h="4568" extrusionOk="0">
                  <a:moveTo>
                    <a:pt x="69" y="1"/>
                  </a:moveTo>
                  <a:cubicBezTo>
                    <a:pt x="62" y="5"/>
                    <a:pt x="58" y="8"/>
                    <a:pt x="52" y="15"/>
                  </a:cubicBezTo>
                  <a:cubicBezTo>
                    <a:pt x="38" y="29"/>
                    <a:pt x="25" y="46"/>
                    <a:pt x="14" y="62"/>
                  </a:cubicBezTo>
                  <a:cubicBezTo>
                    <a:pt x="8" y="79"/>
                    <a:pt x="0" y="97"/>
                    <a:pt x="0" y="114"/>
                  </a:cubicBezTo>
                  <a:cubicBezTo>
                    <a:pt x="0" y="131"/>
                    <a:pt x="8" y="148"/>
                    <a:pt x="17" y="165"/>
                  </a:cubicBezTo>
                  <a:cubicBezTo>
                    <a:pt x="25" y="182"/>
                    <a:pt x="35" y="199"/>
                    <a:pt x="49" y="210"/>
                  </a:cubicBezTo>
                  <a:cubicBezTo>
                    <a:pt x="58" y="219"/>
                    <a:pt x="66" y="226"/>
                    <a:pt x="76" y="233"/>
                  </a:cubicBezTo>
                  <a:lnTo>
                    <a:pt x="301" y="359"/>
                  </a:lnTo>
                  <a:lnTo>
                    <a:pt x="7561" y="4551"/>
                  </a:lnTo>
                  <a:lnTo>
                    <a:pt x="7564" y="4551"/>
                  </a:lnTo>
                  <a:cubicBezTo>
                    <a:pt x="7584" y="4561"/>
                    <a:pt x="7608" y="4567"/>
                    <a:pt x="7635" y="4567"/>
                  </a:cubicBezTo>
                  <a:lnTo>
                    <a:pt x="7635" y="4417"/>
                  </a:lnTo>
                  <a:cubicBezTo>
                    <a:pt x="7608" y="4417"/>
                    <a:pt x="7581" y="4414"/>
                    <a:pt x="7561" y="4400"/>
                  </a:cubicBezTo>
                  <a:lnTo>
                    <a:pt x="76" y="83"/>
                  </a:lnTo>
                  <a:cubicBezTo>
                    <a:pt x="55" y="69"/>
                    <a:pt x="45" y="56"/>
                    <a:pt x="45" y="38"/>
                  </a:cubicBezTo>
                  <a:cubicBezTo>
                    <a:pt x="45" y="25"/>
                    <a:pt x="55" y="11"/>
                    <a:pt x="6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" name="Google Shape;6745;p41">
              <a:extLst>
                <a:ext uri="{FF2B5EF4-FFF2-40B4-BE49-F238E27FC236}">
                  <a16:creationId xmlns:a16="http://schemas.microsoft.com/office/drawing/2014/main" id="{E30D9591-13D1-43A5-87E4-8551A339262A}"/>
                </a:ext>
              </a:extLst>
            </p:cNvPr>
            <p:cNvSpPr/>
            <p:nvPr/>
          </p:nvSpPr>
          <p:spPr>
            <a:xfrm>
              <a:off x="4810250" y="3134125"/>
              <a:ext cx="5450" cy="2825"/>
            </a:xfrm>
            <a:custGeom>
              <a:avLst/>
              <a:gdLst/>
              <a:ahLst/>
              <a:cxnLst/>
              <a:rect l="l" t="t" r="r" b="b"/>
              <a:pathLst>
                <a:path w="218" h="113" extrusionOk="0">
                  <a:moveTo>
                    <a:pt x="218" y="0"/>
                  </a:moveTo>
                  <a:lnTo>
                    <a:pt x="7" y="106"/>
                  </a:lnTo>
                  <a:lnTo>
                    <a:pt x="7" y="106"/>
                  </a:lnTo>
                  <a:lnTo>
                    <a:pt x="7" y="106"/>
                  </a:lnTo>
                  <a:lnTo>
                    <a:pt x="0" y="113"/>
                  </a:lnTo>
                  <a:lnTo>
                    <a:pt x="7" y="106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7D7D7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1" name="Google Shape;6746;p41">
              <a:extLst>
                <a:ext uri="{FF2B5EF4-FFF2-40B4-BE49-F238E27FC236}">
                  <a16:creationId xmlns:a16="http://schemas.microsoft.com/office/drawing/2014/main" id="{94CF5800-CEE6-4273-8A51-5768626D5EF7}"/>
                </a:ext>
              </a:extLst>
            </p:cNvPr>
            <p:cNvSpPr/>
            <p:nvPr/>
          </p:nvSpPr>
          <p:spPr>
            <a:xfrm>
              <a:off x="4809650" y="3134125"/>
              <a:ext cx="356575" cy="113250"/>
            </a:xfrm>
            <a:custGeom>
              <a:avLst/>
              <a:gdLst/>
              <a:ahLst/>
              <a:cxnLst/>
              <a:rect l="l" t="t" r="r" b="b"/>
              <a:pathLst>
                <a:path w="14263" h="4530" extrusionOk="0">
                  <a:moveTo>
                    <a:pt x="242" y="0"/>
                  </a:moveTo>
                  <a:lnTo>
                    <a:pt x="31" y="106"/>
                  </a:lnTo>
                  <a:lnTo>
                    <a:pt x="24" y="113"/>
                  </a:lnTo>
                  <a:cubicBezTo>
                    <a:pt x="10" y="123"/>
                    <a:pt x="0" y="137"/>
                    <a:pt x="0" y="150"/>
                  </a:cubicBezTo>
                  <a:cubicBezTo>
                    <a:pt x="0" y="168"/>
                    <a:pt x="10" y="181"/>
                    <a:pt x="31" y="195"/>
                  </a:cubicBezTo>
                  <a:lnTo>
                    <a:pt x="7516" y="4512"/>
                  </a:lnTo>
                  <a:cubicBezTo>
                    <a:pt x="7536" y="4526"/>
                    <a:pt x="7563" y="4529"/>
                    <a:pt x="7590" y="4529"/>
                  </a:cubicBezTo>
                  <a:cubicBezTo>
                    <a:pt x="7618" y="4529"/>
                    <a:pt x="7645" y="4526"/>
                    <a:pt x="7666" y="4512"/>
                  </a:cubicBezTo>
                  <a:lnTo>
                    <a:pt x="14263" y="1174"/>
                  </a:lnTo>
                  <a:lnTo>
                    <a:pt x="13707" y="854"/>
                  </a:lnTo>
                  <a:cubicBezTo>
                    <a:pt x="13601" y="1083"/>
                    <a:pt x="13444" y="1277"/>
                    <a:pt x="13273" y="1376"/>
                  </a:cubicBezTo>
                  <a:cubicBezTo>
                    <a:pt x="13198" y="1420"/>
                    <a:pt x="13119" y="1444"/>
                    <a:pt x="13048" y="1444"/>
                  </a:cubicBezTo>
                  <a:cubicBezTo>
                    <a:pt x="12990" y="1444"/>
                    <a:pt x="12935" y="1427"/>
                    <a:pt x="12888" y="1400"/>
                  </a:cubicBezTo>
                  <a:cubicBezTo>
                    <a:pt x="12884" y="1396"/>
                    <a:pt x="12881" y="1396"/>
                    <a:pt x="12881" y="1393"/>
                  </a:cubicBezTo>
                  <a:lnTo>
                    <a:pt x="13017" y="1314"/>
                  </a:lnTo>
                  <a:cubicBezTo>
                    <a:pt x="13028" y="1314"/>
                    <a:pt x="13037" y="1318"/>
                    <a:pt x="13048" y="1318"/>
                  </a:cubicBezTo>
                  <a:cubicBezTo>
                    <a:pt x="13109" y="1318"/>
                    <a:pt x="13168" y="1294"/>
                    <a:pt x="13209" y="1267"/>
                  </a:cubicBezTo>
                  <a:cubicBezTo>
                    <a:pt x="13362" y="1178"/>
                    <a:pt x="13499" y="1001"/>
                    <a:pt x="13598" y="788"/>
                  </a:cubicBezTo>
                  <a:lnTo>
                    <a:pt x="13368" y="659"/>
                  </a:lnTo>
                  <a:lnTo>
                    <a:pt x="13368" y="1110"/>
                  </a:lnTo>
                  <a:lnTo>
                    <a:pt x="7683" y="4188"/>
                  </a:lnTo>
                  <a:cubicBezTo>
                    <a:pt x="7659" y="4202"/>
                    <a:pt x="7625" y="4208"/>
                    <a:pt x="7590" y="4208"/>
                  </a:cubicBezTo>
                  <a:cubicBezTo>
                    <a:pt x="7573" y="4208"/>
                    <a:pt x="7553" y="4205"/>
                    <a:pt x="7536" y="4202"/>
                  </a:cubicBezTo>
                  <a:cubicBezTo>
                    <a:pt x="7522" y="4198"/>
                    <a:pt x="7508" y="4195"/>
                    <a:pt x="7495" y="4188"/>
                  </a:cubicBezTo>
                  <a:lnTo>
                    <a:pt x="242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2" name="Google Shape;6747;p41">
              <a:extLst>
                <a:ext uri="{FF2B5EF4-FFF2-40B4-BE49-F238E27FC236}">
                  <a16:creationId xmlns:a16="http://schemas.microsoft.com/office/drawing/2014/main" id="{CEDF488F-B26F-441B-9333-103F95CF0F20}"/>
                </a:ext>
              </a:extLst>
            </p:cNvPr>
            <p:cNvSpPr/>
            <p:nvPr/>
          </p:nvSpPr>
          <p:spPr>
            <a:xfrm>
              <a:off x="5156225" y="3165775"/>
              <a:ext cx="12725" cy="6500"/>
            </a:xfrm>
            <a:custGeom>
              <a:avLst/>
              <a:gdLst/>
              <a:ahLst/>
              <a:cxnLst/>
              <a:rect l="l" t="t" r="r" b="b"/>
              <a:pathLst>
                <a:path w="509" h="260" extrusionOk="0">
                  <a:moveTo>
                    <a:pt x="509" y="1"/>
                  </a:moveTo>
                  <a:lnTo>
                    <a:pt x="1" y="260"/>
                  </a:lnTo>
                  <a:lnTo>
                    <a:pt x="1" y="260"/>
                  </a:lnTo>
                  <a:close/>
                </a:path>
              </a:pathLst>
            </a:custGeom>
            <a:solidFill>
              <a:srgbClr val="37485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3" name="Google Shape;6748;p41">
              <a:extLst>
                <a:ext uri="{FF2B5EF4-FFF2-40B4-BE49-F238E27FC236}">
                  <a16:creationId xmlns:a16="http://schemas.microsoft.com/office/drawing/2014/main" id="{79D712DC-FB7F-4B54-9981-BFFBFAAA9404}"/>
                </a:ext>
              </a:extLst>
            </p:cNvPr>
            <p:cNvSpPr/>
            <p:nvPr/>
          </p:nvSpPr>
          <p:spPr>
            <a:xfrm>
              <a:off x="5000500" y="3250675"/>
              <a:ext cx="800" cy="275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1"/>
                  </a:moveTo>
                  <a:lnTo>
                    <a:pt x="32" y="1"/>
                  </a:lnTo>
                  <a:cubicBezTo>
                    <a:pt x="21" y="4"/>
                    <a:pt x="11" y="7"/>
                    <a:pt x="1" y="11"/>
                  </a:cubicBezTo>
                  <a:cubicBezTo>
                    <a:pt x="14" y="7"/>
                    <a:pt x="25" y="4"/>
                    <a:pt x="32" y="1"/>
                  </a:cubicBez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4" name="Google Shape;6749;p41">
              <a:extLst>
                <a:ext uri="{FF2B5EF4-FFF2-40B4-BE49-F238E27FC236}">
                  <a16:creationId xmlns:a16="http://schemas.microsoft.com/office/drawing/2014/main" id="{3D7B9B73-605E-43F7-9E94-0C266860A14E}"/>
                </a:ext>
              </a:extLst>
            </p:cNvPr>
            <p:cNvSpPr/>
            <p:nvPr/>
          </p:nvSpPr>
          <p:spPr>
            <a:xfrm>
              <a:off x="4999400" y="3162125"/>
              <a:ext cx="169550" cy="89000"/>
            </a:xfrm>
            <a:custGeom>
              <a:avLst/>
              <a:gdLst/>
              <a:ahLst/>
              <a:cxnLst/>
              <a:rect l="l" t="t" r="r" b="b"/>
              <a:pathLst>
                <a:path w="6782" h="3560" extrusionOk="0">
                  <a:moveTo>
                    <a:pt x="6782" y="0"/>
                  </a:moveTo>
                  <a:lnTo>
                    <a:pt x="6683" y="58"/>
                  </a:lnTo>
                  <a:lnTo>
                    <a:pt x="6673" y="54"/>
                  </a:lnTo>
                  <a:lnTo>
                    <a:pt x="76" y="3392"/>
                  </a:lnTo>
                  <a:cubicBezTo>
                    <a:pt x="55" y="3406"/>
                    <a:pt x="28" y="3409"/>
                    <a:pt x="0" y="3409"/>
                  </a:cubicBezTo>
                  <a:lnTo>
                    <a:pt x="0" y="3559"/>
                  </a:lnTo>
                  <a:cubicBezTo>
                    <a:pt x="17" y="3559"/>
                    <a:pt x="31" y="3556"/>
                    <a:pt x="45" y="3553"/>
                  </a:cubicBezTo>
                  <a:cubicBezTo>
                    <a:pt x="55" y="3549"/>
                    <a:pt x="65" y="3546"/>
                    <a:pt x="76" y="3543"/>
                  </a:cubicBezTo>
                  <a:lnTo>
                    <a:pt x="6274" y="406"/>
                  </a:lnTo>
                  <a:lnTo>
                    <a:pt x="6782" y="147"/>
                  </a:lnTo>
                  <a:lnTo>
                    <a:pt x="678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5" name="Google Shape;6750;p41">
              <a:extLst>
                <a:ext uri="{FF2B5EF4-FFF2-40B4-BE49-F238E27FC236}">
                  <a16:creationId xmlns:a16="http://schemas.microsoft.com/office/drawing/2014/main" id="{20E0EE6E-871E-486F-9024-F866347AFE58}"/>
                </a:ext>
              </a:extLst>
            </p:cNvPr>
            <p:cNvSpPr/>
            <p:nvPr/>
          </p:nvSpPr>
          <p:spPr>
            <a:xfrm>
              <a:off x="4975600" y="3004425"/>
              <a:ext cx="190900" cy="159150"/>
            </a:xfrm>
            <a:custGeom>
              <a:avLst/>
              <a:gdLst/>
              <a:ahLst/>
              <a:cxnLst/>
              <a:rect l="l" t="t" r="r" b="b"/>
              <a:pathLst>
                <a:path w="7636" h="6366" extrusionOk="0">
                  <a:moveTo>
                    <a:pt x="0" y="1"/>
                  </a:moveTo>
                  <a:lnTo>
                    <a:pt x="0" y="1963"/>
                  </a:lnTo>
                  <a:lnTo>
                    <a:pt x="7635" y="6366"/>
                  </a:lnTo>
                  <a:lnTo>
                    <a:pt x="7635" y="442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6" name="Google Shape;6751;p41">
              <a:extLst>
                <a:ext uri="{FF2B5EF4-FFF2-40B4-BE49-F238E27FC236}">
                  <a16:creationId xmlns:a16="http://schemas.microsoft.com/office/drawing/2014/main" id="{66424598-9558-4007-84A6-DC4FC204637F}"/>
                </a:ext>
              </a:extLst>
            </p:cNvPr>
            <p:cNvSpPr/>
            <p:nvPr/>
          </p:nvSpPr>
          <p:spPr>
            <a:xfrm>
              <a:off x="5133525" y="3118600"/>
              <a:ext cx="32975" cy="44975"/>
            </a:xfrm>
            <a:custGeom>
              <a:avLst/>
              <a:gdLst/>
              <a:ahLst/>
              <a:cxnLst/>
              <a:rect l="l" t="t" r="r" b="b"/>
              <a:pathLst>
                <a:path w="1319" h="1799" extrusionOk="0">
                  <a:moveTo>
                    <a:pt x="618" y="427"/>
                  </a:moveTo>
                  <a:lnTo>
                    <a:pt x="69" y="762"/>
                  </a:lnTo>
                  <a:cubicBezTo>
                    <a:pt x="45" y="802"/>
                    <a:pt x="21" y="840"/>
                    <a:pt x="0" y="881"/>
                  </a:cubicBezTo>
                  <a:lnTo>
                    <a:pt x="413" y="1119"/>
                  </a:lnTo>
                  <a:lnTo>
                    <a:pt x="413" y="1280"/>
                  </a:lnTo>
                  <a:lnTo>
                    <a:pt x="643" y="1409"/>
                  </a:lnTo>
                  <a:cubicBezTo>
                    <a:pt x="717" y="1239"/>
                    <a:pt x="769" y="1045"/>
                    <a:pt x="772" y="864"/>
                  </a:cubicBezTo>
                  <a:cubicBezTo>
                    <a:pt x="779" y="652"/>
                    <a:pt x="725" y="488"/>
                    <a:pt x="622" y="431"/>
                  </a:cubicBezTo>
                  <a:lnTo>
                    <a:pt x="618" y="427"/>
                  </a:lnTo>
                  <a:close/>
                  <a:moveTo>
                    <a:pt x="1318" y="1"/>
                  </a:moveTo>
                  <a:lnTo>
                    <a:pt x="734" y="355"/>
                  </a:lnTo>
                  <a:cubicBezTo>
                    <a:pt x="847" y="454"/>
                    <a:pt x="909" y="639"/>
                    <a:pt x="898" y="867"/>
                  </a:cubicBezTo>
                  <a:cubicBezTo>
                    <a:pt x="895" y="1072"/>
                    <a:pt x="840" y="1283"/>
                    <a:pt x="752" y="1475"/>
                  </a:cubicBezTo>
                  <a:lnTo>
                    <a:pt x="1318" y="1799"/>
                  </a:lnTo>
                  <a:lnTo>
                    <a:pt x="1318" y="1792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7" name="Google Shape;6752;p41">
              <a:extLst>
                <a:ext uri="{FF2B5EF4-FFF2-40B4-BE49-F238E27FC236}">
                  <a16:creationId xmlns:a16="http://schemas.microsoft.com/office/drawing/2014/main" id="{56625A63-434B-4C77-AF33-231EF356813E}"/>
                </a:ext>
              </a:extLst>
            </p:cNvPr>
            <p:cNvSpPr/>
            <p:nvPr/>
          </p:nvSpPr>
          <p:spPr>
            <a:xfrm>
              <a:off x="4808525" y="3036425"/>
              <a:ext cx="335350" cy="202925"/>
            </a:xfrm>
            <a:custGeom>
              <a:avLst/>
              <a:gdLst/>
              <a:ahLst/>
              <a:cxnLst/>
              <a:rect l="l" t="t" r="r" b="b"/>
              <a:pathLst>
                <a:path w="13414" h="8117" extrusionOk="0">
                  <a:moveTo>
                    <a:pt x="5782" y="0"/>
                  </a:moveTo>
                  <a:lnTo>
                    <a:pt x="96" y="3079"/>
                  </a:lnTo>
                  <a:cubicBezTo>
                    <a:pt x="41" y="3110"/>
                    <a:pt x="0" y="3181"/>
                    <a:pt x="0" y="3239"/>
                  </a:cubicBezTo>
                  <a:lnTo>
                    <a:pt x="0" y="3636"/>
                  </a:lnTo>
                  <a:cubicBezTo>
                    <a:pt x="0" y="3697"/>
                    <a:pt x="41" y="3768"/>
                    <a:pt x="96" y="3800"/>
                  </a:cubicBezTo>
                  <a:lnTo>
                    <a:pt x="7544" y="8096"/>
                  </a:lnTo>
                  <a:cubicBezTo>
                    <a:pt x="7569" y="8110"/>
                    <a:pt x="7602" y="8117"/>
                    <a:pt x="7635" y="8117"/>
                  </a:cubicBezTo>
                  <a:cubicBezTo>
                    <a:pt x="7669" y="8117"/>
                    <a:pt x="7702" y="8110"/>
                    <a:pt x="7728" y="8096"/>
                  </a:cubicBezTo>
                  <a:lnTo>
                    <a:pt x="13413" y="5018"/>
                  </a:lnTo>
                  <a:lnTo>
                    <a:pt x="13413" y="4406"/>
                  </a:lnTo>
                  <a:lnTo>
                    <a:pt x="5782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8" name="Google Shape;6753;p41">
              <a:extLst>
                <a:ext uri="{FF2B5EF4-FFF2-40B4-BE49-F238E27FC236}">
                  <a16:creationId xmlns:a16="http://schemas.microsoft.com/office/drawing/2014/main" id="{126EA70E-FD58-4FCB-8091-659691CDAA20}"/>
                </a:ext>
              </a:extLst>
            </p:cNvPr>
            <p:cNvSpPr/>
            <p:nvPr/>
          </p:nvSpPr>
          <p:spPr>
            <a:xfrm>
              <a:off x="4809550" y="3036425"/>
              <a:ext cx="334325" cy="187625"/>
            </a:xfrm>
            <a:custGeom>
              <a:avLst/>
              <a:gdLst/>
              <a:ahLst/>
              <a:cxnLst/>
              <a:rect l="l" t="t" r="r" b="b"/>
              <a:pathLst>
                <a:path w="13373" h="7505" extrusionOk="0">
                  <a:moveTo>
                    <a:pt x="5741" y="0"/>
                  </a:moveTo>
                  <a:lnTo>
                    <a:pt x="55" y="3079"/>
                  </a:lnTo>
                  <a:cubicBezTo>
                    <a:pt x="0" y="3110"/>
                    <a:pt x="0" y="3157"/>
                    <a:pt x="55" y="3185"/>
                  </a:cubicBezTo>
                  <a:lnTo>
                    <a:pt x="7503" y="7481"/>
                  </a:lnTo>
                  <a:cubicBezTo>
                    <a:pt x="7528" y="7497"/>
                    <a:pt x="7561" y="7505"/>
                    <a:pt x="7594" y="7505"/>
                  </a:cubicBezTo>
                  <a:cubicBezTo>
                    <a:pt x="7628" y="7505"/>
                    <a:pt x="7661" y="7497"/>
                    <a:pt x="7687" y="7481"/>
                  </a:cubicBezTo>
                  <a:lnTo>
                    <a:pt x="13372" y="4406"/>
                  </a:lnTo>
                  <a:lnTo>
                    <a:pt x="5741" y="0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49" name="Google Shape;6754;p41">
              <a:extLst>
                <a:ext uri="{FF2B5EF4-FFF2-40B4-BE49-F238E27FC236}">
                  <a16:creationId xmlns:a16="http://schemas.microsoft.com/office/drawing/2014/main" id="{7545B1E6-6565-428D-AB75-DCD476315DAA}"/>
                </a:ext>
              </a:extLst>
            </p:cNvPr>
            <p:cNvSpPr/>
            <p:nvPr/>
          </p:nvSpPr>
          <p:spPr>
            <a:xfrm>
              <a:off x="5124225" y="3144500"/>
              <a:ext cx="7700" cy="4025"/>
            </a:xfrm>
            <a:custGeom>
              <a:avLst/>
              <a:gdLst/>
              <a:ahLst/>
              <a:cxnLst/>
              <a:rect l="l" t="t" r="r" b="b"/>
              <a:pathLst>
                <a:path w="308" h="161" extrusionOk="0">
                  <a:moveTo>
                    <a:pt x="136" y="1"/>
                  </a:moveTo>
                  <a:cubicBezTo>
                    <a:pt x="104" y="1"/>
                    <a:pt x="71" y="8"/>
                    <a:pt x="48" y="22"/>
                  </a:cubicBezTo>
                  <a:cubicBezTo>
                    <a:pt x="45" y="22"/>
                    <a:pt x="42" y="25"/>
                    <a:pt x="38" y="29"/>
                  </a:cubicBezTo>
                  <a:cubicBezTo>
                    <a:pt x="1" y="60"/>
                    <a:pt x="7" y="101"/>
                    <a:pt x="62" y="135"/>
                  </a:cubicBezTo>
                  <a:cubicBezTo>
                    <a:pt x="83" y="142"/>
                    <a:pt x="103" y="152"/>
                    <a:pt x="127" y="156"/>
                  </a:cubicBezTo>
                  <a:cubicBezTo>
                    <a:pt x="141" y="159"/>
                    <a:pt x="156" y="160"/>
                    <a:pt x="171" y="160"/>
                  </a:cubicBezTo>
                  <a:cubicBezTo>
                    <a:pt x="190" y="160"/>
                    <a:pt x="209" y="158"/>
                    <a:pt x="226" y="152"/>
                  </a:cubicBezTo>
                  <a:cubicBezTo>
                    <a:pt x="240" y="152"/>
                    <a:pt x="250" y="148"/>
                    <a:pt x="257" y="142"/>
                  </a:cubicBezTo>
                  <a:cubicBezTo>
                    <a:pt x="308" y="115"/>
                    <a:pt x="305" y="63"/>
                    <a:pt x="243" y="29"/>
                  </a:cubicBezTo>
                  <a:cubicBezTo>
                    <a:pt x="219" y="16"/>
                    <a:pt x="188" y="5"/>
                    <a:pt x="155" y="2"/>
                  </a:cubicBezTo>
                  <a:cubicBezTo>
                    <a:pt x="148" y="1"/>
                    <a:pt x="142" y="1"/>
                    <a:pt x="136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0" name="Google Shape;6755;p41">
              <a:extLst>
                <a:ext uri="{FF2B5EF4-FFF2-40B4-BE49-F238E27FC236}">
                  <a16:creationId xmlns:a16="http://schemas.microsoft.com/office/drawing/2014/main" id="{0D5FFA42-7EB1-4D92-BFCB-B2F70308B9AE}"/>
                </a:ext>
              </a:extLst>
            </p:cNvPr>
            <p:cNvSpPr/>
            <p:nvPr/>
          </p:nvSpPr>
          <p:spPr>
            <a:xfrm>
              <a:off x="4808525" y="3113800"/>
              <a:ext cx="190900" cy="125550"/>
            </a:xfrm>
            <a:custGeom>
              <a:avLst/>
              <a:gdLst/>
              <a:ahLst/>
              <a:cxnLst/>
              <a:rect l="l" t="t" r="r" b="b"/>
              <a:pathLst>
                <a:path w="7636" h="5022" extrusionOk="0">
                  <a:moveTo>
                    <a:pt x="72" y="1"/>
                  </a:moveTo>
                  <a:cubicBezTo>
                    <a:pt x="31" y="35"/>
                    <a:pt x="0" y="97"/>
                    <a:pt x="0" y="144"/>
                  </a:cubicBezTo>
                  <a:lnTo>
                    <a:pt x="0" y="544"/>
                  </a:lnTo>
                  <a:cubicBezTo>
                    <a:pt x="0" y="602"/>
                    <a:pt x="41" y="673"/>
                    <a:pt x="93" y="705"/>
                  </a:cubicBezTo>
                  <a:lnTo>
                    <a:pt x="7540" y="5001"/>
                  </a:lnTo>
                  <a:cubicBezTo>
                    <a:pt x="7567" y="5015"/>
                    <a:pt x="7602" y="5021"/>
                    <a:pt x="7635" y="5021"/>
                  </a:cubicBezTo>
                  <a:lnTo>
                    <a:pt x="7635" y="4407"/>
                  </a:lnTo>
                  <a:cubicBezTo>
                    <a:pt x="7630" y="4408"/>
                    <a:pt x="7625" y="4408"/>
                    <a:pt x="7620" y="4408"/>
                  </a:cubicBezTo>
                  <a:cubicBezTo>
                    <a:pt x="7592" y="4408"/>
                    <a:pt x="7563" y="4398"/>
                    <a:pt x="7540" y="4386"/>
                  </a:cubicBezTo>
                  <a:lnTo>
                    <a:pt x="93" y="90"/>
                  </a:lnTo>
                  <a:cubicBezTo>
                    <a:pt x="52" y="66"/>
                    <a:pt x="45" y="29"/>
                    <a:pt x="72" y="1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1" name="Google Shape;6756;p41">
              <a:extLst>
                <a:ext uri="{FF2B5EF4-FFF2-40B4-BE49-F238E27FC236}">
                  <a16:creationId xmlns:a16="http://schemas.microsoft.com/office/drawing/2014/main" id="{15AC433E-AA8A-44FA-B93A-C49064E73F49}"/>
                </a:ext>
              </a:extLst>
            </p:cNvPr>
            <p:cNvSpPr/>
            <p:nvPr/>
          </p:nvSpPr>
          <p:spPr>
            <a:xfrm>
              <a:off x="5127900" y="3125500"/>
              <a:ext cx="28350" cy="44725"/>
            </a:xfrm>
            <a:custGeom>
              <a:avLst/>
              <a:gdLst/>
              <a:ahLst/>
              <a:cxnLst/>
              <a:rect l="l" t="t" r="r" b="b"/>
              <a:pathLst>
                <a:path w="1134" h="1789" extrusionOk="0">
                  <a:moveTo>
                    <a:pt x="749" y="1"/>
                  </a:moveTo>
                  <a:cubicBezTo>
                    <a:pt x="678" y="1"/>
                    <a:pt x="603" y="22"/>
                    <a:pt x="526" y="65"/>
                  </a:cubicBezTo>
                  <a:cubicBezTo>
                    <a:pt x="294" y="202"/>
                    <a:pt x="93" y="509"/>
                    <a:pt x="0" y="847"/>
                  </a:cubicBezTo>
                  <a:cubicBezTo>
                    <a:pt x="44" y="854"/>
                    <a:pt x="99" y="861"/>
                    <a:pt x="126" y="864"/>
                  </a:cubicBezTo>
                  <a:cubicBezTo>
                    <a:pt x="212" y="567"/>
                    <a:pt x="389" y="291"/>
                    <a:pt x="588" y="178"/>
                  </a:cubicBezTo>
                  <a:cubicBezTo>
                    <a:pt x="632" y="151"/>
                    <a:pt x="690" y="127"/>
                    <a:pt x="748" y="127"/>
                  </a:cubicBezTo>
                  <a:cubicBezTo>
                    <a:pt x="782" y="127"/>
                    <a:pt x="816" y="134"/>
                    <a:pt x="847" y="155"/>
                  </a:cubicBezTo>
                  <a:cubicBezTo>
                    <a:pt x="950" y="212"/>
                    <a:pt x="1004" y="376"/>
                    <a:pt x="997" y="588"/>
                  </a:cubicBezTo>
                  <a:cubicBezTo>
                    <a:pt x="986" y="994"/>
                    <a:pt x="755" y="1455"/>
                    <a:pt x="479" y="1612"/>
                  </a:cubicBezTo>
                  <a:cubicBezTo>
                    <a:pt x="435" y="1638"/>
                    <a:pt x="379" y="1662"/>
                    <a:pt x="319" y="1662"/>
                  </a:cubicBezTo>
                  <a:cubicBezTo>
                    <a:pt x="308" y="1662"/>
                    <a:pt x="298" y="1661"/>
                    <a:pt x="287" y="1659"/>
                  </a:cubicBezTo>
                  <a:lnTo>
                    <a:pt x="151" y="1738"/>
                  </a:lnTo>
                  <a:cubicBezTo>
                    <a:pt x="151" y="1741"/>
                    <a:pt x="154" y="1741"/>
                    <a:pt x="158" y="1745"/>
                  </a:cubicBezTo>
                  <a:cubicBezTo>
                    <a:pt x="205" y="1772"/>
                    <a:pt x="260" y="1789"/>
                    <a:pt x="318" y="1789"/>
                  </a:cubicBezTo>
                  <a:cubicBezTo>
                    <a:pt x="389" y="1789"/>
                    <a:pt x="468" y="1765"/>
                    <a:pt x="543" y="1721"/>
                  </a:cubicBezTo>
                  <a:cubicBezTo>
                    <a:pt x="857" y="1540"/>
                    <a:pt x="1113" y="1045"/>
                    <a:pt x="1123" y="591"/>
                  </a:cubicBezTo>
                  <a:cubicBezTo>
                    <a:pt x="1134" y="328"/>
                    <a:pt x="1055" y="130"/>
                    <a:pt x="912" y="45"/>
                  </a:cubicBezTo>
                  <a:cubicBezTo>
                    <a:pt x="862" y="16"/>
                    <a:pt x="807" y="1"/>
                    <a:pt x="749" y="1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2" name="Google Shape;6757;p41">
              <a:extLst>
                <a:ext uri="{FF2B5EF4-FFF2-40B4-BE49-F238E27FC236}">
                  <a16:creationId xmlns:a16="http://schemas.microsoft.com/office/drawing/2014/main" id="{3D4F3389-0E64-4268-A182-98E51D187F27}"/>
                </a:ext>
              </a:extLst>
            </p:cNvPr>
            <p:cNvSpPr/>
            <p:nvPr/>
          </p:nvSpPr>
          <p:spPr>
            <a:xfrm>
              <a:off x="4808525" y="3003150"/>
              <a:ext cx="360425" cy="216850"/>
            </a:xfrm>
            <a:custGeom>
              <a:avLst/>
              <a:gdLst/>
              <a:ahLst/>
              <a:cxnLst/>
              <a:rect l="l" t="t" r="r" b="b"/>
              <a:pathLst>
                <a:path w="14417" h="8674" extrusionOk="0">
                  <a:moveTo>
                    <a:pt x="6789" y="0"/>
                  </a:moveTo>
                  <a:lnTo>
                    <a:pt x="76" y="4103"/>
                  </a:lnTo>
                  <a:cubicBezTo>
                    <a:pt x="35" y="4127"/>
                    <a:pt x="0" y="4178"/>
                    <a:pt x="0" y="4219"/>
                  </a:cubicBezTo>
                  <a:cubicBezTo>
                    <a:pt x="0" y="4260"/>
                    <a:pt x="35" y="4315"/>
                    <a:pt x="76" y="4338"/>
                  </a:cubicBezTo>
                  <a:lnTo>
                    <a:pt x="7561" y="8656"/>
                  </a:lnTo>
                  <a:cubicBezTo>
                    <a:pt x="7581" y="8668"/>
                    <a:pt x="7608" y="8674"/>
                    <a:pt x="7636" y="8674"/>
                  </a:cubicBezTo>
                  <a:cubicBezTo>
                    <a:pt x="7663" y="8674"/>
                    <a:pt x="7690" y="8668"/>
                    <a:pt x="7711" y="8656"/>
                  </a:cubicBezTo>
                  <a:lnTo>
                    <a:pt x="14417" y="4557"/>
                  </a:lnTo>
                  <a:lnTo>
                    <a:pt x="14417" y="4406"/>
                  </a:lnTo>
                  <a:lnTo>
                    <a:pt x="6789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3" name="Google Shape;6758;p41">
              <a:extLst>
                <a:ext uri="{FF2B5EF4-FFF2-40B4-BE49-F238E27FC236}">
                  <a16:creationId xmlns:a16="http://schemas.microsoft.com/office/drawing/2014/main" id="{8F2D2393-EAB4-4A49-82EF-600FA8CCF4F5}"/>
                </a:ext>
              </a:extLst>
            </p:cNvPr>
            <p:cNvSpPr/>
            <p:nvPr/>
          </p:nvSpPr>
          <p:spPr>
            <a:xfrm>
              <a:off x="4809800" y="3105625"/>
              <a:ext cx="625" cy="525"/>
            </a:xfrm>
            <a:custGeom>
              <a:avLst/>
              <a:gdLst/>
              <a:ahLst/>
              <a:cxnLst/>
              <a:rect l="l" t="t" r="r" b="b"/>
              <a:pathLst>
                <a:path w="25" h="21" extrusionOk="0">
                  <a:moveTo>
                    <a:pt x="25" y="0"/>
                  </a:moveTo>
                  <a:lnTo>
                    <a:pt x="25" y="0"/>
                  </a:lnTo>
                  <a:cubicBezTo>
                    <a:pt x="24" y="1"/>
                    <a:pt x="23" y="2"/>
                    <a:pt x="22" y="3"/>
                  </a:cubicBezTo>
                  <a:lnTo>
                    <a:pt x="22" y="3"/>
                  </a:lnTo>
                  <a:cubicBezTo>
                    <a:pt x="23" y="2"/>
                    <a:pt x="24" y="1"/>
                    <a:pt x="25" y="0"/>
                  </a:cubicBezTo>
                  <a:close/>
                  <a:moveTo>
                    <a:pt x="22" y="3"/>
                  </a:moveTo>
                  <a:cubicBezTo>
                    <a:pt x="20" y="5"/>
                    <a:pt x="17" y="7"/>
                    <a:pt x="14" y="10"/>
                  </a:cubicBezTo>
                  <a:lnTo>
                    <a:pt x="14" y="10"/>
                  </a:lnTo>
                  <a:cubicBezTo>
                    <a:pt x="15" y="9"/>
                    <a:pt x="17" y="8"/>
                    <a:pt x="18" y="8"/>
                  </a:cubicBezTo>
                  <a:cubicBezTo>
                    <a:pt x="18" y="8"/>
                    <a:pt x="20" y="5"/>
                    <a:pt x="22" y="3"/>
                  </a:cubicBezTo>
                  <a:close/>
                  <a:moveTo>
                    <a:pt x="14" y="10"/>
                  </a:moveTo>
                  <a:lnTo>
                    <a:pt x="14" y="10"/>
                  </a:lnTo>
                  <a:cubicBezTo>
                    <a:pt x="8" y="13"/>
                    <a:pt x="4" y="18"/>
                    <a:pt x="1" y="21"/>
                  </a:cubicBezTo>
                  <a:cubicBezTo>
                    <a:pt x="5" y="17"/>
                    <a:pt x="9" y="13"/>
                    <a:pt x="14" y="10"/>
                  </a:cubicBez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4" name="Google Shape;6759;p41">
              <a:extLst>
                <a:ext uri="{FF2B5EF4-FFF2-40B4-BE49-F238E27FC236}">
                  <a16:creationId xmlns:a16="http://schemas.microsoft.com/office/drawing/2014/main" id="{152856B9-94E5-4B5C-9FC8-D503DB912559}"/>
                </a:ext>
              </a:extLst>
            </p:cNvPr>
            <p:cNvSpPr/>
            <p:nvPr/>
          </p:nvSpPr>
          <p:spPr>
            <a:xfrm>
              <a:off x="4812300" y="3112625"/>
              <a:ext cx="185325" cy="106925"/>
            </a:xfrm>
            <a:custGeom>
              <a:avLst/>
              <a:gdLst/>
              <a:ahLst/>
              <a:cxnLst/>
              <a:rect l="l" t="t" r="r" b="b"/>
              <a:pathLst>
                <a:path w="7413" h="4277" extrusionOk="0">
                  <a:moveTo>
                    <a:pt x="0" y="0"/>
                  </a:moveTo>
                  <a:lnTo>
                    <a:pt x="0" y="0"/>
                  </a:lnTo>
                  <a:lnTo>
                    <a:pt x="7410" y="4277"/>
                  </a:lnTo>
                  <a:lnTo>
                    <a:pt x="7413" y="4277"/>
                  </a:lnTo>
                  <a:lnTo>
                    <a:pt x="7410" y="4277"/>
                  </a:lnTo>
                  <a:close/>
                </a:path>
              </a:pathLst>
            </a:custGeom>
            <a:solidFill>
              <a:srgbClr val="E1E1E1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5" name="Google Shape;6760;p41">
              <a:extLst>
                <a:ext uri="{FF2B5EF4-FFF2-40B4-BE49-F238E27FC236}">
                  <a16:creationId xmlns:a16="http://schemas.microsoft.com/office/drawing/2014/main" id="{A551FA89-2CEC-452E-8601-665BD2778242}"/>
                </a:ext>
              </a:extLst>
            </p:cNvPr>
            <p:cNvSpPr/>
            <p:nvPr/>
          </p:nvSpPr>
          <p:spPr>
            <a:xfrm>
              <a:off x="4808525" y="3105800"/>
              <a:ext cx="190900" cy="114200"/>
            </a:xfrm>
            <a:custGeom>
              <a:avLst/>
              <a:gdLst/>
              <a:ahLst/>
              <a:cxnLst/>
              <a:rect l="l" t="t" r="r" b="b"/>
              <a:pathLst>
                <a:path w="7636" h="4568" extrusionOk="0">
                  <a:moveTo>
                    <a:pt x="69" y="1"/>
                  </a:moveTo>
                  <a:lnTo>
                    <a:pt x="69" y="1"/>
                  </a:lnTo>
                  <a:cubicBezTo>
                    <a:pt x="62" y="4"/>
                    <a:pt x="55" y="10"/>
                    <a:pt x="52" y="14"/>
                  </a:cubicBezTo>
                  <a:cubicBezTo>
                    <a:pt x="35" y="28"/>
                    <a:pt x="25" y="45"/>
                    <a:pt x="14" y="62"/>
                  </a:cubicBezTo>
                  <a:cubicBezTo>
                    <a:pt x="8" y="78"/>
                    <a:pt x="0" y="96"/>
                    <a:pt x="0" y="113"/>
                  </a:cubicBezTo>
                  <a:cubicBezTo>
                    <a:pt x="0" y="130"/>
                    <a:pt x="8" y="147"/>
                    <a:pt x="17" y="168"/>
                  </a:cubicBezTo>
                  <a:cubicBezTo>
                    <a:pt x="25" y="181"/>
                    <a:pt x="35" y="198"/>
                    <a:pt x="49" y="209"/>
                  </a:cubicBezTo>
                  <a:cubicBezTo>
                    <a:pt x="58" y="219"/>
                    <a:pt x="66" y="226"/>
                    <a:pt x="76" y="232"/>
                  </a:cubicBezTo>
                  <a:lnTo>
                    <a:pt x="151" y="273"/>
                  </a:lnTo>
                  <a:lnTo>
                    <a:pt x="7561" y="4550"/>
                  </a:lnTo>
                  <a:lnTo>
                    <a:pt x="7564" y="4550"/>
                  </a:lnTo>
                  <a:cubicBezTo>
                    <a:pt x="7584" y="4560"/>
                    <a:pt x="7608" y="4567"/>
                    <a:pt x="7635" y="4567"/>
                  </a:cubicBezTo>
                  <a:lnTo>
                    <a:pt x="7635" y="4416"/>
                  </a:lnTo>
                  <a:cubicBezTo>
                    <a:pt x="7608" y="4416"/>
                    <a:pt x="7581" y="4413"/>
                    <a:pt x="7561" y="4399"/>
                  </a:cubicBezTo>
                  <a:lnTo>
                    <a:pt x="76" y="83"/>
                  </a:lnTo>
                  <a:cubicBezTo>
                    <a:pt x="55" y="69"/>
                    <a:pt x="45" y="55"/>
                    <a:pt x="45" y="37"/>
                  </a:cubicBezTo>
                  <a:cubicBezTo>
                    <a:pt x="45" y="24"/>
                    <a:pt x="52" y="10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" name="Google Shape;6761;p41">
              <a:extLst>
                <a:ext uri="{FF2B5EF4-FFF2-40B4-BE49-F238E27FC236}">
                  <a16:creationId xmlns:a16="http://schemas.microsoft.com/office/drawing/2014/main" id="{E074B7CE-8114-469B-93DB-A9818D0AE13E}"/>
                </a:ext>
              </a:extLst>
            </p:cNvPr>
            <p:cNvSpPr/>
            <p:nvPr/>
          </p:nvSpPr>
          <p:spPr>
            <a:xfrm>
              <a:off x="4809375" y="3003150"/>
              <a:ext cx="359575" cy="213075"/>
            </a:xfrm>
            <a:custGeom>
              <a:avLst/>
              <a:gdLst/>
              <a:ahLst/>
              <a:cxnLst/>
              <a:rect l="l" t="t" r="r" b="b"/>
              <a:pathLst>
                <a:path w="14383" h="8523" extrusionOk="0">
                  <a:moveTo>
                    <a:pt x="6755" y="0"/>
                  </a:moveTo>
                  <a:lnTo>
                    <a:pt x="42" y="4099"/>
                  </a:lnTo>
                  <a:cubicBezTo>
                    <a:pt x="1" y="4123"/>
                    <a:pt x="1" y="4164"/>
                    <a:pt x="42" y="4189"/>
                  </a:cubicBezTo>
                  <a:lnTo>
                    <a:pt x="7527" y="8505"/>
                  </a:lnTo>
                  <a:cubicBezTo>
                    <a:pt x="7547" y="8519"/>
                    <a:pt x="7574" y="8522"/>
                    <a:pt x="7601" y="8522"/>
                  </a:cubicBezTo>
                  <a:cubicBezTo>
                    <a:pt x="7629" y="8522"/>
                    <a:pt x="7656" y="8519"/>
                    <a:pt x="7677" y="8505"/>
                  </a:cubicBezTo>
                  <a:lnTo>
                    <a:pt x="14383" y="4406"/>
                  </a:lnTo>
                  <a:lnTo>
                    <a:pt x="6755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" name="Google Shape;6762;p41">
              <a:extLst>
                <a:ext uri="{FF2B5EF4-FFF2-40B4-BE49-F238E27FC236}">
                  <a16:creationId xmlns:a16="http://schemas.microsoft.com/office/drawing/2014/main" id="{D07E5468-D3E4-4A83-8D35-24240EEA615D}"/>
                </a:ext>
              </a:extLst>
            </p:cNvPr>
            <p:cNvSpPr/>
            <p:nvPr/>
          </p:nvSpPr>
          <p:spPr>
            <a:xfrm>
              <a:off x="5135250" y="3118600"/>
              <a:ext cx="31250" cy="19050"/>
            </a:xfrm>
            <a:custGeom>
              <a:avLst/>
              <a:gdLst/>
              <a:ahLst/>
              <a:cxnLst/>
              <a:rect l="l" t="t" r="r" b="b"/>
              <a:pathLst>
                <a:path w="1250" h="762" extrusionOk="0">
                  <a:moveTo>
                    <a:pt x="549" y="427"/>
                  </a:moveTo>
                  <a:lnTo>
                    <a:pt x="0" y="762"/>
                  </a:lnTo>
                  <a:lnTo>
                    <a:pt x="0" y="762"/>
                  </a:lnTo>
                  <a:lnTo>
                    <a:pt x="549" y="427"/>
                  </a:lnTo>
                  <a:lnTo>
                    <a:pt x="549" y="427"/>
                  </a:lnTo>
                  <a:close/>
                  <a:moveTo>
                    <a:pt x="1249" y="1"/>
                  </a:moveTo>
                  <a:lnTo>
                    <a:pt x="665" y="355"/>
                  </a:lnTo>
                  <a:lnTo>
                    <a:pt x="665" y="355"/>
                  </a:lnTo>
                  <a:lnTo>
                    <a:pt x="1249" y="1"/>
                  </a:lnTo>
                  <a:close/>
                </a:path>
              </a:pathLst>
            </a:custGeom>
            <a:solidFill>
              <a:srgbClr val="0A352E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" name="Google Shape;6763;p41">
              <a:extLst>
                <a:ext uri="{FF2B5EF4-FFF2-40B4-BE49-F238E27FC236}">
                  <a16:creationId xmlns:a16="http://schemas.microsoft.com/office/drawing/2014/main" id="{C2EFCCF5-0212-4339-BC78-E688CC87EBE4}"/>
                </a:ext>
              </a:extLst>
            </p:cNvPr>
            <p:cNvSpPr/>
            <p:nvPr/>
          </p:nvSpPr>
          <p:spPr>
            <a:xfrm>
              <a:off x="5000500" y="3219550"/>
              <a:ext cx="800" cy="250"/>
            </a:xfrm>
            <a:custGeom>
              <a:avLst/>
              <a:gdLst/>
              <a:ahLst/>
              <a:cxnLst/>
              <a:rect l="l" t="t" r="r" b="b"/>
              <a:pathLst>
                <a:path w="32" h="10" extrusionOk="0">
                  <a:moveTo>
                    <a:pt x="32" y="0"/>
                  </a:moveTo>
                  <a:lnTo>
                    <a:pt x="32" y="0"/>
                  </a:lnTo>
                  <a:cubicBezTo>
                    <a:pt x="21" y="3"/>
                    <a:pt x="11" y="7"/>
                    <a:pt x="1" y="10"/>
                  </a:cubicBezTo>
                  <a:cubicBezTo>
                    <a:pt x="11" y="10"/>
                    <a:pt x="25" y="3"/>
                    <a:pt x="32" y="0"/>
                  </a:cubicBezTo>
                  <a:close/>
                </a:path>
              </a:pathLst>
            </a:custGeom>
            <a:solidFill>
              <a:srgbClr val="C8C8C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" name="Google Shape;6764;p41">
              <a:extLst>
                <a:ext uri="{FF2B5EF4-FFF2-40B4-BE49-F238E27FC236}">
                  <a16:creationId xmlns:a16="http://schemas.microsoft.com/office/drawing/2014/main" id="{86174AC4-4DBE-41CA-9337-10041D031D5C}"/>
                </a:ext>
              </a:extLst>
            </p:cNvPr>
            <p:cNvSpPr/>
            <p:nvPr/>
          </p:nvSpPr>
          <p:spPr>
            <a:xfrm>
              <a:off x="5129950" y="3127475"/>
              <a:ext cx="21950" cy="13400"/>
            </a:xfrm>
            <a:custGeom>
              <a:avLst/>
              <a:gdLst/>
              <a:ahLst/>
              <a:cxnLst/>
              <a:rect l="l" t="t" r="r" b="b"/>
              <a:pathLst>
                <a:path w="878" h="536" extrusionOk="0">
                  <a:moveTo>
                    <a:pt x="212" y="407"/>
                  </a:moveTo>
                  <a:lnTo>
                    <a:pt x="0" y="536"/>
                  </a:lnTo>
                  <a:lnTo>
                    <a:pt x="0" y="536"/>
                  </a:lnTo>
                  <a:lnTo>
                    <a:pt x="212" y="407"/>
                  </a:lnTo>
                  <a:lnTo>
                    <a:pt x="212" y="407"/>
                  </a:lnTo>
                  <a:close/>
                  <a:moveTo>
                    <a:pt x="877" y="0"/>
                  </a:moveTo>
                  <a:lnTo>
                    <a:pt x="761" y="72"/>
                  </a:lnTo>
                  <a:lnTo>
                    <a:pt x="761" y="72"/>
                  </a:lnTo>
                  <a:lnTo>
                    <a:pt x="877" y="0"/>
                  </a:lnTo>
                  <a:close/>
                </a:path>
              </a:pathLst>
            </a:custGeom>
            <a:solidFill>
              <a:srgbClr val="1E282D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" name="Google Shape;6765;p41">
              <a:extLst>
                <a:ext uri="{FF2B5EF4-FFF2-40B4-BE49-F238E27FC236}">
                  <a16:creationId xmlns:a16="http://schemas.microsoft.com/office/drawing/2014/main" id="{AEB71F7B-809C-4B25-AFDA-F528C2F348E9}"/>
                </a:ext>
              </a:extLst>
            </p:cNvPr>
            <p:cNvSpPr/>
            <p:nvPr/>
          </p:nvSpPr>
          <p:spPr>
            <a:xfrm>
              <a:off x="4999400" y="3113300"/>
              <a:ext cx="169550" cy="106700"/>
            </a:xfrm>
            <a:custGeom>
              <a:avLst/>
              <a:gdLst/>
              <a:ahLst/>
              <a:cxnLst/>
              <a:rect l="l" t="t" r="r" b="b"/>
              <a:pathLst>
                <a:path w="6782" h="4268" extrusionOk="0">
                  <a:moveTo>
                    <a:pt x="6782" y="0"/>
                  </a:moveTo>
                  <a:lnTo>
                    <a:pt x="76" y="4099"/>
                  </a:lnTo>
                  <a:cubicBezTo>
                    <a:pt x="55" y="4113"/>
                    <a:pt x="28" y="4116"/>
                    <a:pt x="0" y="4116"/>
                  </a:cubicBezTo>
                  <a:lnTo>
                    <a:pt x="0" y="4267"/>
                  </a:lnTo>
                  <a:cubicBezTo>
                    <a:pt x="14" y="4267"/>
                    <a:pt x="31" y="4263"/>
                    <a:pt x="45" y="4260"/>
                  </a:cubicBezTo>
                  <a:cubicBezTo>
                    <a:pt x="55" y="4257"/>
                    <a:pt x="65" y="4253"/>
                    <a:pt x="76" y="4250"/>
                  </a:cubicBezTo>
                  <a:lnTo>
                    <a:pt x="5222" y="1103"/>
                  </a:lnTo>
                  <a:lnTo>
                    <a:pt x="5434" y="974"/>
                  </a:lnTo>
                  <a:lnTo>
                    <a:pt x="5983" y="639"/>
                  </a:lnTo>
                  <a:lnTo>
                    <a:pt x="6099" y="567"/>
                  </a:lnTo>
                  <a:lnTo>
                    <a:pt x="6683" y="213"/>
                  </a:lnTo>
                  <a:lnTo>
                    <a:pt x="6683" y="73"/>
                  </a:lnTo>
                  <a:lnTo>
                    <a:pt x="6782" y="4"/>
                  </a:lnTo>
                  <a:lnTo>
                    <a:pt x="678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" name="Google Shape;6766;p41">
              <a:extLst>
                <a:ext uri="{FF2B5EF4-FFF2-40B4-BE49-F238E27FC236}">
                  <a16:creationId xmlns:a16="http://schemas.microsoft.com/office/drawing/2014/main" id="{60885D3A-CC78-40CE-82BF-593238764688}"/>
                </a:ext>
              </a:extLst>
            </p:cNvPr>
            <p:cNvSpPr/>
            <p:nvPr/>
          </p:nvSpPr>
          <p:spPr>
            <a:xfrm>
              <a:off x="5166475" y="3113375"/>
              <a:ext cx="2475" cy="50200"/>
            </a:xfrm>
            <a:custGeom>
              <a:avLst/>
              <a:gdLst/>
              <a:ahLst/>
              <a:cxnLst/>
              <a:rect l="l" t="t" r="r" b="b"/>
              <a:pathLst>
                <a:path w="99" h="2008" extrusionOk="0">
                  <a:moveTo>
                    <a:pt x="99" y="1"/>
                  </a:moveTo>
                  <a:lnTo>
                    <a:pt x="0" y="70"/>
                  </a:lnTo>
                  <a:lnTo>
                    <a:pt x="0" y="2008"/>
                  </a:lnTo>
                  <a:lnTo>
                    <a:pt x="99" y="1950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" name="Google Shape;6767;p41">
              <a:extLst>
                <a:ext uri="{FF2B5EF4-FFF2-40B4-BE49-F238E27FC236}">
                  <a16:creationId xmlns:a16="http://schemas.microsoft.com/office/drawing/2014/main" id="{F2E72821-C2CA-4279-B5F2-26130C2F2029}"/>
                </a:ext>
              </a:extLst>
            </p:cNvPr>
            <p:cNvSpPr/>
            <p:nvPr/>
          </p:nvSpPr>
          <p:spPr>
            <a:xfrm>
              <a:off x="5166475" y="3113375"/>
              <a:ext cx="2475" cy="50200"/>
            </a:xfrm>
            <a:custGeom>
              <a:avLst/>
              <a:gdLst/>
              <a:ahLst/>
              <a:cxnLst/>
              <a:rect l="l" t="t" r="r" b="b"/>
              <a:pathLst>
                <a:path w="99" h="2008" extrusionOk="0">
                  <a:moveTo>
                    <a:pt x="99" y="1"/>
                  </a:moveTo>
                  <a:lnTo>
                    <a:pt x="0" y="70"/>
                  </a:lnTo>
                  <a:lnTo>
                    <a:pt x="0" y="2008"/>
                  </a:lnTo>
                  <a:lnTo>
                    <a:pt x="99" y="1950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" name="Google Shape;6768;p41">
              <a:extLst>
                <a:ext uri="{FF2B5EF4-FFF2-40B4-BE49-F238E27FC236}">
                  <a16:creationId xmlns:a16="http://schemas.microsoft.com/office/drawing/2014/main" id="{46DF93DB-E056-4AAA-8B8B-4EB10AE498CA}"/>
                </a:ext>
              </a:extLst>
            </p:cNvPr>
            <p:cNvSpPr/>
            <p:nvPr/>
          </p:nvSpPr>
          <p:spPr>
            <a:xfrm>
              <a:off x="4806825" y="3001350"/>
              <a:ext cx="357875" cy="206675"/>
            </a:xfrm>
            <a:custGeom>
              <a:avLst/>
              <a:gdLst/>
              <a:ahLst/>
              <a:cxnLst/>
              <a:rect l="l" t="t" r="r" b="b"/>
              <a:pathLst>
                <a:path w="14315" h="8267" extrusionOk="0">
                  <a:moveTo>
                    <a:pt x="6784" y="1"/>
                  </a:moveTo>
                  <a:cubicBezTo>
                    <a:pt x="6722" y="1"/>
                    <a:pt x="6661" y="15"/>
                    <a:pt x="6615" y="42"/>
                  </a:cubicBezTo>
                  <a:lnTo>
                    <a:pt x="0" y="3861"/>
                  </a:lnTo>
                  <a:lnTo>
                    <a:pt x="7632" y="8267"/>
                  </a:lnTo>
                  <a:lnTo>
                    <a:pt x="14246" y="4448"/>
                  </a:lnTo>
                  <a:cubicBezTo>
                    <a:pt x="14291" y="4420"/>
                    <a:pt x="14314" y="4387"/>
                    <a:pt x="14314" y="4349"/>
                  </a:cubicBezTo>
                  <a:lnTo>
                    <a:pt x="14314" y="4199"/>
                  </a:lnTo>
                  <a:lnTo>
                    <a:pt x="6956" y="42"/>
                  </a:lnTo>
                  <a:cubicBezTo>
                    <a:pt x="6908" y="15"/>
                    <a:pt x="6846" y="1"/>
                    <a:pt x="6784" y="1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" name="Google Shape;6769;p41">
              <a:extLst>
                <a:ext uri="{FF2B5EF4-FFF2-40B4-BE49-F238E27FC236}">
                  <a16:creationId xmlns:a16="http://schemas.microsoft.com/office/drawing/2014/main" id="{542E6B1B-58B5-4200-983A-7CE64F5FD2EB}"/>
                </a:ext>
              </a:extLst>
            </p:cNvPr>
            <p:cNvSpPr/>
            <p:nvPr/>
          </p:nvSpPr>
          <p:spPr>
            <a:xfrm>
              <a:off x="5000175" y="3106400"/>
              <a:ext cx="164525" cy="100100"/>
            </a:xfrm>
            <a:custGeom>
              <a:avLst/>
              <a:gdLst/>
              <a:ahLst/>
              <a:cxnLst/>
              <a:rect l="l" t="t" r="r" b="b"/>
              <a:pathLst>
                <a:path w="6581" h="4004" extrusionOk="0">
                  <a:moveTo>
                    <a:pt x="6580" y="0"/>
                  </a:moveTo>
                  <a:cubicBezTo>
                    <a:pt x="6580" y="34"/>
                    <a:pt x="6557" y="72"/>
                    <a:pt x="6512" y="99"/>
                  </a:cubicBezTo>
                  <a:lnTo>
                    <a:pt x="0" y="3857"/>
                  </a:lnTo>
                  <a:lnTo>
                    <a:pt x="0" y="4003"/>
                  </a:lnTo>
                  <a:lnTo>
                    <a:pt x="6512" y="246"/>
                  </a:lnTo>
                  <a:cubicBezTo>
                    <a:pt x="6557" y="218"/>
                    <a:pt x="6580" y="185"/>
                    <a:pt x="6580" y="147"/>
                  </a:cubicBezTo>
                  <a:lnTo>
                    <a:pt x="6580" y="127"/>
                  </a:lnTo>
                  <a:lnTo>
                    <a:pt x="6580" y="120"/>
                  </a:lnTo>
                  <a:lnTo>
                    <a:pt x="6580" y="116"/>
                  </a:lnTo>
                  <a:lnTo>
                    <a:pt x="6580" y="113"/>
                  </a:lnTo>
                  <a:lnTo>
                    <a:pt x="6580" y="109"/>
                  </a:lnTo>
                  <a:lnTo>
                    <a:pt x="6580" y="106"/>
                  </a:lnTo>
                  <a:lnTo>
                    <a:pt x="6580" y="103"/>
                  </a:lnTo>
                  <a:lnTo>
                    <a:pt x="6580" y="99"/>
                  </a:lnTo>
                  <a:lnTo>
                    <a:pt x="6580" y="95"/>
                  </a:lnTo>
                  <a:lnTo>
                    <a:pt x="6580" y="0"/>
                  </a:lnTo>
                  <a:close/>
                </a:path>
              </a:pathLst>
            </a:custGeom>
            <a:solidFill>
              <a:srgbClr val="1FB299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" name="Google Shape;6770;p41">
              <a:extLst>
                <a:ext uri="{FF2B5EF4-FFF2-40B4-BE49-F238E27FC236}">
                  <a16:creationId xmlns:a16="http://schemas.microsoft.com/office/drawing/2014/main" id="{6CB13742-6505-40D3-B62A-E1284E95C310}"/>
                </a:ext>
              </a:extLst>
            </p:cNvPr>
            <p:cNvSpPr/>
            <p:nvPr/>
          </p:nvSpPr>
          <p:spPr>
            <a:xfrm>
              <a:off x="4806825" y="2997700"/>
              <a:ext cx="358475" cy="206575"/>
            </a:xfrm>
            <a:custGeom>
              <a:avLst/>
              <a:gdLst/>
              <a:ahLst/>
              <a:cxnLst/>
              <a:rect l="l" t="t" r="r" b="b"/>
              <a:pathLst>
                <a:path w="14339" h="8263" extrusionOk="0">
                  <a:moveTo>
                    <a:pt x="6784" y="0"/>
                  </a:moveTo>
                  <a:cubicBezTo>
                    <a:pt x="6722" y="0"/>
                    <a:pt x="6661" y="14"/>
                    <a:pt x="6615" y="41"/>
                  </a:cubicBezTo>
                  <a:lnTo>
                    <a:pt x="0" y="3860"/>
                  </a:lnTo>
                  <a:lnTo>
                    <a:pt x="7632" y="8263"/>
                  </a:lnTo>
                  <a:lnTo>
                    <a:pt x="14246" y="4447"/>
                  </a:lnTo>
                  <a:cubicBezTo>
                    <a:pt x="14338" y="4393"/>
                    <a:pt x="14338" y="4304"/>
                    <a:pt x="14246" y="4249"/>
                  </a:cubicBezTo>
                  <a:lnTo>
                    <a:pt x="6956" y="41"/>
                  </a:lnTo>
                  <a:cubicBezTo>
                    <a:pt x="6908" y="14"/>
                    <a:pt x="6846" y="0"/>
                    <a:pt x="6784" y="0"/>
                  </a:cubicBez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" name="Google Shape;6771;p41">
              <a:extLst>
                <a:ext uri="{FF2B5EF4-FFF2-40B4-BE49-F238E27FC236}">
                  <a16:creationId xmlns:a16="http://schemas.microsoft.com/office/drawing/2014/main" id="{9D559FD3-CDC9-48DA-82C2-A7747F025128}"/>
                </a:ext>
              </a:extLst>
            </p:cNvPr>
            <p:cNvSpPr/>
            <p:nvPr/>
          </p:nvSpPr>
          <p:spPr>
            <a:xfrm>
              <a:off x="5000175" y="3102125"/>
              <a:ext cx="164525" cy="100700"/>
            </a:xfrm>
            <a:custGeom>
              <a:avLst/>
              <a:gdLst/>
              <a:ahLst/>
              <a:cxnLst/>
              <a:rect l="l" t="t" r="r" b="b"/>
              <a:pathLst>
                <a:path w="6581" h="4028" extrusionOk="0">
                  <a:moveTo>
                    <a:pt x="0" y="3092"/>
                  </a:moveTo>
                  <a:lnTo>
                    <a:pt x="0" y="3287"/>
                  </a:lnTo>
                  <a:cubicBezTo>
                    <a:pt x="27" y="3297"/>
                    <a:pt x="54" y="3305"/>
                    <a:pt x="86" y="3305"/>
                  </a:cubicBezTo>
                  <a:cubicBezTo>
                    <a:pt x="140" y="3305"/>
                    <a:pt x="205" y="3287"/>
                    <a:pt x="270" y="3250"/>
                  </a:cubicBezTo>
                  <a:lnTo>
                    <a:pt x="270" y="3250"/>
                  </a:lnTo>
                  <a:lnTo>
                    <a:pt x="294" y="3264"/>
                  </a:lnTo>
                  <a:lnTo>
                    <a:pt x="270" y="3250"/>
                  </a:lnTo>
                  <a:cubicBezTo>
                    <a:pt x="270" y="3250"/>
                    <a:pt x="270" y="3250"/>
                    <a:pt x="270" y="3250"/>
                  </a:cubicBezTo>
                  <a:lnTo>
                    <a:pt x="270" y="3250"/>
                  </a:lnTo>
                  <a:lnTo>
                    <a:pt x="0" y="3092"/>
                  </a:lnTo>
                  <a:close/>
                  <a:moveTo>
                    <a:pt x="6386" y="0"/>
                  </a:moveTo>
                  <a:lnTo>
                    <a:pt x="6386" y="123"/>
                  </a:lnTo>
                  <a:lnTo>
                    <a:pt x="6376" y="130"/>
                  </a:lnTo>
                  <a:cubicBezTo>
                    <a:pt x="6396" y="178"/>
                    <a:pt x="6379" y="230"/>
                    <a:pt x="6314" y="263"/>
                  </a:cubicBezTo>
                  <a:lnTo>
                    <a:pt x="706" y="3502"/>
                  </a:lnTo>
                  <a:lnTo>
                    <a:pt x="369" y="3305"/>
                  </a:lnTo>
                  <a:cubicBezTo>
                    <a:pt x="355" y="3314"/>
                    <a:pt x="338" y="3322"/>
                    <a:pt x="325" y="3332"/>
                  </a:cubicBezTo>
                  <a:cubicBezTo>
                    <a:pt x="243" y="3376"/>
                    <a:pt x="161" y="3400"/>
                    <a:pt x="86" y="3400"/>
                  </a:cubicBezTo>
                  <a:cubicBezTo>
                    <a:pt x="54" y="3400"/>
                    <a:pt x="27" y="3396"/>
                    <a:pt x="0" y="3390"/>
                  </a:cubicBezTo>
                  <a:lnTo>
                    <a:pt x="0" y="4028"/>
                  </a:lnTo>
                  <a:lnTo>
                    <a:pt x="6512" y="270"/>
                  </a:lnTo>
                  <a:cubicBezTo>
                    <a:pt x="6557" y="243"/>
                    <a:pt x="6580" y="205"/>
                    <a:pt x="6580" y="171"/>
                  </a:cubicBezTo>
                  <a:cubicBezTo>
                    <a:pt x="6580" y="134"/>
                    <a:pt x="6557" y="99"/>
                    <a:pt x="6512" y="72"/>
                  </a:cubicBezTo>
                  <a:lnTo>
                    <a:pt x="638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" name="Google Shape;6772;p41">
              <a:extLst>
                <a:ext uri="{FF2B5EF4-FFF2-40B4-BE49-F238E27FC236}">
                  <a16:creationId xmlns:a16="http://schemas.microsoft.com/office/drawing/2014/main" id="{9C20577B-B7FD-499E-8BE6-7A3724D3C6D0}"/>
                </a:ext>
              </a:extLst>
            </p:cNvPr>
            <p:cNvSpPr/>
            <p:nvPr/>
          </p:nvSpPr>
          <p:spPr>
            <a:xfrm>
              <a:off x="4827050" y="2997600"/>
              <a:ext cx="333050" cy="192075"/>
            </a:xfrm>
            <a:custGeom>
              <a:avLst/>
              <a:gdLst/>
              <a:ahLst/>
              <a:cxnLst/>
              <a:rect l="l" t="t" r="r" b="b"/>
              <a:pathLst>
                <a:path w="13322" h="7683" extrusionOk="0">
                  <a:moveTo>
                    <a:pt x="5781" y="1"/>
                  </a:moveTo>
                  <a:cubicBezTo>
                    <a:pt x="5719" y="1"/>
                    <a:pt x="5657" y="14"/>
                    <a:pt x="5612" y="41"/>
                  </a:cubicBezTo>
                  <a:lnTo>
                    <a:pt x="713" y="2867"/>
                  </a:lnTo>
                  <a:lnTo>
                    <a:pt x="1" y="2454"/>
                  </a:lnTo>
                  <a:lnTo>
                    <a:pt x="1" y="3277"/>
                  </a:lnTo>
                  <a:lnTo>
                    <a:pt x="7631" y="7683"/>
                  </a:lnTo>
                  <a:lnTo>
                    <a:pt x="13239" y="4444"/>
                  </a:lnTo>
                  <a:cubicBezTo>
                    <a:pt x="13304" y="4411"/>
                    <a:pt x="13321" y="4359"/>
                    <a:pt x="13301" y="4311"/>
                  </a:cubicBezTo>
                  <a:lnTo>
                    <a:pt x="13311" y="4304"/>
                  </a:lnTo>
                  <a:lnTo>
                    <a:pt x="13311" y="3550"/>
                  </a:lnTo>
                  <a:lnTo>
                    <a:pt x="12676" y="3922"/>
                  </a:lnTo>
                  <a:lnTo>
                    <a:pt x="5952" y="41"/>
                  </a:lnTo>
                  <a:cubicBezTo>
                    <a:pt x="5905" y="14"/>
                    <a:pt x="5843" y="1"/>
                    <a:pt x="5781" y="1"/>
                  </a:cubicBez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" name="Google Shape;6773;p41">
              <a:extLst>
                <a:ext uri="{FF2B5EF4-FFF2-40B4-BE49-F238E27FC236}">
                  <a16:creationId xmlns:a16="http://schemas.microsoft.com/office/drawing/2014/main" id="{FD6297FF-DFAF-48F3-8A10-9FC9AFF5307F}"/>
                </a:ext>
              </a:extLst>
            </p:cNvPr>
            <p:cNvSpPr/>
            <p:nvPr/>
          </p:nvSpPr>
          <p:spPr>
            <a:xfrm>
              <a:off x="4827050" y="2976950"/>
              <a:ext cx="333375" cy="192100"/>
            </a:xfrm>
            <a:custGeom>
              <a:avLst/>
              <a:gdLst/>
              <a:ahLst/>
              <a:cxnLst/>
              <a:rect l="l" t="t" r="r" b="b"/>
              <a:pathLst>
                <a:path w="13335" h="7684" extrusionOk="0">
                  <a:moveTo>
                    <a:pt x="5781" y="1"/>
                  </a:moveTo>
                  <a:cubicBezTo>
                    <a:pt x="5719" y="1"/>
                    <a:pt x="5657" y="14"/>
                    <a:pt x="5612" y="42"/>
                  </a:cubicBezTo>
                  <a:lnTo>
                    <a:pt x="1" y="3280"/>
                  </a:lnTo>
                  <a:lnTo>
                    <a:pt x="7631" y="7683"/>
                  </a:lnTo>
                  <a:lnTo>
                    <a:pt x="13239" y="4448"/>
                  </a:lnTo>
                  <a:cubicBezTo>
                    <a:pt x="13335" y="4393"/>
                    <a:pt x="13335" y="4304"/>
                    <a:pt x="13239" y="4250"/>
                  </a:cubicBezTo>
                  <a:lnTo>
                    <a:pt x="5952" y="42"/>
                  </a:lnTo>
                  <a:cubicBezTo>
                    <a:pt x="5905" y="14"/>
                    <a:pt x="5843" y="1"/>
                    <a:pt x="5781" y="1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" name="Google Shape;6774;p41">
              <a:extLst>
                <a:ext uri="{FF2B5EF4-FFF2-40B4-BE49-F238E27FC236}">
                  <a16:creationId xmlns:a16="http://schemas.microsoft.com/office/drawing/2014/main" id="{A8FBF430-B29A-441A-A7E0-64CE9720442E}"/>
                </a:ext>
              </a:extLst>
            </p:cNvPr>
            <p:cNvSpPr/>
            <p:nvPr/>
          </p:nvSpPr>
          <p:spPr>
            <a:xfrm>
              <a:off x="4827050" y="3058950"/>
              <a:ext cx="190800" cy="130725"/>
            </a:xfrm>
            <a:custGeom>
              <a:avLst/>
              <a:gdLst/>
              <a:ahLst/>
              <a:cxnLst/>
              <a:rect l="l" t="t" r="r" b="b"/>
              <a:pathLst>
                <a:path w="7632" h="5229" extrusionOk="0">
                  <a:moveTo>
                    <a:pt x="1" y="0"/>
                  </a:moveTo>
                  <a:lnTo>
                    <a:pt x="1" y="823"/>
                  </a:lnTo>
                  <a:lnTo>
                    <a:pt x="7631" y="5229"/>
                  </a:lnTo>
                  <a:lnTo>
                    <a:pt x="7631" y="44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" name="Google Shape;6775;p41">
              <a:extLst>
                <a:ext uri="{FF2B5EF4-FFF2-40B4-BE49-F238E27FC236}">
                  <a16:creationId xmlns:a16="http://schemas.microsoft.com/office/drawing/2014/main" id="{D35EA38B-586E-4AA3-A454-A2A7D08D175C}"/>
                </a:ext>
              </a:extLst>
            </p:cNvPr>
            <p:cNvSpPr/>
            <p:nvPr/>
          </p:nvSpPr>
          <p:spPr>
            <a:xfrm>
              <a:off x="5014000" y="3157700"/>
              <a:ext cx="7775" cy="4025"/>
            </a:xfrm>
            <a:custGeom>
              <a:avLst/>
              <a:gdLst/>
              <a:ahLst/>
              <a:cxnLst/>
              <a:rect l="l" t="t" r="r" b="b"/>
              <a:pathLst>
                <a:path w="311" h="161" extrusionOk="0">
                  <a:moveTo>
                    <a:pt x="126" y="0"/>
                  </a:moveTo>
                  <a:cubicBezTo>
                    <a:pt x="98" y="0"/>
                    <a:pt x="72" y="7"/>
                    <a:pt x="51" y="20"/>
                  </a:cubicBezTo>
                  <a:cubicBezTo>
                    <a:pt x="45" y="20"/>
                    <a:pt x="41" y="23"/>
                    <a:pt x="41" y="26"/>
                  </a:cubicBezTo>
                  <a:cubicBezTo>
                    <a:pt x="0" y="58"/>
                    <a:pt x="7" y="102"/>
                    <a:pt x="65" y="132"/>
                  </a:cubicBezTo>
                  <a:cubicBezTo>
                    <a:pt x="82" y="143"/>
                    <a:pt x="103" y="149"/>
                    <a:pt x="126" y="153"/>
                  </a:cubicBezTo>
                  <a:cubicBezTo>
                    <a:pt x="144" y="158"/>
                    <a:pt x="161" y="161"/>
                    <a:pt x="179" y="161"/>
                  </a:cubicBezTo>
                  <a:cubicBezTo>
                    <a:pt x="196" y="161"/>
                    <a:pt x="213" y="158"/>
                    <a:pt x="229" y="153"/>
                  </a:cubicBezTo>
                  <a:cubicBezTo>
                    <a:pt x="239" y="149"/>
                    <a:pt x="249" y="146"/>
                    <a:pt x="259" y="140"/>
                  </a:cubicBezTo>
                  <a:cubicBezTo>
                    <a:pt x="311" y="112"/>
                    <a:pt x="304" y="61"/>
                    <a:pt x="246" y="26"/>
                  </a:cubicBezTo>
                  <a:cubicBezTo>
                    <a:pt x="218" y="13"/>
                    <a:pt x="188" y="3"/>
                    <a:pt x="157" y="3"/>
                  </a:cubicBezTo>
                  <a:cubicBezTo>
                    <a:pt x="146" y="1"/>
                    <a:pt x="136" y="0"/>
                    <a:pt x="126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" name="Google Shape;6776;p41">
              <a:extLst>
                <a:ext uri="{FF2B5EF4-FFF2-40B4-BE49-F238E27FC236}">
                  <a16:creationId xmlns:a16="http://schemas.microsoft.com/office/drawing/2014/main" id="{E1DAF24A-E6A1-4970-B9DB-FB18F2D11E39}"/>
                </a:ext>
              </a:extLst>
            </p:cNvPr>
            <p:cNvSpPr/>
            <p:nvPr/>
          </p:nvSpPr>
          <p:spPr>
            <a:xfrm>
              <a:off x="4993950" y="3154850"/>
              <a:ext cx="25775" cy="32275"/>
            </a:xfrm>
            <a:custGeom>
              <a:avLst/>
              <a:gdLst/>
              <a:ahLst/>
              <a:cxnLst/>
              <a:rect l="l" t="t" r="r" b="b"/>
              <a:pathLst>
                <a:path w="1031" h="1291" extrusionOk="0">
                  <a:moveTo>
                    <a:pt x="713" y="0"/>
                  </a:moveTo>
                  <a:cubicBezTo>
                    <a:pt x="635" y="0"/>
                    <a:pt x="557" y="25"/>
                    <a:pt x="475" y="72"/>
                  </a:cubicBezTo>
                  <a:cubicBezTo>
                    <a:pt x="208" y="226"/>
                    <a:pt x="0" y="584"/>
                    <a:pt x="0" y="892"/>
                  </a:cubicBezTo>
                  <a:cubicBezTo>
                    <a:pt x="0" y="1008"/>
                    <a:pt x="31" y="1103"/>
                    <a:pt x="89" y="1175"/>
                  </a:cubicBezTo>
                  <a:cubicBezTo>
                    <a:pt x="147" y="1250"/>
                    <a:pt x="235" y="1291"/>
                    <a:pt x="335" y="1291"/>
                  </a:cubicBezTo>
                  <a:cubicBezTo>
                    <a:pt x="410" y="1291"/>
                    <a:pt x="492" y="1267"/>
                    <a:pt x="574" y="1223"/>
                  </a:cubicBezTo>
                  <a:cubicBezTo>
                    <a:pt x="587" y="1213"/>
                    <a:pt x="604" y="1205"/>
                    <a:pt x="618" y="1196"/>
                  </a:cubicBezTo>
                  <a:lnTo>
                    <a:pt x="519" y="1141"/>
                  </a:lnTo>
                  <a:cubicBezTo>
                    <a:pt x="453" y="1177"/>
                    <a:pt x="390" y="1195"/>
                    <a:pt x="335" y="1195"/>
                  </a:cubicBezTo>
                  <a:cubicBezTo>
                    <a:pt x="195" y="1195"/>
                    <a:pt x="99" y="1084"/>
                    <a:pt x="99" y="892"/>
                  </a:cubicBezTo>
                  <a:cubicBezTo>
                    <a:pt x="99" y="622"/>
                    <a:pt x="290" y="291"/>
                    <a:pt x="522" y="158"/>
                  </a:cubicBezTo>
                  <a:cubicBezTo>
                    <a:pt x="589" y="118"/>
                    <a:pt x="654" y="99"/>
                    <a:pt x="711" y="99"/>
                  </a:cubicBezTo>
                  <a:cubicBezTo>
                    <a:pt x="761" y="99"/>
                    <a:pt x="806" y="113"/>
                    <a:pt x="843" y="140"/>
                  </a:cubicBezTo>
                  <a:cubicBezTo>
                    <a:pt x="881" y="168"/>
                    <a:pt x="911" y="209"/>
                    <a:pt x="928" y="267"/>
                  </a:cubicBezTo>
                  <a:cubicBezTo>
                    <a:pt x="946" y="272"/>
                    <a:pt x="963" y="275"/>
                    <a:pt x="981" y="275"/>
                  </a:cubicBezTo>
                  <a:cubicBezTo>
                    <a:pt x="998" y="275"/>
                    <a:pt x="1015" y="272"/>
                    <a:pt x="1031" y="267"/>
                  </a:cubicBezTo>
                  <a:cubicBezTo>
                    <a:pt x="1017" y="205"/>
                    <a:pt x="993" y="154"/>
                    <a:pt x="959" y="117"/>
                  </a:cubicBezTo>
                  <a:cubicBezTo>
                    <a:pt x="901" y="41"/>
                    <a:pt x="815" y="0"/>
                    <a:pt x="713" y="0"/>
                  </a:cubicBezTo>
                  <a:close/>
                </a:path>
              </a:pathLst>
            </a:custGeom>
            <a:solidFill>
              <a:srgbClr val="263238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" name="Google Shape;6777;p41">
              <a:extLst>
                <a:ext uri="{FF2B5EF4-FFF2-40B4-BE49-F238E27FC236}">
                  <a16:creationId xmlns:a16="http://schemas.microsoft.com/office/drawing/2014/main" id="{7106A26B-E6E9-4D38-862C-59529EE18EC4}"/>
                </a:ext>
              </a:extLst>
            </p:cNvPr>
            <p:cNvSpPr/>
            <p:nvPr/>
          </p:nvSpPr>
          <p:spPr>
            <a:xfrm>
              <a:off x="5000100" y="3077225"/>
              <a:ext cx="164600" cy="84150"/>
            </a:xfrm>
            <a:custGeom>
              <a:avLst/>
              <a:gdLst/>
              <a:ahLst/>
              <a:cxnLst/>
              <a:rect l="l" t="t" r="r" b="b"/>
              <a:pathLst>
                <a:path w="6584" h="3366" extrusionOk="0">
                  <a:moveTo>
                    <a:pt x="6583" y="0"/>
                  </a:moveTo>
                  <a:lnTo>
                    <a:pt x="0" y="3218"/>
                  </a:lnTo>
                  <a:lnTo>
                    <a:pt x="0" y="3365"/>
                  </a:lnTo>
                  <a:lnTo>
                    <a:pt x="6498" y="256"/>
                  </a:lnTo>
                  <a:cubicBezTo>
                    <a:pt x="6546" y="229"/>
                    <a:pt x="6583" y="161"/>
                    <a:pt x="6583" y="106"/>
                  </a:cubicBezTo>
                  <a:lnTo>
                    <a:pt x="6583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3" name="Google Shape;6778;p41">
              <a:extLst>
                <a:ext uri="{FF2B5EF4-FFF2-40B4-BE49-F238E27FC236}">
                  <a16:creationId xmlns:a16="http://schemas.microsoft.com/office/drawing/2014/main" id="{189A67B4-B8EC-4F27-B19B-47EBC8F0289B}"/>
                </a:ext>
              </a:extLst>
            </p:cNvPr>
            <p:cNvSpPr/>
            <p:nvPr/>
          </p:nvSpPr>
          <p:spPr>
            <a:xfrm>
              <a:off x="5000175" y="3077225"/>
              <a:ext cx="164525" cy="84150"/>
            </a:xfrm>
            <a:custGeom>
              <a:avLst/>
              <a:gdLst/>
              <a:ahLst/>
              <a:cxnLst/>
              <a:rect l="l" t="t" r="r" b="b"/>
              <a:pathLst>
                <a:path w="6581" h="3366" extrusionOk="0">
                  <a:moveTo>
                    <a:pt x="6580" y="0"/>
                  </a:moveTo>
                  <a:cubicBezTo>
                    <a:pt x="6580" y="34"/>
                    <a:pt x="6557" y="71"/>
                    <a:pt x="6512" y="99"/>
                  </a:cubicBezTo>
                  <a:lnTo>
                    <a:pt x="0" y="3222"/>
                  </a:lnTo>
                  <a:lnTo>
                    <a:pt x="0" y="3365"/>
                  </a:lnTo>
                  <a:lnTo>
                    <a:pt x="6495" y="256"/>
                  </a:lnTo>
                  <a:cubicBezTo>
                    <a:pt x="6543" y="229"/>
                    <a:pt x="6580" y="161"/>
                    <a:pt x="6580" y="106"/>
                  </a:cubicBezTo>
                  <a:lnTo>
                    <a:pt x="658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4" name="Google Shape;6779;p41">
              <a:extLst>
                <a:ext uri="{FF2B5EF4-FFF2-40B4-BE49-F238E27FC236}">
                  <a16:creationId xmlns:a16="http://schemas.microsoft.com/office/drawing/2014/main" id="{752110B4-04BB-4640-80F9-EE24E37FFDE0}"/>
                </a:ext>
              </a:extLst>
            </p:cNvPr>
            <p:cNvSpPr/>
            <p:nvPr/>
          </p:nvSpPr>
          <p:spPr>
            <a:xfrm>
              <a:off x="4806825" y="2968500"/>
              <a:ext cx="358475" cy="190575"/>
            </a:xfrm>
            <a:custGeom>
              <a:avLst/>
              <a:gdLst/>
              <a:ahLst/>
              <a:cxnLst/>
              <a:rect l="l" t="t" r="r" b="b"/>
              <a:pathLst>
                <a:path w="14339" h="7623" extrusionOk="0">
                  <a:moveTo>
                    <a:pt x="6784" y="1"/>
                  </a:moveTo>
                  <a:cubicBezTo>
                    <a:pt x="6722" y="1"/>
                    <a:pt x="6661" y="14"/>
                    <a:pt x="6615" y="41"/>
                  </a:cubicBezTo>
                  <a:lnTo>
                    <a:pt x="0" y="3215"/>
                  </a:lnTo>
                  <a:lnTo>
                    <a:pt x="7632" y="7622"/>
                  </a:lnTo>
                  <a:lnTo>
                    <a:pt x="14246" y="4448"/>
                  </a:lnTo>
                  <a:cubicBezTo>
                    <a:pt x="14338" y="4393"/>
                    <a:pt x="14338" y="4305"/>
                    <a:pt x="14246" y="4250"/>
                  </a:cubicBezTo>
                  <a:lnTo>
                    <a:pt x="6956" y="41"/>
                  </a:lnTo>
                  <a:cubicBezTo>
                    <a:pt x="6908" y="14"/>
                    <a:pt x="6846" y="1"/>
                    <a:pt x="67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5" name="Google Shape;6780;p41">
              <a:extLst>
                <a:ext uri="{FF2B5EF4-FFF2-40B4-BE49-F238E27FC236}">
                  <a16:creationId xmlns:a16="http://schemas.microsoft.com/office/drawing/2014/main" id="{C4D234EF-C0A2-4D9D-A321-2AFB480F4365}"/>
                </a:ext>
              </a:extLst>
            </p:cNvPr>
            <p:cNvSpPr/>
            <p:nvPr/>
          </p:nvSpPr>
          <p:spPr>
            <a:xfrm>
              <a:off x="4806825" y="3048875"/>
              <a:ext cx="190800" cy="159150"/>
            </a:xfrm>
            <a:custGeom>
              <a:avLst/>
              <a:gdLst/>
              <a:ahLst/>
              <a:cxnLst/>
              <a:rect l="l" t="t" r="r" b="b"/>
              <a:pathLst>
                <a:path w="7632" h="6366" extrusionOk="0">
                  <a:moveTo>
                    <a:pt x="0" y="0"/>
                  </a:moveTo>
                  <a:lnTo>
                    <a:pt x="0" y="1960"/>
                  </a:lnTo>
                  <a:lnTo>
                    <a:pt x="7632" y="6366"/>
                  </a:lnTo>
                  <a:lnTo>
                    <a:pt x="7632" y="4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6" name="Google Shape;6781;p41">
              <a:extLst>
                <a:ext uri="{FF2B5EF4-FFF2-40B4-BE49-F238E27FC236}">
                  <a16:creationId xmlns:a16="http://schemas.microsoft.com/office/drawing/2014/main" id="{9704FE02-74EB-4CF2-9C11-5F9B68175D9D}"/>
                </a:ext>
              </a:extLst>
            </p:cNvPr>
            <p:cNvSpPr/>
            <p:nvPr/>
          </p:nvSpPr>
          <p:spPr>
            <a:xfrm>
              <a:off x="4806825" y="3048875"/>
              <a:ext cx="190800" cy="159150"/>
            </a:xfrm>
            <a:custGeom>
              <a:avLst/>
              <a:gdLst/>
              <a:ahLst/>
              <a:cxnLst/>
              <a:rect l="l" t="t" r="r" b="b"/>
              <a:pathLst>
                <a:path w="7632" h="6366" extrusionOk="0">
                  <a:moveTo>
                    <a:pt x="0" y="0"/>
                  </a:moveTo>
                  <a:lnTo>
                    <a:pt x="0" y="1960"/>
                  </a:lnTo>
                  <a:lnTo>
                    <a:pt x="7632" y="6366"/>
                  </a:lnTo>
                  <a:lnTo>
                    <a:pt x="7632" y="4878"/>
                  </a:lnTo>
                  <a:lnTo>
                    <a:pt x="7632" y="4646"/>
                  </a:lnTo>
                  <a:lnTo>
                    <a:pt x="7632" y="4407"/>
                  </a:lnTo>
                  <a:lnTo>
                    <a:pt x="5792" y="33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7" name="Google Shape;6782;p41">
              <a:extLst>
                <a:ext uri="{FF2B5EF4-FFF2-40B4-BE49-F238E27FC236}">
                  <a16:creationId xmlns:a16="http://schemas.microsoft.com/office/drawing/2014/main" id="{631B1493-DA6A-484D-92C3-BC1DC931F02E}"/>
                </a:ext>
              </a:extLst>
            </p:cNvPr>
            <p:cNvSpPr/>
            <p:nvPr/>
          </p:nvSpPr>
          <p:spPr>
            <a:xfrm>
              <a:off x="4942150" y="3144200"/>
              <a:ext cx="26225" cy="32350"/>
            </a:xfrm>
            <a:custGeom>
              <a:avLst/>
              <a:gdLst/>
              <a:ahLst/>
              <a:cxnLst/>
              <a:rect l="l" t="t" r="r" b="b"/>
              <a:pathLst>
                <a:path w="1049" h="1294" extrusionOk="0">
                  <a:moveTo>
                    <a:pt x="335" y="0"/>
                  </a:moveTo>
                  <a:cubicBezTo>
                    <a:pt x="137" y="0"/>
                    <a:pt x="0" y="164"/>
                    <a:pt x="0" y="403"/>
                  </a:cubicBezTo>
                  <a:cubicBezTo>
                    <a:pt x="0" y="710"/>
                    <a:pt x="209" y="1069"/>
                    <a:pt x="475" y="1222"/>
                  </a:cubicBezTo>
                  <a:cubicBezTo>
                    <a:pt x="557" y="1270"/>
                    <a:pt x="639" y="1294"/>
                    <a:pt x="713" y="1294"/>
                  </a:cubicBezTo>
                  <a:cubicBezTo>
                    <a:pt x="813" y="1294"/>
                    <a:pt x="901" y="1253"/>
                    <a:pt x="959" y="1178"/>
                  </a:cubicBezTo>
                  <a:cubicBezTo>
                    <a:pt x="1017" y="1106"/>
                    <a:pt x="1048" y="1007"/>
                    <a:pt x="1048" y="891"/>
                  </a:cubicBezTo>
                  <a:cubicBezTo>
                    <a:pt x="1048" y="587"/>
                    <a:pt x="840" y="226"/>
                    <a:pt x="573" y="72"/>
                  </a:cubicBezTo>
                  <a:cubicBezTo>
                    <a:pt x="491" y="24"/>
                    <a:pt x="410" y="0"/>
                    <a:pt x="335" y="0"/>
                  </a:cubicBezTo>
                  <a:close/>
                </a:path>
              </a:pathLst>
            </a:custGeom>
            <a:solidFill>
              <a:srgbClr val="455A6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8" name="Google Shape;6783;p41">
              <a:extLst>
                <a:ext uri="{FF2B5EF4-FFF2-40B4-BE49-F238E27FC236}">
                  <a16:creationId xmlns:a16="http://schemas.microsoft.com/office/drawing/2014/main" id="{0D6DE663-D1AE-4F78-B169-2DA64872C9CF}"/>
                </a:ext>
              </a:extLst>
            </p:cNvPr>
            <p:cNvSpPr/>
            <p:nvPr/>
          </p:nvSpPr>
          <p:spPr>
            <a:xfrm>
              <a:off x="4944625" y="3146700"/>
              <a:ext cx="21275" cy="27400"/>
            </a:xfrm>
            <a:custGeom>
              <a:avLst/>
              <a:gdLst/>
              <a:ahLst/>
              <a:cxnLst/>
              <a:rect l="l" t="t" r="r" b="b"/>
              <a:pathLst>
                <a:path w="851" h="1096" extrusionOk="0">
                  <a:moveTo>
                    <a:pt x="237" y="0"/>
                  </a:moveTo>
                  <a:cubicBezTo>
                    <a:pt x="97" y="0"/>
                    <a:pt x="0" y="111"/>
                    <a:pt x="0" y="303"/>
                  </a:cubicBezTo>
                  <a:cubicBezTo>
                    <a:pt x="0" y="572"/>
                    <a:pt x="192" y="904"/>
                    <a:pt x="427" y="1037"/>
                  </a:cubicBezTo>
                  <a:cubicBezTo>
                    <a:pt x="495" y="1077"/>
                    <a:pt x="559" y="1095"/>
                    <a:pt x="616" y="1095"/>
                  </a:cubicBezTo>
                  <a:cubicBezTo>
                    <a:pt x="754" y="1095"/>
                    <a:pt x="850" y="984"/>
                    <a:pt x="850" y="791"/>
                  </a:cubicBezTo>
                  <a:cubicBezTo>
                    <a:pt x="850" y="521"/>
                    <a:pt x="659" y="194"/>
                    <a:pt x="424" y="57"/>
                  </a:cubicBezTo>
                  <a:cubicBezTo>
                    <a:pt x="357" y="19"/>
                    <a:pt x="293" y="0"/>
                    <a:pt x="237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9" name="Google Shape;6784;p41">
              <a:extLst>
                <a:ext uri="{FF2B5EF4-FFF2-40B4-BE49-F238E27FC236}">
                  <a16:creationId xmlns:a16="http://schemas.microsoft.com/office/drawing/2014/main" id="{7DDBF220-D2F2-499C-BCAD-9830123526E3}"/>
                </a:ext>
              </a:extLst>
            </p:cNvPr>
            <p:cNvSpPr/>
            <p:nvPr/>
          </p:nvSpPr>
          <p:spPr>
            <a:xfrm>
              <a:off x="4821425" y="3072400"/>
              <a:ext cx="106000" cy="81525"/>
            </a:xfrm>
            <a:custGeom>
              <a:avLst/>
              <a:gdLst/>
              <a:ahLst/>
              <a:cxnLst/>
              <a:rect l="l" t="t" r="r" b="b"/>
              <a:pathLst>
                <a:path w="4240" h="3261" extrusionOk="0">
                  <a:moveTo>
                    <a:pt x="258" y="0"/>
                  </a:moveTo>
                  <a:cubicBezTo>
                    <a:pt x="105" y="0"/>
                    <a:pt x="0" y="122"/>
                    <a:pt x="0" y="333"/>
                  </a:cubicBezTo>
                  <a:lnTo>
                    <a:pt x="0" y="480"/>
                  </a:lnTo>
                  <a:cubicBezTo>
                    <a:pt x="0" y="776"/>
                    <a:pt x="208" y="1138"/>
                    <a:pt x="464" y="1288"/>
                  </a:cubicBezTo>
                  <a:lnTo>
                    <a:pt x="3772" y="3196"/>
                  </a:lnTo>
                  <a:cubicBezTo>
                    <a:pt x="3847" y="3240"/>
                    <a:pt x="3918" y="3261"/>
                    <a:pt x="3981" y="3261"/>
                  </a:cubicBezTo>
                  <a:cubicBezTo>
                    <a:pt x="4134" y="3261"/>
                    <a:pt x="4239" y="3137"/>
                    <a:pt x="4239" y="2927"/>
                  </a:cubicBezTo>
                  <a:lnTo>
                    <a:pt x="4239" y="2780"/>
                  </a:lnTo>
                  <a:cubicBezTo>
                    <a:pt x="4239" y="2483"/>
                    <a:pt x="4030" y="2121"/>
                    <a:pt x="3772" y="1975"/>
                  </a:cubicBezTo>
                  <a:lnTo>
                    <a:pt x="464" y="63"/>
                  </a:lnTo>
                  <a:cubicBezTo>
                    <a:pt x="390" y="20"/>
                    <a:pt x="320" y="0"/>
                    <a:pt x="258" y="0"/>
                  </a:cubicBez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0" name="Google Shape;6785;p41">
              <a:extLst>
                <a:ext uri="{FF2B5EF4-FFF2-40B4-BE49-F238E27FC236}">
                  <a16:creationId xmlns:a16="http://schemas.microsoft.com/office/drawing/2014/main" id="{96507861-3FF7-4134-BFCE-9FF0D13E68D7}"/>
                </a:ext>
              </a:extLst>
            </p:cNvPr>
            <p:cNvSpPr/>
            <p:nvPr/>
          </p:nvSpPr>
          <p:spPr>
            <a:xfrm>
              <a:off x="4997625" y="3157750"/>
              <a:ext cx="2575" cy="50275"/>
            </a:xfrm>
            <a:custGeom>
              <a:avLst/>
              <a:gdLst/>
              <a:ahLst/>
              <a:cxnLst/>
              <a:rect l="l" t="t" r="r" b="b"/>
              <a:pathLst>
                <a:path w="103" h="2011" extrusionOk="0">
                  <a:moveTo>
                    <a:pt x="102" y="1"/>
                  </a:moveTo>
                  <a:lnTo>
                    <a:pt x="0" y="52"/>
                  </a:lnTo>
                  <a:lnTo>
                    <a:pt x="0" y="2011"/>
                  </a:lnTo>
                  <a:lnTo>
                    <a:pt x="102" y="1953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1" name="Google Shape;6786;p41">
              <a:extLst>
                <a:ext uri="{FF2B5EF4-FFF2-40B4-BE49-F238E27FC236}">
                  <a16:creationId xmlns:a16="http://schemas.microsoft.com/office/drawing/2014/main" id="{715AE8E5-D60D-4387-9135-0E832851F325}"/>
                </a:ext>
              </a:extLst>
            </p:cNvPr>
            <p:cNvSpPr/>
            <p:nvPr/>
          </p:nvSpPr>
          <p:spPr>
            <a:xfrm>
              <a:off x="4997625" y="3157750"/>
              <a:ext cx="2575" cy="50275"/>
            </a:xfrm>
            <a:custGeom>
              <a:avLst/>
              <a:gdLst/>
              <a:ahLst/>
              <a:cxnLst/>
              <a:rect l="l" t="t" r="r" b="b"/>
              <a:pathLst>
                <a:path w="103" h="2011" extrusionOk="0">
                  <a:moveTo>
                    <a:pt x="102" y="1"/>
                  </a:moveTo>
                  <a:lnTo>
                    <a:pt x="65" y="21"/>
                  </a:lnTo>
                  <a:lnTo>
                    <a:pt x="0" y="52"/>
                  </a:lnTo>
                  <a:lnTo>
                    <a:pt x="0" y="2011"/>
                  </a:lnTo>
                  <a:lnTo>
                    <a:pt x="102" y="1953"/>
                  </a:lnTo>
                  <a:lnTo>
                    <a:pt x="102" y="314"/>
                  </a:lnTo>
                  <a:lnTo>
                    <a:pt x="102" y="147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2" name="Google Shape;6787;p41">
              <a:extLst>
                <a:ext uri="{FF2B5EF4-FFF2-40B4-BE49-F238E27FC236}">
                  <a16:creationId xmlns:a16="http://schemas.microsoft.com/office/drawing/2014/main" id="{82D5C650-8A6B-425F-B883-3488D7D3D2EE}"/>
                </a:ext>
              </a:extLst>
            </p:cNvPr>
            <p:cNvSpPr/>
            <p:nvPr/>
          </p:nvSpPr>
          <p:spPr>
            <a:xfrm>
              <a:off x="4869275" y="2622425"/>
              <a:ext cx="334750" cy="386225"/>
            </a:xfrm>
            <a:custGeom>
              <a:avLst/>
              <a:gdLst/>
              <a:ahLst/>
              <a:cxnLst/>
              <a:rect l="l" t="t" r="r" b="b"/>
              <a:pathLst>
                <a:path w="13390" h="15449" extrusionOk="0">
                  <a:moveTo>
                    <a:pt x="4287" y="0"/>
                  </a:moveTo>
                  <a:cubicBezTo>
                    <a:pt x="3134" y="76"/>
                    <a:pt x="1793" y="1038"/>
                    <a:pt x="1455" y="2311"/>
                  </a:cubicBezTo>
                  <a:cubicBezTo>
                    <a:pt x="1065" y="3765"/>
                    <a:pt x="1" y="9663"/>
                    <a:pt x="21" y="10383"/>
                  </a:cubicBezTo>
                  <a:cubicBezTo>
                    <a:pt x="45" y="11154"/>
                    <a:pt x="530" y="11359"/>
                    <a:pt x="1424" y="11649"/>
                  </a:cubicBezTo>
                  <a:cubicBezTo>
                    <a:pt x="2710" y="12066"/>
                    <a:pt x="6943" y="13250"/>
                    <a:pt x="8127" y="13594"/>
                  </a:cubicBezTo>
                  <a:cubicBezTo>
                    <a:pt x="8127" y="13594"/>
                    <a:pt x="8745" y="13960"/>
                    <a:pt x="9113" y="14171"/>
                  </a:cubicBezTo>
                  <a:cubicBezTo>
                    <a:pt x="9549" y="14418"/>
                    <a:pt x="9996" y="14463"/>
                    <a:pt x="10265" y="14463"/>
                  </a:cubicBezTo>
                  <a:cubicBezTo>
                    <a:pt x="10421" y="14463"/>
                    <a:pt x="10516" y="14448"/>
                    <a:pt x="10516" y="14448"/>
                  </a:cubicBezTo>
                  <a:cubicBezTo>
                    <a:pt x="10516" y="14448"/>
                    <a:pt x="10854" y="14769"/>
                    <a:pt x="11164" y="14984"/>
                  </a:cubicBezTo>
                  <a:cubicBezTo>
                    <a:pt x="11535" y="15239"/>
                    <a:pt x="11907" y="15449"/>
                    <a:pt x="12328" y="15449"/>
                  </a:cubicBezTo>
                  <a:cubicBezTo>
                    <a:pt x="12458" y="15449"/>
                    <a:pt x="12593" y="15429"/>
                    <a:pt x="12735" y="15383"/>
                  </a:cubicBezTo>
                  <a:cubicBezTo>
                    <a:pt x="13390" y="15179"/>
                    <a:pt x="12929" y="14530"/>
                    <a:pt x="12735" y="14209"/>
                  </a:cubicBezTo>
                  <a:cubicBezTo>
                    <a:pt x="12544" y="13892"/>
                    <a:pt x="11547" y="12783"/>
                    <a:pt x="11339" y="12591"/>
                  </a:cubicBezTo>
                  <a:cubicBezTo>
                    <a:pt x="11131" y="12400"/>
                    <a:pt x="10154" y="12144"/>
                    <a:pt x="9611" y="12086"/>
                  </a:cubicBezTo>
                  <a:cubicBezTo>
                    <a:pt x="8929" y="12014"/>
                    <a:pt x="7779" y="11639"/>
                    <a:pt x="6922" y="11226"/>
                  </a:cubicBezTo>
                  <a:cubicBezTo>
                    <a:pt x="5202" y="10397"/>
                    <a:pt x="3035" y="9270"/>
                    <a:pt x="3035" y="9270"/>
                  </a:cubicBezTo>
                  <a:cubicBezTo>
                    <a:pt x="3035" y="9270"/>
                    <a:pt x="3475" y="6547"/>
                    <a:pt x="3850" y="5049"/>
                  </a:cubicBezTo>
                  <a:cubicBezTo>
                    <a:pt x="4865" y="4151"/>
                    <a:pt x="4670" y="1277"/>
                    <a:pt x="4287" y="0"/>
                  </a:cubicBezTo>
                  <a:close/>
                </a:path>
              </a:pathLst>
            </a:custGeom>
            <a:solidFill>
              <a:srgbClr val="FFA8A7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3" name="Google Shape;6788;p41">
              <a:extLst>
                <a:ext uri="{FF2B5EF4-FFF2-40B4-BE49-F238E27FC236}">
                  <a16:creationId xmlns:a16="http://schemas.microsoft.com/office/drawing/2014/main" id="{7639A90B-160D-4508-90E4-F499187B59ED}"/>
                </a:ext>
              </a:extLst>
            </p:cNvPr>
            <p:cNvSpPr/>
            <p:nvPr/>
          </p:nvSpPr>
          <p:spPr>
            <a:xfrm>
              <a:off x="5305100" y="2720275"/>
              <a:ext cx="326750" cy="433800"/>
            </a:xfrm>
            <a:custGeom>
              <a:avLst/>
              <a:gdLst/>
              <a:ahLst/>
              <a:cxnLst/>
              <a:rect l="l" t="t" r="r" b="b"/>
              <a:pathLst>
                <a:path w="13070" h="17352" extrusionOk="0">
                  <a:moveTo>
                    <a:pt x="12227" y="0"/>
                  </a:moveTo>
                  <a:cubicBezTo>
                    <a:pt x="12058" y="0"/>
                    <a:pt x="11884" y="39"/>
                    <a:pt x="11749" y="117"/>
                  </a:cubicBezTo>
                  <a:lnTo>
                    <a:pt x="1322" y="6138"/>
                  </a:lnTo>
                  <a:cubicBezTo>
                    <a:pt x="1066" y="6284"/>
                    <a:pt x="837" y="6646"/>
                    <a:pt x="813" y="6944"/>
                  </a:cubicBezTo>
                  <a:lnTo>
                    <a:pt x="29" y="16466"/>
                  </a:lnTo>
                  <a:cubicBezTo>
                    <a:pt x="1" y="16759"/>
                    <a:pt x="179" y="17114"/>
                    <a:pt x="421" y="17254"/>
                  </a:cubicBezTo>
                  <a:cubicBezTo>
                    <a:pt x="535" y="17319"/>
                    <a:pt x="688" y="17352"/>
                    <a:pt x="844" y="17352"/>
                  </a:cubicBezTo>
                  <a:cubicBezTo>
                    <a:pt x="1014" y="17352"/>
                    <a:pt x="1188" y="17313"/>
                    <a:pt x="1322" y="17237"/>
                  </a:cubicBezTo>
                  <a:lnTo>
                    <a:pt x="11749" y="11216"/>
                  </a:lnTo>
                  <a:cubicBezTo>
                    <a:pt x="12008" y="11066"/>
                    <a:pt x="12237" y="10708"/>
                    <a:pt x="12261" y="10411"/>
                  </a:cubicBezTo>
                  <a:lnTo>
                    <a:pt x="13045" y="889"/>
                  </a:lnTo>
                  <a:cubicBezTo>
                    <a:pt x="13070" y="591"/>
                    <a:pt x="12895" y="240"/>
                    <a:pt x="12653" y="100"/>
                  </a:cubicBezTo>
                  <a:cubicBezTo>
                    <a:pt x="12537" y="33"/>
                    <a:pt x="12384" y="0"/>
                    <a:pt x="12227" y="0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4" name="Google Shape;6789;p41">
              <a:extLst>
                <a:ext uri="{FF2B5EF4-FFF2-40B4-BE49-F238E27FC236}">
                  <a16:creationId xmlns:a16="http://schemas.microsoft.com/office/drawing/2014/main" id="{243871D2-AFB5-4F0D-AA79-44EA50F44E98}"/>
                </a:ext>
              </a:extLst>
            </p:cNvPr>
            <p:cNvSpPr/>
            <p:nvPr/>
          </p:nvSpPr>
          <p:spPr>
            <a:xfrm>
              <a:off x="5329675" y="2720275"/>
              <a:ext cx="302175" cy="412425"/>
            </a:xfrm>
            <a:custGeom>
              <a:avLst/>
              <a:gdLst/>
              <a:ahLst/>
              <a:cxnLst/>
              <a:rect l="l" t="t" r="r" b="b"/>
              <a:pathLst>
                <a:path w="12087" h="16497" extrusionOk="0">
                  <a:moveTo>
                    <a:pt x="11244" y="0"/>
                  </a:moveTo>
                  <a:cubicBezTo>
                    <a:pt x="11075" y="0"/>
                    <a:pt x="10901" y="39"/>
                    <a:pt x="10766" y="117"/>
                  </a:cubicBezTo>
                  <a:lnTo>
                    <a:pt x="339" y="6138"/>
                  </a:lnTo>
                  <a:cubicBezTo>
                    <a:pt x="213" y="6210"/>
                    <a:pt x="93" y="6336"/>
                    <a:pt x="1" y="6479"/>
                  </a:cubicBezTo>
                  <a:lnTo>
                    <a:pt x="1623" y="7415"/>
                  </a:lnTo>
                  <a:lnTo>
                    <a:pt x="1623" y="16496"/>
                  </a:lnTo>
                  <a:lnTo>
                    <a:pt x="10766" y="11216"/>
                  </a:lnTo>
                  <a:cubicBezTo>
                    <a:pt x="11025" y="11066"/>
                    <a:pt x="11254" y="10708"/>
                    <a:pt x="11278" y="10411"/>
                  </a:cubicBezTo>
                  <a:lnTo>
                    <a:pt x="12062" y="889"/>
                  </a:lnTo>
                  <a:cubicBezTo>
                    <a:pt x="12087" y="591"/>
                    <a:pt x="11912" y="240"/>
                    <a:pt x="11670" y="100"/>
                  </a:cubicBezTo>
                  <a:cubicBezTo>
                    <a:pt x="11554" y="33"/>
                    <a:pt x="11401" y="0"/>
                    <a:pt x="11244" y="0"/>
                  </a:cubicBez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5" name="Google Shape;6790;p41">
              <a:extLst>
                <a:ext uri="{FF2B5EF4-FFF2-40B4-BE49-F238E27FC236}">
                  <a16:creationId xmlns:a16="http://schemas.microsoft.com/office/drawing/2014/main" id="{B60771E9-CF2A-403E-A480-424C6266BF2C}"/>
                </a:ext>
              </a:extLst>
            </p:cNvPr>
            <p:cNvSpPr/>
            <p:nvPr/>
          </p:nvSpPr>
          <p:spPr>
            <a:xfrm>
              <a:off x="5327150" y="2734200"/>
              <a:ext cx="304525" cy="418575"/>
            </a:xfrm>
            <a:custGeom>
              <a:avLst/>
              <a:gdLst/>
              <a:ahLst/>
              <a:cxnLst/>
              <a:rect l="l" t="t" r="r" b="b"/>
              <a:pathLst>
                <a:path w="12181" h="16743" extrusionOk="0">
                  <a:moveTo>
                    <a:pt x="11947" y="1"/>
                  </a:moveTo>
                  <a:cubicBezTo>
                    <a:pt x="11886" y="1"/>
                    <a:pt x="11817" y="22"/>
                    <a:pt x="11741" y="66"/>
                  </a:cubicBezTo>
                  <a:lnTo>
                    <a:pt x="1314" y="6086"/>
                  </a:lnTo>
                  <a:cubicBezTo>
                    <a:pt x="1058" y="6233"/>
                    <a:pt x="829" y="6595"/>
                    <a:pt x="805" y="6891"/>
                  </a:cubicBezTo>
                  <a:lnTo>
                    <a:pt x="20" y="16414"/>
                  </a:lnTo>
                  <a:cubicBezTo>
                    <a:pt x="1" y="16622"/>
                    <a:pt x="91" y="16743"/>
                    <a:pt x="237" y="16743"/>
                  </a:cubicBezTo>
                  <a:cubicBezTo>
                    <a:pt x="297" y="16743"/>
                    <a:pt x="366" y="16722"/>
                    <a:pt x="440" y="16680"/>
                  </a:cubicBezTo>
                  <a:lnTo>
                    <a:pt x="10867" y="10659"/>
                  </a:lnTo>
                  <a:cubicBezTo>
                    <a:pt x="11126" y="10509"/>
                    <a:pt x="11355" y="10151"/>
                    <a:pt x="11379" y="9854"/>
                  </a:cubicBezTo>
                  <a:lnTo>
                    <a:pt x="12163" y="332"/>
                  </a:lnTo>
                  <a:cubicBezTo>
                    <a:pt x="12181" y="122"/>
                    <a:pt x="12092" y="1"/>
                    <a:pt x="11947" y="1"/>
                  </a:cubicBez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6" name="Google Shape;6791;p41">
              <a:extLst>
                <a:ext uri="{FF2B5EF4-FFF2-40B4-BE49-F238E27FC236}">
                  <a16:creationId xmlns:a16="http://schemas.microsoft.com/office/drawing/2014/main" id="{4CFD04E3-FD45-40B4-ACDD-BC65EEB8DD6D}"/>
                </a:ext>
              </a:extLst>
            </p:cNvPr>
            <p:cNvSpPr/>
            <p:nvPr/>
          </p:nvSpPr>
          <p:spPr>
            <a:xfrm>
              <a:off x="5461450" y="2919250"/>
              <a:ext cx="36000" cy="48475"/>
            </a:xfrm>
            <a:custGeom>
              <a:avLst/>
              <a:gdLst/>
              <a:ahLst/>
              <a:cxnLst/>
              <a:rect l="l" t="t" r="r" b="b"/>
              <a:pathLst>
                <a:path w="1440" h="1939" extrusionOk="0">
                  <a:moveTo>
                    <a:pt x="1070" y="0"/>
                  </a:moveTo>
                  <a:cubicBezTo>
                    <a:pt x="987" y="0"/>
                    <a:pt x="893" y="28"/>
                    <a:pt x="791" y="86"/>
                  </a:cubicBezTo>
                  <a:cubicBezTo>
                    <a:pt x="410" y="308"/>
                    <a:pt x="68" y="882"/>
                    <a:pt x="30" y="1370"/>
                  </a:cubicBezTo>
                  <a:cubicBezTo>
                    <a:pt x="0" y="1728"/>
                    <a:pt x="141" y="1939"/>
                    <a:pt x="367" y="1939"/>
                  </a:cubicBezTo>
                  <a:cubicBezTo>
                    <a:pt x="450" y="1939"/>
                    <a:pt x="544" y="1911"/>
                    <a:pt x="645" y="1852"/>
                  </a:cubicBezTo>
                  <a:cubicBezTo>
                    <a:pt x="1027" y="1633"/>
                    <a:pt x="1369" y="1056"/>
                    <a:pt x="1410" y="571"/>
                  </a:cubicBezTo>
                  <a:cubicBezTo>
                    <a:pt x="1440" y="213"/>
                    <a:pt x="1298" y="0"/>
                    <a:pt x="1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7" name="Google Shape;6792;p41">
              <a:extLst>
                <a:ext uri="{FF2B5EF4-FFF2-40B4-BE49-F238E27FC236}">
                  <a16:creationId xmlns:a16="http://schemas.microsoft.com/office/drawing/2014/main" id="{0E10F4F1-B6ED-4A8B-BD97-C7F8361582CE}"/>
                </a:ext>
              </a:extLst>
            </p:cNvPr>
            <p:cNvSpPr/>
            <p:nvPr/>
          </p:nvSpPr>
          <p:spPr>
            <a:xfrm>
              <a:off x="5446675" y="2975000"/>
              <a:ext cx="98325" cy="56750"/>
            </a:xfrm>
            <a:custGeom>
              <a:avLst/>
              <a:gdLst/>
              <a:ahLst/>
              <a:cxnLst/>
              <a:rect l="l" t="t" r="r" b="b"/>
              <a:pathLst>
                <a:path w="3933" h="2270" extrusionOk="0">
                  <a:moveTo>
                    <a:pt x="3496" y="0"/>
                  </a:moveTo>
                  <a:lnTo>
                    <a:pt x="0" y="2021"/>
                  </a:lnTo>
                  <a:lnTo>
                    <a:pt x="437" y="2270"/>
                  </a:lnTo>
                  <a:lnTo>
                    <a:pt x="3932" y="252"/>
                  </a:lnTo>
                  <a:lnTo>
                    <a:pt x="3496" y="0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8" name="Google Shape;6793;p41">
              <a:extLst>
                <a:ext uri="{FF2B5EF4-FFF2-40B4-BE49-F238E27FC236}">
                  <a16:creationId xmlns:a16="http://schemas.microsoft.com/office/drawing/2014/main" id="{97DAB53A-91AE-4F8E-BECE-D5BB1E7F5B06}"/>
                </a:ext>
              </a:extLst>
            </p:cNvPr>
            <p:cNvSpPr/>
            <p:nvPr/>
          </p:nvSpPr>
          <p:spPr>
            <a:xfrm>
              <a:off x="5435750" y="2981300"/>
              <a:ext cx="130575" cy="162425"/>
            </a:xfrm>
            <a:custGeom>
              <a:avLst/>
              <a:gdLst/>
              <a:ahLst/>
              <a:cxnLst/>
              <a:rect l="l" t="t" r="r" b="b"/>
              <a:pathLst>
                <a:path w="5223" h="6497" extrusionOk="0">
                  <a:moveTo>
                    <a:pt x="4369" y="0"/>
                  </a:moveTo>
                  <a:lnTo>
                    <a:pt x="874" y="2021"/>
                  </a:lnTo>
                  <a:lnTo>
                    <a:pt x="437" y="1769"/>
                  </a:lnTo>
                  <a:lnTo>
                    <a:pt x="1161" y="5529"/>
                  </a:lnTo>
                  <a:lnTo>
                    <a:pt x="1202" y="5738"/>
                  </a:lnTo>
                  <a:lnTo>
                    <a:pt x="1202" y="5738"/>
                  </a:lnTo>
                  <a:lnTo>
                    <a:pt x="1014" y="5632"/>
                  </a:lnTo>
                  <a:lnTo>
                    <a:pt x="185" y="5154"/>
                  </a:lnTo>
                  <a:cubicBezTo>
                    <a:pt x="155" y="5136"/>
                    <a:pt x="127" y="5128"/>
                    <a:pt x="103" y="5128"/>
                  </a:cubicBezTo>
                  <a:cubicBezTo>
                    <a:pt x="42" y="5128"/>
                    <a:pt x="1" y="5178"/>
                    <a:pt x="1" y="5260"/>
                  </a:cubicBezTo>
                  <a:lnTo>
                    <a:pt x="1" y="5335"/>
                  </a:lnTo>
                  <a:cubicBezTo>
                    <a:pt x="1" y="5452"/>
                    <a:pt x="79" y="5591"/>
                    <a:pt x="178" y="5652"/>
                  </a:cubicBezTo>
                  <a:cubicBezTo>
                    <a:pt x="181" y="5656"/>
                    <a:pt x="181" y="5656"/>
                    <a:pt x="185" y="5656"/>
                  </a:cubicBezTo>
                  <a:lnTo>
                    <a:pt x="1560" y="6451"/>
                  </a:lnTo>
                  <a:cubicBezTo>
                    <a:pt x="1560" y="6451"/>
                    <a:pt x="1560" y="6455"/>
                    <a:pt x="1564" y="6455"/>
                  </a:cubicBezTo>
                  <a:cubicBezTo>
                    <a:pt x="1611" y="6479"/>
                    <a:pt x="1673" y="6492"/>
                    <a:pt x="1734" y="6496"/>
                  </a:cubicBezTo>
                  <a:cubicBezTo>
                    <a:pt x="1740" y="6496"/>
                    <a:pt x="1746" y="6496"/>
                    <a:pt x="1752" y="6496"/>
                  </a:cubicBezTo>
                  <a:cubicBezTo>
                    <a:pt x="1818" y="6496"/>
                    <a:pt x="1882" y="6480"/>
                    <a:pt x="1932" y="6451"/>
                  </a:cubicBezTo>
                  <a:lnTo>
                    <a:pt x="5055" y="4649"/>
                  </a:lnTo>
                  <a:cubicBezTo>
                    <a:pt x="5157" y="4592"/>
                    <a:pt x="5223" y="4444"/>
                    <a:pt x="5202" y="4329"/>
                  </a:cubicBezTo>
                  <a:lnTo>
                    <a:pt x="4369" y="0"/>
                  </a:lnTo>
                  <a:close/>
                </a:path>
              </a:pathLst>
            </a:custGeom>
            <a:solidFill>
              <a:srgbClr val="F5F5F5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89" name="Google Shape;6794;p41">
              <a:extLst>
                <a:ext uri="{FF2B5EF4-FFF2-40B4-BE49-F238E27FC236}">
                  <a16:creationId xmlns:a16="http://schemas.microsoft.com/office/drawing/2014/main" id="{4798478E-0C3D-453A-998E-6A3297AFDEA2}"/>
                </a:ext>
              </a:extLst>
            </p:cNvPr>
            <p:cNvSpPr/>
            <p:nvPr/>
          </p:nvSpPr>
          <p:spPr>
            <a:xfrm>
              <a:off x="5437200" y="3094350"/>
              <a:ext cx="32025" cy="35875"/>
            </a:xfrm>
            <a:custGeom>
              <a:avLst/>
              <a:gdLst/>
              <a:ahLst/>
              <a:cxnLst/>
              <a:rect l="l" t="t" r="r" b="b"/>
              <a:pathLst>
                <a:path w="1281" h="1435" extrusionOk="0">
                  <a:moveTo>
                    <a:pt x="1065" y="1"/>
                  </a:moveTo>
                  <a:lnTo>
                    <a:pt x="0" y="615"/>
                  </a:lnTo>
                  <a:lnTo>
                    <a:pt x="1280" y="1434"/>
                  </a:lnTo>
                  <a:lnTo>
                    <a:pt x="1065" y="1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0" name="Google Shape;6795;p41">
              <a:extLst>
                <a:ext uri="{FF2B5EF4-FFF2-40B4-BE49-F238E27FC236}">
                  <a16:creationId xmlns:a16="http://schemas.microsoft.com/office/drawing/2014/main" id="{BD0F5365-AEB6-43D6-9686-BF2E74E430A9}"/>
                </a:ext>
              </a:extLst>
            </p:cNvPr>
            <p:cNvSpPr/>
            <p:nvPr/>
          </p:nvSpPr>
          <p:spPr>
            <a:xfrm>
              <a:off x="5435750" y="3025500"/>
              <a:ext cx="43375" cy="118200"/>
            </a:xfrm>
            <a:custGeom>
              <a:avLst/>
              <a:gdLst/>
              <a:ahLst/>
              <a:cxnLst/>
              <a:rect l="l" t="t" r="r" b="b"/>
              <a:pathLst>
                <a:path w="1735" h="4728" extrusionOk="0">
                  <a:moveTo>
                    <a:pt x="437" y="1"/>
                  </a:moveTo>
                  <a:lnTo>
                    <a:pt x="1161" y="3761"/>
                  </a:lnTo>
                  <a:cubicBezTo>
                    <a:pt x="1175" y="3843"/>
                    <a:pt x="1147" y="3889"/>
                    <a:pt x="1094" y="3889"/>
                  </a:cubicBezTo>
                  <a:cubicBezTo>
                    <a:pt x="1072" y="3889"/>
                    <a:pt x="1045" y="3881"/>
                    <a:pt x="1014" y="3864"/>
                  </a:cubicBezTo>
                  <a:lnTo>
                    <a:pt x="185" y="3386"/>
                  </a:lnTo>
                  <a:cubicBezTo>
                    <a:pt x="155" y="3368"/>
                    <a:pt x="127" y="3360"/>
                    <a:pt x="103" y="3360"/>
                  </a:cubicBezTo>
                  <a:cubicBezTo>
                    <a:pt x="42" y="3360"/>
                    <a:pt x="1" y="3410"/>
                    <a:pt x="1" y="3492"/>
                  </a:cubicBezTo>
                  <a:lnTo>
                    <a:pt x="1" y="3567"/>
                  </a:lnTo>
                  <a:cubicBezTo>
                    <a:pt x="1" y="3684"/>
                    <a:pt x="79" y="3823"/>
                    <a:pt x="178" y="3884"/>
                  </a:cubicBezTo>
                  <a:cubicBezTo>
                    <a:pt x="181" y="3888"/>
                    <a:pt x="181" y="3888"/>
                    <a:pt x="185" y="3888"/>
                  </a:cubicBezTo>
                  <a:lnTo>
                    <a:pt x="1560" y="4683"/>
                  </a:lnTo>
                  <a:cubicBezTo>
                    <a:pt x="1560" y="4683"/>
                    <a:pt x="1560" y="4687"/>
                    <a:pt x="1564" y="4687"/>
                  </a:cubicBezTo>
                  <a:cubicBezTo>
                    <a:pt x="1611" y="4711"/>
                    <a:pt x="1673" y="4724"/>
                    <a:pt x="1734" y="4728"/>
                  </a:cubicBezTo>
                  <a:lnTo>
                    <a:pt x="874" y="253"/>
                  </a:lnTo>
                  <a:lnTo>
                    <a:pt x="437" y="1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1" name="Google Shape;6796;p41">
              <a:extLst>
                <a:ext uri="{FF2B5EF4-FFF2-40B4-BE49-F238E27FC236}">
                  <a16:creationId xmlns:a16="http://schemas.microsoft.com/office/drawing/2014/main" id="{DB5026A1-D5D9-4C48-9377-84FBA4E1D2DE}"/>
                </a:ext>
              </a:extLst>
            </p:cNvPr>
            <p:cNvSpPr/>
            <p:nvPr/>
          </p:nvSpPr>
          <p:spPr>
            <a:xfrm>
              <a:off x="5035575" y="2643850"/>
              <a:ext cx="68125" cy="34200"/>
            </a:xfrm>
            <a:custGeom>
              <a:avLst/>
              <a:gdLst/>
              <a:ahLst/>
              <a:cxnLst/>
              <a:rect l="l" t="t" r="r" b="b"/>
              <a:pathLst>
                <a:path w="2725" h="1368" extrusionOk="0">
                  <a:moveTo>
                    <a:pt x="1792" y="0"/>
                  </a:moveTo>
                  <a:lnTo>
                    <a:pt x="1663" y="772"/>
                  </a:lnTo>
                  <a:lnTo>
                    <a:pt x="782" y="14"/>
                  </a:lnTo>
                  <a:lnTo>
                    <a:pt x="1" y="696"/>
                  </a:lnTo>
                  <a:cubicBezTo>
                    <a:pt x="292" y="1043"/>
                    <a:pt x="943" y="1368"/>
                    <a:pt x="1519" y="1368"/>
                  </a:cubicBezTo>
                  <a:cubicBezTo>
                    <a:pt x="1545" y="1368"/>
                    <a:pt x="1570" y="1367"/>
                    <a:pt x="1595" y="1366"/>
                  </a:cubicBezTo>
                  <a:cubicBezTo>
                    <a:pt x="2185" y="1339"/>
                    <a:pt x="2523" y="1188"/>
                    <a:pt x="2724" y="782"/>
                  </a:cubicBezTo>
                  <a:lnTo>
                    <a:pt x="1792" y="0"/>
                  </a:lnTo>
                  <a:close/>
                </a:path>
              </a:pathLst>
            </a:custGeom>
            <a:solidFill>
              <a:srgbClr val="27DEBF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2" name="Google Shape;6797;p41">
              <a:extLst>
                <a:ext uri="{FF2B5EF4-FFF2-40B4-BE49-F238E27FC236}">
                  <a16:creationId xmlns:a16="http://schemas.microsoft.com/office/drawing/2014/main" id="{F9C6A90F-FED9-4D5A-9020-C2C23261B653}"/>
                </a:ext>
              </a:extLst>
            </p:cNvPr>
            <p:cNvSpPr/>
            <p:nvPr/>
          </p:nvSpPr>
          <p:spPr>
            <a:xfrm>
              <a:off x="5035575" y="2643850"/>
              <a:ext cx="68125" cy="31850"/>
            </a:xfrm>
            <a:custGeom>
              <a:avLst/>
              <a:gdLst/>
              <a:ahLst/>
              <a:cxnLst/>
              <a:rect l="l" t="t" r="r" b="b"/>
              <a:pathLst>
                <a:path w="2725" h="1274" extrusionOk="0">
                  <a:moveTo>
                    <a:pt x="1792" y="0"/>
                  </a:moveTo>
                  <a:lnTo>
                    <a:pt x="1663" y="772"/>
                  </a:lnTo>
                  <a:lnTo>
                    <a:pt x="2277" y="523"/>
                  </a:lnTo>
                  <a:cubicBezTo>
                    <a:pt x="2277" y="523"/>
                    <a:pt x="2373" y="857"/>
                    <a:pt x="2342" y="1199"/>
                  </a:cubicBezTo>
                  <a:cubicBezTo>
                    <a:pt x="2506" y="1106"/>
                    <a:pt x="2628" y="970"/>
                    <a:pt x="2724" y="782"/>
                  </a:cubicBezTo>
                  <a:lnTo>
                    <a:pt x="1792" y="0"/>
                  </a:lnTo>
                  <a:close/>
                  <a:moveTo>
                    <a:pt x="782" y="14"/>
                  </a:moveTo>
                  <a:lnTo>
                    <a:pt x="1" y="696"/>
                  </a:lnTo>
                  <a:cubicBezTo>
                    <a:pt x="199" y="929"/>
                    <a:pt x="557" y="1150"/>
                    <a:pt x="943" y="1273"/>
                  </a:cubicBezTo>
                  <a:cubicBezTo>
                    <a:pt x="875" y="1076"/>
                    <a:pt x="840" y="860"/>
                    <a:pt x="867" y="628"/>
                  </a:cubicBezTo>
                  <a:lnTo>
                    <a:pt x="867" y="628"/>
                  </a:lnTo>
                  <a:lnTo>
                    <a:pt x="1663" y="772"/>
                  </a:lnTo>
                  <a:lnTo>
                    <a:pt x="782" y="14"/>
                  </a:ln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3" name="Google Shape;6798;p41">
              <a:extLst>
                <a:ext uri="{FF2B5EF4-FFF2-40B4-BE49-F238E27FC236}">
                  <a16:creationId xmlns:a16="http://schemas.microsoft.com/office/drawing/2014/main" id="{DC64F1FD-5739-47D0-B4F9-5E040121DB50}"/>
                </a:ext>
              </a:extLst>
            </p:cNvPr>
            <p:cNvSpPr/>
            <p:nvPr/>
          </p:nvSpPr>
          <p:spPr>
            <a:xfrm>
              <a:off x="5055700" y="2656900"/>
              <a:ext cx="39800" cy="37800"/>
            </a:xfrm>
            <a:custGeom>
              <a:avLst/>
              <a:gdLst/>
              <a:ahLst/>
              <a:cxnLst/>
              <a:rect l="l" t="t" r="r" b="b"/>
              <a:pathLst>
                <a:path w="1592" h="1512" extrusionOk="0">
                  <a:moveTo>
                    <a:pt x="1472" y="1"/>
                  </a:moveTo>
                  <a:lnTo>
                    <a:pt x="858" y="250"/>
                  </a:lnTo>
                  <a:lnTo>
                    <a:pt x="62" y="106"/>
                  </a:lnTo>
                  <a:lnTo>
                    <a:pt x="62" y="106"/>
                  </a:lnTo>
                  <a:cubicBezTo>
                    <a:pt x="1" y="666"/>
                    <a:pt x="288" y="1148"/>
                    <a:pt x="582" y="1455"/>
                  </a:cubicBezTo>
                  <a:cubicBezTo>
                    <a:pt x="696" y="1497"/>
                    <a:pt x="799" y="1512"/>
                    <a:pt x="886" y="1512"/>
                  </a:cubicBezTo>
                  <a:cubicBezTo>
                    <a:pt x="1094" y="1512"/>
                    <a:pt x="1216" y="1427"/>
                    <a:pt x="1216" y="1427"/>
                  </a:cubicBezTo>
                  <a:cubicBezTo>
                    <a:pt x="1216" y="1427"/>
                    <a:pt x="1442" y="1195"/>
                    <a:pt x="1519" y="792"/>
                  </a:cubicBezTo>
                  <a:cubicBezTo>
                    <a:pt x="1592" y="414"/>
                    <a:pt x="1472" y="1"/>
                    <a:pt x="147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4" name="Google Shape;6799;p41">
              <a:extLst>
                <a:ext uri="{FF2B5EF4-FFF2-40B4-BE49-F238E27FC236}">
                  <a16:creationId xmlns:a16="http://schemas.microsoft.com/office/drawing/2014/main" id="{1F0C1263-1CBF-4340-B537-550F35BD9DF0}"/>
                </a:ext>
              </a:extLst>
            </p:cNvPr>
            <p:cNvSpPr/>
            <p:nvPr/>
          </p:nvSpPr>
          <p:spPr>
            <a:xfrm>
              <a:off x="5051275" y="2692550"/>
              <a:ext cx="50875" cy="190750"/>
            </a:xfrm>
            <a:custGeom>
              <a:avLst/>
              <a:gdLst/>
              <a:ahLst/>
              <a:cxnLst/>
              <a:rect l="l" t="t" r="r" b="b"/>
              <a:pathLst>
                <a:path w="2035" h="7630" extrusionOk="0">
                  <a:moveTo>
                    <a:pt x="1393" y="1"/>
                  </a:moveTo>
                  <a:lnTo>
                    <a:pt x="759" y="29"/>
                  </a:lnTo>
                  <a:cubicBezTo>
                    <a:pt x="759" y="29"/>
                    <a:pt x="28" y="5438"/>
                    <a:pt x="14" y="5824"/>
                  </a:cubicBezTo>
                  <a:cubicBezTo>
                    <a:pt x="1" y="6210"/>
                    <a:pt x="625" y="7619"/>
                    <a:pt x="990" y="7629"/>
                  </a:cubicBezTo>
                  <a:cubicBezTo>
                    <a:pt x="992" y="7629"/>
                    <a:pt x="993" y="7629"/>
                    <a:pt x="994" y="7629"/>
                  </a:cubicBezTo>
                  <a:cubicBezTo>
                    <a:pt x="1357" y="7629"/>
                    <a:pt x="2035" y="6171"/>
                    <a:pt x="2024" y="5745"/>
                  </a:cubicBezTo>
                  <a:cubicBezTo>
                    <a:pt x="2011" y="5319"/>
                    <a:pt x="1393" y="1"/>
                    <a:pt x="13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5" name="Google Shape;6800;p41">
              <a:extLst>
                <a:ext uri="{FF2B5EF4-FFF2-40B4-BE49-F238E27FC236}">
                  <a16:creationId xmlns:a16="http://schemas.microsoft.com/office/drawing/2014/main" id="{45E60247-2255-47C0-A4F9-2022EB32CF7D}"/>
                </a:ext>
              </a:extLst>
            </p:cNvPr>
            <p:cNvSpPr/>
            <p:nvPr/>
          </p:nvSpPr>
          <p:spPr>
            <a:xfrm>
              <a:off x="5086100" y="269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6" name="Google Shape;6801;p41">
              <a:extLst>
                <a:ext uri="{FF2B5EF4-FFF2-40B4-BE49-F238E27FC236}">
                  <a16:creationId xmlns:a16="http://schemas.microsoft.com/office/drawing/2014/main" id="{F55FDABF-F851-4346-A7B6-C693F1ED7982}"/>
                </a:ext>
              </a:extLst>
            </p:cNvPr>
            <p:cNvSpPr/>
            <p:nvPr/>
          </p:nvSpPr>
          <p:spPr>
            <a:xfrm>
              <a:off x="5086100" y="2692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7" name="Google Shape;6802;p41">
              <a:extLst>
                <a:ext uri="{FF2B5EF4-FFF2-40B4-BE49-F238E27FC236}">
                  <a16:creationId xmlns:a16="http://schemas.microsoft.com/office/drawing/2014/main" id="{984ABA57-EDA6-492B-9C15-CE9DB555F6E6}"/>
                </a:ext>
              </a:extLst>
            </p:cNvPr>
            <p:cNvSpPr/>
            <p:nvPr/>
          </p:nvSpPr>
          <p:spPr>
            <a:xfrm>
              <a:off x="5069725" y="2696650"/>
              <a:ext cx="25" cy="300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lnTo>
                    <a:pt x="0" y="1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8" name="Google Shape;6803;p41">
              <a:extLst>
                <a:ext uri="{FF2B5EF4-FFF2-40B4-BE49-F238E27FC236}">
                  <a16:creationId xmlns:a16="http://schemas.microsoft.com/office/drawing/2014/main" id="{56AC0521-A0DE-4AF2-9AF6-B39A7FB6EF32}"/>
                </a:ext>
              </a:extLst>
            </p:cNvPr>
            <p:cNvSpPr/>
            <p:nvPr/>
          </p:nvSpPr>
          <p:spPr>
            <a:xfrm>
              <a:off x="5069725" y="2692550"/>
              <a:ext cx="16650" cy="5425"/>
            </a:xfrm>
            <a:custGeom>
              <a:avLst/>
              <a:gdLst/>
              <a:ahLst/>
              <a:cxnLst/>
              <a:rect l="l" t="t" r="r" b="b"/>
              <a:pathLst>
                <a:path w="666" h="217" extrusionOk="0">
                  <a:moveTo>
                    <a:pt x="655" y="1"/>
                  </a:moveTo>
                  <a:cubicBezTo>
                    <a:pt x="539" y="79"/>
                    <a:pt x="420" y="103"/>
                    <a:pt x="320" y="103"/>
                  </a:cubicBezTo>
                  <a:cubicBezTo>
                    <a:pt x="147" y="103"/>
                    <a:pt x="21" y="29"/>
                    <a:pt x="21" y="29"/>
                  </a:cubicBezTo>
                  <a:lnTo>
                    <a:pt x="0" y="165"/>
                  </a:lnTo>
                  <a:lnTo>
                    <a:pt x="0" y="175"/>
                  </a:lnTo>
                  <a:cubicBezTo>
                    <a:pt x="89" y="206"/>
                    <a:pt x="174" y="216"/>
                    <a:pt x="249" y="216"/>
                  </a:cubicBezTo>
                  <a:cubicBezTo>
                    <a:pt x="498" y="216"/>
                    <a:pt x="665" y="87"/>
                    <a:pt x="665" y="87"/>
                  </a:cubicBezTo>
                  <a:lnTo>
                    <a:pt x="655" y="1"/>
                  </a:lnTo>
                  <a:close/>
                </a:path>
              </a:pathLst>
            </a:custGeom>
            <a:solidFill>
              <a:srgbClr val="23C7AC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99" name="Google Shape;6804;p41">
              <a:extLst>
                <a:ext uri="{FF2B5EF4-FFF2-40B4-BE49-F238E27FC236}">
                  <a16:creationId xmlns:a16="http://schemas.microsoft.com/office/drawing/2014/main" id="{086EB074-21C1-4C41-8F24-A397549CA058}"/>
                </a:ext>
              </a:extLst>
            </p:cNvPr>
            <p:cNvSpPr/>
            <p:nvPr/>
          </p:nvSpPr>
          <p:spPr>
            <a:xfrm>
              <a:off x="4992150" y="2590600"/>
              <a:ext cx="85000" cy="93200"/>
            </a:xfrm>
            <a:custGeom>
              <a:avLst/>
              <a:gdLst/>
              <a:ahLst/>
              <a:cxnLst/>
              <a:rect l="l" t="t" r="r" b="b"/>
              <a:pathLst>
                <a:path w="3400" h="3728" extrusionOk="0">
                  <a:moveTo>
                    <a:pt x="823" y="0"/>
                  </a:moveTo>
                  <a:cubicBezTo>
                    <a:pt x="823" y="0"/>
                    <a:pt x="451" y="69"/>
                    <a:pt x="0" y="1168"/>
                  </a:cubicBezTo>
                  <a:cubicBezTo>
                    <a:pt x="328" y="2079"/>
                    <a:pt x="997" y="3083"/>
                    <a:pt x="1977" y="3727"/>
                  </a:cubicBezTo>
                  <a:lnTo>
                    <a:pt x="2604" y="2758"/>
                  </a:lnTo>
                  <a:lnTo>
                    <a:pt x="3400" y="2902"/>
                  </a:lnTo>
                  <a:lnTo>
                    <a:pt x="806" y="679"/>
                  </a:lnTo>
                  <a:lnTo>
                    <a:pt x="823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00" name="Google Shape;6805;p41">
              <a:extLst>
                <a:ext uri="{FF2B5EF4-FFF2-40B4-BE49-F238E27FC236}">
                  <a16:creationId xmlns:a16="http://schemas.microsoft.com/office/drawing/2014/main" id="{EF330560-C9CC-472F-9EB8-B6D714977EBB}"/>
                </a:ext>
              </a:extLst>
            </p:cNvPr>
            <p:cNvSpPr/>
            <p:nvPr/>
          </p:nvSpPr>
          <p:spPr>
            <a:xfrm>
              <a:off x="5077125" y="2601525"/>
              <a:ext cx="30500" cy="71000"/>
            </a:xfrm>
            <a:custGeom>
              <a:avLst/>
              <a:gdLst/>
              <a:ahLst/>
              <a:cxnLst/>
              <a:rect l="l" t="t" r="r" b="b"/>
              <a:pathLst>
                <a:path w="1220" h="2840" extrusionOk="0">
                  <a:moveTo>
                    <a:pt x="322" y="1"/>
                  </a:moveTo>
                  <a:lnTo>
                    <a:pt x="270" y="885"/>
                  </a:lnTo>
                  <a:cubicBezTo>
                    <a:pt x="270" y="885"/>
                    <a:pt x="96" y="1905"/>
                    <a:pt x="1" y="2465"/>
                  </a:cubicBezTo>
                  <a:lnTo>
                    <a:pt x="615" y="2216"/>
                  </a:lnTo>
                  <a:lnTo>
                    <a:pt x="1219" y="2840"/>
                  </a:lnTo>
                  <a:cubicBezTo>
                    <a:pt x="1219" y="2840"/>
                    <a:pt x="1195" y="1144"/>
                    <a:pt x="966" y="677"/>
                  </a:cubicBezTo>
                  <a:cubicBezTo>
                    <a:pt x="687" y="99"/>
                    <a:pt x="322" y="1"/>
                    <a:pt x="322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01" name="Google Shape;6806;p41">
              <a:extLst>
                <a:ext uri="{FF2B5EF4-FFF2-40B4-BE49-F238E27FC236}">
                  <a16:creationId xmlns:a16="http://schemas.microsoft.com/office/drawing/2014/main" id="{1CC1B2B0-35E3-4DBC-A8AA-94EFAB5A5957}"/>
                </a:ext>
              </a:extLst>
            </p:cNvPr>
            <p:cNvSpPr/>
            <p:nvPr/>
          </p:nvSpPr>
          <p:spPr>
            <a:xfrm>
              <a:off x="4876025" y="2622325"/>
              <a:ext cx="118275" cy="214050"/>
            </a:xfrm>
            <a:custGeom>
              <a:avLst/>
              <a:gdLst/>
              <a:ahLst/>
              <a:cxnLst/>
              <a:rect l="l" t="t" r="r" b="b"/>
              <a:pathLst>
                <a:path w="4731" h="8562" extrusionOk="0">
                  <a:moveTo>
                    <a:pt x="3886" y="1"/>
                  </a:moveTo>
                  <a:cubicBezTo>
                    <a:pt x="3542" y="1"/>
                    <a:pt x="2590" y="62"/>
                    <a:pt x="1908" y="697"/>
                  </a:cubicBezTo>
                  <a:cubicBezTo>
                    <a:pt x="1062" y="1489"/>
                    <a:pt x="912" y="2172"/>
                    <a:pt x="573" y="4165"/>
                  </a:cubicBezTo>
                  <a:cubicBezTo>
                    <a:pt x="236" y="6158"/>
                    <a:pt x="0" y="7855"/>
                    <a:pt x="0" y="7855"/>
                  </a:cubicBezTo>
                  <a:cubicBezTo>
                    <a:pt x="0" y="7855"/>
                    <a:pt x="996" y="8562"/>
                    <a:pt x="2344" y="8562"/>
                  </a:cubicBezTo>
                  <a:cubicBezTo>
                    <a:pt x="2599" y="8562"/>
                    <a:pt x="2867" y="8536"/>
                    <a:pt x="3144" y="8476"/>
                  </a:cubicBezTo>
                  <a:lnTo>
                    <a:pt x="3744" y="5148"/>
                  </a:lnTo>
                  <a:cubicBezTo>
                    <a:pt x="3744" y="5148"/>
                    <a:pt x="4311" y="4046"/>
                    <a:pt x="4478" y="3142"/>
                  </a:cubicBezTo>
                  <a:cubicBezTo>
                    <a:pt x="4730" y="1783"/>
                    <a:pt x="4434" y="448"/>
                    <a:pt x="4017" y="4"/>
                  </a:cubicBezTo>
                  <a:cubicBezTo>
                    <a:pt x="4017" y="4"/>
                    <a:pt x="3969" y="1"/>
                    <a:pt x="3886" y="1"/>
                  </a:cubicBez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txBody>
            <a:bodyPr spcFirstLastPara="1" wrap="square" lIns="243800" tIns="243800" rIns="243800" bIns="243800" anchor="ctr" anchorCtr="0">
              <a:noAutofit/>
            </a:bodyPr>
            <a:lstStyle/>
            <a:p>
              <a:pPr defTabSz="2438430">
                <a:buClr>
                  <a:srgbClr val="000000"/>
                </a:buClr>
              </a:pPr>
              <a:endParaRPr sz="37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7801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allOver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BADE985B-C2E6-4A7D-A2D8-45E820215151}"/>
              </a:ext>
            </a:extLst>
          </p:cNvPr>
          <p:cNvGrpSpPr/>
          <p:nvPr/>
        </p:nvGrpSpPr>
        <p:grpSpPr>
          <a:xfrm>
            <a:off x="8304074" y="413342"/>
            <a:ext cx="15318845" cy="12889317"/>
            <a:chOff x="8781771" y="413296"/>
            <a:chExt cx="15320840" cy="1289099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A724DB4-C37E-4C6D-9504-AB85DBD407CE}"/>
                </a:ext>
              </a:extLst>
            </p:cNvPr>
            <p:cNvSpPr/>
            <p:nvPr/>
          </p:nvSpPr>
          <p:spPr>
            <a:xfrm>
              <a:off x="20799026" y="2449657"/>
              <a:ext cx="359711" cy="4172646"/>
            </a:xfrm>
            <a:custGeom>
              <a:avLst/>
              <a:gdLst>
                <a:gd name="connsiteX0" fmla="*/ 38125 w 359669"/>
                <a:gd name="connsiteY0" fmla="*/ 201415 h 4172162"/>
                <a:gd name="connsiteX1" fmla="*/ 338450 w 359669"/>
                <a:gd name="connsiteY1" fmla="*/ 26975 h 4172162"/>
                <a:gd name="connsiteX2" fmla="*/ 327300 w 359669"/>
                <a:gd name="connsiteY2" fmla="*/ 3995925 h 4172162"/>
                <a:gd name="connsiteX3" fmla="*/ 26975 w 359669"/>
                <a:gd name="connsiteY3" fmla="*/ 4170364 h 417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669" h="4172162">
                  <a:moveTo>
                    <a:pt x="38125" y="201415"/>
                  </a:moveTo>
                  <a:lnTo>
                    <a:pt x="338450" y="26975"/>
                  </a:lnTo>
                  <a:lnTo>
                    <a:pt x="327300" y="3995925"/>
                  </a:lnTo>
                  <a:lnTo>
                    <a:pt x="26975" y="417036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2E5DFC3-EEB0-49C5-807E-BEAFA5B7481E}"/>
                </a:ext>
              </a:extLst>
            </p:cNvPr>
            <p:cNvSpPr/>
            <p:nvPr/>
          </p:nvSpPr>
          <p:spPr>
            <a:xfrm>
              <a:off x="20172050" y="2081313"/>
              <a:ext cx="971219" cy="575538"/>
            </a:xfrm>
            <a:custGeom>
              <a:avLst/>
              <a:gdLst>
                <a:gd name="connsiteX0" fmla="*/ 26975 w 971106"/>
                <a:gd name="connsiteY0" fmla="*/ 201415 h 575470"/>
                <a:gd name="connsiteX1" fmla="*/ 327298 w 971106"/>
                <a:gd name="connsiteY1" fmla="*/ 26975 h 575470"/>
                <a:gd name="connsiteX2" fmla="*/ 965353 w 971106"/>
                <a:gd name="connsiteY2" fmla="*/ 395276 h 575470"/>
                <a:gd name="connsiteX3" fmla="*/ 665028 w 971106"/>
                <a:gd name="connsiteY3" fmla="*/ 569716 h 57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1106" h="575470">
                  <a:moveTo>
                    <a:pt x="26975" y="201415"/>
                  </a:moveTo>
                  <a:lnTo>
                    <a:pt x="327298" y="26975"/>
                  </a:lnTo>
                  <a:lnTo>
                    <a:pt x="965353" y="395276"/>
                  </a:lnTo>
                  <a:lnTo>
                    <a:pt x="665028" y="5697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07AC3A4-4DCB-4565-8642-92765F6CCC87}"/>
                </a:ext>
              </a:extLst>
            </p:cNvPr>
            <p:cNvSpPr/>
            <p:nvPr/>
          </p:nvSpPr>
          <p:spPr>
            <a:xfrm>
              <a:off x="20160899" y="2255772"/>
              <a:ext cx="683450" cy="4388472"/>
            </a:xfrm>
            <a:custGeom>
              <a:avLst/>
              <a:gdLst>
                <a:gd name="connsiteX0" fmla="*/ 676178 w 683371"/>
                <a:gd name="connsiteY0" fmla="*/ 395277 h 4387964"/>
                <a:gd name="connsiteX1" fmla="*/ 665028 w 683371"/>
                <a:gd name="connsiteY1" fmla="*/ 4364226 h 4387964"/>
                <a:gd name="connsiteX2" fmla="*/ 26975 w 683371"/>
                <a:gd name="connsiteY2" fmla="*/ 3995925 h 4387964"/>
                <a:gd name="connsiteX3" fmla="*/ 38125 w 683371"/>
                <a:gd name="connsiteY3" fmla="*/ 26975 h 43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371" h="4387964">
                  <a:moveTo>
                    <a:pt x="676178" y="395277"/>
                  </a:moveTo>
                  <a:lnTo>
                    <a:pt x="665028" y="4364226"/>
                  </a:lnTo>
                  <a:lnTo>
                    <a:pt x="26975" y="3995925"/>
                  </a:lnTo>
                  <a:lnTo>
                    <a:pt x="38125" y="269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ACAB474-1024-493F-A0F2-C1ED8C7640BB}"/>
                </a:ext>
              </a:extLst>
            </p:cNvPr>
            <p:cNvSpPr/>
            <p:nvPr/>
          </p:nvSpPr>
          <p:spPr>
            <a:xfrm>
              <a:off x="21891827" y="1868004"/>
              <a:ext cx="359711" cy="5359691"/>
            </a:xfrm>
            <a:custGeom>
              <a:avLst/>
              <a:gdLst>
                <a:gd name="connsiteX0" fmla="*/ 41723 w 359669"/>
                <a:gd name="connsiteY0" fmla="*/ 201415 h 5359070"/>
                <a:gd name="connsiteX1" fmla="*/ 342046 w 359669"/>
                <a:gd name="connsiteY1" fmla="*/ 26975 h 5359070"/>
                <a:gd name="connsiteX2" fmla="*/ 327298 w 359669"/>
                <a:gd name="connsiteY2" fmla="*/ 5159095 h 5359070"/>
                <a:gd name="connsiteX3" fmla="*/ 26975 w 359669"/>
                <a:gd name="connsiteY3" fmla="*/ 5333894 h 535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669" h="5359070">
                  <a:moveTo>
                    <a:pt x="41723" y="201415"/>
                  </a:moveTo>
                  <a:lnTo>
                    <a:pt x="342046" y="26975"/>
                  </a:lnTo>
                  <a:lnTo>
                    <a:pt x="327298" y="5159095"/>
                  </a:lnTo>
                  <a:lnTo>
                    <a:pt x="26975" y="533389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7C4BC7F-16B6-4FEB-9BB1-7422CC73C142}"/>
                </a:ext>
              </a:extLst>
            </p:cNvPr>
            <p:cNvSpPr/>
            <p:nvPr/>
          </p:nvSpPr>
          <p:spPr>
            <a:xfrm>
              <a:off x="21268448" y="1499661"/>
              <a:ext cx="971219" cy="575538"/>
            </a:xfrm>
            <a:custGeom>
              <a:avLst/>
              <a:gdLst>
                <a:gd name="connsiteX0" fmla="*/ 26975 w 971106"/>
                <a:gd name="connsiteY0" fmla="*/ 201415 h 575470"/>
                <a:gd name="connsiteX1" fmla="*/ 327300 w 971106"/>
                <a:gd name="connsiteY1" fmla="*/ 26975 h 575470"/>
                <a:gd name="connsiteX2" fmla="*/ 965353 w 971106"/>
                <a:gd name="connsiteY2" fmla="*/ 395276 h 575470"/>
                <a:gd name="connsiteX3" fmla="*/ 665030 w 971106"/>
                <a:gd name="connsiteY3" fmla="*/ 569716 h 575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1106" h="575470">
                  <a:moveTo>
                    <a:pt x="26975" y="201415"/>
                  </a:moveTo>
                  <a:lnTo>
                    <a:pt x="327300" y="26975"/>
                  </a:lnTo>
                  <a:lnTo>
                    <a:pt x="965353" y="395276"/>
                  </a:lnTo>
                  <a:lnTo>
                    <a:pt x="665030" y="56971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23B6411-EEA1-44FA-916F-D324A13CCBD9}"/>
                </a:ext>
              </a:extLst>
            </p:cNvPr>
            <p:cNvSpPr/>
            <p:nvPr/>
          </p:nvSpPr>
          <p:spPr>
            <a:xfrm>
              <a:off x="21254061" y="1674120"/>
              <a:ext cx="683450" cy="5539546"/>
            </a:xfrm>
            <a:custGeom>
              <a:avLst/>
              <a:gdLst>
                <a:gd name="connsiteX0" fmla="*/ 679416 w 683371"/>
                <a:gd name="connsiteY0" fmla="*/ 395276 h 5538905"/>
                <a:gd name="connsiteX1" fmla="*/ 664668 w 683371"/>
                <a:gd name="connsiteY1" fmla="*/ 5527756 h 5538905"/>
                <a:gd name="connsiteX2" fmla="*/ 26975 w 683371"/>
                <a:gd name="connsiteY2" fmla="*/ 5159455 h 5538905"/>
                <a:gd name="connsiteX3" fmla="*/ 41361 w 683371"/>
                <a:gd name="connsiteY3" fmla="*/ 26975 h 55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371" h="5538905">
                  <a:moveTo>
                    <a:pt x="679416" y="395276"/>
                  </a:moveTo>
                  <a:lnTo>
                    <a:pt x="664668" y="5527756"/>
                  </a:lnTo>
                  <a:lnTo>
                    <a:pt x="26975" y="5159455"/>
                  </a:lnTo>
                  <a:lnTo>
                    <a:pt x="41361" y="269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C63D4ADF-8178-4E56-B28D-EFF42F377E45}"/>
                </a:ext>
              </a:extLst>
            </p:cNvPr>
            <p:cNvSpPr/>
            <p:nvPr/>
          </p:nvSpPr>
          <p:spPr>
            <a:xfrm>
              <a:off x="22910131" y="781640"/>
              <a:ext cx="503595" cy="7086303"/>
            </a:xfrm>
            <a:custGeom>
              <a:avLst/>
              <a:gdLst>
                <a:gd name="connsiteX0" fmla="*/ 120885 w 503536"/>
                <a:gd name="connsiteY0" fmla="*/ 276264 h 7085482"/>
                <a:gd name="connsiteX1" fmla="*/ 421211 w 503536"/>
                <a:gd name="connsiteY1" fmla="*/ 101824 h 7085482"/>
                <a:gd name="connsiteX2" fmla="*/ 402147 w 503536"/>
                <a:gd name="connsiteY2" fmla="*/ 6827278 h 7085482"/>
                <a:gd name="connsiteX3" fmla="*/ 101824 w 503536"/>
                <a:gd name="connsiteY3" fmla="*/ 7001718 h 708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3536" h="7085482">
                  <a:moveTo>
                    <a:pt x="120885" y="276264"/>
                  </a:moveTo>
                  <a:lnTo>
                    <a:pt x="421211" y="101824"/>
                  </a:lnTo>
                  <a:lnTo>
                    <a:pt x="402147" y="6827278"/>
                  </a:lnTo>
                  <a:lnTo>
                    <a:pt x="101824" y="700171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51B1107-AB9A-45B9-902D-DF81CC795F0C}"/>
                </a:ext>
              </a:extLst>
            </p:cNvPr>
            <p:cNvSpPr/>
            <p:nvPr/>
          </p:nvSpPr>
          <p:spPr>
            <a:xfrm>
              <a:off x="22291068" y="413296"/>
              <a:ext cx="1115103" cy="719421"/>
            </a:xfrm>
            <a:custGeom>
              <a:avLst/>
              <a:gdLst>
                <a:gd name="connsiteX0" fmla="*/ 101824 w 1114974"/>
                <a:gd name="connsiteY0" fmla="*/ 276264 h 719338"/>
                <a:gd name="connsiteX1" fmla="*/ 402149 w 1114974"/>
                <a:gd name="connsiteY1" fmla="*/ 101824 h 719338"/>
                <a:gd name="connsiteX2" fmla="*/ 1040202 w 1114974"/>
                <a:gd name="connsiteY2" fmla="*/ 470125 h 719338"/>
                <a:gd name="connsiteX3" fmla="*/ 739877 w 1114974"/>
                <a:gd name="connsiteY3" fmla="*/ 644565 h 71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4974" h="719338">
                  <a:moveTo>
                    <a:pt x="101824" y="276264"/>
                  </a:moveTo>
                  <a:lnTo>
                    <a:pt x="402149" y="101824"/>
                  </a:lnTo>
                  <a:lnTo>
                    <a:pt x="1040202" y="470125"/>
                  </a:lnTo>
                  <a:lnTo>
                    <a:pt x="739877" y="64456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3EBA900-F340-4E19-B061-569A17F7E0E5}"/>
                </a:ext>
              </a:extLst>
            </p:cNvPr>
            <p:cNvSpPr/>
            <p:nvPr/>
          </p:nvSpPr>
          <p:spPr>
            <a:xfrm>
              <a:off x="22272005" y="587755"/>
              <a:ext cx="827335" cy="7266158"/>
            </a:xfrm>
            <a:custGeom>
              <a:avLst/>
              <a:gdLst>
                <a:gd name="connsiteX0" fmla="*/ 758938 w 827239"/>
                <a:gd name="connsiteY0" fmla="*/ 470125 h 7265317"/>
                <a:gd name="connsiteX1" fmla="*/ 739877 w 827239"/>
                <a:gd name="connsiteY1" fmla="*/ 7195580 h 7265317"/>
                <a:gd name="connsiteX2" fmla="*/ 101824 w 827239"/>
                <a:gd name="connsiteY2" fmla="*/ 6827278 h 7265317"/>
                <a:gd name="connsiteX3" fmla="*/ 120885 w 827239"/>
                <a:gd name="connsiteY3" fmla="*/ 101824 h 726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39" h="7265317">
                  <a:moveTo>
                    <a:pt x="758938" y="470125"/>
                  </a:moveTo>
                  <a:lnTo>
                    <a:pt x="739877" y="7195580"/>
                  </a:lnTo>
                  <a:lnTo>
                    <a:pt x="101824" y="6827278"/>
                  </a:lnTo>
                  <a:lnTo>
                    <a:pt x="120885" y="1018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BCEC6BB-6F78-43AD-BBBD-67F4F6EC4A99}"/>
                </a:ext>
              </a:extLst>
            </p:cNvPr>
            <p:cNvSpPr/>
            <p:nvPr/>
          </p:nvSpPr>
          <p:spPr>
            <a:xfrm>
              <a:off x="12377440" y="5519031"/>
              <a:ext cx="2769774" cy="3848905"/>
            </a:xfrm>
            <a:custGeom>
              <a:avLst/>
              <a:gdLst>
                <a:gd name="connsiteX0" fmla="*/ 2674178 w 2769452"/>
                <a:gd name="connsiteY0" fmla="*/ 1600206 h 3848460"/>
                <a:gd name="connsiteX1" fmla="*/ 2210205 w 2769452"/>
                <a:gd name="connsiteY1" fmla="*/ 101824 h 3848460"/>
                <a:gd name="connsiteX2" fmla="*/ 897771 w 2769452"/>
                <a:gd name="connsiteY2" fmla="*/ 574429 h 3848460"/>
                <a:gd name="connsiteX3" fmla="*/ 1219675 w 2769452"/>
                <a:gd name="connsiteY3" fmla="*/ 760378 h 3848460"/>
                <a:gd name="connsiteX4" fmla="*/ 101824 w 2769452"/>
                <a:gd name="connsiteY4" fmla="*/ 3133836 h 3848460"/>
                <a:gd name="connsiteX5" fmla="*/ 1192700 w 2769452"/>
                <a:gd name="connsiteY5" fmla="*/ 3767932 h 3848460"/>
                <a:gd name="connsiteX6" fmla="*/ 2311991 w 2769452"/>
                <a:gd name="connsiteY6" fmla="*/ 1391238 h 3848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69452" h="3848460">
                  <a:moveTo>
                    <a:pt x="2674178" y="1600206"/>
                  </a:moveTo>
                  <a:lnTo>
                    <a:pt x="2210205" y="101824"/>
                  </a:lnTo>
                  <a:lnTo>
                    <a:pt x="897771" y="574429"/>
                  </a:lnTo>
                  <a:lnTo>
                    <a:pt x="1219675" y="760378"/>
                  </a:lnTo>
                  <a:lnTo>
                    <a:pt x="101824" y="3133836"/>
                  </a:lnTo>
                  <a:lnTo>
                    <a:pt x="1192700" y="3767932"/>
                  </a:lnTo>
                  <a:lnTo>
                    <a:pt x="2311991" y="1391238"/>
                  </a:lnTo>
                  <a:close/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9A18E09-0573-484D-90B0-99211B0474B9}"/>
                </a:ext>
              </a:extLst>
            </p:cNvPr>
            <p:cNvSpPr/>
            <p:nvPr/>
          </p:nvSpPr>
          <p:spPr>
            <a:xfrm>
              <a:off x="11479601" y="7697440"/>
              <a:ext cx="2158265" cy="1690641"/>
            </a:xfrm>
            <a:custGeom>
              <a:avLst/>
              <a:gdLst>
                <a:gd name="connsiteX0" fmla="*/ 2090795 w 2158014"/>
                <a:gd name="connsiteY0" fmla="*/ 1589775 h 1690445"/>
                <a:gd name="connsiteX1" fmla="*/ 999918 w 2158014"/>
                <a:gd name="connsiteY1" fmla="*/ 955679 h 1690445"/>
                <a:gd name="connsiteX2" fmla="*/ 101824 w 2158014"/>
                <a:gd name="connsiteY2" fmla="*/ 101824 h 1690445"/>
                <a:gd name="connsiteX3" fmla="*/ 1193060 w 2158014"/>
                <a:gd name="connsiteY3" fmla="*/ 735921 h 169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14" h="1690445">
                  <a:moveTo>
                    <a:pt x="2090795" y="1589775"/>
                  </a:moveTo>
                  <a:lnTo>
                    <a:pt x="999918" y="955679"/>
                  </a:lnTo>
                  <a:lnTo>
                    <a:pt x="101824" y="101824"/>
                  </a:lnTo>
                  <a:lnTo>
                    <a:pt x="1193060" y="735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AD13F16-C84D-4B38-A959-33D7FCEF65B2}"/>
                </a:ext>
              </a:extLst>
            </p:cNvPr>
            <p:cNvSpPr/>
            <p:nvPr/>
          </p:nvSpPr>
          <p:spPr>
            <a:xfrm>
              <a:off x="10591475" y="7696361"/>
              <a:ext cx="2158265" cy="2697831"/>
            </a:xfrm>
            <a:custGeom>
              <a:avLst/>
              <a:gdLst>
                <a:gd name="connsiteX0" fmla="*/ 1192701 w 2158014"/>
                <a:gd name="connsiteY0" fmla="*/ 2621666 h 2697518"/>
                <a:gd name="connsiteX1" fmla="*/ 101824 w 2158014"/>
                <a:gd name="connsiteY1" fmla="*/ 1987569 h 2697518"/>
                <a:gd name="connsiteX2" fmla="*/ 991286 w 2158014"/>
                <a:gd name="connsiteY2" fmla="*/ 101824 h 2697518"/>
                <a:gd name="connsiteX3" fmla="*/ 2082163 w 2158014"/>
                <a:gd name="connsiteY3" fmla="*/ 735921 h 269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14" h="2697518">
                  <a:moveTo>
                    <a:pt x="1192701" y="2621666"/>
                  </a:moveTo>
                  <a:lnTo>
                    <a:pt x="101824" y="1987569"/>
                  </a:lnTo>
                  <a:lnTo>
                    <a:pt x="991286" y="101824"/>
                  </a:lnTo>
                  <a:lnTo>
                    <a:pt x="2082163" y="735921"/>
                  </a:lnTo>
                  <a:close/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80E981C-45F0-4ED6-87AE-88CDB481A7D8}"/>
                </a:ext>
              </a:extLst>
            </p:cNvPr>
            <p:cNvSpPr/>
            <p:nvPr/>
          </p:nvSpPr>
          <p:spPr>
            <a:xfrm>
              <a:off x="9693998" y="8728371"/>
              <a:ext cx="2158265" cy="1690641"/>
            </a:xfrm>
            <a:custGeom>
              <a:avLst/>
              <a:gdLst>
                <a:gd name="connsiteX0" fmla="*/ 2090075 w 2158014"/>
                <a:gd name="connsiteY0" fmla="*/ 1589775 h 1690445"/>
                <a:gd name="connsiteX1" fmla="*/ 999198 w 2158014"/>
                <a:gd name="connsiteY1" fmla="*/ 955678 h 1690445"/>
                <a:gd name="connsiteX2" fmla="*/ 101824 w 2158014"/>
                <a:gd name="connsiteY2" fmla="*/ 101824 h 1690445"/>
                <a:gd name="connsiteX3" fmla="*/ 1192700 w 2158014"/>
                <a:gd name="connsiteY3" fmla="*/ 735921 h 169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14" h="1690445">
                  <a:moveTo>
                    <a:pt x="2090075" y="1589775"/>
                  </a:moveTo>
                  <a:lnTo>
                    <a:pt x="999198" y="955678"/>
                  </a:lnTo>
                  <a:lnTo>
                    <a:pt x="101824" y="101824"/>
                  </a:lnTo>
                  <a:lnTo>
                    <a:pt x="1192700" y="735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0BAAE0E-52B6-4AD2-A2DE-05F52379209A}"/>
                </a:ext>
              </a:extLst>
            </p:cNvPr>
            <p:cNvSpPr/>
            <p:nvPr/>
          </p:nvSpPr>
          <p:spPr>
            <a:xfrm>
              <a:off x="8781771" y="8722257"/>
              <a:ext cx="2194236" cy="2733802"/>
            </a:xfrm>
            <a:custGeom>
              <a:avLst/>
              <a:gdLst>
                <a:gd name="connsiteX0" fmla="*/ 1193060 w 2193981"/>
                <a:gd name="connsiteY0" fmla="*/ 2647922 h 2733485"/>
                <a:gd name="connsiteX1" fmla="*/ 101824 w 2193981"/>
                <a:gd name="connsiteY1" fmla="*/ 2013825 h 2733485"/>
                <a:gd name="connsiteX2" fmla="*/ 1004233 w 2193981"/>
                <a:gd name="connsiteY2" fmla="*/ 101824 h 2733485"/>
                <a:gd name="connsiteX3" fmla="*/ 2095471 w 2193981"/>
                <a:gd name="connsiteY3" fmla="*/ 735561 h 273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3981" h="2733485">
                  <a:moveTo>
                    <a:pt x="1193060" y="2647922"/>
                  </a:moveTo>
                  <a:lnTo>
                    <a:pt x="101824" y="2013825"/>
                  </a:lnTo>
                  <a:lnTo>
                    <a:pt x="1004233" y="101824"/>
                  </a:lnTo>
                  <a:lnTo>
                    <a:pt x="2095471" y="735561"/>
                  </a:lnTo>
                  <a:close/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40AEE88-8BDB-46E0-BC63-BC2C2396E777}"/>
                </a:ext>
              </a:extLst>
            </p:cNvPr>
            <p:cNvSpPr/>
            <p:nvPr/>
          </p:nvSpPr>
          <p:spPr>
            <a:xfrm>
              <a:off x="22735710" y="5209705"/>
              <a:ext cx="1366901" cy="1906468"/>
            </a:xfrm>
            <a:custGeom>
              <a:avLst/>
              <a:gdLst>
                <a:gd name="connsiteX0" fmla="*/ 661430 w 1366742"/>
                <a:gd name="connsiteY0" fmla="*/ 124818 h 1906246"/>
                <a:gd name="connsiteX1" fmla="*/ 153577 w 1366742"/>
                <a:gd name="connsiteY1" fmla="*/ 75184 h 1906246"/>
                <a:gd name="connsiteX2" fmla="*/ 26975 w 1366742"/>
                <a:gd name="connsiteY2" fmla="*/ 148916 h 1906246"/>
                <a:gd name="connsiteX3" fmla="*/ 534828 w 1366742"/>
                <a:gd name="connsiteY3" fmla="*/ 198550 h 1906246"/>
                <a:gd name="connsiteX4" fmla="*/ 1246252 w 1366742"/>
                <a:gd name="connsiteY4" fmla="*/ 1431137 h 1906246"/>
                <a:gd name="connsiteX5" fmla="*/ 1038005 w 1366742"/>
                <a:gd name="connsiteY5" fmla="*/ 1889355 h 1906246"/>
                <a:gd name="connsiteX6" fmla="*/ 1164609 w 1366742"/>
                <a:gd name="connsiteY6" fmla="*/ 1815623 h 1906246"/>
                <a:gd name="connsiteX7" fmla="*/ 1372857 w 1366742"/>
                <a:gd name="connsiteY7" fmla="*/ 1357404 h 1906246"/>
                <a:gd name="connsiteX8" fmla="*/ 661430 w 1366742"/>
                <a:gd name="connsiteY8" fmla="*/ 124818 h 190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66742" h="1906246">
                  <a:moveTo>
                    <a:pt x="661430" y="124818"/>
                  </a:moveTo>
                  <a:cubicBezTo>
                    <a:pt x="462894" y="10443"/>
                    <a:pt x="283419" y="-347"/>
                    <a:pt x="153577" y="75184"/>
                  </a:cubicBezTo>
                  <a:lnTo>
                    <a:pt x="26975" y="148916"/>
                  </a:lnTo>
                  <a:cubicBezTo>
                    <a:pt x="156815" y="73385"/>
                    <a:pt x="336650" y="84176"/>
                    <a:pt x="534828" y="198550"/>
                  </a:cubicBezTo>
                  <a:cubicBezTo>
                    <a:pt x="929024" y="426221"/>
                    <a:pt x="1247332" y="977953"/>
                    <a:pt x="1246252" y="1431137"/>
                  </a:cubicBezTo>
                  <a:cubicBezTo>
                    <a:pt x="1245535" y="1656289"/>
                    <a:pt x="1166047" y="1814544"/>
                    <a:pt x="1038005" y="1889355"/>
                  </a:cubicBezTo>
                  <a:lnTo>
                    <a:pt x="1164609" y="1815623"/>
                  </a:lnTo>
                  <a:cubicBezTo>
                    <a:pt x="1292651" y="1741171"/>
                    <a:pt x="1372137" y="1582557"/>
                    <a:pt x="1372857" y="1357404"/>
                  </a:cubicBezTo>
                  <a:cubicBezTo>
                    <a:pt x="1373937" y="904221"/>
                    <a:pt x="1055628" y="352489"/>
                    <a:pt x="661430" y="124818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00407DD-8E72-4541-8CF6-538E533B0683}"/>
                </a:ext>
              </a:extLst>
            </p:cNvPr>
            <p:cNvSpPr/>
            <p:nvPr/>
          </p:nvSpPr>
          <p:spPr>
            <a:xfrm>
              <a:off x="22527076" y="5283338"/>
              <a:ext cx="1474815" cy="1870496"/>
            </a:xfrm>
            <a:custGeom>
              <a:avLst/>
              <a:gdLst>
                <a:gd name="connsiteX0" fmla="*/ 743438 w 1474643"/>
                <a:gd name="connsiteY0" fmla="*/ 124925 h 1870279"/>
                <a:gd name="connsiteX1" fmla="*/ 1454863 w 1474643"/>
                <a:gd name="connsiteY1" fmla="*/ 1357512 h 1870279"/>
                <a:gd name="connsiteX2" fmla="*/ 738762 w 1474643"/>
                <a:gd name="connsiteY2" fmla="*/ 1765736 h 1870279"/>
                <a:gd name="connsiteX3" fmla="*/ 26978 w 1474643"/>
                <a:gd name="connsiteY3" fmla="*/ 533150 h 1870279"/>
                <a:gd name="connsiteX4" fmla="*/ 743438 w 1474643"/>
                <a:gd name="connsiteY4" fmla="*/ 124925 h 187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4643" h="1870279">
                  <a:moveTo>
                    <a:pt x="743438" y="124925"/>
                  </a:moveTo>
                  <a:cubicBezTo>
                    <a:pt x="1137634" y="352596"/>
                    <a:pt x="1455943" y="904329"/>
                    <a:pt x="1454863" y="1357512"/>
                  </a:cubicBezTo>
                  <a:cubicBezTo>
                    <a:pt x="1453425" y="1810695"/>
                    <a:pt x="1132961" y="1993407"/>
                    <a:pt x="738762" y="1765736"/>
                  </a:cubicBezTo>
                  <a:cubicBezTo>
                    <a:pt x="344564" y="1538066"/>
                    <a:pt x="25898" y="986333"/>
                    <a:pt x="26978" y="533150"/>
                  </a:cubicBezTo>
                  <a:cubicBezTo>
                    <a:pt x="28416" y="79967"/>
                    <a:pt x="348880" y="-102745"/>
                    <a:pt x="743438" y="124925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CF45872-149D-447E-BC1E-317B57DA1E92}"/>
                </a:ext>
              </a:extLst>
            </p:cNvPr>
            <p:cNvSpPr/>
            <p:nvPr/>
          </p:nvSpPr>
          <p:spPr>
            <a:xfrm>
              <a:off x="22817542" y="5876857"/>
              <a:ext cx="899277" cy="719421"/>
            </a:xfrm>
            <a:custGeom>
              <a:avLst/>
              <a:gdLst>
                <a:gd name="connsiteX0" fmla="*/ 760521 w 899172"/>
                <a:gd name="connsiteY0" fmla="*/ 208732 h 719338"/>
                <a:gd name="connsiteX1" fmla="*/ 841807 w 899172"/>
                <a:gd name="connsiteY1" fmla="*/ 294333 h 719338"/>
                <a:gd name="connsiteX2" fmla="*/ 841447 w 899172"/>
                <a:gd name="connsiteY2" fmla="*/ 481001 h 719338"/>
                <a:gd name="connsiteX3" fmla="*/ 447609 w 899172"/>
                <a:gd name="connsiteY3" fmla="*/ 705076 h 719338"/>
                <a:gd name="connsiteX4" fmla="*/ 366323 w 899172"/>
                <a:gd name="connsiteY4" fmla="*/ 696803 h 719338"/>
                <a:gd name="connsiteX5" fmla="*/ 285398 w 899172"/>
                <a:gd name="connsiteY5" fmla="*/ 611202 h 719338"/>
                <a:gd name="connsiteX6" fmla="*/ 60247 w 899172"/>
                <a:gd name="connsiteY6" fmla="*/ 221321 h 719338"/>
                <a:gd name="connsiteX7" fmla="*/ 60604 w 899172"/>
                <a:gd name="connsiteY7" fmla="*/ 34652 h 719338"/>
                <a:gd name="connsiteX8" fmla="*/ 141890 w 899172"/>
                <a:gd name="connsiteY8" fmla="*/ 42565 h 719338"/>
                <a:gd name="connsiteX9" fmla="*/ 222816 w 899172"/>
                <a:gd name="connsiteY9" fmla="*/ 128166 h 719338"/>
                <a:gd name="connsiteX10" fmla="*/ 367043 w 899172"/>
                <a:gd name="connsiteY10" fmla="*/ 377776 h 719338"/>
                <a:gd name="connsiteX11" fmla="*/ 679596 w 899172"/>
                <a:gd name="connsiteY11" fmla="*/ 200100 h 719338"/>
                <a:gd name="connsiteX12" fmla="*/ 760521 w 899172"/>
                <a:gd name="connsiteY12" fmla="*/ 208732 h 71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99172" h="719338">
                  <a:moveTo>
                    <a:pt x="760521" y="208732"/>
                  </a:moveTo>
                  <a:cubicBezTo>
                    <a:pt x="790015" y="225636"/>
                    <a:pt x="819148" y="255489"/>
                    <a:pt x="841807" y="294333"/>
                  </a:cubicBezTo>
                  <a:cubicBezTo>
                    <a:pt x="886406" y="371662"/>
                    <a:pt x="886046" y="455465"/>
                    <a:pt x="841447" y="481001"/>
                  </a:cubicBezTo>
                  <a:lnTo>
                    <a:pt x="447609" y="705076"/>
                  </a:lnTo>
                  <a:cubicBezTo>
                    <a:pt x="425310" y="718024"/>
                    <a:pt x="395816" y="713707"/>
                    <a:pt x="366323" y="696803"/>
                  </a:cubicBezTo>
                  <a:cubicBezTo>
                    <a:pt x="336830" y="679899"/>
                    <a:pt x="307697" y="650046"/>
                    <a:pt x="285398" y="611202"/>
                  </a:cubicBezTo>
                  <a:lnTo>
                    <a:pt x="60247" y="221321"/>
                  </a:lnTo>
                  <a:cubicBezTo>
                    <a:pt x="15646" y="143991"/>
                    <a:pt x="16006" y="60188"/>
                    <a:pt x="60604" y="34652"/>
                  </a:cubicBezTo>
                  <a:cubicBezTo>
                    <a:pt x="82904" y="21704"/>
                    <a:pt x="112397" y="25660"/>
                    <a:pt x="141890" y="42565"/>
                  </a:cubicBezTo>
                  <a:cubicBezTo>
                    <a:pt x="171383" y="59469"/>
                    <a:pt x="200516" y="89321"/>
                    <a:pt x="222816" y="128166"/>
                  </a:cubicBezTo>
                  <a:lnTo>
                    <a:pt x="367043" y="377776"/>
                  </a:lnTo>
                  <a:lnTo>
                    <a:pt x="679596" y="200100"/>
                  </a:lnTo>
                  <a:cubicBezTo>
                    <a:pt x="701895" y="187871"/>
                    <a:pt x="731388" y="191827"/>
                    <a:pt x="760521" y="20873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AC21440-2331-42D1-A470-6BB8E65BA432}"/>
                </a:ext>
              </a:extLst>
            </p:cNvPr>
            <p:cNvSpPr/>
            <p:nvPr/>
          </p:nvSpPr>
          <p:spPr>
            <a:xfrm>
              <a:off x="15663075" y="2169442"/>
              <a:ext cx="1007191" cy="1870496"/>
            </a:xfrm>
            <a:custGeom>
              <a:avLst/>
              <a:gdLst>
                <a:gd name="connsiteX0" fmla="*/ 26975 w 1007073"/>
                <a:gd name="connsiteY0" fmla="*/ 1500540 h 1870279"/>
                <a:gd name="connsiteX1" fmla="*/ 1008873 w 1007073"/>
                <a:gd name="connsiteY1" fmla="*/ 26975 h 1870279"/>
                <a:gd name="connsiteX2" fmla="*/ 1014268 w 1007073"/>
                <a:gd name="connsiteY2" fmla="*/ 1856612 h 187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7073" h="1870279">
                  <a:moveTo>
                    <a:pt x="26975" y="1500540"/>
                  </a:moveTo>
                  <a:lnTo>
                    <a:pt x="1008873" y="26975"/>
                  </a:lnTo>
                  <a:lnTo>
                    <a:pt x="1014268" y="18566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BD5F2FD-92E1-4110-AE3A-756195181AA7}"/>
                </a:ext>
              </a:extLst>
            </p:cNvPr>
            <p:cNvSpPr/>
            <p:nvPr/>
          </p:nvSpPr>
          <p:spPr>
            <a:xfrm>
              <a:off x="14310563" y="3643177"/>
              <a:ext cx="2374091" cy="1726612"/>
            </a:xfrm>
            <a:custGeom>
              <a:avLst/>
              <a:gdLst>
                <a:gd name="connsiteX0" fmla="*/ 1379332 w 2373816"/>
                <a:gd name="connsiteY0" fmla="*/ 26975 h 1726412"/>
                <a:gd name="connsiteX1" fmla="*/ 2366624 w 2373816"/>
                <a:gd name="connsiteY1" fmla="*/ 383048 h 1726412"/>
                <a:gd name="connsiteX2" fmla="*/ 26975 w 2373816"/>
                <a:gd name="connsiteY2" fmla="*/ 1733965 h 1726412"/>
                <a:gd name="connsiteX3" fmla="*/ 1008873 w 2373816"/>
                <a:gd name="connsiteY3" fmla="*/ 260400 h 1726412"/>
                <a:gd name="connsiteX4" fmla="*/ 1182234 w 2373816"/>
                <a:gd name="connsiteY4" fmla="*/ 322983 h 172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3816" h="1726412">
                  <a:moveTo>
                    <a:pt x="1379332" y="26975"/>
                  </a:moveTo>
                  <a:lnTo>
                    <a:pt x="2366624" y="383048"/>
                  </a:lnTo>
                  <a:lnTo>
                    <a:pt x="26975" y="1733965"/>
                  </a:lnTo>
                  <a:lnTo>
                    <a:pt x="1008873" y="260400"/>
                  </a:lnTo>
                  <a:lnTo>
                    <a:pt x="1182234" y="32298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FD63586-2F15-4475-BC27-F7944F31AA65}"/>
                </a:ext>
              </a:extLst>
            </p:cNvPr>
            <p:cNvSpPr/>
            <p:nvPr/>
          </p:nvSpPr>
          <p:spPr>
            <a:xfrm>
              <a:off x="14305167" y="2169442"/>
              <a:ext cx="2374091" cy="1798554"/>
            </a:xfrm>
            <a:custGeom>
              <a:avLst/>
              <a:gdLst>
                <a:gd name="connsiteX0" fmla="*/ 2366624 w 2373816"/>
                <a:gd name="connsiteY0" fmla="*/ 26975 h 1798345"/>
                <a:gd name="connsiteX1" fmla="*/ 1384726 w 2373816"/>
                <a:gd name="connsiteY1" fmla="*/ 1500540 h 1798345"/>
                <a:gd name="connsiteX2" fmla="*/ 1187628 w 2373816"/>
                <a:gd name="connsiteY2" fmla="*/ 1796548 h 1798345"/>
                <a:gd name="connsiteX3" fmla="*/ 1014268 w 2373816"/>
                <a:gd name="connsiteY3" fmla="*/ 1733965 h 1798345"/>
                <a:gd name="connsiteX4" fmla="*/ 26975 w 2373816"/>
                <a:gd name="connsiteY4" fmla="*/ 1377893 h 179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3816" h="1798345">
                  <a:moveTo>
                    <a:pt x="2366624" y="26975"/>
                  </a:moveTo>
                  <a:lnTo>
                    <a:pt x="1384726" y="1500540"/>
                  </a:lnTo>
                  <a:lnTo>
                    <a:pt x="1187628" y="1796548"/>
                  </a:lnTo>
                  <a:lnTo>
                    <a:pt x="1014268" y="1733965"/>
                  </a:lnTo>
                  <a:lnTo>
                    <a:pt x="26975" y="137789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F3B1FD3-BC74-49F0-BEB2-92F309DA1CB9}"/>
                </a:ext>
              </a:extLst>
            </p:cNvPr>
            <p:cNvSpPr/>
            <p:nvPr/>
          </p:nvSpPr>
          <p:spPr>
            <a:xfrm>
              <a:off x="14305167" y="3520516"/>
              <a:ext cx="1007191" cy="1870496"/>
            </a:xfrm>
            <a:custGeom>
              <a:avLst/>
              <a:gdLst>
                <a:gd name="connsiteX0" fmla="*/ 26975 w 1007073"/>
                <a:gd name="connsiteY0" fmla="*/ 26975 h 1870279"/>
                <a:gd name="connsiteX1" fmla="*/ 1014268 w 1007073"/>
                <a:gd name="connsiteY1" fmla="*/ 383047 h 1870279"/>
                <a:gd name="connsiteX2" fmla="*/ 32370 w 1007073"/>
                <a:gd name="connsiteY2" fmla="*/ 1856612 h 187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7073" h="1870279">
                  <a:moveTo>
                    <a:pt x="26975" y="26975"/>
                  </a:moveTo>
                  <a:lnTo>
                    <a:pt x="1014268" y="383047"/>
                  </a:lnTo>
                  <a:lnTo>
                    <a:pt x="32370" y="185661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0B6DC7-1D70-4079-B3E4-8799D63ED892}"/>
                </a:ext>
              </a:extLst>
            </p:cNvPr>
            <p:cNvSpPr/>
            <p:nvPr/>
          </p:nvSpPr>
          <p:spPr>
            <a:xfrm>
              <a:off x="12185032" y="9473370"/>
              <a:ext cx="1834525" cy="1079133"/>
            </a:xfrm>
            <a:custGeom>
              <a:avLst/>
              <a:gdLst>
                <a:gd name="connsiteX0" fmla="*/ 1623907 w 1834312"/>
                <a:gd name="connsiteY0" fmla="*/ 26975 h 1079007"/>
                <a:gd name="connsiteX1" fmla="*/ 1810574 w 1834312"/>
                <a:gd name="connsiteY1" fmla="*/ 1069296 h 1079007"/>
                <a:gd name="connsiteX2" fmla="*/ 26975 w 1834312"/>
                <a:gd name="connsiteY2" fmla="*/ 954922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4312" h="1079007">
                  <a:moveTo>
                    <a:pt x="1623907" y="26975"/>
                  </a:moveTo>
                  <a:lnTo>
                    <a:pt x="1810574" y="1069296"/>
                  </a:lnTo>
                  <a:lnTo>
                    <a:pt x="26975" y="9549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61A8722-2671-4285-BD2A-BC76BE8698B5}"/>
                </a:ext>
              </a:extLst>
            </p:cNvPr>
            <p:cNvSpPr/>
            <p:nvPr/>
          </p:nvSpPr>
          <p:spPr>
            <a:xfrm>
              <a:off x="12185032" y="10401424"/>
              <a:ext cx="2410062" cy="1402872"/>
            </a:xfrm>
            <a:custGeom>
              <a:avLst/>
              <a:gdLst>
                <a:gd name="connsiteX0" fmla="*/ 2201536 w 2409783"/>
                <a:gd name="connsiteY0" fmla="*/ 347801 h 1402709"/>
                <a:gd name="connsiteX1" fmla="*/ 2388204 w 2409783"/>
                <a:gd name="connsiteY1" fmla="*/ 1390121 h 1402709"/>
                <a:gd name="connsiteX2" fmla="*/ 26975 w 2409783"/>
                <a:gd name="connsiteY2" fmla="*/ 26975 h 1402709"/>
                <a:gd name="connsiteX3" fmla="*/ 1810574 w 2409783"/>
                <a:gd name="connsiteY3" fmla="*/ 141350 h 1402709"/>
                <a:gd name="connsiteX4" fmla="*/ 1843305 w 2409783"/>
                <a:gd name="connsiteY4" fmla="*/ 324781 h 140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9783" h="1402709">
                  <a:moveTo>
                    <a:pt x="2201536" y="347801"/>
                  </a:moveTo>
                  <a:lnTo>
                    <a:pt x="2388204" y="1390121"/>
                  </a:lnTo>
                  <a:lnTo>
                    <a:pt x="26975" y="26975"/>
                  </a:lnTo>
                  <a:lnTo>
                    <a:pt x="1810574" y="141350"/>
                  </a:lnTo>
                  <a:lnTo>
                    <a:pt x="1843305" y="3247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B0BA2F1-B1C8-478C-AAC6-1963F17D33B1}"/>
                </a:ext>
              </a:extLst>
            </p:cNvPr>
            <p:cNvSpPr/>
            <p:nvPr/>
          </p:nvSpPr>
          <p:spPr>
            <a:xfrm>
              <a:off x="14359844" y="10722286"/>
              <a:ext cx="1834525" cy="1079133"/>
            </a:xfrm>
            <a:custGeom>
              <a:avLst/>
              <a:gdLst>
                <a:gd name="connsiteX0" fmla="*/ 26975 w 1834312"/>
                <a:gd name="connsiteY0" fmla="*/ 26975 h 1079007"/>
                <a:gd name="connsiteX1" fmla="*/ 1810574 w 1834312"/>
                <a:gd name="connsiteY1" fmla="*/ 141350 h 1079007"/>
                <a:gd name="connsiteX2" fmla="*/ 213644 w 1834312"/>
                <a:gd name="connsiteY2" fmla="*/ 1069296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4312" h="1079007">
                  <a:moveTo>
                    <a:pt x="26975" y="26975"/>
                  </a:moveTo>
                  <a:lnTo>
                    <a:pt x="1810574" y="141350"/>
                  </a:lnTo>
                  <a:lnTo>
                    <a:pt x="213644" y="1069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1119ACB-1B87-4356-A559-FC35076C54CB}"/>
                </a:ext>
              </a:extLst>
            </p:cNvPr>
            <p:cNvSpPr/>
            <p:nvPr/>
          </p:nvSpPr>
          <p:spPr>
            <a:xfrm>
              <a:off x="13782149" y="9473370"/>
              <a:ext cx="2410062" cy="1402872"/>
            </a:xfrm>
            <a:custGeom>
              <a:avLst/>
              <a:gdLst>
                <a:gd name="connsiteX0" fmla="*/ 2388203 w 2409783"/>
                <a:gd name="connsiteY0" fmla="*/ 1390122 h 1402709"/>
                <a:gd name="connsiteX1" fmla="*/ 604604 w 2409783"/>
                <a:gd name="connsiteY1" fmla="*/ 1275747 h 1402709"/>
                <a:gd name="connsiteX2" fmla="*/ 246373 w 2409783"/>
                <a:gd name="connsiteY2" fmla="*/ 1252728 h 1402709"/>
                <a:gd name="connsiteX3" fmla="*/ 213642 w 2409783"/>
                <a:gd name="connsiteY3" fmla="*/ 1069296 h 1402709"/>
                <a:gd name="connsiteX4" fmla="*/ 26975 w 2409783"/>
                <a:gd name="connsiteY4" fmla="*/ 26975 h 140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9783" h="1402709">
                  <a:moveTo>
                    <a:pt x="2388203" y="1390122"/>
                  </a:moveTo>
                  <a:lnTo>
                    <a:pt x="604604" y="1275747"/>
                  </a:lnTo>
                  <a:lnTo>
                    <a:pt x="246373" y="1252728"/>
                  </a:lnTo>
                  <a:lnTo>
                    <a:pt x="213642" y="1069296"/>
                  </a:lnTo>
                  <a:lnTo>
                    <a:pt x="26975" y="269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C055175-86DD-4177-B3ED-A5F8F417B8B4}"/>
                </a:ext>
              </a:extLst>
            </p:cNvPr>
            <p:cNvSpPr/>
            <p:nvPr/>
          </p:nvSpPr>
          <p:spPr>
            <a:xfrm>
              <a:off x="12983590" y="10973363"/>
              <a:ext cx="1834525" cy="1079133"/>
            </a:xfrm>
            <a:custGeom>
              <a:avLst/>
              <a:gdLst>
                <a:gd name="connsiteX0" fmla="*/ 1623546 w 1834312"/>
                <a:gd name="connsiteY0" fmla="*/ 26975 h 1079007"/>
                <a:gd name="connsiteX1" fmla="*/ 1810574 w 1834312"/>
                <a:gd name="connsiteY1" fmla="*/ 1069297 h 1079007"/>
                <a:gd name="connsiteX2" fmla="*/ 26975 w 1834312"/>
                <a:gd name="connsiteY2" fmla="*/ 954922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4312" h="1079007">
                  <a:moveTo>
                    <a:pt x="1623546" y="26975"/>
                  </a:moveTo>
                  <a:lnTo>
                    <a:pt x="1810574" y="1069297"/>
                  </a:lnTo>
                  <a:lnTo>
                    <a:pt x="26975" y="95492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13B602F-FC5E-47BD-B4DD-41BAE24AA10F}"/>
                </a:ext>
              </a:extLst>
            </p:cNvPr>
            <p:cNvSpPr/>
            <p:nvPr/>
          </p:nvSpPr>
          <p:spPr>
            <a:xfrm>
              <a:off x="12983590" y="11901419"/>
              <a:ext cx="2410062" cy="1402872"/>
            </a:xfrm>
            <a:custGeom>
              <a:avLst/>
              <a:gdLst>
                <a:gd name="connsiteX0" fmla="*/ 2201535 w 2409783"/>
                <a:gd name="connsiteY0" fmla="*/ 347800 h 1402709"/>
                <a:gd name="connsiteX1" fmla="*/ 2388203 w 2409783"/>
                <a:gd name="connsiteY1" fmla="*/ 1390121 h 1402709"/>
                <a:gd name="connsiteX2" fmla="*/ 26975 w 2409783"/>
                <a:gd name="connsiteY2" fmla="*/ 26975 h 1402709"/>
                <a:gd name="connsiteX3" fmla="*/ 1810574 w 2409783"/>
                <a:gd name="connsiteY3" fmla="*/ 141350 h 1402709"/>
                <a:gd name="connsiteX4" fmla="*/ 1843305 w 2409783"/>
                <a:gd name="connsiteY4" fmla="*/ 324781 h 140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9783" h="1402709">
                  <a:moveTo>
                    <a:pt x="2201535" y="347800"/>
                  </a:moveTo>
                  <a:lnTo>
                    <a:pt x="2388203" y="1390121"/>
                  </a:lnTo>
                  <a:lnTo>
                    <a:pt x="26975" y="26975"/>
                  </a:lnTo>
                  <a:lnTo>
                    <a:pt x="1810574" y="141350"/>
                  </a:lnTo>
                  <a:lnTo>
                    <a:pt x="1843305" y="3247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43725AA-A8A8-41A2-BDF6-B0DAC610E34D}"/>
                </a:ext>
              </a:extLst>
            </p:cNvPr>
            <p:cNvSpPr/>
            <p:nvPr/>
          </p:nvSpPr>
          <p:spPr>
            <a:xfrm>
              <a:off x="15158401" y="12222280"/>
              <a:ext cx="1834525" cy="1079133"/>
            </a:xfrm>
            <a:custGeom>
              <a:avLst/>
              <a:gdLst>
                <a:gd name="connsiteX0" fmla="*/ 26975 w 1834312"/>
                <a:gd name="connsiteY0" fmla="*/ 26975 h 1079007"/>
                <a:gd name="connsiteX1" fmla="*/ 1810574 w 1834312"/>
                <a:gd name="connsiteY1" fmla="*/ 141351 h 1079007"/>
                <a:gd name="connsiteX2" fmla="*/ 213644 w 1834312"/>
                <a:gd name="connsiteY2" fmla="*/ 1069297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4312" h="1079007">
                  <a:moveTo>
                    <a:pt x="26975" y="26975"/>
                  </a:moveTo>
                  <a:lnTo>
                    <a:pt x="1810574" y="141351"/>
                  </a:lnTo>
                  <a:lnTo>
                    <a:pt x="213644" y="106929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BE8724D-9EEF-4013-959C-AD590F86BEE1}"/>
                </a:ext>
              </a:extLst>
            </p:cNvPr>
            <p:cNvSpPr/>
            <p:nvPr/>
          </p:nvSpPr>
          <p:spPr>
            <a:xfrm>
              <a:off x="14580346" y="10973363"/>
              <a:ext cx="2410062" cy="1402872"/>
            </a:xfrm>
            <a:custGeom>
              <a:avLst/>
              <a:gdLst>
                <a:gd name="connsiteX0" fmla="*/ 2388563 w 2409783"/>
                <a:gd name="connsiteY0" fmla="*/ 1390122 h 1402709"/>
                <a:gd name="connsiteX1" fmla="*/ 604964 w 2409783"/>
                <a:gd name="connsiteY1" fmla="*/ 1275747 h 1402709"/>
                <a:gd name="connsiteX2" fmla="*/ 246734 w 2409783"/>
                <a:gd name="connsiteY2" fmla="*/ 1252728 h 1402709"/>
                <a:gd name="connsiteX3" fmla="*/ 214004 w 2409783"/>
                <a:gd name="connsiteY3" fmla="*/ 1069297 h 1402709"/>
                <a:gd name="connsiteX4" fmla="*/ 26975 w 2409783"/>
                <a:gd name="connsiteY4" fmla="*/ 26975 h 140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9783" h="1402709">
                  <a:moveTo>
                    <a:pt x="2388563" y="1390122"/>
                  </a:moveTo>
                  <a:lnTo>
                    <a:pt x="604964" y="1275747"/>
                  </a:lnTo>
                  <a:lnTo>
                    <a:pt x="246734" y="1252728"/>
                  </a:lnTo>
                  <a:lnTo>
                    <a:pt x="214004" y="1069297"/>
                  </a:lnTo>
                  <a:lnTo>
                    <a:pt x="26975" y="269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11F0B76-CACB-49CC-B291-E3600EC00402}"/>
                </a:ext>
              </a:extLst>
            </p:cNvPr>
            <p:cNvSpPr/>
            <p:nvPr/>
          </p:nvSpPr>
          <p:spPr>
            <a:xfrm>
              <a:off x="18175977" y="10505342"/>
              <a:ext cx="3453224" cy="2086322"/>
            </a:xfrm>
            <a:custGeom>
              <a:avLst/>
              <a:gdLst>
                <a:gd name="connsiteX0" fmla="*/ 3377331 w 3452823"/>
                <a:gd name="connsiteY0" fmla="*/ 101824 h 2086081"/>
                <a:gd name="connsiteX1" fmla="*/ 3090675 w 3452823"/>
                <a:gd name="connsiteY1" fmla="*/ 728727 h 2086081"/>
                <a:gd name="connsiteX2" fmla="*/ 2859768 w 3452823"/>
                <a:gd name="connsiteY2" fmla="*/ 595290 h 2086081"/>
                <a:gd name="connsiteX3" fmla="*/ 434518 w 3452823"/>
                <a:gd name="connsiteY3" fmla="*/ 2004474 h 2086081"/>
                <a:gd name="connsiteX4" fmla="*/ 101824 w 3452823"/>
                <a:gd name="connsiteY4" fmla="*/ 1812411 h 2086081"/>
                <a:gd name="connsiteX5" fmla="*/ 2527074 w 3452823"/>
                <a:gd name="connsiteY5" fmla="*/ 403227 h 2086081"/>
                <a:gd name="connsiteX6" fmla="*/ 2296165 w 3452823"/>
                <a:gd name="connsiteY6" fmla="*/ 269790 h 20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2823" h="2086081">
                  <a:moveTo>
                    <a:pt x="3377331" y="101824"/>
                  </a:moveTo>
                  <a:lnTo>
                    <a:pt x="3090675" y="728727"/>
                  </a:lnTo>
                  <a:lnTo>
                    <a:pt x="2859768" y="595290"/>
                  </a:lnTo>
                  <a:lnTo>
                    <a:pt x="434518" y="2004474"/>
                  </a:lnTo>
                  <a:lnTo>
                    <a:pt x="101824" y="1812411"/>
                  </a:lnTo>
                  <a:lnTo>
                    <a:pt x="2527074" y="403227"/>
                  </a:lnTo>
                  <a:lnTo>
                    <a:pt x="2296165" y="26979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BA046C-9C7B-41C2-80B3-A4994448A363}"/>
                </a:ext>
              </a:extLst>
            </p:cNvPr>
            <p:cNvSpPr/>
            <p:nvPr/>
          </p:nvSpPr>
          <p:spPr>
            <a:xfrm>
              <a:off x="19067700" y="10663615"/>
              <a:ext cx="4064732" cy="2446033"/>
            </a:xfrm>
            <a:custGeom>
              <a:avLst/>
              <a:gdLst>
                <a:gd name="connsiteX0" fmla="*/ 3990567 w 4064261"/>
                <a:gd name="connsiteY0" fmla="*/ 101824 h 2445750"/>
                <a:gd name="connsiteX1" fmla="*/ 3704270 w 4064261"/>
                <a:gd name="connsiteY1" fmla="*/ 728368 h 2445750"/>
                <a:gd name="connsiteX2" fmla="*/ 3473363 w 4064261"/>
                <a:gd name="connsiteY2" fmla="*/ 595290 h 2445750"/>
                <a:gd name="connsiteX3" fmla="*/ 434518 w 4064261"/>
                <a:gd name="connsiteY3" fmla="*/ 2361266 h 2445750"/>
                <a:gd name="connsiteX4" fmla="*/ 101824 w 4064261"/>
                <a:gd name="connsiteY4" fmla="*/ 2168843 h 2445750"/>
                <a:gd name="connsiteX5" fmla="*/ 3140309 w 4064261"/>
                <a:gd name="connsiteY5" fmla="*/ 402867 h 2445750"/>
                <a:gd name="connsiteX6" fmla="*/ 2909762 w 4064261"/>
                <a:gd name="connsiteY6" fmla="*/ 269790 h 244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4261" h="2445750">
                  <a:moveTo>
                    <a:pt x="3990567" y="101824"/>
                  </a:moveTo>
                  <a:lnTo>
                    <a:pt x="3704270" y="728368"/>
                  </a:lnTo>
                  <a:lnTo>
                    <a:pt x="3473363" y="595290"/>
                  </a:lnTo>
                  <a:lnTo>
                    <a:pt x="434518" y="2361266"/>
                  </a:lnTo>
                  <a:lnTo>
                    <a:pt x="101824" y="2168843"/>
                  </a:lnTo>
                  <a:lnTo>
                    <a:pt x="3140309" y="402867"/>
                  </a:lnTo>
                  <a:lnTo>
                    <a:pt x="2909762" y="26979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4E3B0CC-1B3E-45FA-B97D-3A21C1093991}"/>
                </a:ext>
              </a:extLst>
            </p:cNvPr>
            <p:cNvSpPr/>
            <p:nvPr/>
          </p:nvSpPr>
          <p:spPr>
            <a:xfrm>
              <a:off x="17856952" y="8055389"/>
              <a:ext cx="6079113" cy="3956819"/>
            </a:xfrm>
            <a:custGeom>
              <a:avLst/>
              <a:gdLst>
                <a:gd name="connsiteX0" fmla="*/ 5971226 w 6078408"/>
                <a:gd name="connsiteY0" fmla="*/ 185949 h 3956361"/>
                <a:gd name="connsiteX1" fmla="*/ 27694 w 6078408"/>
                <a:gd name="connsiteY1" fmla="*/ 3639853 h 3956361"/>
                <a:gd name="connsiteX2" fmla="*/ 26975 w 6078408"/>
                <a:gd name="connsiteY2" fmla="*/ 3932983 h 3956361"/>
                <a:gd name="connsiteX3" fmla="*/ 5970508 w 6078408"/>
                <a:gd name="connsiteY3" fmla="*/ 479080 h 3956361"/>
                <a:gd name="connsiteX4" fmla="*/ 6084163 w 6078408"/>
                <a:gd name="connsiteY4" fmla="*/ 320106 h 3956361"/>
                <a:gd name="connsiteX5" fmla="*/ 6084883 w 6078408"/>
                <a:gd name="connsiteY5" fmla="*/ 26975 h 3956361"/>
                <a:gd name="connsiteX6" fmla="*/ 5971226 w 6078408"/>
                <a:gd name="connsiteY6" fmla="*/ 185949 h 395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78408" h="3956361">
                  <a:moveTo>
                    <a:pt x="5971226" y="185949"/>
                  </a:moveTo>
                  <a:lnTo>
                    <a:pt x="27694" y="3639853"/>
                  </a:lnTo>
                  <a:lnTo>
                    <a:pt x="26975" y="3932983"/>
                  </a:lnTo>
                  <a:lnTo>
                    <a:pt x="5970508" y="479080"/>
                  </a:lnTo>
                  <a:cubicBezTo>
                    <a:pt x="6046038" y="435200"/>
                    <a:pt x="6083803" y="377653"/>
                    <a:pt x="6084163" y="320106"/>
                  </a:cubicBezTo>
                  <a:lnTo>
                    <a:pt x="6084883" y="26975"/>
                  </a:lnTo>
                  <a:cubicBezTo>
                    <a:pt x="6084523" y="84163"/>
                    <a:pt x="6046758" y="141710"/>
                    <a:pt x="5971226" y="185949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E8ECF71-0368-4A8F-9D3E-CEF1ADEE1549}"/>
                </a:ext>
              </a:extLst>
            </p:cNvPr>
            <p:cNvSpPr/>
            <p:nvPr/>
          </p:nvSpPr>
          <p:spPr>
            <a:xfrm>
              <a:off x="13112007" y="9153947"/>
              <a:ext cx="4244587" cy="2841716"/>
            </a:xfrm>
            <a:custGeom>
              <a:avLst/>
              <a:gdLst>
                <a:gd name="connsiteX0" fmla="*/ 143148 w 4244096"/>
                <a:gd name="connsiteY0" fmla="*/ 188107 h 2841386"/>
                <a:gd name="connsiteX1" fmla="*/ 27694 w 4244096"/>
                <a:gd name="connsiteY1" fmla="*/ 26975 h 2841386"/>
                <a:gd name="connsiteX2" fmla="*/ 26975 w 4244096"/>
                <a:gd name="connsiteY2" fmla="*/ 320105 h 2841386"/>
                <a:gd name="connsiteX3" fmla="*/ 142429 w 4244096"/>
                <a:gd name="connsiteY3" fmla="*/ 481237 h 2841386"/>
                <a:gd name="connsiteX4" fmla="*/ 4218200 w 4244096"/>
                <a:gd name="connsiteY4" fmla="*/ 2834553 h 2841386"/>
                <a:gd name="connsiteX5" fmla="*/ 4218919 w 4244096"/>
                <a:gd name="connsiteY5" fmla="*/ 2541423 h 2841386"/>
                <a:gd name="connsiteX6" fmla="*/ 143148 w 4244096"/>
                <a:gd name="connsiteY6" fmla="*/ 188107 h 284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44096" h="2841386">
                  <a:moveTo>
                    <a:pt x="143148" y="188107"/>
                  </a:moveTo>
                  <a:cubicBezTo>
                    <a:pt x="66179" y="143508"/>
                    <a:pt x="27694" y="85241"/>
                    <a:pt x="27694" y="26975"/>
                  </a:cubicBezTo>
                  <a:lnTo>
                    <a:pt x="26975" y="320105"/>
                  </a:lnTo>
                  <a:cubicBezTo>
                    <a:pt x="26975" y="378372"/>
                    <a:pt x="65459" y="436998"/>
                    <a:pt x="142429" y="481237"/>
                  </a:cubicBezTo>
                  <a:lnTo>
                    <a:pt x="4218200" y="2834553"/>
                  </a:lnTo>
                  <a:lnTo>
                    <a:pt x="4218919" y="2541423"/>
                  </a:lnTo>
                  <a:lnTo>
                    <a:pt x="143148" y="18810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342D87F-F4C5-4A8F-97D1-1CBC3A20836F}"/>
                </a:ext>
              </a:extLst>
            </p:cNvPr>
            <p:cNvSpPr/>
            <p:nvPr/>
          </p:nvSpPr>
          <p:spPr>
            <a:xfrm>
              <a:off x="17303717" y="11668686"/>
              <a:ext cx="575538" cy="395682"/>
            </a:xfrm>
            <a:custGeom>
              <a:avLst/>
              <a:gdLst>
                <a:gd name="connsiteX0" fmla="*/ 580866 w 575470"/>
                <a:gd name="connsiteY0" fmla="*/ 26975 h 395636"/>
                <a:gd name="connsiteX1" fmla="*/ 580147 w 575470"/>
                <a:gd name="connsiteY1" fmla="*/ 320105 h 395636"/>
                <a:gd name="connsiteX2" fmla="*/ 26975 w 575470"/>
                <a:gd name="connsiteY2" fmla="*/ 320105 h 395636"/>
                <a:gd name="connsiteX3" fmla="*/ 27694 w 575470"/>
                <a:gd name="connsiteY3" fmla="*/ 26975 h 395636"/>
                <a:gd name="connsiteX4" fmla="*/ 580866 w 575470"/>
                <a:gd name="connsiteY4" fmla="*/ 26975 h 39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470" h="395636">
                  <a:moveTo>
                    <a:pt x="580866" y="26975"/>
                  </a:moveTo>
                  <a:lnTo>
                    <a:pt x="580147" y="320105"/>
                  </a:lnTo>
                  <a:cubicBezTo>
                    <a:pt x="427646" y="408584"/>
                    <a:pt x="180194" y="408584"/>
                    <a:pt x="26975" y="320105"/>
                  </a:cubicBezTo>
                  <a:lnTo>
                    <a:pt x="27694" y="26975"/>
                  </a:lnTo>
                  <a:cubicBezTo>
                    <a:pt x="180914" y="115454"/>
                    <a:pt x="428366" y="115454"/>
                    <a:pt x="580866" y="2697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DC9189C-FBE1-40A1-A13F-56E004AD755D}"/>
                </a:ext>
              </a:extLst>
            </p:cNvPr>
            <p:cNvSpPr/>
            <p:nvPr/>
          </p:nvSpPr>
          <p:spPr>
            <a:xfrm>
              <a:off x="13112814" y="5473926"/>
              <a:ext cx="10827295" cy="6294940"/>
            </a:xfrm>
            <a:custGeom>
              <a:avLst/>
              <a:gdLst>
                <a:gd name="connsiteX0" fmla="*/ 10713017 w 10826041"/>
                <a:gd name="connsiteY0" fmla="*/ 2446650 h 6294210"/>
                <a:gd name="connsiteX1" fmla="*/ 10714814 w 10826041"/>
                <a:gd name="connsiteY1" fmla="*/ 2767115 h 6294210"/>
                <a:gd name="connsiteX2" fmla="*/ 4771283 w 10826041"/>
                <a:gd name="connsiteY2" fmla="*/ 6221018 h 6294210"/>
                <a:gd name="connsiteX3" fmla="*/ 4218112 w 10826041"/>
                <a:gd name="connsiteY3" fmla="*/ 6221018 h 6294210"/>
                <a:gd name="connsiteX4" fmla="*/ 142340 w 10826041"/>
                <a:gd name="connsiteY4" fmla="*/ 3867703 h 6294210"/>
                <a:gd name="connsiteX5" fmla="*/ 140902 w 10826041"/>
                <a:gd name="connsiteY5" fmla="*/ 3547237 h 6294210"/>
                <a:gd name="connsiteX6" fmla="*/ 6084434 w 10826041"/>
                <a:gd name="connsiteY6" fmla="*/ 93334 h 6294210"/>
                <a:gd name="connsiteX7" fmla="*/ 6637606 w 10826041"/>
                <a:gd name="connsiteY7" fmla="*/ 93334 h 6294210"/>
                <a:gd name="connsiteX8" fmla="*/ 10713017 w 10826041"/>
                <a:gd name="connsiteY8" fmla="*/ 2446650 h 629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26041" h="6294210">
                  <a:moveTo>
                    <a:pt x="10713017" y="2446650"/>
                  </a:moveTo>
                  <a:cubicBezTo>
                    <a:pt x="10866236" y="2535128"/>
                    <a:pt x="10866956" y="2678636"/>
                    <a:pt x="10714814" y="2767115"/>
                  </a:cubicBezTo>
                  <a:lnTo>
                    <a:pt x="4771283" y="6221018"/>
                  </a:lnTo>
                  <a:cubicBezTo>
                    <a:pt x="4618784" y="6309497"/>
                    <a:pt x="4371331" y="6309497"/>
                    <a:pt x="4218112" y="6221018"/>
                  </a:cubicBezTo>
                  <a:lnTo>
                    <a:pt x="142340" y="3867703"/>
                  </a:lnTo>
                  <a:cubicBezTo>
                    <a:pt x="-10878" y="3779224"/>
                    <a:pt x="-11598" y="3635716"/>
                    <a:pt x="140902" y="3547237"/>
                  </a:cubicBezTo>
                  <a:lnTo>
                    <a:pt x="6084434" y="93334"/>
                  </a:lnTo>
                  <a:cubicBezTo>
                    <a:pt x="6236576" y="4856"/>
                    <a:pt x="6484386" y="4856"/>
                    <a:pt x="6637606" y="93334"/>
                  </a:cubicBezTo>
                  <a:lnTo>
                    <a:pt x="10713017" y="244665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1DDA033-D821-492B-BFF1-8FECAC11C871}"/>
                </a:ext>
              </a:extLst>
            </p:cNvPr>
            <p:cNvSpPr/>
            <p:nvPr/>
          </p:nvSpPr>
          <p:spPr>
            <a:xfrm>
              <a:off x="16639015" y="10933437"/>
              <a:ext cx="215826" cy="143885"/>
            </a:xfrm>
            <a:custGeom>
              <a:avLst/>
              <a:gdLst>
                <a:gd name="connsiteX0" fmla="*/ 192019 w 215801"/>
                <a:gd name="connsiteY0" fmla="*/ 43160 h 143867"/>
                <a:gd name="connsiteX1" fmla="*/ 192379 w 215801"/>
                <a:gd name="connsiteY1" fmla="*/ 122287 h 143867"/>
                <a:gd name="connsiteX2" fmla="*/ 55345 w 215801"/>
                <a:gd name="connsiteY2" fmla="*/ 122287 h 143867"/>
                <a:gd name="connsiteX3" fmla="*/ 54985 w 215801"/>
                <a:gd name="connsiteY3" fmla="*/ 43160 h 143867"/>
                <a:gd name="connsiteX4" fmla="*/ 192019 w 215801"/>
                <a:gd name="connsiteY4" fmla="*/ 43160 h 14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801" h="143867">
                  <a:moveTo>
                    <a:pt x="192019" y="43160"/>
                  </a:moveTo>
                  <a:cubicBezTo>
                    <a:pt x="229785" y="65100"/>
                    <a:pt x="230143" y="100707"/>
                    <a:pt x="192379" y="122287"/>
                  </a:cubicBezTo>
                  <a:cubicBezTo>
                    <a:pt x="154614" y="144228"/>
                    <a:pt x="93470" y="144228"/>
                    <a:pt x="55345" y="122287"/>
                  </a:cubicBezTo>
                  <a:cubicBezTo>
                    <a:pt x="17579" y="100348"/>
                    <a:pt x="17579" y="65100"/>
                    <a:pt x="54985" y="43160"/>
                  </a:cubicBezTo>
                  <a:cubicBezTo>
                    <a:pt x="93110" y="21580"/>
                    <a:pt x="154254" y="21580"/>
                    <a:pt x="192019" y="4316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88B6DF8-08A8-4570-8280-5E31111117AC}"/>
                </a:ext>
              </a:extLst>
            </p:cNvPr>
            <p:cNvSpPr/>
            <p:nvPr/>
          </p:nvSpPr>
          <p:spPr>
            <a:xfrm>
              <a:off x="16889015" y="11077410"/>
              <a:ext cx="791364" cy="467624"/>
            </a:xfrm>
            <a:custGeom>
              <a:avLst/>
              <a:gdLst>
                <a:gd name="connsiteX0" fmla="*/ 753822 w 791272"/>
                <a:gd name="connsiteY0" fmla="*/ 367851 h 467569"/>
                <a:gd name="connsiteX1" fmla="*/ 754182 w 791272"/>
                <a:gd name="connsiteY1" fmla="*/ 446979 h 467569"/>
                <a:gd name="connsiteX2" fmla="*/ 617148 w 791272"/>
                <a:gd name="connsiteY2" fmla="*/ 446979 h 467569"/>
                <a:gd name="connsiteX3" fmla="*/ 55344 w 791272"/>
                <a:gd name="connsiteY3" fmla="*/ 122557 h 467569"/>
                <a:gd name="connsiteX4" fmla="*/ 54985 w 791272"/>
                <a:gd name="connsiteY4" fmla="*/ 43430 h 467569"/>
                <a:gd name="connsiteX5" fmla="*/ 191659 w 791272"/>
                <a:gd name="connsiteY5" fmla="*/ 43430 h 467569"/>
                <a:gd name="connsiteX6" fmla="*/ 753822 w 791272"/>
                <a:gd name="connsiteY6" fmla="*/ 367851 h 46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1272" h="467569">
                  <a:moveTo>
                    <a:pt x="753822" y="367851"/>
                  </a:moveTo>
                  <a:cubicBezTo>
                    <a:pt x="791587" y="389791"/>
                    <a:pt x="791947" y="425398"/>
                    <a:pt x="754182" y="446979"/>
                  </a:cubicBezTo>
                  <a:cubicBezTo>
                    <a:pt x="716416" y="468919"/>
                    <a:pt x="655273" y="468919"/>
                    <a:pt x="617148" y="446979"/>
                  </a:cubicBezTo>
                  <a:lnTo>
                    <a:pt x="55344" y="122557"/>
                  </a:lnTo>
                  <a:cubicBezTo>
                    <a:pt x="17579" y="100617"/>
                    <a:pt x="17579" y="65370"/>
                    <a:pt x="54985" y="43430"/>
                  </a:cubicBezTo>
                  <a:cubicBezTo>
                    <a:pt x="92750" y="21490"/>
                    <a:pt x="153894" y="21490"/>
                    <a:pt x="191659" y="43430"/>
                  </a:cubicBezTo>
                  <a:lnTo>
                    <a:pt x="753822" y="36785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F80B684-CA70-40CF-8E2F-E47A1463AA05}"/>
                </a:ext>
              </a:extLst>
            </p:cNvPr>
            <p:cNvSpPr/>
            <p:nvPr/>
          </p:nvSpPr>
          <p:spPr>
            <a:xfrm>
              <a:off x="13763262" y="5694787"/>
              <a:ext cx="9784133" cy="5683431"/>
            </a:xfrm>
            <a:custGeom>
              <a:avLst/>
              <a:gdLst>
                <a:gd name="connsiteX0" fmla="*/ 9725634 w 9783001"/>
                <a:gd name="connsiteY0" fmla="*/ 2431903 h 5682773"/>
                <a:gd name="connsiteX1" fmla="*/ 4191765 w 9783001"/>
                <a:gd name="connsiteY1" fmla="*/ 5647705 h 5682773"/>
                <a:gd name="connsiteX2" fmla="*/ 3999342 w 9783001"/>
                <a:gd name="connsiteY2" fmla="*/ 5647705 h 5682773"/>
                <a:gd name="connsiteX3" fmla="*/ 3014928 w 9783001"/>
                <a:gd name="connsiteY3" fmla="*/ 5079428 h 5682773"/>
                <a:gd name="connsiteX4" fmla="*/ 67079 w 9783001"/>
                <a:gd name="connsiteY4" fmla="*/ 3377473 h 5682773"/>
                <a:gd name="connsiteX5" fmla="*/ 66719 w 9783001"/>
                <a:gd name="connsiteY5" fmla="*/ 3265976 h 5682773"/>
                <a:gd name="connsiteX6" fmla="*/ 5600589 w 9783001"/>
                <a:gd name="connsiteY6" fmla="*/ 50174 h 5682773"/>
                <a:gd name="connsiteX7" fmla="*/ 5792653 w 9783001"/>
                <a:gd name="connsiteY7" fmla="*/ 50174 h 5682773"/>
                <a:gd name="connsiteX8" fmla="*/ 6454443 w 9783001"/>
                <a:gd name="connsiteY8" fmla="*/ 432142 h 5682773"/>
                <a:gd name="connsiteX9" fmla="*/ 9724916 w 9783001"/>
                <a:gd name="connsiteY9" fmla="*/ 2320406 h 5682773"/>
                <a:gd name="connsiteX10" fmla="*/ 9725634 w 9783001"/>
                <a:gd name="connsiteY10" fmla="*/ 2431903 h 568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3001" h="5682773">
                  <a:moveTo>
                    <a:pt x="9725634" y="2431903"/>
                  </a:moveTo>
                  <a:lnTo>
                    <a:pt x="4191765" y="5647705"/>
                  </a:lnTo>
                  <a:cubicBezTo>
                    <a:pt x="4138894" y="5678637"/>
                    <a:pt x="4052573" y="5678637"/>
                    <a:pt x="3999342" y="5647705"/>
                  </a:cubicBezTo>
                  <a:lnTo>
                    <a:pt x="3014928" y="5079428"/>
                  </a:lnTo>
                  <a:lnTo>
                    <a:pt x="67079" y="3377473"/>
                  </a:lnTo>
                  <a:cubicBezTo>
                    <a:pt x="13848" y="3346542"/>
                    <a:pt x="13488" y="3296908"/>
                    <a:pt x="66719" y="3265976"/>
                  </a:cubicBezTo>
                  <a:lnTo>
                    <a:pt x="5600589" y="50174"/>
                  </a:lnTo>
                  <a:cubicBezTo>
                    <a:pt x="5653461" y="19242"/>
                    <a:pt x="5739420" y="19242"/>
                    <a:pt x="5792653" y="50174"/>
                  </a:cubicBezTo>
                  <a:lnTo>
                    <a:pt x="6454443" y="432142"/>
                  </a:lnTo>
                  <a:lnTo>
                    <a:pt x="9724916" y="2320406"/>
                  </a:lnTo>
                  <a:cubicBezTo>
                    <a:pt x="9778147" y="2351337"/>
                    <a:pt x="9778507" y="2400972"/>
                    <a:pt x="9725634" y="2431903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1FC19C7-F845-4E53-884B-C1D0A7130913}"/>
                </a:ext>
              </a:extLst>
            </p:cNvPr>
            <p:cNvSpPr/>
            <p:nvPr/>
          </p:nvSpPr>
          <p:spPr>
            <a:xfrm>
              <a:off x="17121343" y="7631650"/>
              <a:ext cx="1510785" cy="899277"/>
            </a:xfrm>
            <a:custGeom>
              <a:avLst/>
              <a:gdLst>
                <a:gd name="connsiteX0" fmla="*/ 1517084 w 1510610"/>
                <a:gd name="connsiteY0" fmla="*/ 811414 h 899172"/>
                <a:gd name="connsiteX1" fmla="*/ 1385445 w 1510610"/>
                <a:gd name="connsiteY1" fmla="*/ 888023 h 899172"/>
                <a:gd name="connsiteX2" fmla="*/ 26975 w 1510610"/>
                <a:gd name="connsiteY2" fmla="*/ 103585 h 899172"/>
                <a:gd name="connsiteX3" fmla="*/ 15897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084" y="811414"/>
                  </a:moveTo>
                  <a:lnTo>
                    <a:pt x="1385445" y="888023"/>
                  </a:lnTo>
                  <a:lnTo>
                    <a:pt x="26975" y="103585"/>
                  </a:lnTo>
                  <a:lnTo>
                    <a:pt x="15897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30E6BCE-29A3-4CED-B92D-0404A4300126}"/>
                </a:ext>
              </a:extLst>
            </p:cNvPr>
            <p:cNvSpPr/>
            <p:nvPr/>
          </p:nvSpPr>
          <p:spPr>
            <a:xfrm>
              <a:off x="15513077" y="8566180"/>
              <a:ext cx="1510785" cy="899277"/>
            </a:xfrm>
            <a:custGeom>
              <a:avLst/>
              <a:gdLst>
                <a:gd name="connsiteX0" fmla="*/ 1517444 w 1510610"/>
                <a:gd name="connsiteY0" fmla="*/ 811414 h 899172"/>
                <a:gd name="connsiteX1" fmla="*/ 1385445 w 1510610"/>
                <a:gd name="connsiteY1" fmla="*/ 888023 h 899172"/>
                <a:gd name="connsiteX2" fmla="*/ 26975 w 1510610"/>
                <a:gd name="connsiteY2" fmla="*/ 103584 h 899172"/>
                <a:gd name="connsiteX3" fmla="*/ 158973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444" y="811414"/>
                  </a:moveTo>
                  <a:lnTo>
                    <a:pt x="1385445" y="888023"/>
                  </a:lnTo>
                  <a:lnTo>
                    <a:pt x="26975" y="103584"/>
                  </a:lnTo>
                  <a:lnTo>
                    <a:pt x="158973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DD2EBC5-4EE5-4DDF-ACD5-AE1AB6F37D1F}"/>
                </a:ext>
              </a:extLst>
            </p:cNvPr>
            <p:cNvSpPr/>
            <p:nvPr/>
          </p:nvSpPr>
          <p:spPr>
            <a:xfrm>
              <a:off x="16585374" y="7943161"/>
              <a:ext cx="1151074" cy="683450"/>
            </a:xfrm>
            <a:custGeom>
              <a:avLst/>
              <a:gdLst>
                <a:gd name="connsiteX0" fmla="*/ 1153099 w 1150941"/>
                <a:gd name="connsiteY0" fmla="*/ 601007 h 683371"/>
                <a:gd name="connsiteX1" fmla="*/ 1021100 w 1150941"/>
                <a:gd name="connsiteY1" fmla="*/ 677617 h 683371"/>
                <a:gd name="connsiteX2" fmla="*/ 26975 w 1150941"/>
                <a:gd name="connsiteY2" fmla="*/ 103585 h 683371"/>
                <a:gd name="connsiteX3" fmla="*/ 158973 w 1150941"/>
                <a:gd name="connsiteY3" fmla="*/ 26975 h 68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0941" h="683371">
                  <a:moveTo>
                    <a:pt x="1153099" y="601007"/>
                  </a:moveTo>
                  <a:lnTo>
                    <a:pt x="1021100" y="677617"/>
                  </a:lnTo>
                  <a:lnTo>
                    <a:pt x="26975" y="103585"/>
                  </a:lnTo>
                  <a:lnTo>
                    <a:pt x="158973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8569D88-6326-4006-9452-52EEB7C7474B}"/>
                </a:ext>
              </a:extLst>
            </p:cNvPr>
            <p:cNvSpPr/>
            <p:nvPr/>
          </p:nvSpPr>
          <p:spPr>
            <a:xfrm>
              <a:off x="16049405" y="8254670"/>
              <a:ext cx="1151074" cy="683450"/>
            </a:xfrm>
            <a:custGeom>
              <a:avLst/>
              <a:gdLst>
                <a:gd name="connsiteX0" fmla="*/ 1153099 w 1150941"/>
                <a:gd name="connsiteY0" fmla="*/ 601007 h 683371"/>
                <a:gd name="connsiteX1" fmla="*/ 1021100 w 1150941"/>
                <a:gd name="connsiteY1" fmla="*/ 677617 h 683371"/>
                <a:gd name="connsiteX2" fmla="*/ 26975 w 1150941"/>
                <a:gd name="connsiteY2" fmla="*/ 103584 h 683371"/>
                <a:gd name="connsiteX3" fmla="*/ 158613 w 1150941"/>
                <a:gd name="connsiteY3" fmla="*/ 26975 h 68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0941" h="683371">
                  <a:moveTo>
                    <a:pt x="1153099" y="601007"/>
                  </a:moveTo>
                  <a:lnTo>
                    <a:pt x="1021100" y="677617"/>
                  </a:lnTo>
                  <a:lnTo>
                    <a:pt x="26975" y="103584"/>
                  </a:lnTo>
                  <a:lnTo>
                    <a:pt x="158613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CB8FBE9-5555-4BA4-9396-5B1B17564D8B}"/>
                </a:ext>
              </a:extLst>
            </p:cNvPr>
            <p:cNvSpPr/>
            <p:nvPr/>
          </p:nvSpPr>
          <p:spPr>
            <a:xfrm>
              <a:off x="16317389" y="8098915"/>
              <a:ext cx="1510785" cy="899277"/>
            </a:xfrm>
            <a:custGeom>
              <a:avLst/>
              <a:gdLst>
                <a:gd name="connsiteX0" fmla="*/ 1517084 w 1510610"/>
                <a:gd name="connsiteY0" fmla="*/ 811054 h 899172"/>
                <a:gd name="connsiteX1" fmla="*/ 1385446 w 1510610"/>
                <a:gd name="connsiteY1" fmla="*/ 888023 h 899172"/>
                <a:gd name="connsiteX2" fmla="*/ 26975 w 1510610"/>
                <a:gd name="connsiteY2" fmla="*/ 103585 h 899172"/>
                <a:gd name="connsiteX3" fmla="*/ 15897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084" y="811054"/>
                  </a:moveTo>
                  <a:lnTo>
                    <a:pt x="1385446" y="888023"/>
                  </a:lnTo>
                  <a:lnTo>
                    <a:pt x="26975" y="103585"/>
                  </a:lnTo>
                  <a:lnTo>
                    <a:pt x="15897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D841D3D-3D34-47DB-B14A-374B5C5187DA}"/>
                </a:ext>
              </a:extLst>
            </p:cNvPr>
            <p:cNvSpPr/>
            <p:nvPr/>
          </p:nvSpPr>
          <p:spPr>
            <a:xfrm>
              <a:off x="15781060" y="8410425"/>
              <a:ext cx="1510785" cy="899277"/>
            </a:xfrm>
            <a:custGeom>
              <a:avLst/>
              <a:gdLst>
                <a:gd name="connsiteX0" fmla="*/ 1517444 w 1510610"/>
                <a:gd name="connsiteY0" fmla="*/ 811414 h 899172"/>
                <a:gd name="connsiteX1" fmla="*/ 1385446 w 1510610"/>
                <a:gd name="connsiteY1" fmla="*/ 888023 h 899172"/>
                <a:gd name="connsiteX2" fmla="*/ 26975 w 1510610"/>
                <a:gd name="connsiteY2" fmla="*/ 103584 h 899172"/>
                <a:gd name="connsiteX3" fmla="*/ 15897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444" y="811414"/>
                  </a:moveTo>
                  <a:lnTo>
                    <a:pt x="1385446" y="888023"/>
                  </a:lnTo>
                  <a:lnTo>
                    <a:pt x="26975" y="103584"/>
                  </a:lnTo>
                  <a:lnTo>
                    <a:pt x="15897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FCBD16D-E4EE-45F2-A520-BC2C837ADEF9}"/>
                </a:ext>
              </a:extLst>
            </p:cNvPr>
            <p:cNvSpPr/>
            <p:nvPr/>
          </p:nvSpPr>
          <p:spPr>
            <a:xfrm>
              <a:off x="16853358" y="7787405"/>
              <a:ext cx="1510785" cy="899277"/>
            </a:xfrm>
            <a:custGeom>
              <a:avLst/>
              <a:gdLst>
                <a:gd name="connsiteX0" fmla="*/ 1517085 w 1510610"/>
                <a:gd name="connsiteY0" fmla="*/ 811414 h 899172"/>
                <a:gd name="connsiteX1" fmla="*/ 1385446 w 1510610"/>
                <a:gd name="connsiteY1" fmla="*/ 887664 h 899172"/>
                <a:gd name="connsiteX2" fmla="*/ 26975 w 1510610"/>
                <a:gd name="connsiteY2" fmla="*/ 103585 h 899172"/>
                <a:gd name="connsiteX3" fmla="*/ 15861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085" y="811414"/>
                  </a:moveTo>
                  <a:lnTo>
                    <a:pt x="1385446" y="887664"/>
                  </a:lnTo>
                  <a:lnTo>
                    <a:pt x="26975" y="103585"/>
                  </a:lnTo>
                  <a:lnTo>
                    <a:pt x="15861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6AB3221-4CCB-4035-AC28-1C4A5EC84BDC}"/>
                </a:ext>
              </a:extLst>
            </p:cNvPr>
            <p:cNvSpPr/>
            <p:nvPr/>
          </p:nvSpPr>
          <p:spPr>
            <a:xfrm>
              <a:off x="14633223" y="7289566"/>
              <a:ext cx="4604298" cy="2697831"/>
            </a:xfrm>
            <a:custGeom>
              <a:avLst/>
              <a:gdLst>
                <a:gd name="connsiteX0" fmla="*/ 2615514 w 4603765"/>
                <a:gd name="connsiteY0" fmla="*/ 26975 h 2697518"/>
                <a:gd name="connsiteX1" fmla="*/ 4595853 w 4603765"/>
                <a:gd name="connsiteY1" fmla="*/ 1170363 h 2697518"/>
                <a:gd name="connsiteX2" fmla="*/ 2007315 w 4603765"/>
                <a:gd name="connsiteY2" fmla="*/ 2674860 h 2697518"/>
                <a:gd name="connsiteX3" fmla="*/ 26975 w 4603765"/>
                <a:gd name="connsiteY3" fmla="*/ 1531472 h 2697518"/>
                <a:gd name="connsiteX4" fmla="*/ 2615514 w 4603765"/>
                <a:gd name="connsiteY4" fmla="*/ 26975 h 2697518"/>
                <a:gd name="connsiteX5" fmla="*/ 2533151 w 4603765"/>
                <a:gd name="connsiteY5" fmla="*/ 2008752 h 2697518"/>
                <a:gd name="connsiteX6" fmla="*/ 2665149 w 4603765"/>
                <a:gd name="connsiteY6" fmla="*/ 1932143 h 2697518"/>
                <a:gd name="connsiteX7" fmla="*/ 1306679 w 4603765"/>
                <a:gd name="connsiteY7" fmla="*/ 1147705 h 2697518"/>
                <a:gd name="connsiteX8" fmla="*/ 1174680 w 4603765"/>
                <a:gd name="connsiteY8" fmla="*/ 1224314 h 2697518"/>
                <a:gd name="connsiteX9" fmla="*/ 2533151 w 4603765"/>
                <a:gd name="connsiteY9" fmla="*/ 2008752 h 2697518"/>
                <a:gd name="connsiteX10" fmla="*/ 3873277 w 4603765"/>
                <a:gd name="connsiteY10" fmla="*/ 1230069 h 2697518"/>
                <a:gd name="connsiteX11" fmla="*/ 4005276 w 4603765"/>
                <a:gd name="connsiteY11" fmla="*/ 1153459 h 2697518"/>
                <a:gd name="connsiteX12" fmla="*/ 2646806 w 4603765"/>
                <a:gd name="connsiteY12" fmla="*/ 369380 h 2697518"/>
                <a:gd name="connsiteX13" fmla="*/ 2514807 w 4603765"/>
                <a:gd name="connsiteY13" fmla="*/ 445990 h 2697518"/>
                <a:gd name="connsiteX14" fmla="*/ 3873277 w 4603765"/>
                <a:gd name="connsiteY14" fmla="*/ 1230069 h 2697518"/>
                <a:gd name="connsiteX15" fmla="*/ 3069418 w 4603765"/>
                <a:gd name="connsiteY15" fmla="*/ 1697279 h 2697518"/>
                <a:gd name="connsiteX16" fmla="*/ 3201416 w 4603765"/>
                <a:gd name="connsiteY16" fmla="*/ 1620669 h 2697518"/>
                <a:gd name="connsiteX17" fmla="*/ 1842946 w 4603765"/>
                <a:gd name="connsiteY17" fmla="*/ 836231 h 2697518"/>
                <a:gd name="connsiteX18" fmla="*/ 1710947 w 4603765"/>
                <a:gd name="connsiteY18" fmla="*/ 912841 h 2697518"/>
                <a:gd name="connsiteX19" fmla="*/ 3069418 w 4603765"/>
                <a:gd name="connsiteY19" fmla="*/ 1697279 h 2697518"/>
                <a:gd name="connsiteX20" fmla="*/ 2265197 w 4603765"/>
                <a:gd name="connsiteY20" fmla="*/ 2164489 h 2697518"/>
                <a:gd name="connsiteX21" fmla="*/ 2397196 w 4603765"/>
                <a:gd name="connsiteY21" fmla="*/ 2087880 h 2697518"/>
                <a:gd name="connsiteX22" fmla="*/ 1038725 w 4603765"/>
                <a:gd name="connsiteY22" fmla="*/ 1303441 h 2697518"/>
                <a:gd name="connsiteX23" fmla="*/ 906727 w 4603765"/>
                <a:gd name="connsiteY23" fmla="*/ 1380051 h 2697518"/>
                <a:gd name="connsiteX24" fmla="*/ 2265197 w 4603765"/>
                <a:gd name="connsiteY24" fmla="*/ 2164489 h 2697518"/>
                <a:gd name="connsiteX25" fmla="*/ 3605325 w 4603765"/>
                <a:gd name="connsiteY25" fmla="*/ 1385446 h 2697518"/>
                <a:gd name="connsiteX26" fmla="*/ 3736964 w 4603765"/>
                <a:gd name="connsiteY26" fmla="*/ 1308836 h 2697518"/>
                <a:gd name="connsiteX27" fmla="*/ 2378492 w 4603765"/>
                <a:gd name="connsiteY27" fmla="*/ 524398 h 2697518"/>
                <a:gd name="connsiteX28" fmla="*/ 2246853 w 4603765"/>
                <a:gd name="connsiteY28" fmla="*/ 601007 h 2697518"/>
                <a:gd name="connsiteX29" fmla="*/ 3605325 w 4603765"/>
                <a:gd name="connsiteY29" fmla="*/ 1385446 h 2697518"/>
                <a:gd name="connsiteX30" fmla="*/ 1574632 w 4603765"/>
                <a:gd name="connsiteY30" fmla="*/ 991968 h 2697518"/>
                <a:gd name="connsiteX31" fmla="*/ 1442634 w 4603765"/>
                <a:gd name="connsiteY31" fmla="*/ 1068577 h 2697518"/>
                <a:gd name="connsiteX32" fmla="*/ 2437119 w 4603765"/>
                <a:gd name="connsiteY32" fmla="*/ 1642609 h 2697518"/>
                <a:gd name="connsiteX33" fmla="*/ 2569118 w 4603765"/>
                <a:gd name="connsiteY33" fmla="*/ 1565999 h 2697518"/>
                <a:gd name="connsiteX34" fmla="*/ 1574632 w 4603765"/>
                <a:gd name="connsiteY34" fmla="*/ 991968 h 2697518"/>
                <a:gd name="connsiteX35" fmla="*/ 2110899 w 4603765"/>
                <a:gd name="connsiteY35" fmla="*/ 680494 h 2697518"/>
                <a:gd name="connsiteX36" fmla="*/ 1978900 w 4603765"/>
                <a:gd name="connsiteY36" fmla="*/ 757104 h 2697518"/>
                <a:gd name="connsiteX37" fmla="*/ 2973026 w 4603765"/>
                <a:gd name="connsiteY37" fmla="*/ 1331136 h 2697518"/>
                <a:gd name="connsiteX38" fmla="*/ 3105025 w 4603765"/>
                <a:gd name="connsiteY38" fmla="*/ 1254526 h 2697518"/>
                <a:gd name="connsiteX39" fmla="*/ 2110899 w 4603765"/>
                <a:gd name="connsiteY39" fmla="*/ 680494 h 269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603765" h="2697518">
                  <a:moveTo>
                    <a:pt x="2615514" y="26975"/>
                  </a:moveTo>
                  <a:lnTo>
                    <a:pt x="4595853" y="1170363"/>
                  </a:lnTo>
                  <a:lnTo>
                    <a:pt x="2007315" y="2674860"/>
                  </a:lnTo>
                  <a:lnTo>
                    <a:pt x="26975" y="1531472"/>
                  </a:lnTo>
                  <a:lnTo>
                    <a:pt x="2615514" y="26975"/>
                  </a:lnTo>
                  <a:close/>
                  <a:moveTo>
                    <a:pt x="2533151" y="2008752"/>
                  </a:moveTo>
                  <a:lnTo>
                    <a:pt x="2665149" y="1932143"/>
                  </a:lnTo>
                  <a:lnTo>
                    <a:pt x="1306679" y="1147705"/>
                  </a:lnTo>
                  <a:lnTo>
                    <a:pt x="1174680" y="1224314"/>
                  </a:lnTo>
                  <a:lnTo>
                    <a:pt x="2533151" y="2008752"/>
                  </a:lnTo>
                  <a:moveTo>
                    <a:pt x="3873277" y="1230069"/>
                  </a:moveTo>
                  <a:lnTo>
                    <a:pt x="4005276" y="1153459"/>
                  </a:lnTo>
                  <a:lnTo>
                    <a:pt x="2646806" y="369380"/>
                  </a:lnTo>
                  <a:lnTo>
                    <a:pt x="2514807" y="445990"/>
                  </a:lnTo>
                  <a:lnTo>
                    <a:pt x="3873277" y="1230069"/>
                  </a:lnTo>
                  <a:moveTo>
                    <a:pt x="3069418" y="1697279"/>
                  </a:moveTo>
                  <a:lnTo>
                    <a:pt x="3201416" y="1620669"/>
                  </a:lnTo>
                  <a:lnTo>
                    <a:pt x="1842946" y="836231"/>
                  </a:lnTo>
                  <a:lnTo>
                    <a:pt x="1710947" y="912841"/>
                  </a:lnTo>
                  <a:lnTo>
                    <a:pt x="3069418" y="1697279"/>
                  </a:lnTo>
                  <a:moveTo>
                    <a:pt x="2265197" y="2164489"/>
                  </a:moveTo>
                  <a:lnTo>
                    <a:pt x="2397196" y="2087880"/>
                  </a:lnTo>
                  <a:lnTo>
                    <a:pt x="1038725" y="1303441"/>
                  </a:lnTo>
                  <a:lnTo>
                    <a:pt x="906727" y="1380051"/>
                  </a:lnTo>
                  <a:lnTo>
                    <a:pt x="2265197" y="2164489"/>
                  </a:lnTo>
                  <a:moveTo>
                    <a:pt x="3605325" y="1385446"/>
                  </a:moveTo>
                  <a:lnTo>
                    <a:pt x="3736964" y="1308836"/>
                  </a:lnTo>
                  <a:lnTo>
                    <a:pt x="2378492" y="524398"/>
                  </a:lnTo>
                  <a:lnTo>
                    <a:pt x="2246853" y="601007"/>
                  </a:lnTo>
                  <a:lnTo>
                    <a:pt x="3605325" y="1385446"/>
                  </a:lnTo>
                  <a:moveTo>
                    <a:pt x="1574632" y="991968"/>
                  </a:moveTo>
                  <a:lnTo>
                    <a:pt x="1442634" y="1068577"/>
                  </a:lnTo>
                  <a:lnTo>
                    <a:pt x="2437119" y="1642609"/>
                  </a:lnTo>
                  <a:lnTo>
                    <a:pt x="2569118" y="1565999"/>
                  </a:lnTo>
                  <a:lnTo>
                    <a:pt x="1574632" y="991968"/>
                  </a:lnTo>
                  <a:moveTo>
                    <a:pt x="2110899" y="680494"/>
                  </a:moveTo>
                  <a:lnTo>
                    <a:pt x="1978900" y="757104"/>
                  </a:lnTo>
                  <a:lnTo>
                    <a:pt x="2973026" y="1331136"/>
                  </a:lnTo>
                  <a:lnTo>
                    <a:pt x="3105025" y="1254526"/>
                  </a:lnTo>
                  <a:lnTo>
                    <a:pt x="2110899" y="680494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D9EE306-4864-47A7-BCBF-F1726661932E}"/>
                </a:ext>
              </a:extLst>
            </p:cNvPr>
            <p:cNvSpPr/>
            <p:nvPr/>
          </p:nvSpPr>
          <p:spPr>
            <a:xfrm>
              <a:off x="18412345" y="9317975"/>
              <a:ext cx="1115103" cy="647480"/>
            </a:xfrm>
            <a:custGeom>
              <a:avLst/>
              <a:gdLst>
                <a:gd name="connsiteX0" fmla="*/ 1088359 w 1114974"/>
                <a:gd name="connsiteY0" fmla="*/ 137753 h 647404"/>
                <a:gd name="connsiteX1" fmla="*/ 218678 w 1114974"/>
                <a:gd name="connsiteY1" fmla="*/ 643089 h 647404"/>
                <a:gd name="connsiteX2" fmla="*/ 26975 w 1114974"/>
                <a:gd name="connsiteY2" fmla="*/ 532670 h 647404"/>
                <a:gd name="connsiteX3" fmla="*/ 897015 w 1114974"/>
                <a:gd name="connsiteY3" fmla="*/ 26975 h 64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4974" h="647404">
                  <a:moveTo>
                    <a:pt x="1088359" y="137753"/>
                  </a:moveTo>
                  <a:lnTo>
                    <a:pt x="218678" y="643089"/>
                  </a:lnTo>
                  <a:lnTo>
                    <a:pt x="26975" y="532670"/>
                  </a:lnTo>
                  <a:lnTo>
                    <a:pt x="897015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DC79C36-1BF1-41A4-8E90-5EBA97DC739E}"/>
                </a:ext>
              </a:extLst>
            </p:cNvPr>
            <p:cNvSpPr/>
            <p:nvPr/>
          </p:nvSpPr>
          <p:spPr>
            <a:xfrm>
              <a:off x="16894006" y="9491356"/>
              <a:ext cx="1510785" cy="899277"/>
            </a:xfrm>
            <a:custGeom>
              <a:avLst/>
              <a:gdLst>
                <a:gd name="connsiteX0" fmla="*/ 1517084 w 1510610"/>
                <a:gd name="connsiteY0" fmla="*/ 811054 h 899172"/>
                <a:gd name="connsiteX1" fmla="*/ 1385086 w 1510610"/>
                <a:gd name="connsiteY1" fmla="*/ 888024 h 899172"/>
                <a:gd name="connsiteX2" fmla="*/ 26975 w 1510610"/>
                <a:gd name="connsiteY2" fmla="*/ 103585 h 899172"/>
                <a:gd name="connsiteX3" fmla="*/ 15897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084" y="811054"/>
                  </a:moveTo>
                  <a:lnTo>
                    <a:pt x="1385086" y="888024"/>
                  </a:lnTo>
                  <a:lnTo>
                    <a:pt x="26975" y="103585"/>
                  </a:lnTo>
                  <a:lnTo>
                    <a:pt x="15897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8D980D0-02E1-4640-8DFB-6C84F362FF47}"/>
                </a:ext>
              </a:extLst>
            </p:cNvPr>
            <p:cNvSpPr/>
            <p:nvPr/>
          </p:nvSpPr>
          <p:spPr>
            <a:xfrm>
              <a:off x="15745810" y="8370137"/>
              <a:ext cx="4604298" cy="2697831"/>
            </a:xfrm>
            <a:custGeom>
              <a:avLst/>
              <a:gdLst>
                <a:gd name="connsiteX0" fmla="*/ 2615514 w 4603765"/>
                <a:gd name="connsiteY0" fmla="*/ 26975 h 2697518"/>
                <a:gd name="connsiteX1" fmla="*/ 4596212 w 4603765"/>
                <a:gd name="connsiteY1" fmla="*/ 1170364 h 2697518"/>
                <a:gd name="connsiteX2" fmla="*/ 2007672 w 4603765"/>
                <a:gd name="connsiteY2" fmla="*/ 2674860 h 2697518"/>
                <a:gd name="connsiteX3" fmla="*/ 26975 w 4603765"/>
                <a:gd name="connsiteY3" fmla="*/ 1531472 h 2697518"/>
                <a:gd name="connsiteX4" fmla="*/ 2615514 w 4603765"/>
                <a:gd name="connsiteY4" fmla="*/ 26975 h 2697518"/>
                <a:gd name="connsiteX5" fmla="*/ 2533150 w 4603765"/>
                <a:gd name="connsiteY5" fmla="*/ 2009113 h 2697518"/>
                <a:gd name="connsiteX6" fmla="*/ 2665148 w 4603765"/>
                <a:gd name="connsiteY6" fmla="*/ 1932503 h 2697518"/>
                <a:gd name="connsiteX7" fmla="*/ 1306678 w 4603765"/>
                <a:gd name="connsiteY7" fmla="*/ 1148424 h 2697518"/>
                <a:gd name="connsiteX8" fmla="*/ 1174680 w 4603765"/>
                <a:gd name="connsiteY8" fmla="*/ 1225033 h 2697518"/>
                <a:gd name="connsiteX9" fmla="*/ 2533150 w 4603765"/>
                <a:gd name="connsiteY9" fmla="*/ 2009113 h 2697518"/>
                <a:gd name="connsiteX10" fmla="*/ 2265196 w 4603765"/>
                <a:gd name="connsiteY10" fmla="*/ 2164849 h 2697518"/>
                <a:gd name="connsiteX11" fmla="*/ 2397195 w 4603765"/>
                <a:gd name="connsiteY11" fmla="*/ 2088239 h 2697518"/>
                <a:gd name="connsiteX12" fmla="*/ 1038725 w 4603765"/>
                <a:gd name="connsiteY12" fmla="*/ 1304161 h 2697518"/>
                <a:gd name="connsiteX13" fmla="*/ 906726 w 4603765"/>
                <a:gd name="connsiteY13" fmla="*/ 1380771 h 2697518"/>
                <a:gd name="connsiteX14" fmla="*/ 2265196 w 4603765"/>
                <a:gd name="connsiteY14" fmla="*/ 2164849 h 2697518"/>
                <a:gd name="connsiteX15" fmla="*/ 3563243 w 4603765"/>
                <a:gd name="connsiteY15" fmla="*/ 974704 h 2697518"/>
                <a:gd name="connsiteX16" fmla="*/ 2693562 w 4603765"/>
                <a:gd name="connsiteY16" fmla="*/ 1480039 h 2697518"/>
                <a:gd name="connsiteX17" fmla="*/ 2884906 w 4603765"/>
                <a:gd name="connsiteY17" fmla="*/ 1590457 h 2697518"/>
                <a:gd name="connsiteX18" fmla="*/ 3754587 w 4603765"/>
                <a:gd name="connsiteY18" fmla="*/ 1085122 h 2697518"/>
                <a:gd name="connsiteX19" fmla="*/ 3563243 w 4603765"/>
                <a:gd name="connsiteY19" fmla="*/ 974704 h 2697518"/>
                <a:gd name="connsiteX20" fmla="*/ 3127323 w 4603765"/>
                <a:gd name="connsiteY20" fmla="*/ 920034 h 2697518"/>
                <a:gd name="connsiteX21" fmla="*/ 2427407 w 4603765"/>
                <a:gd name="connsiteY21" fmla="*/ 1326820 h 2697518"/>
                <a:gd name="connsiteX22" fmla="*/ 2618751 w 4603765"/>
                <a:gd name="connsiteY22" fmla="*/ 1437238 h 2697518"/>
                <a:gd name="connsiteX23" fmla="*/ 3318668 w 4603765"/>
                <a:gd name="connsiteY23" fmla="*/ 1030453 h 2697518"/>
                <a:gd name="connsiteX24" fmla="*/ 3127323 w 4603765"/>
                <a:gd name="connsiteY24" fmla="*/ 920034 h 2697518"/>
                <a:gd name="connsiteX25" fmla="*/ 1574991 w 4603765"/>
                <a:gd name="connsiteY25" fmla="*/ 992328 h 2697518"/>
                <a:gd name="connsiteX26" fmla="*/ 1442993 w 4603765"/>
                <a:gd name="connsiteY26" fmla="*/ 1068937 h 2697518"/>
                <a:gd name="connsiteX27" fmla="*/ 2437118 w 4603765"/>
                <a:gd name="connsiteY27" fmla="*/ 1642969 h 2697518"/>
                <a:gd name="connsiteX28" fmla="*/ 2569117 w 4603765"/>
                <a:gd name="connsiteY28" fmla="*/ 1566360 h 2697518"/>
                <a:gd name="connsiteX29" fmla="*/ 1574991 w 4603765"/>
                <a:gd name="connsiteY29" fmla="*/ 992328 h 2697518"/>
                <a:gd name="connsiteX30" fmla="*/ 2497183 w 4603765"/>
                <a:gd name="connsiteY30" fmla="*/ 670064 h 2697518"/>
                <a:gd name="connsiteX31" fmla="*/ 1895456 w 4603765"/>
                <a:gd name="connsiteY31" fmla="*/ 1019662 h 2697518"/>
                <a:gd name="connsiteX32" fmla="*/ 2077808 w 4603765"/>
                <a:gd name="connsiteY32" fmla="*/ 1125045 h 2697518"/>
                <a:gd name="connsiteX33" fmla="*/ 2679535 w 4603765"/>
                <a:gd name="connsiteY33" fmla="*/ 775447 h 2697518"/>
                <a:gd name="connsiteX34" fmla="*/ 2497183 w 4603765"/>
                <a:gd name="connsiteY34" fmla="*/ 670064 h 2697518"/>
                <a:gd name="connsiteX35" fmla="*/ 2596452 w 4603765"/>
                <a:gd name="connsiteY35" fmla="*/ 920394 h 2697518"/>
                <a:gd name="connsiteX36" fmla="*/ 2161611 w 4603765"/>
                <a:gd name="connsiteY36" fmla="*/ 1173241 h 2697518"/>
                <a:gd name="connsiteX37" fmla="*/ 2352955 w 4603765"/>
                <a:gd name="connsiteY37" fmla="*/ 1283659 h 2697518"/>
                <a:gd name="connsiteX38" fmla="*/ 2787795 w 4603765"/>
                <a:gd name="connsiteY38" fmla="*/ 1030812 h 2697518"/>
                <a:gd name="connsiteX39" fmla="*/ 2596452 w 4603765"/>
                <a:gd name="connsiteY39" fmla="*/ 920394 h 269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603765" h="2697518">
                  <a:moveTo>
                    <a:pt x="2615514" y="26975"/>
                  </a:moveTo>
                  <a:lnTo>
                    <a:pt x="4596212" y="1170364"/>
                  </a:lnTo>
                  <a:lnTo>
                    <a:pt x="2007672" y="2674860"/>
                  </a:lnTo>
                  <a:lnTo>
                    <a:pt x="26975" y="1531472"/>
                  </a:lnTo>
                  <a:lnTo>
                    <a:pt x="2615514" y="26975"/>
                  </a:lnTo>
                  <a:close/>
                  <a:moveTo>
                    <a:pt x="2533150" y="2009113"/>
                  </a:moveTo>
                  <a:lnTo>
                    <a:pt x="2665148" y="1932503"/>
                  </a:lnTo>
                  <a:lnTo>
                    <a:pt x="1306678" y="1148424"/>
                  </a:lnTo>
                  <a:lnTo>
                    <a:pt x="1174680" y="1225033"/>
                  </a:lnTo>
                  <a:lnTo>
                    <a:pt x="2533150" y="2009113"/>
                  </a:lnTo>
                  <a:moveTo>
                    <a:pt x="2265196" y="2164849"/>
                  </a:moveTo>
                  <a:lnTo>
                    <a:pt x="2397195" y="2088239"/>
                  </a:lnTo>
                  <a:lnTo>
                    <a:pt x="1038725" y="1304161"/>
                  </a:lnTo>
                  <a:lnTo>
                    <a:pt x="906726" y="1380771"/>
                  </a:lnTo>
                  <a:lnTo>
                    <a:pt x="2265196" y="2164849"/>
                  </a:lnTo>
                  <a:moveTo>
                    <a:pt x="3563243" y="974704"/>
                  </a:moveTo>
                  <a:lnTo>
                    <a:pt x="2693562" y="1480039"/>
                  </a:lnTo>
                  <a:lnTo>
                    <a:pt x="2884906" y="1590457"/>
                  </a:lnTo>
                  <a:lnTo>
                    <a:pt x="3754587" y="1085122"/>
                  </a:lnTo>
                  <a:lnTo>
                    <a:pt x="3563243" y="974704"/>
                  </a:lnTo>
                  <a:moveTo>
                    <a:pt x="3127323" y="920034"/>
                  </a:moveTo>
                  <a:lnTo>
                    <a:pt x="2427407" y="1326820"/>
                  </a:lnTo>
                  <a:lnTo>
                    <a:pt x="2618751" y="1437238"/>
                  </a:lnTo>
                  <a:lnTo>
                    <a:pt x="3318668" y="1030453"/>
                  </a:lnTo>
                  <a:lnTo>
                    <a:pt x="3127323" y="920034"/>
                  </a:lnTo>
                  <a:moveTo>
                    <a:pt x="1574991" y="992328"/>
                  </a:moveTo>
                  <a:lnTo>
                    <a:pt x="1442993" y="1068937"/>
                  </a:lnTo>
                  <a:lnTo>
                    <a:pt x="2437118" y="1642969"/>
                  </a:lnTo>
                  <a:lnTo>
                    <a:pt x="2569117" y="1566360"/>
                  </a:lnTo>
                  <a:lnTo>
                    <a:pt x="1574991" y="992328"/>
                  </a:lnTo>
                  <a:moveTo>
                    <a:pt x="2497183" y="670064"/>
                  </a:moveTo>
                  <a:lnTo>
                    <a:pt x="1895456" y="1019662"/>
                  </a:lnTo>
                  <a:lnTo>
                    <a:pt x="2077808" y="1125045"/>
                  </a:lnTo>
                  <a:lnTo>
                    <a:pt x="2679535" y="775447"/>
                  </a:lnTo>
                  <a:lnTo>
                    <a:pt x="2497183" y="670064"/>
                  </a:lnTo>
                  <a:moveTo>
                    <a:pt x="2596452" y="920394"/>
                  </a:moveTo>
                  <a:lnTo>
                    <a:pt x="2161611" y="1173241"/>
                  </a:lnTo>
                  <a:lnTo>
                    <a:pt x="2352955" y="1283659"/>
                  </a:lnTo>
                  <a:lnTo>
                    <a:pt x="2787795" y="1030812"/>
                  </a:lnTo>
                  <a:lnTo>
                    <a:pt x="2596452" y="920394"/>
                  </a:lnTo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99A8B1B-7105-4630-9621-1048CE67FDAB}"/>
                </a:ext>
              </a:extLst>
            </p:cNvPr>
            <p:cNvSpPr/>
            <p:nvPr/>
          </p:nvSpPr>
          <p:spPr>
            <a:xfrm>
              <a:off x="17614506" y="9013299"/>
              <a:ext cx="827335" cy="503595"/>
            </a:xfrm>
            <a:custGeom>
              <a:avLst/>
              <a:gdLst>
                <a:gd name="connsiteX0" fmla="*/ 811055 w 827239"/>
                <a:gd name="connsiteY0" fmla="*/ 132358 h 503536"/>
                <a:gd name="connsiteX1" fmla="*/ 209328 w 827239"/>
                <a:gd name="connsiteY1" fmla="*/ 481957 h 503536"/>
                <a:gd name="connsiteX2" fmla="*/ 26975 w 827239"/>
                <a:gd name="connsiteY2" fmla="*/ 376574 h 503536"/>
                <a:gd name="connsiteX3" fmla="*/ 628702 w 827239"/>
                <a:gd name="connsiteY3" fmla="*/ 26975 h 50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39" h="503536">
                  <a:moveTo>
                    <a:pt x="811055" y="132358"/>
                  </a:moveTo>
                  <a:lnTo>
                    <a:pt x="209328" y="481957"/>
                  </a:lnTo>
                  <a:lnTo>
                    <a:pt x="26975" y="376574"/>
                  </a:lnTo>
                  <a:lnTo>
                    <a:pt x="628702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5D48F1F-2A63-4A58-B4B2-F9EDE2C91606}"/>
                </a:ext>
              </a:extLst>
            </p:cNvPr>
            <p:cNvSpPr/>
            <p:nvPr/>
          </p:nvSpPr>
          <p:spPr>
            <a:xfrm>
              <a:off x="17880692" y="9263658"/>
              <a:ext cx="647479" cy="395682"/>
            </a:xfrm>
            <a:custGeom>
              <a:avLst/>
              <a:gdLst>
                <a:gd name="connsiteX0" fmla="*/ 653159 w 647404"/>
                <a:gd name="connsiteY0" fmla="*/ 137753 h 395636"/>
                <a:gd name="connsiteX1" fmla="*/ 218319 w 647404"/>
                <a:gd name="connsiteY1" fmla="*/ 390241 h 395636"/>
                <a:gd name="connsiteX2" fmla="*/ 26975 w 647404"/>
                <a:gd name="connsiteY2" fmla="*/ 279823 h 395636"/>
                <a:gd name="connsiteX3" fmla="*/ 461816 w 647404"/>
                <a:gd name="connsiteY3" fmla="*/ 26975 h 39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404" h="395636">
                  <a:moveTo>
                    <a:pt x="653159" y="137753"/>
                  </a:moveTo>
                  <a:lnTo>
                    <a:pt x="218319" y="390241"/>
                  </a:lnTo>
                  <a:lnTo>
                    <a:pt x="26975" y="279823"/>
                  </a:lnTo>
                  <a:lnTo>
                    <a:pt x="461816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3BF99FD-14B2-43FD-9789-D55FECBC1120}"/>
                </a:ext>
              </a:extLst>
            </p:cNvPr>
            <p:cNvSpPr/>
            <p:nvPr/>
          </p:nvSpPr>
          <p:spPr>
            <a:xfrm>
              <a:off x="18146519" y="9263298"/>
              <a:ext cx="935248" cy="539566"/>
            </a:xfrm>
            <a:custGeom>
              <a:avLst/>
              <a:gdLst>
                <a:gd name="connsiteX0" fmla="*/ 918236 w 935139"/>
                <a:gd name="connsiteY0" fmla="*/ 137394 h 539503"/>
                <a:gd name="connsiteX1" fmla="*/ 218319 w 935139"/>
                <a:gd name="connsiteY1" fmla="*/ 544179 h 539503"/>
                <a:gd name="connsiteX2" fmla="*/ 26975 w 935139"/>
                <a:gd name="connsiteY2" fmla="*/ 433761 h 539503"/>
                <a:gd name="connsiteX3" fmla="*/ 726891 w 935139"/>
                <a:gd name="connsiteY3" fmla="*/ 26975 h 53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5139" h="539503">
                  <a:moveTo>
                    <a:pt x="918236" y="137394"/>
                  </a:moveTo>
                  <a:lnTo>
                    <a:pt x="218319" y="544179"/>
                  </a:lnTo>
                  <a:lnTo>
                    <a:pt x="26975" y="433761"/>
                  </a:lnTo>
                  <a:lnTo>
                    <a:pt x="726891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0FB6AB3-96DA-4BE9-937E-0FCA633B55E6}"/>
                </a:ext>
              </a:extLst>
            </p:cNvPr>
            <p:cNvSpPr/>
            <p:nvPr/>
          </p:nvSpPr>
          <p:spPr>
            <a:xfrm>
              <a:off x="17161991" y="9335601"/>
              <a:ext cx="1151074" cy="683450"/>
            </a:xfrm>
            <a:custGeom>
              <a:avLst/>
              <a:gdLst>
                <a:gd name="connsiteX0" fmla="*/ 1153099 w 1150941"/>
                <a:gd name="connsiteY0" fmla="*/ 601007 h 683371"/>
                <a:gd name="connsiteX1" fmla="*/ 1021100 w 1150941"/>
                <a:gd name="connsiteY1" fmla="*/ 677616 h 683371"/>
                <a:gd name="connsiteX2" fmla="*/ 26975 w 1150941"/>
                <a:gd name="connsiteY2" fmla="*/ 103584 h 683371"/>
                <a:gd name="connsiteX3" fmla="*/ 158973 w 1150941"/>
                <a:gd name="connsiteY3" fmla="*/ 26975 h 68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0941" h="683371">
                  <a:moveTo>
                    <a:pt x="1153099" y="601007"/>
                  </a:moveTo>
                  <a:lnTo>
                    <a:pt x="1021100" y="677616"/>
                  </a:lnTo>
                  <a:lnTo>
                    <a:pt x="26975" y="103584"/>
                  </a:lnTo>
                  <a:lnTo>
                    <a:pt x="158973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599A48D-A30D-4831-AD11-AF0287077222}"/>
                </a:ext>
              </a:extLst>
            </p:cNvPr>
            <p:cNvSpPr/>
            <p:nvPr/>
          </p:nvSpPr>
          <p:spPr>
            <a:xfrm>
              <a:off x="16625662" y="9647110"/>
              <a:ext cx="1510785" cy="899277"/>
            </a:xfrm>
            <a:custGeom>
              <a:avLst/>
              <a:gdLst>
                <a:gd name="connsiteX0" fmla="*/ 1517444 w 1510610"/>
                <a:gd name="connsiteY0" fmla="*/ 811055 h 899172"/>
                <a:gd name="connsiteX1" fmla="*/ 1385445 w 1510610"/>
                <a:gd name="connsiteY1" fmla="*/ 888023 h 899172"/>
                <a:gd name="connsiteX2" fmla="*/ 26975 w 1510610"/>
                <a:gd name="connsiteY2" fmla="*/ 103585 h 899172"/>
                <a:gd name="connsiteX3" fmla="*/ 158974 w 1510610"/>
                <a:gd name="connsiteY3" fmla="*/ 26975 h 899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0610" h="899172">
                  <a:moveTo>
                    <a:pt x="1517444" y="811055"/>
                  </a:moveTo>
                  <a:lnTo>
                    <a:pt x="1385445" y="888023"/>
                  </a:lnTo>
                  <a:lnTo>
                    <a:pt x="26975" y="103585"/>
                  </a:lnTo>
                  <a:lnTo>
                    <a:pt x="158974" y="269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3283C63-B75B-4B86-A315-F97C31826A69}"/>
                </a:ext>
              </a:extLst>
            </p:cNvPr>
            <p:cNvSpPr/>
            <p:nvPr/>
          </p:nvSpPr>
          <p:spPr>
            <a:xfrm>
              <a:off x="15352237" y="2670706"/>
              <a:ext cx="3525166" cy="4856096"/>
            </a:xfrm>
            <a:custGeom>
              <a:avLst/>
              <a:gdLst>
                <a:gd name="connsiteX0" fmla="*/ 3183479 w 3524757"/>
                <a:gd name="connsiteY0" fmla="*/ 223527 h 4855533"/>
                <a:gd name="connsiteX1" fmla="*/ 1899821 w 3524757"/>
                <a:gd name="connsiteY1" fmla="*/ 349411 h 4855533"/>
                <a:gd name="connsiteX2" fmla="*/ 101834 w 3524757"/>
                <a:gd name="connsiteY2" fmla="*/ 3463786 h 4855533"/>
                <a:gd name="connsiteX3" fmla="*/ 628030 w 3524757"/>
                <a:gd name="connsiteY3" fmla="*/ 4620842 h 4855533"/>
                <a:gd name="connsiteX4" fmla="*/ 871526 w 3524757"/>
                <a:gd name="connsiteY4" fmla="*/ 4762192 h 4855533"/>
                <a:gd name="connsiteX5" fmla="*/ 345331 w 3524757"/>
                <a:gd name="connsiteY5" fmla="*/ 3605136 h 4855533"/>
                <a:gd name="connsiteX6" fmla="*/ 2143317 w 3524757"/>
                <a:gd name="connsiteY6" fmla="*/ 490761 h 4855533"/>
                <a:gd name="connsiteX7" fmla="*/ 3426976 w 3524757"/>
                <a:gd name="connsiteY7" fmla="*/ 364877 h 4855533"/>
                <a:gd name="connsiteX8" fmla="*/ 3183479 w 3524757"/>
                <a:gd name="connsiteY8" fmla="*/ 223527 h 485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4757" h="4855533">
                  <a:moveTo>
                    <a:pt x="3183479" y="223527"/>
                  </a:moveTo>
                  <a:cubicBezTo>
                    <a:pt x="2855461" y="32902"/>
                    <a:pt x="2401199" y="59877"/>
                    <a:pt x="1899821" y="349411"/>
                  </a:cubicBezTo>
                  <a:cubicBezTo>
                    <a:pt x="903537" y="924522"/>
                    <a:pt x="98597" y="2318959"/>
                    <a:pt x="101834" y="3463786"/>
                  </a:cubicBezTo>
                  <a:cubicBezTo>
                    <a:pt x="103633" y="4032423"/>
                    <a:pt x="304328" y="4432735"/>
                    <a:pt x="628030" y="4620842"/>
                  </a:cubicBezTo>
                  <a:lnTo>
                    <a:pt x="871526" y="4762192"/>
                  </a:lnTo>
                  <a:cubicBezTo>
                    <a:pt x="547823" y="4574085"/>
                    <a:pt x="346768" y="4173773"/>
                    <a:pt x="345331" y="3605136"/>
                  </a:cubicBezTo>
                  <a:cubicBezTo>
                    <a:pt x="342093" y="2460309"/>
                    <a:pt x="1147032" y="1065872"/>
                    <a:pt x="2143317" y="490761"/>
                  </a:cubicBezTo>
                  <a:cubicBezTo>
                    <a:pt x="2644695" y="201227"/>
                    <a:pt x="3098958" y="174252"/>
                    <a:pt x="3426976" y="364877"/>
                  </a:cubicBezTo>
                  <a:lnTo>
                    <a:pt x="3183479" y="22352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3006441-A9F7-4338-B2C1-B2F065D33B28}"/>
                </a:ext>
              </a:extLst>
            </p:cNvPr>
            <p:cNvSpPr/>
            <p:nvPr/>
          </p:nvSpPr>
          <p:spPr>
            <a:xfrm>
              <a:off x="14811530" y="2156518"/>
              <a:ext cx="5359691" cy="6151055"/>
            </a:xfrm>
            <a:custGeom>
              <a:avLst/>
              <a:gdLst>
                <a:gd name="connsiteX0" fmla="*/ 3968201 w 5359070"/>
                <a:gd name="connsiteY0" fmla="*/ 879308 h 6150343"/>
                <a:gd name="connsiteX1" fmla="*/ 3963835 w 5359070"/>
                <a:gd name="connsiteY1" fmla="*/ 3817971 h 6150343"/>
                <a:gd name="connsiteX2" fmla="*/ 1412626 w 5359070"/>
                <a:gd name="connsiteY2" fmla="*/ 5276424 h 6150343"/>
                <a:gd name="connsiteX3" fmla="*/ 1416992 w 5359070"/>
                <a:gd name="connsiteY3" fmla="*/ 2337761 h 6150343"/>
                <a:gd name="connsiteX4" fmla="*/ 3968201 w 5359070"/>
                <a:gd name="connsiteY4" fmla="*/ 879308 h 615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070" h="6150343">
                  <a:moveTo>
                    <a:pt x="3968201" y="879308"/>
                  </a:moveTo>
                  <a:cubicBezTo>
                    <a:pt x="4671493" y="1288056"/>
                    <a:pt x="4669538" y="2603741"/>
                    <a:pt x="3963835" y="3817971"/>
                  </a:cubicBezTo>
                  <a:cubicBezTo>
                    <a:pt x="3258133" y="5032201"/>
                    <a:pt x="2115917" y="5685173"/>
                    <a:pt x="1412626" y="5276424"/>
                  </a:cubicBezTo>
                  <a:cubicBezTo>
                    <a:pt x="709334" y="4867676"/>
                    <a:pt x="711289" y="3551992"/>
                    <a:pt x="1416992" y="2337761"/>
                  </a:cubicBezTo>
                  <a:cubicBezTo>
                    <a:pt x="2122694" y="1123531"/>
                    <a:pt x="3264910" y="470559"/>
                    <a:pt x="3968201" y="879308"/>
                  </a:cubicBezTo>
                  <a:close/>
                </a:path>
              </a:pathLst>
            </a:custGeom>
            <a:solidFill>
              <a:srgbClr val="5986FF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F557993-E307-4E46-8F85-46CFCE7A3782}"/>
                </a:ext>
              </a:extLst>
            </p:cNvPr>
            <p:cNvSpPr/>
            <p:nvPr/>
          </p:nvSpPr>
          <p:spPr>
            <a:xfrm>
              <a:off x="17065548" y="4703179"/>
              <a:ext cx="863306" cy="1043162"/>
            </a:xfrm>
            <a:custGeom>
              <a:avLst/>
              <a:gdLst>
                <a:gd name="connsiteX0" fmla="*/ 434881 w 863205"/>
                <a:gd name="connsiteY0" fmla="*/ 147530 h 1043040"/>
                <a:gd name="connsiteX1" fmla="*/ 770092 w 863205"/>
                <a:gd name="connsiteY1" fmla="*/ 338515 h 1043040"/>
                <a:gd name="connsiteX2" fmla="*/ 437039 w 863205"/>
                <a:gd name="connsiteY2" fmla="*/ 915064 h 1043040"/>
                <a:gd name="connsiteX3" fmla="*/ 101827 w 863205"/>
                <a:gd name="connsiteY3" fmla="*/ 724080 h 1043040"/>
                <a:gd name="connsiteX4" fmla="*/ 434881 w 863205"/>
                <a:gd name="connsiteY4" fmla="*/ 147530 h 104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3205" h="1043040">
                  <a:moveTo>
                    <a:pt x="434881" y="147530"/>
                  </a:moveTo>
                  <a:cubicBezTo>
                    <a:pt x="619031" y="41068"/>
                    <a:pt x="769373" y="127029"/>
                    <a:pt x="770092" y="338515"/>
                  </a:cubicBezTo>
                  <a:cubicBezTo>
                    <a:pt x="770812" y="550000"/>
                    <a:pt x="621189" y="808962"/>
                    <a:pt x="437039" y="915064"/>
                  </a:cubicBezTo>
                  <a:cubicBezTo>
                    <a:pt x="252888" y="1021527"/>
                    <a:pt x="102546" y="935566"/>
                    <a:pt x="101827" y="724080"/>
                  </a:cubicBezTo>
                  <a:cubicBezTo>
                    <a:pt x="101108" y="512594"/>
                    <a:pt x="250730" y="253633"/>
                    <a:pt x="434881" y="147530"/>
                  </a:cubicBezTo>
                  <a:close/>
                </a:path>
              </a:pathLst>
            </a:custGeom>
            <a:solidFill>
              <a:schemeClr val="accent5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3F2713B-CF5D-419B-8020-74CD9FFA222F}"/>
                </a:ext>
              </a:extLst>
            </p:cNvPr>
            <p:cNvSpPr/>
            <p:nvPr/>
          </p:nvSpPr>
          <p:spPr>
            <a:xfrm>
              <a:off x="16697923" y="4230670"/>
              <a:ext cx="1582727" cy="1978410"/>
            </a:xfrm>
            <a:custGeom>
              <a:avLst/>
              <a:gdLst>
                <a:gd name="connsiteX0" fmla="*/ 801024 w 1582544"/>
                <a:gd name="connsiteY0" fmla="*/ 197733 h 1978180"/>
                <a:gd name="connsiteX1" fmla="*/ 1504897 w 1582544"/>
                <a:gd name="connsiteY1" fmla="*/ 598764 h 1978180"/>
                <a:gd name="connsiteX2" fmla="*/ 805700 w 1582544"/>
                <a:gd name="connsiteY2" fmla="*/ 1810130 h 1978180"/>
                <a:gd name="connsiteX3" fmla="*/ 101827 w 1582544"/>
                <a:gd name="connsiteY3" fmla="*/ 1409099 h 1978180"/>
                <a:gd name="connsiteX4" fmla="*/ 801024 w 1582544"/>
                <a:gd name="connsiteY4" fmla="*/ 197733 h 1978180"/>
                <a:gd name="connsiteX5" fmla="*/ 804621 w 1582544"/>
                <a:gd name="connsiteY5" fmla="*/ 1387519 h 1978180"/>
                <a:gd name="connsiteX6" fmla="*/ 1137674 w 1582544"/>
                <a:gd name="connsiteY6" fmla="*/ 810969 h 1978180"/>
                <a:gd name="connsiteX7" fmla="*/ 802463 w 1582544"/>
                <a:gd name="connsiteY7" fmla="*/ 619985 h 1978180"/>
                <a:gd name="connsiteX8" fmla="*/ 469409 w 1582544"/>
                <a:gd name="connsiteY8" fmla="*/ 1196534 h 1978180"/>
                <a:gd name="connsiteX9" fmla="*/ 804621 w 1582544"/>
                <a:gd name="connsiteY9" fmla="*/ 1387519 h 197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2544" h="1978180">
                  <a:moveTo>
                    <a:pt x="801024" y="197733"/>
                  </a:moveTo>
                  <a:cubicBezTo>
                    <a:pt x="1187668" y="-25622"/>
                    <a:pt x="1503458" y="154573"/>
                    <a:pt x="1504897" y="598764"/>
                  </a:cubicBezTo>
                  <a:cubicBezTo>
                    <a:pt x="1506335" y="1042955"/>
                    <a:pt x="1192344" y="1586776"/>
                    <a:pt x="805700" y="1810130"/>
                  </a:cubicBezTo>
                  <a:cubicBezTo>
                    <a:pt x="419055" y="2033485"/>
                    <a:pt x="103266" y="1853291"/>
                    <a:pt x="101827" y="1409099"/>
                  </a:cubicBezTo>
                  <a:cubicBezTo>
                    <a:pt x="100748" y="964548"/>
                    <a:pt x="414380" y="420728"/>
                    <a:pt x="801024" y="197733"/>
                  </a:cubicBezTo>
                  <a:close/>
                  <a:moveTo>
                    <a:pt x="804621" y="1387519"/>
                  </a:moveTo>
                  <a:cubicBezTo>
                    <a:pt x="988771" y="1281057"/>
                    <a:pt x="1138034" y="1022454"/>
                    <a:pt x="1137674" y="810969"/>
                  </a:cubicBezTo>
                  <a:cubicBezTo>
                    <a:pt x="1136955" y="599483"/>
                    <a:pt x="986613" y="513882"/>
                    <a:pt x="802463" y="619985"/>
                  </a:cubicBezTo>
                  <a:cubicBezTo>
                    <a:pt x="618312" y="726447"/>
                    <a:pt x="469049" y="985049"/>
                    <a:pt x="469409" y="1196534"/>
                  </a:cubicBezTo>
                  <a:cubicBezTo>
                    <a:pt x="470128" y="1408020"/>
                    <a:pt x="620470" y="1493981"/>
                    <a:pt x="804621" y="1387519"/>
                  </a:cubicBezTo>
                </a:path>
              </a:pathLst>
            </a:custGeom>
            <a:solidFill>
              <a:schemeClr val="bg1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D219AF9-25F4-4007-A0EA-E3D7ABC7DD75}"/>
                </a:ext>
              </a:extLst>
            </p:cNvPr>
            <p:cNvSpPr/>
            <p:nvPr/>
          </p:nvSpPr>
          <p:spPr>
            <a:xfrm>
              <a:off x="15595403" y="2812224"/>
              <a:ext cx="3776963" cy="4820125"/>
            </a:xfrm>
            <a:custGeom>
              <a:avLst/>
              <a:gdLst>
                <a:gd name="connsiteX0" fmla="*/ 1899820 w 3776526"/>
                <a:gd name="connsiteY0" fmla="*/ 349261 h 4819567"/>
                <a:gd name="connsiteX1" fmla="*/ 3709674 w 3776526"/>
                <a:gd name="connsiteY1" fmla="*/ 1380792 h 4819567"/>
                <a:gd name="connsiteX2" fmla="*/ 1911689 w 3776526"/>
                <a:gd name="connsiteY2" fmla="*/ 4495167 h 4819567"/>
                <a:gd name="connsiteX3" fmla="*/ 101834 w 3776526"/>
                <a:gd name="connsiteY3" fmla="*/ 3463636 h 4819567"/>
                <a:gd name="connsiteX4" fmla="*/ 1899820 w 3776526"/>
                <a:gd name="connsiteY4" fmla="*/ 349261 h 4819567"/>
                <a:gd name="connsiteX5" fmla="*/ 1910610 w 3776526"/>
                <a:gd name="connsiteY5" fmla="*/ 4072556 h 4819567"/>
                <a:gd name="connsiteX6" fmla="*/ 3342453 w 3776526"/>
                <a:gd name="connsiteY6" fmla="*/ 1592637 h 4819567"/>
                <a:gd name="connsiteX7" fmla="*/ 1901259 w 3776526"/>
                <a:gd name="connsiteY7" fmla="*/ 771512 h 4819567"/>
                <a:gd name="connsiteX8" fmla="*/ 469416 w 3776526"/>
                <a:gd name="connsiteY8" fmla="*/ 3251431 h 4819567"/>
                <a:gd name="connsiteX9" fmla="*/ 1910610 w 3776526"/>
                <a:gd name="connsiteY9" fmla="*/ 4072556 h 4819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526" h="4819567">
                  <a:moveTo>
                    <a:pt x="1899820" y="349261"/>
                  </a:moveTo>
                  <a:cubicBezTo>
                    <a:pt x="2896104" y="-225850"/>
                    <a:pt x="3706438" y="235605"/>
                    <a:pt x="3709674" y="1380792"/>
                  </a:cubicBezTo>
                  <a:cubicBezTo>
                    <a:pt x="3712912" y="2525619"/>
                    <a:pt x="2907972" y="3920057"/>
                    <a:pt x="1911689" y="4495167"/>
                  </a:cubicBezTo>
                  <a:cubicBezTo>
                    <a:pt x="915405" y="5070279"/>
                    <a:pt x="105071" y="4608823"/>
                    <a:pt x="101834" y="3463636"/>
                  </a:cubicBezTo>
                  <a:cubicBezTo>
                    <a:pt x="98597" y="2318809"/>
                    <a:pt x="903537" y="924371"/>
                    <a:pt x="1899820" y="349261"/>
                  </a:cubicBezTo>
                  <a:close/>
                  <a:moveTo>
                    <a:pt x="1910610" y="4072556"/>
                  </a:moveTo>
                  <a:cubicBezTo>
                    <a:pt x="2702602" y="3615417"/>
                    <a:pt x="3344971" y="2502600"/>
                    <a:pt x="3342453" y="1592637"/>
                  </a:cubicBezTo>
                  <a:cubicBezTo>
                    <a:pt x="3339935" y="682674"/>
                    <a:pt x="2693250" y="314013"/>
                    <a:pt x="1901259" y="771512"/>
                  </a:cubicBezTo>
                  <a:cubicBezTo>
                    <a:pt x="1109268" y="1228652"/>
                    <a:pt x="466898" y="2341468"/>
                    <a:pt x="469416" y="3251431"/>
                  </a:cubicBezTo>
                  <a:cubicBezTo>
                    <a:pt x="471934" y="4161394"/>
                    <a:pt x="1118618" y="4530055"/>
                    <a:pt x="1910610" y="4072556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77CF1D7-C42D-40D1-80B1-9FB63A2CEDB9}"/>
                </a:ext>
              </a:extLst>
            </p:cNvPr>
            <p:cNvSpPr/>
            <p:nvPr/>
          </p:nvSpPr>
          <p:spPr>
            <a:xfrm>
              <a:off x="16330654" y="3758096"/>
              <a:ext cx="2338121" cy="2949628"/>
            </a:xfrm>
            <a:custGeom>
              <a:avLst/>
              <a:gdLst>
                <a:gd name="connsiteX0" fmla="*/ 1167171 w 2337849"/>
                <a:gd name="connsiteY0" fmla="*/ 248001 h 2949287"/>
                <a:gd name="connsiteX1" fmla="*/ 2239705 w 2337849"/>
                <a:gd name="connsiteY1" fmla="*/ 859079 h 2949287"/>
                <a:gd name="connsiteX2" fmla="*/ 1174365 w 2337849"/>
                <a:gd name="connsiteY2" fmla="*/ 2704541 h 2949287"/>
                <a:gd name="connsiteX3" fmla="*/ 101831 w 2337849"/>
                <a:gd name="connsiteY3" fmla="*/ 2093463 h 2949287"/>
                <a:gd name="connsiteX4" fmla="*/ 1167171 w 2337849"/>
                <a:gd name="connsiteY4" fmla="*/ 248001 h 2949287"/>
                <a:gd name="connsiteX5" fmla="*/ 1172926 w 2337849"/>
                <a:gd name="connsiteY5" fmla="*/ 2282290 h 2949287"/>
                <a:gd name="connsiteX6" fmla="*/ 1872123 w 2337849"/>
                <a:gd name="connsiteY6" fmla="*/ 1070924 h 2949287"/>
                <a:gd name="connsiteX7" fmla="*/ 1168250 w 2337849"/>
                <a:gd name="connsiteY7" fmla="*/ 669892 h 2949287"/>
                <a:gd name="connsiteX8" fmla="*/ 469053 w 2337849"/>
                <a:gd name="connsiteY8" fmla="*/ 1881259 h 2949287"/>
                <a:gd name="connsiteX9" fmla="*/ 1172926 w 2337849"/>
                <a:gd name="connsiteY9" fmla="*/ 2282290 h 2949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7849" h="2949287">
                  <a:moveTo>
                    <a:pt x="1167171" y="248001"/>
                  </a:moveTo>
                  <a:cubicBezTo>
                    <a:pt x="1756669" y="-92247"/>
                    <a:pt x="2237547" y="181821"/>
                    <a:pt x="2239705" y="859079"/>
                  </a:cubicBezTo>
                  <a:cubicBezTo>
                    <a:pt x="2241503" y="1536335"/>
                    <a:pt x="1763502" y="2364294"/>
                    <a:pt x="1174365" y="2704541"/>
                  </a:cubicBezTo>
                  <a:cubicBezTo>
                    <a:pt x="584867" y="3044788"/>
                    <a:pt x="103989" y="2770720"/>
                    <a:pt x="101831" y="2093463"/>
                  </a:cubicBezTo>
                  <a:cubicBezTo>
                    <a:pt x="99673" y="1416206"/>
                    <a:pt x="577673" y="588248"/>
                    <a:pt x="1167171" y="248001"/>
                  </a:cubicBezTo>
                  <a:close/>
                  <a:moveTo>
                    <a:pt x="1172926" y="2282290"/>
                  </a:moveTo>
                  <a:cubicBezTo>
                    <a:pt x="1559571" y="2058935"/>
                    <a:pt x="1873561" y="1515475"/>
                    <a:pt x="1872123" y="1070924"/>
                  </a:cubicBezTo>
                  <a:cubicBezTo>
                    <a:pt x="1870684" y="626373"/>
                    <a:pt x="1554895" y="446538"/>
                    <a:pt x="1168250" y="669892"/>
                  </a:cubicBezTo>
                  <a:cubicBezTo>
                    <a:pt x="781606" y="893247"/>
                    <a:pt x="467614" y="1436707"/>
                    <a:pt x="469053" y="1881259"/>
                  </a:cubicBezTo>
                  <a:cubicBezTo>
                    <a:pt x="470492" y="2325810"/>
                    <a:pt x="786282" y="2505644"/>
                    <a:pt x="1172926" y="2282290"/>
                  </a:cubicBezTo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486792F-4975-4952-89E9-935848F5D0FC}"/>
                </a:ext>
              </a:extLst>
            </p:cNvPr>
            <p:cNvSpPr/>
            <p:nvPr/>
          </p:nvSpPr>
          <p:spPr>
            <a:xfrm>
              <a:off x="15963029" y="3285587"/>
              <a:ext cx="3057542" cy="3884877"/>
            </a:xfrm>
            <a:custGeom>
              <a:avLst/>
              <a:gdLst>
                <a:gd name="connsiteX0" fmla="*/ 1533674 w 3057187"/>
                <a:gd name="connsiteY0" fmla="*/ 298203 h 3884427"/>
                <a:gd name="connsiteX1" fmla="*/ 2974869 w 3057187"/>
                <a:gd name="connsiteY1" fmla="*/ 1119328 h 3884427"/>
                <a:gd name="connsiteX2" fmla="*/ 1543026 w 3057187"/>
                <a:gd name="connsiteY2" fmla="*/ 3599247 h 3884427"/>
                <a:gd name="connsiteX3" fmla="*/ 101832 w 3057187"/>
                <a:gd name="connsiteY3" fmla="*/ 2778122 h 3884427"/>
                <a:gd name="connsiteX4" fmla="*/ 1533674 w 3057187"/>
                <a:gd name="connsiteY4" fmla="*/ 298203 h 3884427"/>
                <a:gd name="connsiteX5" fmla="*/ 1541587 w 3057187"/>
                <a:gd name="connsiteY5" fmla="*/ 3176996 h 3884427"/>
                <a:gd name="connsiteX6" fmla="*/ 2606927 w 3057187"/>
                <a:gd name="connsiteY6" fmla="*/ 1331533 h 3884427"/>
                <a:gd name="connsiteX7" fmla="*/ 1534393 w 3057187"/>
                <a:gd name="connsiteY7" fmla="*/ 720455 h 3884427"/>
                <a:gd name="connsiteX8" fmla="*/ 469053 w 3057187"/>
                <a:gd name="connsiteY8" fmla="*/ 2565917 h 3884427"/>
                <a:gd name="connsiteX9" fmla="*/ 1541587 w 3057187"/>
                <a:gd name="connsiteY9" fmla="*/ 3176996 h 388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7187" h="3884427">
                  <a:moveTo>
                    <a:pt x="1533674" y="298203"/>
                  </a:moveTo>
                  <a:cubicBezTo>
                    <a:pt x="2325666" y="-158936"/>
                    <a:pt x="2972351" y="209365"/>
                    <a:pt x="2974869" y="1119328"/>
                  </a:cubicBezTo>
                  <a:cubicBezTo>
                    <a:pt x="2977387" y="2029291"/>
                    <a:pt x="2335017" y="3142108"/>
                    <a:pt x="1543026" y="3599247"/>
                  </a:cubicBezTo>
                  <a:cubicBezTo>
                    <a:pt x="751034" y="4056387"/>
                    <a:pt x="104349" y="3688085"/>
                    <a:pt x="101832" y="2778122"/>
                  </a:cubicBezTo>
                  <a:cubicBezTo>
                    <a:pt x="99314" y="1868159"/>
                    <a:pt x="741683" y="755343"/>
                    <a:pt x="1533674" y="298203"/>
                  </a:cubicBezTo>
                  <a:close/>
                  <a:moveTo>
                    <a:pt x="1541587" y="3176996"/>
                  </a:moveTo>
                  <a:cubicBezTo>
                    <a:pt x="2131084" y="2836748"/>
                    <a:pt x="2609085" y="2008790"/>
                    <a:pt x="2606927" y="1331533"/>
                  </a:cubicBezTo>
                  <a:cubicBezTo>
                    <a:pt x="2605129" y="654276"/>
                    <a:pt x="2123892" y="380208"/>
                    <a:pt x="1534393" y="720455"/>
                  </a:cubicBezTo>
                  <a:cubicBezTo>
                    <a:pt x="944896" y="1060702"/>
                    <a:pt x="466896" y="1888660"/>
                    <a:pt x="469053" y="2565917"/>
                  </a:cubicBezTo>
                  <a:cubicBezTo>
                    <a:pt x="471211" y="3243175"/>
                    <a:pt x="952449" y="3517242"/>
                    <a:pt x="1541587" y="3176996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94DBC02-5146-4238-AE93-D5CCDD206008}"/>
                </a:ext>
              </a:extLst>
            </p:cNvPr>
            <p:cNvSpPr/>
            <p:nvPr/>
          </p:nvSpPr>
          <p:spPr>
            <a:xfrm>
              <a:off x="19117341" y="3896376"/>
              <a:ext cx="827335" cy="791364"/>
            </a:xfrm>
            <a:custGeom>
              <a:avLst/>
              <a:gdLst>
                <a:gd name="connsiteX0" fmla="*/ 657513 w 827239"/>
                <a:gd name="connsiteY0" fmla="*/ 493504 h 791272"/>
                <a:gd name="connsiteX1" fmla="*/ 101824 w 827239"/>
                <a:gd name="connsiteY1" fmla="*/ 706428 h 791272"/>
                <a:gd name="connsiteX2" fmla="*/ 215839 w 827239"/>
                <a:gd name="connsiteY2" fmla="*/ 314748 h 791272"/>
                <a:gd name="connsiteX3" fmla="*/ 756062 w 827239"/>
                <a:gd name="connsiteY3" fmla="*/ 101824 h 79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39" h="791272">
                  <a:moveTo>
                    <a:pt x="657513" y="493504"/>
                  </a:moveTo>
                  <a:lnTo>
                    <a:pt x="101824" y="706428"/>
                  </a:lnTo>
                  <a:lnTo>
                    <a:pt x="215839" y="314748"/>
                  </a:lnTo>
                  <a:lnTo>
                    <a:pt x="756062" y="10182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C813178-F143-4818-9BD9-D31C76E96F59}"/>
                </a:ext>
              </a:extLst>
            </p:cNvPr>
            <p:cNvSpPr/>
            <p:nvPr/>
          </p:nvSpPr>
          <p:spPr>
            <a:xfrm>
              <a:off x="19136046" y="4288100"/>
              <a:ext cx="1079132" cy="611509"/>
            </a:xfrm>
            <a:custGeom>
              <a:avLst/>
              <a:gdLst>
                <a:gd name="connsiteX0" fmla="*/ 443868 w 1079007"/>
                <a:gd name="connsiteY0" fmla="*/ 536664 h 611437"/>
                <a:gd name="connsiteX1" fmla="*/ 992363 w 1079007"/>
                <a:gd name="connsiteY1" fmla="*/ 305397 h 611437"/>
                <a:gd name="connsiteX2" fmla="*/ 638810 w 1079007"/>
                <a:gd name="connsiteY2" fmla="*/ 101824 h 611437"/>
                <a:gd name="connsiteX3" fmla="*/ 101824 w 1079007"/>
                <a:gd name="connsiteY3" fmla="*/ 321942 h 61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9007" h="611437">
                  <a:moveTo>
                    <a:pt x="443868" y="536664"/>
                  </a:moveTo>
                  <a:lnTo>
                    <a:pt x="992363" y="305397"/>
                  </a:lnTo>
                  <a:lnTo>
                    <a:pt x="638810" y="101824"/>
                  </a:lnTo>
                  <a:lnTo>
                    <a:pt x="101824" y="32194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C760295-C996-4386-99ED-A995CDCED799}"/>
                </a:ext>
              </a:extLst>
            </p:cNvPr>
            <p:cNvSpPr/>
            <p:nvPr/>
          </p:nvSpPr>
          <p:spPr>
            <a:xfrm>
              <a:off x="17217501" y="4010917"/>
              <a:ext cx="3093513" cy="1510786"/>
            </a:xfrm>
            <a:custGeom>
              <a:avLst/>
              <a:gdLst>
                <a:gd name="connsiteX0" fmla="*/ 277908 w 3093154"/>
                <a:gd name="connsiteY0" fmla="*/ 1252253 h 1510610"/>
                <a:gd name="connsiteX1" fmla="*/ 2820769 w 3093154"/>
                <a:gd name="connsiteY1" fmla="*/ 277909 h 151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3154" h="1510610">
                  <a:moveTo>
                    <a:pt x="277908" y="1252253"/>
                  </a:moveTo>
                  <a:lnTo>
                    <a:pt x="2820769" y="277909"/>
                  </a:lnTo>
                </a:path>
              </a:pathLst>
            </a:custGeom>
            <a:ln w="98130" cap="rnd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569EDEE-38C1-448E-BC9E-B94F309FC810}"/>
                </a:ext>
              </a:extLst>
            </p:cNvPr>
            <p:cNvSpPr/>
            <p:nvPr/>
          </p:nvSpPr>
          <p:spPr>
            <a:xfrm>
              <a:off x="18200797" y="6443129"/>
              <a:ext cx="1762583" cy="1079133"/>
            </a:xfrm>
            <a:custGeom>
              <a:avLst/>
              <a:gdLst>
                <a:gd name="connsiteX0" fmla="*/ 1250967 w 1762378"/>
                <a:gd name="connsiteY0" fmla="*/ 101824 h 1079007"/>
                <a:gd name="connsiteX1" fmla="*/ 1673220 w 1762378"/>
                <a:gd name="connsiteY1" fmla="*/ 1004594 h 1079007"/>
                <a:gd name="connsiteX2" fmla="*/ 101824 w 1762378"/>
                <a:gd name="connsiteY2" fmla="*/ 789871 h 1079007"/>
                <a:gd name="connsiteX3" fmla="*/ 528392 w 1762378"/>
                <a:gd name="connsiteY3" fmla="*/ 343881 h 1079007"/>
                <a:gd name="connsiteX4" fmla="*/ 1250967 w 1762378"/>
                <a:gd name="connsiteY4" fmla="*/ 101824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378" h="1079007">
                  <a:moveTo>
                    <a:pt x="1250967" y="101824"/>
                  </a:moveTo>
                  <a:lnTo>
                    <a:pt x="1673220" y="1004594"/>
                  </a:lnTo>
                  <a:lnTo>
                    <a:pt x="101824" y="789871"/>
                  </a:lnTo>
                  <a:cubicBezTo>
                    <a:pt x="167284" y="626222"/>
                    <a:pt x="309353" y="471204"/>
                    <a:pt x="528392" y="343881"/>
                  </a:cubicBezTo>
                  <a:cubicBezTo>
                    <a:pt x="735920" y="223392"/>
                    <a:pt x="985890" y="142826"/>
                    <a:pt x="1250967" y="101824"/>
                  </a:cubicBezTo>
                  <a:close/>
                </a:path>
              </a:pathLst>
            </a:custGeom>
            <a:solidFill>
              <a:schemeClr val="accent1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39ABD75-1B0E-48A0-87AA-A4A6B4E99F86}"/>
                </a:ext>
              </a:extLst>
            </p:cNvPr>
            <p:cNvSpPr/>
            <p:nvPr/>
          </p:nvSpPr>
          <p:spPr>
            <a:xfrm>
              <a:off x="19350073" y="6411644"/>
              <a:ext cx="1762583" cy="1115103"/>
            </a:xfrm>
            <a:custGeom>
              <a:avLst/>
              <a:gdLst>
                <a:gd name="connsiteX0" fmla="*/ 1661351 w 1762378"/>
                <a:gd name="connsiteY0" fmla="*/ 375362 h 1114974"/>
                <a:gd name="connsiteX1" fmla="*/ 524078 w 1762378"/>
                <a:gd name="connsiteY1" fmla="*/ 1036434 h 1114974"/>
                <a:gd name="connsiteX2" fmla="*/ 101824 w 1762378"/>
                <a:gd name="connsiteY2" fmla="*/ 133664 h 1114974"/>
                <a:gd name="connsiteX3" fmla="*/ 1661351 w 1762378"/>
                <a:gd name="connsiteY3" fmla="*/ 375362 h 111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2378" h="1114974">
                  <a:moveTo>
                    <a:pt x="1661351" y="375362"/>
                  </a:moveTo>
                  <a:lnTo>
                    <a:pt x="524078" y="1036434"/>
                  </a:lnTo>
                  <a:lnTo>
                    <a:pt x="101824" y="133664"/>
                  </a:lnTo>
                  <a:cubicBezTo>
                    <a:pt x="639530" y="50221"/>
                    <a:pt x="1237660" y="130787"/>
                    <a:pt x="1661351" y="375362"/>
                  </a:cubicBezTo>
                  <a:close/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9B6A9A3-7A75-42B4-B228-A6F8F3E782C1}"/>
                </a:ext>
              </a:extLst>
            </p:cNvPr>
            <p:cNvSpPr/>
            <p:nvPr/>
          </p:nvSpPr>
          <p:spPr>
            <a:xfrm>
              <a:off x="20915175" y="7350679"/>
              <a:ext cx="647479" cy="1582727"/>
            </a:xfrm>
            <a:custGeom>
              <a:avLst/>
              <a:gdLst>
                <a:gd name="connsiteX0" fmla="*/ 572992 w 647404"/>
                <a:gd name="connsiteY0" fmla="*/ 101824 h 1582544"/>
                <a:gd name="connsiteX1" fmla="*/ 570834 w 647404"/>
                <a:gd name="connsiteY1" fmla="*/ 834830 h 1582544"/>
                <a:gd name="connsiteX2" fmla="*/ 529111 w 647404"/>
                <a:gd name="connsiteY2" fmla="*/ 1045236 h 1582544"/>
                <a:gd name="connsiteX3" fmla="*/ 101824 w 647404"/>
                <a:gd name="connsiteY3" fmla="*/ 1491226 h 1582544"/>
                <a:gd name="connsiteX4" fmla="*/ 103982 w 647404"/>
                <a:gd name="connsiteY4" fmla="*/ 758220 h 1582544"/>
                <a:gd name="connsiteX5" fmla="*/ 531269 w 647404"/>
                <a:gd name="connsiteY5" fmla="*/ 312231 h 1582544"/>
                <a:gd name="connsiteX6" fmla="*/ 572992 w 647404"/>
                <a:gd name="connsiteY6" fmla="*/ 101824 h 158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404" h="1582544">
                  <a:moveTo>
                    <a:pt x="572992" y="101824"/>
                  </a:moveTo>
                  <a:lnTo>
                    <a:pt x="570834" y="834830"/>
                  </a:lnTo>
                  <a:cubicBezTo>
                    <a:pt x="570474" y="905325"/>
                    <a:pt x="556807" y="976180"/>
                    <a:pt x="529111" y="1045236"/>
                  </a:cubicBezTo>
                  <a:cubicBezTo>
                    <a:pt x="463291" y="1208886"/>
                    <a:pt x="321581" y="1363903"/>
                    <a:pt x="101824" y="1491226"/>
                  </a:cubicBezTo>
                  <a:lnTo>
                    <a:pt x="103982" y="758220"/>
                  </a:lnTo>
                  <a:cubicBezTo>
                    <a:pt x="323382" y="630538"/>
                    <a:pt x="465449" y="475520"/>
                    <a:pt x="531269" y="312231"/>
                  </a:cubicBezTo>
                  <a:cubicBezTo>
                    <a:pt x="558604" y="242814"/>
                    <a:pt x="572632" y="172320"/>
                    <a:pt x="572992" y="101824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FC60B2D-E3AB-4E15-9689-76C39290AC9D}"/>
                </a:ext>
              </a:extLst>
            </p:cNvPr>
            <p:cNvSpPr/>
            <p:nvPr/>
          </p:nvSpPr>
          <p:spPr>
            <a:xfrm>
              <a:off x="19772015" y="6685214"/>
              <a:ext cx="1798554" cy="1510786"/>
            </a:xfrm>
            <a:custGeom>
              <a:avLst/>
              <a:gdLst>
                <a:gd name="connsiteX0" fmla="*/ 1239458 w 1798345"/>
                <a:gd name="connsiteY0" fmla="*/ 101824 h 1510610"/>
                <a:gd name="connsiteX1" fmla="*/ 1673937 w 1798345"/>
                <a:gd name="connsiteY1" fmla="*/ 977619 h 1510610"/>
                <a:gd name="connsiteX2" fmla="*/ 1246650 w 1798345"/>
                <a:gd name="connsiteY2" fmla="*/ 1423608 h 1510610"/>
                <a:gd name="connsiteX3" fmla="*/ 101824 w 1798345"/>
                <a:gd name="connsiteY3" fmla="*/ 762536 h 1510610"/>
                <a:gd name="connsiteX4" fmla="*/ 1239458 w 1798345"/>
                <a:gd name="connsiteY4" fmla="*/ 101824 h 151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8345" h="1510610">
                  <a:moveTo>
                    <a:pt x="1239458" y="101824"/>
                  </a:moveTo>
                  <a:cubicBezTo>
                    <a:pt x="1650920" y="339566"/>
                    <a:pt x="1795865" y="672979"/>
                    <a:pt x="1673937" y="977619"/>
                  </a:cubicBezTo>
                  <a:cubicBezTo>
                    <a:pt x="1608119" y="1141268"/>
                    <a:pt x="1466409" y="1296286"/>
                    <a:pt x="1246650" y="1423608"/>
                  </a:cubicBezTo>
                  <a:lnTo>
                    <a:pt x="101824" y="762536"/>
                  </a:lnTo>
                  <a:lnTo>
                    <a:pt x="1239458" y="101824"/>
                  </a:lnTo>
                  <a:close/>
                </a:path>
              </a:pathLst>
            </a:custGeom>
            <a:solidFill>
              <a:schemeClr val="accent3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A323C3D-2749-4726-8026-69B8AF2D28AE}"/>
                </a:ext>
              </a:extLst>
            </p:cNvPr>
            <p:cNvSpPr/>
            <p:nvPr/>
          </p:nvSpPr>
          <p:spPr>
            <a:xfrm>
              <a:off x="18156910" y="7341686"/>
              <a:ext cx="2949628" cy="1870496"/>
            </a:xfrm>
            <a:custGeom>
              <a:avLst/>
              <a:gdLst>
                <a:gd name="connsiteX0" fmla="*/ 101827 w 2949287"/>
                <a:gd name="connsiteY0" fmla="*/ 834830 h 1870279"/>
                <a:gd name="connsiteX1" fmla="*/ 103985 w 2949287"/>
                <a:gd name="connsiteY1" fmla="*/ 101824 h 1870279"/>
                <a:gd name="connsiteX2" fmla="*/ 580187 w 2949287"/>
                <a:gd name="connsiteY2" fmla="*/ 767212 h 1870279"/>
                <a:gd name="connsiteX3" fmla="*/ 2140071 w 2949287"/>
                <a:gd name="connsiteY3" fmla="*/ 1009269 h 1870279"/>
                <a:gd name="connsiteX4" fmla="*/ 2861928 w 2949287"/>
                <a:gd name="connsiteY4" fmla="*/ 767572 h 1870279"/>
                <a:gd name="connsiteX5" fmla="*/ 2859770 w 2949287"/>
                <a:gd name="connsiteY5" fmla="*/ 1500578 h 1870279"/>
                <a:gd name="connsiteX6" fmla="*/ 2137913 w 2949287"/>
                <a:gd name="connsiteY6" fmla="*/ 1742275 h 1870279"/>
                <a:gd name="connsiteX7" fmla="*/ 578028 w 2949287"/>
                <a:gd name="connsiteY7" fmla="*/ 1500218 h 1870279"/>
                <a:gd name="connsiteX8" fmla="*/ 101827 w 2949287"/>
                <a:gd name="connsiteY8" fmla="*/ 834830 h 187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49287" h="1870279">
                  <a:moveTo>
                    <a:pt x="101827" y="834830"/>
                  </a:moveTo>
                  <a:lnTo>
                    <a:pt x="103985" y="101824"/>
                  </a:lnTo>
                  <a:cubicBezTo>
                    <a:pt x="103266" y="342443"/>
                    <a:pt x="262239" y="583421"/>
                    <a:pt x="580187" y="767212"/>
                  </a:cubicBezTo>
                  <a:cubicBezTo>
                    <a:pt x="1003877" y="1011787"/>
                    <a:pt x="1602368" y="1092353"/>
                    <a:pt x="2140071" y="1009269"/>
                  </a:cubicBezTo>
                  <a:cubicBezTo>
                    <a:pt x="2404789" y="968267"/>
                    <a:pt x="2654758" y="887702"/>
                    <a:pt x="2861928" y="767572"/>
                  </a:cubicBezTo>
                  <a:lnTo>
                    <a:pt x="2859770" y="1500578"/>
                  </a:lnTo>
                  <a:cubicBezTo>
                    <a:pt x="2652600" y="1621067"/>
                    <a:pt x="2402631" y="1701273"/>
                    <a:pt x="2137913" y="1742275"/>
                  </a:cubicBezTo>
                  <a:cubicBezTo>
                    <a:pt x="1600210" y="1825359"/>
                    <a:pt x="1001720" y="1744793"/>
                    <a:pt x="578028" y="1500218"/>
                  </a:cubicBezTo>
                  <a:cubicBezTo>
                    <a:pt x="260081" y="1316427"/>
                    <a:pt x="101108" y="1075448"/>
                    <a:pt x="101827" y="8348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0B27ED5-43FF-4898-B5E7-0FF39F4C0252}"/>
                </a:ext>
              </a:extLst>
            </p:cNvPr>
            <p:cNvSpPr/>
            <p:nvPr/>
          </p:nvSpPr>
          <p:spPr>
            <a:xfrm>
              <a:off x="18159052" y="7131255"/>
              <a:ext cx="2949628" cy="1330930"/>
            </a:xfrm>
            <a:custGeom>
              <a:avLst/>
              <a:gdLst>
                <a:gd name="connsiteX0" fmla="*/ 1714960 w 2949287"/>
                <a:gd name="connsiteY0" fmla="*/ 316547 h 1330775"/>
                <a:gd name="connsiteX1" fmla="*/ 2859785 w 2949287"/>
                <a:gd name="connsiteY1" fmla="*/ 977619 h 1330775"/>
                <a:gd name="connsiteX2" fmla="*/ 2137929 w 2949287"/>
                <a:gd name="connsiteY2" fmla="*/ 1219317 h 1330775"/>
                <a:gd name="connsiteX3" fmla="*/ 578045 w 2949287"/>
                <a:gd name="connsiteY3" fmla="*/ 977259 h 1330775"/>
                <a:gd name="connsiteX4" fmla="*/ 143564 w 2949287"/>
                <a:gd name="connsiteY4" fmla="*/ 101824 h 1330775"/>
                <a:gd name="connsiteX5" fmla="*/ 1714960 w 2949287"/>
                <a:gd name="connsiteY5" fmla="*/ 316547 h 133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9287" h="1330775">
                  <a:moveTo>
                    <a:pt x="1714960" y="316547"/>
                  </a:moveTo>
                  <a:lnTo>
                    <a:pt x="2859785" y="977619"/>
                  </a:lnTo>
                  <a:cubicBezTo>
                    <a:pt x="2652615" y="1098108"/>
                    <a:pt x="2402647" y="1178314"/>
                    <a:pt x="2137929" y="1219317"/>
                  </a:cubicBezTo>
                  <a:cubicBezTo>
                    <a:pt x="1600225" y="1302400"/>
                    <a:pt x="1001735" y="1221834"/>
                    <a:pt x="578045" y="977259"/>
                  </a:cubicBezTo>
                  <a:cubicBezTo>
                    <a:pt x="166942" y="739878"/>
                    <a:pt x="21637" y="406105"/>
                    <a:pt x="143564" y="101824"/>
                  </a:cubicBezTo>
                  <a:lnTo>
                    <a:pt x="1714960" y="316547"/>
                  </a:lnTo>
                  <a:close/>
                </a:path>
              </a:pathLst>
            </a:custGeom>
            <a:solidFill>
              <a:schemeClr val="accent5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</p:grpSp>
      <p:sp>
        <p:nvSpPr>
          <p:cNvPr id="148" name="Rectangle 147">
            <a:extLst>
              <a:ext uri="{FF2B5EF4-FFF2-40B4-BE49-F238E27FC236}">
                <a16:creationId xmlns:a16="http://schemas.microsoft.com/office/drawing/2014/main" id="{51771F01-DF49-49A8-BF3B-33ADD6CCC235}"/>
              </a:ext>
            </a:extLst>
          </p:cNvPr>
          <p:cNvSpPr/>
          <p:nvPr/>
        </p:nvSpPr>
        <p:spPr>
          <a:xfrm>
            <a:off x="1884092" y="4348447"/>
            <a:ext cx="695246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600" b="1" dirty="0">
                <a:solidFill>
                  <a:srgbClr val="F4A261"/>
                </a:solidFill>
                <a:latin typeface="Montserrat" panose="00000500000000000000" pitchFamily="2" charset="0"/>
              </a:rPr>
              <a:t>FAN : Bank </a:t>
            </a:r>
            <a:r>
              <a:rPr lang="en-US" sz="3600" b="1" dirty="0" err="1">
                <a:solidFill>
                  <a:srgbClr val="F4A261"/>
                </a:solidFill>
                <a:latin typeface="Montserrat" panose="00000500000000000000" pitchFamily="2" charset="0"/>
              </a:rPr>
              <a:t>va</a:t>
            </a:r>
            <a:r>
              <a:rPr lang="en-US" sz="3600" b="1" dirty="0">
                <a:solidFill>
                  <a:srgbClr val="F4A261"/>
                </a:solidFill>
                <a:latin typeface="Montserrat" panose="00000500000000000000" pitchFamily="2" charset="0"/>
              </a:rPr>
              <a:t> </a:t>
            </a:r>
            <a:r>
              <a:rPr lang="en-US" sz="3600" b="1" dirty="0" err="1">
                <a:solidFill>
                  <a:srgbClr val="F4A261"/>
                </a:solidFill>
                <a:latin typeface="Montserrat" panose="00000500000000000000" pitchFamily="2" charset="0"/>
              </a:rPr>
              <a:t>moliya</a:t>
            </a:r>
            <a:r>
              <a:rPr lang="en-US" sz="3600" b="1" dirty="0">
                <a:solidFill>
                  <a:srgbClr val="F4A261"/>
                </a:solidFill>
                <a:latin typeface="Montserrat" panose="00000500000000000000" pitchFamily="2" charset="0"/>
              </a:rPr>
              <a:t> </a:t>
            </a:r>
            <a:r>
              <a:rPr lang="en-US" sz="3600" b="1" dirty="0" err="1">
                <a:solidFill>
                  <a:srgbClr val="F4A261"/>
                </a:solidFill>
                <a:latin typeface="Montserrat" panose="00000500000000000000" pitchFamily="2" charset="0"/>
              </a:rPr>
              <a:t>bozori</a:t>
            </a:r>
            <a:r>
              <a:rPr lang="en-US" sz="3600" b="1" dirty="0">
                <a:solidFill>
                  <a:srgbClr val="F4A261"/>
                </a:solidFill>
                <a:latin typeface="Montserrat" panose="00000500000000000000" pitchFamily="2" charset="0"/>
              </a:rPr>
              <a:t> </a:t>
            </a: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178821AC-650B-4D5F-8FF0-7B106587AC1C}"/>
              </a:ext>
            </a:extLst>
          </p:cNvPr>
          <p:cNvSpPr/>
          <p:nvPr/>
        </p:nvSpPr>
        <p:spPr>
          <a:xfrm>
            <a:off x="1802803" y="1317631"/>
            <a:ext cx="10740619" cy="212340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438278"/>
            <a:r>
              <a:rPr lang="en-US" sz="6599" dirty="0">
                <a:solidFill>
                  <a:srgbClr val="25292F"/>
                </a:solidFill>
                <a:latin typeface="Montserrat SemiBold" panose="00000700000000000000" pitchFamily="2" charset="0"/>
                <a:ea typeface="Open Sans Condensed Light" panose="020B0306030504020204" pitchFamily="34" charset="0"/>
                <a:cs typeface="Open Sans Condensed Light" panose="020B0306030504020204" pitchFamily="34" charset="0"/>
              </a:rPr>
              <a:t>QARSHI DAVLAT TEXNIKA UNVERSITETI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3CB965A-13D8-8816-F4D6-93CC122F7E22}"/>
              </a:ext>
            </a:extLst>
          </p:cNvPr>
          <p:cNvSpPr txBox="1"/>
          <p:nvPr/>
        </p:nvSpPr>
        <p:spPr>
          <a:xfrm>
            <a:off x="1716192" y="6217876"/>
            <a:ext cx="7344317" cy="18349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4000" b="1" dirty="0" err="1">
                <a:latin typeface="Montserrat" panose="00000500000000000000" pitchFamily="2" charset="-52"/>
              </a:rPr>
              <a:t>Mavzu</a:t>
            </a:r>
            <a:r>
              <a:rPr lang="en-US" sz="4000" b="1" dirty="0">
                <a:latin typeface="Montserrat" panose="00000500000000000000" pitchFamily="2" charset="-52"/>
              </a:rPr>
              <a:t> : </a:t>
            </a:r>
            <a:r>
              <a:rPr lang="en-US" sz="4000" b="1" dirty="0" err="1">
                <a:latin typeface="Montserrat" panose="00000500000000000000" pitchFamily="2" charset="-52"/>
              </a:rPr>
              <a:t>Markaziy</a:t>
            </a:r>
            <a:r>
              <a:rPr lang="en-US" sz="4000" b="1" dirty="0">
                <a:latin typeface="Montserrat" panose="00000500000000000000" pitchFamily="2" charset="-52"/>
              </a:rPr>
              <a:t> </a:t>
            </a:r>
            <a:r>
              <a:rPr lang="en-US" sz="4000" b="1" dirty="0" err="1">
                <a:latin typeface="Montserrat" panose="00000500000000000000" pitchFamily="2" charset="-52"/>
              </a:rPr>
              <a:t>bankni</a:t>
            </a:r>
            <a:r>
              <a:rPr lang="en-US" sz="4000" b="1" dirty="0">
                <a:latin typeface="Montserrat" panose="00000500000000000000" pitchFamily="2" charset="-52"/>
              </a:rPr>
              <a:t> </a:t>
            </a:r>
            <a:r>
              <a:rPr lang="en-US" sz="4000" b="1" dirty="0" err="1">
                <a:latin typeface="Montserrat" panose="00000500000000000000" pitchFamily="2" charset="-52"/>
              </a:rPr>
              <a:t>paydo</a:t>
            </a:r>
            <a:r>
              <a:rPr lang="en-US" sz="4000" b="1" dirty="0">
                <a:latin typeface="Montserrat" panose="00000500000000000000" pitchFamily="2" charset="-52"/>
              </a:rPr>
              <a:t> </a:t>
            </a:r>
            <a:r>
              <a:rPr lang="en-US" sz="4000" b="1" dirty="0" err="1">
                <a:latin typeface="Montserrat" panose="00000500000000000000" pitchFamily="2" charset="-52"/>
              </a:rPr>
              <a:t>boʻlishi</a:t>
            </a:r>
            <a:endParaRPr lang="ru-RU" sz="4000" b="1" dirty="0">
              <a:latin typeface="Montserrat" panose="00000500000000000000" pitchFamily="2" charset="-52"/>
            </a:endParaRPr>
          </a:p>
        </p:txBody>
      </p:sp>
    </p:spTree>
    <p:extLst>
      <p:ext uri="{BB962C8B-B14F-4D97-AF65-F5344CB8AC3E}">
        <p14:creationId xmlns:p14="http://schemas.microsoft.com/office/powerpoint/2010/main" val="141642642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31192473-148F-26DC-7D7B-581EA4FF8C5F}"/>
              </a:ext>
            </a:extLst>
          </p:cNvPr>
          <p:cNvGrpSpPr/>
          <p:nvPr/>
        </p:nvGrpSpPr>
        <p:grpSpPr>
          <a:xfrm>
            <a:off x="824249" y="450122"/>
            <a:ext cx="11418128" cy="12279918"/>
            <a:chOff x="824249" y="450122"/>
            <a:chExt cx="11418128" cy="12279918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33133FB7-B7DF-4DDB-A6E8-928F957D60A5}"/>
                </a:ext>
              </a:extLst>
            </p:cNvPr>
            <p:cNvSpPr/>
            <p:nvPr/>
          </p:nvSpPr>
          <p:spPr>
            <a:xfrm>
              <a:off x="7214665" y="1775403"/>
              <a:ext cx="818073" cy="503430"/>
            </a:xfrm>
            <a:custGeom>
              <a:avLst/>
              <a:gdLst>
                <a:gd name="connsiteX0" fmla="*/ 584970 w 622054"/>
                <a:gd name="connsiteY0" fmla="*/ 347393 h 382802"/>
                <a:gd name="connsiteX1" fmla="*/ 17944 w 622054"/>
                <a:gd name="connsiteY1" fmla="*/ 17944 h 382802"/>
                <a:gd name="connsiteX2" fmla="*/ 57181 w 622054"/>
                <a:gd name="connsiteY2" fmla="*/ 40194 h 382802"/>
                <a:gd name="connsiteX3" fmla="*/ 624207 w 622054"/>
                <a:gd name="connsiteY3" fmla="*/ 369644 h 382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2054" h="382802">
                  <a:moveTo>
                    <a:pt x="584970" y="347393"/>
                  </a:moveTo>
                  <a:lnTo>
                    <a:pt x="17944" y="17944"/>
                  </a:lnTo>
                  <a:lnTo>
                    <a:pt x="57181" y="40194"/>
                  </a:lnTo>
                  <a:lnTo>
                    <a:pt x="624207" y="369644"/>
                  </a:lnTo>
                  <a:close/>
                </a:path>
              </a:pathLst>
            </a:custGeom>
            <a:solidFill>
              <a:srgbClr val="2424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C6281BB-82E5-4AFC-ABA6-A517A697F747}"/>
                </a:ext>
              </a:extLst>
            </p:cNvPr>
            <p:cNvSpPr/>
            <p:nvPr/>
          </p:nvSpPr>
          <p:spPr>
            <a:xfrm>
              <a:off x="5414275" y="1775402"/>
              <a:ext cx="2580079" cy="3586939"/>
            </a:xfrm>
            <a:custGeom>
              <a:avLst/>
              <a:gdLst>
                <a:gd name="connsiteX0" fmla="*/ 584970 w 1961863"/>
                <a:gd name="connsiteY0" fmla="*/ 2718616 h 2727468"/>
                <a:gd name="connsiteX1" fmla="*/ 17944 w 1961863"/>
                <a:gd name="connsiteY1" fmla="*/ 2389167 h 2727468"/>
                <a:gd name="connsiteX2" fmla="*/ 1386942 w 1961863"/>
                <a:gd name="connsiteY2" fmla="*/ 17944 h 2727468"/>
                <a:gd name="connsiteX3" fmla="*/ 1953968 w 1961863"/>
                <a:gd name="connsiteY3" fmla="*/ 347393 h 2727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1863" h="2727468">
                  <a:moveTo>
                    <a:pt x="584970" y="2718616"/>
                  </a:moveTo>
                  <a:lnTo>
                    <a:pt x="17944" y="2389167"/>
                  </a:lnTo>
                  <a:lnTo>
                    <a:pt x="1386942" y="17944"/>
                  </a:lnTo>
                  <a:lnTo>
                    <a:pt x="1953968" y="34739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D46A783-5652-4E18-8888-80437AB52A7B}"/>
                </a:ext>
              </a:extLst>
            </p:cNvPr>
            <p:cNvSpPr/>
            <p:nvPr/>
          </p:nvSpPr>
          <p:spPr>
            <a:xfrm>
              <a:off x="1409173" y="4879363"/>
              <a:ext cx="2485686" cy="3586939"/>
            </a:xfrm>
            <a:custGeom>
              <a:avLst/>
              <a:gdLst>
                <a:gd name="connsiteX0" fmla="*/ 584970 w 1890087"/>
                <a:gd name="connsiteY0" fmla="*/ 2716224 h 2727468"/>
                <a:gd name="connsiteX1" fmla="*/ 17944 w 1890087"/>
                <a:gd name="connsiteY1" fmla="*/ 2386774 h 2727468"/>
                <a:gd name="connsiteX2" fmla="*/ 1311817 w 1890087"/>
                <a:gd name="connsiteY2" fmla="*/ 17944 h 2727468"/>
                <a:gd name="connsiteX3" fmla="*/ 1878843 w 1890087"/>
                <a:gd name="connsiteY3" fmla="*/ 347393 h 2727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0087" h="2727468">
                  <a:moveTo>
                    <a:pt x="584970" y="2716224"/>
                  </a:moveTo>
                  <a:lnTo>
                    <a:pt x="17944" y="2386774"/>
                  </a:lnTo>
                  <a:lnTo>
                    <a:pt x="1311817" y="17944"/>
                  </a:lnTo>
                  <a:lnTo>
                    <a:pt x="1878843" y="34739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C1969D79-55C1-479D-BBD6-492DB66B49CA}"/>
                </a:ext>
              </a:extLst>
            </p:cNvPr>
            <p:cNvSpPr/>
            <p:nvPr/>
          </p:nvSpPr>
          <p:spPr>
            <a:xfrm>
              <a:off x="3110766" y="4879363"/>
              <a:ext cx="3083509" cy="471966"/>
            </a:xfrm>
            <a:custGeom>
              <a:avLst/>
              <a:gdLst>
                <a:gd name="connsiteX0" fmla="*/ 584970 w 2344665"/>
                <a:gd name="connsiteY0" fmla="*/ 347393 h 358877"/>
                <a:gd name="connsiteX1" fmla="*/ 17944 w 2344665"/>
                <a:gd name="connsiteY1" fmla="*/ 17944 h 358877"/>
                <a:gd name="connsiteX2" fmla="*/ 1769505 w 2344665"/>
                <a:gd name="connsiteY2" fmla="*/ 28949 h 358877"/>
                <a:gd name="connsiteX3" fmla="*/ 2336531 w 2344665"/>
                <a:gd name="connsiteY3" fmla="*/ 358399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4665" h="358877">
                  <a:moveTo>
                    <a:pt x="584970" y="347393"/>
                  </a:moveTo>
                  <a:lnTo>
                    <a:pt x="17944" y="17944"/>
                  </a:lnTo>
                  <a:lnTo>
                    <a:pt x="1769505" y="28949"/>
                  </a:lnTo>
                  <a:lnTo>
                    <a:pt x="2336531" y="358399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00BAC93-73A6-4944-AB42-0FBF1F42A988}"/>
                </a:ext>
              </a:extLst>
            </p:cNvPr>
            <p:cNvSpPr/>
            <p:nvPr/>
          </p:nvSpPr>
          <p:spPr>
            <a:xfrm>
              <a:off x="824249" y="7994651"/>
              <a:ext cx="1352968" cy="818073"/>
            </a:xfrm>
            <a:custGeom>
              <a:avLst/>
              <a:gdLst>
                <a:gd name="connsiteX0" fmla="*/ 584970 w 1028781"/>
                <a:gd name="connsiteY0" fmla="*/ 604110 h 622054"/>
                <a:gd name="connsiteX1" fmla="*/ 17944 w 1028781"/>
                <a:gd name="connsiteY1" fmla="*/ 274661 h 622054"/>
                <a:gd name="connsiteX2" fmla="*/ 462713 w 1028781"/>
                <a:gd name="connsiteY2" fmla="*/ 17944 h 622054"/>
                <a:gd name="connsiteX3" fmla="*/ 1029739 w 1028781"/>
                <a:gd name="connsiteY3" fmla="*/ 347393 h 622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8781" h="622054">
                  <a:moveTo>
                    <a:pt x="584970" y="604110"/>
                  </a:moveTo>
                  <a:lnTo>
                    <a:pt x="17944" y="274661"/>
                  </a:lnTo>
                  <a:lnTo>
                    <a:pt x="462713" y="17944"/>
                  </a:lnTo>
                  <a:lnTo>
                    <a:pt x="1029739" y="347393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657" name="Group 656">
              <a:extLst>
                <a:ext uri="{FF2B5EF4-FFF2-40B4-BE49-F238E27FC236}">
                  <a16:creationId xmlns:a16="http://schemas.microsoft.com/office/drawing/2014/main" id="{85D3F949-653E-4D22-BC2B-336E346B3D94}"/>
                </a:ext>
              </a:extLst>
            </p:cNvPr>
            <p:cNvGrpSpPr/>
            <p:nvPr/>
          </p:nvGrpSpPr>
          <p:grpSpPr>
            <a:xfrm>
              <a:off x="824251" y="450124"/>
              <a:ext cx="7797816" cy="8428990"/>
              <a:chOff x="824357" y="450083"/>
              <a:chExt cx="7798831" cy="8430088"/>
            </a:xfrm>
            <a:solidFill>
              <a:schemeClr val="accent5">
                <a:lumMod val="75000"/>
              </a:schemeClr>
            </a:solidFill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ADC832A2-E47B-4B39-9B94-FD34C5C9E225}"/>
                  </a:ext>
                </a:extLst>
              </p:cNvPr>
              <p:cNvSpPr/>
              <p:nvPr/>
            </p:nvSpPr>
            <p:spPr>
              <a:xfrm>
                <a:off x="824357" y="8333250"/>
                <a:ext cx="786712" cy="534964"/>
              </a:xfrm>
              <a:custGeom>
                <a:avLst/>
                <a:gdLst>
                  <a:gd name="connsiteX0" fmla="*/ 584970 w 598129"/>
                  <a:gd name="connsiteY0" fmla="*/ 410795 h 406727"/>
                  <a:gd name="connsiteX1" fmla="*/ 18183 w 598129"/>
                  <a:gd name="connsiteY1" fmla="*/ 81346 h 406727"/>
                  <a:gd name="connsiteX2" fmla="*/ 17944 w 598129"/>
                  <a:gd name="connsiteY2" fmla="*/ 17944 h 406727"/>
                  <a:gd name="connsiteX3" fmla="*/ 584970 w 598129"/>
                  <a:gd name="connsiteY3" fmla="*/ 347393 h 406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8129" h="406727">
                    <a:moveTo>
                      <a:pt x="584970" y="410795"/>
                    </a:moveTo>
                    <a:lnTo>
                      <a:pt x="18183" y="81346"/>
                    </a:lnTo>
                    <a:lnTo>
                      <a:pt x="17944" y="17944"/>
                    </a:lnTo>
                    <a:lnTo>
                      <a:pt x="584970" y="34739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387EA2BA-04D9-4E05-B2AC-5D1334A9381A}"/>
                  </a:ext>
                </a:extLst>
              </p:cNvPr>
              <p:cNvSpPr/>
              <p:nvPr/>
            </p:nvSpPr>
            <p:spPr>
              <a:xfrm>
                <a:off x="1570160" y="2208855"/>
                <a:ext cx="6482505" cy="6671316"/>
              </a:xfrm>
              <a:custGeom>
                <a:avLst/>
                <a:gdLst>
                  <a:gd name="connsiteX0" fmla="*/ 4877144 w 4928582"/>
                  <a:gd name="connsiteY0" fmla="*/ 17944 h 5072134"/>
                  <a:gd name="connsiteX1" fmla="*/ 4916381 w 4928582"/>
                  <a:gd name="connsiteY1" fmla="*/ 40194 h 5072134"/>
                  <a:gd name="connsiteX2" fmla="*/ 3518673 w 4928582"/>
                  <a:gd name="connsiteY2" fmla="*/ 2461181 h 5072134"/>
                  <a:gd name="connsiteX3" fmla="*/ 1766873 w 4928582"/>
                  <a:gd name="connsiteY3" fmla="*/ 2450176 h 5072134"/>
                  <a:gd name="connsiteX4" fmla="*/ 485681 w 4928582"/>
                  <a:gd name="connsiteY4" fmla="*/ 4797234 h 5072134"/>
                  <a:gd name="connsiteX5" fmla="*/ 17944 w 4928582"/>
                  <a:gd name="connsiteY5" fmla="*/ 5067110 h 5072134"/>
                  <a:gd name="connsiteX6" fmla="*/ 17944 w 4928582"/>
                  <a:gd name="connsiteY6" fmla="*/ 5003708 h 5072134"/>
                  <a:gd name="connsiteX7" fmla="*/ 462713 w 4928582"/>
                  <a:gd name="connsiteY7" fmla="*/ 4746991 h 5072134"/>
                  <a:gd name="connsiteX8" fmla="*/ 1756585 w 4928582"/>
                  <a:gd name="connsiteY8" fmla="*/ 2378161 h 5072134"/>
                  <a:gd name="connsiteX9" fmla="*/ 3508146 w 4928582"/>
                  <a:gd name="connsiteY9" fmla="*/ 2389167 h 5072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8582" h="5072134">
                    <a:moveTo>
                      <a:pt x="4877144" y="17944"/>
                    </a:moveTo>
                    <a:lnTo>
                      <a:pt x="4916381" y="40194"/>
                    </a:lnTo>
                    <a:lnTo>
                      <a:pt x="3518673" y="2461181"/>
                    </a:lnTo>
                    <a:lnTo>
                      <a:pt x="1766873" y="2450176"/>
                    </a:lnTo>
                    <a:lnTo>
                      <a:pt x="485681" y="4797234"/>
                    </a:lnTo>
                    <a:lnTo>
                      <a:pt x="17944" y="5067110"/>
                    </a:lnTo>
                    <a:lnTo>
                      <a:pt x="17944" y="5003708"/>
                    </a:lnTo>
                    <a:lnTo>
                      <a:pt x="462713" y="4746991"/>
                    </a:lnTo>
                    <a:lnTo>
                      <a:pt x="1756585" y="2378161"/>
                    </a:lnTo>
                    <a:lnTo>
                      <a:pt x="3508146" y="238916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DFE51AF-5887-40CD-99B1-4A821EBCB1BC}"/>
                  </a:ext>
                </a:extLst>
              </p:cNvPr>
              <p:cNvSpPr/>
              <p:nvPr/>
            </p:nvSpPr>
            <p:spPr>
              <a:xfrm>
                <a:off x="8245567" y="450083"/>
                <a:ext cx="377621" cy="2139856"/>
              </a:xfrm>
              <a:custGeom>
                <a:avLst/>
                <a:gdLst>
                  <a:gd name="connsiteX0" fmla="*/ 210541 w 287101"/>
                  <a:gd name="connsiteY0" fmla="*/ 17944 h 1626910"/>
                  <a:gd name="connsiteX1" fmla="*/ 273943 w 287101"/>
                  <a:gd name="connsiteY1" fmla="*/ 57181 h 1626910"/>
                  <a:gd name="connsiteX2" fmla="*/ 81345 w 287101"/>
                  <a:gd name="connsiteY2" fmla="*/ 1616862 h 1626910"/>
                  <a:gd name="connsiteX3" fmla="*/ 17944 w 287101"/>
                  <a:gd name="connsiteY3" fmla="*/ 1577625 h 1626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101" h="1626910">
                    <a:moveTo>
                      <a:pt x="210541" y="17944"/>
                    </a:moveTo>
                    <a:lnTo>
                      <a:pt x="273943" y="57181"/>
                    </a:lnTo>
                    <a:lnTo>
                      <a:pt x="81345" y="1616862"/>
                    </a:lnTo>
                    <a:lnTo>
                      <a:pt x="17944" y="157762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5DC7000-BFFA-4FF1-A480-9F7B6D96E083}"/>
                </a:ext>
              </a:extLst>
            </p:cNvPr>
            <p:cNvSpPr/>
            <p:nvPr/>
          </p:nvSpPr>
          <p:spPr>
            <a:xfrm>
              <a:off x="6815382" y="450122"/>
              <a:ext cx="1699078" cy="2076650"/>
            </a:xfrm>
            <a:custGeom>
              <a:avLst/>
              <a:gdLst>
                <a:gd name="connsiteX0" fmla="*/ 1297222 w 1291958"/>
                <a:gd name="connsiteY0" fmla="*/ 17944 h 1579060"/>
                <a:gd name="connsiteX1" fmla="*/ 1104625 w 1291958"/>
                <a:gd name="connsiteY1" fmla="*/ 1577625 h 1579060"/>
                <a:gd name="connsiteX2" fmla="*/ 17944 w 1291958"/>
                <a:gd name="connsiteY2" fmla="*/ 950307 h 157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1958" h="1579060">
                  <a:moveTo>
                    <a:pt x="1297222" y="17944"/>
                  </a:moveTo>
                  <a:lnTo>
                    <a:pt x="1104625" y="1577625"/>
                  </a:lnTo>
                  <a:lnTo>
                    <a:pt x="17944" y="950307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A3A1212-BE66-4399-937E-B8B7F66A771B}"/>
                </a:ext>
              </a:extLst>
            </p:cNvPr>
            <p:cNvSpPr/>
            <p:nvPr/>
          </p:nvSpPr>
          <p:spPr>
            <a:xfrm>
              <a:off x="3063253" y="1656752"/>
              <a:ext cx="7362663" cy="9848350"/>
            </a:xfrm>
            <a:custGeom>
              <a:avLst/>
              <a:gdLst>
                <a:gd name="connsiteX0" fmla="*/ 5588203 w 5598487"/>
                <a:gd name="connsiteY0" fmla="*/ 76823 h 7488575"/>
                <a:gd name="connsiteX1" fmla="*/ 5477668 w 5598487"/>
                <a:gd name="connsiteY1" fmla="*/ 87350 h 7488575"/>
                <a:gd name="connsiteX2" fmla="*/ 255045 w 5598487"/>
                <a:gd name="connsiteY2" fmla="*/ 3102877 h 7488575"/>
                <a:gd name="connsiteX3" fmla="*/ 100727 w 5598487"/>
                <a:gd name="connsiteY3" fmla="*/ 3370361 h 7488575"/>
                <a:gd name="connsiteX4" fmla="*/ 112211 w 5598487"/>
                <a:gd name="connsiteY4" fmla="*/ 7383806 h 7488575"/>
                <a:gd name="connsiteX5" fmla="*/ 157191 w 5598487"/>
                <a:gd name="connsiteY5" fmla="*/ 7482856 h 7488575"/>
                <a:gd name="connsiteX6" fmla="*/ 74170 w 5598487"/>
                <a:gd name="connsiteY6" fmla="*/ 7434767 h 7488575"/>
                <a:gd name="connsiteX7" fmla="*/ 29191 w 5598487"/>
                <a:gd name="connsiteY7" fmla="*/ 7335717 h 7488575"/>
                <a:gd name="connsiteX8" fmla="*/ 17946 w 5598487"/>
                <a:gd name="connsiteY8" fmla="*/ 3322271 h 7488575"/>
                <a:gd name="connsiteX9" fmla="*/ 172264 w 5598487"/>
                <a:gd name="connsiteY9" fmla="*/ 3054788 h 7488575"/>
                <a:gd name="connsiteX10" fmla="*/ 5394887 w 5598487"/>
                <a:gd name="connsiteY10" fmla="*/ 39021 h 7488575"/>
                <a:gd name="connsiteX11" fmla="*/ 5504943 w 5598487"/>
                <a:gd name="connsiteY11" fmla="*/ 28494 h 7488575"/>
                <a:gd name="connsiteX12" fmla="*/ 5588203 w 5598487"/>
                <a:gd name="connsiteY12" fmla="*/ 76823 h 748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98487" h="7488575">
                  <a:moveTo>
                    <a:pt x="5588203" y="76823"/>
                  </a:moveTo>
                  <a:cubicBezTo>
                    <a:pt x="5559970" y="60314"/>
                    <a:pt x="5520733" y="62707"/>
                    <a:pt x="5477668" y="87350"/>
                  </a:cubicBezTo>
                  <a:lnTo>
                    <a:pt x="255045" y="3102877"/>
                  </a:lnTo>
                  <a:cubicBezTo>
                    <a:pt x="169153" y="3152163"/>
                    <a:pt x="100249" y="3272028"/>
                    <a:pt x="100727" y="3370361"/>
                  </a:cubicBezTo>
                  <a:lnTo>
                    <a:pt x="112211" y="7383806"/>
                  </a:lnTo>
                  <a:cubicBezTo>
                    <a:pt x="112211" y="7432374"/>
                    <a:pt x="129437" y="7466827"/>
                    <a:pt x="157191" y="7482856"/>
                  </a:cubicBezTo>
                  <a:lnTo>
                    <a:pt x="74170" y="7434767"/>
                  </a:lnTo>
                  <a:cubicBezTo>
                    <a:pt x="46417" y="7418737"/>
                    <a:pt x="29430" y="7384285"/>
                    <a:pt x="29191" y="7335717"/>
                  </a:cubicBezTo>
                  <a:lnTo>
                    <a:pt x="17946" y="3322271"/>
                  </a:lnTo>
                  <a:cubicBezTo>
                    <a:pt x="17468" y="3223939"/>
                    <a:pt x="86851" y="3104073"/>
                    <a:pt x="172264" y="3054788"/>
                  </a:cubicBezTo>
                  <a:lnTo>
                    <a:pt x="5394887" y="39021"/>
                  </a:lnTo>
                  <a:cubicBezTo>
                    <a:pt x="5437474" y="14378"/>
                    <a:pt x="5476711" y="11986"/>
                    <a:pt x="5504943" y="28494"/>
                  </a:cubicBezTo>
                  <a:lnTo>
                    <a:pt x="5588203" y="7682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683AE1E-78FB-4B5D-BAE7-962064D25C2F}"/>
                </a:ext>
              </a:extLst>
            </p:cNvPr>
            <p:cNvSpPr/>
            <p:nvPr/>
          </p:nvSpPr>
          <p:spPr>
            <a:xfrm>
              <a:off x="3171807" y="1720194"/>
              <a:ext cx="7331199" cy="9785421"/>
            </a:xfrm>
            <a:custGeom>
              <a:avLst/>
              <a:gdLst>
                <a:gd name="connsiteX0" fmla="*/ 5395124 w 5574562"/>
                <a:gd name="connsiteY0" fmla="*/ 39109 h 7440724"/>
                <a:gd name="connsiteX1" fmla="*/ 5550638 w 5574562"/>
                <a:gd name="connsiteY1" fmla="*/ 127871 h 7440724"/>
                <a:gd name="connsiteX2" fmla="*/ 5562122 w 5574562"/>
                <a:gd name="connsiteY2" fmla="*/ 4141317 h 7440724"/>
                <a:gd name="connsiteX3" fmla="*/ 5407566 w 5574562"/>
                <a:gd name="connsiteY3" fmla="*/ 4408801 h 7440724"/>
                <a:gd name="connsiteX4" fmla="*/ 184703 w 5574562"/>
                <a:gd name="connsiteY4" fmla="*/ 7424089 h 7440724"/>
                <a:gd name="connsiteX5" fmla="*/ 29428 w 5574562"/>
                <a:gd name="connsiteY5" fmla="*/ 7335566 h 7440724"/>
                <a:gd name="connsiteX6" fmla="*/ 17944 w 5574562"/>
                <a:gd name="connsiteY6" fmla="*/ 3322120 h 7440724"/>
                <a:gd name="connsiteX7" fmla="*/ 172262 w 5574562"/>
                <a:gd name="connsiteY7" fmla="*/ 3054397 h 7440724"/>
                <a:gd name="connsiteX8" fmla="*/ 5395124 w 5574562"/>
                <a:gd name="connsiteY8" fmla="*/ 39109 h 744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74562" h="7440724">
                  <a:moveTo>
                    <a:pt x="5395124" y="39109"/>
                  </a:moveTo>
                  <a:cubicBezTo>
                    <a:pt x="5480777" y="-10177"/>
                    <a:pt x="5550399" y="29539"/>
                    <a:pt x="5550638" y="127871"/>
                  </a:cubicBezTo>
                  <a:lnTo>
                    <a:pt x="5562122" y="4141317"/>
                  </a:lnTo>
                  <a:cubicBezTo>
                    <a:pt x="5562361" y="4239650"/>
                    <a:pt x="5492979" y="4359276"/>
                    <a:pt x="5407566" y="4408801"/>
                  </a:cubicBezTo>
                  <a:lnTo>
                    <a:pt x="184703" y="7424089"/>
                  </a:lnTo>
                  <a:cubicBezTo>
                    <a:pt x="99051" y="7473375"/>
                    <a:pt x="29668" y="7433898"/>
                    <a:pt x="29428" y="7335566"/>
                  </a:cubicBezTo>
                  <a:lnTo>
                    <a:pt x="17944" y="3322120"/>
                  </a:lnTo>
                  <a:cubicBezTo>
                    <a:pt x="17705" y="3223787"/>
                    <a:pt x="86849" y="3103922"/>
                    <a:pt x="172262" y="3054397"/>
                  </a:cubicBezTo>
                  <a:lnTo>
                    <a:pt x="5395124" y="39109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CD4DB8A-7881-472E-95FF-3C3CA430EFCD}"/>
                </a:ext>
              </a:extLst>
            </p:cNvPr>
            <p:cNvSpPr/>
            <p:nvPr/>
          </p:nvSpPr>
          <p:spPr>
            <a:xfrm>
              <a:off x="3388598" y="2005093"/>
              <a:ext cx="6890698" cy="9219062"/>
            </a:xfrm>
            <a:custGeom>
              <a:avLst/>
              <a:gdLst>
                <a:gd name="connsiteX0" fmla="*/ 17944 w 5239610"/>
                <a:gd name="connsiteY0" fmla="*/ 3105007 h 7010072"/>
                <a:gd name="connsiteX1" fmla="*/ 89959 w 5239610"/>
                <a:gd name="connsiteY1" fmla="*/ 2980597 h 7010072"/>
                <a:gd name="connsiteX2" fmla="*/ 5221188 w 5239610"/>
                <a:gd name="connsiteY2" fmla="*/ 17944 h 7010072"/>
                <a:gd name="connsiteX3" fmla="*/ 5232433 w 5239610"/>
                <a:gd name="connsiteY3" fmla="*/ 3925162 h 7010072"/>
                <a:gd name="connsiteX4" fmla="*/ 5160179 w 5239610"/>
                <a:gd name="connsiteY4" fmla="*/ 4049334 h 7010072"/>
                <a:gd name="connsiteX5" fmla="*/ 28949 w 5239610"/>
                <a:gd name="connsiteY5" fmla="*/ 7011986 h 7010072"/>
                <a:gd name="connsiteX6" fmla="*/ 17944 w 5239610"/>
                <a:gd name="connsiteY6" fmla="*/ 3105007 h 701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39610" h="7010072">
                  <a:moveTo>
                    <a:pt x="17944" y="3105007"/>
                  </a:moveTo>
                  <a:cubicBezTo>
                    <a:pt x="17944" y="3065531"/>
                    <a:pt x="55506" y="3000455"/>
                    <a:pt x="89959" y="2980597"/>
                  </a:cubicBezTo>
                  <a:lnTo>
                    <a:pt x="5221188" y="17944"/>
                  </a:lnTo>
                  <a:lnTo>
                    <a:pt x="5232433" y="3925162"/>
                  </a:lnTo>
                  <a:cubicBezTo>
                    <a:pt x="5232433" y="3964399"/>
                    <a:pt x="5194870" y="4029476"/>
                    <a:pt x="5160179" y="4049334"/>
                  </a:cubicBezTo>
                  <a:lnTo>
                    <a:pt x="28949" y="7011986"/>
                  </a:lnTo>
                  <a:lnTo>
                    <a:pt x="17944" y="31050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209C9BE-6AE1-4F50-B236-10F561F28049}"/>
                </a:ext>
              </a:extLst>
            </p:cNvPr>
            <p:cNvSpPr/>
            <p:nvPr/>
          </p:nvSpPr>
          <p:spPr>
            <a:xfrm>
              <a:off x="4195028" y="9597447"/>
              <a:ext cx="1006861" cy="755145"/>
            </a:xfrm>
            <a:custGeom>
              <a:avLst/>
              <a:gdLst>
                <a:gd name="connsiteX0" fmla="*/ 750054 w 765605"/>
                <a:gd name="connsiteY0" fmla="*/ 17944 h 574203"/>
                <a:gd name="connsiteX1" fmla="*/ 17944 w 765605"/>
                <a:gd name="connsiteY1" fmla="*/ 440702 h 574203"/>
                <a:gd name="connsiteX2" fmla="*/ 18183 w 765605"/>
                <a:gd name="connsiteY2" fmla="*/ 569419 h 574203"/>
                <a:gd name="connsiteX3" fmla="*/ 750054 w 765605"/>
                <a:gd name="connsiteY3" fmla="*/ 146900 h 57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5605" h="574203">
                  <a:moveTo>
                    <a:pt x="750054" y="17944"/>
                  </a:moveTo>
                  <a:lnTo>
                    <a:pt x="17944" y="440702"/>
                  </a:lnTo>
                  <a:lnTo>
                    <a:pt x="18183" y="569419"/>
                  </a:lnTo>
                  <a:lnTo>
                    <a:pt x="750054" y="1469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DAA3B45-5FA0-4240-8190-6B64A2B753C4}"/>
                </a:ext>
              </a:extLst>
            </p:cNvPr>
            <p:cNvSpPr/>
            <p:nvPr/>
          </p:nvSpPr>
          <p:spPr>
            <a:xfrm>
              <a:off x="4195028" y="8861809"/>
              <a:ext cx="1636147" cy="1132719"/>
            </a:xfrm>
            <a:custGeom>
              <a:avLst/>
              <a:gdLst>
                <a:gd name="connsiteX0" fmla="*/ 1245065 w 1244108"/>
                <a:gd name="connsiteY0" fmla="*/ 17944 h 861305"/>
                <a:gd name="connsiteX1" fmla="*/ 17944 w 1244108"/>
                <a:gd name="connsiteY1" fmla="*/ 726607 h 861305"/>
                <a:gd name="connsiteX2" fmla="*/ 18183 w 1244108"/>
                <a:gd name="connsiteY2" fmla="*/ 855325 h 861305"/>
                <a:gd name="connsiteX3" fmla="*/ 1245065 w 1244108"/>
                <a:gd name="connsiteY3" fmla="*/ 146901 h 861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4108" h="861305">
                  <a:moveTo>
                    <a:pt x="1245065" y="17944"/>
                  </a:moveTo>
                  <a:lnTo>
                    <a:pt x="17944" y="726607"/>
                  </a:lnTo>
                  <a:lnTo>
                    <a:pt x="18183" y="855325"/>
                  </a:lnTo>
                  <a:lnTo>
                    <a:pt x="1245065" y="1469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B93CE9C-D0BB-4C4E-BE02-A6023D01B1D1}"/>
                </a:ext>
              </a:extLst>
            </p:cNvPr>
            <p:cNvSpPr/>
            <p:nvPr/>
          </p:nvSpPr>
          <p:spPr>
            <a:xfrm>
              <a:off x="4195028" y="8502170"/>
              <a:ext cx="1636147" cy="1132719"/>
            </a:xfrm>
            <a:custGeom>
              <a:avLst/>
              <a:gdLst>
                <a:gd name="connsiteX0" fmla="*/ 1245065 w 1244108"/>
                <a:gd name="connsiteY0" fmla="*/ 17944 h 861305"/>
                <a:gd name="connsiteX1" fmla="*/ 17944 w 1244108"/>
                <a:gd name="connsiteY1" fmla="*/ 726368 h 861305"/>
                <a:gd name="connsiteX2" fmla="*/ 18183 w 1244108"/>
                <a:gd name="connsiteY2" fmla="*/ 855085 h 861305"/>
                <a:gd name="connsiteX3" fmla="*/ 1245065 w 1244108"/>
                <a:gd name="connsiteY3" fmla="*/ 146900 h 861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4108" h="861305">
                  <a:moveTo>
                    <a:pt x="1245065" y="17944"/>
                  </a:moveTo>
                  <a:lnTo>
                    <a:pt x="17944" y="726368"/>
                  </a:lnTo>
                  <a:lnTo>
                    <a:pt x="18183" y="855085"/>
                  </a:lnTo>
                  <a:lnTo>
                    <a:pt x="1245065" y="14690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656" name="Group 655">
              <a:extLst>
                <a:ext uri="{FF2B5EF4-FFF2-40B4-BE49-F238E27FC236}">
                  <a16:creationId xmlns:a16="http://schemas.microsoft.com/office/drawing/2014/main" id="{04A40C82-3522-41C7-920B-5CC3B36C1345}"/>
                </a:ext>
              </a:extLst>
            </p:cNvPr>
            <p:cNvGrpSpPr/>
            <p:nvPr/>
          </p:nvGrpSpPr>
          <p:grpSpPr>
            <a:xfrm>
              <a:off x="6447565" y="2733807"/>
              <a:ext cx="3492545" cy="6324340"/>
              <a:chOff x="6448404" y="2734064"/>
              <a:chExt cx="3493000" cy="6325163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089CA7D-1000-43F8-976B-6CFCD35125C0}"/>
                  </a:ext>
                </a:extLst>
              </p:cNvPr>
              <p:cNvSpPr/>
              <p:nvPr/>
            </p:nvSpPr>
            <p:spPr>
              <a:xfrm>
                <a:off x="6448404" y="2734064"/>
                <a:ext cx="3493000" cy="6325163"/>
              </a:xfrm>
              <a:custGeom>
                <a:avLst/>
                <a:gdLst>
                  <a:gd name="connsiteX0" fmla="*/ 17944 w 2655692"/>
                  <a:gd name="connsiteY0" fmla="*/ 1534081 h 4808957"/>
                  <a:gd name="connsiteX1" fmla="*/ 18662 w 2655692"/>
                  <a:gd name="connsiteY1" fmla="*/ 1802282 h 4808957"/>
                  <a:gd name="connsiteX2" fmla="*/ 19379 w 2655692"/>
                  <a:gd name="connsiteY2" fmla="*/ 2052539 h 4808957"/>
                  <a:gd name="connsiteX3" fmla="*/ 20097 w 2655692"/>
                  <a:gd name="connsiteY3" fmla="*/ 2302797 h 4808957"/>
                  <a:gd name="connsiteX4" fmla="*/ 20815 w 2655692"/>
                  <a:gd name="connsiteY4" fmla="*/ 2534871 h 4808957"/>
                  <a:gd name="connsiteX5" fmla="*/ 20815 w 2655692"/>
                  <a:gd name="connsiteY5" fmla="*/ 2534871 h 4808957"/>
                  <a:gd name="connsiteX6" fmla="*/ 20815 w 2655692"/>
                  <a:gd name="connsiteY6" fmla="*/ 2553054 h 4808957"/>
                  <a:gd name="connsiteX7" fmla="*/ 21532 w 2655692"/>
                  <a:gd name="connsiteY7" fmla="*/ 2803311 h 4808957"/>
                  <a:gd name="connsiteX8" fmla="*/ 22250 w 2655692"/>
                  <a:gd name="connsiteY8" fmla="*/ 3035385 h 4808957"/>
                  <a:gd name="connsiteX9" fmla="*/ 22250 w 2655692"/>
                  <a:gd name="connsiteY9" fmla="*/ 3035385 h 4808957"/>
                  <a:gd name="connsiteX10" fmla="*/ 22250 w 2655692"/>
                  <a:gd name="connsiteY10" fmla="*/ 3053569 h 4808957"/>
                  <a:gd name="connsiteX11" fmla="*/ 22968 w 2655692"/>
                  <a:gd name="connsiteY11" fmla="*/ 3303825 h 4808957"/>
                  <a:gd name="connsiteX12" fmla="*/ 23686 w 2655692"/>
                  <a:gd name="connsiteY12" fmla="*/ 3554083 h 4808957"/>
                  <a:gd name="connsiteX13" fmla="*/ 24404 w 2655692"/>
                  <a:gd name="connsiteY13" fmla="*/ 3804340 h 4808957"/>
                  <a:gd name="connsiteX14" fmla="*/ 25121 w 2655692"/>
                  <a:gd name="connsiteY14" fmla="*/ 4054597 h 4808957"/>
                  <a:gd name="connsiteX15" fmla="*/ 25839 w 2655692"/>
                  <a:gd name="connsiteY15" fmla="*/ 4304854 h 4808957"/>
                  <a:gd name="connsiteX16" fmla="*/ 26557 w 2655692"/>
                  <a:gd name="connsiteY16" fmla="*/ 4555112 h 4808957"/>
                  <a:gd name="connsiteX17" fmla="*/ 27275 w 2655692"/>
                  <a:gd name="connsiteY17" fmla="*/ 4805369 h 4808957"/>
                  <a:gd name="connsiteX18" fmla="*/ 244994 w 2655692"/>
                  <a:gd name="connsiteY18" fmla="*/ 4679761 h 4808957"/>
                  <a:gd name="connsiteX19" fmla="*/ 260784 w 2655692"/>
                  <a:gd name="connsiteY19" fmla="*/ 4670670 h 4808957"/>
                  <a:gd name="connsiteX20" fmla="*/ 462713 w 2655692"/>
                  <a:gd name="connsiteY20" fmla="*/ 4554154 h 4808957"/>
                  <a:gd name="connsiteX21" fmla="*/ 478503 w 2655692"/>
                  <a:gd name="connsiteY21" fmla="*/ 4545063 h 4808957"/>
                  <a:gd name="connsiteX22" fmla="*/ 680432 w 2655692"/>
                  <a:gd name="connsiteY22" fmla="*/ 4428547 h 4808957"/>
                  <a:gd name="connsiteX23" fmla="*/ 696222 w 2655692"/>
                  <a:gd name="connsiteY23" fmla="*/ 4419456 h 4808957"/>
                  <a:gd name="connsiteX24" fmla="*/ 898150 w 2655692"/>
                  <a:gd name="connsiteY24" fmla="*/ 4302940 h 4808957"/>
                  <a:gd name="connsiteX25" fmla="*/ 898150 w 2655692"/>
                  <a:gd name="connsiteY25" fmla="*/ 4284757 h 4808957"/>
                  <a:gd name="connsiteX26" fmla="*/ 696222 w 2655692"/>
                  <a:gd name="connsiteY26" fmla="*/ 4401273 h 4808957"/>
                  <a:gd name="connsiteX27" fmla="*/ 695504 w 2655692"/>
                  <a:gd name="connsiteY27" fmla="*/ 4169198 h 4808957"/>
                  <a:gd name="connsiteX28" fmla="*/ 897433 w 2655692"/>
                  <a:gd name="connsiteY28" fmla="*/ 4052683 h 4808957"/>
                  <a:gd name="connsiteX29" fmla="*/ 897433 w 2655692"/>
                  <a:gd name="connsiteY29" fmla="*/ 4034739 h 4808957"/>
                  <a:gd name="connsiteX30" fmla="*/ 695504 w 2655692"/>
                  <a:gd name="connsiteY30" fmla="*/ 4151255 h 4808957"/>
                  <a:gd name="connsiteX31" fmla="*/ 694787 w 2655692"/>
                  <a:gd name="connsiteY31" fmla="*/ 3919181 h 4808957"/>
                  <a:gd name="connsiteX32" fmla="*/ 896715 w 2655692"/>
                  <a:gd name="connsiteY32" fmla="*/ 3802665 h 4808957"/>
                  <a:gd name="connsiteX33" fmla="*/ 897433 w 2655692"/>
                  <a:gd name="connsiteY33" fmla="*/ 4034739 h 4808957"/>
                  <a:gd name="connsiteX34" fmla="*/ 898150 w 2655692"/>
                  <a:gd name="connsiteY34" fmla="*/ 4302940 h 4808957"/>
                  <a:gd name="connsiteX35" fmla="*/ 913941 w 2655692"/>
                  <a:gd name="connsiteY35" fmla="*/ 4293849 h 4808957"/>
                  <a:gd name="connsiteX36" fmla="*/ 1115870 w 2655692"/>
                  <a:gd name="connsiteY36" fmla="*/ 4177333 h 4808957"/>
                  <a:gd name="connsiteX37" fmla="*/ 1115870 w 2655692"/>
                  <a:gd name="connsiteY37" fmla="*/ 4159150 h 4808957"/>
                  <a:gd name="connsiteX38" fmla="*/ 913941 w 2655692"/>
                  <a:gd name="connsiteY38" fmla="*/ 4275666 h 4808957"/>
                  <a:gd name="connsiteX39" fmla="*/ 913223 w 2655692"/>
                  <a:gd name="connsiteY39" fmla="*/ 4043591 h 4808957"/>
                  <a:gd name="connsiteX40" fmla="*/ 1115152 w 2655692"/>
                  <a:gd name="connsiteY40" fmla="*/ 3927076 h 4808957"/>
                  <a:gd name="connsiteX41" fmla="*/ 1115152 w 2655692"/>
                  <a:gd name="connsiteY41" fmla="*/ 3909132 h 4808957"/>
                  <a:gd name="connsiteX42" fmla="*/ 913223 w 2655692"/>
                  <a:gd name="connsiteY42" fmla="*/ 4025648 h 4808957"/>
                  <a:gd name="connsiteX43" fmla="*/ 912506 w 2655692"/>
                  <a:gd name="connsiteY43" fmla="*/ 3793574 h 4808957"/>
                  <a:gd name="connsiteX44" fmla="*/ 1114434 w 2655692"/>
                  <a:gd name="connsiteY44" fmla="*/ 3677058 h 4808957"/>
                  <a:gd name="connsiteX45" fmla="*/ 1115152 w 2655692"/>
                  <a:gd name="connsiteY45" fmla="*/ 3909132 h 4808957"/>
                  <a:gd name="connsiteX46" fmla="*/ 1130942 w 2655692"/>
                  <a:gd name="connsiteY46" fmla="*/ 3900040 h 4808957"/>
                  <a:gd name="connsiteX47" fmla="*/ 1130225 w 2655692"/>
                  <a:gd name="connsiteY47" fmla="*/ 3667966 h 4808957"/>
                  <a:gd name="connsiteX48" fmla="*/ 1332153 w 2655692"/>
                  <a:gd name="connsiteY48" fmla="*/ 3551451 h 4808957"/>
                  <a:gd name="connsiteX49" fmla="*/ 1332871 w 2655692"/>
                  <a:gd name="connsiteY49" fmla="*/ 3783525 h 4808957"/>
                  <a:gd name="connsiteX50" fmla="*/ 1333589 w 2655692"/>
                  <a:gd name="connsiteY50" fmla="*/ 4051726 h 4808957"/>
                  <a:gd name="connsiteX51" fmla="*/ 1349379 w 2655692"/>
                  <a:gd name="connsiteY51" fmla="*/ 4042635 h 4808957"/>
                  <a:gd name="connsiteX52" fmla="*/ 1551307 w 2655692"/>
                  <a:gd name="connsiteY52" fmla="*/ 3926119 h 4808957"/>
                  <a:gd name="connsiteX53" fmla="*/ 1551307 w 2655692"/>
                  <a:gd name="connsiteY53" fmla="*/ 3907936 h 4808957"/>
                  <a:gd name="connsiteX54" fmla="*/ 1349379 w 2655692"/>
                  <a:gd name="connsiteY54" fmla="*/ 4024451 h 4808957"/>
                  <a:gd name="connsiteX55" fmla="*/ 1348661 w 2655692"/>
                  <a:gd name="connsiteY55" fmla="*/ 3792377 h 4808957"/>
                  <a:gd name="connsiteX56" fmla="*/ 1550590 w 2655692"/>
                  <a:gd name="connsiteY56" fmla="*/ 3675862 h 4808957"/>
                  <a:gd name="connsiteX57" fmla="*/ 1550590 w 2655692"/>
                  <a:gd name="connsiteY57" fmla="*/ 3657918 h 4808957"/>
                  <a:gd name="connsiteX58" fmla="*/ 1348661 w 2655692"/>
                  <a:gd name="connsiteY58" fmla="*/ 3774433 h 4808957"/>
                  <a:gd name="connsiteX59" fmla="*/ 1347943 w 2655692"/>
                  <a:gd name="connsiteY59" fmla="*/ 3542359 h 4808957"/>
                  <a:gd name="connsiteX60" fmla="*/ 1549872 w 2655692"/>
                  <a:gd name="connsiteY60" fmla="*/ 3425844 h 4808957"/>
                  <a:gd name="connsiteX61" fmla="*/ 1550590 w 2655692"/>
                  <a:gd name="connsiteY61" fmla="*/ 3657918 h 4808957"/>
                  <a:gd name="connsiteX62" fmla="*/ 1566380 w 2655692"/>
                  <a:gd name="connsiteY62" fmla="*/ 3648826 h 4808957"/>
                  <a:gd name="connsiteX63" fmla="*/ 1565663 w 2655692"/>
                  <a:gd name="connsiteY63" fmla="*/ 3416752 h 4808957"/>
                  <a:gd name="connsiteX64" fmla="*/ 1767591 w 2655692"/>
                  <a:gd name="connsiteY64" fmla="*/ 3300237 h 4808957"/>
                  <a:gd name="connsiteX65" fmla="*/ 1768309 w 2655692"/>
                  <a:gd name="connsiteY65" fmla="*/ 3532311 h 4808957"/>
                  <a:gd name="connsiteX66" fmla="*/ 1784099 w 2655692"/>
                  <a:gd name="connsiteY66" fmla="*/ 3523219 h 4808957"/>
                  <a:gd name="connsiteX67" fmla="*/ 1783381 w 2655692"/>
                  <a:gd name="connsiteY67" fmla="*/ 3291145 h 4808957"/>
                  <a:gd name="connsiteX68" fmla="*/ 1985310 w 2655692"/>
                  <a:gd name="connsiteY68" fmla="*/ 3174630 h 4808957"/>
                  <a:gd name="connsiteX69" fmla="*/ 1986028 w 2655692"/>
                  <a:gd name="connsiteY69" fmla="*/ 3406704 h 4808957"/>
                  <a:gd name="connsiteX70" fmla="*/ 1986746 w 2655692"/>
                  <a:gd name="connsiteY70" fmla="*/ 3656961 h 4808957"/>
                  <a:gd name="connsiteX71" fmla="*/ 1784817 w 2655692"/>
                  <a:gd name="connsiteY71" fmla="*/ 3773477 h 4808957"/>
                  <a:gd name="connsiteX72" fmla="*/ 1784099 w 2655692"/>
                  <a:gd name="connsiteY72" fmla="*/ 3541403 h 4808957"/>
                  <a:gd name="connsiteX73" fmla="*/ 1986028 w 2655692"/>
                  <a:gd name="connsiteY73" fmla="*/ 3424887 h 4808957"/>
                  <a:gd name="connsiteX74" fmla="*/ 1986028 w 2655692"/>
                  <a:gd name="connsiteY74" fmla="*/ 3406943 h 4808957"/>
                  <a:gd name="connsiteX75" fmla="*/ 1784099 w 2655692"/>
                  <a:gd name="connsiteY75" fmla="*/ 3523459 h 4808957"/>
                  <a:gd name="connsiteX76" fmla="*/ 1768309 w 2655692"/>
                  <a:gd name="connsiteY76" fmla="*/ 3532550 h 4808957"/>
                  <a:gd name="connsiteX77" fmla="*/ 1769026 w 2655692"/>
                  <a:gd name="connsiteY77" fmla="*/ 3800751 h 4808957"/>
                  <a:gd name="connsiteX78" fmla="*/ 1784817 w 2655692"/>
                  <a:gd name="connsiteY78" fmla="*/ 3791659 h 4808957"/>
                  <a:gd name="connsiteX79" fmla="*/ 1986746 w 2655692"/>
                  <a:gd name="connsiteY79" fmla="*/ 3675144 h 4808957"/>
                  <a:gd name="connsiteX80" fmla="*/ 2002536 w 2655692"/>
                  <a:gd name="connsiteY80" fmla="*/ 3666052 h 4808957"/>
                  <a:gd name="connsiteX81" fmla="*/ 2204464 w 2655692"/>
                  <a:gd name="connsiteY81" fmla="*/ 3549537 h 4808957"/>
                  <a:gd name="connsiteX82" fmla="*/ 2220255 w 2655692"/>
                  <a:gd name="connsiteY82" fmla="*/ 3540445 h 4808957"/>
                  <a:gd name="connsiteX83" fmla="*/ 2422183 w 2655692"/>
                  <a:gd name="connsiteY83" fmla="*/ 3423930 h 4808957"/>
                  <a:gd name="connsiteX84" fmla="*/ 2437974 w 2655692"/>
                  <a:gd name="connsiteY84" fmla="*/ 3414838 h 4808957"/>
                  <a:gd name="connsiteX85" fmla="*/ 2655693 w 2655692"/>
                  <a:gd name="connsiteY85" fmla="*/ 3289231 h 4808957"/>
                  <a:gd name="connsiteX86" fmla="*/ 2654975 w 2655692"/>
                  <a:gd name="connsiteY86" fmla="*/ 3021030 h 4808957"/>
                  <a:gd name="connsiteX87" fmla="*/ 2654975 w 2655692"/>
                  <a:gd name="connsiteY87" fmla="*/ 3021030 h 4808957"/>
                  <a:gd name="connsiteX88" fmla="*/ 2654257 w 2655692"/>
                  <a:gd name="connsiteY88" fmla="*/ 2770773 h 4808957"/>
                  <a:gd name="connsiteX89" fmla="*/ 2653540 w 2655692"/>
                  <a:gd name="connsiteY89" fmla="*/ 2520516 h 4808957"/>
                  <a:gd name="connsiteX90" fmla="*/ 2652822 w 2655692"/>
                  <a:gd name="connsiteY90" fmla="*/ 2270259 h 4808957"/>
                  <a:gd name="connsiteX91" fmla="*/ 2652104 w 2655692"/>
                  <a:gd name="connsiteY91" fmla="*/ 2020001 h 4808957"/>
                  <a:gd name="connsiteX92" fmla="*/ 2651387 w 2655692"/>
                  <a:gd name="connsiteY92" fmla="*/ 1769744 h 4808957"/>
                  <a:gd name="connsiteX93" fmla="*/ 2650669 w 2655692"/>
                  <a:gd name="connsiteY93" fmla="*/ 1519487 h 4808957"/>
                  <a:gd name="connsiteX94" fmla="*/ 2649951 w 2655692"/>
                  <a:gd name="connsiteY94" fmla="*/ 1269230 h 4808957"/>
                  <a:gd name="connsiteX95" fmla="*/ 2649233 w 2655692"/>
                  <a:gd name="connsiteY95" fmla="*/ 1018973 h 4808957"/>
                  <a:gd name="connsiteX96" fmla="*/ 2648516 w 2655692"/>
                  <a:gd name="connsiteY96" fmla="*/ 768715 h 4808957"/>
                  <a:gd name="connsiteX97" fmla="*/ 2647798 w 2655692"/>
                  <a:gd name="connsiteY97" fmla="*/ 518458 h 4808957"/>
                  <a:gd name="connsiteX98" fmla="*/ 2647079 w 2655692"/>
                  <a:gd name="connsiteY98" fmla="*/ 268201 h 4808957"/>
                  <a:gd name="connsiteX99" fmla="*/ 2646362 w 2655692"/>
                  <a:gd name="connsiteY99" fmla="*/ 17944 h 4808957"/>
                  <a:gd name="connsiteX100" fmla="*/ 2412853 w 2655692"/>
                  <a:gd name="connsiteY100" fmla="*/ 152642 h 4808957"/>
                  <a:gd name="connsiteX101" fmla="*/ 2195134 w 2655692"/>
                  <a:gd name="connsiteY101" fmla="*/ 278250 h 4808957"/>
                  <a:gd name="connsiteX102" fmla="*/ 1977414 w 2655692"/>
                  <a:gd name="connsiteY102" fmla="*/ 403857 h 4808957"/>
                  <a:gd name="connsiteX103" fmla="*/ 1759696 w 2655692"/>
                  <a:gd name="connsiteY103" fmla="*/ 529703 h 4808957"/>
                  <a:gd name="connsiteX104" fmla="*/ 1541977 w 2655692"/>
                  <a:gd name="connsiteY104" fmla="*/ 655310 h 4808957"/>
                  <a:gd name="connsiteX105" fmla="*/ 1324258 w 2655692"/>
                  <a:gd name="connsiteY105" fmla="*/ 780917 h 4808957"/>
                  <a:gd name="connsiteX106" fmla="*/ 1106539 w 2655692"/>
                  <a:gd name="connsiteY106" fmla="*/ 906524 h 4808957"/>
                  <a:gd name="connsiteX107" fmla="*/ 888820 w 2655692"/>
                  <a:gd name="connsiteY107" fmla="*/ 1032371 h 4808957"/>
                  <a:gd name="connsiteX108" fmla="*/ 671101 w 2655692"/>
                  <a:gd name="connsiteY108" fmla="*/ 1157978 h 4808957"/>
                  <a:gd name="connsiteX109" fmla="*/ 453382 w 2655692"/>
                  <a:gd name="connsiteY109" fmla="*/ 1283585 h 4808957"/>
                  <a:gd name="connsiteX110" fmla="*/ 235663 w 2655692"/>
                  <a:gd name="connsiteY110" fmla="*/ 1409192 h 4808957"/>
                  <a:gd name="connsiteX111" fmla="*/ 17944 w 2655692"/>
                  <a:gd name="connsiteY111" fmla="*/ 1534081 h 4808957"/>
                  <a:gd name="connsiteX112" fmla="*/ 236381 w 2655692"/>
                  <a:gd name="connsiteY112" fmla="*/ 1658731 h 4808957"/>
                  <a:gd name="connsiteX113" fmla="*/ 34452 w 2655692"/>
                  <a:gd name="connsiteY113" fmla="*/ 1775247 h 4808957"/>
                  <a:gd name="connsiteX114" fmla="*/ 33735 w 2655692"/>
                  <a:gd name="connsiteY114" fmla="*/ 1543173 h 4808957"/>
                  <a:gd name="connsiteX115" fmla="*/ 235663 w 2655692"/>
                  <a:gd name="connsiteY115" fmla="*/ 1426658 h 4808957"/>
                  <a:gd name="connsiteX116" fmla="*/ 236381 w 2655692"/>
                  <a:gd name="connsiteY116" fmla="*/ 1658731 h 4808957"/>
                  <a:gd name="connsiteX117" fmla="*/ 36605 w 2655692"/>
                  <a:gd name="connsiteY117" fmla="*/ 2543963 h 4808957"/>
                  <a:gd name="connsiteX118" fmla="*/ 238534 w 2655692"/>
                  <a:gd name="connsiteY118" fmla="*/ 2427447 h 4808957"/>
                  <a:gd name="connsiteX119" fmla="*/ 239252 w 2655692"/>
                  <a:gd name="connsiteY119" fmla="*/ 2659521 h 4808957"/>
                  <a:gd name="connsiteX120" fmla="*/ 37323 w 2655692"/>
                  <a:gd name="connsiteY120" fmla="*/ 2776036 h 4808957"/>
                  <a:gd name="connsiteX121" fmla="*/ 36605 w 2655692"/>
                  <a:gd name="connsiteY121" fmla="*/ 2543963 h 4808957"/>
                  <a:gd name="connsiteX122" fmla="*/ 38041 w 2655692"/>
                  <a:gd name="connsiteY122" fmla="*/ 3044238 h 4808957"/>
                  <a:gd name="connsiteX123" fmla="*/ 239969 w 2655692"/>
                  <a:gd name="connsiteY123" fmla="*/ 2927722 h 4808957"/>
                  <a:gd name="connsiteX124" fmla="*/ 240687 w 2655692"/>
                  <a:gd name="connsiteY124" fmla="*/ 3159796 h 4808957"/>
                  <a:gd name="connsiteX125" fmla="*/ 38759 w 2655692"/>
                  <a:gd name="connsiteY125" fmla="*/ 3276312 h 4808957"/>
                  <a:gd name="connsiteX126" fmla="*/ 38041 w 2655692"/>
                  <a:gd name="connsiteY126" fmla="*/ 3044238 h 4808957"/>
                  <a:gd name="connsiteX127" fmla="*/ 2414288 w 2655692"/>
                  <a:gd name="connsiteY127" fmla="*/ 651961 h 4808957"/>
                  <a:gd name="connsiteX128" fmla="*/ 2212360 w 2655692"/>
                  <a:gd name="connsiteY128" fmla="*/ 768476 h 4808957"/>
                  <a:gd name="connsiteX129" fmla="*/ 2211642 w 2655692"/>
                  <a:gd name="connsiteY129" fmla="*/ 536402 h 4808957"/>
                  <a:gd name="connsiteX130" fmla="*/ 2413570 w 2655692"/>
                  <a:gd name="connsiteY130" fmla="*/ 419886 h 4808957"/>
                  <a:gd name="connsiteX131" fmla="*/ 2414288 w 2655692"/>
                  <a:gd name="connsiteY131" fmla="*/ 651961 h 4808957"/>
                  <a:gd name="connsiteX132" fmla="*/ 2196569 w 2655692"/>
                  <a:gd name="connsiteY132" fmla="*/ 777568 h 4808957"/>
                  <a:gd name="connsiteX133" fmla="*/ 1994641 w 2655692"/>
                  <a:gd name="connsiteY133" fmla="*/ 894083 h 4808957"/>
                  <a:gd name="connsiteX134" fmla="*/ 1993923 w 2655692"/>
                  <a:gd name="connsiteY134" fmla="*/ 662009 h 4808957"/>
                  <a:gd name="connsiteX135" fmla="*/ 2195851 w 2655692"/>
                  <a:gd name="connsiteY135" fmla="*/ 545494 h 4808957"/>
                  <a:gd name="connsiteX136" fmla="*/ 2196569 w 2655692"/>
                  <a:gd name="connsiteY136" fmla="*/ 777568 h 4808957"/>
                  <a:gd name="connsiteX137" fmla="*/ 1978850 w 2655692"/>
                  <a:gd name="connsiteY137" fmla="*/ 903175 h 4808957"/>
                  <a:gd name="connsiteX138" fmla="*/ 1776922 w 2655692"/>
                  <a:gd name="connsiteY138" fmla="*/ 1019690 h 4808957"/>
                  <a:gd name="connsiteX139" fmla="*/ 1776204 w 2655692"/>
                  <a:gd name="connsiteY139" fmla="*/ 787616 h 4808957"/>
                  <a:gd name="connsiteX140" fmla="*/ 1978132 w 2655692"/>
                  <a:gd name="connsiteY140" fmla="*/ 671101 h 4808957"/>
                  <a:gd name="connsiteX141" fmla="*/ 1978850 w 2655692"/>
                  <a:gd name="connsiteY141" fmla="*/ 903175 h 4808957"/>
                  <a:gd name="connsiteX142" fmla="*/ 1761131 w 2655692"/>
                  <a:gd name="connsiteY142" fmla="*/ 1029021 h 4808957"/>
                  <a:gd name="connsiteX143" fmla="*/ 1559203 w 2655692"/>
                  <a:gd name="connsiteY143" fmla="*/ 1145537 h 4808957"/>
                  <a:gd name="connsiteX144" fmla="*/ 1558485 w 2655692"/>
                  <a:gd name="connsiteY144" fmla="*/ 913463 h 4808957"/>
                  <a:gd name="connsiteX145" fmla="*/ 1760413 w 2655692"/>
                  <a:gd name="connsiteY145" fmla="*/ 796947 h 4808957"/>
                  <a:gd name="connsiteX146" fmla="*/ 1761131 w 2655692"/>
                  <a:gd name="connsiteY146" fmla="*/ 1029021 h 4808957"/>
                  <a:gd name="connsiteX147" fmla="*/ 1543412 w 2655692"/>
                  <a:gd name="connsiteY147" fmla="*/ 1154628 h 4808957"/>
                  <a:gd name="connsiteX148" fmla="*/ 1341484 w 2655692"/>
                  <a:gd name="connsiteY148" fmla="*/ 1271144 h 4808957"/>
                  <a:gd name="connsiteX149" fmla="*/ 1340766 w 2655692"/>
                  <a:gd name="connsiteY149" fmla="*/ 1039070 h 4808957"/>
                  <a:gd name="connsiteX150" fmla="*/ 1542694 w 2655692"/>
                  <a:gd name="connsiteY150" fmla="*/ 922554 h 4808957"/>
                  <a:gd name="connsiteX151" fmla="*/ 1543412 w 2655692"/>
                  <a:gd name="connsiteY151" fmla="*/ 1154628 h 4808957"/>
                  <a:gd name="connsiteX152" fmla="*/ 1325693 w 2655692"/>
                  <a:gd name="connsiteY152" fmla="*/ 1280475 h 4808957"/>
                  <a:gd name="connsiteX153" fmla="*/ 1123765 w 2655692"/>
                  <a:gd name="connsiteY153" fmla="*/ 1396990 h 4808957"/>
                  <a:gd name="connsiteX154" fmla="*/ 1123047 w 2655692"/>
                  <a:gd name="connsiteY154" fmla="*/ 1164916 h 4808957"/>
                  <a:gd name="connsiteX155" fmla="*/ 1324976 w 2655692"/>
                  <a:gd name="connsiteY155" fmla="*/ 1048401 h 4808957"/>
                  <a:gd name="connsiteX156" fmla="*/ 1325693 w 2655692"/>
                  <a:gd name="connsiteY156" fmla="*/ 1280475 h 4808957"/>
                  <a:gd name="connsiteX157" fmla="*/ 1107974 w 2655692"/>
                  <a:gd name="connsiteY157" fmla="*/ 1406082 h 4808957"/>
                  <a:gd name="connsiteX158" fmla="*/ 906046 w 2655692"/>
                  <a:gd name="connsiteY158" fmla="*/ 1522597 h 4808957"/>
                  <a:gd name="connsiteX159" fmla="*/ 905328 w 2655692"/>
                  <a:gd name="connsiteY159" fmla="*/ 1290523 h 4808957"/>
                  <a:gd name="connsiteX160" fmla="*/ 1107256 w 2655692"/>
                  <a:gd name="connsiteY160" fmla="*/ 1174008 h 4808957"/>
                  <a:gd name="connsiteX161" fmla="*/ 1107974 w 2655692"/>
                  <a:gd name="connsiteY161" fmla="*/ 1406082 h 4808957"/>
                  <a:gd name="connsiteX162" fmla="*/ 890255 w 2655692"/>
                  <a:gd name="connsiteY162" fmla="*/ 1531928 h 4808957"/>
                  <a:gd name="connsiteX163" fmla="*/ 688327 w 2655692"/>
                  <a:gd name="connsiteY163" fmla="*/ 1648443 h 4808957"/>
                  <a:gd name="connsiteX164" fmla="*/ 687609 w 2655692"/>
                  <a:gd name="connsiteY164" fmla="*/ 1416370 h 4808957"/>
                  <a:gd name="connsiteX165" fmla="*/ 889537 w 2655692"/>
                  <a:gd name="connsiteY165" fmla="*/ 1299854 h 4808957"/>
                  <a:gd name="connsiteX166" fmla="*/ 890255 w 2655692"/>
                  <a:gd name="connsiteY166" fmla="*/ 1531928 h 4808957"/>
                  <a:gd name="connsiteX167" fmla="*/ 672536 w 2655692"/>
                  <a:gd name="connsiteY167" fmla="*/ 1657535 h 4808957"/>
                  <a:gd name="connsiteX168" fmla="*/ 470608 w 2655692"/>
                  <a:gd name="connsiteY168" fmla="*/ 1774051 h 4808957"/>
                  <a:gd name="connsiteX169" fmla="*/ 469890 w 2655692"/>
                  <a:gd name="connsiteY169" fmla="*/ 1541977 h 4808957"/>
                  <a:gd name="connsiteX170" fmla="*/ 671819 w 2655692"/>
                  <a:gd name="connsiteY170" fmla="*/ 1425461 h 4808957"/>
                  <a:gd name="connsiteX171" fmla="*/ 672536 w 2655692"/>
                  <a:gd name="connsiteY171" fmla="*/ 1657535 h 4808957"/>
                  <a:gd name="connsiteX172" fmla="*/ 454817 w 2655692"/>
                  <a:gd name="connsiteY172" fmla="*/ 1783142 h 4808957"/>
                  <a:gd name="connsiteX173" fmla="*/ 252889 w 2655692"/>
                  <a:gd name="connsiteY173" fmla="*/ 1899658 h 4808957"/>
                  <a:gd name="connsiteX174" fmla="*/ 252171 w 2655692"/>
                  <a:gd name="connsiteY174" fmla="*/ 1667584 h 4808957"/>
                  <a:gd name="connsiteX175" fmla="*/ 454099 w 2655692"/>
                  <a:gd name="connsiteY175" fmla="*/ 1551068 h 4808957"/>
                  <a:gd name="connsiteX176" fmla="*/ 454817 w 2655692"/>
                  <a:gd name="connsiteY176" fmla="*/ 1783142 h 4808957"/>
                  <a:gd name="connsiteX177" fmla="*/ 255760 w 2655692"/>
                  <a:gd name="connsiteY177" fmla="*/ 2918631 h 4808957"/>
                  <a:gd name="connsiteX178" fmla="*/ 457688 w 2655692"/>
                  <a:gd name="connsiteY178" fmla="*/ 2802115 h 4808957"/>
                  <a:gd name="connsiteX179" fmla="*/ 458406 w 2655692"/>
                  <a:gd name="connsiteY179" fmla="*/ 3034189 h 4808957"/>
                  <a:gd name="connsiteX180" fmla="*/ 256478 w 2655692"/>
                  <a:gd name="connsiteY180" fmla="*/ 3150705 h 4808957"/>
                  <a:gd name="connsiteX181" fmla="*/ 255760 w 2655692"/>
                  <a:gd name="connsiteY181" fmla="*/ 2918631 h 4808957"/>
                  <a:gd name="connsiteX182" fmla="*/ 2197287 w 2655692"/>
                  <a:gd name="connsiteY182" fmla="*/ 1027825 h 4808957"/>
                  <a:gd name="connsiteX183" fmla="*/ 1995358 w 2655692"/>
                  <a:gd name="connsiteY183" fmla="*/ 1144341 h 4808957"/>
                  <a:gd name="connsiteX184" fmla="*/ 1994641 w 2655692"/>
                  <a:gd name="connsiteY184" fmla="*/ 912266 h 4808957"/>
                  <a:gd name="connsiteX185" fmla="*/ 2196569 w 2655692"/>
                  <a:gd name="connsiteY185" fmla="*/ 795751 h 4808957"/>
                  <a:gd name="connsiteX186" fmla="*/ 2197287 w 2655692"/>
                  <a:gd name="connsiteY186" fmla="*/ 1027825 h 4808957"/>
                  <a:gd name="connsiteX187" fmla="*/ 1979568 w 2655692"/>
                  <a:gd name="connsiteY187" fmla="*/ 1153432 h 4808957"/>
                  <a:gd name="connsiteX188" fmla="*/ 1777640 w 2655692"/>
                  <a:gd name="connsiteY188" fmla="*/ 1269948 h 4808957"/>
                  <a:gd name="connsiteX189" fmla="*/ 1776922 w 2655692"/>
                  <a:gd name="connsiteY189" fmla="*/ 1037873 h 4808957"/>
                  <a:gd name="connsiteX190" fmla="*/ 1978850 w 2655692"/>
                  <a:gd name="connsiteY190" fmla="*/ 921358 h 4808957"/>
                  <a:gd name="connsiteX191" fmla="*/ 1979568 w 2655692"/>
                  <a:gd name="connsiteY191" fmla="*/ 1153432 h 4808957"/>
                  <a:gd name="connsiteX192" fmla="*/ 1761849 w 2655692"/>
                  <a:gd name="connsiteY192" fmla="*/ 1279278 h 4808957"/>
                  <a:gd name="connsiteX193" fmla="*/ 1559920 w 2655692"/>
                  <a:gd name="connsiteY193" fmla="*/ 1395794 h 4808957"/>
                  <a:gd name="connsiteX194" fmla="*/ 1559203 w 2655692"/>
                  <a:gd name="connsiteY194" fmla="*/ 1163720 h 4808957"/>
                  <a:gd name="connsiteX195" fmla="*/ 1761131 w 2655692"/>
                  <a:gd name="connsiteY195" fmla="*/ 1047204 h 4808957"/>
                  <a:gd name="connsiteX196" fmla="*/ 1761849 w 2655692"/>
                  <a:gd name="connsiteY196" fmla="*/ 1279278 h 4808957"/>
                  <a:gd name="connsiteX197" fmla="*/ 1544130 w 2655692"/>
                  <a:gd name="connsiteY197" fmla="*/ 1404886 h 4808957"/>
                  <a:gd name="connsiteX198" fmla="*/ 1342202 w 2655692"/>
                  <a:gd name="connsiteY198" fmla="*/ 1521401 h 4808957"/>
                  <a:gd name="connsiteX199" fmla="*/ 1341484 w 2655692"/>
                  <a:gd name="connsiteY199" fmla="*/ 1289327 h 4808957"/>
                  <a:gd name="connsiteX200" fmla="*/ 1543412 w 2655692"/>
                  <a:gd name="connsiteY200" fmla="*/ 1172811 h 4808957"/>
                  <a:gd name="connsiteX201" fmla="*/ 1544130 w 2655692"/>
                  <a:gd name="connsiteY201" fmla="*/ 1404886 h 4808957"/>
                  <a:gd name="connsiteX202" fmla="*/ 1326411 w 2655692"/>
                  <a:gd name="connsiteY202" fmla="*/ 1530493 h 4808957"/>
                  <a:gd name="connsiteX203" fmla="*/ 1124483 w 2655692"/>
                  <a:gd name="connsiteY203" fmla="*/ 1647008 h 4808957"/>
                  <a:gd name="connsiteX204" fmla="*/ 1123765 w 2655692"/>
                  <a:gd name="connsiteY204" fmla="*/ 1414934 h 4808957"/>
                  <a:gd name="connsiteX205" fmla="*/ 1325693 w 2655692"/>
                  <a:gd name="connsiteY205" fmla="*/ 1298418 h 4808957"/>
                  <a:gd name="connsiteX206" fmla="*/ 1326411 w 2655692"/>
                  <a:gd name="connsiteY206" fmla="*/ 1530493 h 4808957"/>
                  <a:gd name="connsiteX207" fmla="*/ 1108692 w 2655692"/>
                  <a:gd name="connsiteY207" fmla="*/ 1656339 h 4808957"/>
                  <a:gd name="connsiteX208" fmla="*/ 906763 w 2655692"/>
                  <a:gd name="connsiteY208" fmla="*/ 1772854 h 4808957"/>
                  <a:gd name="connsiteX209" fmla="*/ 906046 w 2655692"/>
                  <a:gd name="connsiteY209" fmla="*/ 1540780 h 4808957"/>
                  <a:gd name="connsiteX210" fmla="*/ 1107974 w 2655692"/>
                  <a:gd name="connsiteY210" fmla="*/ 1424265 h 4808957"/>
                  <a:gd name="connsiteX211" fmla="*/ 1108692 w 2655692"/>
                  <a:gd name="connsiteY211" fmla="*/ 1656339 h 4808957"/>
                  <a:gd name="connsiteX212" fmla="*/ 890973 w 2655692"/>
                  <a:gd name="connsiteY212" fmla="*/ 1781946 h 4808957"/>
                  <a:gd name="connsiteX213" fmla="*/ 689045 w 2655692"/>
                  <a:gd name="connsiteY213" fmla="*/ 1898461 h 4808957"/>
                  <a:gd name="connsiteX214" fmla="*/ 688327 w 2655692"/>
                  <a:gd name="connsiteY214" fmla="*/ 1666387 h 4808957"/>
                  <a:gd name="connsiteX215" fmla="*/ 890255 w 2655692"/>
                  <a:gd name="connsiteY215" fmla="*/ 1549872 h 4808957"/>
                  <a:gd name="connsiteX216" fmla="*/ 890973 w 2655692"/>
                  <a:gd name="connsiteY216" fmla="*/ 1781946 h 4808957"/>
                  <a:gd name="connsiteX217" fmla="*/ 473479 w 2655692"/>
                  <a:gd name="connsiteY217" fmla="*/ 2792784 h 4808957"/>
                  <a:gd name="connsiteX218" fmla="*/ 675407 w 2655692"/>
                  <a:gd name="connsiteY218" fmla="*/ 2676269 h 4808957"/>
                  <a:gd name="connsiteX219" fmla="*/ 676125 w 2655692"/>
                  <a:gd name="connsiteY219" fmla="*/ 2908343 h 4808957"/>
                  <a:gd name="connsiteX220" fmla="*/ 474196 w 2655692"/>
                  <a:gd name="connsiteY220" fmla="*/ 3024858 h 4808957"/>
                  <a:gd name="connsiteX221" fmla="*/ 473479 w 2655692"/>
                  <a:gd name="connsiteY221" fmla="*/ 2792784 h 4808957"/>
                  <a:gd name="connsiteX222" fmla="*/ 1980285 w 2655692"/>
                  <a:gd name="connsiteY222" fmla="*/ 1403689 h 4808957"/>
                  <a:gd name="connsiteX223" fmla="*/ 1778357 w 2655692"/>
                  <a:gd name="connsiteY223" fmla="*/ 1520205 h 4808957"/>
                  <a:gd name="connsiteX224" fmla="*/ 1777640 w 2655692"/>
                  <a:gd name="connsiteY224" fmla="*/ 1288131 h 4808957"/>
                  <a:gd name="connsiteX225" fmla="*/ 1979568 w 2655692"/>
                  <a:gd name="connsiteY225" fmla="*/ 1171615 h 4808957"/>
                  <a:gd name="connsiteX226" fmla="*/ 1980285 w 2655692"/>
                  <a:gd name="connsiteY226" fmla="*/ 1403689 h 4808957"/>
                  <a:gd name="connsiteX227" fmla="*/ 1762567 w 2655692"/>
                  <a:gd name="connsiteY227" fmla="*/ 1529296 h 4808957"/>
                  <a:gd name="connsiteX228" fmla="*/ 1560638 w 2655692"/>
                  <a:gd name="connsiteY228" fmla="*/ 1645812 h 4808957"/>
                  <a:gd name="connsiteX229" fmla="*/ 1559920 w 2655692"/>
                  <a:gd name="connsiteY229" fmla="*/ 1413738 h 4808957"/>
                  <a:gd name="connsiteX230" fmla="*/ 1761849 w 2655692"/>
                  <a:gd name="connsiteY230" fmla="*/ 1297222 h 4808957"/>
                  <a:gd name="connsiteX231" fmla="*/ 1762567 w 2655692"/>
                  <a:gd name="connsiteY231" fmla="*/ 1529296 h 4808957"/>
                  <a:gd name="connsiteX232" fmla="*/ 1544847 w 2655692"/>
                  <a:gd name="connsiteY232" fmla="*/ 1655143 h 4808957"/>
                  <a:gd name="connsiteX233" fmla="*/ 1342919 w 2655692"/>
                  <a:gd name="connsiteY233" fmla="*/ 1771658 h 4808957"/>
                  <a:gd name="connsiteX234" fmla="*/ 1342202 w 2655692"/>
                  <a:gd name="connsiteY234" fmla="*/ 1539584 h 4808957"/>
                  <a:gd name="connsiteX235" fmla="*/ 1544130 w 2655692"/>
                  <a:gd name="connsiteY235" fmla="*/ 1423069 h 4808957"/>
                  <a:gd name="connsiteX236" fmla="*/ 1544847 w 2655692"/>
                  <a:gd name="connsiteY236" fmla="*/ 1655143 h 4808957"/>
                  <a:gd name="connsiteX237" fmla="*/ 1327129 w 2655692"/>
                  <a:gd name="connsiteY237" fmla="*/ 1780750 h 4808957"/>
                  <a:gd name="connsiteX238" fmla="*/ 1125200 w 2655692"/>
                  <a:gd name="connsiteY238" fmla="*/ 1897265 h 4808957"/>
                  <a:gd name="connsiteX239" fmla="*/ 1124483 w 2655692"/>
                  <a:gd name="connsiteY239" fmla="*/ 1665191 h 4808957"/>
                  <a:gd name="connsiteX240" fmla="*/ 1326411 w 2655692"/>
                  <a:gd name="connsiteY240" fmla="*/ 1548676 h 4808957"/>
                  <a:gd name="connsiteX241" fmla="*/ 1327129 w 2655692"/>
                  <a:gd name="connsiteY241" fmla="*/ 1780750 h 4808957"/>
                  <a:gd name="connsiteX242" fmla="*/ 1109410 w 2655692"/>
                  <a:gd name="connsiteY242" fmla="*/ 1906357 h 4808957"/>
                  <a:gd name="connsiteX243" fmla="*/ 907481 w 2655692"/>
                  <a:gd name="connsiteY243" fmla="*/ 2022872 h 4808957"/>
                  <a:gd name="connsiteX244" fmla="*/ 906763 w 2655692"/>
                  <a:gd name="connsiteY244" fmla="*/ 1790798 h 4808957"/>
                  <a:gd name="connsiteX245" fmla="*/ 1108692 w 2655692"/>
                  <a:gd name="connsiteY245" fmla="*/ 1674283 h 4808957"/>
                  <a:gd name="connsiteX246" fmla="*/ 1109410 w 2655692"/>
                  <a:gd name="connsiteY246" fmla="*/ 1906357 h 4808957"/>
                  <a:gd name="connsiteX247" fmla="*/ 691198 w 2655692"/>
                  <a:gd name="connsiteY247" fmla="*/ 2667177 h 4808957"/>
                  <a:gd name="connsiteX248" fmla="*/ 893126 w 2655692"/>
                  <a:gd name="connsiteY248" fmla="*/ 2550662 h 4808957"/>
                  <a:gd name="connsiteX249" fmla="*/ 893844 w 2655692"/>
                  <a:gd name="connsiteY249" fmla="*/ 2782736 h 4808957"/>
                  <a:gd name="connsiteX250" fmla="*/ 691916 w 2655692"/>
                  <a:gd name="connsiteY250" fmla="*/ 2899251 h 4808957"/>
                  <a:gd name="connsiteX251" fmla="*/ 691198 w 2655692"/>
                  <a:gd name="connsiteY251" fmla="*/ 2667177 h 4808957"/>
                  <a:gd name="connsiteX252" fmla="*/ 1763284 w 2655692"/>
                  <a:gd name="connsiteY252" fmla="*/ 1779554 h 4808957"/>
                  <a:gd name="connsiteX253" fmla="*/ 1561356 w 2655692"/>
                  <a:gd name="connsiteY253" fmla="*/ 1896069 h 4808957"/>
                  <a:gd name="connsiteX254" fmla="*/ 1560638 w 2655692"/>
                  <a:gd name="connsiteY254" fmla="*/ 1663995 h 4808957"/>
                  <a:gd name="connsiteX255" fmla="*/ 1762567 w 2655692"/>
                  <a:gd name="connsiteY255" fmla="*/ 1547479 h 4808957"/>
                  <a:gd name="connsiteX256" fmla="*/ 1763284 w 2655692"/>
                  <a:gd name="connsiteY256" fmla="*/ 1779554 h 4808957"/>
                  <a:gd name="connsiteX257" fmla="*/ 1545566 w 2655692"/>
                  <a:gd name="connsiteY257" fmla="*/ 1905161 h 4808957"/>
                  <a:gd name="connsiteX258" fmla="*/ 1343637 w 2655692"/>
                  <a:gd name="connsiteY258" fmla="*/ 2021676 h 4808957"/>
                  <a:gd name="connsiteX259" fmla="*/ 1342919 w 2655692"/>
                  <a:gd name="connsiteY259" fmla="*/ 1789602 h 4808957"/>
                  <a:gd name="connsiteX260" fmla="*/ 1544847 w 2655692"/>
                  <a:gd name="connsiteY260" fmla="*/ 1673086 h 4808957"/>
                  <a:gd name="connsiteX261" fmla="*/ 1545566 w 2655692"/>
                  <a:gd name="connsiteY261" fmla="*/ 1905161 h 4808957"/>
                  <a:gd name="connsiteX262" fmla="*/ 1327846 w 2655692"/>
                  <a:gd name="connsiteY262" fmla="*/ 2030768 h 4808957"/>
                  <a:gd name="connsiteX263" fmla="*/ 1125918 w 2655692"/>
                  <a:gd name="connsiteY263" fmla="*/ 2147283 h 4808957"/>
                  <a:gd name="connsiteX264" fmla="*/ 1125200 w 2655692"/>
                  <a:gd name="connsiteY264" fmla="*/ 1915209 h 4808957"/>
                  <a:gd name="connsiteX265" fmla="*/ 1327129 w 2655692"/>
                  <a:gd name="connsiteY265" fmla="*/ 1798693 h 4808957"/>
                  <a:gd name="connsiteX266" fmla="*/ 1327846 w 2655692"/>
                  <a:gd name="connsiteY266" fmla="*/ 2030768 h 4808957"/>
                  <a:gd name="connsiteX267" fmla="*/ 1546283 w 2655692"/>
                  <a:gd name="connsiteY267" fmla="*/ 2155418 h 4808957"/>
                  <a:gd name="connsiteX268" fmla="*/ 1344355 w 2655692"/>
                  <a:gd name="connsiteY268" fmla="*/ 2271933 h 4808957"/>
                  <a:gd name="connsiteX269" fmla="*/ 1343637 w 2655692"/>
                  <a:gd name="connsiteY269" fmla="*/ 2039859 h 4808957"/>
                  <a:gd name="connsiteX270" fmla="*/ 1545566 w 2655692"/>
                  <a:gd name="connsiteY270" fmla="*/ 1923344 h 4808957"/>
                  <a:gd name="connsiteX271" fmla="*/ 1546283 w 2655692"/>
                  <a:gd name="connsiteY271" fmla="*/ 2155418 h 4808957"/>
                  <a:gd name="connsiteX272" fmla="*/ 1328564 w 2655692"/>
                  <a:gd name="connsiteY272" fmla="*/ 2281025 h 4808957"/>
                  <a:gd name="connsiteX273" fmla="*/ 1126636 w 2655692"/>
                  <a:gd name="connsiteY273" fmla="*/ 2397540 h 4808957"/>
                  <a:gd name="connsiteX274" fmla="*/ 1125918 w 2655692"/>
                  <a:gd name="connsiteY274" fmla="*/ 2165466 h 4808957"/>
                  <a:gd name="connsiteX275" fmla="*/ 1327846 w 2655692"/>
                  <a:gd name="connsiteY275" fmla="*/ 2048951 h 4808957"/>
                  <a:gd name="connsiteX276" fmla="*/ 1328564 w 2655692"/>
                  <a:gd name="connsiteY276" fmla="*/ 2281025 h 4808957"/>
                  <a:gd name="connsiteX277" fmla="*/ 1764002 w 2655692"/>
                  <a:gd name="connsiteY277" fmla="*/ 2029571 h 4808957"/>
                  <a:gd name="connsiteX278" fmla="*/ 1562074 w 2655692"/>
                  <a:gd name="connsiteY278" fmla="*/ 2146087 h 4808957"/>
                  <a:gd name="connsiteX279" fmla="*/ 1561356 w 2655692"/>
                  <a:gd name="connsiteY279" fmla="*/ 1914013 h 4808957"/>
                  <a:gd name="connsiteX280" fmla="*/ 1763284 w 2655692"/>
                  <a:gd name="connsiteY280" fmla="*/ 1797498 h 4808957"/>
                  <a:gd name="connsiteX281" fmla="*/ 1764002 w 2655692"/>
                  <a:gd name="connsiteY281" fmla="*/ 2029571 h 4808957"/>
                  <a:gd name="connsiteX282" fmla="*/ 1764720 w 2655692"/>
                  <a:gd name="connsiteY282" fmla="*/ 2279829 h 4808957"/>
                  <a:gd name="connsiteX283" fmla="*/ 1562791 w 2655692"/>
                  <a:gd name="connsiteY283" fmla="*/ 2396344 h 4808957"/>
                  <a:gd name="connsiteX284" fmla="*/ 1562074 w 2655692"/>
                  <a:gd name="connsiteY284" fmla="*/ 2164270 h 4808957"/>
                  <a:gd name="connsiteX285" fmla="*/ 1764002 w 2655692"/>
                  <a:gd name="connsiteY285" fmla="*/ 2047754 h 4808957"/>
                  <a:gd name="connsiteX286" fmla="*/ 1764720 w 2655692"/>
                  <a:gd name="connsiteY286" fmla="*/ 2279829 h 4808957"/>
                  <a:gd name="connsiteX287" fmla="*/ 1547001 w 2655692"/>
                  <a:gd name="connsiteY287" fmla="*/ 2405675 h 4808957"/>
                  <a:gd name="connsiteX288" fmla="*/ 1345073 w 2655692"/>
                  <a:gd name="connsiteY288" fmla="*/ 2522191 h 4808957"/>
                  <a:gd name="connsiteX289" fmla="*/ 1344355 w 2655692"/>
                  <a:gd name="connsiteY289" fmla="*/ 2290117 h 4808957"/>
                  <a:gd name="connsiteX290" fmla="*/ 1546283 w 2655692"/>
                  <a:gd name="connsiteY290" fmla="*/ 2173601 h 4808957"/>
                  <a:gd name="connsiteX291" fmla="*/ 1547001 w 2655692"/>
                  <a:gd name="connsiteY291" fmla="*/ 2405675 h 4808957"/>
                  <a:gd name="connsiteX292" fmla="*/ 1329282 w 2655692"/>
                  <a:gd name="connsiteY292" fmla="*/ 2531282 h 4808957"/>
                  <a:gd name="connsiteX293" fmla="*/ 1127353 w 2655692"/>
                  <a:gd name="connsiteY293" fmla="*/ 2647798 h 4808957"/>
                  <a:gd name="connsiteX294" fmla="*/ 1126636 w 2655692"/>
                  <a:gd name="connsiteY294" fmla="*/ 2415724 h 4808957"/>
                  <a:gd name="connsiteX295" fmla="*/ 1328564 w 2655692"/>
                  <a:gd name="connsiteY295" fmla="*/ 2299208 h 4808957"/>
                  <a:gd name="connsiteX296" fmla="*/ 1329282 w 2655692"/>
                  <a:gd name="connsiteY296" fmla="*/ 2531282 h 4808957"/>
                  <a:gd name="connsiteX297" fmla="*/ 1111563 w 2655692"/>
                  <a:gd name="connsiteY297" fmla="*/ 2656889 h 4808957"/>
                  <a:gd name="connsiteX298" fmla="*/ 909635 w 2655692"/>
                  <a:gd name="connsiteY298" fmla="*/ 2773405 h 4808957"/>
                  <a:gd name="connsiteX299" fmla="*/ 908917 w 2655692"/>
                  <a:gd name="connsiteY299" fmla="*/ 2541331 h 4808957"/>
                  <a:gd name="connsiteX300" fmla="*/ 1110845 w 2655692"/>
                  <a:gd name="connsiteY300" fmla="*/ 2424815 h 4808957"/>
                  <a:gd name="connsiteX301" fmla="*/ 1111563 w 2655692"/>
                  <a:gd name="connsiteY301" fmla="*/ 2656889 h 4808957"/>
                  <a:gd name="connsiteX302" fmla="*/ 908917 w 2655692"/>
                  <a:gd name="connsiteY302" fmla="*/ 2523387 h 4808957"/>
                  <a:gd name="connsiteX303" fmla="*/ 908199 w 2655692"/>
                  <a:gd name="connsiteY303" fmla="*/ 2291313 h 4808957"/>
                  <a:gd name="connsiteX304" fmla="*/ 1110127 w 2655692"/>
                  <a:gd name="connsiteY304" fmla="*/ 2174797 h 4808957"/>
                  <a:gd name="connsiteX305" fmla="*/ 1110845 w 2655692"/>
                  <a:gd name="connsiteY305" fmla="*/ 2406871 h 4808957"/>
                  <a:gd name="connsiteX306" fmla="*/ 908917 w 2655692"/>
                  <a:gd name="connsiteY306" fmla="*/ 2523387 h 4808957"/>
                  <a:gd name="connsiteX307" fmla="*/ 908199 w 2655692"/>
                  <a:gd name="connsiteY307" fmla="*/ 2273130 h 4808957"/>
                  <a:gd name="connsiteX308" fmla="*/ 907481 w 2655692"/>
                  <a:gd name="connsiteY308" fmla="*/ 2041055 h 4808957"/>
                  <a:gd name="connsiteX309" fmla="*/ 1109410 w 2655692"/>
                  <a:gd name="connsiteY309" fmla="*/ 1924540 h 4808957"/>
                  <a:gd name="connsiteX310" fmla="*/ 1110127 w 2655692"/>
                  <a:gd name="connsiteY310" fmla="*/ 2156614 h 4808957"/>
                  <a:gd name="connsiteX311" fmla="*/ 908199 w 2655692"/>
                  <a:gd name="connsiteY311" fmla="*/ 2273130 h 4808957"/>
                  <a:gd name="connsiteX312" fmla="*/ 1981003 w 2655692"/>
                  <a:gd name="connsiteY312" fmla="*/ 1653707 h 4808957"/>
                  <a:gd name="connsiteX313" fmla="*/ 1779075 w 2655692"/>
                  <a:gd name="connsiteY313" fmla="*/ 1770223 h 4808957"/>
                  <a:gd name="connsiteX314" fmla="*/ 1778357 w 2655692"/>
                  <a:gd name="connsiteY314" fmla="*/ 1538148 h 4808957"/>
                  <a:gd name="connsiteX315" fmla="*/ 1980285 w 2655692"/>
                  <a:gd name="connsiteY315" fmla="*/ 1421633 h 4808957"/>
                  <a:gd name="connsiteX316" fmla="*/ 1981003 w 2655692"/>
                  <a:gd name="connsiteY316" fmla="*/ 1653707 h 4808957"/>
                  <a:gd name="connsiteX317" fmla="*/ 1981721 w 2655692"/>
                  <a:gd name="connsiteY317" fmla="*/ 1903964 h 4808957"/>
                  <a:gd name="connsiteX318" fmla="*/ 1779793 w 2655692"/>
                  <a:gd name="connsiteY318" fmla="*/ 2020480 h 4808957"/>
                  <a:gd name="connsiteX319" fmla="*/ 1779075 w 2655692"/>
                  <a:gd name="connsiteY319" fmla="*/ 1788406 h 4808957"/>
                  <a:gd name="connsiteX320" fmla="*/ 1981003 w 2655692"/>
                  <a:gd name="connsiteY320" fmla="*/ 1671890 h 4808957"/>
                  <a:gd name="connsiteX321" fmla="*/ 1981721 w 2655692"/>
                  <a:gd name="connsiteY321" fmla="*/ 1903964 h 4808957"/>
                  <a:gd name="connsiteX322" fmla="*/ 1982438 w 2655692"/>
                  <a:gd name="connsiteY322" fmla="*/ 2154221 h 4808957"/>
                  <a:gd name="connsiteX323" fmla="*/ 1780510 w 2655692"/>
                  <a:gd name="connsiteY323" fmla="*/ 2270737 h 4808957"/>
                  <a:gd name="connsiteX324" fmla="*/ 1779793 w 2655692"/>
                  <a:gd name="connsiteY324" fmla="*/ 2038663 h 4808957"/>
                  <a:gd name="connsiteX325" fmla="*/ 1981721 w 2655692"/>
                  <a:gd name="connsiteY325" fmla="*/ 1922147 h 4808957"/>
                  <a:gd name="connsiteX326" fmla="*/ 1982438 w 2655692"/>
                  <a:gd name="connsiteY326" fmla="*/ 2154221 h 4808957"/>
                  <a:gd name="connsiteX327" fmla="*/ 1983156 w 2655692"/>
                  <a:gd name="connsiteY327" fmla="*/ 2404240 h 4808957"/>
                  <a:gd name="connsiteX328" fmla="*/ 1781228 w 2655692"/>
                  <a:gd name="connsiteY328" fmla="*/ 2520755 h 4808957"/>
                  <a:gd name="connsiteX329" fmla="*/ 1780510 w 2655692"/>
                  <a:gd name="connsiteY329" fmla="*/ 2288681 h 4808957"/>
                  <a:gd name="connsiteX330" fmla="*/ 1982438 w 2655692"/>
                  <a:gd name="connsiteY330" fmla="*/ 2172165 h 4808957"/>
                  <a:gd name="connsiteX331" fmla="*/ 1983156 w 2655692"/>
                  <a:gd name="connsiteY331" fmla="*/ 2404240 h 4808957"/>
                  <a:gd name="connsiteX332" fmla="*/ 1765437 w 2655692"/>
                  <a:gd name="connsiteY332" fmla="*/ 2530086 h 4808957"/>
                  <a:gd name="connsiteX333" fmla="*/ 1563509 w 2655692"/>
                  <a:gd name="connsiteY333" fmla="*/ 2646601 h 4808957"/>
                  <a:gd name="connsiteX334" fmla="*/ 1562791 w 2655692"/>
                  <a:gd name="connsiteY334" fmla="*/ 2414527 h 4808957"/>
                  <a:gd name="connsiteX335" fmla="*/ 1764720 w 2655692"/>
                  <a:gd name="connsiteY335" fmla="*/ 2298012 h 4808957"/>
                  <a:gd name="connsiteX336" fmla="*/ 1765437 w 2655692"/>
                  <a:gd name="connsiteY336" fmla="*/ 2530086 h 4808957"/>
                  <a:gd name="connsiteX337" fmla="*/ 1547719 w 2655692"/>
                  <a:gd name="connsiteY337" fmla="*/ 2655693 h 4808957"/>
                  <a:gd name="connsiteX338" fmla="*/ 1345790 w 2655692"/>
                  <a:gd name="connsiteY338" fmla="*/ 2772208 h 4808957"/>
                  <a:gd name="connsiteX339" fmla="*/ 1345073 w 2655692"/>
                  <a:gd name="connsiteY339" fmla="*/ 2540134 h 4808957"/>
                  <a:gd name="connsiteX340" fmla="*/ 1547001 w 2655692"/>
                  <a:gd name="connsiteY340" fmla="*/ 2423619 h 4808957"/>
                  <a:gd name="connsiteX341" fmla="*/ 1547719 w 2655692"/>
                  <a:gd name="connsiteY341" fmla="*/ 2655693 h 4808957"/>
                  <a:gd name="connsiteX342" fmla="*/ 1330000 w 2655692"/>
                  <a:gd name="connsiteY342" fmla="*/ 2781539 h 4808957"/>
                  <a:gd name="connsiteX343" fmla="*/ 1128071 w 2655692"/>
                  <a:gd name="connsiteY343" fmla="*/ 2898055 h 4808957"/>
                  <a:gd name="connsiteX344" fmla="*/ 1127353 w 2655692"/>
                  <a:gd name="connsiteY344" fmla="*/ 2665981 h 4808957"/>
                  <a:gd name="connsiteX345" fmla="*/ 1329282 w 2655692"/>
                  <a:gd name="connsiteY345" fmla="*/ 2549465 h 4808957"/>
                  <a:gd name="connsiteX346" fmla="*/ 1330000 w 2655692"/>
                  <a:gd name="connsiteY346" fmla="*/ 2781539 h 4808957"/>
                  <a:gd name="connsiteX347" fmla="*/ 1112281 w 2655692"/>
                  <a:gd name="connsiteY347" fmla="*/ 2907146 h 4808957"/>
                  <a:gd name="connsiteX348" fmla="*/ 910352 w 2655692"/>
                  <a:gd name="connsiteY348" fmla="*/ 3023662 h 4808957"/>
                  <a:gd name="connsiteX349" fmla="*/ 909635 w 2655692"/>
                  <a:gd name="connsiteY349" fmla="*/ 2791588 h 4808957"/>
                  <a:gd name="connsiteX350" fmla="*/ 1111563 w 2655692"/>
                  <a:gd name="connsiteY350" fmla="*/ 2675072 h 4808957"/>
                  <a:gd name="connsiteX351" fmla="*/ 1112281 w 2655692"/>
                  <a:gd name="connsiteY351" fmla="*/ 2907146 h 4808957"/>
                  <a:gd name="connsiteX352" fmla="*/ 894562 w 2655692"/>
                  <a:gd name="connsiteY352" fmla="*/ 3032753 h 4808957"/>
                  <a:gd name="connsiteX353" fmla="*/ 692633 w 2655692"/>
                  <a:gd name="connsiteY353" fmla="*/ 3149269 h 4808957"/>
                  <a:gd name="connsiteX354" fmla="*/ 691916 w 2655692"/>
                  <a:gd name="connsiteY354" fmla="*/ 2917195 h 4808957"/>
                  <a:gd name="connsiteX355" fmla="*/ 893844 w 2655692"/>
                  <a:gd name="connsiteY355" fmla="*/ 2800679 h 4808957"/>
                  <a:gd name="connsiteX356" fmla="*/ 894562 w 2655692"/>
                  <a:gd name="connsiteY356" fmla="*/ 3032753 h 4808957"/>
                  <a:gd name="connsiteX357" fmla="*/ 677560 w 2655692"/>
                  <a:gd name="connsiteY357" fmla="*/ 3408618 h 4808957"/>
                  <a:gd name="connsiteX358" fmla="*/ 475632 w 2655692"/>
                  <a:gd name="connsiteY358" fmla="*/ 3525133 h 4808957"/>
                  <a:gd name="connsiteX359" fmla="*/ 474915 w 2655692"/>
                  <a:gd name="connsiteY359" fmla="*/ 3293059 h 4808957"/>
                  <a:gd name="connsiteX360" fmla="*/ 676843 w 2655692"/>
                  <a:gd name="connsiteY360" fmla="*/ 3176544 h 4808957"/>
                  <a:gd name="connsiteX361" fmla="*/ 677560 w 2655692"/>
                  <a:gd name="connsiteY361" fmla="*/ 3408618 h 4808957"/>
                  <a:gd name="connsiteX362" fmla="*/ 474915 w 2655692"/>
                  <a:gd name="connsiteY362" fmla="*/ 3275115 h 4808957"/>
                  <a:gd name="connsiteX363" fmla="*/ 474196 w 2655692"/>
                  <a:gd name="connsiteY363" fmla="*/ 3043041 h 4808957"/>
                  <a:gd name="connsiteX364" fmla="*/ 676125 w 2655692"/>
                  <a:gd name="connsiteY364" fmla="*/ 2926526 h 4808957"/>
                  <a:gd name="connsiteX365" fmla="*/ 676843 w 2655692"/>
                  <a:gd name="connsiteY365" fmla="*/ 3158600 h 4808957"/>
                  <a:gd name="connsiteX366" fmla="*/ 474915 w 2655692"/>
                  <a:gd name="connsiteY366" fmla="*/ 3275115 h 4808957"/>
                  <a:gd name="connsiteX367" fmla="*/ 691198 w 2655692"/>
                  <a:gd name="connsiteY367" fmla="*/ 2648994 h 4808957"/>
                  <a:gd name="connsiteX368" fmla="*/ 690480 w 2655692"/>
                  <a:gd name="connsiteY368" fmla="*/ 2416920 h 4808957"/>
                  <a:gd name="connsiteX369" fmla="*/ 892409 w 2655692"/>
                  <a:gd name="connsiteY369" fmla="*/ 2300404 h 4808957"/>
                  <a:gd name="connsiteX370" fmla="*/ 893126 w 2655692"/>
                  <a:gd name="connsiteY370" fmla="*/ 2532478 h 4808957"/>
                  <a:gd name="connsiteX371" fmla="*/ 691198 w 2655692"/>
                  <a:gd name="connsiteY371" fmla="*/ 2648994 h 4808957"/>
                  <a:gd name="connsiteX372" fmla="*/ 690480 w 2655692"/>
                  <a:gd name="connsiteY372" fmla="*/ 2398976 h 4808957"/>
                  <a:gd name="connsiteX373" fmla="*/ 689762 w 2655692"/>
                  <a:gd name="connsiteY373" fmla="*/ 2166902 h 4808957"/>
                  <a:gd name="connsiteX374" fmla="*/ 891691 w 2655692"/>
                  <a:gd name="connsiteY374" fmla="*/ 2050386 h 4808957"/>
                  <a:gd name="connsiteX375" fmla="*/ 892409 w 2655692"/>
                  <a:gd name="connsiteY375" fmla="*/ 2282460 h 4808957"/>
                  <a:gd name="connsiteX376" fmla="*/ 690480 w 2655692"/>
                  <a:gd name="connsiteY376" fmla="*/ 2398976 h 4808957"/>
                  <a:gd name="connsiteX377" fmla="*/ 689762 w 2655692"/>
                  <a:gd name="connsiteY377" fmla="*/ 2148719 h 4808957"/>
                  <a:gd name="connsiteX378" fmla="*/ 689045 w 2655692"/>
                  <a:gd name="connsiteY378" fmla="*/ 1916645 h 4808957"/>
                  <a:gd name="connsiteX379" fmla="*/ 890973 w 2655692"/>
                  <a:gd name="connsiteY379" fmla="*/ 1800129 h 4808957"/>
                  <a:gd name="connsiteX380" fmla="*/ 891691 w 2655692"/>
                  <a:gd name="connsiteY380" fmla="*/ 2032203 h 4808957"/>
                  <a:gd name="connsiteX381" fmla="*/ 689762 w 2655692"/>
                  <a:gd name="connsiteY381" fmla="*/ 2148719 h 4808957"/>
                  <a:gd name="connsiteX382" fmla="*/ 2198004 w 2655692"/>
                  <a:gd name="connsiteY382" fmla="*/ 1277843 h 4808957"/>
                  <a:gd name="connsiteX383" fmla="*/ 1996076 w 2655692"/>
                  <a:gd name="connsiteY383" fmla="*/ 1394358 h 4808957"/>
                  <a:gd name="connsiteX384" fmla="*/ 1995358 w 2655692"/>
                  <a:gd name="connsiteY384" fmla="*/ 1162284 h 4808957"/>
                  <a:gd name="connsiteX385" fmla="*/ 2197287 w 2655692"/>
                  <a:gd name="connsiteY385" fmla="*/ 1045769 h 4808957"/>
                  <a:gd name="connsiteX386" fmla="*/ 2198004 w 2655692"/>
                  <a:gd name="connsiteY386" fmla="*/ 1277843 h 4808957"/>
                  <a:gd name="connsiteX387" fmla="*/ 2198722 w 2655692"/>
                  <a:gd name="connsiteY387" fmla="*/ 1528100 h 4808957"/>
                  <a:gd name="connsiteX388" fmla="*/ 1996794 w 2655692"/>
                  <a:gd name="connsiteY388" fmla="*/ 1644616 h 4808957"/>
                  <a:gd name="connsiteX389" fmla="*/ 1996076 w 2655692"/>
                  <a:gd name="connsiteY389" fmla="*/ 1412541 h 4808957"/>
                  <a:gd name="connsiteX390" fmla="*/ 2198004 w 2655692"/>
                  <a:gd name="connsiteY390" fmla="*/ 1296026 h 4808957"/>
                  <a:gd name="connsiteX391" fmla="*/ 2198722 w 2655692"/>
                  <a:gd name="connsiteY391" fmla="*/ 1528100 h 4808957"/>
                  <a:gd name="connsiteX392" fmla="*/ 2199440 w 2655692"/>
                  <a:gd name="connsiteY392" fmla="*/ 1778118 h 4808957"/>
                  <a:gd name="connsiteX393" fmla="*/ 1997511 w 2655692"/>
                  <a:gd name="connsiteY393" fmla="*/ 1894634 h 4808957"/>
                  <a:gd name="connsiteX394" fmla="*/ 1996794 w 2655692"/>
                  <a:gd name="connsiteY394" fmla="*/ 1662560 h 4808957"/>
                  <a:gd name="connsiteX395" fmla="*/ 2198722 w 2655692"/>
                  <a:gd name="connsiteY395" fmla="*/ 1546044 h 4808957"/>
                  <a:gd name="connsiteX396" fmla="*/ 2199440 w 2655692"/>
                  <a:gd name="connsiteY396" fmla="*/ 1778118 h 4808957"/>
                  <a:gd name="connsiteX397" fmla="*/ 2200158 w 2655692"/>
                  <a:gd name="connsiteY397" fmla="*/ 2028375 h 4808957"/>
                  <a:gd name="connsiteX398" fmla="*/ 1998229 w 2655692"/>
                  <a:gd name="connsiteY398" fmla="*/ 2144891 h 4808957"/>
                  <a:gd name="connsiteX399" fmla="*/ 1997511 w 2655692"/>
                  <a:gd name="connsiteY399" fmla="*/ 1912817 h 4808957"/>
                  <a:gd name="connsiteX400" fmla="*/ 2199440 w 2655692"/>
                  <a:gd name="connsiteY400" fmla="*/ 1796301 h 4808957"/>
                  <a:gd name="connsiteX401" fmla="*/ 2200158 w 2655692"/>
                  <a:gd name="connsiteY401" fmla="*/ 2028375 h 4808957"/>
                  <a:gd name="connsiteX402" fmla="*/ 2200875 w 2655692"/>
                  <a:gd name="connsiteY402" fmla="*/ 2278633 h 4808957"/>
                  <a:gd name="connsiteX403" fmla="*/ 1998947 w 2655692"/>
                  <a:gd name="connsiteY403" fmla="*/ 2395148 h 4808957"/>
                  <a:gd name="connsiteX404" fmla="*/ 1998229 w 2655692"/>
                  <a:gd name="connsiteY404" fmla="*/ 2163074 h 4808957"/>
                  <a:gd name="connsiteX405" fmla="*/ 2200158 w 2655692"/>
                  <a:gd name="connsiteY405" fmla="*/ 2046558 h 4808957"/>
                  <a:gd name="connsiteX406" fmla="*/ 2200875 w 2655692"/>
                  <a:gd name="connsiteY406" fmla="*/ 2278633 h 4808957"/>
                  <a:gd name="connsiteX407" fmla="*/ 2201593 w 2655692"/>
                  <a:gd name="connsiteY407" fmla="*/ 2528890 h 4808957"/>
                  <a:gd name="connsiteX408" fmla="*/ 1999665 w 2655692"/>
                  <a:gd name="connsiteY408" fmla="*/ 2645405 h 4808957"/>
                  <a:gd name="connsiteX409" fmla="*/ 1998947 w 2655692"/>
                  <a:gd name="connsiteY409" fmla="*/ 2413331 h 4808957"/>
                  <a:gd name="connsiteX410" fmla="*/ 2200875 w 2655692"/>
                  <a:gd name="connsiteY410" fmla="*/ 2296816 h 4808957"/>
                  <a:gd name="connsiteX411" fmla="*/ 2201593 w 2655692"/>
                  <a:gd name="connsiteY411" fmla="*/ 2528890 h 4808957"/>
                  <a:gd name="connsiteX412" fmla="*/ 1983875 w 2655692"/>
                  <a:gd name="connsiteY412" fmla="*/ 2654497 h 4808957"/>
                  <a:gd name="connsiteX413" fmla="*/ 1781946 w 2655692"/>
                  <a:gd name="connsiteY413" fmla="*/ 2771012 h 4808957"/>
                  <a:gd name="connsiteX414" fmla="*/ 1781228 w 2655692"/>
                  <a:gd name="connsiteY414" fmla="*/ 2538938 h 4808957"/>
                  <a:gd name="connsiteX415" fmla="*/ 1983156 w 2655692"/>
                  <a:gd name="connsiteY415" fmla="*/ 2422423 h 4808957"/>
                  <a:gd name="connsiteX416" fmla="*/ 1983875 w 2655692"/>
                  <a:gd name="connsiteY416" fmla="*/ 2654497 h 4808957"/>
                  <a:gd name="connsiteX417" fmla="*/ 1766155 w 2655692"/>
                  <a:gd name="connsiteY417" fmla="*/ 2780104 h 4808957"/>
                  <a:gd name="connsiteX418" fmla="*/ 1564227 w 2655692"/>
                  <a:gd name="connsiteY418" fmla="*/ 2896619 h 4808957"/>
                  <a:gd name="connsiteX419" fmla="*/ 1563509 w 2655692"/>
                  <a:gd name="connsiteY419" fmla="*/ 2664545 h 4808957"/>
                  <a:gd name="connsiteX420" fmla="*/ 1765437 w 2655692"/>
                  <a:gd name="connsiteY420" fmla="*/ 2548030 h 4808957"/>
                  <a:gd name="connsiteX421" fmla="*/ 1766155 w 2655692"/>
                  <a:gd name="connsiteY421" fmla="*/ 2780104 h 4808957"/>
                  <a:gd name="connsiteX422" fmla="*/ 1548436 w 2655692"/>
                  <a:gd name="connsiteY422" fmla="*/ 2905950 h 4808957"/>
                  <a:gd name="connsiteX423" fmla="*/ 1346508 w 2655692"/>
                  <a:gd name="connsiteY423" fmla="*/ 3022466 h 4808957"/>
                  <a:gd name="connsiteX424" fmla="*/ 1345790 w 2655692"/>
                  <a:gd name="connsiteY424" fmla="*/ 2790392 h 4808957"/>
                  <a:gd name="connsiteX425" fmla="*/ 1547719 w 2655692"/>
                  <a:gd name="connsiteY425" fmla="*/ 2673876 h 4808957"/>
                  <a:gd name="connsiteX426" fmla="*/ 1548436 w 2655692"/>
                  <a:gd name="connsiteY426" fmla="*/ 2905950 h 4808957"/>
                  <a:gd name="connsiteX427" fmla="*/ 1330717 w 2655692"/>
                  <a:gd name="connsiteY427" fmla="*/ 3031557 h 4808957"/>
                  <a:gd name="connsiteX428" fmla="*/ 1128789 w 2655692"/>
                  <a:gd name="connsiteY428" fmla="*/ 3148073 h 4808957"/>
                  <a:gd name="connsiteX429" fmla="*/ 1128071 w 2655692"/>
                  <a:gd name="connsiteY429" fmla="*/ 2915999 h 4808957"/>
                  <a:gd name="connsiteX430" fmla="*/ 1330000 w 2655692"/>
                  <a:gd name="connsiteY430" fmla="*/ 2799483 h 4808957"/>
                  <a:gd name="connsiteX431" fmla="*/ 1330717 w 2655692"/>
                  <a:gd name="connsiteY431" fmla="*/ 3031557 h 4808957"/>
                  <a:gd name="connsiteX432" fmla="*/ 1112999 w 2655692"/>
                  <a:gd name="connsiteY432" fmla="*/ 3157164 h 4808957"/>
                  <a:gd name="connsiteX433" fmla="*/ 911070 w 2655692"/>
                  <a:gd name="connsiteY433" fmla="*/ 3273680 h 4808957"/>
                  <a:gd name="connsiteX434" fmla="*/ 910352 w 2655692"/>
                  <a:gd name="connsiteY434" fmla="*/ 3041606 h 4808957"/>
                  <a:gd name="connsiteX435" fmla="*/ 1112281 w 2655692"/>
                  <a:gd name="connsiteY435" fmla="*/ 2925090 h 4808957"/>
                  <a:gd name="connsiteX436" fmla="*/ 1112999 w 2655692"/>
                  <a:gd name="connsiteY436" fmla="*/ 3157164 h 4808957"/>
                  <a:gd name="connsiteX437" fmla="*/ 895279 w 2655692"/>
                  <a:gd name="connsiteY437" fmla="*/ 3283011 h 4808957"/>
                  <a:gd name="connsiteX438" fmla="*/ 693351 w 2655692"/>
                  <a:gd name="connsiteY438" fmla="*/ 3399526 h 4808957"/>
                  <a:gd name="connsiteX439" fmla="*/ 692633 w 2655692"/>
                  <a:gd name="connsiteY439" fmla="*/ 3167452 h 4808957"/>
                  <a:gd name="connsiteX440" fmla="*/ 894562 w 2655692"/>
                  <a:gd name="connsiteY440" fmla="*/ 3050937 h 4808957"/>
                  <a:gd name="connsiteX441" fmla="*/ 895279 w 2655692"/>
                  <a:gd name="connsiteY441" fmla="*/ 3283011 h 4808957"/>
                  <a:gd name="connsiteX442" fmla="*/ 678278 w 2655692"/>
                  <a:gd name="connsiteY442" fmla="*/ 3658875 h 4808957"/>
                  <a:gd name="connsiteX443" fmla="*/ 476350 w 2655692"/>
                  <a:gd name="connsiteY443" fmla="*/ 3775391 h 4808957"/>
                  <a:gd name="connsiteX444" fmla="*/ 475632 w 2655692"/>
                  <a:gd name="connsiteY444" fmla="*/ 3543316 h 4808957"/>
                  <a:gd name="connsiteX445" fmla="*/ 677560 w 2655692"/>
                  <a:gd name="connsiteY445" fmla="*/ 3426801 h 4808957"/>
                  <a:gd name="connsiteX446" fmla="*/ 678278 w 2655692"/>
                  <a:gd name="connsiteY446" fmla="*/ 3658875 h 4808957"/>
                  <a:gd name="connsiteX447" fmla="*/ 460559 w 2655692"/>
                  <a:gd name="connsiteY447" fmla="*/ 3784482 h 4808957"/>
                  <a:gd name="connsiteX448" fmla="*/ 258631 w 2655692"/>
                  <a:gd name="connsiteY448" fmla="*/ 3900998 h 4808957"/>
                  <a:gd name="connsiteX449" fmla="*/ 257913 w 2655692"/>
                  <a:gd name="connsiteY449" fmla="*/ 3668923 h 4808957"/>
                  <a:gd name="connsiteX450" fmla="*/ 459842 w 2655692"/>
                  <a:gd name="connsiteY450" fmla="*/ 3552408 h 4808957"/>
                  <a:gd name="connsiteX451" fmla="*/ 460559 w 2655692"/>
                  <a:gd name="connsiteY451" fmla="*/ 3784482 h 4808957"/>
                  <a:gd name="connsiteX452" fmla="*/ 257913 w 2655692"/>
                  <a:gd name="connsiteY452" fmla="*/ 3650979 h 4808957"/>
                  <a:gd name="connsiteX453" fmla="*/ 257195 w 2655692"/>
                  <a:gd name="connsiteY453" fmla="*/ 3418905 h 4808957"/>
                  <a:gd name="connsiteX454" fmla="*/ 459124 w 2655692"/>
                  <a:gd name="connsiteY454" fmla="*/ 3302390 h 4808957"/>
                  <a:gd name="connsiteX455" fmla="*/ 459842 w 2655692"/>
                  <a:gd name="connsiteY455" fmla="*/ 3534464 h 4808957"/>
                  <a:gd name="connsiteX456" fmla="*/ 257913 w 2655692"/>
                  <a:gd name="connsiteY456" fmla="*/ 3650979 h 4808957"/>
                  <a:gd name="connsiteX457" fmla="*/ 257195 w 2655692"/>
                  <a:gd name="connsiteY457" fmla="*/ 3400962 h 4808957"/>
                  <a:gd name="connsiteX458" fmla="*/ 256478 w 2655692"/>
                  <a:gd name="connsiteY458" fmla="*/ 3168888 h 4808957"/>
                  <a:gd name="connsiteX459" fmla="*/ 458406 w 2655692"/>
                  <a:gd name="connsiteY459" fmla="*/ 3052372 h 4808957"/>
                  <a:gd name="connsiteX460" fmla="*/ 459124 w 2655692"/>
                  <a:gd name="connsiteY460" fmla="*/ 3284446 h 4808957"/>
                  <a:gd name="connsiteX461" fmla="*/ 257195 w 2655692"/>
                  <a:gd name="connsiteY461" fmla="*/ 3400962 h 4808957"/>
                  <a:gd name="connsiteX462" fmla="*/ 473479 w 2655692"/>
                  <a:gd name="connsiteY462" fmla="*/ 2774840 h 4808957"/>
                  <a:gd name="connsiteX463" fmla="*/ 472761 w 2655692"/>
                  <a:gd name="connsiteY463" fmla="*/ 2542766 h 4808957"/>
                  <a:gd name="connsiteX464" fmla="*/ 674689 w 2655692"/>
                  <a:gd name="connsiteY464" fmla="*/ 2426251 h 4808957"/>
                  <a:gd name="connsiteX465" fmla="*/ 675407 w 2655692"/>
                  <a:gd name="connsiteY465" fmla="*/ 2658325 h 4808957"/>
                  <a:gd name="connsiteX466" fmla="*/ 473479 w 2655692"/>
                  <a:gd name="connsiteY466" fmla="*/ 2774840 h 4808957"/>
                  <a:gd name="connsiteX467" fmla="*/ 472761 w 2655692"/>
                  <a:gd name="connsiteY467" fmla="*/ 2524583 h 4808957"/>
                  <a:gd name="connsiteX468" fmla="*/ 472043 w 2655692"/>
                  <a:gd name="connsiteY468" fmla="*/ 2292509 h 4808957"/>
                  <a:gd name="connsiteX469" fmla="*/ 673972 w 2655692"/>
                  <a:gd name="connsiteY469" fmla="*/ 2175993 h 4808957"/>
                  <a:gd name="connsiteX470" fmla="*/ 674689 w 2655692"/>
                  <a:gd name="connsiteY470" fmla="*/ 2408067 h 4808957"/>
                  <a:gd name="connsiteX471" fmla="*/ 472761 w 2655692"/>
                  <a:gd name="connsiteY471" fmla="*/ 2524583 h 4808957"/>
                  <a:gd name="connsiteX472" fmla="*/ 472043 w 2655692"/>
                  <a:gd name="connsiteY472" fmla="*/ 2274326 h 4808957"/>
                  <a:gd name="connsiteX473" fmla="*/ 471326 w 2655692"/>
                  <a:gd name="connsiteY473" fmla="*/ 2042252 h 4808957"/>
                  <a:gd name="connsiteX474" fmla="*/ 673254 w 2655692"/>
                  <a:gd name="connsiteY474" fmla="*/ 1925736 h 4808957"/>
                  <a:gd name="connsiteX475" fmla="*/ 673972 w 2655692"/>
                  <a:gd name="connsiteY475" fmla="*/ 2157810 h 4808957"/>
                  <a:gd name="connsiteX476" fmla="*/ 472043 w 2655692"/>
                  <a:gd name="connsiteY476" fmla="*/ 2274326 h 4808957"/>
                  <a:gd name="connsiteX477" fmla="*/ 471326 w 2655692"/>
                  <a:gd name="connsiteY477" fmla="*/ 2024308 h 4808957"/>
                  <a:gd name="connsiteX478" fmla="*/ 470608 w 2655692"/>
                  <a:gd name="connsiteY478" fmla="*/ 1792234 h 4808957"/>
                  <a:gd name="connsiteX479" fmla="*/ 672536 w 2655692"/>
                  <a:gd name="connsiteY479" fmla="*/ 1675718 h 4808957"/>
                  <a:gd name="connsiteX480" fmla="*/ 673254 w 2655692"/>
                  <a:gd name="connsiteY480" fmla="*/ 1907793 h 4808957"/>
                  <a:gd name="connsiteX481" fmla="*/ 471326 w 2655692"/>
                  <a:gd name="connsiteY481" fmla="*/ 2024308 h 4808957"/>
                  <a:gd name="connsiteX482" fmla="*/ 2415006 w 2655692"/>
                  <a:gd name="connsiteY482" fmla="*/ 901979 h 4808957"/>
                  <a:gd name="connsiteX483" fmla="*/ 2213077 w 2655692"/>
                  <a:gd name="connsiteY483" fmla="*/ 1018494 h 4808957"/>
                  <a:gd name="connsiteX484" fmla="*/ 2212360 w 2655692"/>
                  <a:gd name="connsiteY484" fmla="*/ 786420 h 4808957"/>
                  <a:gd name="connsiteX485" fmla="*/ 2414288 w 2655692"/>
                  <a:gd name="connsiteY485" fmla="*/ 669905 h 4808957"/>
                  <a:gd name="connsiteX486" fmla="*/ 2415006 w 2655692"/>
                  <a:gd name="connsiteY486" fmla="*/ 901979 h 4808957"/>
                  <a:gd name="connsiteX487" fmla="*/ 2415724 w 2655692"/>
                  <a:gd name="connsiteY487" fmla="*/ 1152236 h 4808957"/>
                  <a:gd name="connsiteX488" fmla="*/ 2213795 w 2655692"/>
                  <a:gd name="connsiteY488" fmla="*/ 1268751 h 4808957"/>
                  <a:gd name="connsiteX489" fmla="*/ 2213077 w 2655692"/>
                  <a:gd name="connsiteY489" fmla="*/ 1036677 h 4808957"/>
                  <a:gd name="connsiteX490" fmla="*/ 2415006 w 2655692"/>
                  <a:gd name="connsiteY490" fmla="*/ 920162 h 4808957"/>
                  <a:gd name="connsiteX491" fmla="*/ 2415724 w 2655692"/>
                  <a:gd name="connsiteY491" fmla="*/ 1152236 h 4808957"/>
                  <a:gd name="connsiteX492" fmla="*/ 2416441 w 2655692"/>
                  <a:gd name="connsiteY492" fmla="*/ 1402493 h 4808957"/>
                  <a:gd name="connsiteX493" fmla="*/ 2214513 w 2655692"/>
                  <a:gd name="connsiteY493" fmla="*/ 1519009 h 4808957"/>
                  <a:gd name="connsiteX494" fmla="*/ 2213795 w 2655692"/>
                  <a:gd name="connsiteY494" fmla="*/ 1286934 h 4808957"/>
                  <a:gd name="connsiteX495" fmla="*/ 2415724 w 2655692"/>
                  <a:gd name="connsiteY495" fmla="*/ 1170419 h 4808957"/>
                  <a:gd name="connsiteX496" fmla="*/ 2416441 w 2655692"/>
                  <a:gd name="connsiteY496" fmla="*/ 1402493 h 4808957"/>
                  <a:gd name="connsiteX497" fmla="*/ 2417159 w 2655692"/>
                  <a:gd name="connsiteY497" fmla="*/ 1652511 h 4808957"/>
                  <a:gd name="connsiteX498" fmla="*/ 2215231 w 2655692"/>
                  <a:gd name="connsiteY498" fmla="*/ 1769027 h 4808957"/>
                  <a:gd name="connsiteX499" fmla="*/ 2214513 w 2655692"/>
                  <a:gd name="connsiteY499" fmla="*/ 1536953 h 4808957"/>
                  <a:gd name="connsiteX500" fmla="*/ 2416441 w 2655692"/>
                  <a:gd name="connsiteY500" fmla="*/ 1420437 h 4808957"/>
                  <a:gd name="connsiteX501" fmla="*/ 2417159 w 2655692"/>
                  <a:gd name="connsiteY501" fmla="*/ 1652511 h 4808957"/>
                  <a:gd name="connsiteX502" fmla="*/ 2417877 w 2655692"/>
                  <a:gd name="connsiteY502" fmla="*/ 1902768 h 4808957"/>
                  <a:gd name="connsiteX503" fmla="*/ 2215948 w 2655692"/>
                  <a:gd name="connsiteY503" fmla="*/ 2019283 h 4808957"/>
                  <a:gd name="connsiteX504" fmla="*/ 2215231 w 2655692"/>
                  <a:gd name="connsiteY504" fmla="*/ 1787209 h 4808957"/>
                  <a:gd name="connsiteX505" fmla="*/ 2417159 w 2655692"/>
                  <a:gd name="connsiteY505" fmla="*/ 1670694 h 4808957"/>
                  <a:gd name="connsiteX506" fmla="*/ 2417877 w 2655692"/>
                  <a:gd name="connsiteY506" fmla="*/ 1902768 h 4808957"/>
                  <a:gd name="connsiteX507" fmla="*/ 2418594 w 2655692"/>
                  <a:gd name="connsiteY507" fmla="*/ 2153025 h 4808957"/>
                  <a:gd name="connsiteX508" fmla="*/ 2216666 w 2655692"/>
                  <a:gd name="connsiteY508" fmla="*/ 2269541 h 4808957"/>
                  <a:gd name="connsiteX509" fmla="*/ 2215948 w 2655692"/>
                  <a:gd name="connsiteY509" fmla="*/ 2037467 h 4808957"/>
                  <a:gd name="connsiteX510" fmla="*/ 2417877 w 2655692"/>
                  <a:gd name="connsiteY510" fmla="*/ 1920951 h 4808957"/>
                  <a:gd name="connsiteX511" fmla="*/ 2418594 w 2655692"/>
                  <a:gd name="connsiteY511" fmla="*/ 2153025 h 4808957"/>
                  <a:gd name="connsiteX512" fmla="*/ 2419312 w 2655692"/>
                  <a:gd name="connsiteY512" fmla="*/ 2403043 h 4808957"/>
                  <a:gd name="connsiteX513" fmla="*/ 2217384 w 2655692"/>
                  <a:gd name="connsiteY513" fmla="*/ 2519559 h 4808957"/>
                  <a:gd name="connsiteX514" fmla="*/ 2216666 w 2655692"/>
                  <a:gd name="connsiteY514" fmla="*/ 2287485 h 4808957"/>
                  <a:gd name="connsiteX515" fmla="*/ 2418594 w 2655692"/>
                  <a:gd name="connsiteY515" fmla="*/ 2170969 h 4808957"/>
                  <a:gd name="connsiteX516" fmla="*/ 2419312 w 2655692"/>
                  <a:gd name="connsiteY516" fmla="*/ 2403043 h 4808957"/>
                  <a:gd name="connsiteX517" fmla="*/ 2420030 w 2655692"/>
                  <a:gd name="connsiteY517" fmla="*/ 2653300 h 4808957"/>
                  <a:gd name="connsiteX518" fmla="*/ 2218102 w 2655692"/>
                  <a:gd name="connsiteY518" fmla="*/ 2769816 h 4808957"/>
                  <a:gd name="connsiteX519" fmla="*/ 2217384 w 2655692"/>
                  <a:gd name="connsiteY519" fmla="*/ 2537742 h 4808957"/>
                  <a:gd name="connsiteX520" fmla="*/ 2419312 w 2655692"/>
                  <a:gd name="connsiteY520" fmla="*/ 2421226 h 4808957"/>
                  <a:gd name="connsiteX521" fmla="*/ 2420030 w 2655692"/>
                  <a:gd name="connsiteY521" fmla="*/ 2653300 h 4808957"/>
                  <a:gd name="connsiteX522" fmla="*/ 2420748 w 2655692"/>
                  <a:gd name="connsiteY522" fmla="*/ 2903558 h 4808957"/>
                  <a:gd name="connsiteX523" fmla="*/ 2218819 w 2655692"/>
                  <a:gd name="connsiteY523" fmla="*/ 3020073 h 4808957"/>
                  <a:gd name="connsiteX524" fmla="*/ 2218102 w 2655692"/>
                  <a:gd name="connsiteY524" fmla="*/ 2787999 h 4808957"/>
                  <a:gd name="connsiteX525" fmla="*/ 2420030 w 2655692"/>
                  <a:gd name="connsiteY525" fmla="*/ 2671484 h 4808957"/>
                  <a:gd name="connsiteX526" fmla="*/ 2420748 w 2655692"/>
                  <a:gd name="connsiteY526" fmla="*/ 2903558 h 4808957"/>
                  <a:gd name="connsiteX527" fmla="*/ 2203029 w 2655692"/>
                  <a:gd name="connsiteY527" fmla="*/ 3029165 h 4808957"/>
                  <a:gd name="connsiteX528" fmla="*/ 2001100 w 2655692"/>
                  <a:gd name="connsiteY528" fmla="*/ 3145680 h 4808957"/>
                  <a:gd name="connsiteX529" fmla="*/ 2000382 w 2655692"/>
                  <a:gd name="connsiteY529" fmla="*/ 2913606 h 4808957"/>
                  <a:gd name="connsiteX530" fmla="*/ 2202311 w 2655692"/>
                  <a:gd name="connsiteY530" fmla="*/ 2797091 h 4808957"/>
                  <a:gd name="connsiteX531" fmla="*/ 2203029 w 2655692"/>
                  <a:gd name="connsiteY531" fmla="*/ 3029165 h 4808957"/>
                  <a:gd name="connsiteX532" fmla="*/ 2000382 w 2655692"/>
                  <a:gd name="connsiteY532" fmla="*/ 2895662 h 4808957"/>
                  <a:gd name="connsiteX533" fmla="*/ 1999665 w 2655692"/>
                  <a:gd name="connsiteY533" fmla="*/ 2663588 h 4808957"/>
                  <a:gd name="connsiteX534" fmla="*/ 2201593 w 2655692"/>
                  <a:gd name="connsiteY534" fmla="*/ 2547073 h 4808957"/>
                  <a:gd name="connsiteX535" fmla="*/ 2202311 w 2655692"/>
                  <a:gd name="connsiteY535" fmla="*/ 2779147 h 4808957"/>
                  <a:gd name="connsiteX536" fmla="*/ 2000382 w 2655692"/>
                  <a:gd name="connsiteY536" fmla="*/ 2895662 h 4808957"/>
                  <a:gd name="connsiteX537" fmla="*/ 1984592 w 2655692"/>
                  <a:gd name="connsiteY537" fmla="*/ 2904754 h 4808957"/>
                  <a:gd name="connsiteX538" fmla="*/ 1782664 w 2655692"/>
                  <a:gd name="connsiteY538" fmla="*/ 3021269 h 4808957"/>
                  <a:gd name="connsiteX539" fmla="*/ 1781946 w 2655692"/>
                  <a:gd name="connsiteY539" fmla="*/ 2789195 h 4808957"/>
                  <a:gd name="connsiteX540" fmla="*/ 1983875 w 2655692"/>
                  <a:gd name="connsiteY540" fmla="*/ 2672680 h 4808957"/>
                  <a:gd name="connsiteX541" fmla="*/ 1984592 w 2655692"/>
                  <a:gd name="connsiteY541" fmla="*/ 2904754 h 4808957"/>
                  <a:gd name="connsiteX542" fmla="*/ 1766873 w 2655692"/>
                  <a:gd name="connsiteY542" fmla="*/ 3030361 h 4808957"/>
                  <a:gd name="connsiteX543" fmla="*/ 1564945 w 2655692"/>
                  <a:gd name="connsiteY543" fmla="*/ 3146876 h 4808957"/>
                  <a:gd name="connsiteX544" fmla="*/ 1564227 w 2655692"/>
                  <a:gd name="connsiteY544" fmla="*/ 2914802 h 4808957"/>
                  <a:gd name="connsiteX545" fmla="*/ 1766155 w 2655692"/>
                  <a:gd name="connsiteY545" fmla="*/ 2798287 h 4808957"/>
                  <a:gd name="connsiteX546" fmla="*/ 1766873 w 2655692"/>
                  <a:gd name="connsiteY546" fmla="*/ 3030361 h 4808957"/>
                  <a:gd name="connsiteX547" fmla="*/ 1549154 w 2655692"/>
                  <a:gd name="connsiteY547" fmla="*/ 3155968 h 4808957"/>
                  <a:gd name="connsiteX548" fmla="*/ 1347226 w 2655692"/>
                  <a:gd name="connsiteY548" fmla="*/ 3272484 h 4808957"/>
                  <a:gd name="connsiteX549" fmla="*/ 1346508 w 2655692"/>
                  <a:gd name="connsiteY549" fmla="*/ 3040410 h 4808957"/>
                  <a:gd name="connsiteX550" fmla="*/ 1548436 w 2655692"/>
                  <a:gd name="connsiteY550" fmla="*/ 2923894 h 4808957"/>
                  <a:gd name="connsiteX551" fmla="*/ 1549154 w 2655692"/>
                  <a:gd name="connsiteY551" fmla="*/ 3155968 h 4808957"/>
                  <a:gd name="connsiteX552" fmla="*/ 1331435 w 2655692"/>
                  <a:gd name="connsiteY552" fmla="*/ 3281814 h 4808957"/>
                  <a:gd name="connsiteX553" fmla="*/ 1129507 w 2655692"/>
                  <a:gd name="connsiteY553" fmla="*/ 3398330 h 4808957"/>
                  <a:gd name="connsiteX554" fmla="*/ 1128789 w 2655692"/>
                  <a:gd name="connsiteY554" fmla="*/ 3166256 h 4808957"/>
                  <a:gd name="connsiteX555" fmla="*/ 1330717 w 2655692"/>
                  <a:gd name="connsiteY555" fmla="*/ 3049740 h 4808957"/>
                  <a:gd name="connsiteX556" fmla="*/ 1331435 w 2655692"/>
                  <a:gd name="connsiteY556" fmla="*/ 3281814 h 4808957"/>
                  <a:gd name="connsiteX557" fmla="*/ 1113716 w 2655692"/>
                  <a:gd name="connsiteY557" fmla="*/ 3407421 h 4808957"/>
                  <a:gd name="connsiteX558" fmla="*/ 911788 w 2655692"/>
                  <a:gd name="connsiteY558" fmla="*/ 3523937 h 4808957"/>
                  <a:gd name="connsiteX559" fmla="*/ 911070 w 2655692"/>
                  <a:gd name="connsiteY559" fmla="*/ 3291863 h 4808957"/>
                  <a:gd name="connsiteX560" fmla="*/ 1112999 w 2655692"/>
                  <a:gd name="connsiteY560" fmla="*/ 3175347 h 4808957"/>
                  <a:gd name="connsiteX561" fmla="*/ 1113716 w 2655692"/>
                  <a:gd name="connsiteY561" fmla="*/ 3407421 h 4808957"/>
                  <a:gd name="connsiteX562" fmla="*/ 895997 w 2655692"/>
                  <a:gd name="connsiteY562" fmla="*/ 3533268 h 4808957"/>
                  <a:gd name="connsiteX563" fmla="*/ 694069 w 2655692"/>
                  <a:gd name="connsiteY563" fmla="*/ 3649783 h 4808957"/>
                  <a:gd name="connsiteX564" fmla="*/ 693351 w 2655692"/>
                  <a:gd name="connsiteY564" fmla="*/ 3417709 h 4808957"/>
                  <a:gd name="connsiteX565" fmla="*/ 895279 w 2655692"/>
                  <a:gd name="connsiteY565" fmla="*/ 3301194 h 4808957"/>
                  <a:gd name="connsiteX566" fmla="*/ 895997 w 2655692"/>
                  <a:gd name="connsiteY566" fmla="*/ 3533268 h 4808957"/>
                  <a:gd name="connsiteX567" fmla="*/ 678996 w 2655692"/>
                  <a:gd name="connsiteY567" fmla="*/ 3909132 h 4808957"/>
                  <a:gd name="connsiteX568" fmla="*/ 477068 w 2655692"/>
                  <a:gd name="connsiteY568" fmla="*/ 4025648 h 4808957"/>
                  <a:gd name="connsiteX569" fmla="*/ 476350 w 2655692"/>
                  <a:gd name="connsiteY569" fmla="*/ 3793574 h 4808957"/>
                  <a:gd name="connsiteX570" fmla="*/ 678278 w 2655692"/>
                  <a:gd name="connsiteY570" fmla="*/ 3677058 h 4808957"/>
                  <a:gd name="connsiteX571" fmla="*/ 678996 w 2655692"/>
                  <a:gd name="connsiteY571" fmla="*/ 3909132 h 4808957"/>
                  <a:gd name="connsiteX572" fmla="*/ 461277 w 2655692"/>
                  <a:gd name="connsiteY572" fmla="*/ 4034739 h 4808957"/>
                  <a:gd name="connsiteX573" fmla="*/ 259349 w 2655692"/>
                  <a:gd name="connsiteY573" fmla="*/ 4151255 h 4808957"/>
                  <a:gd name="connsiteX574" fmla="*/ 258631 w 2655692"/>
                  <a:gd name="connsiteY574" fmla="*/ 3919181 h 4808957"/>
                  <a:gd name="connsiteX575" fmla="*/ 460559 w 2655692"/>
                  <a:gd name="connsiteY575" fmla="*/ 3802665 h 4808957"/>
                  <a:gd name="connsiteX576" fmla="*/ 461277 w 2655692"/>
                  <a:gd name="connsiteY576" fmla="*/ 4034739 h 4808957"/>
                  <a:gd name="connsiteX577" fmla="*/ 243558 w 2655692"/>
                  <a:gd name="connsiteY577" fmla="*/ 4160585 h 4808957"/>
                  <a:gd name="connsiteX578" fmla="*/ 41630 w 2655692"/>
                  <a:gd name="connsiteY578" fmla="*/ 4277101 h 4808957"/>
                  <a:gd name="connsiteX579" fmla="*/ 40912 w 2655692"/>
                  <a:gd name="connsiteY579" fmla="*/ 4045027 h 4808957"/>
                  <a:gd name="connsiteX580" fmla="*/ 242840 w 2655692"/>
                  <a:gd name="connsiteY580" fmla="*/ 3928511 h 4808957"/>
                  <a:gd name="connsiteX581" fmla="*/ 243558 w 2655692"/>
                  <a:gd name="connsiteY581" fmla="*/ 4160585 h 4808957"/>
                  <a:gd name="connsiteX582" fmla="*/ 40912 w 2655692"/>
                  <a:gd name="connsiteY582" fmla="*/ 4026844 h 4808957"/>
                  <a:gd name="connsiteX583" fmla="*/ 40194 w 2655692"/>
                  <a:gd name="connsiteY583" fmla="*/ 3794770 h 4808957"/>
                  <a:gd name="connsiteX584" fmla="*/ 242123 w 2655692"/>
                  <a:gd name="connsiteY584" fmla="*/ 3678254 h 4808957"/>
                  <a:gd name="connsiteX585" fmla="*/ 242840 w 2655692"/>
                  <a:gd name="connsiteY585" fmla="*/ 3910328 h 4808957"/>
                  <a:gd name="connsiteX586" fmla="*/ 40912 w 2655692"/>
                  <a:gd name="connsiteY586" fmla="*/ 4026844 h 4808957"/>
                  <a:gd name="connsiteX587" fmla="*/ 40194 w 2655692"/>
                  <a:gd name="connsiteY587" fmla="*/ 3776826 h 4808957"/>
                  <a:gd name="connsiteX588" fmla="*/ 39476 w 2655692"/>
                  <a:gd name="connsiteY588" fmla="*/ 3544752 h 4808957"/>
                  <a:gd name="connsiteX589" fmla="*/ 241405 w 2655692"/>
                  <a:gd name="connsiteY589" fmla="*/ 3428236 h 4808957"/>
                  <a:gd name="connsiteX590" fmla="*/ 242123 w 2655692"/>
                  <a:gd name="connsiteY590" fmla="*/ 3660311 h 4808957"/>
                  <a:gd name="connsiteX591" fmla="*/ 40194 w 2655692"/>
                  <a:gd name="connsiteY591" fmla="*/ 3776826 h 4808957"/>
                  <a:gd name="connsiteX592" fmla="*/ 39476 w 2655692"/>
                  <a:gd name="connsiteY592" fmla="*/ 3526569 h 4808957"/>
                  <a:gd name="connsiteX593" fmla="*/ 38759 w 2655692"/>
                  <a:gd name="connsiteY593" fmla="*/ 3294495 h 4808957"/>
                  <a:gd name="connsiteX594" fmla="*/ 240687 w 2655692"/>
                  <a:gd name="connsiteY594" fmla="*/ 3177979 h 4808957"/>
                  <a:gd name="connsiteX595" fmla="*/ 241405 w 2655692"/>
                  <a:gd name="connsiteY595" fmla="*/ 3410053 h 4808957"/>
                  <a:gd name="connsiteX596" fmla="*/ 39476 w 2655692"/>
                  <a:gd name="connsiteY596" fmla="*/ 3526569 h 4808957"/>
                  <a:gd name="connsiteX597" fmla="*/ 255760 w 2655692"/>
                  <a:gd name="connsiteY597" fmla="*/ 2900447 h 4808957"/>
                  <a:gd name="connsiteX598" fmla="*/ 255042 w 2655692"/>
                  <a:gd name="connsiteY598" fmla="*/ 2668373 h 4808957"/>
                  <a:gd name="connsiteX599" fmla="*/ 456971 w 2655692"/>
                  <a:gd name="connsiteY599" fmla="*/ 2551858 h 4808957"/>
                  <a:gd name="connsiteX600" fmla="*/ 457688 w 2655692"/>
                  <a:gd name="connsiteY600" fmla="*/ 2783932 h 4808957"/>
                  <a:gd name="connsiteX601" fmla="*/ 255760 w 2655692"/>
                  <a:gd name="connsiteY601" fmla="*/ 2900447 h 4808957"/>
                  <a:gd name="connsiteX602" fmla="*/ 255042 w 2655692"/>
                  <a:gd name="connsiteY602" fmla="*/ 2650429 h 4808957"/>
                  <a:gd name="connsiteX603" fmla="*/ 254325 w 2655692"/>
                  <a:gd name="connsiteY603" fmla="*/ 2418355 h 4808957"/>
                  <a:gd name="connsiteX604" fmla="*/ 456253 w 2655692"/>
                  <a:gd name="connsiteY604" fmla="*/ 2301840 h 4808957"/>
                  <a:gd name="connsiteX605" fmla="*/ 456971 w 2655692"/>
                  <a:gd name="connsiteY605" fmla="*/ 2533914 h 4808957"/>
                  <a:gd name="connsiteX606" fmla="*/ 255042 w 2655692"/>
                  <a:gd name="connsiteY606" fmla="*/ 2650429 h 4808957"/>
                  <a:gd name="connsiteX607" fmla="*/ 254325 w 2655692"/>
                  <a:gd name="connsiteY607" fmla="*/ 2400172 h 4808957"/>
                  <a:gd name="connsiteX608" fmla="*/ 253607 w 2655692"/>
                  <a:gd name="connsiteY608" fmla="*/ 2168098 h 4808957"/>
                  <a:gd name="connsiteX609" fmla="*/ 455535 w 2655692"/>
                  <a:gd name="connsiteY609" fmla="*/ 2051583 h 4808957"/>
                  <a:gd name="connsiteX610" fmla="*/ 456253 w 2655692"/>
                  <a:gd name="connsiteY610" fmla="*/ 2283657 h 4808957"/>
                  <a:gd name="connsiteX611" fmla="*/ 254325 w 2655692"/>
                  <a:gd name="connsiteY611" fmla="*/ 2400172 h 4808957"/>
                  <a:gd name="connsiteX612" fmla="*/ 253607 w 2655692"/>
                  <a:gd name="connsiteY612" fmla="*/ 2149915 h 4808957"/>
                  <a:gd name="connsiteX613" fmla="*/ 252889 w 2655692"/>
                  <a:gd name="connsiteY613" fmla="*/ 1917841 h 4808957"/>
                  <a:gd name="connsiteX614" fmla="*/ 454817 w 2655692"/>
                  <a:gd name="connsiteY614" fmla="*/ 1801325 h 4808957"/>
                  <a:gd name="connsiteX615" fmla="*/ 455535 w 2655692"/>
                  <a:gd name="connsiteY615" fmla="*/ 2033400 h 4808957"/>
                  <a:gd name="connsiteX616" fmla="*/ 253607 w 2655692"/>
                  <a:gd name="connsiteY616" fmla="*/ 2149915 h 4808957"/>
                  <a:gd name="connsiteX617" fmla="*/ 237816 w 2655692"/>
                  <a:gd name="connsiteY617" fmla="*/ 2159007 h 4808957"/>
                  <a:gd name="connsiteX618" fmla="*/ 35888 w 2655692"/>
                  <a:gd name="connsiteY618" fmla="*/ 2275522 h 4808957"/>
                  <a:gd name="connsiteX619" fmla="*/ 35170 w 2655692"/>
                  <a:gd name="connsiteY619" fmla="*/ 2043448 h 4808957"/>
                  <a:gd name="connsiteX620" fmla="*/ 237098 w 2655692"/>
                  <a:gd name="connsiteY620" fmla="*/ 1926932 h 4808957"/>
                  <a:gd name="connsiteX621" fmla="*/ 237816 w 2655692"/>
                  <a:gd name="connsiteY621" fmla="*/ 2159007 h 4808957"/>
                  <a:gd name="connsiteX622" fmla="*/ 35170 w 2655692"/>
                  <a:gd name="connsiteY622" fmla="*/ 2025504 h 4808957"/>
                  <a:gd name="connsiteX623" fmla="*/ 34452 w 2655692"/>
                  <a:gd name="connsiteY623" fmla="*/ 1793430 h 4808957"/>
                  <a:gd name="connsiteX624" fmla="*/ 236381 w 2655692"/>
                  <a:gd name="connsiteY624" fmla="*/ 1676914 h 4808957"/>
                  <a:gd name="connsiteX625" fmla="*/ 237098 w 2655692"/>
                  <a:gd name="connsiteY625" fmla="*/ 1908988 h 4808957"/>
                  <a:gd name="connsiteX626" fmla="*/ 35170 w 2655692"/>
                  <a:gd name="connsiteY626" fmla="*/ 2025504 h 4808957"/>
                  <a:gd name="connsiteX627" fmla="*/ 454099 w 2655692"/>
                  <a:gd name="connsiteY627" fmla="*/ 1532885 h 4808957"/>
                  <a:gd name="connsiteX628" fmla="*/ 252171 w 2655692"/>
                  <a:gd name="connsiteY628" fmla="*/ 1649401 h 4808957"/>
                  <a:gd name="connsiteX629" fmla="*/ 251453 w 2655692"/>
                  <a:gd name="connsiteY629" fmla="*/ 1417327 h 4808957"/>
                  <a:gd name="connsiteX630" fmla="*/ 453382 w 2655692"/>
                  <a:gd name="connsiteY630" fmla="*/ 1300811 h 4808957"/>
                  <a:gd name="connsiteX631" fmla="*/ 454099 w 2655692"/>
                  <a:gd name="connsiteY631" fmla="*/ 1532885 h 4808957"/>
                  <a:gd name="connsiteX632" fmla="*/ 671819 w 2655692"/>
                  <a:gd name="connsiteY632" fmla="*/ 1407278 h 4808957"/>
                  <a:gd name="connsiteX633" fmla="*/ 469890 w 2655692"/>
                  <a:gd name="connsiteY633" fmla="*/ 1523794 h 4808957"/>
                  <a:gd name="connsiteX634" fmla="*/ 469172 w 2655692"/>
                  <a:gd name="connsiteY634" fmla="*/ 1291719 h 4808957"/>
                  <a:gd name="connsiteX635" fmla="*/ 671101 w 2655692"/>
                  <a:gd name="connsiteY635" fmla="*/ 1175204 h 4808957"/>
                  <a:gd name="connsiteX636" fmla="*/ 671819 w 2655692"/>
                  <a:gd name="connsiteY636" fmla="*/ 1407278 h 4808957"/>
                  <a:gd name="connsiteX637" fmla="*/ 889537 w 2655692"/>
                  <a:gd name="connsiteY637" fmla="*/ 1281671 h 4808957"/>
                  <a:gd name="connsiteX638" fmla="*/ 687609 w 2655692"/>
                  <a:gd name="connsiteY638" fmla="*/ 1398187 h 4808957"/>
                  <a:gd name="connsiteX639" fmla="*/ 686891 w 2655692"/>
                  <a:gd name="connsiteY639" fmla="*/ 1166112 h 4808957"/>
                  <a:gd name="connsiteX640" fmla="*/ 888820 w 2655692"/>
                  <a:gd name="connsiteY640" fmla="*/ 1049597 h 4808957"/>
                  <a:gd name="connsiteX641" fmla="*/ 889537 w 2655692"/>
                  <a:gd name="connsiteY641" fmla="*/ 1281671 h 4808957"/>
                  <a:gd name="connsiteX642" fmla="*/ 1107256 w 2655692"/>
                  <a:gd name="connsiteY642" fmla="*/ 1155825 h 4808957"/>
                  <a:gd name="connsiteX643" fmla="*/ 905328 w 2655692"/>
                  <a:gd name="connsiteY643" fmla="*/ 1272340 h 4808957"/>
                  <a:gd name="connsiteX644" fmla="*/ 904610 w 2655692"/>
                  <a:gd name="connsiteY644" fmla="*/ 1040266 h 4808957"/>
                  <a:gd name="connsiteX645" fmla="*/ 1106539 w 2655692"/>
                  <a:gd name="connsiteY645" fmla="*/ 923751 h 4808957"/>
                  <a:gd name="connsiteX646" fmla="*/ 1107256 w 2655692"/>
                  <a:gd name="connsiteY646" fmla="*/ 1155825 h 4808957"/>
                  <a:gd name="connsiteX647" fmla="*/ 1324976 w 2655692"/>
                  <a:gd name="connsiteY647" fmla="*/ 1030217 h 4808957"/>
                  <a:gd name="connsiteX648" fmla="*/ 1123047 w 2655692"/>
                  <a:gd name="connsiteY648" fmla="*/ 1146733 h 4808957"/>
                  <a:gd name="connsiteX649" fmla="*/ 1122329 w 2655692"/>
                  <a:gd name="connsiteY649" fmla="*/ 914659 h 4808957"/>
                  <a:gd name="connsiteX650" fmla="*/ 1324258 w 2655692"/>
                  <a:gd name="connsiteY650" fmla="*/ 798143 h 4808957"/>
                  <a:gd name="connsiteX651" fmla="*/ 1324976 w 2655692"/>
                  <a:gd name="connsiteY651" fmla="*/ 1030217 h 4808957"/>
                  <a:gd name="connsiteX652" fmla="*/ 1542694 w 2655692"/>
                  <a:gd name="connsiteY652" fmla="*/ 904371 h 4808957"/>
                  <a:gd name="connsiteX653" fmla="*/ 1340766 w 2655692"/>
                  <a:gd name="connsiteY653" fmla="*/ 1020887 h 4808957"/>
                  <a:gd name="connsiteX654" fmla="*/ 1340048 w 2655692"/>
                  <a:gd name="connsiteY654" fmla="*/ 788813 h 4808957"/>
                  <a:gd name="connsiteX655" fmla="*/ 1541977 w 2655692"/>
                  <a:gd name="connsiteY655" fmla="*/ 672297 h 4808957"/>
                  <a:gd name="connsiteX656" fmla="*/ 1542694 w 2655692"/>
                  <a:gd name="connsiteY656" fmla="*/ 904371 h 4808957"/>
                  <a:gd name="connsiteX657" fmla="*/ 1760413 w 2655692"/>
                  <a:gd name="connsiteY657" fmla="*/ 778764 h 4808957"/>
                  <a:gd name="connsiteX658" fmla="*/ 1558485 w 2655692"/>
                  <a:gd name="connsiteY658" fmla="*/ 895280 h 4808957"/>
                  <a:gd name="connsiteX659" fmla="*/ 1557767 w 2655692"/>
                  <a:gd name="connsiteY659" fmla="*/ 663206 h 4808957"/>
                  <a:gd name="connsiteX660" fmla="*/ 1759696 w 2655692"/>
                  <a:gd name="connsiteY660" fmla="*/ 546690 h 4808957"/>
                  <a:gd name="connsiteX661" fmla="*/ 1760413 w 2655692"/>
                  <a:gd name="connsiteY661" fmla="*/ 778764 h 4808957"/>
                  <a:gd name="connsiteX662" fmla="*/ 1978132 w 2655692"/>
                  <a:gd name="connsiteY662" fmla="*/ 653157 h 4808957"/>
                  <a:gd name="connsiteX663" fmla="*/ 1776204 w 2655692"/>
                  <a:gd name="connsiteY663" fmla="*/ 769672 h 4808957"/>
                  <a:gd name="connsiteX664" fmla="*/ 1775486 w 2655692"/>
                  <a:gd name="connsiteY664" fmla="*/ 537598 h 4808957"/>
                  <a:gd name="connsiteX665" fmla="*/ 1977414 w 2655692"/>
                  <a:gd name="connsiteY665" fmla="*/ 421083 h 4808957"/>
                  <a:gd name="connsiteX666" fmla="*/ 1978132 w 2655692"/>
                  <a:gd name="connsiteY666" fmla="*/ 653157 h 4808957"/>
                  <a:gd name="connsiteX667" fmla="*/ 2195851 w 2655692"/>
                  <a:gd name="connsiteY667" fmla="*/ 527311 h 4808957"/>
                  <a:gd name="connsiteX668" fmla="*/ 1993923 w 2655692"/>
                  <a:gd name="connsiteY668" fmla="*/ 643826 h 4808957"/>
                  <a:gd name="connsiteX669" fmla="*/ 1993205 w 2655692"/>
                  <a:gd name="connsiteY669" fmla="*/ 411752 h 4808957"/>
                  <a:gd name="connsiteX670" fmla="*/ 2195134 w 2655692"/>
                  <a:gd name="connsiteY670" fmla="*/ 295236 h 4808957"/>
                  <a:gd name="connsiteX671" fmla="*/ 2195851 w 2655692"/>
                  <a:gd name="connsiteY671" fmla="*/ 527311 h 4808957"/>
                  <a:gd name="connsiteX672" fmla="*/ 2413570 w 2655692"/>
                  <a:gd name="connsiteY672" fmla="*/ 401703 h 4808957"/>
                  <a:gd name="connsiteX673" fmla="*/ 2211642 w 2655692"/>
                  <a:gd name="connsiteY673" fmla="*/ 518219 h 4808957"/>
                  <a:gd name="connsiteX674" fmla="*/ 2210924 w 2655692"/>
                  <a:gd name="connsiteY674" fmla="*/ 286145 h 4808957"/>
                  <a:gd name="connsiteX675" fmla="*/ 2412853 w 2655692"/>
                  <a:gd name="connsiteY675" fmla="*/ 169629 h 4808957"/>
                  <a:gd name="connsiteX676" fmla="*/ 2413570 w 2655692"/>
                  <a:gd name="connsiteY676" fmla="*/ 401703 h 4808957"/>
                  <a:gd name="connsiteX677" fmla="*/ 2631289 w 2655692"/>
                  <a:gd name="connsiteY677" fmla="*/ 275857 h 4808957"/>
                  <a:gd name="connsiteX678" fmla="*/ 2429361 w 2655692"/>
                  <a:gd name="connsiteY678" fmla="*/ 392373 h 4808957"/>
                  <a:gd name="connsiteX679" fmla="*/ 2428643 w 2655692"/>
                  <a:gd name="connsiteY679" fmla="*/ 160299 h 4808957"/>
                  <a:gd name="connsiteX680" fmla="*/ 2630572 w 2655692"/>
                  <a:gd name="connsiteY680" fmla="*/ 43783 h 4808957"/>
                  <a:gd name="connsiteX681" fmla="*/ 2631289 w 2655692"/>
                  <a:gd name="connsiteY681" fmla="*/ 275857 h 4808957"/>
                  <a:gd name="connsiteX682" fmla="*/ 2632007 w 2655692"/>
                  <a:gd name="connsiteY682" fmla="*/ 526114 h 4808957"/>
                  <a:gd name="connsiteX683" fmla="*/ 2430079 w 2655692"/>
                  <a:gd name="connsiteY683" fmla="*/ 642630 h 4808957"/>
                  <a:gd name="connsiteX684" fmla="*/ 2429361 w 2655692"/>
                  <a:gd name="connsiteY684" fmla="*/ 410556 h 4808957"/>
                  <a:gd name="connsiteX685" fmla="*/ 2631289 w 2655692"/>
                  <a:gd name="connsiteY685" fmla="*/ 294040 h 4808957"/>
                  <a:gd name="connsiteX686" fmla="*/ 2632007 w 2655692"/>
                  <a:gd name="connsiteY686" fmla="*/ 526114 h 4808957"/>
                  <a:gd name="connsiteX687" fmla="*/ 2632725 w 2655692"/>
                  <a:gd name="connsiteY687" fmla="*/ 776371 h 4808957"/>
                  <a:gd name="connsiteX688" fmla="*/ 2430797 w 2655692"/>
                  <a:gd name="connsiteY688" fmla="*/ 892887 h 4808957"/>
                  <a:gd name="connsiteX689" fmla="*/ 2430079 w 2655692"/>
                  <a:gd name="connsiteY689" fmla="*/ 660813 h 4808957"/>
                  <a:gd name="connsiteX690" fmla="*/ 2632007 w 2655692"/>
                  <a:gd name="connsiteY690" fmla="*/ 544297 h 4808957"/>
                  <a:gd name="connsiteX691" fmla="*/ 2632725 w 2655692"/>
                  <a:gd name="connsiteY691" fmla="*/ 776371 h 4808957"/>
                  <a:gd name="connsiteX692" fmla="*/ 2633443 w 2655692"/>
                  <a:gd name="connsiteY692" fmla="*/ 1026629 h 4808957"/>
                  <a:gd name="connsiteX693" fmla="*/ 2431514 w 2655692"/>
                  <a:gd name="connsiteY693" fmla="*/ 1143144 h 4808957"/>
                  <a:gd name="connsiteX694" fmla="*/ 2430797 w 2655692"/>
                  <a:gd name="connsiteY694" fmla="*/ 911070 h 4808957"/>
                  <a:gd name="connsiteX695" fmla="*/ 2632725 w 2655692"/>
                  <a:gd name="connsiteY695" fmla="*/ 794555 h 4808957"/>
                  <a:gd name="connsiteX696" fmla="*/ 2633443 w 2655692"/>
                  <a:gd name="connsiteY696" fmla="*/ 1026629 h 4808957"/>
                  <a:gd name="connsiteX697" fmla="*/ 2634160 w 2655692"/>
                  <a:gd name="connsiteY697" fmla="*/ 1276647 h 4808957"/>
                  <a:gd name="connsiteX698" fmla="*/ 2432232 w 2655692"/>
                  <a:gd name="connsiteY698" fmla="*/ 1393162 h 4808957"/>
                  <a:gd name="connsiteX699" fmla="*/ 2431514 w 2655692"/>
                  <a:gd name="connsiteY699" fmla="*/ 1161088 h 4808957"/>
                  <a:gd name="connsiteX700" fmla="*/ 2633443 w 2655692"/>
                  <a:gd name="connsiteY700" fmla="*/ 1044572 h 4808957"/>
                  <a:gd name="connsiteX701" fmla="*/ 2634160 w 2655692"/>
                  <a:gd name="connsiteY701" fmla="*/ 1276647 h 4808957"/>
                  <a:gd name="connsiteX702" fmla="*/ 2634878 w 2655692"/>
                  <a:gd name="connsiteY702" fmla="*/ 1526904 h 4808957"/>
                  <a:gd name="connsiteX703" fmla="*/ 2432950 w 2655692"/>
                  <a:gd name="connsiteY703" fmla="*/ 1643419 h 4808957"/>
                  <a:gd name="connsiteX704" fmla="*/ 2432232 w 2655692"/>
                  <a:gd name="connsiteY704" fmla="*/ 1411345 h 4808957"/>
                  <a:gd name="connsiteX705" fmla="*/ 2634160 w 2655692"/>
                  <a:gd name="connsiteY705" fmla="*/ 1294830 h 4808957"/>
                  <a:gd name="connsiteX706" fmla="*/ 2634878 w 2655692"/>
                  <a:gd name="connsiteY706" fmla="*/ 1526904 h 4808957"/>
                  <a:gd name="connsiteX707" fmla="*/ 2635596 w 2655692"/>
                  <a:gd name="connsiteY707" fmla="*/ 1777161 h 4808957"/>
                  <a:gd name="connsiteX708" fmla="*/ 2433667 w 2655692"/>
                  <a:gd name="connsiteY708" fmla="*/ 1893676 h 4808957"/>
                  <a:gd name="connsiteX709" fmla="*/ 2432950 w 2655692"/>
                  <a:gd name="connsiteY709" fmla="*/ 1661602 h 4808957"/>
                  <a:gd name="connsiteX710" fmla="*/ 2634878 w 2655692"/>
                  <a:gd name="connsiteY710" fmla="*/ 1545087 h 4808957"/>
                  <a:gd name="connsiteX711" fmla="*/ 2635596 w 2655692"/>
                  <a:gd name="connsiteY711" fmla="*/ 1777161 h 4808957"/>
                  <a:gd name="connsiteX712" fmla="*/ 2636314 w 2655692"/>
                  <a:gd name="connsiteY712" fmla="*/ 2027179 h 4808957"/>
                  <a:gd name="connsiteX713" fmla="*/ 2434385 w 2655692"/>
                  <a:gd name="connsiteY713" fmla="*/ 2143694 h 4808957"/>
                  <a:gd name="connsiteX714" fmla="*/ 2433667 w 2655692"/>
                  <a:gd name="connsiteY714" fmla="*/ 1911620 h 4808957"/>
                  <a:gd name="connsiteX715" fmla="*/ 2635596 w 2655692"/>
                  <a:gd name="connsiteY715" fmla="*/ 1795105 h 4808957"/>
                  <a:gd name="connsiteX716" fmla="*/ 2636314 w 2655692"/>
                  <a:gd name="connsiteY716" fmla="*/ 2027179 h 4808957"/>
                  <a:gd name="connsiteX717" fmla="*/ 2637031 w 2655692"/>
                  <a:gd name="connsiteY717" fmla="*/ 2277436 h 4808957"/>
                  <a:gd name="connsiteX718" fmla="*/ 2435103 w 2655692"/>
                  <a:gd name="connsiteY718" fmla="*/ 2393952 h 4808957"/>
                  <a:gd name="connsiteX719" fmla="*/ 2434385 w 2655692"/>
                  <a:gd name="connsiteY719" fmla="*/ 2161878 h 4808957"/>
                  <a:gd name="connsiteX720" fmla="*/ 2636314 w 2655692"/>
                  <a:gd name="connsiteY720" fmla="*/ 2045362 h 4808957"/>
                  <a:gd name="connsiteX721" fmla="*/ 2637031 w 2655692"/>
                  <a:gd name="connsiteY721" fmla="*/ 2277436 h 4808957"/>
                  <a:gd name="connsiteX722" fmla="*/ 2637749 w 2655692"/>
                  <a:gd name="connsiteY722" fmla="*/ 2527454 h 4808957"/>
                  <a:gd name="connsiteX723" fmla="*/ 2435821 w 2655692"/>
                  <a:gd name="connsiteY723" fmla="*/ 2643970 h 4808957"/>
                  <a:gd name="connsiteX724" fmla="*/ 2435103 w 2655692"/>
                  <a:gd name="connsiteY724" fmla="*/ 2411896 h 4808957"/>
                  <a:gd name="connsiteX725" fmla="*/ 2637031 w 2655692"/>
                  <a:gd name="connsiteY725" fmla="*/ 2295380 h 4808957"/>
                  <a:gd name="connsiteX726" fmla="*/ 2637749 w 2655692"/>
                  <a:gd name="connsiteY726" fmla="*/ 2527454 h 4808957"/>
                  <a:gd name="connsiteX727" fmla="*/ 2638467 w 2655692"/>
                  <a:gd name="connsiteY727" fmla="*/ 2777711 h 4808957"/>
                  <a:gd name="connsiteX728" fmla="*/ 2436538 w 2655692"/>
                  <a:gd name="connsiteY728" fmla="*/ 2894227 h 4808957"/>
                  <a:gd name="connsiteX729" fmla="*/ 2435821 w 2655692"/>
                  <a:gd name="connsiteY729" fmla="*/ 2662153 h 4808957"/>
                  <a:gd name="connsiteX730" fmla="*/ 2637749 w 2655692"/>
                  <a:gd name="connsiteY730" fmla="*/ 2545637 h 4808957"/>
                  <a:gd name="connsiteX731" fmla="*/ 2638467 w 2655692"/>
                  <a:gd name="connsiteY731" fmla="*/ 2777711 h 4808957"/>
                  <a:gd name="connsiteX732" fmla="*/ 2437256 w 2655692"/>
                  <a:gd name="connsiteY732" fmla="*/ 3162667 h 4808957"/>
                  <a:gd name="connsiteX733" fmla="*/ 2639184 w 2655692"/>
                  <a:gd name="connsiteY733" fmla="*/ 3046151 h 4808957"/>
                  <a:gd name="connsiteX734" fmla="*/ 2639902 w 2655692"/>
                  <a:gd name="connsiteY734" fmla="*/ 3278226 h 4808957"/>
                  <a:gd name="connsiteX735" fmla="*/ 2437974 w 2655692"/>
                  <a:gd name="connsiteY735" fmla="*/ 3394741 h 4808957"/>
                  <a:gd name="connsiteX736" fmla="*/ 2437256 w 2655692"/>
                  <a:gd name="connsiteY736" fmla="*/ 3162667 h 4808957"/>
                  <a:gd name="connsiteX737" fmla="*/ 2421465 w 2655692"/>
                  <a:gd name="connsiteY737" fmla="*/ 3171758 h 4808957"/>
                  <a:gd name="connsiteX738" fmla="*/ 2421465 w 2655692"/>
                  <a:gd name="connsiteY738" fmla="*/ 3153815 h 4808957"/>
                  <a:gd name="connsiteX739" fmla="*/ 2219537 w 2655692"/>
                  <a:gd name="connsiteY739" fmla="*/ 3270330 h 4808957"/>
                  <a:gd name="connsiteX740" fmla="*/ 2218819 w 2655692"/>
                  <a:gd name="connsiteY740" fmla="*/ 3038256 h 4808957"/>
                  <a:gd name="connsiteX741" fmla="*/ 2420748 w 2655692"/>
                  <a:gd name="connsiteY741" fmla="*/ 2921741 h 4808957"/>
                  <a:gd name="connsiteX742" fmla="*/ 2421465 w 2655692"/>
                  <a:gd name="connsiteY742" fmla="*/ 3153815 h 4808957"/>
                  <a:gd name="connsiteX743" fmla="*/ 2437256 w 2655692"/>
                  <a:gd name="connsiteY743" fmla="*/ 3144723 h 4808957"/>
                  <a:gd name="connsiteX744" fmla="*/ 2436538 w 2655692"/>
                  <a:gd name="connsiteY744" fmla="*/ 2912649 h 4808957"/>
                  <a:gd name="connsiteX745" fmla="*/ 2638467 w 2655692"/>
                  <a:gd name="connsiteY745" fmla="*/ 2796134 h 4808957"/>
                  <a:gd name="connsiteX746" fmla="*/ 2639184 w 2655692"/>
                  <a:gd name="connsiteY746" fmla="*/ 3028208 h 4808957"/>
                  <a:gd name="connsiteX747" fmla="*/ 2437256 w 2655692"/>
                  <a:gd name="connsiteY747" fmla="*/ 3144723 h 4808957"/>
                  <a:gd name="connsiteX748" fmla="*/ 2421465 w 2655692"/>
                  <a:gd name="connsiteY748" fmla="*/ 3153815 h 4808957"/>
                  <a:gd name="connsiteX749" fmla="*/ 2422183 w 2655692"/>
                  <a:gd name="connsiteY749" fmla="*/ 3404072 h 4808957"/>
                  <a:gd name="connsiteX750" fmla="*/ 2220255 w 2655692"/>
                  <a:gd name="connsiteY750" fmla="*/ 3520587 h 4808957"/>
                  <a:gd name="connsiteX751" fmla="*/ 2219537 w 2655692"/>
                  <a:gd name="connsiteY751" fmla="*/ 3288513 h 4808957"/>
                  <a:gd name="connsiteX752" fmla="*/ 2421465 w 2655692"/>
                  <a:gd name="connsiteY752" fmla="*/ 3171758 h 4808957"/>
                  <a:gd name="connsiteX753" fmla="*/ 2203746 w 2655692"/>
                  <a:gd name="connsiteY753" fmla="*/ 3297366 h 4808957"/>
                  <a:gd name="connsiteX754" fmla="*/ 2203746 w 2655692"/>
                  <a:gd name="connsiteY754" fmla="*/ 3279422 h 4808957"/>
                  <a:gd name="connsiteX755" fmla="*/ 2001819 w 2655692"/>
                  <a:gd name="connsiteY755" fmla="*/ 3395937 h 4808957"/>
                  <a:gd name="connsiteX756" fmla="*/ 2001100 w 2655692"/>
                  <a:gd name="connsiteY756" fmla="*/ 3163864 h 4808957"/>
                  <a:gd name="connsiteX757" fmla="*/ 2203029 w 2655692"/>
                  <a:gd name="connsiteY757" fmla="*/ 3047348 h 4808957"/>
                  <a:gd name="connsiteX758" fmla="*/ 2203746 w 2655692"/>
                  <a:gd name="connsiteY758" fmla="*/ 3279422 h 4808957"/>
                  <a:gd name="connsiteX759" fmla="*/ 2204464 w 2655692"/>
                  <a:gd name="connsiteY759" fmla="*/ 3529679 h 4808957"/>
                  <a:gd name="connsiteX760" fmla="*/ 2002536 w 2655692"/>
                  <a:gd name="connsiteY760" fmla="*/ 3646194 h 4808957"/>
                  <a:gd name="connsiteX761" fmla="*/ 2001819 w 2655692"/>
                  <a:gd name="connsiteY761" fmla="*/ 3414120 h 4808957"/>
                  <a:gd name="connsiteX762" fmla="*/ 2203746 w 2655692"/>
                  <a:gd name="connsiteY762" fmla="*/ 3297366 h 4808957"/>
                  <a:gd name="connsiteX763" fmla="*/ 1783381 w 2655692"/>
                  <a:gd name="connsiteY763" fmla="*/ 3271527 h 4808957"/>
                  <a:gd name="connsiteX764" fmla="*/ 1782664 w 2655692"/>
                  <a:gd name="connsiteY764" fmla="*/ 3039452 h 4808957"/>
                  <a:gd name="connsiteX765" fmla="*/ 1984592 w 2655692"/>
                  <a:gd name="connsiteY765" fmla="*/ 2922937 h 4808957"/>
                  <a:gd name="connsiteX766" fmla="*/ 1985310 w 2655692"/>
                  <a:gd name="connsiteY766" fmla="*/ 3155011 h 4808957"/>
                  <a:gd name="connsiteX767" fmla="*/ 1783381 w 2655692"/>
                  <a:gd name="connsiteY767" fmla="*/ 3271527 h 4808957"/>
                  <a:gd name="connsiteX768" fmla="*/ 1565663 w 2655692"/>
                  <a:gd name="connsiteY768" fmla="*/ 3397134 h 4808957"/>
                  <a:gd name="connsiteX769" fmla="*/ 1564945 w 2655692"/>
                  <a:gd name="connsiteY769" fmla="*/ 3165059 h 4808957"/>
                  <a:gd name="connsiteX770" fmla="*/ 1766873 w 2655692"/>
                  <a:gd name="connsiteY770" fmla="*/ 3048544 h 4808957"/>
                  <a:gd name="connsiteX771" fmla="*/ 1767591 w 2655692"/>
                  <a:gd name="connsiteY771" fmla="*/ 3280618 h 4808957"/>
                  <a:gd name="connsiteX772" fmla="*/ 1565663 w 2655692"/>
                  <a:gd name="connsiteY772" fmla="*/ 3397134 h 4808957"/>
                  <a:gd name="connsiteX773" fmla="*/ 1347943 w 2655692"/>
                  <a:gd name="connsiteY773" fmla="*/ 3522980 h 4808957"/>
                  <a:gd name="connsiteX774" fmla="*/ 1347226 w 2655692"/>
                  <a:gd name="connsiteY774" fmla="*/ 3290906 h 4808957"/>
                  <a:gd name="connsiteX775" fmla="*/ 1549154 w 2655692"/>
                  <a:gd name="connsiteY775" fmla="*/ 3174390 h 4808957"/>
                  <a:gd name="connsiteX776" fmla="*/ 1549872 w 2655692"/>
                  <a:gd name="connsiteY776" fmla="*/ 3406465 h 4808957"/>
                  <a:gd name="connsiteX777" fmla="*/ 1347943 w 2655692"/>
                  <a:gd name="connsiteY777" fmla="*/ 3522980 h 4808957"/>
                  <a:gd name="connsiteX778" fmla="*/ 1130225 w 2655692"/>
                  <a:gd name="connsiteY778" fmla="*/ 3648587 h 4808957"/>
                  <a:gd name="connsiteX779" fmla="*/ 1129507 w 2655692"/>
                  <a:gd name="connsiteY779" fmla="*/ 3416513 h 4808957"/>
                  <a:gd name="connsiteX780" fmla="*/ 1331435 w 2655692"/>
                  <a:gd name="connsiteY780" fmla="*/ 3299997 h 4808957"/>
                  <a:gd name="connsiteX781" fmla="*/ 1332153 w 2655692"/>
                  <a:gd name="connsiteY781" fmla="*/ 3532072 h 4808957"/>
                  <a:gd name="connsiteX782" fmla="*/ 1130225 w 2655692"/>
                  <a:gd name="connsiteY782" fmla="*/ 3648587 h 4808957"/>
                  <a:gd name="connsiteX783" fmla="*/ 912506 w 2655692"/>
                  <a:gd name="connsiteY783" fmla="*/ 3774194 h 4808957"/>
                  <a:gd name="connsiteX784" fmla="*/ 911788 w 2655692"/>
                  <a:gd name="connsiteY784" fmla="*/ 3542120 h 4808957"/>
                  <a:gd name="connsiteX785" fmla="*/ 1113716 w 2655692"/>
                  <a:gd name="connsiteY785" fmla="*/ 3425604 h 4808957"/>
                  <a:gd name="connsiteX786" fmla="*/ 1114434 w 2655692"/>
                  <a:gd name="connsiteY786" fmla="*/ 3657679 h 4808957"/>
                  <a:gd name="connsiteX787" fmla="*/ 912506 w 2655692"/>
                  <a:gd name="connsiteY787" fmla="*/ 3774194 h 4808957"/>
                  <a:gd name="connsiteX788" fmla="*/ 694787 w 2655692"/>
                  <a:gd name="connsiteY788" fmla="*/ 3900040 h 4808957"/>
                  <a:gd name="connsiteX789" fmla="*/ 694069 w 2655692"/>
                  <a:gd name="connsiteY789" fmla="*/ 3667966 h 4808957"/>
                  <a:gd name="connsiteX790" fmla="*/ 895997 w 2655692"/>
                  <a:gd name="connsiteY790" fmla="*/ 3551451 h 4808957"/>
                  <a:gd name="connsiteX791" fmla="*/ 896715 w 2655692"/>
                  <a:gd name="connsiteY791" fmla="*/ 3783525 h 4808957"/>
                  <a:gd name="connsiteX792" fmla="*/ 694787 w 2655692"/>
                  <a:gd name="connsiteY792" fmla="*/ 3900040 h 4808957"/>
                  <a:gd name="connsiteX793" fmla="*/ 477785 w 2655692"/>
                  <a:gd name="connsiteY793" fmla="*/ 4293849 h 4808957"/>
                  <a:gd name="connsiteX794" fmla="*/ 679714 w 2655692"/>
                  <a:gd name="connsiteY794" fmla="*/ 4177333 h 4808957"/>
                  <a:gd name="connsiteX795" fmla="*/ 680432 w 2655692"/>
                  <a:gd name="connsiteY795" fmla="*/ 4409407 h 4808957"/>
                  <a:gd name="connsiteX796" fmla="*/ 478503 w 2655692"/>
                  <a:gd name="connsiteY796" fmla="*/ 4525923 h 4808957"/>
                  <a:gd name="connsiteX797" fmla="*/ 477785 w 2655692"/>
                  <a:gd name="connsiteY797" fmla="*/ 4293849 h 4808957"/>
                  <a:gd name="connsiteX798" fmla="*/ 260066 w 2655692"/>
                  <a:gd name="connsiteY798" fmla="*/ 4419695 h 4808957"/>
                  <a:gd name="connsiteX799" fmla="*/ 461995 w 2655692"/>
                  <a:gd name="connsiteY799" fmla="*/ 4303180 h 4808957"/>
                  <a:gd name="connsiteX800" fmla="*/ 461995 w 2655692"/>
                  <a:gd name="connsiteY800" fmla="*/ 4285236 h 4808957"/>
                  <a:gd name="connsiteX801" fmla="*/ 260066 w 2655692"/>
                  <a:gd name="connsiteY801" fmla="*/ 4401751 h 4808957"/>
                  <a:gd name="connsiteX802" fmla="*/ 259349 w 2655692"/>
                  <a:gd name="connsiteY802" fmla="*/ 4169677 h 4808957"/>
                  <a:gd name="connsiteX803" fmla="*/ 461277 w 2655692"/>
                  <a:gd name="connsiteY803" fmla="*/ 4053162 h 4808957"/>
                  <a:gd name="connsiteX804" fmla="*/ 461995 w 2655692"/>
                  <a:gd name="connsiteY804" fmla="*/ 4285236 h 4808957"/>
                  <a:gd name="connsiteX805" fmla="*/ 477785 w 2655692"/>
                  <a:gd name="connsiteY805" fmla="*/ 4276144 h 4808957"/>
                  <a:gd name="connsiteX806" fmla="*/ 477068 w 2655692"/>
                  <a:gd name="connsiteY806" fmla="*/ 4044070 h 4808957"/>
                  <a:gd name="connsiteX807" fmla="*/ 678996 w 2655692"/>
                  <a:gd name="connsiteY807" fmla="*/ 3927555 h 4808957"/>
                  <a:gd name="connsiteX808" fmla="*/ 679714 w 2655692"/>
                  <a:gd name="connsiteY808" fmla="*/ 4159629 h 4808957"/>
                  <a:gd name="connsiteX809" fmla="*/ 679714 w 2655692"/>
                  <a:gd name="connsiteY809" fmla="*/ 4159629 h 4808957"/>
                  <a:gd name="connsiteX810" fmla="*/ 477785 w 2655692"/>
                  <a:gd name="connsiteY810" fmla="*/ 4276144 h 4808957"/>
                  <a:gd name="connsiteX811" fmla="*/ 461995 w 2655692"/>
                  <a:gd name="connsiteY811" fmla="*/ 4285236 h 4808957"/>
                  <a:gd name="connsiteX812" fmla="*/ 462713 w 2655692"/>
                  <a:gd name="connsiteY812" fmla="*/ 4535493 h 4808957"/>
                  <a:gd name="connsiteX813" fmla="*/ 260784 w 2655692"/>
                  <a:gd name="connsiteY813" fmla="*/ 4652008 h 4808957"/>
                  <a:gd name="connsiteX814" fmla="*/ 260066 w 2655692"/>
                  <a:gd name="connsiteY814" fmla="*/ 4419695 h 4808957"/>
                  <a:gd name="connsiteX815" fmla="*/ 244276 w 2655692"/>
                  <a:gd name="connsiteY815" fmla="*/ 4428787 h 4808957"/>
                  <a:gd name="connsiteX816" fmla="*/ 244276 w 2655692"/>
                  <a:gd name="connsiteY816" fmla="*/ 4410843 h 4808957"/>
                  <a:gd name="connsiteX817" fmla="*/ 42348 w 2655692"/>
                  <a:gd name="connsiteY817" fmla="*/ 4527358 h 4808957"/>
                  <a:gd name="connsiteX818" fmla="*/ 41630 w 2655692"/>
                  <a:gd name="connsiteY818" fmla="*/ 4295284 h 4808957"/>
                  <a:gd name="connsiteX819" fmla="*/ 243558 w 2655692"/>
                  <a:gd name="connsiteY819" fmla="*/ 4178769 h 4808957"/>
                  <a:gd name="connsiteX820" fmla="*/ 244276 w 2655692"/>
                  <a:gd name="connsiteY820" fmla="*/ 4410843 h 4808957"/>
                  <a:gd name="connsiteX821" fmla="*/ 244994 w 2655692"/>
                  <a:gd name="connsiteY821" fmla="*/ 4661100 h 4808957"/>
                  <a:gd name="connsiteX822" fmla="*/ 43065 w 2655692"/>
                  <a:gd name="connsiteY822" fmla="*/ 4777615 h 4808957"/>
                  <a:gd name="connsiteX823" fmla="*/ 42348 w 2655692"/>
                  <a:gd name="connsiteY823" fmla="*/ 4545542 h 4808957"/>
                  <a:gd name="connsiteX824" fmla="*/ 244276 w 2655692"/>
                  <a:gd name="connsiteY824" fmla="*/ 4428787 h 4808957"/>
                  <a:gd name="connsiteX825" fmla="*/ 38041 w 2655692"/>
                  <a:gd name="connsiteY825" fmla="*/ 3026054 h 4808957"/>
                  <a:gd name="connsiteX826" fmla="*/ 37323 w 2655692"/>
                  <a:gd name="connsiteY826" fmla="*/ 2793980 h 4808957"/>
                  <a:gd name="connsiteX827" fmla="*/ 239252 w 2655692"/>
                  <a:gd name="connsiteY827" fmla="*/ 2677465 h 4808957"/>
                  <a:gd name="connsiteX828" fmla="*/ 239969 w 2655692"/>
                  <a:gd name="connsiteY828" fmla="*/ 2909539 h 4808957"/>
                  <a:gd name="connsiteX829" fmla="*/ 38041 w 2655692"/>
                  <a:gd name="connsiteY829" fmla="*/ 3026054 h 4808957"/>
                  <a:gd name="connsiteX830" fmla="*/ 36605 w 2655692"/>
                  <a:gd name="connsiteY830" fmla="*/ 2525779 h 4808957"/>
                  <a:gd name="connsiteX831" fmla="*/ 35888 w 2655692"/>
                  <a:gd name="connsiteY831" fmla="*/ 2293705 h 4808957"/>
                  <a:gd name="connsiteX832" fmla="*/ 237816 w 2655692"/>
                  <a:gd name="connsiteY832" fmla="*/ 2177190 h 4808957"/>
                  <a:gd name="connsiteX833" fmla="*/ 238534 w 2655692"/>
                  <a:gd name="connsiteY833" fmla="*/ 2409264 h 4808957"/>
                  <a:gd name="connsiteX834" fmla="*/ 36605 w 2655692"/>
                  <a:gd name="connsiteY834" fmla="*/ 2525779 h 480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</a:cxnLst>
                <a:rect l="l" t="t" r="r" b="b"/>
                <a:pathLst>
                  <a:path w="2655692" h="4808957">
                    <a:moveTo>
                      <a:pt x="17944" y="1534081"/>
                    </a:moveTo>
                    <a:lnTo>
                      <a:pt x="18662" y="1802282"/>
                    </a:lnTo>
                    <a:lnTo>
                      <a:pt x="19379" y="2052539"/>
                    </a:lnTo>
                    <a:lnTo>
                      <a:pt x="20097" y="2302797"/>
                    </a:lnTo>
                    <a:lnTo>
                      <a:pt x="20815" y="2534871"/>
                    </a:lnTo>
                    <a:lnTo>
                      <a:pt x="20815" y="2534871"/>
                    </a:lnTo>
                    <a:lnTo>
                      <a:pt x="20815" y="2553054"/>
                    </a:lnTo>
                    <a:lnTo>
                      <a:pt x="21532" y="2803311"/>
                    </a:lnTo>
                    <a:lnTo>
                      <a:pt x="22250" y="3035385"/>
                    </a:lnTo>
                    <a:lnTo>
                      <a:pt x="22250" y="3035385"/>
                    </a:lnTo>
                    <a:lnTo>
                      <a:pt x="22250" y="3053569"/>
                    </a:lnTo>
                    <a:lnTo>
                      <a:pt x="22968" y="3303825"/>
                    </a:lnTo>
                    <a:lnTo>
                      <a:pt x="23686" y="3554083"/>
                    </a:lnTo>
                    <a:lnTo>
                      <a:pt x="24404" y="3804340"/>
                    </a:lnTo>
                    <a:lnTo>
                      <a:pt x="25121" y="4054597"/>
                    </a:lnTo>
                    <a:lnTo>
                      <a:pt x="25839" y="4304854"/>
                    </a:lnTo>
                    <a:lnTo>
                      <a:pt x="26557" y="4555112"/>
                    </a:lnTo>
                    <a:lnTo>
                      <a:pt x="27275" y="4805369"/>
                    </a:lnTo>
                    <a:lnTo>
                      <a:pt x="244994" y="4679761"/>
                    </a:lnTo>
                    <a:lnTo>
                      <a:pt x="260784" y="4670670"/>
                    </a:lnTo>
                    <a:lnTo>
                      <a:pt x="462713" y="4554154"/>
                    </a:lnTo>
                    <a:lnTo>
                      <a:pt x="478503" y="4545063"/>
                    </a:lnTo>
                    <a:lnTo>
                      <a:pt x="680432" y="4428547"/>
                    </a:lnTo>
                    <a:lnTo>
                      <a:pt x="696222" y="4419456"/>
                    </a:lnTo>
                    <a:lnTo>
                      <a:pt x="898150" y="4302940"/>
                    </a:lnTo>
                    <a:lnTo>
                      <a:pt x="898150" y="4284757"/>
                    </a:lnTo>
                    <a:lnTo>
                      <a:pt x="696222" y="4401273"/>
                    </a:lnTo>
                    <a:lnTo>
                      <a:pt x="695504" y="4169198"/>
                    </a:lnTo>
                    <a:lnTo>
                      <a:pt x="897433" y="4052683"/>
                    </a:lnTo>
                    <a:lnTo>
                      <a:pt x="897433" y="4034739"/>
                    </a:lnTo>
                    <a:lnTo>
                      <a:pt x="695504" y="4151255"/>
                    </a:lnTo>
                    <a:lnTo>
                      <a:pt x="694787" y="3919181"/>
                    </a:lnTo>
                    <a:lnTo>
                      <a:pt x="896715" y="3802665"/>
                    </a:lnTo>
                    <a:lnTo>
                      <a:pt x="897433" y="4034739"/>
                    </a:lnTo>
                    <a:lnTo>
                      <a:pt x="898150" y="4302940"/>
                    </a:lnTo>
                    <a:lnTo>
                      <a:pt x="913941" y="4293849"/>
                    </a:lnTo>
                    <a:lnTo>
                      <a:pt x="1115870" y="4177333"/>
                    </a:lnTo>
                    <a:lnTo>
                      <a:pt x="1115870" y="4159150"/>
                    </a:lnTo>
                    <a:lnTo>
                      <a:pt x="913941" y="4275666"/>
                    </a:lnTo>
                    <a:lnTo>
                      <a:pt x="913223" y="4043591"/>
                    </a:lnTo>
                    <a:lnTo>
                      <a:pt x="1115152" y="3927076"/>
                    </a:lnTo>
                    <a:lnTo>
                      <a:pt x="1115152" y="3909132"/>
                    </a:lnTo>
                    <a:lnTo>
                      <a:pt x="913223" y="4025648"/>
                    </a:lnTo>
                    <a:lnTo>
                      <a:pt x="912506" y="3793574"/>
                    </a:lnTo>
                    <a:lnTo>
                      <a:pt x="1114434" y="3677058"/>
                    </a:lnTo>
                    <a:lnTo>
                      <a:pt x="1115152" y="3909132"/>
                    </a:lnTo>
                    <a:lnTo>
                      <a:pt x="1130942" y="3900040"/>
                    </a:lnTo>
                    <a:lnTo>
                      <a:pt x="1130225" y="3667966"/>
                    </a:lnTo>
                    <a:lnTo>
                      <a:pt x="1332153" y="3551451"/>
                    </a:lnTo>
                    <a:lnTo>
                      <a:pt x="1332871" y="3783525"/>
                    </a:lnTo>
                    <a:lnTo>
                      <a:pt x="1333589" y="4051726"/>
                    </a:lnTo>
                    <a:lnTo>
                      <a:pt x="1349379" y="4042635"/>
                    </a:lnTo>
                    <a:lnTo>
                      <a:pt x="1551307" y="3926119"/>
                    </a:lnTo>
                    <a:lnTo>
                      <a:pt x="1551307" y="3907936"/>
                    </a:lnTo>
                    <a:lnTo>
                      <a:pt x="1349379" y="4024451"/>
                    </a:lnTo>
                    <a:lnTo>
                      <a:pt x="1348661" y="3792377"/>
                    </a:lnTo>
                    <a:lnTo>
                      <a:pt x="1550590" y="3675862"/>
                    </a:lnTo>
                    <a:lnTo>
                      <a:pt x="1550590" y="3657918"/>
                    </a:lnTo>
                    <a:lnTo>
                      <a:pt x="1348661" y="3774433"/>
                    </a:lnTo>
                    <a:lnTo>
                      <a:pt x="1347943" y="3542359"/>
                    </a:lnTo>
                    <a:lnTo>
                      <a:pt x="1549872" y="3425844"/>
                    </a:lnTo>
                    <a:lnTo>
                      <a:pt x="1550590" y="3657918"/>
                    </a:lnTo>
                    <a:lnTo>
                      <a:pt x="1566380" y="3648826"/>
                    </a:lnTo>
                    <a:lnTo>
                      <a:pt x="1565663" y="3416752"/>
                    </a:lnTo>
                    <a:lnTo>
                      <a:pt x="1767591" y="3300237"/>
                    </a:lnTo>
                    <a:lnTo>
                      <a:pt x="1768309" y="3532311"/>
                    </a:lnTo>
                    <a:lnTo>
                      <a:pt x="1784099" y="3523219"/>
                    </a:lnTo>
                    <a:lnTo>
                      <a:pt x="1783381" y="3291145"/>
                    </a:lnTo>
                    <a:lnTo>
                      <a:pt x="1985310" y="3174630"/>
                    </a:lnTo>
                    <a:lnTo>
                      <a:pt x="1986028" y="3406704"/>
                    </a:lnTo>
                    <a:lnTo>
                      <a:pt x="1986746" y="3656961"/>
                    </a:lnTo>
                    <a:lnTo>
                      <a:pt x="1784817" y="3773477"/>
                    </a:lnTo>
                    <a:lnTo>
                      <a:pt x="1784099" y="3541403"/>
                    </a:lnTo>
                    <a:lnTo>
                      <a:pt x="1986028" y="3424887"/>
                    </a:lnTo>
                    <a:lnTo>
                      <a:pt x="1986028" y="3406943"/>
                    </a:lnTo>
                    <a:lnTo>
                      <a:pt x="1784099" y="3523459"/>
                    </a:lnTo>
                    <a:lnTo>
                      <a:pt x="1768309" y="3532550"/>
                    </a:lnTo>
                    <a:lnTo>
                      <a:pt x="1769026" y="3800751"/>
                    </a:lnTo>
                    <a:lnTo>
                      <a:pt x="1784817" y="3791659"/>
                    </a:lnTo>
                    <a:lnTo>
                      <a:pt x="1986746" y="3675144"/>
                    </a:lnTo>
                    <a:lnTo>
                      <a:pt x="2002536" y="3666052"/>
                    </a:lnTo>
                    <a:lnTo>
                      <a:pt x="2204464" y="3549537"/>
                    </a:lnTo>
                    <a:lnTo>
                      <a:pt x="2220255" y="3540445"/>
                    </a:lnTo>
                    <a:lnTo>
                      <a:pt x="2422183" y="3423930"/>
                    </a:lnTo>
                    <a:lnTo>
                      <a:pt x="2437974" y="3414838"/>
                    </a:lnTo>
                    <a:lnTo>
                      <a:pt x="2655693" y="3289231"/>
                    </a:lnTo>
                    <a:lnTo>
                      <a:pt x="2654975" y="3021030"/>
                    </a:lnTo>
                    <a:lnTo>
                      <a:pt x="2654975" y="3021030"/>
                    </a:lnTo>
                    <a:lnTo>
                      <a:pt x="2654257" y="2770773"/>
                    </a:lnTo>
                    <a:lnTo>
                      <a:pt x="2653540" y="2520516"/>
                    </a:lnTo>
                    <a:lnTo>
                      <a:pt x="2652822" y="2270259"/>
                    </a:lnTo>
                    <a:lnTo>
                      <a:pt x="2652104" y="2020001"/>
                    </a:lnTo>
                    <a:lnTo>
                      <a:pt x="2651387" y="1769744"/>
                    </a:lnTo>
                    <a:lnTo>
                      <a:pt x="2650669" y="1519487"/>
                    </a:lnTo>
                    <a:lnTo>
                      <a:pt x="2649951" y="1269230"/>
                    </a:lnTo>
                    <a:lnTo>
                      <a:pt x="2649233" y="1018973"/>
                    </a:lnTo>
                    <a:lnTo>
                      <a:pt x="2648516" y="768715"/>
                    </a:lnTo>
                    <a:lnTo>
                      <a:pt x="2647798" y="518458"/>
                    </a:lnTo>
                    <a:lnTo>
                      <a:pt x="2647079" y="268201"/>
                    </a:lnTo>
                    <a:lnTo>
                      <a:pt x="2646362" y="17944"/>
                    </a:lnTo>
                    <a:lnTo>
                      <a:pt x="2412853" y="152642"/>
                    </a:lnTo>
                    <a:lnTo>
                      <a:pt x="2195134" y="278250"/>
                    </a:lnTo>
                    <a:lnTo>
                      <a:pt x="1977414" y="403857"/>
                    </a:lnTo>
                    <a:lnTo>
                      <a:pt x="1759696" y="529703"/>
                    </a:lnTo>
                    <a:lnTo>
                      <a:pt x="1541977" y="655310"/>
                    </a:lnTo>
                    <a:lnTo>
                      <a:pt x="1324258" y="780917"/>
                    </a:lnTo>
                    <a:lnTo>
                      <a:pt x="1106539" y="906524"/>
                    </a:lnTo>
                    <a:lnTo>
                      <a:pt x="888820" y="1032371"/>
                    </a:lnTo>
                    <a:lnTo>
                      <a:pt x="671101" y="1157978"/>
                    </a:lnTo>
                    <a:lnTo>
                      <a:pt x="453382" y="1283585"/>
                    </a:lnTo>
                    <a:lnTo>
                      <a:pt x="235663" y="1409192"/>
                    </a:lnTo>
                    <a:lnTo>
                      <a:pt x="17944" y="1534081"/>
                    </a:lnTo>
                    <a:close/>
                    <a:moveTo>
                      <a:pt x="236381" y="1658731"/>
                    </a:moveTo>
                    <a:lnTo>
                      <a:pt x="34452" y="1775247"/>
                    </a:lnTo>
                    <a:lnTo>
                      <a:pt x="33735" y="1543173"/>
                    </a:lnTo>
                    <a:lnTo>
                      <a:pt x="235663" y="1426658"/>
                    </a:lnTo>
                    <a:lnTo>
                      <a:pt x="236381" y="1658731"/>
                    </a:lnTo>
                    <a:close/>
                    <a:moveTo>
                      <a:pt x="36605" y="2543963"/>
                    </a:moveTo>
                    <a:lnTo>
                      <a:pt x="238534" y="2427447"/>
                    </a:lnTo>
                    <a:lnTo>
                      <a:pt x="239252" y="2659521"/>
                    </a:lnTo>
                    <a:lnTo>
                      <a:pt x="37323" y="2776036"/>
                    </a:lnTo>
                    <a:lnTo>
                      <a:pt x="36605" y="2543963"/>
                    </a:lnTo>
                    <a:close/>
                    <a:moveTo>
                      <a:pt x="38041" y="3044238"/>
                    </a:moveTo>
                    <a:lnTo>
                      <a:pt x="239969" y="2927722"/>
                    </a:lnTo>
                    <a:lnTo>
                      <a:pt x="240687" y="3159796"/>
                    </a:lnTo>
                    <a:lnTo>
                      <a:pt x="38759" y="3276312"/>
                    </a:lnTo>
                    <a:lnTo>
                      <a:pt x="38041" y="3044238"/>
                    </a:lnTo>
                    <a:close/>
                    <a:moveTo>
                      <a:pt x="2414288" y="651961"/>
                    </a:moveTo>
                    <a:lnTo>
                      <a:pt x="2212360" y="768476"/>
                    </a:lnTo>
                    <a:lnTo>
                      <a:pt x="2211642" y="536402"/>
                    </a:lnTo>
                    <a:lnTo>
                      <a:pt x="2413570" y="419886"/>
                    </a:lnTo>
                    <a:lnTo>
                      <a:pt x="2414288" y="651961"/>
                    </a:lnTo>
                    <a:close/>
                    <a:moveTo>
                      <a:pt x="2196569" y="777568"/>
                    </a:moveTo>
                    <a:lnTo>
                      <a:pt x="1994641" y="894083"/>
                    </a:lnTo>
                    <a:lnTo>
                      <a:pt x="1993923" y="662009"/>
                    </a:lnTo>
                    <a:lnTo>
                      <a:pt x="2195851" y="545494"/>
                    </a:lnTo>
                    <a:lnTo>
                      <a:pt x="2196569" y="777568"/>
                    </a:lnTo>
                    <a:close/>
                    <a:moveTo>
                      <a:pt x="1978850" y="903175"/>
                    </a:moveTo>
                    <a:lnTo>
                      <a:pt x="1776922" y="1019690"/>
                    </a:lnTo>
                    <a:lnTo>
                      <a:pt x="1776204" y="787616"/>
                    </a:lnTo>
                    <a:lnTo>
                      <a:pt x="1978132" y="671101"/>
                    </a:lnTo>
                    <a:lnTo>
                      <a:pt x="1978850" y="903175"/>
                    </a:lnTo>
                    <a:close/>
                    <a:moveTo>
                      <a:pt x="1761131" y="1029021"/>
                    </a:moveTo>
                    <a:lnTo>
                      <a:pt x="1559203" y="1145537"/>
                    </a:lnTo>
                    <a:lnTo>
                      <a:pt x="1558485" y="913463"/>
                    </a:lnTo>
                    <a:lnTo>
                      <a:pt x="1760413" y="796947"/>
                    </a:lnTo>
                    <a:lnTo>
                      <a:pt x="1761131" y="1029021"/>
                    </a:lnTo>
                    <a:close/>
                    <a:moveTo>
                      <a:pt x="1543412" y="1154628"/>
                    </a:moveTo>
                    <a:lnTo>
                      <a:pt x="1341484" y="1271144"/>
                    </a:lnTo>
                    <a:lnTo>
                      <a:pt x="1340766" y="1039070"/>
                    </a:lnTo>
                    <a:lnTo>
                      <a:pt x="1542694" y="922554"/>
                    </a:lnTo>
                    <a:lnTo>
                      <a:pt x="1543412" y="1154628"/>
                    </a:lnTo>
                    <a:close/>
                    <a:moveTo>
                      <a:pt x="1325693" y="1280475"/>
                    </a:moveTo>
                    <a:lnTo>
                      <a:pt x="1123765" y="1396990"/>
                    </a:lnTo>
                    <a:lnTo>
                      <a:pt x="1123047" y="1164916"/>
                    </a:lnTo>
                    <a:lnTo>
                      <a:pt x="1324976" y="1048401"/>
                    </a:lnTo>
                    <a:lnTo>
                      <a:pt x="1325693" y="1280475"/>
                    </a:lnTo>
                    <a:close/>
                    <a:moveTo>
                      <a:pt x="1107974" y="1406082"/>
                    </a:moveTo>
                    <a:lnTo>
                      <a:pt x="906046" y="1522597"/>
                    </a:lnTo>
                    <a:lnTo>
                      <a:pt x="905328" y="1290523"/>
                    </a:lnTo>
                    <a:lnTo>
                      <a:pt x="1107256" y="1174008"/>
                    </a:lnTo>
                    <a:lnTo>
                      <a:pt x="1107974" y="1406082"/>
                    </a:lnTo>
                    <a:close/>
                    <a:moveTo>
                      <a:pt x="890255" y="1531928"/>
                    </a:moveTo>
                    <a:lnTo>
                      <a:pt x="688327" y="1648443"/>
                    </a:lnTo>
                    <a:lnTo>
                      <a:pt x="687609" y="1416370"/>
                    </a:lnTo>
                    <a:lnTo>
                      <a:pt x="889537" y="1299854"/>
                    </a:lnTo>
                    <a:lnTo>
                      <a:pt x="890255" y="1531928"/>
                    </a:lnTo>
                    <a:close/>
                    <a:moveTo>
                      <a:pt x="672536" y="1657535"/>
                    </a:moveTo>
                    <a:lnTo>
                      <a:pt x="470608" y="1774051"/>
                    </a:lnTo>
                    <a:lnTo>
                      <a:pt x="469890" y="1541977"/>
                    </a:lnTo>
                    <a:lnTo>
                      <a:pt x="671819" y="1425461"/>
                    </a:lnTo>
                    <a:lnTo>
                      <a:pt x="672536" y="1657535"/>
                    </a:lnTo>
                    <a:close/>
                    <a:moveTo>
                      <a:pt x="454817" y="1783142"/>
                    </a:moveTo>
                    <a:lnTo>
                      <a:pt x="252889" y="1899658"/>
                    </a:lnTo>
                    <a:lnTo>
                      <a:pt x="252171" y="1667584"/>
                    </a:lnTo>
                    <a:lnTo>
                      <a:pt x="454099" y="1551068"/>
                    </a:lnTo>
                    <a:lnTo>
                      <a:pt x="454817" y="1783142"/>
                    </a:lnTo>
                    <a:close/>
                    <a:moveTo>
                      <a:pt x="255760" y="2918631"/>
                    </a:moveTo>
                    <a:lnTo>
                      <a:pt x="457688" y="2802115"/>
                    </a:lnTo>
                    <a:lnTo>
                      <a:pt x="458406" y="3034189"/>
                    </a:lnTo>
                    <a:lnTo>
                      <a:pt x="256478" y="3150705"/>
                    </a:lnTo>
                    <a:lnTo>
                      <a:pt x="255760" y="2918631"/>
                    </a:lnTo>
                    <a:close/>
                    <a:moveTo>
                      <a:pt x="2197287" y="1027825"/>
                    </a:moveTo>
                    <a:lnTo>
                      <a:pt x="1995358" y="1144341"/>
                    </a:lnTo>
                    <a:lnTo>
                      <a:pt x="1994641" y="912266"/>
                    </a:lnTo>
                    <a:lnTo>
                      <a:pt x="2196569" y="795751"/>
                    </a:lnTo>
                    <a:lnTo>
                      <a:pt x="2197287" y="1027825"/>
                    </a:lnTo>
                    <a:close/>
                    <a:moveTo>
                      <a:pt x="1979568" y="1153432"/>
                    </a:moveTo>
                    <a:lnTo>
                      <a:pt x="1777640" y="1269948"/>
                    </a:lnTo>
                    <a:lnTo>
                      <a:pt x="1776922" y="1037873"/>
                    </a:lnTo>
                    <a:lnTo>
                      <a:pt x="1978850" y="921358"/>
                    </a:lnTo>
                    <a:lnTo>
                      <a:pt x="1979568" y="1153432"/>
                    </a:lnTo>
                    <a:close/>
                    <a:moveTo>
                      <a:pt x="1761849" y="1279278"/>
                    </a:moveTo>
                    <a:lnTo>
                      <a:pt x="1559920" y="1395794"/>
                    </a:lnTo>
                    <a:lnTo>
                      <a:pt x="1559203" y="1163720"/>
                    </a:lnTo>
                    <a:lnTo>
                      <a:pt x="1761131" y="1047204"/>
                    </a:lnTo>
                    <a:lnTo>
                      <a:pt x="1761849" y="1279278"/>
                    </a:lnTo>
                    <a:close/>
                    <a:moveTo>
                      <a:pt x="1544130" y="1404886"/>
                    </a:moveTo>
                    <a:lnTo>
                      <a:pt x="1342202" y="1521401"/>
                    </a:lnTo>
                    <a:lnTo>
                      <a:pt x="1341484" y="1289327"/>
                    </a:lnTo>
                    <a:lnTo>
                      <a:pt x="1543412" y="1172811"/>
                    </a:lnTo>
                    <a:lnTo>
                      <a:pt x="1544130" y="1404886"/>
                    </a:lnTo>
                    <a:close/>
                    <a:moveTo>
                      <a:pt x="1326411" y="1530493"/>
                    </a:moveTo>
                    <a:lnTo>
                      <a:pt x="1124483" y="1647008"/>
                    </a:lnTo>
                    <a:lnTo>
                      <a:pt x="1123765" y="1414934"/>
                    </a:lnTo>
                    <a:lnTo>
                      <a:pt x="1325693" y="1298418"/>
                    </a:lnTo>
                    <a:lnTo>
                      <a:pt x="1326411" y="1530493"/>
                    </a:lnTo>
                    <a:close/>
                    <a:moveTo>
                      <a:pt x="1108692" y="1656339"/>
                    </a:moveTo>
                    <a:lnTo>
                      <a:pt x="906763" y="1772854"/>
                    </a:lnTo>
                    <a:lnTo>
                      <a:pt x="906046" y="1540780"/>
                    </a:lnTo>
                    <a:lnTo>
                      <a:pt x="1107974" y="1424265"/>
                    </a:lnTo>
                    <a:lnTo>
                      <a:pt x="1108692" y="1656339"/>
                    </a:lnTo>
                    <a:close/>
                    <a:moveTo>
                      <a:pt x="890973" y="1781946"/>
                    </a:moveTo>
                    <a:lnTo>
                      <a:pt x="689045" y="1898461"/>
                    </a:lnTo>
                    <a:lnTo>
                      <a:pt x="688327" y="1666387"/>
                    </a:lnTo>
                    <a:lnTo>
                      <a:pt x="890255" y="1549872"/>
                    </a:lnTo>
                    <a:lnTo>
                      <a:pt x="890973" y="1781946"/>
                    </a:lnTo>
                    <a:close/>
                    <a:moveTo>
                      <a:pt x="473479" y="2792784"/>
                    </a:moveTo>
                    <a:lnTo>
                      <a:pt x="675407" y="2676269"/>
                    </a:lnTo>
                    <a:lnTo>
                      <a:pt x="676125" y="2908343"/>
                    </a:lnTo>
                    <a:lnTo>
                      <a:pt x="474196" y="3024858"/>
                    </a:lnTo>
                    <a:lnTo>
                      <a:pt x="473479" y="2792784"/>
                    </a:lnTo>
                    <a:close/>
                    <a:moveTo>
                      <a:pt x="1980285" y="1403689"/>
                    </a:moveTo>
                    <a:lnTo>
                      <a:pt x="1778357" y="1520205"/>
                    </a:lnTo>
                    <a:lnTo>
                      <a:pt x="1777640" y="1288131"/>
                    </a:lnTo>
                    <a:lnTo>
                      <a:pt x="1979568" y="1171615"/>
                    </a:lnTo>
                    <a:lnTo>
                      <a:pt x="1980285" y="1403689"/>
                    </a:lnTo>
                    <a:close/>
                    <a:moveTo>
                      <a:pt x="1762567" y="1529296"/>
                    </a:moveTo>
                    <a:lnTo>
                      <a:pt x="1560638" y="1645812"/>
                    </a:lnTo>
                    <a:lnTo>
                      <a:pt x="1559920" y="1413738"/>
                    </a:lnTo>
                    <a:lnTo>
                      <a:pt x="1761849" y="1297222"/>
                    </a:lnTo>
                    <a:lnTo>
                      <a:pt x="1762567" y="1529296"/>
                    </a:lnTo>
                    <a:close/>
                    <a:moveTo>
                      <a:pt x="1544847" y="1655143"/>
                    </a:moveTo>
                    <a:lnTo>
                      <a:pt x="1342919" y="1771658"/>
                    </a:lnTo>
                    <a:lnTo>
                      <a:pt x="1342202" y="1539584"/>
                    </a:lnTo>
                    <a:lnTo>
                      <a:pt x="1544130" y="1423069"/>
                    </a:lnTo>
                    <a:lnTo>
                      <a:pt x="1544847" y="1655143"/>
                    </a:lnTo>
                    <a:close/>
                    <a:moveTo>
                      <a:pt x="1327129" y="1780750"/>
                    </a:moveTo>
                    <a:lnTo>
                      <a:pt x="1125200" y="1897265"/>
                    </a:lnTo>
                    <a:lnTo>
                      <a:pt x="1124483" y="1665191"/>
                    </a:lnTo>
                    <a:lnTo>
                      <a:pt x="1326411" y="1548676"/>
                    </a:lnTo>
                    <a:lnTo>
                      <a:pt x="1327129" y="1780750"/>
                    </a:lnTo>
                    <a:close/>
                    <a:moveTo>
                      <a:pt x="1109410" y="1906357"/>
                    </a:moveTo>
                    <a:lnTo>
                      <a:pt x="907481" y="2022872"/>
                    </a:lnTo>
                    <a:lnTo>
                      <a:pt x="906763" y="1790798"/>
                    </a:lnTo>
                    <a:lnTo>
                      <a:pt x="1108692" y="1674283"/>
                    </a:lnTo>
                    <a:lnTo>
                      <a:pt x="1109410" y="1906357"/>
                    </a:lnTo>
                    <a:close/>
                    <a:moveTo>
                      <a:pt x="691198" y="2667177"/>
                    </a:moveTo>
                    <a:lnTo>
                      <a:pt x="893126" y="2550662"/>
                    </a:lnTo>
                    <a:lnTo>
                      <a:pt x="893844" y="2782736"/>
                    </a:lnTo>
                    <a:lnTo>
                      <a:pt x="691916" y="2899251"/>
                    </a:lnTo>
                    <a:lnTo>
                      <a:pt x="691198" y="2667177"/>
                    </a:lnTo>
                    <a:close/>
                    <a:moveTo>
                      <a:pt x="1763284" y="1779554"/>
                    </a:moveTo>
                    <a:lnTo>
                      <a:pt x="1561356" y="1896069"/>
                    </a:lnTo>
                    <a:lnTo>
                      <a:pt x="1560638" y="1663995"/>
                    </a:lnTo>
                    <a:lnTo>
                      <a:pt x="1762567" y="1547479"/>
                    </a:lnTo>
                    <a:lnTo>
                      <a:pt x="1763284" y="1779554"/>
                    </a:lnTo>
                    <a:close/>
                    <a:moveTo>
                      <a:pt x="1545566" y="1905161"/>
                    </a:moveTo>
                    <a:lnTo>
                      <a:pt x="1343637" y="2021676"/>
                    </a:lnTo>
                    <a:lnTo>
                      <a:pt x="1342919" y="1789602"/>
                    </a:lnTo>
                    <a:lnTo>
                      <a:pt x="1544847" y="1673086"/>
                    </a:lnTo>
                    <a:lnTo>
                      <a:pt x="1545566" y="1905161"/>
                    </a:lnTo>
                    <a:close/>
                    <a:moveTo>
                      <a:pt x="1327846" y="2030768"/>
                    </a:moveTo>
                    <a:lnTo>
                      <a:pt x="1125918" y="2147283"/>
                    </a:lnTo>
                    <a:lnTo>
                      <a:pt x="1125200" y="1915209"/>
                    </a:lnTo>
                    <a:lnTo>
                      <a:pt x="1327129" y="1798693"/>
                    </a:lnTo>
                    <a:lnTo>
                      <a:pt x="1327846" y="2030768"/>
                    </a:lnTo>
                    <a:close/>
                    <a:moveTo>
                      <a:pt x="1546283" y="2155418"/>
                    </a:moveTo>
                    <a:lnTo>
                      <a:pt x="1344355" y="2271933"/>
                    </a:lnTo>
                    <a:lnTo>
                      <a:pt x="1343637" y="2039859"/>
                    </a:lnTo>
                    <a:lnTo>
                      <a:pt x="1545566" y="1923344"/>
                    </a:lnTo>
                    <a:lnTo>
                      <a:pt x="1546283" y="2155418"/>
                    </a:lnTo>
                    <a:close/>
                    <a:moveTo>
                      <a:pt x="1328564" y="2281025"/>
                    </a:moveTo>
                    <a:lnTo>
                      <a:pt x="1126636" y="2397540"/>
                    </a:lnTo>
                    <a:lnTo>
                      <a:pt x="1125918" y="2165466"/>
                    </a:lnTo>
                    <a:lnTo>
                      <a:pt x="1327846" y="2048951"/>
                    </a:lnTo>
                    <a:lnTo>
                      <a:pt x="1328564" y="2281025"/>
                    </a:lnTo>
                    <a:close/>
                    <a:moveTo>
                      <a:pt x="1764002" y="2029571"/>
                    </a:moveTo>
                    <a:lnTo>
                      <a:pt x="1562074" y="2146087"/>
                    </a:lnTo>
                    <a:lnTo>
                      <a:pt x="1561356" y="1914013"/>
                    </a:lnTo>
                    <a:lnTo>
                      <a:pt x="1763284" y="1797498"/>
                    </a:lnTo>
                    <a:lnTo>
                      <a:pt x="1764002" y="2029571"/>
                    </a:lnTo>
                    <a:close/>
                    <a:moveTo>
                      <a:pt x="1764720" y="2279829"/>
                    </a:moveTo>
                    <a:lnTo>
                      <a:pt x="1562791" y="2396344"/>
                    </a:lnTo>
                    <a:lnTo>
                      <a:pt x="1562074" y="2164270"/>
                    </a:lnTo>
                    <a:lnTo>
                      <a:pt x="1764002" y="2047754"/>
                    </a:lnTo>
                    <a:lnTo>
                      <a:pt x="1764720" y="2279829"/>
                    </a:lnTo>
                    <a:close/>
                    <a:moveTo>
                      <a:pt x="1547001" y="2405675"/>
                    </a:moveTo>
                    <a:lnTo>
                      <a:pt x="1345073" y="2522191"/>
                    </a:lnTo>
                    <a:lnTo>
                      <a:pt x="1344355" y="2290117"/>
                    </a:lnTo>
                    <a:lnTo>
                      <a:pt x="1546283" y="2173601"/>
                    </a:lnTo>
                    <a:lnTo>
                      <a:pt x="1547001" y="2405675"/>
                    </a:lnTo>
                    <a:close/>
                    <a:moveTo>
                      <a:pt x="1329282" y="2531282"/>
                    </a:moveTo>
                    <a:lnTo>
                      <a:pt x="1127353" y="2647798"/>
                    </a:lnTo>
                    <a:lnTo>
                      <a:pt x="1126636" y="2415724"/>
                    </a:lnTo>
                    <a:lnTo>
                      <a:pt x="1328564" y="2299208"/>
                    </a:lnTo>
                    <a:lnTo>
                      <a:pt x="1329282" y="2531282"/>
                    </a:lnTo>
                    <a:close/>
                    <a:moveTo>
                      <a:pt x="1111563" y="2656889"/>
                    </a:moveTo>
                    <a:lnTo>
                      <a:pt x="909635" y="2773405"/>
                    </a:lnTo>
                    <a:lnTo>
                      <a:pt x="908917" y="2541331"/>
                    </a:lnTo>
                    <a:lnTo>
                      <a:pt x="1110845" y="2424815"/>
                    </a:lnTo>
                    <a:lnTo>
                      <a:pt x="1111563" y="2656889"/>
                    </a:lnTo>
                    <a:close/>
                    <a:moveTo>
                      <a:pt x="908917" y="2523387"/>
                    </a:moveTo>
                    <a:lnTo>
                      <a:pt x="908199" y="2291313"/>
                    </a:lnTo>
                    <a:lnTo>
                      <a:pt x="1110127" y="2174797"/>
                    </a:lnTo>
                    <a:lnTo>
                      <a:pt x="1110845" y="2406871"/>
                    </a:lnTo>
                    <a:lnTo>
                      <a:pt x="908917" y="2523387"/>
                    </a:lnTo>
                    <a:close/>
                    <a:moveTo>
                      <a:pt x="908199" y="2273130"/>
                    </a:moveTo>
                    <a:lnTo>
                      <a:pt x="907481" y="2041055"/>
                    </a:lnTo>
                    <a:lnTo>
                      <a:pt x="1109410" y="1924540"/>
                    </a:lnTo>
                    <a:lnTo>
                      <a:pt x="1110127" y="2156614"/>
                    </a:lnTo>
                    <a:lnTo>
                      <a:pt x="908199" y="2273130"/>
                    </a:lnTo>
                    <a:close/>
                    <a:moveTo>
                      <a:pt x="1981003" y="1653707"/>
                    </a:moveTo>
                    <a:lnTo>
                      <a:pt x="1779075" y="1770223"/>
                    </a:lnTo>
                    <a:lnTo>
                      <a:pt x="1778357" y="1538148"/>
                    </a:lnTo>
                    <a:lnTo>
                      <a:pt x="1980285" y="1421633"/>
                    </a:lnTo>
                    <a:lnTo>
                      <a:pt x="1981003" y="1653707"/>
                    </a:lnTo>
                    <a:close/>
                    <a:moveTo>
                      <a:pt x="1981721" y="1903964"/>
                    </a:moveTo>
                    <a:lnTo>
                      <a:pt x="1779793" y="2020480"/>
                    </a:lnTo>
                    <a:lnTo>
                      <a:pt x="1779075" y="1788406"/>
                    </a:lnTo>
                    <a:lnTo>
                      <a:pt x="1981003" y="1671890"/>
                    </a:lnTo>
                    <a:lnTo>
                      <a:pt x="1981721" y="1903964"/>
                    </a:lnTo>
                    <a:close/>
                    <a:moveTo>
                      <a:pt x="1982438" y="2154221"/>
                    </a:moveTo>
                    <a:lnTo>
                      <a:pt x="1780510" y="2270737"/>
                    </a:lnTo>
                    <a:lnTo>
                      <a:pt x="1779793" y="2038663"/>
                    </a:lnTo>
                    <a:lnTo>
                      <a:pt x="1981721" y="1922147"/>
                    </a:lnTo>
                    <a:lnTo>
                      <a:pt x="1982438" y="2154221"/>
                    </a:lnTo>
                    <a:close/>
                    <a:moveTo>
                      <a:pt x="1983156" y="2404240"/>
                    </a:moveTo>
                    <a:lnTo>
                      <a:pt x="1781228" y="2520755"/>
                    </a:lnTo>
                    <a:lnTo>
                      <a:pt x="1780510" y="2288681"/>
                    </a:lnTo>
                    <a:lnTo>
                      <a:pt x="1982438" y="2172165"/>
                    </a:lnTo>
                    <a:lnTo>
                      <a:pt x="1983156" y="2404240"/>
                    </a:lnTo>
                    <a:close/>
                    <a:moveTo>
                      <a:pt x="1765437" y="2530086"/>
                    </a:moveTo>
                    <a:lnTo>
                      <a:pt x="1563509" y="2646601"/>
                    </a:lnTo>
                    <a:lnTo>
                      <a:pt x="1562791" y="2414527"/>
                    </a:lnTo>
                    <a:lnTo>
                      <a:pt x="1764720" y="2298012"/>
                    </a:lnTo>
                    <a:lnTo>
                      <a:pt x="1765437" y="2530086"/>
                    </a:lnTo>
                    <a:close/>
                    <a:moveTo>
                      <a:pt x="1547719" y="2655693"/>
                    </a:moveTo>
                    <a:lnTo>
                      <a:pt x="1345790" y="2772208"/>
                    </a:lnTo>
                    <a:lnTo>
                      <a:pt x="1345073" y="2540134"/>
                    </a:lnTo>
                    <a:lnTo>
                      <a:pt x="1547001" y="2423619"/>
                    </a:lnTo>
                    <a:lnTo>
                      <a:pt x="1547719" y="2655693"/>
                    </a:lnTo>
                    <a:close/>
                    <a:moveTo>
                      <a:pt x="1330000" y="2781539"/>
                    </a:moveTo>
                    <a:lnTo>
                      <a:pt x="1128071" y="2898055"/>
                    </a:lnTo>
                    <a:lnTo>
                      <a:pt x="1127353" y="2665981"/>
                    </a:lnTo>
                    <a:lnTo>
                      <a:pt x="1329282" y="2549465"/>
                    </a:lnTo>
                    <a:lnTo>
                      <a:pt x="1330000" y="2781539"/>
                    </a:lnTo>
                    <a:close/>
                    <a:moveTo>
                      <a:pt x="1112281" y="2907146"/>
                    </a:moveTo>
                    <a:lnTo>
                      <a:pt x="910352" y="3023662"/>
                    </a:lnTo>
                    <a:lnTo>
                      <a:pt x="909635" y="2791588"/>
                    </a:lnTo>
                    <a:lnTo>
                      <a:pt x="1111563" y="2675072"/>
                    </a:lnTo>
                    <a:lnTo>
                      <a:pt x="1112281" y="2907146"/>
                    </a:lnTo>
                    <a:close/>
                    <a:moveTo>
                      <a:pt x="894562" y="3032753"/>
                    </a:moveTo>
                    <a:lnTo>
                      <a:pt x="692633" y="3149269"/>
                    </a:lnTo>
                    <a:lnTo>
                      <a:pt x="691916" y="2917195"/>
                    </a:lnTo>
                    <a:lnTo>
                      <a:pt x="893844" y="2800679"/>
                    </a:lnTo>
                    <a:lnTo>
                      <a:pt x="894562" y="3032753"/>
                    </a:lnTo>
                    <a:close/>
                    <a:moveTo>
                      <a:pt x="677560" y="3408618"/>
                    </a:moveTo>
                    <a:lnTo>
                      <a:pt x="475632" y="3525133"/>
                    </a:lnTo>
                    <a:lnTo>
                      <a:pt x="474915" y="3293059"/>
                    </a:lnTo>
                    <a:lnTo>
                      <a:pt x="676843" y="3176544"/>
                    </a:lnTo>
                    <a:lnTo>
                      <a:pt x="677560" y="3408618"/>
                    </a:lnTo>
                    <a:close/>
                    <a:moveTo>
                      <a:pt x="474915" y="3275115"/>
                    </a:moveTo>
                    <a:lnTo>
                      <a:pt x="474196" y="3043041"/>
                    </a:lnTo>
                    <a:lnTo>
                      <a:pt x="676125" y="2926526"/>
                    </a:lnTo>
                    <a:lnTo>
                      <a:pt x="676843" y="3158600"/>
                    </a:lnTo>
                    <a:lnTo>
                      <a:pt x="474915" y="3275115"/>
                    </a:lnTo>
                    <a:close/>
                    <a:moveTo>
                      <a:pt x="691198" y="2648994"/>
                    </a:moveTo>
                    <a:lnTo>
                      <a:pt x="690480" y="2416920"/>
                    </a:lnTo>
                    <a:lnTo>
                      <a:pt x="892409" y="2300404"/>
                    </a:lnTo>
                    <a:lnTo>
                      <a:pt x="893126" y="2532478"/>
                    </a:lnTo>
                    <a:lnTo>
                      <a:pt x="691198" y="2648994"/>
                    </a:lnTo>
                    <a:close/>
                    <a:moveTo>
                      <a:pt x="690480" y="2398976"/>
                    </a:moveTo>
                    <a:lnTo>
                      <a:pt x="689762" y="2166902"/>
                    </a:lnTo>
                    <a:lnTo>
                      <a:pt x="891691" y="2050386"/>
                    </a:lnTo>
                    <a:lnTo>
                      <a:pt x="892409" y="2282460"/>
                    </a:lnTo>
                    <a:lnTo>
                      <a:pt x="690480" y="2398976"/>
                    </a:lnTo>
                    <a:close/>
                    <a:moveTo>
                      <a:pt x="689762" y="2148719"/>
                    </a:moveTo>
                    <a:lnTo>
                      <a:pt x="689045" y="1916645"/>
                    </a:lnTo>
                    <a:lnTo>
                      <a:pt x="890973" y="1800129"/>
                    </a:lnTo>
                    <a:lnTo>
                      <a:pt x="891691" y="2032203"/>
                    </a:lnTo>
                    <a:lnTo>
                      <a:pt x="689762" y="2148719"/>
                    </a:lnTo>
                    <a:close/>
                    <a:moveTo>
                      <a:pt x="2198004" y="1277843"/>
                    </a:moveTo>
                    <a:lnTo>
                      <a:pt x="1996076" y="1394358"/>
                    </a:lnTo>
                    <a:lnTo>
                      <a:pt x="1995358" y="1162284"/>
                    </a:lnTo>
                    <a:lnTo>
                      <a:pt x="2197287" y="1045769"/>
                    </a:lnTo>
                    <a:lnTo>
                      <a:pt x="2198004" y="1277843"/>
                    </a:lnTo>
                    <a:close/>
                    <a:moveTo>
                      <a:pt x="2198722" y="1528100"/>
                    </a:moveTo>
                    <a:lnTo>
                      <a:pt x="1996794" y="1644616"/>
                    </a:lnTo>
                    <a:lnTo>
                      <a:pt x="1996076" y="1412541"/>
                    </a:lnTo>
                    <a:lnTo>
                      <a:pt x="2198004" y="1296026"/>
                    </a:lnTo>
                    <a:lnTo>
                      <a:pt x="2198722" y="1528100"/>
                    </a:lnTo>
                    <a:close/>
                    <a:moveTo>
                      <a:pt x="2199440" y="1778118"/>
                    </a:moveTo>
                    <a:lnTo>
                      <a:pt x="1997511" y="1894634"/>
                    </a:lnTo>
                    <a:lnTo>
                      <a:pt x="1996794" y="1662560"/>
                    </a:lnTo>
                    <a:lnTo>
                      <a:pt x="2198722" y="1546044"/>
                    </a:lnTo>
                    <a:lnTo>
                      <a:pt x="2199440" y="1778118"/>
                    </a:lnTo>
                    <a:close/>
                    <a:moveTo>
                      <a:pt x="2200158" y="2028375"/>
                    </a:moveTo>
                    <a:lnTo>
                      <a:pt x="1998229" y="2144891"/>
                    </a:lnTo>
                    <a:lnTo>
                      <a:pt x="1997511" y="1912817"/>
                    </a:lnTo>
                    <a:lnTo>
                      <a:pt x="2199440" y="1796301"/>
                    </a:lnTo>
                    <a:lnTo>
                      <a:pt x="2200158" y="2028375"/>
                    </a:lnTo>
                    <a:close/>
                    <a:moveTo>
                      <a:pt x="2200875" y="2278633"/>
                    </a:moveTo>
                    <a:lnTo>
                      <a:pt x="1998947" y="2395148"/>
                    </a:lnTo>
                    <a:lnTo>
                      <a:pt x="1998229" y="2163074"/>
                    </a:lnTo>
                    <a:lnTo>
                      <a:pt x="2200158" y="2046558"/>
                    </a:lnTo>
                    <a:lnTo>
                      <a:pt x="2200875" y="2278633"/>
                    </a:lnTo>
                    <a:close/>
                    <a:moveTo>
                      <a:pt x="2201593" y="2528890"/>
                    </a:moveTo>
                    <a:lnTo>
                      <a:pt x="1999665" y="2645405"/>
                    </a:lnTo>
                    <a:lnTo>
                      <a:pt x="1998947" y="2413331"/>
                    </a:lnTo>
                    <a:lnTo>
                      <a:pt x="2200875" y="2296816"/>
                    </a:lnTo>
                    <a:lnTo>
                      <a:pt x="2201593" y="2528890"/>
                    </a:lnTo>
                    <a:close/>
                    <a:moveTo>
                      <a:pt x="1983875" y="2654497"/>
                    </a:moveTo>
                    <a:lnTo>
                      <a:pt x="1781946" y="2771012"/>
                    </a:lnTo>
                    <a:lnTo>
                      <a:pt x="1781228" y="2538938"/>
                    </a:lnTo>
                    <a:lnTo>
                      <a:pt x="1983156" y="2422423"/>
                    </a:lnTo>
                    <a:lnTo>
                      <a:pt x="1983875" y="2654497"/>
                    </a:lnTo>
                    <a:close/>
                    <a:moveTo>
                      <a:pt x="1766155" y="2780104"/>
                    </a:moveTo>
                    <a:lnTo>
                      <a:pt x="1564227" y="2896619"/>
                    </a:lnTo>
                    <a:lnTo>
                      <a:pt x="1563509" y="2664545"/>
                    </a:lnTo>
                    <a:lnTo>
                      <a:pt x="1765437" y="2548030"/>
                    </a:lnTo>
                    <a:lnTo>
                      <a:pt x="1766155" y="2780104"/>
                    </a:lnTo>
                    <a:close/>
                    <a:moveTo>
                      <a:pt x="1548436" y="2905950"/>
                    </a:moveTo>
                    <a:lnTo>
                      <a:pt x="1346508" y="3022466"/>
                    </a:lnTo>
                    <a:lnTo>
                      <a:pt x="1345790" y="2790392"/>
                    </a:lnTo>
                    <a:lnTo>
                      <a:pt x="1547719" y="2673876"/>
                    </a:lnTo>
                    <a:lnTo>
                      <a:pt x="1548436" y="2905950"/>
                    </a:lnTo>
                    <a:close/>
                    <a:moveTo>
                      <a:pt x="1330717" y="3031557"/>
                    </a:moveTo>
                    <a:lnTo>
                      <a:pt x="1128789" y="3148073"/>
                    </a:lnTo>
                    <a:lnTo>
                      <a:pt x="1128071" y="2915999"/>
                    </a:lnTo>
                    <a:lnTo>
                      <a:pt x="1330000" y="2799483"/>
                    </a:lnTo>
                    <a:lnTo>
                      <a:pt x="1330717" y="3031557"/>
                    </a:lnTo>
                    <a:close/>
                    <a:moveTo>
                      <a:pt x="1112999" y="3157164"/>
                    </a:moveTo>
                    <a:lnTo>
                      <a:pt x="911070" y="3273680"/>
                    </a:lnTo>
                    <a:lnTo>
                      <a:pt x="910352" y="3041606"/>
                    </a:lnTo>
                    <a:lnTo>
                      <a:pt x="1112281" y="2925090"/>
                    </a:lnTo>
                    <a:lnTo>
                      <a:pt x="1112999" y="3157164"/>
                    </a:lnTo>
                    <a:close/>
                    <a:moveTo>
                      <a:pt x="895279" y="3283011"/>
                    </a:moveTo>
                    <a:lnTo>
                      <a:pt x="693351" y="3399526"/>
                    </a:lnTo>
                    <a:lnTo>
                      <a:pt x="692633" y="3167452"/>
                    </a:lnTo>
                    <a:lnTo>
                      <a:pt x="894562" y="3050937"/>
                    </a:lnTo>
                    <a:lnTo>
                      <a:pt x="895279" y="3283011"/>
                    </a:lnTo>
                    <a:close/>
                    <a:moveTo>
                      <a:pt x="678278" y="3658875"/>
                    </a:moveTo>
                    <a:lnTo>
                      <a:pt x="476350" y="3775391"/>
                    </a:lnTo>
                    <a:lnTo>
                      <a:pt x="475632" y="3543316"/>
                    </a:lnTo>
                    <a:lnTo>
                      <a:pt x="677560" y="3426801"/>
                    </a:lnTo>
                    <a:lnTo>
                      <a:pt x="678278" y="3658875"/>
                    </a:lnTo>
                    <a:close/>
                    <a:moveTo>
                      <a:pt x="460559" y="3784482"/>
                    </a:moveTo>
                    <a:lnTo>
                      <a:pt x="258631" y="3900998"/>
                    </a:lnTo>
                    <a:lnTo>
                      <a:pt x="257913" y="3668923"/>
                    </a:lnTo>
                    <a:lnTo>
                      <a:pt x="459842" y="3552408"/>
                    </a:lnTo>
                    <a:lnTo>
                      <a:pt x="460559" y="3784482"/>
                    </a:lnTo>
                    <a:close/>
                    <a:moveTo>
                      <a:pt x="257913" y="3650979"/>
                    </a:moveTo>
                    <a:lnTo>
                      <a:pt x="257195" y="3418905"/>
                    </a:lnTo>
                    <a:lnTo>
                      <a:pt x="459124" y="3302390"/>
                    </a:lnTo>
                    <a:lnTo>
                      <a:pt x="459842" y="3534464"/>
                    </a:lnTo>
                    <a:lnTo>
                      <a:pt x="257913" y="3650979"/>
                    </a:lnTo>
                    <a:close/>
                    <a:moveTo>
                      <a:pt x="257195" y="3400962"/>
                    </a:moveTo>
                    <a:lnTo>
                      <a:pt x="256478" y="3168888"/>
                    </a:lnTo>
                    <a:lnTo>
                      <a:pt x="458406" y="3052372"/>
                    </a:lnTo>
                    <a:lnTo>
                      <a:pt x="459124" y="3284446"/>
                    </a:lnTo>
                    <a:lnTo>
                      <a:pt x="257195" y="3400962"/>
                    </a:lnTo>
                    <a:close/>
                    <a:moveTo>
                      <a:pt x="473479" y="2774840"/>
                    </a:moveTo>
                    <a:lnTo>
                      <a:pt x="472761" y="2542766"/>
                    </a:lnTo>
                    <a:lnTo>
                      <a:pt x="674689" y="2426251"/>
                    </a:lnTo>
                    <a:lnTo>
                      <a:pt x="675407" y="2658325"/>
                    </a:lnTo>
                    <a:lnTo>
                      <a:pt x="473479" y="2774840"/>
                    </a:lnTo>
                    <a:close/>
                    <a:moveTo>
                      <a:pt x="472761" y="2524583"/>
                    </a:moveTo>
                    <a:lnTo>
                      <a:pt x="472043" y="2292509"/>
                    </a:lnTo>
                    <a:lnTo>
                      <a:pt x="673972" y="2175993"/>
                    </a:lnTo>
                    <a:lnTo>
                      <a:pt x="674689" y="2408067"/>
                    </a:lnTo>
                    <a:lnTo>
                      <a:pt x="472761" y="2524583"/>
                    </a:lnTo>
                    <a:close/>
                    <a:moveTo>
                      <a:pt x="472043" y="2274326"/>
                    </a:moveTo>
                    <a:lnTo>
                      <a:pt x="471326" y="2042252"/>
                    </a:lnTo>
                    <a:lnTo>
                      <a:pt x="673254" y="1925736"/>
                    </a:lnTo>
                    <a:lnTo>
                      <a:pt x="673972" y="2157810"/>
                    </a:lnTo>
                    <a:lnTo>
                      <a:pt x="472043" y="2274326"/>
                    </a:lnTo>
                    <a:close/>
                    <a:moveTo>
                      <a:pt x="471326" y="2024308"/>
                    </a:moveTo>
                    <a:lnTo>
                      <a:pt x="470608" y="1792234"/>
                    </a:lnTo>
                    <a:lnTo>
                      <a:pt x="672536" y="1675718"/>
                    </a:lnTo>
                    <a:lnTo>
                      <a:pt x="673254" y="1907793"/>
                    </a:lnTo>
                    <a:lnTo>
                      <a:pt x="471326" y="2024308"/>
                    </a:lnTo>
                    <a:close/>
                    <a:moveTo>
                      <a:pt x="2415006" y="901979"/>
                    </a:moveTo>
                    <a:lnTo>
                      <a:pt x="2213077" y="1018494"/>
                    </a:lnTo>
                    <a:lnTo>
                      <a:pt x="2212360" y="786420"/>
                    </a:lnTo>
                    <a:lnTo>
                      <a:pt x="2414288" y="669905"/>
                    </a:lnTo>
                    <a:lnTo>
                      <a:pt x="2415006" y="901979"/>
                    </a:lnTo>
                    <a:close/>
                    <a:moveTo>
                      <a:pt x="2415724" y="1152236"/>
                    </a:moveTo>
                    <a:lnTo>
                      <a:pt x="2213795" y="1268751"/>
                    </a:lnTo>
                    <a:lnTo>
                      <a:pt x="2213077" y="1036677"/>
                    </a:lnTo>
                    <a:lnTo>
                      <a:pt x="2415006" y="920162"/>
                    </a:lnTo>
                    <a:lnTo>
                      <a:pt x="2415724" y="1152236"/>
                    </a:lnTo>
                    <a:close/>
                    <a:moveTo>
                      <a:pt x="2416441" y="1402493"/>
                    </a:moveTo>
                    <a:lnTo>
                      <a:pt x="2214513" y="1519009"/>
                    </a:lnTo>
                    <a:lnTo>
                      <a:pt x="2213795" y="1286934"/>
                    </a:lnTo>
                    <a:lnTo>
                      <a:pt x="2415724" y="1170419"/>
                    </a:lnTo>
                    <a:lnTo>
                      <a:pt x="2416441" y="1402493"/>
                    </a:lnTo>
                    <a:close/>
                    <a:moveTo>
                      <a:pt x="2417159" y="1652511"/>
                    </a:moveTo>
                    <a:lnTo>
                      <a:pt x="2215231" y="1769027"/>
                    </a:lnTo>
                    <a:lnTo>
                      <a:pt x="2214513" y="1536953"/>
                    </a:lnTo>
                    <a:lnTo>
                      <a:pt x="2416441" y="1420437"/>
                    </a:lnTo>
                    <a:lnTo>
                      <a:pt x="2417159" y="1652511"/>
                    </a:lnTo>
                    <a:close/>
                    <a:moveTo>
                      <a:pt x="2417877" y="1902768"/>
                    </a:moveTo>
                    <a:lnTo>
                      <a:pt x="2215948" y="2019283"/>
                    </a:lnTo>
                    <a:lnTo>
                      <a:pt x="2215231" y="1787209"/>
                    </a:lnTo>
                    <a:lnTo>
                      <a:pt x="2417159" y="1670694"/>
                    </a:lnTo>
                    <a:lnTo>
                      <a:pt x="2417877" y="1902768"/>
                    </a:lnTo>
                    <a:close/>
                    <a:moveTo>
                      <a:pt x="2418594" y="2153025"/>
                    </a:moveTo>
                    <a:lnTo>
                      <a:pt x="2216666" y="2269541"/>
                    </a:lnTo>
                    <a:lnTo>
                      <a:pt x="2215948" y="2037467"/>
                    </a:lnTo>
                    <a:lnTo>
                      <a:pt x="2417877" y="1920951"/>
                    </a:lnTo>
                    <a:lnTo>
                      <a:pt x="2418594" y="2153025"/>
                    </a:lnTo>
                    <a:close/>
                    <a:moveTo>
                      <a:pt x="2419312" y="2403043"/>
                    </a:moveTo>
                    <a:lnTo>
                      <a:pt x="2217384" y="2519559"/>
                    </a:lnTo>
                    <a:lnTo>
                      <a:pt x="2216666" y="2287485"/>
                    </a:lnTo>
                    <a:lnTo>
                      <a:pt x="2418594" y="2170969"/>
                    </a:lnTo>
                    <a:lnTo>
                      <a:pt x="2419312" y="2403043"/>
                    </a:lnTo>
                    <a:close/>
                    <a:moveTo>
                      <a:pt x="2420030" y="2653300"/>
                    </a:moveTo>
                    <a:lnTo>
                      <a:pt x="2218102" y="2769816"/>
                    </a:lnTo>
                    <a:lnTo>
                      <a:pt x="2217384" y="2537742"/>
                    </a:lnTo>
                    <a:lnTo>
                      <a:pt x="2419312" y="2421226"/>
                    </a:lnTo>
                    <a:lnTo>
                      <a:pt x="2420030" y="2653300"/>
                    </a:lnTo>
                    <a:close/>
                    <a:moveTo>
                      <a:pt x="2420748" y="2903558"/>
                    </a:moveTo>
                    <a:lnTo>
                      <a:pt x="2218819" y="3020073"/>
                    </a:lnTo>
                    <a:lnTo>
                      <a:pt x="2218102" y="2787999"/>
                    </a:lnTo>
                    <a:lnTo>
                      <a:pt x="2420030" y="2671484"/>
                    </a:lnTo>
                    <a:lnTo>
                      <a:pt x="2420748" y="2903558"/>
                    </a:lnTo>
                    <a:close/>
                    <a:moveTo>
                      <a:pt x="2203029" y="3029165"/>
                    </a:moveTo>
                    <a:lnTo>
                      <a:pt x="2001100" y="3145680"/>
                    </a:lnTo>
                    <a:lnTo>
                      <a:pt x="2000382" y="2913606"/>
                    </a:lnTo>
                    <a:lnTo>
                      <a:pt x="2202311" y="2797091"/>
                    </a:lnTo>
                    <a:lnTo>
                      <a:pt x="2203029" y="3029165"/>
                    </a:lnTo>
                    <a:close/>
                    <a:moveTo>
                      <a:pt x="2000382" y="2895662"/>
                    </a:moveTo>
                    <a:lnTo>
                      <a:pt x="1999665" y="2663588"/>
                    </a:lnTo>
                    <a:lnTo>
                      <a:pt x="2201593" y="2547073"/>
                    </a:lnTo>
                    <a:lnTo>
                      <a:pt x="2202311" y="2779147"/>
                    </a:lnTo>
                    <a:lnTo>
                      <a:pt x="2000382" y="2895662"/>
                    </a:lnTo>
                    <a:close/>
                    <a:moveTo>
                      <a:pt x="1984592" y="2904754"/>
                    </a:moveTo>
                    <a:lnTo>
                      <a:pt x="1782664" y="3021269"/>
                    </a:lnTo>
                    <a:lnTo>
                      <a:pt x="1781946" y="2789195"/>
                    </a:lnTo>
                    <a:lnTo>
                      <a:pt x="1983875" y="2672680"/>
                    </a:lnTo>
                    <a:lnTo>
                      <a:pt x="1984592" y="2904754"/>
                    </a:lnTo>
                    <a:close/>
                    <a:moveTo>
                      <a:pt x="1766873" y="3030361"/>
                    </a:moveTo>
                    <a:lnTo>
                      <a:pt x="1564945" y="3146876"/>
                    </a:lnTo>
                    <a:lnTo>
                      <a:pt x="1564227" y="2914802"/>
                    </a:lnTo>
                    <a:lnTo>
                      <a:pt x="1766155" y="2798287"/>
                    </a:lnTo>
                    <a:lnTo>
                      <a:pt x="1766873" y="3030361"/>
                    </a:lnTo>
                    <a:close/>
                    <a:moveTo>
                      <a:pt x="1549154" y="3155968"/>
                    </a:moveTo>
                    <a:lnTo>
                      <a:pt x="1347226" y="3272484"/>
                    </a:lnTo>
                    <a:lnTo>
                      <a:pt x="1346508" y="3040410"/>
                    </a:lnTo>
                    <a:lnTo>
                      <a:pt x="1548436" y="2923894"/>
                    </a:lnTo>
                    <a:lnTo>
                      <a:pt x="1549154" y="3155968"/>
                    </a:lnTo>
                    <a:close/>
                    <a:moveTo>
                      <a:pt x="1331435" y="3281814"/>
                    </a:moveTo>
                    <a:lnTo>
                      <a:pt x="1129507" y="3398330"/>
                    </a:lnTo>
                    <a:lnTo>
                      <a:pt x="1128789" y="3166256"/>
                    </a:lnTo>
                    <a:lnTo>
                      <a:pt x="1330717" y="3049740"/>
                    </a:lnTo>
                    <a:lnTo>
                      <a:pt x="1331435" y="3281814"/>
                    </a:lnTo>
                    <a:close/>
                    <a:moveTo>
                      <a:pt x="1113716" y="3407421"/>
                    </a:moveTo>
                    <a:lnTo>
                      <a:pt x="911788" y="3523937"/>
                    </a:lnTo>
                    <a:lnTo>
                      <a:pt x="911070" y="3291863"/>
                    </a:lnTo>
                    <a:lnTo>
                      <a:pt x="1112999" y="3175347"/>
                    </a:lnTo>
                    <a:lnTo>
                      <a:pt x="1113716" y="3407421"/>
                    </a:lnTo>
                    <a:close/>
                    <a:moveTo>
                      <a:pt x="895997" y="3533268"/>
                    </a:moveTo>
                    <a:lnTo>
                      <a:pt x="694069" y="3649783"/>
                    </a:lnTo>
                    <a:lnTo>
                      <a:pt x="693351" y="3417709"/>
                    </a:lnTo>
                    <a:lnTo>
                      <a:pt x="895279" y="3301194"/>
                    </a:lnTo>
                    <a:lnTo>
                      <a:pt x="895997" y="3533268"/>
                    </a:lnTo>
                    <a:close/>
                    <a:moveTo>
                      <a:pt x="678996" y="3909132"/>
                    </a:moveTo>
                    <a:lnTo>
                      <a:pt x="477068" y="4025648"/>
                    </a:lnTo>
                    <a:lnTo>
                      <a:pt x="476350" y="3793574"/>
                    </a:lnTo>
                    <a:lnTo>
                      <a:pt x="678278" y="3677058"/>
                    </a:lnTo>
                    <a:lnTo>
                      <a:pt x="678996" y="3909132"/>
                    </a:lnTo>
                    <a:close/>
                    <a:moveTo>
                      <a:pt x="461277" y="4034739"/>
                    </a:moveTo>
                    <a:lnTo>
                      <a:pt x="259349" y="4151255"/>
                    </a:lnTo>
                    <a:lnTo>
                      <a:pt x="258631" y="3919181"/>
                    </a:lnTo>
                    <a:lnTo>
                      <a:pt x="460559" y="3802665"/>
                    </a:lnTo>
                    <a:lnTo>
                      <a:pt x="461277" y="4034739"/>
                    </a:lnTo>
                    <a:close/>
                    <a:moveTo>
                      <a:pt x="243558" y="4160585"/>
                    </a:moveTo>
                    <a:lnTo>
                      <a:pt x="41630" y="4277101"/>
                    </a:lnTo>
                    <a:lnTo>
                      <a:pt x="40912" y="4045027"/>
                    </a:lnTo>
                    <a:lnTo>
                      <a:pt x="242840" y="3928511"/>
                    </a:lnTo>
                    <a:lnTo>
                      <a:pt x="243558" y="4160585"/>
                    </a:lnTo>
                    <a:close/>
                    <a:moveTo>
                      <a:pt x="40912" y="4026844"/>
                    </a:moveTo>
                    <a:lnTo>
                      <a:pt x="40194" y="3794770"/>
                    </a:lnTo>
                    <a:lnTo>
                      <a:pt x="242123" y="3678254"/>
                    </a:lnTo>
                    <a:lnTo>
                      <a:pt x="242840" y="3910328"/>
                    </a:lnTo>
                    <a:lnTo>
                      <a:pt x="40912" y="4026844"/>
                    </a:lnTo>
                    <a:close/>
                    <a:moveTo>
                      <a:pt x="40194" y="3776826"/>
                    </a:moveTo>
                    <a:lnTo>
                      <a:pt x="39476" y="3544752"/>
                    </a:lnTo>
                    <a:lnTo>
                      <a:pt x="241405" y="3428236"/>
                    </a:lnTo>
                    <a:lnTo>
                      <a:pt x="242123" y="3660311"/>
                    </a:lnTo>
                    <a:lnTo>
                      <a:pt x="40194" y="3776826"/>
                    </a:lnTo>
                    <a:close/>
                    <a:moveTo>
                      <a:pt x="39476" y="3526569"/>
                    </a:moveTo>
                    <a:lnTo>
                      <a:pt x="38759" y="3294495"/>
                    </a:lnTo>
                    <a:lnTo>
                      <a:pt x="240687" y="3177979"/>
                    </a:lnTo>
                    <a:lnTo>
                      <a:pt x="241405" y="3410053"/>
                    </a:lnTo>
                    <a:lnTo>
                      <a:pt x="39476" y="3526569"/>
                    </a:lnTo>
                    <a:close/>
                    <a:moveTo>
                      <a:pt x="255760" y="2900447"/>
                    </a:moveTo>
                    <a:lnTo>
                      <a:pt x="255042" y="2668373"/>
                    </a:lnTo>
                    <a:lnTo>
                      <a:pt x="456971" y="2551858"/>
                    </a:lnTo>
                    <a:lnTo>
                      <a:pt x="457688" y="2783932"/>
                    </a:lnTo>
                    <a:lnTo>
                      <a:pt x="255760" y="2900447"/>
                    </a:lnTo>
                    <a:close/>
                    <a:moveTo>
                      <a:pt x="255042" y="2650429"/>
                    </a:moveTo>
                    <a:lnTo>
                      <a:pt x="254325" y="2418355"/>
                    </a:lnTo>
                    <a:lnTo>
                      <a:pt x="456253" y="2301840"/>
                    </a:lnTo>
                    <a:lnTo>
                      <a:pt x="456971" y="2533914"/>
                    </a:lnTo>
                    <a:lnTo>
                      <a:pt x="255042" y="2650429"/>
                    </a:lnTo>
                    <a:close/>
                    <a:moveTo>
                      <a:pt x="254325" y="2400172"/>
                    </a:moveTo>
                    <a:lnTo>
                      <a:pt x="253607" y="2168098"/>
                    </a:lnTo>
                    <a:lnTo>
                      <a:pt x="455535" y="2051583"/>
                    </a:lnTo>
                    <a:lnTo>
                      <a:pt x="456253" y="2283657"/>
                    </a:lnTo>
                    <a:lnTo>
                      <a:pt x="254325" y="2400172"/>
                    </a:lnTo>
                    <a:close/>
                    <a:moveTo>
                      <a:pt x="253607" y="2149915"/>
                    </a:moveTo>
                    <a:lnTo>
                      <a:pt x="252889" y="1917841"/>
                    </a:lnTo>
                    <a:lnTo>
                      <a:pt x="454817" y="1801325"/>
                    </a:lnTo>
                    <a:lnTo>
                      <a:pt x="455535" y="2033400"/>
                    </a:lnTo>
                    <a:lnTo>
                      <a:pt x="253607" y="2149915"/>
                    </a:lnTo>
                    <a:close/>
                    <a:moveTo>
                      <a:pt x="237816" y="2159007"/>
                    </a:moveTo>
                    <a:lnTo>
                      <a:pt x="35888" y="2275522"/>
                    </a:lnTo>
                    <a:lnTo>
                      <a:pt x="35170" y="2043448"/>
                    </a:lnTo>
                    <a:lnTo>
                      <a:pt x="237098" y="1926932"/>
                    </a:lnTo>
                    <a:lnTo>
                      <a:pt x="237816" y="2159007"/>
                    </a:lnTo>
                    <a:close/>
                    <a:moveTo>
                      <a:pt x="35170" y="2025504"/>
                    </a:moveTo>
                    <a:lnTo>
                      <a:pt x="34452" y="1793430"/>
                    </a:lnTo>
                    <a:lnTo>
                      <a:pt x="236381" y="1676914"/>
                    </a:lnTo>
                    <a:lnTo>
                      <a:pt x="237098" y="1908988"/>
                    </a:lnTo>
                    <a:lnTo>
                      <a:pt x="35170" y="2025504"/>
                    </a:lnTo>
                    <a:close/>
                    <a:moveTo>
                      <a:pt x="454099" y="1532885"/>
                    </a:moveTo>
                    <a:lnTo>
                      <a:pt x="252171" y="1649401"/>
                    </a:lnTo>
                    <a:lnTo>
                      <a:pt x="251453" y="1417327"/>
                    </a:lnTo>
                    <a:lnTo>
                      <a:pt x="453382" y="1300811"/>
                    </a:lnTo>
                    <a:lnTo>
                      <a:pt x="454099" y="1532885"/>
                    </a:lnTo>
                    <a:close/>
                    <a:moveTo>
                      <a:pt x="671819" y="1407278"/>
                    </a:moveTo>
                    <a:lnTo>
                      <a:pt x="469890" y="1523794"/>
                    </a:lnTo>
                    <a:lnTo>
                      <a:pt x="469172" y="1291719"/>
                    </a:lnTo>
                    <a:lnTo>
                      <a:pt x="671101" y="1175204"/>
                    </a:lnTo>
                    <a:lnTo>
                      <a:pt x="671819" y="1407278"/>
                    </a:lnTo>
                    <a:close/>
                    <a:moveTo>
                      <a:pt x="889537" y="1281671"/>
                    </a:moveTo>
                    <a:lnTo>
                      <a:pt x="687609" y="1398187"/>
                    </a:lnTo>
                    <a:lnTo>
                      <a:pt x="686891" y="1166112"/>
                    </a:lnTo>
                    <a:lnTo>
                      <a:pt x="888820" y="1049597"/>
                    </a:lnTo>
                    <a:lnTo>
                      <a:pt x="889537" y="1281671"/>
                    </a:lnTo>
                    <a:close/>
                    <a:moveTo>
                      <a:pt x="1107256" y="1155825"/>
                    </a:moveTo>
                    <a:lnTo>
                      <a:pt x="905328" y="1272340"/>
                    </a:lnTo>
                    <a:lnTo>
                      <a:pt x="904610" y="1040266"/>
                    </a:lnTo>
                    <a:lnTo>
                      <a:pt x="1106539" y="923751"/>
                    </a:lnTo>
                    <a:lnTo>
                      <a:pt x="1107256" y="1155825"/>
                    </a:lnTo>
                    <a:close/>
                    <a:moveTo>
                      <a:pt x="1324976" y="1030217"/>
                    </a:moveTo>
                    <a:lnTo>
                      <a:pt x="1123047" y="1146733"/>
                    </a:lnTo>
                    <a:lnTo>
                      <a:pt x="1122329" y="914659"/>
                    </a:lnTo>
                    <a:lnTo>
                      <a:pt x="1324258" y="798143"/>
                    </a:lnTo>
                    <a:lnTo>
                      <a:pt x="1324976" y="1030217"/>
                    </a:lnTo>
                    <a:close/>
                    <a:moveTo>
                      <a:pt x="1542694" y="904371"/>
                    </a:moveTo>
                    <a:lnTo>
                      <a:pt x="1340766" y="1020887"/>
                    </a:lnTo>
                    <a:lnTo>
                      <a:pt x="1340048" y="788813"/>
                    </a:lnTo>
                    <a:lnTo>
                      <a:pt x="1541977" y="672297"/>
                    </a:lnTo>
                    <a:lnTo>
                      <a:pt x="1542694" y="904371"/>
                    </a:lnTo>
                    <a:close/>
                    <a:moveTo>
                      <a:pt x="1760413" y="778764"/>
                    </a:moveTo>
                    <a:lnTo>
                      <a:pt x="1558485" y="895280"/>
                    </a:lnTo>
                    <a:lnTo>
                      <a:pt x="1557767" y="663206"/>
                    </a:lnTo>
                    <a:lnTo>
                      <a:pt x="1759696" y="546690"/>
                    </a:lnTo>
                    <a:lnTo>
                      <a:pt x="1760413" y="778764"/>
                    </a:lnTo>
                    <a:close/>
                    <a:moveTo>
                      <a:pt x="1978132" y="653157"/>
                    </a:moveTo>
                    <a:lnTo>
                      <a:pt x="1776204" y="769672"/>
                    </a:lnTo>
                    <a:lnTo>
                      <a:pt x="1775486" y="537598"/>
                    </a:lnTo>
                    <a:lnTo>
                      <a:pt x="1977414" y="421083"/>
                    </a:lnTo>
                    <a:lnTo>
                      <a:pt x="1978132" y="653157"/>
                    </a:lnTo>
                    <a:close/>
                    <a:moveTo>
                      <a:pt x="2195851" y="527311"/>
                    </a:moveTo>
                    <a:lnTo>
                      <a:pt x="1993923" y="643826"/>
                    </a:lnTo>
                    <a:lnTo>
                      <a:pt x="1993205" y="411752"/>
                    </a:lnTo>
                    <a:lnTo>
                      <a:pt x="2195134" y="295236"/>
                    </a:lnTo>
                    <a:lnTo>
                      <a:pt x="2195851" y="527311"/>
                    </a:lnTo>
                    <a:close/>
                    <a:moveTo>
                      <a:pt x="2413570" y="401703"/>
                    </a:moveTo>
                    <a:lnTo>
                      <a:pt x="2211642" y="518219"/>
                    </a:lnTo>
                    <a:lnTo>
                      <a:pt x="2210924" y="286145"/>
                    </a:lnTo>
                    <a:lnTo>
                      <a:pt x="2412853" y="169629"/>
                    </a:lnTo>
                    <a:lnTo>
                      <a:pt x="2413570" y="401703"/>
                    </a:lnTo>
                    <a:close/>
                    <a:moveTo>
                      <a:pt x="2631289" y="275857"/>
                    </a:moveTo>
                    <a:lnTo>
                      <a:pt x="2429361" y="392373"/>
                    </a:lnTo>
                    <a:lnTo>
                      <a:pt x="2428643" y="160299"/>
                    </a:lnTo>
                    <a:lnTo>
                      <a:pt x="2630572" y="43783"/>
                    </a:lnTo>
                    <a:lnTo>
                      <a:pt x="2631289" y="275857"/>
                    </a:lnTo>
                    <a:close/>
                    <a:moveTo>
                      <a:pt x="2632007" y="526114"/>
                    </a:moveTo>
                    <a:lnTo>
                      <a:pt x="2430079" y="642630"/>
                    </a:lnTo>
                    <a:lnTo>
                      <a:pt x="2429361" y="410556"/>
                    </a:lnTo>
                    <a:lnTo>
                      <a:pt x="2631289" y="294040"/>
                    </a:lnTo>
                    <a:lnTo>
                      <a:pt x="2632007" y="526114"/>
                    </a:lnTo>
                    <a:close/>
                    <a:moveTo>
                      <a:pt x="2632725" y="776371"/>
                    </a:moveTo>
                    <a:lnTo>
                      <a:pt x="2430797" y="892887"/>
                    </a:lnTo>
                    <a:lnTo>
                      <a:pt x="2430079" y="660813"/>
                    </a:lnTo>
                    <a:lnTo>
                      <a:pt x="2632007" y="544297"/>
                    </a:lnTo>
                    <a:lnTo>
                      <a:pt x="2632725" y="776371"/>
                    </a:lnTo>
                    <a:close/>
                    <a:moveTo>
                      <a:pt x="2633443" y="1026629"/>
                    </a:moveTo>
                    <a:lnTo>
                      <a:pt x="2431514" y="1143144"/>
                    </a:lnTo>
                    <a:lnTo>
                      <a:pt x="2430797" y="911070"/>
                    </a:lnTo>
                    <a:lnTo>
                      <a:pt x="2632725" y="794555"/>
                    </a:lnTo>
                    <a:lnTo>
                      <a:pt x="2633443" y="1026629"/>
                    </a:lnTo>
                    <a:close/>
                    <a:moveTo>
                      <a:pt x="2634160" y="1276647"/>
                    </a:moveTo>
                    <a:lnTo>
                      <a:pt x="2432232" y="1393162"/>
                    </a:lnTo>
                    <a:lnTo>
                      <a:pt x="2431514" y="1161088"/>
                    </a:lnTo>
                    <a:lnTo>
                      <a:pt x="2633443" y="1044572"/>
                    </a:lnTo>
                    <a:lnTo>
                      <a:pt x="2634160" y="1276647"/>
                    </a:lnTo>
                    <a:close/>
                    <a:moveTo>
                      <a:pt x="2634878" y="1526904"/>
                    </a:moveTo>
                    <a:lnTo>
                      <a:pt x="2432950" y="1643419"/>
                    </a:lnTo>
                    <a:lnTo>
                      <a:pt x="2432232" y="1411345"/>
                    </a:lnTo>
                    <a:lnTo>
                      <a:pt x="2634160" y="1294830"/>
                    </a:lnTo>
                    <a:lnTo>
                      <a:pt x="2634878" y="1526904"/>
                    </a:lnTo>
                    <a:close/>
                    <a:moveTo>
                      <a:pt x="2635596" y="1777161"/>
                    </a:moveTo>
                    <a:lnTo>
                      <a:pt x="2433667" y="1893676"/>
                    </a:lnTo>
                    <a:lnTo>
                      <a:pt x="2432950" y="1661602"/>
                    </a:lnTo>
                    <a:lnTo>
                      <a:pt x="2634878" y="1545087"/>
                    </a:lnTo>
                    <a:lnTo>
                      <a:pt x="2635596" y="1777161"/>
                    </a:lnTo>
                    <a:close/>
                    <a:moveTo>
                      <a:pt x="2636314" y="2027179"/>
                    </a:moveTo>
                    <a:lnTo>
                      <a:pt x="2434385" y="2143694"/>
                    </a:lnTo>
                    <a:lnTo>
                      <a:pt x="2433667" y="1911620"/>
                    </a:lnTo>
                    <a:lnTo>
                      <a:pt x="2635596" y="1795105"/>
                    </a:lnTo>
                    <a:lnTo>
                      <a:pt x="2636314" y="2027179"/>
                    </a:lnTo>
                    <a:close/>
                    <a:moveTo>
                      <a:pt x="2637031" y="2277436"/>
                    </a:moveTo>
                    <a:lnTo>
                      <a:pt x="2435103" y="2393952"/>
                    </a:lnTo>
                    <a:lnTo>
                      <a:pt x="2434385" y="2161878"/>
                    </a:lnTo>
                    <a:lnTo>
                      <a:pt x="2636314" y="2045362"/>
                    </a:lnTo>
                    <a:lnTo>
                      <a:pt x="2637031" y="2277436"/>
                    </a:lnTo>
                    <a:close/>
                    <a:moveTo>
                      <a:pt x="2637749" y="2527454"/>
                    </a:moveTo>
                    <a:lnTo>
                      <a:pt x="2435821" y="2643970"/>
                    </a:lnTo>
                    <a:lnTo>
                      <a:pt x="2435103" y="2411896"/>
                    </a:lnTo>
                    <a:lnTo>
                      <a:pt x="2637031" y="2295380"/>
                    </a:lnTo>
                    <a:lnTo>
                      <a:pt x="2637749" y="2527454"/>
                    </a:lnTo>
                    <a:close/>
                    <a:moveTo>
                      <a:pt x="2638467" y="2777711"/>
                    </a:moveTo>
                    <a:lnTo>
                      <a:pt x="2436538" y="2894227"/>
                    </a:lnTo>
                    <a:lnTo>
                      <a:pt x="2435821" y="2662153"/>
                    </a:lnTo>
                    <a:lnTo>
                      <a:pt x="2637749" y="2545637"/>
                    </a:lnTo>
                    <a:lnTo>
                      <a:pt x="2638467" y="2777711"/>
                    </a:lnTo>
                    <a:close/>
                    <a:moveTo>
                      <a:pt x="2437256" y="3162667"/>
                    </a:moveTo>
                    <a:lnTo>
                      <a:pt x="2639184" y="3046151"/>
                    </a:lnTo>
                    <a:lnTo>
                      <a:pt x="2639902" y="3278226"/>
                    </a:lnTo>
                    <a:lnTo>
                      <a:pt x="2437974" y="3394741"/>
                    </a:lnTo>
                    <a:lnTo>
                      <a:pt x="2437256" y="3162667"/>
                    </a:lnTo>
                    <a:close/>
                    <a:moveTo>
                      <a:pt x="2421465" y="3171758"/>
                    </a:moveTo>
                    <a:lnTo>
                      <a:pt x="2421465" y="3153815"/>
                    </a:lnTo>
                    <a:lnTo>
                      <a:pt x="2219537" y="3270330"/>
                    </a:lnTo>
                    <a:lnTo>
                      <a:pt x="2218819" y="3038256"/>
                    </a:lnTo>
                    <a:lnTo>
                      <a:pt x="2420748" y="2921741"/>
                    </a:lnTo>
                    <a:lnTo>
                      <a:pt x="2421465" y="3153815"/>
                    </a:lnTo>
                    <a:lnTo>
                      <a:pt x="2437256" y="3144723"/>
                    </a:lnTo>
                    <a:lnTo>
                      <a:pt x="2436538" y="2912649"/>
                    </a:lnTo>
                    <a:lnTo>
                      <a:pt x="2638467" y="2796134"/>
                    </a:lnTo>
                    <a:lnTo>
                      <a:pt x="2639184" y="3028208"/>
                    </a:lnTo>
                    <a:lnTo>
                      <a:pt x="2437256" y="3144723"/>
                    </a:lnTo>
                    <a:lnTo>
                      <a:pt x="2421465" y="3153815"/>
                    </a:lnTo>
                    <a:lnTo>
                      <a:pt x="2422183" y="3404072"/>
                    </a:lnTo>
                    <a:lnTo>
                      <a:pt x="2220255" y="3520587"/>
                    </a:lnTo>
                    <a:lnTo>
                      <a:pt x="2219537" y="3288513"/>
                    </a:lnTo>
                    <a:lnTo>
                      <a:pt x="2421465" y="3171758"/>
                    </a:lnTo>
                    <a:close/>
                    <a:moveTo>
                      <a:pt x="2203746" y="3297366"/>
                    </a:moveTo>
                    <a:lnTo>
                      <a:pt x="2203746" y="3279422"/>
                    </a:lnTo>
                    <a:lnTo>
                      <a:pt x="2001819" y="3395937"/>
                    </a:lnTo>
                    <a:lnTo>
                      <a:pt x="2001100" y="3163864"/>
                    </a:lnTo>
                    <a:lnTo>
                      <a:pt x="2203029" y="3047348"/>
                    </a:lnTo>
                    <a:lnTo>
                      <a:pt x="2203746" y="3279422"/>
                    </a:lnTo>
                    <a:lnTo>
                      <a:pt x="2204464" y="3529679"/>
                    </a:lnTo>
                    <a:lnTo>
                      <a:pt x="2002536" y="3646194"/>
                    </a:lnTo>
                    <a:lnTo>
                      <a:pt x="2001819" y="3414120"/>
                    </a:lnTo>
                    <a:lnTo>
                      <a:pt x="2203746" y="3297366"/>
                    </a:lnTo>
                    <a:close/>
                    <a:moveTo>
                      <a:pt x="1783381" y="3271527"/>
                    </a:moveTo>
                    <a:lnTo>
                      <a:pt x="1782664" y="3039452"/>
                    </a:lnTo>
                    <a:lnTo>
                      <a:pt x="1984592" y="2922937"/>
                    </a:lnTo>
                    <a:lnTo>
                      <a:pt x="1985310" y="3155011"/>
                    </a:lnTo>
                    <a:lnTo>
                      <a:pt x="1783381" y="3271527"/>
                    </a:lnTo>
                    <a:close/>
                    <a:moveTo>
                      <a:pt x="1565663" y="3397134"/>
                    </a:moveTo>
                    <a:lnTo>
                      <a:pt x="1564945" y="3165059"/>
                    </a:lnTo>
                    <a:lnTo>
                      <a:pt x="1766873" y="3048544"/>
                    </a:lnTo>
                    <a:lnTo>
                      <a:pt x="1767591" y="3280618"/>
                    </a:lnTo>
                    <a:lnTo>
                      <a:pt x="1565663" y="3397134"/>
                    </a:lnTo>
                    <a:close/>
                    <a:moveTo>
                      <a:pt x="1347943" y="3522980"/>
                    </a:moveTo>
                    <a:lnTo>
                      <a:pt x="1347226" y="3290906"/>
                    </a:lnTo>
                    <a:lnTo>
                      <a:pt x="1549154" y="3174390"/>
                    </a:lnTo>
                    <a:lnTo>
                      <a:pt x="1549872" y="3406465"/>
                    </a:lnTo>
                    <a:lnTo>
                      <a:pt x="1347943" y="3522980"/>
                    </a:lnTo>
                    <a:close/>
                    <a:moveTo>
                      <a:pt x="1130225" y="3648587"/>
                    </a:moveTo>
                    <a:lnTo>
                      <a:pt x="1129507" y="3416513"/>
                    </a:lnTo>
                    <a:lnTo>
                      <a:pt x="1331435" y="3299997"/>
                    </a:lnTo>
                    <a:lnTo>
                      <a:pt x="1332153" y="3532072"/>
                    </a:lnTo>
                    <a:lnTo>
                      <a:pt x="1130225" y="3648587"/>
                    </a:lnTo>
                    <a:close/>
                    <a:moveTo>
                      <a:pt x="912506" y="3774194"/>
                    </a:moveTo>
                    <a:lnTo>
                      <a:pt x="911788" y="3542120"/>
                    </a:lnTo>
                    <a:lnTo>
                      <a:pt x="1113716" y="3425604"/>
                    </a:lnTo>
                    <a:lnTo>
                      <a:pt x="1114434" y="3657679"/>
                    </a:lnTo>
                    <a:lnTo>
                      <a:pt x="912506" y="3774194"/>
                    </a:lnTo>
                    <a:close/>
                    <a:moveTo>
                      <a:pt x="694787" y="3900040"/>
                    </a:moveTo>
                    <a:lnTo>
                      <a:pt x="694069" y="3667966"/>
                    </a:lnTo>
                    <a:lnTo>
                      <a:pt x="895997" y="3551451"/>
                    </a:lnTo>
                    <a:lnTo>
                      <a:pt x="896715" y="3783525"/>
                    </a:lnTo>
                    <a:lnTo>
                      <a:pt x="694787" y="3900040"/>
                    </a:lnTo>
                    <a:close/>
                    <a:moveTo>
                      <a:pt x="477785" y="4293849"/>
                    </a:moveTo>
                    <a:lnTo>
                      <a:pt x="679714" y="4177333"/>
                    </a:lnTo>
                    <a:lnTo>
                      <a:pt x="680432" y="4409407"/>
                    </a:lnTo>
                    <a:lnTo>
                      <a:pt x="478503" y="4525923"/>
                    </a:lnTo>
                    <a:lnTo>
                      <a:pt x="477785" y="4293849"/>
                    </a:lnTo>
                    <a:close/>
                    <a:moveTo>
                      <a:pt x="260066" y="4419695"/>
                    </a:moveTo>
                    <a:lnTo>
                      <a:pt x="461995" y="4303180"/>
                    </a:lnTo>
                    <a:lnTo>
                      <a:pt x="461995" y="4285236"/>
                    </a:lnTo>
                    <a:lnTo>
                      <a:pt x="260066" y="4401751"/>
                    </a:lnTo>
                    <a:lnTo>
                      <a:pt x="259349" y="4169677"/>
                    </a:lnTo>
                    <a:lnTo>
                      <a:pt x="461277" y="4053162"/>
                    </a:lnTo>
                    <a:lnTo>
                      <a:pt x="461995" y="4285236"/>
                    </a:lnTo>
                    <a:lnTo>
                      <a:pt x="477785" y="4276144"/>
                    </a:lnTo>
                    <a:lnTo>
                      <a:pt x="477068" y="4044070"/>
                    </a:lnTo>
                    <a:lnTo>
                      <a:pt x="678996" y="3927555"/>
                    </a:lnTo>
                    <a:lnTo>
                      <a:pt x="679714" y="4159629"/>
                    </a:lnTo>
                    <a:lnTo>
                      <a:pt x="679714" y="4159629"/>
                    </a:lnTo>
                    <a:lnTo>
                      <a:pt x="477785" y="4276144"/>
                    </a:lnTo>
                    <a:lnTo>
                      <a:pt x="461995" y="4285236"/>
                    </a:lnTo>
                    <a:lnTo>
                      <a:pt x="462713" y="4535493"/>
                    </a:lnTo>
                    <a:lnTo>
                      <a:pt x="260784" y="4652008"/>
                    </a:lnTo>
                    <a:lnTo>
                      <a:pt x="260066" y="4419695"/>
                    </a:lnTo>
                    <a:close/>
                    <a:moveTo>
                      <a:pt x="244276" y="4428787"/>
                    </a:moveTo>
                    <a:lnTo>
                      <a:pt x="244276" y="4410843"/>
                    </a:lnTo>
                    <a:lnTo>
                      <a:pt x="42348" y="4527358"/>
                    </a:lnTo>
                    <a:lnTo>
                      <a:pt x="41630" y="4295284"/>
                    </a:lnTo>
                    <a:lnTo>
                      <a:pt x="243558" y="4178769"/>
                    </a:lnTo>
                    <a:lnTo>
                      <a:pt x="244276" y="4410843"/>
                    </a:lnTo>
                    <a:lnTo>
                      <a:pt x="244994" y="4661100"/>
                    </a:lnTo>
                    <a:lnTo>
                      <a:pt x="43065" y="4777615"/>
                    </a:lnTo>
                    <a:lnTo>
                      <a:pt x="42348" y="4545542"/>
                    </a:lnTo>
                    <a:lnTo>
                      <a:pt x="244276" y="4428787"/>
                    </a:lnTo>
                    <a:close/>
                    <a:moveTo>
                      <a:pt x="38041" y="3026054"/>
                    </a:moveTo>
                    <a:lnTo>
                      <a:pt x="37323" y="2793980"/>
                    </a:lnTo>
                    <a:lnTo>
                      <a:pt x="239252" y="2677465"/>
                    </a:lnTo>
                    <a:lnTo>
                      <a:pt x="239969" y="2909539"/>
                    </a:lnTo>
                    <a:lnTo>
                      <a:pt x="38041" y="3026054"/>
                    </a:lnTo>
                    <a:close/>
                    <a:moveTo>
                      <a:pt x="36605" y="2525779"/>
                    </a:moveTo>
                    <a:lnTo>
                      <a:pt x="35888" y="2293705"/>
                    </a:lnTo>
                    <a:lnTo>
                      <a:pt x="237816" y="2177190"/>
                    </a:lnTo>
                    <a:lnTo>
                      <a:pt x="238534" y="2409264"/>
                    </a:lnTo>
                    <a:lnTo>
                      <a:pt x="36605" y="2525779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C2394BA7-AD61-493E-821B-C17767D85615}"/>
                  </a:ext>
                </a:extLst>
              </p:cNvPr>
              <p:cNvSpPr/>
              <p:nvPr/>
            </p:nvSpPr>
            <p:spPr>
              <a:xfrm>
                <a:off x="8464271" y="7354581"/>
                <a:ext cx="314686" cy="534964"/>
              </a:xfrm>
              <a:custGeom>
                <a:avLst/>
                <a:gdLst>
                  <a:gd name="connsiteX0" fmla="*/ 33735 w 239251"/>
                  <a:gd name="connsiteY0" fmla="*/ 134459 h 406727"/>
                  <a:gd name="connsiteX1" fmla="*/ 235663 w 239251"/>
                  <a:gd name="connsiteY1" fmla="*/ 17944 h 406727"/>
                  <a:gd name="connsiteX2" fmla="*/ 235663 w 239251"/>
                  <a:gd name="connsiteY2" fmla="*/ 35888 h 406727"/>
                  <a:gd name="connsiteX3" fmla="*/ 33735 w 239251"/>
                  <a:gd name="connsiteY3" fmla="*/ 152403 h 406727"/>
                  <a:gd name="connsiteX4" fmla="*/ 34452 w 239251"/>
                  <a:gd name="connsiteY4" fmla="*/ 384477 h 406727"/>
                  <a:gd name="connsiteX5" fmla="*/ 236381 w 239251"/>
                  <a:gd name="connsiteY5" fmla="*/ 267962 h 406727"/>
                  <a:gd name="connsiteX6" fmla="*/ 236381 w 239251"/>
                  <a:gd name="connsiteY6" fmla="*/ 286145 h 406727"/>
                  <a:gd name="connsiteX7" fmla="*/ 34452 w 239251"/>
                  <a:gd name="connsiteY7" fmla="*/ 402661 h 406727"/>
                  <a:gd name="connsiteX8" fmla="*/ 18662 w 239251"/>
                  <a:gd name="connsiteY8" fmla="*/ 411752 h 406727"/>
                  <a:gd name="connsiteX9" fmla="*/ 17944 w 239251"/>
                  <a:gd name="connsiteY9" fmla="*/ 143551 h 406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251" h="406727">
                    <a:moveTo>
                      <a:pt x="33735" y="134459"/>
                    </a:moveTo>
                    <a:lnTo>
                      <a:pt x="235663" y="17944"/>
                    </a:lnTo>
                    <a:lnTo>
                      <a:pt x="235663" y="35888"/>
                    </a:lnTo>
                    <a:lnTo>
                      <a:pt x="33735" y="152403"/>
                    </a:lnTo>
                    <a:lnTo>
                      <a:pt x="34452" y="384477"/>
                    </a:lnTo>
                    <a:lnTo>
                      <a:pt x="236381" y="267962"/>
                    </a:lnTo>
                    <a:lnTo>
                      <a:pt x="236381" y="286145"/>
                    </a:lnTo>
                    <a:lnTo>
                      <a:pt x="34452" y="402661"/>
                    </a:lnTo>
                    <a:lnTo>
                      <a:pt x="18662" y="411752"/>
                    </a:lnTo>
                    <a:lnTo>
                      <a:pt x="17944" y="14355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BF2971C3-09C3-4D41-99B9-9558EAC052AD}"/>
                  </a:ext>
                </a:extLst>
              </p:cNvPr>
              <p:cNvSpPr/>
              <p:nvPr/>
            </p:nvSpPr>
            <p:spPr>
              <a:xfrm>
                <a:off x="7891547" y="7685000"/>
                <a:ext cx="314686" cy="534964"/>
              </a:xfrm>
              <a:custGeom>
                <a:avLst/>
                <a:gdLst>
                  <a:gd name="connsiteX0" fmla="*/ 33735 w 239251"/>
                  <a:gd name="connsiteY0" fmla="*/ 134698 h 406727"/>
                  <a:gd name="connsiteX1" fmla="*/ 235663 w 239251"/>
                  <a:gd name="connsiteY1" fmla="*/ 17944 h 406727"/>
                  <a:gd name="connsiteX2" fmla="*/ 235663 w 239251"/>
                  <a:gd name="connsiteY2" fmla="*/ 36127 h 406727"/>
                  <a:gd name="connsiteX3" fmla="*/ 33735 w 239251"/>
                  <a:gd name="connsiteY3" fmla="*/ 152642 h 406727"/>
                  <a:gd name="connsiteX4" fmla="*/ 34452 w 239251"/>
                  <a:gd name="connsiteY4" fmla="*/ 384717 h 406727"/>
                  <a:gd name="connsiteX5" fmla="*/ 236381 w 239251"/>
                  <a:gd name="connsiteY5" fmla="*/ 268201 h 406727"/>
                  <a:gd name="connsiteX6" fmla="*/ 236381 w 239251"/>
                  <a:gd name="connsiteY6" fmla="*/ 286384 h 406727"/>
                  <a:gd name="connsiteX7" fmla="*/ 34452 w 239251"/>
                  <a:gd name="connsiteY7" fmla="*/ 402900 h 406727"/>
                  <a:gd name="connsiteX8" fmla="*/ 18662 w 239251"/>
                  <a:gd name="connsiteY8" fmla="*/ 411991 h 406727"/>
                  <a:gd name="connsiteX9" fmla="*/ 17944 w 239251"/>
                  <a:gd name="connsiteY9" fmla="*/ 143790 h 406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251" h="406727">
                    <a:moveTo>
                      <a:pt x="33735" y="134698"/>
                    </a:moveTo>
                    <a:lnTo>
                      <a:pt x="235663" y="17944"/>
                    </a:lnTo>
                    <a:lnTo>
                      <a:pt x="235663" y="36127"/>
                    </a:lnTo>
                    <a:lnTo>
                      <a:pt x="33735" y="152642"/>
                    </a:lnTo>
                    <a:lnTo>
                      <a:pt x="34452" y="384717"/>
                    </a:lnTo>
                    <a:lnTo>
                      <a:pt x="236381" y="268201"/>
                    </a:lnTo>
                    <a:lnTo>
                      <a:pt x="236381" y="286384"/>
                    </a:lnTo>
                    <a:lnTo>
                      <a:pt x="34452" y="402900"/>
                    </a:lnTo>
                    <a:lnTo>
                      <a:pt x="18662" y="411991"/>
                    </a:lnTo>
                    <a:lnTo>
                      <a:pt x="17944" y="14379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661" name="Group 660">
              <a:extLst>
                <a:ext uri="{FF2B5EF4-FFF2-40B4-BE49-F238E27FC236}">
                  <a16:creationId xmlns:a16="http://schemas.microsoft.com/office/drawing/2014/main" id="{304F2B8C-DE85-451D-8350-07A3C96885DC}"/>
                </a:ext>
              </a:extLst>
            </p:cNvPr>
            <p:cNvGrpSpPr/>
            <p:nvPr/>
          </p:nvGrpSpPr>
          <p:grpSpPr>
            <a:xfrm>
              <a:off x="6676939" y="5800774"/>
              <a:ext cx="3276072" cy="1206030"/>
              <a:chOff x="6677807" y="5801430"/>
              <a:chExt cx="3276499" cy="1206187"/>
            </a:xfrm>
            <a:solidFill>
              <a:schemeClr val="accent2"/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FD68BB22-2067-49B5-92AF-3AA58F221BA5}"/>
                  </a:ext>
                </a:extLst>
              </p:cNvPr>
              <p:cNvSpPr/>
              <p:nvPr/>
            </p:nvSpPr>
            <p:spPr>
              <a:xfrm>
                <a:off x="6743577" y="5868954"/>
                <a:ext cx="3146848" cy="1069927"/>
              </a:xfrm>
              <a:custGeom>
                <a:avLst/>
                <a:gdLst>
                  <a:gd name="connsiteX0" fmla="*/ 1279757 w 2392516"/>
                  <a:gd name="connsiteY0" fmla="*/ 818719 h 813455"/>
                  <a:gd name="connsiteX1" fmla="*/ 388784 w 2392516"/>
                  <a:gd name="connsiteY1" fmla="*/ 310788 h 813455"/>
                  <a:gd name="connsiteX2" fmla="*/ 17944 w 2392516"/>
                  <a:gd name="connsiteY2" fmla="*/ 51918 h 813455"/>
                  <a:gd name="connsiteX3" fmla="*/ 41869 w 2392516"/>
                  <a:gd name="connsiteY3" fmla="*/ 17944 h 813455"/>
                  <a:gd name="connsiteX4" fmla="*/ 411034 w 2392516"/>
                  <a:gd name="connsiteY4" fmla="*/ 275857 h 813455"/>
                  <a:gd name="connsiteX5" fmla="*/ 1265641 w 2392516"/>
                  <a:gd name="connsiteY5" fmla="*/ 762734 h 813455"/>
                  <a:gd name="connsiteX6" fmla="*/ 1716869 w 2392516"/>
                  <a:gd name="connsiteY6" fmla="*/ 44979 h 813455"/>
                  <a:gd name="connsiteX7" fmla="*/ 2386774 w 2392516"/>
                  <a:gd name="connsiteY7" fmla="*/ 366534 h 813455"/>
                  <a:gd name="connsiteX8" fmla="*/ 2368830 w 2392516"/>
                  <a:gd name="connsiteY8" fmla="*/ 404096 h 813455"/>
                  <a:gd name="connsiteX9" fmla="*/ 1732421 w 2392516"/>
                  <a:gd name="connsiteY9" fmla="*/ 98572 h 813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92516" h="813455">
                    <a:moveTo>
                      <a:pt x="1279757" y="818719"/>
                    </a:moveTo>
                    <a:lnTo>
                      <a:pt x="388784" y="310788"/>
                    </a:lnTo>
                    <a:lnTo>
                      <a:pt x="17944" y="51918"/>
                    </a:lnTo>
                    <a:lnTo>
                      <a:pt x="41869" y="17944"/>
                    </a:lnTo>
                    <a:lnTo>
                      <a:pt x="411034" y="275857"/>
                    </a:lnTo>
                    <a:lnTo>
                      <a:pt x="1265641" y="762734"/>
                    </a:lnTo>
                    <a:lnTo>
                      <a:pt x="1716869" y="44979"/>
                    </a:lnTo>
                    <a:lnTo>
                      <a:pt x="2386774" y="366534"/>
                    </a:lnTo>
                    <a:lnTo>
                      <a:pt x="2368830" y="404096"/>
                    </a:lnTo>
                    <a:lnTo>
                      <a:pt x="1732421" y="9857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479143F8-705D-463A-B2EF-F3F98F14A4C7}"/>
                  </a:ext>
                </a:extLst>
              </p:cNvPr>
              <p:cNvSpPr/>
              <p:nvPr/>
            </p:nvSpPr>
            <p:spPr>
              <a:xfrm>
                <a:off x="9796963" y="6267164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79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5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79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D1D73B28-79AD-4F8D-9FF2-094ED34BCDD7}"/>
                  </a:ext>
                </a:extLst>
              </p:cNvPr>
              <p:cNvSpPr/>
              <p:nvPr/>
            </p:nvSpPr>
            <p:spPr>
              <a:xfrm>
                <a:off x="8917418" y="5859332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7"/>
                      <a:pt x="42109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09"/>
                      <a:pt x="99768" y="8272"/>
                      <a:pt x="70580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9E2240E-D0AA-42A8-8C49-4562A95CA9AD}"/>
                  </a:ext>
                </a:extLst>
              </p:cNvPr>
              <p:cNvSpPr/>
              <p:nvPr/>
            </p:nvSpPr>
            <p:spPr>
              <a:xfrm>
                <a:off x="8322035" y="6787338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10"/>
                      <a:pt x="99768" y="8272"/>
                      <a:pt x="70580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28413EDD-6588-4C08-8CAA-E27A7447AF8A}"/>
                  </a:ext>
                </a:extLst>
              </p:cNvPr>
              <p:cNvSpPr/>
              <p:nvPr/>
            </p:nvSpPr>
            <p:spPr>
              <a:xfrm>
                <a:off x="7193575" y="6142548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7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09"/>
                      <a:pt x="99768" y="8272"/>
                      <a:pt x="70580" y="25259"/>
                    </a:cubicBezTo>
                    <a:cubicBezTo>
                      <a:pt x="41630" y="4200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10F34BA4-2137-4AD4-B31B-738DBD5701BD}"/>
                  </a:ext>
                </a:extLst>
              </p:cNvPr>
              <p:cNvSpPr/>
              <p:nvPr/>
            </p:nvSpPr>
            <p:spPr>
              <a:xfrm>
                <a:off x="6677807" y="5801430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10"/>
                      <a:pt x="99768" y="8272"/>
                      <a:pt x="70580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660" name="Group 659">
              <a:extLst>
                <a:ext uri="{FF2B5EF4-FFF2-40B4-BE49-F238E27FC236}">
                  <a16:creationId xmlns:a16="http://schemas.microsoft.com/office/drawing/2014/main" id="{659390BA-D75C-4DC5-9231-8714CBA94721}"/>
                </a:ext>
              </a:extLst>
            </p:cNvPr>
            <p:cNvGrpSpPr/>
            <p:nvPr/>
          </p:nvGrpSpPr>
          <p:grpSpPr>
            <a:xfrm>
              <a:off x="6670016" y="5168340"/>
              <a:ext cx="3321066" cy="1339439"/>
              <a:chOff x="6670884" y="5168914"/>
              <a:chExt cx="3321498" cy="1339613"/>
            </a:xfrm>
            <a:solidFill>
              <a:schemeClr val="accent3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C47224-DAA2-413F-9317-B1A07B0F1D16}"/>
                  </a:ext>
                </a:extLst>
              </p:cNvPr>
              <p:cNvSpPr/>
              <p:nvPr/>
            </p:nvSpPr>
            <p:spPr>
              <a:xfrm>
                <a:off x="6718718" y="5224481"/>
                <a:ext cx="3241252" cy="1227270"/>
              </a:xfrm>
              <a:custGeom>
                <a:avLst/>
                <a:gdLst>
                  <a:gd name="connsiteX0" fmla="*/ 2004450 w 2464291"/>
                  <a:gd name="connsiteY0" fmla="*/ 932124 h 933081"/>
                  <a:gd name="connsiteX1" fmla="*/ 1146494 w 2464291"/>
                  <a:gd name="connsiteY1" fmla="*/ 425389 h 933081"/>
                  <a:gd name="connsiteX2" fmla="*/ 907003 w 2464291"/>
                  <a:gd name="connsiteY2" fmla="*/ 843123 h 933081"/>
                  <a:gd name="connsiteX3" fmla="*/ 17944 w 2464291"/>
                  <a:gd name="connsiteY3" fmla="*/ 49047 h 933081"/>
                  <a:gd name="connsiteX4" fmla="*/ 45458 w 2464291"/>
                  <a:gd name="connsiteY4" fmla="*/ 17944 h 933081"/>
                  <a:gd name="connsiteX5" fmla="*/ 896476 w 2464291"/>
                  <a:gd name="connsiteY5" fmla="*/ 778046 h 933081"/>
                  <a:gd name="connsiteX6" fmla="*/ 1131182 w 2464291"/>
                  <a:gd name="connsiteY6" fmla="*/ 367969 h 933081"/>
                  <a:gd name="connsiteX7" fmla="*/ 1989377 w 2464291"/>
                  <a:gd name="connsiteY7" fmla="*/ 874943 h 933081"/>
                  <a:gd name="connsiteX8" fmla="*/ 2428643 w 2464291"/>
                  <a:gd name="connsiteY8" fmla="*/ 114362 h 933081"/>
                  <a:gd name="connsiteX9" fmla="*/ 2464531 w 2464291"/>
                  <a:gd name="connsiteY9" fmla="*/ 135177 h 93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64291" h="933081">
                    <a:moveTo>
                      <a:pt x="2004450" y="932124"/>
                    </a:moveTo>
                    <a:lnTo>
                      <a:pt x="1146494" y="425389"/>
                    </a:lnTo>
                    <a:lnTo>
                      <a:pt x="907003" y="843123"/>
                    </a:lnTo>
                    <a:lnTo>
                      <a:pt x="17944" y="49047"/>
                    </a:lnTo>
                    <a:lnTo>
                      <a:pt x="45458" y="17944"/>
                    </a:lnTo>
                    <a:lnTo>
                      <a:pt x="896476" y="778046"/>
                    </a:lnTo>
                    <a:lnTo>
                      <a:pt x="1131182" y="367969"/>
                    </a:lnTo>
                    <a:lnTo>
                      <a:pt x="1989377" y="874943"/>
                    </a:lnTo>
                    <a:lnTo>
                      <a:pt x="2428643" y="114362"/>
                    </a:lnTo>
                    <a:lnTo>
                      <a:pt x="2464531" y="13517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C005563-C9C6-4224-B6C6-D8E778B47EAA}"/>
                  </a:ext>
                </a:extLst>
              </p:cNvPr>
              <p:cNvSpPr/>
              <p:nvPr/>
            </p:nvSpPr>
            <p:spPr>
              <a:xfrm>
                <a:off x="9268606" y="6288248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80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6C332EE9-4CA9-4CAA-8BA0-B507B896A329}"/>
                  </a:ext>
                </a:extLst>
              </p:cNvPr>
              <p:cNvSpPr/>
              <p:nvPr/>
            </p:nvSpPr>
            <p:spPr>
              <a:xfrm>
                <a:off x="9835039" y="5301081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80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C2329D9-F825-4BEE-9DC2-48D27DDE4F20}"/>
                  </a:ext>
                </a:extLst>
              </p:cNvPr>
              <p:cNvSpPr/>
              <p:nvPr/>
            </p:nvSpPr>
            <p:spPr>
              <a:xfrm>
                <a:off x="8122210" y="5644717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79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8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79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F48BAE-69B4-4A41-8346-643C4A4DD3C4}"/>
                  </a:ext>
                </a:extLst>
              </p:cNvPr>
              <p:cNvSpPr/>
              <p:nvPr/>
            </p:nvSpPr>
            <p:spPr>
              <a:xfrm>
                <a:off x="7814448" y="6174017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79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7"/>
                      <a:pt x="42108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09"/>
                      <a:pt x="99768" y="8272"/>
                      <a:pt x="70579" y="25259"/>
                    </a:cubicBezTo>
                    <a:cubicBezTo>
                      <a:pt x="4139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97EFDA16-7BC2-4094-B418-FF28439D461B}"/>
                  </a:ext>
                </a:extLst>
              </p:cNvPr>
              <p:cNvSpPr/>
              <p:nvPr/>
            </p:nvSpPr>
            <p:spPr>
              <a:xfrm>
                <a:off x="6670884" y="5168914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09"/>
                      <a:pt x="99768" y="8272"/>
                      <a:pt x="70580" y="25259"/>
                    </a:cubicBezTo>
                    <a:cubicBezTo>
                      <a:pt x="41391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658" name="Group 657">
              <a:extLst>
                <a:ext uri="{FF2B5EF4-FFF2-40B4-BE49-F238E27FC236}">
                  <a16:creationId xmlns:a16="http://schemas.microsoft.com/office/drawing/2014/main" id="{FC189A5C-FFDB-4B6E-814B-44E6C79D4C3F}"/>
                </a:ext>
              </a:extLst>
            </p:cNvPr>
            <p:cNvGrpSpPr/>
            <p:nvPr/>
          </p:nvGrpSpPr>
          <p:grpSpPr>
            <a:xfrm>
              <a:off x="6413267" y="3960109"/>
              <a:ext cx="3559881" cy="1236548"/>
              <a:chOff x="6414101" y="3960525"/>
              <a:chExt cx="3560345" cy="1236709"/>
            </a:xfrm>
            <a:solidFill>
              <a:schemeClr val="accent5"/>
            </a:solidFill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25363EE-4950-4DF4-814C-96CC2ADAAA96}"/>
                  </a:ext>
                </a:extLst>
              </p:cNvPr>
              <p:cNvSpPr/>
              <p:nvPr/>
            </p:nvSpPr>
            <p:spPr>
              <a:xfrm>
                <a:off x="6464135" y="4013888"/>
                <a:ext cx="3461533" cy="1101397"/>
              </a:xfrm>
              <a:custGeom>
                <a:avLst/>
                <a:gdLst>
                  <a:gd name="connsiteX0" fmla="*/ 1341723 w 2631767"/>
                  <a:gd name="connsiteY0" fmla="*/ 840012 h 837380"/>
                  <a:gd name="connsiteX1" fmla="*/ 17944 w 2631767"/>
                  <a:gd name="connsiteY1" fmla="*/ 590712 h 837380"/>
                  <a:gd name="connsiteX2" fmla="*/ 25600 w 2631767"/>
                  <a:gd name="connsiteY2" fmla="*/ 549800 h 837380"/>
                  <a:gd name="connsiteX3" fmla="*/ 1320190 w 2631767"/>
                  <a:gd name="connsiteY3" fmla="*/ 793598 h 837380"/>
                  <a:gd name="connsiteX4" fmla="*/ 1757542 w 2631767"/>
                  <a:gd name="connsiteY4" fmla="*/ 17944 h 837380"/>
                  <a:gd name="connsiteX5" fmla="*/ 2633921 w 2631767"/>
                  <a:gd name="connsiteY5" fmla="*/ 554107 h 837380"/>
                  <a:gd name="connsiteX6" fmla="*/ 2612149 w 2631767"/>
                  <a:gd name="connsiteY6" fmla="*/ 589755 h 837380"/>
                  <a:gd name="connsiteX7" fmla="*/ 1772615 w 2631767"/>
                  <a:gd name="connsiteY7" fmla="*/ 75843 h 837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31767" h="837380">
                    <a:moveTo>
                      <a:pt x="1341723" y="840012"/>
                    </a:moveTo>
                    <a:lnTo>
                      <a:pt x="17944" y="590712"/>
                    </a:lnTo>
                    <a:lnTo>
                      <a:pt x="25600" y="549800"/>
                    </a:lnTo>
                    <a:lnTo>
                      <a:pt x="1320190" y="793598"/>
                    </a:lnTo>
                    <a:lnTo>
                      <a:pt x="1757542" y="17944"/>
                    </a:lnTo>
                    <a:lnTo>
                      <a:pt x="2633921" y="554107"/>
                    </a:lnTo>
                    <a:lnTo>
                      <a:pt x="2612149" y="589755"/>
                    </a:lnTo>
                    <a:lnTo>
                      <a:pt x="1772615" y="7584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3DCF26C7-F445-4C4E-BEDA-1958BAE1BFC0}"/>
                  </a:ext>
                </a:extLst>
              </p:cNvPr>
              <p:cNvSpPr/>
              <p:nvPr/>
            </p:nvSpPr>
            <p:spPr>
              <a:xfrm>
                <a:off x="8117805" y="4976955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79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8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79" y="25259"/>
                    </a:cubicBezTo>
                    <a:cubicBezTo>
                      <a:pt x="41390" y="42007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9B35E89-79C1-419A-AF8A-105853299CB8}"/>
                  </a:ext>
                </a:extLst>
              </p:cNvPr>
              <p:cNvSpPr/>
              <p:nvPr/>
            </p:nvSpPr>
            <p:spPr>
              <a:xfrm>
                <a:off x="6414101" y="4655978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2 w 119625"/>
                  <a:gd name="connsiteY2" fmla="*/ 55405 h 167476"/>
                  <a:gd name="connsiteX3" fmla="*/ 70579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8" y="164025"/>
                      <a:pt x="71297" y="147038"/>
                    </a:cubicBezTo>
                    <a:cubicBezTo>
                      <a:pt x="100486" y="130051"/>
                      <a:pt x="123932" y="88900"/>
                      <a:pt x="123932" y="55405"/>
                    </a:cubicBezTo>
                    <a:cubicBezTo>
                      <a:pt x="123932" y="21910"/>
                      <a:pt x="99768" y="8272"/>
                      <a:pt x="70579" y="25259"/>
                    </a:cubicBezTo>
                    <a:cubicBezTo>
                      <a:pt x="41630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5D418B52-B053-4C87-B73E-4DB15D9FFB5A}"/>
                  </a:ext>
                </a:extLst>
              </p:cNvPr>
              <p:cNvSpPr/>
              <p:nvPr/>
            </p:nvSpPr>
            <p:spPr>
              <a:xfrm>
                <a:off x="8697138" y="3960525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7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09"/>
                      <a:pt x="99768" y="8272"/>
                      <a:pt x="70580" y="25259"/>
                    </a:cubicBezTo>
                    <a:cubicBezTo>
                      <a:pt x="41391" y="42246"/>
                      <a:pt x="17944" y="83397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37F10DF2-E5C3-4749-B52F-314017116A7D}"/>
                  </a:ext>
                </a:extLst>
              </p:cNvPr>
              <p:cNvSpPr/>
              <p:nvPr/>
            </p:nvSpPr>
            <p:spPr>
              <a:xfrm>
                <a:off x="9817103" y="4659439"/>
                <a:ext cx="157343" cy="220279"/>
              </a:xfrm>
              <a:custGeom>
                <a:avLst/>
                <a:gdLst>
                  <a:gd name="connsiteX0" fmla="*/ 17944 w 119625"/>
                  <a:gd name="connsiteY0" fmla="*/ 116892 h 167476"/>
                  <a:gd name="connsiteX1" fmla="*/ 71297 w 119625"/>
                  <a:gd name="connsiteY1" fmla="*/ 147038 h 167476"/>
                  <a:gd name="connsiteX2" fmla="*/ 123933 w 119625"/>
                  <a:gd name="connsiteY2" fmla="*/ 55405 h 167476"/>
                  <a:gd name="connsiteX3" fmla="*/ 70580 w 119625"/>
                  <a:gd name="connsiteY3" fmla="*/ 25259 h 167476"/>
                  <a:gd name="connsiteX4" fmla="*/ 17944 w 119625"/>
                  <a:gd name="connsiteY4" fmla="*/ 116892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67476">
                    <a:moveTo>
                      <a:pt x="17944" y="116892"/>
                    </a:moveTo>
                    <a:cubicBezTo>
                      <a:pt x="17944" y="150388"/>
                      <a:pt x="42109" y="164025"/>
                      <a:pt x="71297" y="147038"/>
                    </a:cubicBezTo>
                    <a:cubicBezTo>
                      <a:pt x="100486" y="130051"/>
                      <a:pt x="123933" y="88900"/>
                      <a:pt x="123933" y="55405"/>
                    </a:cubicBezTo>
                    <a:cubicBezTo>
                      <a:pt x="123933" y="21909"/>
                      <a:pt x="99768" y="8272"/>
                      <a:pt x="70580" y="25259"/>
                    </a:cubicBezTo>
                    <a:cubicBezTo>
                      <a:pt x="41391" y="42007"/>
                      <a:pt x="17944" y="83158"/>
                      <a:pt x="17944" y="1168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8D1C3B2-B6D1-4935-B646-DD8D30AFD92B}"/>
                </a:ext>
              </a:extLst>
            </p:cNvPr>
            <p:cNvSpPr/>
            <p:nvPr/>
          </p:nvSpPr>
          <p:spPr>
            <a:xfrm>
              <a:off x="5523139" y="6367628"/>
              <a:ext cx="314645" cy="786610"/>
            </a:xfrm>
            <a:custGeom>
              <a:avLst/>
              <a:gdLst>
                <a:gd name="connsiteX0" fmla="*/ 216044 w 239251"/>
                <a:gd name="connsiteY0" fmla="*/ 17944 h 598129"/>
                <a:gd name="connsiteX1" fmla="*/ 72493 w 239251"/>
                <a:gd name="connsiteY1" fmla="*/ 127282 h 598129"/>
                <a:gd name="connsiteX2" fmla="*/ 80628 w 239251"/>
                <a:gd name="connsiteY2" fmla="*/ 235424 h 598129"/>
                <a:gd name="connsiteX3" fmla="*/ 17944 w 239251"/>
                <a:gd name="connsiteY3" fmla="*/ 586166 h 598129"/>
                <a:gd name="connsiteX4" fmla="*/ 148575 w 239251"/>
                <a:gd name="connsiteY4" fmla="*/ 584492 h 598129"/>
                <a:gd name="connsiteX5" fmla="*/ 226093 w 239251"/>
                <a:gd name="connsiteY5" fmla="*/ 151446 h 598129"/>
                <a:gd name="connsiteX6" fmla="*/ 216044 w 239251"/>
                <a:gd name="connsiteY6" fmla="*/ 17944 h 59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1" h="598129">
                  <a:moveTo>
                    <a:pt x="216044" y="17944"/>
                  </a:moveTo>
                  <a:lnTo>
                    <a:pt x="72493" y="127282"/>
                  </a:lnTo>
                  <a:cubicBezTo>
                    <a:pt x="77757" y="161016"/>
                    <a:pt x="80628" y="197143"/>
                    <a:pt x="80628" y="235424"/>
                  </a:cubicBezTo>
                  <a:cubicBezTo>
                    <a:pt x="80867" y="348111"/>
                    <a:pt x="58138" y="467976"/>
                    <a:pt x="17944" y="586166"/>
                  </a:cubicBezTo>
                  <a:lnTo>
                    <a:pt x="148575" y="584492"/>
                  </a:lnTo>
                  <a:cubicBezTo>
                    <a:pt x="198579" y="438548"/>
                    <a:pt x="226571" y="290451"/>
                    <a:pt x="226093" y="151446"/>
                  </a:cubicBezTo>
                  <a:cubicBezTo>
                    <a:pt x="226093" y="103835"/>
                    <a:pt x="222504" y="59573"/>
                    <a:pt x="216044" y="1794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B181546-9756-48FB-A780-B604B0A28A0B}"/>
                </a:ext>
              </a:extLst>
            </p:cNvPr>
            <p:cNvSpPr/>
            <p:nvPr/>
          </p:nvSpPr>
          <p:spPr>
            <a:xfrm>
              <a:off x="3891399" y="7112076"/>
              <a:ext cx="1824934" cy="1321504"/>
            </a:xfrm>
            <a:custGeom>
              <a:avLst/>
              <a:gdLst>
                <a:gd name="connsiteX0" fmla="*/ 1258703 w 1387659"/>
                <a:gd name="connsiteY0" fmla="*/ 19858 h 1004856"/>
                <a:gd name="connsiteX1" fmla="*/ 703639 w 1387659"/>
                <a:gd name="connsiteY1" fmla="*/ 738809 h 1004856"/>
                <a:gd name="connsiteX2" fmla="*/ 147858 w 1387659"/>
                <a:gd name="connsiteY2" fmla="*/ 663684 h 1004856"/>
                <a:gd name="connsiteX3" fmla="*/ 17944 w 1387659"/>
                <a:gd name="connsiteY3" fmla="*/ 812977 h 1004856"/>
                <a:gd name="connsiteX4" fmla="*/ 704117 w 1387659"/>
                <a:gd name="connsiteY4" fmla="*/ 905568 h 1004856"/>
                <a:gd name="connsiteX5" fmla="*/ 1389095 w 1387659"/>
                <a:gd name="connsiteY5" fmla="*/ 17944 h 1004856"/>
                <a:gd name="connsiteX6" fmla="*/ 1258703 w 1387659"/>
                <a:gd name="connsiteY6" fmla="*/ 19858 h 100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7659" h="1004856">
                  <a:moveTo>
                    <a:pt x="1258703" y="19858"/>
                  </a:moveTo>
                  <a:cubicBezTo>
                    <a:pt x="1158217" y="313898"/>
                    <a:pt x="947436" y="598129"/>
                    <a:pt x="703639" y="738809"/>
                  </a:cubicBezTo>
                  <a:cubicBezTo>
                    <a:pt x="461038" y="879011"/>
                    <a:pt x="250018" y="839056"/>
                    <a:pt x="147858" y="663684"/>
                  </a:cubicBezTo>
                  <a:lnTo>
                    <a:pt x="17944" y="812977"/>
                  </a:lnTo>
                  <a:cubicBezTo>
                    <a:pt x="144269" y="1029500"/>
                    <a:pt x="404574" y="1078546"/>
                    <a:pt x="704117" y="905568"/>
                  </a:cubicBezTo>
                  <a:cubicBezTo>
                    <a:pt x="1004857" y="731871"/>
                    <a:pt x="1265162" y="380889"/>
                    <a:pt x="1389095" y="17944"/>
                  </a:cubicBezTo>
                  <a:lnTo>
                    <a:pt x="1258703" y="198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C71E638-3BDA-4141-9C04-E54753156DB6}"/>
                </a:ext>
              </a:extLst>
            </p:cNvPr>
            <p:cNvSpPr/>
            <p:nvPr/>
          </p:nvSpPr>
          <p:spPr>
            <a:xfrm>
              <a:off x="3720232" y="7110502"/>
              <a:ext cx="2171042" cy="1573218"/>
            </a:xfrm>
            <a:custGeom>
              <a:avLst/>
              <a:gdLst>
                <a:gd name="connsiteX0" fmla="*/ 1519487 w 1650836"/>
                <a:gd name="connsiteY0" fmla="*/ 19619 h 1196258"/>
                <a:gd name="connsiteX1" fmla="*/ 834510 w 1650836"/>
                <a:gd name="connsiteY1" fmla="*/ 907242 h 1196258"/>
                <a:gd name="connsiteX2" fmla="*/ 148336 w 1650836"/>
                <a:gd name="connsiteY2" fmla="*/ 814652 h 1196258"/>
                <a:gd name="connsiteX3" fmla="*/ 17944 w 1650836"/>
                <a:gd name="connsiteY3" fmla="*/ 964424 h 1196258"/>
                <a:gd name="connsiteX4" fmla="*/ 834988 w 1650836"/>
                <a:gd name="connsiteY4" fmla="*/ 1074240 h 1196258"/>
                <a:gd name="connsiteX5" fmla="*/ 1650597 w 1650836"/>
                <a:gd name="connsiteY5" fmla="*/ 17944 h 1196258"/>
                <a:gd name="connsiteX6" fmla="*/ 1519487 w 1650836"/>
                <a:gd name="connsiteY6" fmla="*/ 19619 h 119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836" h="1196258">
                  <a:moveTo>
                    <a:pt x="1519487" y="19619"/>
                  </a:moveTo>
                  <a:cubicBezTo>
                    <a:pt x="1395315" y="382563"/>
                    <a:pt x="1135249" y="733546"/>
                    <a:pt x="834510" y="907242"/>
                  </a:cubicBezTo>
                  <a:cubicBezTo>
                    <a:pt x="534967" y="1080221"/>
                    <a:pt x="274422" y="1031175"/>
                    <a:pt x="148336" y="814652"/>
                  </a:cubicBezTo>
                  <a:lnTo>
                    <a:pt x="17944" y="964424"/>
                  </a:lnTo>
                  <a:cubicBezTo>
                    <a:pt x="167955" y="1222576"/>
                    <a:pt x="477785" y="1280475"/>
                    <a:pt x="834988" y="1074240"/>
                  </a:cubicBezTo>
                  <a:cubicBezTo>
                    <a:pt x="1193626" y="867048"/>
                    <a:pt x="1502979" y="449793"/>
                    <a:pt x="1650597" y="17944"/>
                  </a:cubicBezTo>
                  <a:lnTo>
                    <a:pt x="1519487" y="1961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BDD2A0F-411A-4FCB-9E6C-3E7338BB122D}"/>
                </a:ext>
              </a:extLst>
            </p:cNvPr>
            <p:cNvSpPr/>
            <p:nvPr/>
          </p:nvSpPr>
          <p:spPr>
            <a:xfrm>
              <a:off x="4243801" y="5968030"/>
              <a:ext cx="566359" cy="660751"/>
            </a:xfrm>
            <a:custGeom>
              <a:avLst/>
              <a:gdLst>
                <a:gd name="connsiteX0" fmla="*/ 431371 w 430652"/>
                <a:gd name="connsiteY0" fmla="*/ 17944 h 502428"/>
                <a:gd name="connsiteX1" fmla="*/ 17944 w 430652"/>
                <a:gd name="connsiteY1" fmla="*/ 397158 h 502428"/>
                <a:gd name="connsiteX2" fmla="*/ 96897 w 430652"/>
                <a:gd name="connsiteY2" fmla="*/ 492141 h 502428"/>
                <a:gd name="connsiteX3" fmla="*/ 431610 w 430652"/>
                <a:gd name="connsiteY3" fmla="*/ 184942 h 502428"/>
                <a:gd name="connsiteX4" fmla="*/ 431371 w 430652"/>
                <a:gd name="connsiteY4" fmla="*/ 17944 h 50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652" h="502428">
                  <a:moveTo>
                    <a:pt x="431371" y="17944"/>
                  </a:moveTo>
                  <a:cubicBezTo>
                    <a:pt x="278967" y="105989"/>
                    <a:pt x="137091" y="239730"/>
                    <a:pt x="17944" y="397158"/>
                  </a:cubicBezTo>
                  <a:lnTo>
                    <a:pt x="96897" y="492141"/>
                  </a:lnTo>
                  <a:cubicBezTo>
                    <a:pt x="193315" y="364620"/>
                    <a:pt x="308156" y="256239"/>
                    <a:pt x="431610" y="184942"/>
                  </a:cubicBezTo>
                  <a:lnTo>
                    <a:pt x="431371" y="1794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E39BB1D-4D22-4222-84C1-40196D88E7DA}"/>
                </a:ext>
              </a:extLst>
            </p:cNvPr>
            <p:cNvSpPr/>
            <p:nvPr/>
          </p:nvSpPr>
          <p:spPr>
            <a:xfrm>
              <a:off x="3784726" y="6466741"/>
              <a:ext cx="597823" cy="1730541"/>
            </a:xfrm>
            <a:custGeom>
              <a:avLst/>
              <a:gdLst>
                <a:gd name="connsiteX0" fmla="*/ 367017 w 454578"/>
                <a:gd name="connsiteY0" fmla="*/ 17944 h 1315883"/>
                <a:gd name="connsiteX1" fmla="*/ 17949 w 454578"/>
                <a:gd name="connsiteY1" fmla="*/ 959399 h 1315883"/>
                <a:gd name="connsiteX2" fmla="*/ 99294 w 454578"/>
                <a:gd name="connsiteY2" fmla="*/ 1304160 h 1315883"/>
                <a:gd name="connsiteX3" fmla="*/ 229208 w 454578"/>
                <a:gd name="connsiteY3" fmla="*/ 1154868 h 1315883"/>
                <a:gd name="connsiteX4" fmla="*/ 163414 w 454578"/>
                <a:gd name="connsiteY4" fmla="*/ 875661 h 1315883"/>
                <a:gd name="connsiteX5" fmla="*/ 446209 w 454578"/>
                <a:gd name="connsiteY5" fmla="*/ 112927 h 1315883"/>
                <a:gd name="connsiteX6" fmla="*/ 367017 w 454578"/>
                <a:gd name="connsiteY6" fmla="*/ 17944 h 131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578" h="1315883">
                  <a:moveTo>
                    <a:pt x="367017" y="17944"/>
                  </a:moveTo>
                  <a:cubicBezTo>
                    <a:pt x="156475" y="296433"/>
                    <a:pt x="16992" y="649807"/>
                    <a:pt x="17949" y="959399"/>
                  </a:cubicBezTo>
                  <a:cubicBezTo>
                    <a:pt x="18427" y="1099840"/>
                    <a:pt x="47616" y="1215877"/>
                    <a:pt x="99294" y="1304160"/>
                  </a:cubicBezTo>
                  <a:lnTo>
                    <a:pt x="229208" y="1154868"/>
                  </a:lnTo>
                  <a:cubicBezTo>
                    <a:pt x="187578" y="1083331"/>
                    <a:pt x="163653" y="989306"/>
                    <a:pt x="163414" y="875661"/>
                  </a:cubicBezTo>
                  <a:cubicBezTo>
                    <a:pt x="162696" y="624925"/>
                    <a:pt x="275623" y="338541"/>
                    <a:pt x="446209" y="112927"/>
                  </a:cubicBezTo>
                  <a:lnTo>
                    <a:pt x="367017" y="1794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D968419-C109-47E8-85E9-3FB1767BA647}"/>
                </a:ext>
              </a:extLst>
            </p:cNvPr>
            <p:cNvSpPr/>
            <p:nvPr/>
          </p:nvSpPr>
          <p:spPr>
            <a:xfrm>
              <a:off x="4139337" y="5748409"/>
              <a:ext cx="692217" cy="755145"/>
            </a:xfrm>
            <a:custGeom>
              <a:avLst/>
              <a:gdLst>
                <a:gd name="connsiteX0" fmla="*/ 510324 w 526353"/>
                <a:gd name="connsiteY0" fmla="*/ 17944 h 574203"/>
                <a:gd name="connsiteX1" fmla="*/ 17944 w 526353"/>
                <a:gd name="connsiteY1" fmla="*/ 468694 h 574203"/>
                <a:gd name="connsiteX2" fmla="*/ 97375 w 526353"/>
                <a:gd name="connsiteY2" fmla="*/ 564155 h 574203"/>
                <a:gd name="connsiteX3" fmla="*/ 510802 w 526353"/>
                <a:gd name="connsiteY3" fmla="*/ 184941 h 574203"/>
                <a:gd name="connsiteX4" fmla="*/ 510324 w 526353"/>
                <a:gd name="connsiteY4" fmla="*/ 17944 h 574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353" h="574203">
                  <a:moveTo>
                    <a:pt x="510324" y="17944"/>
                  </a:moveTo>
                  <a:cubicBezTo>
                    <a:pt x="328732" y="122736"/>
                    <a:pt x="159820" y="281599"/>
                    <a:pt x="17944" y="468694"/>
                  </a:cubicBezTo>
                  <a:lnTo>
                    <a:pt x="97375" y="564155"/>
                  </a:lnTo>
                  <a:cubicBezTo>
                    <a:pt x="216523" y="406728"/>
                    <a:pt x="358399" y="272986"/>
                    <a:pt x="510802" y="184941"/>
                  </a:cubicBezTo>
                  <a:lnTo>
                    <a:pt x="510324" y="17944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275B201-297A-47CD-B02D-D049C362EFD8}"/>
                </a:ext>
              </a:extLst>
            </p:cNvPr>
            <p:cNvSpPr/>
            <p:nvPr/>
          </p:nvSpPr>
          <p:spPr>
            <a:xfrm>
              <a:off x="3593740" y="6341198"/>
              <a:ext cx="692217" cy="2045184"/>
            </a:xfrm>
            <a:custGeom>
              <a:avLst/>
              <a:gdLst>
                <a:gd name="connsiteX0" fmla="*/ 433050 w 526353"/>
                <a:gd name="connsiteY0" fmla="*/ 17944 h 1555135"/>
                <a:gd name="connsiteX1" fmla="*/ 17948 w 526353"/>
                <a:gd name="connsiteY1" fmla="*/ 1138838 h 1555135"/>
                <a:gd name="connsiteX2" fmla="*/ 114127 w 526353"/>
                <a:gd name="connsiteY2" fmla="*/ 1549394 h 1555135"/>
                <a:gd name="connsiteX3" fmla="*/ 244519 w 526353"/>
                <a:gd name="connsiteY3" fmla="*/ 1399622 h 1555135"/>
                <a:gd name="connsiteX4" fmla="*/ 163174 w 526353"/>
                <a:gd name="connsiteY4" fmla="*/ 1054861 h 1555135"/>
                <a:gd name="connsiteX5" fmla="*/ 512242 w 526353"/>
                <a:gd name="connsiteY5" fmla="*/ 113405 h 1555135"/>
                <a:gd name="connsiteX6" fmla="*/ 433050 w 526353"/>
                <a:gd name="connsiteY6" fmla="*/ 17944 h 155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353" h="1555135">
                  <a:moveTo>
                    <a:pt x="433050" y="17944"/>
                  </a:moveTo>
                  <a:cubicBezTo>
                    <a:pt x="182314" y="349308"/>
                    <a:pt x="16991" y="769672"/>
                    <a:pt x="17948" y="1138838"/>
                  </a:cubicBezTo>
                  <a:cubicBezTo>
                    <a:pt x="18427" y="1306075"/>
                    <a:pt x="53118" y="1444362"/>
                    <a:pt x="114127" y="1549394"/>
                  </a:cubicBezTo>
                  <a:lnTo>
                    <a:pt x="244519" y="1399622"/>
                  </a:lnTo>
                  <a:cubicBezTo>
                    <a:pt x="193080" y="1311338"/>
                    <a:pt x="163652" y="1195301"/>
                    <a:pt x="163174" y="1054861"/>
                  </a:cubicBezTo>
                  <a:cubicBezTo>
                    <a:pt x="162217" y="745269"/>
                    <a:pt x="301700" y="391894"/>
                    <a:pt x="512242" y="113405"/>
                  </a:cubicBezTo>
                  <a:lnTo>
                    <a:pt x="433050" y="17944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D78C251-CA6E-49A4-84B6-65F1F6714A2F}"/>
                </a:ext>
              </a:extLst>
            </p:cNvPr>
            <p:cNvSpPr/>
            <p:nvPr/>
          </p:nvSpPr>
          <p:spPr>
            <a:xfrm>
              <a:off x="4786875" y="5584074"/>
              <a:ext cx="1227110" cy="818073"/>
            </a:xfrm>
            <a:custGeom>
              <a:avLst/>
              <a:gdLst>
                <a:gd name="connsiteX0" fmla="*/ 17944 w 933081"/>
                <a:gd name="connsiteY0" fmla="*/ 142903 h 622054"/>
                <a:gd name="connsiteX1" fmla="*/ 18422 w 933081"/>
                <a:gd name="connsiteY1" fmla="*/ 309900 h 622054"/>
                <a:gd name="connsiteX2" fmla="*/ 775893 w 933081"/>
                <a:gd name="connsiteY2" fmla="*/ 613750 h 622054"/>
                <a:gd name="connsiteX3" fmla="*/ 919444 w 933081"/>
                <a:gd name="connsiteY3" fmla="*/ 504412 h 622054"/>
                <a:gd name="connsiteX4" fmla="*/ 17944 w 933081"/>
                <a:gd name="connsiteY4" fmla="*/ 142903 h 622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3081" h="622054">
                  <a:moveTo>
                    <a:pt x="17944" y="142903"/>
                  </a:moveTo>
                  <a:lnTo>
                    <a:pt x="18422" y="309900"/>
                  </a:lnTo>
                  <a:cubicBezTo>
                    <a:pt x="399072" y="90268"/>
                    <a:pt x="716559" y="228555"/>
                    <a:pt x="775893" y="613750"/>
                  </a:cubicBezTo>
                  <a:lnTo>
                    <a:pt x="919444" y="504412"/>
                  </a:lnTo>
                  <a:cubicBezTo>
                    <a:pt x="848865" y="45288"/>
                    <a:pt x="471804" y="-119317"/>
                    <a:pt x="17944" y="14290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0B6475C-F4D3-404F-86AF-BD8E238BE8B4}"/>
                </a:ext>
              </a:extLst>
            </p:cNvPr>
            <p:cNvSpPr/>
            <p:nvPr/>
          </p:nvSpPr>
          <p:spPr>
            <a:xfrm>
              <a:off x="5694936" y="6223521"/>
              <a:ext cx="314645" cy="912467"/>
            </a:xfrm>
            <a:custGeom>
              <a:avLst/>
              <a:gdLst>
                <a:gd name="connsiteX0" fmla="*/ 228964 w 239251"/>
                <a:gd name="connsiteY0" fmla="*/ 17944 h 693829"/>
                <a:gd name="connsiteX1" fmla="*/ 85413 w 239251"/>
                <a:gd name="connsiteY1" fmla="*/ 127282 h 693829"/>
                <a:gd name="connsiteX2" fmla="*/ 95461 w 239251"/>
                <a:gd name="connsiteY2" fmla="*/ 260784 h 693829"/>
                <a:gd name="connsiteX3" fmla="*/ 17944 w 239251"/>
                <a:gd name="connsiteY3" fmla="*/ 693830 h 693829"/>
                <a:gd name="connsiteX4" fmla="*/ 148815 w 239251"/>
                <a:gd name="connsiteY4" fmla="*/ 692155 h 693829"/>
                <a:gd name="connsiteX5" fmla="*/ 240687 w 239251"/>
                <a:gd name="connsiteY5" fmla="*/ 176807 h 693829"/>
                <a:gd name="connsiteX6" fmla="*/ 228964 w 239251"/>
                <a:gd name="connsiteY6" fmla="*/ 17944 h 69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1" h="693829">
                  <a:moveTo>
                    <a:pt x="228964" y="17944"/>
                  </a:moveTo>
                  <a:lnTo>
                    <a:pt x="85413" y="127282"/>
                  </a:lnTo>
                  <a:cubicBezTo>
                    <a:pt x="91873" y="168912"/>
                    <a:pt x="95461" y="213412"/>
                    <a:pt x="95461" y="260784"/>
                  </a:cubicBezTo>
                  <a:cubicBezTo>
                    <a:pt x="95940" y="399789"/>
                    <a:pt x="67708" y="547886"/>
                    <a:pt x="17944" y="693830"/>
                  </a:cubicBezTo>
                  <a:lnTo>
                    <a:pt x="148815" y="692155"/>
                  </a:lnTo>
                  <a:cubicBezTo>
                    <a:pt x="208149" y="518458"/>
                    <a:pt x="241166" y="342369"/>
                    <a:pt x="240687" y="176807"/>
                  </a:cubicBezTo>
                  <a:cubicBezTo>
                    <a:pt x="240687" y="120822"/>
                    <a:pt x="236620" y="67708"/>
                    <a:pt x="228964" y="17944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6DD618F9-EE6C-43BD-A51C-6DE5800B7E4E}"/>
                </a:ext>
              </a:extLst>
            </p:cNvPr>
            <p:cNvSpPr/>
            <p:nvPr/>
          </p:nvSpPr>
          <p:spPr>
            <a:xfrm>
              <a:off x="4787503" y="5830397"/>
              <a:ext cx="1038324" cy="723682"/>
            </a:xfrm>
            <a:custGeom>
              <a:avLst/>
              <a:gdLst>
                <a:gd name="connsiteX0" fmla="*/ 17944 w 789530"/>
                <a:gd name="connsiteY0" fmla="*/ 122599 h 550278"/>
                <a:gd name="connsiteX1" fmla="*/ 18422 w 789530"/>
                <a:gd name="connsiteY1" fmla="*/ 289597 h 550278"/>
                <a:gd name="connsiteX2" fmla="*/ 631863 w 789530"/>
                <a:gd name="connsiteY2" fmla="*/ 535548 h 550278"/>
                <a:gd name="connsiteX3" fmla="*/ 775414 w 789530"/>
                <a:gd name="connsiteY3" fmla="*/ 426209 h 550278"/>
                <a:gd name="connsiteX4" fmla="*/ 17944 w 789530"/>
                <a:gd name="connsiteY4" fmla="*/ 122599 h 550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9530" h="550278">
                  <a:moveTo>
                    <a:pt x="17944" y="122599"/>
                  </a:moveTo>
                  <a:lnTo>
                    <a:pt x="18422" y="289597"/>
                  </a:lnTo>
                  <a:cubicBezTo>
                    <a:pt x="326818" y="111594"/>
                    <a:pt x="583774" y="223563"/>
                    <a:pt x="631863" y="535548"/>
                  </a:cubicBezTo>
                  <a:lnTo>
                    <a:pt x="775414" y="426209"/>
                  </a:lnTo>
                  <a:cubicBezTo>
                    <a:pt x="716080" y="41254"/>
                    <a:pt x="398593" y="-97273"/>
                    <a:pt x="17944" y="122599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664" name="Group 663">
              <a:extLst>
                <a:ext uri="{FF2B5EF4-FFF2-40B4-BE49-F238E27FC236}">
                  <a16:creationId xmlns:a16="http://schemas.microsoft.com/office/drawing/2014/main" id="{AE2C8F86-3CF0-48E3-8AFA-C31C5A6F1ACC}"/>
                </a:ext>
              </a:extLst>
            </p:cNvPr>
            <p:cNvGrpSpPr/>
            <p:nvPr/>
          </p:nvGrpSpPr>
          <p:grpSpPr>
            <a:xfrm>
              <a:off x="8483645" y="8546017"/>
              <a:ext cx="3758732" cy="2965935"/>
              <a:chOff x="8484749" y="8547030"/>
              <a:chExt cx="3759221" cy="2966321"/>
            </a:xfrm>
            <a:solidFill>
              <a:schemeClr val="tx1">
                <a:lumMod val="65000"/>
                <a:lumOff val="35000"/>
              </a:schemeClr>
            </a:solidFill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3FCD632-86E9-457B-9A4A-062036307466}"/>
                  </a:ext>
                </a:extLst>
              </p:cNvPr>
              <p:cNvSpPr/>
              <p:nvPr/>
            </p:nvSpPr>
            <p:spPr>
              <a:xfrm>
                <a:off x="8588090" y="9008129"/>
                <a:ext cx="370731" cy="370731"/>
              </a:xfrm>
              <a:custGeom>
                <a:avLst/>
                <a:gdLst>
                  <a:gd name="connsiteX0" fmla="*/ 183985 w 191401"/>
                  <a:gd name="connsiteY0" fmla="*/ 98811 h 191401"/>
                  <a:gd name="connsiteX1" fmla="*/ 183745 w 191401"/>
                  <a:gd name="connsiteY1" fmla="*/ 197143 h 191401"/>
                  <a:gd name="connsiteX2" fmla="*/ 17944 w 191401"/>
                  <a:gd name="connsiteY2" fmla="*/ 116037 h 191401"/>
                  <a:gd name="connsiteX3" fmla="*/ 18183 w 191401"/>
                  <a:gd name="connsiteY3" fmla="*/ 17944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401" h="191401">
                    <a:moveTo>
                      <a:pt x="183985" y="98811"/>
                    </a:moveTo>
                    <a:lnTo>
                      <a:pt x="183745" y="197143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7725AD7E-A723-4ACB-80F4-FC7361CD4F95}"/>
                  </a:ext>
                </a:extLst>
              </p:cNvPr>
              <p:cNvSpPr/>
              <p:nvPr/>
            </p:nvSpPr>
            <p:spPr>
              <a:xfrm>
                <a:off x="8484749" y="9418716"/>
                <a:ext cx="139022" cy="463417"/>
              </a:xfrm>
              <a:custGeom>
                <a:avLst/>
                <a:gdLst>
                  <a:gd name="connsiteX0" fmla="*/ 73211 w 71775"/>
                  <a:gd name="connsiteY0" fmla="*/ 142594 h 239251"/>
                  <a:gd name="connsiteX1" fmla="*/ 72972 w 71775"/>
                  <a:gd name="connsiteY1" fmla="*/ 240688 h 239251"/>
                  <a:gd name="connsiteX2" fmla="*/ 17944 w 71775"/>
                  <a:gd name="connsiteY2" fmla="*/ 116037 h 239251"/>
                  <a:gd name="connsiteX3" fmla="*/ 18183 w 71775"/>
                  <a:gd name="connsiteY3" fmla="*/ 17944 h 23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75" h="239251">
                    <a:moveTo>
                      <a:pt x="73211" y="142594"/>
                    </a:moveTo>
                    <a:lnTo>
                      <a:pt x="72972" y="240688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AA885DEF-2C4D-4412-86B8-A6EC28C69F89}"/>
                  </a:ext>
                </a:extLst>
              </p:cNvPr>
              <p:cNvSpPr/>
              <p:nvPr/>
            </p:nvSpPr>
            <p:spPr>
              <a:xfrm>
                <a:off x="11090995" y="9662470"/>
                <a:ext cx="278049" cy="463417"/>
              </a:xfrm>
              <a:custGeom>
                <a:avLst/>
                <a:gdLst>
                  <a:gd name="connsiteX0" fmla="*/ 130871 w 143550"/>
                  <a:gd name="connsiteY0" fmla="*/ 17944 h 239251"/>
                  <a:gd name="connsiteX1" fmla="*/ 130392 w 143550"/>
                  <a:gd name="connsiteY1" fmla="*/ 116037 h 239251"/>
                  <a:gd name="connsiteX2" fmla="*/ 17944 w 143550"/>
                  <a:gd name="connsiteY2" fmla="*/ 225614 h 239251"/>
                  <a:gd name="connsiteX3" fmla="*/ 18183 w 143550"/>
                  <a:gd name="connsiteY3" fmla="*/ 127522 h 23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550" h="239251">
                    <a:moveTo>
                      <a:pt x="130871" y="17944"/>
                    </a:moveTo>
                    <a:lnTo>
                      <a:pt x="130392" y="116037"/>
                    </a:lnTo>
                    <a:lnTo>
                      <a:pt x="17944" y="225614"/>
                    </a:lnTo>
                    <a:lnTo>
                      <a:pt x="18183" y="12752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20FD462-3057-4FFC-9637-0F7D133CEAC9}"/>
                  </a:ext>
                </a:extLst>
              </p:cNvPr>
              <p:cNvSpPr/>
              <p:nvPr/>
            </p:nvSpPr>
            <p:spPr>
              <a:xfrm>
                <a:off x="9383311" y="8547030"/>
                <a:ext cx="92683" cy="463417"/>
              </a:xfrm>
              <a:custGeom>
                <a:avLst/>
                <a:gdLst>
                  <a:gd name="connsiteX0" fmla="*/ 36845 w 47850"/>
                  <a:gd name="connsiteY0" fmla="*/ 143073 h 239251"/>
                  <a:gd name="connsiteX1" fmla="*/ 36605 w 47850"/>
                  <a:gd name="connsiteY1" fmla="*/ 241406 h 239251"/>
                  <a:gd name="connsiteX2" fmla="*/ 17944 w 47850"/>
                  <a:gd name="connsiteY2" fmla="*/ 116277 h 239251"/>
                  <a:gd name="connsiteX3" fmla="*/ 18183 w 47850"/>
                  <a:gd name="connsiteY3" fmla="*/ 17944 h 23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0" h="239251">
                    <a:moveTo>
                      <a:pt x="36845" y="143073"/>
                    </a:moveTo>
                    <a:lnTo>
                      <a:pt x="36605" y="241406"/>
                    </a:lnTo>
                    <a:lnTo>
                      <a:pt x="17944" y="11627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512327B1-43A1-4382-A8F7-2F88A85D9B5F}"/>
                  </a:ext>
                </a:extLst>
              </p:cNvPr>
              <p:cNvSpPr/>
              <p:nvPr/>
            </p:nvSpPr>
            <p:spPr>
              <a:xfrm>
                <a:off x="10724899" y="8675397"/>
                <a:ext cx="185366" cy="463417"/>
              </a:xfrm>
              <a:custGeom>
                <a:avLst/>
                <a:gdLst>
                  <a:gd name="connsiteX0" fmla="*/ 97376 w 95700"/>
                  <a:gd name="connsiteY0" fmla="*/ 17944 h 239251"/>
                  <a:gd name="connsiteX1" fmla="*/ 96897 w 95700"/>
                  <a:gd name="connsiteY1" fmla="*/ 116037 h 239251"/>
                  <a:gd name="connsiteX2" fmla="*/ 17944 w 95700"/>
                  <a:gd name="connsiteY2" fmla="*/ 233749 h 239251"/>
                  <a:gd name="connsiteX3" fmla="*/ 18183 w 95700"/>
                  <a:gd name="connsiteY3" fmla="*/ 135655 h 23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700" h="239251">
                    <a:moveTo>
                      <a:pt x="97376" y="17944"/>
                    </a:moveTo>
                    <a:lnTo>
                      <a:pt x="96897" y="116037"/>
                    </a:lnTo>
                    <a:lnTo>
                      <a:pt x="17944" y="233749"/>
                    </a:lnTo>
                    <a:lnTo>
                      <a:pt x="18183" y="13565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6EC5AA8-4D08-442F-8429-532D0DD918CD}"/>
                  </a:ext>
                </a:extLst>
              </p:cNvPr>
              <p:cNvSpPr/>
              <p:nvPr/>
            </p:nvSpPr>
            <p:spPr>
              <a:xfrm>
                <a:off x="9445407" y="9043518"/>
                <a:ext cx="1065857" cy="509756"/>
              </a:xfrm>
              <a:custGeom>
                <a:avLst/>
                <a:gdLst>
                  <a:gd name="connsiteX0" fmla="*/ 538077 w 550278"/>
                  <a:gd name="connsiteY0" fmla="*/ 169063 h 263176"/>
                  <a:gd name="connsiteX1" fmla="*/ 537838 w 550278"/>
                  <a:gd name="connsiteY1" fmla="*/ 267157 h 263176"/>
                  <a:gd name="connsiteX2" fmla="*/ 461756 w 550278"/>
                  <a:gd name="connsiteY2" fmla="*/ 159972 h 263176"/>
                  <a:gd name="connsiteX3" fmla="*/ 411513 w 550278"/>
                  <a:gd name="connsiteY3" fmla="*/ 137483 h 263176"/>
                  <a:gd name="connsiteX4" fmla="*/ 55028 w 550278"/>
                  <a:gd name="connsiteY4" fmla="*/ 188922 h 263176"/>
                  <a:gd name="connsiteX5" fmla="*/ 17944 w 550278"/>
                  <a:gd name="connsiteY5" fmla="*/ 265961 h 263176"/>
                  <a:gd name="connsiteX6" fmla="*/ 18183 w 550278"/>
                  <a:gd name="connsiteY6" fmla="*/ 167867 h 263176"/>
                  <a:gd name="connsiteX7" fmla="*/ 55267 w 550278"/>
                  <a:gd name="connsiteY7" fmla="*/ 90828 h 263176"/>
                  <a:gd name="connsiteX8" fmla="*/ 411752 w 550278"/>
                  <a:gd name="connsiteY8" fmla="*/ 39389 h 263176"/>
                  <a:gd name="connsiteX9" fmla="*/ 461995 w 550278"/>
                  <a:gd name="connsiteY9" fmla="*/ 61879 h 263176"/>
                  <a:gd name="connsiteX10" fmla="*/ 538077 w 550278"/>
                  <a:gd name="connsiteY10" fmla="*/ 169063 h 26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0278" h="263176">
                    <a:moveTo>
                      <a:pt x="538077" y="169063"/>
                    </a:moveTo>
                    <a:lnTo>
                      <a:pt x="537838" y="267157"/>
                    </a:lnTo>
                    <a:cubicBezTo>
                      <a:pt x="537838" y="227441"/>
                      <a:pt x="511281" y="188682"/>
                      <a:pt x="461756" y="159972"/>
                    </a:cubicBezTo>
                    <a:cubicBezTo>
                      <a:pt x="446922" y="151359"/>
                      <a:pt x="430175" y="143942"/>
                      <a:pt x="411513" y="137483"/>
                    </a:cubicBezTo>
                    <a:cubicBezTo>
                      <a:pt x="287102" y="94656"/>
                      <a:pt x="128478" y="117624"/>
                      <a:pt x="55028" y="188922"/>
                    </a:cubicBezTo>
                    <a:cubicBezTo>
                      <a:pt x="29906" y="213086"/>
                      <a:pt x="18183" y="239643"/>
                      <a:pt x="17944" y="265961"/>
                    </a:cubicBezTo>
                    <a:lnTo>
                      <a:pt x="18183" y="167867"/>
                    </a:lnTo>
                    <a:cubicBezTo>
                      <a:pt x="18183" y="141550"/>
                      <a:pt x="30146" y="114993"/>
                      <a:pt x="55267" y="90828"/>
                    </a:cubicBezTo>
                    <a:cubicBezTo>
                      <a:pt x="128717" y="19531"/>
                      <a:pt x="287341" y="-3197"/>
                      <a:pt x="411752" y="39389"/>
                    </a:cubicBezTo>
                    <a:cubicBezTo>
                      <a:pt x="430414" y="45849"/>
                      <a:pt x="447161" y="53505"/>
                      <a:pt x="461995" y="61879"/>
                    </a:cubicBezTo>
                    <a:cubicBezTo>
                      <a:pt x="511520" y="90589"/>
                      <a:pt x="538077" y="129348"/>
                      <a:pt x="538077" y="1690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B7CD3CF-D7F3-4E0E-A797-CFE9261832D7}"/>
                  </a:ext>
                </a:extLst>
              </p:cNvPr>
              <p:cNvSpPr/>
              <p:nvPr/>
            </p:nvSpPr>
            <p:spPr>
              <a:xfrm>
                <a:off x="11028897" y="9250959"/>
                <a:ext cx="417073" cy="324390"/>
              </a:xfrm>
              <a:custGeom>
                <a:avLst/>
                <a:gdLst>
                  <a:gd name="connsiteX0" fmla="*/ 217001 w 215326"/>
                  <a:gd name="connsiteY0" fmla="*/ 17944 h 167476"/>
                  <a:gd name="connsiteX1" fmla="*/ 216762 w 215326"/>
                  <a:gd name="connsiteY1" fmla="*/ 116277 h 167476"/>
                  <a:gd name="connsiteX2" fmla="*/ 17944 w 215326"/>
                  <a:gd name="connsiteY2" fmla="*/ 165802 h 167476"/>
                  <a:gd name="connsiteX3" fmla="*/ 18183 w 215326"/>
                  <a:gd name="connsiteY3" fmla="*/ 67709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326" h="167476">
                    <a:moveTo>
                      <a:pt x="217001" y="17944"/>
                    </a:moveTo>
                    <a:lnTo>
                      <a:pt x="216762" y="116277"/>
                    </a:lnTo>
                    <a:lnTo>
                      <a:pt x="17944" y="165802"/>
                    </a:lnTo>
                    <a:lnTo>
                      <a:pt x="18183" y="67709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8FDBD7AB-7239-4D86-BD76-0CACD176BE69}"/>
                  </a:ext>
                </a:extLst>
              </p:cNvPr>
              <p:cNvSpPr/>
              <p:nvPr/>
            </p:nvSpPr>
            <p:spPr>
              <a:xfrm>
                <a:off x="10987655" y="9347351"/>
                <a:ext cx="92683" cy="370731"/>
              </a:xfrm>
              <a:custGeom>
                <a:avLst/>
                <a:gdLst>
                  <a:gd name="connsiteX0" fmla="*/ 39476 w 47850"/>
                  <a:gd name="connsiteY0" fmla="*/ 17944 h 191401"/>
                  <a:gd name="connsiteX1" fmla="*/ 39237 w 47850"/>
                  <a:gd name="connsiteY1" fmla="*/ 116037 h 191401"/>
                  <a:gd name="connsiteX2" fmla="*/ 17944 w 47850"/>
                  <a:gd name="connsiteY2" fmla="*/ 196665 h 191401"/>
                  <a:gd name="connsiteX3" fmla="*/ 18183 w 47850"/>
                  <a:gd name="connsiteY3" fmla="*/ 98572 h 191401"/>
                  <a:gd name="connsiteX4" fmla="*/ 39476 w 47850"/>
                  <a:gd name="connsiteY4" fmla="*/ 17944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50" h="191401">
                    <a:moveTo>
                      <a:pt x="39476" y="17944"/>
                    </a:moveTo>
                    <a:lnTo>
                      <a:pt x="39237" y="116037"/>
                    </a:lnTo>
                    <a:cubicBezTo>
                      <a:pt x="38759" y="143311"/>
                      <a:pt x="31581" y="169869"/>
                      <a:pt x="17944" y="196665"/>
                    </a:cubicBezTo>
                    <a:lnTo>
                      <a:pt x="18183" y="98572"/>
                    </a:lnTo>
                    <a:cubicBezTo>
                      <a:pt x="31581" y="71775"/>
                      <a:pt x="38998" y="45218"/>
                      <a:pt x="39476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7CFF2C39-8B85-4DD2-A0F6-B58DD6158581}"/>
                  </a:ext>
                </a:extLst>
              </p:cNvPr>
              <p:cNvSpPr/>
              <p:nvPr/>
            </p:nvSpPr>
            <p:spPr>
              <a:xfrm>
                <a:off x="8591333" y="9639764"/>
                <a:ext cx="463417" cy="278049"/>
              </a:xfrm>
              <a:custGeom>
                <a:avLst/>
                <a:gdLst>
                  <a:gd name="connsiteX0" fmla="*/ 234227 w 239251"/>
                  <a:gd name="connsiteY0" fmla="*/ 17944 h 143550"/>
                  <a:gd name="connsiteX1" fmla="*/ 233988 w 239251"/>
                  <a:gd name="connsiteY1" fmla="*/ 116037 h 143550"/>
                  <a:gd name="connsiteX2" fmla="*/ 17944 w 239251"/>
                  <a:gd name="connsiteY2" fmla="*/ 126564 h 143550"/>
                  <a:gd name="connsiteX3" fmla="*/ 18183 w 239251"/>
                  <a:gd name="connsiteY3" fmla="*/ 28471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251" h="143550">
                    <a:moveTo>
                      <a:pt x="234227" y="17944"/>
                    </a:moveTo>
                    <a:lnTo>
                      <a:pt x="233988" y="116037"/>
                    </a:lnTo>
                    <a:lnTo>
                      <a:pt x="17944" y="126564"/>
                    </a:lnTo>
                    <a:lnTo>
                      <a:pt x="18183" y="2847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2A120CC1-3815-4194-A817-F8F520BC9CD5}"/>
                  </a:ext>
                </a:extLst>
              </p:cNvPr>
              <p:cNvSpPr/>
              <p:nvPr/>
            </p:nvSpPr>
            <p:spPr>
              <a:xfrm>
                <a:off x="9009798" y="9639764"/>
                <a:ext cx="231709" cy="370731"/>
              </a:xfrm>
              <a:custGeom>
                <a:avLst/>
                <a:gdLst>
                  <a:gd name="connsiteX0" fmla="*/ 102878 w 119625"/>
                  <a:gd name="connsiteY0" fmla="*/ 83978 h 191401"/>
                  <a:gd name="connsiteX1" fmla="*/ 102639 w 119625"/>
                  <a:gd name="connsiteY1" fmla="*/ 182070 h 191401"/>
                  <a:gd name="connsiteX2" fmla="*/ 17944 w 119625"/>
                  <a:gd name="connsiteY2" fmla="*/ 116037 h 191401"/>
                  <a:gd name="connsiteX3" fmla="*/ 18183 w 119625"/>
                  <a:gd name="connsiteY3" fmla="*/ 17944 h 191401"/>
                  <a:gd name="connsiteX4" fmla="*/ 102878 w 119625"/>
                  <a:gd name="connsiteY4" fmla="*/ 83978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91401">
                    <a:moveTo>
                      <a:pt x="102878" y="83978"/>
                    </a:moveTo>
                    <a:lnTo>
                      <a:pt x="102639" y="182070"/>
                    </a:lnTo>
                    <a:cubicBezTo>
                      <a:pt x="68905" y="161734"/>
                      <a:pt x="40434" y="140201"/>
                      <a:pt x="17944" y="116037"/>
                    </a:cubicBezTo>
                    <a:lnTo>
                      <a:pt x="18183" y="17944"/>
                    </a:lnTo>
                    <a:cubicBezTo>
                      <a:pt x="40673" y="42347"/>
                      <a:pt x="69144" y="63880"/>
                      <a:pt x="102878" y="839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54FE81D-1BDC-47B0-A2BC-F8B9F58994E9}"/>
                  </a:ext>
                </a:extLst>
              </p:cNvPr>
              <p:cNvSpPr/>
              <p:nvPr/>
            </p:nvSpPr>
            <p:spPr>
              <a:xfrm>
                <a:off x="10699409" y="9785276"/>
                <a:ext cx="417073" cy="324390"/>
              </a:xfrm>
              <a:custGeom>
                <a:avLst/>
                <a:gdLst>
                  <a:gd name="connsiteX0" fmla="*/ 220351 w 215326"/>
                  <a:gd name="connsiteY0" fmla="*/ 64120 h 167476"/>
                  <a:gd name="connsiteX1" fmla="*/ 220111 w 215326"/>
                  <a:gd name="connsiteY1" fmla="*/ 162213 h 167476"/>
                  <a:gd name="connsiteX2" fmla="*/ 17944 w 215326"/>
                  <a:gd name="connsiteY2" fmla="*/ 116037 h 167476"/>
                  <a:gd name="connsiteX3" fmla="*/ 18183 w 215326"/>
                  <a:gd name="connsiteY3" fmla="*/ 17944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326" h="167476">
                    <a:moveTo>
                      <a:pt x="220351" y="64120"/>
                    </a:moveTo>
                    <a:lnTo>
                      <a:pt x="220111" y="162213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0FF771AE-C2B5-4EAE-BBD1-5D2305321B6F}"/>
                  </a:ext>
                </a:extLst>
              </p:cNvPr>
              <p:cNvSpPr/>
              <p:nvPr/>
            </p:nvSpPr>
            <p:spPr>
              <a:xfrm>
                <a:off x="10478823" y="9785276"/>
                <a:ext cx="278049" cy="324390"/>
              </a:xfrm>
              <a:custGeom>
                <a:avLst/>
                <a:gdLst>
                  <a:gd name="connsiteX0" fmla="*/ 132067 w 143550"/>
                  <a:gd name="connsiteY0" fmla="*/ 17944 h 167476"/>
                  <a:gd name="connsiteX1" fmla="*/ 131828 w 143550"/>
                  <a:gd name="connsiteY1" fmla="*/ 116037 h 167476"/>
                  <a:gd name="connsiteX2" fmla="*/ 17944 w 143550"/>
                  <a:gd name="connsiteY2" fmla="*/ 164845 h 167476"/>
                  <a:gd name="connsiteX3" fmla="*/ 18183 w 143550"/>
                  <a:gd name="connsiteY3" fmla="*/ 66751 h 167476"/>
                  <a:gd name="connsiteX4" fmla="*/ 132067 w 143550"/>
                  <a:gd name="connsiteY4" fmla="*/ 17944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0" h="167476">
                    <a:moveTo>
                      <a:pt x="132067" y="17944"/>
                    </a:moveTo>
                    <a:lnTo>
                      <a:pt x="131828" y="116037"/>
                    </a:lnTo>
                    <a:cubicBezTo>
                      <a:pt x="96897" y="135417"/>
                      <a:pt x="59573" y="151925"/>
                      <a:pt x="17944" y="164845"/>
                    </a:cubicBezTo>
                    <a:lnTo>
                      <a:pt x="18183" y="66751"/>
                    </a:lnTo>
                    <a:cubicBezTo>
                      <a:pt x="60052" y="53832"/>
                      <a:pt x="97136" y="37323"/>
                      <a:pt x="132067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C02673D2-4588-44B5-B1DA-DFDDE96C2281}"/>
                  </a:ext>
                </a:extLst>
              </p:cNvPr>
              <p:cNvSpPr/>
              <p:nvPr/>
            </p:nvSpPr>
            <p:spPr>
              <a:xfrm>
                <a:off x="9661360" y="9935887"/>
                <a:ext cx="324390" cy="278049"/>
              </a:xfrm>
              <a:custGeom>
                <a:avLst/>
                <a:gdLst>
                  <a:gd name="connsiteX0" fmla="*/ 156710 w 167476"/>
                  <a:gd name="connsiteY0" fmla="*/ 30146 h 143550"/>
                  <a:gd name="connsiteX1" fmla="*/ 156471 w 167476"/>
                  <a:gd name="connsiteY1" fmla="*/ 128239 h 143550"/>
                  <a:gd name="connsiteX2" fmla="*/ 17944 w 167476"/>
                  <a:gd name="connsiteY2" fmla="*/ 116037 h 143550"/>
                  <a:gd name="connsiteX3" fmla="*/ 18183 w 167476"/>
                  <a:gd name="connsiteY3" fmla="*/ 17944 h 143550"/>
                  <a:gd name="connsiteX4" fmla="*/ 156710 w 167476"/>
                  <a:gd name="connsiteY4" fmla="*/ 30146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476" h="143550">
                    <a:moveTo>
                      <a:pt x="156710" y="30146"/>
                    </a:moveTo>
                    <a:lnTo>
                      <a:pt x="156471" y="128239"/>
                    </a:lnTo>
                    <a:cubicBezTo>
                      <a:pt x="110295" y="128239"/>
                      <a:pt x="63402" y="124172"/>
                      <a:pt x="17944" y="116037"/>
                    </a:cubicBezTo>
                    <a:lnTo>
                      <a:pt x="18183" y="17944"/>
                    </a:lnTo>
                    <a:cubicBezTo>
                      <a:pt x="63641" y="26078"/>
                      <a:pt x="110534" y="29906"/>
                      <a:pt x="156710" y="301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1EA004A6-147E-450A-889F-EBA4DD91DA8E}"/>
                  </a:ext>
                </a:extLst>
              </p:cNvPr>
              <p:cNvSpPr/>
              <p:nvPr/>
            </p:nvSpPr>
            <p:spPr>
              <a:xfrm>
                <a:off x="9387943" y="9935887"/>
                <a:ext cx="324390" cy="417073"/>
              </a:xfrm>
              <a:custGeom>
                <a:avLst/>
                <a:gdLst>
                  <a:gd name="connsiteX0" fmla="*/ 159341 w 167476"/>
                  <a:gd name="connsiteY0" fmla="*/ 17944 h 215326"/>
                  <a:gd name="connsiteX1" fmla="*/ 159102 w 167476"/>
                  <a:gd name="connsiteY1" fmla="*/ 116037 h 215326"/>
                  <a:gd name="connsiteX2" fmla="*/ 17944 w 167476"/>
                  <a:gd name="connsiteY2" fmla="*/ 211977 h 215326"/>
                  <a:gd name="connsiteX3" fmla="*/ 18183 w 167476"/>
                  <a:gd name="connsiteY3" fmla="*/ 113884 h 21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215326">
                    <a:moveTo>
                      <a:pt x="159341" y="17944"/>
                    </a:moveTo>
                    <a:lnTo>
                      <a:pt x="159102" y="116037"/>
                    </a:lnTo>
                    <a:lnTo>
                      <a:pt x="17944" y="211977"/>
                    </a:lnTo>
                    <a:lnTo>
                      <a:pt x="18183" y="11388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0F13BC5D-CEEC-410D-9C6B-3D529A8D9FFF}"/>
                  </a:ext>
                </a:extLst>
              </p:cNvPr>
              <p:cNvSpPr/>
              <p:nvPr/>
            </p:nvSpPr>
            <p:spPr>
              <a:xfrm>
                <a:off x="9020455" y="9994278"/>
                <a:ext cx="417073" cy="370731"/>
              </a:xfrm>
              <a:custGeom>
                <a:avLst/>
                <a:gdLst>
                  <a:gd name="connsiteX0" fmla="*/ 207910 w 215326"/>
                  <a:gd name="connsiteY0" fmla="*/ 83738 h 191401"/>
                  <a:gd name="connsiteX1" fmla="*/ 207671 w 215326"/>
                  <a:gd name="connsiteY1" fmla="*/ 181831 h 191401"/>
                  <a:gd name="connsiteX2" fmla="*/ 17944 w 215326"/>
                  <a:gd name="connsiteY2" fmla="*/ 116037 h 191401"/>
                  <a:gd name="connsiteX3" fmla="*/ 18422 w 215326"/>
                  <a:gd name="connsiteY3" fmla="*/ 17944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326" h="191401">
                    <a:moveTo>
                      <a:pt x="207910" y="83738"/>
                    </a:moveTo>
                    <a:lnTo>
                      <a:pt x="207671" y="181831"/>
                    </a:lnTo>
                    <a:lnTo>
                      <a:pt x="17944" y="116037"/>
                    </a:lnTo>
                    <a:lnTo>
                      <a:pt x="18422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905AF00E-6DE7-42AE-9B21-698C5C2374EC}"/>
                  </a:ext>
                </a:extLst>
              </p:cNvPr>
              <p:cNvSpPr/>
              <p:nvPr/>
            </p:nvSpPr>
            <p:spPr>
              <a:xfrm>
                <a:off x="10098361" y="10122179"/>
                <a:ext cx="463417" cy="278049"/>
              </a:xfrm>
              <a:custGeom>
                <a:avLst/>
                <a:gdLst>
                  <a:gd name="connsiteX0" fmla="*/ 233509 w 239251"/>
                  <a:gd name="connsiteY0" fmla="*/ 17944 h 143550"/>
                  <a:gd name="connsiteX1" fmla="*/ 233031 w 239251"/>
                  <a:gd name="connsiteY1" fmla="*/ 116037 h 143550"/>
                  <a:gd name="connsiteX2" fmla="*/ 17944 w 239251"/>
                  <a:gd name="connsiteY2" fmla="*/ 147618 h 143550"/>
                  <a:gd name="connsiteX3" fmla="*/ 18183 w 239251"/>
                  <a:gd name="connsiteY3" fmla="*/ 49525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9251" h="143550">
                    <a:moveTo>
                      <a:pt x="233509" y="17944"/>
                    </a:moveTo>
                    <a:lnTo>
                      <a:pt x="233031" y="116037"/>
                    </a:lnTo>
                    <a:lnTo>
                      <a:pt x="17944" y="147618"/>
                    </a:lnTo>
                    <a:lnTo>
                      <a:pt x="18183" y="4952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E39FBCA-F9EA-4A76-9658-6BFC2CBEE23D}"/>
                  </a:ext>
                </a:extLst>
              </p:cNvPr>
              <p:cNvSpPr/>
              <p:nvPr/>
            </p:nvSpPr>
            <p:spPr>
              <a:xfrm>
                <a:off x="9929677" y="9959521"/>
                <a:ext cx="231709" cy="463417"/>
              </a:xfrm>
              <a:custGeom>
                <a:avLst/>
                <a:gdLst>
                  <a:gd name="connsiteX0" fmla="*/ 105271 w 119625"/>
                  <a:gd name="connsiteY0" fmla="*/ 133502 h 239251"/>
                  <a:gd name="connsiteX1" fmla="*/ 105031 w 119625"/>
                  <a:gd name="connsiteY1" fmla="*/ 231595 h 239251"/>
                  <a:gd name="connsiteX2" fmla="*/ 17944 w 119625"/>
                  <a:gd name="connsiteY2" fmla="*/ 116037 h 239251"/>
                  <a:gd name="connsiteX3" fmla="*/ 18183 w 119625"/>
                  <a:gd name="connsiteY3" fmla="*/ 17944 h 23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239251">
                    <a:moveTo>
                      <a:pt x="105271" y="133502"/>
                    </a:moveTo>
                    <a:lnTo>
                      <a:pt x="105031" y="231595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77B14585-5434-4517-AE86-06F5BECAECDF}"/>
                  </a:ext>
                </a:extLst>
              </p:cNvPr>
              <p:cNvSpPr/>
              <p:nvPr/>
            </p:nvSpPr>
            <p:spPr>
              <a:xfrm>
                <a:off x="11613265" y="10183348"/>
                <a:ext cx="92683" cy="417073"/>
              </a:xfrm>
              <a:custGeom>
                <a:avLst/>
                <a:gdLst>
                  <a:gd name="connsiteX0" fmla="*/ 41869 w 47850"/>
                  <a:gd name="connsiteY0" fmla="*/ 17944 h 215326"/>
                  <a:gd name="connsiteX1" fmla="*/ 41390 w 47850"/>
                  <a:gd name="connsiteY1" fmla="*/ 116037 h 215326"/>
                  <a:gd name="connsiteX2" fmla="*/ 17944 w 47850"/>
                  <a:gd name="connsiteY2" fmla="*/ 201928 h 215326"/>
                  <a:gd name="connsiteX3" fmla="*/ 18422 w 47850"/>
                  <a:gd name="connsiteY3" fmla="*/ 103836 h 21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0" h="215326">
                    <a:moveTo>
                      <a:pt x="41869" y="17944"/>
                    </a:moveTo>
                    <a:lnTo>
                      <a:pt x="41390" y="116037"/>
                    </a:lnTo>
                    <a:lnTo>
                      <a:pt x="17944" y="201928"/>
                    </a:lnTo>
                    <a:lnTo>
                      <a:pt x="18422" y="10383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3483F3E-A0AC-4CE7-AE56-C8DED8940B49}"/>
                  </a:ext>
                </a:extLst>
              </p:cNvPr>
              <p:cNvSpPr/>
              <p:nvPr/>
            </p:nvSpPr>
            <p:spPr>
              <a:xfrm>
                <a:off x="10621094" y="10223204"/>
                <a:ext cx="139022" cy="417073"/>
              </a:xfrm>
              <a:custGeom>
                <a:avLst/>
                <a:gdLst>
                  <a:gd name="connsiteX0" fmla="*/ 62444 w 71775"/>
                  <a:gd name="connsiteY0" fmla="*/ 100725 h 215326"/>
                  <a:gd name="connsiteX1" fmla="*/ 62206 w 71775"/>
                  <a:gd name="connsiteY1" fmla="*/ 198818 h 215326"/>
                  <a:gd name="connsiteX2" fmla="*/ 17944 w 71775"/>
                  <a:gd name="connsiteY2" fmla="*/ 116037 h 215326"/>
                  <a:gd name="connsiteX3" fmla="*/ 18183 w 71775"/>
                  <a:gd name="connsiteY3" fmla="*/ 17944 h 21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75" h="215326">
                    <a:moveTo>
                      <a:pt x="62444" y="100725"/>
                    </a:moveTo>
                    <a:lnTo>
                      <a:pt x="62206" y="198818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CE6AD70-A373-4A14-AFB9-C842C67A84C2}"/>
                  </a:ext>
                </a:extLst>
              </p:cNvPr>
              <p:cNvSpPr/>
              <p:nvPr/>
            </p:nvSpPr>
            <p:spPr>
              <a:xfrm>
                <a:off x="11929776" y="10525813"/>
                <a:ext cx="278049" cy="324390"/>
              </a:xfrm>
              <a:custGeom>
                <a:avLst/>
                <a:gdLst>
                  <a:gd name="connsiteX0" fmla="*/ 139723 w 143550"/>
                  <a:gd name="connsiteY0" fmla="*/ 17944 h 167476"/>
                  <a:gd name="connsiteX1" fmla="*/ 139245 w 143550"/>
                  <a:gd name="connsiteY1" fmla="*/ 116037 h 167476"/>
                  <a:gd name="connsiteX2" fmla="*/ 17944 w 143550"/>
                  <a:gd name="connsiteY2" fmla="*/ 166280 h 167476"/>
                  <a:gd name="connsiteX3" fmla="*/ 18183 w 143550"/>
                  <a:gd name="connsiteY3" fmla="*/ 68187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550" h="167476">
                    <a:moveTo>
                      <a:pt x="139723" y="17944"/>
                    </a:moveTo>
                    <a:lnTo>
                      <a:pt x="139245" y="116037"/>
                    </a:lnTo>
                    <a:lnTo>
                      <a:pt x="17944" y="166280"/>
                    </a:lnTo>
                    <a:lnTo>
                      <a:pt x="18183" y="6818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5468F12B-DA9E-4A44-8E55-2F72BAD7BF7A}"/>
                  </a:ext>
                </a:extLst>
              </p:cNvPr>
              <p:cNvSpPr/>
              <p:nvPr/>
            </p:nvSpPr>
            <p:spPr>
              <a:xfrm>
                <a:off x="10202164" y="10600888"/>
                <a:ext cx="324390" cy="324390"/>
              </a:xfrm>
              <a:custGeom>
                <a:avLst/>
                <a:gdLst>
                  <a:gd name="connsiteX0" fmla="*/ 150010 w 167476"/>
                  <a:gd name="connsiteY0" fmla="*/ 58617 h 167476"/>
                  <a:gd name="connsiteX1" fmla="*/ 149772 w 167476"/>
                  <a:gd name="connsiteY1" fmla="*/ 156710 h 167476"/>
                  <a:gd name="connsiteX2" fmla="*/ 17944 w 167476"/>
                  <a:gd name="connsiteY2" fmla="*/ 116037 h 167476"/>
                  <a:gd name="connsiteX3" fmla="*/ 18183 w 167476"/>
                  <a:gd name="connsiteY3" fmla="*/ 17944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167476">
                    <a:moveTo>
                      <a:pt x="150010" y="58617"/>
                    </a:moveTo>
                    <a:lnTo>
                      <a:pt x="149772" y="156710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D39AF224-5798-4826-9967-3FF50DC8077A}"/>
                  </a:ext>
                </a:extLst>
              </p:cNvPr>
              <p:cNvSpPr/>
              <p:nvPr/>
            </p:nvSpPr>
            <p:spPr>
              <a:xfrm>
                <a:off x="10853264" y="10505519"/>
                <a:ext cx="741465" cy="417073"/>
              </a:xfrm>
              <a:custGeom>
                <a:avLst/>
                <a:gdLst>
                  <a:gd name="connsiteX0" fmla="*/ 376342 w 382802"/>
                  <a:gd name="connsiteY0" fmla="*/ 122209 h 215326"/>
                  <a:gd name="connsiteX1" fmla="*/ 376103 w 382802"/>
                  <a:gd name="connsiteY1" fmla="*/ 220302 h 215326"/>
                  <a:gd name="connsiteX2" fmla="*/ 323228 w 382802"/>
                  <a:gd name="connsiteY2" fmla="*/ 146135 h 215326"/>
                  <a:gd name="connsiteX3" fmla="*/ 254563 w 382802"/>
                  <a:gd name="connsiteY3" fmla="*/ 121492 h 215326"/>
                  <a:gd name="connsiteX4" fmla="*/ 27514 w 382802"/>
                  <a:gd name="connsiteY4" fmla="*/ 186329 h 215326"/>
                  <a:gd name="connsiteX5" fmla="*/ 17944 w 382802"/>
                  <a:gd name="connsiteY5" fmla="*/ 219345 h 215326"/>
                  <a:gd name="connsiteX6" fmla="*/ 18183 w 382802"/>
                  <a:gd name="connsiteY6" fmla="*/ 121252 h 215326"/>
                  <a:gd name="connsiteX7" fmla="*/ 27753 w 382802"/>
                  <a:gd name="connsiteY7" fmla="*/ 88235 h 215326"/>
                  <a:gd name="connsiteX8" fmla="*/ 254803 w 382802"/>
                  <a:gd name="connsiteY8" fmla="*/ 23398 h 215326"/>
                  <a:gd name="connsiteX9" fmla="*/ 323468 w 382802"/>
                  <a:gd name="connsiteY9" fmla="*/ 48041 h 215326"/>
                  <a:gd name="connsiteX10" fmla="*/ 376342 w 382802"/>
                  <a:gd name="connsiteY10" fmla="*/ 122209 h 21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2802" h="215326">
                    <a:moveTo>
                      <a:pt x="376342" y="122209"/>
                    </a:moveTo>
                    <a:lnTo>
                      <a:pt x="376103" y="220302"/>
                    </a:lnTo>
                    <a:cubicBezTo>
                      <a:pt x="376103" y="192310"/>
                      <a:pt x="356963" y="165514"/>
                      <a:pt x="323228" y="146135"/>
                    </a:cubicBezTo>
                    <a:cubicBezTo>
                      <a:pt x="304567" y="135368"/>
                      <a:pt x="281359" y="126754"/>
                      <a:pt x="254563" y="121492"/>
                    </a:cubicBezTo>
                    <a:cubicBezTo>
                      <a:pt x="159820" y="103308"/>
                      <a:pt x="58856" y="132018"/>
                      <a:pt x="27514" y="186329"/>
                    </a:cubicBezTo>
                    <a:cubicBezTo>
                      <a:pt x="21054" y="197334"/>
                      <a:pt x="18183" y="208339"/>
                      <a:pt x="17944" y="219345"/>
                    </a:cubicBezTo>
                    <a:lnTo>
                      <a:pt x="18183" y="121252"/>
                    </a:lnTo>
                    <a:cubicBezTo>
                      <a:pt x="18183" y="110247"/>
                      <a:pt x="21293" y="99241"/>
                      <a:pt x="27753" y="88235"/>
                    </a:cubicBezTo>
                    <a:cubicBezTo>
                      <a:pt x="59334" y="33925"/>
                      <a:pt x="160298" y="5215"/>
                      <a:pt x="254803" y="23398"/>
                    </a:cubicBezTo>
                    <a:cubicBezTo>
                      <a:pt x="281599" y="28662"/>
                      <a:pt x="304567" y="37275"/>
                      <a:pt x="323468" y="48041"/>
                    </a:cubicBezTo>
                    <a:cubicBezTo>
                      <a:pt x="356963" y="67421"/>
                      <a:pt x="376342" y="94217"/>
                      <a:pt x="376342" y="12220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0EE037C3-CB54-4EB0-940D-3AF210419583}"/>
                  </a:ext>
                </a:extLst>
              </p:cNvPr>
              <p:cNvSpPr/>
              <p:nvPr/>
            </p:nvSpPr>
            <p:spPr>
              <a:xfrm>
                <a:off x="11941362" y="10703301"/>
                <a:ext cx="46342" cy="278049"/>
              </a:xfrm>
              <a:custGeom>
                <a:avLst/>
                <a:gdLst>
                  <a:gd name="connsiteX0" fmla="*/ 19141 w 23925"/>
                  <a:gd name="connsiteY0" fmla="*/ 17944 h 143550"/>
                  <a:gd name="connsiteX1" fmla="*/ 18901 w 23925"/>
                  <a:gd name="connsiteY1" fmla="*/ 116037 h 143550"/>
                  <a:gd name="connsiteX2" fmla="*/ 17944 w 23925"/>
                  <a:gd name="connsiteY2" fmla="*/ 130871 h 143550"/>
                  <a:gd name="connsiteX3" fmla="*/ 18183 w 23925"/>
                  <a:gd name="connsiteY3" fmla="*/ 32778 h 143550"/>
                  <a:gd name="connsiteX4" fmla="*/ 19141 w 23925"/>
                  <a:gd name="connsiteY4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5" h="143550">
                    <a:moveTo>
                      <a:pt x="19141" y="17944"/>
                    </a:moveTo>
                    <a:lnTo>
                      <a:pt x="18901" y="116037"/>
                    </a:lnTo>
                    <a:cubicBezTo>
                      <a:pt x="18901" y="121062"/>
                      <a:pt x="18662" y="125847"/>
                      <a:pt x="17944" y="130871"/>
                    </a:cubicBezTo>
                    <a:lnTo>
                      <a:pt x="18183" y="32778"/>
                    </a:lnTo>
                    <a:cubicBezTo>
                      <a:pt x="18901" y="27753"/>
                      <a:pt x="19141" y="22729"/>
                      <a:pt x="19141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0F02D973-1186-41EB-AE66-A2F9BFEBD4D1}"/>
                  </a:ext>
                </a:extLst>
              </p:cNvPr>
              <p:cNvSpPr/>
              <p:nvPr/>
            </p:nvSpPr>
            <p:spPr>
              <a:xfrm>
                <a:off x="10456550" y="10703301"/>
                <a:ext cx="46342" cy="324390"/>
              </a:xfrm>
              <a:custGeom>
                <a:avLst/>
                <a:gdLst>
                  <a:gd name="connsiteX0" fmla="*/ 17959 w 23925"/>
                  <a:gd name="connsiteY0" fmla="*/ 116037 h 167476"/>
                  <a:gd name="connsiteX1" fmla="*/ 18198 w 23925"/>
                  <a:gd name="connsiteY1" fmla="*/ 17944 h 167476"/>
                  <a:gd name="connsiteX2" fmla="*/ 25615 w 23925"/>
                  <a:gd name="connsiteY2" fmla="*/ 61967 h 167476"/>
                  <a:gd name="connsiteX3" fmla="*/ 25376 w 23925"/>
                  <a:gd name="connsiteY3" fmla="*/ 160059 h 167476"/>
                  <a:gd name="connsiteX4" fmla="*/ 17959 w 23925"/>
                  <a:gd name="connsiteY4" fmla="*/ 116037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5" h="167476">
                    <a:moveTo>
                      <a:pt x="17959" y="116037"/>
                    </a:moveTo>
                    <a:lnTo>
                      <a:pt x="18198" y="17944"/>
                    </a:lnTo>
                    <a:cubicBezTo>
                      <a:pt x="18198" y="32778"/>
                      <a:pt x="20591" y="47612"/>
                      <a:pt x="25615" y="61967"/>
                    </a:cubicBezTo>
                    <a:lnTo>
                      <a:pt x="25376" y="160059"/>
                    </a:lnTo>
                    <a:cubicBezTo>
                      <a:pt x="20351" y="145705"/>
                      <a:pt x="17720" y="130871"/>
                      <a:pt x="17959" y="11603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AB903A3-5BD9-44CE-A079-283DA3AB68F8}"/>
                  </a:ext>
                </a:extLst>
              </p:cNvPr>
              <p:cNvSpPr/>
              <p:nvPr/>
            </p:nvSpPr>
            <p:spPr>
              <a:xfrm>
                <a:off x="11818559" y="10946132"/>
                <a:ext cx="324390" cy="278049"/>
              </a:xfrm>
              <a:custGeom>
                <a:avLst/>
                <a:gdLst>
                  <a:gd name="connsiteX0" fmla="*/ 166041 w 167476"/>
                  <a:gd name="connsiteY0" fmla="*/ 32060 h 143550"/>
                  <a:gd name="connsiteX1" fmla="*/ 165801 w 167476"/>
                  <a:gd name="connsiteY1" fmla="*/ 130153 h 143550"/>
                  <a:gd name="connsiteX2" fmla="*/ 17944 w 167476"/>
                  <a:gd name="connsiteY2" fmla="*/ 116037 h 143550"/>
                  <a:gd name="connsiteX3" fmla="*/ 18183 w 167476"/>
                  <a:gd name="connsiteY3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143550">
                    <a:moveTo>
                      <a:pt x="166041" y="32060"/>
                    </a:moveTo>
                    <a:lnTo>
                      <a:pt x="165801" y="130153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70BCE63B-0A09-4787-A92E-9236DE0CAACD}"/>
                  </a:ext>
                </a:extLst>
              </p:cNvPr>
              <p:cNvSpPr/>
              <p:nvPr/>
            </p:nvSpPr>
            <p:spPr>
              <a:xfrm>
                <a:off x="12104948" y="10811741"/>
                <a:ext cx="139022" cy="417073"/>
              </a:xfrm>
              <a:custGeom>
                <a:avLst/>
                <a:gdLst>
                  <a:gd name="connsiteX0" fmla="*/ 66273 w 71775"/>
                  <a:gd name="connsiteY0" fmla="*/ 17944 h 215326"/>
                  <a:gd name="connsiteX1" fmla="*/ 66034 w 71775"/>
                  <a:gd name="connsiteY1" fmla="*/ 116036 h 215326"/>
                  <a:gd name="connsiteX2" fmla="*/ 17944 w 71775"/>
                  <a:gd name="connsiteY2" fmla="*/ 199536 h 215326"/>
                  <a:gd name="connsiteX3" fmla="*/ 18183 w 71775"/>
                  <a:gd name="connsiteY3" fmla="*/ 101442 h 21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75" h="215326">
                    <a:moveTo>
                      <a:pt x="66273" y="17944"/>
                    </a:moveTo>
                    <a:lnTo>
                      <a:pt x="66034" y="116036"/>
                    </a:lnTo>
                    <a:lnTo>
                      <a:pt x="17944" y="199536"/>
                    </a:lnTo>
                    <a:lnTo>
                      <a:pt x="18183" y="10144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49F5E37B-5672-40A2-A216-866B7B82216E}"/>
                  </a:ext>
                </a:extLst>
              </p:cNvPr>
              <p:cNvSpPr/>
              <p:nvPr/>
            </p:nvSpPr>
            <p:spPr>
              <a:xfrm>
                <a:off x="11693900" y="10946132"/>
                <a:ext cx="185366" cy="324390"/>
              </a:xfrm>
              <a:custGeom>
                <a:avLst/>
                <a:gdLst>
                  <a:gd name="connsiteX0" fmla="*/ 82542 w 95700"/>
                  <a:gd name="connsiteY0" fmla="*/ 17944 h 167476"/>
                  <a:gd name="connsiteX1" fmla="*/ 82303 w 95700"/>
                  <a:gd name="connsiteY1" fmla="*/ 116037 h 167476"/>
                  <a:gd name="connsiteX2" fmla="*/ 17944 w 95700"/>
                  <a:gd name="connsiteY2" fmla="*/ 158624 h 167476"/>
                  <a:gd name="connsiteX3" fmla="*/ 18183 w 95700"/>
                  <a:gd name="connsiteY3" fmla="*/ 60531 h 167476"/>
                  <a:gd name="connsiteX4" fmla="*/ 82542 w 95700"/>
                  <a:gd name="connsiteY4" fmla="*/ 17944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700" h="167476">
                    <a:moveTo>
                      <a:pt x="82542" y="17944"/>
                    </a:moveTo>
                    <a:lnTo>
                      <a:pt x="82303" y="116037"/>
                    </a:lnTo>
                    <a:cubicBezTo>
                      <a:pt x="63881" y="132067"/>
                      <a:pt x="42826" y="146422"/>
                      <a:pt x="17944" y="158624"/>
                    </a:cubicBezTo>
                    <a:lnTo>
                      <a:pt x="18183" y="60531"/>
                    </a:lnTo>
                    <a:cubicBezTo>
                      <a:pt x="43065" y="48329"/>
                      <a:pt x="64119" y="33973"/>
                      <a:pt x="82542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7D344AC9-4781-4954-A0F7-9FF58BA6373B}"/>
                  </a:ext>
                </a:extLst>
              </p:cNvPr>
              <p:cNvSpPr/>
              <p:nvPr/>
            </p:nvSpPr>
            <p:spPr>
              <a:xfrm>
                <a:off x="10368530" y="10991083"/>
                <a:ext cx="324390" cy="278049"/>
              </a:xfrm>
              <a:custGeom>
                <a:avLst/>
                <a:gdLst>
                  <a:gd name="connsiteX0" fmla="*/ 161017 w 167476"/>
                  <a:gd name="connsiteY0" fmla="*/ 17944 h 143550"/>
                  <a:gd name="connsiteX1" fmla="*/ 160777 w 167476"/>
                  <a:gd name="connsiteY1" fmla="*/ 116037 h 143550"/>
                  <a:gd name="connsiteX2" fmla="*/ 17944 w 167476"/>
                  <a:gd name="connsiteY2" fmla="*/ 141158 h 143550"/>
                  <a:gd name="connsiteX3" fmla="*/ 18422 w 167476"/>
                  <a:gd name="connsiteY3" fmla="*/ 43065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143550">
                    <a:moveTo>
                      <a:pt x="161017" y="17944"/>
                    </a:moveTo>
                    <a:lnTo>
                      <a:pt x="160777" y="116037"/>
                    </a:lnTo>
                    <a:lnTo>
                      <a:pt x="17944" y="141158"/>
                    </a:lnTo>
                    <a:lnTo>
                      <a:pt x="18422" y="4306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5FD08F7-EC03-4E6D-8FEF-372EBCB8DBB5}"/>
                  </a:ext>
                </a:extLst>
              </p:cNvPr>
              <p:cNvSpPr/>
              <p:nvPr/>
            </p:nvSpPr>
            <p:spPr>
              <a:xfrm>
                <a:off x="10235995" y="10885887"/>
                <a:ext cx="185366" cy="370731"/>
              </a:xfrm>
              <a:custGeom>
                <a:avLst/>
                <a:gdLst>
                  <a:gd name="connsiteX0" fmla="*/ 86848 w 95700"/>
                  <a:gd name="connsiteY0" fmla="*/ 97376 h 191401"/>
                  <a:gd name="connsiteX1" fmla="*/ 86369 w 95700"/>
                  <a:gd name="connsiteY1" fmla="*/ 195469 h 191401"/>
                  <a:gd name="connsiteX2" fmla="*/ 17944 w 95700"/>
                  <a:gd name="connsiteY2" fmla="*/ 116037 h 191401"/>
                  <a:gd name="connsiteX3" fmla="*/ 18183 w 95700"/>
                  <a:gd name="connsiteY3" fmla="*/ 17944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700" h="191401">
                    <a:moveTo>
                      <a:pt x="86848" y="97376"/>
                    </a:moveTo>
                    <a:lnTo>
                      <a:pt x="86369" y="195469"/>
                    </a:lnTo>
                    <a:lnTo>
                      <a:pt x="17944" y="116037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C673DF33-827E-4C1E-8362-3C0AC4D8A089}"/>
                  </a:ext>
                </a:extLst>
              </p:cNvPr>
              <p:cNvSpPr/>
              <p:nvPr/>
            </p:nvSpPr>
            <p:spPr>
              <a:xfrm>
                <a:off x="10645655" y="10991083"/>
                <a:ext cx="185366" cy="324390"/>
              </a:xfrm>
              <a:custGeom>
                <a:avLst/>
                <a:gdLst>
                  <a:gd name="connsiteX0" fmla="*/ 91633 w 95700"/>
                  <a:gd name="connsiteY0" fmla="*/ 55267 h 167476"/>
                  <a:gd name="connsiteX1" fmla="*/ 91394 w 95700"/>
                  <a:gd name="connsiteY1" fmla="*/ 153360 h 167476"/>
                  <a:gd name="connsiteX2" fmla="*/ 35888 w 95700"/>
                  <a:gd name="connsiteY2" fmla="*/ 127281 h 167476"/>
                  <a:gd name="connsiteX3" fmla="*/ 17944 w 95700"/>
                  <a:gd name="connsiteY3" fmla="*/ 116037 h 167476"/>
                  <a:gd name="connsiteX4" fmla="*/ 18183 w 95700"/>
                  <a:gd name="connsiteY4" fmla="*/ 17944 h 167476"/>
                  <a:gd name="connsiteX5" fmla="*/ 36127 w 95700"/>
                  <a:gd name="connsiteY5" fmla="*/ 29189 h 167476"/>
                  <a:gd name="connsiteX6" fmla="*/ 91633 w 95700"/>
                  <a:gd name="connsiteY6" fmla="*/ 55267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00" h="167476">
                    <a:moveTo>
                      <a:pt x="91633" y="55267"/>
                    </a:moveTo>
                    <a:lnTo>
                      <a:pt x="91394" y="153360"/>
                    </a:lnTo>
                    <a:cubicBezTo>
                      <a:pt x="71058" y="145465"/>
                      <a:pt x="52635" y="136852"/>
                      <a:pt x="35888" y="127281"/>
                    </a:cubicBezTo>
                    <a:cubicBezTo>
                      <a:pt x="29667" y="123693"/>
                      <a:pt x="23686" y="119865"/>
                      <a:pt x="17944" y="116037"/>
                    </a:cubicBezTo>
                    <a:lnTo>
                      <a:pt x="18183" y="17944"/>
                    </a:lnTo>
                    <a:cubicBezTo>
                      <a:pt x="23925" y="21772"/>
                      <a:pt x="29906" y="25599"/>
                      <a:pt x="36127" y="29189"/>
                    </a:cubicBezTo>
                    <a:cubicBezTo>
                      <a:pt x="52635" y="38759"/>
                      <a:pt x="71297" y="47371"/>
                      <a:pt x="91633" y="552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32685BB-DE49-43D8-8238-E882CCAF4ABE}"/>
                  </a:ext>
                </a:extLst>
              </p:cNvPr>
              <p:cNvSpPr/>
              <p:nvPr/>
            </p:nvSpPr>
            <p:spPr>
              <a:xfrm>
                <a:off x="11157726" y="11128718"/>
                <a:ext cx="231709" cy="231709"/>
              </a:xfrm>
              <a:custGeom>
                <a:avLst/>
                <a:gdLst>
                  <a:gd name="connsiteX0" fmla="*/ 114602 w 119625"/>
                  <a:gd name="connsiteY0" fmla="*/ 17944 h 119625"/>
                  <a:gd name="connsiteX1" fmla="*/ 114362 w 119625"/>
                  <a:gd name="connsiteY1" fmla="*/ 116036 h 119625"/>
                  <a:gd name="connsiteX2" fmla="*/ 17944 w 119625"/>
                  <a:gd name="connsiteY2" fmla="*/ 119386 h 119625"/>
                  <a:gd name="connsiteX3" fmla="*/ 18183 w 119625"/>
                  <a:gd name="connsiteY3" fmla="*/ 21293 h 119625"/>
                  <a:gd name="connsiteX4" fmla="*/ 114602 w 119625"/>
                  <a:gd name="connsiteY4" fmla="*/ 17944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9625" h="119625">
                    <a:moveTo>
                      <a:pt x="114602" y="17944"/>
                    </a:moveTo>
                    <a:lnTo>
                      <a:pt x="114362" y="116036"/>
                    </a:lnTo>
                    <a:cubicBezTo>
                      <a:pt x="83260" y="119865"/>
                      <a:pt x="50721" y="121300"/>
                      <a:pt x="17944" y="119386"/>
                    </a:cubicBezTo>
                    <a:lnTo>
                      <a:pt x="18183" y="21293"/>
                    </a:lnTo>
                    <a:cubicBezTo>
                      <a:pt x="50961" y="23207"/>
                      <a:pt x="83499" y="21772"/>
                      <a:pt x="114602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F1432DC-8124-4E15-BCD9-5B4B5C44008C}"/>
                  </a:ext>
                </a:extLst>
              </p:cNvPr>
              <p:cNvSpPr/>
              <p:nvPr/>
            </p:nvSpPr>
            <p:spPr>
              <a:xfrm>
                <a:off x="11344483" y="11128718"/>
                <a:ext cx="231709" cy="370731"/>
              </a:xfrm>
              <a:custGeom>
                <a:avLst/>
                <a:gdLst>
                  <a:gd name="connsiteX0" fmla="*/ 105989 w 119625"/>
                  <a:gd name="connsiteY0" fmla="*/ 88523 h 191401"/>
                  <a:gd name="connsiteX1" fmla="*/ 105750 w 119625"/>
                  <a:gd name="connsiteY1" fmla="*/ 186616 h 191401"/>
                  <a:gd name="connsiteX2" fmla="*/ 17944 w 119625"/>
                  <a:gd name="connsiteY2" fmla="*/ 116036 h 191401"/>
                  <a:gd name="connsiteX3" fmla="*/ 18183 w 119625"/>
                  <a:gd name="connsiteY3" fmla="*/ 17944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91401">
                    <a:moveTo>
                      <a:pt x="105989" y="88523"/>
                    </a:moveTo>
                    <a:lnTo>
                      <a:pt x="105750" y="186616"/>
                    </a:lnTo>
                    <a:lnTo>
                      <a:pt x="17944" y="11603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8233CD68-C6F1-48CE-9510-A78DBDD75499}"/>
                  </a:ext>
                </a:extLst>
              </p:cNvPr>
              <p:cNvSpPr/>
              <p:nvPr/>
            </p:nvSpPr>
            <p:spPr>
              <a:xfrm>
                <a:off x="11514557" y="11188961"/>
                <a:ext cx="324390" cy="324390"/>
              </a:xfrm>
              <a:custGeom>
                <a:avLst/>
                <a:gdLst>
                  <a:gd name="connsiteX0" fmla="*/ 155035 w 167476"/>
                  <a:gd name="connsiteY0" fmla="*/ 17944 h 167476"/>
                  <a:gd name="connsiteX1" fmla="*/ 154796 w 167476"/>
                  <a:gd name="connsiteY1" fmla="*/ 116037 h 167476"/>
                  <a:gd name="connsiteX2" fmla="*/ 17944 w 167476"/>
                  <a:gd name="connsiteY2" fmla="*/ 155514 h 167476"/>
                  <a:gd name="connsiteX3" fmla="*/ 18183 w 167476"/>
                  <a:gd name="connsiteY3" fmla="*/ 57420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167476">
                    <a:moveTo>
                      <a:pt x="155035" y="17944"/>
                    </a:moveTo>
                    <a:lnTo>
                      <a:pt x="154796" y="116037"/>
                    </a:lnTo>
                    <a:lnTo>
                      <a:pt x="17944" y="155514"/>
                    </a:lnTo>
                    <a:lnTo>
                      <a:pt x="18183" y="5742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0CA4A7D-CD4B-413A-9F18-A3A680CAEDAD}"/>
                  </a:ext>
                </a:extLst>
              </p:cNvPr>
              <p:cNvSpPr/>
              <p:nvPr/>
            </p:nvSpPr>
            <p:spPr>
              <a:xfrm>
                <a:off x="11020558" y="11135205"/>
                <a:ext cx="185366" cy="370731"/>
              </a:xfrm>
              <a:custGeom>
                <a:avLst/>
                <a:gdLst>
                  <a:gd name="connsiteX0" fmla="*/ 89241 w 95700"/>
                  <a:gd name="connsiteY0" fmla="*/ 17944 h 191401"/>
                  <a:gd name="connsiteX1" fmla="*/ 88762 w 95700"/>
                  <a:gd name="connsiteY1" fmla="*/ 116037 h 191401"/>
                  <a:gd name="connsiteX2" fmla="*/ 17944 w 95700"/>
                  <a:gd name="connsiteY2" fmla="*/ 192598 h 191401"/>
                  <a:gd name="connsiteX3" fmla="*/ 18422 w 95700"/>
                  <a:gd name="connsiteY3" fmla="*/ 94505 h 191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700" h="191401">
                    <a:moveTo>
                      <a:pt x="89241" y="17944"/>
                    </a:moveTo>
                    <a:lnTo>
                      <a:pt x="88762" y="116037"/>
                    </a:lnTo>
                    <a:lnTo>
                      <a:pt x="17944" y="192598"/>
                    </a:lnTo>
                    <a:lnTo>
                      <a:pt x="18422" y="9450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6B043FA9-BB38-4F4B-B5D7-BC5A50A847BF}"/>
                  </a:ext>
                </a:extLst>
              </p:cNvPr>
              <p:cNvSpPr/>
              <p:nvPr/>
            </p:nvSpPr>
            <p:spPr>
              <a:xfrm>
                <a:off x="10741579" y="11228815"/>
                <a:ext cx="324390" cy="278049"/>
              </a:xfrm>
              <a:custGeom>
                <a:avLst/>
                <a:gdLst>
                  <a:gd name="connsiteX0" fmla="*/ 162451 w 167476"/>
                  <a:gd name="connsiteY0" fmla="*/ 46175 h 143550"/>
                  <a:gd name="connsiteX1" fmla="*/ 161973 w 167476"/>
                  <a:gd name="connsiteY1" fmla="*/ 144269 h 143550"/>
                  <a:gd name="connsiteX2" fmla="*/ 17944 w 167476"/>
                  <a:gd name="connsiteY2" fmla="*/ 116036 h 143550"/>
                  <a:gd name="connsiteX3" fmla="*/ 18183 w 167476"/>
                  <a:gd name="connsiteY3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76" h="143550">
                    <a:moveTo>
                      <a:pt x="162451" y="46175"/>
                    </a:moveTo>
                    <a:lnTo>
                      <a:pt x="161973" y="144269"/>
                    </a:lnTo>
                    <a:lnTo>
                      <a:pt x="17944" y="11603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7CF6FDA9-6FD7-4314-8B59-A23A22201A04}"/>
                  </a:ext>
                </a:extLst>
              </p:cNvPr>
              <p:cNvSpPr/>
              <p:nvPr/>
            </p:nvSpPr>
            <p:spPr>
              <a:xfrm>
                <a:off x="9497774" y="10440081"/>
                <a:ext cx="92683" cy="278049"/>
              </a:xfrm>
              <a:custGeom>
                <a:avLst/>
                <a:gdLst>
                  <a:gd name="connsiteX0" fmla="*/ 34691 w 47850"/>
                  <a:gd name="connsiteY0" fmla="*/ 17944 h 143550"/>
                  <a:gd name="connsiteX1" fmla="*/ 34452 w 47850"/>
                  <a:gd name="connsiteY1" fmla="*/ 87566 h 143550"/>
                  <a:gd name="connsiteX2" fmla="*/ 17944 w 47850"/>
                  <a:gd name="connsiteY2" fmla="*/ 148575 h 143550"/>
                  <a:gd name="connsiteX3" fmla="*/ 18183 w 47850"/>
                  <a:gd name="connsiteY3" fmla="*/ 78953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0" h="143550">
                    <a:moveTo>
                      <a:pt x="34691" y="17944"/>
                    </a:moveTo>
                    <a:lnTo>
                      <a:pt x="34452" y="87566"/>
                    </a:lnTo>
                    <a:lnTo>
                      <a:pt x="17944" y="148575"/>
                    </a:lnTo>
                    <a:lnTo>
                      <a:pt x="18183" y="789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781EF5E4-6451-490E-A0C4-78245CC43DB6}"/>
                  </a:ext>
                </a:extLst>
              </p:cNvPr>
              <p:cNvSpPr/>
              <p:nvPr/>
            </p:nvSpPr>
            <p:spPr>
              <a:xfrm>
                <a:off x="8793845" y="10468351"/>
                <a:ext cx="92683" cy="278049"/>
              </a:xfrm>
              <a:custGeom>
                <a:avLst/>
                <a:gdLst>
                  <a:gd name="connsiteX0" fmla="*/ 49286 w 47850"/>
                  <a:gd name="connsiteY0" fmla="*/ 76560 h 143550"/>
                  <a:gd name="connsiteX1" fmla="*/ 49286 w 47850"/>
                  <a:gd name="connsiteY1" fmla="*/ 146182 h 143550"/>
                  <a:gd name="connsiteX2" fmla="*/ 17944 w 47850"/>
                  <a:gd name="connsiteY2" fmla="*/ 87566 h 143550"/>
                  <a:gd name="connsiteX3" fmla="*/ 17944 w 47850"/>
                  <a:gd name="connsiteY3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0" h="143550">
                    <a:moveTo>
                      <a:pt x="49286" y="76560"/>
                    </a:moveTo>
                    <a:lnTo>
                      <a:pt x="49286" y="146182"/>
                    </a:lnTo>
                    <a:lnTo>
                      <a:pt x="17944" y="87566"/>
                    </a:lnTo>
                    <a:lnTo>
                      <a:pt x="17944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D0E916D-7C6F-44E5-964E-780E7E50FB4D}"/>
                  </a:ext>
                </a:extLst>
              </p:cNvPr>
              <p:cNvSpPr/>
              <p:nvPr/>
            </p:nvSpPr>
            <p:spPr>
              <a:xfrm>
                <a:off x="9722066" y="10683375"/>
                <a:ext cx="231709" cy="231709"/>
              </a:xfrm>
              <a:custGeom>
                <a:avLst/>
                <a:gdLst>
                  <a:gd name="connsiteX0" fmla="*/ 104314 w 119625"/>
                  <a:gd name="connsiteY0" fmla="*/ 17944 h 119625"/>
                  <a:gd name="connsiteX1" fmla="*/ 104075 w 119625"/>
                  <a:gd name="connsiteY1" fmla="*/ 87566 h 119625"/>
                  <a:gd name="connsiteX2" fmla="*/ 17944 w 119625"/>
                  <a:gd name="connsiteY2" fmla="*/ 123214 h 119625"/>
                  <a:gd name="connsiteX3" fmla="*/ 18183 w 119625"/>
                  <a:gd name="connsiteY3" fmla="*/ 53593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19625">
                    <a:moveTo>
                      <a:pt x="104314" y="17944"/>
                    </a:moveTo>
                    <a:lnTo>
                      <a:pt x="104075" y="87566"/>
                    </a:lnTo>
                    <a:lnTo>
                      <a:pt x="17944" y="123214"/>
                    </a:lnTo>
                    <a:lnTo>
                      <a:pt x="18183" y="5359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B84D4FCB-4657-47D2-B185-34D4259F7581}"/>
                  </a:ext>
                </a:extLst>
              </p:cNvPr>
              <p:cNvSpPr/>
              <p:nvPr/>
            </p:nvSpPr>
            <p:spPr>
              <a:xfrm>
                <a:off x="8496333" y="10736204"/>
                <a:ext cx="231709" cy="231709"/>
              </a:xfrm>
              <a:custGeom>
                <a:avLst/>
                <a:gdLst>
                  <a:gd name="connsiteX0" fmla="*/ 111730 w 119625"/>
                  <a:gd name="connsiteY0" fmla="*/ 46893 h 119625"/>
                  <a:gd name="connsiteX1" fmla="*/ 111491 w 119625"/>
                  <a:gd name="connsiteY1" fmla="*/ 116515 h 119625"/>
                  <a:gd name="connsiteX2" fmla="*/ 17944 w 119625"/>
                  <a:gd name="connsiteY2" fmla="*/ 87566 h 119625"/>
                  <a:gd name="connsiteX3" fmla="*/ 18183 w 119625"/>
                  <a:gd name="connsiteY3" fmla="*/ 17944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19625">
                    <a:moveTo>
                      <a:pt x="111730" y="46893"/>
                    </a:moveTo>
                    <a:lnTo>
                      <a:pt x="111491" y="116515"/>
                    </a:lnTo>
                    <a:lnTo>
                      <a:pt x="17944" y="8756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22E39340-368B-41A2-85FE-A42AEBB7B8CF}"/>
                  </a:ext>
                </a:extLst>
              </p:cNvPr>
              <p:cNvSpPr/>
              <p:nvPr/>
            </p:nvSpPr>
            <p:spPr>
              <a:xfrm>
                <a:off x="8958359" y="10668441"/>
                <a:ext cx="556097" cy="324390"/>
              </a:xfrm>
              <a:custGeom>
                <a:avLst/>
                <a:gdLst>
                  <a:gd name="connsiteX0" fmla="*/ 272268 w 287101"/>
                  <a:gd name="connsiteY0" fmla="*/ 91928 h 167476"/>
                  <a:gd name="connsiteX1" fmla="*/ 272029 w 287101"/>
                  <a:gd name="connsiteY1" fmla="*/ 161549 h 167476"/>
                  <a:gd name="connsiteX2" fmla="*/ 234467 w 287101"/>
                  <a:gd name="connsiteY2" fmla="*/ 108914 h 167476"/>
                  <a:gd name="connsiteX3" fmla="*/ 185899 w 287101"/>
                  <a:gd name="connsiteY3" fmla="*/ 91449 h 167476"/>
                  <a:gd name="connsiteX4" fmla="*/ 24643 w 287101"/>
                  <a:gd name="connsiteY4" fmla="*/ 137385 h 167476"/>
                  <a:gd name="connsiteX5" fmla="*/ 17944 w 287101"/>
                  <a:gd name="connsiteY5" fmla="*/ 160832 h 167476"/>
                  <a:gd name="connsiteX6" fmla="*/ 18183 w 287101"/>
                  <a:gd name="connsiteY6" fmla="*/ 91210 h 167476"/>
                  <a:gd name="connsiteX7" fmla="*/ 24882 w 287101"/>
                  <a:gd name="connsiteY7" fmla="*/ 67763 h 167476"/>
                  <a:gd name="connsiteX8" fmla="*/ 186138 w 287101"/>
                  <a:gd name="connsiteY8" fmla="*/ 21826 h 167476"/>
                  <a:gd name="connsiteX9" fmla="*/ 234706 w 287101"/>
                  <a:gd name="connsiteY9" fmla="*/ 39292 h 167476"/>
                  <a:gd name="connsiteX10" fmla="*/ 272268 w 287101"/>
                  <a:gd name="connsiteY10" fmla="*/ 91928 h 16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101" h="167476">
                    <a:moveTo>
                      <a:pt x="272268" y="91928"/>
                    </a:moveTo>
                    <a:lnTo>
                      <a:pt x="272029" y="161549"/>
                    </a:lnTo>
                    <a:cubicBezTo>
                      <a:pt x="272029" y="141692"/>
                      <a:pt x="258392" y="122791"/>
                      <a:pt x="234467" y="108914"/>
                    </a:cubicBezTo>
                    <a:cubicBezTo>
                      <a:pt x="221308" y="101258"/>
                      <a:pt x="204799" y="95277"/>
                      <a:pt x="185899" y="91449"/>
                    </a:cubicBezTo>
                    <a:cubicBezTo>
                      <a:pt x="118669" y="78529"/>
                      <a:pt x="47133" y="98866"/>
                      <a:pt x="24643" y="137385"/>
                    </a:cubicBezTo>
                    <a:cubicBezTo>
                      <a:pt x="20097" y="145280"/>
                      <a:pt x="17944" y="153176"/>
                      <a:pt x="17944" y="160832"/>
                    </a:cubicBezTo>
                    <a:lnTo>
                      <a:pt x="18183" y="91210"/>
                    </a:lnTo>
                    <a:cubicBezTo>
                      <a:pt x="18183" y="83554"/>
                      <a:pt x="20337" y="75419"/>
                      <a:pt x="24882" y="67763"/>
                    </a:cubicBezTo>
                    <a:cubicBezTo>
                      <a:pt x="47133" y="29243"/>
                      <a:pt x="118908" y="8907"/>
                      <a:pt x="186138" y="21826"/>
                    </a:cubicBezTo>
                    <a:cubicBezTo>
                      <a:pt x="205039" y="25655"/>
                      <a:pt x="221547" y="31636"/>
                      <a:pt x="234706" y="39292"/>
                    </a:cubicBezTo>
                    <a:cubicBezTo>
                      <a:pt x="258631" y="53168"/>
                      <a:pt x="272268" y="72069"/>
                      <a:pt x="272268" y="9192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11A4F55D-0FBF-44DB-8E29-B61D82361009}"/>
                  </a:ext>
                </a:extLst>
              </p:cNvPr>
              <p:cNvSpPr/>
              <p:nvPr/>
            </p:nvSpPr>
            <p:spPr>
              <a:xfrm>
                <a:off x="9730409" y="10808961"/>
                <a:ext cx="46342" cy="185366"/>
              </a:xfrm>
              <a:custGeom>
                <a:avLst/>
                <a:gdLst>
                  <a:gd name="connsiteX0" fmla="*/ 18901 w 23925"/>
                  <a:gd name="connsiteY0" fmla="*/ 17944 h 95700"/>
                  <a:gd name="connsiteX1" fmla="*/ 18662 w 23925"/>
                  <a:gd name="connsiteY1" fmla="*/ 87566 h 95700"/>
                  <a:gd name="connsiteX2" fmla="*/ 17944 w 23925"/>
                  <a:gd name="connsiteY2" fmla="*/ 98093 h 95700"/>
                  <a:gd name="connsiteX3" fmla="*/ 18183 w 23925"/>
                  <a:gd name="connsiteY3" fmla="*/ 28471 h 95700"/>
                  <a:gd name="connsiteX4" fmla="*/ 18901 w 23925"/>
                  <a:gd name="connsiteY4" fmla="*/ 17944 h 9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5" h="95700">
                    <a:moveTo>
                      <a:pt x="18901" y="17944"/>
                    </a:moveTo>
                    <a:lnTo>
                      <a:pt x="18662" y="87566"/>
                    </a:lnTo>
                    <a:cubicBezTo>
                      <a:pt x="18662" y="91156"/>
                      <a:pt x="18422" y="94505"/>
                      <a:pt x="17944" y="98093"/>
                    </a:cubicBezTo>
                    <a:lnTo>
                      <a:pt x="18183" y="28471"/>
                    </a:lnTo>
                    <a:cubicBezTo>
                      <a:pt x="18662" y="24882"/>
                      <a:pt x="18901" y="21533"/>
                      <a:pt x="18901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1A9B21AD-496F-45E8-A42D-36D4B82A3006}"/>
                  </a:ext>
                </a:extLst>
              </p:cNvPr>
              <p:cNvSpPr/>
              <p:nvPr/>
            </p:nvSpPr>
            <p:spPr>
              <a:xfrm>
                <a:off x="8676603" y="10808961"/>
                <a:ext cx="46342" cy="231709"/>
              </a:xfrm>
              <a:custGeom>
                <a:avLst/>
                <a:gdLst>
                  <a:gd name="connsiteX0" fmla="*/ 17944 w 23925"/>
                  <a:gd name="connsiteY0" fmla="*/ 87566 h 119625"/>
                  <a:gd name="connsiteX1" fmla="*/ 18183 w 23925"/>
                  <a:gd name="connsiteY1" fmla="*/ 17944 h 119625"/>
                  <a:gd name="connsiteX2" fmla="*/ 23447 w 23925"/>
                  <a:gd name="connsiteY2" fmla="*/ 49287 h 119625"/>
                  <a:gd name="connsiteX3" fmla="*/ 23207 w 23925"/>
                  <a:gd name="connsiteY3" fmla="*/ 118908 h 119625"/>
                  <a:gd name="connsiteX4" fmla="*/ 17944 w 23925"/>
                  <a:gd name="connsiteY4" fmla="*/ 87566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25" h="119625">
                    <a:moveTo>
                      <a:pt x="17944" y="87566"/>
                    </a:moveTo>
                    <a:lnTo>
                      <a:pt x="18183" y="17944"/>
                    </a:lnTo>
                    <a:cubicBezTo>
                      <a:pt x="18183" y="28471"/>
                      <a:pt x="19858" y="38998"/>
                      <a:pt x="23447" y="49287"/>
                    </a:cubicBezTo>
                    <a:lnTo>
                      <a:pt x="23207" y="118908"/>
                    </a:lnTo>
                    <a:cubicBezTo>
                      <a:pt x="19619" y="108620"/>
                      <a:pt x="17944" y="98093"/>
                      <a:pt x="17944" y="8756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5A7A93F5-99D1-44DF-A0C1-E8CC88B07B02}"/>
                  </a:ext>
                </a:extLst>
              </p:cNvPr>
              <p:cNvSpPr/>
              <p:nvPr/>
            </p:nvSpPr>
            <p:spPr>
              <a:xfrm>
                <a:off x="9643285" y="10981352"/>
                <a:ext cx="231709" cy="185366"/>
              </a:xfrm>
              <a:custGeom>
                <a:avLst/>
                <a:gdLst>
                  <a:gd name="connsiteX0" fmla="*/ 122975 w 119625"/>
                  <a:gd name="connsiteY0" fmla="*/ 27993 h 95700"/>
                  <a:gd name="connsiteX1" fmla="*/ 122736 w 119625"/>
                  <a:gd name="connsiteY1" fmla="*/ 97615 h 95700"/>
                  <a:gd name="connsiteX2" fmla="*/ 17944 w 119625"/>
                  <a:gd name="connsiteY2" fmla="*/ 87566 h 95700"/>
                  <a:gd name="connsiteX3" fmla="*/ 18183 w 119625"/>
                  <a:gd name="connsiteY3" fmla="*/ 17944 h 9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95700">
                    <a:moveTo>
                      <a:pt x="122975" y="27993"/>
                    </a:moveTo>
                    <a:lnTo>
                      <a:pt x="122736" y="97615"/>
                    </a:lnTo>
                    <a:lnTo>
                      <a:pt x="17944" y="8756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92CC03F-7A98-46DF-8554-60E24286006F}"/>
                  </a:ext>
                </a:extLst>
              </p:cNvPr>
              <p:cNvSpPr/>
              <p:nvPr/>
            </p:nvSpPr>
            <p:spPr>
              <a:xfrm>
                <a:off x="9846261" y="10885887"/>
                <a:ext cx="92683" cy="278049"/>
              </a:xfrm>
              <a:custGeom>
                <a:avLst/>
                <a:gdLst>
                  <a:gd name="connsiteX0" fmla="*/ 52396 w 47850"/>
                  <a:gd name="connsiteY0" fmla="*/ 17944 h 143550"/>
                  <a:gd name="connsiteX1" fmla="*/ 52157 w 47850"/>
                  <a:gd name="connsiteY1" fmla="*/ 87566 h 143550"/>
                  <a:gd name="connsiteX2" fmla="*/ 17944 w 47850"/>
                  <a:gd name="connsiteY2" fmla="*/ 146901 h 143550"/>
                  <a:gd name="connsiteX3" fmla="*/ 18183 w 47850"/>
                  <a:gd name="connsiteY3" fmla="*/ 77279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0" h="143550">
                    <a:moveTo>
                      <a:pt x="52396" y="17944"/>
                    </a:moveTo>
                    <a:lnTo>
                      <a:pt x="52157" y="87566"/>
                    </a:lnTo>
                    <a:lnTo>
                      <a:pt x="17944" y="146901"/>
                    </a:lnTo>
                    <a:lnTo>
                      <a:pt x="18183" y="77279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45340EAF-BC31-48F9-829A-D22A2A6E4820}"/>
                  </a:ext>
                </a:extLst>
              </p:cNvPr>
              <p:cNvSpPr/>
              <p:nvPr/>
            </p:nvSpPr>
            <p:spPr>
              <a:xfrm>
                <a:off x="9554775" y="10981349"/>
                <a:ext cx="139022" cy="231709"/>
              </a:xfrm>
              <a:custGeom>
                <a:avLst/>
                <a:gdLst>
                  <a:gd name="connsiteX0" fmla="*/ 63880 w 71775"/>
                  <a:gd name="connsiteY0" fmla="*/ 17944 h 119625"/>
                  <a:gd name="connsiteX1" fmla="*/ 63641 w 71775"/>
                  <a:gd name="connsiteY1" fmla="*/ 87566 h 119625"/>
                  <a:gd name="connsiteX2" fmla="*/ 17944 w 71775"/>
                  <a:gd name="connsiteY2" fmla="*/ 117712 h 119625"/>
                  <a:gd name="connsiteX3" fmla="*/ 18183 w 71775"/>
                  <a:gd name="connsiteY3" fmla="*/ 48090 h 119625"/>
                  <a:gd name="connsiteX4" fmla="*/ 63880 w 71775"/>
                  <a:gd name="connsiteY4" fmla="*/ 17944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75" h="119625">
                    <a:moveTo>
                      <a:pt x="63880" y="17944"/>
                    </a:moveTo>
                    <a:lnTo>
                      <a:pt x="63641" y="87566"/>
                    </a:lnTo>
                    <a:cubicBezTo>
                      <a:pt x="50482" y="99051"/>
                      <a:pt x="35649" y="109099"/>
                      <a:pt x="17944" y="117712"/>
                    </a:cubicBezTo>
                    <a:lnTo>
                      <a:pt x="18183" y="48090"/>
                    </a:lnTo>
                    <a:cubicBezTo>
                      <a:pt x="35888" y="39477"/>
                      <a:pt x="50722" y="29428"/>
                      <a:pt x="63880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0FA5C872-348D-4D91-9412-96FC1214CF3E}"/>
                  </a:ext>
                </a:extLst>
              </p:cNvPr>
              <p:cNvSpPr/>
              <p:nvPr/>
            </p:nvSpPr>
            <p:spPr>
              <a:xfrm>
                <a:off x="8614503" y="11012863"/>
                <a:ext cx="231709" cy="231709"/>
              </a:xfrm>
              <a:custGeom>
                <a:avLst/>
                <a:gdLst>
                  <a:gd name="connsiteX0" fmla="*/ 119387 w 119625"/>
                  <a:gd name="connsiteY0" fmla="*/ 17944 h 119625"/>
                  <a:gd name="connsiteX1" fmla="*/ 119147 w 119625"/>
                  <a:gd name="connsiteY1" fmla="*/ 87566 h 119625"/>
                  <a:gd name="connsiteX2" fmla="*/ 17944 w 119625"/>
                  <a:gd name="connsiteY2" fmla="*/ 105510 h 119625"/>
                  <a:gd name="connsiteX3" fmla="*/ 18183 w 119625"/>
                  <a:gd name="connsiteY3" fmla="*/ 35888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19625">
                    <a:moveTo>
                      <a:pt x="119387" y="17944"/>
                    </a:moveTo>
                    <a:lnTo>
                      <a:pt x="119147" y="87566"/>
                    </a:lnTo>
                    <a:lnTo>
                      <a:pt x="17944" y="105510"/>
                    </a:lnTo>
                    <a:lnTo>
                      <a:pt x="18183" y="35888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D2E92452-647A-481D-90ED-DA1BECDD1C50}"/>
                  </a:ext>
                </a:extLst>
              </p:cNvPr>
              <p:cNvSpPr/>
              <p:nvPr/>
            </p:nvSpPr>
            <p:spPr>
              <a:xfrm>
                <a:off x="8520431" y="10938716"/>
                <a:ext cx="139022" cy="278049"/>
              </a:xfrm>
              <a:custGeom>
                <a:avLst/>
                <a:gdLst>
                  <a:gd name="connsiteX0" fmla="*/ 66751 w 71775"/>
                  <a:gd name="connsiteY0" fmla="*/ 74168 h 143550"/>
                  <a:gd name="connsiteX1" fmla="*/ 66512 w 71775"/>
                  <a:gd name="connsiteY1" fmla="*/ 143790 h 143550"/>
                  <a:gd name="connsiteX2" fmla="*/ 17944 w 71775"/>
                  <a:gd name="connsiteY2" fmla="*/ 87566 h 143550"/>
                  <a:gd name="connsiteX3" fmla="*/ 17944 w 71775"/>
                  <a:gd name="connsiteY3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75" h="143550">
                    <a:moveTo>
                      <a:pt x="66751" y="74168"/>
                    </a:moveTo>
                    <a:lnTo>
                      <a:pt x="66512" y="143790"/>
                    </a:lnTo>
                    <a:lnTo>
                      <a:pt x="17944" y="87566"/>
                    </a:lnTo>
                    <a:lnTo>
                      <a:pt x="17944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7D4FF3E-D807-48D0-B4E1-B0179DB7C37F}"/>
                  </a:ext>
                </a:extLst>
              </p:cNvPr>
              <p:cNvSpPr/>
              <p:nvPr/>
            </p:nvSpPr>
            <p:spPr>
              <a:xfrm>
                <a:off x="8810530" y="11012863"/>
                <a:ext cx="139022" cy="231709"/>
              </a:xfrm>
              <a:custGeom>
                <a:avLst/>
                <a:gdLst>
                  <a:gd name="connsiteX0" fmla="*/ 70340 w 71775"/>
                  <a:gd name="connsiteY0" fmla="*/ 44500 h 119625"/>
                  <a:gd name="connsiteX1" fmla="*/ 70101 w 71775"/>
                  <a:gd name="connsiteY1" fmla="*/ 114123 h 119625"/>
                  <a:gd name="connsiteX2" fmla="*/ 30624 w 71775"/>
                  <a:gd name="connsiteY2" fmla="*/ 95461 h 119625"/>
                  <a:gd name="connsiteX3" fmla="*/ 17944 w 71775"/>
                  <a:gd name="connsiteY3" fmla="*/ 87566 h 119625"/>
                  <a:gd name="connsiteX4" fmla="*/ 18183 w 71775"/>
                  <a:gd name="connsiteY4" fmla="*/ 17944 h 119625"/>
                  <a:gd name="connsiteX5" fmla="*/ 30864 w 71775"/>
                  <a:gd name="connsiteY5" fmla="*/ 25839 h 119625"/>
                  <a:gd name="connsiteX6" fmla="*/ 70340 w 71775"/>
                  <a:gd name="connsiteY6" fmla="*/ 44500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775" h="119625">
                    <a:moveTo>
                      <a:pt x="70340" y="44500"/>
                    </a:moveTo>
                    <a:lnTo>
                      <a:pt x="70101" y="114123"/>
                    </a:lnTo>
                    <a:cubicBezTo>
                      <a:pt x="55746" y="108620"/>
                      <a:pt x="42587" y="102400"/>
                      <a:pt x="30624" y="95461"/>
                    </a:cubicBezTo>
                    <a:cubicBezTo>
                      <a:pt x="26318" y="92830"/>
                      <a:pt x="22011" y="90198"/>
                      <a:pt x="17944" y="87566"/>
                    </a:cubicBezTo>
                    <a:lnTo>
                      <a:pt x="18183" y="17944"/>
                    </a:lnTo>
                    <a:cubicBezTo>
                      <a:pt x="22251" y="20815"/>
                      <a:pt x="26557" y="23446"/>
                      <a:pt x="30864" y="25839"/>
                    </a:cubicBezTo>
                    <a:cubicBezTo>
                      <a:pt x="42826" y="33017"/>
                      <a:pt x="55985" y="38998"/>
                      <a:pt x="70340" y="4450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31714CB0-E2D3-4A81-AE59-1C43808D8733}"/>
                  </a:ext>
                </a:extLst>
              </p:cNvPr>
              <p:cNvSpPr/>
              <p:nvPr/>
            </p:nvSpPr>
            <p:spPr>
              <a:xfrm>
                <a:off x="9174310" y="11110645"/>
                <a:ext cx="185366" cy="185366"/>
              </a:xfrm>
              <a:custGeom>
                <a:avLst/>
                <a:gdLst>
                  <a:gd name="connsiteX0" fmla="*/ 86609 w 95700"/>
                  <a:gd name="connsiteY0" fmla="*/ 17944 h 95700"/>
                  <a:gd name="connsiteX1" fmla="*/ 86370 w 95700"/>
                  <a:gd name="connsiteY1" fmla="*/ 87566 h 95700"/>
                  <a:gd name="connsiteX2" fmla="*/ 17944 w 95700"/>
                  <a:gd name="connsiteY2" fmla="*/ 89959 h 95700"/>
                  <a:gd name="connsiteX3" fmla="*/ 18183 w 95700"/>
                  <a:gd name="connsiteY3" fmla="*/ 20337 h 95700"/>
                  <a:gd name="connsiteX4" fmla="*/ 86609 w 95700"/>
                  <a:gd name="connsiteY4" fmla="*/ 17944 h 95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700" h="95700">
                    <a:moveTo>
                      <a:pt x="86609" y="17944"/>
                    </a:moveTo>
                    <a:lnTo>
                      <a:pt x="86370" y="87566"/>
                    </a:lnTo>
                    <a:cubicBezTo>
                      <a:pt x="64119" y="90437"/>
                      <a:pt x="41151" y="91155"/>
                      <a:pt x="17944" y="89959"/>
                    </a:cubicBezTo>
                    <a:lnTo>
                      <a:pt x="18183" y="20337"/>
                    </a:lnTo>
                    <a:cubicBezTo>
                      <a:pt x="41390" y="21772"/>
                      <a:pt x="64359" y="20815"/>
                      <a:pt x="86609" y="179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E33C3DE-F3A7-4A60-9999-3609CF494852}"/>
                  </a:ext>
                </a:extLst>
              </p:cNvPr>
              <p:cNvSpPr/>
              <p:nvPr/>
            </p:nvSpPr>
            <p:spPr>
              <a:xfrm>
                <a:off x="9306847" y="11110645"/>
                <a:ext cx="185366" cy="278049"/>
              </a:xfrm>
              <a:custGeom>
                <a:avLst/>
                <a:gdLst>
                  <a:gd name="connsiteX0" fmla="*/ 80389 w 95700"/>
                  <a:gd name="connsiteY0" fmla="*/ 68187 h 143550"/>
                  <a:gd name="connsiteX1" fmla="*/ 80149 w 95700"/>
                  <a:gd name="connsiteY1" fmla="*/ 137809 h 143550"/>
                  <a:gd name="connsiteX2" fmla="*/ 17944 w 95700"/>
                  <a:gd name="connsiteY2" fmla="*/ 87566 h 143550"/>
                  <a:gd name="connsiteX3" fmla="*/ 18183 w 95700"/>
                  <a:gd name="connsiteY3" fmla="*/ 1794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700" h="143550">
                    <a:moveTo>
                      <a:pt x="80389" y="68187"/>
                    </a:moveTo>
                    <a:lnTo>
                      <a:pt x="80149" y="137809"/>
                    </a:lnTo>
                    <a:lnTo>
                      <a:pt x="17944" y="8756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4799636E-2B32-4401-88D3-58FBAA6A9BE2}"/>
                  </a:ext>
                </a:extLst>
              </p:cNvPr>
              <p:cNvSpPr/>
              <p:nvPr/>
            </p:nvSpPr>
            <p:spPr>
              <a:xfrm>
                <a:off x="9427332" y="11153277"/>
                <a:ext cx="231709" cy="231709"/>
              </a:xfrm>
              <a:custGeom>
                <a:avLst/>
                <a:gdLst>
                  <a:gd name="connsiteX0" fmla="*/ 115319 w 119625"/>
                  <a:gd name="connsiteY0" fmla="*/ 17944 h 119625"/>
                  <a:gd name="connsiteX1" fmla="*/ 115080 w 119625"/>
                  <a:gd name="connsiteY1" fmla="*/ 87566 h 119625"/>
                  <a:gd name="connsiteX2" fmla="*/ 17944 w 119625"/>
                  <a:gd name="connsiteY2" fmla="*/ 115798 h 119625"/>
                  <a:gd name="connsiteX3" fmla="*/ 18183 w 119625"/>
                  <a:gd name="connsiteY3" fmla="*/ 46175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19625">
                    <a:moveTo>
                      <a:pt x="115319" y="17944"/>
                    </a:moveTo>
                    <a:lnTo>
                      <a:pt x="115080" y="87566"/>
                    </a:lnTo>
                    <a:lnTo>
                      <a:pt x="17944" y="115798"/>
                    </a:lnTo>
                    <a:lnTo>
                      <a:pt x="18183" y="461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976F61C9-5BED-4803-986E-373485D678A5}"/>
                  </a:ext>
                </a:extLst>
              </p:cNvPr>
              <p:cNvSpPr/>
              <p:nvPr/>
            </p:nvSpPr>
            <p:spPr>
              <a:xfrm>
                <a:off x="9076993" y="11115742"/>
                <a:ext cx="139022" cy="278049"/>
              </a:xfrm>
              <a:custGeom>
                <a:avLst/>
                <a:gdLst>
                  <a:gd name="connsiteX0" fmla="*/ 68426 w 71775"/>
                  <a:gd name="connsiteY0" fmla="*/ 17944 h 143550"/>
                  <a:gd name="connsiteX1" fmla="*/ 68187 w 71775"/>
                  <a:gd name="connsiteY1" fmla="*/ 87566 h 143550"/>
                  <a:gd name="connsiteX2" fmla="*/ 17944 w 71775"/>
                  <a:gd name="connsiteY2" fmla="*/ 141876 h 143550"/>
                  <a:gd name="connsiteX3" fmla="*/ 18183 w 71775"/>
                  <a:gd name="connsiteY3" fmla="*/ 72014 h 14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775" h="143550">
                    <a:moveTo>
                      <a:pt x="68426" y="17944"/>
                    </a:moveTo>
                    <a:lnTo>
                      <a:pt x="68187" y="87566"/>
                    </a:lnTo>
                    <a:lnTo>
                      <a:pt x="17944" y="141876"/>
                    </a:lnTo>
                    <a:lnTo>
                      <a:pt x="18183" y="7201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DC3176DA-E270-4954-95EF-65BDD7519C3D}"/>
                  </a:ext>
                </a:extLst>
              </p:cNvPr>
              <p:cNvSpPr/>
              <p:nvPr/>
            </p:nvSpPr>
            <p:spPr>
              <a:xfrm>
                <a:off x="8879115" y="11182010"/>
                <a:ext cx="231709" cy="231709"/>
              </a:xfrm>
              <a:custGeom>
                <a:avLst/>
                <a:gdLst>
                  <a:gd name="connsiteX0" fmla="*/ 120344 w 119625"/>
                  <a:gd name="connsiteY0" fmla="*/ 37801 h 119625"/>
                  <a:gd name="connsiteX1" fmla="*/ 120104 w 119625"/>
                  <a:gd name="connsiteY1" fmla="*/ 107663 h 119625"/>
                  <a:gd name="connsiteX2" fmla="*/ 17944 w 119625"/>
                  <a:gd name="connsiteY2" fmla="*/ 87566 h 119625"/>
                  <a:gd name="connsiteX3" fmla="*/ 18183 w 119625"/>
                  <a:gd name="connsiteY3" fmla="*/ 17944 h 11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625" h="119625">
                    <a:moveTo>
                      <a:pt x="120344" y="37801"/>
                    </a:moveTo>
                    <a:lnTo>
                      <a:pt x="120104" y="107663"/>
                    </a:lnTo>
                    <a:lnTo>
                      <a:pt x="17944" y="87566"/>
                    </a:lnTo>
                    <a:lnTo>
                      <a:pt x="18183" y="1794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3D92C10-9A42-4DB1-8A97-95FCB39689F3}"/>
                </a:ext>
              </a:extLst>
            </p:cNvPr>
            <p:cNvSpPr/>
            <p:nvPr/>
          </p:nvSpPr>
          <p:spPr>
            <a:xfrm>
              <a:off x="7016441" y="11103647"/>
              <a:ext cx="31465" cy="188786"/>
            </a:xfrm>
            <a:custGeom>
              <a:avLst/>
              <a:gdLst>
                <a:gd name="connsiteX0" fmla="*/ 21293 w 23925"/>
                <a:gd name="connsiteY0" fmla="*/ 17944 h 143550"/>
                <a:gd name="connsiteX1" fmla="*/ 21054 w 23925"/>
                <a:gd name="connsiteY1" fmla="*/ 126085 h 143550"/>
                <a:gd name="connsiteX2" fmla="*/ 17944 w 23925"/>
                <a:gd name="connsiteY2" fmla="*/ 148336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293" y="17944"/>
                  </a:moveTo>
                  <a:lnTo>
                    <a:pt x="21054" y="126085"/>
                  </a:lnTo>
                  <a:lnTo>
                    <a:pt x="17944" y="148336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636CEEFA-1EF2-48FE-9D50-D6023B98164E}"/>
                </a:ext>
              </a:extLst>
            </p:cNvPr>
            <p:cNvSpPr/>
            <p:nvPr/>
          </p:nvSpPr>
          <p:spPr>
            <a:xfrm>
              <a:off x="6024368" y="11130706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097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DA973656-4F1A-406B-9352-AE570BC62D8D}"/>
                </a:ext>
              </a:extLst>
            </p:cNvPr>
            <p:cNvSpPr/>
            <p:nvPr/>
          </p:nvSpPr>
          <p:spPr>
            <a:xfrm>
              <a:off x="7029341" y="11158081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7992 w 23925"/>
                <a:gd name="connsiteY1" fmla="*/ 126325 h 143550"/>
                <a:gd name="connsiteX2" fmla="*/ 17944 w 23925"/>
                <a:gd name="connsiteY2" fmla="*/ 147857 h 143550"/>
                <a:gd name="connsiteX3" fmla="*/ 18183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7992" y="126325"/>
                  </a:lnTo>
                  <a:lnTo>
                    <a:pt x="17944" y="147857"/>
                  </a:lnTo>
                  <a:lnTo>
                    <a:pt x="18183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C879EDF-8828-463A-9FB4-BD156A1394EE}"/>
                </a:ext>
              </a:extLst>
            </p:cNvPr>
            <p:cNvSpPr/>
            <p:nvPr/>
          </p:nvSpPr>
          <p:spPr>
            <a:xfrm>
              <a:off x="6011467" y="11186083"/>
              <a:ext cx="62929" cy="188786"/>
            </a:xfrm>
            <a:custGeom>
              <a:avLst/>
              <a:gdLst>
                <a:gd name="connsiteX0" fmla="*/ 31821 w 47850"/>
                <a:gd name="connsiteY0" fmla="*/ 38759 h 143550"/>
                <a:gd name="connsiteX1" fmla="*/ 31581 w 47850"/>
                <a:gd name="connsiteY1" fmla="*/ 147140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1821" y="38759"/>
                  </a:moveTo>
                  <a:lnTo>
                    <a:pt x="31581" y="147140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E83125CB-B429-4F1E-B6C1-6A716B287966}"/>
                </a:ext>
              </a:extLst>
            </p:cNvPr>
            <p:cNvSpPr/>
            <p:nvPr/>
          </p:nvSpPr>
          <p:spPr>
            <a:xfrm>
              <a:off x="7025564" y="11214089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1 w 47850"/>
                <a:gd name="connsiteY1" fmla="*/ 126085 h 143550"/>
                <a:gd name="connsiteX2" fmla="*/ 17944 w 47850"/>
                <a:gd name="connsiteY2" fmla="*/ 146182 h 143550"/>
                <a:gd name="connsiteX3" fmla="*/ 18183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1" y="126085"/>
                  </a:lnTo>
                  <a:lnTo>
                    <a:pt x="17944" y="146182"/>
                  </a:lnTo>
                  <a:lnTo>
                    <a:pt x="18183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07BA226-81B7-4B9B-9EC6-7E3BE5695445}"/>
                </a:ext>
              </a:extLst>
            </p:cNvPr>
            <p:cNvSpPr/>
            <p:nvPr/>
          </p:nvSpPr>
          <p:spPr>
            <a:xfrm>
              <a:off x="6016187" y="11242090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7802 w 47850"/>
                <a:gd name="connsiteY1" fmla="*/ 145226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7802" y="14522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3159A16-951E-4D9E-836D-941DA85EF219}"/>
                </a:ext>
              </a:extLst>
            </p:cNvPr>
            <p:cNvSpPr/>
            <p:nvPr/>
          </p:nvSpPr>
          <p:spPr>
            <a:xfrm>
              <a:off x="7004797" y="11269464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434 w 47850"/>
                <a:gd name="connsiteY1" fmla="*/ 126086 h 143550"/>
                <a:gd name="connsiteX2" fmla="*/ 17944 w 47850"/>
                <a:gd name="connsiteY2" fmla="*/ 144269 h 143550"/>
                <a:gd name="connsiteX3" fmla="*/ 18183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434" y="126086"/>
                  </a:lnTo>
                  <a:lnTo>
                    <a:pt x="17944" y="144269"/>
                  </a:lnTo>
                  <a:lnTo>
                    <a:pt x="18183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047EC67-0CDE-4C77-9BD1-7D4C976FB384}"/>
                </a:ext>
              </a:extLst>
            </p:cNvPr>
            <p:cNvSpPr/>
            <p:nvPr/>
          </p:nvSpPr>
          <p:spPr>
            <a:xfrm>
              <a:off x="6038213" y="11296525"/>
              <a:ext cx="62929" cy="188786"/>
            </a:xfrm>
            <a:custGeom>
              <a:avLst/>
              <a:gdLst>
                <a:gd name="connsiteX0" fmla="*/ 44022 w 47850"/>
                <a:gd name="connsiteY0" fmla="*/ 34452 h 143550"/>
                <a:gd name="connsiteX1" fmla="*/ 43783 w 47850"/>
                <a:gd name="connsiteY1" fmla="*/ 142833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452"/>
                  </a:moveTo>
                  <a:lnTo>
                    <a:pt x="43783" y="142833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49F3C9-8260-4844-B277-412BDEC5B538}"/>
                </a:ext>
              </a:extLst>
            </p:cNvPr>
            <p:cNvSpPr/>
            <p:nvPr/>
          </p:nvSpPr>
          <p:spPr>
            <a:xfrm>
              <a:off x="7004484" y="11293062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326 h 143550"/>
                <a:gd name="connsiteX2" fmla="*/ 17944 w 23925"/>
                <a:gd name="connsiteY2" fmla="*/ 148576 h 143550"/>
                <a:gd name="connsiteX3" fmla="*/ 18183 w 23925"/>
                <a:gd name="connsiteY3" fmla="*/ 4043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326"/>
                  </a:lnTo>
                  <a:lnTo>
                    <a:pt x="17944" y="148576"/>
                  </a:lnTo>
                  <a:lnTo>
                    <a:pt x="18183" y="4043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67352BC-4C55-4872-99CB-1745A090D7D7}"/>
                </a:ext>
              </a:extLst>
            </p:cNvPr>
            <p:cNvSpPr/>
            <p:nvPr/>
          </p:nvSpPr>
          <p:spPr>
            <a:xfrm>
              <a:off x="6967671" y="11322638"/>
              <a:ext cx="62929" cy="188786"/>
            </a:xfrm>
            <a:custGeom>
              <a:avLst/>
              <a:gdLst>
                <a:gd name="connsiteX0" fmla="*/ 46175 w 47850"/>
                <a:gd name="connsiteY0" fmla="*/ 17944 h 143550"/>
                <a:gd name="connsiteX1" fmla="*/ 45936 w 47850"/>
                <a:gd name="connsiteY1" fmla="*/ 126086 h 143550"/>
                <a:gd name="connsiteX2" fmla="*/ 17944 w 47850"/>
                <a:gd name="connsiteY2" fmla="*/ 141398 h 143550"/>
                <a:gd name="connsiteX3" fmla="*/ 18183 w 47850"/>
                <a:gd name="connsiteY3" fmla="*/ 3301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5" y="17944"/>
                  </a:moveTo>
                  <a:lnTo>
                    <a:pt x="45936" y="126086"/>
                  </a:lnTo>
                  <a:lnTo>
                    <a:pt x="17944" y="141398"/>
                  </a:lnTo>
                  <a:lnTo>
                    <a:pt x="18183" y="3301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C0AD7AE2-F1F3-456C-A951-FB646BB4B567}"/>
                </a:ext>
              </a:extLst>
            </p:cNvPr>
            <p:cNvSpPr/>
            <p:nvPr/>
          </p:nvSpPr>
          <p:spPr>
            <a:xfrm>
              <a:off x="6072194" y="11318235"/>
              <a:ext cx="31465" cy="188786"/>
            </a:xfrm>
            <a:custGeom>
              <a:avLst/>
              <a:gdLst>
                <a:gd name="connsiteX0" fmla="*/ 22011 w 23925"/>
                <a:gd name="connsiteY0" fmla="*/ 40434 h 143550"/>
                <a:gd name="connsiteX1" fmla="*/ 21772 w 23925"/>
                <a:gd name="connsiteY1" fmla="*/ 148575 h 143550"/>
                <a:gd name="connsiteX2" fmla="*/ 17944 w 23925"/>
                <a:gd name="connsiteY2" fmla="*/ 12632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434"/>
                  </a:moveTo>
                  <a:lnTo>
                    <a:pt x="21772" y="14857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F63839C6-A0E4-40AE-BD8B-3EC91D218D8F}"/>
                </a:ext>
              </a:extLst>
            </p:cNvPr>
            <p:cNvSpPr/>
            <p:nvPr/>
          </p:nvSpPr>
          <p:spPr>
            <a:xfrm>
              <a:off x="6077228" y="11347811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568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5D55214C-54E3-4185-9A5F-79AA6FADBCEF}"/>
                </a:ext>
              </a:extLst>
            </p:cNvPr>
            <p:cNvSpPr/>
            <p:nvPr/>
          </p:nvSpPr>
          <p:spPr>
            <a:xfrm>
              <a:off x="6958230" y="11342462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325 h 143550"/>
                <a:gd name="connsiteX2" fmla="*/ 17944 w 23925"/>
                <a:gd name="connsiteY2" fmla="*/ 148336 h 143550"/>
                <a:gd name="connsiteX3" fmla="*/ 18183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325"/>
                  </a:lnTo>
                  <a:lnTo>
                    <a:pt x="17944" y="148336"/>
                  </a:lnTo>
                  <a:lnTo>
                    <a:pt x="18183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39B7563-EC21-4006-9074-2AD519E61933}"/>
                </a:ext>
              </a:extLst>
            </p:cNvPr>
            <p:cNvSpPr/>
            <p:nvPr/>
          </p:nvSpPr>
          <p:spPr>
            <a:xfrm>
              <a:off x="6915438" y="11371409"/>
              <a:ext cx="62929" cy="188786"/>
            </a:xfrm>
            <a:custGeom>
              <a:avLst/>
              <a:gdLst>
                <a:gd name="connsiteX0" fmla="*/ 50722 w 47850"/>
                <a:gd name="connsiteY0" fmla="*/ 17944 h 143550"/>
                <a:gd name="connsiteX1" fmla="*/ 50482 w 47850"/>
                <a:gd name="connsiteY1" fmla="*/ 126325 h 143550"/>
                <a:gd name="connsiteX2" fmla="*/ 17944 w 47850"/>
                <a:gd name="connsiteY2" fmla="*/ 138048 h 143550"/>
                <a:gd name="connsiteX3" fmla="*/ 18422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2" y="17944"/>
                  </a:moveTo>
                  <a:lnTo>
                    <a:pt x="50482" y="126325"/>
                  </a:lnTo>
                  <a:lnTo>
                    <a:pt x="17944" y="138048"/>
                  </a:lnTo>
                  <a:lnTo>
                    <a:pt x="18422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CD92324-3165-4937-8FD6-E74FDABE3F02}"/>
                </a:ext>
              </a:extLst>
            </p:cNvPr>
            <p:cNvSpPr/>
            <p:nvPr/>
          </p:nvSpPr>
          <p:spPr>
            <a:xfrm>
              <a:off x="6117503" y="11365746"/>
              <a:ext cx="31465" cy="188786"/>
            </a:xfrm>
            <a:custGeom>
              <a:avLst/>
              <a:gdLst>
                <a:gd name="connsiteX0" fmla="*/ 28950 w 23925"/>
                <a:gd name="connsiteY0" fmla="*/ 39237 h 143550"/>
                <a:gd name="connsiteX1" fmla="*/ 28710 w 23925"/>
                <a:gd name="connsiteY1" fmla="*/ 147618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50" y="39237"/>
                  </a:moveTo>
                  <a:lnTo>
                    <a:pt x="28710" y="14761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B1BCBA7-D940-4225-A965-13F653D5EC5E}"/>
                </a:ext>
              </a:extLst>
            </p:cNvPr>
            <p:cNvSpPr/>
            <p:nvPr/>
          </p:nvSpPr>
          <p:spPr>
            <a:xfrm>
              <a:off x="6131661" y="11393748"/>
              <a:ext cx="62929" cy="188786"/>
            </a:xfrm>
            <a:custGeom>
              <a:avLst/>
              <a:gdLst>
                <a:gd name="connsiteX0" fmla="*/ 52396 w 47850"/>
                <a:gd name="connsiteY0" fmla="*/ 28232 h 143550"/>
                <a:gd name="connsiteX1" fmla="*/ 52157 w 47850"/>
                <a:gd name="connsiteY1" fmla="*/ 136374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8232"/>
                  </a:moveTo>
                  <a:lnTo>
                    <a:pt x="52157" y="136374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DAEB3CAE-139D-4590-9936-05D2131B896B}"/>
                </a:ext>
              </a:extLst>
            </p:cNvPr>
            <p:cNvSpPr/>
            <p:nvPr/>
          </p:nvSpPr>
          <p:spPr>
            <a:xfrm>
              <a:off x="6897190" y="11387141"/>
              <a:ext cx="62929" cy="188786"/>
            </a:xfrm>
            <a:custGeom>
              <a:avLst/>
              <a:gdLst>
                <a:gd name="connsiteX0" fmla="*/ 32299 w 47850"/>
                <a:gd name="connsiteY0" fmla="*/ 17944 h 143550"/>
                <a:gd name="connsiteX1" fmla="*/ 31821 w 47850"/>
                <a:gd name="connsiteY1" fmla="*/ 126085 h 143550"/>
                <a:gd name="connsiteX2" fmla="*/ 17944 w 47850"/>
                <a:gd name="connsiteY2" fmla="*/ 147140 h 143550"/>
                <a:gd name="connsiteX3" fmla="*/ 18422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299" y="17944"/>
                  </a:moveTo>
                  <a:lnTo>
                    <a:pt x="31821" y="126085"/>
                  </a:lnTo>
                  <a:lnTo>
                    <a:pt x="17944" y="147140"/>
                  </a:lnTo>
                  <a:lnTo>
                    <a:pt x="18422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E11C6B2-B8DA-41CB-B17F-E73DEAE80540}"/>
                </a:ext>
              </a:extLst>
            </p:cNvPr>
            <p:cNvSpPr/>
            <p:nvPr/>
          </p:nvSpPr>
          <p:spPr>
            <a:xfrm>
              <a:off x="6850622" y="11414515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353 w 71775"/>
                <a:gd name="connsiteY1" fmla="*/ 126325 h 143550"/>
                <a:gd name="connsiteX2" fmla="*/ 17944 w 71775"/>
                <a:gd name="connsiteY2" fmla="*/ 134459 h 143550"/>
                <a:gd name="connsiteX3" fmla="*/ 18183 w 71775"/>
                <a:gd name="connsiteY3" fmla="*/ 2631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353" y="126325"/>
                  </a:lnTo>
                  <a:lnTo>
                    <a:pt x="17944" y="134459"/>
                  </a:lnTo>
                  <a:lnTo>
                    <a:pt x="18183" y="2631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522E577-B721-4BE7-884D-765AABC88EFE}"/>
                </a:ext>
              </a:extLst>
            </p:cNvPr>
            <p:cNvSpPr/>
            <p:nvPr/>
          </p:nvSpPr>
          <p:spPr>
            <a:xfrm>
              <a:off x="6176655" y="11407278"/>
              <a:ext cx="62929" cy="188786"/>
            </a:xfrm>
            <a:custGeom>
              <a:avLst/>
              <a:gdLst>
                <a:gd name="connsiteX0" fmla="*/ 35649 w 47850"/>
                <a:gd name="connsiteY0" fmla="*/ 37802 h 143550"/>
                <a:gd name="connsiteX1" fmla="*/ 35170 w 47850"/>
                <a:gd name="connsiteY1" fmla="*/ 145944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2"/>
                  </a:moveTo>
                  <a:lnTo>
                    <a:pt x="35170" y="145944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EB0D2BC-F540-4EA6-977D-E2F035FDA346}"/>
                </a:ext>
              </a:extLst>
            </p:cNvPr>
            <p:cNvSpPr/>
            <p:nvPr/>
          </p:nvSpPr>
          <p:spPr>
            <a:xfrm>
              <a:off x="6199310" y="11433394"/>
              <a:ext cx="94392" cy="188786"/>
            </a:xfrm>
            <a:custGeom>
              <a:avLst/>
              <a:gdLst>
                <a:gd name="connsiteX0" fmla="*/ 55267 w 71775"/>
                <a:gd name="connsiteY0" fmla="*/ 24164 h 143550"/>
                <a:gd name="connsiteX1" fmla="*/ 54788 w 71775"/>
                <a:gd name="connsiteY1" fmla="*/ 132545 h 143550"/>
                <a:gd name="connsiteX2" fmla="*/ 17944 w 71775"/>
                <a:gd name="connsiteY2" fmla="*/ 126085 h 143550"/>
                <a:gd name="connsiteX3" fmla="*/ 18422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267" y="24164"/>
                  </a:moveTo>
                  <a:lnTo>
                    <a:pt x="54788" y="132545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EDE47F9-999E-443E-BC23-31ED34221221}"/>
                </a:ext>
              </a:extLst>
            </p:cNvPr>
            <p:cNvSpPr/>
            <p:nvPr/>
          </p:nvSpPr>
          <p:spPr>
            <a:xfrm>
              <a:off x="6823876" y="11425528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4986 h 143550"/>
                <a:gd name="connsiteX3" fmla="*/ 18183 w 47850"/>
                <a:gd name="connsiteY3" fmla="*/ 368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5"/>
                  </a:lnTo>
                  <a:lnTo>
                    <a:pt x="17944" y="144986"/>
                  </a:lnTo>
                  <a:lnTo>
                    <a:pt x="18183" y="368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E376AD22-EB63-4A8C-8B8A-0C91DF9B554D}"/>
                </a:ext>
              </a:extLst>
            </p:cNvPr>
            <p:cNvSpPr/>
            <p:nvPr/>
          </p:nvSpPr>
          <p:spPr>
            <a:xfrm>
              <a:off x="6774479" y="11450383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6 w 71775"/>
                <a:gd name="connsiteY1" fmla="*/ 126086 h 143550"/>
                <a:gd name="connsiteX2" fmla="*/ 17944 w 71775"/>
                <a:gd name="connsiteY2" fmla="*/ 130392 h 143550"/>
                <a:gd name="connsiteX3" fmla="*/ 18183 w 71775"/>
                <a:gd name="connsiteY3" fmla="*/ 2225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6" y="126086"/>
                  </a:lnTo>
                  <a:lnTo>
                    <a:pt x="17944" y="130392"/>
                  </a:lnTo>
                  <a:lnTo>
                    <a:pt x="18183" y="2225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94496DAD-916B-4C47-9E20-78A3C73D4612}"/>
                </a:ext>
              </a:extLst>
            </p:cNvPr>
            <p:cNvSpPr/>
            <p:nvPr/>
          </p:nvSpPr>
          <p:spPr>
            <a:xfrm>
              <a:off x="6247764" y="11441574"/>
              <a:ext cx="62929" cy="188786"/>
            </a:xfrm>
            <a:custGeom>
              <a:avLst/>
              <a:gdLst>
                <a:gd name="connsiteX0" fmla="*/ 41630 w 47850"/>
                <a:gd name="connsiteY0" fmla="*/ 35888 h 143550"/>
                <a:gd name="connsiteX1" fmla="*/ 41391 w 47850"/>
                <a:gd name="connsiteY1" fmla="*/ 144030 h 143550"/>
                <a:gd name="connsiteX2" fmla="*/ 17944 w 47850"/>
                <a:gd name="connsiteY2" fmla="*/ 12632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888"/>
                  </a:moveTo>
                  <a:lnTo>
                    <a:pt x="41391" y="144030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C497DA9-4D1A-4DA7-B279-D1F8D45E0D9D}"/>
                </a:ext>
              </a:extLst>
            </p:cNvPr>
            <p:cNvSpPr/>
            <p:nvPr/>
          </p:nvSpPr>
          <p:spPr>
            <a:xfrm>
              <a:off x="6278601" y="11465173"/>
              <a:ext cx="94392" cy="188786"/>
            </a:xfrm>
            <a:custGeom>
              <a:avLst/>
              <a:gdLst>
                <a:gd name="connsiteX0" fmla="*/ 56224 w 71775"/>
                <a:gd name="connsiteY0" fmla="*/ 20098 h 143550"/>
                <a:gd name="connsiteX1" fmla="*/ 55985 w 71775"/>
                <a:gd name="connsiteY1" fmla="*/ 128239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8"/>
                  </a:moveTo>
                  <a:lnTo>
                    <a:pt x="55985" y="12823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BC638C88-E4B9-4D89-A429-4A719922DC75}"/>
                </a:ext>
              </a:extLst>
            </p:cNvPr>
            <p:cNvSpPr/>
            <p:nvPr/>
          </p:nvSpPr>
          <p:spPr>
            <a:xfrm>
              <a:off x="6740497" y="11456048"/>
              <a:ext cx="62929" cy="188786"/>
            </a:xfrm>
            <a:custGeom>
              <a:avLst/>
              <a:gdLst>
                <a:gd name="connsiteX0" fmla="*/ 44022 w 47850"/>
                <a:gd name="connsiteY0" fmla="*/ 17944 h 143550"/>
                <a:gd name="connsiteX1" fmla="*/ 43783 w 47850"/>
                <a:gd name="connsiteY1" fmla="*/ 126085 h 143550"/>
                <a:gd name="connsiteX2" fmla="*/ 17944 w 47850"/>
                <a:gd name="connsiteY2" fmla="*/ 142594 h 143550"/>
                <a:gd name="connsiteX3" fmla="*/ 18183 w 47850"/>
                <a:gd name="connsiteY3" fmla="*/ 3421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17944"/>
                  </a:moveTo>
                  <a:lnTo>
                    <a:pt x="43783" y="126085"/>
                  </a:lnTo>
                  <a:lnTo>
                    <a:pt x="17944" y="142594"/>
                  </a:lnTo>
                  <a:lnTo>
                    <a:pt x="18183" y="3421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0E463E8-8F43-406F-8C59-D69F740015E9}"/>
                </a:ext>
              </a:extLst>
            </p:cNvPr>
            <p:cNvSpPr/>
            <p:nvPr/>
          </p:nvSpPr>
          <p:spPr>
            <a:xfrm>
              <a:off x="6690154" y="11477444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325 h 143550"/>
                <a:gd name="connsiteX2" fmla="*/ 17944 w 71775"/>
                <a:gd name="connsiteY2" fmla="*/ 126325 h 143550"/>
                <a:gd name="connsiteX3" fmla="*/ 18183 w 71775"/>
                <a:gd name="connsiteY3" fmla="*/ 1818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325"/>
                  </a:lnTo>
                  <a:lnTo>
                    <a:pt x="17944" y="126325"/>
                  </a:lnTo>
                  <a:lnTo>
                    <a:pt x="18183" y="1818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F2EFCF7-DEEC-4557-9ABC-C9D7B01EC577}"/>
                </a:ext>
              </a:extLst>
            </p:cNvPr>
            <p:cNvSpPr/>
            <p:nvPr/>
          </p:nvSpPr>
          <p:spPr>
            <a:xfrm>
              <a:off x="6328628" y="11468005"/>
              <a:ext cx="62929" cy="188786"/>
            </a:xfrm>
            <a:custGeom>
              <a:avLst/>
              <a:gdLst>
                <a:gd name="connsiteX0" fmla="*/ 46893 w 47850"/>
                <a:gd name="connsiteY0" fmla="*/ 33016 h 143550"/>
                <a:gd name="connsiteX1" fmla="*/ 46415 w 47850"/>
                <a:gd name="connsiteY1" fmla="*/ 14115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893" y="33016"/>
                  </a:moveTo>
                  <a:lnTo>
                    <a:pt x="46415" y="14115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B84BEB2-17D0-43BA-B349-D6F475F28614}"/>
                </a:ext>
              </a:extLst>
            </p:cNvPr>
            <p:cNvSpPr/>
            <p:nvPr/>
          </p:nvSpPr>
          <p:spPr>
            <a:xfrm>
              <a:off x="6366072" y="11485310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8000 h 143550"/>
                <a:gd name="connsiteX3" fmla="*/ 18422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8000"/>
                  </a:lnTo>
                  <a:lnTo>
                    <a:pt x="18422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EB647C16-0FF4-4BA3-B1F1-2FEAAAA9CA2A}"/>
                </a:ext>
              </a:extLst>
            </p:cNvPr>
            <p:cNvSpPr/>
            <p:nvPr/>
          </p:nvSpPr>
          <p:spPr>
            <a:xfrm>
              <a:off x="6600166" y="11490030"/>
              <a:ext cx="94392" cy="188786"/>
            </a:xfrm>
            <a:custGeom>
              <a:avLst/>
              <a:gdLst>
                <a:gd name="connsiteX0" fmla="*/ 55985 w 71775"/>
                <a:gd name="connsiteY0" fmla="*/ 22011 h 143550"/>
                <a:gd name="connsiteX1" fmla="*/ 55745 w 71775"/>
                <a:gd name="connsiteY1" fmla="*/ 130153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985" y="22011"/>
                  </a:moveTo>
                  <a:lnTo>
                    <a:pt x="55745" y="13015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AC4513E5-73BB-493C-8A50-9E8B6C047987}"/>
                </a:ext>
              </a:extLst>
            </p:cNvPr>
            <p:cNvSpPr/>
            <p:nvPr/>
          </p:nvSpPr>
          <p:spPr>
            <a:xfrm>
              <a:off x="6649879" y="11477759"/>
              <a:ext cx="62929" cy="188786"/>
            </a:xfrm>
            <a:custGeom>
              <a:avLst/>
              <a:gdLst>
                <a:gd name="connsiteX0" fmla="*/ 48808 w 47850"/>
                <a:gd name="connsiteY0" fmla="*/ 17944 h 143550"/>
                <a:gd name="connsiteX1" fmla="*/ 48568 w 47850"/>
                <a:gd name="connsiteY1" fmla="*/ 126085 h 143550"/>
                <a:gd name="connsiteX2" fmla="*/ 17944 w 47850"/>
                <a:gd name="connsiteY2" fmla="*/ 13948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17944"/>
                  </a:moveTo>
                  <a:lnTo>
                    <a:pt x="48568" y="126085"/>
                  </a:lnTo>
                  <a:lnTo>
                    <a:pt x="17944" y="13948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2B242A1C-884C-428C-8569-02EAB833703D}"/>
                </a:ext>
              </a:extLst>
            </p:cNvPr>
            <p:cNvSpPr/>
            <p:nvPr/>
          </p:nvSpPr>
          <p:spPr>
            <a:xfrm>
              <a:off x="6459520" y="11492547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325 h 143550"/>
                <a:gd name="connsiteX2" fmla="*/ 17944 w 71775"/>
                <a:gd name="connsiteY2" fmla="*/ 132306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325"/>
                  </a:lnTo>
                  <a:lnTo>
                    <a:pt x="17944" y="132306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12D46E4-D831-4D4F-9AF7-BFA5389C5D99}"/>
                </a:ext>
              </a:extLst>
            </p:cNvPr>
            <p:cNvSpPr/>
            <p:nvPr/>
          </p:nvSpPr>
          <p:spPr>
            <a:xfrm>
              <a:off x="6416413" y="11485310"/>
              <a:ext cx="62929" cy="188786"/>
            </a:xfrm>
            <a:custGeom>
              <a:avLst/>
              <a:gdLst>
                <a:gd name="connsiteX0" fmla="*/ 50961 w 47850"/>
                <a:gd name="connsiteY0" fmla="*/ 29428 h 143550"/>
                <a:gd name="connsiteX1" fmla="*/ 50722 w 47850"/>
                <a:gd name="connsiteY1" fmla="*/ 137809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961" y="29428"/>
                  </a:moveTo>
                  <a:lnTo>
                    <a:pt x="50722" y="13780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EAD1E079-F70F-476E-AF00-B7AC2D22FDAB}"/>
                </a:ext>
              </a:extLst>
            </p:cNvPr>
            <p:cNvSpPr/>
            <p:nvPr/>
          </p:nvSpPr>
          <p:spPr>
            <a:xfrm>
              <a:off x="6555171" y="11490030"/>
              <a:ext cx="62929" cy="188786"/>
            </a:xfrm>
            <a:custGeom>
              <a:avLst/>
              <a:gdLst>
                <a:gd name="connsiteX0" fmla="*/ 52396 w 47850"/>
                <a:gd name="connsiteY0" fmla="*/ 17944 h 143550"/>
                <a:gd name="connsiteX1" fmla="*/ 52157 w 47850"/>
                <a:gd name="connsiteY1" fmla="*/ 126325 h 143550"/>
                <a:gd name="connsiteX2" fmla="*/ 17944 w 47850"/>
                <a:gd name="connsiteY2" fmla="*/ 136134 h 143550"/>
                <a:gd name="connsiteX3" fmla="*/ 18183 w 47850"/>
                <a:gd name="connsiteY3" fmla="*/ 2799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17944"/>
                  </a:moveTo>
                  <a:lnTo>
                    <a:pt x="52157" y="126325"/>
                  </a:lnTo>
                  <a:lnTo>
                    <a:pt x="17944" y="136134"/>
                  </a:lnTo>
                  <a:lnTo>
                    <a:pt x="18183" y="279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63DF3D3C-6D43-4EFF-8B92-8B4064746F15}"/>
                </a:ext>
              </a:extLst>
            </p:cNvPr>
            <p:cNvSpPr/>
            <p:nvPr/>
          </p:nvSpPr>
          <p:spPr>
            <a:xfrm>
              <a:off x="6507975" y="11492547"/>
              <a:ext cx="94392" cy="188786"/>
            </a:xfrm>
            <a:custGeom>
              <a:avLst/>
              <a:gdLst>
                <a:gd name="connsiteX0" fmla="*/ 54071 w 71775"/>
                <a:gd name="connsiteY0" fmla="*/ 26078 h 143550"/>
                <a:gd name="connsiteX1" fmla="*/ 53832 w 71775"/>
                <a:gd name="connsiteY1" fmla="*/ 134220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6078"/>
                  </a:moveTo>
                  <a:lnTo>
                    <a:pt x="53832" y="134220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C289A0CF-DE45-41BA-A6D7-BD7AB2338A3F}"/>
                </a:ext>
              </a:extLst>
            </p:cNvPr>
            <p:cNvSpPr/>
            <p:nvPr/>
          </p:nvSpPr>
          <p:spPr>
            <a:xfrm>
              <a:off x="6011782" y="10896927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6134 h 478503"/>
                <a:gd name="connsiteX3" fmla="*/ 759624 w 813455"/>
                <a:gd name="connsiteY3" fmla="*/ 158385 h 478503"/>
                <a:gd name="connsiteX4" fmla="*/ 785224 w 813455"/>
                <a:gd name="connsiteY4" fmla="*/ 175132 h 478503"/>
                <a:gd name="connsiteX5" fmla="*/ 782114 w 813455"/>
                <a:gd name="connsiteY5" fmla="*/ 197383 h 478503"/>
                <a:gd name="connsiteX6" fmla="*/ 802211 w 813455"/>
                <a:gd name="connsiteY6" fmla="*/ 216523 h 478503"/>
                <a:gd name="connsiteX7" fmla="*/ 791923 w 813455"/>
                <a:gd name="connsiteY7" fmla="*/ 238056 h 478503"/>
                <a:gd name="connsiteX8" fmla="*/ 805800 w 813455"/>
                <a:gd name="connsiteY8" fmla="*/ 259110 h 478503"/>
                <a:gd name="connsiteX9" fmla="*/ 789052 w 813455"/>
                <a:gd name="connsiteY9" fmla="*/ 279207 h 478503"/>
                <a:gd name="connsiteX10" fmla="*/ 795990 w 813455"/>
                <a:gd name="connsiteY10" fmla="*/ 301218 h 478503"/>
                <a:gd name="connsiteX11" fmla="*/ 773261 w 813455"/>
                <a:gd name="connsiteY11" fmla="*/ 319162 h 478503"/>
                <a:gd name="connsiteX12" fmla="*/ 773022 w 813455"/>
                <a:gd name="connsiteY12" fmla="*/ 341651 h 478503"/>
                <a:gd name="connsiteX13" fmla="*/ 745029 w 813455"/>
                <a:gd name="connsiteY13" fmla="*/ 356724 h 478503"/>
                <a:gd name="connsiteX14" fmla="*/ 737852 w 813455"/>
                <a:gd name="connsiteY14" fmla="*/ 378736 h 478503"/>
                <a:gd name="connsiteX15" fmla="*/ 705553 w 813455"/>
                <a:gd name="connsiteY15" fmla="*/ 390698 h 478503"/>
                <a:gd name="connsiteX16" fmla="*/ 691676 w 813455"/>
                <a:gd name="connsiteY16" fmla="*/ 411513 h 478503"/>
                <a:gd name="connsiteX17" fmla="*/ 656028 w 813455"/>
                <a:gd name="connsiteY17" fmla="*/ 419887 h 478503"/>
                <a:gd name="connsiteX18" fmla="*/ 635692 w 813455"/>
                <a:gd name="connsiteY18" fmla="*/ 438787 h 478503"/>
                <a:gd name="connsiteX19" fmla="*/ 598129 w 813455"/>
                <a:gd name="connsiteY19" fmla="*/ 443094 h 478503"/>
                <a:gd name="connsiteX20" fmla="*/ 572290 w 813455"/>
                <a:gd name="connsiteY20" fmla="*/ 459363 h 478503"/>
                <a:gd name="connsiteX21" fmla="*/ 534010 w 813455"/>
                <a:gd name="connsiteY21" fmla="*/ 459603 h 478503"/>
                <a:gd name="connsiteX22" fmla="*/ 503386 w 813455"/>
                <a:gd name="connsiteY22" fmla="*/ 473001 h 478503"/>
                <a:gd name="connsiteX23" fmla="*/ 465584 w 813455"/>
                <a:gd name="connsiteY23" fmla="*/ 468933 h 478503"/>
                <a:gd name="connsiteX24" fmla="*/ 431371 w 813455"/>
                <a:gd name="connsiteY24" fmla="*/ 478982 h 478503"/>
                <a:gd name="connsiteX25" fmla="*/ 395483 w 813455"/>
                <a:gd name="connsiteY25" fmla="*/ 470848 h 478503"/>
                <a:gd name="connsiteX26" fmla="*/ 358638 w 813455"/>
                <a:gd name="connsiteY26" fmla="*/ 476829 h 478503"/>
                <a:gd name="connsiteX27" fmla="*/ 325861 w 813455"/>
                <a:gd name="connsiteY27" fmla="*/ 465345 h 478503"/>
                <a:gd name="connsiteX28" fmla="*/ 287820 w 813455"/>
                <a:gd name="connsiteY28" fmla="*/ 467258 h 478503"/>
                <a:gd name="connsiteX29" fmla="*/ 259110 w 813455"/>
                <a:gd name="connsiteY29" fmla="*/ 452186 h 478503"/>
                <a:gd name="connsiteX30" fmla="*/ 221069 w 813455"/>
                <a:gd name="connsiteY30" fmla="*/ 450032 h 478503"/>
                <a:gd name="connsiteX31" fmla="*/ 197861 w 813455"/>
                <a:gd name="connsiteY31" fmla="*/ 432088 h 478503"/>
                <a:gd name="connsiteX32" fmla="*/ 161017 w 813455"/>
                <a:gd name="connsiteY32" fmla="*/ 425868 h 478503"/>
                <a:gd name="connsiteX33" fmla="*/ 143551 w 813455"/>
                <a:gd name="connsiteY33" fmla="*/ 406010 h 478503"/>
                <a:gd name="connsiteX34" fmla="*/ 109338 w 813455"/>
                <a:gd name="connsiteY34" fmla="*/ 395722 h 478503"/>
                <a:gd name="connsiteX35" fmla="*/ 98572 w 813455"/>
                <a:gd name="connsiteY35" fmla="*/ 374429 h 478503"/>
                <a:gd name="connsiteX36" fmla="*/ 67948 w 813455"/>
                <a:gd name="connsiteY36" fmla="*/ 360792 h 478503"/>
                <a:gd name="connsiteX37" fmla="*/ 64120 w 813455"/>
                <a:gd name="connsiteY37" fmla="*/ 338302 h 478503"/>
                <a:gd name="connsiteX38" fmla="*/ 38520 w 813455"/>
                <a:gd name="connsiteY38" fmla="*/ 321794 h 478503"/>
                <a:gd name="connsiteX39" fmla="*/ 41630 w 813455"/>
                <a:gd name="connsiteY39" fmla="*/ 299543 h 478503"/>
                <a:gd name="connsiteX40" fmla="*/ 21533 w 813455"/>
                <a:gd name="connsiteY40" fmla="*/ 280403 h 478503"/>
                <a:gd name="connsiteX41" fmla="*/ 31581 w 813455"/>
                <a:gd name="connsiteY41" fmla="*/ 258631 h 478503"/>
                <a:gd name="connsiteX42" fmla="*/ 17944 w 813455"/>
                <a:gd name="connsiteY42" fmla="*/ 237816 h 478503"/>
                <a:gd name="connsiteX43" fmla="*/ 34692 w 813455"/>
                <a:gd name="connsiteY43" fmla="*/ 217719 h 478503"/>
                <a:gd name="connsiteX44" fmla="*/ 27753 w 813455"/>
                <a:gd name="connsiteY44" fmla="*/ 195708 h 478503"/>
                <a:gd name="connsiteX45" fmla="*/ 50482 w 813455"/>
                <a:gd name="connsiteY45" fmla="*/ 177765 h 478503"/>
                <a:gd name="connsiteX46" fmla="*/ 50722 w 813455"/>
                <a:gd name="connsiteY46" fmla="*/ 155275 h 478503"/>
                <a:gd name="connsiteX47" fmla="*/ 78714 w 813455"/>
                <a:gd name="connsiteY47" fmla="*/ 139962 h 478503"/>
                <a:gd name="connsiteX48" fmla="*/ 85892 w 813455"/>
                <a:gd name="connsiteY48" fmla="*/ 118190 h 478503"/>
                <a:gd name="connsiteX49" fmla="*/ 118190 w 813455"/>
                <a:gd name="connsiteY49" fmla="*/ 106228 h 478503"/>
                <a:gd name="connsiteX50" fmla="*/ 132067 w 813455"/>
                <a:gd name="connsiteY50" fmla="*/ 85413 h 478503"/>
                <a:gd name="connsiteX51" fmla="*/ 167716 w 813455"/>
                <a:gd name="connsiteY51" fmla="*/ 77039 h 478503"/>
                <a:gd name="connsiteX52" fmla="*/ 188052 w 813455"/>
                <a:gd name="connsiteY52" fmla="*/ 58139 h 478503"/>
                <a:gd name="connsiteX53" fmla="*/ 225614 w 813455"/>
                <a:gd name="connsiteY53" fmla="*/ 53832 h 478503"/>
                <a:gd name="connsiteX54" fmla="*/ 251454 w 813455"/>
                <a:gd name="connsiteY54" fmla="*/ 37323 h 478503"/>
                <a:gd name="connsiteX55" fmla="*/ 289734 w 813455"/>
                <a:gd name="connsiteY55" fmla="*/ 37323 h 478503"/>
                <a:gd name="connsiteX56" fmla="*/ 320358 w 813455"/>
                <a:gd name="connsiteY56" fmla="*/ 23925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1 w 813455"/>
                <a:gd name="connsiteY59" fmla="*/ 26078 h 478503"/>
                <a:gd name="connsiteX60" fmla="*/ 465105 w 813455"/>
                <a:gd name="connsiteY60" fmla="*/ 20097 h 478503"/>
                <a:gd name="connsiteX61" fmla="*/ 497883 w 813455"/>
                <a:gd name="connsiteY61" fmla="*/ 31581 h 478503"/>
                <a:gd name="connsiteX62" fmla="*/ 535924 w 813455"/>
                <a:gd name="connsiteY62" fmla="*/ 29668 h 478503"/>
                <a:gd name="connsiteX63" fmla="*/ 564395 w 813455"/>
                <a:gd name="connsiteY63" fmla="*/ 44741 h 478503"/>
                <a:gd name="connsiteX64" fmla="*/ 602675 w 813455"/>
                <a:gd name="connsiteY64" fmla="*/ 46894 h 478503"/>
                <a:gd name="connsiteX65" fmla="*/ 625882 w 813455"/>
                <a:gd name="connsiteY65" fmla="*/ 64838 h 478503"/>
                <a:gd name="connsiteX66" fmla="*/ 662727 w 813455"/>
                <a:gd name="connsiteY66" fmla="*/ 71058 h 478503"/>
                <a:gd name="connsiteX67" fmla="*/ 680193 w 813455"/>
                <a:gd name="connsiteY67" fmla="*/ 90916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6134"/>
                  </a:lnTo>
                  <a:lnTo>
                    <a:pt x="759624" y="158385"/>
                  </a:lnTo>
                  <a:lnTo>
                    <a:pt x="785224" y="175132"/>
                  </a:lnTo>
                  <a:lnTo>
                    <a:pt x="782114" y="197383"/>
                  </a:lnTo>
                  <a:lnTo>
                    <a:pt x="802211" y="216523"/>
                  </a:lnTo>
                  <a:lnTo>
                    <a:pt x="791923" y="238056"/>
                  </a:lnTo>
                  <a:lnTo>
                    <a:pt x="805800" y="259110"/>
                  </a:lnTo>
                  <a:lnTo>
                    <a:pt x="789052" y="279207"/>
                  </a:lnTo>
                  <a:lnTo>
                    <a:pt x="795990" y="301218"/>
                  </a:lnTo>
                  <a:lnTo>
                    <a:pt x="773261" y="319162"/>
                  </a:lnTo>
                  <a:lnTo>
                    <a:pt x="773022" y="341651"/>
                  </a:lnTo>
                  <a:lnTo>
                    <a:pt x="745029" y="356724"/>
                  </a:lnTo>
                  <a:lnTo>
                    <a:pt x="737852" y="378736"/>
                  </a:lnTo>
                  <a:lnTo>
                    <a:pt x="705553" y="390698"/>
                  </a:lnTo>
                  <a:lnTo>
                    <a:pt x="691676" y="411513"/>
                  </a:lnTo>
                  <a:lnTo>
                    <a:pt x="656028" y="419887"/>
                  </a:lnTo>
                  <a:lnTo>
                    <a:pt x="635692" y="438787"/>
                  </a:lnTo>
                  <a:lnTo>
                    <a:pt x="598129" y="443094"/>
                  </a:lnTo>
                  <a:lnTo>
                    <a:pt x="572290" y="459363"/>
                  </a:lnTo>
                  <a:lnTo>
                    <a:pt x="534010" y="459603"/>
                  </a:lnTo>
                  <a:lnTo>
                    <a:pt x="503386" y="473001"/>
                  </a:lnTo>
                  <a:lnTo>
                    <a:pt x="465584" y="468933"/>
                  </a:lnTo>
                  <a:lnTo>
                    <a:pt x="431371" y="478982"/>
                  </a:lnTo>
                  <a:lnTo>
                    <a:pt x="395483" y="470848"/>
                  </a:lnTo>
                  <a:lnTo>
                    <a:pt x="358638" y="476829"/>
                  </a:lnTo>
                  <a:lnTo>
                    <a:pt x="325861" y="465345"/>
                  </a:lnTo>
                  <a:lnTo>
                    <a:pt x="287820" y="467258"/>
                  </a:lnTo>
                  <a:lnTo>
                    <a:pt x="259110" y="452186"/>
                  </a:lnTo>
                  <a:lnTo>
                    <a:pt x="221069" y="450032"/>
                  </a:lnTo>
                  <a:lnTo>
                    <a:pt x="197861" y="432088"/>
                  </a:lnTo>
                  <a:lnTo>
                    <a:pt x="161017" y="425868"/>
                  </a:lnTo>
                  <a:lnTo>
                    <a:pt x="143551" y="406010"/>
                  </a:lnTo>
                  <a:lnTo>
                    <a:pt x="109338" y="395722"/>
                  </a:lnTo>
                  <a:lnTo>
                    <a:pt x="98572" y="374429"/>
                  </a:lnTo>
                  <a:lnTo>
                    <a:pt x="67948" y="360792"/>
                  </a:lnTo>
                  <a:lnTo>
                    <a:pt x="64120" y="338302"/>
                  </a:lnTo>
                  <a:lnTo>
                    <a:pt x="38520" y="321794"/>
                  </a:lnTo>
                  <a:lnTo>
                    <a:pt x="41630" y="299543"/>
                  </a:lnTo>
                  <a:lnTo>
                    <a:pt x="21533" y="280403"/>
                  </a:lnTo>
                  <a:lnTo>
                    <a:pt x="31581" y="258631"/>
                  </a:lnTo>
                  <a:lnTo>
                    <a:pt x="17944" y="237816"/>
                  </a:lnTo>
                  <a:lnTo>
                    <a:pt x="34692" y="217719"/>
                  </a:lnTo>
                  <a:lnTo>
                    <a:pt x="27753" y="195708"/>
                  </a:lnTo>
                  <a:lnTo>
                    <a:pt x="50482" y="177765"/>
                  </a:lnTo>
                  <a:lnTo>
                    <a:pt x="50722" y="155275"/>
                  </a:lnTo>
                  <a:lnTo>
                    <a:pt x="78714" y="139962"/>
                  </a:lnTo>
                  <a:lnTo>
                    <a:pt x="85892" y="118190"/>
                  </a:lnTo>
                  <a:lnTo>
                    <a:pt x="118190" y="106228"/>
                  </a:lnTo>
                  <a:lnTo>
                    <a:pt x="132067" y="85413"/>
                  </a:lnTo>
                  <a:lnTo>
                    <a:pt x="167716" y="77039"/>
                  </a:lnTo>
                  <a:lnTo>
                    <a:pt x="188052" y="58139"/>
                  </a:lnTo>
                  <a:lnTo>
                    <a:pt x="225614" y="53832"/>
                  </a:lnTo>
                  <a:lnTo>
                    <a:pt x="251454" y="37323"/>
                  </a:lnTo>
                  <a:lnTo>
                    <a:pt x="289734" y="37323"/>
                  </a:lnTo>
                  <a:lnTo>
                    <a:pt x="320358" y="23925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1" y="26078"/>
                  </a:lnTo>
                  <a:lnTo>
                    <a:pt x="465105" y="20097"/>
                  </a:lnTo>
                  <a:lnTo>
                    <a:pt x="497883" y="31581"/>
                  </a:lnTo>
                  <a:lnTo>
                    <a:pt x="535924" y="29668"/>
                  </a:lnTo>
                  <a:lnTo>
                    <a:pt x="564395" y="44741"/>
                  </a:lnTo>
                  <a:lnTo>
                    <a:pt x="602675" y="46894"/>
                  </a:lnTo>
                  <a:lnTo>
                    <a:pt x="625882" y="64838"/>
                  </a:lnTo>
                  <a:lnTo>
                    <a:pt x="662727" y="71058"/>
                  </a:lnTo>
                  <a:lnTo>
                    <a:pt x="680193" y="9091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092A53C8-30D2-4782-86BF-CD38B7596E63}"/>
                </a:ext>
              </a:extLst>
            </p:cNvPr>
            <p:cNvSpPr/>
            <p:nvPr/>
          </p:nvSpPr>
          <p:spPr>
            <a:xfrm>
              <a:off x="6107045" y="10952853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1"/>
                    <a:pt x="649863" y="189308"/>
                    <a:pt x="658237" y="229741"/>
                  </a:cubicBezTo>
                  <a:cubicBezTo>
                    <a:pt x="669960" y="173996"/>
                    <a:pt x="639097" y="11585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8F0EF67-74D8-43B8-B7F8-DA626659AEA2}"/>
                </a:ext>
              </a:extLst>
            </p:cNvPr>
            <p:cNvSpPr/>
            <p:nvPr/>
          </p:nvSpPr>
          <p:spPr>
            <a:xfrm>
              <a:off x="6110265" y="11013265"/>
              <a:ext cx="881002" cy="471966"/>
            </a:xfrm>
            <a:custGeom>
              <a:avLst/>
              <a:gdLst>
                <a:gd name="connsiteX0" fmla="*/ 563438 w 669904"/>
                <a:gd name="connsiteY0" fmla="*/ 73031 h 358877"/>
                <a:gd name="connsiteX1" fmla="*/ 108860 w 669904"/>
                <a:gd name="connsiteY1" fmla="*/ 73031 h 358877"/>
                <a:gd name="connsiteX2" fmla="*/ 17944 w 669904"/>
                <a:gd name="connsiteY2" fmla="*/ 182369 h 358877"/>
                <a:gd name="connsiteX3" fmla="*/ 110295 w 669904"/>
                <a:gd name="connsiteY3" fmla="*/ 292903 h 358877"/>
                <a:gd name="connsiteX4" fmla="*/ 564873 w 669904"/>
                <a:gd name="connsiteY4" fmla="*/ 292903 h 358877"/>
                <a:gd name="connsiteX5" fmla="*/ 655789 w 669904"/>
                <a:gd name="connsiteY5" fmla="*/ 183566 h 358877"/>
                <a:gd name="connsiteX6" fmla="*/ 563438 w 669904"/>
                <a:gd name="connsiteY6" fmla="*/ 73031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1"/>
                  </a:moveTo>
                  <a:cubicBezTo>
                    <a:pt x="437591" y="-419"/>
                    <a:pt x="233988" y="-419"/>
                    <a:pt x="108860" y="73031"/>
                  </a:cubicBezTo>
                  <a:cubicBezTo>
                    <a:pt x="56463" y="103895"/>
                    <a:pt x="26318" y="142415"/>
                    <a:pt x="17944" y="182369"/>
                  </a:cubicBezTo>
                  <a:cubicBezTo>
                    <a:pt x="26318" y="222803"/>
                    <a:pt x="57181" y="261801"/>
                    <a:pt x="110295" y="292903"/>
                  </a:cubicBezTo>
                  <a:cubicBezTo>
                    <a:pt x="236141" y="366354"/>
                    <a:pt x="439745" y="366354"/>
                    <a:pt x="564873" y="292903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371"/>
                    <a:pt x="616552" y="104134"/>
                    <a:pt x="563438" y="73031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87B4A02-5D91-4414-92DE-770D8FB3A452}"/>
                </a:ext>
              </a:extLst>
            </p:cNvPr>
            <p:cNvSpPr/>
            <p:nvPr/>
          </p:nvSpPr>
          <p:spPr>
            <a:xfrm>
              <a:off x="6695817" y="11108366"/>
              <a:ext cx="62929" cy="94392"/>
            </a:xfrm>
            <a:custGeom>
              <a:avLst/>
              <a:gdLst>
                <a:gd name="connsiteX0" fmla="*/ 52875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2875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4609678-0943-4609-8EC8-144184D0B254}"/>
                </a:ext>
              </a:extLst>
            </p:cNvPr>
            <p:cNvSpPr/>
            <p:nvPr/>
          </p:nvSpPr>
          <p:spPr>
            <a:xfrm>
              <a:off x="6524023" y="11137284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7" y="25861"/>
                    <a:pt x="25121" y="23230"/>
                  </a:cubicBezTo>
                  <a:cubicBezTo>
                    <a:pt x="30624" y="19880"/>
                    <a:pt x="37324" y="18206"/>
                    <a:pt x="45458" y="17966"/>
                  </a:cubicBezTo>
                  <a:cubicBezTo>
                    <a:pt x="53592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6"/>
                    <a:pt x="53353" y="45002"/>
                    <a:pt x="45458" y="45002"/>
                  </a:cubicBezTo>
                  <a:cubicBezTo>
                    <a:pt x="37324" y="45241"/>
                    <a:pt x="30624" y="46916"/>
                    <a:pt x="25121" y="50265"/>
                  </a:cubicBezTo>
                  <a:cubicBezTo>
                    <a:pt x="20337" y="52897"/>
                    <a:pt x="17944" y="56247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38A232-D8C4-4A41-94E6-938A361F2656}"/>
                </a:ext>
              </a:extLst>
            </p:cNvPr>
            <p:cNvSpPr/>
            <p:nvPr/>
          </p:nvSpPr>
          <p:spPr>
            <a:xfrm>
              <a:off x="6568072" y="11168149"/>
              <a:ext cx="94392" cy="94392"/>
            </a:xfrm>
            <a:custGeom>
              <a:avLst/>
              <a:gdLst>
                <a:gd name="connsiteX0" fmla="*/ 72732 w 71775"/>
                <a:gd name="connsiteY0" fmla="*/ 17944 h 71775"/>
                <a:gd name="connsiteX1" fmla="*/ 72732 w 71775"/>
                <a:gd name="connsiteY1" fmla="*/ 44979 h 71775"/>
                <a:gd name="connsiteX2" fmla="*/ 17944 w 71775"/>
                <a:gd name="connsiteY2" fmla="*/ 77038 h 71775"/>
                <a:gd name="connsiteX3" fmla="*/ 18183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2" y="17944"/>
                  </a:moveTo>
                  <a:lnTo>
                    <a:pt x="72732" y="44979"/>
                  </a:lnTo>
                  <a:lnTo>
                    <a:pt x="17944" y="77038"/>
                  </a:lnTo>
                  <a:lnTo>
                    <a:pt x="18183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C0BEBA8-0832-4D17-B7AA-71B60B47E6F9}"/>
                </a:ext>
              </a:extLst>
            </p:cNvPr>
            <p:cNvSpPr/>
            <p:nvPr/>
          </p:nvSpPr>
          <p:spPr>
            <a:xfrm>
              <a:off x="6429628" y="11148326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3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7" y="32298"/>
                    <a:pt x="25121" y="39476"/>
                  </a:cubicBezTo>
                  <a:cubicBezTo>
                    <a:pt x="31342" y="48329"/>
                    <a:pt x="39955" y="58138"/>
                    <a:pt x="51678" y="69143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337" y="59573"/>
                    <a:pt x="17944" y="52396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71A70F2-7B25-4F73-99EB-5B78B8595430}"/>
                </a:ext>
              </a:extLst>
            </p:cNvPr>
            <p:cNvSpPr/>
            <p:nvPr/>
          </p:nvSpPr>
          <p:spPr>
            <a:xfrm>
              <a:off x="6640125" y="11168149"/>
              <a:ext cx="62929" cy="125858"/>
            </a:xfrm>
            <a:custGeom>
              <a:avLst/>
              <a:gdLst>
                <a:gd name="connsiteX0" fmla="*/ 50722 w 47850"/>
                <a:gd name="connsiteY0" fmla="*/ 56703 h 95700"/>
                <a:gd name="connsiteX1" fmla="*/ 50722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2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2" y="56703"/>
                  </a:moveTo>
                  <a:lnTo>
                    <a:pt x="50722" y="83738"/>
                  </a:lnTo>
                  <a:cubicBezTo>
                    <a:pt x="43783" y="68904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2778" y="28949"/>
                    <a:pt x="43783" y="41869"/>
                    <a:pt x="50722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410E722D-4D47-4315-BD1C-C652BE1E86FE}"/>
                </a:ext>
              </a:extLst>
            </p:cNvPr>
            <p:cNvSpPr/>
            <p:nvPr/>
          </p:nvSpPr>
          <p:spPr>
            <a:xfrm>
              <a:off x="6682918" y="11200871"/>
              <a:ext cx="94392" cy="94392"/>
            </a:xfrm>
            <a:custGeom>
              <a:avLst/>
              <a:gdLst>
                <a:gd name="connsiteX0" fmla="*/ 73929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856 h 71775"/>
                <a:gd name="connsiteX3" fmla="*/ 18183 w 71775"/>
                <a:gd name="connsiteY3" fmla="*/ 3182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929" y="17944"/>
                  </a:moveTo>
                  <a:lnTo>
                    <a:pt x="73690" y="44979"/>
                  </a:lnTo>
                  <a:lnTo>
                    <a:pt x="17944" y="58856"/>
                  </a:lnTo>
                  <a:lnTo>
                    <a:pt x="18183" y="3182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F52CC63-3398-47CE-AA36-6287EB718861}"/>
                </a:ext>
              </a:extLst>
            </p:cNvPr>
            <p:cNvSpPr/>
            <p:nvPr/>
          </p:nvSpPr>
          <p:spPr>
            <a:xfrm>
              <a:off x="6506089" y="11247124"/>
              <a:ext cx="31465" cy="94392"/>
            </a:xfrm>
            <a:custGeom>
              <a:avLst/>
              <a:gdLst>
                <a:gd name="connsiteX0" fmla="*/ 26317 w 23925"/>
                <a:gd name="connsiteY0" fmla="*/ 34452 h 71775"/>
                <a:gd name="connsiteX1" fmla="*/ 26317 w 23925"/>
                <a:gd name="connsiteY1" fmla="*/ 61488 h 71775"/>
                <a:gd name="connsiteX2" fmla="*/ 26317 w 23925"/>
                <a:gd name="connsiteY2" fmla="*/ 60292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7 w 23925"/>
                <a:gd name="connsiteY5" fmla="*/ 33256 h 71775"/>
                <a:gd name="connsiteX6" fmla="*/ 26317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7" y="34452"/>
                  </a:moveTo>
                  <a:lnTo>
                    <a:pt x="26317" y="61488"/>
                  </a:lnTo>
                  <a:cubicBezTo>
                    <a:pt x="26317" y="61010"/>
                    <a:pt x="26317" y="60531"/>
                    <a:pt x="26317" y="60292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7" y="33256"/>
                  </a:cubicBezTo>
                  <a:cubicBezTo>
                    <a:pt x="26317" y="33495"/>
                    <a:pt x="26317" y="33974"/>
                    <a:pt x="26317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5C99217-F123-4716-BA02-8FE530F84ACC}"/>
                </a:ext>
              </a:extLst>
            </p:cNvPr>
            <p:cNvSpPr/>
            <p:nvPr/>
          </p:nvSpPr>
          <p:spPr>
            <a:xfrm>
              <a:off x="6447879" y="11246810"/>
              <a:ext cx="94392" cy="94392"/>
            </a:xfrm>
            <a:custGeom>
              <a:avLst/>
              <a:gdLst>
                <a:gd name="connsiteX0" fmla="*/ 62206 w 71775"/>
                <a:gd name="connsiteY0" fmla="*/ 17944 h 71775"/>
                <a:gd name="connsiteX1" fmla="*/ 62206 w 71775"/>
                <a:gd name="connsiteY1" fmla="*/ 44979 h 71775"/>
                <a:gd name="connsiteX2" fmla="*/ 17944 w 71775"/>
                <a:gd name="connsiteY2" fmla="*/ 71057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206" y="17944"/>
                  </a:moveTo>
                  <a:lnTo>
                    <a:pt x="62206" y="44979"/>
                  </a:lnTo>
                  <a:lnTo>
                    <a:pt x="17944" y="71057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AD3531B-392F-4589-A779-841BC3E80A91}"/>
                </a:ext>
              </a:extLst>
            </p:cNvPr>
            <p:cNvSpPr/>
            <p:nvPr/>
          </p:nvSpPr>
          <p:spPr>
            <a:xfrm>
              <a:off x="6612122" y="11276701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183" y="21772"/>
                    <a:pt x="18422" y="1985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5FC93FE6-3073-4096-A434-377258A1225B}"/>
                </a:ext>
              </a:extLst>
            </p:cNvPr>
            <p:cNvSpPr/>
            <p:nvPr/>
          </p:nvSpPr>
          <p:spPr>
            <a:xfrm>
              <a:off x="6276398" y="11207793"/>
              <a:ext cx="94392" cy="157323"/>
            </a:xfrm>
            <a:custGeom>
              <a:avLst/>
              <a:gdLst>
                <a:gd name="connsiteX0" fmla="*/ 72733 w 71775"/>
                <a:gd name="connsiteY0" fmla="*/ 80149 h 119625"/>
                <a:gd name="connsiteX1" fmla="*/ 72733 w 71775"/>
                <a:gd name="connsiteY1" fmla="*/ 107185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3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3" y="80149"/>
                  </a:moveTo>
                  <a:lnTo>
                    <a:pt x="72733" y="107185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1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3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F54EFC8-5CA9-4EF1-B37C-5E057D952211}"/>
                </a:ext>
              </a:extLst>
            </p:cNvPr>
            <p:cNvSpPr/>
            <p:nvPr/>
          </p:nvSpPr>
          <p:spPr>
            <a:xfrm>
              <a:off x="6392188" y="11283939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4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69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4"/>
                  </a:cubicBezTo>
                  <a:cubicBezTo>
                    <a:pt x="122497" y="59573"/>
                    <a:pt x="144029" y="54549"/>
                    <a:pt x="161734" y="44262"/>
                  </a:cubicBezTo>
                  <a:cubicBezTo>
                    <a:pt x="175850" y="36126"/>
                    <a:pt x="183745" y="27274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EFDA877-1A46-41DB-AF15-F501A339638A}"/>
                </a:ext>
              </a:extLst>
            </p:cNvPr>
            <p:cNvSpPr/>
            <p:nvPr/>
          </p:nvSpPr>
          <p:spPr>
            <a:xfrm>
              <a:off x="6344675" y="11313829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0491C47E-28B9-435A-9EB0-F00D8937AB86}"/>
                </a:ext>
              </a:extLst>
            </p:cNvPr>
            <p:cNvSpPr/>
            <p:nvPr/>
          </p:nvSpPr>
          <p:spPr>
            <a:xfrm>
              <a:off x="6276398" y="11082880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4 h 215326"/>
                <a:gd name="connsiteX2" fmla="*/ 185181 w 382802"/>
                <a:gd name="connsiteY2" fmla="*/ 212216 h 215326"/>
                <a:gd name="connsiteX3" fmla="*/ 105989 w 382802"/>
                <a:gd name="connsiteY3" fmla="*/ 193316 h 215326"/>
                <a:gd name="connsiteX4" fmla="*/ 70101 w 382802"/>
                <a:gd name="connsiteY4" fmla="*/ 214370 h 215326"/>
                <a:gd name="connsiteX5" fmla="*/ 37802 w 382802"/>
                <a:gd name="connsiteY5" fmla="*/ 195469 h 215326"/>
                <a:gd name="connsiteX6" fmla="*/ 72733 w 382802"/>
                <a:gd name="connsiteY6" fmla="*/ 174893 h 215326"/>
                <a:gd name="connsiteX7" fmla="*/ 35649 w 382802"/>
                <a:gd name="connsiteY7" fmla="*/ 143312 h 215326"/>
                <a:gd name="connsiteX8" fmla="*/ 17944 w 382802"/>
                <a:gd name="connsiteY8" fmla="*/ 112688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3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5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394 h 215326"/>
                <a:gd name="connsiteX28" fmla="*/ 261263 w 382802"/>
                <a:gd name="connsiteY28" fmla="*/ 64598 h 215326"/>
                <a:gd name="connsiteX29" fmla="*/ 233988 w 382802"/>
                <a:gd name="connsiteY29" fmla="*/ 59335 h 215326"/>
                <a:gd name="connsiteX30" fmla="*/ 213652 w 382802"/>
                <a:gd name="connsiteY30" fmla="*/ 64598 h 215326"/>
                <a:gd name="connsiteX31" fmla="*/ 206474 w 382802"/>
                <a:gd name="connsiteY31" fmla="*/ 75843 h 215326"/>
                <a:gd name="connsiteX32" fmla="*/ 215566 w 382802"/>
                <a:gd name="connsiteY32" fmla="*/ 91394 h 215326"/>
                <a:gd name="connsiteX33" fmla="*/ 174175 w 382802"/>
                <a:gd name="connsiteY33" fmla="*/ 173936 h 215326"/>
                <a:gd name="connsiteX34" fmla="*/ 193794 w 382802"/>
                <a:gd name="connsiteY34" fmla="*/ 169151 h 215326"/>
                <a:gd name="connsiteX35" fmla="*/ 200971 w 382802"/>
                <a:gd name="connsiteY35" fmla="*/ 157906 h 215326"/>
                <a:gd name="connsiteX36" fmla="*/ 192598 w 382802"/>
                <a:gd name="connsiteY36" fmla="*/ 142594 h 215326"/>
                <a:gd name="connsiteX37" fmla="*/ 148336 w 382802"/>
                <a:gd name="connsiteY37" fmla="*/ 168673 h 215326"/>
                <a:gd name="connsiteX38" fmla="*/ 174175 w 382802"/>
                <a:gd name="connsiteY38" fmla="*/ 173936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6"/>
                    <a:pt x="263895" y="188770"/>
                    <a:pt x="249779" y="197144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9" y="193316"/>
                  </a:cubicBezTo>
                  <a:lnTo>
                    <a:pt x="70101" y="214370"/>
                  </a:lnTo>
                  <a:lnTo>
                    <a:pt x="37802" y="195469"/>
                  </a:lnTo>
                  <a:lnTo>
                    <a:pt x="72733" y="174893"/>
                  </a:lnTo>
                  <a:cubicBezTo>
                    <a:pt x="57660" y="165083"/>
                    <a:pt x="45219" y="154557"/>
                    <a:pt x="35649" y="143312"/>
                  </a:cubicBezTo>
                  <a:cubicBezTo>
                    <a:pt x="25839" y="132067"/>
                    <a:pt x="20097" y="122018"/>
                    <a:pt x="17944" y="112688"/>
                  </a:cubicBezTo>
                  <a:lnTo>
                    <a:pt x="75125" y="100007"/>
                  </a:lnTo>
                  <a:cubicBezTo>
                    <a:pt x="77278" y="108381"/>
                    <a:pt x="81824" y="116755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3"/>
                  </a:cubicBezTo>
                  <a:cubicBezTo>
                    <a:pt x="136134" y="79910"/>
                    <a:pt x="133742" y="70819"/>
                    <a:pt x="135417" y="61727"/>
                  </a:cubicBezTo>
                  <a:cubicBezTo>
                    <a:pt x="136852" y="52396"/>
                    <a:pt x="144747" y="43544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5"/>
                  </a:lnTo>
                  <a:lnTo>
                    <a:pt x="337345" y="57420"/>
                  </a:lnTo>
                  <a:cubicBezTo>
                    <a:pt x="361748" y="74168"/>
                    <a:pt x="377060" y="90677"/>
                    <a:pt x="383520" y="107185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900" y="161734"/>
                    <a:pt x="273225" y="170826"/>
                  </a:cubicBezTo>
                  <a:close/>
                  <a:moveTo>
                    <a:pt x="215566" y="91394"/>
                  </a:moveTo>
                  <a:lnTo>
                    <a:pt x="261263" y="64598"/>
                  </a:lnTo>
                  <a:cubicBezTo>
                    <a:pt x="251214" y="61010"/>
                    <a:pt x="241883" y="59335"/>
                    <a:pt x="233988" y="59335"/>
                  </a:cubicBezTo>
                  <a:cubicBezTo>
                    <a:pt x="225854" y="59574"/>
                    <a:pt x="219155" y="61248"/>
                    <a:pt x="213652" y="64598"/>
                  </a:cubicBezTo>
                  <a:cubicBezTo>
                    <a:pt x="208388" y="67709"/>
                    <a:pt x="205996" y="71537"/>
                    <a:pt x="206474" y="75843"/>
                  </a:cubicBezTo>
                  <a:cubicBezTo>
                    <a:pt x="207192" y="80149"/>
                    <a:pt x="210063" y="85413"/>
                    <a:pt x="215566" y="91394"/>
                  </a:cubicBezTo>
                  <a:moveTo>
                    <a:pt x="174175" y="173936"/>
                  </a:moveTo>
                  <a:cubicBezTo>
                    <a:pt x="181831" y="173936"/>
                    <a:pt x="188530" y="172261"/>
                    <a:pt x="193794" y="169151"/>
                  </a:cubicBezTo>
                  <a:cubicBezTo>
                    <a:pt x="199058" y="166041"/>
                    <a:pt x="201450" y="162213"/>
                    <a:pt x="200971" y="157906"/>
                  </a:cubicBezTo>
                  <a:cubicBezTo>
                    <a:pt x="200493" y="153600"/>
                    <a:pt x="197622" y="148336"/>
                    <a:pt x="192598" y="142594"/>
                  </a:cubicBezTo>
                  <a:lnTo>
                    <a:pt x="148336" y="168673"/>
                  </a:lnTo>
                  <a:cubicBezTo>
                    <a:pt x="157667" y="172022"/>
                    <a:pt x="166280" y="173936"/>
                    <a:pt x="174175" y="173936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22A4DAE5-D1EA-4040-BA6A-57DA7766D80C}"/>
                </a:ext>
              </a:extLst>
            </p:cNvPr>
            <p:cNvSpPr/>
            <p:nvPr/>
          </p:nvSpPr>
          <p:spPr>
            <a:xfrm>
              <a:off x="6302198" y="11316659"/>
              <a:ext cx="62929" cy="94392"/>
            </a:xfrm>
            <a:custGeom>
              <a:avLst/>
              <a:gdLst>
                <a:gd name="connsiteX0" fmla="*/ 50243 w 47850"/>
                <a:gd name="connsiteY0" fmla="*/ 36845 h 71775"/>
                <a:gd name="connsiteX1" fmla="*/ 50243 w 47850"/>
                <a:gd name="connsiteY1" fmla="*/ 6388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845"/>
                  </a:moveTo>
                  <a:lnTo>
                    <a:pt x="50243" y="6388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087AE6A-54E8-4F20-A060-E296E9C03748}"/>
                </a:ext>
              </a:extLst>
            </p:cNvPr>
            <p:cNvSpPr/>
            <p:nvPr/>
          </p:nvSpPr>
          <p:spPr>
            <a:xfrm>
              <a:off x="6521506" y="11385567"/>
              <a:ext cx="251714" cy="251714"/>
            </a:xfrm>
            <a:custGeom>
              <a:avLst/>
              <a:gdLst>
                <a:gd name="connsiteX0" fmla="*/ 79192 w 191401"/>
                <a:gd name="connsiteY0" fmla="*/ 109099 h 191401"/>
                <a:gd name="connsiteX1" fmla="*/ 61248 w 191401"/>
                <a:gd name="connsiteY1" fmla="*/ 134699 h 191401"/>
                <a:gd name="connsiteX2" fmla="*/ 86848 w 191401"/>
                <a:gd name="connsiteY2" fmla="*/ 116755 h 191401"/>
                <a:gd name="connsiteX3" fmla="*/ 97375 w 191401"/>
                <a:gd name="connsiteY3" fmla="*/ 178482 h 191401"/>
                <a:gd name="connsiteX4" fmla="*/ 108141 w 191401"/>
                <a:gd name="connsiteY4" fmla="*/ 116755 h 191401"/>
                <a:gd name="connsiteX5" fmla="*/ 133502 w 191401"/>
                <a:gd name="connsiteY5" fmla="*/ 134699 h 191401"/>
                <a:gd name="connsiteX6" fmla="*/ 115798 w 191401"/>
                <a:gd name="connsiteY6" fmla="*/ 109099 h 191401"/>
                <a:gd name="connsiteX7" fmla="*/ 176807 w 191401"/>
                <a:gd name="connsiteY7" fmla="*/ 98093 h 191401"/>
                <a:gd name="connsiteX8" fmla="*/ 115798 w 191401"/>
                <a:gd name="connsiteY8" fmla="*/ 87327 h 191401"/>
                <a:gd name="connsiteX9" fmla="*/ 133502 w 191401"/>
                <a:gd name="connsiteY9" fmla="*/ 61727 h 191401"/>
                <a:gd name="connsiteX10" fmla="*/ 108141 w 191401"/>
                <a:gd name="connsiteY10" fmla="*/ 79671 h 191401"/>
                <a:gd name="connsiteX11" fmla="*/ 97375 w 191401"/>
                <a:gd name="connsiteY11" fmla="*/ 17944 h 191401"/>
                <a:gd name="connsiteX12" fmla="*/ 86609 w 191401"/>
                <a:gd name="connsiteY12" fmla="*/ 79671 h 191401"/>
                <a:gd name="connsiteX13" fmla="*/ 61248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099"/>
                  </a:moveTo>
                  <a:lnTo>
                    <a:pt x="61248" y="134699"/>
                  </a:lnTo>
                  <a:lnTo>
                    <a:pt x="86848" y="116755"/>
                  </a:lnTo>
                  <a:lnTo>
                    <a:pt x="97375" y="178482"/>
                  </a:lnTo>
                  <a:lnTo>
                    <a:pt x="108141" y="116755"/>
                  </a:lnTo>
                  <a:lnTo>
                    <a:pt x="133502" y="134699"/>
                  </a:lnTo>
                  <a:lnTo>
                    <a:pt x="115798" y="109099"/>
                  </a:lnTo>
                  <a:lnTo>
                    <a:pt x="176807" y="98093"/>
                  </a:lnTo>
                  <a:lnTo>
                    <a:pt x="115798" y="87327"/>
                  </a:lnTo>
                  <a:lnTo>
                    <a:pt x="133502" y="61727"/>
                  </a:lnTo>
                  <a:lnTo>
                    <a:pt x="108141" y="79671"/>
                  </a:lnTo>
                  <a:lnTo>
                    <a:pt x="97375" y="17944"/>
                  </a:lnTo>
                  <a:lnTo>
                    <a:pt x="86609" y="79671"/>
                  </a:lnTo>
                  <a:lnTo>
                    <a:pt x="61248" y="61727"/>
                  </a:lnTo>
                  <a:lnTo>
                    <a:pt x="78953" y="87327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DED7596-35B1-4359-B9AB-AADE9375B066}"/>
                </a:ext>
              </a:extLst>
            </p:cNvPr>
            <p:cNvSpPr/>
            <p:nvPr/>
          </p:nvSpPr>
          <p:spPr>
            <a:xfrm>
              <a:off x="7016441" y="10802217"/>
              <a:ext cx="31465" cy="188786"/>
            </a:xfrm>
            <a:custGeom>
              <a:avLst/>
              <a:gdLst>
                <a:gd name="connsiteX0" fmla="*/ 21293 w 23925"/>
                <a:gd name="connsiteY0" fmla="*/ 17944 h 143550"/>
                <a:gd name="connsiteX1" fmla="*/ 21054 w 23925"/>
                <a:gd name="connsiteY1" fmla="*/ 126085 h 143550"/>
                <a:gd name="connsiteX2" fmla="*/ 17944 w 23925"/>
                <a:gd name="connsiteY2" fmla="*/ 148575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293" y="17944"/>
                  </a:moveTo>
                  <a:lnTo>
                    <a:pt x="21054" y="126085"/>
                  </a:lnTo>
                  <a:lnTo>
                    <a:pt x="17944" y="148575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F5398C34-21A9-4DD7-B56A-F859A9CE8699}"/>
                </a:ext>
              </a:extLst>
            </p:cNvPr>
            <p:cNvSpPr/>
            <p:nvPr/>
          </p:nvSpPr>
          <p:spPr>
            <a:xfrm>
              <a:off x="6024368" y="10829279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097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914298-DCF8-4423-B414-6826BF0D2D47}"/>
                </a:ext>
              </a:extLst>
            </p:cNvPr>
            <p:cNvSpPr/>
            <p:nvPr/>
          </p:nvSpPr>
          <p:spPr>
            <a:xfrm>
              <a:off x="7029341" y="10856652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7992 w 23925"/>
                <a:gd name="connsiteY1" fmla="*/ 126325 h 143550"/>
                <a:gd name="connsiteX2" fmla="*/ 17944 w 23925"/>
                <a:gd name="connsiteY2" fmla="*/ 147858 h 143550"/>
                <a:gd name="connsiteX3" fmla="*/ 18183 w 23925"/>
                <a:gd name="connsiteY3" fmla="*/ 3971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7992" y="126325"/>
                  </a:lnTo>
                  <a:lnTo>
                    <a:pt x="17944" y="147858"/>
                  </a:lnTo>
                  <a:lnTo>
                    <a:pt x="18183" y="397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3A626B2D-6E34-4E64-95B9-B2D3825AB75C}"/>
                </a:ext>
              </a:extLst>
            </p:cNvPr>
            <p:cNvSpPr/>
            <p:nvPr/>
          </p:nvSpPr>
          <p:spPr>
            <a:xfrm>
              <a:off x="6011467" y="10884655"/>
              <a:ext cx="62929" cy="188786"/>
            </a:xfrm>
            <a:custGeom>
              <a:avLst/>
              <a:gdLst>
                <a:gd name="connsiteX0" fmla="*/ 31821 w 47850"/>
                <a:gd name="connsiteY0" fmla="*/ 38759 h 143550"/>
                <a:gd name="connsiteX1" fmla="*/ 31581 w 47850"/>
                <a:gd name="connsiteY1" fmla="*/ 147140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1821" y="38759"/>
                  </a:moveTo>
                  <a:lnTo>
                    <a:pt x="31581" y="14714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A36F178-9B60-43E5-9C8A-F3A0CFDFDEE7}"/>
                </a:ext>
              </a:extLst>
            </p:cNvPr>
            <p:cNvSpPr/>
            <p:nvPr/>
          </p:nvSpPr>
          <p:spPr>
            <a:xfrm>
              <a:off x="7025564" y="10912658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1 w 47850"/>
                <a:gd name="connsiteY1" fmla="*/ 126086 h 143550"/>
                <a:gd name="connsiteX2" fmla="*/ 17944 w 47850"/>
                <a:gd name="connsiteY2" fmla="*/ 146183 h 143550"/>
                <a:gd name="connsiteX3" fmla="*/ 18183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1" y="126086"/>
                  </a:lnTo>
                  <a:lnTo>
                    <a:pt x="17944" y="146183"/>
                  </a:lnTo>
                  <a:lnTo>
                    <a:pt x="18183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FBAF9A7-1B7A-48C9-892D-822D5637BBF4}"/>
                </a:ext>
              </a:extLst>
            </p:cNvPr>
            <p:cNvSpPr/>
            <p:nvPr/>
          </p:nvSpPr>
          <p:spPr>
            <a:xfrm>
              <a:off x="6016187" y="10940662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7802 w 47850"/>
                <a:gd name="connsiteY1" fmla="*/ 145226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7802" y="14522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B31D51E-1B1E-48FF-979D-0BA98C81F042}"/>
                </a:ext>
              </a:extLst>
            </p:cNvPr>
            <p:cNvSpPr/>
            <p:nvPr/>
          </p:nvSpPr>
          <p:spPr>
            <a:xfrm>
              <a:off x="7004797" y="10968036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434 w 47850"/>
                <a:gd name="connsiteY1" fmla="*/ 126085 h 143550"/>
                <a:gd name="connsiteX2" fmla="*/ 17944 w 47850"/>
                <a:gd name="connsiteY2" fmla="*/ 144269 h 143550"/>
                <a:gd name="connsiteX3" fmla="*/ 18183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434" y="126085"/>
                  </a:lnTo>
                  <a:lnTo>
                    <a:pt x="17944" y="144269"/>
                  </a:lnTo>
                  <a:lnTo>
                    <a:pt x="18183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D26C9A9-EFDE-4D04-866A-A89B129CF1D0}"/>
                </a:ext>
              </a:extLst>
            </p:cNvPr>
            <p:cNvSpPr/>
            <p:nvPr/>
          </p:nvSpPr>
          <p:spPr>
            <a:xfrm>
              <a:off x="6038213" y="10995095"/>
              <a:ext cx="62929" cy="188786"/>
            </a:xfrm>
            <a:custGeom>
              <a:avLst/>
              <a:gdLst>
                <a:gd name="connsiteX0" fmla="*/ 44022 w 47850"/>
                <a:gd name="connsiteY0" fmla="*/ 34452 h 143550"/>
                <a:gd name="connsiteX1" fmla="*/ 43783 w 47850"/>
                <a:gd name="connsiteY1" fmla="*/ 142833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452"/>
                  </a:moveTo>
                  <a:lnTo>
                    <a:pt x="43783" y="142833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4B4D7321-21C5-4114-B71D-755A14E33226}"/>
                </a:ext>
              </a:extLst>
            </p:cNvPr>
            <p:cNvSpPr/>
            <p:nvPr/>
          </p:nvSpPr>
          <p:spPr>
            <a:xfrm>
              <a:off x="7004484" y="10991634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325 h 143550"/>
                <a:gd name="connsiteX2" fmla="*/ 17944 w 23925"/>
                <a:gd name="connsiteY2" fmla="*/ 148575 h 143550"/>
                <a:gd name="connsiteX3" fmla="*/ 18183 w 23925"/>
                <a:gd name="connsiteY3" fmla="*/ 4043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325"/>
                  </a:lnTo>
                  <a:lnTo>
                    <a:pt x="17944" y="148575"/>
                  </a:lnTo>
                  <a:lnTo>
                    <a:pt x="18183" y="4043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A931849-65C1-41FA-AC50-DB751FA979BE}"/>
                </a:ext>
              </a:extLst>
            </p:cNvPr>
            <p:cNvSpPr/>
            <p:nvPr/>
          </p:nvSpPr>
          <p:spPr>
            <a:xfrm>
              <a:off x="6967671" y="11021211"/>
              <a:ext cx="62929" cy="188786"/>
            </a:xfrm>
            <a:custGeom>
              <a:avLst/>
              <a:gdLst>
                <a:gd name="connsiteX0" fmla="*/ 46175 w 47850"/>
                <a:gd name="connsiteY0" fmla="*/ 17944 h 143550"/>
                <a:gd name="connsiteX1" fmla="*/ 45936 w 47850"/>
                <a:gd name="connsiteY1" fmla="*/ 126085 h 143550"/>
                <a:gd name="connsiteX2" fmla="*/ 17944 w 47850"/>
                <a:gd name="connsiteY2" fmla="*/ 141398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5" y="17944"/>
                  </a:moveTo>
                  <a:lnTo>
                    <a:pt x="45936" y="126085"/>
                  </a:lnTo>
                  <a:lnTo>
                    <a:pt x="17944" y="141398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90E4206A-3C9E-452C-BDFF-100AA0015560}"/>
                </a:ext>
              </a:extLst>
            </p:cNvPr>
            <p:cNvSpPr/>
            <p:nvPr/>
          </p:nvSpPr>
          <p:spPr>
            <a:xfrm>
              <a:off x="6072194" y="11016805"/>
              <a:ext cx="31465" cy="188786"/>
            </a:xfrm>
            <a:custGeom>
              <a:avLst/>
              <a:gdLst>
                <a:gd name="connsiteX0" fmla="*/ 22011 w 23925"/>
                <a:gd name="connsiteY0" fmla="*/ 40434 h 143550"/>
                <a:gd name="connsiteX1" fmla="*/ 21772 w 23925"/>
                <a:gd name="connsiteY1" fmla="*/ 148576 h 143550"/>
                <a:gd name="connsiteX2" fmla="*/ 17944 w 23925"/>
                <a:gd name="connsiteY2" fmla="*/ 12632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434"/>
                  </a:moveTo>
                  <a:lnTo>
                    <a:pt x="21772" y="148576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1077D25-02D1-4B74-A217-EA1384B042B3}"/>
                </a:ext>
              </a:extLst>
            </p:cNvPr>
            <p:cNvSpPr/>
            <p:nvPr/>
          </p:nvSpPr>
          <p:spPr>
            <a:xfrm>
              <a:off x="6077228" y="11046381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568" y="13972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5693DAF-C700-4877-8D5D-197C28F08A6C}"/>
                </a:ext>
              </a:extLst>
            </p:cNvPr>
            <p:cNvSpPr/>
            <p:nvPr/>
          </p:nvSpPr>
          <p:spPr>
            <a:xfrm>
              <a:off x="6958230" y="11041346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6 h 143550"/>
                <a:gd name="connsiteX2" fmla="*/ 17944 w 23925"/>
                <a:gd name="connsiteY2" fmla="*/ 148097 h 143550"/>
                <a:gd name="connsiteX3" fmla="*/ 18183 w 23925"/>
                <a:gd name="connsiteY3" fmla="*/ 3971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6"/>
                  </a:lnTo>
                  <a:lnTo>
                    <a:pt x="17944" y="148097"/>
                  </a:lnTo>
                  <a:lnTo>
                    <a:pt x="18183" y="397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5EE4F18-4009-49A3-8997-9569E4398C06}"/>
                </a:ext>
              </a:extLst>
            </p:cNvPr>
            <p:cNvSpPr/>
            <p:nvPr/>
          </p:nvSpPr>
          <p:spPr>
            <a:xfrm>
              <a:off x="6915438" y="11069979"/>
              <a:ext cx="62929" cy="188786"/>
            </a:xfrm>
            <a:custGeom>
              <a:avLst/>
              <a:gdLst>
                <a:gd name="connsiteX0" fmla="*/ 50722 w 47850"/>
                <a:gd name="connsiteY0" fmla="*/ 17944 h 143550"/>
                <a:gd name="connsiteX1" fmla="*/ 50482 w 47850"/>
                <a:gd name="connsiteY1" fmla="*/ 126325 h 143550"/>
                <a:gd name="connsiteX2" fmla="*/ 17944 w 47850"/>
                <a:gd name="connsiteY2" fmla="*/ 138287 h 143550"/>
                <a:gd name="connsiteX3" fmla="*/ 18422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2" y="17944"/>
                  </a:moveTo>
                  <a:lnTo>
                    <a:pt x="50482" y="126325"/>
                  </a:lnTo>
                  <a:lnTo>
                    <a:pt x="17944" y="138287"/>
                  </a:lnTo>
                  <a:lnTo>
                    <a:pt x="18422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C7DE8CB-3363-40FC-86D4-43AE954637DA}"/>
                </a:ext>
              </a:extLst>
            </p:cNvPr>
            <p:cNvSpPr/>
            <p:nvPr/>
          </p:nvSpPr>
          <p:spPr>
            <a:xfrm>
              <a:off x="6117503" y="11064316"/>
              <a:ext cx="31465" cy="188786"/>
            </a:xfrm>
            <a:custGeom>
              <a:avLst/>
              <a:gdLst>
                <a:gd name="connsiteX0" fmla="*/ 28950 w 23925"/>
                <a:gd name="connsiteY0" fmla="*/ 39238 h 143550"/>
                <a:gd name="connsiteX1" fmla="*/ 28710 w 23925"/>
                <a:gd name="connsiteY1" fmla="*/ 147619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50" y="39238"/>
                  </a:moveTo>
                  <a:lnTo>
                    <a:pt x="28710" y="14761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CBD8C009-EDC2-4FD3-9BA5-115ECEF4794B}"/>
                </a:ext>
              </a:extLst>
            </p:cNvPr>
            <p:cNvSpPr/>
            <p:nvPr/>
          </p:nvSpPr>
          <p:spPr>
            <a:xfrm>
              <a:off x="6131661" y="11092321"/>
              <a:ext cx="62929" cy="188786"/>
            </a:xfrm>
            <a:custGeom>
              <a:avLst/>
              <a:gdLst>
                <a:gd name="connsiteX0" fmla="*/ 52396 w 47850"/>
                <a:gd name="connsiteY0" fmla="*/ 28232 h 143550"/>
                <a:gd name="connsiteX1" fmla="*/ 52157 w 47850"/>
                <a:gd name="connsiteY1" fmla="*/ 136373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8232"/>
                  </a:moveTo>
                  <a:lnTo>
                    <a:pt x="52157" y="13637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501F394-68EA-430D-82E0-D7A9011F0E98}"/>
                </a:ext>
              </a:extLst>
            </p:cNvPr>
            <p:cNvSpPr/>
            <p:nvPr/>
          </p:nvSpPr>
          <p:spPr>
            <a:xfrm>
              <a:off x="6897190" y="11085712"/>
              <a:ext cx="62929" cy="188786"/>
            </a:xfrm>
            <a:custGeom>
              <a:avLst/>
              <a:gdLst>
                <a:gd name="connsiteX0" fmla="*/ 32299 w 47850"/>
                <a:gd name="connsiteY0" fmla="*/ 17944 h 143550"/>
                <a:gd name="connsiteX1" fmla="*/ 31821 w 47850"/>
                <a:gd name="connsiteY1" fmla="*/ 126325 h 143550"/>
                <a:gd name="connsiteX2" fmla="*/ 17944 w 47850"/>
                <a:gd name="connsiteY2" fmla="*/ 147140 h 143550"/>
                <a:gd name="connsiteX3" fmla="*/ 18422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299" y="17944"/>
                  </a:moveTo>
                  <a:lnTo>
                    <a:pt x="31821" y="126325"/>
                  </a:lnTo>
                  <a:lnTo>
                    <a:pt x="17944" y="147140"/>
                  </a:lnTo>
                  <a:lnTo>
                    <a:pt x="18422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697F7870-AE8F-47D2-982F-6AFECBBA9876}"/>
                </a:ext>
              </a:extLst>
            </p:cNvPr>
            <p:cNvSpPr/>
            <p:nvPr/>
          </p:nvSpPr>
          <p:spPr>
            <a:xfrm>
              <a:off x="6850622" y="11113087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353 w 71775"/>
                <a:gd name="connsiteY1" fmla="*/ 126325 h 143550"/>
                <a:gd name="connsiteX2" fmla="*/ 17944 w 71775"/>
                <a:gd name="connsiteY2" fmla="*/ 134459 h 143550"/>
                <a:gd name="connsiteX3" fmla="*/ 18183 w 71775"/>
                <a:gd name="connsiteY3" fmla="*/ 2631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353" y="126325"/>
                  </a:lnTo>
                  <a:lnTo>
                    <a:pt x="17944" y="134459"/>
                  </a:lnTo>
                  <a:lnTo>
                    <a:pt x="18183" y="2631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99AC041F-0C69-4790-ADF9-86996524EC55}"/>
                </a:ext>
              </a:extLst>
            </p:cNvPr>
            <p:cNvSpPr/>
            <p:nvPr/>
          </p:nvSpPr>
          <p:spPr>
            <a:xfrm>
              <a:off x="6176655" y="11105850"/>
              <a:ext cx="62929" cy="188786"/>
            </a:xfrm>
            <a:custGeom>
              <a:avLst/>
              <a:gdLst>
                <a:gd name="connsiteX0" fmla="*/ 35649 w 47850"/>
                <a:gd name="connsiteY0" fmla="*/ 37801 h 143550"/>
                <a:gd name="connsiteX1" fmla="*/ 35170 w 47850"/>
                <a:gd name="connsiteY1" fmla="*/ 145944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1"/>
                  </a:moveTo>
                  <a:lnTo>
                    <a:pt x="35170" y="145944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7BC1B63-B8D1-4FD6-9534-07D5100CC48E}"/>
                </a:ext>
              </a:extLst>
            </p:cNvPr>
            <p:cNvSpPr/>
            <p:nvPr/>
          </p:nvSpPr>
          <p:spPr>
            <a:xfrm>
              <a:off x="6199310" y="11131964"/>
              <a:ext cx="94392" cy="188786"/>
            </a:xfrm>
            <a:custGeom>
              <a:avLst/>
              <a:gdLst>
                <a:gd name="connsiteX0" fmla="*/ 55267 w 71775"/>
                <a:gd name="connsiteY0" fmla="*/ 24165 h 143550"/>
                <a:gd name="connsiteX1" fmla="*/ 54788 w 71775"/>
                <a:gd name="connsiteY1" fmla="*/ 132546 h 143550"/>
                <a:gd name="connsiteX2" fmla="*/ 17944 w 71775"/>
                <a:gd name="connsiteY2" fmla="*/ 126086 h 143550"/>
                <a:gd name="connsiteX3" fmla="*/ 18422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267" y="24165"/>
                  </a:moveTo>
                  <a:lnTo>
                    <a:pt x="54788" y="132546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2F604359-613D-4A7D-B6F6-3DD3695F9457}"/>
                </a:ext>
              </a:extLst>
            </p:cNvPr>
            <p:cNvSpPr/>
            <p:nvPr/>
          </p:nvSpPr>
          <p:spPr>
            <a:xfrm>
              <a:off x="6823876" y="11124098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6 h 143550"/>
                <a:gd name="connsiteX2" fmla="*/ 17944 w 47850"/>
                <a:gd name="connsiteY2" fmla="*/ 144986 h 143550"/>
                <a:gd name="connsiteX3" fmla="*/ 18183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6"/>
                  </a:lnTo>
                  <a:lnTo>
                    <a:pt x="17944" y="144986"/>
                  </a:lnTo>
                  <a:lnTo>
                    <a:pt x="18183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A0510EB-736A-479E-B927-5FD9D18DCF7D}"/>
                </a:ext>
              </a:extLst>
            </p:cNvPr>
            <p:cNvSpPr/>
            <p:nvPr/>
          </p:nvSpPr>
          <p:spPr>
            <a:xfrm>
              <a:off x="6774479" y="11148955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6 w 71775"/>
                <a:gd name="connsiteY1" fmla="*/ 126085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6" y="126085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9C007A8-8893-418C-B110-26893ED7E099}"/>
                </a:ext>
              </a:extLst>
            </p:cNvPr>
            <p:cNvSpPr/>
            <p:nvPr/>
          </p:nvSpPr>
          <p:spPr>
            <a:xfrm>
              <a:off x="6247764" y="11140145"/>
              <a:ext cx="62929" cy="188786"/>
            </a:xfrm>
            <a:custGeom>
              <a:avLst/>
              <a:gdLst>
                <a:gd name="connsiteX0" fmla="*/ 41630 w 47850"/>
                <a:gd name="connsiteY0" fmla="*/ 35888 h 143550"/>
                <a:gd name="connsiteX1" fmla="*/ 41391 w 47850"/>
                <a:gd name="connsiteY1" fmla="*/ 144029 h 143550"/>
                <a:gd name="connsiteX2" fmla="*/ 17944 w 47850"/>
                <a:gd name="connsiteY2" fmla="*/ 12632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888"/>
                  </a:moveTo>
                  <a:lnTo>
                    <a:pt x="41391" y="144029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07464A7D-805D-488D-8F30-B383AD473C38}"/>
                </a:ext>
              </a:extLst>
            </p:cNvPr>
            <p:cNvSpPr/>
            <p:nvPr/>
          </p:nvSpPr>
          <p:spPr>
            <a:xfrm>
              <a:off x="6278601" y="11163743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239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23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55C14F44-8D02-4ABE-8A64-1DEEC8E34F90}"/>
                </a:ext>
              </a:extLst>
            </p:cNvPr>
            <p:cNvSpPr/>
            <p:nvPr/>
          </p:nvSpPr>
          <p:spPr>
            <a:xfrm>
              <a:off x="6740497" y="11154619"/>
              <a:ext cx="62929" cy="188786"/>
            </a:xfrm>
            <a:custGeom>
              <a:avLst/>
              <a:gdLst>
                <a:gd name="connsiteX0" fmla="*/ 44022 w 47850"/>
                <a:gd name="connsiteY0" fmla="*/ 17944 h 143550"/>
                <a:gd name="connsiteX1" fmla="*/ 43783 w 47850"/>
                <a:gd name="connsiteY1" fmla="*/ 126086 h 143550"/>
                <a:gd name="connsiteX2" fmla="*/ 17944 w 47850"/>
                <a:gd name="connsiteY2" fmla="*/ 142594 h 143550"/>
                <a:gd name="connsiteX3" fmla="*/ 18183 w 47850"/>
                <a:gd name="connsiteY3" fmla="*/ 3421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17944"/>
                  </a:moveTo>
                  <a:lnTo>
                    <a:pt x="43783" y="126086"/>
                  </a:lnTo>
                  <a:lnTo>
                    <a:pt x="17944" y="142594"/>
                  </a:lnTo>
                  <a:lnTo>
                    <a:pt x="18183" y="3421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3DA02D5-C92D-4762-9B5E-B66850C21F6E}"/>
                </a:ext>
              </a:extLst>
            </p:cNvPr>
            <p:cNvSpPr/>
            <p:nvPr/>
          </p:nvSpPr>
          <p:spPr>
            <a:xfrm>
              <a:off x="6690154" y="11176015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325 h 143550"/>
                <a:gd name="connsiteX2" fmla="*/ 17944 w 71775"/>
                <a:gd name="connsiteY2" fmla="*/ 126325 h 143550"/>
                <a:gd name="connsiteX3" fmla="*/ 18183 w 71775"/>
                <a:gd name="connsiteY3" fmla="*/ 1818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325"/>
                  </a:lnTo>
                  <a:lnTo>
                    <a:pt x="17944" y="126325"/>
                  </a:lnTo>
                  <a:lnTo>
                    <a:pt x="18183" y="1818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3E442693-9D1F-41F7-88E3-E4CF6D3415BA}"/>
                </a:ext>
              </a:extLst>
            </p:cNvPr>
            <p:cNvSpPr/>
            <p:nvPr/>
          </p:nvSpPr>
          <p:spPr>
            <a:xfrm>
              <a:off x="6328628" y="11166576"/>
              <a:ext cx="62929" cy="188786"/>
            </a:xfrm>
            <a:custGeom>
              <a:avLst/>
              <a:gdLst>
                <a:gd name="connsiteX0" fmla="*/ 46893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893" y="33017"/>
                  </a:moveTo>
                  <a:lnTo>
                    <a:pt x="46415" y="14115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923A39A-63A5-4A5D-BD97-732C68292E6F}"/>
                </a:ext>
              </a:extLst>
            </p:cNvPr>
            <p:cNvSpPr/>
            <p:nvPr/>
          </p:nvSpPr>
          <p:spPr>
            <a:xfrm>
              <a:off x="6366072" y="11183882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7999 h 143550"/>
                <a:gd name="connsiteX3" fmla="*/ 18422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7999"/>
                  </a:lnTo>
                  <a:lnTo>
                    <a:pt x="18422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2F05B5FD-94AD-4B75-B804-E0E7F5DA72BB}"/>
                </a:ext>
              </a:extLst>
            </p:cNvPr>
            <p:cNvSpPr/>
            <p:nvPr/>
          </p:nvSpPr>
          <p:spPr>
            <a:xfrm>
              <a:off x="6600166" y="11188600"/>
              <a:ext cx="94392" cy="188786"/>
            </a:xfrm>
            <a:custGeom>
              <a:avLst/>
              <a:gdLst>
                <a:gd name="connsiteX0" fmla="*/ 55985 w 71775"/>
                <a:gd name="connsiteY0" fmla="*/ 22011 h 143550"/>
                <a:gd name="connsiteX1" fmla="*/ 55745 w 71775"/>
                <a:gd name="connsiteY1" fmla="*/ 130153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985" y="22011"/>
                  </a:moveTo>
                  <a:lnTo>
                    <a:pt x="55745" y="13015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80FF1EF1-1326-4ED3-B92B-4C3D339F8190}"/>
                </a:ext>
              </a:extLst>
            </p:cNvPr>
            <p:cNvSpPr/>
            <p:nvPr/>
          </p:nvSpPr>
          <p:spPr>
            <a:xfrm>
              <a:off x="6649879" y="11176328"/>
              <a:ext cx="62929" cy="188786"/>
            </a:xfrm>
            <a:custGeom>
              <a:avLst/>
              <a:gdLst>
                <a:gd name="connsiteX0" fmla="*/ 48808 w 47850"/>
                <a:gd name="connsiteY0" fmla="*/ 17944 h 143550"/>
                <a:gd name="connsiteX1" fmla="*/ 48568 w 47850"/>
                <a:gd name="connsiteY1" fmla="*/ 126086 h 143550"/>
                <a:gd name="connsiteX2" fmla="*/ 17944 w 47850"/>
                <a:gd name="connsiteY2" fmla="*/ 139484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17944"/>
                  </a:moveTo>
                  <a:lnTo>
                    <a:pt x="48568" y="126086"/>
                  </a:lnTo>
                  <a:lnTo>
                    <a:pt x="17944" y="139484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1A338E86-957D-4ECF-8DC0-566330F055E5}"/>
                </a:ext>
              </a:extLst>
            </p:cNvPr>
            <p:cNvSpPr/>
            <p:nvPr/>
          </p:nvSpPr>
          <p:spPr>
            <a:xfrm>
              <a:off x="6459520" y="11191119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325 h 143550"/>
                <a:gd name="connsiteX2" fmla="*/ 17944 w 71775"/>
                <a:gd name="connsiteY2" fmla="*/ 132306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325"/>
                  </a:lnTo>
                  <a:lnTo>
                    <a:pt x="17944" y="132306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898F363-0D58-4A90-BEA4-964AF7A3B825}"/>
                </a:ext>
              </a:extLst>
            </p:cNvPr>
            <p:cNvSpPr/>
            <p:nvPr/>
          </p:nvSpPr>
          <p:spPr>
            <a:xfrm>
              <a:off x="6416413" y="11183882"/>
              <a:ext cx="62929" cy="188786"/>
            </a:xfrm>
            <a:custGeom>
              <a:avLst/>
              <a:gdLst>
                <a:gd name="connsiteX0" fmla="*/ 50961 w 47850"/>
                <a:gd name="connsiteY0" fmla="*/ 29427 h 143550"/>
                <a:gd name="connsiteX1" fmla="*/ 50722 w 47850"/>
                <a:gd name="connsiteY1" fmla="*/ 13780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961" y="29427"/>
                  </a:moveTo>
                  <a:lnTo>
                    <a:pt x="50722" y="13780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8758E4B0-3105-4C74-BC5B-F8DFB88229C2}"/>
                </a:ext>
              </a:extLst>
            </p:cNvPr>
            <p:cNvSpPr/>
            <p:nvPr/>
          </p:nvSpPr>
          <p:spPr>
            <a:xfrm>
              <a:off x="6555171" y="11188600"/>
              <a:ext cx="62929" cy="188786"/>
            </a:xfrm>
            <a:custGeom>
              <a:avLst/>
              <a:gdLst>
                <a:gd name="connsiteX0" fmla="*/ 52396 w 47850"/>
                <a:gd name="connsiteY0" fmla="*/ 17944 h 143550"/>
                <a:gd name="connsiteX1" fmla="*/ 52157 w 47850"/>
                <a:gd name="connsiteY1" fmla="*/ 126325 h 143550"/>
                <a:gd name="connsiteX2" fmla="*/ 17944 w 47850"/>
                <a:gd name="connsiteY2" fmla="*/ 136134 h 143550"/>
                <a:gd name="connsiteX3" fmla="*/ 18183 w 47850"/>
                <a:gd name="connsiteY3" fmla="*/ 2799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17944"/>
                  </a:moveTo>
                  <a:lnTo>
                    <a:pt x="52157" y="126325"/>
                  </a:lnTo>
                  <a:lnTo>
                    <a:pt x="17944" y="136134"/>
                  </a:lnTo>
                  <a:lnTo>
                    <a:pt x="18183" y="2799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14B24381-2C10-4C75-9D67-A0333D2A20BD}"/>
                </a:ext>
              </a:extLst>
            </p:cNvPr>
            <p:cNvSpPr/>
            <p:nvPr/>
          </p:nvSpPr>
          <p:spPr>
            <a:xfrm>
              <a:off x="6507975" y="11191119"/>
              <a:ext cx="94392" cy="188786"/>
            </a:xfrm>
            <a:custGeom>
              <a:avLst/>
              <a:gdLst>
                <a:gd name="connsiteX0" fmla="*/ 54071 w 71775"/>
                <a:gd name="connsiteY0" fmla="*/ 26078 h 143550"/>
                <a:gd name="connsiteX1" fmla="*/ 53832 w 71775"/>
                <a:gd name="connsiteY1" fmla="*/ 134221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6078"/>
                  </a:moveTo>
                  <a:lnTo>
                    <a:pt x="53832" y="134221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B4C208A2-84E9-46D2-8524-31C713F69ABE}"/>
                </a:ext>
              </a:extLst>
            </p:cNvPr>
            <p:cNvSpPr/>
            <p:nvPr/>
          </p:nvSpPr>
          <p:spPr>
            <a:xfrm>
              <a:off x="6011782" y="10595498"/>
              <a:ext cx="1069788" cy="629287"/>
            </a:xfrm>
            <a:custGeom>
              <a:avLst/>
              <a:gdLst>
                <a:gd name="connsiteX0" fmla="*/ 714405 w 813455"/>
                <a:gd name="connsiteY0" fmla="*/ 101204 h 478503"/>
                <a:gd name="connsiteX1" fmla="*/ 725172 w 813455"/>
                <a:gd name="connsiteY1" fmla="*/ 122736 h 478503"/>
                <a:gd name="connsiteX2" fmla="*/ 755796 w 813455"/>
                <a:gd name="connsiteY2" fmla="*/ 136134 h 478503"/>
                <a:gd name="connsiteX3" fmla="*/ 759624 w 813455"/>
                <a:gd name="connsiteY3" fmla="*/ 158384 h 478503"/>
                <a:gd name="connsiteX4" fmla="*/ 785224 w 813455"/>
                <a:gd name="connsiteY4" fmla="*/ 175132 h 478503"/>
                <a:gd name="connsiteX5" fmla="*/ 782114 w 813455"/>
                <a:gd name="connsiteY5" fmla="*/ 197383 h 478503"/>
                <a:gd name="connsiteX6" fmla="*/ 802211 w 813455"/>
                <a:gd name="connsiteY6" fmla="*/ 216522 h 478503"/>
                <a:gd name="connsiteX7" fmla="*/ 791923 w 813455"/>
                <a:gd name="connsiteY7" fmla="*/ 238294 h 478503"/>
                <a:gd name="connsiteX8" fmla="*/ 805800 w 813455"/>
                <a:gd name="connsiteY8" fmla="*/ 259109 h 478503"/>
                <a:gd name="connsiteX9" fmla="*/ 789052 w 813455"/>
                <a:gd name="connsiteY9" fmla="*/ 279206 h 478503"/>
                <a:gd name="connsiteX10" fmla="*/ 795990 w 813455"/>
                <a:gd name="connsiteY10" fmla="*/ 301218 h 478503"/>
                <a:gd name="connsiteX11" fmla="*/ 773261 w 813455"/>
                <a:gd name="connsiteY11" fmla="*/ 319162 h 478503"/>
                <a:gd name="connsiteX12" fmla="*/ 773022 w 813455"/>
                <a:gd name="connsiteY12" fmla="*/ 341651 h 478503"/>
                <a:gd name="connsiteX13" fmla="*/ 745029 w 813455"/>
                <a:gd name="connsiteY13" fmla="*/ 356963 h 478503"/>
                <a:gd name="connsiteX14" fmla="*/ 737852 w 813455"/>
                <a:gd name="connsiteY14" fmla="*/ 378735 h 478503"/>
                <a:gd name="connsiteX15" fmla="*/ 705553 w 813455"/>
                <a:gd name="connsiteY15" fmla="*/ 390698 h 478503"/>
                <a:gd name="connsiteX16" fmla="*/ 691676 w 813455"/>
                <a:gd name="connsiteY16" fmla="*/ 411513 h 478503"/>
                <a:gd name="connsiteX17" fmla="*/ 656028 w 813455"/>
                <a:gd name="connsiteY17" fmla="*/ 419886 h 478503"/>
                <a:gd name="connsiteX18" fmla="*/ 635692 w 813455"/>
                <a:gd name="connsiteY18" fmla="*/ 438787 h 478503"/>
                <a:gd name="connsiteX19" fmla="*/ 598129 w 813455"/>
                <a:gd name="connsiteY19" fmla="*/ 443094 h 478503"/>
                <a:gd name="connsiteX20" fmla="*/ 572290 w 813455"/>
                <a:gd name="connsiteY20" fmla="*/ 459363 h 478503"/>
                <a:gd name="connsiteX21" fmla="*/ 534010 w 813455"/>
                <a:gd name="connsiteY21" fmla="*/ 459602 h 478503"/>
                <a:gd name="connsiteX22" fmla="*/ 503386 w 813455"/>
                <a:gd name="connsiteY22" fmla="*/ 473000 h 478503"/>
                <a:gd name="connsiteX23" fmla="*/ 465584 w 813455"/>
                <a:gd name="connsiteY23" fmla="*/ 468933 h 478503"/>
                <a:gd name="connsiteX24" fmla="*/ 431371 w 813455"/>
                <a:gd name="connsiteY24" fmla="*/ 478981 h 478503"/>
                <a:gd name="connsiteX25" fmla="*/ 395483 w 813455"/>
                <a:gd name="connsiteY25" fmla="*/ 470847 h 478503"/>
                <a:gd name="connsiteX26" fmla="*/ 358638 w 813455"/>
                <a:gd name="connsiteY26" fmla="*/ 476828 h 478503"/>
                <a:gd name="connsiteX27" fmla="*/ 325861 w 813455"/>
                <a:gd name="connsiteY27" fmla="*/ 465345 h 478503"/>
                <a:gd name="connsiteX28" fmla="*/ 287820 w 813455"/>
                <a:gd name="connsiteY28" fmla="*/ 467258 h 478503"/>
                <a:gd name="connsiteX29" fmla="*/ 259110 w 813455"/>
                <a:gd name="connsiteY29" fmla="*/ 452185 h 478503"/>
                <a:gd name="connsiteX30" fmla="*/ 221069 w 813455"/>
                <a:gd name="connsiteY30" fmla="*/ 450032 h 478503"/>
                <a:gd name="connsiteX31" fmla="*/ 197861 w 813455"/>
                <a:gd name="connsiteY31" fmla="*/ 432088 h 478503"/>
                <a:gd name="connsiteX32" fmla="*/ 161017 w 813455"/>
                <a:gd name="connsiteY32" fmla="*/ 425868 h 478503"/>
                <a:gd name="connsiteX33" fmla="*/ 143551 w 813455"/>
                <a:gd name="connsiteY33" fmla="*/ 406010 h 478503"/>
                <a:gd name="connsiteX34" fmla="*/ 109338 w 813455"/>
                <a:gd name="connsiteY34" fmla="*/ 395722 h 478503"/>
                <a:gd name="connsiteX35" fmla="*/ 98572 w 813455"/>
                <a:gd name="connsiteY35" fmla="*/ 374429 h 478503"/>
                <a:gd name="connsiteX36" fmla="*/ 67948 w 813455"/>
                <a:gd name="connsiteY36" fmla="*/ 360791 h 478503"/>
                <a:gd name="connsiteX37" fmla="*/ 64120 w 813455"/>
                <a:gd name="connsiteY37" fmla="*/ 338301 h 478503"/>
                <a:gd name="connsiteX38" fmla="*/ 38520 w 813455"/>
                <a:gd name="connsiteY38" fmla="*/ 321794 h 478503"/>
                <a:gd name="connsiteX39" fmla="*/ 41630 w 813455"/>
                <a:gd name="connsiteY39" fmla="*/ 299543 h 478503"/>
                <a:gd name="connsiteX40" fmla="*/ 21533 w 813455"/>
                <a:gd name="connsiteY40" fmla="*/ 280403 h 478503"/>
                <a:gd name="connsiteX41" fmla="*/ 31581 w 813455"/>
                <a:gd name="connsiteY41" fmla="*/ 258631 h 478503"/>
                <a:gd name="connsiteX42" fmla="*/ 17944 w 813455"/>
                <a:gd name="connsiteY42" fmla="*/ 237816 h 478503"/>
                <a:gd name="connsiteX43" fmla="*/ 34692 w 813455"/>
                <a:gd name="connsiteY43" fmla="*/ 217719 h 478503"/>
                <a:gd name="connsiteX44" fmla="*/ 27753 w 813455"/>
                <a:gd name="connsiteY44" fmla="*/ 195708 h 478503"/>
                <a:gd name="connsiteX45" fmla="*/ 50482 w 813455"/>
                <a:gd name="connsiteY45" fmla="*/ 177764 h 478503"/>
                <a:gd name="connsiteX46" fmla="*/ 50722 w 813455"/>
                <a:gd name="connsiteY46" fmla="*/ 155274 h 478503"/>
                <a:gd name="connsiteX47" fmla="*/ 78714 w 813455"/>
                <a:gd name="connsiteY47" fmla="*/ 140201 h 478503"/>
                <a:gd name="connsiteX48" fmla="*/ 85892 w 813455"/>
                <a:gd name="connsiteY48" fmla="*/ 118190 h 478503"/>
                <a:gd name="connsiteX49" fmla="*/ 118190 w 813455"/>
                <a:gd name="connsiteY49" fmla="*/ 106228 h 478503"/>
                <a:gd name="connsiteX50" fmla="*/ 132067 w 813455"/>
                <a:gd name="connsiteY50" fmla="*/ 85413 h 478503"/>
                <a:gd name="connsiteX51" fmla="*/ 167716 w 813455"/>
                <a:gd name="connsiteY51" fmla="*/ 77039 h 478503"/>
                <a:gd name="connsiteX52" fmla="*/ 188052 w 813455"/>
                <a:gd name="connsiteY52" fmla="*/ 58138 h 478503"/>
                <a:gd name="connsiteX53" fmla="*/ 225614 w 813455"/>
                <a:gd name="connsiteY53" fmla="*/ 53832 h 478503"/>
                <a:gd name="connsiteX54" fmla="*/ 251454 w 813455"/>
                <a:gd name="connsiteY54" fmla="*/ 37563 h 478503"/>
                <a:gd name="connsiteX55" fmla="*/ 289734 w 813455"/>
                <a:gd name="connsiteY55" fmla="*/ 37323 h 478503"/>
                <a:gd name="connsiteX56" fmla="*/ 320358 w 813455"/>
                <a:gd name="connsiteY56" fmla="*/ 23925 h 478503"/>
                <a:gd name="connsiteX57" fmla="*/ 358160 w 813455"/>
                <a:gd name="connsiteY57" fmla="*/ 27992 h 478503"/>
                <a:gd name="connsiteX58" fmla="*/ 392373 w 813455"/>
                <a:gd name="connsiteY58" fmla="*/ 17944 h 478503"/>
                <a:gd name="connsiteX59" fmla="*/ 428261 w 813455"/>
                <a:gd name="connsiteY59" fmla="*/ 26078 h 478503"/>
                <a:gd name="connsiteX60" fmla="*/ 465105 w 813455"/>
                <a:gd name="connsiteY60" fmla="*/ 20097 h 478503"/>
                <a:gd name="connsiteX61" fmla="*/ 497883 w 813455"/>
                <a:gd name="connsiteY61" fmla="*/ 31581 h 478503"/>
                <a:gd name="connsiteX62" fmla="*/ 535924 w 813455"/>
                <a:gd name="connsiteY62" fmla="*/ 29667 h 478503"/>
                <a:gd name="connsiteX63" fmla="*/ 564395 w 813455"/>
                <a:gd name="connsiteY63" fmla="*/ 44740 h 478503"/>
                <a:gd name="connsiteX64" fmla="*/ 602675 w 813455"/>
                <a:gd name="connsiteY64" fmla="*/ 46893 h 478503"/>
                <a:gd name="connsiteX65" fmla="*/ 625882 w 813455"/>
                <a:gd name="connsiteY65" fmla="*/ 64837 h 478503"/>
                <a:gd name="connsiteX66" fmla="*/ 662727 w 813455"/>
                <a:gd name="connsiteY66" fmla="*/ 71058 h 478503"/>
                <a:gd name="connsiteX67" fmla="*/ 680193 w 813455"/>
                <a:gd name="connsiteY67" fmla="*/ 90915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1204"/>
                  </a:moveTo>
                  <a:lnTo>
                    <a:pt x="725172" y="122736"/>
                  </a:lnTo>
                  <a:lnTo>
                    <a:pt x="755796" y="136134"/>
                  </a:lnTo>
                  <a:lnTo>
                    <a:pt x="759624" y="158384"/>
                  </a:lnTo>
                  <a:lnTo>
                    <a:pt x="785224" y="175132"/>
                  </a:lnTo>
                  <a:lnTo>
                    <a:pt x="782114" y="197383"/>
                  </a:lnTo>
                  <a:lnTo>
                    <a:pt x="802211" y="216522"/>
                  </a:lnTo>
                  <a:lnTo>
                    <a:pt x="791923" y="238294"/>
                  </a:lnTo>
                  <a:lnTo>
                    <a:pt x="805800" y="259109"/>
                  </a:lnTo>
                  <a:lnTo>
                    <a:pt x="789052" y="279206"/>
                  </a:lnTo>
                  <a:lnTo>
                    <a:pt x="795990" y="301218"/>
                  </a:lnTo>
                  <a:lnTo>
                    <a:pt x="773261" y="319162"/>
                  </a:lnTo>
                  <a:lnTo>
                    <a:pt x="773022" y="341651"/>
                  </a:lnTo>
                  <a:lnTo>
                    <a:pt x="745029" y="356963"/>
                  </a:lnTo>
                  <a:lnTo>
                    <a:pt x="737852" y="378735"/>
                  </a:lnTo>
                  <a:lnTo>
                    <a:pt x="705553" y="390698"/>
                  </a:lnTo>
                  <a:lnTo>
                    <a:pt x="691676" y="411513"/>
                  </a:lnTo>
                  <a:lnTo>
                    <a:pt x="656028" y="419886"/>
                  </a:lnTo>
                  <a:lnTo>
                    <a:pt x="635692" y="438787"/>
                  </a:lnTo>
                  <a:lnTo>
                    <a:pt x="598129" y="443094"/>
                  </a:lnTo>
                  <a:lnTo>
                    <a:pt x="572290" y="459363"/>
                  </a:lnTo>
                  <a:lnTo>
                    <a:pt x="534010" y="459602"/>
                  </a:lnTo>
                  <a:lnTo>
                    <a:pt x="503386" y="473000"/>
                  </a:lnTo>
                  <a:lnTo>
                    <a:pt x="465584" y="468933"/>
                  </a:lnTo>
                  <a:lnTo>
                    <a:pt x="431371" y="478981"/>
                  </a:lnTo>
                  <a:lnTo>
                    <a:pt x="395483" y="470847"/>
                  </a:lnTo>
                  <a:lnTo>
                    <a:pt x="358638" y="476828"/>
                  </a:lnTo>
                  <a:lnTo>
                    <a:pt x="325861" y="465345"/>
                  </a:lnTo>
                  <a:lnTo>
                    <a:pt x="287820" y="467258"/>
                  </a:lnTo>
                  <a:lnTo>
                    <a:pt x="259110" y="452185"/>
                  </a:lnTo>
                  <a:lnTo>
                    <a:pt x="221069" y="450032"/>
                  </a:lnTo>
                  <a:lnTo>
                    <a:pt x="197861" y="432088"/>
                  </a:lnTo>
                  <a:lnTo>
                    <a:pt x="161017" y="425868"/>
                  </a:lnTo>
                  <a:lnTo>
                    <a:pt x="143551" y="406010"/>
                  </a:lnTo>
                  <a:lnTo>
                    <a:pt x="109338" y="395722"/>
                  </a:lnTo>
                  <a:lnTo>
                    <a:pt x="98572" y="374429"/>
                  </a:lnTo>
                  <a:lnTo>
                    <a:pt x="67948" y="360791"/>
                  </a:lnTo>
                  <a:lnTo>
                    <a:pt x="64120" y="338301"/>
                  </a:lnTo>
                  <a:lnTo>
                    <a:pt x="38520" y="321794"/>
                  </a:lnTo>
                  <a:lnTo>
                    <a:pt x="41630" y="299543"/>
                  </a:lnTo>
                  <a:lnTo>
                    <a:pt x="21533" y="280403"/>
                  </a:lnTo>
                  <a:lnTo>
                    <a:pt x="31581" y="258631"/>
                  </a:lnTo>
                  <a:lnTo>
                    <a:pt x="17944" y="237816"/>
                  </a:lnTo>
                  <a:lnTo>
                    <a:pt x="34692" y="217719"/>
                  </a:lnTo>
                  <a:lnTo>
                    <a:pt x="27753" y="195708"/>
                  </a:lnTo>
                  <a:lnTo>
                    <a:pt x="50482" y="177764"/>
                  </a:lnTo>
                  <a:lnTo>
                    <a:pt x="50722" y="155274"/>
                  </a:lnTo>
                  <a:lnTo>
                    <a:pt x="78714" y="140201"/>
                  </a:lnTo>
                  <a:lnTo>
                    <a:pt x="85892" y="118190"/>
                  </a:lnTo>
                  <a:lnTo>
                    <a:pt x="118190" y="106228"/>
                  </a:lnTo>
                  <a:lnTo>
                    <a:pt x="132067" y="85413"/>
                  </a:lnTo>
                  <a:lnTo>
                    <a:pt x="167716" y="77039"/>
                  </a:lnTo>
                  <a:lnTo>
                    <a:pt x="188052" y="58138"/>
                  </a:lnTo>
                  <a:lnTo>
                    <a:pt x="225614" y="53832"/>
                  </a:lnTo>
                  <a:lnTo>
                    <a:pt x="251454" y="37563"/>
                  </a:lnTo>
                  <a:lnTo>
                    <a:pt x="289734" y="37323"/>
                  </a:lnTo>
                  <a:lnTo>
                    <a:pt x="320358" y="23925"/>
                  </a:lnTo>
                  <a:lnTo>
                    <a:pt x="358160" y="27992"/>
                  </a:lnTo>
                  <a:lnTo>
                    <a:pt x="392373" y="17944"/>
                  </a:lnTo>
                  <a:lnTo>
                    <a:pt x="428261" y="26078"/>
                  </a:lnTo>
                  <a:lnTo>
                    <a:pt x="465105" y="20097"/>
                  </a:lnTo>
                  <a:lnTo>
                    <a:pt x="497883" y="31581"/>
                  </a:lnTo>
                  <a:lnTo>
                    <a:pt x="535924" y="29667"/>
                  </a:lnTo>
                  <a:lnTo>
                    <a:pt x="564395" y="44740"/>
                  </a:lnTo>
                  <a:lnTo>
                    <a:pt x="602675" y="46893"/>
                  </a:lnTo>
                  <a:lnTo>
                    <a:pt x="625882" y="64837"/>
                  </a:lnTo>
                  <a:lnTo>
                    <a:pt x="662727" y="71058"/>
                  </a:lnTo>
                  <a:lnTo>
                    <a:pt x="680193" y="9091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9FA811D-37DC-430F-9817-D0F4DC832202}"/>
                </a:ext>
              </a:extLst>
            </p:cNvPr>
            <p:cNvSpPr/>
            <p:nvPr/>
          </p:nvSpPr>
          <p:spPr>
            <a:xfrm>
              <a:off x="6107045" y="10651424"/>
              <a:ext cx="881002" cy="314645"/>
            </a:xfrm>
            <a:custGeom>
              <a:avLst/>
              <a:gdLst>
                <a:gd name="connsiteX0" fmla="*/ 565886 w 669904"/>
                <a:gd name="connsiteY0" fmla="*/ 73031 h 239251"/>
                <a:gd name="connsiteX1" fmla="*/ 111308 w 669904"/>
                <a:gd name="connsiteY1" fmla="*/ 73031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1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1"/>
                  </a:moveTo>
                  <a:cubicBezTo>
                    <a:pt x="440040" y="-419"/>
                    <a:pt x="236437" y="-419"/>
                    <a:pt x="111308" y="73031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0"/>
                    <a:pt x="649863" y="189308"/>
                    <a:pt x="658237" y="229741"/>
                  </a:cubicBezTo>
                  <a:cubicBezTo>
                    <a:pt x="669960" y="173995"/>
                    <a:pt x="639097" y="115857"/>
                    <a:pt x="565886" y="73031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FD1EA7D2-522B-456C-92E5-0FF2EAB84F9D}"/>
                </a:ext>
              </a:extLst>
            </p:cNvPr>
            <p:cNvSpPr/>
            <p:nvPr/>
          </p:nvSpPr>
          <p:spPr>
            <a:xfrm>
              <a:off x="6110265" y="10712151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69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69"/>
                  </a:cubicBezTo>
                  <a:cubicBezTo>
                    <a:pt x="26318" y="222803"/>
                    <a:pt x="57181" y="261801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0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9C67EC2E-1CD1-42DF-A822-48663BC07FDC}"/>
                </a:ext>
              </a:extLst>
            </p:cNvPr>
            <p:cNvSpPr/>
            <p:nvPr/>
          </p:nvSpPr>
          <p:spPr>
            <a:xfrm>
              <a:off x="6695817" y="10806938"/>
              <a:ext cx="62929" cy="94392"/>
            </a:xfrm>
            <a:custGeom>
              <a:avLst/>
              <a:gdLst>
                <a:gd name="connsiteX0" fmla="*/ 52875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19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2875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1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E4E9BC04-DEBC-4597-BEBC-74BA2A71DF68}"/>
                </a:ext>
              </a:extLst>
            </p:cNvPr>
            <p:cNvSpPr/>
            <p:nvPr/>
          </p:nvSpPr>
          <p:spPr>
            <a:xfrm>
              <a:off x="6524023" y="10835856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7" y="25862"/>
                    <a:pt x="25121" y="23230"/>
                  </a:cubicBezTo>
                  <a:cubicBezTo>
                    <a:pt x="30624" y="19881"/>
                    <a:pt x="37324" y="18206"/>
                    <a:pt x="45458" y="17966"/>
                  </a:cubicBezTo>
                  <a:cubicBezTo>
                    <a:pt x="53592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7"/>
                    <a:pt x="53353" y="44763"/>
                    <a:pt x="45458" y="45002"/>
                  </a:cubicBezTo>
                  <a:cubicBezTo>
                    <a:pt x="37324" y="45241"/>
                    <a:pt x="30624" y="46916"/>
                    <a:pt x="25121" y="50265"/>
                  </a:cubicBezTo>
                  <a:cubicBezTo>
                    <a:pt x="20337" y="53136"/>
                    <a:pt x="17944" y="56247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A7D0091F-27F6-4FA5-A329-0B557F0FAAC8}"/>
                </a:ext>
              </a:extLst>
            </p:cNvPr>
            <p:cNvSpPr/>
            <p:nvPr/>
          </p:nvSpPr>
          <p:spPr>
            <a:xfrm>
              <a:off x="6568072" y="10866720"/>
              <a:ext cx="94392" cy="94392"/>
            </a:xfrm>
            <a:custGeom>
              <a:avLst/>
              <a:gdLst>
                <a:gd name="connsiteX0" fmla="*/ 72732 w 71775"/>
                <a:gd name="connsiteY0" fmla="*/ 17944 h 71775"/>
                <a:gd name="connsiteX1" fmla="*/ 72732 w 71775"/>
                <a:gd name="connsiteY1" fmla="*/ 44979 h 71775"/>
                <a:gd name="connsiteX2" fmla="*/ 17944 w 71775"/>
                <a:gd name="connsiteY2" fmla="*/ 77039 h 71775"/>
                <a:gd name="connsiteX3" fmla="*/ 18183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2" y="17944"/>
                  </a:moveTo>
                  <a:lnTo>
                    <a:pt x="72732" y="44979"/>
                  </a:lnTo>
                  <a:lnTo>
                    <a:pt x="17944" y="77039"/>
                  </a:lnTo>
                  <a:lnTo>
                    <a:pt x="18183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9E8A151-E62D-491E-AA6B-D76C25DEA513}"/>
                </a:ext>
              </a:extLst>
            </p:cNvPr>
            <p:cNvSpPr/>
            <p:nvPr/>
          </p:nvSpPr>
          <p:spPr>
            <a:xfrm>
              <a:off x="6429628" y="10847212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3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7" y="32299"/>
                    <a:pt x="25121" y="39476"/>
                  </a:cubicBezTo>
                  <a:cubicBezTo>
                    <a:pt x="31342" y="48329"/>
                    <a:pt x="39955" y="58138"/>
                    <a:pt x="51678" y="69143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337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C2A75A1-03BA-4CDC-B26F-DA108E773EA6}"/>
                </a:ext>
              </a:extLst>
            </p:cNvPr>
            <p:cNvSpPr/>
            <p:nvPr/>
          </p:nvSpPr>
          <p:spPr>
            <a:xfrm>
              <a:off x="6640125" y="10866720"/>
              <a:ext cx="62929" cy="125858"/>
            </a:xfrm>
            <a:custGeom>
              <a:avLst/>
              <a:gdLst>
                <a:gd name="connsiteX0" fmla="*/ 50722 w 47850"/>
                <a:gd name="connsiteY0" fmla="*/ 56703 h 95700"/>
                <a:gd name="connsiteX1" fmla="*/ 50722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2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2" y="56703"/>
                  </a:moveTo>
                  <a:lnTo>
                    <a:pt x="50722" y="83738"/>
                  </a:lnTo>
                  <a:cubicBezTo>
                    <a:pt x="43783" y="68905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2778" y="28949"/>
                    <a:pt x="43783" y="41869"/>
                    <a:pt x="50722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164EFE1-15D1-4C65-9358-50F0F70BDDFE}"/>
                </a:ext>
              </a:extLst>
            </p:cNvPr>
            <p:cNvSpPr/>
            <p:nvPr/>
          </p:nvSpPr>
          <p:spPr>
            <a:xfrm>
              <a:off x="6682918" y="10899443"/>
              <a:ext cx="94392" cy="94392"/>
            </a:xfrm>
            <a:custGeom>
              <a:avLst/>
              <a:gdLst>
                <a:gd name="connsiteX0" fmla="*/ 73929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856 h 71775"/>
                <a:gd name="connsiteX3" fmla="*/ 18183 w 71775"/>
                <a:gd name="connsiteY3" fmla="*/ 318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929" y="17944"/>
                  </a:moveTo>
                  <a:lnTo>
                    <a:pt x="73690" y="44979"/>
                  </a:lnTo>
                  <a:lnTo>
                    <a:pt x="17944" y="58856"/>
                  </a:lnTo>
                  <a:lnTo>
                    <a:pt x="18183" y="318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BAE45069-6E26-48FC-A3AC-7CDC066B709A}"/>
                </a:ext>
              </a:extLst>
            </p:cNvPr>
            <p:cNvSpPr/>
            <p:nvPr/>
          </p:nvSpPr>
          <p:spPr>
            <a:xfrm>
              <a:off x="6506089" y="10945695"/>
              <a:ext cx="31465" cy="94392"/>
            </a:xfrm>
            <a:custGeom>
              <a:avLst/>
              <a:gdLst>
                <a:gd name="connsiteX0" fmla="*/ 26317 w 23925"/>
                <a:gd name="connsiteY0" fmla="*/ 34452 h 71775"/>
                <a:gd name="connsiteX1" fmla="*/ 26317 w 23925"/>
                <a:gd name="connsiteY1" fmla="*/ 61488 h 71775"/>
                <a:gd name="connsiteX2" fmla="*/ 26317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7 w 23925"/>
                <a:gd name="connsiteY5" fmla="*/ 33256 h 71775"/>
                <a:gd name="connsiteX6" fmla="*/ 26317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7" y="34452"/>
                  </a:moveTo>
                  <a:lnTo>
                    <a:pt x="26317" y="61488"/>
                  </a:lnTo>
                  <a:cubicBezTo>
                    <a:pt x="26317" y="61009"/>
                    <a:pt x="26317" y="60531"/>
                    <a:pt x="26317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7" y="33256"/>
                  </a:cubicBezTo>
                  <a:cubicBezTo>
                    <a:pt x="26317" y="33495"/>
                    <a:pt x="26317" y="33973"/>
                    <a:pt x="26317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03642678-1F4A-41E6-8CEC-9D4F6B8C198F}"/>
                </a:ext>
              </a:extLst>
            </p:cNvPr>
            <p:cNvSpPr/>
            <p:nvPr/>
          </p:nvSpPr>
          <p:spPr>
            <a:xfrm>
              <a:off x="6447879" y="10945381"/>
              <a:ext cx="94392" cy="94392"/>
            </a:xfrm>
            <a:custGeom>
              <a:avLst/>
              <a:gdLst>
                <a:gd name="connsiteX0" fmla="*/ 62206 w 71775"/>
                <a:gd name="connsiteY0" fmla="*/ 17944 h 71775"/>
                <a:gd name="connsiteX1" fmla="*/ 62206 w 71775"/>
                <a:gd name="connsiteY1" fmla="*/ 44979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206" y="17944"/>
                  </a:moveTo>
                  <a:lnTo>
                    <a:pt x="62206" y="44979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808FF1D0-9E21-4D93-A6D0-9F6566599C23}"/>
                </a:ext>
              </a:extLst>
            </p:cNvPr>
            <p:cNvSpPr/>
            <p:nvPr/>
          </p:nvSpPr>
          <p:spPr>
            <a:xfrm>
              <a:off x="6612122" y="10975271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6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6"/>
                  </a:lnTo>
                  <a:cubicBezTo>
                    <a:pt x="18183" y="21772"/>
                    <a:pt x="18422" y="1985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4E7DB82D-2A32-472D-B180-B934E2B8358B}"/>
                </a:ext>
              </a:extLst>
            </p:cNvPr>
            <p:cNvSpPr/>
            <p:nvPr/>
          </p:nvSpPr>
          <p:spPr>
            <a:xfrm>
              <a:off x="6276398" y="10906365"/>
              <a:ext cx="94392" cy="157323"/>
            </a:xfrm>
            <a:custGeom>
              <a:avLst/>
              <a:gdLst>
                <a:gd name="connsiteX0" fmla="*/ 72733 w 71775"/>
                <a:gd name="connsiteY0" fmla="*/ 80149 h 119625"/>
                <a:gd name="connsiteX1" fmla="*/ 72733 w 71775"/>
                <a:gd name="connsiteY1" fmla="*/ 107184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3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3" y="80149"/>
                  </a:moveTo>
                  <a:lnTo>
                    <a:pt x="72733" y="107184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3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256800C-4317-4B15-B1BF-4DE6E2F36ACC}"/>
                </a:ext>
              </a:extLst>
            </p:cNvPr>
            <p:cNvSpPr/>
            <p:nvPr/>
          </p:nvSpPr>
          <p:spPr>
            <a:xfrm>
              <a:off x="6392188" y="10982823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69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5"/>
                  </a:cubicBezTo>
                  <a:cubicBezTo>
                    <a:pt x="122497" y="59573"/>
                    <a:pt x="144029" y="54549"/>
                    <a:pt x="161734" y="44262"/>
                  </a:cubicBezTo>
                  <a:cubicBezTo>
                    <a:pt x="175850" y="35888"/>
                    <a:pt x="183745" y="27036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EEE86780-3E7D-4C77-B265-C0668ABB54FF}"/>
                </a:ext>
              </a:extLst>
            </p:cNvPr>
            <p:cNvSpPr/>
            <p:nvPr/>
          </p:nvSpPr>
          <p:spPr>
            <a:xfrm>
              <a:off x="6344675" y="11012399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2E9DBE36-D06E-4A64-AD74-761A7C16A91F}"/>
                </a:ext>
              </a:extLst>
            </p:cNvPr>
            <p:cNvSpPr/>
            <p:nvPr/>
          </p:nvSpPr>
          <p:spPr>
            <a:xfrm>
              <a:off x="6276398" y="10781765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4 h 215326"/>
                <a:gd name="connsiteX2" fmla="*/ 185181 w 382802"/>
                <a:gd name="connsiteY2" fmla="*/ 212217 h 215326"/>
                <a:gd name="connsiteX3" fmla="*/ 105989 w 382802"/>
                <a:gd name="connsiteY3" fmla="*/ 193316 h 215326"/>
                <a:gd name="connsiteX4" fmla="*/ 70101 w 382802"/>
                <a:gd name="connsiteY4" fmla="*/ 214370 h 215326"/>
                <a:gd name="connsiteX5" fmla="*/ 37802 w 382802"/>
                <a:gd name="connsiteY5" fmla="*/ 195469 h 215326"/>
                <a:gd name="connsiteX6" fmla="*/ 72733 w 382802"/>
                <a:gd name="connsiteY6" fmla="*/ 174894 h 215326"/>
                <a:gd name="connsiteX7" fmla="*/ 35649 w 382802"/>
                <a:gd name="connsiteY7" fmla="*/ 143312 h 215326"/>
                <a:gd name="connsiteX8" fmla="*/ 17944 w 382802"/>
                <a:gd name="connsiteY8" fmla="*/ 112688 h 215326"/>
                <a:gd name="connsiteX9" fmla="*/ 75125 w 382802"/>
                <a:gd name="connsiteY9" fmla="*/ 100008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3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5 h 215326"/>
                <a:gd name="connsiteX20" fmla="*/ 337345 w 382802"/>
                <a:gd name="connsiteY20" fmla="*/ 57421 h 215326"/>
                <a:gd name="connsiteX21" fmla="*/ 383520 w 382802"/>
                <a:gd name="connsiteY21" fmla="*/ 107185 h 215326"/>
                <a:gd name="connsiteX22" fmla="*/ 327775 w 382802"/>
                <a:gd name="connsiteY22" fmla="*/ 121062 h 215326"/>
                <a:gd name="connsiteX23" fmla="*/ 294997 w 382802"/>
                <a:gd name="connsiteY23" fmla="*/ 82303 h 215326"/>
                <a:gd name="connsiteX24" fmla="*/ 240448 w 382802"/>
                <a:gd name="connsiteY24" fmla="*/ 114363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156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6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8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7"/>
                    <a:pt x="263895" y="188770"/>
                    <a:pt x="249779" y="197144"/>
                  </a:cubicBezTo>
                  <a:cubicBezTo>
                    <a:pt x="232313" y="207431"/>
                    <a:pt x="210781" y="212456"/>
                    <a:pt x="185181" y="212217"/>
                  </a:cubicBezTo>
                  <a:cubicBezTo>
                    <a:pt x="159581" y="211977"/>
                    <a:pt x="133263" y="205757"/>
                    <a:pt x="105989" y="193316"/>
                  </a:cubicBezTo>
                  <a:lnTo>
                    <a:pt x="70101" y="214370"/>
                  </a:lnTo>
                  <a:lnTo>
                    <a:pt x="37802" y="195469"/>
                  </a:lnTo>
                  <a:lnTo>
                    <a:pt x="72733" y="174894"/>
                  </a:lnTo>
                  <a:cubicBezTo>
                    <a:pt x="57660" y="165084"/>
                    <a:pt x="45219" y="154557"/>
                    <a:pt x="35649" y="143312"/>
                  </a:cubicBezTo>
                  <a:cubicBezTo>
                    <a:pt x="25839" y="132067"/>
                    <a:pt x="20097" y="122018"/>
                    <a:pt x="17944" y="112688"/>
                  </a:cubicBezTo>
                  <a:lnTo>
                    <a:pt x="75125" y="100008"/>
                  </a:lnTo>
                  <a:cubicBezTo>
                    <a:pt x="77278" y="108382"/>
                    <a:pt x="81824" y="116755"/>
                    <a:pt x="88763" y="125607"/>
                  </a:cubicBezTo>
                  <a:cubicBezTo>
                    <a:pt x="95701" y="134460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3"/>
                  </a:cubicBezTo>
                  <a:cubicBezTo>
                    <a:pt x="136134" y="79911"/>
                    <a:pt x="133742" y="70819"/>
                    <a:pt x="135417" y="61727"/>
                  </a:cubicBezTo>
                  <a:cubicBezTo>
                    <a:pt x="136852" y="52396"/>
                    <a:pt x="144747" y="43783"/>
                    <a:pt x="159342" y="35170"/>
                  </a:cubicBezTo>
                  <a:cubicBezTo>
                    <a:pt x="177046" y="24644"/>
                    <a:pt x="198818" y="19619"/>
                    <a:pt x="224657" y="19619"/>
                  </a:cubicBezTo>
                  <a:cubicBezTo>
                    <a:pt x="250257" y="19858"/>
                    <a:pt x="277053" y="26079"/>
                    <a:pt x="304328" y="38759"/>
                  </a:cubicBezTo>
                  <a:lnTo>
                    <a:pt x="339977" y="17944"/>
                  </a:lnTo>
                  <a:lnTo>
                    <a:pt x="372275" y="36845"/>
                  </a:lnTo>
                  <a:lnTo>
                    <a:pt x="337345" y="57421"/>
                  </a:lnTo>
                  <a:cubicBezTo>
                    <a:pt x="361748" y="74168"/>
                    <a:pt x="377060" y="90677"/>
                    <a:pt x="383520" y="107185"/>
                  </a:cubicBezTo>
                  <a:lnTo>
                    <a:pt x="327775" y="121062"/>
                  </a:lnTo>
                  <a:cubicBezTo>
                    <a:pt x="320836" y="106228"/>
                    <a:pt x="309831" y="93309"/>
                    <a:pt x="294997" y="82303"/>
                  </a:cubicBezTo>
                  <a:lnTo>
                    <a:pt x="240448" y="114363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900" y="161495"/>
                    <a:pt x="273225" y="170826"/>
                  </a:cubicBezTo>
                  <a:close/>
                  <a:moveTo>
                    <a:pt x="215566" y="91156"/>
                  </a:moveTo>
                  <a:lnTo>
                    <a:pt x="261263" y="64359"/>
                  </a:lnTo>
                  <a:cubicBezTo>
                    <a:pt x="251214" y="60770"/>
                    <a:pt x="241883" y="58856"/>
                    <a:pt x="233988" y="59095"/>
                  </a:cubicBezTo>
                  <a:cubicBezTo>
                    <a:pt x="225854" y="59335"/>
                    <a:pt x="219155" y="61010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79911"/>
                    <a:pt x="210063" y="85174"/>
                    <a:pt x="215566" y="91156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8" y="165802"/>
                    <a:pt x="201450" y="161974"/>
                    <a:pt x="200971" y="157667"/>
                  </a:cubicBezTo>
                  <a:cubicBezTo>
                    <a:pt x="200493" y="153360"/>
                    <a:pt x="197622" y="148097"/>
                    <a:pt x="192598" y="142355"/>
                  </a:cubicBezTo>
                  <a:lnTo>
                    <a:pt x="148336" y="168433"/>
                  </a:lnTo>
                  <a:cubicBezTo>
                    <a:pt x="157667" y="171783"/>
                    <a:pt x="166280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E3F43C0-2505-4B9B-93E8-8BD0C74F02B8}"/>
                </a:ext>
              </a:extLst>
            </p:cNvPr>
            <p:cNvSpPr/>
            <p:nvPr/>
          </p:nvSpPr>
          <p:spPr>
            <a:xfrm>
              <a:off x="6302198" y="11015232"/>
              <a:ext cx="62929" cy="94392"/>
            </a:xfrm>
            <a:custGeom>
              <a:avLst/>
              <a:gdLst>
                <a:gd name="connsiteX0" fmla="*/ 50243 w 47850"/>
                <a:gd name="connsiteY0" fmla="*/ 36845 h 71775"/>
                <a:gd name="connsiteX1" fmla="*/ 50243 w 47850"/>
                <a:gd name="connsiteY1" fmla="*/ 6388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845"/>
                  </a:moveTo>
                  <a:lnTo>
                    <a:pt x="50243" y="6388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73358DD6-B873-4864-AC57-F005DD659F1B}"/>
                </a:ext>
              </a:extLst>
            </p:cNvPr>
            <p:cNvSpPr/>
            <p:nvPr/>
          </p:nvSpPr>
          <p:spPr>
            <a:xfrm>
              <a:off x="6521506" y="11084139"/>
              <a:ext cx="251714" cy="251714"/>
            </a:xfrm>
            <a:custGeom>
              <a:avLst/>
              <a:gdLst>
                <a:gd name="connsiteX0" fmla="*/ 79192 w 191401"/>
                <a:gd name="connsiteY0" fmla="*/ 109099 h 191401"/>
                <a:gd name="connsiteX1" fmla="*/ 61248 w 191401"/>
                <a:gd name="connsiteY1" fmla="*/ 134699 h 191401"/>
                <a:gd name="connsiteX2" fmla="*/ 86848 w 191401"/>
                <a:gd name="connsiteY2" fmla="*/ 116755 h 191401"/>
                <a:gd name="connsiteX3" fmla="*/ 97375 w 191401"/>
                <a:gd name="connsiteY3" fmla="*/ 178482 h 191401"/>
                <a:gd name="connsiteX4" fmla="*/ 108141 w 191401"/>
                <a:gd name="connsiteY4" fmla="*/ 116755 h 191401"/>
                <a:gd name="connsiteX5" fmla="*/ 133502 w 191401"/>
                <a:gd name="connsiteY5" fmla="*/ 134699 h 191401"/>
                <a:gd name="connsiteX6" fmla="*/ 115798 w 191401"/>
                <a:gd name="connsiteY6" fmla="*/ 109099 h 191401"/>
                <a:gd name="connsiteX7" fmla="*/ 176807 w 191401"/>
                <a:gd name="connsiteY7" fmla="*/ 98093 h 191401"/>
                <a:gd name="connsiteX8" fmla="*/ 115798 w 191401"/>
                <a:gd name="connsiteY8" fmla="*/ 87327 h 191401"/>
                <a:gd name="connsiteX9" fmla="*/ 133502 w 191401"/>
                <a:gd name="connsiteY9" fmla="*/ 61727 h 191401"/>
                <a:gd name="connsiteX10" fmla="*/ 108141 w 191401"/>
                <a:gd name="connsiteY10" fmla="*/ 79670 h 191401"/>
                <a:gd name="connsiteX11" fmla="*/ 97375 w 191401"/>
                <a:gd name="connsiteY11" fmla="*/ 17944 h 191401"/>
                <a:gd name="connsiteX12" fmla="*/ 86609 w 191401"/>
                <a:gd name="connsiteY12" fmla="*/ 79670 h 191401"/>
                <a:gd name="connsiteX13" fmla="*/ 61248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099"/>
                  </a:moveTo>
                  <a:lnTo>
                    <a:pt x="61248" y="134699"/>
                  </a:lnTo>
                  <a:lnTo>
                    <a:pt x="86848" y="116755"/>
                  </a:lnTo>
                  <a:lnTo>
                    <a:pt x="97375" y="178482"/>
                  </a:lnTo>
                  <a:lnTo>
                    <a:pt x="108141" y="116755"/>
                  </a:lnTo>
                  <a:lnTo>
                    <a:pt x="133502" y="134699"/>
                  </a:lnTo>
                  <a:lnTo>
                    <a:pt x="115798" y="109099"/>
                  </a:lnTo>
                  <a:lnTo>
                    <a:pt x="176807" y="98093"/>
                  </a:lnTo>
                  <a:lnTo>
                    <a:pt x="115798" y="87327"/>
                  </a:lnTo>
                  <a:lnTo>
                    <a:pt x="133502" y="61727"/>
                  </a:lnTo>
                  <a:lnTo>
                    <a:pt x="108141" y="79670"/>
                  </a:lnTo>
                  <a:lnTo>
                    <a:pt x="97375" y="17944"/>
                  </a:lnTo>
                  <a:lnTo>
                    <a:pt x="86609" y="79670"/>
                  </a:lnTo>
                  <a:lnTo>
                    <a:pt x="61248" y="61727"/>
                  </a:lnTo>
                  <a:lnTo>
                    <a:pt x="78953" y="87327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FAB36B5-8585-4C80-B532-EE51B1386652}"/>
                </a:ext>
              </a:extLst>
            </p:cNvPr>
            <p:cNvSpPr/>
            <p:nvPr/>
          </p:nvSpPr>
          <p:spPr>
            <a:xfrm>
              <a:off x="7016441" y="10500789"/>
              <a:ext cx="31465" cy="188786"/>
            </a:xfrm>
            <a:custGeom>
              <a:avLst/>
              <a:gdLst>
                <a:gd name="connsiteX0" fmla="*/ 21293 w 23925"/>
                <a:gd name="connsiteY0" fmla="*/ 17944 h 143550"/>
                <a:gd name="connsiteX1" fmla="*/ 21054 w 23925"/>
                <a:gd name="connsiteY1" fmla="*/ 126086 h 143550"/>
                <a:gd name="connsiteX2" fmla="*/ 17944 w 23925"/>
                <a:gd name="connsiteY2" fmla="*/ 148576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293" y="17944"/>
                  </a:moveTo>
                  <a:lnTo>
                    <a:pt x="21054" y="126086"/>
                  </a:lnTo>
                  <a:lnTo>
                    <a:pt x="17944" y="148576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59CA6B6-6F48-43C8-8DF1-9EB439436742}"/>
                </a:ext>
              </a:extLst>
            </p:cNvPr>
            <p:cNvSpPr/>
            <p:nvPr/>
          </p:nvSpPr>
          <p:spPr>
            <a:xfrm>
              <a:off x="6024368" y="10527849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097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7B0C3462-EFBB-42D0-ACA9-BB635612A42D}"/>
                </a:ext>
              </a:extLst>
            </p:cNvPr>
            <p:cNvSpPr/>
            <p:nvPr/>
          </p:nvSpPr>
          <p:spPr>
            <a:xfrm>
              <a:off x="7029341" y="10555223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7992 w 23925"/>
                <a:gd name="connsiteY1" fmla="*/ 126325 h 143550"/>
                <a:gd name="connsiteX2" fmla="*/ 17944 w 23925"/>
                <a:gd name="connsiteY2" fmla="*/ 147857 h 143550"/>
                <a:gd name="connsiteX3" fmla="*/ 18183 w 23925"/>
                <a:gd name="connsiteY3" fmla="*/ 3971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7992" y="126325"/>
                  </a:lnTo>
                  <a:lnTo>
                    <a:pt x="17944" y="147857"/>
                  </a:lnTo>
                  <a:lnTo>
                    <a:pt x="18183" y="397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12DED82-1886-4874-A78C-76270AC5213F}"/>
                </a:ext>
              </a:extLst>
            </p:cNvPr>
            <p:cNvSpPr/>
            <p:nvPr/>
          </p:nvSpPr>
          <p:spPr>
            <a:xfrm>
              <a:off x="6011467" y="10583226"/>
              <a:ext cx="62929" cy="188786"/>
            </a:xfrm>
            <a:custGeom>
              <a:avLst/>
              <a:gdLst>
                <a:gd name="connsiteX0" fmla="*/ 31821 w 47850"/>
                <a:gd name="connsiteY0" fmla="*/ 38998 h 143550"/>
                <a:gd name="connsiteX1" fmla="*/ 31581 w 47850"/>
                <a:gd name="connsiteY1" fmla="*/ 147140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1821" y="38998"/>
                  </a:moveTo>
                  <a:lnTo>
                    <a:pt x="31581" y="147140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A1CA8F5B-BB3D-4049-AD84-B5E8FB727099}"/>
                </a:ext>
              </a:extLst>
            </p:cNvPr>
            <p:cNvSpPr/>
            <p:nvPr/>
          </p:nvSpPr>
          <p:spPr>
            <a:xfrm>
              <a:off x="7025564" y="10611231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1 w 47850"/>
                <a:gd name="connsiteY1" fmla="*/ 126325 h 143550"/>
                <a:gd name="connsiteX2" fmla="*/ 17944 w 47850"/>
                <a:gd name="connsiteY2" fmla="*/ 146182 h 143550"/>
                <a:gd name="connsiteX3" fmla="*/ 18183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1" y="126325"/>
                  </a:lnTo>
                  <a:lnTo>
                    <a:pt x="17944" y="146182"/>
                  </a:lnTo>
                  <a:lnTo>
                    <a:pt x="18183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0D4E1AB-2559-4723-8D49-C106B6EF5B56}"/>
                </a:ext>
              </a:extLst>
            </p:cNvPr>
            <p:cNvSpPr/>
            <p:nvPr/>
          </p:nvSpPr>
          <p:spPr>
            <a:xfrm>
              <a:off x="6016187" y="10639233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7802 w 47850"/>
                <a:gd name="connsiteY1" fmla="*/ 145226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7802" y="14522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98296081-7F82-44EE-903A-AB7DF807AB25}"/>
                </a:ext>
              </a:extLst>
            </p:cNvPr>
            <p:cNvSpPr/>
            <p:nvPr/>
          </p:nvSpPr>
          <p:spPr>
            <a:xfrm>
              <a:off x="7004797" y="10666607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434 w 47850"/>
                <a:gd name="connsiteY1" fmla="*/ 126325 h 143550"/>
                <a:gd name="connsiteX2" fmla="*/ 17944 w 47850"/>
                <a:gd name="connsiteY2" fmla="*/ 144269 h 143550"/>
                <a:gd name="connsiteX3" fmla="*/ 18183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434" y="126325"/>
                  </a:lnTo>
                  <a:lnTo>
                    <a:pt x="17944" y="144269"/>
                  </a:lnTo>
                  <a:lnTo>
                    <a:pt x="18183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1846854D-520E-4099-8CB9-27B6ADBCD0FF}"/>
                </a:ext>
              </a:extLst>
            </p:cNvPr>
            <p:cNvSpPr/>
            <p:nvPr/>
          </p:nvSpPr>
          <p:spPr>
            <a:xfrm>
              <a:off x="6038213" y="10693666"/>
              <a:ext cx="62929" cy="188786"/>
            </a:xfrm>
            <a:custGeom>
              <a:avLst/>
              <a:gdLst>
                <a:gd name="connsiteX0" fmla="*/ 44022 w 47850"/>
                <a:gd name="connsiteY0" fmla="*/ 34692 h 143550"/>
                <a:gd name="connsiteX1" fmla="*/ 43783 w 47850"/>
                <a:gd name="connsiteY1" fmla="*/ 142833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2"/>
                  </a:moveTo>
                  <a:lnTo>
                    <a:pt x="43783" y="142833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C1A54D2C-2175-4B07-A1EB-CA0B2B139029}"/>
                </a:ext>
              </a:extLst>
            </p:cNvPr>
            <p:cNvSpPr/>
            <p:nvPr/>
          </p:nvSpPr>
          <p:spPr>
            <a:xfrm>
              <a:off x="7004484" y="10690205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325 h 143550"/>
                <a:gd name="connsiteX2" fmla="*/ 17944 w 23925"/>
                <a:gd name="connsiteY2" fmla="*/ 148575 h 143550"/>
                <a:gd name="connsiteX3" fmla="*/ 18183 w 23925"/>
                <a:gd name="connsiteY3" fmla="*/ 4043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325"/>
                  </a:lnTo>
                  <a:lnTo>
                    <a:pt x="17944" y="148575"/>
                  </a:lnTo>
                  <a:lnTo>
                    <a:pt x="18183" y="4043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8538FD7-2633-466F-858D-A7A47685BF16}"/>
                </a:ext>
              </a:extLst>
            </p:cNvPr>
            <p:cNvSpPr/>
            <p:nvPr/>
          </p:nvSpPr>
          <p:spPr>
            <a:xfrm>
              <a:off x="6967671" y="10719783"/>
              <a:ext cx="62929" cy="188786"/>
            </a:xfrm>
            <a:custGeom>
              <a:avLst/>
              <a:gdLst>
                <a:gd name="connsiteX0" fmla="*/ 46175 w 47850"/>
                <a:gd name="connsiteY0" fmla="*/ 17944 h 143550"/>
                <a:gd name="connsiteX1" fmla="*/ 45936 w 47850"/>
                <a:gd name="connsiteY1" fmla="*/ 126085 h 143550"/>
                <a:gd name="connsiteX2" fmla="*/ 17944 w 47850"/>
                <a:gd name="connsiteY2" fmla="*/ 141397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5" y="17944"/>
                  </a:moveTo>
                  <a:lnTo>
                    <a:pt x="45936" y="126085"/>
                  </a:lnTo>
                  <a:lnTo>
                    <a:pt x="17944" y="141397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B980BD09-101F-44A8-BF2D-BA25A0E2A426}"/>
                </a:ext>
              </a:extLst>
            </p:cNvPr>
            <p:cNvSpPr/>
            <p:nvPr/>
          </p:nvSpPr>
          <p:spPr>
            <a:xfrm>
              <a:off x="6072194" y="10715691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DB684D8-6452-41DC-9FAD-67E8A1AE6962}"/>
                </a:ext>
              </a:extLst>
            </p:cNvPr>
            <p:cNvSpPr/>
            <p:nvPr/>
          </p:nvSpPr>
          <p:spPr>
            <a:xfrm>
              <a:off x="6077228" y="10744954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568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B8BD737-7AC4-4591-8CB2-B8E842634311}"/>
                </a:ext>
              </a:extLst>
            </p:cNvPr>
            <p:cNvSpPr/>
            <p:nvPr/>
          </p:nvSpPr>
          <p:spPr>
            <a:xfrm>
              <a:off x="6958230" y="10739918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5 h 143550"/>
                <a:gd name="connsiteX2" fmla="*/ 17944 w 23925"/>
                <a:gd name="connsiteY2" fmla="*/ 148097 h 143550"/>
                <a:gd name="connsiteX3" fmla="*/ 18183 w 23925"/>
                <a:gd name="connsiteY3" fmla="*/ 3971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5"/>
                  </a:lnTo>
                  <a:lnTo>
                    <a:pt x="17944" y="148097"/>
                  </a:lnTo>
                  <a:lnTo>
                    <a:pt x="18183" y="397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9891BD9E-FD36-44D7-8B5B-764559026AE7}"/>
                </a:ext>
              </a:extLst>
            </p:cNvPr>
            <p:cNvSpPr/>
            <p:nvPr/>
          </p:nvSpPr>
          <p:spPr>
            <a:xfrm>
              <a:off x="6915438" y="10768551"/>
              <a:ext cx="62929" cy="188786"/>
            </a:xfrm>
            <a:custGeom>
              <a:avLst/>
              <a:gdLst>
                <a:gd name="connsiteX0" fmla="*/ 50722 w 47850"/>
                <a:gd name="connsiteY0" fmla="*/ 17944 h 143550"/>
                <a:gd name="connsiteX1" fmla="*/ 50482 w 47850"/>
                <a:gd name="connsiteY1" fmla="*/ 126325 h 143550"/>
                <a:gd name="connsiteX2" fmla="*/ 17944 w 47850"/>
                <a:gd name="connsiteY2" fmla="*/ 138287 h 143550"/>
                <a:gd name="connsiteX3" fmla="*/ 18422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2" y="17944"/>
                  </a:moveTo>
                  <a:lnTo>
                    <a:pt x="50482" y="126325"/>
                  </a:lnTo>
                  <a:lnTo>
                    <a:pt x="17944" y="138287"/>
                  </a:lnTo>
                  <a:lnTo>
                    <a:pt x="18422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C1D58F73-6CC8-4A2A-9338-E22CC13683F5}"/>
                </a:ext>
              </a:extLst>
            </p:cNvPr>
            <p:cNvSpPr/>
            <p:nvPr/>
          </p:nvSpPr>
          <p:spPr>
            <a:xfrm>
              <a:off x="6117503" y="10762888"/>
              <a:ext cx="31465" cy="188786"/>
            </a:xfrm>
            <a:custGeom>
              <a:avLst/>
              <a:gdLst>
                <a:gd name="connsiteX0" fmla="*/ 28950 w 23925"/>
                <a:gd name="connsiteY0" fmla="*/ 39476 h 143550"/>
                <a:gd name="connsiteX1" fmla="*/ 28710 w 23925"/>
                <a:gd name="connsiteY1" fmla="*/ 147618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50" y="39476"/>
                  </a:moveTo>
                  <a:lnTo>
                    <a:pt x="28710" y="14761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68A11ED-15BE-41F7-9024-D1DD15AF737E}"/>
                </a:ext>
              </a:extLst>
            </p:cNvPr>
            <p:cNvSpPr/>
            <p:nvPr/>
          </p:nvSpPr>
          <p:spPr>
            <a:xfrm>
              <a:off x="6131661" y="10791206"/>
              <a:ext cx="62929" cy="188786"/>
            </a:xfrm>
            <a:custGeom>
              <a:avLst/>
              <a:gdLst>
                <a:gd name="connsiteX0" fmla="*/ 52396 w 47850"/>
                <a:gd name="connsiteY0" fmla="*/ 27992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7992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9125FEE-A04D-4F09-B549-DBFD65051860}"/>
                </a:ext>
              </a:extLst>
            </p:cNvPr>
            <p:cNvSpPr/>
            <p:nvPr/>
          </p:nvSpPr>
          <p:spPr>
            <a:xfrm>
              <a:off x="6897190" y="10784284"/>
              <a:ext cx="62929" cy="188786"/>
            </a:xfrm>
            <a:custGeom>
              <a:avLst/>
              <a:gdLst>
                <a:gd name="connsiteX0" fmla="*/ 32299 w 47850"/>
                <a:gd name="connsiteY0" fmla="*/ 17944 h 143550"/>
                <a:gd name="connsiteX1" fmla="*/ 31821 w 47850"/>
                <a:gd name="connsiteY1" fmla="*/ 126325 h 143550"/>
                <a:gd name="connsiteX2" fmla="*/ 17944 w 47850"/>
                <a:gd name="connsiteY2" fmla="*/ 147140 h 143550"/>
                <a:gd name="connsiteX3" fmla="*/ 18422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299" y="17944"/>
                  </a:moveTo>
                  <a:lnTo>
                    <a:pt x="31821" y="126325"/>
                  </a:lnTo>
                  <a:lnTo>
                    <a:pt x="17944" y="147140"/>
                  </a:lnTo>
                  <a:lnTo>
                    <a:pt x="18422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06E7C15-2483-4A97-9416-CE9998B857A3}"/>
                </a:ext>
              </a:extLst>
            </p:cNvPr>
            <p:cNvSpPr/>
            <p:nvPr/>
          </p:nvSpPr>
          <p:spPr>
            <a:xfrm>
              <a:off x="6850622" y="10811658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353 w 71775"/>
                <a:gd name="connsiteY1" fmla="*/ 126325 h 143550"/>
                <a:gd name="connsiteX2" fmla="*/ 17944 w 71775"/>
                <a:gd name="connsiteY2" fmla="*/ 134459 h 143550"/>
                <a:gd name="connsiteX3" fmla="*/ 18183 w 71775"/>
                <a:gd name="connsiteY3" fmla="*/ 2631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353" y="126325"/>
                  </a:lnTo>
                  <a:lnTo>
                    <a:pt x="17944" y="134459"/>
                  </a:lnTo>
                  <a:lnTo>
                    <a:pt x="18183" y="2631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0C13969-4A87-4BDB-A831-E35C756F31F5}"/>
                </a:ext>
              </a:extLst>
            </p:cNvPr>
            <p:cNvSpPr/>
            <p:nvPr/>
          </p:nvSpPr>
          <p:spPr>
            <a:xfrm>
              <a:off x="6176655" y="10804422"/>
              <a:ext cx="62929" cy="188786"/>
            </a:xfrm>
            <a:custGeom>
              <a:avLst/>
              <a:gdLst>
                <a:gd name="connsiteX0" fmla="*/ 35649 w 47850"/>
                <a:gd name="connsiteY0" fmla="*/ 37802 h 143550"/>
                <a:gd name="connsiteX1" fmla="*/ 35170 w 47850"/>
                <a:gd name="connsiteY1" fmla="*/ 146183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2"/>
                  </a:moveTo>
                  <a:lnTo>
                    <a:pt x="35170" y="14618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A41C0B93-4253-463A-B7DE-3AF49D59D18F}"/>
                </a:ext>
              </a:extLst>
            </p:cNvPr>
            <p:cNvSpPr/>
            <p:nvPr/>
          </p:nvSpPr>
          <p:spPr>
            <a:xfrm>
              <a:off x="6199310" y="10830536"/>
              <a:ext cx="94392" cy="188786"/>
            </a:xfrm>
            <a:custGeom>
              <a:avLst/>
              <a:gdLst>
                <a:gd name="connsiteX0" fmla="*/ 55267 w 71775"/>
                <a:gd name="connsiteY0" fmla="*/ 24403 h 143550"/>
                <a:gd name="connsiteX1" fmla="*/ 54788 w 71775"/>
                <a:gd name="connsiteY1" fmla="*/ 132546 h 143550"/>
                <a:gd name="connsiteX2" fmla="*/ 17944 w 71775"/>
                <a:gd name="connsiteY2" fmla="*/ 126325 h 143550"/>
                <a:gd name="connsiteX3" fmla="*/ 18422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267" y="24403"/>
                  </a:moveTo>
                  <a:lnTo>
                    <a:pt x="54788" y="132546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AE50538F-635E-4AD9-9221-C66324CCA73A}"/>
                </a:ext>
              </a:extLst>
            </p:cNvPr>
            <p:cNvSpPr/>
            <p:nvPr/>
          </p:nvSpPr>
          <p:spPr>
            <a:xfrm>
              <a:off x="6823876" y="10822670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4986 h 143550"/>
                <a:gd name="connsiteX3" fmla="*/ 18183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5"/>
                  </a:lnTo>
                  <a:lnTo>
                    <a:pt x="17944" y="144986"/>
                  </a:lnTo>
                  <a:lnTo>
                    <a:pt x="18183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B8355A3-8600-4689-ACA9-AD1C7FD21012}"/>
                </a:ext>
              </a:extLst>
            </p:cNvPr>
            <p:cNvSpPr/>
            <p:nvPr/>
          </p:nvSpPr>
          <p:spPr>
            <a:xfrm>
              <a:off x="6774479" y="10847527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6 w 71775"/>
                <a:gd name="connsiteY1" fmla="*/ 126085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6" y="126085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5556F5B1-612A-478A-9127-1E11412C6734}"/>
                </a:ext>
              </a:extLst>
            </p:cNvPr>
            <p:cNvSpPr/>
            <p:nvPr/>
          </p:nvSpPr>
          <p:spPr>
            <a:xfrm>
              <a:off x="6247764" y="10839032"/>
              <a:ext cx="62929" cy="188786"/>
            </a:xfrm>
            <a:custGeom>
              <a:avLst/>
              <a:gdLst>
                <a:gd name="connsiteX0" fmla="*/ 41630 w 47850"/>
                <a:gd name="connsiteY0" fmla="*/ 35649 h 143550"/>
                <a:gd name="connsiteX1" fmla="*/ 41391 w 47850"/>
                <a:gd name="connsiteY1" fmla="*/ 143790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9"/>
                  </a:moveTo>
                  <a:lnTo>
                    <a:pt x="41391" y="143790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39D6AC77-781E-4309-BFDE-701E28178E90}"/>
                </a:ext>
              </a:extLst>
            </p:cNvPr>
            <p:cNvSpPr/>
            <p:nvPr/>
          </p:nvSpPr>
          <p:spPr>
            <a:xfrm>
              <a:off x="6278601" y="10862316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239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23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A7A2E94-3E98-41FE-B09C-6BFE232B8B61}"/>
                </a:ext>
              </a:extLst>
            </p:cNvPr>
            <p:cNvSpPr/>
            <p:nvPr/>
          </p:nvSpPr>
          <p:spPr>
            <a:xfrm>
              <a:off x="6740497" y="10853191"/>
              <a:ext cx="62929" cy="188786"/>
            </a:xfrm>
            <a:custGeom>
              <a:avLst/>
              <a:gdLst>
                <a:gd name="connsiteX0" fmla="*/ 44022 w 47850"/>
                <a:gd name="connsiteY0" fmla="*/ 17944 h 143550"/>
                <a:gd name="connsiteX1" fmla="*/ 43783 w 47850"/>
                <a:gd name="connsiteY1" fmla="*/ 126085 h 143550"/>
                <a:gd name="connsiteX2" fmla="*/ 17944 w 47850"/>
                <a:gd name="connsiteY2" fmla="*/ 142594 h 143550"/>
                <a:gd name="connsiteX3" fmla="*/ 18183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17944"/>
                  </a:moveTo>
                  <a:lnTo>
                    <a:pt x="43783" y="126085"/>
                  </a:lnTo>
                  <a:lnTo>
                    <a:pt x="17944" y="142594"/>
                  </a:lnTo>
                  <a:lnTo>
                    <a:pt x="18183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882D11FF-9845-420C-8948-BF3E9B466BED}"/>
                </a:ext>
              </a:extLst>
            </p:cNvPr>
            <p:cNvSpPr/>
            <p:nvPr/>
          </p:nvSpPr>
          <p:spPr>
            <a:xfrm>
              <a:off x="6690154" y="10874902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B35B372-9797-4813-9EC7-38BBDA203D78}"/>
                </a:ext>
              </a:extLst>
            </p:cNvPr>
            <p:cNvSpPr/>
            <p:nvPr/>
          </p:nvSpPr>
          <p:spPr>
            <a:xfrm>
              <a:off x="6328628" y="10865148"/>
              <a:ext cx="62929" cy="188786"/>
            </a:xfrm>
            <a:custGeom>
              <a:avLst/>
              <a:gdLst>
                <a:gd name="connsiteX0" fmla="*/ 46893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893" y="33017"/>
                  </a:moveTo>
                  <a:lnTo>
                    <a:pt x="46415" y="14115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6C6451F-8DA6-4E60-BFF7-55967A41A128}"/>
                </a:ext>
              </a:extLst>
            </p:cNvPr>
            <p:cNvSpPr/>
            <p:nvPr/>
          </p:nvSpPr>
          <p:spPr>
            <a:xfrm>
              <a:off x="6366072" y="10882452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8000 h 143550"/>
                <a:gd name="connsiteX3" fmla="*/ 18422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8000"/>
                  </a:lnTo>
                  <a:lnTo>
                    <a:pt x="18422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29288AC3-CB06-4843-B4A2-5F0C67452EA2}"/>
                </a:ext>
              </a:extLst>
            </p:cNvPr>
            <p:cNvSpPr/>
            <p:nvPr/>
          </p:nvSpPr>
          <p:spPr>
            <a:xfrm>
              <a:off x="6600166" y="10887172"/>
              <a:ext cx="94392" cy="188786"/>
            </a:xfrm>
            <a:custGeom>
              <a:avLst/>
              <a:gdLst>
                <a:gd name="connsiteX0" fmla="*/ 55985 w 71775"/>
                <a:gd name="connsiteY0" fmla="*/ 22011 h 143550"/>
                <a:gd name="connsiteX1" fmla="*/ 55745 w 71775"/>
                <a:gd name="connsiteY1" fmla="*/ 130153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985" y="22011"/>
                  </a:moveTo>
                  <a:lnTo>
                    <a:pt x="55745" y="13015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FF0048D-20FE-425E-9DC6-27B2D39F2C62}"/>
                </a:ext>
              </a:extLst>
            </p:cNvPr>
            <p:cNvSpPr/>
            <p:nvPr/>
          </p:nvSpPr>
          <p:spPr>
            <a:xfrm>
              <a:off x="6649879" y="10874902"/>
              <a:ext cx="62929" cy="188786"/>
            </a:xfrm>
            <a:custGeom>
              <a:avLst/>
              <a:gdLst>
                <a:gd name="connsiteX0" fmla="*/ 48808 w 47850"/>
                <a:gd name="connsiteY0" fmla="*/ 17944 h 143550"/>
                <a:gd name="connsiteX1" fmla="*/ 48568 w 47850"/>
                <a:gd name="connsiteY1" fmla="*/ 126325 h 143550"/>
                <a:gd name="connsiteX2" fmla="*/ 17944 w 47850"/>
                <a:gd name="connsiteY2" fmla="*/ 13948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17944"/>
                  </a:moveTo>
                  <a:lnTo>
                    <a:pt x="48568" y="126325"/>
                  </a:lnTo>
                  <a:lnTo>
                    <a:pt x="17944" y="13948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F5C04FED-E0A4-4A5B-80E3-F9962DA87C5B}"/>
                </a:ext>
              </a:extLst>
            </p:cNvPr>
            <p:cNvSpPr/>
            <p:nvPr/>
          </p:nvSpPr>
          <p:spPr>
            <a:xfrm>
              <a:off x="6459520" y="10889689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325 h 143550"/>
                <a:gd name="connsiteX2" fmla="*/ 17944 w 71775"/>
                <a:gd name="connsiteY2" fmla="*/ 132306 h 143550"/>
                <a:gd name="connsiteX3" fmla="*/ 18183 w 71775"/>
                <a:gd name="connsiteY3" fmla="*/ 2416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325"/>
                  </a:lnTo>
                  <a:lnTo>
                    <a:pt x="17944" y="132306"/>
                  </a:lnTo>
                  <a:lnTo>
                    <a:pt x="18183" y="2416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3A7EE2D-2AD8-4099-9D55-3AE79BBD9D03}"/>
                </a:ext>
              </a:extLst>
            </p:cNvPr>
            <p:cNvSpPr/>
            <p:nvPr/>
          </p:nvSpPr>
          <p:spPr>
            <a:xfrm>
              <a:off x="6416413" y="10882452"/>
              <a:ext cx="62929" cy="188786"/>
            </a:xfrm>
            <a:custGeom>
              <a:avLst/>
              <a:gdLst>
                <a:gd name="connsiteX0" fmla="*/ 50961 w 47850"/>
                <a:gd name="connsiteY0" fmla="*/ 29667 h 143550"/>
                <a:gd name="connsiteX1" fmla="*/ 50722 w 47850"/>
                <a:gd name="connsiteY1" fmla="*/ 137809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961" y="29667"/>
                  </a:moveTo>
                  <a:lnTo>
                    <a:pt x="50722" y="13780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3FAA22A9-3578-451B-B1B6-A583CB3766DE}"/>
                </a:ext>
              </a:extLst>
            </p:cNvPr>
            <p:cNvSpPr/>
            <p:nvPr/>
          </p:nvSpPr>
          <p:spPr>
            <a:xfrm>
              <a:off x="6555171" y="10887172"/>
              <a:ext cx="62929" cy="188786"/>
            </a:xfrm>
            <a:custGeom>
              <a:avLst/>
              <a:gdLst>
                <a:gd name="connsiteX0" fmla="*/ 52396 w 47850"/>
                <a:gd name="connsiteY0" fmla="*/ 17944 h 143550"/>
                <a:gd name="connsiteX1" fmla="*/ 52157 w 47850"/>
                <a:gd name="connsiteY1" fmla="*/ 126325 h 143550"/>
                <a:gd name="connsiteX2" fmla="*/ 17944 w 47850"/>
                <a:gd name="connsiteY2" fmla="*/ 136134 h 143550"/>
                <a:gd name="connsiteX3" fmla="*/ 18183 w 47850"/>
                <a:gd name="connsiteY3" fmla="*/ 2799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17944"/>
                  </a:moveTo>
                  <a:lnTo>
                    <a:pt x="52157" y="126325"/>
                  </a:lnTo>
                  <a:lnTo>
                    <a:pt x="17944" y="136134"/>
                  </a:lnTo>
                  <a:lnTo>
                    <a:pt x="18183" y="279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9BFCC7D-BF13-472E-8789-422E38724C96}"/>
                </a:ext>
              </a:extLst>
            </p:cNvPr>
            <p:cNvSpPr/>
            <p:nvPr/>
          </p:nvSpPr>
          <p:spPr>
            <a:xfrm>
              <a:off x="6507975" y="10889689"/>
              <a:ext cx="94392" cy="188786"/>
            </a:xfrm>
            <a:custGeom>
              <a:avLst/>
              <a:gdLst>
                <a:gd name="connsiteX0" fmla="*/ 54071 w 71775"/>
                <a:gd name="connsiteY0" fmla="*/ 26078 h 143550"/>
                <a:gd name="connsiteX1" fmla="*/ 53832 w 71775"/>
                <a:gd name="connsiteY1" fmla="*/ 134220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6078"/>
                  </a:moveTo>
                  <a:lnTo>
                    <a:pt x="53832" y="134220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EA45A560-E280-4729-A476-89F97BB86139}"/>
                </a:ext>
              </a:extLst>
            </p:cNvPr>
            <p:cNvSpPr/>
            <p:nvPr/>
          </p:nvSpPr>
          <p:spPr>
            <a:xfrm>
              <a:off x="6011782" y="10294383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5895 h 478503"/>
                <a:gd name="connsiteX3" fmla="*/ 759624 w 813455"/>
                <a:gd name="connsiteY3" fmla="*/ 158146 h 478503"/>
                <a:gd name="connsiteX4" fmla="*/ 785224 w 813455"/>
                <a:gd name="connsiteY4" fmla="*/ 174893 h 478503"/>
                <a:gd name="connsiteX5" fmla="*/ 782114 w 813455"/>
                <a:gd name="connsiteY5" fmla="*/ 197143 h 478503"/>
                <a:gd name="connsiteX6" fmla="*/ 802211 w 813455"/>
                <a:gd name="connsiteY6" fmla="*/ 216284 h 478503"/>
                <a:gd name="connsiteX7" fmla="*/ 791923 w 813455"/>
                <a:gd name="connsiteY7" fmla="*/ 238056 h 478503"/>
                <a:gd name="connsiteX8" fmla="*/ 805800 w 813455"/>
                <a:gd name="connsiteY8" fmla="*/ 258870 h 478503"/>
                <a:gd name="connsiteX9" fmla="*/ 789052 w 813455"/>
                <a:gd name="connsiteY9" fmla="*/ 278967 h 478503"/>
                <a:gd name="connsiteX10" fmla="*/ 795990 w 813455"/>
                <a:gd name="connsiteY10" fmla="*/ 300979 h 478503"/>
                <a:gd name="connsiteX11" fmla="*/ 773261 w 813455"/>
                <a:gd name="connsiteY11" fmla="*/ 318923 h 478503"/>
                <a:gd name="connsiteX12" fmla="*/ 773022 w 813455"/>
                <a:gd name="connsiteY12" fmla="*/ 341413 h 478503"/>
                <a:gd name="connsiteX13" fmla="*/ 745029 w 813455"/>
                <a:gd name="connsiteY13" fmla="*/ 356724 h 478503"/>
                <a:gd name="connsiteX14" fmla="*/ 737852 w 813455"/>
                <a:gd name="connsiteY14" fmla="*/ 378496 h 478503"/>
                <a:gd name="connsiteX15" fmla="*/ 705553 w 813455"/>
                <a:gd name="connsiteY15" fmla="*/ 390459 h 478503"/>
                <a:gd name="connsiteX16" fmla="*/ 691676 w 813455"/>
                <a:gd name="connsiteY16" fmla="*/ 411274 h 478503"/>
                <a:gd name="connsiteX17" fmla="*/ 656028 w 813455"/>
                <a:gd name="connsiteY17" fmla="*/ 419648 h 478503"/>
                <a:gd name="connsiteX18" fmla="*/ 635692 w 813455"/>
                <a:gd name="connsiteY18" fmla="*/ 438549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010 w 813455"/>
                <a:gd name="connsiteY21" fmla="*/ 459363 h 478503"/>
                <a:gd name="connsiteX22" fmla="*/ 503386 w 813455"/>
                <a:gd name="connsiteY22" fmla="*/ 472761 h 478503"/>
                <a:gd name="connsiteX23" fmla="*/ 465584 w 813455"/>
                <a:gd name="connsiteY23" fmla="*/ 468694 h 478503"/>
                <a:gd name="connsiteX24" fmla="*/ 431371 w 813455"/>
                <a:gd name="connsiteY24" fmla="*/ 478743 h 478503"/>
                <a:gd name="connsiteX25" fmla="*/ 395483 w 813455"/>
                <a:gd name="connsiteY25" fmla="*/ 470608 h 478503"/>
                <a:gd name="connsiteX26" fmla="*/ 358638 w 813455"/>
                <a:gd name="connsiteY26" fmla="*/ 476828 h 478503"/>
                <a:gd name="connsiteX27" fmla="*/ 325861 w 813455"/>
                <a:gd name="connsiteY27" fmla="*/ 465105 h 478503"/>
                <a:gd name="connsiteX28" fmla="*/ 287820 w 813455"/>
                <a:gd name="connsiteY28" fmla="*/ 467020 h 478503"/>
                <a:gd name="connsiteX29" fmla="*/ 259110 w 813455"/>
                <a:gd name="connsiteY29" fmla="*/ 451947 h 478503"/>
                <a:gd name="connsiteX30" fmla="*/ 221069 w 813455"/>
                <a:gd name="connsiteY30" fmla="*/ 449793 h 478503"/>
                <a:gd name="connsiteX31" fmla="*/ 197861 w 813455"/>
                <a:gd name="connsiteY31" fmla="*/ 432088 h 478503"/>
                <a:gd name="connsiteX32" fmla="*/ 161017 w 813455"/>
                <a:gd name="connsiteY32" fmla="*/ 425629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90 h 478503"/>
                <a:gd name="connsiteX36" fmla="*/ 67948 w 813455"/>
                <a:gd name="connsiteY36" fmla="*/ 360552 h 478503"/>
                <a:gd name="connsiteX37" fmla="*/ 64120 w 813455"/>
                <a:gd name="connsiteY37" fmla="*/ 338302 h 478503"/>
                <a:gd name="connsiteX38" fmla="*/ 38520 w 813455"/>
                <a:gd name="connsiteY38" fmla="*/ 321554 h 478503"/>
                <a:gd name="connsiteX39" fmla="*/ 41630 w 813455"/>
                <a:gd name="connsiteY39" fmla="*/ 299304 h 478503"/>
                <a:gd name="connsiteX40" fmla="*/ 21533 w 813455"/>
                <a:gd name="connsiteY40" fmla="*/ 280163 h 478503"/>
                <a:gd name="connsiteX41" fmla="*/ 31581 w 813455"/>
                <a:gd name="connsiteY41" fmla="*/ 258631 h 478503"/>
                <a:gd name="connsiteX42" fmla="*/ 17944 w 813455"/>
                <a:gd name="connsiteY42" fmla="*/ 237577 h 478503"/>
                <a:gd name="connsiteX43" fmla="*/ 34692 w 813455"/>
                <a:gd name="connsiteY43" fmla="*/ 217480 h 478503"/>
                <a:gd name="connsiteX44" fmla="*/ 27753 w 813455"/>
                <a:gd name="connsiteY44" fmla="*/ 195469 h 478503"/>
                <a:gd name="connsiteX45" fmla="*/ 50482 w 813455"/>
                <a:gd name="connsiteY45" fmla="*/ 177525 h 478503"/>
                <a:gd name="connsiteX46" fmla="*/ 50722 w 813455"/>
                <a:gd name="connsiteY46" fmla="*/ 155035 h 478503"/>
                <a:gd name="connsiteX47" fmla="*/ 78714 w 813455"/>
                <a:gd name="connsiteY47" fmla="*/ 139962 h 478503"/>
                <a:gd name="connsiteX48" fmla="*/ 85892 w 813455"/>
                <a:gd name="connsiteY48" fmla="*/ 117951 h 478503"/>
                <a:gd name="connsiteX49" fmla="*/ 118190 w 813455"/>
                <a:gd name="connsiteY49" fmla="*/ 105988 h 478503"/>
                <a:gd name="connsiteX50" fmla="*/ 132067 w 813455"/>
                <a:gd name="connsiteY50" fmla="*/ 85174 h 478503"/>
                <a:gd name="connsiteX51" fmla="*/ 167716 w 813455"/>
                <a:gd name="connsiteY51" fmla="*/ 76800 h 478503"/>
                <a:gd name="connsiteX52" fmla="*/ 188052 w 813455"/>
                <a:gd name="connsiteY52" fmla="*/ 57899 h 478503"/>
                <a:gd name="connsiteX53" fmla="*/ 225614 w 813455"/>
                <a:gd name="connsiteY53" fmla="*/ 53592 h 478503"/>
                <a:gd name="connsiteX54" fmla="*/ 251454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1 w 813455"/>
                <a:gd name="connsiteY59" fmla="*/ 25840 h 478503"/>
                <a:gd name="connsiteX60" fmla="*/ 465105 w 813455"/>
                <a:gd name="connsiteY60" fmla="*/ 19858 h 478503"/>
                <a:gd name="connsiteX61" fmla="*/ 497883 w 813455"/>
                <a:gd name="connsiteY61" fmla="*/ 31342 h 478503"/>
                <a:gd name="connsiteX62" fmla="*/ 535924 w 813455"/>
                <a:gd name="connsiteY62" fmla="*/ 29428 h 478503"/>
                <a:gd name="connsiteX63" fmla="*/ 564395 w 813455"/>
                <a:gd name="connsiteY63" fmla="*/ 44501 h 478503"/>
                <a:gd name="connsiteX64" fmla="*/ 602675 w 813455"/>
                <a:gd name="connsiteY64" fmla="*/ 46654 h 478503"/>
                <a:gd name="connsiteX65" fmla="*/ 625882 w 813455"/>
                <a:gd name="connsiteY65" fmla="*/ 64598 h 478503"/>
                <a:gd name="connsiteX66" fmla="*/ 662727 w 813455"/>
                <a:gd name="connsiteY66" fmla="*/ 70818 h 478503"/>
                <a:gd name="connsiteX67" fmla="*/ 680193 w 813455"/>
                <a:gd name="connsiteY67" fmla="*/ 90677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5895"/>
                  </a:lnTo>
                  <a:lnTo>
                    <a:pt x="759624" y="158146"/>
                  </a:lnTo>
                  <a:lnTo>
                    <a:pt x="785224" y="174893"/>
                  </a:lnTo>
                  <a:lnTo>
                    <a:pt x="782114" y="197143"/>
                  </a:lnTo>
                  <a:lnTo>
                    <a:pt x="802211" y="216284"/>
                  </a:lnTo>
                  <a:lnTo>
                    <a:pt x="791923" y="238056"/>
                  </a:lnTo>
                  <a:lnTo>
                    <a:pt x="805800" y="258870"/>
                  </a:lnTo>
                  <a:lnTo>
                    <a:pt x="789052" y="278967"/>
                  </a:lnTo>
                  <a:lnTo>
                    <a:pt x="795990" y="300979"/>
                  </a:lnTo>
                  <a:lnTo>
                    <a:pt x="773261" y="318923"/>
                  </a:lnTo>
                  <a:lnTo>
                    <a:pt x="773022" y="341413"/>
                  </a:lnTo>
                  <a:lnTo>
                    <a:pt x="745029" y="356724"/>
                  </a:lnTo>
                  <a:lnTo>
                    <a:pt x="737852" y="378496"/>
                  </a:lnTo>
                  <a:lnTo>
                    <a:pt x="705553" y="390459"/>
                  </a:lnTo>
                  <a:lnTo>
                    <a:pt x="691676" y="411274"/>
                  </a:lnTo>
                  <a:lnTo>
                    <a:pt x="656028" y="419648"/>
                  </a:lnTo>
                  <a:lnTo>
                    <a:pt x="635692" y="438549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010" y="459363"/>
                  </a:lnTo>
                  <a:lnTo>
                    <a:pt x="503386" y="472761"/>
                  </a:lnTo>
                  <a:lnTo>
                    <a:pt x="465584" y="468694"/>
                  </a:lnTo>
                  <a:lnTo>
                    <a:pt x="431371" y="478743"/>
                  </a:lnTo>
                  <a:lnTo>
                    <a:pt x="395483" y="470608"/>
                  </a:lnTo>
                  <a:lnTo>
                    <a:pt x="358638" y="476828"/>
                  </a:lnTo>
                  <a:lnTo>
                    <a:pt x="325861" y="465105"/>
                  </a:lnTo>
                  <a:lnTo>
                    <a:pt x="287820" y="467020"/>
                  </a:lnTo>
                  <a:lnTo>
                    <a:pt x="259110" y="451947"/>
                  </a:lnTo>
                  <a:lnTo>
                    <a:pt x="221069" y="449793"/>
                  </a:lnTo>
                  <a:lnTo>
                    <a:pt x="197861" y="432088"/>
                  </a:lnTo>
                  <a:lnTo>
                    <a:pt x="161017" y="425629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90"/>
                  </a:lnTo>
                  <a:lnTo>
                    <a:pt x="67948" y="360552"/>
                  </a:lnTo>
                  <a:lnTo>
                    <a:pt x="64120" y="338302"/>
                  </a:lnTo>
                  <a:lnTo>
                    <a:pt x="38520" y="321554"/>
                  </a:lnTo>
                  <a:lnTo>
                    <a:pt x="41630" y="299304"/>
                  </a:lnTo>
                  <a:lnTo>
                    <a:pt x="21533" y="280163"/>
                  </a:lnTo>
                  <a:lnTo>
                    <a:pt x="31581" y="258631"/>
                  </a:lnTo>
                  <a:lnTo>
                    <a:pt x="17944" y="237577"/>
                  </a:lnTo>
                  <a:lnTo>
                    <a:pt x="34692" y="217480"/>
                  </a:lnTo>
                  <a:lnTo>
                    <a:pt x="27753" y="195469"/>
                  </a:lnTo>
                  <a:lnTo>
                    <a:pt x="50482" y="177525"/>
                  </a:lnTo>
                  <a:lnTo>
                    <a:pt x="50722" y="155035"/>
                  </a:lnTo>
                  <a:lnTo>
                    <a:pt x="78714" y="139962"/>
                  </a:lnTo>
                  <a:lnTo>
                    <a:pt x="85892" y="117951"/>
                  </a:lnTo>
                  <a:lnTo>
                    <a:pt x="118190" y="105988"/>
                  </a:lnTo>
                  <a:lnTo>
                    <a:pt x="132067" y="85174"/>
                  </a:lnTo>
                  <a:lnTo>
                    <a:pt x="167716" y="76800"/>
                  </a:lnTo>
                  <a:lnTo>
                    <a:pt x="188052" y="57899"/>
                  </a:lnTo>
                  <a:lnTo>
                    <a:pt x="225614" y="53592"/>
                  </a:lnTo>
                  <a:lnTo>
                    <a:pt x="251454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1" y="25840"/>
                  </a:lnTo>
                  <a:lnTo>
                    <a:pt x="465105" y="19858"/>
                  </a:lnTo>
                  <a:lnTo>
                    <a:pt x="497883" y="31342"/>
                  </a:lnTo>
                  <a:lnTo>
                    <a:pt x="535924" y="29428"/>
                  </a:lnTo>
                  <a:lnTo>
                    <a:pt x="564395" y="44501"/>
                  </a:lnTo>
                  <a:lnTo>
                    <a:pt x="602675" y="46654"/>
                  </a:lnTo>
                  <a:lnTo>
                    <a:pt x="625882" y="64598"/>
                  </a:lnTo>
                  <a:lnTo>
                    <a:pt x="662727" y="70818"/>
                  </a:lnTo>
                  <a:lnTo>
                    <a:pt x="680193" y="90677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19971FD2-B9A1-4CF4-8F0E-520C7ECF79FD}"/>
                </a:ext>
              </a:extLst>
            </p:cNvPr>
            <p:cNvSpPr/>
            <p:nvPr/>
          </p:nvSpPr>
          <p:spPr>
            <a:xfrm>
              <a:off x="6107045" y="10349995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1"/>
                    <a:pt x="649863" y="189308"/>
                    <a:pt x="658237" y="229741"/>
                  </a:cubicBezTo>
                  <a:cubicBezTo>
                    <a:pt x="669960" y="173996"/>
                    <a:pt x="639097" y="11585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B899BD-43D8-4B0D-BC39-CE78B254F997}"/>
                </a:ext>
              </a:extLst>
            </p:cNvPr>
            <p:cNvSpPr/>
            <p:nvPr/>
          </p:nvSpPr>
          <p:spPr>
            <a:xfrm>
              <a:off x="6110265" y="10410722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70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70"/>
                  </a:cubicBezTo>
                  <a:cubicBezTo>
                    <a:pt x="26318" y="222803"/>
                    <a:pt x="57181" y="261802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F4CEB6B-8394-4549-BA88-D9D8CD77CC9C}"/>
                </a:ext>
              </a:extLst>
            </p:cNvPr>
            <p:cNvSpPr/>
            <p:nvPr/>
          </p:nvSpPr>
          <p:spPr>
            <a:xfrm>
              <a:off x="6695817" y="10505509"/>
              <a:ext cx="62929" cy="94392"/>
            </a:xfrm>
            <a:custGeom>
              <a:avLst/>
              <a:gdLst>
                <a:gd name="connsiteX0" fmla="*/ 52875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2875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601F5281-323F-44C8-8C51-9EC49BBB5128}"/>
                </a:ext>
              </a:extLst>
            </p:cNvPr>
            <p:cNvSpPr/>
            <p:nvPr/>
          </p:nvSpPr>
          <p:spPr>
            <a:xfrm>
              <a:off x="6524023" y="10534427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7" y="25861"/>
                    <a:pt x="25121" y="23230"/>
                  </a:cubicBezTo>
                  <a:cubicBezTo>
                    <a:pt x="30624" y="19880"/>
                    <a:pt x="37324" y="18206"/>
                    <a:pt x="45458" y="17966"/>
                  </a:cubicBezTo>
                  <a:cubicBezTo>
                    <a:pt x="53592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7"/>
                    <a:pt x="53353" y="45002"/>
                    <a:pt x="45458" y="45002"/>
                  </a:cubicBezTo>
                  <a:cubicBezTo>
                    <a:pt x="37324" y="45241"/>
                    <a:pt x="30624" y="46916"/>
                    <a:pt x="25121" y="50265"/>
                  </a:cubicBezTo>
                  <a:cubicBezTo>
                    <a:pt x="20337" y="53136"/>
                    <a:pt x="17944" y="56247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6255759C-9FE3-492D-BA65-BE69F36183F1}"/>
                </a:ext>
              </a:extLst>
            </p:cNvPr>
            <p:cNvSpPr/>
            <p:nvPr/>
          </p:nvSpPr>
          <p:spPr>
            <a:xfrm>
              <a:off x="6568072" y="10565291"/>
              <a:ext cx="94392" cy="94392"/>
            </a:xfrm>
            <a:custGeom>
              <a:avLst/>
              <a:gdLst>
                <a:gd name="connsiteX0" fmla="*/ 72732 w 71775"/>
                <a:gd name="connsiteY0" fmla="*/ 17944 h 71775"/>
                <a:gd name="connsiteX1" fmla="*/ 72732 w 71775"/>
                <a:gd name="connsiteY1" fmla="*/ 44979 h 71775"/>
                <a:gd name="connsiteX2" fmla="*/ 17944 w 71775"/>
                <a:gd name="connsiteY2" fmla="*/ 77039 h 71775"/>
                <a:gd name="connsiteX3" fmla="*/ 18183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2" y="17944"/>
                  </a:moveTo>
                  <a:lnTo>
                    <a:pt x="72732" y="44979"/>
                  </a:lnTo>
                  <a:lnTo>
                    <a:pt x="17944" y="77039"/>
                  </a:lnTo>
                  <a:lnTo>
                    <a:pt x="18183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BEDFF4B3-CB54-4A28-9E8A-39D759D3EFFC}"/>
                </a:ext>
              </a:extLst>
            </p:cNvPr>
            <p:cNvSpPr/>
            <p:nvPr/>
          </p:nvSpPr>
          <p:spPr>
            <a:xfrm>
              <a:off x="6429628" y="10545783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7 h 95700"/>
                <a:gd name="connsiteX3" fmla="*/ 51678 w 47850"/>
                <a:gd name="connsiteY3" fmla="*/ 69144 h 95700"/>
                <a:gd name="connsiteX4" fmla="*/ 51678 w 47850"/>
                <a:gd name="connsiteY4" fmla="*/ 96180 h 95700"/>
                <a:gd name="connsiteX5" fmla="*/ 25121 w 47850"/>
                <a:gd name="connsiteY5" fmla="*/ 66513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2"/>
                    <a:pt x="20337" y="32299"/>
                    <a:pt x="25121" y="39477"/>
                  </a:cubicBezTo>
                  <a:cubicBezTo>
                    <a:pt x="31342" y="48329"/>
                    <a:pt x="39955" y="58139"/>
                    <a:pt x="51678" y="69144"/>
                  </a:cubicBezTo>
                  <a:lnTo>
                    <a:pt x="51678" y="96180"/>
                  </a:lnTo>
                  <a:cubicBezTo>
                    <a:pt x="39955" y="85174"/>
                    <a:pt x="31103" y="75125"/>
                    <a:pt x="25121" y="66513"/>
                  </a:cubicBezTo>
                  <a:cubicBezTo>
                    <a:pt x="20337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89A56C9F-9D55-4DDC-9E64-0007B2870296}"/>
                </a:ext>
              </a:extLst>
            </p:cNvPr>
            <p:cNvSpPr/>
            <p:nvPr/>
          </p:nvSpPr>
          <p:spPr>
            <a:xfrm>
              <a:off x="6640125" y="10565291"/>
              <a:ext cx="62929" cy="125858"/>
            </a:xfrm>
            <a:custGeom>
              <a:avLst/>
              <a:gdLst>
                <a:gd name="connsiteX0" fmla="*/ 50722 w 47850"/>
                <a:gd name="connsiteY0" fmla="*/ 56703 h 95700"/>
                <a:gd name="connsiteX1" fmla="*/ 50722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2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2" y="56703"/>
                  </a:moveTo>
                  <a:lnTo>
                    <a:pt x="50722" y="83738"/>
                  </a:lnTo>
                  <a:cubicBezTo>
                    <a:pt x="43783" y="68904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2778" y="28949"/>
                    <a:pt x="43783" y="41869"/>
                    <a:pt x="50722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DE6B6F0-3852-4FE0-807F-8F429A3FEE60}"/>
                </a:ext>
              </a:extLst>
            </p:cNvPr>
            <p:cNvSpPr/>
            <p:nvPr/>
          </p:nvSpPr>
          <p:spPr>
            <a:xfrm>
              <a:off x="6682918" y="10598015"/>
              <a:ext cx="94392" cy="94392"/>
            </a:xfrm>
            <a:custGeom>
              <a:avLst/>
              <a:gdLst>
                <a:gd name="connsiteX0" fmla="*/ 73929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856 h 71775"/>
                <a:gd name="connsiteX3" fmla="*/ 18183 w 71775"/>
                <a:gd name="connsiteY3" fmla="*/ 3182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929" y="17944"/>
                  </a:moveTo>
                  <a:lnTo>
                    <a:pt x="73690" y="44979"/>
                  </a:lnTo>
                  <a:lnTo>
                    <a:pt x="17944" y="58856"/>
                  </a:lnTo>
                  <a:lnTo>
                    <a:pt x="18183" y="3182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A71A768-8771-4D3F-93C2-BFB51271F95F}"/>
                </a:ext>
              </a:extLst>
            </p:cNvPr>
            <p:cNvSpPr/>
            <p:nvPr/>
          </p:nvSpPr>
          <p:spPr>
            <a:xfrm>
              <a:off x="6506089" y="10644267"/>
              <a:ext cx="31465" cy="94392"/>
            </a:xfrm>
            <a:custGeom>
              <a:avLst/>
              <a:gdLst>
                <a:gd name="connsiteX0" fmla="*/ 26317 w 23925"/>
                <a:gd name="connsiteY0" fmla="*/ 34452 h 71775"/>
                <a:gd name="connsiteX1" fmla="*/ 26317 w 23925"/>
                <a:gd name="connsiteY1" fmla="*/ 61488 h 71775"/>
                <a:gd name="connsiteX2" fmla="*/ 26317 w 23925"/>
                <a:gd name="connsiteY2" fmla="*/ 60292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7 w 23925"/>
                <a:gd name="connsiteY5" fmla="*/ 33256 h 71775"/>
                <a:gd name="connsiteX6" fmla="*/ 26317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7" y="34452"/>
                  </a:moveTo>
                  <a:lnTo>
                    <a:pt x="26317" y="61488"/>
                  </a:lnTo>
                  <a:cubicBezTo>
                    <a:pt x="26317" y="61010"/>
                    <a:pt x="26317" y="60531"/>
                    <a:pt x="26317" y="60292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50"/>
                    <a:pt x="26317" y="33256"/>
                  </a:cubicBezTo>
                  <a:cubicBezTo>
                    <a:pt x="26317" y="33496"/>
                    <a:pt x="26317" y="33974"/>
                    <a:pt x="26317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DA147C4-CE4C-4159-B50F-F3193A0A6433}"/>
                </a:ext>
              </a:extLst>
            </p:cNvPr>
            <p:cNvSpPr/>
            <p:nvPr/>
          </p:nvSpPr>
          <p:spPr>
            <a:xfrm>
              <a:off x="6447879" y="10643953"/>
              <a:ext cx="94392" cy="94392"/>
            </a:xfrm>
            <a:custGeom>
              <a:avLst/>
              <a:gdLst>
                <a:gd name="connsiteX0" fmla="*/ 62206 w 71775"/>
                <a:gd name="connsiteY0" fmla="*/ 17944 h 71775"/>
                <a:gd name="connsiteX1" fmla="*/ 62206 w 71775"/>
                <a:gd name="connsiteY1" fmla="*/ 44979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206" y="17944"/>
                  </a:moveTo>
                  <a:lnTo>
                    <a:pt x="62206" y="44979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1C25F262-2302-47C9-89EB-B00A1BCA0E58}"/>
                </a:ext>
              </a:extLst>
            </p:cNvPr>
            <p:cNvSpPr/>
            <p:nvPr/>
          </p:nvSpPr>
          <p:spPr>
            <a:xfrm>
              <a:off x="6612122" y="10673842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4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183" y="21772"/>
                    <a:pt x="18422" y="1985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9E919595-A48D-41A4-BC68-2A02C4921304}"/>
                </a:ext>
              </a:extLst>
            </p:cNvPr>
            <p:cNvSpPr/>
            <p:nvPr/>
          </p:nvSpPr>
          <p:spPr>
            <a:xfrm>
              <a:off x="6276398" y="10605251"/>
              <a:ext cx="94392" cy="157323"/>
            </a:xfrm>
            <a:custGeom>
              <a:avLst/>
              <a:gdLst>
                <a:gd name="connsiteX0" fmla="*/ 72733 w 71775"/>
                <a:gd name="connsiteY0" fmla="*/ 80149 h 119625"/>
                <a:gd name="connsiteX1" fmla="*/ 72733 w 71775"/>
                <a:gd name="connsiteY1" fmla="*/ 107185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3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3" y="80149"/>
                  </a:moveTo>
                  <a:lnTo>
                    <a:pt x="72733" y="107185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573"/>
                    <a:pt x="57660" y="70101"/>
                    <a:pt x="72733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63D1AC2B-7312-4D38-BC33-09C385B24E25}"/>
                </a:ext>
              </a:extLst>
            </p:cNvPr>
            <p:cNvSpPr/>
            <p:nvPr/>
          </p:nvSpPr>
          <p:spPr>
            <a:xfrm>
              <a:off x="6392188" y="10681395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8 h 95700"/>
                <a:gd name="connsiteX5" fmla="*/ 17944 w 191401"/>
                <a:gd name="connsiteY5" fmla="*/ 40433 h 95700"/>
                <a:gd name="connsiteX6" fmla="*/ 97136 w 191401"/>
                <a:gd name="connsiteY6" fmla="*/ 59334 h 95700"/>
                <a:gd name="connsiteX7" fmla="*/ 161734 w 191401"/>
                <a:gd name="connsiteY7" fmla="*/ 44261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4"/>
                    <a:pt x="122736" y="86609"/>
                    <a:pt x="97136" y="86369"/>
                  </a:cubicBezTo>
                  <a:cubicBezTo>
                    <a:pt x="71536" y="86130"/>
                    <a:pt x="45219" y="79910"/>
                    <a:pt x="17944" y="67468"/>
                  </a:cubicBezTo>
                  <a:lnTo>
                    <a:pt x="17944" y="40433"/>
                  </a:lnTo>
                  <a:cubicBezTo>
                    <a:pt x="45219" y="52874"/>
                    <a:pt x="71775" y="59095"/>
                    <a:pt x="97136" y="59334"/>
                  </a:cubicBezTo>
                  <a:cubicBezTo>
                    <a:pt x="122497" y="59573"/>
                    <a:pt x="144029" y="54549"/>
                    <a:pt x="161734" y="44261"/>
                  </a:cubicBezTo>
                  <a:cubicBezTo>
                    <a:pt x="175850" y="35888"/>
                    <a:pt x="183745" y="27035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03CD382-C4EC-4EBE-B169-A7498FFF8D6A}"/>
                </a:ext>
              </a:extLst>
            </p:cNvPr>
            <p:cNvSpPr/>
            <p:nvPr/>
          </p:nvSpPr>
          <p:spPr>
            <a:xfrm>
              <a:off x="6344675" y="10710971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07F200A-CD8D-461B-9B28-3DB0CF9469CB}"/>
                </a:ext>
              </a:extLst>
            </p:cNvPr>
            <p:cNvSpPr/>
            <p:nvPr/>
          </p:nvSpPr>
          <p:spPr>
            <a:xfrm>
              <a:off x="6276398" y="10480337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9 w 382802"/>
                <a:gd name="connsiteY3" fmla="*/ 193315 h 215326"/>
                <a:gd name="connsiteX4" fmla="*/ 70101 w 382802"/>
                <a:gd name="connsiteY4" fmla="*/ 214369 h 215326"/>
                <a:gd name="connsiteX5" fmla="*/ 37802 w 382802"/>
                <a:gd name="connsiteY5" fmla="*/ 195469 h 215326"/>
                <a:gd name="connsiteX6" fmla="*/ 72733 w 382802"/>
                <a:gd name="connsiteY6" fmla="*/ 174893 h 215326"/>
                <a:gd name="connsiteX7" fmla="*/ 35649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2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5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8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6"/>
                    <a:pt x="263895" y="188770"/>
                    <a:pt x="249779" y="197143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9" y="193315"/>
                  </a:cubicBezTo>
                  <a:lnTo>
                    <a:pt x="70101" y="214369"/>
                  </a:lnTo>
                  <a:lnTo>
                    <a:pt x="37802" y="195469"/>
                  </a:lnTo>
                  <a:lnTo>
                    <a:pt x="72733" y="174893"/>
                  </a:lnTo>
                  <a:cubicBezTo>
                    <a:pt x="57660" y="165083"/>
                    <a:pt x="45219" y="154556"/>
                    <a:pt x="35649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8" y="108381"/>
                    <a:pt x="81824" y="116755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2"/>
                  </a:cubicBezTo>
                  <a:cubicBezTo>
                    <a:pt x="136134" y="79910"/>
                    <a:pt x="133742" y="70818"/>
                    <a:pt x="135417" y="61727"/>
                  </a:cubicBezTo>
                  <a:cubicBezTo>
                    <a:pt x="136852" y="52396"/>
                    <a:pt x="144747" y="43544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5"/>
                  </a:lnTo>
                  <a:lnTo>
                    <a:pt x="337345" y="57420"/>
                  </a:lnTo>
                  <a:cubicBezTo>
                    <a:pt x="361748" y="74168"/>
                    <a:pt x="377060" y="90677"/>
                    <a:pt x="383520" y="107185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900" y="161495"/>
                    <a:pt x="273225" y="170826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8856"/>
                    <a:pt x="233988" y="59095"/>
                  </a:cubicBezTo>
                  <a:cubicBezTo>
                    <a:pt x="225854" y="59335"/>
                    <a:pt x="219155" y="61009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79910"/>
                    <a:pt x="210063" y="85174"/>
                    <a:pt x="215566" y="91155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8" y="165801"/>
                    <a:pt x="201450" y="161973"/>
                    <a:pt x="200971" y="157667"/>
                  </a:cubicBezTo>
                  <a:cubicBezTo>
                    <a:pt x="200493" y="153360"/>
                    <a:pt x="197622" y="148097"/>
                    <a:pt x="192598" y="142355"/>
                  </a:cubicBezTo>
                  <a:lnTo>
                    <a:pt x="148336" y="168433"/>
                  </a:lnTo>
                  <a:cubicBezTo>
                    <a:pt x="157667" y="172022"/>
                    <a:pt x="166280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22117187-1E72-4D1D-9BAB-0870138896FD}"/>
                </a:ext>
              </a:extLst>
            </p:cNvPr>
            <p:cNvSpPr/>
            <p:nvPr/>
          </p:nvSpPr>
          <p:spPr>
            <a:xfrm>
              <a:off x="6302198" y="10713804"/>
              <a:ext cx="62929" cy="94392"/>
            </a:xfrm>
            <a:custGeom>
              <a:avLst/>
              <a:gdLst>
                <a:gd name="connsiteX0" fmla="*/ 50243 w 47850"/>
                <a:gd name="connsiteY0" fmla="*/ 36844 h 71775"/>
                <a:gd name="connsiteX1" fmla="*/ 50243 w 47850"/>
                <a:gd name="connsiteY1" fmla="*/ 63880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844"/>
                  </a:moveTo>
                  <a:lnTo>
                    <a:pt x="50243" y="63880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A095BFF1-A6B9-4F25-9869-87BC526F78E6}"/>
                </a:ext>
              </a:extLst>
            </p:cNvPr>
            <p:cNvSpPr/>
            <p:nvPr/>
          </p:nvSpPr>
          <p:spPr>
            <a:xfrm>
              <a:off x="6521506" y="10782712"/>
              <a:ext cx="251714" cy="251714"/>
            </a:xfrm>
            <a:custGeom>
              <a:avLst/>
              <a:gdLst>
                <a:gd name="connsiteX0" fmla="*/ 79192 w 191401"/>
                <a:gd name="connsiteY0" fmla="*/ 109099 h 191401"/>
                <a:gd name="connsiteX1" fmla="*/ 61248 w 191401"/>
                <a:gd name="connsiteY1" fmla="*/ 134938 h 191401"/>
                <a:gd name="connsiteX2" fmla="*/ 86848 w 191401"/>
                <a:gd name="connsiteY2" fmla="*/ 116754 h 191401"/>
                <a:gd name="connsiteX3" fmla="*/ 97375 w 191401"/>
                <a:gd name="connsiteY3" fmla="*/ 178482 h 191401"/>
                <a:gd name="connsiteX4" fmla="*/ 108141 w 191401"/>
                <a:gd name="connsiteY4" fmla="*/ 116754 h 191401"/>
                <a:gd name="connsiteX5" fmla="*/ 133502 w 191401"/>
                <a:gd name="connsiteY5" fmla="*/ 134938 h 191401"/>
                <a:gd name="connsiteX6" fmla="*/ 115798 w 191401"/>
                <a:gd name="connsiteY6" fmla="*/ 109099 h 191401"/>
                <a:gd name="connsiteX7" fmla="*/ 176807 w 191401"/>
                <a:gd name="connsiteY7" fmla="*/ 98093 h 191401"/>
                <a:gd name="connsiteX8" fmla="*/ 115798 w 191401"/>
                <a:gd name="connsiteY8" fmla="*/ 87327 h 191401"/>
                <a:gd name="connsiteX9" fmla="*/ 133502 w 191401"/>
                <a:gd name="connsiteY9" fmla="*/ 61727 h 191401"/>
                <a:gd name="connsiteX10" fmla="*/ 108141 w 191401"/>
                <a:gd name="connsiteY10" fmla="*/ 79670 h 191401"/>
                <a:gd name="connsiteX11" fmla="*/ 97375 w 191401"/>
                <a:gd name="connsiteY11" fmla="*/ 17944 h 191401"/>
                <a:gd name="connsiteX12" fmla="*/ 86609 w 191401"/>
                <a:gd name="connsiteY12" fmla="*/ 79670 h 191401"/>
                <a:gd name="connsiteX13" fmla="*/ 61248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099"/>
                  </a:moveTo>
                  <a:lnTo>
                    <a:pt x="61248" y="134938"/>
                  </a:lnTo>
                  <a:lnTo>
                    <a:pt x="86848" y="116754"/>
                  </a:lnTo>
                  <a:lnTo>
                    <a:pt x="97375" y="178482"/>
                  </a:lnTo>
                  <a:lnTo>
                    <a:pt x="108141" y="116754"/>
                  </a:lnTo>
                  <a:lnTo>
                    <a:pt x="133502" y="134938"/>
                  </a:lnTo>
                  <a:lnTo>
                    <a:pt x="115798" y="109099"/>
                  </a:lnTo>
                  <a:lnTo>
                    <a:pt x="176807" y="98093"/>
                  </a:lnTo>
                  <a:lnTo>
                    <a:pt x="115798" y="87327"/>
                  </a:lnTo>
                  <a:lnTo>
                    <a:pt x="133502" y="61727"/>
                  </a:lnTo>
                  <a:lnTo>
                    <a:pt x="108141" y="79670"/>
                  </a:lnTo>
                  <a:lnTo>
                    <a:pt x="97375" y="17944"/>
                  </a:lnTo>
                  <a:lnTo>
                    <a:pt x="86609" y="79670"/>
                  </a:lnTo>
                  <a:lnTo>
                    <a:pt x="61248" y="61727"/>
                  </a:lnTo>
                  <a:lnTo>
                    <a:pt x="78953" y="87327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5AFA310-A0E1-4FE2-A6CC-3CB24A0228DD}"/>
                </a:ext>
              </a:extLst>
            </p:cNvPr>
            <p:cNvSpPr/>
            <p:nvPr/>
          </p:nvSpPr>
          <p:spPr>
            <a:xfrm>
              <a:off x="7016441" y="10199361"/>
              <a:ext cx="31465" cy="188786"/>
            </a:xfrm>
            <a:custGeom>
              <a:avLst/>
              <a:gdLst>
                <a:gd name="connsiteX0" fmla="*/ 21293 w 23925"/>
                <a:gd name="connsiteY0" fmla="*/ 17944 h 143550"/>
                <a:gd name="connsiteX1" fmla="*/ 21054 w 23925"/>
                <a:gd name="connsiteY1" fmla="*/ 126325 h 143550"/>
                <a:gd name="connsiteX2" fmla="*/ 17944 w 23925"/>
                <a:gd name="connsiteY2" fmla="*/ 148575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293" y="17944"/>
                  </a:moveTo>
                  <a:lnTo>
                    <a:pt x="21054" y="126325"/>
                  </a:lnTo>
                  <a:lnTo>
                    <a:pt x="17944" y="148575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AD246DB-84AA-4C0C-BEFA-9AC3608199AC}"/>
                </a:ext>
              </a:extLst>
            </p:cNvPr>
            <p:cNvSpPr/>
            <p:nvPr/>
          </p:nvSpPr>
          <p:spPr>
            <a:xfrm>
              <a:off x="6024368" y="10226421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097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A3ACF5C6-7BD6-4F61-A940-B3DAA1AF34C5}"/>
                </a:ext>
              </a:extLst>
            </p:cNvPr>
            <p:cNvSpPr/>
            <p:nvPr/>
          </p:nvSpPr>
          <p:spPr>
            <a:xfrm>
              <a:off x="7029341" y="10254109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7992 w 23925"/>
                <a:gd name="connsiteY1" fmla="*/ 126085 h 143550"/>
                <a:gd name="connsiteX2" fmla="*/ 17944 w 23925"/>
                <a:gd name="connsiteY2" fmla="*/ 147619 h 143550"/>
                <a:gd name="connsiteX3" fmla="*/ 18183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7992" y="126085"/>
                  </a:lnTo>
                  <a:lnTo>
                    <a:pt x="17944" y="147619"/>
                  </a:lnTo>
                  <a:lnTo>
                    <a:pt x="18183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2BF3ED71-1005-4813-88AE-3A4AD94D01E2}"/>
                </a:ext>
              </a:extLst>
            </p:cNvPr>
            <p:cNvSpPr/>
            <p:nvPr/>
          </p:nvSpPr>
          <p:spPr>
            <a:xfrm>
              <a:off x="6011467" y="10281798"/>
              <a:ext cx="62929" cy="188786"/>
            </a:xfrm>
            <a:custGeom>
              <a:avLst/>
              <a:gdLst>
                <a:gd name="connsiteX0" fmla="*/ 31821 w 47850"/>
                <a:gd name="connsiteY0" fmla="*/ 38998 h 143550"/>
                <a:gd name="connsiteX1" fmla="*/ 31581 w 47850"/>
                <a:gd name="connsiteY1" fmla="*/ 147140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1821" y="38998"/>
                  </a:moveTo>
                  <a:lnTo>
                    <a:pt x="31581" y="14714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B911370A-568A-4F7B-A57B-B6F5E0D7AF6E}"/>
                </a:ext>
              </a:extLst>
            </p:cNvPr>
            <p:cNvSpPr/>
            <p:nvPr/>
          </p:nvSpPr>
          <p:spPr>
            <a:xfrm>
              <a:off x="7025564" y="10309800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1 w 47850"/>
                <a:gd name="connsiteY1" fmla="*/ 126326 h 143550"/>
                <a:gd name="connsiteX2" fmla="*/ 17944 w 47850"/>
                <a:gd name="connsiteY2" fmla="*/ 146183 h 143550"/>
                <a:gd name="connsiteX3" fmla="*/ 18183 w 47850"/>
                <a:gd name="connsiteY3" fmla="*/ 380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1" y="126326"/>
                  </a:lnTo>
                  <a:lnTo>
                    <a:pt x="17944" y="146183"/>
                  </a:lnTo>
                  <a:lnTo>
                    <a:pt x="18183" y="3804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0D2B1136-F68A-433C-853C-0FB41BC1398A}"/>
                </a:ext>
              </a:extLst>
            </p:cNvPr>
            <p:cNvSpPr/>
            <p:nvPr/>
          </p:nvSpPr>
          <p:spPr>
            <a:xfrm>
              <a:off x="6016187" y="10337804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7802 w 47850"/>
                <a:gd name="connsiteY1" fmla="*/ 145226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7802" y="14522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2B5697F-F8F8-4915-88CE-8125FE2AB08C}"/>
                </a:ext>
              </a:extLst>
            </p:cNvPr>
            <p:cNvSpPr/>
            <p:nvPr/>
          </p:nvSpPr>
          <p:spPr>
            <a:xfrm>
              <a:off x="7004797" y="10365179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434 w 47850"/>
                <a:gd name="connsiteY1" fmla="*/ 126325 h 143550"/>
                <a:gd name="connsiteX2" fmla="*/ 17944 w 47850"/>
                <a:gd name="connsiteY2" fmla="*/ 144269 h 143550"/>
                <a:gd name="connsiteX3" fmla="*/ 18183 w 47850"/>
                <a:gd name="connsiteY3" fmla="*/ 3612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434" y="126325"/>
                  </a:lnTo>
                  <a:lnTo>
                    <a:pt x="17944" y="144269"/>
                  </a:lnTo>
                  <a:lnTo>
                    <a:pt x="18183" y="3612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CE0B9E8-B31D-4B93-AFEC-0E98DBDEA1B5}"/>
                </a:ext>
              </a:extLst>
            </p:cNvPr>
            <p:cNvSpPr/>
            <p:nvPr/>
          </p:nvSpPr>
          <p:spPr>
            <a:xfrm>
              <a:off x="6038213" y="10392238"/>
              <a:ext cx="62929" cy="188786"/>
            </a:xfrm>
            <a:custGeom>
              <a:avLst/>
              <a:gdLst>
                <a:gd name="connsiteX0" fmla="*/ 44022 w 47850"/>
                <a:gd name="connsiteY0" fmla="*/ 34691 h 143550"/>
                <a:gd name="connsiteX1" fmla="*/ 43783 w 47850"/>
                <a:gd name="connsiteY1" fmla="*/ 142833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1"/>
                  </a:moveTo>
                  <a:lnTo>
                    <a:pt x="43783" y="142833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7C25F64F-396C-451F-93EC-DA575C5D8769}"/>
                </a:ext>
              </a:extLst>
            </p:cNvPr>
            <p:cNvSpPr/>
            <p:nvPr/>
          </p:nvSpPr>
          <p:spPr>
            <a:xfrm>
              <a:off x="7004484" y="10389091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085 h 143550"/>
                <a:gd name="connsiteX2" fmla="*/ 17944 w 23925"/>
                <a:gd name="connsiteY2" fmla="*/ 148336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085"/>
                  </a:lnTo>
                  <a:lnTo>
                    <a:pt x="17944" y="148336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8616523-AEC4-4EAA-A177-3F1862859D9B}"/>
                </a:ext>
              </a:extLst>
            </p:cNvPr>
            <p:cNvSpPr/>
            <p:nvPr/>
          </p:nvSpPr>
          <p:spPr>
            <a:xfrm>
              <a:off x="6967671" y="10418353"/>
              <a:ext cx="62929" cy="188786"/>
            </a:xfrm>
            <a:custGeom>
              <a:avLst/>
              <a:gdLst>
                <a:gd name="connsiteX0" fmla="*/ 46175 w 47850"/>
                <a:gd name="connsiteY0" fmla="*/ 17944 h 143550"/>
                <a:gd name="connsiteX1" fmla="*/ 45936 w 47850"/>
                <a:gd name="connsiteY1" fmla="*/ 126085 h 143550"/>
                <a:gd name="connsiteX2" fmla="*/ 17944 w 47850"/>
                <a:gd name="connsiteY2" fmla="*/ 141398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5" y="17944"/>
                  </a:moveTo>
                  <a:lnTo>
                    <a:pt x="45936" y="126085"/>
                  </a:lnTo>
                  <a:lnTo>
                    <a:pt x="17944" y="141398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E976F094-22C7-4363-935A-71EE00F98101}"/>
                </a:ext>
              </a:extLst>
            </p:cNvPr>
            <p:cNvSpPr/>
            <p:nvPr/>
          </p:nvSpPr>
          <p:spPr>
            <a:xfrm>
              <a:off x="6072194" y="10414263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5F0AD9C5-7CC9-4C82-A56C-E86788E757DF}"/>
                </a:ext>
              </a:extLst>
            </p:cNvPr>
            <p:cNvSpPr/>
            <p:nvPr/>
          </p:nvSpPr>
          <p:spPr>
            <a:xfrm>
              <a:off x="6077228" y="10443524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568 w 47850"/>
                <a:gd name="connsiteY1" fmla="*/ 139724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568" y="139724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5A5B313C-5C8A-4F8C-853B-7BCDD0FBE148}"/>
                </a:ext>
              </a:extLst>
            </p:cNvPr>
            <p:cNvSpPr/>
            <p:nvPr/>
          </p:nvSpPr>
          <p:spPr>
            <a:xfrm>
              <a:off x="6958230" y="10438490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5 h 143550"/>
                <a:gd name="connsiteX2" fmla="*/ 17944 w 23925"/>
                <a:gd name="connsiteY2" fmla="*/ 148097 h 143550"/>
                <a:gd name="connsiteX3" fmla="*/ 18183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5"/>
                  </a:lnTo>
                  <a:lnTo>
                    <a:pt x="17944" y="148097"/>
                  </a:lnTo>
                  <a:lnTo>
                    <a:pt x="18183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EBE46D2-BEA1-4248-BC40-619B4B6362D2}"/>
                </a:ext>
              </a:extLst>
            </p:cNvPr>
            <p:cNvSpPr/>
            <p:nvPr/>
          </p:nvSpPr>
          <p:spPr>
            <a:xfrm>
              <a:off x="6915438" y="10467437"/>
              <a:ext cx="62929" cy="188786"/>
            </a:xfrm>
            <a:custGeom>
              <a:avLst/>
              <a:gdLst>
                <a:gd name="connsiteX0" fmla="*/ 50722 w 47850"/>
                <a:gd name="connsiteY0" fmla="*/ 17944 h 143550"/>
                <a:gd name="connsiteX1" fmla="*/ 50482 w 47850"/>
                <a:gd name="connsiteY1" fmla="*/ 126086 h 143550"/>
                <a:gd name="connsiteX2" fmla="*/ 17944 w 47850"/>
                <a:gd name="connsiteY2" fmla="*/ 138049 h 143550"/>
                <a:gd name="connsiteX3" fmla="*/ 18422 w 47850"/>
                <a:gd name="connsiteY3" fmla="*/ 2966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2" y="17944"/>
                  </a:moveTo>
                  <a:lnTo>
                    <a:pt x="50482" y="126086"/>
                  </a:lnTo>
                  <a:lnTo>
                    <a:pt x="17944" y="138049"/>
                  </a:lnTo>
                  <a:lnTo>
                    <a:pt x="18422" y="2966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0C5FAE0F-D240-4759-9928-693BC53459D3}"/>
                </a:ext>
              </a:extLst>
            </p:cNvPr>
            <p:cNvSpPr/>
            <p:nvPr/>
          </p:nvSpPr>
          <p:spPr>
            <a:xfrm>
              <a:off x="6117503" y="10461459"/>
              <a:ext cx="31465" cy="188786"/>
            </a:xfrm>
            <a:custGeom>
              <a:avLst/>
              <a:gdLst>
                <a:gd name="connsiteX0" fmla="*/ 28950 w 23925"/>
                <a:gd name="connsiteY0" fmla="*/ 39476 h 143550"/>
                <a:gd name="connsiteX1" fmla="*/ 28710 w 23925"/>
                <a:gd name="connsiteY1" fmla="*/ 147619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50" y="39476"/>
                  </a:moveTo>
                  <a:lnTo>
                    <a:pt x="28710" y="14761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3BEA6154-9046-418D-A4AD-537439BD1DB9}"/>
                </a:ext>
              </a:extLst>
            </p:cNvPr>
            <p:cNvSpPr/>
            <p:nvPr/>
          </p:nvSpPr>
          <p:spPr>
            <a:xfrm>
              <a:off x="6131661" y="10489777"/>
              <a:ext cx="62929" cy="188786"/>
            </a:xfrm>
            <a:custGeom>
              <a:avLst/>
              <a:gdLst>
                <a:gd name="connsiteX0" fmla="*/ 52396 w 47850"/>
                <a:gd name="connsiteY0" fmla="*/ 27993 h 143550"/>
                <a:gd name="connsiteX1" fmla="*/ 52157 w 47850"/>
                <a:gd name="connsiteY1" fmla="*/ 136134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7993"/>
                  </a:moveTo>
                  <a:lnTo>
                    <a:pt x="52157" y="136134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54ED1820-492F-436B-9182-8E773D3E3621}"/>
                </a:ext>
              </a:extLst>
            </p:cNvPr>
            <p:cNvSpPr/>
            <p:nvPr/>
          </p:nvSpPr>
          <p:spPr>
            <a:xfrm>
              <a:off x="6897190" y="10482855"/>
              <a:ext cx="62929" cy="188786"/>
            </a:xfrm>
            <a:custGeom>
              <a:avLst/>
              <a:gdLst>
                <a:gd name="connsiteX0" fmla="*/ 32299 w 47850"/>
                <a:gd name="connsiteY0" fmla="*/ 17944 h 143550"/>
                <a:gd name="connsiteX1" fmla="*/ 31821 w 47850"/>
                <a:gd name="connsiteY1" fmla="*/ 126326 h 143550"/>
                <a:gd name="connsiteX2" fmla="*/ 17944 w 47850"/>
                <a:gd name="connsiteY2" fmla="*/ 147140 h 143550"/>
                <a:gd name="connsiteX3" fmla="*/ 18422 w 47850"/>
                <a:gd name="connsiteY3" fmla="*/ 3899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299" y="17944"/>
                  </a:moveTo>
                  <a:lnTo>
                    <a:pt x="31821" y="126326"/>
                  </a:lnTo>
                  <a:lnTo>
                    <a:pt x="17944" y="147140"/>
                  </a:lnTo>
                  <a:lnTo>
                    <a:pt x="18422" y="3899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557E1FFB-0A21-43DD-A345-4B7E1CA8050B}"/>
                </a:ext>
              </a:extLst>
            </p:cNvPr>
            <p:cNvSpPr/>
            <p:nvPr/>
          </p:nvSpPr>
          <p:spPr>
            <a:xfrm>
              <a:off x="6850622" y="10510544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353 w 71775"/>
                <a:gd name="connsiteY1" fmla="*/ 126086 h 143550"/>
                <a:gd name="connsiteX2" fmla="*/ 17944 w 71775"/>
                <a:gd name="connsiteY2" fmla="*/ 134221 h 143550"/>
                <a:gd name="connsiteX3" fmla="*/ 18183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353" y="126086"/>
                  </a:lnTo>
                  <a:lnTo>
                    <a:pt x="17944" y="134221"/>
                  </a:lnTo>
                  <a:lnTo>
                    <a:pt x="18183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C76C1836-2A3E-429C-B4A4-3E56EA03B328}"/>
                </a:ext>
              </a:extLst>
            </p:cNvPr>
            <p:cNvSpPr/>
            <p:nvPr/>
          </p:nvSpPr>
          <p:spPr>
            <a:xfrm>
              <a:off x="6176655" y="10502992"/>
              <a:ext cx="62929" cy="188786"/>
            </a:xfrm>
            <a:custGeom>
              <a:avLst/>
              <a:gdLst>
                <a:gd name="connsiteX0" fmla="*/ 35649 w 47850"/>
                <a:gd name="connsiteY0" fmla="*/ 37801 h 143550"/>
                <a:gd name="connsiteX1" fmla="*/ 35170 w 47850"/>
                <a:gd name="connsiteY1" fmla="*/ 146182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1"/>
                  </a:moveTo>
                  <a:lnTo>
                    <a:pt x="35170" y="146182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E0C76D54-CC87-4E6C-B369-E5BA3F4813B3}"/>
                </a:ext>
              </a:extLst>
            </p:cNvPr>
            <p:cNvSpPr/>
            <p:nvPr/>
          </p:nvSpPr>
          <p:spPr>
            <a:xfrm>
              <a:off x="6199310" y="10529108"/>
              <a:ext cx="94392" cy="188786"/>
            </a:xfrm>
            <a:custGeom>
              <a:avLst/>
              <a:gdLst>
                <a:gd name="connsiteX0" fmla="*/ 55267 w 71775"/>
                <a:gd name="connsiteY0" fmla="*/ 24404 h 143550"/>
                <a:gd name="connsiteX1" fmla="*/ 54788 w 71775"/>
                <a:gd name="connsiteY1" fmla="*/ 132546 h 143550"/>
                <a:gd name="connsiteX2" fmla="*/ 17944 w 71775"/>
                <a:gd name="connsiteY2" fmla="*/ 126325 h 143550"/>
                <a:gd name="connsiteX3" fmla="*/ 18422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267" y="24404"/>
                  </a:moveTo>
                  <a:lnTo>
                    <a:pt x="54788" y="132546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E6B15F32-E5CA-4734-82AD-CCC4D41ACC3F}"/>
                </a:ext>
              </a:extLst>
            </p:cNvPr>
            <p:cNvSpPr/>
            <p:nvPr/>
          </p:nvSpPr>
          <p:spPr>
            <a:xfrm>
              <a:off x="6823876" y="10521241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6 h 143550"/>
                <a:gd name="connsiteX2" fmla="*/ 17944 w 47850"/>
                <a:gd name="connsiteY2" fmla="*/ 144987 h 143550"/>
                <a:gd name="connsiteX3" fmla="*/ 18183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6"/>
                  </a:lnTo>
                  <a:lnTo>
                    <a:pt x="17944" y="144987"/>
                  </a:lnTo>
                  <a:lnTo>
                    <a:pt x="18183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562EB9E-C14A-44A0-A183-C584333C5AF0}"/>
                </a:ext>
              </a:extLst>
            </p:cNvPr>
            <p:cNvSpPr/>
            <p:nvPr/>
          </p:nvSpPr>
          <p:spPr>
            <a:xfrm>
              <a:off x="6774479" y="10546097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6 w 71775"/>
                <a:gd name="connsiteY1" fmla="*/ 126086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6" y="126086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B3FD1DBC-C30A-4F26-844C-EB2CCA7B790F}"/>
                </a:ext>
              </a:extLst>
            </p:cNvPr>
            <p:cNvSpPr/>
            <p:nvPr/>
          </p:nvSpPr>
          <p:spPr>
            <a:xfrm>
              <a:off x="6247764" y="10537604"/>
              <a:ext cx="62929" cy="188786"/>
            </a:xfrm>
            <a:custGeom>
              <a:avLst/>
              <a:gdLst>
                <a:gd name="connsiteX0" fmla="*/ 41630 w 47850"/>
                <a:gd name="connsiteY0" fmla="*/ 35648 h 143550"/>
                <a:gd name="connsiteX1" fmla="*/ 41391 w 47850"/>
                <a:gd name="connsiteY1" fmla="*/ 143790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8"/>
                  </a:moveTo>
                  <a:lnTo>
                    <a:pt x="41391" y="143790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1BCD2E07-346B-4F60-8EC0-B3F171992A4D}"/>
                </a:ext>
              </a:extLst>
            </p:cNvPr>
            <p:cNvSpPr/>
            <p:nvPr/>
          </p:nvSpPr>
          <p:spPr>
            <a:xfrm>
              <a:off x="6278601" y="10560886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239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23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5BA29486-EBED-4B36-867C-5B44F07D773A}"/>
                </a:ext>
              </a:extLst>
            </p:cNvPr>
            <p:cNvSpPr/>
            <p:nvPr/>
          </p:nvSpPr>
          <p:spPr>
            <a:xfrm>
              <a:off x="6740497" y="10551762"/>
              <a:ext cx="62929" cy="188786"/>
            </a:xfrm>
            <a:custGeom>
              <a:avLst/>
              <a:gdLst>
                <a:gd name="connsiteX0" fmla="*/ 44022 w 47850"/>
                <a:gd name="connsiteY0" fmla="*/ 17944 h 143550"/>
                <a:gd name="connsiteX1" fmla="*/ 43783 w 47850"/>
                <a:gd name="connsiteY1" fmla="*/ 126086 h 143550"/>
                <a:gd name="connsiteX2" fmla="*/ 17944 w 47850"/>
                <a:gd name="connsiteY2" fmla="*/ 142594 h 143550"/>
                <a:gd name="connsiteX3" fmla="*/ 18183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17944"/>
                  </a:moveTo>
                  <a:lnTo>
                    <a:pt x="43783" y="126086"/>
                  </a:lnTo>
                  <a:lnTo>
                    <a:pt x="17944" y="142594"/>
                  </a:lnTo>
                  <a:lnTo>
                    <a:pt x="18183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8FCD24A8-F803-4CD0-AD3E-B34B5699EC4E}"/>
                </a:ext>
              </a:extLst>
            </p:cNvPr>
            <p:cNvSpPr/>
            <p:nvPr/>
          </p:nvSpPr>
          <p:spPr>
            <a:xfrm>
              <a:off x="6690154" y="10573472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6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6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31D75B43-3E44-426D-A6A9-3C8B14FBF84D}"/>
                </a:ext>
              </a:extLst>
            </p:cNvPr>
            <p:cNvSpPr/>
            <p:nvPr/>
          </p:nvSpPr>
          <p:spPr>
            <a:xfrm>
              <a:off x="6328628" y="10563717"/>
              <a:ext cx="62929" cy="188786"/>
            </a:xfrm>
            <a:custGeom>
              <a:avLst/>
              <a:gdLst>
                <a:gd name="connsiteX0" fmla="*/ 46893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893" y="33017"/>
                  </a:moveTo>
                  <a:lnTo>
                    <a:pt x="46415" y="141158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53C979A-C151-4183-9160-3A64BE0AF38A}"/>
                </a:ext>
              </a:extLst>
            </p:cNvPr>
            <p:cNvSpPr/>
            <p:nvPr/>
          </p:nvSpPr>
          <p:spPr>
            <a:xfrm>
              <a:off x="6366072" y="10581025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7999 h 143550"/>
                <a:gd name="connsiteX3" fmla="*/ 18422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7999"/>
                  </a:lnTo>
                  <a:lnTo>
                    <a:pt x="18422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D4328E4E-BD85-42CB-9BA4-8C04F3AFFE5D}"/>
                </a:ext>
              </a:extLst>
            </p:cNvPr>
            <p:cNvSpPr/>
            <p:nvPr/>
          </p:nvSpPr>
          <p:spPr>
            <a:xfrm>
              <a:off x="6600166" y="10586058"/>
              <a:ext cx="94392" cy="188786"/>
            </a:xfrm>
            <a:custGeom>
              <a:avLst/>
              <a:gdLst>
                <a:gd name="connsiteX0" fmla="*/ 55985 w 71775"/>
                <a:gd name="connsiteY0" fmla="*/ 21771 h 143550"/>
                <a:gd name="connsiteX1" fmla="*/ 55745 w 71775"/>
                <a:gd name="connsiteY1" fmla="*/ 130152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985" y="21771"/>
                  </a:moveTo>
                  <a:lnTo>
                    <a:pt x="55745" y="130152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3C7B010-9B07-4DCE-AF69-DC4E215DD161}"/>
                </a:ext>
              </a:extLst>
            </p:cNvPr>
            <p:cNvSpPr/>
            <p:nvPr/>
          </p:nvSpPr>
          <p:spPr>
            <a:xfrm>
              <a:off x="6649879" y="10573472"/>
              <a:ext cx="62929" cy="188786"/>
            </a:xfrm>
            <a:custGeom>
              <a:avLst/>
              <a:gdLst>
                <a:gd name="connsiteX0" fmla="*/ 48808 w 47850"/>
                <a:gd name="connsiteY0" fmla="*/ 17944 h 143550"/>
                <a:gd name="connsiteX1" fmla="*/ 48568 w 47850"/>
                <a:gd name="connsiteY1" fmla="*/ 126325 h 143550"/>
                <a:gd name="connsiteX2" fmla="*/ 17944 w 47850"/>
                <a:gd name="connsiteY2" fmla="*/ 13972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17944"/>
                  </a:moveTo>
                  <a:lnTo>
                    <a:pt x="48568" y="126325"/>
                  </a:lnTo>
                  <a:lnTo>
                    <a:pt x="17944" y="13972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CD74D10A-CB10-48D7-87D8-89E4F4FAB5D8}"/>
                </a:ext>
              </a:extLst>
            </p:cNvPr>
            <p:cNvSpPr/>
            <p:nvPr/>
          </p:nvSpPr>
          <p:spPr>
            <a:xfrm>
              <a:off x="6459520" y="10588575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5 h 143550"/>
                <a:gd name="connsiteX2" fmla="*/ 17944 w 71775"/>
                <a:gd name="connsiteY2" fmla="*/ 132067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5"/>
                  </a:lnTo>
                  <a:lnTo>
                    <a:pt x="17944" y="132067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2E483B19-D991-4BC5-817B-BDC4E07755A5}"/>
                </a:ext>
              </a:extLst>
            </p:cNvPr>
            <p:cNvSpPr/>
            <p:nvPr/>
          </p:nvSpPr>
          <p:spPr>
            <a:xfrm>
              <a:off x="6416413" y="10581025"/>
              <a:ext cx="62929" cy="188786"/>
            </a:xfrm>
            <a:custGeom>
              <a:avLst/>
              <a:gdLst>
                <a:gd name="connsiteX0" fmla="*/ 50961 w 47850"/>
                <a:gd name="connsiteY0" fmla="*/ 29667 h 143550"/>
                <a:gd name="connsiteX1" fmla="*/ 50722 w 47850"/>
                <a:gd name="connsiteY1" fmla="*/ 13780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961" y="29667"/>
                  </a:moveTo>
                  <a:lnTo>
                    <a:pt x="50722" y="13780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F0F51E3-3103-48E8-BBA8-2C4FB15D3029}"/>
                </a:ext>
              </a:extLst>
            </p:cNvPr>
            <p:cNvSpPr/>
            <p:nvPr/>
          </p:nvSpPr>
          <p:spPr>
            <a:xfrm>
              <a:off x="6555171" y="10586058"/>
              <a:ext cx="62929" cy="188786"/>
            </a:xfrm>
            <a:custGeom>
              <a:avLst/>
              <a:gdLst>
                <a:gd name="connsiteX0" fmla="*/ 52396 w 47850"/>
                <a:gd name="connsiteY0" fmla="*/ 17944 h 143550"/>
                <a:gd name="connsiteX1" fmla="*/ 52157 w 47850"/>
                <a:gd name="connsiteY1" fmla="*/ 126085 h 143550"/>
                <a:gd name="connsiteX2" fmla="*/ 17944 w 47850"/>
                <a:gd name="connsiteY2" fmla="*/ 135895 h 143550"/>
                <a:gd name="connsiteX3" fmla="*/ 18183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17944"/>
                  </a:moveTo>
                  <a:lnTo>
                    <a:pt x="52157" y="126085"/>
                  </a:lnTo>
                  <a:lnTo>
                    <a:pt x="17944" y="135895"/>
                  </a:lnTo>
                  <a:lnTo>
                    <a:pt x="18183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B14FA14-2071-47D5-831C-F950E08EDB73}"/>
                </a:ext>
              </a:extLst>
            </p:cNvPr>
            <p:cNvSpPr/>
            <p:nvPr/>
          </p:nvSpPr>
          <p:spPr>
            <a:xfrm>
              <a:off x="6507975" y="10588575"/>
              <a:ext cx="94392" cy="188786"/>
            </a:xfrm>
            <a:custGeom>
              <a:avLst/>
              <a:gdLst>
                <a:gd name="connsiteX0" fmla="*/ 54071 w 71775"/>
                <a:gd name="connsiteY0" fmla="*/ 25839 h 143550"/>
                <a:gd name="connsiteX1" fmla="*/ 53832 w 71775"/>
                <a:gd name="connsiteY1" fmla="*/ 133981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39"/>
                  </a:moveTo>
                  <a:lnTo>
                    <a:pt x="53832" y="133981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1A25E611-24CF-4E75-80FC-C2C6676A71A7}"/>
                </a:ext>
              </a:extLst>
            </p:cNvPr>
            <p:cNvSpPr/>
            <p:nvPr/>
          </p:nvSpPr>
          <p:spPr>
            <a:xfrm>
              <a:off x="6011782" y="9992954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6134 h 478503"/>
                <a:gd name="connsiteX3" fmla="*/ 759624 w 813455"/>
                <a:gd name="connsiteY3" fmla="*/ 158384 h 478503"/>
                <a:gd name="connsiteX4" fmla="*/ 785224 w 813455"/>
                <a:gd name="connsiteY4" fmla="*/ 174893 h 478503"/>
                <a:gd name="connsiteX5" fmla="*/ 782114 w 813455"/>
                <a:gd name="connsiteY5" fmla="*/ 197143 h 478503"/>
                <a:gd name="connsiteX6" fmla="*/ 802211 w 813455"/>
                <a:gd name="connsiteY6" fmla="*/ 216522 h 478503"/>
                <a:gd name="connsiteX7" fmla="*/ 791923 w 813455"/>
                <a:gd name="connsiteY7" fmla="*/ 238055 h 478503"/>
                <a:gd name="connsiteX8" fmla="*/ 805800 w 813455"/>
                <a:gd name="connsiteY8" fmla="*/ 258870 h 478503"/>
                <a:gd name="connsiteX9" fmla="*/ 789052 w 813455"/>
                <a:gd name="connsiteY9" fmla="*/ 278967 h 478503"/>
                <a:gd name="connsiteX10" fmla="*/ 795990 w 813455"/>
                <a:gd name="connsiteY10" fmla="*/ 300978 h 478503"/>
                <a:gd name="connsiteX11" fmla="*/ 773261 w 813455"/>
                <a:gd name="connsiteY11" fmla="*/ 319162 h 478503"/>
                <a:gd name="connsiteX12" fmla="*/ 773022 w 813455"/>
                <a:gd name="connsiteY12" fmla="*/ 341412 h 478503"/>
                <a:gd name="connsiteX13" fmla="*/ 745029 w 813455"/>
                <a:gd name="connsiteY13" fmla="*/ 356724 h 478503"/>
                <a:gd name="connsiteX14" fmla="*/ 737852 w 813455"/>
                <a:gd name="connsiteY14" fmla="*/ 378735 h 478503"/>
                <a:gd name="connsiteX15" fmla="*/ 705553 w 813455"/>
                <a:gd name="connsiteY15" fmla="*/ 390458 h 478503"/>
                <a:gd name="connsiteX16" fmla="*/ 691676 w 813455"/>
                <a:gd name="connsiteY16" fmla="*/ 411512 h 478503"/>
                <a:gd name="connsiteX17" fmla="*/ 656028 w 813455"/>
                <a:gd name="connsiteY17" fmla="*/ 419647 h 478503"/>
                <a:gd name="connsiteX18" fmla="*/ 635692 w 813455"/>
                <a:gd name="connsiteY18" fmla="*/ 438548 h 478503"/>
                <a:gd name="connsiteX19" fmla="*/ 598129 w 813455"/>
                <a:gd name="connsiteY19" fmla="*/ 442854 h 478503"/>
                <a:gd name="connsiteX20" fmla="*/ 572290 w 813455"/>
                <a:gd name="connsiteY20" fmla="*/ 459363 h 478503"/>
                <a:gd name="connsiteX21" fmla="*/ 534010 w 813455"/>
                <a:gd name="connsiteY21" fmla="*/ 459363 h 478503"/>
                <a:gd name="connsiteX22" fmla="*/ 503386 w 813455"/>
                <a:gd name="connsiteY22" fmla="*/ 472761 h 478503"/>
                <a:gd name="connsiteX23" fmla="*/ 465584 w 813455"/>
                <a:gd name="connsiteY23" fmla="*/ 468933 h 478503"/>
                <a:gd name="connsiteX24" fmla="*/ 431371 w 813455"/>
                <a:gd name="connsiteY24" fmla="*/ 478742 h 478503"/>
                <a:gd name="connsiteX25" fmla="*/ 395483 w 813455"/>
                <a:gd name="connsiteY25" fmla="*/ 470847 h 478503"/>
                <a:gd name="connsiteX26" fmla="*/ 358638 w 813455"/>
                <a:gd name="connsiteY26" fmla="*/ 476828 h 478503"/>
                <a:gd name="connsiteX27" fmla="*/ 325861 w 813455"/>
                <a:gd name="connsiteY27" fmla="*/ 465105 h 478503"/>
                <a:gd name="connsiteX28" fmla="*/ 287820 w 813455"/>
                <a:gd name="connsiteY28" fmla="*/ 467019 h 478503"/>
                <a:gd name="connsiteX29" fmla="*/ 259110 w 813455"/>
                <a:gd name="connsiteY29" fmla="*/ 451946 h 478503"/>
                <a:gd name="connsiteX30" fmla="*/ 221069 w 813455"/>
                <a:gd name="connsiteY30" fmla="*/ 449793 h 478503"/>
                <a:gd name="connsiteX31" fmla="*/ 197861 w 813455"/>
                <a:gd name="connsiteY31" fmla="*/ 432088 h 478503"/>
                <a:gd name="connsiteX32" fmla="*/ 161017 w 813455"/>
                <a:gd name="connsiteY32" fmla="*/ 425628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89 h 478503"/>
                <a:gd name="connsiteX36" fmla="*/ 67948 w 813455"/>
                <a:gd name="connsiteY36" fmla="*/ 360552 h 478503"/>
                <a:gd name="connsiteX37" fmla="*/ 64120 w 813455"/>
                <a:gd name="connsiteY37" fmla="*/ 338301 h 478503"/>
                <a:gd name="connsiteX38" fmla="*/ 38520 w 813455"/>
                <a:gd name="connsiteY38" fmla="*/ 321554 h 478503"/>
                <a:gd name="connsiteX39" fmla="*/ 41630 w 813455"/>
                <a:gd name="connsiteY39" fmla="*/ 299303 h 478503"/>
                <a:gd name="connsiteX40" fmla="*/ 21533 w 813455"/>
                <a:gd name="connsiteY40" fmla="*/ 280163 h 478503"/>
                <a:gd name="connsiteX41" fmla="*/ 31581 w 813455"/>
                <a:gd name="connsiteY41" fmla="*/ 258631 h 478503"/>
                <a:gd name="connsiteX42" fmla="*/ 17944 w 813455"/>
                <a:gd name="connsiteY42" fmla="*/ 237577 h 478503"/>
                <a:gd name="connsiteX43" fmla="*/ 34692 w 813455"/>
                <a:gd name="connsiteY43" fmla="*/ 217480 h 478503"/>
                <a:gd name="connsiteX44" fmla="*/ 27753 w 813455"/>
                <a:gd name="connsiteY44" fmla="*/ 195468 h 478503"/>
                <a:gd name="connsiteX45" fmla="*/ 50482 w 813455"/>
                <a:gd name="connsiteY45" fmla="*/ 177524 h 478503"/>
                <a:gd name="connsiteX46" fmla="*/ 50722 w 813455"/>
                <a:gd name="connsiteY46" fmla="*/ 155035 h 478503"/>
                <a:gd name="connsiteX47" fmla="*/ 78714 w 813455"/>
                <a:gd name="connsiteY47" fmla="*/ 139962 h 478503"/>
                <a:gd name="connsiteX48" fmla="*/ 85892 w 813455"/>
                <a:gd name="connsiteY48" fmla="*/ 117951 h 478503"/>
                <a:gd name="connsiteX49" fmla="*/ 118190 w 813455"/>
                <a:gd name="connsiteY49" fmla="*/ 105988 h 478503"/>
                <a:gd name="connsiteX50" fmla="*/ 132067 w 813455"/>
                <a:gd name="connsiteY50" fmla="*/ 85174 h 478503"/>
                <a:gd name="connsiteX51" fmla="*/ 167716 w 813455"/>
                <a:gd name="connsiteY51" fmla="*/ 77039 h 478503"/>
                <a:gd name="connsiteX52" fmla="*/ 188052 w 813455"/>
                <a:gd name="connsiteY52" fmla="*/ 57898 h 478503"/>
                <a:gd name="connsiteX53" fmla="*/ 225614 w 813455"/>
                <a:gd name="connsiteY53" fmla="*/ 53592 h 478503"/>
                <a:gd name="connsiteX54" fmla="*/ 251454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1 w 813455"/>
                <a:gd name="connsiteY59" fmla="*/ 25839 h 478503"/>
                <a:gd name="connsiteX60" fmla="*/ 465105 w 813455"/>
                <a:gd name="connsiteY60" fmla="*/ 19858 h 478503"/>
                <a:gd name="connsiteX61" fmla="*/ 497883 w 813455"/>
                <a:gd name="connsiteY61" fmla="*/ 31581 h 478503"/>
                <a:gd name="connsiteX62" fmla="*/ 535924 w 813455"/>
                <a:gd name="connsiteY62" fmla="*/ 29667 h 478503"/>
                <a:gd name="connsiteX63" fmla="*/ 564395 w 813455"/>
                <a:gd name="connsiteY63" fmla="*/ 44500 h 478503"/>
                <a:gd name="connsiteX64" fmla="*/ 602675 w 813455"/>
                <a:gd name="connsiteY64" fmla="*/ 46654 h 478503"/>
                <a:gd name="connsiteX65" fmla="*/ 625882 w 813455"/>
                <a:gd name="connsiteY65" fmla="*/ 64597 h 478503"/>
                <a:gd name="connsiteX66" fmla="*/ 662727 w 813455"/>
                <a:gd name="connsiteY66" fmla="*/ 70818 h 478503"/>
                <a:gd name="connsiteX67" fmla="*/ 680193 w 813455"/>
                <a:gd name="connsiteY67" fmla="*/ 90676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6134"/>
                  </a:lnTo>
                  <a:lnTo>
                    <a:pt x="759624" y="158384"/>
                  </a:lnTo>
                  <a:lnTo>
                    <a:pt x="785224" y="174893"/>
                  </a:lnTo>
                  <a:lnTo>
                    <a:pt x="782114" y="197143"/>
                  </a:lnTo>
                  <a:lnTo>
                    <a:pt x="802211" y="216522"/>
                  </a:lnTo>
                  <a:lnTo>
                    <a:pt x="791923" y="238055"/>
                  </a:lnTo>
                  <a:lnTo>
                    <a:pt x="805800" y="258870"/>
                  </a:lnTo>
                  <a:lnTo>
                    <a:pt x="789052" y="278967"/>
                  </a:lnTo>
                  <a:lnTo>
                    <a:pt x="795990" y="300978"/>
                  </a:lnTo>
                  <a:lnTo>
                    <a:pt x="773261" y="319162"/>
                  </a:lnTo>
                  <a:lnTo>
                    <a:pt x="773022" y="341412"/>
                  </a:lnTo>
                  <a:lnTo>
                    <a:pt x="745029" y="356724"/>
                  </a:lnTo>
                  <a:lnTo>
                    <a:pt x="737852" y="378735"/>
                  </a:lnTo>
                  <a:lnTo>
                    <a:pt x="705553" y="390458"/>
                  </a:lnTo>
                  <a:lnTo>
                    <a:pt x="691676" y="411512"/>
                  </a:lnTo>
                  <a:lnTo>
                    <a:pt x="656028" y="419647"/>
                  </a:lnTo>
                  <a:lnTo>
                    <a:pt x="635692" y="438548"/>
                  </a:lnTo>
                  <a:lnTo>
                    <a:pt x="598129" y="442854"/>
                  </a:lnTo>
                  <a:lnTo>
                    <a:pt x="572290" y="459363"/>
                  </a:lnTo>
                  <a:lnTo>
                    <a:pt x="534010" y="459363"/>
                  </a:lnTo>
                  <a:lnTo>
                    <a:pt x="503386" y="472761"/>
                  </a:lnTo>
                  <a:lnTo>
                    <a:pt x="465584" y="468933"/>
                  </a:lnTo>
                  <a:lnTo>
                    <a:pt x="431371" y="478742"/>
                  </a:lnTo>
                  <a:lnTo>
                    <a:pt x="395483" y="470847"/>
                  </a:lnTo>
                  <a:lnTo>
                    <a:pt x="358638" y="476828"/>
                  </a:lnTo>
                  <a:lnTo>
                    <a:pt x="325861" y="465105"/>
                  </a:lnTo>
                  <a:lnTo>
                    <a:pt x="287820" y="467019"/>
                  </a:lnTo>
                  <a:lnTo>
                    <a:pt x="259110" y="451946"/>
                  </a:lnTo>
                  <a:lnTo>
                    <a:pt x="221069" y="449793"/>
                  </a:lnTo>
                  <a:lnTo>
                    <a:pt x="197861" y="432088"/>
                  </a:lnTo>
                  <a:lnTo>
                    <a:pt x="161017" y="425628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89"/>
                  </a:lnTo>
                  <a:lnTo>
                    <a:pt x="67948" y="360552"/>
                  </a:lnTo>
                  <a:lnTo>
                    <a:pt x="64120" y="338301"/>
                  </a:lnTo>
                  <a:lnTo>
                    <a:pt x="38520" y="321554"/>
                  </a:lnTo>
                  <a:lnTo>
                    <a:pt x="41630" y="299303"/>
                  </a:lnTo>
                  <a:lnTo>
                    <a:pt x="21533" y="280163"/>
                  </a:lnTo>
                  <a:lnTo>
                    <a:pt x="31581" y="258631"/>
                  </a:lnTo>
                  <a:lnTo>
                    <a:pt x="17944" y="237577"/>
                  </a:lnTo>
                  <a:lnTo>
                    <a:pt x="34692" y="217480"/>
                  </a:lnTo>
                  <a:lnTo>
                    <a:pt x="27753" y="195468"/>
                  </a:lnTo>
                  <a:lnTo>
                    <a:pt x="50482" y="177524"/>
                  </a:lnTo>
                  <a:lnTo>
                    <a:pt x="50722" y="155035"/>
                  </a:lnTo>
                  <a:lnTo>
                    <a:pt x="78714" y="139962"/>
                  </a:lnTo>
                  <a:lnTo>
                    <a:pt x="85892" y="117951"/>
                  </a:lnTo>
                  <a:lnTo>
                    <a:pt x="118190" y="105988"/>
                  </a:lnTo>
                  <a:lnTo>
                    <a:pt x="132067" y="85174"/>
                  </a:lnTo>
                  <a:lnTo>
                    <a:pt x="167716" y="77039"/>
                  </a:lnTo>
                  <a:lnTo>
                    <a:pt x="188052" y="57898"/>
                  </a:lnTo>
                  <a:lnTo>
                    <a:pt x="225614" y="53592"/>
                  </a:lnTo>
                  <a:lnTo>
                    <a:pt x="251454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1" y="25839"/>
                  </a:lnTo>
                  <a:lnTo>
                    <a:pt x="465105" y="19858"/>
                  </a:lnTo>
                  <a:lnTo>
                    <a:pt x="497883" y="31581"/>
                  </a:lnTo>
                  <a:lnTo>
                    <a:pt x="535924" y="29667"/>
                  </a:lnTo>
                  <a:lnTo>
                    <a:pt x="564395" y="44500"/>
                  </a:lnTo>
                  <a:lnTo>
                    <a:pt x="602675" y="46654"/>
                  </a:lnTo>
                  <a:lnTo>
                    <a:pt x="625882" y="64597"/>
                  </a:lnTo>
                  <a:lnTo>
                    <a:pt x="662727" y="70818"/>
                  </a:lnTo>
                  <a:lnTo>
                    <a:pt x="680193" y="9067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978FCBEC-39AE-4DD8-A5BA-3744279E71B5}"/>
                </a:ext>
              </a:extLst>
            </p:cNvPr>
            <p:cNvSpPr/>
            <p:nvPr/>
          </p:nvSpPr>
          <p:spPr>
            <a:xfrm>
              <a:off x="6107045" y="10048568"/>
              <a:ext cx="881002" cy="314645"/>
            </a:xfrm>
            <a:custGeom>
              <a:avLst/>
              <a:gdLst>
                <a:gd name="connsiteX0" fmla="*/ 565886 w 669904"/>
                <a:gd name="connsiteY0" fmla="*/ 73031 h 239251"/>
                <a:gd name="connsiteX1" fmla="*/ 111308 w 669904"/>
                <a:gd name="connsiteY1" fmla="*/ 73031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1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1"/>
                  </a:moveTo>
                  <a:cubicBezTo>
                    <a:pt x="440040" y="-419"/>
                    <a:pt x="236437" y="-419"/>
                    <a:pt x="111308" y="73031"/>
                  </a:cubicBezTo>
                  <a:cubicBezTo>
                    <a:pt x="39054" y="115619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0"/>
                    <a:pt x="649863" y="189308"/>
                    <a:pt x="658237" y="229741"/>
                  </a:cubicBezTo>
                  <a:cubicBezTo>
                    <a:pt x="669960" y="173995"/>
                    <a:pt x="639097" y="115857"/>
                    <a:pt x="565886" y="73031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2785219-A0D3-410C-BB4D-A62ACC7C426B}"/>
                </a:ext>
              </a:extLst>
            </p:cNvPr>
            <p:cNvSpPr/>
            <p:nvPr/>
          </p:nvSpPr>
          <p:spPr>
            <a:xfrm>
              <a:off x="6110265" y="10109293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69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69"/>
                  </a:cubicBezTo>
                  <a:cubicBezTo>
                    <a:pt x="26318" y="222803"/>
                    <a:pt x="57181" y="261801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0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D35892A2-6AB3-4595-B535-DC9C2780625E}"/>
                </a:ext>
              </a:extLst>
            </p:cNvPr>
            <p:cNvSpPr/>
            <p:nvPr/>
          </p:nvSpPr>
          <p:spPr>
            <a:xfrm>
              <a:off x="6695817" y="10204080"/>
              <a:ext cx="62929" cy="94392"/>
            </a:xfrm>
            <a:custGeom>
              <a:avLst/>
              <a:gdLst>
                <a:gd name="connsiteX0" fmla="*/ 52875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19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2875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1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EFFEA58D-3D25-40DF-B582-D1B8FCBC53DA}"/>
                </a:ext>
              </a:extLst>
            </p:cNvPr>
            <p:cNvSpPr/>
            <p:nvPr/>
          </p:nvSpPr>
          <p:spPr>
            <a:xfrm>
              <a:off x="6524023" y="10232998"/>
              <a:ext cx="94392" cy="94392"/>
            </a:xfrm>
            <a:custGeom>
              <a:avLst/>
              <a:gdLst>
                <a:gd name="connsiteX0" fmla="*/ 17944 w 71775"/>
                <a:gd name="connsiteY0" fmla="*/ 60074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1 h 71775"/>
                <a:gd name="connsiteX7" fmla="*/ 25121 w 71775"/>
                <a:gd name="connsiteY7" fmla="*/ 50265 h 71775"/>
                <a:gd name="connsiteX8" fmla="*/ 17944 w 71775"/>
                <a:gd name="connsiteY8" fmla="*/ 6007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4"/>
                  </a:moveTo>
                  <a:lnTo>
                    <a:pt x="17944" y="33039"/>
                  </a:lnTo>
                  <a:cubicBezTo>
                    <a:pt x="17944" y="29211"/>
                    <a:pt x="20337" y="25861"/>
                    <a:pt x="25121" y="23230"/>
                  </a:cubicBezTo>
                  <a:cubicBezTo>
                    <a:pt x="30624" y="19880"/>
                    <a:pt x="37324" y="18205"/>
                    <a:pt x="45458" y="17966"/>
                  </a:cubicBezTo>
                  <a:cubicBezTo>
                    <a:pt x="53592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6"/>
                    <a:pt x="53353" y="44762"/>
                    <a:pt x="45458" y="45001"/>
                  </a:cubicBezTo>
                  <a:cubicBezTo>
                    <a:pt x="37324" y="45241"/>
                    <a:pt x="30624" y="46916"/>
                    <a:pt x="25121" y="50265"/>
                  </a:cubicBezTo>
                  <a:cubicBezTo>
                    <a:pt x="20337" y="53136"/>
                    <a:pt x="17944" y="56485"/>
                    <a:pt x="17944" y="6007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738954FA-F32F-426C-B806-8754B7542D57}"/>
                </a:ext>
              </a:extLst>
            </p:cNvPr>
            <p:cNvSpPr/>
            <p:nvPr/>
          </p:nvSpPr>
          <p:spPr>
            <a:xfrm>
              <a:off x="6568072" y="10263862"/>
              <a:ext cx="94392" cy="94392"/>
            </a:xfrm>
            <a:custGeom>
              <a:avLst/>
              <a:gdLst>
                <a:gd name="connsiteX0" fmla="*/ 72732 w 71775"/>
                <a:gd name="connsiteY0" fmla="*/ 17944 h 71775"/>
                <a:gd name="connsiteX1" fmla="*/ 72732 w 71775"/>
                <a:gd name="connsiteY1" fmla="*/ 44979 h 71775"/>
                <a:gd name="connsiteX2" fmla="*/ 17944 w 71775"/>
                <a:gd name="connsiteY2" fmla="*/ 77039 h 71775"/>
                <a:gd name="connsiteX3" fmla="*/ 18183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2" y="17944"/>
                  </a:moveTo>
                  <a:lnTo>
                    <a:pt x="72732" y="44979"/>
                  </a:lnTo>
                  <a:lnTo>
                    <a:pt x="17944" y="77039"/>
                  </a:lnTo>
                  <a:lnTo>
                    <a:pt x="18183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C51E71E1-C532-4A4C-9EEC-FE7C3D26E8DC}"/>
                </a:ext>
              </a:extLst>
            </p:cNvPr>
            <p:cNvSpPr/>
            <p:nvPr/>
          </p:nvSpPr>
          <p:spPr>
            <a:xfrm>
              <a:off x="6429628" y="10244354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4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7" y="32299"/>
                    <a:pt x="25121" y="39476"/>
                  </a:cubicBezTo>
                  <a:cubicBezTo>
                    <a:pt x="31342" y="48329"/>
                    <a:pt x="39955" y="58138"/>
                    <a:pt x="51678" y="69144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337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6756FCBD-F485-411E-8416-16300B5C58D7}"/>
                </a:ext>
              </a:extLst>
            </p:cNvPr>
            <p:cNvSpPr/>
            <p:nvPr/>
          </p:nvSpPr>
          <p:spPr>
            <a:xfrm>
              <a:off x="6640125" y="10263862"/>
              <a:ext cx="62929" cy="125858"/>
            </a:xfrm>
            <a:custGeom>
              <a:avLst/>
              <a:gdLst>
                <a:gd name="connsiteX0" fmla="*/ 50722 w 47850"/>
                <a:gd name="connsiteY0" fmla="*/ 56703 h 95700"/>
                <a:gd name="connsiteX1" fmla="*/ 50722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2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2" y="56703"/>
                  </a:moveTo>
                  <a:lnTo>
                    <a:pt x="50722" y="83738"/>
                  </a:lnTo>
                  <a:cubicBezTo>
                    <a:pt x="43783" y="68905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2778" y="28949"/>
                    <a:pt x="43783" y="41869"/>
                    <a:pt x="50722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E1E1A8-2348-476C-A779-94BAE710C771}"/>
                </a:ext>
              </a:extLst>
            </p:cNvPr>
            <p:cNvSpPr/>
            <p:nvPr/>
          </p:nvSpPr>
          <p:spPr>
            <a:xfrm>
              <a:off x="6682918" y="10296585"/>
              <a:ext cx="94392" cy="94392"/>
            </a:xfrm>
            <a:custGeom>
              <a:avLst/>
              <a:gdLst>
                <a:gd name="connsiteX0" fmla="*/ 73929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856 h 71775"/>
                <a:gd name="connsiteX3" fmla="*/ 18183 w 71775"/>
                <a:gd name="connsiteY3" fmla="*/ 318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929" y="17944"/>
                  </a:moveTo>
                  <a:lnTo>
                    <a:pt x="73690" y="44979"/>
                  </a:lnTo>
                  <a:lnTo>
                    <a:pt x="17944" y="58856"/>
                  </a:lnTo>
                  <a:lnTo>
                    <a:pt x="18183" y="318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C17F004-D457-4A20-9766-8F5C180FE1FA}"/>
                </a:ext>
              </a:extLst>
            </p:cNvPr>
            <p:cNvSpPr/>
            <p:nvPr/>
          </p:nvSpPr>
          <p:spPr>
            <a:xfrm>
              <a:off x="6506089" y="10342838"/>
              <a:ext cx="31465" cy="94392"/>
            </a:xfrm>
            <a:custGeom>
              <a:avLst/>
              <a:gdLst>
                <a:gd name="connsiteX0" fmla="*/ 26317 w 23925"/>
                <a:gd name="connsiteY0" fmla="*/ 34452 h 71775"/>
                <a:gd name="connsiteX1" fmla="*/ 26317 w 23925"/>
                <a:gd name="connsiteY1" fmla="*/ 61488 h 71775"/>
                <a:gd name="connsiteX2" fmla="*/ 26317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7 w 23925"/>
                <a:gd name="connsiteY5" fmla="*/ 33256 h 71775"/>
                <a:gd name="connsiteX6" fmla="*/ 26317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7" y="34452"/>
                  </a:moveTo>
                  <a:lnTo>
                    <a:pt x="26317" y="61488"/>
                  </a:lnTo>
                  <a:cubicBezTo>
                    <a:pt x="26317" y="61009"/>
                    <a:pt x="26317" y="60531"/>
                    <a:pt x="26317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7" y="33256"/>
                  </a:cubicBezTo>
                  <a:cubicBezTo>
                    <a:pt x="26317" y="33495"/>
                    <a:pt x="26317" y="33973"/>
                    <a:pt x="26317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BA9D22A-4389-4567-9F4E-4CE5181663DB}"/>
                </a:ext>
              </a:extLst>
            </p:cNvPr>
            <p:cNvSpPr/>
            <p:nvPr/>
          </p:nvSpPr>
          <p:spPr>
            <a:xfrm>
              <a:off x="6447879" y="10342523"/>
              <a:ext cx="94392" cy="94392"/>
            </a:xfrm>
            <a:custGeom>
              <a:avLst/>
              <a:gdLst>
                <a:gd name="connsiteX0" fmla="*/ 62206 w 71775"/>
                <a:gd name="connsiteY0" fmla="*/ 17944 h 71775"/>
                <a:gd name="connsiteX1" fmla="*/ 62206 w 71775"/>
                <a:gd name="connsiteY1" fmla="*/ 44979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206" y="17944"/>
                  </a:moveTo>
                  <a:lnTo>
                    <a:pt x="62206" y="44979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D36CBB95-2C5A-4FBE-BC63-B736F779F4B1}"/>
                </a:ext>
              </a:extLst>
            </p:cNvPr>
            <p:cNvSpPr/>
            <p:nvPr/>
          </p:nvSpPr>
          <p:spPr>
            <a:xfrm>
              <a:off x="6612122" y="10372415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6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6"/>
                  </a:lnTo>
                  <a:cubicBezTo>
                    <a:pt x="18183" y="21772"/>
                    <a:pt x="18422" y="1985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79EB9515-9DE4-4F63-BABB-57171978EB96}"/>
                </a:ext>
              </a:extLst>
            </p:cNvPr>
            <p:cNvSpPr/>
            <p:nvPr/>
          </p:nvSpPr>
          <p:spPr>
            <a:xfrm>
              <a:off x="6276398" y="10303822"/>
              <a:ext cx="94392" cy="157323"/>
            </a:xfrm>
            <a:custGeom>
              <a:avLst/>
              <a:gdLst>
                <a:gd name="connsiteX0" fmla="*/ 72733 w 71775"/>
                <a:gd name="connsiteY0" fmla="*/ 80149 h 119625"/>
                <a:gd name="connsiteX1" fmla="*/ 72733 w 71775"/>
                <a:gd name="connsiteY1" fmla="*/ 107184 h 119625"/>
                <a:gd name="connsiteX2" fmla="*/ 35649 w 71775"/>
                <a:gd name="connsiteY2" fmla="*/ 75603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3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3" y="80149"/>
                  </a:moveTo>
                  <a:lnTo>
                    <a:pt x="72733" y="107184"/>
                  </a:lnTo>
                  <a:cubicBezTo>
                    <a:pt x="57660" y="97375"/>
                    <a:pt x="45219" y="86848"/>
                    <a:pt x="35649" y="75603"/>
                  </a:cubicBezTo>
                  <a:cubicBezTo>
                    <a:pt x="25839" y="64358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5"/>
                    <a:pt x="25839" y="37323"/>
                    <a:pt x="35649" y="48568"/>
                  </a:cubicBezTo>
                  <a:cubicBezTo>
                    <a:pt x="45219" y="59813"/>
                    <a:pt x="57660" y="70339"/>
                    <a:pt x="72733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AD3414B7-CCFA-404C-ABF9-9540D6D7BB8F}"/>
                </a:ext>
              </a:extLst>
            </p:cNvPr>
            <p:cNvSpPr/>
            <p:nvPr/>
          </p:nvSpPr>
          <p:spPr>
            <a:xfrm>
              <a:off x="6392188" y="10379966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70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70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5"/>
                  </a:cubicBezTo>
                  <a:cubicBezTo>
                    <a:pt x="122497" y="59573"/>
                    <a:pt x="144029" y="54549"/>
                    <a:pt x="161734" y="44262"/>
                  </a:cubicBezTo>
                  <a:cubicBezTo>
                    <a:pt x="175850" y="35888"/>
                    <a:pt x="183745" y="27036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2239B6A3-83A2-442C-9BDA-20EA97233B74}"/>
                </a:ext>
              </a:extLst>
            </p:cNvPr>
            <p:cNvSpPr/>
            <p:nvPr/>
          </p:nvSpPr>
          <p:spPr>
            <a:xfrm>
              <a:off x="6344675" y="10409542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6F35670-E0FB-4109-A343-A35F61015827}"/>
                </a:ext>
              </a:extLst>
            </p:cNvPr>
            <p:cNvSpPr/>
            <p:nvPr/>
          </p:nvSpPr>
          <p:spPr>
            <a:xfrm>
              <a:off x="6276398" y="10178908"/>
              <a:ext cx="503430" cy="283179"/>
            </a:xfrm>
            <a:custGeom>
              <a:avLst/>
              <a:gdLst>
                <a:gd name="connsiteX0" fmla="*/ 273225 w 382802"/>
                <a:gd name="connsiteY0" fmla="*/ 170825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9 w 382802"/>
                <a:gd name="connsiteY3" fmla="*/ 193315 h 215326"/>
                <a:gd name="connsiteX4" fmla="*/ 70101 w 382802"/>
                <a:gd name="connsiteY4" fmla="*/ 214369 h 215326"/>
                <a:gd name="connsiteX5" fmla="*/ 37802 w 382802"/>
                <a:gd name="connsiteY5" fmla="*/ 195468 h 215326"/>
                <a:gd name="connsiteX6" fmla="*/ 72733 w 382802"/>
                <a:gd name="connsiteY6" fmla="*/ 174893 h 215326"/>
                <a:gd name="connsiteX7" fmla="*/ 35649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29 h 215326"/>
                <a:gd name="connsiteX13" fmla="*/ 142116 w 382802"/>
                <a:gd name="connsiteY13" fmla="*/ 88762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8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4 h 215326"/>
                <a:gd name="connsiteX20" fmla="*/ 337345 w 382802"/>
                <a:gd name="connsiteY20" fmla="*/ 57420 h 215326"/>
                <a:gd name="connsiteX21" fmla="*/ 383520 w 382802"/>
                <a:gd name="connsiteY21" fmla="*/ 107184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5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3 h 215326"/>
                <a:gd name="connsiteX32" fmla="*/ 215566 w 382802"/>
                <a:gd name="connsiteY32" fmla="*/ 91155 h 215326"/>
                <a:gd name="connsiteX33" fmla="*/ 174175 w 382802"/>
                <a:gd name="connsiteY33" fmla="*/ 173696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8 w 382802"/>
                <a:gd name="connsiteY36" fmla="*/ 142354 h 215326"/>
                <a:gd name="connsiteX37" fmla="*/ 148336 w 382802"/>
                <a:gd name="connsiteY37" fmla="*/ 168433 h 215326"/>
                <a:gd name="connsiteX38" fmla="*/ 174175 w 382802"/>
                <a:gd name="connsiteY38" fmla="*/ 173696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5"/>
                  </a:moveTo>
                  <a:cubicBezTo>
                    <a:pt x="271790" y="180156"/>
                    <a:pt x="263895" y="188769"/>
                    <a:pt x="249779" y="197143"/>
                  </a:cubicBezTo>
                  <a:cubicBezTo>
                    <a:pt x="232313" y="207431"/>
                    <a:pt x="210781" y="212455"/>
                    <a:pt x="185181" y="212216"/>
                  </a:cubicBezTo>
                  <a:cubicBezTo>
                    <a:pt x="159581" y="211977"/>
                    <a:pt x="133263" y="205756"/>
                    <a:pt x="105989" y="193315"/>
                  </a:cubicBezTo>
                  <a:lnTo>
                    <a:pt x="70101" y="214369"/>
                  </a:lnTo>
                  <a:lnTo>
                    <a:pt x="37802" y="195468"/>
                  </a:lnTo>
                  <a:lnTo>
                    <a:pt x="72733" y="174893"/>
                  </a:lnTo>
                  <a:cubicBezTo>
                    <a:pt x="57660" y="165083"/>
                    <a:pt x="45219" y="154556"/>
                    <a:pt x="35649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8" y="108381"/>
                    <a:pt x="81824" y="116754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29"/>
                  </a:lnTo>
                  <a:cubicBezTo>
                    <a:pt x="156949" y="107424"/>
                    <a:pt x="148097" y="97375"/>
                    <a:pt x="142116" y="88762"/>
                  </a:cubicBezTo>
                  <a:cubicBezTo>
                    <a:pt x="136134" y="79910"/>
                    <a:pt x="133742" y="70818"/>
                    <a:pt x="135417" y="61727"/>
                  </a:cubicBezTo>
                  <a:cubicBezTo>
                    <a:pt x="136852" y="52396"/>
                    <a:pt x="144747" y="43543"/>
                    <a:pt x="159342" y="35170"/>
                  </a:cubicBezTo>
                  <a:cubicBezTo>
                    <a:pt x="177046" y="24643"/>
                    <a:pt x="198818" y="19618"/>
                    <a:pt x="224657" y="19618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4"/>
                  </a:lnTo>
                  <a:lnTo>
                    <a:pt x="337345" y="57420"/>
                  </a:lnTo>
                  <a:cubicBezTo>
                    <a:pt x="361748" y="74167"/>
                    <a:pt x="377060" y="90676"/>
                    <a:pt x="383520" y="107184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8"/>
                    <a:pt x="261024" y="134938"/>
                    <a:pt x="267005" y="143551"/>
                  </a:cubicBezTo>
                  <a:cubicBezTo>
                    <a:pt x="272508" y="152642"/>
                    <a:pt x="274900" y="161495"/>
                    <a:pt x="273225" y="170825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69"/>
                    <a:pt x="241883" y="58856"/>
                    <a:pt x="233988" y="59095"/>
                  </a:cubicBezTo>
                  <a:cubicBezTo>
                    <a:pt x="225854" y="59334"/>
                    <a:pt x="219155" y="61009"/>
                    <a:pt x="213652" y="64359"/>
                  </a:cubicBezTo>
                  <a:cubicBezTo>
                    <a:pt x="208388" y="67468"/>
                    <a:pt x="205996" y="71297"/>
                    <a:pt x="206474" y="75603"/>
                  </a:cubicBezTo>
                  <a:cubicBezTo>
                    <a:pt x="207192" y="80149"/>
                    <a:pt x="210063" y="85174"/>
                    <a:pt x="215566" y="91155"/>
                  </a:cubicBezTo>
                  <a:moveTo>
                    <a:pt x="174175" y="173696"/>
                  </a:moveTo>
                  <a:cubicBezTo>
                    <a:pt x="181831" y="173696"/>
                    <a:pt x="188530" y="172022"/>
                    <a:pt x="193794" y="168912"/>
                  </a:cubicBezTo>
                  <a:cubicBezTo>
                    <a:pt x="199058" y="165801"/>
                    <a:pt x="201450" y="161973"/>
                    <a:pt x="200971" y="157667"/>
                  </a:cubicBezTo>
                  <a:cubicBezTo>
                    <a:pt x="200493" y="153360"/>
                    <a:pt x="197622" y="148097"/>
                    <a:pt x="192598" y="142354"/>
                  </a:cubicBezTo>
                  <a:lnTo>
                    <a:pt x="148336" y="168433"/>
                  </a:lnTo>
                  <a:cubicBezTo>
                    <a:pt x="157667" y="172022"/>
                    <a:pt x="166280" y="173696"/>
                    <a:pt x="174175" y="173696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2FB0E4D7-7887-4546-9E8B-AAB76A150799}"/>
                </a:ext>
              </a:extLst>
            </p:cNvPr>
            <p:cNvSpPr/>
            <p:nvPr/>
          </p:nvSpPr>
          <p:spPr>
            <a:xfrm>
              <a:off x="6302198" y="10412689"/>
              <a:ext cx="62929" cy="94392"/>
            </a:xfrm>
            <a:custGeom>
              <a:avLst/>
              <a:gdLst>
                <a:gd name="connsiteX0" fmla="*/ 50243 w 47850"/>
                <a:gd name="connsiteY0" fmla="*/ 36605 h 71775"/>
                <a:gd name="connsiteX1" fmla="*/ 50243 w 47850"/>
                <a:gd name="connsiteY1" fmla="*/ 6364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605"/>
                  </a:moveTo>
                  <a:lnTo>
                    <a:pt x="50243" y="6364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F04C580E-4760-45DA-A515-FFE79ABC4C4B}"/>
                </a:ext>
              </a:extLst>
            </p:cNvPr>
            <p:cNvSpPr/>
            <p:nvPr/>
          </p:nvSpPr>
          <p:spPr>
            <a:xfrm>
              <a:off x="6521506" y="10481282"/>
              <a:ext cx="251714" cy="251714"/>
            </a:xfrm>
            <a:custGeom>
              <a:avLst/>
              <a:gdLst>
                <a:gd name="connsiteX0" fmla="*/ 79192 w 191401"/>
                <a:gd name="connsiteY0" fmla="*/ 109338 h 191401"/>
                <a:gd name="connsiteX1" fmla="*/ 61248 w 191401"/>
                <a:gd name="connsiteY1" fmla="*/ 134938 h 191401"/>
                <a:gd name="connsiteX2" fmla="*/ 86848 w 191401"/>
                <a:gd name="connsiteY2" fmla="*/ 116755 h 191401"/>
                <a:gd name="connsiteX3" fmla="*/ 97375 w 191401"/>
                <a:gd name="connsiteY3" fmla="*/ 178482 h 191401"/>
                <a:gd name="connsiteX4" fmla="*/ 108141 w 191401"/>
                <a:gd name="connsiteY4" fmla="*/ 116755 h 191401"/>
                <a:gd name="connsiteX5" fmla="*/ 133502 w 191401"/>
                <a:gd name="connsiteY5" fmla="*/ 134938 h 191401"/>
                <a:gd name="connsiteX6" fmla="*/ 115798 w 191401"/>
                <a:gd name="connsiteY6" fmla="*/ 109099 h 191401"/>
                <a:gd name="connsiteX7" fmla="*/ 176807 w 191401"/>
                <a:gd name="connsiteY7" fmla="*/ 98093 h 191401"/>
                <a:gd name="connsiteX8" fmla="*/ 115798 w 191401"/>
                <a:gd name="connsiteY8" fmla="*/ 87327 h 191401"/>
                <a:gd name="connsiteX9" fmla="*/ 133502 w 191401"/>
                <a:gd name="connsiteY9" fmla="*/ 61727 h 191401"/>
                <a:gd name="connsiteX10" fmla="*/ 108141 w 191401"/>
                <a:gd name="connsiteY10" fmla="*/ 79671 h 191401"/>
                <a:gd name="connsiteX11" fmla="*/ 97375 w 191401"/>
                <a:gd name="connsiteY11" fmla="*/ 17944 h 191401"/>
                <a:gd name="connsiteX12" fmla="*/ 86609 w 191401"/>
                <a:gd name="connsiteY12" fmla="*/ 79910 h 191401"/>
                <a:gd name="connsiteX13" fmla="*/ 61248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338"/>
                  </a:moveTo>
                  <a:lnTo>
                    <a:pt x="61248" y="134938"/>
                  </a:lnTo>
                  <a:lnTo>
                    <a:pt x="86848" y="116755"/>
                  </a:lnTo>
                  <a:lnTo>
                    <a:pt x="97375" y="178482"/>
                  </a:lnTo>
                  <a:lnTo>
                    <a:pt x="108141" y="116755"/>
                  </a:lnTo>
                  <a:lnTo>
                    <a:pt x="133502" y="134938"/>
                  </a:lnTo>
                  <a:lnTo>
                    <a:pt x="115798" y="109099"/>
                  </a:lnTo>
                  <a:lnTo>
                    <a:pt x="176807" y="98093"/>
                  </a:lnTo>
                  <a:lnTo>
                    <a:pt x="115798" y="87327"/>
                  </a:lnTo>
                  <a:lnTo>
                    <a:pt x="133502" y="61727"/>
                  </a:lnTo>
                  <a:lnTo>
                    <a:pt x="108141" y="79671"/>
                  </a:lnTo>
                  <a:lnTo>
                    <a:pt x="97375" y="17944"/>
                  </a:lnTo>
                  <a:lnTo>
                    <a:pt x="86609" y="79910"/>
                  </a:lnTo>
                  <a:lnTo>
                    <a:pt x="61248" y="61727"/>
                  </a:lnTo>
                  <a:lnTo>
                    <a:pt x="78953" y="87327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01635D5A-616B-4613-9F12-A323C480CE73}"/>
                </a:ext>
              </a:extLst>
            </p:cNvPr>
            <p:cNvSpPr/>
            <p:nvPr/>
          </p:nvSpPr>
          <p:spPr>
            <a:xfrm>
              <a:off x="7016441" y="9897932"/>
              <a:ext cx="31465" cy="188786"/>
            </a:xfrm>
            <a:custGeom>
              <a:avLst/>
              <a:gdLst>
                <a:gd name="connsiteX0" fmla="*/ 21293 w 23925"/>
                <a:gd name="connsiteY0" fmla="*/ 17944 h 143550"/>
                <a:gd name="connsiteX1" fmla="*/ 21054 w 23925"/>
                <a:gd name="connsiteY1" fmla="*/ 126325 h 143550"/>
                <a:gd name="connsiteX2" fmla="*/ 17944 w 23925"/>
                <a:gd name="connsiteY2" fmla="*/ 148576 h 143550"/>
                <a:gd name="connsiteX3" fmla="*/ 18183 w 23925"/>
                <a:gd name="connsiteY3" fmla="*/ 4043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293" y="17944"/>
                  </a:moveTo>
                  <a:lnTo>
                    <a:pt x="21054" y="126325"/>
                  </a:lnTo>
                  <a:lnTo>
                    <a:pt x="17944" y="148576"/>
                  </a:lnTo>
                  <a:lnTo>
                    <a:pt x="18183" y="4043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A0F266E0-E74E-4001-A014-672C463F416B}"/>
                </a:ext>
              </a:extLst>
            </p:cNvPr>
            <p:cNvSpPr/>
            <p:nvPr/>
          </p:nvSpPr>
          <p:spPr>
            <a:xfrm>
              <a:off x="6024368" y="9924991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097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8AA9858E-FA48-4EE4-BB9F-2BAC1D6B5944}"/>
                </a:ext>
              </a:extLst>
            </p:cNvPr>
            <p:cNvSpPr/>
            <p:nvPr/>
          </p:nvSpPr>
          <p:spPr>
            <a:xfrm>
              <a:off x="7029341" y="9952681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7992 w 23925"/>
                <a:gd name="connsiteY1" fmla="*/ 126085 h 143550"/>
                <a:gd name="connsiteX2" fmla="*/ 17944 w 23925"/>
                <a:gd name="connsiteY2" fmla="*/ 147618 h 143550"/>
                <a:gd name="connsiteX3" fmla="*/ 18183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7992" y="126085"/>
                  </a:lnTo>
                  <a:lnTo>
                    <a:pt x="17944" y="147618"/>
                  </a:lnTo>
                  <a:lnTo>
                    <a:pt x="18183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C8F6EBBA-B0E0-4200-AD7C-B6ECEA0C59C6}"/>
                </a:ext>
              </a:extLst>
            </p:cNvPr>
            <p:cNvSpPr/>
            <p:nvPr/>
          </p:nvSpPr>
          <p:spPr>
            <a:xfrm>
              <a:off x="6011467" y="9980369"/>
              <a:ext cx="62929" cy="188786"/>
            </a:xfrm>
            <a:custGeom>
              <a:avLst/>
              <a:gdLst>
                <a:gd name="connsiteX0" fmla="*/ 31821 w 47850"/>
                <a:gd name="connsiteY0" fmla="*/ 38997 h 143550"/>
                <a:gd name="connsiteX1" fmla="*/ 31581 w 47850"/>
                <a:gd name="connsiteY1" fmla="*/ 147140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1821" y="38997"/>
                  </a:moveTo>
                  <a:lnTo>
                    <a:pt x="31581" y="147140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D10C0C79-EB7E-4C30-A1DB-9AA6ECAEF49E}"/>
                </a:ext>
              </a:extLst>
            </p:cNvPr>
            <p:cNvSpPr/>
            <p:nvPr/>
          </p:nvSpPr>
          <p:spPr>
            <a:xfrm>
              <a:off x="7025564" y="10008371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1 w 47850"/>
                <a:gd name="connsiteY1" fmla="*/ 126325 h 143550"/>
                <a:gd name="connsiteX2" fmla="*/ 17944 w 47850"/>
                <a:gd name="connsiteY2" fmla="*/ 146422 h 143550"/>
                <a:gd name="connsiteX3" fmla="*/ 18183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1" y="126325"/>
                  </a:lnTo>
                  <a:lnTo>
                    <a:pt x="17944" y="146422"/>
                  </a:lnTo>
                  <a:lnTo>
                    <a:pt x="18183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0F967228-ED7E-42CB-BE88-E902243E3DE4}"/>
                </a:ext>
              </a:extLst>
            </p:cNvPr>
            <p:cNvSpPr/>
            <p:nvPr/>
          </p:nvSpPr>
          <p:spPr>
            <a:xfrm>
              <a:off x="6016187" y="10036376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7802 w 47850"/>
                <a:gd name="connsiteY1" fmla="*/ 145225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7802" y="145225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2D583F6-4797-4176-9606-6034E985BFA1}"/>
                </a:ext>
              </a:extLst>
            </p:cNvPr>
            <p:cNvSpPr/>
            <p:nvPr/>
          </p:nvSpPr>
          <p:spPr>
            <a:xfrm>
              <a:off x="7004797" y="10063749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434 w 47850"/>
                <a:gd name="connsiteY1" fmla="*/ 126325 h 143550"/>
                <a:gd name="connsiteX2" fmla="*/ 17944 w 47850"/>
                <a:gd name="connsiteY2" fmla="*/ 144269 h 143550"/>
                <a:gd name="connsiteX3" fmla="*/ 18183 w 47850"/>
                <a:gd name="connsiteY3" fmla="*/ 3612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434" y="126325"/>
                  </a:lnTo>
                  <a:lnTo>
                    <a:pt x="17944" y="144269"/>
                  </a:lnTo>
                  <a:lnTo>
                    <a:pt x="18183" y="3612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2C86A8B-CE7B-4949-946D-79B5E4BC58E9}"/>
                </a:ext>
              </a:extLst>
            </p:cNvPr>
            <p:cNvSpPr/>
            <p:nvPr/>
          </p:nvSpPr>
          <p:spPr>
            <a:xfrm>
              <a:off x="6038213" y="10090809"/>
              <a:ext cx="62929" cy="188786"/>
            </a:xfrm>
            <a:custGeom>
              <a:avLst/>
              <a:gdLst>
                <a:gd name="connsiteX0" fmla="*/ 44022 w 47850"/>
                <a:gd name="connsiteY0" fmla="*/ 34692 h 143550"/>
                <a:gd name="connsiteX1" fmla="*/ 43783 w 47850"/>
                <a:gd name="connsiteY1" fmla="*/ 142833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2"/>
                  </a:moveTo>
                  <a:lnTo>
                    <a:pt x="43783" y="142833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8AB21F22-1744-4C51-AB26-AF69062190C4}"/>
                </a:ext>
              </a:extLst>
            </p:cNvPr>
            <p:cNvSpPr/>
            <p:nvPr/>
          </p:nvSpPr>
          <p:spPr>
            <a:xfrm>
              <a:off x="7004484" y="10087662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086 h 143550"/>
                <a:gd name="connsiteX2" fmla="*/ 17944 w 23925"/>
                <a:gd name="connsiteY2" fmla="*/ 148336 h 143550"/>
                <a:gd name="connsiteX3" fmla="*/ 18183 w 23925"/>
                <a:gd name="connsiteY3" fmla="*/ 4019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086"/>
                  </a:lnTo>
                  <a:lnTo>
                    <a:pt x="17944" y="148336"/>
                  </a:lnTo>
                  <a:lnTo>
                    <a:pt x="18183" y="4019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96B42049-16A4-41C7-85B1-DDFEC2353BE3}"/>
                </a:ext>
              </a:extLst>
            </p:cNvPr>
            <p:cNvSpPr/>
            <p:nvPr/>
          </p:nvSpPr>
          <p:spPr>
            <a:xfrm>
              <a:off x="6967671" y="10116925"/>
              <a:ext cx="62929" cy="188786"/>
            </a:xfrm>
            <a:custGeom>
              <a:avLst/>
              <a:gdLst>
                <a:gd name="connsiteX0" fmla="*/ 46175 w 47850"/>
                <a:gd name="connsiteY0" fmla="*/ 17944 h 143550"/>
                <a:gd name="connsiteX1" fmla="*/ 45936 w 47850"/>
                <a:gd name="connsiteY1" fmla="*/ 126085 h 143550"/>
                <a:gd name="connsiteX2" fmla="*/ 17944 w 47850"/>
                <a:gd name="connsiteY2" fmla="*/ 141398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5" y="17944"/>
                  </a:moveTo>
                  <a:lnTo>
                    <a:pt x="45936" y="126085"/>
                  </a:lnTo>
                  <a:lnTo>
                    <a:pt x="17944" y="141398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F9539906-6FDB-484E-8112-1663F5169217}"/>
                </a:ext>
              </a:extLst>
            </p:cNvPr>
            <p:cNvSpPr/>
            <p:nvPr/>
          </p:nvSpPr>
          <p:spPr>
            <a:xfrm>
              <a:off x="6072194" y="10112834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10C2B600-921C-4D31-B0DB-B465CB8D80CF}"/>
                </a:ext>
              </a:extLst>
            </p:cNvPr>
            <p:cNvSpPr/>
            <p:nvPr/>
          </p:nvSpPr>
          <p:spPr>
            <a:xfrm>
              <a:off x="6077228" y="10142095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568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8E73CDAB-5429-4A4B-8B2B-8C4A45479910}"/>
                </a:ext>
              </a:extLst>
            </p:cNvPr>
            <p:cNvSpPr/>
            <p:nvPr/>
          </p:nvSpPr>
          <p:spPr>
            <a:xfrm>
              <a:off x="6958230" y="10137061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6 h 143550"/>
                <a:gd name="connsiteX2" fmla="*/ 17944 w 23925"/>
                <a:gd name="connsiteY2" fmla="*/ 148097 h 143550"/>
                <a:gd name="connsiteX3" fmla="*/ 18183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6"/>
                  </a:lnTo>
                  <a:lnTo>
                    <a:pt x="17944" y="148097"/>
                  </a:lnTo>
                  <a:lnTo>
                    <a:pt x="18183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01F0BC6A-A1E9-4B2F-846A-66698AEB41AF}"/>
                </a:ext>
              </a:extLst>
            </p:cNvPr>
            <p:cNvSpPr/>
            <p:nvPr/>
          </p:nvSpPr>
          <p:spPr>
            <a:xfrm>
              <a:off x="6915438" y="10166009"/>
              <a:ext cx="62929" cy="188786"/>
            </a:xfrm>
            <a:custGeom>
              <a:avLst/>
              <a:gdLst>
                <a:gd name="connsiteX0" fmla="*/ 50722 w 47850"/>
                <a:gd name="connsiteY0" fmla="*/ 17944 h 143550"/>
                <a:gd name="connsiteX1" fmla="*/ 50482 w 47850"/>
                <a:gd name="connsiteY1" fmla="*/ 126085 h 143550"/>
                <a:gd name="connsiteX2" fmla="*/ 17944 w 47850"/>
                <a:gd name="connsiteY2" fmla="*/ 138048 h 143550"/>
                <a:gd name="connsiteX3" fmla="*/ 18422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2" y="17944"/>
                  </a:moveTo>
                  <a:lnTo>
                    <a:pt x="50482" y="126085"/>
                  </a:lnTo>
                  <a:lnTo>
                    <a:pt x="17944" y="138048"/>
                  </a:lnTo>
                  <a:lnTo>
                    <a:pt x="18422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B4D4773-BE38-419F-96B9-310A10F9F537}"/>
                </a:ext>
              </a:extLst>
            </p:cNvPr>
            <p:cNvSpPr/>
            <p:nvPr/>
          </p:nvSpPr>
          <p:spPr>
            <a:xfrm>
              <a:off x="6117503" y="10160031"/>
              <a:ext cx="31465" cy="188786"/>
            </a:xfrm>
            <a:custGeom>
              <a:avLst/>
              <a:gdLst>
                <a:gd name="connsiteX0" fmla="*/ 28950 w 23925"/>
                <a:gd name="connsiteY0" fmla="*/ 39476 h 143550"/>
                <a:gd name="connsiteX1" fmla="*/ 28710 w 23925"/>
                <a:gd name="connsiteY1" fmla="*/ 147618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50" y="39476"/>
                  </a:moveTo>
                  <a:lnTo>
                    <a:pt x="28710" y="14761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1B6A0C03-94F9-4227-BAFB-C870C05AA664}"/>
                </a:ext>
              </a:extLst>
            </p:cNvPr>
            <p:cNvSpPr/>
            <p:nvPr/>
          </p:nvSpPr>
          <p:spPr>
            <a:xfrm>
              <a:off x="6131661" y="10188347"/>
              <a:ext cx="62929" cy="188786"/>
            </a:xfrm>
            <a:custGeom>
              <a:avLst/>
              <a:gdLst>
                <a:gd name="connsiteX0" fmla="*/ 52396 w 47850"/>
                <a:gd name="connsiteY0" fmla="*/ 27993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7993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E3492FA-4ECE-4C53-9456-3A4C911F81BE}"/>
                </a:ext>
              </a:extLst>
            </p:cNvPr>
            <p:cNvSpPr/>
            <p:nvPr/>
          </p:nvSpPr>
          <p:spPr>
            <a:xfrm>
              <a:off x="6897190" y="10181741"/>
              <a:ext cx="62929" cy="188786"/>
            </a:xfrm>
            <a:custGeom>
              <a:avLst/>
              <a:gdLst>
                <a:gd name="connsiteX0" fmla="*/ 32299 w 47850"/>
                <a:gd name="connsiteY0" fmla="*/ 17944 h 143550"/>
                <a:gd name="connsiteX1" fmla="*/ 31821 w 47850"/>
                <a:gd name="connsiteY1" fmla="*/ 126085 h 143550"/>
                <a:gd name="connsiteX2" fmla="*/ 17944 w 47850"/>
                <a:gd name="connsiteY2" fmla="*/ 146900 h 143550"/>
                <a:gd name="connsiteX3" fmla="*/ 18422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299" y="17944"/>
                  </a:moveTo>
                  <a:lnTo>
                    <a:pt x="31821" y="126085"/>
                  </a:lnTo>
                  <a:lnTo>
                    <a:pt x="17944" y="146900"/>
                  </a:lnTo>
                  <a:lnTo>
                    <a:pt x="18422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E8DDC2A3-D994-4F28-BAE2-0F6284E41577}"/>
                </a:ext>
              </a:extLst>
            </p:cNvPr>
            <p:cNvSpPr/>
            <p:nvPr/>
          </p:nvSpPr>
          <p:spPr>
            <a:xfrm>
              <a:off x="6850622" y="10209114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353 w 71775"/>
                <a:gd name="connsiteY1" fmla="*/ 126085 h 143550"/>
                <a:gd name="connsiteX2" fmla="*/ 17944 w 71775"/>
                <a:gd name="connsiteY2" fmla="*/ 134220 h 143550"/>
                <a:gd name="connsiteX3" fmla="*/ 18183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353" y="126085"/>
                  </a:lnTo>
                  <a:lnTo>
                    <a:pt x="17944" y="134220"/>
                  </a:lnTo>
                  <a:lnTo>
                    <a:pt x="18183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6CA3FDF0-A42F-4B69-B3CF-37CB588F48A3}"/>
                </a:ext>
              </a:extLst>
            </p:cNvPr>
            <p:cNvSpPr/>
            <p:nvPr/>
          </p:nvSpPr>
          <p:spPr>
            <a:xfrm>
              <a:off x="6176655" y="10201562"/>
              <a:ext cx="62929" cy="188786"/>
            </a:xfrm>
            <a:custGeom>
              <a:avLst/>
              <a:gdLst>
                <a:gd name="connsiteX0" fmla="*/ 35649 w 47850"/>
                <a:gd name="connsiteY0" fmla="*/ 37801 h 143550"/>
                <a:gd name="connsiteX1" fmla="*/ 35170 w 47850"/>
                <a:gd name="connsiteY1" fmla="*/ 146182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1"/>
                  </a:moveTo>
                  <a:lnTo>
                    <a:pt x="35170" y="146182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81C15F39-A05F-4562-BC02-FB0BD1FEBFB1}"/>
                </a:ext>
              </a:extLst>
            </p:cNvPr>
            <p:cNvSpPr/>
            <p:nvPr/>
          </p:nvSpPr>
          <p:spPr>
            <a:xfrm>
              <a:off x="6199310" y="10227679"/>
              <a:ext cx="94392" cy="188786"/>
            </a:xfrm>
            <a:custGeom>
              <a:avLst/>
              <a:gdLst>
                <a:gd name="connsiteX0" fmla="*/ 55267 w 71775"/>
                <a:gd name="connsiteY0" fmla="*/ 24403 h 143550"/>
                <a:gd name="connsiteX1" fmla="*/ 54788 w 71775"/>
                <a:gd name="connsiteY1" fmla="*/ 132546 h 143550"/>
                <a:gd name="connsiteX2" fmla="*/ 17944 w 71775"/>
                <a:gd name="connsiteY2" fmla="*/ 126325 h 143550"/>
                <a:gd name="connsiteX3" fmla="*/ 18422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267" y="24403"/>
                  </a:moveTo>
                  <a:lnTo>
                    <a:pt x="54788" y="132546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C5DF15FC-5A76-4B4E-A3AF-F63F1D3C5E8D}"/>
                </a:ext>
              </a:extLst>
            </p:cNvPr>
            <p:cNvSpPr/>
            <p:nvPr/>
          </p:nvSpPr>
          <p:spPr>
            <a:xfrm>
              <a:off x="6823876" y="10219813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4986 h 143550"/>
                <a:gd name="connsiteX3" fmla="*/ 18183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5"/>
                  </a:lnTo>
                  <a:lnTo>
                    <a:pt x="17944" y="144986"/>
                  </a:lnTo>
                  <a:lnTo>
                    <a:pt x="18183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F662033D-6DA8-4232-93B8-2023005F2872}"/>
                </a:ext>
              </a:extLst>
            </p:cNvPr>
            <p:cNvSpPr/>
            <p:nvPr/>
          </p:nvSpPr>
          <p:spPr>
            <a:xfrm>
              <a:off x="6774479" y="10244670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6 w 71775"/>
                <a:gd name="connsiteY1" fmla="*/ 126085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6" y="126085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4B323911-48F4-40CA-9083-8EE7D25E8F85}"/>
                </a:ext>
              </a:extLst>
            </p:cNvPr>
            <p:cNvSpPr/>
            <p:nvPr/>
          </p:nvSpPr>
          <p:spPr>
            <a:xfrm>
              <a:off x="6247764" y="10236174"/>
              <a:ext cx="62929" cy="188786"/>
            </a:xfrm>
            <a:custGeom>
              <a:avLst/>
              <a:gdLst>
                <a:gd name="connsiteX0" fmla="*/ 41630 w 47850"/>
                <a:gd name="connsiteY0" fmla="*/ 35649 h 143550"/>
                <a:gd name="connsiteX1" fmla="*/ 41391 w 47850"/>
                <a:gd name="connsiteY1" fmla="*/ 143790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9"/>
                  </a:moveTo>
                  <a:lnTo>
                    <a:pt x="41391" y="143790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D3A6B2F-0C2E-407E-931E-228C21B0ABE5}"/>
                </a:ext>
              </a:extLst>
            </p:cNvPr>
            <p:cNvSpPr/>
            <p:nvPr/>
          </p:nvSpPr>
          <p:spPr>
            <a:xfrm>
              <a:off x="6278601" y="10259458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478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47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4892FE6-D5EE-4454-977B-0BE074152CD6}"/>
                </a:ext>
              </a:extLst>
            </p:cNvPr>
            <p:cNvSpPr/>
            <p:nvPr/>
          </p:nvSpPr>
          <p:spPr>
            <a:xfrm>
              <a:off x="6740497" y="10250334"/>
              <a:ext cx="62929" cy="188786"/>
            </a:xfrm>
            <a:custGeom>
              <a:avLst/>
              <a:gdLst>
                <a:gd name="connsiteX0" fmla="*/ 44022 w 47850"/>
                <a:gd name="connsiteY0" fmla="*/ 17944 h 143550"/>
                <a:gd name="connsiteX1" fmla="*/ 43783 w 47850"/>
                <a:gd name="connsiteY1" fmla="*/ 126085 h 143550"/>
                <a:gd name="connsiteX2" fmla="*/ 17944 w 47850"/>
                <a:gd name="connsiteY2" fmla="*/ 142594 h 143550"/>
                <a:gd name="connsiteX3" fmla="*/ 18183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17944"/>
                  </a:moveTo>
                  <a:lnTo>
                    <a:pt x="43783" y="126085"/>
                  </a:lnTo>
                  <a:lnTo>
                    <a:pt x="17944" y="142594"/>
                  </a:lnTo>
                  <a:lnTo>
                    <a:pt x="18183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9169A747-9CBD-422F-A90B-1815D6EF2589}"/>
                </a:ext>
              </a:extLst>
            </p:cNvPr>
            <p:cNvSpPr/>
            <p:nvPr/>
          </p:nvSpPr>
          <p:spPr>
            <a:xfrm>
              <a:off x="6690154" y="10272043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AB07DE7E-339C-4088-ABC2-A45C4250E325}"/>
                </a:ext>
              </a:extLst>
            </p:cNvPr>
            <p:cNvSpPr/>
            <p:nvPr/>
          </p:nvSpPr>
          <p:spPr>
            <a:xfrm>
              <a:off x="6328628" y="10262290"/>
              <a:ext cx="62929" cy="188786"/>
            </a:xfrm>
            <a:custGeom>
              <a:avLst/>
              <a:gdLst>
                <a:gd name="connsiteX0" fmla="*/ 46893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893" y="33017"/>
                  </a:moveTo>
                  <a:lnTo>
                    <a:pt x="46415" y="141158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5744FF93-DD6D-44AF-BB54-C238753DEB47}"/>
                </a:ext>
              </a:extLst>
            </p:cNvPr>
            <p:cNvSpPr/>
            <p:nvPr/>
          </p:nvSpPr>
          <p:spPr>
            <a:xfrm>
              <a:off x="6366072" y="10279594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6 h 143550"/>
                <a:gd name="connsiteX2" fmla="*/ 17944 w 71775"/>
                <a:gd name="connsiteY2" fmla="*/ 128000 h 143550"/>
                <a:gd name="connsiteX3" fmla="*/ 18422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6"/>
                  </a:lnTo>
                  <a:lnTo>
                    <a:pt x="17944" y="128000"/>
                  </a:lnTo>
                  <a:lnTo>
                    <a:pt x="18422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7D9362F8-E0FD-4C2A-8FB3-B95D111B1028}"/>
                </a:ext>
              </a:extLst>
            </p:cNvPr>
            <p:cNvSpPr/>
            <p:nvPr/>
          </p:nvSpPr>
          <p:spPr>
            <a:xfrm>
              <a:off x="6600166" y="10284630"/>
              <a:ext cx="94392" cy="188786"/>
            </a:xfrm>
            <a:custGeom>
              <a:avLst/>
              <a:gdLst>
                <a:gd name="connsiteX0" fmla="*/ 55985 w 71775"/>
                <a:gd name="connsiteY0" fmla="*/ 21772 h 143550"/>
                <a:gd name="connsiteX1" fmla="*/ 55745 w 71775"/>
                <a:gd name="connsiteY1" fmla="*/ 130153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985" y="21772"/>
                  </a:moveTo>
                  <a:lnTo>
                    <a:pt x="55745" y="13015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6AF860C8-A2E0-4CA0-8BD9-91B16FB40A3F}"/>
                </a:ext>
              </a:extLst>
            </p:cNvPr>
            <p:cNvSpPr/>
            <p:nvPr/>
          </p:nvSpPr>
          <p:spPr>
            <a:xfrm>
              <a:off x="6649879" y="10272043"/>
              <a:ext cx="62929" cy="188786"/>
            </a:xfrm>
            <a:custGeom>
              <a:avLst/>
              <a:gdLst>
                <a:gd name="connsiteX0" fmla="*/ 48808 w 47850"/>
                <a:gd name="connsiteY0" fmla="*/ 17944 h 143550"/>
                <a:gd name="connsiteX1" fmla="*/ 48568 w 47850"/>
                <a:gd name="connsiteY1" fmla="*/ 126325 h 143550"/>
                <a:gd name="connsiteX2" fmla="*/ 17944 w 47850"/>
                <a:gd name="connsiteY2" fmla="*/ 13972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17944"/>
                  </a:moveTo>
                  <a:lnTo>
                    <a:pt x="48568" y="126325"/>
                  </a:lnTo>
                  <a:lnTo>
                    <a:pt x="17944" y="13972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DE11CE96-CCBC-4033-91E9-586E59BFA58C}"/>
                </a:ext>
              </a:extLst>
            </p:cNvPr>
            <p:cNvSpPr/>
            <p:nvPr/>
          </p:nvSpPr>
          <p:spPr>
            <a:xfrm>
              <a:off x="6459520" y="10287147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5 h 143550"/>
                <a:gd name="connsiteX2" fmla="*/ 17944 w 71775"/>
                <a:gd name="connsiteY2" fmla="*/ 132067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5"/>
                  </a:lnTo>
                  <a:lnTo>
                    <a:pt x="17944" y="132067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388DA7-43B2-48B8-BE96-F0A1809C331B}"/>
                </a:ext>
              </a:extLst>
            </p:cNvPr>
            <p:cNvSpPr/>
            <p:nvPr/>
          </p:nvSpPr>
          <p:spPr>
            <a:xfrm>
              <a:off x="6416413" y="10279594"/>
              <a:ext cx="62929" cy="188786"/>
            </a:xfrm>
            <a:custGeom>
              <a:avLst/>
              <a:gdLst>
                <a:gd name="connsiteX0" fmla="*/ 50961 w 47850"/>
                <a:gd name="connsiteY0" fmla="*/ 29668 h 143550"/>
                <a:gd name="connsiteX1" fmla="*/ 50722 w 47850"/>
                <a:gd name="connsiteY1" fmla="*/ 137809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961" y="29668"/>
                  </a:moveTo>
                  <a:lnTo>
                    <a:pt x="50722" y="13780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F37FFBE-4B67-4CC0-9CA8-F825EE8A9C22}"/>
                </a:ext>
              </a:extLst>
            </p:cNvPr>
            <p:cNvSpPr/>
            <p:nvPr/>
          </p:nvSpPr>
          <p:spPr>
            <a:xfrm>
              <a:off x="6555171" y="10284630"/>
              <a:ext cx="62929" cy="188786"/>
            </a:xfrm>
            <a:custGeom>
              <a:avLst/>
              <a:gdLst>
                <a:gd name="connsiteX0" fmla="*/ 52396 w 47850"/>
                <a:gd name="connsiteY0" fmla="*/ 17944 h 143550"/>
                <a:gd name="connsiteX1" fmla="*/ 52157 w 47850"/>
                <a:gd name="connsiteY1" fmla="*/ 126085 h 143550"/>
                <a:gd name="connsiteX2" fmla="*/ 17944 w 47850"/>
                <a:gd name="connsiteY2" fmla="*/ 135895 h 143550"/>
                <a:gd name="connsiteX3" fmla="*/ 18183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17944"/>
                  </a:moveTo>
                  <a:lnTo>
                    <a:pt x="52157" y="126085"/>
                  </a:lnTo>
                  <a:lnTo>
                    <a:pt x="17944" y="135895"/>
                  </a:lnTo>
                  <a:lnTo>
                    <a:pt x="18183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541BDC1-24B2-4210-9B5D-1CE24C4F79DC}"/>
                </a:ext>
              </a:extLst>
            </p:cNvPr>
            <p:cNvSpPr/>
            <p:nvPr/>
          </p:nvSpPr>
          <p:spPr>
            <a:xfrm>
              <a:off x="6507975" y="10287147"/>
              <a:ext cx="94392" cy="188786"/>
            </a:xfrm>
            <a:custGeom>
              <a:avLst/>
              <a:gdLst>
                <a:gd name="connsiteX0" fmla="*/ 54071 w 71775"/>
                <a:gd name="connsiteY0" fmla="*/ 25839 h 143550"/>
                <a:gd name="connsiteX1" fmla="*/ 53832 w 71775"/>
                <a:gd name="connsiteY1" fmla="*/ 133980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39"/>
                  </a:moveTo>
                  <a:lnTo>
                    <a:pt x="53832" y="13398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3A816A77-5692-426B-86F6-F5F77C67B146}"/>
                </a:ext>
              </a:extLst>
            </p:cNvPr>
            <p:cNvSpPr/>
            <p:nvPr/>
          </p:nvSpPr>
          <p:spPr>
            <a:xfrm>
              <a:off x="6011782" y="9691526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6134 h 478503"/>
                <a:gd name="connsiteX3" fmla="*/ 759624 w 813455"/>
                <a:gd name="connsiteY3" fmla="*/ 158384 h 478503"/>
                <a:gd name="connsiteX4" fmla="*/ 785224 w 813455"/>
                <a:gd name="connsiteY4" fmla="*/ 174893 h 478503"/>
                <a:gd name="connsiteX5" fmla="*/ 782114 w 813455"/>
                <a:gd name="connsiteY5" fmla="*/ 197383 h 478503"/>
                <a:gd name="connsiteX6" fmla="*/ 802211 w 813455"/>
                <a:gd name="connsiteY6" fmla="*/ 216523 h 478503"/>
                <a:gd name="connsiteX7" fmla="*/ 791923 w 813455"/>
                <a:gd name="connsiteY7" fmla="*/ 238056 h 478503"/>
                <a:gd name="connsiteX8" fmla="*/ 805800 w 813455"/>
                <a:gd name="connsiteY8" fmla="*/ 258870 h 478503"/>
                <a:gd name="connsiteX9" fmla="*/ 789052 w 813455"/>
                <a:gd name="connsiteY9" fmla="*/ 278967 h 478503"/>
                <a:gd name="connsiteX10" fmla="*/ 795990 w 813455"/>
                <a:gd name="connsiteY10" fmla="*/ 300979 h 478503"/>
                <a:gd name="connsiteX11" fmla="*/ 773261 w 813455"/>
                <a:gd name="connsiteY11" fmla="*/ 319162 h 478503"/>
                <a:gd name="connsiteX12" fmla="*/ 773022 w 813455"/>
                <a:gd name="connsiteY12" fmla="*/ 341413 h 478503"/>
                <a:gd name="connsiteX13" fmla="*/ 745029 w 813455"/>
                <a:gd name="connsiteY13" fmla="*/ 356724 h 478503"/>
                <a:gd name="connsiteX14" fmla="*/ 737852 w 813455"/>
                <a:gd name="connsiteY14" fmla="*/ 378736 h 478503"/>
                <a:gd name="connsiteX15" fmla="*/ 705553 w 813455"/>
                <a:gd name="connsiteY15" fmla="*/ 390698 h 478503"/>
                <a:gd name="connsiteX16" fmla="*/ 691676 w 813455"/>
                <a:gd name="connsiteY16" fmla="*/ 411513 h 478503"/>
                <a:gd name="connsiteX17" fmla="*/ 656028 w 813455"/>
                <a:gd name="connsiteY17" fmla="*/ 419648 h 478503"/>
                <a:gd name="connsiteX18" fmla="*/ 635692 w 813455"/>
                <a:gd name="connsiteY18" fmla="*/ 438549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010 w 813455"/>
                <a:gd name="connsiteY21" fmla="*/ 459363 h 478503"/>
                <a:gd name="connsiteX22" fmla="*/ 503386 w 813455"/>
                <a:gd name="connsiteY22" fmla="*/ 472761 h 478503"/>
                <a:gd name="connsiteX23" fmla="*/ 465584 w 813455"/>
                <a:gd name="connsiteY23" fmla="*/ 468933 h 478503"/>
                <a:gd name="connsiteX24" fmla="*/ 431371 w 813455"/>
                <a:gd name="connsiteY24" fmla="*/ 478743 h 478503"/>
                <a:gd name="connsiteX25" fmla="*/ 395483 w 813455"/>
                <a:gd name="connsiteY25" fmla="*/ 470848 h 478503"/>
                <a:gd name="connsiteX26" fmla="*/ 358638 w 813455"/>
                <a:gd name="connsiteY26" fmla="*/ 476829 h 478503"/>
                <a:gd name="connsiteX27" fmla="*/ 325861 w 813455"/>
                <a:gd name="connsiteY27" fmla="*/ 465105 h 478503"/>
                <a:gd name="connsiteX28" fmla="*/ 287820 w 813455"/>
                <a:gd name="connsiteY28" fmla="*/ 467020 h 478503"/>
                <a:gd name="connsiteX29" fmla="*/ 259110 w 813455"/>
                <a:gd name="connsiteY29" fmla="*/ 451947 h 478503"/>
                <a:gd name="connsiteX30" fmla="*/ 221069 w 813455"/>
                <a:gd name="connsiteY30" fmla="*/ 449793 h 478503"/>
                <a:gd name="connsiteX31" fmla="*/ 197861 w 813455"/>
                <a:gd name="connsiteY31" fmla="*/ 432088 h 478503"/>
                <a:gd name="connsiteX32" fmla="*/ 161017 w 813455"/>
                <a:gd name="connsiteY32" fmla="*/ 425629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90 h 478503"/>
                <a:gd name="connsiteX36" fmla="*/ 67948 w 813455"/>
                <a:gd name="connsiteY36" fmla="*/ 360552 h 478503"/>
                <a:gd name="connsiteX37" fmla="*/ 64120 w 813455"/>
                <a:gd name="connsiteY37" fmla="*/ 338302 h 478503"/>
                <a:gd name="connsiteX38" fmla="*/ 38520 w 813455"/>
                <a:gd name="connsiteY38" fmla="*/ 321554 h 478503"/>
                <a:gd name="connsiteX39" fmla="*/ 41630 w 813455"/>
                <a:gd name="connsiteY39" fmla="*/ 299304 h 478503"/>
                <a:gd name="connsiteX40" fmla="*/ 21533 w 813455"/>
                <a:gd name="connsiteY40" fmla="*/ 280164 h 478503"/>
                <a:gd name="connsiteX41" fmla="*/ 31581 w 813455"/>
                <a:gd name="connsiteY41" fmla="*/ 258631 h 478503"/>
                <a:gd name="connsiteX42" fmla="*/ 17944 w 813455"/>
                <a:gd name="connsiteY42" fmla="*/ 237577 h 478503"/>
                <a:gd name="connsiteX43" fmla="*/ 34692 w 813455"/>
                <a:gd name="connsiteY43" fmla="*/ 217480 h 478503"/>
                <a:gd name="connsiteX44" fmla="*/ 27753 w 813455"/>
                <a:gd name="connsiteY44" fmla="*/ 195469 h 478503"/>
                <a:gd name="connsiteX45" fmla="*/ 50482 w 813455"/>
                <a:gd name="connsiteY45" fmla="*/ 177525 h 478503"/>
                <a:gd name="connsiteX46" fmla="*/ 50722 w 813455"/>
                <a:gd name="connsiteY46" fmla="*/ 155035 h 478503"/>
                <a:gd name="connsiteX47" fmla="*/ 78714 w 813455"/>
                <a:gd name="connsiteY47" fmla="*/ 139962 h 478503"/>
                <a:gd name="connsiteX48" fmla="*/ 85892 w 813455"/>
                <a:gd name="connsiteY48" fmla="*/ 117952 h 478503"/>
                <a:gd name="connsiteX49" fmla="*/ 118190 w 813455"/>
                <a:gd name="connsiteY49" fmla="*/ 105989 h 478503"/>
                <a:gd name="connsiteX50" fmla="*/ 132067 w 813455"/>
                <a:gd name="connsiteY50" fmla="*/ 85174 h 478503"/>
                <a:gd name="connsiteX51" fmla="*/ 167716 w 813455"/>
                <a:gd name="connsiteY51" fmla="*/ 77039 h 478503"/>
                <a:gd name="connsiteX52" fmla="*/ 188052 w 813455"/>
                <a:gd name="connsiteY52" fmla="*/ 57899 h 478503"/>
                <a:gd name="connsiteX53" fmla="*/ 225614 w 813455"/>
                <a:gd name="connsiteY53" fmla="*/ 53593 h 478503"/>
                <a:gd name="connsiteX54" fmla="*/ 251454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1 w 813455"/>
                <a:gd name="connsiteY59" fmla="*/ 25840 h 478503"/>
                <a:gd name="connsiteX60" fmla="*/ 465105 w 813455"/>
                <a:gd name="connsiteY60" fmla="*/ 19858 h 478503"/>
                <a:gd name="connsiteX61" fmla="*/ 497883 w 813455"/>
                <a:gd name="connsiteY61" fmla="*/ 31581 h 478503"/>
                <a:gd name="connsiteX62" fmla="*/ 535924 w 813455"/>
                <a:gd name="connsiteY62" fmla="*/ 29668 h 478503"/>
                <a:gd name="connsiteX63" fmla="*/ 564395 w 813455"/>
                <a:gd name="connsiteY63" fmla="*/ 44501 h 478503"/>
                <a:gd name="connsiteX64" fmla="*/ 602675 w 813455"/>
                <a:gd name="connsiteY64" fmla="*/ 46654 h 478503"/>
                <a:gd name="connsiteX65" fmla="*/ 625882 w 813455"/>
                <a:gd name="connsiteY65" fmla="*/ 64598 h 478503"/>
                <a:gd name="connsiteX66" fmla="*/ 662727 w 813455"/>
                <a:gd name="connsiteY66" fmla="*/ 70819 h 478503"/>
                <a:gd name="connsiteX67" fmla="*/ 680193 w 813455"/>
                <a:gd name="connsiteY67" fmla="*/ 90916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6134"/>
                  </a:lnTo>
                  <a:lnTo>
                    <a:pt x="759624" y="158384"/>
                  </a:lnTo>
                  <a:lnTo>
                    <a:pt x="785224" y="174893"/>
                  </a:lnTo>
                  <a:lnTo>
                    <a:pt x="782114" y="197383"/>
                  </a:lnTo>
                  <a:lnTo>
                    <a:pt x="802211" y="216523"/>
                  </a:lnTo>
                  <a:lnTo>
                    <a:pt x="791923" y="238056"/>
                  </a:lnTo>
                  <a:lnTo>
                    <a:pt x="805800" y="258870"/>
                  </a:lnTo>
                  <a:lnTo>
                    <a:pt x="789052" y="278967"/>
                  </a:lnTo>
                  <a:lnTo>
                    <a:pt x="795990" y="300979"/>
                  </a:lnTo>
                  <a:lnTo>
                    <a:pt x="773261" y="319162"/>
                  </a:lnTo>
                  <a:lnTo>
                    <a:pt x="773022" y="341413"/>
                  </a:lnTo>
                  <a:lnTo>
                    <a:pt x="745029" y="356724"/>
                  </a:lnTo>
                  <a:lnTo>
                    <a:pt x="737852" y="378736"/>
                  </a:lnTo>
                  <a:lnTo>
                    <a:pt x="705553" y="390698"/>
                  </a:lnTo>
                  <a:lnTo>
                    <a:pt x="691676" y="411513"/>
                  </a:lnTo>
                  <a:lnTo>
                    <a:pt x="656028" y="419648"/>
                  </a:lnTo>
                  <a:lnTo>
                    <a:pt x="635692" y="438549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010" y="459363"/>
                  </a:lnTo>
                  <a:lnTo>
                    <a:pt x="503386" y="472761"/>
                  </a:lnTo>
                  <a:lnTo>
                    <a:pt x="465584" y="468933"/>
                  </a:lnTo>
                  <a:lnTo>
                    <a:pt x="431371" y="478743"/>
                  </a:lnTo>
                  <a:lnTo>
                    <a:pt x="395483" y="470848"/>
                  </a:lnTo>
                  <a:lnTo>
                    <a:pt x="358638" y="476829"/>
                  </a:lnTo>
                  <a:lnTo>
                    <a:pt x="325861" y="465105"/>
                  </a:lnTo>
                  <a:lnTo>
                    <a:pt x="287820" y="467020"/>
                  </a:lnTo>
                  <a:lnTo>
                    <a:pt x="259110" y="451947"/>
                  </a:lnTo>
                  <a:lnTo>
                    <a:pt x="221069" y="449793"/>
                  </a:lnTo>
                  <a:lnTo>
                    <a:pt x="197861" y="432088"/>
                  </a:lnTo>
                  <a:lnTo>
                    <a:pt x="161017" y="425629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90"/>
                  </a:lnTo>
                  <a:lnTo>
                    <a:pt x="67948" y="360552"/>
                  </a:lnTo>
                  <a:lnTo>
                    <a:pt x="64120" y="338302"/>
                  </a:lnTo>
                  <a:lnTo>
                    <a:pt x="38520" y="321554"/>
                  </a:lnTo>
                  <a:lnTo>
                    <a:pt x="41630" y="299304"/>
                  </a:lnTo>
                  <a:lnTo>
                    <a:pt x="21533" y="280164"/>
                  </a:lnTo>
                  <a:lnTo>
                    <a:pt x="31581" y="258631"/>
                  </a:lnTo>
                  <a:lnTo>
                    <a:pt x="17944" y="237577"/>
                  </a:lnTo>
                  <a:lnTo>
                    <a:pt x="34692" y="217480"/>
                  </a:lnTo>
                  <a:lnTo>
                    <a:pt x="27753" y="195469"/>
                  </a:lnTo>
                  <a:lnTo>
                    <a:pt x="50482" y="177525"/>
                  </a:lnTo>
                  <a:lnTo>
                    <a:pt x="50722" y="155035"/>
                  </a:lnTo>
                  <a:lnTo>
                    <a:pt x="78714" y="139962"/>
                  </a:lnTo>
                  <a:lnTo>
                    <a:pt x="85892" y="117952"/>
                  </a:lnTo>
                  <a:lnTo>
                    <a:pt x="118190" y="105989"/>
                  </a:lnTo>
                  <a:lnTo>
                    <a:pt x="132067" y="85174"/>
                  </a:lnTo>
                  <a:lnTo>
                    <a:pt x="167716" y="77039"/>
                  </a:lnTo>
                  <a:lnTo>
                    <a:pt x="188052" y="57899"/>
                  </a:lnTo>
                  <a:lnTo>
                    <a:pt x="225614" y="53593"/>
                  </a:lnTo>
                  <a:lnTo>
                    <a:pt x="251454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1" y="25840"/>
                  </a:lnTo>
                  <a:lnTo>
                    <a:pt x="465105" y="19858"/>
                  </a:lnTo>
                  <a:lnTo>
                    <a:pt x="497883" y="31581"/>
                  </a:lnTo>
                  <a:lnTo>
                    <a:pt x="535924" y="29668"/>
                  </a:lnTo>
                  <a:lnTo>
                    <a:pt x="564395" y="44501"/>
                  </a:lnTo>
                  <a:lnTo>
                    <a:pt x="602675" y="46654"/>
                  </a:lnTo>
                  <a:lnTo>
                    <a:pt x="625882" y="64598"/>
                  </a:lnTo>
                  <a:lnTo>
                    <a:pt x="662727" y="70819"/>
                  </a:lnTo>
                  <a:lnTo>
                    <a:pt x="680193" y="9091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C0EE67C-714A-47F1-B824-0F2C6161C776}"/>
                </a:ext>
              </a:extLst>
            </p:cNvPr>
            <p:cNvSpPr/>
            <p:nvPr/>
          </p:nvSpPr>
          <p:spPr>
            <a:xfrm>
              <a:off x="6107045" y="9747138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1"/>
                    <a:pt x="649863" y="189308"/>
                    <a:pt x="658237" y="229741"/>
                  </a:cubicBezTo>
                  <a:cubicBezTo>
                    <a:pt x="669960" y="173996"/>
                    <a:pt x="639097" y="11585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4ADE42F4-CBBF-402A-BB7E-7B13F38F174E}"/>
                </a:ext>
              </a:extLst>
            </p:cNvPr>
            <p:cNvSpPr/>
            <p:nvPr/>
          </p:nvSpPr>
          <p:spPr>
            <a:xfrm>
              <a:off x="6110265" y="9807866"/>
              <a:ext cx="881002" cy="471966"/>
            </a:xfrm>
            <a:custGeom>
              <a:avLst/>
              <a:gdLst>
                <a:gd name="connsiteX0" fmla="*/ 563438 w 669904"/>
                <a:gd name="connsiteY0" fmla="*/ 73031 h 358877"/>
                <a:gd name="connsiteX1" fmla="*/ 108860 w 669904"/>
                <a:gd name="connsiteY1" fmla="*/ 73031 h 358877"/>
                <a:gd name="connsiteX2" fmla="*/ 17944 w 669904"/>
                <a:gd name="connsiteY2" fmla="*/ 182369 h 358877"/>
                <a:gd name="connsiteX3" fmla="*/ 110295 w 669904"/>
                <a:gd name="connsiteY3" fmla="*/ 292903 h 358877"/>
                <a:gd name="connsiteX4" fmla="*/ 564873 w 669904"/>
                <a:gd name="connsiteY4" fmla="*/ 292903 h 358877"/>
                <a:gd name="connsiteX5" fmla="*/ 655789 w 669904"/>
                <a:gd name="connsiteY5" fmla="*/ 183565 h 358877"/>
                <a:gd name="connsiteX6" fmla="*/ 563438 w 669904"/>
                <a:gd name="connsiteY6" fmla="*/ 73031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1"/>
                  </a:moveTo>
                  <a:cubicBezTo>
                    <a:pt x="437591" y="-419"/>
                    <a:pt x="233988" y="-419"/>
                    <a:pt x="108860" y="73031"/>
                  </a:cubicBezTo>
                  <a:cubicBezTo>
                    <a:pt x="56463" y="103895"/>
                    <a:pt x="26318" y="142414"/>
                    <a:pt x="17944" y="182369"/>
                  </a:cubicBezTo>
                  <a:cubicBezTo>
                    <a:pt x="26318" y="222803"/>
                    <a:pt x="57181" y="261801"/>
                    <a:pt x="110295" y="292903"/>
                  </a:cubicBezTo>
                  <a:cubicBezTo>
                    <a:pt x="236141" y="366354"/>
                    <a:pt x="439745" y="366354"/>
                    <a:pt x="564873" y="292903"/>
                  </a:cubicBezTo>
                  <a:cubicBezTo>
                    <a:pt x="617269" y="262040"/>
                    <a:pt x="647415" y="223521"/>
                    <a:pt x="655789" y="183565"/>
                  </a:cubicBezTo>
                  <a:cubicBezTo>
                    <a:pt x="647415" y="143132"/>
                    <a:pt x="616552" y="103895"/>
                    <a:pt x="563438" y="73031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A2B54558-5AAB-4B43-B3A6-81AB4C28D2E6}"/>
                </a:ext>
              </a:extLst>
            </p:cNvPr>
            <p:cNvSpPr/>
            <p:nvPr/>
          </p:nvSpPr>
          <p:spPr>
            <a:xfrm>
              <a:off x="6695817" y="9902652"/>
              <a:ext cx="62929" cy="94392"/>
            </a:xfrm>
            <a:custGeom>
              <a:avLst/>
              <a:gdLst>
                <a:gd name="connsiteX0" fmla="*/ 52875 w 47850"/>
                <a:gd name="connsiteY0" fmla="*/ 17944 h 71775"/>
                <a:gd name="connsiteX1" fmla="*/ 52875 w 47850"/>
                <a:gd name="connsiteY1" fmla="*/ 45218 h 71775"/>
                <a:gd name="connsiteX2" fmla="*/ 17944 w 47850"/>
                <a:gd name="connsiteY2" fmla="*/ 65555 h 71775"/>
                <a:gd name="connsiteX3" fmla="*/ 17944 w 47850"/>
                <a:gd name="connsiteY3" fmla="*/ 38519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2875" y="17944"/>
                  </a:moveTo>
                  <a:lnTo>
                    <a:pt x="52875" y="45218"/>
                  </a:lnTo>
                  <a:lnTo>
                    <a:pt x="17944" y="65555"/>
                  </a:lnTo>
                  <a:lnTo>
                    <a:pt x="17944" y="3851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146BFC32-4A4A-4159-80D8-767BE352B3C6}"/>
                </a:ext>
              </a:extLst>
            </p:cNvPr>
            <p:cNvSpPr/>
            <p:nvPr/>
          </p:nvSpPr>
          <p:spPr>
            <a:xfrm>
              <a:off x="6524023" y="9931570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7" y="25862"/>
                    <a:pt x="25121" y="23230"/>
                  </a:cubicBezTo>
                  <a:cubicBezTo>
                    <a:pt x="30624" y="19881"/>
                    <a:pt x="37324" y="18206"/>
                    <a:pt x="45458" y="17966"/>
                  </a:cubicBezTo>
                  <a:cubicBezTo>
                    <a:pt x="53592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7"/>
                    <a:pt x="53353" y="45002"/>
                    <a:pt x="45458" y="45002"/>
                  </a:cubicBezTo>
                  <a:cubicBezTo>
                    <a:pt x="37324" y="45241"/>
                    <a:pt x="30624" y="46916"/>
                    <a:pt x="25121" y="50265"/>
                  </a:cubicBezTo>
                  <a:cubicBezTo>
                    <a:pt x="20337" y="53136"/>
                    <a:pt x="17944" y="56486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C2D88D2-C85C-47E9-A28D-36999C8C4C9C}"/>
                </a:ext>
              </a:extLst>
            </p:cNvPr>
            <p:cNvSpPr/>
            <p:nvPr/>
          </p:nvSpPr>
          <p:spPr>
            <a:xfrm>
              <a:off x="6568072" y="9962435"/>
              <a:ext cx="94392" cy="94392"/>
            </a:xfrm>
            <a:custGeom>
              <a:avLst/>
              <a:gdLst>
                <a:gd name="connsiteX0" fmla="*/ 72732 w 71775"/>
                <a:gd name="connsiteY0" fmla="*/ 17944 h 71775"/>
                <a:gd name="connsiteX1" fmla="*/ 72732 w 71775"/>
                <a:gd name="connsiteY1" fmla="*/ 44979 h 71775"/>
                <a:gd name="connsiteX2" fmla="*/ 17944 w 71775"/>
                <a:gd name="connsiteY2" fmla="*/ 77039 h 71775"/>
                <a:gd name="connsiteX3" fmla="*/ 18183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2" y="17944"/>
                  </a:moveTo>
                  <a:lnTo>
                    <a:pt x="72732" y="44979"/>
                  </a:lnTo>
                  <a:lnTo>
                    <a:pt x="17944" y="77039"/>
                  </a:lnTo>
                  <a:lnTo>
                    <a:pt x="18183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62F35A0-F9BB-4CDF-99E6-EAD2E98C25A9}"/>
                </a:ext>
              </a:extLst>
            </p:cNvPr>
            <p:cNvSpPr/>
            <p:nvPr/>
          </p:nvSpPr>
          <p:spPr>
            <a:xfrm>
              <a:off x="6429628" y="9942925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3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7" y="32298"/>
                    <a:pt x="25121" y="39476"/>
                  </a:cubicBezTo>
                  <a:cubicBezTo>
                    <a:pt x="31342" y="48329"/>
                    <a:pt x="39955" y="58138"/>
                    <a:pt x="51678" y="69143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337" y="59334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E8D9794-9B4F-48D8-8200-5BB9F0366390}"/>
                </a:ext>
              </a:extLst>
            </p:cNvPr>
            <p:cNvSpPr/>
            <p:nvPr/>
          </p:nvSpPr>
          <p:spPr>
            <a:xfrm>
              <a:off x="6640125" y="9962435"/>
              <a:ext cx="62929" cy="125858"/>
            </a:xfrm>
            <a:custGeom>
              <a:avLst/>
              <a:gdLst>
                <a:gd name="connsiteX0" fmla="*/ 50722 w 47850"/>
                <a:gd name="connsiteY0" fmla="*/ 56703 h 95700"/>
                <a:gd name="connsiteX1" fmla="*/ 50722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2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2" y="56703"/>
                  </a:moveTo>
                  <a:lnTo>
                    <a:pt x="50722" y="83738"/>
                  </a:lnTo>
                  <a:cubicBezTo>
                    <a:pt x="43783" y="68905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2778" y="28949"/>
                    <a:pt x="43783" y="41869"/>
                    <a:pt x="50722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C429DA6-8BE4-422C-8713-935488C71D68}"/>
                </a:ext>
              </a:extLst>
            </p:cNvPr>
            <p:cNvSpPr/>
            <p:nvPr/>
          </p:nvSpPr>
          <p:spPr>
            <a:xfrm>
              <a:off x="6682918" y="9995157"/>
              <a:ext cx="94392" cy="94392"/>
            </a:xfrm>
            <a:custGeom>
              <a:avLst/>
              <a:gdLst>
                <a:gd name="connsiteX0" fmla="*/ 73929 w 71775"/>
                <a:gd name="connsiteY0" fmla="*/ 17944 h 71775"/>
                <a:gd name="connsiteX1" fmla="*/ 73690 w 71775"/>
                <a:gd name="connsiteY1" fmla="*/ 45219 h 71775"/>
                <a:gd name="connsiteX2" fmla="*/ 17944 w 71775"/>
                <a:gd name="connsiteY2" fmla="*/ 58856 h 71775"/>
                <a:gd name="connsiteX3" fmla="*/ 18183 w 71775"/>
                <a:gd name="connsiteY3" fmla="*/ 3182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929" y="17944"/>
                  </a:moveTo>
                  <a:lnTo>
                    <a:pt x="73690" y="45219"/>
                  </a:lnTo>
                  <a:lnTo>
                    <a:pt x="17944" y="58856"/>
                  </a:lnTo>
                  <a:lnTo>
                    <a:pt x="18183" y="3182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04390396-4510-4A9C-9C3D-5DA62AAF3EEC}"/>
                </a:ext>
              </a:extLst>
            </p:cNvPr>
            <p:cNvSpPr/>
            <p:nvPr/>
          </p:nvSpPr>
          <p:spPr>
            <a:xfrm>
              <a:off x="6506089" y="10041409"/>
              <a:ext cx="31465" cy="94392"/>
            </a:xfrm>
            <a:custGeom>
              <a:avLst/>
              <a:gdLst>
                <a:gd name="connsiteX0" fmla="*/ 26317 w 23925"/>
                <a:gd name="connsiteY0" fmla="*/ 34452 h 71775"/>
                <a:gd name="connsiteX1" fmla="*/ 26317 w 23925"/>
                <a:gd name="connsiteY1" fmla="*/ 61488 h 71775"/>
                <a:gd name="connsiteX2" fmla="*/ 26317 w 23925"/>
                <a:gd name="connsiteY2" fmla="*/ 60292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7 w 23925"/>
                <a:gd name="connsiteY5" fmla="*/ 33256 h 71775"/>
                <a:gd name="connsiteX6" fmla="*/ 26317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7" y="34452"/>
                  </a:moveTo>
                  <a:lnTo>
                    <a:pt x="26317" y="61488"/>
                  </a:lnTo>
                  <a:cubicBezTo>
                    <a:pt x="26317" y="61010"/>
                    <a:pt x="26317" y="60531"/>
                    <a:pt x="26317" y="60292"/>
                  </a:cubicBezTo>
                  <a:cubicBezTo>
                    <a:pt x="25839" y="55986"/>
                    <a:pt x="22968" y="50722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50"/>
                    <a:pt x="26317" y="33256"/>
                  </a:cubicBezTo>
                  <a:cubicBezTo>
                    <a:pt x="26317" y="33496"/>
                    <a:pt x="26317" y="33974"/>
                    <a:pt x="26317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6F22DDF9-70CE-44CA-B031-A7E4CBBEE7A1}"/>
                </a:ext>
              </a:extLst>
            </p:cNvPr>
            <p:cNvSpPr/>
            <p:nvPr/>
          </p:nvSpPr>
          <p:spPr>
            <a:xfrm>
              <a:off x="6447879" y="10041095"/>
              <a:ext cx="94392" cy="94392"/>
            </a:xfrm>
            <a:custGeom>
              <a:avLst/>
              <a:gdLst>
                <a:gd name="connsiteX0" fmla="*/ 62206 w 71775"/>
                <a:gd name="connsiteY0" fmla="*/ 17944 h 71775"/>
                <a:gd name="connsiteX1" fmla="*/ 62206 w 71775"/>
                <a:gd name="connsiteY1" fmla="*/ 44979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206" y="17944"/>
                  </a:moveTo>
                  <a:lnTo>
                    <a:pt x="62206" y="44979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AB75623-F873-4284-9B13-21ABC2172428}"/>
                </a:ext>
              </a:extLst>
            </p:cNvPr>
            <p:cNvSpPr/>
            <p:nvPr/>
          </p:nvSpPr>
          <p:spPr>
            <a:xfrm>
              <a:off x="6612122" y="10071299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183" y="21532"/>
                    <a:pt x="18422" y="19619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214B35E5-97EC-492B-9E5C-ED5132E7B2E1}"/>
                </a:ext>
              </a:extLst>
            </p:cNvPr>
            <p:cNvSpPr/>
            <p:nvPr/>
          </p:nvSpPr>
          <p:spPr>
            <a:xfrm>
              <a:off x="6276398" y="10002394"/>
              <a:ext cx="94392" cy="157323"/>
            </a:xfrm>
            <a:custGeom>
              <a:avLst/>
              <a:gdLst>
                <a:gd name="connsiteX0" fmla="*/ 72733 w 71775"/>
                <a:gd name="connsiteY0" fmla="*/ 80149 h 119625"/>
                <a:gd name="connsiteX1" fmla="*/ 72733 w 71775"/>
                <a:gd name="connsiteY1" fmla="*/ 107185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3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3" y="80149"/>
                  </a:moveTo>
                  <a:lnTo>
                    <a:pt x="72733" y="107185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3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B9B55CF-CD08-48F1-8E09-FCFE80C67A39}"/>
                </a:ext>
              </a:extLst>
            </p:cNvPr>
            <p:cNvSpPr/>
            <p:nvPr/>
          </p:nvSpPr>
          <p:spPr>
            <a:xfrm>
              <a:off x="6392188" y="10078537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8 h 95700"/>
                <a:gd name="connsiteX5" fmla="*/ 17944 w 191401"/>
                <a:gd name="connsiteY5" fmla="*/ 40434 h 95700"/>
                <a:gd name="connsiteX6" fmla="*/ 97136 w 191401"/>
                <a:gd name="connsiteY6" fmla="*/ 59334 h 95700"/>
                <a:gd name="connsiteX7" fmla="*/ 161734 w 191401"/>
                <a:gd name="connsiteY7" fmla="*/ 44261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69"/>
                  </a:cubicBezTo>
                  <a:cubicBezTo>
                    <a:pt x="71536" y="86130"/>
                    <a:pt x="45219" y="79910"/>
                    <a:pt x="17944" y="67468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4"/>
                  </a:cubicBezTo>
                  <a:cubicBezTo>
                    <a:pt x="122497" y="59573"/>
                    <a:pt x="144029" y="54549"/>
                    <a:pt x="161734" y="44261"/>
                  </a:cubicBezTo>
                  <a:cubicBezTo>
                    <a:pt x="175850" y="35888"/>
                    <a:pt x="183745" y="27036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BA6EA447-84DE-4233-947A-05D0D83ABCE2}"/>
                </a:ext>
              </a:extLst>
            </p:cNvPr>
            <p:cNvSpPr/>
            <p:nvPr/>
          </p:nvSpPr>
          <p:spPr>
            <a:xfrm>
              <a:off x="6344675" y="10108116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3 h 71775"/>
                <a:gd name="connsiteX3" fmla="*/ 17944 w 71775"/>
                <a:gd name="connsiteY3" fmla="*/ 38997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3832" y="44979"/>
                  </a:lnTo>
                  <a:lnTo>
                    <a:pt x="17944" y="66033"/>
                  </a:lnTo>
                  <a:lnTo>
                    <a:pt x="17944" y="38997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21A11D85-5B83-4BEA-8AAF-8B46D2A03B89}"/>
                </a:ext>
              </a:extLst>
            </p:cNvPr>
            <p:cNvSpPr/>
            <p:nvPr/>
          </p:nvSpPr>
          <p:spPr>
            <a:xfrm>
              <a:off x="6276398" y="9877480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9 w 382802"/>
                <a:gd name="connsiteY3" fmla="*/ 193316 h 215326"/>
                <a:gd name="connsiteX4" fmla="*/ 70101 w 382802"/>
                <a:gd name="connsiteY4" fmla="*/ 214369 h 215326"/>
                <a:gd name="connsiteX5" fmla="*/ 37802 w 382802"/>
                <a:gd name="connsiteY5" fmla="*/ 195469 h 215326"/>
                <a:gd name="connsiteX6" fmla="*/ 72733 w 382802"/>
                <a:gd name="connsiteY6" fmla="*/ 174893 h 215326"/>
                <a:gd name="connsiteX7" fmla="*/ 35649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2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5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8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6"/>
                    <a:pt x="263895" y="188770"/>
                    <a:pt x="249779" y="197143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9" y="193316"/>
                  </a:cubicBezTo>
                  <a:lnTo>
                    <a:pt x="70101" y="214369"/>
                  </a:lnTo>
                  <a:lnTo>
                    <a:pt x="37802" y="195469"/>
                  </a:lnTo>
                  <a:lnTo>
                    <a:pt x="72733" y="174893"/>
                  </a:lnTo>
                  <a:cubicBezTo>
                    <a:pt x="57660" y="165083"/>
                    <a:pt x="45219" y="154556"/>
                    <a:pt x="35649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8" y="108381"/>
                    <a:pt x="81824" y="116755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2"/>
                  </a:cubicBezTo>
                  <a:cubicBezTo>
                    <a:pt x="136134" y="79910"/>
                    <a:pt x="133742" y="70818"/>
                    <a:pt x="135417" y="61727"/>
                  </a:cubicBezTo>
                  <a:cubicBezTo>
                    <a:pt x="136852" y="52396"/>
                    <a:pt x="144747" y="43783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5"/>
                  </a:lnTo>
                  <a:lnTo>
                    <a:pt x="337345" y="57420"/>
                  </a:lnTo>
                  <a:cubicBezTo>
                    <a:pt x="361748" y="74168"/>
                    <a:pt x="377060" y="90677"/>
                    <a:pt x="383520" y="107185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900" y="161495"/>
                    <a:pt x="273225" y="170826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9095"/>
                    <a:pt x="233988" y="59095"/>
                  </a:cubicBezTo>
                  <a:cubicBezTo>
                    <a:pt x="225854" y="59335"/>
                    <a:pt x="219155" y="61010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80149"/>
                    <a:pt x="210063" y="85174"/>
                    <a:pt x="215566" y="91155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8" y="165801"/>
                    <a:pt x="201450" y="161974"/>
                    <a:pt x="200971" y="157667"/>
                  </a:cubicBezTo>
                  <a:cubicBezTo>
                    <a:pt x="200493" y="153360"/>
                    <a:pt x="197622" y="148097"/>
                    <a:pt x="192598" y="142355"/>
                  </a:cubicBezTo>
                  <a:lnTo>
                    <a:pt x="148336" y="168433"/>
                  </a:lnTo>
                  <a:cubicBezTo>
                    <a:pt x="157667" y="172022"/>
                    <a:pt x="166280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695C52F1-B9B3-465A-A062-BAE26379F236}"/>
                </a:ext>
              </a:extLst>
            </p:cNvPr>
            <p:cNvSpPr/>
            <p:nvPr/>
          </p:nvSpPr>
          <p:spPr>
            <a:xfrm>
              <a:off x="6302198" y="10111259"/>
              <a:ext cx="62929" cy="94392"/>
            </a:xfrm>
            <a:custGeom>
              <a:avLst/>
              <a:gdLst>
                <a:gd name="connsiteX0" fmla="*/ 50243 w 47850"/>
                <a:gd name="connsiteY0" fmla="*/ 36605 h 71775"/>
                <a:gd name="connsiteX1" fmla="*/ 50243 w 47850"/>
                <a:gd name="connsiteY1" fmla="*/ 6364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605"/>
                  </a:moveTo>
                  <a:lnTo>
                    <a:pt x="50243" y="6364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C97D077-C5BB-48C0-BDB4-7258A1C524BC}"/>
                </a:ext>
              </a:extLst>
            </p:cNvPr>
            <p:cNvSpPr/>
            <p:nvPr/>
          </p:nvSpPr>
          <p:spPr>
            <a:xfrm>
              <a:off x="6521506" y="10179854"/>
              <a:ext cx="251714" cy="251714"/>
            </a:xfrm>
            <a:custGeom>
              <a:avLst/>
              <a:gdLst>
                <a:gd name="connsiteX0" fmla="*/ 79192 w 191401"/>
                <a:gd name="connsiteY0" fmla="*/ 109337 h 191401"/>
                <a:gd name="connsiteX1" fmla="*/ 61248 w 191401"/>
                <a:gd name="connsiteY1" fmla="*/ 134938 h 191401"/>
                <a:gd name="connsiteX2" fmla="*/ 86848 w 191401"/>
                <a:gd name="connsiteY2" fmla="*/ 116754 h 191401"/>
                <a:gd name="connsiteX3" fmla="*/ 97375 w 191401"/>
                <a:gd name="connsiteY3" fmla="*/ 178721 h 191401"/>
                <a:gd name="connsiteX4" fmla="*/ 108141 w 191401"/>
                <a:gd name="connsiteY4" fmla="*/ 116754 h 191401"/>
                <a:gd name="connsiteX5" fmla="*/ 133502 w 191401"/>
                <a:gd name="connsiteY5" fmla="*/ 134938 h 191401"/>
                <a:gd name="connsiteX6" fmla="*/ 115798 w 191401"/>
                <a:gd name="connsiteY6" fmla="*/ 109099 h 191401"/>
                <a:gd name="connsiteX7" fmla="*/ 176807 w 191401"/>
                <a:gd name="connsiteY7" fmla="*/ 98332 h 191401"/>
                <a:gd name="connsiteX8" fmla="*/ 115798 w 191401"/>
                <a:gd name="connsiteY8" fmla="*/ 87327 h 191401"/>
                <a:gd name="connsiteX9" fmla="*/ 133502 w 191401"/>
                <a:gd name="connsiteY9" fmla="*/ 61727 h 191401"/>
                <a:gd name="connsiteX10" fmla="*/ 108141 w 191401"/>
                <a:gd name="connsiteY10" fmla="*/ 79670 h 191401"/>
                <a:gd name="connsiteX11" fmla="*/ 97375 w 191401"/>
                <a:gd name="connsiteY11" fmla="*/ 17944 h 191401"/>
                <a:gd name="connsiteX12" fmla="*/ 86609 w 191401"/>
                <a:gd name="connsiteY12" fmla="*/ 79910 h 191401"/>
                <a:gd name="connsiteX13" fmla="*/ 61248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332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337"/>
                  </a:moveTo>
                  <a:lnTo>
                    <a:pt x="61248" y="134938"/>
                  </a:lnTo>
                  <a:lnTo>
                    <a:pt x="86848" y="116754"/>
                  </a:lnTo>
                  <a:lnTo>
                    <a:pt x="97375" y="178721"/>
                  </a:lnTo>
                  <a:lnTo>
                    <a:pt x="108141" y="116754"/>
                  </a:lnTo>
                  <a:lnTo>
                    <a:pt x="133502" y="134938"/>
                  </a:lnTo>
                  <a:lnTo>
                    <a:pt x="115798" y="109099"/>
                  </a:lnTo>
                  <a:lnTo>
                    <a:pt x="176807" y="98332"/>
                  </a:lnTo>
                  <a:lnTo>
                    <a:pt x="115798" y="87327"/>
                  </a:lnTo>
                  <a:lnTo>
                    <a:pt x="133502" y="61727"/>
                  </a:lnTo>
                  <a:lnTo>
                    <a:pt x="108141" y="79670"/>
                  </a:lnTo>
                  <a:lnTo>
                    <a:pt x="97375" y="17944"/>
                  </a:lnTo>
                  <a:lnTo>
                    <a:pt x="86609" y="79910"/>
                  </a:lnTo>
                  <a:lnTo>
                    <a:pt x="61248" y="61727"/>
                  </a:lnTo>
                  <a:lnTo>
                    <a:pt x="78953" y="87327"/>
                  </a:lnTo>
                  <a:lnTo>
                    <a:pt x="17944" y="9833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278450E-816F-4A0D-A95F-65BA1E6C80A5}"/>
                </a:ext>
              </a:extLst>
            </p:cNvPr>
            <p:cNvSpPr/>
            <p:nvPr/>
          </p:nvSpPr>
          <p:spPr>
            <a:xfrm>
              <a:off x="6118762" y="11627843"/>
              <a:ext cx="31465" cy="188786"/>
            </a:xfrm>
            <a:custGeom>
              <a:avLst/>
              <a:gdLst>
                <a:gd name="connsiteX0" fmla="*/ 21532 w 23925"/>
                <a:gd name="connsiteY0" fmla="*/ 17944 h 143550"/>
                <a:gd name="connsiteX1" fmla="*/ 21293 w 23925"/>
                <a:gd name="connsiteY1" fmla="*/ 126085 h 143550"/>
                <a:gd name="connsiteX2" fmla="*/ 17944 w 23925"/>
                <a:gd name="connsiteY2" fmla="*/ 148575 h 143550"/>
                <a:gd name="connsiteX3" fmla="*/ 18422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532" y="17944"/>
                  </a:moveTo>
                  <a:lnTo>
                    <a:pt x="21293" y="126085"/>
                  </a:lnTo>
                  <a:lnTo>
                    <a:pt x="17944" y="148575"/>
                  </a:lnTo>
                  <a:lnTo>
                    <a:pt x="18422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03DD5579-68F5-4883-A33F-56D6DE087112}"/>
                </a:ext>
              </a:extLst>
            </p:cNvPr>
            <p:cNvSpPr/>
            <p:nvPr/>
          </p:nvSpPr>
          <p:spPr>
            <a:xfrm>
              <a:off x="5126689" y="11654902"/>
              <a:ext cx="31465" cy="188786"/>
            </a:xfrm>
            <a:custGeom>
              <a:avLst/>
              <a:gdLst>
                <a:gd name="connsiteX0" fmla="*/ 2536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6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39955"/>
                  </a:moveTo>
                  <a:lnTo>
                    <a:pt x="24882" y="148097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3796CED-4C10-452C-8675-A5EED2A92564}"/>
                </a:ext>
              </a:extLst>
            </p:cNvPr>
            <p:cNvSpPr/>
            <p:nvPr/>
          </p:nvSpPr>
          <p:spPr>
            <a:xfrm>
              <a:off x="6131977" y="11682592"/>
              <a:ext cx="31465" cy="188786"/>
            </a:xfrm>
            <a:custGeom>
              <a:avLst/>
              <a:gdLst>
                <a:gd name="connsiteX0" fmla="*/ 28232 w 23925"/>
                <a:gd name="connsiteY0" fmla="*/ 17944 h 143550"/>
                <a:gd name="connsiteX1" fmla="*/ 27992 w 23925"/>
                <a:gd name="connsiteY1" fmla="*/ 126086 h 143550"/>
                <a:gd name="connsiteX2" fmla="*/ 17944 w 23925"/>
                <a:gd name="connsiteY2" fmla="*/ 147619 h 143550"/>
                <a:gd name="connsiteX3" fmla="*/ 18183 w 23925"/>
                <a:gd name="connsiteY3" fmla="*/ 3947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232" y="17944"/>
                  </a:moveTo>
                  <a:lnTo>
                    <a:pt x="27992" y="126086"/>
                  </a:lnTo>
                  <a:lnTo>
                    <a:pt x="17944" y="147619"/>
                  </a:lnTo>
                  <a:lnTo>
                    <a:pt x="18183" y="3947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07A3ABA4-5C5A-41CE-9E67-00F4CD58466F}"/>
                </a:ext>
              </a:extLst>
            </p:cNvPr>
            <p:cNvSpPr/>
            <p:nvPr/>
          </p:nvSpPr>
          <p:spPr>
            <a:xfrm>
              <a:off x="5113789" y="11710279"/>
              <a:ext cx="62929" cy="188786"/>
            </a:xfrm>
            <a:custGeom>
              <a:avLst/>
              <a:gdLst>
                <a:gd name="connsiteX0" fmla="*/ 32060 w 47850"/>
                <a:gd name="connsiteY0" fmla="*/ 38998 h 143550"/>
                <a:gd name="connsiteX1" fmla="*/ 31821 w 47850"/>
                <a:gd name="connsiteY1" fmla="*/ 147140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38998"/>
                  </a:moveTo>
                  <a:lnTo>
                    <a:pt x="31821" y="147140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30B3200F-7D06-4CEC-BC86-F63EE88E0570}"/>
                </a:ext>
              </a:extLst>
            </p:cNvPr>
            <p:cNvSpPr/>
            <p:nvPr/>
          </p:nvSpPr>
          <p:spPr>
            <a:xfrm>
              <a:off x="6127885" y="11738284"/>
              <a:ext cx="62929" cy="188786"/>
            </a:xfrm>
            <a:custGeom>
              <a:avLst/>
              <a:gdLst>
                <a:gd name="connsiteX0" fmla="*/ 35170 w 47850"/>
                <a:gd name="connsiteY0" fmla="*/ 17944 h 143550"/>
                <a:gd name="connsiteX1" fmla="*/ 34691 w 47850"/>
                <a:gd name="connsiteY1" fmla="*/ 126325 h 143550"/>
                <a:gd name="connsiteX2" fmla="*/ 17944 w 47850"/>
                <a:gd name="connsiteY2" fmla="*/ 146182 h 143550"/>
                <a:gd name="connsiteX3" fmla="*/ 18422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170" y="17944"/>
                  </a:moveTo>
                  <a:lnTo>
                    <a:pt x="34691" y="126325"/>
                  </a:lnTo>
                  <a:lnTo>
                    <a:pt x="17944" y="146182"/>
                  </a:lnTo>
                  <a:lnTo>
                    <a:pt x="18422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F495FD9-EF19-49DB-B934-3B3CF1D96064}"/>
                </a:ext>
              </a:extLst>
            </p:cNvPr>
            <p:cNvSpPr/>
            <p:nvPr/>
          </p:nvSpPr>
          <p:spPr>
            <a:xfrm>
              <a:off x="5118508" y="11766287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8041 w 47850"/>
                <a:gd name="connsiteY1" fmla="*/ 145226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8041" y="145226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DB4DF707-BB01-41E4-961E-9CA0C16A083B}"/>
                </a:ext>
              </a:extLst>
            </p:cNvPr>
            <p:cNvSpPr/>
            <p:nvPr/>
          </p:nvSpPr>
          <p:spPr>
            <a:xfrm>
              <a:off x="6107118" y="11793661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673 w 47850"/>
                <a:gd name="connsiteY1" fmla="*/ 126325 h 143550"/>
                <a:gd name="connsiteX2" fmla="*/ 17944 w 47850"/>
                <a:gd name="connsiteY2" fmla="*/ 144269 h 143550"/>
                <a:gd name="connsiteX3" fmla="*/ 18422 w 47850"/>
                <a:gd name="connsiteY3" fmla="*/ 3612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673" y="126325"/>
                  </a:lnTo>
                  <a:lnTo>
                    <a:pt x="17944" y="144269"/>
                  </a:lnTo>
                  <a:lnTo>
                    <a:pt x="18422" y="3612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B4E5C37-756A-4C93-B272-225B268ADBAF}"/>
                </a:ext>
              </a:extLst>
            </p:cNvPr>
            <p:cNvSpPr/>
            <p:nvPr/>
          </p:nvSpPr>
          <p:spPr>
            <a:xfrm>
              <a:off x="5140848" y="11820721"/>
              <a:ext cx="62929" cy="188786"/>
            </a:xfrm>
            <a:custGeom>
              <a:avLst/>
              <a:gdLst>
                <a:gd name="connsiteX0" fmla="*/ 44022 w 47850"/>
                <a:gd name="connsiteY0" fmla="*/ 34691 h 143550"/>
                <a:gd name="connsiteX1" fmla="*/ 43783 w 47850"/>
                <a:gd name="connsiteY1" fmla="*/ 14283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1"/>
                  </a:moveTo>
                  <a:lnTo>
                    <a:pt x="43783" y="14283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B0EB3B2D-4F5D-460A-AE5A-A6F8F933DE99}"/>
                </a:ext>
              </a:extLst>
            </p:cNvPr>
            <p:cNvSpPr/>
            <p:nvPr/>
          </p:nvSpPr>
          <p:spPr>
            <a:xfrm>
              <a:off x="6106805" y="11817574"/>
              <a:ext cx="31465" cy="188786"/>
            </a:xfrm>
            <a:custGeom>
              <a:avLst/>
              <a:gdLst>
                <a:gd name="connsiteX0" fmla="*/ 18662 w 23925"/>
                <a:gd name="connsiteY0" fmla="*/ 17944 h 143550"/>
                <a:gd name="connsiteX1" fmla="*/ 18183 w 23925"/>
                <a:gd name="connsiteY1" fmla="*/ 126085 h 143550"/>
                <a:gd name="connsiteX2" fmla="*/ 17944 w 23925"/>
                <a:gd name="connsiteY2" fmla="*/ 148336 h 143550"/>
                <a:gd name="connsiteX3" fmla="*/ 18422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662" y="17944"/>
                  </a:moveTo>
                  <a:lnTo>
                    <a:pt x="18183" y="126085"/>
                  </a:lnTo>
                  <a:lnTo>
                    <a:pt x="17944" y="148336"/>
                  </a:lnTo>
                  <a:lnTo>
                    <a:pt x="18422" y="4019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751191B-A5FD-4941-8AF6-BBAAA7298D73}"/>
                </a:ext>
              </a:extLst>
            </p:cNvPr>
            <p:cNvSpPr/>
            <p:nvPr/>
          </p:nvSpPr>
          <p:spPr>
            <a:xfrm>
              <a:off x="6069992" y="11846834"/>
              <a:ext cx="62929" cy="188786"/>
            </a:xfrm>
            <a:custGeom>
              <a:avLst/>
              <a:gdLst>
                <a:gd name="connsiteX0" fmla="*/ 46415 w 47850"/>
                <a:gd name="connsiteY0" fmla="*/ 17944 h 143550"/>
                <a:gd name="connsiteX1" fmla="*/ 45936 w 47850"/>
                <a:gd name="connsiteY1" fmla="*/ 126086 h 143550"/>
                <a:gd name="connsiteX2" fmla="*/ 17944 w 47850"/>
                <a:gd name="connsiteY2" fmla="*/ 141398 h 143550"/>
                <a:gd name="connsiteX3" fmla="*/ 18422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415" y="17944"/>
                  </a:moveTo>
                  <a:lnTo>
                    <a:pt x="45936" y="126086"/>
                  </a:lnTo>
                  <a:lnTo>
                    <a:pt x="17944" y="141398"/>
                  </a:lnTo>
                  <a:lnTo>
                    <a:pt x="18422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4F1BF756-F430-4607-BF98-8A86AC012043}"/>
                </a:ext>
              </a:extLst>
            </p:cNvPr>
            <p:cNvSpPr/>
            <p:nvPr/>
          </p:nvSpPr>
          <p:spPr>
            <a:xfrm>
              <a:off x="5174831" y="11842745"/>
              <a:ext cx="31465" cy="188786"/>
            </a:xfrm>
            <a:custGeom>
              <a:avLst/>
              <a:gdLst>
                <a:gd name="connsiteX0" fmla="*/ 22011 w 23925"/>
                <a:gd name="connsiteY0" fmla="*/ 40195 h 143550"/>
                <a:gd name="connsiteX1" fmla="*/ 21772 w 23925"/>
                <a:gd name="connsiteY1" fmla="*/ 148336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5"/>
                  </a:moveTo>
                  <a:lnTo>
                    <a:pt x="21772" y="14833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C3605F-4FF4-4341-8A39-8A8226C04CB1}"/>
                </a:ext>
              </a:extLst>
            </p:cNvPr>
            <p:cNvSpPr/>
            <p:nvPr/>
          </p:nvSpPr>
          <p:spPr>
            <a:xfrm>
              <a:off x="5179863" y="11872007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329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329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6B177DBF-2199-4008-968C-D1FE9B28442A}"/>
                </a:ext>
              </a:extLst>
            </p:cNvPr>
            <p:cNvSpPr/>
            <p:nvPr/>
          </p:nvSpPr>
          <p:spPr>
            <a:xfrm>
              <a:off x="6060551" y="11866973"/>
              <a:ext cx="31465" cy="188786"/>
            </a:xfrm>
            <a:custGeom>
              <a:avLst/>
              <a:gdLst>
                <a:gd name="connsiteX0" fmla="*/ 25600 w 23925"/>
                <a:gd name="connsiteY0" fmla="*/ 17944 h 143550"/>
                <a:gd name="connsiteX1" fmla="*/ 25121 w 23925"/>
                <a:gd name="connsiteY1" fmla="*/ 126085 h 143550"/>
                <a:gd name="connsiteX2" fmla="*/ 17944 w 23925"/>
                <a:gd name="connsiteY2" fmla="*/ 148097 h 143550"/>
                <a:gd name="connsiteX3" fmla="*/ 18422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600" y="17944"/>
                  </a:moveTo>
                  <a:lnTo>
                    <a:pt x="25121" y="126085"/>
                  </a:lnTo>
                  <a:lnTo>
                    <a:pt x="17944" y="148097"/>
                  </a:lnTo>
                  <a:lnTo>
                    <a:pt x="18422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D65681DE-8039-4AB7-A4CA-3D7BEC38E667}"/>
                </a:ext>
              </a:extLst>
            </p:cNvPr>
            <p:cNvSpPr/>
            <p:nvPr/>
          </p:nvSpPr>
          <p:spPr>
            <a:xfrm>
              <a:off x="6018074" y="11895921"/>
              <a:ext cx="62929" cy="188786"/>
            </a:xfrm>
            <a:custGeom>
              <a:avLst/>
              <a:gdLst>
                <a:gd name="connsiteX0" fmla="*/ 50721 w 47850"/>
                <a:gd name="connsiteY0" fmla="*/ 17944 h 143550"/>
                <a:gd name="connsiteX1" fmla="*/ 50243 w 47850"/>
                <a:gd name="connsiteY1" fmla="*/ 126086 h 143550"/>
                <a:gd name="connsiteX2" fmla="*/ 17944 w 47850"/>
                <a:gd name="connsiteY2" fmla="*/ 138049 h 143550"/>
                <a:gd name="connsiteX3" fmla="*/ 18183 w 47850"/>
                <a:gd name="connsiteY3" fmla="*/ 2966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1" y="17944"/>
                  </a:moveTo>
                  <a:lnTo>
                    <a:pt x="50243" y="126086"/>
                  </a:lnTo>
                  <a:lnTo>
                    <a:pt x="17944" y="138049"/>
                  </a:lnTo>
                  <a:lnTo>
                    <a:pt x="18183" y="2966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8CFF0CF4-4873-4A1E-909A-68F0D2246555}"/>
                </a:ext>
              </a:extLst>
            </p:cNvPr>
            <p:cNvSpPr/>
            <p:nvPr/>
          </p:nvSpPr>
          <p:spPr>
            <a:xfrm>
              <a:off x="5219823" y="11889942"/>
              <a:ext cx="31465" cy="188786"/>
            </a:xfrm>
            <a:custGeom>
              <a:avLst/>
              <a:gdLst>
                <a:gd name="connsiteX0" fmla="*/ 29189 w 23925"/>
                <a:gd name="connsiteY0" fmla="*/ 39477 h 143550"/>
                <a:gd name="connsiteX1" fmla="*/ 28710 w 23925"/>
                <a:gd name="connsiteY1" fmla="*/ 147619 h 143550"/>
                <a:gd name="connsiteX2" fmla="*/ 17944 w 23925"/>
                <a:gd name="connsiteY2" fmla="*/ 126086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9189" y="39477"/>
                  </a:moveTo>
                  <a:lnTo>
                    <a:pt x="28710" y="147619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53B3B43-937B-4294-9D86-BD47659DF181}"/>
                </a:ext>
              </a:extLst>
            </p:cNvPr>
            <p:cNvSpPr/>
            <p:nvPr/>
          </p:nvSpPr>
          <p:spPr>
            <a:xfrm>
              <a:off x="5233981" y="11918261"/>
              <a:ext cx="62929" cy="188786"/>
            </a:xfrm>
            <a:custGeom>
              <a:avLst/>
              <a:gdLst>
                <a:gd name="connsiteX0" fmla="*/ 52636 w 47850"/>
                <a:gd name="connsiteY0" fmla="*/ 27992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6" y="27992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09BF66E-52F7-4A89-8844-DF76B1CFDDB9}"/>
                </a:ext>
              </a:extLst>
            </p:cNvPr>
            <p:cNvSpPr/>
            <p:nvPr/>
          </p:nvSpPr>
          <p:spPr>
            <a:xfrm>
              <a:off x="5999826" y="11911338"/>
              <a:ext cx="62929" cy="188786"/>
            </a:xfrm>
            <a:custGeom>
              <a:avLst/>
              <a:gdLst>
                <a:gd name="connsiteX0" fmla="*/ 32060 w 47850"/>
                <a:gd name="connsiteY0" fmla="*/ 17944 h 143550"/>
                <a:gd name="connsiteX1" fmla="*/ 31821 w 47850"/>
                <a:gd name="connsiteY1" fmla="*/ 126325 h 143550"/>
                <a:gd name="connsiteX2" fmla="*/ 17944 w 47850"/>
                <a:gd name="connsiteY2" fmla="*/ 147140 h 143550"/>
                <a:gd name="connsiteX3" fmla="*/ 18183 w 47850"/>
                <a:gd name="connsiteY3" fmla="*/ 3899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17944"/>
                  </a:moveTo>
                  <a:lnTo>
                    <a:pt x="31821" y="126325"/>
                  </a:lnTo>
                  <a:lnTo>
                    <a:pt x="17944" y="147140"/>
                  </a:lnTo>
                  <a:lnTo>
                    <a:pt x="18183" y="3899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2BACA08-59AD-41CD-B490-CE246F9E8D1E}"/>
                </a:ext>
              </a:extLst>
            </p:cNvPr>
            <p:cNvSpPr/>
            <p:nvPr/>
          </p:nvSpPr>
          <p:spPr>
            <a:xfrm>
              <a:off x="5952943" y="11939027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592 w 71775"/>
                <a:gd name="connsiteY1" fmla="*/ 126085 h 143550"/>
                <a:gd name="connsiteX2" fmla="*/ 17944 w 71775"/>
                <a:gd name="connsiteY2" fmla="*/ 134220 h 143550"/>
                <a:gd name="connsiteX3" fmla="*/ 18422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592" y="126085"/>
                  </a:lnTo>
                  <a:lnTo>
                    <a:pt x="17944" y="134220"/>
                  </a:lnTo>
                  <a:lnTo>
                    <a:pt x="18422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3A34B69-1335-47F0-8D3C-200529F3AA8D}"/>
                </a:ext>
              </a:extLst>
            </p:cNvPr>
            <p:cNvSpPr/>
            <p:nvPr/>
          </p:nvSpPr>
          <p:spPr>
            <a:xfrm>
              <a:off x="5278976" y="11931475"/>
              <a:ext cx="62929" cy="188786"/>
            </a:xfrm>
            <a:custGeom>
              <a:avLst/>
              <a:gdLst>
                <a:gd name="connsiteX0" fmla="*/ 35649 w 47850"/>
                <a:gd name="connsiteY0" fmla="*/ 37802 h 143550"/>
                <a:gd name="connsiteX1" fmla="*/ 35409 w 47850"/>
                <a:gd name="connsiteY1" fmla="*/ 146183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2"/>
                  </a:moveTo>
                  <a:lnTo>
                    <a:pt x="35409" y="146183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5DA058FF-D15F-464E-B0AD-F257F11F4A2C}"/>
                </a:ext>
              </a:extLst>
            </p:cNvPr>
            <p:cNvSpPr/>
            <p:nvPr/>
          </p:nvSpPr>
          <p:spPr>
            <a:xfrm>
              <a:off x="5301946" y="11957590"/>
              <a:ext cx="94392" cy="188786"/>
            </a:xfrm>
            <a:custGeom>
              <a:avLst/>
              <a:gdLst>
                <a:gd name="connsiteX0" fmla="*/ 55028 w 71775"/>
                <a:gd name="connsiteY0" fmla="*/ 24403 h 143550"/>
                <a:gd name="connsiteX1" fmla="*/ 54789 w 71775"/>
                <a:gd name="connsiteY1" fmla="*/ 13254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24403"/>
                  </a:moveTo>
                  <a:lnTo>
                    <a:pt x="54789" y="13254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5EBB772F-D8DC-4E9C-8C27-0B818DAF3C4D}"/>
                </a:ext>
              </a:extLst>
            </p:cNvPr>
            <p:cNvSpPr/>
            <p:nvPr/>
          </p:nvSpPr>
          <p:spPr>
            <a:xfrm>
              <a:off x="5926198" y="11949724"/>
              <a:ext cx="62929" cy="188786"/>
            </a:xfrm>
            <a:custGeom>
              <a:avLst/>
              <a:gdLst>
                <a:gd name="connsiteX0" fmla="*/ 38759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4986 h 143550"/>
                <a:gd name="connsiteX3" fmla="*/ 18422 w 47850"/>
                <a:gd name="connsiteY3" fmla="*/ 368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759" y="17944"/>
                  </a:moveTo>
                  <a:lnTo>
                    <a:pt x="38280" y="126085"/>
                  </a:lnTo>
                  <a:lnTo>
                    <a:pt x="17944" y="144986"/>
                  </a:lnTo>
                  <a:lnTo>
                    <a:pt x="18422" y="368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94820194-A2E6-4B6D-BF9F-70CED80522E7}"/>
                </a:ext>
              </a:extLst>
            </p:cNvPr>
            <p:cNvSpPr/>
            <p:nvPr/>
          </p:nvSpPr>
          <p:spPr>
            <a:xfrm>
              <a:off x="5877114" y="11974580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267 w 71775"/>
                <a:gd name="connsiteY1" fmla="*/ 126086 h 143550"/>
                <a:gd name="connsiteX2" fmla="*/ 17944 w 71775"/>
                <a:gd name="connsiteY2" fmla="*/ 130392 h 143550"/>
                <a:gd name="connsiteX3" fmla="*/ 18183 w 71775"/>
                <a:gd name="connsiteY3" fmla="*/ 2225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267" y="126086"/>
                  </a:lnTo>
                  <a:lnTo>
                    <a:pt x="17944" y="130392"/>
                  </a:lnTo>
                  <a:lnTo>
                    <a:pt x="18183" y="2225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A77214A-4558-4B5B-9F0A-42B7F7B3CE99}"/>
                </a:ext>
              </a:extLst>
            </p:cNvPr>
            <p:cNvSpPr/>
            <p:nvPr/>
          </p:nvSpPr>
          <p:spPr>
            <a:xfrm>
              <a:off x="5350400" y="11966086"/>
              <a:ext cx="62929" cy="188786"/>
            </a:xfrm>
            <a:custGeom>
              <a:avLst/>
              <a:gdLst>
                <a:gd name="connsiteX0" fmla="*/ 41630 w 47850"/>
                <a:gd name="connsiteY0" fmla="*/ 35648 h 143550"/>
                <a:gd name="connsiteX1" fmla="*/ 41390 w 47850"/>
                <a:gd name="connsiteY1" fmla="*/ 143790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8"/>
                  </a:moveTo>
                  <a:lnTo>
                    <a:pt x="41390" y="14379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69F1635A-D331-4A39-823B-2E138B413A8F}"/>
                </a:ext>
              </a:extLst>
            </p:cNvPr>
            <p:cNvSpPr/>
            <p:nvPr/>
          </p:nvSpPr>
          <p:spPr>
            <a:xfrm>
              <a:off x="5381236" y="11989369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239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23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2C60615E-3049-4E48-BE54-3AA8E939677C}"/>
                </a:ext>
              </a:extLst>
            </p:cNvPr>
            <p:cNvSpPr/>
            <p:nvPr/>
          </p:nvSpPr>
          <p:spPr>
            <a:xfrm>
              <a:off x="5842818" y="11980246"/>
              <a:ext cx="62929" cy="188786"/>
            </a:xfrm>
            <a:custGeom>
              <a:avLst/>
              <a:gdLst>
                <a:gd name="connsiteX0" fmla="*/ 44262 w 47850"/>
                <a:gd name="connsiteY0" fmla="*/ 17944 h 143550"/>
                <a:gd name="connsiteX1" fmla="*/ 44022 w 47850"/>
                <a:gd name="connsiteY1" fmla="*/ 126085 h 143550"/>
                <a:gd name="connsiteX2" fmla="*/ 17944 w 47850"/>
                <a:gd name="connsiteY2" fmla="*/ 142594 h 143550"/>
                <a:gd name="connsiteX3" fmla="*/ 18422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262" y="17944"/>
                  </a:moveTo>
                  <a:lnTo>
                    <a:pt x="44022" y="126085"/>
                  </a:lnTo>
                  <a:lnTo>
                    <a:pt x="17944" y="142594"/>
                  </a:lnTo>
                  <a:lnTo>
                    <a:pt x="18422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A88C39EB-4558-4F91-9F3D-A4B210D091BD}"/>
                </a:ext>
              </a:extLst>
            </p:cNvPr>
            <p:cNvSpPr/>
            <p:nvPr/>
          </p:nvSpPr>
          <p:spPr>
            <a:xfrm>
              <a:off x="5792790" y="12001956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3814D562-1D88-455F-9794-42DF86DFBDF5}"/>
                </a:ext>
              </a:extLst>
            </p:cNvPr>
            <p:cNvSpPr/>
            <p:nvPr/>
          </p:nvSpPr>
          <p:spPr>
            <a:xfrm>
              <a:off x="5431263" y="11992201"/>
              <a:ext cx="62929" cy="188786"/>
            </a:xfrm>
            <a:custGeom>
              <a:avLst/>
              <a:gdLst>
                <a:gd name="connsiteX0" fmla="*/ 46654 w 47850"/>
                <a:gd name="connsiteY0" fmla="*/ 33017 h 143550"/>
                <a:gd name="connsiteX1" fmla="*/ 46415 w 47850"/>
                <a:gd name="connsiteY1" fmla="*/ 141159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654" y="33017"/>
                  </a:moveTo>
                  <a:lnTo>
                    <a:pt x="46415" y="14115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F095F1A-10C6-4AA7-BCC1-ED88725A75AE}"/>
                </a:ext>
              </a:extLst>
            </p:cNvPr>
            <p:cNvSpPr/>
            <p:nvPr/>
          </p:nvSpPr>
          <p:spPr>
            <a:xfrm>
              <a:off x="5468707" y="12009507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8000 h 143550"/>
                <a:gd name="connsiteX3" fmla="*/ 18183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5"/>
                  </a:lnTo>
                  <a:lnTo>
                    <a:pt x="17944" y="128000"/>
                  </a:lnTo>
                  <a:lnTo>
                    <a:pt x="18183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AE8BFAD0-8EFC-415C-BFC8-D18AB22EEC31}"/>
                </a:ext>
              </a:extLst>
            </p:cNvPr>
            <p:cNvSpPr/>
            <p:nvPr/>
          </p:nvSpPr>
          <p:spPr>
            <a:xfrm>
              <a:off x="5702802" y="12014541"/>
              <a:ext cx="94392" cy="188786"/>
            </a:xfrm>
            <a:custGeom>
              <a:avLst/>
              <a:gdLst>
                <a:gd name="connsiteX0" fmla="*/ 55746 w 71775"/>
                <a:gd name="connsiteY0" fmla="*/ 21772 h 143550"/>
                <a:gd name="connsiteX1" fmla="*/ 55506 w 71775"/>
                <a:gd name="connsiteY1" fmla="*/ 130153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21772"/>
                  </a:moveTo>
                  <a:lnTo>
                    <a:pt x="55506" y="13015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D5D55623-BA71-4CC7-8BB2-7D3FB43B6625}"/>
                </a:ext>
              </a:extLst>
            </p:cNvPr>
            <p:cNvSpPr/>
            <p:nvPr/>
          </p:nvSpPr>
          <p:spPr>
            <a:xfrm>
              <a:off x="5752201" y="12001956"/>
              <a:ext cx="62929" cy="188786"/>
            </a:xfrm>
            <a:custGeom>
              <a:avLst/>
              <a:gdLst>
                <a:gd name="connsiteX0" fmla="*/ 49047 w 47850"/>
                <a:gd name="connsiteY0" fmla="*/ 17944 h 143550"/>
                <a:gd name="connsiteX1" fmla="*/ 48808 w 47850"/>
                <a:gd name="connsiteY1" fmla="*/ 126325 h 143550"/>
                <a:gd name="connsiteX2" fmla="*/ 17944 w 47850"/>
                <a:gd name="connsiteY2" fmla="*/ 13972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9047" y="17944"/>
                  </a:moveTo>
                  <a:lnTo>
                    <a:pt x="48808" y="126325"/>
                  </a:lnTo>
                  <a:lnTo>
                    <a:pt x="17944" y="13972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F07213E8-8ED8-42EE-B3CC-7F595784AD50}"/>
                </a:ext>
              </a:extLst>
            </p:cNvPr>
            <p:cNvSpPr/>
            <p:nvPr/>
          </p:nvSpPr>
          <p:spPr>
            <a:xfrm>
              <a:off x="5562157" y="12017058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6 h 143550"/>
                <a:gd name="connsiteX2" fmla="*/ 17944 w 71775"/>
                <a:gd name="connsiteY2" fmla="*/ 132067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6"/>
                  </a:lnTo>
                  <a:lnTo>
                    <a:pt x="17944" y="132067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3F62B62F-3DD2-493C-86FE-B67DBC02B04E}"/>
                </a:ext>
              </a:extLst>
            </p:cNvPr>
            <p:cNvSpPr/>
            <p:nvPr/>
          </p:nvSpPr>
          <p:spPr>
            <a:xfrm>
              <a:off x="5518734" y="12009507"/>
              <a:ext cx="62929" cy="188786"/>
            </a:xfrm>
            <a:custGeom>
              <a:avLst/>
              <a:gdLst>
                <a:gd name="connsiteX0" fmla="*/ 51200 w 47850"/>
                <a:gd name="connsiteY0" fmla="*/ 29667 h 143550"/>
                <a:gd name="connsiteX1" fmla="*/ 50961 w 47850"/>
                <a:gd name="connsiteY1" fmla="*/ 137809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1200" y="29667"/>
                  </a:moveTo>
                  <a:lnTo>
                    <a:pt x="50961" y="137809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D6DF87D-E808-4C5F-95C6-D242D9AB850F}"/>
                </a:ext>
              </a:extLst>
            </p:cNvPr>
            <p:cNvSpPr/>
            <p:nvPr/>
          </p:nvSpPr>
          <p:spPr>
            <a:xfrm>
              <a:off x="5657492" y="12014541"/>
              <a:ext cx="62929" cy="188786"/>
            </a:xfrm>
            <a:custGeom>
              <a:avLst/>
              <a:gdLst>
                <a:gd name="connsiteX0" fmla="*/ 52635 w 47850"/>
                <a:gd name="connsiteY0" fmla="*/ 17944 h 143550"/>
                <a:gd name="connsiteX1" fmla="*/ 52396 w 47850"/>
                <a:gd name="connsiteY1" fmla="*/ 126085 h 143550"/>
                <a:gd name="connsiteX2" fmla="*/ 17944 w 47850"/>
                <a:gd name="connsiteY2" fmla="*/ 135895 h 143550"/>
                <a:gd name="connsiteX3" fmla="*/ 18422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5" y="17944"/>
                  </a:moveTo>
                  <a:lnTo>
                    <a:pt x="52396" y="126085"/>
                  </a:lnTo>
                  <a:lnTo>
                    <a:pt x="17944" y="135895"/>
                  </a:lnTo>
                  <a:lnTo>
                    <a:pt x="18422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13D64347-68ED-4C75-A4CF-F726DCAE25AC}"/>
                </a:ext>
              </a:extLst>
            </p:cNvPr>
            <p:cNvSpPr/>
            <p:nvPr/>
          </p:nvSpPr>
          <p:spPr>
            <a:xfrm>
              <a:off x="5610611" y="12017058"/>
              <a:ext cx="94392" cy="188786"/>
            </a:xfrm>
            <a:custGeom>
              <a:avLst/>
              <a:gdLst>
                <a:gd name="connsiteX0" fmla="*/ 54071 w 71775"/>
                <a:gd name="connsiteY0" fmla="*/ 25840 h 143550"/>
                <a:gd name="connsiteX1" fmla="*/ 53592 w 71775"/>
                <a:gd name="connsiteY1" fmla="*/ 133981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40"/>
                  </a:moveTo>
                  <a:lnTo>
                    <a:pt x="53592" y="133981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5EB64708-9799-407E-9478-516392E03E74}"/>
                </a:ext>
              </a:extLst>
            </p:cNvPr>
            <p:cNvSpPr/>
            <p:nvPr/>
          </p:nvSpPr>
          <p:spPr>
            <a:xfrm>
              <a:off x="5114419" y="11421436"/>
              <a:ext cx="1069788" cy="629287"/>
            </a:xfrm>
            <a:custGeom>
              <a:avLst/>
              <a:gdLst>
                <a:gd name="connsiteX0" fmla="*/ 714166 w 813455"/>
                <a:gd name="connsiteY0" fmla="*/ 100964 h 478503"/>
                <a:gd name="connsiteX1" fmla="*/ 725172 w 813455"/>
                <a:gd name="connsiteY1" fmla="*/ 122497 h 478503"/>
                <a:gd name="connsiteX2" fmla="*/ 755556 w 813455"/>
                <a:gd name="connsiteY2" fmla="*/ 135895 h 478503"/>
                <a:gd name="connsiteX3" fmla="*/ 759624 w 813455"/>
                <a:gd name="connsiteY3" fmla="*/ 158384 h 478503"/>
                <a:gd name="connsiteX4" fmla="*/ 785224 w 813455"/>
                <a:gd name="connsiteY4" fmla="*/ 174893 h 478503"/>
                <a:gd name="connsiteX5" fmla="*/ 782113 w 813455"/>
                <a:gd name="connsiteY5" fmla="*/ 197143 h 478503"/>
                <a:gd name="connsiteX6" fmla="*/ 801971 w 813455"/>
                <a:gd name="connsiteY6" fmla="*/ 216522 h 478503"/>
                <a:gd name="connsiteX7" fmla="*/ 791923 w 813455"/>
                <a:gd name="connsiteY7" fmla="*/ 238056 h 478503"/>
                <a:gd name="connsiteX8" fmla="*/ 805799 w 813455"/>
                <a:gd name="connsiteY8" fmla="*/ 258870 h 478503"/>
                <a:gd name="connsiteX9" fmla="*/ 789052 w 813455"/>
                <a:gd name="connsiteY9" fmla="*/ 278967 h 478503"/>
                <a:gd name="connsiteX10" fmla="*/ 795751 w 813455"/>
                <a:gd name="connsiteY10" fmla="*/ 300978 h 478503"/>
                <a:gd name="connsiteX11" fmla="*/ 773261 w 813455"/>
                <a:gd name="connsiteY11" fmla="*/ 319162 h 478503"/>
                <a:gd name="connsiteX12" fmla="*/ 773022 w 813455"/>
                <a:gd name="connsiteY12" fmla="*/ 341412 h 478503"/>
                <a:gd name="connsiteX13" fmla="*/ 745029 w 813455"/>
                <a:gd name="connsiteY13" fmla="*/ 356724 h 478503"/>
                <a:gd name="connsiteX14" fmla="*/ 737852 w 813455"/>
                <a:gd name="connsiteY14" fmla="*/ 378735 h 478503"/>
                <a:gd name="connsiteX15" fmla="*/ 705314 w 813455"/>
                <a:gd name="connsiteY15" fmla="*/ 390459 h 478503"/>
                <a:gd name="connsiteX16" fmla="*/ 691437 w 813455"/>
                <a:gd name="connsiteY16" fmla="*/ 411513 h 478503"/>
                <a:gd name="connsiteX17" fmla="*/ 656028 w 813455"/>
                <a:gd name="connsiteY17" fmla="*/ 419648 h 478503"/>
                <a:gd name="connsiteX18" fmla="*/ 635691 w 813455"/>
                <a:gd name="connsiteY18" fmla="*/ 438548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009 w 813455"/>
                <a:gd name="connsiteY21" fmla="*/ 459363 h 478503"/>
                <a:gd name="connsiteX22" fmla="*/ 503146 w 813455"/>
                <a:gd name="connsiteY22" fmla="*/ 472761 h 478503"/>
                <a:gd name="connsiteX23" fmla="*/ 465583 w 813455"/>
                <a:gd name="connsiteY23" fmla="*/ 468933 h 478503"/>
                <a:gd name="connsiteX24" fmla="*/ 431371 w 813455"/>
                <a:gd name="connsiteY24" fmla="*/ 478743 h 478503"/>
                <a:gd name="connsiteX25" fmla="*/ 395483 w 813455"/>
                <a:gd name="connsiteY25" fmla="*/ 470847 h 478503"/>
                <a:gd name="connsiteX26" fmla="*/ 358638 w 813455"/>
                <a:gd name="connsiteY26" fmla="*/ 476828 h 478503"/>
                <a:gd name="connsiteX27" fmla="*/ 325861 w 813455"/>
                <a:gd name="connsiteY27" fmla="*/ 465105 h 478503"/>
                <a:gd name="connsiteX28" fmla="*/ 287580 w 813455"/>
                <a:gd name="connsiteY28" fmla="*/ 467019 h 478503"/>
                <a:gd name="connsiteX29" fmla="*/ 259109 w 813455"/>
                <a:gd name="connsiteY29" fmla="*/ 451946 h 478503"/>
                <a:gd name="connsiteX30" fmla="*/ 221068 w 813455"/>
                <a:gd name="connsiteY30" fmla="*/ 449793 h 478503"/>
                <a:gd name="connsiteX31" fmla="*/ 197622 w 813455"/>
                <a:gd name="connsiteY31" fmla="*/ 432088 h 478503"/>
                <a:gd name="connsiteX32" fmla="*/ 160777 w 813455"/>
                <a:gd name="connsiteY32" fmla="*/ 425629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89 h 478503"/>
                <a:gd name="connsiteX36" fmla="*/ 67947 w 813455"/>
                <a:gd name="connsiteY36" fmla="*/ 360552 h 478503"/>
                <a:gd name="connsiteX37" fmla="*/ 64119 w 813455"/>
                <a:gd name="connsiteY37" fmla="*/ 338301 h 478503"/>
                <a:gd name="connsiteX38" fmla="*/ 38280 w 813455"/>
                <a:gd name="connsiteY38" fmla="*/ 321554 h 478503"/>
                <a:gd name="connsiteX39" fmla="*/ 41390 w 813455"/>
                <a:gd name="connsiteY39" fmla="*/ 299304 h 478503"/>
                <a:gd name="connsiteX40" fmla="*/ 21532 w 813455"/>
                <a:gd name="connsiteY40" fmla="*/ 280163 h 478503"/>
                <a:gd name="connsiteX41" fmla="*/ 31581 w 813455"/>
                <a:gd name="connsiteY41" fmla="*/ 258631 h 478503"/>
                <a:gd name="connsiteX42" fmla="*/ 17944 w 813455"/>
                <a:gd name="connsiteY42" fmla="*/ 237577 h 478503"/>
                <a:gd name="connsiteX43" fmla="*/ 34691 w 813455"/>
                <a:gd name="connsiteY43" fmla="*/ 217480 h 478503"/>
                <a:gd name="connsiteX44" fmla="*/ 27753 w 813455"/>
                <a:gd name="connsiteY44" fmla="*/ 195468 h 478503"/>
                <a:gd name="connsiteX45" fmla="*/ 50482 w 813455"/>
                <a:gd name="connsiteY45" fmla="*/ 177524 h 478503"/>
                <a:gd name="connsiteX46" fmla="*/ 50482 w 813455"/>
                <a:gd name="connsiteY46" fmla="*/ 155035 h 478503"/>
                <a:gd name="connsiteX47" fmla="*/ 78474 w 813455"/>
                <a:gd name="connsiteY47" fmla="*/ 139962 h 478503"/>
                <a:gd name="connsiteX48" fmla="*/ 85891 w 813455"/>
                <a:gd name="connsiteY48" fmla="*/ 117951 h 478503"/>
                <a:gd name="connsiteX49" fmla="*/ 118190 w 813455"/>
                <a:gd name="connsiteY49" fmla="*/ 105988 h 478503"/>
                <a:gd name="connsiteX50" fmla="*/ 132067 w 813455"/>
                <a:gd name="connsiteY50" fmla="*/ 85174 h 478503"/>
                <a:gd name="connsiteX51" fmla="*/ 167476 w 813455"/>
                <a:gd name="connsiteY51" fmla="*/ 77039 h 478503"/>
                <a:gd name="connsiteX52" fmla="*/ 187812 w 813455"/>
                <a:gd name="connsiteY52" fmla="*/ 57898 h 478503"/>
                <a:gd name="connsiteX53" fmla="*/ 225375 w 813455"/>
                <a:gd name="connsiteY53" fmla="*/ 53592 h 478503"/>
                <a:gd name="connsiteX54" fmla="*/ 251214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7920 w 813455"/>
                <a:gd name="connsiteY57" fmla="*/ 27753 h 478503"/>
                <a:gd name="connsiteX58" fmla="*/ 392372 w 813455"/>
                <a:gd name="connsiteY58" fmla="*/ 17944 h 478503"/>
                <a:gd name="connsiteX59" fmla="*/ 428021 w 813455"/>
                <a:gd name="connsiteY59" fmla="*/ 25839 h 478503"/>
                <a:gd name="connsiteX60" fmla="*/ 464866 w 813455"/>
                <a:gd name="connsiteY60" fmla="*/ 19858 h 478503"/>
                <a:gd name="connsiteX61" fmla="*/ 497643 w 813455"/>
                <a:gd name="connsiteY61" fmla="*/ 31581 h 478503"/>
                <a:gd name="connsiteX62" fmla="*/ 535923 w 813455"/>
                <a:gd name="connsiteY62" fmla="*/ 29667 h 478503"/>
                <a:gd name="connsiteX63" fmla="*/ 564394 w 813455"/>
                <a:gd name="connsiteY63" fmla="*/ 44500 h 478503"/>
                <a:gd name="connsiteX64" fmla="*/ 602435 w 813455"/>
                <a:gd name="connsiteY64" fmla="*/ 46654 h 478503"/>
                <a:gd name="connsiteX65" fmla="*/ 625882 w 813455"/>
                <a:gd name="connsiteY65" fmla="*/ 64598 h 478503"/>
                <a:gd name="connsiteX66" fmla="*/ 662727 w 813455"/>
                <a:gd name="connsiteY66" fmla="*/ 70818 h 478503"/>
                <a:gd name="connsiteX67" fmla="*/ 679953 w 813455"/>
                <a:gd name="connsiteY67" fmla="*/ 90677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166" y="100964"/>
                  </a:moveTo>
                  <a:lnTo>
                    <a:pt x="725172" y="122497"/>
                  </a:lnTo>
                  <a:lnTo>
                    <a:pt x="755556" y="135895"/>
                  </a:lnTo>
                  <a:lnTo>
                    <a:pt x="759624" y="158384"/>
                  </a:lnTo>
                  <a:lnTo>
                    <a:pt x="785224" y="174893"/>
                  </a:lnTo>
                  <a:lnTo>
                    <a:pt x="782113" y="197143"/>
                  </a:lnTo>
                  <a:lnTo>
                    <a:pt x="801971" y="216522"/>
                  </a:lnTo>
                  <a:lnTo>
                    <a:pt x="791923" y="238056"/>
                  </a:lnTo>
                  <a:lnTo>
                    <a:pt x="805799" y="258870"/>
                  </a:lnTo>
                  <a:lnTo>
                    <a:pt x="789052" y="278967"/>
                  </a:lnTo>
                  <a:lnTo>
                    <a:pt x="795751" y="300978"/>
                  </a:lnTo>
                  <a:lnTo>
                    <a:pt x="773261" y="319162"/>
                  </a:lnTo>
                  <a:lnTo>
                    <a:pt x="773022" y="341412"/>
                  </a:lnTo>
                  <a:lnTo>
                    <a:pt x="745029" y="356724"/>
                  </a:lnTo>
                  <a:lnTo>
                    <a:pt x="737852" y="378735"/>
                  </a:lnTo>
                  <a:lnTo>
                    <a:pt x="705314" y="390459"/>
                  </a:lnTo>
                  <a:lnTo>
                    <a:pt x="691437" y="411513"/>
                  </a:lnTo>
                  <a:lnTo>
                    <a:pt x="656028" y="419648"/>
                  </a:lnTo>
                  <a:lnTo>
                    <a:pt x="635691" y="438548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009" y="459363"/>
                  </a:lnTo>
                  <a:lnTo>
                    <a:pt x="503146" y="472761"/>
                  </a:lnTo>
                  <a:lnTo>
                    <a:pt x="465583" y="468933"/>
                  </a:lnTo>
                  <a:lnTo>
                    <a:pt x="431371" y="478743"/>
                  </a:lnTo>
                  <a:lnTo>
                    <a:pt x="395483" y="470847"/>
                  </a:lnTo>
                  <a:lnTo>
                    <a:pt x="358638" y="476828"/>
                  </a:lnTo>
                  <a:lnTo>
                    <a:pt x="325861" y="465105"/>
                  </a:lnTo>
                  <a:lnTo>
                    <a:pt x="287580" y="467019"/>
                  </a:lnTo>
                  <a:lnTo>
                    <a:pt x="259109" y="451946"/>
                  </a:lnTo>
                  <a:lnTo>
                    <a:pt x="221068" y="449793"/>
                  </a:lnTo>
                  <a:lnTo>
                    <a:pt x="197622" y="432088"/>
                  </a:lnTo>
                  <a:lnTo>
                    <a:pt x="160777" y="425629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89"/>
                  </a:lnTo>
                  <a:lnTo>
                    <a:pt x="67947" y="360552"/>
                  </a:lnTo>
                  <a:lnTo>
                    <a:pt x="64119" y="338301"/>
                  </a:lnTo>
                  <a:lnTo>
                    <a:pt x="38280" y="321554"/>
                  </a:lnTo>
                  <a:lnTo>
                    <a:pt x="41390" y="299304"/>
                  </a:lnTo>
                  <a:lnTo>
                    <a:pt x="21532" y="280163"/>
                  </a:lnTo>
                  <a:lnTo>
                    <a:pt x="31581" y="258631"/>
                  </a:lnTo>
                  <a:lnTo>
                    <a:pt x="17944" y="237577"/>
                  </a:lnTo>
                  <a:lnTo>
                    <a:pt x="34691" y="217480"/>
                  </a:lnTo>
                  <a:lnTo>
                    <a:pt x="27753" y="195468"/>
                  </a:lnTo>
                  <a:lnTo>
                    <a:pt x="50482" y="177524"/>
                  </a:lnTo>
                  <a:lnTo>
                    <a:pt x="50482" y="155035"/>
                  </a:lnTo>
                  <a:lnTo>
                    <a:pt x="78474" y="139962"/>
                  </a:lnTo>
                  <a:lnTo>
                    <a:pt x="85891" y="117951"/>
                  </a:lnTo>
                  <a:lnTo>
                    <a:pt x="118190" y="105988"/>
                  </a:lnTo>
                  <a:lnTo>
                    <a:pt x="132067" y="85174"/>
                  </a:lnTo>
                  <a:lnTo>
                    <a:pt x="167476" y="77039"/>
                  </a:lnTo>
                  <a:lnTo>
                    <a:pt x="187812" y="57898"/>
                  </a:lnTo>
                  <a:lnTo>
                    <a:pt x="225375" y="53592"/>
                  </a:lnTo>
                  <a:lnTo>
                    <a:pt x="251214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7920" y="27753"/>
                  </a:lnTo>
                  <a:lnTo>
                    <a:pt x="392372" y="17944"/>
                  </a:lnTo>
                  <a:lnTo>
                    <a:pt x="428021" y="25839"/>
                  </a:lnTo>
                  <a:lnTo>
                    <a:pt x="464866" y="19858"/>
                  </a:lnTo>
                  <a:lnTo>
                    <a:pt x="497643" y="31581"/>
                  </a:lnTo>
                  <a:lnTo>
                    <a:pt x="535923" y="29667"/>
                  </a:lnTo>
                  <a:lnTo>
                    <a:pt x="564394" y="44500"/>
                  </a:lnTo>
                  <a:lnTo>
                    <a:pt x="602435" y="46654"/>
                  </a:lnTo>
                  <a:lnTo>
                    <a:pt x="625882" y="64598"/>
                  </a:lnTo>
                  <a:lnTo>
                    <a:pt x="662727" y="70818"/>
                  </a:lnTo>
                  <a:lnTo>
                    <a:pt x="679953" y="90677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F733E42C-96E7-40E3-B8D9-7FC8DF8D6297}"/>
                </a:ext>
              </a:extLst>
            </p:cNvPr>
            <p:cNvSpPr/>
            <p:nvPr/>
          </p:nvSpPr>
          <p:spPr>
            <a:xfrm>
              <a:off x="5209367" y="11477049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1"/>
                    <a:pt x="649863" y="189308"/>
                    <a:pt x="658237" y="229741"/>
                  </a:cubicBezTo>
                  <a:cubicBezTo>
                    <a:pt x="669960" y="173996"/>
                    <a:pt x="639336" y="115857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D8ABE295-FD8F-49C6-BC10-857F1FBF0496}"/>
                </a:ext>
              </a:extLst>
            </p:cNvPr>
            <p:cNvSpPr/>
            <p:nvPr/>
          </p:nvSpPr>
          <p:spPr>
            <a:xfrm>
              <a:off x="5212586" y="11537777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70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70"/>
                  </a:cubicBezTo>
                  <a:cubicBezTo>
                    <a:pt x="26318" y="222803"/>
                    <a:pt x="57181" y="261801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C1AD7097-3848-48CE-ABC5-A5AE121B5EE8}"/>
                </a:ext>
              </a:extLst>
            </p:cNvPr>
            <p:cNvSpPr/>
            <p:nvPr/>
          </p:nvSpPr>
          <p:spPr>
            <a:xfrm>
              <a:off x="5798138" y="11632563"/>
              <a:ext cx="62929" cy="94392"/>
            </a:xfrm>
            <a:custGeom>
              <a:avLst/>
              <a:gdLst>
                <a:gd name="connsiteX0" fmla="*/ 53114 w 47850"/>
                <a:gd name="connsiteY0" fmla="*/ 17944 h 71775"/>
                <a:gd name="connsiteX1" fmla="*/ 53114 w 47850"/>
                <a:gd name="connsiteY1" fmla="*/ 44979 h 71775"/>
                <a:gd name="connsiteX2" fmla="*/ 17944 w 47850"/>
                <a:gd name="connsiteY2" fmla="*/ 65555 h 71775"/>
                <a:gd name="connsiteX3" fmla="*/ 18183 w 47850"/>
                <a:gd name="connsiteY3" fmla="*/ 385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3114" y="17944"/>
                  </a:moveTo>
                  <a:lnTo>
                    <a:pt x="53114" y="44979"/>
                  </a:lnTo>
                  <a:lnTo>
                    <a:pt x="17944" y="65555"/>
                  </a:lnTo>
                  <a:lnTo>
                    <a:pt x="18183" y="385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7605357-E8DF-4BD8-9036-16D85C393BB0}"/>
                </a:ext>
              </a:extLst>
            </p:cNvPr>
            <p:cNvSpPr/>
            <p:nvPr/>
          </p:nvSpPr>
          <p:spPr>
            <a:xfrm>
              <a:off x="5626659" y="11661480"/>
              <a:ext cx="94392" cy="94392"/>
            </a:xfrm>
            <a:custGeom>
              <a:avLst/>
              <a:gdLst>
                <a:gd name="connsiteX0" fmla="*/ 17944 w 71775"/>
                <a:gd name="connsiteY0" fmla="*/ 60074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2 w 71775"/>
                <a:gd name="connsiteY4" fmla="*/ 23230 h 71775"/>
                <a:gd name="connsiteX5" fmla="*/ 72732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4"/>
                  </a:moveTo>
                  <a:lnTo>
                    <a:pt x="17944" y="33039"/>
                  </a:lnTo>
                  <a:cubicBezTo>
                    <a:pt x="17944" y="29211"/>
                    <a:pt x="20336" y="25861"/>
                    <a:pt x="25121" y="23230"/>
                  </a:cubicBezTo>
                  <a:cubicBezTo>
                    <a:pt x="30624" y="19880"/>
                    <a:pt x="37323" y="18205"/>
                    <a:pt x="45458" y="17966"/>
                  </a:cubicBezTo>
                  <a:cubicBezTo>
                    <a:pt x="53353" y="17727"/>
                    <a:pt x="62684" y="19402"/>
                    <a:pt x="72732" y="23230"/>
                  </a:cubicBezTo>
                  <a:lnTo>
                    <a:pt x="72732" y="50265"/>
                  </a:lnTo>
                  <a:cubicBezTo>
                    <a:pt x="62684" y="46676"/>
                    <a:pt x="53353" y="45002"/>
                    <a:pt x="45458" y="45002"/>
                  </a:cubicBezTo>
                  <a:cubicBezTo>
                    <a:pt x="37323" y="45241"/>
                    <a:pt x="30624" y="46916"/>
                    <a:pt x="25121" y="50265"/>
                  </a:cubicBezTo>
                  <a:cubicBezTo>
                    <a:pt x="20336" y="53136"/>
                    <a:pt x="17944" y="56485"/>
                    <a:pt x="17944" y="6007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41622919-2CFA-48E1-AA33-1AB804E57B3B}"/>
                </a:ext>
              </a:extLst>
            </p:cNvPr>
            <p:cNvSpPr/>
            <p:nvPr/>
          </p:nvSpPr>
          <p:spPr>
            <a:xfrm>
              <a:off x="5670707" y="11692345"/>
              <a:ext cx="94392" cy="94392"/>
            </a:xfrm>
            <a:custGeom>
              <a:avLst/>
              <a:gdLst>
                <a:gd name="connsiteX0" fmla="*/ 72733 w 71775"/>
                <a:gd name="connsiteY0" fmla="*/ 17944 h 71775"/>
                <a:gd name="connsiteX1" fmla="*/ 72493 w 71775"/>
                <a:gd name="connsiteY1" fmla="*/ 44979 h 71775"/>
                <a:gd name="connsiteX2" fmla="*/ 17944 w 71775"/>
                <a:gd name="connsiteY2" fmla="*/ 77039 h 71775"/>
                <a:gd name="connsiteX3" fmla="*/ 17944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3" y="17944"/>
                  </a:moveTo>
                  <a:lnTo>
                    <a:pt x="72493" y="44979"/>
                  </a:lnTo>
                  <a:lnTo>
                    <a:pt x="17944" y="77039"/>
                  </a:lnTo>
                  <a:lnTo>
                    <a:pt x="17944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B67CBAE8-E6EE-4185-9D8F-FBC97336DBB5}"/>
                </a:ext>
              </a:extLst>
            </p:cNvPr>
            <p:cNvSpPr/>
            <p:nvPr/>
          </p:nvSpPr>
          <p:spPr>
            <a:xfrm>
              <a:off x="5532265" y="11672836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4 h 95700"/>
                <a:gd name="connsiteX4" fmla="*/ 51678 w 47850"/>
                <a:gd name="connsiteY4" fmla="*/ 96180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2"/>
                    <a:pt x="20336" y="32299"/>
                    <a:pt x="25121" y="39476"/>
                  </a:cubicBezTo>
                  <a:cubicBezTo>
                    <a:pt x="31342" y="48329"/>
                    <a:pt x="39955" y="58138"/>
                    <a:pt x="51678" y="69144"/>
                  </a:cubicBezTo>
                  <a:lnTo>
                    <a:pt x="51678" y="96180"/>
                  </a:lnTo>
                  <a:cubicBezTo>
                    <a:pt x="39955" y="85174"/>
                    <a:pt x="31102" y="75125"/>
                    <a:pt x="25121" y="66512"/>
                  </a:cubicBezTo>
                  <a:cubicBezTo>
                    <a:pt x="20336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4D18BAFD-A7AC-4C82-B467-B91706B14B25}"/>
                </a:ext>
              </a:extLst>
            </p:cNvPr>
            <p:cNvSpPr/>
            <p:nvPr/>
          </p:nvSpPr>
          <p:spPr>
            <a:xfrm>
              <a:off x="5742447" y="11692345"/>
              <a:ext cx="62929" cy="125858"/>
            </a:xfrm>
            <a:custGeom>
              <a:avLst/>
              <a:gdLst>
                <a:gd name="connsiteX0" fmla="*/ 50721 w 47850"/>
                <a:gd name="connsiteY0" fmla="*/ 56703 h 95700"/>
                <a:gd name="connsiteX1" fmla="*/ 50721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1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1" y="56703"/>
                  </a:moveTo>
                  <a:lnTo>
                    <a:pt x="50721" y="83738"/>
                  </a:lnTo>
                  <a:cubicBezTo>
                    <a:pt x="43783" y="68905"/>
                    <a:pt x="32777" y="55986"/>
                    <a:pt x="17944" y="44979"/>
                  </a:cubicBezTo>
                  <a:lnTo>
                    <a:pt x="17944" y="17944"/>
                  </a:lnTo>
                  <a:cubicBezTo>
                    <a:pt x="33017" y="28950"/>
                    <a:pt x="44022" y="41869"/>
                    <a:pt x="50721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D5284040-A660-42B8-A5EC-71F6974F8EF5}"/>
                </a:ext>
              </a:extLst>
            </p:cNvPr>
            <p:cNvSpPr/>
            <p:nvPr/>
          </p:nvSpPr>
          <p:spPr>
            <a:xfrm>
              <a:off x="5785553" y="11725068"/>
              <a:ext cx="94392" cy="94392"/>
            </a:xfrm>
            <a:custGeom>
              <a:avLst/>
              <a:gdLst>
                <a:gd name="connsiteX0" fmla="*/ 73690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856 h 71775"/>
                <a:gd name="connsiteX3" fmla="*/ 17944 w 71775"/>
                <a:gd name="connsiteY3" fmla="*/ 3182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690" y="17944"/>
                  </a:moveTo>
                  <a:lnTo>
                    <a:pt x="73690" y="44979"/>
                  </a:lnTo>
                  <a:lnTo>
                    <a:pt x="17944" y="58856"/>
                  </a:lnTo>
                  <a:lnTo>
                    <a:pt x="17944" y="3182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98F539C-3909-4162-BC83-84114152B614}"/>
                </a:ext>
              </a:extLst>
            </p:cNvPr>
            <p:cNvSpPr/>
            <p:nvPr/>
          </p:nvSpPr>
          <p:spPr>
            <a:xfrm>
              <a:off x="5608725" y="11771320"/>
              <a:ext cx="31465" cy="94392"/>
            </a:xfrm>
            <a:custGeom>
              <a:avLst/>
              <a:gdLst>
                <a:gd name="connsiteX0" fmla="*/ 26318 w 23925"/>
                <a:gd name="connsiteY0" fmla="*/ 34452 h 71775"/>
                <a:gd name="connsiteX1" fmla="*/ 26318 w 23925"/>
                <a:gd name="connsiteY1" fmla="*/ 61488 h 71775"/>
                <a:gd name="connsiteX2" fmla="*/ 26318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8 w 23925"/>
                <a:gd name="connsiteY5" fmla="*/ 33256 h 71775"/>
                <a:gd name="connsiteX6" fmla="*/ 26318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8" y="34452"/>
                  </a:moveTo>
                  <a:lnTo>
                    <a:pt x="26318" y="61488"/>
                  </a:lnTo>
                  <a:cubicBezTo>
                    <a:pt x="26318" y="61009"/>
                    <a:pt x="26318" y="60531"/>
                    <a:pt x="26318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8" y="33256"/>
                  </a:cubicBezTo>
                  <a:cubicBezTo>
                    <a:pt x="26318" y="33495"/>
                    <a:pt x="26318" y="33974"/>
                    <a:pt x="26318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971696C-0FA7-4BF1-A332-1CBA048298CF}"/>
                </a:ext>
              </a:extLst>
            </p:cNvPr>
            <p:cNvSpPr/>
            <p:nvPr/>
          </p:nvSpPr>
          <p:spPr>
            <a:xfrm>
              <a:off x="5550200" y="11771006"/>
              <a:ext cx="94392" cy="94392"/>
            </a:xfrm>
            <a:custGeom>
              <a:avLst/>
              <a:gdLst>
                <a:gd name="connsiteX0" fmla="*/ 62445 w 71775"/>
                <a:gd name="connsiteY0" fmla="*/ 17944 h 71775"/>
                <a:gd name="connsiteX1" fmla="*/ 62445 w 71775"/>
                <a:gd name="connsiteY1" fmla="*/ 44979 h 71775"/>
                <a:gd name="connsiteX2" fmla="*/ 17944 w 71775"/>
                <a:gd name="connsiteY2" fmla="*/ 71058 h 71775"/>
                <a:gd name="connsiteX3" fmla="*/ 18183 w 71775"/>
                <a:gd name="connsiteY3" fmla="*/ 44023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445" y="17944"/>
                  </a:moveTo>
                  <a:lnTo>
                    <a:pt x="62445" y="44979"/>
                  </a:lnTo>
                  <a:lnTo>
                    <a:pt x="17944" y="71058"/>
                  </a:lnTo>
                  <a:lnTo>
                    <a:pt x="18183" y="44023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D75FDED3-5FC1-46F1-9088-E7B8A255E281}"/>
                </a:ext>
              </a:extLst>
            </p:cNvPr>
            <p:cNvSpPr/>
            <p:nvPr/>
          </p:nvSpPr>
          <p:spPr>
            <a:xfrm>
              <a:off x="5714759" y="11800897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183" y="21772"/>
                    <a:pt x="18422" y="1985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73250998-4D6D-4422-A4F1-8FABEBD7C9C8}"/>
                </a:ext>
              </a:extLst>
            </p:cNvPr>
            <p:cNvSpPr/>
            <p:nvPr/>
          </p:nvSpPr>
          <p:spPr>
            <a:xfrm>
              <a:off x="5378719" y="11732305"/>
              <a:ext cx="94392" cy="157323"/>
            </a:xfrm>
            <a:custGeom>
              <a:avLst/>
              <a:gdLst>
                <a:gd name="connsiteX0" fmla="*/ 72732 w 71775"/>
                <a:gd name="connsiteY0" fmla="*/ 80149 h 119625"/>
                <a:gd name="connsiteX1" fmla="*/ 72732 w 71775"/>
                <a:gd name="connsiteY1" fmla="*/ 107184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2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2" y="80149"/>
                  </a:moveTo>
                  <a:lnTo>
                    <a:pt x="72732" y="107184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2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0F186E02-5E5D-42AC-AC3F-73EBAA44244E}"/>
                </a:ext>
              </a:extLst>
            </p:cNvPr>
            <p:cNvSpPr/>
            <p:nvPr/>
          </p:nvSpPr>
          <p:spPr>
            <a:xfrm>
              <a:off x="5494824" y="11808448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70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1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70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5"/>
                    <a:pt x="71775" y="59095"/>
                    <a:pt x="97136" y="59335"/>
                  </a:cubicBezTo>
                  <a:cubicBezTo>
                    <a:pt x="122497" y="59574"/>
                    <a:pt x="144030" y="54549"/>
                    <a:pt x="161734" y="44262"/>
                  </a:cubicBezTo>
                  <a:cubicBezTo>
                    <a:pt x="175850" y="35888"/>
                    <a:pt x="183506" y="27036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A0B13CA1-4AA5-4B6C-920D-1D8BEEE7BD4D}"/>
                </a:ext>
              </a:extLst>
            </p:cNvPr>
            <p:cNvSpPr/>
            <p:nvPr/>
          </p:nvSpPr>
          <p:spPr>
            <a:xfrm>
              <a:off x="5447312" y="11838024"/>
              <a:ext cx="94392" cy="94392"/>
            </a:xfrm>
            <a:custGeom>
              <a:avLst/>
              <a:gdLst>
                <a:gd name="connsiteX0" fmla="*/ 53832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3832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64BD258-ED0C-4F07-80BB-1E8EA03C5B90}"/>
                </a:ext>
              </a:extLst>
            </p:cNvPr>
            <p:cNvSpPr/>
            <p:nvPr/>
          </p:nvSpPr>
          <p:spPr>
            <a:xfrm>
              <a:off x="5379034" y="11607391"/>
              <a:ext cx="503430" cy="283179"/>
            </a:xfrm>
            <a:custGeom>
              <a:avLst/>
              <a:gdLst>
                <a:gd name="connsiteX0" fmla="*/ 273225 w 382802"/>
                <a:gd name="connsiteY0" fmla="*/ 170825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9 w 382802"/>
                <a:gd name="connsiteY3" fmla="*/ 193315 h 215326"/>
                <a:gd name="connsiteX4" fmla="*/ 70101 w 382802"/>
                <a:gd name="connsiteY4" fmla="*/ 214369 h 215326"/>
                <a:gd name="connsiteX5" fmla="*/ 37802 w 382802"/>
                <a:gd name="connsiteY5" fmla="*/ 195468 h 215326"/>
                <a:gd name="connsiteX6" fmla="*/ 72733 w 382802"/>
                <a:gd name="connsiteY6" fmla="*/ 174893 h 215326"/>
                <a:gd name="connsiteX7" fmla="*/ 35649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29 h 215326"/>
                <a:gd name="connsiteX13" fmla="*/ 142116 w 382802"/>
                <a:gd name="connsiteY13" fmla="*/ 88762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6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4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5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6 h 215326"/>
                <a:gd name="connsiteX34" fmla="*/ 193794 w 382802"/>
                <a:gd name="connsiteY34" fmla="*/ 168912 h 215326"/>
                <a:gd name="connsiteX35" fmla="*/ 200972 w 382802"/>
                <a:gd name="connsiteY35" fmla="*/ 157667 h 215326"/>
                <a:gd name="connsiteX36" fmla="*/ 192598 w 382802"/>
                <a:gd name="connsiteY36" fmla="*/ 142354 h 215326"/>
                <a:gd name="connsiteX37" fmla="*/ 148336 w 382802"/>
                <a:gd name="connsiteY37" fmla="*/ 168433 h 215326"/>
                <a:gd name="connsiteX38" fmla="*/ 174175 w 382802"/>
                <a:gd name="connsiteY38" fmla="*/ 173696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5"/>
                  </a:moveTo>
                  <a:cubicBezTo>
                    <a:pt x="271790" y="180156"/>
                    <a:pt x="263895" y="188769"/>
                    <a:pt x="249779" y="197143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9" y="193315"/>
                  </a:cubicBezTo>
                  <a:lnTo>
                    <a:pt x="70101" y="214369"/>
                  </a:lnTo>
                  <a:lnTo>
                    <a:pt x="37802" y="195468"/>
                  </a:lnTo>
                  <a:lnTo>
                    <a:pt x="72733" y="174893"/>
                  </a:lnTo>
                  <a:cubicBezTo>
                    <a:pt x="57660" y="165083"/>
                    <a:pt x="45219" y="154556"/>
                    <a:pt x="35649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9" y="108381"/>
                    <a:pt x="81824" y="116755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29"/>
                  </a:lnTo>
                  <a:cubicBezTo>
                    <a:pt x="156949" y="107424"/>
                    <a:pt x="148097" y="97376"/>
                    <a:pt x="142116" y="88762"/>
                  </a:cubicBezTo>
                  <a:cubicBezTo>
                    <a:pt x="136134" y="79910"/>
                    <a:pt x="133742" y="70818"/>
                    <a:pt x="135417" y="61727"/>
                  </a:cubicBezTo>
                  <a:cubicBezTo>
                    <a:pt x="136852" y="52396"/>
                    <a:pt x="144747" y="43544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6" y="36845"/>
                  </a:lnTo>
                  <a:lnTo>
                    <a:pt x="337345" y="57420"/>
                  </a:lnTo>
                  <a:cubicBezTo>
                    <a:pt x="361749" y="74168"/>
                    <a:pt x="377061" y="90677"/>
                    <a:pt x="383520" y="107184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8"/>
                    <a:pt x="261024" y="134938"/>
                    <a:pt x="267005" y="143551"/>
                  </a:cubicBezTo>
                  <a:cubicBezTo>
                    <a:pt x="272508" y="152643"/>
                    <a:pt x="274661" y="161495"/>
                    <a:pt x="273225" y="170825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9095"/>
                    <a:pt x="233988" y="59095"/>
                  </a:cubicBezTo>
                  <a:cubicBezTo>
                    <a:pt x="225854" y="59334"/>
                    <a:pt x="219155" y="61009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80149"/>
                    <a:pt x="210063" y="85174"/>
                    <a:pt x="215566" y="91155"/>
                  </a:cubicBezTo>
                  <a:moveTo>
                    <a:pt x="174175" y="173696"/>
                  </a:moveTo>
                  <a:cubicBezTo>
                    <a:pt x="181831" y="173696"/>
                    <a:pt x="188530" y="172022"/>
                    <a:pt x="193794" y="168912"/>
                  </a:cubicBezTo>
                  <a:cubicBezTo>
                    <a:pt x="199058" y="165801"/>
                    <a:pt x="201450" y="161973"/>
                    <a:pt x="200972" y="157667"/>
                  </a:cubicBezTo>
                  <a:cubicBezTo>
                    <a:pt x="200493" y="153360"/>
                    <a:pt x="197622" y="148097"/>
                    <a:pt x="192598" y="142354"/>
                  </a:cubicBezTo>
                  <a:lnTo>
                    <a:pt x="148336" y="168433"/>
                  </a:lnTo>
                  <a:cubicBezTo>
                    <a:pt x="157667" y="172022"/>
                    <a:pt x="166280" y="173696"/>
                    <a:pt x="174175" y="173696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24F8900-3A56-4875-8886-D58F4B6B8836}"/>
                </a:ext>
              </a:extLst>
            </p:cNvPr>
            <p:cNvSpPr/>
            <p:nvPr/>
          </p:nvSpPr>
          <p:spPr>
            <a:xfrm>
              <a:off x="5404834" y="11841171"/>
              <a:ext cx="62929" cy="94392"/>
            </a:xfrm>
            <a:custGeom>
              <a:avLst/>
              <a:gdLst>
                <a:gd name="connsiteX0" fmla="*/ 50243 w 47850"/>
                <a:gd name="connsiteY0" fmla="*/ 36605 h 71775"/>
                <a:gd name="connsiteX1" fmla="*/ 50243 w 47850"/>
                <a:gd name="connsiteY1" fmla="*/ 6364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605"/>
                  </a:moveTo>
                  <a:lnTo>
                    <a:pt x="50243" y="6364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C5952971-6B9F-4186-9915-FF35EC4871DF}"/>
                </a:ext>
              </a:extLst>
            </p:cNvPr>
            <p:cNvSpPr/>
            <p:nvPr/>
          </p:nvSpPr>
          <p:spPr>
            <a:xfrm>
              <a:off x="5624141" y="11909765"/>
              <a:ext cx="251714" cy="251714"/>
            </a:xfrm>
            <a:custGeom>
              <a:avLst/>
              <a:gdLst>
                <a:gd name="connsiteX0" fmla="*/ 78953 w 191401"/>
                <a:gd name="connsiteY0" fmla="*/ 109099 h 191401"/>
                <a:gd name="connsiteX1" fmla="*/ 61009 w 191401"/>
                <a:gd name="connsiteY1" fmla="*/ 134938 h 191401"/>
                <a:gd name="connsiteX2" fmla="*/ 86609 w 191401"/>
                <a:gd name="connsiteY2" fmla="*/ 116755 h 191401"/>
                <a:gd name="connsiteX3" fmla="*/ 97375 w 191401"/>
                <a:gd name="connsiteY3" fmla="*/ 178482 h 191401"/>
                <a:gd name="connsiteX4" fmla="*/ 108142 w 191401"/>
                <a:gd name="connsiteY4" fmla="*/ 116755 h 191401"/>
                <a:gd name="connsiteX5" fmla="*/ 133502 w 191401"/>
                <a:gd name="connsiteY5" fmla="*/ 134938 h 191401"/>
                <a:gd name="connsiteX6" fmla="*/ 115559 w 191401"/>
                <a:gd name="connsiteY6" fmla="*/ 109099 h 191401"/>
                <a:gd name="connsiteX7" fmla="*/ 176807 w 191401"/>
                <a:gd name="connsiteY7" fmla="*/ 98093 h 191401"/>
                <a:gd name="connsiteX8" fmla="*/ 115559 w 191401"/>
                <a:gd name="connsiteY8" fmla="*/ 87327 h 191401"/>
                <a:gd name="connsiteX9" fmla="*/ 133502 w 191401"/>
                <a:gd name="connsiteY9" fmla="*/ 61727 h 191401"/>
                <a:gd name="connsiteX10" fmla="*/ 108142 w 191401"/>
                <a:gd name="connsiteY10" fmla="*/ 79671 h 191401"/>
                <a:gd name="connsiteX11" fmla="*/ 97375 w 191401"/>
                <a:gd name="connsiteY11" fmla="*/ 17944 h 191401"/>
                <a:gd name="connsiteX12" fmla="*/ 86609 w 191401"/>
                <a:gd name="connsiteY12" fmla="*/ 79910 h 191401"/>
                <a:gd name="connsiteX13" fmla="*/ 61009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8953" y="109099"/>
                  </a:moveTo>
                  <a:lnTo>
                    <a:pt x="61009" y="134938"/>
                  </a:lnTo>
                  <a:lnTo>
                    <a:pt x="86609" y="116755"/>
                  </a:lnTo>
                  <a:lnTo>
                    <a:pt x="97375" y="178482"/>
                  </a:lnTo>
                  <a:lnTo>
                    <a:pt x="108142" y="116755"/>
                  </a:lnTo>
                  <a:lnTo>
                    <a:pt x="133502" y="134938"/>
                  </a:lnTo>
                  <a:lnTo>
                    <a:pt x="115559" y="109099"/>
                  </a:lnTo>
                  <a:lnTo>
                    <a:pt x="176807" y="98093"/>
                  </a:lnTo>
                  <a:lnTo>
                    <a:pt x="115559" y="87327"/>
                  </a:lnTo>
                  <a:lnTo>
                    <a:pt x="133502" y="61727"/>
                  </a:lnTo>
                  <a:lnTo>
                    <a:pt x="108142" y="79671"/>
                  </a:lnTo>
                  <a:lnTo>
                    <a:pt x="97375" y="17944"/>
                  </a:lnTo>
                  <a:lnTo>
                    <a:pt x="86609" y="79910"/>
                  </a:lnTo>
                  <a:lnTo>
                    <a:pt x="61009" y="61727"/>
                  </a:lnTo>
                  <a:lnTo>
                    <a:pt x="78953" y="87327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A0F4A79-BA68-4705-9F58-9B0CC94D5299}"/>
                </a:ext>
              </a:extLst>
            </p:cNvPr>
            <p:cNvSpPr/>
            <p:nvPr/>
          </p:nvSpPr>
          <p:spPr>
            <a:xfrm>
              <a:off x="6118762" y="11326415"/>
              <a:ext cx="31465" cy="188786"/>
            </a:xfrm>
            <a:custGeom>
              <a:avLst/>
              <a:gdLst>
                <a:gd name="connsiteX0" fmla="*/ 21532 w 23925"/>
                <a:gd name="connsiteY0" fmla="*/ 17944 h 143550"/>
                <a:gd name="connsiteX1" fmla="*/ 21293 w 23925"/>
                <a:gd name="connsiteY1" fmla="*/ 126325 h 143550"/>
                <a:gd name="connsiteX2" fmla="*/ 17944 w 23925"/>
                <a:gd name="connsiteY2" fmla="*/ 148575 h 143550"/>
                <a:gd name="connsiteX3" fmla="*/ 18422 w 23925"/>
                <a:gd name="connsiteY3" fmla="*/ 4043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532" y="17944"/>
                  </a:moveTo>
                  <a:lnTo>
                    <a:pt x="21293" y="126325"/>
                  </a:lnTo>
                  <a:lnTo>
                    <a:pt x="17944" y="148575"/>
                  </a:lnTo>
                  <a:lnTo>
                    <a:pt x="18422" y="4043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6BD02B7-6F3D-40A3-BB66-FB212526EC1B}"/>
                </a:ext>
              </a:extLst>
            </p:cNvPr>
            <p:cNvSpPr/>
            <p:nvPr/>
          </p:nvSpPr>
          <p:spPr>
            <a:xfrm>
              <a:off x="5126689" y="11353474"/>
              <a:ext cx="31465" cy="188786"/>
            </a:xfrm>
            <a:custGeom>
              <a:avLst/>
              <a:gdLst>
                <a:gd name="connsiteX0" fmla="*/ 2536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5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39955"/>
                  </a:moveTo>
                  <a:lnTo>
                    <a:pt x="24882" y="148097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67C8C4BF-7DAB-4722-BA93-F3725E3B81A7}"/>
                </a:ext>
              </a:extLst>
            </p:cNvPr>
            <p:cNvSpPr/>
            <p:nvPr/>
          </p:nvSpPr>
          <p:spPr>
            <a:xfrm>
              <a:off x="6131977" y="11381162"/>
              <a:ext cx="31465" cy="188786"/>
            </a:xfrm>
            <a:custGeom>
              <a:avLst/>
              <a:gdLst>
                <a:gd name="connsiteX0" fmla="*/ 28232 w 23925"/>
                <a:gd name="connsiteY0" fmla="*/ 17944 h 143550"/>
                <a:gd name="connsiteX1" fmla="*/ 27992 w 23925"/>
                <a:gd name="connsiteY1" fmla="*/ 126085 h 143550"/>
                <a:gd name="connsiteX2" fmla="*/ 17944 w 23925"/>
                <a:gd name="connsiteY2" fmla="*/ 147618 h 143550"/>
                <a:gd name="connsiteX3" fmla="*/ 18183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232" y="17944"/>
                  </a:moveTo>
                  <a:lnTo>
                    <a:pt x="27992" y="126085"/>
                  </a:lnTo>
                  <a:lnTo>
                    <a:pt x="17944" y="147618"/>
                  </a:lnTo>
                  <a:lnTo>
                    <a:pt x="18183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8ADB7D6B-1226-4BD2-8778-0DB697E96F9D}"/>
                </a:ext>
              </a:extLst>
            </p:cNvPr>
            <p:cNvSpPr/>
            <p:nvPr/>
          </p:nvSpPr>
          <p:spPr>
            <a:xfrm>
              <a:off x="5113789" y="11408853"/>
              <a:ext cx="62929" cy="188786"/>
            </a:xfrm>
            <a:custGeom>
              <a:avLst/>
              <a:gdLst>
                <a:gd name="connsiteX0" fmla="*/ 32060 w 47850"/>
                <a:gd name="connsiteY0" fmla="*/ 38998 h 143550"/>
                <a:gd name="connsiteX1" fmla="*/ 31821 w 47850"/>
                <a:gd name="connsiteY1" fmla="*/ 147140 h 143550"/>
                <a:gd name="connsiteX2" fmla="*/ 17944 w 47850"/>
                <a:gd name="connsiteY2" fmla="*/ 12632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38998"/>
                  </a:moveTo>
                  <a:lnTo>
                    <a:pt x="31821" y="147140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601F15F-B61A-412C-BB0A-7DE5B1D106B5}"/>
                </a:ext>
              </a:extLst>
            </p:cNvPr>
            <p:cNvSpPr/>
            <p:nvPr/>
          </p:nvSpPr>
          <p:spPr>
            <a:xfrm>
              <a:off x="6127885" y="11436855"/>
              <a:ext cx="62929" cy="188786"/>
            </a:xfrm>
            <a:custGeom>
              <a:avLst/>
              <a:gdLst>
                <a:gd name="connsiteX0" fmla="*/ 35170 w 47850"/>
                <a:gd name="connsiteY0" fmla="*/ 17944 h 143550"/>
                <a:gd name="connsiteX1" fmla="*/ 34691 w 47850"/>
                <a:gd name="connsiteY1" fmla="*/ 126325 h 143550"/>
                <a:gd name="connsiteX2" fmla="*/ 17944 w 47850"/>
                <a:gd name="connsiteY2" fmla="*/ 146422 h 143550"/>
                <a:gd name="connsiteX3" fmla="*/ 18422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170" y="17944"/>
                  </a:moveTo>
                  <a:lnTo>
                    <a:pt x="34691" y="126325"/>
                  </a:lnTo>
                  <a:lnTo>
                    <a:pt x="17944" y="146422"/>
                  </a:lnTo>
                  <a:lnTo>
                    <a:pt x="18422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B251BD64-8E01-4E17-9528-826EAEF5348A}"/>
                </a:ext>
              </a:extLst>
            </p:cNvPr>
            <p:cNvSpPr/>
            <p:nvPr/>
          </p:nvSpPr>
          <p:spPr>
            <a:xfrm>
              <a:off x="5118508" y="11464858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8041 w 47850"/>
                <a:gd name="connsiteY1" fmla="*/ 145226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8041" y="145226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7200F94-1DDF-4FFD-886E-28133BA5411B}"/>
                </a:ext>
              </a:extLst>
            </p:cNvPr>
            <p:cNvSpPr/>
            <p:nvPr/>
          </p:nvSpPr>
          <p:spPr>
            <a:xfrm>
              <a:off x="6107118" y="11492232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673 w 47850"/>
                <a:gd name="connsiteY1" fmla="*/ 126325 h 143550"/>
                <a:gd name="connsiteX2" fmla="*/ 17944 w 47850"/>
                <a:gd name="connsiteY2" fmla="*/ 144269 h 143550"/>
                <a:gd name="connsiteX3" fmla="*/ 18422 w 47850"/>
                <a:gd name="connsiteY3" fmla="*/ 3612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673" y="126325"/>
                  </a:lnTo>
                  <a:lnTo>
                    <a:pt x="17944" y="144269"/>
                  </a:lnTo>
                  <a:lnTo>
                    <a:pt x="18422" y="3612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05A8619B-FD98-4637-8D9E-C447B5412208}"/>
                </a:ext>
              </a:extLst>
            </p:cNvPr>
            <p:cNvSpPr/>
            <p:nvPr/>
          </p:nvSpPr>
          <p:spPr>
            <a:xfrm>
              <a:off x="5140848" y="11519290"/>
              <a:ext cx="62929" cy="188786"/>
            </a:xfrm>
            <a:custGeom>
              <a:avLst/>
              <a:gdLst>
                <a:gd name="connsiteX0" fmla="*/ 44022 w 47850"/>
                <a:gd name="connsiteY0" fmla="*/ 34692 h 143550"/>
                <a:gd name="connsiteX1" fmla="*/ 43783 w 47850"/>
                <a:gd name="connsiteY1" fmla="*/ 142833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2"/>
                  </a:moveTo>
                  <a:lnTo>
                    <a:pt x="43783" y="14283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2A07396C-64DA-40F1-8B49-ADD057AC7318}"/>
                </a:ext>
              </a:extLst>
            </p:cNvPr>
            <p:cNvSpPr/>
            <p:nvPr/>
          </p:nvSpPr>
          <p:spPr>
            <a:xfrm>
              <a:off x="6106805" y="11516144"/>
              <a:ext cx="31465" cy="188786"/>
            </a:xfrm>
            <a:custGeom>
              <a:avLst/>
              <a:gdLst>
                <a:gd name="connsiteX0" fmla="*/ 18662 w 23925"/>
                <a:gd name="connsiteY0" fmla="*/ 17944 h 143550"/>
                <a:gd name="connsiteX1" fmla="*/ 18183 w 23925"/>
                <a:gd name="connsiteY1" fmla="*/ 126085 h 143550"/>
                <a:gd name="connsiteX2" fmla="*/ 17944 w 23925"/>
                <a:gd name="connsiteY2" fmla="*/ 148336 h 143550"/>
                <a:gd name="connsiteX3" fmla="*/ 18422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662" y="17944"/>
                  </a:moveTo>
                  <a:lnTo>
                    <a:pt x="18183" y="126085"/>
                  </a:lnTo>
                  <a:lnTo>
                    <a:pt x="17944" y="148336"/>
                  </a:lnTo>
                  <a:lnTo>
                    <a:pt x="18422" y="4019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5F0C0D8B-33AD-47DA-835C-EEFADCBC1EEB}"/>
                </a:ext>
              </a:extLst>
            </p:cNvPr>
            <p:cNvSpPr/>
            <p:nvPr/>
          </p:nvSpPr>
          <p:spPr>
            <a:xfrm>
              <a:off x="6069992" y="11545407"/>
              <a:ext cx="62929" cy="188786"/>
            </a:xfrm>
            <a:custGeom>
              <a:avLst/>
              <a:gdLst>
                <a:gd name="connsiteX0" fmla="*/ 46415 w 47850"/>
                <a:gd name="connsiteY0" fmla="*/ 17944 h 143550"/>
                <a:gd name="connsiteX1" fmla="*/ 45936 w 47850"/>
                <a:gd name="connsiteY1" fmla="*/ 126085 h 143550"/>
                <a:gd name="connsiteX2" fmla="*/ 17944 w 47850"/>
                <a:gd name="connsiteY2" fmla="*/ 141398 h 143550"/>
                <a:gd name="connsiteX3" fmla="*/ 18422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415" y="17944"/>
                  </a:moveTo>
                  <a:lnTo>
                    <a:pt x="45936" y="126085"/>
                  </a:lnTo>
                  <a:lnTo>
                    <a:pt x="17944" y="141398"/>
                  </a:lnTo>
                  <a:lnTo>
                    <a:pt x="18422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004E5077-CDDD-4014-A000-4B9F90160C83}"/>
                </a:ext>
              </a:extLst>
            </p:cNvPr>
            <p:cNvSpPr/>
            <p:nvPr/>
          </p:nvSpPr>
          <p:spPr>
            <a:xfrm>
              <a:off x="5174831" y="11541316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211CB753-2EE4-49E4-8FA1-CB4B16AC1FED}"/>
                </a:ext>
              </a:extLst>
            </p:cNvPr>
            <p:cNvSpPr/>
            <p:nvPr/>
          </p:nvSpPr>
          <p:spPr>
            <a:xfrm>
              <a:off x="5179863" y="11570579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329 w 47850"/>
                <a:gd name="connsiteY1" fmla="*/ 139723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329" y="13972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31C223CD-DC6B-416C-90C0-BBEC7518C947}"/>
                </a:ext>
              </a:extLst>
            </p:cNvPr>
            <p:cNvSpPr/>
            <p:nvPr/>
          </p:nvSpPr>
          <p:spPr>
            <a:xfrm>
              <a:off x="6060551" y="11565544"/>
              <a:ext cx="31465" cy="188786"/>
            </a:xfrm>
            <a:custGeom>
              <a:avLst/>
              <a:gdLst>
                <a:gd name="connsiteX0" fmla="*/ 25600 w 23925"/>
                <a:gd name="connsiteY0" fmla="*/ 17944 h 143550"/>
                <a:gd name="connsiteX1" fmla="*/ 25121 w 23925"/>
                <a:gd name="connsiteY1" fmla="*/ 126086 h 143550"/>
                <a:gd name="connsiteX2" fmla="*/ 17944 w 23925"/>
                <a:gd name="connsiteY2" fmla="*/ 148097 h 143550"/>
                <a:gd name="connsiteX3" fmla="*/ 18422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600" y="17944"/>
                  </a:moveTo>
                  <a:lnTo>
                    <a:pt x="25121" y="126086"/>
                  </a:lnTo>
                  <a:lnTo>
                    <a:pt x="17944" y="148097"/>
                  </a:lnTo>
                  <a:lnTo>
                    <a:pt x="18422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BE0634C0-521A-433B-AF1A-D4B58636B3FF}"/>
                </a:ext>
              </a:extLst>
            </p:cNvPr>
            <p:cNvSpPr/>
            <p:nvPr/>
          </p:nvSpPr>
          <p:spPr>
            <a:xfrm>
              <a:off x="6018074" y="11594491"/>
              <a:ext cx="62929" cy="188786"/>
            </a:xfrm>
            <a:custGeom>
              <a:avLst/>
              <a:gdLst>
                <a:gd name="connsiteX0" fmla="*/ 50721 w 47850"/>
                <a:gd name="connsiteY0" fmla="*/ 17944 h 143550"/>
                <a:gd name="connsiteX1" fmla="*/ 50243 w 47850"/>
                <a:gd name="connsiteY1" fmla="*/ 126085 h 143550"/>
                <a:gd name="connsiteX2" fmla="*/ 17944 w 47850"/>
                <a:gd name="connsiteY2" fmla="*/ 138048 h 143550"/>
                <a:gd name="connsiteX3" fmla="*/ 18183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1" y="17944"/>
                  </a:moveTo>
                  <a:lnTo>
                    <a:pt x="50243" y="126085"/>
                  </a:lnTo>
                  <a:lnTo>
                    <a:pt x="17944" y="138048"/>
                  </a:lnTo>
                  <a:lnTo>
                    <a:pt x="18183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CFAA2884-BDC7-4846-9DD3-92E89A43B35D}"/>
                </a:ext>
              </a:extLst>
            </p:cNvPr>
            <p:cNvSpPr/>
            <p:nvPr/>
          </p:nvSpPr>
          <p:spPr>
            <a:xfrm>
              <a:off x="5219823" y="11588514"/>
              <a:ext cx="31465" cy="188786"/>
            </a:xfrm>
            <a:custGeom>
              <a:avLst/>
              <a:gdLst>
                <a:gd name="connsiteX0" fmla="*/ 29189 w 23925"/>
                <a:gd name="connsiteY0" fmla="*/ 39476 h 143550"/>
                <a:gd name="connsiteX1" fmla="*/ 28710 w 23925"/>
                <a:gd name="connsiteY1" fmla="*/ 147619 h 143550"/>
                <a:gd name="connsiteX2" fmla="*/ 17944 w 23925"/>
                <a:gd name="connsiteY2" fmla="*/ 126085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9189" y="39476"/>
                  </a:moveTo>
                  <a:lnTo>
                    <a:pt x="28710" y="147619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0C82382A-02EC-4B06-9718-29CCD7EE123C}"/>
                </a:ext>
              </a:extLst>
            </p:cNvPr>
            <p:cNvSpPr/>
            <p:nvPr/>
          </p:nvSpPr>
          <p:spPr>
            <a:xfrm>
              <a:off x="5233981" y="11616831"/>
              <a:ext cx="62929" cy="188786"/>
            </a:xfrm>
            <a:custGeom>
              <a:avLst/>
              <a:gdLst>
                <a:gd name="connsiteX0" fmla="*/ 52636 w 47850"/>
                <a:gd name="connsiteY0" fmla="*/ 27993 h 143550"/>
                <a:gd name="connsiteX1" fmla="*/ 52157 w 47850"/>
                <a:gd name="connsiteY1" fmla="*/ 136134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6" y="27993"/>
                  </a:moveTo>
                  <a:lnTo>
                    <a:pt x="52157" y="136134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3619183B-59DE-4905-9918-0623C5A9A7DF}"/>
                </a:ext>
              </a:extLst>
            </p:cNvPr>
            <p:cNvSpPr/>
            <p:nvPr/>
          </p:nvSpPr>
          <p:spPr>
            <a:xfrm>
              <a:off x="5999826" y="11610222"/>
              <a:ext cx="62929" cy="188786"/>
            </a:xfrm>
            <a:custGeom>
              <a:avLst/>
              <a:gdLst>
                <a:gd name="connsiteX0" fmla="*/ 32060 w 47850"/>
                <a:gd name="connsiteY0" fmla="*/ 17944 h 143550"/>
                <a:gd name="connsiteX1" fmla="*/ 31821 w 47850"/>
                <a:gd name="connsiteY1" fmla="*/ 126085 h 143550"/>
                <a:gd name="connsiteX2" fmla="*/ 17944 w 47850"/>
                <a:gd name="connsiteY2" fmla="*/ 146900 h 143550"/>
                <a:gd name="connsiteX3" fmla="*/ 18183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17944"/>
                  </a:moveTo>
                  <a:lnTo>
                    <a:pt x="31821" y="126085"/>
                  </a:lnTo>
                  <a:lnTo>
                    <a:pt x="17944" y="146900"/>
                  </a:lnTo>
                  <a:lnTo>
                    <a:pt x="18183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4B6B99EF-E743-4C7E-8ED7-69B492E78B7F}"/>
                </a:ext>
              </a:extLst>
            </p:cNvPr>
            <p:cNvSpPr/>
            <p:nvPr/>
          </p:nvSpPr>
          <p:spPr>
            <a:xfrm>
              <a:off x="5952943" y="11637597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592 w 71775"/>
                <a:gd name="connsiteY1" fmla="*/ 126085 h 143550"/>
                <a:gd name="connsiteX2" fmla="*/ 17944 w 71775"/>
                <a:gd name="connsiteY2" fmla="*/ 134221 h 143550"/>
                <a:gd name="connsiteX3" fmla="*/ 18422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592" y="126085"/>
                  </a:lnTo>
                  <a:lnTo>
                    <a:pt x="17944" y="134221"/>
                  </a:lnTo>
                  <a:lnTo>
                    <a:pt x="18422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B2D8A7E8-BDE9-4B6D-898D-E4F8A128B3E9}"/>
                </a:ext>
              </a:extLst>
            </p:cNvPr>
            <p:cNvSpPr/>
            <p:nvPr/>
          </p:nvSpPr>
          <p:spPr>
            <a:xfrm>
              <a:off x="5278976" y="11630045"/>
              <a:ext cx="62929" cy="188786"/>
            </a:xfrm>
            <a:custGeom>
              <a:avLst/>
              <a:gdLst>
                <a:gd name="connsiteX0" fmla="*/ 35649 w 47850"/>
                <a:gd name="connsiteY0" fmla="*/ 37801 h 143550"/>
                <a:gd name="connsiteX1" fmla="*/ 35409 w 47850"/>
                <a:gd name="connsiteY1" fmla="*/ 146182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7801"/>
                  </a:moveTo>
                  <a:lnTo>
                    <a:pt x="35409" y="146182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CE43CFDF-6EE9-4F7D-A65B-ABC759B77912}"/>
                </a:ext>
              </a:extLst>
            </p:cNvPr>
            <p:cNvSpPr/>
            <p:nvPr/>
          </p:nvSpPr>
          <p:spPr>
            <a:xfrm>
              <a:off x="5301946" y="11656161"/>
              <a:ext cx="94392" cy="188786"/>
            </a:xfrm>
            <a:custGeom>
              <a:avLst/>
              <a:gdLst>
                <a:gd name="connsiteX0" fmla="*/ 55028 w 71775"/>
                <a:gd name="connsiteY0" fmla="*/ 24404 h 143550"/>
                <a:gd name="connsiteX1" fmla="*/ 54789 w 71775"/>
                <a:gd name="connsiteY1" fmla="*/ 132546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24404"/>
                  </a:moveTo>
                  <a:lnTo>
                    <a:pt x="54789" y="132546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2CE3616-624E-4AC2-AD8A-C53BA2CE0A72}"/>
                </a:ext>
              </a:extLst>
            </p:cNvPr>
            <p:cNvSpPr/>
            <p:nvPr/>
          </p:nvSpPr>
          <p:spPr>
            <a:xfrm>
              <a:off x="5926198" y="11648296"/>
              <a:ext cx="62929" cy="188786"/>
            </a:xfrm>
            <a:custGeom>
              <a:avLst/>
              <a:gdLst>
                <a:gd name="connsiteX0" fmla="*/ 38759 w 47850"/>
                <a:gd name="connsiteY0" fmla="*/ 17944 h 143550"/>
                <a:gd name="connsiteX1" fmla="*/ 38280 w 47850"/>
                <a:gd name="connsiteY1" fmla="*/ 126086 h 143550"/>
                <a:gd name="connsiteX2" fmla="*/ 17944 w 47850"/>
                <a:gd name="connsiteY2" fmla="*/ 144986 h 143550"/>
                <a:gd name="connsiteX3" fmla="*/ 18422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759" y="17944"/>
                  </a:moveTo>
                  <a:lnTo>
                    <a:pt x="38280" y="126086"/>
                  </a:lnTo>
                  <a:lnTo>
                    <a:pt x="17944" y="144986"/>
                  </a:lnTo>
                  <a:lnTo>
                    <a:pt x="18422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9AA2053-E538-41CD-AD85-1ADA2C71E641}"/>
                </a:ext>
              </a:extLst>
            </p:cNvPr>
            <p:cNvSpPr/>
            <p:nvPr/>
          </p:nvSpPr>
          <p:spPr>
            <a:xfrm>
              <a:off x="5877114" y="11673153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267 w 71775"/>
                <a:gd name="connsiteY1" fmla="*/ 126085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267" y="126085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39E266E0-A33B-4AEC-8C99-2EB750957059}"/>
                </a:ext>
              </a:extLst>
            </p:cNvPr>
            <p:cNvSpPr/>
            <p:nvPr/>
          </p:nvSpPr>
          <p:spPr>
            <a:xfrm>
              <a:off x="5350400" y="11664657"/>
              <a:ext cx="62929" cy="188786"/>
            </a:xfrm>
            <a:custGeom>
              <a:avLst/>
              <a:gdLst>
                <a:gd name="connsiteX0" fmla="*/ 41630 w 47850"/>
                <a:gd name="connsiteY0" fmla="*/ 35648 h 143550"/>
                <a:gd name="connsiteX1" fmla="*/ 41390 w 47850"/>
                <a:gd name="connsiteY1" fmla="*/ 143790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8"/>
                  </a:moveTo>
                  <a:lnTo>
                    <a:pt x="41390" y="14379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DA826C21-133E-4757-98C6-DD7AC30D3EE7}"/>
                </a:ext>
              </a:extLst>
            </p:cNvPr>
            <p:cNvSpPr/>
            <p:nvPr/>
          </p:nvSpPr>
          <p:spPr>
            <a:xfrm>
              <a:off x="5381236" y="11687941"/>
              <a:ext cx="94392" cy="188786"/>
            </a:xfrm>
            <a:custGeom>
              <a:avLst/>
              <a:gdLst>
                <a:gd name="connsiteX0" fmla="*/ 56224 w 71775"/>
                <a:gd name="connsiteY0" fmla="*/ 20097 h 143550"/>
                <a:gd name="connsiteX1" fmla="*/ 55985 w 71775"/>
                <a:gd name="connsiteY1" fmla="*/ 128239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7"/>
                  </a:moveTo>
                  <a:lnTo>
                    <a:pt x="55985" y="12823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68E25989-7022-42F0-945E-3F8F424CCC29}"/>
                </a:ext>
              </a:extLst>
            </p:cNvPr>
            <p:cNvSpPr/>
            <p:nvPr/>
          </p:nvSpPr>
          <p:spPr>
            <a:xfrm>
              <a:off x="5842818" y="11678815"/>
              <a:ext cx="62929" cy="188786"/>
            </a:xfrm>
            <a:custGeom>
              <a:avLst/>
              <a:gdLst>
                <a:gd name="connsiteX0" fmla="*/ 44262 w 47850"/>
                <a:gd name="connsiteY0" fmla="*/ 17944 h 143550"/>
                <a:gd name="connsiteX1" fmla="*/ 44022 w 47850"/>
                <a:gd name="connsiteY1" fmla="*/ 126086 h 143550"/>
                <a:gd name="connsiteX2" fmla="*/ 17944 w 47850"/>
                <a:gd name="connsiteY2" fmla="*/ 142594 h 143550"/>
                <a:gd name="connsiteX3" fmla="*/ 18422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262" y="17944"/>
                  </a:moveTo>
                  <a:lnTo>
                    <a:pt x="44022" y="126086"/>
                  </a:lnTo>
                  <a:lnTo>
                    <a:pt x="17944" y="142594"/>
                  </a:lnTo>
                  <a:lnTo>
                    <a:pt x="18422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3D1C345-E00F-44CD-9CDC-7036A502A4EC}"/>
                </a:ext>
              </a:extLst>
            </p:cNvPr>
            <p:cNvSpPr/>
            <p:nvPr/>
          </p:nvSpPr>
          <p:spPr>
            <a:xfrm>
              <a:off x="5792790" y="11700526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A8E96D7-566C-45E3-8B2F-F673C597A8FD}"/>
                </a:ext>
              </a:extLst>
            </p:cNvPr>
            <p:cNvSpPr/>
            <p:nvPr/>
          </p:nvSpPr>
          <p:spPr>
            <a:xfrm>
              <a:off x="5431263" y="11690773"/>
              <a:ext cx="62929" cy="188786"/>
            </a:xfrm>
            <a:custGeom>
              <a:avLst/>
              <a:gdLst>
                <a:gd name="connsiteX0" fmla="*/ 46654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654" y="33017"/>
                  </a:moveTo>
                  <a:lnTo>
                    <a:pt x="46415" y="14115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51DE579-E772-46AC-A20E-A3D1743C3DA4}"/>
                </a:ext>
              </a:extLst>
            </p:cNvPr>
            <p:cNvSpPr/>
            <p:nvPr/>
          </p:nvSpPr>
          <p:spPr>
            <a:xfrm>
              <a:off x="5468707" y="11708077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6 h 143550"/>
                <a:gd name="connsiteX2" fmla="*/ 17944 w 71775"/>
                <a:gd name="connsiteY2" fmla="*/ 128000 h 143550"/>
                <a:gd name="connsiteX3" fmla="*/ 18183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6"/>
                  </a:lnTo>
                  <a:lnTo>
                    <a:pt x="17944" y="128000"/>
                  </a:lnTo>
                  <a:lnTo>
                    <a:pt x="18183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26C02D0-30A5-4244-B9C1-843627E997C7}"/>
                </a:ext>
              </a:extLst>
            </p:cNvPr>
            <p:cNvSpPr/>
            <p:nvPr/>
          </p:nvSpPr>
          <p:spPr>
            <a:xfrm>
              <a:off x="5702802" y="11713111"/>
              <a:ext cx="94392" cy="188786"/>
            </a:xfrm>
            <a:custGeom>
              <a:avLst/>
              <a:gdLst>
                <a:gd name="connsiteX0" fmla="*/ 55746 w 71775"/>
                <a:gd name="connsiteY0" fmla="*/ 21772 h 143550"/>
                <a:gd name="connsiteX1" fmla="*/ 55506 w 71775"/>
                <a:gd name="connsiteY1" fmla="*/ 130153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21772"/>
                  </a:moveTo>
                  <a:lnTo>
                    <a:pt x="55506" y="13015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D4311D72-E8D7-4E35-B7D1-7D1600AFB5A3}"/>
                </a:ext>
              </a:extLst>
            </p:cNvPr>
            <p:cNvSpPr/>
            <p:nvPr/>
          </p:nvSpPr>
          <p:spPr>
            <a:xfrm>
              <a:off x="5752201" y="11700526"/>
              <a:ext cx="62929" cy="188786"/>
            </a:xfrm>
            <a:custGeom>
              <a:avLst/>
              <a:gdLst>
                <a:gd name="connsiteX0" fmla="*/ 49047 w 47850"/>
                <a:gd name="connsiteY0" fmla="*/ 17944 h 143550"/>
                <a:gd name="connsiteX1" fmla="*/ 48808 w 47850"/>
                <a:gd name="connsiteY1" fmla="*/ 126325 h 143550"/>
                <a:gd name="connsiteX2" fmla="*/ 17944 w 47850"/>
                <a:gd name="connsiteY2" fmla="*/ 13972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9047" y="17944"/>
                  </a:moveTo>
                  <a:lnTo>
                    <a:pt x="48808" y="126325"/>
                  </a:lnTo>
                  <a:lnTo>
                    <a:pt x="17944" y="13972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8B4B18D6-F2CD-409A-B934-1502A8E32099}"/>
                </a:ext>
              </a:extLst>
            </p:cNvPr>
            <p:cNvSpPr/>
            <p:nvPr/>
          </p:nvSpPr>
          <p:spPr>
            <a:xfrm>
              <a:off x="5562157" y="11715630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5 h 143550"/>
                <a:gd name="connsiteX2" fmla="*/ 17944 w 71775"/>
                <a:gd name="connsiteY2" fmla="*/ 132067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5"/>
                  </a:lnTo>
                  <a:lnTo>
                    <a:pt x="17944" y="132067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5EC01A1A-8C4A-4CDA-A7BC-BEF2323CCFDE}"/>
                </a:ext>
              </a:extLst>
            </p:cNvPr>
            <p:cNvSpPr/>
            <p:nvPr/>
          </p:nvSpPr>
          <p:spPr>
            <a:xfrm>
              <a:off x="5518734" y="11708077"/>
              <a:ext cx="62929" cy="188786"/>
            </a:xfrm>
            <a:custGeom>
              <a:avLst/>
              <a:gdLst>
                <a:gd name="connsiteX0" fmla="*/ 51200 w 47850"/>
                <a:gd name="connsiteY0" fmla="*/ 29668 h 143550"/>
                <a:gd name="connsiteX1" fmla="*/ 50961 w 47850"/>
                <a:gd name="connsiteY1" fmla="*/ 137809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1200" y="29668"/>
                  </a:moveTo>
                  <a:lnTo>
                    <a:pt x="50961" y="137809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00E6ED67-DC6A-43ED-8701-B4D18C5629B8}"/>
                </a:ext>
              </a:extLst>
            </p:cNvPr>
            <p:cNvSpPr/>
            <p:nvPr/>
          </p:nvSpPr>
          <p:spPr>
            <a:xfrm>
              <a:off x="5657492" y="11713111"/>
              <a:ext cx="62929" cy="188786"/>
            </a:xfrm>
            <a:custGeom>
              <a:avLst/>
              <a:gdLst>
                <a:gd name="connsiteX0" fmla="*/ 52635 w 47850"/>
                <a:gd name="connsiteY0" fmla="*/ 17944 h 143550"/>
                <a:gd name="connsiteX1" fmla="*/ 52396 w 47850"/>
                <a:gd name="connsiteY1" fmla="*/ 126086 h 143550"/>
                <a:gd name="connsiteX2" fmla="*/ 17944 w 47850"/>
                <a:gd name="connsiteY2" fmla="*/ 135895 h 143550"/>
                <a:gd name="connsiteX3" fmla="*/ 18422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5" y="17944"/>
                  </a:moveTo>
                  <a:lnTo>
                    <a:pt x="52396" y="126086"/>
                  </a:lnTo>
                  <a:lnTo>
                    <a:pt x="17944" y="135895"/>
                  </a:lnTo>
                  <a:lnTo>
                    <a:pt x="18422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FA6AAE6D-1599-42B9-9F75-DDA22047CA05}"/>
                </a:ext>
              </a:extLst>
            </p:cNvPr>
            <p:cNvSpPr/>
            <p:nvPr/>
          </p:nvSpPr>
          <p:spPr>
            <a:xfrm>
              <a:off x="5610611" y="11715630"/>
              <a:ext cx="94392" cy="188786"/>
            </a:xfrm>
            <a:custGeom>
              <a:avLst/>
              <a:gdLst>
                <a:gd name="connsiteX0" fmla="*/ 54071 w 71775"/>
                <a:gd name="connsiteY0" fmla="*/ 25839 h 143550"/>
                <a:gd name="connsiteX1" fmla="*/ 53592 w 71775"/>
                <a:gd name="connsiteY1" fmla="*/ 133981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39"/>
                  </a:moveTo>
                  <a:lnTo>
                    <a:pt x="53592" y="133981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B0ABB43B-8A4A-4B28-8616-8056CA6B2EDF}"/>
                </a:ext>
              </a:extLst>
            </p:cNvPr>
            <p:cNvSpPr/>
            <p:nvPr/>
          </p:nvSpPr>
          <p:spPr>
            <a:xfrm>
              <a:off x="5114419" y="11120009"/>
              <a:ext cx="1069788" cy="629287"/>
            </a:xfrm>
            <a:custGeom>
              <a:avLst/>
              <a:gdLst>
                <a:gd name="connsiteX0" fmla="*/ 714166 w 813455"/>
                <a:gd name="connsiteY0" fmla="*/ 100964 h 478503"/>
                <a:gd name="connsiteX1" fmla="*/ 725172 w 813455"/>
                <a:gd name="connsiteY1" fmla="*/ 122497 h 478503"/>
                <a:gd name="connsiteX2" fmla="*/ 755556 w 813455"/>
                <a:gd name="connsiteY2" fmla="*/ 136134 h 478503"/>
                <a:gd name="connsiteX3" fmla="*/ 759624 w 813455"/>
                <a:gd name="connsiteY3" fmla="*/ 158385 h 478503"/>
                <a:gd name="connsiteX4" fmla="*/ 785224 w 813455"/>
                <a:gd name="connsiteY4" fmla="*/ 174894 h 478503"/>
                <a:gd name="connsiteX5" fmla="*/ 782113 w 813455"/>
                <a:gd name="connsiteY5" fmla="*/ 197383 h 478503"/>
                <a:gd name="connsiteX6" fmla="*/ 801971 w 813455"/>
                <a:gd name="connsiteY6" fmla="*/ 216523 h 478503"/>
                <a:gd name="connsiteX7" fmla="*/ 791923 w 813455"/>
                <a:gd name="connsiteY7" fmla="*/ 238056 h 478503"/>
                <a:gd name="connsiteX8" fmla="*/ 805799 w 813455"/>
                <a:gd name="connsiteY8" fmla="*/ 258870 h 478503"/>
                <a:gd name="connsiteX9" fmla="*/ 789052 w 813455"/>
                <a:gd name="connsiteY9" fmla="*/ 278967 h 478503"/>
                <a:gd name="connsiteX10" fmla="*/ 795751 w 813455"/>
                <a:gd name="connsiteY10" fmla="*/ 300979 h 478503"/>
                <a:gd name="connsiteX11" fmla="*/ 773261 w 813455"/>
                <a:gd name="connsiteY11" fmla="*/ 319162 h 478503"/>
                <a:gd name="connsiteX12" fmla="*/ 773022 w 813455"/>
                <a:gd name="connsiteY12" fmla="*/ 341413 h 478503"/>
                <a:gd name="connsiteX13" fmla="*/ 745029 w 813455"/>
                <a:gd name="connsiteY13" fmla="*/ 356724 h 478503"/>
                <a:gd name="connsiteX14" fmla="*/ 737852 w 813455"/>
                <a:gd name="connsiteY14" fmla="*/ 378736 h 478503"/>
                <a:gd name="connsiteX15" fmla="*/ 705314 w 813455"/>
                <a:gd name="connsiteY15" fmla="*/ 390698 h 478503"/>
                <a:gd name="connsiteX16" fmla="*/ 691437 w 813455"/>
                <a:gd name="connsiteY16" fmla="*/ 411513 h 478503"/>
                <a:gd name="connsiteX17" fmla="*/ 656028 w 813455"/>
                <a:gd name="connsiteY17" fmla="*/ 419648 h 478503"/>
                <a:gd name="connsiteX18" fmla="*/ 635691 w 813455"/>
                <a:gd name="connsiteY18" fmla="*/ 438549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009 w 813455"/>
                <a:gd name="connsiteY21" fmla="*/ 459363 h 478503"/>
                <a:gd name="connsiteX22" fmla="*/ 503146 w 813455"/>
                <a:gd name="connsiteY22" fmla="*/ 472761 h 478503"/>
                <a:gd name="connsiteX23" fmla="*/ 465583 w 813455"/>
                <a:gd name="connsiteY23" fmla="*/ 468933 h 478503"/>
                <a:gd name="connsiteX24" fmla="*/ 431371 w 813455"/>
                <a:gd name="connsiteY24" fmla="*/ 478743 h 478503"/>
                <a:gd name="connsiteX25" fmla="*/ 395483 w 813455"/>
                <a:gd name="connsiteY25" fmla="*/ 470848 h 478503"/>
                <a:gd name="connsiteX26" fmla="*/ 358638 w 813455"/>
                <a:gd name="connsiteY26" fmla="*/ 476829 h 478503"/>
                <a:gd name="connsiteX27" fmla="*/ 325861 w 813455"/>
                <a:gd name="connsiteY27" fmla="*/ 465105 h 478503"/>
                <a:gd name="connsiteX28" fmla="*/ 287580 w 813455"/>
                <a:gd name="connsiteY28" fmla="*/ 467020 h 478503"/>
                <a:gd name="connsiteX29" fmla="*/ 259109 w 813455"/>
                <a:gd name="connsiteY29" fmla="*/ 451947 h 478503"/>
                <a:gd name="connsiteX30" fmla="*/ 221068 w 813455"/>
                <a:gd name="connsiteY30" fmla="*/ 449793 h 478503"/>
                <a:gd name="connsiteX31" fmla="*/ 197622 w 813455"/>
                <a:gd name="connsiteY31" fmla="*/ 432089 h 478503"/>
                <a:gd name="connsiteX32" fmla="*/ 160777 w 813455"/>
                <a:gd name="connsiteY32" fmla="*/ 425629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90 h 478503"/>
                <a:gd name="connsiteX36" fmla="*/ 67947 w 813455"/>
                <a:gd name="connsiteY36" fmla="*/ 360552 h 478503"/>
                <a:gd name="connsiteX37" fmla="*/ 64119 w 813455"/>
                <a:gd name="connsiteY37" fmla="*/ 338302 h 478503"/>
                <a:gd name="connsiteX38" fmla="*/ 38280 w 813455"/>
                <a:gd name="connsiteY38" fmla="*/ 321554 h 478503"/>
                <a:gd name="connsiteX39" fmla="*/ 41390 w 813455"/>
                <a:gd name="connsiteY39" fmla="*/ 299304 h 478503"/>
                <a:gd name="connsiteX40" fmla="*/ 21532 w 813455"/>
                <a:gd name="connsiteY40" fmla="*/ 280164 h 478503"/>
                <a:gd name="connsiteX41" fmla="*/ 31581 w 813455"/>
                <a:gd name="connsiteY41" fmla="*/ 258632 h 478503"/>
                <a:gd name="connsiteX42" fmla="*/ 17944 w 813455"/>
                <a:gd name="connsiteY42" fmla="*/ 237577 h 478503"/>
                <a:gd name="connsiteX43" fmla="*/ 34691 w 813455"/>
                <a:gd name="connsiteY43" fmla="*/ 217480 h 478503"/>
                <a:gd name="connsiteX44" fmla="*/ 27753 w 813455"/>
                <a:gd name="connsiteY44" fmla="*/ 195469 h 478503"/>
                <a:gd name="connsiteX45" fmla="*/ 50482 w 813455"/>
                <a:gd name="connsiteY45" fmla="*/ 177525 h 478503"/>
                <a:gd name="connsiteX46" fmla="*/ 50482 w 813455"/>
                <a:gd name="connsiteY46" fmla="*/ 155035 h 478503"/>
                <a:gd name="connsiteX47" fmla="*/ 78474 w 813455"/>
                <a:gd name="connsiteY47" fmla="*/ 139962 h 478503"/>
                <a:gd name="connsiteX48" fmla="*/ 85891 w 813455"/>
                <a:gd name="connsiteY48" fmla="*/ 117952 h 478503"/>
                <a:gd name="connsiteX49" fmla="*/ 118190 w 813455"/>
                <a:gd name="connsiteY49" fmla="*/ 105989 h 478503"/>
                <a:gd name="connsiteX50" fmla="*/ 132067 w 813455"/>
                <a:gd name="connsiteY50" fmla="*/ 85174 h 478503"/>
                <a:gd name="connsiteX51" fmla="*/ 167476 w 813455"/>
                <a:gd name="connsiteY51" fmla="*/ 77039 h 478503"/>
                <a:gd name="connsiteX52" fmla="*/ 187812 w 813455"/>
                <a:gd name="connsiteY52" fmla="*/ 57899 h 478503"/>
                <a:gd name="connsiteX53" fmla="*/ 225375 w 813455"/>
                <a:gd name="connsiteY53" fmla="*/ 53593 h 478503"/>
                <a:gd name="connsiteX54" fmla="*/ 251214 w 813455"/>
                <a:gd name="connsiteY54" fmla="*/ 37324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7920 w 813455"/>
                <a:gd name="connsiteY57" fmla="*/ 27753 h 478503"/>
                <a:gd name="connsiteX58" fmla="*/ 392372 w 813455"/>
                <a:gd name="connsiteY58" fmla="*/ 17944 h 478503"/>
                <a:gd name="connsiteX59" fmla="*/ 428021 w 813455"/>
                <a:gd name="connsiteY59" fmla="*/ 25840 h 478503"/>
                <a:gd name="connsiteX60" fmla="*/ 464866 w 813455"/>
                <a:gd name="connsiteY60" fmla="*/ 19858 h 478503"/>
                <a:gd name="connsiteX61" fmla="*/ 497643 w 813455"/>
                <a:gd name="connsiteY61" fmla="*/ 31581 h 478503"/>
                <a:gd name="connsiteX62" fmla="*/ 535923 w 813455"/>
                <a:gd name="connsiteY62" fmla="*/ 29668 h 478503"/>
                <a:gd name="connsiteX63" fmla="*/ 564394 w 813455"/>
                <a:gd name="connsiteY63" fmla="*/ 44501 h 478503"/>
                <a:gd name="connsiteX64" fmla="*/ 602435 w 813455"/>
                <a:gd name="connsiteY64" fmla="*/ 46654 h 478503"/>
                <a:gd name="connsiteX65" fmla="*/ 625882 w 813455"/>
                <a:gd name="connsiteY65" fmla="*/ 64598 h 478503"/>
                <a:gd name="connsiteX66" fmla="*/ 662727 w 813455"/>
                <a:gd name="connsiteY66" fmla="*/ 70819 h 478503"/>
                <a:gd name="connsiteX67" fmla="*/ 679953 w 813455"/>
                <a:gd name="connsiteY67" fmla="*/ 90916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166" y="100964"/>
                  </a:moveTo>
                  <a:lnTo>
                    <a:pt x="725172" y="122497"/>
                  </a:lnTo>
                  <a:lnTo>
                    <a:pt x="755556" y="136134"/>
                  </a:lnTo>
                  <a:lnTo>
                    <a:pt x="759624" y="158385"/>
                  </a:lnTo>
                  <a:lnTo>
                    <a:pt x="785224" y="174894"/>
                  </a:lnTo>
                  <a:lnTo>
                    <a:pt x="782113" y="197383"/>
                  </a:lnTo>
                  <a:lnTo>
                    <a:pt x="801971" y="216523"/>
                  </a:lnTo>
                  <a:lnTo>
                    <a:pt x="791923" y="238056"/>
                  </a:lnTo>
                  <a:lnTo>
                    <a:pt x="805799" y="258870"/>
                  </a:lnTo>
                  <a:lnTo>
                    <a:pt x="789052" y="278967"/>
                  </a:lnTo>
                  <a:lnTo>
                    <a:pt x="795751" y="300979"/>
                  </a:lnTo>
                  <a:lnTo>
                    <a:pt x="773261" y="319162"/>
                  </a:lnTo>
                  <a:lnTo>
                    <a:pt x="773022" y="341413"/>
                  </a:lnTo>
                  <a:lnTo>
                    <a:pt x="745029" y="356724"/>
                  </a:lnTo>
                  <a:lnTo>
                    <a:pt x="737852" y="378736"/>
                  </a:lnTo>
                  <a:lnTo>
                    <a:pt x="705314" y="390698"/>
                  </a:lnTo>
                  <a:lnTo>
                    <a:pt x="691437" y="411513"/>
                  </a:lnTo>
                  <a:lnTo>
                    <a:pt x="656028" y="419648"/>
                  </a:lnTo>
                  <a:lnTo>
                    <a:pt x="635691" y="438549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009" y="459363"/>
                  </a:lnTo>
                  <a:lnTo>
                    <a:pt x="503146" y="472761"/>
                  </a:lnTo>
                  <a:lnTo>
                    <a:pt x="465583" y="468933"/>
                  </a:lnTo>
                  <a:lnTo>
                    <a:pt x="431371" y="478743"/>
                  </a:lnTo>
                  <a:lnTo>
                    <a:pt x="395483" y="470848"/>
                  </a:lnTo>
                  <a:lnTo>
                    <a:pt x="358638" y="476829"/>
                  </a:lnTo>
                  <a:lnTo>
                    <a:pt x="325861" y="465105"/>
                  </a:lnTo>
                  <a:lnTo>
                    <a:pt x="287580" y="467020"/>
                  </a:lnTo>
                  <a:lnTo>
                    <a:pt x="259109" y="451947"/>
                  </a:lnTo>
                  <a:lnTo>
                    <a:pt x="221068" y="449793"/>
                  </a:lnTo>
                  <a:lnTo>
                    <a:pt x="197622" y="432089"/>
                  </a:lnTo>
                  <a:lnTo>
                    <a:pt x="160777" y="425629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90"/>
                  </a:lnTo>
                  <a:lnTo>
                    <a:pt x="67947" y="360552"/>
                  </a:lnTo>
                  <a:lnTo>
                    <a:pt x="64119" y="338302"/>
                  </a:lnTo>
                  <a:lnTo>
                    <a:pt x="38280" y="321554"/>
                  </a:lnTo>
                  <a:lnTo>
                    <a:pt x="41390" y="299304"/>
                  </a:lnTo>
                  <a:lnTo>
                    <a:pt x="21532" y="280164"/>
                  </a:lnTo>
                  <a:lnTo>
                    <a:pt x="31581" y="258632"/>
                  </a:lnTo>
                  <a:lnTo>
                    <a:pt x="17944" y="237577"/>
                  </a:lnTo>
                  <a:lnTo>
                    <a:pt x="34691" y="217480"/>
                  </a:lnTo>
                  <a:lnTo>
                    <a:pt x="27753" y="195469"/>
                  </a:lnTo>
                  <a:lnTo>
                    <a:pt x="50482" y="177525"/>
                  </a:lnTo>
                  <a:lnTo>
                    <a:pt x="50482" y="155035"/>
                  </a:lnTo>
                  <a:lnTo>
                    <a:pt x="78474" y="139962"/>
                  </a:lnTo>
                  <a:lnTo>
                    <a:pt x="85891" y="117952"/>
                  </a:lnTo>
                  <a:lnTo>
                    <a:pt x="118190" y="105989"/>
                  </a:lnTo>
                  <a:lnTo>
                    <a:pt x="132067" y="85174"/>
                  </a:lnTo>
                  <a:lnTo>
                    <a:pt x="167476" y="77039"/>
                  </a:lnTo>
                  <a:lnTo>
                    <a:pt x="187812" y="57899"/>
                  </a:lnTo>
                  <a:lnTo>
                    <a:pt x="225375" y="53593"/>
                  </a:lnTo>
                  <a:lnTo>
                    <a:pt x="251214" y="37324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7920" y="27753"/>
                  </a:lnTo>
                  <a:lnTo>
                    <a:pt x="392372" y="17944"/>
                  </a:lnTo>
                  <a:lnTo>
                    <a:pt x="428021" y="25840"/>
                  </a:lnTo>
                  <a:lnTo>
                    <a:pt x="464866" y="19858"/>
                  </a:lnTo>
                  <a:lnTo>
                    <a:pt x="497643" y="31581"/>
                  </a:lnTo>
                  <a:lnTo>
                    <a:pt x="535923" y="29668"/>
                  </a:lnTo>
                  <a:lnTo>
                    <a:pt x="564394" y="44501"/>
                  </a:lnTo>
                  <a:lnTo>
                    <a:pt x="602435" y="46654"/>
                  </a:lnTo>
                  <a:lnTo>
                    <a:pt x="625882" y="64598"/>
                  </a:lnTo>
                  <a:lnTo>
                    <a:pt x="662727" y="70819"/>
                  </a:lnTo>
                  <a:lnTo>
                    <a:pt x="679953" y="9091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D713E8D4-9FFB-4ABA-8632-9C0300C487CE}"/>
                </a:ext>
              </a:extLst>
            </p:cNvPr>
            <p:cNvSpPr/>
            <p:nvPr/>
          </p:nvSpPr>
          <p:spPr>
            <a:xfrm>
              <a:off x="5209367" y="11175621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2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1"/>
                    <a:pt x="58912" y="149832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1"/>
                    <a:pt x="649863" y="189308"/>
                    <a:pt x="658237" y="229742"/>
                  </a:cubicBezTo>
                  <a:cubicBezTo>
                    <a:pt x="669960" y="173996"/>
                    <a:pt x="639336" y="11585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2BCA322D-B9B1-40DF-B55D-38334375FCC0}"/>
                </a:ext>
              </a:extLst>
            </p:cNvPr>
            <p:cNvSpPr/>
            <p:nvPr/>
          </p:nvSpPr>
          <p:spPr>
            <a:xfrm>
              <a:off x="5212586" y="11236347"/>
              <a:ext cx="881002" cy="471966"/>
            </a:xfrm>
            <a:custGeom>
              <a:avLst/>
              <a:gdLst>
                <a:gd name="connsiteX0" fmla="*/ 563438 w 669904"/>
                <a:gd name="connsiteY0" fmla="*/ 73031 h 358877"/>
                <a:gd name="connsiteX1" fmla="*/ 108860 w 669904"/>
                <a:gd name="connsiteY1" fmla="*/ 73031 h 358877"/>
                <a:gd name="connsiteX2" fmla="*/ 17944 w 669904"/>
                <a:gd name="connsiteY2" fmla="*/ 182369 h 358877"/>
                <a:gd name="connsiteX3" fmla="*/ 110295 w 669904"/>
                <a:gd name="connsiteY3" fmla="*/ 292903 h 358877"/>
                <a:gd name="connsiteX4" fmla="*/ 564873 w 669904"/>
                <a:gd name="connsiteY4" fmla="*/ 292903 h 358877"/>
                <a:gd name="connsiteX5" fmla="*/ 655789 w 669904"/>
                <a:gd name="connsiteY5" fmla="*/ 183566 h 358877"/>
                <a:gd name="connsiteX6" fmla="*/ 563438 w 669904"/>
                <a:gd name="connsiteY6" fmla="*/ 73031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1"/>
                  </a:moveTo>
                  <a:cubicBezTo>
                    <a:pt x="437591" y="-419"/>
                    <a:pt x="233988" y="-419"/>
                    <a:pt x="108860" y="73031"/>
                  </a:cubicBezTo>
                  <a:cubicBezTo>
                    <a:pt x="56463" y="103895"/>
                    <a:pt x="26318" y="142415"/>
                    <a:pt x="17944" y="182369"/>
                  </a:cubicBezTo>
                  <a:cubicBezTo>
                    <a:pt x="26318" y="222803"/>
                    <a:pt x="57181" y="261801"/>
                    <a:pt x="110295" y="292903"/>
                  </a:cubicBezTo>
                  <a:cubicBezTo>
                    <a:pt x="236141" y="366354"/>
                    <a:pt x="439745" y="366354"/>
                    <a:pt x="564873" y="292903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1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42C02AE-F2AC-4F11-BCA0-71FEE74931E2}"/>
                </a:ext>
              </a:extLst>
            </p:cNvPr>
            <p:cNvSpPr/>
            <p:nvPr/>
          </p:nvSpPr>
          <p:spPr>
            <a:xfrm>
              <a:off x="5798138" y="11331133"/>
              <a:ext cx="62929" cy="94392"/>
            </a:xfrm>
            <a:custGeom>
              <a:avLst/>
              <a:gdLst>
                <a:gd name="connsiteX0" fmla="*/ 53114 w 47850"/>
                <a:gd name="connsiteY0" fmla="*/ 17944 h 71775"/>
                <a:gd name="connsiteX1" fmla="*/ 53114 w 47850"/>
                <a:gd name="connsiteY1" fmla="*/ 45218 h 71775"/>
                <a:gd name="connsiteX2" fmla="*/ 17944 w 47850"/>
                <a:gd name="connsiteY2" fmla="*/ 65555 h 71775"/>
                <a:gd name="connsiteX3" fmla="*/ 18183 w 47850"/>
                <a:gd name="connsiteY3" fmla="*/ 38519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3114" y="17944"/>
                  </a:moveTo>
                  <a:lnTo>
                    <a:pt x="53114" y="45218"/>
                  </a:lnTo>
                  <a:lnTo>
                    <a:pt x="17944" y="65555"/>
                  </a:lnTo>
                  <a:lnTo>
                    <a:pt x="18183" y="3851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6EE2589-A85B-47A2-A275-01E6DC0978A1}"/>
                </a:ext>
              </a:extLst>
            </p:cNvPr>
            <p:cNvSpPr/>
            <p:nvPr/>
          </p:nvSpPr>
          <p:spPr>
            <a:xfrm>
              <a:off x="5626659" y="11360053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2 w 71775"/>
                <a:gd name="connsiteY4" fmla="*/ 23230 h 71775"/>
                <a:gd name="connsiteX5" fmla="*/ 72732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6" y="25862"/>
                    <a:pt x="25121" y="23230"/>
                  </a:cubicBezTo>
                  <a:cubicBezTo>
                    <a:pt x="30624" y="19881"/>
                    <a:pt x="37323" y="18206"/>
                    <a:pt x="45458" y="17966"/>
                  </a:cubicBezTo>
                  <a:cubicBezTo>
                    <a:pt x="53353" y="17727"/>
                    <a:pt x="62684" y="19402"/>
                    <a:pt x="72732" y="23230"/>
                  </a:cubicBezTo>
                  <a:lnTo>
                    <a:pt x="72732" y="50265"/>
                  </a:lnTo>
                  <a:cubicBezTo>
                    <a:pt x="62684" y="46677"/>
                    <a:pt x="53353" y="44762"/>
                    <a:pt x="45458" y="45002"/>
                  </a:cubicBezTo>
                  <a:cubicBezTo>
                    <a:pt x="37323" y="45241"/>
                    <a:pt x="30624" y="46916"/>
                    <a:pt x="25121" y="50265"/>
                  </a:cubicBezTo>
                  <a:cubicBezTo>
                    <a:pt x="20336" y="53136"/>
                    <a:pt x="17944" y="56486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513E59F-D747-4EFB-BDF0-269A027D3C8C}"/>
                </a:ext>
              </a:extLst>
            </p:cNvPr>
            <p:cNvSpPr/>
            <p:nvPr/>
          </p:nvSpPr>
          <p:spPr>
            <a:xfrm>
              <a:off x="5670707" y="11390916"/>
              <a:ext cx="94392" cy="94392"/>
            </a:xfrm>
            <a:custGeom>
              <a:avLst/>
              <a:gdLst>
                <a:gd name="connsiteX0" fmla="*/ 72733 w 71775"/>
                <a:gd name="connsiteY0" fmla="*/ 17944 h 71775"/>
                <a:gd name="connsiteX1" fmla="*/ 72493 w 71775"/>
                <a:gd name="connsiteY1" fmla="*/ 44979 h 71775"/>
                <a:gd name="connsiteX2" fmla="*/ 17944 w 71775"/>
                <a:gd name="connsiteY2" fmla="*/ 77039 h 71775"/>
                <a:gd name="connsiteX3" fmla="*/ 17944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3" y="17944"/>
                  </a:moveTo>
                  <a:lnTo>
                    <a:pt x="72493" y="44979"/>
                  </a:lnTo>
                  <a:lnTo>
                    <a:pt x="17944" y="77039"/>
                  </a:lnTo>
                  <a:lnTo>
                    <a:pt x="17944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464C602F-BE32-4F39-A734-44059152691B}"/>
                </a:ext>
              </a:extLst>
            </p:cNvPr>
            <p:cNvSpPr/>
            <p:nvPr/>
          </p:nvSpPr>
          <p:spPr>
            <a:xfrm>
              <a:off x="5532265" y="11371409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3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6" y="32299"/>
                    <a:pt x="25121" y="39476"/>
                  </a:cubicBezTo>
                  <a:cubicBezTo>
                    <a:pt x="31342" y="48329"/>
                    <a:pt x="39955" y="58138"/>
                    <a:pt x="51678" y="69143"/>
                  </a:cubicBezTo>
                  <a:lnTo>
                    <a:pt x="51678" y="96179"/>
                  </a:lnTo>
                  <a:cubicBezTo>
                    <a:pt x="39955" y="85174"/>
                    <a:pt x="31102" y="75125"/>
                    <a:pt x="25121" y="66512"/>
                  </a:cubicBezTo>
                  <a:cubicBezTo>
                    <a:pt x="20336" y="59334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5390DCFE-343A-4781-A5AC-5D46D997DDD1}"/>
                </a:ext>
              </a:extLst>
            </p:cNvPr>
            <p:cNvSpPr/>
            <p:nvPr/>
          </p:nvSpPr>
          <p:spPr>
            <a:xfrm>
              <a:off x="5742447" y="11390916"/>
              <a:ext cx="62929" cy="125858"/>
            </a:xfrm>
            <a:custGeom>
              <a:avLst/>
              <a:gdLst>
                <a:gd name="connsiteX0" fmla="*/ 50721 w 47850"/>
                <a:gd name="connsiteY0" fmla="*/ 56703 h 95700"/>
                <a:gd name="connsiteX1" fmla="*/ 50721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1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1" y="56703"/>
                  </a:moveTo>
                  <a:lnTo>
                    <a:pt x="50721" y="83738"/>
                  </a:lnTo>
                  <a:cubicBezTo>
                    <a:pt x="43783" y="68905"/>
                    <a:pt x="32777" y="55985"/>
                    <a:pt x="17944" y="44979"/>
                  </a:cubicBezTo>
                  <a:lnTo>
                    <a:pt x="17944" y="17944"/>
                  </a:lnTo>
                  <a:cubicBezTo>
                    <a:pt x="33017" y="28949"/>
                    <a:pt x="44022" y="41869"/>
                    <a:pt x="50721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55C73741-38B0-4F52-9735-1D8155B48C84}"/>
                </a:ext>
              </a:extLst>
            </p:cNvPr>
            <p:cNvSpPr/>
            <p:nvPr/>
          </p:nvSpPr>
          <p:spPr>
            <a:xfrm>
              <a:off x="5785553" y="11423638"/>
              <a:ext cx="94392" cy="94392"/>
            </a:xfrm>
            <a:custGeom>
              <a:avLst/>
              <a:gdLst>
                <a:gd name="connsiteX0" fmla="*/ 73690 w 71775"/>
                <a:gd name="connsiteY0" fmla="*/ 17944 h 71775"/>
                <a:gd name="connsiteX1" fmla="*/ 73690 w 71775"/>
                <a:gd name="connsiteY1" fmla="*/ 45218 h 71775"/>
                <a:gd name="connsiteX2" fmla="*/ 17944 w 71775"/>
                <a:gd name="connsiteY2" fmla="*/ 58856 h 71775"/>
                <a:gd name="connsiteX3" fmla="*/ 17944 w 71775"/>
                <a:gd name="connsiteY3" fmla="*/ 318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690" y="17944"/>
                  </a:moveTo>
                  <a:lnTo>
                    <a:pt x="73690" y="45218"/>
                  </a:lnTo>
                  <a:lnTo>
                    <a:pt x="17944" y="58856"/>
                  </a:lnTo>
                  <a:lnTo>
                    <a:pt x="17944" y="318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824EDC24-1FE7-4513-BF45-418F6BB0F465}"/>
                </a:ext>
              </a:extLst>
            </p:cNvPr>
            <p:cNvSpPr/>
            <p:nvPr/>
          </p:nvSpPr>
          <p:spPr>
            <a:xfrm>
              <a:off x="5608725" y="11469891"/>
              <a:ext cx="31465" cy="94392"/>
            </a:xfrm>
            <a:custGeom>
              <a:avLst/>
              <a:gdLst>
                <a:gd name="connsiteX0" fmla="*/ 26318 w 23925"/>
                <a:gd name="connsiteY0" fmla="*/ 34452 h 71775"/>
                <a:gd name="connsiteX1" fmla="*/ 26318 w 23925"/>
                <a:gd name="connsiteY1" fmla="*/ 61487 h 71775"/>
                <a:gd name="connsiteX2" fmla="*/ 26318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8 w 23925"/>
                <a:gd name="connsiteY5" fmla="*/ 33256 h 71775"/>
                <a:gd name="connsiteX6" fmla="*/ 26318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8" y="34452"/>
                  </a:moveTo>
                  <a:lnTo>
                    <a:pt x="26318" y="61487"/>
                  </a:lnTo>
                  <a:cubicBezTo>
                    <a:pt x="26318" y="61009"/>
                    <a:pt x="26318" y="60531"/>
                    <a:pt x="26318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8" y="33256"/>
                  </a:cubicBezTo>
                  <a:cubicBezTo>
                    <a:pt x="26318" y="33495"/>
                    <a:pt x="26318" y="33973"/>
                    <a:pt x="26318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FE0745F6-3BD2-4713-857C-0D719EFFDA36}"/>
                </a:ext>
              </a:extLst>
            </p:cNvPr>
            <p:cNvSpPr/>
            <p:nvPr/>
          </p:nvSpPr>
          <p:spPr>
            <a:xfrm>
              <a:off x="5550200" y="11469576"/>
              <a:ext cx="94392" cy="94392"/>
            </a:xfrm>
            <a:custGeom>
              <a:avLst/>
              <a:gdLst>
                <a:gd name="connsiteX0" fmla="*/ 62445 w 71775"/>
                <a:gd name="connsiteY0" fmla="*/ 17944 h 71775"/>
                <a:gd name="connsiteX1" fmla="*/ 62445 w 71775"/>
                <a:gd name="connsiteY1" fmla="*/ 44979 h 71775"/>
                <a:gd name="connsiteX2" fmla="*/ 17944 w 71775"/>
                <a:gd name="connsiteY2" fmla="*/ 71058 h 71775"/>
                <a:gd name="connsiteX3" fmla="*/ 18183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445" y="17944"/>
                  </a:moveTo>
                  <a:lnTo>
                    <a:pt x="62445" y="44979"/>
                  </a:lnTo>
                  <a:lnTo>
                    <a:pt x="17944" y="71058"/>
                  </a:lnTo>
                  <a:lnTo>
                    <a:pt x="18183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72CAD658-5311-460C-8402-88FB62D51A46}"/>
                </a:ext>
              </a:extLst>
            </p:cNvPr>
            <p:cNvSpPr/>
            <p:nvPr/>
          </p:nvSpPr>
          <p:spPr>
            <a:xfrm>
              <a:off x="5714759" y="11499782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4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183" y="21532"/>
                    <a:pt x="18422" y="19619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E28F39C5-D17A-4D4F-9559-DA3F446C4671}"/>
                </a:ext>
              </a:extLst>
            </p:cNvPr>
            <p:cNvSpPr/>
            <p:nvPr/>
          </p:nvSpPr>
          <p:spPr>
            <a:xfrm>
              <a:off x="5378719" y="11430875"/>
              <a:ext cx="94392" cy="157323"/>
            </a:xfrm>
            <a:custGeom>
              <a:avLst/>
              <a:gdLst>
                <a:gd name="connsiteX0" fmla="*/ 72732 w 71775"/>
                <a:gd name="connsiteY0" fmla="*/ 80149 h 119625"/>
                <a:gd name="connsiteX1" fmla="*/ 72732 w 71775"/>
                <a:gd name="connsiteY1" fmla="*/ 107185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2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2" y="80149"/>
                  </a:moveTo>
                  <a:lnTo>
                    <a:pt x="72732" y="107185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1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2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E37F6AB6-0670-4FC5-A49C-848416FC1E58}"/>
                </a:ext>
              </a:extLst>
            </p:cNvPr>
            <p:cNvSpPr/>
            <p:nvPr/>
          </p:nvSpPr>
          <p:spPr>
            <a:xfrm>
              <a:off x="5494824" y="11507020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69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5"/>
                  </a:cubicBezTo>
                  <a:cubicBezTo>
                    <a:pt x="122497" y="59573"/>
                    <a:pt x="144030" y="54549"/>
                    <a:pt x="161734" y="44262"/>
                  </a:cubicBezTo>
                  <a:cubicBezTo>
                    <a:pt x="175850" y="35888"/>
                    <a:pt x="183506" y="27036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29BE843-0952-4A1B-9F07-A30685E4E83E}"/>
                </a:ext>
              </a:extLst>
            </p:cNvPr>
            <p:cNvSpPr/>
            <p:nvPr/>
          </p:nvSpPr>
          <p:spPr>
            <a:xfrm>
              <a:off x="5447312" y="11536597"/>
              <a:ext cx="94392" cy="94392"/>
            </a:xfrm>
            <a:custGeom>
              <a:avLst/>
              <a:gdLst>
                <a:gd name="connsiteX0" fmla="*/ 53832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3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3832" y="17944"/>
                  </a:moveTo>
                  <a:lnTo>
                    <a:pt x="53832" y="44979"/>
                  </a:lnTo>
                  <a:lnTo>
                    <a:pt x="17944" y="66033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7A0126B-5E3E-45F5-9B68-CD16B386F691}"/>
                </a:ext>
              </a:extLst>
            </p:cNvPr>
            <p:cNvSpPr/>
            <p:nvPr/>
          </p:nvSpPr>
          <p:spPr>
            <a:xfrm>
              <a:off x="5379034" y="11305961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4 h 215326"/>
                <a:gd name="connsiteX2" fmla="*/ 185181 w 382802"/>
                <a:gd name="connsiteY2" fmla="*/ 212217 h 215326"/>
                <a:gd name="connsiteX3" fmla="*/ 105989 w 382802"/>
                <a:gd name="connsiteY3" fmla="*/ 193316 h 215326"/>
                <a:gd name="connsiteX4" fmla="*/ 70101 w 382802"/>
                <a:gd name="connsiteY4" fmla="*/ 214370 h 215326"/>
                <a:gd name="connsiteX5" fmla="*/ 37802 w 382802"/>
                <a:gd name="connsiteY5" fmla="*/ 195469 h 215326"/>
                <a:gd name="connsiteX6" fmla="*/ 72733 w 382802"/>
                <a:gd name="connsiteY6" fmla="*/ 174893 h 215326"/>
                <a:gd name="connsiteX7" fmla="*/ 35649 w 382802"/>
                <a:gd name="connsiteY7" fmla="*/ 143312 h 215326"/>
                <a:gd name="connsiteX8" fmla="*/ 17944 w 382802"/>
                <a:gd name="connsiteY8" fmla="*/ 112688 h 215326"/>
                <a:gd name="connsiteX9" fmla="*/ 75125 w 382802"/>
                <a:gd name="connsiteY9" fmla="*/ 100008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3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6 w 382802"/>
                <a:gd name="connsiteY19" fmla="*/ 36845 h 215326"/>
                <a:gd name="connsiteX20" fmla="*/ 337345 w 382802"/>
                <a:gd name="connsiteY20" fmla="*/ 57421 h 215326"/>
                <a:gd name="connsiteX21" fmla="*/ 383520 w 382802"/>
                <a:gd name="connsiteY21" fmla="*/ 107185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2 w 382802"/>
                <a:gd name="connsiteY35" fmla="*/ 157667 h 215326"/>
                <a:gd name="connsiteX36" fmla="*/ 192598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6"/>
                    <a:pt x="263895" y="188770"/>
                    <a:pt x="249779" y="197144"/>
                  </a:cubicBezTo>
                  <a:cubicBezTo>
                    <a:pt x="232313" y="207431"/>
                    <a:pt x="210781" y="212456"/>
                    <a:pt x="185181" y="212217"/>
                  </a:cubicBezTo>
                  <a:cubicBezTo>
                    <a:pt x="159581" y="211977"/>
                    <a:pt x="133263" y="205757"/>
                    <a:pt x="105989" y="193316"/>
                  </a:cubicBezTo>
                  <a:lnTo>
                    <a:pt x="70101" y="214370"/>
                  </a:lnTo>
                  <a:lnTo>
                    <a:pt x="37802" y="195469"/>
                  </a:lnTo>
                  <a:lnTo>
                    <a:pt x="72733" y="174893"/>
                  </a:lnTo>
                  <a:cubicBezTo>
                    <a:pt x="57660" y="165084"/>
                    <a:pt x="45219" y="154557"/>
                    <a:pt x="35649" y="143312"/>
                  </a:cubicBezTo>
                  <a:cubicBezTo>
                    <a:pt x="25839" y="132067"/>
                    <a:pt x="20097" y="122018"/>
                    <a:pt x="17944" y="112688"/>
                  </a:cubicBezTo>
                  <a:lnTo>
                    <a:pt x="75125" y="100008"/>
                  </a:lnTo>
                  <a:cubicBezTo>
                    <a:pt x="77279" y="108381"/>
                    <a:pt x="81824" y="116755"/>
                    <a:pt x="88763" y="125607"/>
                  </a:cubicBezTo>
                  <a:cubicBezTo>
                    <a:pt x="95701" y="134460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3"/>
                  </a:cubicBezTo>
                  <a:cubicBezTo>
                    <a:pt x="136134" y="79910"/>
                    <a:pt x="133742" y="70819"/>
                    <a:pt x="135417" y="61727"/>
                  </a:cubicBezTo>
                  <a:cubicBezTo>
                    <a:pt x="136852" y="52396"/>
                    <a:pt x="144747" y="43544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6" y="36845"/>
                  </a:lnTo>
                  <a:lnTo>
                    <a:pt x="337345" y="57421"/>
                  </a:lnTo>
                  <a:cubicBezTo>
                    <a:pt x="361749" y="74168"/>
                    <a:pt x="377061" y="90677"/>
                    <a:pt x="383520" y="107185"/>
                  </a:cubicBezTo>
                  <a:lnTo>
                    <a:pt x="327775" y="121061"/>
                  </a:lnTo>
                  <a:cubicBezTo>
                    <a:pt x="320836" y="106228"/>
                    <a:pt x="309831" y="93309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661" y="161495"/>
                    <a:pt x="273225" y="170826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8856"/>
                    <a:pt x="233988" y="59095"/>
                  </a:cubicBezTo>
                  <a:cubicBezTo>
                    <a:pt x="225854" y="59335"/>
                    <a:pt x="219155" y="61010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80149"/>
                    <a:pt x="210063" y="85174"/>
                    <a:pt x="215566" y="91155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8" y="165802"/>
                    <a:pt x="201450" y="161974"/>
                    <a:pt x="200972" y="157667"/>
                  </a:cubicBezTo>
                  <a:cubicBezTo>
                    <a:pt x="200493" y="153360"/>
                    <a:pt x="197622" y="148097"/>
                    <a:pt x="192598" y="142355"/>
                  </a:cubicBezTo>
                  <a:lnTo>
                    <a:pt x="148336" y="168433"/>
                  </a:lnTo>
                  <a:cubicBezTo>
                    <a:pt x="157667" y="172022"/>
                    <a:pt x="166280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F6FFB2DE-B97D-4219-B6FB-1028A1ECBABF}"/>
                </a:ext>
              </a:extLst>
            </p:cNvPr>
            <p:cNvSpPr/>
            <p:nvPr/>
          </p:nvSpPr>
          <p:spPr>
            <a:xfrm>
              <a:off x="5404834" y="11539743"/>
              <a:ext cx="62929" cy="94392"/>
            </a:xfrm>
            <a:custGeom>
              <a:avLst/>
              <a:gdLst>
                <a:gd name="connsiteX0" fmla="*/ 50243 w 47850"/>
                <a:gd name="connsiteY0" fmla="*/ 36605 h 71775"/>
                <a:gd name="connsiteX1" fmla="*/ 50243 w 47850"/>
                <a:gd name="connsiteY1" fmla="*/ 63640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605"/>
                  </a:moveTo>
                  <a:lnTo>
                    <a:pt x="50243" y="63640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9F8FB7E5-04C8-451B-9BBF-A3DED8493B61}"/>
                </a:ext>
              </a:extLst>
            </p:cNvPr>
            <p:cNvSpPr/>
            <p:nvPr/>
          </p:nvSpPr>
          <p:spPr>
            <a:xfrm>
              <a:off x="5624141" y="11608337"/>
              <a:ext cx="251714" cy="251714"/>
            </a:xfrm>
            <a:custGeom>
              <a:avLst/>
              <a:gdLst>
                <a:gd name="connsiteX0" fmla="*/ 78953 w 191401"/>
                <a:gd name="connsiteY0" fmla="*/ 109338 h 191401"/>
                <a:gd name="connsiteX1" fmla="*/ 61009 w 191401"/>
                <a:gd name="connsiteY1" fmla="*/ 134938 h 191401"/>
                <a:gd name="connsiteX2" fmla="*/ 86609 w 191401"/>
                <a:gd name="connsiteY2" fmla="*/ 116755 h 191401"/>
                <a:gd name="connsiteX3" fmla="*/ 97375 w 191401"/>
                <a:gd name="connsiteY3" fmla="*/ 178721 h 191401"/>
                <a:gd name="connsiteX4" fmla="*/ 108142 w 191401"/>
                <a:gd name="connsiteY4" fmla="*/ 116755 h 191401"/>
                <a:gd name="connsiteX5" fmla="*/ 133502 w 191401"/>
                <a:gd name="connsiteY5" fmla="*/ 134938 h 191401"/>
                <a:gd name="connsiteX6" fmla="*/ 115559 w 191401"/>
                <a:gd name="connsiteY6" fmla="*/ 109099 h 191401"/>
                <a:gd name="connsiteX7" fmla="*/ 176807 w 191401"/>
                <a:gd name="connsiteY7" fmla="*/ 98332 h 191401"/>
                <a:gd name="connsiteX8" fmla="*/ 115559 w 191401"/>
                <a:gd name="connsiteY8" fmla="*/ 87327 h 191401"/>
                <a:gd name="connsiteX9" fmla="*/ 133502 w 191401"/>
                <a:gd name="connsiteY9" fmla="*/ 61727 h 191401"/>
                <a:gd name="connsiteX10" fmla="*/ 108142 w 191401"/>
                <a:gd name="connsiteY10" fmla="*/ 79670 h 191401"/>
                <a:gd name="connsiteX11" fmla="*/ 97375 w 191401"/>
                <a:gd name="connsiteY11" fmla="*/ 17944 h 191401"/>
                <a:gd name="connsiteX12" fmla="*/ 86609 w 191401"/>
                <a:gd name="connsiteY12" fmla="*/ 79910 h 191401"/>
                <a:gd name="connsiteX13" fmla="*/ 61009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332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8953" y="109338"/>
                  </a:moveTo>
                  <a:lnTo>
                    <a:pt x="61009" y="134938"/>
                  </a:lnTo>
                  <a:lnTo>
                    <a:pt x="86609" y="116755"/>
                  </a:lnTo>
                  <a:lnTo>
                    <a:pt x="97375" y="178721"/>
                  </a:lnTo>
                  <a:lnTo>
                    <a:pt x="108142" y="116755"/>
                  </a:lnTo>
                  <a:lnTo>
                    <a:pt x="133502" y="134938"/>
                  </a:lnTo>
                  <a:lnTo>
                    <a:pt x="115559" y="109099"/>
                  </a:lnTo>
                  <a:lnTo>
                    <a:pt x="176807" y="98332"/>
                  </a:lnTo>
                  <a:lnTo>
                    <a:pt x="115559" y="87327"/>
                  </a:lnTo>
                  <a:lnTo>
                    <a:pt x="133502" y="61727"/>
                  </a:lnTo>
                  <a:lnTo>
                    <a:pt x="108142" y="79670"/>
                  </a:lnTo>
                  <a:lnTo>
                    <a:pt x="97375" y="17944"/>
                  </a:lnTo>
                  <a:lnTo>
                    <a:pt x="86609" y="79910"/>
                  </a:lnTo>
                  <a:lnTo>
                    <a:pt x="61009" y="61727"/>
                  </a:lnTo>
                  <a:lnTo>
                    <a:pt x="78953" y="87327"/>
                  </a:lnTo>
                  <a:lnTo>
                    <a:pt x="17944" y="9833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0F267909-E5CE-4BA9-A6BF-A253E62681AD}"/>
                </a:ext>
              </a:extLst>
            </p:cNvPr>
            <p:cNvSpPr/>
            <p:nvPr/>
          </p:nvSpPr>
          <p:spPr>
            <a:xfrm>
              <a:off x="6118762" y="11024985"/>
              <a:ext cx="31465" cy="188786"/>
            </a:xfrm>
            <a:custGeom>
              <a:avLst/>
              <a:gdLst>
                <a:gd name="connsiteX0" fmla="*/ 21532 w 23925"/>
                <a:gd name="connsiteY0" fmla="*/ 17944 h 143550"/>
                <a:gd name="connsiteX1" fmla="*/ 21293 w 23925"/>
                <a:gd name="connsiteY1" fmla="*/ 126325 h 143550"/>
                <a:gd name="connsiteX2" fmla="*/ 17944 w 23925"/>
                <a:gd name="connsiteY2" fmla="*/ 148575 h 143550"/>
                <a:gd name="connsiteX3" fmla="*/ 18422 w 23925"/>
                <a:gd name="connsiteY3" fmla="*/ 4043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532" y="17944"/>
                  </a:moveTo>
                  <a:lnTo>
                    <a:pt x="21293" y="126325"/>
                  </a:lnTo>
                  <a:lnTo>
                    <a:pt x="17944" y="148575"/>
                  </a:lnTo>
                  <a:lnTo>
                    <a:pt x="18422" y="4043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0BAF0AA4-5371-4547-8AF2-979FF04EC8D0}"/>
                </a:ext>
              </a:extLst>
            </p:cNvPr>
            <p:cNvSpPr/>
            <p:nvPr/>
          </p:nvSpPr>
          <p:spPr>
            <a:xfrm>
              <a:off x="5126689" y="11052045"/>
              <a:ext cx="31465" cy="188786"/>
            </a:xfrm>
            <a:custGeom>
              <a:avLst/>
              <a:gdLst>
                <a:gd name="connsiteX0" fmla="*/ 25361 w 23925"/>
                <a:gd name="connsiteY0" fmla="*/ 39955 h 143550"/>
                <a:gd name="connsiteX1" fmla="*/ 24882 w 23925"/>
                <a:gd name="connsiteY1" fmla="*/ 148097 h 143550"/>
                <a:gd name="connsiteX2" fmla="*/ 17944 w 23925"/>
                <a:gd name="connsiteY2" fmla="*/ 126085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39955"/>
                  </a:moveTo>
                  <a:lnTo>
                    <a:pt x="24882" y="148097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F6591EAF-2941-407A-86A2-C47CF44EFD05}"/>
                </a:ext>
              </a:extLst>
            </p:cNvPr>
            <p:cNvSpPr/>
            <p:nvPr/>
          </p:nvSpPr>
          <p:spPr>
            <a:xfrm>
              <a:off x="6131977" y="11079734"/>
              <a:ext cx="31465" cy="188786"/>
            </a:xfrm>
            <a:custGeom>
              <a:avLst/>
              <a:gdLst>
                <a:gd name="connsiteX0" fmla="*/ 28232 w 23925"/>
                <a:gd name="connsiteY0" fmla="*/ 17944 h 143550"/>
                <a:gd name="connsiteX1" fmla="*/ 27992 w 23925"/>
                <a:gd name="connsiteY1" fmla="*/ 126086 h 143550"/>
                <a:gd name="connsiteX2" fmla="*/ 17944 w 23925"/>
                <a:gd name="connsiteY2" fmla="*/ 147619 h 143550"/>
                <a:gd name="connsiteX3" fmla="*/ 18183 w 23925"/>
                <a:gd name="connsiteY3" fmla="*/ 39477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232" y="17944"/>
                  </a:moveTo>
                  <a:lnTo>
                    <a:pt x="27992" y="126086"/>
                  </a:lnTo>
                  <a:lnTo>
                    <a:pt x="17944" y="147619"/>
                  </a:lnTo>
                  <a:lnTo>
                    <a:pt x="18183" y="3947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76F0F3F8-A1EA-4479-A941-0AC16282F82F}"/>
                </a:ext>
              </a:extLst>
            </p:cNvPr>
            <p:cNvSpPr/>
            <p:nvPr/>
          </p:nvSpPr>
          <p:spPr>
            <a:xfrm>
              <a:off x="5113789" y="11107422"/>
              <a:ext cx="62929" cy="188786"/>
            </a:xfrm>
            <a:custGeom>
              <a:avLst/>
              <a:gdLst>
                <a:gd name="connsiteX0" fmla="*/ 32060 w 47850"/>
                <a:gd name="connsiteY0" fmla="*/ 38998 h 143550"/>
                <a:gd name="connsiteX1" fmla="*/ 31821 w 47850"/>
                <a:gd name="connsiteY1" fmla="*/ 147140 h 143550"/>
                <a:gd name="connsiteX2" fmla="*/ 17944 w 47850"/>
                <a:gd name="connsiteY2" fmla="*/ 12632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38998"/>
                  </a:moveTo>
                  <a:lnTo>
                    <a:pt x="31821" y="147140"/>
                  </a:lnTo>
                  <a:lnTo>
                    <a:pt x="17944" y="12632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1FFEA2D1-EFF7-4206-8805-5B9D0EB2E142}"/>
                </a:ext>
              </a:extLst>
            </p:cNvPr>
            <p:cNvSpPr/>
            <p:nvPr/>
          </p:nvSpPr>
          <p:spPr>
            <a:xfrm>
              <a:off x="6127885" y="11135741"/>
              <a:ext cx="62929" cy="188786"/>
            </a:xfrm>
            <a:custGeom>
              <a:avLst/>
              <a:gdLst>
                <a:gd name="connsiteX0" fmla="*/ 35170 w 47850"/>
                <a:gd name="connsiteY0" fmla="*/ 17944 h 143550"/>
                <a:gd name="connsiteX1" fmla="*/ 34691 w 47850"/>
                <a:gd name="connsiteY1" fmla="*/ 126086 h 143550"/>
                <a:gd name="connsiteX2" fmla="*/ 17944 w 47850"/>
                <a:gd name="connsiteY2" fmla="*/ 146183 h 143550"/>
                <a:gd name="connsiteX3" fmla="*/ 18422 w 47850"/>
                <a:gd name="connsiteY3" fmla="*/ 3780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170" y="17944"/>
                  </a:moveTo>
                  <a:lnTo>
                    <a:pt x="34691" y="126086"/>
                  </a:lnTo>
                  <a:lnTo>
                    <a:pt x="17944" y="146183"/>
                  </a:lnTo>
                  <a:lnTo>
                    <a:pt x="18422" y="3780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4870EAE-6547-4590-BA95-90DF65B25A8F}"/>
                </a:ext>
              </a:extLst>
            </p:cNvPr>
            <p:cNvSpPr/>
            <p:nvPr/>
          </p:nvSpPr>
          <p:spPr>
            <a:xfrm>
              <a:off x="5118508" y="11163429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8041 w 47850"/>
                <a:gd name="connsiteY1" fmla="*/ 145226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8041" y="145226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671BB9B5-B93E-45AF-92FF-ED608036D30A}"/>
                </a:ext>
              </a:extLst>
            </p:cNvPr>
            <p:cNvSpPr/>
            <p:nvPr/>
          </p:nvSpPr>
          <p:spPr>
            <a:xfrm>
              <a:off x="6107118" y="11191119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673 w 47850"/>
                <a:gd name="connsiteY1" fmla="*/ 126086 h 143550"/>
                <a:gd name="connsiteX2" fmla="*/ 17944 w 47850"/>
                <a:gd name="connsiteY2" fmla="*/ 144030 h 143550"/>
                <a:gd name="connsiteX3" fmla="*/ 18422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673" y="126086"/>
                  </a:lnTo>
                  <a:lnTo>
                    <a:pt x="17944" y="144030"/>
                  </a:lnTo>
                  <a:lnTo>
                    <a:pt x="18422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7844CF5D-7745-45B8-8C53-876381891FA3}"/>
                </a:ext>
              </a:extLst>
            </p:cNvPr>
            <p:cNvSpPr/>
            <p:nvPr/>
          </p:nvSpPr>
          <p:spPr>
            <a:xfrm>
              <a:off x="5140848" y="11217863"/>
              <a:ext cx="62929" cy="188786"/>
            </a:xfrm>
            <a:custGeom>
              <a:avLst/>
              <a:gdLst>
                <a:gd name="connsiteX0" fmla="*/ 44022 w 47850"/>
                <a:gd name="connsiteY0" fmla="*/ 34692 h 143550"/>
                <a:gd name="connsiteX1" fmla="*/ 43783 w 47850"/>
                <a:gd name="connsiteY1" fmla="*/ 142833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2" y="34692"/>
                  </a:moveTo>
                  <a:lnTo>
                    <a:pt x="43783" y="14283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7DC1B614-52EE-4952-ABC4-3E59986ACCD2}"/>
                </a:ext>
              </a:extLst>
            </p:cNvPr>
            <p:cNvSpPr/>
            <p:nvPr/>
          </p:nvSpPr>
          <p:spPr>
            <a:xfrm>
              <a:off x="6106805" y="11214716"/>
              <a:ext cx="31465" cy="188786"/>
            </a:xfrm>
            <a:custGeom>
              <a:avLst/>
              <a:gdLst>
                <a:gd name="connsiteX0" fmla="*/ 18662 w 23925"/>
                <a:gd name="connsiteY0" fmla="*/ 17944 h 143550"/>
                <a:gd name="connsiteX1" fmla="*/ 18183 w 23925"/>
                <a:gd name="connsiteY1" fmla="*/ 126086 h 143550"/>
                <a:gd name="connsiteX2" fmla="*/ 17944 w 23925"/>
                <a:gd name="connsiteY2" fmla="*/ 148575 h 143550"/>
                <a:gd name="connsiteX3" fmla="*/ 18422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662" y="17944"/>
                  </a:moveTo>
                  <a:lnTo>
                    <a:pt x="18183" y="126086"/>
                  </a:lnTo>
                  <a:lnTo>
                    <a:pt x="17944" y="148575"/>
                  </a:lnTo>
                  <a:lnTo>
                    <a:pt x="18422" y="4019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9237C1B6-1980-47C3-9034-E3237D3A91D0}"/>
                </a:ext>
              </a:extLst>
            </p:cNvPr>
            <p:cNvSpPr/>
            <p:nvPr/>
          </p:nvSpPr>
          <p:spPr>
            <a:xfrm>
              <a:off x="6069992" y="11243978"/>
              <a:ext cx="62929" cy="188786"/>
            </a:xfrm>
            <a:custGeom>
              <a:avLst/>
              <a:gdLst>
                <a:gd name="connsiteX0" fmla="*/ 46415 w 47850"/>
                <a:gd name="connsiteY0" fmla="*/ 17944 h 143550"/>
                <a:gd name="connsiteX1" fmla="*/ 45936 w 47850"/>
                <a:gd name="connsiteY1" fmla="*/ 126325 h 143550"/>
                <a:gd name="connsiteX2" fmla="*/ 17944 w 47850"/>
                <a:gd name="connsiteY2" fmla="*/ 141398 h 143550"/>
                <a:gd name="connsiteX3" fmla="*/ 18422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415" y="17944"/>
                  </a:moveTo>
                  <a:lnTo>
                    <a:pt x="45936" y="126325"/>
                  </a:lnTo>
                  <a:lnTo>
                    <a:pt x="17944" y="141398"/>
                  </a:lnTo>
                  <a:lnTo>
                    <a:pt x="18422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489596C8-C344-4C48-90DA-36A193BE83B6}"/>
                </a:ext>
              </a:extLst>
            </p:cNvPr>
            <p:cNvSpPr/>
            <p:nvPr/>
          </p:nvSpPr>
          <p:spPr>
            <a:xfrm>
              <a:off x="5174831" y="11239889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55D11BA0-F4BA-43F3-9608-110624CDB511}"/>
                </a:ext>
              </a:extLst>
            </p:cNvPr>
            <p:cNvSpPr/>
            <p:nvPr/>
          </p:nvSpPr>
          <p:spPr>
            <a:xfrm>
              <a:off x="5179863" y="11269149"/>
              <a:ext cx="62929" cy="188786"/>
            </a:xfrm>
            <a:custGeom>
              <a:avLst/>
              <a:gdLst>
                <a:gd name="connsiteX0" fmla="*/ 48808 w 47850"/>
                <a:gd name="connsiteY0" fmla="*/ 31581 h 143550"/>
                <a:gd name="connsiteX1" fmla="*/ 48329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8" y="31581"/>
                  </a:moveTo>
                  <a:lnTo>
                    <a:pt x="48329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AFB8A452-2A7D-4498-A3CC-2AFE75BE80C9}"/>
                </a:ext>
              </a:extLst>
            </p:cNvPr>
            <p:cNvSpPr/>
            <p:nvPr/>
          </p:nvSpPr>
          <p:spPr>
            <a:xfrm>
              <a:off x="6060551" y="11264116"/>
              <a:ext cx="31465" cy="188786"/>
            </a:xfrm>
            <a:custGeom>
              <a:avLst/>
              <a:gdLst>
                <a:gd name="connsiteX0" fmla="*/ 25600 w 23925"/>
                <a:gd name="connsiteY0" fmla="*/ 17944 h 143550"/>
                <a:gd name="connsiteX1" fmla="*/ 25121 w 23925"/>
                <a:gd name="connsiteY1" fmla="*/ 126085 h 143550"/>
                <a:gd name="connsiteX2" fmla="*/ 17944 w 23925"/>
                <a:gd name="connsiteY2" fmla="*/ 148097 h 143550"/>
                <a:gd name="connsiteX3" fmla="*/ 18422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600" y="17944"/>
                  </a:moveTo>
                  <a:lnTo>
                    <a:pt x="25121" y="126085"/>
                  </a:lnTo>
                  <a:lnTo>
                    <a:pt x="17944" y="148097"/>
                  </a:lnTo>
                  <a:lnTo>
                    <a:pt x="18422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76E4B3D-FE29-41F1-B539-391BB12877B1}"/>
                </a:ext>
              </a:extLst>
            </p:cNvPr>
            <p:cNvSpPr/>
            <p:nvPr/>
          </p:nvSpPr>
          <p:spPr>
            <a:xfrm>
              <a:off x="6018074" y="11293062"/>
              <a:ext cx="62929" cy="188786"/>
            </a:xfrm>
            <a:custGeom>
              <a:avLst/>
              <a:gdLst>
                <a:gd name="connsiteX0" fmla="*/ 50721 w 47850"/>
                <a:gd name="connsiteY0" fmla="*/ 17944 h 143550"/>
                <a:gd name="connsiteX1" fmla="*/ 50243 w 47850"/>
                <a:gd name="connsiteY1" fmla="*/ 126086 h 143550"/>
                <a:gd name="connsiteX2" fmla="*/ 17944 w 47850"/>
                <a:gd name="connsiteY2" fmla="*/ 138049 h 143550"/>
                <a:gd name="connsiteX3" fmla="*/ 18183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721" y="17944"/>
                  </a:moveTo>
                  <a:lnTo>
                    <a:pt x="50243" y="126086"/>
                  </a:lnTo>
                  <a:lnTo>
                    <a:pt x="17944" y="138049"/>
                  </a:lnTo>
                  <a:lnTo>
                    <a:pt x="18183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884C2482-1962-477D-930F-6008A9119C10}"/>
                </a:ext>
              </a:extLst>
            </p:cNvPr>
            <p:cNvSpPr/>
            <p:nvPr/>
          </p:nvSpPr>
          <p:spPr>
            <a:xfrm>
              <a:off x="5219823" y="11287084"/>
              <a:ext cx="31465" cy="188786"/>
            </a:xfrm>
            <a:custGeom>
              <a:avLst/>
              <a:gdLst>
                <a:gd name="connsiteX0" fmla="*/ 29189 w 23925"/>
                <a:gd name="connsiteY0" fmla="*/ 39476 h 143550"/>
                <a:gd name="connsiteX1" fmla="*/ 28710 w 23925"/>
                <a:gd name="connsiteY1" fmla="*/ 147618 h 143550"/>
                <a:gd name="connsiteX2" fmla="*/ 17944 w 23925"/>
                <a:gd name="connsiteY2" fmla="*/ 126085 h 143550"/>
                <a:gd name="connsiteX3" fmla="*/ 18422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9189" y="39476"/>
                  </a:moveTo>
                  <a:lnTo>
                    <a:pt x="28710" y="147618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80EBC19-14B4-48D2-AFE1-7766928D3F7F}"/>
                </a:ext>
              </a:extLst>
            </p:cNvPr>
            <p:cNvSpPr/>
            <p:nvPr/>
          </p:nvSpPr>
          <p:spPr>
            <a:xfrm>
              <a:off x="5233981" y="11315402"/>
              <a:ext cx="62929" cy="188786"/>
            </a:xfrm>
            <a:custGeom>
              <a:avLst/>
              <a:gdLst>
                <a:gd name="connsiteX0" fmla="*/ 52636 w 47850"/>
                <a:gd name="connsiteY0" fmla="*/ 27992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6" y="27992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0C1E3CC-65B1-4DF9-9BA7-46BB5F4A8A35}"/>
                </a:ext>
              </a:extLst>
            </p:cNvPr>
            <p:cNvSpPr/>
            <p:nvPr/>
          </p:nvSpPr>
          <p:spPr>
            <a:xfrm>
              <a:off x="5999826" y="11308794"/>
              <a:ext cx="62929" cy="188786"/>
            </a:xfrm>
            <a:custGeom>
              <a:avLst/>
              <a:gdLst>
                <a:gd name="connsiteX0" fmla="*/ 32060 w 47850"/>
                <a:gd name="connsiteY0" fmla="*/ 17944 h 143550"/>
                <a:gd name="connsiteX1" fmla="*/ 31821 w 47850"/>
                <a:gd name="connsiteY1" fmla="*/ 126086 h 143550"/>
                <a:gd name="connsiteX2" fmla="*/ 17944 w 47850"/>
                <a:gd name="connsiteY2" fmla="*/ 146901 h 143550"/>
                <a:gd name="connsiteX3" fmla="*/ 18183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17944"/>
                  </a:moveTo>
                  <a:lnTo>
                    <a:pt x="31821" y="126086"/>
                  </a:lnTo>
                  <a:lnTo>
                    <a:pt x="17944" y="146901"/>
                  </a:lnTo>
                  <a:lnTo>
                    <a:pt x="18183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77455C35-9B5D-4FC0-AFD5-F55D6242C8BD}"/>
                </a:ext>
              </a:extLst>
            </p:cNvPr>
            <p:cNvSpPr/>
            <p:nvPr/>
          </p:nvSpPr>
          <p:spPr>
            <a:xfrm>
              <a:off x="5952943" y="11336168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592 w 71775"/>
                <a:gd name="connsiteY1" fmla="*/ 126085 h 143550"/>
                <a:gd name="connsiteX2" fmla="*/ 17944 w 71775"/>
                <a:gd name="connsiteY2" fmla="*/ 134220 h 143550"/>
                <a:gd name="connsiteX3" fmla="*/ 18422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592" y="126085"/>
                  </a:lnTo>
                  <a:lnTo>
                    <a:pt x="17944" y="134220"/>
                  </a:lnTo>
                  <a:lnTo>
                    <a:pt x="18422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D198152C-0663-4EF8-B4C2-B8E6BFEAE5F6}"/>
                </a:ext>
              </a:extLst>
            </p:cNvPr>
            <p:cNvSpPr/>
            <p:nvPr/>
          </p:nvSpPr>
          <p:spPr>
            <a:xfrm>
              <a:off x="5278976" y="11328618"/>
              <a:ext cx="62929" cy="188786"/>
            </a:xfrm>
            <a:custGeom>
              <a:avLst/>
              <a:gdLst>
                <a:gd name="connsiteX0" fmla="*/ 35649 w 47850"/>
                <a:gd name="connsiteY0" fmla="*/ 38041 h 143550"/>
                <a:gd name="connsiteX1" fmla="*/ 35409 w 47850"/>
                <a:gd name="connsiteY1" fmla="*/ 146183 h 143550"/>
                <a:gd name="connsiteX2" fmla="*/ 17944 w 47850"/>
                <a:gd name="connsiteY2" fmla="*/ 126086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8041"/>
                  </a:moveTo>
                  <a:lnTo>
                    <a:pt x="35409" y="146183"/>
                  </a:lnTo>
                  <a:lnTo>
                    <a:pt x="17944" y="126086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42FD8B07-72A6-4ED6-B223-BB3488160301}"/>
                </a:ext>
              </a:extLst>
            </p:cNvPr>
            <p:cNvSpPr/>
            <p:nvPr/>
          </p:nvSpPr>
          <p:spPr>
            <a:xfrm>
              <a:off x="5301946" y="11355047"/>
              <a:ext cx="94392" cy="188786"/>
            </a:xfrm>
            <a:custGeom>
              <a:avLst/>
              <a:gdLst>
                <a:gd name="connsiteX0" fmla="*/ 55028 w 71775"/>
                <a:gd name="connsiteY0" fmla="*/ 24165 h 143550"/>
                <a:gd name="connsiteX1" fmla="*/ 54789 w 71775"/>
                <a:gd name="connsiteY1" fmla="*/ 132306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24165"/>
                  </a:moveTo>
                  <a:lnTo>
                    <a:pt x="54789" y="13230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0C6132C5-B5D8-411E-8F35-EC869C9F994A}"/>
                </a:ext>
              </a:extLst>
            </p:cNvPr>
            <p:cNvSpPr/>
            <p:nvPr/>
          </p:nvSpPr>
          <p:spPr>
            <a:xfrm>
              <a:off x="5926198" y="11346866"/>
              <a:ext cx="62929" cy="188786"/>
            </a:xfrm>
            <a:custGeom>
              <a:avLst/>
              <a:gdLst>
                <a:gd name="connsiteX0" fmla="*/ 38759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5226 h 143550"/>
                <a:gd name="connsiteX3" fmla="*/ 18422 w 47850"/>
                <a:gd name="connsiteY3" fmla="*/ 368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759" y="17944"/>
                  </a:moveTo>
                  <a:lnTo>
                    <a:pt x="38280" y="126085"/>
                  </a:lnTo>
                  <a:lnTo>
                    <a:pt x="17944" y="145226"/>
                  </a:lnTo>
                  <a:lnTo>
                    <a:pt x="18422" y="368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8F7991-8456-4DA0-9EB6-36DD7F730BF5}"/>
                </a:ext>
              </a:extLst>
            </p:cNvPr>
            <p:cNvSpPr/>
            <p:nvPr/>
          </p:nvSpPr>
          <p:spPr>
            <a:xfrm>
              <a:off x="5877114" y="11371722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267 w 71775"/>
                <a:gd name="connsiteY1" fmla="*/ 126326 h 143550"/>
                <a:gd name="connsiteX2" fmla="*/ 17944 w 71775"/>
                <a:gd name="connsiteY2" fmla="*/ 130392 h 143550"/>
                <a:gd name="connsiteX3" fmla="*/ 18183 w 71775"/>
                <a:gd name="connsiteY3" fmla="*/ 2225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267" y="126326"/>
                  </a:lnTo>
                  <a:lnTo>
                    <a:pt x="17944" y="130392"/>
                  </a:lnTo>
                  <a:lnTo>
                    <a:pt x="18183" y="2225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4F8F71A3-6789-4628-B5C2-7F43A3B9C25D}"/>
                </a:ext>
              </a:extLst>
            </p:cNvPr>
            <p:cNvSpPr/>
            <p:nvPr/>
          </p:nvSpPr>
          <p:spPr>
            <a:xfrm>
              <a:off x="5350400" y="11363229"/>
              <a:ext cx="62929" cy="188786"/>
            </a:xfrm>
            <a:custGeom>
              <a:avLst/>
              <a:gdLst>
                <a:gd name="connsiteX0" fmla="*/ 41630 w 47850"/>
                <a:gd name="connsiteY0" fmla="*/ 35648 h 143550"/>
                <a:gd name="connsiteX1" fmla="*/ 41390 w 47850"/>
                <a:gd name="connsiteY1" fmla="*/ 144029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630" y="35648"/>
                  </a:moveTo>
                  <a:lnTo>
                    <a:pt x="41390" y="14402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4E3B0A7-5A4D-495E-AD32-8F7C8EAA4A89}"/>
                </a:ext>
              </a:extLst>
            </p:cNvPr>
            <p:cNvSpPr/>
            <p:nvPr/>
          </p:nvSpPr>
          <p:spPr>
            <a:xfrm>
              <a:off x="5381236" y="11386511"/>
              <a:ext cx="94392" cy="188786"/>
            </a:xfrm>
            <a:custGeom>
              <a:avLst/>
              <a:gdLst>
                <a:gd name="connsiteX0" fmla="*/ 56224 w 71775"/>
                <a:gd name="connsiteY0" fmla="*/ 20098 h 143550"/>
                <a:gd name="connsiteX1" fmla="*/ 55985 w 71775"/>
                <a:gd name="connsiteY1" fmla="*/ 128479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20098"/>
                  </a:moveTo>
                  <a:lnTo>
                    <a:pt x="55985" y="128479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B0E74AC3-4142-4AD6-B001-6BF807E7E605}"/>
                </a:ext>
              </a:extLst>
            </p:cNvPr>
            <p:cNvSpPr/>
            <p:nvPr/>
          </p:nvSpPr>
          <p:spPr>
            <a:xfrm>
              <a:off x="5842818" y="11377387"/>
              <a:ext cx="62929" cy="188786"/>
            </a:xfrm>
            <a:custGeom>
              <a:avLst/>
              <a:gdLst>
                <a:gd name="connsiteX0" fmla="*/ 44262 w 47850"/>
                <a:gd name="connsiteY0" fmla="*/ 17944 h 143550"/>
                <a:gd name="connsiteX1" fmla="*/ 44022 w 47850"/>
                <a:gd name="connsiteY1" fmla="*/ 126085 h 143550"/>
                <a:gd name="connsiteX2" fmla="*/ 17944 w 47850"/>
                <a:gd name="connsiteY2" fmla="*/ 142594 h 143550"/>
                <a:gd name="connsiteX3" fmla="*/ 18422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262" y="17944"/>
                  </a:moveTo>
                  <a:lnTo>
                    <a:pt x="44022" y="126085"/>
                  </a:lnTo>
                  <a:lnTo>
                    <a:pt x="17944" y="142594"/>
                  </a:lnTo>
                  <a:lnTo>
                    <a:pt x="18422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16BAE765-EB5F-45D1-A65F-ED451B74CE94}"/>
                </a:ext>
              </a:extLst>
            </p:cNvPr>
            <p:cNvSpPr/>
            <p:nvPr/>
          </p:nvSpPr>
          <p:spPr>
            <a:xfrm>
              <a:off x="5792790" y="11399098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5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A88EFC58-3480-4BE2-BFA9-8D4DF4D3948A}"/>
                </a:ext>
              </a:extLst>
            </p:cNvPr>
            <p:cNvSpPr/>
            <p:nvPr/>
          </p:nvSpPr>
          <p:spPr>
            <a:xfrm>
              <a:off x="5431263" y="11389344"/>
              <a:ext cx="62929" cy="188786"/>
            </a:xfrm>
            <a:custGeom>
              <a:avLst/>
              <a:gdLst>
                <a:gd name="connsiteX0" fmla="*/ 46654 w 47850"/>
                <a:gd name="connsiteY0" fmla="*/ 33016 h 143550"/>
                <a:gd name="connsiteX1" fmla="*/ 46415 w 47850"/>
                <a:gd name="connsiteY1" fmla="*/ 141158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654" y="33016"/>
                  </a:moveTo>
                  <a:lnTo>
                    <a:pt x="46415" y="141158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1FF7A1B6-E799-4A04-8151-58B0F20E482F}"/>
                </a:ext>
              </a:extLst>
            </p:cNvPr>
            <p:cNvSpPr/>
            <p:nvPr/>
          </p:nvSpPr>
          <p:spPr>
            <a:xfrm>
              <a:off x="5468707" y="11406650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8000 h 143550"/>
                <a:gd name="connsiteX3" fmla="*/ 18183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5985" y="126085"/>
                  </a:lnTo>
                  <a:lnTo>
                    <a:pt x="17944" y="128000"/>
                  </a:lnTo>
                  <a:lnTo>
                    <a:pt x="18183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F6801904-2508-4B56-BEC9-835904D09ED2}"/>
                </a:ext>
              </a:extLst>
            </p:cNvPr>
            <p:cNvSpPr/>
            <p:nvPr/>
          </p:nvSpPr>
          <p:spPr>
            <a:xfrm>
              <a:off x="5702802" y="11411684"/>
              <a:ext cx="94392" cy="188786"/>
            </a:xfrm>
            <a:custGeom>
              <a:avLst/>
              <a:gdLst>
                <a:gd name="connsiteX0" fmla="*/ 55746 w 71775"/>
                <a:gd name="connsiteY0" fmla="*/ 21772 h 143550"/>
                <a:gd name="connsiteX1" fmla="*/ 55506 w 71775"/>
                <a:gd name="connsiteY1" fmla="*/ 130153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21772"/>
                  </a:moveTo>
                  <a:lnTo>
                    <a:pt x="55506" y="13015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1F39863-C35A-462B-87BF-ECBE15D59821}"/>
                </a:ext>
              </a:extLst>
            </p:cNvPr>
            <p:cNvSpPr/>
            <p:nvPr/>
          </p:nvSpPr>
          <p:spPr>
            <a:xfrm>
              <a:off x="5752201" y="11399098"/>
              <a:ext cx="62929" cy="188786"/>
            </a:xfrm>
            <a:custGeom>
              <a:avLst/>
              <a:gdLst>
                <a:gd name="connsiteX0" fmla="*/ 49047 w 47850"/>
                <a:gd name="connsiteY0" fmla="*/ 17944 h 143550"/>
                <a:gd name="connsiteX1" fmla="*/ 48808 w 47850"/>
                <a:gd name="connsiteY1" fmla="*/ 126325 h 143550"/>
                <a:gd name="connsiteX2" fmla="*/ 17944 w 47850"/>
                <a:gd name="connsiteY2" fmla="*/ 13972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9047" y="17944"/>
                  </a:moveTo>
                  <a:lnTo>
                    <a:pt x="48808" y="126325"/>
                  </a:lnTo>
                  <a:lnTo>
                    <a:pt x="17944" y="13972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3F922D66-9B14-43CE-8D6A-82F384606E44}"/>
                </a:ext>
              </a:extLst>
            </p:cNvPr>
            <p:cNvSpPr/>
            <p:nvPr/>
          </p:nvSpPr>
          <p:spPr>
            <a:xfrm>
              <a:off x="5562157" y="11414199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6 h 143550"/>
                <a:gd name="connsiteX2" fmla="*/ 17944 w 71775"/>
                <a:gd name="connsiteY2" fmla="*/ 132067 h 143550"/>
                <a:gd name="connsiteX3" fmla="*/ 18183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6"/>
                  </a:lnTo>
                  <a:lnTo>
                    <a:pt x="17944" y="132067"/>
                  </a:lnTo>
                  <a:lnTo>
                    <a:pt x="18183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E72384B7-3C8B-4B07-A16E-8C37870133A7}"/>
                </a:ext>
              </a:extLst>
            </p:cNvPr>
            <p:cNvSpPr/>
            <p:nvPr/>
          </p:nvSpPr>
          <p:spPr>
            <a:xfrm>
              <a:off x="5518734" y="11406650"/>
              <a:ext cx="62929" cy="188786"/>
            </a:xfrm>
            <a:custGeom>
              <a:avLst/>
              <a:gdLst>
                <a:gd name="connsiteX0" fmla="*/ 51200 w 47850"/>
                <a:gd name="connsiteY0" fmla="*/ 29667 h 143550"/>
                <a:gd name="connsiteX1" fmla="*/ 50961 w 47850"/>
                <a:gd name="connsiteY1" fmla="*/ 137809 h 143550"/>
                <a:gd name="connsiteX2" fmla="*/ 17944 w 47850"/>
                <a:gd name="connsiteY2" fmla="*/ 126085 h 143550"/>
                <a:gd name="connsiteX3" fmla="*/ 18422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1200" y="29667"/>
                  </a:moveTo>
                  <a:lnTo>
                    <a:pt x="50961" y="137809"/>
                  </a:lnTo>
                  <a:lnTo>
                    <a:pt x="17944" y="126085"/>
                  </a:lnTo>
                  <a:lnTo>
                    <a:pt x="18422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2179130A-3DF7-4045-AFCA-2616E8102A02}"/>
                </a:ext>
              </a:extLst>
            </p:cNvPr>
            <p:cNvSpPr/>
            <p:nvPr/>
          </p:nvSpPr>
          <p:spPr>
            <a:xfrm>
              <a:off x="5657492" y="11411684"/>
              <a:ext cx="62929" cy="188786"/>
            </a:xfrm>
            <a:custGeom>
              <a:avLst/>
              <a:gdLst>
                <a:gd name="connsiteX0" fmla="*/ 52635 w 47850"/>
                <a:gd name="connsiteY0" fmla="*/ 17944 h 143550"/>
                <a:gd name="connsiteX1" fmla="*/ 52396 w 47850"/>
                <a:gd name="connsiteY1" fmla="*/ 126085 h 143550"/>
                <a:gd name="connsiteX2" fmla="*/ 17944 w 47850"/>
                <a:gd name="connsiteY2" fmla="*/ 135895 h 143550"/>
                <a:gd name="connsiteX3" fmla="*/ 18422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5" y="17944"/>
                  </a:moveTo>
                  <a:lnTo>
                    <a:pt x="52396" y="126085"/>
                  </a:lnTo>
                  <a:lnTo>
                    <a:pt x="17944" y="135895"/>
                  </a:lnTo>
                  <a:lnTo>
                    <a:pt x="18422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3AAE1861-51BB-48C4-8BAE-8611A9605101}"/>
                </a:ext>
              </a:extLst>
            </p:cNvPr>
            <p:cNvSpPr/>
            <p:nvPr/>
          </p:nvSpPr>
          <p:spPr>
            <a:xfrm>
              <a:off x="5610611" y="11414199"/>
              <a:ext cx="94392" cy="188786"/>
            </a:xfrm>
            <a:custGeom>
              <a:avLst/>
              <a:gdLst>
                <a:gd name="connsiteX0" fmla="*/ 54071 w 71775"/>
                <a:gd name="connsiteY0" fmla="*/ 25840 h 143550"/>
                <a:gd name="connsiteX1" fmla="*/ 53592 w 71775"/>
                <a:gd name="connsiteY1" fmla="*/ 133981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40"/>
                  </a:moveTo>
                  <a:lnTo>
                    <a:pt x="53592" y="133981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A5E535E-D1D1-4EB6-9F33-7173CDE40350}"/>
                </a:ext>
              </a:extLst>
            </p:cNvPr>
            <p:cNvSpPr/>
            <p:nvPr/>
          </p:nvSpPr>
          <p:spPr>
            <a:xfrm>
              <a:off x="5114419" y="10818580"/>
              <a:ext cx="1069788" cy="629287"/>
            </a:xfrm>
            <a:custGeom>
              <a:avLst/>
              <a:gdLst>
                <a:gd name="connsiteX0" fmla="*/ 714166 w 813455"/>
                <a:gd name="connsiteY0" fmla="*/ 100964 h 478503"/>
                <a:gd name="connsiteX1" fmla="*/ 725172 w 813455"/>
                <a:gd name="connsiteY1" fmla="*/ 122497 h 478503"/>
                <a:gd name="connsiteX2" fmla="*/ 755556 w 813455"/>
                <a:gd name="connsiteY2" fmla="*/ 136134 h 478503"/>
                <a:gd name="connsiteX3" fmla="*/ 759624 w 813455"/>
                <a:gd name="connsiteY3" fmla="*/ 158384 h 478503"/>
                <a:gd name="connsiteX4" fmla="*/ 785224 w 813455"/>
                <a:gd name="connsiteY4" fmla="*/ 174893 h 478503"/>
                <a:gd name="connsiteX5" fmla="*/ 782113 w 813455"/>
                <a:gd name="connsiteY5" fmla="*/ 197383 h 478503"/>
                <a:gd name="connsiteX6" fmla="*/ 801971 w 813455"/>
                <a:gd name="connsiteY6" fmla="*/ 216522 h 478503"/>
                <a:gd name="connsiteX7" fmla="*/ 791923 w 813455"/>
                <a:gd name="connsiteY7" fmla="*/ 238056 h 478503"/>
                <a:gd name="connsiteX8" fmla="*/ 805799 w 813455"/>
                <a:gd name="connsiteY8" fmla="*/ 259109 h 478503"/>
                <a:gd name="connsiteX9" fmla="*/ 789052 w 813455"/>
                <a:gd name="connsiteY9" fmla="*/ 278967 h 478503"/>
                <a:gd name="connsiteX10" fmla="*/ 795751 w 813455"/>
                <a:gd name="connsiteY10" fmla="*/ 301218 h 478503"/>
                <a:gd name="connsiteX11" fmla="*/ 773261 w 813455"/>
                <a:gd name="connsiteY11" fmla="*/ 319162 h 478503"/>
                <a:gd name="connsiteX12" fmla="*/ 773022 w 813455"/>
                <a:gd name="connsiteY12" fmla="*/ 341412 h 478503"/>
                <a:gd name="connsiteX13" fmla="*/ 745029 w 813455"/>
                <a:gd name="connsiteY13" fmla="*/ 356724 h 478503"/>
                <a:gd name="connsiteX14" fmla="*/ 737852 w 813455"/>
                <a:gd name="connsiteY14" fmla="*/ 378735 h 478503"/>
                <a:gd name="connsiteX15" fmla="*/ 705314 w 813455"/>
                <a:gd name="connsiteY15" fmla="*/ 390698 h 478503"/>
                <a:gd name="connsiteX16" fmla="*/ 691437 w 813455"/>
                <a:gd name="connsiteY16" fmla="*/ 411513 h 478503"/>
                <a:gd name="connsiteX17" fmla="*/ 656028 w 813455"/>
                <a:gd name="connsiteY17" fmla="*/ 419648 h 478503"/>
                <a:gd name="connsiteX18" fmla="*/ 635691 w 813455"/>
                <a:gd name="connsiteY18" fmla="*/ 438548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009 w 813455"/>
                <a:gd name="connsiteY21" fmla="*/ 459363 h 478503"/>
                <a:gd name="connsiteX22" fmla="*/ 503146 w 813455"/>
                <a:gd name="connsiteY22" fmla="*/ 472761 h 478503"/>
                <a:gd name="connsiteX23" fmla="*/ 465583 w 813455"/>
                <a:gd name="connsiteY23" fmla="*/ 468933 h 478503"/>
                <a:gd name="connsiteX24" fmla="*/ 431371 w 813455"/>
                <a:gd name="connsiteY24" fmla="*/ 478743 h 478503"/>
                <a:gd name="connsiteX25" fmla="*/ 395483 w 813455"/>
                <a:gd name="connsiteY25" fmla="*/ 470847 h 478503"/>
                <a:gd name="connsiteX26" fmla="*/ 358638 w 813455"/>
                <a:gd name="connsiteY26" fmla="*/ 476828 h 478503"/>
                <a:gd name="connsiteX27" fmla="*/ 325861 w 813455"/>
                <a:gd name="connsiteY27" fmla="*/ 465105 h 478503"/>
                <a:gd name="connsiteX28" fmla="*/ 287580 w 813455"/>
                <a:gd name="connsiteY28" fmla="*/ 467019 h 478503"/>
                <a:gd name="connsiteX29" fmla="*/ 259109 w 813455"/>
                <a:gd name="connsiteY29" fmla="*/ 451947 h 478503"/>
                <a:gd name="connsiteX30" fmla="*/ 221068 w 813455"/>
                <a:gd name="connsiteY30" fmla="*/ 449793 h 478503"/>
                <a:gd name="connsiteX31" fmla="*/ 197622 w 813455"/>
                <a:gd name="connsiteY31" fmla="*/ 432088 h 478503"/>
                <a:gd name="connsiteX32" fmla="*/ 160777 w 813455"/>
                <a:gd name="connsiteY32" fmla="*/ 425868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90 h 478503"/>
                <a:gd name="connsiteX36" fmla="*/ 67947 w 813455"/>
                <a:gd name="connsiteY36" fmla="*/ 360552 h 478503"/>
                <a:gd name="connsiteX37" fmla="*/ 64119 w 813455"/>
                <a:gd name="connsiteY37" fmla="*/ 338302 h 478503"/>
                <a:gd name="connsiteX38" fmla="*/ 38280 w 813455"/>
                <a:gd name="connsiteY38" fmla="*/ 321554 h 478503"/>
                <a:gd name="connsiteX39" fmla="*/ 41390 w 813455"/>
                <a:gd name="connsiteY39" fmla="*/ 299304 h 478503"/>
                <a:gd name="connsiteX40" fmla="*/ 21532 w 813455"/>
                <a:gd name="connsiteY40" fmla="*/ 280163 h 478503"/>
                <a:gd name="connsiteX41" fmla="*/ 31581 w 813455"/>
                <a:gd name="connsiteY41" fmla="*/ 258631 h 478503"/>
                <a:gd name="connsiteX42" fmla="*/ 17944 w 813455"/>
                <a:gd name="connsiteY42" fmla="*/ 237577 h 478503"/>
                <a:gd name="connsiteX43" fmla="*/ 34691 w 813455"/>
                <a:gd name="connsiteY43" fmla="*/ 217480 h 478503"/>
                <a:gd name="connsiteX44" fmla="*/ 27753 w 813455"/>
                <a:gd name="connsiteY44" fmla="*/ 195469 h 478503"/>
                <a:gd name="connsiteX45" fmla="*/ 50482 w 813455"/>
                <a:gd name="connsiteY45" fmla="*/ 177525 h 478503"/>
                <a:gd name="connsiteX46" fmla="*/ 50482 w 813455"/>
                <a:gd name="connsiteY46" fmla="*/ 155035 h 478503"/>
                <a:gd name="connsiteX47" fmla="*/ 78474 w 813455"/>
                <a:gd name="connsiteY47" fmla="*/ 139962 h 478503"/>
                <a:gd name="connsiteX48" fmla="*/ 85891 w 813455"/>
                <a:gd name="connsiteY48" fmla="*/ 117951 h 478503"/>
                <a:gd name="connsiteX49" fmla="*/ 118190 w 813455"/>
                <a:gd name="connsiteY49" fmla="*/ 105988 h 478503"/>
                <a:gd name="connsiteX50" fmla="*/ 132067 w 813455"/>
                <a:gd name="connsiteY50" fmla="*/ 85174 h 478503"/>
                <a:gd name="connsiteX51" fmla="*/ 167476 w 813455"/>
                <a:gd name="connsiteY51" fmla="*/ 77039 h 478503"/>
                <a:gd name="connsiteX52" fmla="*/ 187812 w 813455"/>
                <a:gd name="connsiteY52" fmla="*/ 57899 h 478503"/>
                <a:gd name="connsiteX53" fmla="*/ 225375 w 813455"/>
                <a:gd name="connsiteY53" fmla="*/ 53832 h 478503"/>
                <a:gd name="connsiteX54" fmla="*/ 251214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7920 w 813455"/>
                <a:gd name="connsiteY57" fmla="*/ 27753 h 478503"/>
                <a:gd name="connsiteX58" fmla="*/ 392372 w 813455"/>
                <a:gd name="connsiteY58" fmla="*/ 17944 h 478503"/>
                <a:gd name="connsiteX59" fmla="*/ 428021 w 813455"/>
                <a:gd name="connsiteY59" fmla="*/ 25839 h 478503"/>
                <a:gd name="connsiteX60" fmla="*/ 464866 w 813455"/>
                <a:gd name="connsiteY60" fmla="*/ 19858 h 478503"/>
                <a:gd name="connsiteX61" fmla="*/ 497643 w 813455"/>
                <a:gd name="connsiteY61" fmla="*/ 31581 h 478503"/>
                <a:gd name="connsiteX62" fmla="*/ 535923 w 813455"/>
                <a:gd name="connsiteY62" fmla="*/ 29667 h 478503"/>
                <a:gd name="connsiteX63" fmla="*/ 564394 w 813455"/>
                <a:gd name="connsiteY63" fmla="*/ 44501 h 478503"/>
                <a:gd name="connsiteX64" fmla="*/ 602435 w 813455"/>
                <a:gd name="connsiteY64" fmla="*/ 46654 h 478503"/>
                <a:gd name="connsiteX65" fmla="*/ 625882 w 813455"/>
                <a:gd name="connsiteY65" fmla="*/ 64598 h 478503"/>
                <a:gd name="connsiteX66" fmla="*/ 662727 w 813455"/>
                <a:gd name="connsiteY66" fmla="*/ 70818 h 478503"/>
                <a:gd name="connsiteX67" fmla="*/ 679953 w 813455"/>
                <a:gd name="connsiteY67" fmla="*/ 90915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166" y="100964"/>
                  </a:moveTo>
                  <a:lnTo>
                    <a:pt x="725172" y="122497"/>
                  </a:lnTo>
                  <a:lnTo>
                    <a:pt x="755556" y="136134"/>
                  </a:lnTo>
                  <a:lnTo>
                    <a:pt x="759624" y="158384"/>
                  </a:lnTo>
                  <a:lnTo>
                    <a:pt x="785224" y="174893"/>
                  </a:lnTo>
                  <a:lnTo>
                    <a:pt x="782113" y="197383"/>
                  </a:lnTo>
                  <a:lnTo>
                    <a:pt x="801971" y="216522"/>
                  </a:lnTo>
                  <a:lnTo>
                    <a:pt x="791923" y="238056"/>
                  </a:lnTo>
                  <a:lnTo>
                    <a:pt x="805799" y="259109"/>
                  </a:lnTo>
                  <a:lnTo>
                    <a:pt x="789052" y="278967"/>
                  </a:lnTo>
                  <a:lnTo>
                    <a:pt x="795751" y="301218"/>
                  </a:lnTo>
                  <a:lnTo>
                    <a:pt x="773261" y="319162"/>
                  </a:lnTo>
                  <a:lnTo>
                    <a:pt x="773022" y="341412"/>
                  </a:lnTo>
                  <a:lnTo>
                    <a:pt x="745029" y="356724"/>
                  </a:lnTo>
                  <a:lnTo>
                    <a:pt x="737852" y="378735"/>
                  </a:lnTo>
                  <a:lnTo>
                    <a:pt x="705314" y="390698"/>
                  </a:lnTo>
                  <a:lnTo>
                    <a:pt x="691437" y="411513"/>
                  </a:lnTo>
                  <a:lnTo>
                    <a:pt x="656028" y="419648"/>
                  </a:lnTo>
                  <a:lnTo>
                    <a:pt x="635691" y="438548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009" y="459363"/>
                  </a:lnTo>
                  <a:lnTo>
                    <a:pt x="503146" y="472761"/>
                  </a:lnTo>
                  <a:lnTo>
                    <a:pt x="465583" y="468933"/>
                  </a:lnTo>
                  <a:lnTo>
                    <a:pt x="431371" y="478743"/>
                  </a:lnTo>
                  <a:lnTo>
                    <a:pt x="395483" y="470847"/>
                  </a:lnTo>
                  <a:lnTo>
                    <a:pt x="358638" y="476828"/>
                  </a:lnTo>
                  <a:lnTo>
                    <a:pt x="325861" y="465105"/>
                  </a:lnTo>
                  <a:lnTo>
                    <a:pt x="287580" y="467019"/>
                  </a:lnTo>
                  <a:lnTo>
                    <a:pt x="259109" y="451947"/>
                  </a:lnTo>
                  <a:lnTo>
                    <a:pt x="221068" y="449793"/>
                  </a:lnTo>
                  <a:lnTo>
                    <a:pt x="197622" y="432088"/>
                  </a:lnTo>
                  <a:lnTo>
                    <a:pt x="160777" y="425868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90"/>
                  </a:lnTo>
                  <a:lnTo>
                    <a:pt x="67947" y="360552"/>
                  </a:lnTo>
                  <a:lnTo>
                    <a:pt x="64119" y="338302"/>
                  </a:lnTo>
                  <a:lnTo>
                    <a:pt x="38280" y="321554"/>
                  </a:lnTo>
                  <a:lnTo>
                    <a:pt x="41390" y="299304"/>
                  </a:lnTo>
                  <a:lnTo>
                    <a:pt x="21532" y="280163"/>
                  </a:lnTo>
                  <a:lnTo>
                    <a:pt x="31581" y="258631"/>
                  </a:lnTo>
                  <a:lnTo>
                    <a:pt x="17944" y="237577"/>
                  </a:lnTo>
                  <a:lnTo>
                    <a:pt x="34691" y="217480"/>
                  </a:lnTo>
                  <a:lnTo>
                    <a:pt x="27753" y="195469"/>
                  </a:lnTo>
                  <a:lnTo>
                    <a:pt x="50482" y="177525"/>
                  </a:lnTo>
                  <a:lnTo>
                    <a:pt x="50482" y="155035"/>
                  </a:lnTo>
                  <a:lnTo>
                    <a:pt x="78474" y="139962"/>
                  </a:lnTo>
                  <a:lnTo>
                    <a:pt x="85891" y="117951"/>
                  </a:lnTo>
                  <a:lnTo>
                    <a:pt x="118190" y="105988"/>
                  </a:lnTo>
                  <a:lnTo>
                    <a:pt x="132067" y="85174"/>
                  </a:lnTo>
                  <a:lnTo>
                    <a:pt x="167476" y="77039"/>
                  </a:lnTo>
                  <a:lnTo>
                    <a:pt x="187812" y="57899"/>
                  </a:lnTo>
                  <a:lnTo>
                    <a:pt x="225375" y="53832"/>
                  </a:lnTo>
                  <a:lnTo>
                    <a:pt x="251214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7920" y="27753"/>
                  </a:lnTo>
                  <a:lnTo>
                    <a:pt x="392372" y="17944"/>
                  </a:lnTo>
                  <a:lnTo>
                    <a:pt x="428021" y="25839"/>
                  </a:lnTo>
                  <a:lnTo>
                    <a:pt x="464866" y="19858"/>
                  </a:lnTo>
                  <a:lnTo>
                    <a:pt x="497643" y="31581"/>
                  </a:lnTo>
                  <a:lnTo>
                    <a:pt x="535923" y="29667"/>
                  </a:lnTo>
                  <a:lnTo>
                    <a:pt x="564394" y="44501"/>
                  </a:lnTo>
                  <a:lnTo>
                    <a:pt x="602435" y="46654"/>
                  </a:lnTo>
                  <a:lnTo>
                    <a:pt x="625882" y="64598"/>
                  </a:lnTo>
                  <a:lnTo>
                    <a:pt x="662727" y="70818"/>
                  </a:lnTo>
                  <a:lnTo>
                    <a:pt x="679953" y="9091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B55DBEA-7B15-443C-955C-785ABDDC369F}"/>
                </a:ext>
              </a:extLst>
            </p:cNvPr>
            <p:cNvSpPr/>
            <p:nvPr/>
          </p:nvSpPr>
          <p:spPr>
            <a:xfrm>
              <a:off x="5209367" y="10874506"/>
              <a:ext cx="881002" cy="314645"/>
            </a:xfrm>
            <a:custGeom>
              <a:avLst/>
              <a:gdLst>
                <a:gd name="connsiteX0" fmla="*/ 565886 w 669904"/>
                <a:gd name="connsiteY0" fmla="*/ 73031 h 239251"/>
                <a:gd name="connsiteX1" fmla="*/ 111308 w 669904"/>
                <a:gd name="connsiteY1" fmla="*/ 73031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1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1"/>
                  </a:moveTo>
                  <a:cubicBezTo>
                    <a:pt x="440040" y="-419"/>
                    <a:pt x="236437" y="-419"/>
                    <a:pt x="111308" y="73031"/>
                  </a:cubicBezTo>
                  <a:cubicBezTo>
                    <a:pt x="39054" y="115619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1" y="45757"/>
                    <a:pt x="565886" y="119207"/>
                  </a:cubicBezTo>
                  <a:cubicBezTo>
                    <a:pt x="619000" y="150070"/>
                    <a:pt x="649863" y="189308"/>
                    <a:pt x="658237" y="229741"/>
                  </a:cubicBezTo>
                  <a:cubicBezTo>
                    <a:pt x="669960" y="173757"/>
                    <a:pt x="639336" y="115619"/>
                    <a:pt x="565886" y="73031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82A446EE-98CE-4777-A9CE-392FE6CCDC30}"/>
                </a:ext>
              </a:extLst>
            </p:cNvPr>
            <p:cNvSpPr/>
            <p:nvPr/>
          </p:nvSpPr>
          <p:spPr>
            <a:xfrm>
              <a:off x="5212586" y="10934918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70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70"/>
                  </a:cubicBezTo>
                  <a:cubicBezTo>
                    <a:pt x="26318" y="222803"/>
                    <a:pt x="57181" y="261802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C71B995C-8CAF-4144-8D4E-6B292031DBA7}"/>
                </a:ext>
              </a:extLst>
            </p:cNvPr>
            <p:cNvSpPr/>
            <p:nvPr/>
          </p:nvSpPr>
          <p:spPr>
            <a:xfrm>
              <a:off x="5798138" y="11030020"/>
              <a:ext cx="62929" cy="94392"/>
            </a:xfrm>
            <a:custGeom>
              <a:avLst/>
              <a:gdLst>
                <a:gd name="connsiteX0" fmla="*/ 53114 w 47850"/>
                <a:gd name="connsiteY0" fmla="*/ 17944 h 71775"/>
                <a:gd name="connsiteX1" fmla="*/ 53114 w 47850"/>
                <a:gd name="connsiteY1" fmla="*/ 44979 h 71775"/>
                <a:gd name="connsiteX2" fmla="*/ 17944 w 47850"/>
                <a:gd name="connsiteY2" fmla="*/ 65555 h 71775"/>
                <a:gd name="connsiteX3" fmla="*/ 18183 w 47850"/>
                <a:gd name="connsiteY3" fmla="*/ 3828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3114" y="17944"/>
                  </a:moveTo>
                  <a:lnTo>
                    <a:pt x="53114" y="44979"/>
                  </a:lnTo>
                  <a:lnTo>
                    <a:pt x="17944" y="65555"/>
                  </a:lnTo>
                  <a:lnTo>
                    <a:pt x="18183" y="3828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E2551899-27E1-4A4B-8636-ED2AAA319CD3}"/>
                </a:ext>
              </a:extLst>
            </p:cNvPr>
            <p:cNvSpPr/>
            <p:nvPr/>
          </p:nvSpPr>
          <p:spPr>
            <a:xfrm>
              <a:off x="5626659" y="11058937"/>
              <a:ext cx="94392" cy="94392"/>
            </a:xfrm>
            <a:custGeom>
              <a:avLst/>
              <a:gdLst>
                <a:gd name="connsiteX0" fmla="*/ 17944 w 71775"/>
                <a:gd name="connsiteY0" fmla="*/ 60074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2 w 71775"/>
                <a:gd name="connsiteY4" fmla="*/ 23230 h 71775"/>
                <a:gd name="connsiteX5" fmla="*/ 72732 w 71775"/>
                <a:gd name="connsiteY5" fmla="*/ 50265 h 71775"/>
                <a:gd name="connsiteX6" fmla="*/ 45458 w 71775"/>
                <a:gd name="connsiteY6" fmla="*/ 45001 h 71775"/>
                <a:gd name="connsiteX7" fmla="*/ 25121 w 71775"/>
                <a:gd name="connsiteY7" fmla="*/ 50265 h 71775"/>
                <a:gd name="connsiteX8" fmla="*/ 17944 w 71775"/>
                <a:gd name="connsiteY8" fmla="*/ 6007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4"/>
                  </a:moveTo>
                  <a:lnTo>
                    <a:pt x="17944" y="33039"/>
                  </a:lnTo>
                  <a:cubicBezTo>
                    <a:pt x="17944" y="29211"/>
                    <a:pt x="20336" y="25861"/>
                    <a:pt x="25121" y="23230"/>
                  </a:cubicBezTo>
                  <a:cubicBezTo>
                    <a:pt x="30624" y="19880"/>
                    <a:pt x="37323" y="18205"/>
                    <a:pt x="45458" y="17966"/>
                  </a:cubicBezTo>
                  <a:cubicBezTo>
                    <a:pt x="53353" y="17727"/>
                    <a:pt x="62684" y="19402"/>
                    <a:pt x="72732" y="23230"/>
                  </a:cubicBezTo>
                  <a:lnTo>
                    <a:pt x="72732" y="50265"/>
                  </a:lnTo>
                  <a:cubicBezTo>
                    <a:pt x="62684" y="46676"/>
                    <a:pt x="53353" y="44762"/>
                    <a:pt x="45458" y="45001"/>
                  </a:cubicBezTo>
                  <a:cubicBezTo>
                    <a:pt x="37323" y="45241"/>
                    <a:pt x="30624" y="46916"/>
                    <a:pt x="25121" y="50265"/>
                  </a:cubicBezTo>
                  <a:cubicBezTo>
                    <a:pt x="20336" y="52897"/>
                    <a:pt x="17944" y="56246"/>
                    <a:pt x="17944" y="6007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7DE97082-EF00-4DDD-A76C-66E238B33D65}"/>
                </a:ext>
              </a:extLst>
            </p:cNvPr>
            <p:cNvSpPr/>
            <p:nvPr/>
          </p:nvSpPr>
          <p:spPr>
            <a:xfrm>
              <a:off x="5670707" y="11089488"/>
              <a:ext cx="94392" cy="94392"/>
            </a:xfrm>
            <a:custGeom>
              <a:avLst/>
              <a:gdLst>
                <a:gd name="connsiteX0" fmla="*/ 72733 w 71775"/>
                <a:gd name="connsiteY0" fmla="*/ 17944 h 71775"/>
                <a:gd name="connsiteX1" fmla="*/ 72493 w 71775"/>
                <a:gd name="connsiteY1" fmla="*/ 44979 h 71775"/>
                <a:gd name="connsiteX2" fmla="*/ 17944 w 71775"/>
                <a:gd name="connsiteY2" fmla="*/ 77038 h 71775"/>
                <a:gd name="connsiteX3" fmla="*/ 17944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733" y="17944"/>
                  </a:moveTo>
                  <a:lnTo>
                    <a:pt x="72493" y="44979"/>
                  </a:lnTo>
                  <a:lnTo>
                    <a:pt x="17944" y="77038"/>
                  </a:lnTo>
                  <a:lnTo>
                    <a:pt x="17944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3C33088B-6C68-42F0-82A7-86C6EA06D11E}"/>
                </a:ext>
              </a:extLst>
            </p:cNvPr>
            <p:cNvSpPr/>
            <p:nvPr/>
          </p:nvSpPr>
          <p:spPr>
            <a:xfrm>
              <a:off x="5532265" y="11069978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7 h 95700"/>
                <a:gd name="connsiteX3" fmla="*/ 51678 w 47850"/>
                <a:gd name="connsiteY3" fmla="*/ 69144 h 95700"/>
                <a:gd name="connsiteX4" fmla="*/ 51678 w 47850"/>
                <a:gd name="connsiteY4" fmla="*/ 96180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2"/>
                    <a:pt x="20336" y="32299"/>
                    <a:pt x="25121" y="39477"/>
                  </a:cubicBezTo>
                  <a:cubicBezTo>
                    <a:pt x="31342" y="48329"/>
                    <a:pt x="39955" y="58139"/>
                    <a:pt x="51678" y="69144"/>
                  </a:cubicBezTo>
                  <a:lnTo>
                    <a:pt x="51678" y="96180"/>
                  </a:lnTo>
                  <a:cubicBezTo>
                    <a:pt x="39955" y="85174"/>
                    <a:pt x="31102" y="75125"/>
                    <a:pt x="25121" y="66512"/>
                  </a:cubicBezTo>
                  <a:cubicBezTo>
                    <a:pt x="20336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88A1E9CF-FF21-44A9-910C-C1183CAE9F04}"/>
                </a:ext>
              </a:extLst>
            </p:cNvPr>
            <p:cNvSpPr/>
            <p:nvPr/>
          </p:nvSpPr>
          <p:spPr>
            <a:xfrm>
              <a:off x="5742447" y="11089488"/>
              <a:ext cx="62929" cy="125858"/>
            </a:xfrm>
            <a:custGeom>
              <a:avLst/>
              <a:gdLst>
                <a:gd name="connsiteX0" fmla="*/ 50721 w 47850"/>
                <a:gd name="connsiteY0" fmla="*/ 56703 h 95700"/>
                <a:gd name="connsiteX1" fmla="*/ 50721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1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1" y="56703"/>
                  </a:moveTo>
                  <a:lnTo>
                    <a:pt x="50721" y="83738"/>
                  </a:lnTo>
                  <a:cubicBezTo>
                    <a:pt x="43783" y="68904"/>
                    <a:pt x="32777" y="55985"/>
                    <a:pt x="17944" y="44979"/>
                  </a:cubicBezTo>
                  <a:lnTo>
                    <a:pt x="17944" y="17944"/>
                  </a:lnTo>
                  <a:cubicBezTo>
                    <a:pt x="33017" y="28949"/>
                    <a:pt x="44022" y="41869"/>
                    <a:pt x="50721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B528A7AD-6A9F-40CB-B1FA-E209823AE3A9}"/>
                </a:ext>
              </a:extLst>
            </p:cNvPr>
            <p:cNvSpPr/>
            <p:nvPr/>
          </p:nvSpPr>
          <p:spPr>
            <a:xfrm>
              <a:off x="5785553" y="11122525"/>
              <a:ext cx="94392" cy="94392"/>
            </a:xfrm>
            <a:custGeom>
              <a:avLst/>
              <a:gdLst>
                <a:gd name="connsiteX0" fmla="*/ 73690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617 h 71775"/>
                <a:gd name="connsiteX3" fmla="*/ 17944 w 71775"/>
                <a:gd name="connsiteY3" fmla="*/ 3158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690" y="17944"/>
                  </a:moveTo>
                  <a:lnTo>
                    <a:pt x="73690" y="44979"/>
                  </a:lnTo>
                  <a:lnTo>
                    <a:pt x="17944" y="58617"/>
                  </a:lnTo>
                  <a:lnTo>
                    <a:pt x="17944" y="3158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2EBD1E90-908D-42B6-8CF8-24CC17F4F1CE}"/>
                </a:ext>
              </a:extLst>
            </p:cNvPr>
            <p:cNvSpPr/>
            <p:nvPr/>
          </p:nvSpPr>
          <p:spPr>
            <a:xfrm>
              <a:off x="5608725" y="11168464"/>
              <a:ext cx="31465" cy="94392"/>
            </a:xfrm>
            <a:custGeom>
              <a:avLst/>
              <a:gdLst>
                <a:gd name="connsiteX0" fmla="*/ 26318 w 23925"/>
                <a:gd name="connsiteY0" fmla="*/ 34452 h 71775"/>
                <a:gd name="connsiteX1" fmla="*/ 26318 w 23925"/>
                <a:gd name="connsiteY1" fmla="*/ 61488 h 71775"/>
                <a:gd name="connsiteX2" fmla="*/ 26318 w 23925"/>
                <a:gd name="connsiteY2" fmla="*/ 60292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8 w 23925"/>
                <a:gd name="connsiteY5" fmla="*/ 33256 h 71775"/>
                <a:gd name="connsiteX6" fmla="*/ 26318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8" y="34452"/>
                  </a:moveTo>
                  <a:lnTo>
                    <a:pt x="26318" y="61488"/>
                  </a:lnTo>
                  <a:cubicBezTo>
                    <a:pt x="26318" y="61010"/>
                    <a:pt x="26318" y="60531"/>
                    <a:pt x="26318" y="60292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8" y="33256"/>
                  </a:cubicBezTo>
                  <a:cubicBezTo>
                    <a:pt x="26318" y="33495"/>
                    <a:pt x="26318" y="33974"/>
                    <a:pt x="26318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897CD90D-E699-4728-BA3C-985EAAFFAABD}"/>
                </a:ext>
              </a:extLst>
            </p:cNvPr>
            <p:cNvSpPr/>
            <p:nvPr/>
          </p:nvSpPr>
          <p:spPr>
            <a:xfrm>
              <a:off x="5550200" y="11168149"/>
              <a:ext cx="94392" cy="94392"/>
            </a:xfrm>
            <a:custGeom>
              <a:avLst/>
              <a:gdLst>
                <a:gd name="connsiteX0" fmla="*/ 62445 w 71775"/>
                <a:gd name="connsiteY0" fmla="*/ 17944 h 71775"/>
                <a:gd name="connsiteX1" fmla="*/ 62445 w 71775"/>
                <a:gd name="connsiteY1" fmla="*/ 44979 h 71775"/>
                <a:gd name="connsiteX2" fmla="*/ 17944 w 71775"/>
                <a:gd name="connsiteY2" fmla="*/ 71057 h 71775"/>
                <a:gd name="connsiteX3" fmla="*/ 18183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445" y="17944"/>
                  </a:moveTo>
                  <a:lnTo>
                    <a:pt x="62445" y="44979"/>
                  </a:lnTo>
                  <a:lnTo>
                    <a:pt x="17944" y="71057"/>
                  </a:lnTo>
                  <a:lnTo>
                    <a:pt x="18183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6A0497D2-7C8E-42A2-B9DF-270384E9A788}"/>
                </a:ext>
              </a:extLst>
            </p:cNvPr>
            <p:cNvSpPr/>
            <p:nvPr/>
          </p:nvSpPr>
          <p:spPr>
            <a:xfrm>
              <a:off x="5714759" y="11198354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6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6"/>
                  </a:lnTo>
                  <a:cubicBezTo>
                    <a:pt x="18183" y="21532"/>
                    <a:pt x="18422" y="19619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167BF5D-22C1-469F-BC8B-17C94F7851B0}"/>
                </a:ext>
              </a:extLst>
            </p:cNvPr>
            <p:cNvSpPr/>
            <p:nvPr/>
          </p:nvSpPr>
          <p:spPr>
            <a:xfrm>
              <a:off x="5378719" y="11129447"/>
              <a:ext cx="94392" cy="157323"/>
            </a:xfrm>
            <a:custGeom>
              <a:avLst/>
              <a:gdLst>
                <a:gd name="connsiteX0" fmla="*/ 72732 w 71775"/>
                <a:gd name="connsiteY0" fmla="*/ 80149 h 119625"/>
                <a:gd name="connsiteX1" fmla="*/ 72732 w 71775"/>
                <a:gd name="connsiteY1" fmla="*/ 107185 h 119625"/>
                <a:gd name="connsiteX2" fmla="*/ 35649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9 w 71775"/>
                <a:gd name="connsiteY5" fmla="*/ 48568 h 119625"/>
                <a:gd name="connsiteX6" fmla="*/ 72732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2" y="80149"/>
                  </a:moveTo>
                  <a:lnTo>
                    <a:pt x="72732" y="107185"/>
                  </a:lnTo>
                  <a:cubicBezTo>
                    <a:pt x="57660" y="97376"/>
                    <a:pt x="45219" y="86848"/>
                    <a:pt x="35649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9" y="48568"/>
                  </a:cubicBezTo>
                  <a:cubicBezTo>
                    <a:pt x="45219" y="59813"/>
                    <a:pt x="57660" y="70340"/>
                    <a:pt x="72732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994A120F-962B-49EA-BDFA-852C8EC4E944}"/>
                </a:ext>
              </a:extLst>
            </p:cNvPr>
            <p:cNvSpPr/>
            <p:nvPr/>
          </p:nvSpPr>
          <p:spPr>
            <a:xfrm>
              <a:off x="5494824" y="11205590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70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1"/>
                    <a:pt x="175850" y="62923"/>
                    <a:pt x="161734" y="71297"/>
                  </a:cubicBezTo>
                  <a:cubicBezTo>
                    <a:pt x="144269" y="81585"/>
                    <a:pt x="122736" y="86610"/>
                    <a:pt x="97136" y="86370"/>
                  </a:cubicBezTo>
                  <a:cubicBezTo>
                    <a:pt x="71536" y="86131"/>
                    <a:pt x="45219" y="79911"/>
                    <a:pt x="17944" y="67469"/>
                  </a:cubicBezTo>
                  <a:lnTo>
                    <a:pt x="17944" y="40434"/>
                  </a:lnTo>
                  <a:cubicBezTo>
                    <a:pt x="45219" y="52875"/>
                    <a:pt x="71775" y="59095"/>
                    <a:pt x="97136" y="59335"/>
                  </a:cubicBezTo>
                  <a:cubicBezTo>
                    <a:pt x="122497" y="59574"/>
                    <a:pt x="144030" y="54549"/>
                    <a:pt x="161734" y="44262"/>
                  </a:cubicBezTo>
                  <a:cubicBezTo>
                    <a:pt x="175850" y="35888"/>
                    <a:pt x="183506" y="27275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4CE0D4B2-6AF5-4363-853E-0A5D1F78BFB4}"/>
                </a:ext>
              </a:extLst>
            </p:cNvPr>
            <p:cNvSpPr/>
            <p:nvPr/>
          </p:nvSpPr>
          <p:spPr>
            <a:xfrm>
              <a:off x="5447312" y="11235167"/>
              <a:ext cx="94392" cy="94392"/>
            </a:xfrm>
            <a:custGeom>
              <a:avLst/>
              <a:gdLst>
                <a:gd name="connsiteX0" fmla="*/ 53832 w 71775"/>
                <a:gd name="connsiteY0" fmla="*/ 17944 h 71775"/>
                <a:gd name="connsiteX1" fmla="*/ 53832 w 71775"/>
                <a:gd name="connsiteY1" fmla="*/ 44979 h 71775"/>
                <a:gd name="connsiteX2" fmla="*/ 17944 w 71775"/>
                <a:gd name="connsiteY2" fmla="*/ 66034 h 71775"/>
                <a:gd name="connsiteX3" fmla="*/ 17944 w 71775"/>
                <a:gd name="connsiteY3" fmla="*/ 3899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3832" y="17944"/>
                  </a:moveTo>
                  <a:lnTo>
                    <a:pt x="53832" y="44979"/>
                  </a:lnTo>
                  <a:lnTo>
                    <a:pt x="17944" y="66034"/>
                  </a:lnTo>
                  <a:lnTo>
                    <a:pt x="17944" y="3899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9F0198D-6A78-4CA7-AC8D-C3F4D938D6FB}"/>
                </a:ext>
              </a:extLst>
            </p:cNvPr>
            <p:cNvSpPr/>
            <p:nvPr/>
          </p:nvSpPr>
          <p:spPr>
            <a:xfrm>
              <a:off x="5379034" y="11004533"/>
              <a:ext cx="503430" cy="283179"/>
            </a:xfrm>
            <a:custGeom>
              <a:avLst/>
              <a:gdLst>
                <a:gd name="connsiteX0" fmla="*/ 273225 w 382802"/>
                <a:gd name="connsiteY0" fmla="*/ 170825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9 w 382802"/>
                <a:gd name="connsiteY3" fmla="*/ 193315 h 215326"/>
                <a:gd name="connsiteX4" fmla="*/ 70101 w 382802"/>
                <a:gd name="connsiteY4" fmla="*/ 214369 h 215326"/>
                <a:gd name="connsiteX5" fmla="*/ 37802 w 382802"/>
                <a:gd name="connsiteY5" fmla="*/ 195468 h 215326"/>
                <a:gd name="connsiteX6" fmla="*/ 72733 w 382802"/>
                <a:gd name="connsiteY6" fmla="*/ 174893 h 215326"/>
                <a:gd name="connsiteX7" fmla="*/ 35649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3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6 w 382802"/>
                <a:gd name="connsiteY13" fmla="*/ 88762 h 215326"/>
                <a:gd name="connsiteX14" fmla="*/ 135417 w 382802"/>
                <a:gd name="connsiteY14" fmla="*/ 61727 h 215326"/>
                <a:gd name="connsiteX15" fmla="*/ 159342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6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5 h 215326"/>
                <a:gd name="connsiteX22" fmla="*/ 327775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5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2 w 382802"/>
                <a:gd name="connsiteY35" fmla="*/ 157667 h 215326"/>
                <a:gd name="connsiteX36" fmla="*/ 192598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5"/>
                  </a:moveTo>
                  <a:cubicBezTo>
                    <a:pt x="271790" y="180156"/>
                    <a:pt x="263895" y="188769"/>
                    <a:pt x="249779" y="197143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9" y="193315"/>
                  </a:cubicBezTo>
                  <a:lnTo>
                    <a:pt x="70101" y="214369"/>
                  </a:lnTo>
                  <a:lnTo>
                    <a:pt x="37802" y="195468"/>
                  </a:lnTo>
                  <a:lnTo>
                    <a:pt x="72733" y="174893"/>
                  </a:lnTo>
                  <a:cubicBezTo>
                    <a:pt x="57660" y="165083"/>
                    <a:pt x="45219" y="154556"/>
                    <a:pt x="35649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9" y="108381"/>
                    <a:pt x="81824" y="116755"/>
                    <a:pt x="88763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6" y="88762"/>
                  </a:cubicBezTo>
                  <a:cubicBezTo>
                    <a:pt x="136134" y="79910"/>
                    <a:pt x="133742" y="70818"/>
                    <a:pt x="135417" y="61727"/>
                  </a:cubicBezTo>
                  <a:cubicBezTo>
                    <a:pt x="136852" y="52396"/>
                    <a:pt x="144747" y="43544"/>
                    <a:pt x="159342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6" y="36845"/>
                  </a:lnTo>
                  <a:lnTo>
                    <a:pt x="337345" y="57420"/>
                  </a:lnTo>
                  <a:cubicBezTo>
                    <a:pt x="361749" y="74168"/>
                    <a:pt x="377061" y="90677"/>
                    <a:pt x="383520" y="107185"/>
                  </a:cubicBezTo>
                  <a:lnTo>
                    <a:pt x="327775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4" y="134938"/>
                    <a:pt x="267005" y="143551"/>
                  </a:cubicBezTo>
                  <a:cubicBezTo>
                    <a:pt x="272508" y="152643"/>
                    <a:pt x="274661" y="161495"/>
                    <a:pt x="273225" y="170825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9095"/>
                    <a:pt x="233988" y="59095"/>
                  </a:cubicBezTo>
                  <a:cubicBezTo>
                    <a:pt x="225854" y="59335"/>
                    <a:pt x="219155" y="61009"/>
                    <a:pt x="213652" y="64359"/>
                  </a:cubicBezTo>
                  <a:cubicBezTo>
                    <a:pt x="208388" y="67469"/>
                    <a:pt x="205996" y="71297"/>
                    <a:pt x="206474" y="75604"/>
                  </a:cubicBezTo>
                  <a:cubicBezTo>
                    <a:pt x="207192" y="80149"/>
                    <a:pt x="210063" y="85174"/>
                    <a:pt x="215566" y="91155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8" y="165801"/>
                    <a:pt x="201450" y="161973"/>
                    <a:pt x="200972" y="157667"/>
                  </a:cubicBezTo>
                  <a:cubicBezTo>
                    <a:pt x="200493" y="153360"/>
                    <a:pt x="197622" y="148097"/>
                    <a:pt x="192598" y="142355"/>
                  </a:cubicBezTo>
                  <a:lnTo>
                    <a:pt x="148336" y="168433"/>
                  </a:lnTo>
                  <a:cubicBezTo>
                    <a:pt x="157667" y="172022"/>
                    <a:pt x="166280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4F88474D-72B2-4BE4-9583-3D25FBE3AB24}"/>
                </a:ext>
              </a:extLst>
            </p:cNvPr>
            <p:cNvSpPr/>
            <p:nvPr/>
          </p:nvSpPr>
          <p:spPr>
            <a:xfrm>
              <a:off x="5404834" y="11238315"/>
              <a:ext cx="62929" cy="94392"/>
            </a:xfrm>
            <a:custGeom>
              <a:avLst/>
              <a:gdLst>
                <a:gd name="connsiteX0" fmla="*/ 50243 w 47850"/>
                <a:gd name="connsiteY0" fmla="*/ 36605 h 71775"/>
                <a:gd name="connsiteX1" fmla="*/ 50243 w 47850"/>
                <a:gd name="connsiteY1" fmla="*/ 63641 h 71775"/>
                <a:gd name="connsiteX2" fmla="*/ 17944 w 47850"/>
                <a:gd name="connsiteY2" fmla="*/ 44979 h 71775"/>
                <a:gd name="connsiteX3" fmla="*/ 17944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243" y="36605"/>
                  </a:moveTo>
                  <a:lnTo>
                    <a:pt x="50243" y="63641"/>
                  </a:lnTo>
                  <a:lnTo>
                    <a:pt x="17944" y="44979"/>
                  </a:lnTo>
                  <a:lnTo>
                    <a:pt x="17944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1963B21D-8F79-4710-843C-824ABC3CD982}"/>
                </a:ext>
              </a:extLst>
            </p:cNvPr>
            <p:cNvSpPr/>
            <p:nvPr/>
          </p:nvSpPr>
          <p:spPr>
            <a:xfrm>
              <a:off x="5624141" y="11306907"/>
              <a:ext cx="251714" cy="251714"/>
            </a:xfrm>
            <a:custGeom>
              <a:avLst/>
              <a:gdLst>
                <a:gd name="connsiteX0" fmla="*/ 78953 w 191401"/>
                <a:gd name="connsiteY0" fmla="*/ 109338 h 191401"/>
                <a:gd name="connsiteX1" fmla="*/ 61009 w 191401"/>
                <a:gd name="connsiteY1" fmla="*/ 134938 h 191401"/>
                <a:gd name="connsiteX2" fmla="*/ 86609 w 191401"/>
                <a:gd name="connsiteY2" fmla="*/ 116755 h 191401"/>
                <a:gd name="connsiteX3" fmla="*/ 97375 w 191401"/>
                <a:gd name="connsiteY3" fmla="*/ 178721 h 191401"/>
                <a:gd name="connsiteX4" fmla="*/ 108142 w 191401"/>
                <a:gd name="connsiteY4" fmla="*/ 116755 h 191401"/>
                <a:gd name="connsiteX5" fmla="*/ 133502 w 191401"/>
                <a:gd name="connsiteY5" fmla="*/ 134938 h 191401"/>
                <a:gd name="connsiteX6" fmla="*/ 115559 w 191401"/>
                <a:gd name="connsiteY6" fmla="*/ 109099 h 191401"/>
                <a:gd name="connsiteX7" fmla="*/ 176807 w 191401"/>
                <a:gd name="connsiteY7" fmla="*/ 98333 h 191401"/>
                <a:gd name="connsiteX8" fmla="*/ 115559 w 191401"/>
                <a:gd name="connsiteY8" fmla="*/ 87327 h 191401"/>
                <a:gd name="connsiteX9" fmla="*/ 133502 w 191401"/>
                <a:gd name="connsiteY9" fmla="*/ 61727 h 191401"/>
                <a:gd name="connsiteX10" fmla="*/ 108142 w 191401"/>
                <a:gd name="connsiteY10" fmla="*/ 79671 h 191401"/>
                <a:gd name="connsiteX11" fmla="*/ 97375 w 191401"/>
                <a:gd name="connsiteY11" fmla="*/ 17944 h 191401"/>
                <a:gd name="connsiteX12" fmla="*/ 86609 w 191401"/>
                <a:gd name="connsiteY12" fmla="*/ 79911 h 191401"/>
                <a:gd name="connsiteX13" fmla="*/ 61009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33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8953" y="109338"/>
                  </a:moveTo>
                  <a:lnTo>
                    <a:pt x="61009" y="134938"/>
                  </a:lnTo>
                  <a:lnTo>
                    <a:pt x="86609" y="116755"/>
                  </a:lnTo>
                  <a:lnTo>
                    <a:pt x="97375" y="178721"/>
                  </a:lnTo>
                  <a:lnTo>
                    <a:pt x="108142" y="116755"/>
                  </a:lnTo>
                  <a:lnTo>
                    <a:pt x="133502" y="134938"/>
                  </a:lnTo>
                  <a:lnTo>
                    <a:pt x="115559" y="109099"/>
                  </a:lnTo>
                  <a:lnTo>
                    <a:pt x="176807" y="98333"/>
                  </a:lnTo>
                  <a:lnTo>
                    <a:pt x="115559" y="87327"/>
                  </a:lnTo>
                  <a:lnTo>
                    <a:pt x="133502" y="61727"/>
                  </a:lnTo>
                  <a:lnTo>
                    <a:pt x="108142" y="79671"/>
                  </a:lnTo>
                  <a:lnTo>
                    <a:pt x="97375" y="17944"/>
                  </a:lnTo>
                  <a:lnTo>
                    <a:pt x="86609" y="79911"/>
                  </a:lnTo>
                  <a:lnTo>
                    <a:pt x="61009" y="61727"/>
                  </a:lnTo>
                  <a:lnTo>
                    <a:pt x="78953" y="87327"/>
                  </a:lnTo>
                  <a:lnTo>
                    <a:pt x="17944" y="9833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6B17E81-23EE-4350-973F-AE68F86A1E07}"/>
                </a:ext>
              </a:extLst>
            </p:cNvPr>
            <p:cNvSpPr/>
            <p:nvPr/>
          </p:nvSpPr>
          <p:spPr>
            <a:xfrm>
              <a:off x="5221397" y="12152354"/>
              <a:ext cx="31465" cy="188786"/>
            </a:xfrm>
            <a:custGeom>
              <a:avLst/>
              <a:gdLst>
                <a:gd name="connsiteX0" fmla="*/ 21532 w 23925"/>
                <a:gd name="connsiteY0" fmla="*/ 17944 h 143550"/>
                <a:gd name="connsiteX1" fmla="*/ 21054 w 23925"/>
                <a:gd name="connsiteY1" fmla="*/ 126085 h 143550"/>
                <a:gd name="connsiteX2" fmla="*/ 17944 w 23925"/>
                <a:gd name="connsiteY2" fmla="*/ 148336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532" y="17944"/>
                  </a:moveTo>
                  <a:lnTo>
                    <a:pt x="21054" y="126085"/>
                  </a:lnTo>
                  <a:lnTo>
                    <a:pt x="17944" y="148336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23E4FFD-55AE-4B46-9EBC-A3D53F4AAD83}"/>
                </a:ext>
              </a:extLst>
            </p:cNvPr>
            <p:cNvSpPr/>
            <p:nvPr/>
          </p:nvSpPr>
          <p:spPr>
            <a:xfrm>
              <a:off x="4229325" y="12179099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336 h 143550"/>
                <a:gd name="connsiteX2" fmla="*/ 17944 w 23925"/>
                <a:gd name="connsiteY2" fmla="*/ 12632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336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2A1A7AEC-CFC6-47E0-B558-C584B956D31F}"/>
                </a:ext>
              </a:extLst>
            </p:cNvPr>
            <p:cNvSpPr/>
            <p:nvPr/>
          </p:nvSpPr>
          <p:spPr>
            <a:xfrm>
              <a:off x="5234298" y="12206787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8232 w 23925"/>
                <a:gd name="connsiteY1" fmla="*/ 126086 h 143550"/>
                <a:gd name="connsiteX2" fmla="*/ 17944 w 23925"/>
                <a:gd name="connsiteY2" fmla="*/ 147619 h 143550"/>
                <a:gd name="connsiteX3" fmla="*/ 18422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8232" y="126086"/>
                  </a:lnTo>
                  <a:lnTo>
                    <a:pt x="17944" y="147619"/>
                  </a:lnTo>
                  <a:lnTo>
                    <a:pt x="18422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33C79D7-92D3-46DB-BF4F-770A919C0688}"/>
                </a:ext>
              </a:extLst>
            </p:cNvPr>
            <p:cNvSpPr/>
            <p:nvPr/>
          </p:nvSpPr>
          <p:spPr>
            <a:xfrm>
              <a:off x="4216425" y="12234477"/>
              <a:ext cx="62929" cy="188786"/>
            </a:xfrm>
            <a:custGeom>
              <a:avLst/>
              <a:gdLst>
                <a:gd name="connsiteX0" fmla="*/ 32060 w 47850"/>
                <a:gd name="connsiteY0" fmla="*/ 38998 h 143550"/>
                <a:gd name="connsiteX1" fmla="*/ 31581 w 47850"/>
                <a:gd name="connsiteY1" fmla="*/ 147140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38998"/>
                  </a:moveTo>
                  <a:lnTo>
                    <a:pt x="31581" y="147140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B06376B9-B181-4284-914C-291AE80788DC}"/>
                </a:ext>
              </a:extLst>
            </p:cNvPr>
            <p:cNvSpPr/>
            <p:nvPr/>
          </p:nvSpPr>
          <p:spPr>
            <a:xfrm>
              <a:off x="5230521" y="12262795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2 w 47850"/>
                <a:gd name="connsiteY1" fmla="*/ 126086 h 143550"/>
                <a:gd name="connsiteX2" fmla="*/ 17944 w 47850"/>
                <a:gd name="connsiteY2" fmla="*/ 146183 h 143550"/>
                <a:gd name="connsiteX3" fmla="*/ 18183 w 47850"/>
                <a:gd name="connsiteY3" fmla="*/ 3780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2" y="126086"/>
                  </a:lnTo>
                  <a:lnTo>
                    <a:pt x="17944" y="146183"/>
                  </a:lnTo>
                  <a:lnTo>
                    <a:pt x="18183" y="3780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72B8EF7F-2E9D-4836-B1A1-C445F72C3DAA}"/>
                </a:ext>
              </a:extLst>
            </p:cNvPr>
            <p:cNvSpPr/>
            <p:nvPr/>
          </p:nvSpPr>
          <p:spPr>
            <a:xfrm>
              <a:off x="4221143" y="12290482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8041 w 47850"/>
                <a:gd name="connsiteY1" fmla="*/ 145226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8041" y="14522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8196DB7C-B45C-4C6F-B2E3-557EE6272F37}"/>
                </a:ext>
              </a:extLst>
            </p:cNvPr>
            <p:cNvSpPr/>
            <p:nvPr/>
          </p:nvSpPr>
          <p:spPr>
            <a:xfrm>
              <a:off x="5209755" y="12318173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673 w 47850"/>
                <a:gd name="connsiteY1" fmla="*/ 126085 h 143550"/>
                <a:gd name="connsiteX2" fmla="*/ 17944 w 47850"/>
                <a:gd name="connsiteY2" fmla="*/ 144029 h 143550"/>
                <a:gd name="connsiteX3" fmla="*/ 18183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673" y="126085"/>
                  </a:lnTo>
                  <a:lnTo>
                    <a:pt x="17944" y="144029"/>
                  </a:lnTo>
                  <a:lnTo>
                    <a:pt x="18183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30960E67-95E2-4EA4-B0CA-EC0D1DC6E350}"/>
                </a:ext>
              </a:extLst>
            </p:cNvPr>
            <p:cNvSpPr/>
            <p:nvPr/>
          </p:nvSpPr>
          <p:spPr>
            <a:xfrm>
              <a:off x="4243483" y="12344916"/>
              <a:ext cx="62929" cy="188786"/>
            </a:xfrm>
            <a:custGeom>
              <a:avLst/>
              <a:gdLst>
                <a:gd name="connsiteX0" fmla="*/ 43783 w 47850"/>
                <a:gd name="connsiteY0" fmla="*/ 34691 h 143550"/>
                <a:gd name="connsiteX1" fmla="*/ 43544 w 47850"/>
                <a:gd name="connsiteY1" fmla="*/ 142833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3783" y="34691"/>
                  </a:moveTo>
                  <a:lnTo>
                    <a:pt x="43544" y="14283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22EAD54-BCA9-4801-85A4-4CC10ED57818}"/>
                </a:ext>
              </a:extLst>
            </p:cNvPr>
            <p:cNvSpPr/>
            <p:nvPr/>
          </p:nvSpPr>
          <p:spPr>
            <a:xfrm>
              <a:off x="5209442" y="12341770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085 h 143550"/>
                <a:gd name="connsiteX2" fmla="*/ 17944 w 23925"/>
                <a:gd name="connsiteY2" fmla="*/ 148575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085"/>
                  </a:lnTo>
                  <a:lnTo>
                    <a:pt x="17944" y="148575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497C48B3-D9E9-426C-A834-3A02E29BEBA9}"/>
                </a:ext>
              </a:extLst>
            </p:cNvPr>
            <p:cNvSpPr/>
            <p:nvPr/>
          </p:nvSpPr>
          <p:spPr>
            <a:xfrm>
              <a:off x="5172626" y="12371032"/>
              <a:ext cx="62929" cy="188786"/>
            </a:xfrm>
            <a:custGeom>
              <a:avLst/>
              <a:gdLst>
                <a:gd name="connsiteX0" fmla="*/ 46176 w 47850"/>
                <a:gd name="connsiteY0" fmla="*/ 17944 h 143550"/>
                <a:gd name="connsiteX1" fmla="*/ 45936 w 47850"/>
                <a:gd name="connsiteY1" fmla="*/ 126325 h 143550"/>
                <a:gd name="connsiteX2" fmla="*/ 17944 w 47850"/>
                <a:gd name="connsiteY2" fmla="*/ 141398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6" y="17944"/>
                  </a:moveTo>
                  <a:lnTo>
                    <a:pt x="45936" y="126325"/>
                  </a:lnTo>
                  <a:lnTo>
                    <a:pt x="17944" y="141398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39ED53B-871A-429C-A207-198EA85790ED}"/>
                </a:ext>
              </a:extLst>
            </p:cNvPr>
            <p:cNvSpPr/>
            <p:nvPr/>
          </p:nvSpPr>
          <p:spPr>
            <a:xfrm>
              <a:off x="4277152" y="12366941"/>
              <a:ext cx="31465" cy="188786"/>
            </a:xfrm>
            <a:custGeom>
              <a:avLst/>
              <a:gdLst>
                <a:gd name="connsiteX0" fmla="*/ 22011 w 23925"/>
                <a:gd name="connsiteY0" fmla="*/ 40195 h 143550"/>
                <a:gd name="connsiteX1" fmla="*/ 21772 w 23925"/>
                <a:gd name="connsiteY1" fmla="*/ 148336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5"/>
                  </a:moveTo>
                  <a:lnTo>
                    <a:pt x="21772" y="14833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90C8019-85F2-440E-A8E7-B66A9D5D7A68}"/>
                </a:ext>
              </a:extLst>
            </p:cNvPr>
            <p:cNvSpPr/>
            <p:nvPr/>
          </p:nvSpPr>
          <p:spPr>
            <a:xfrm>
              <a:off x="4282184" y="12396205"/>
              <a:ext cx="62929" cy="188786"/>
            </a:xfrm>
            <a:custGeom>
              <a:avLst/>
              <a:gdLst>
                <a:gd name="connsiteX0" fmla="*/ 48807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7" y="31581"/>
                  </a:moveTo>
                  <a:lnTo>
                    <a:pt x="48568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252D8A5E-F1B6-44CA-919F-0E50DB16D75C}"/>
                </a:ext>
              </a:extLst>
            </p:cNvPr>
            <p:cNvSpPr/>
            <p:nvPr/>
          </p:nvSpPr>
          <p:spPr>
            <a:xfrm>
              <a:off x="5163190" y="12391169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5 h 143550"/>
                <a:gd name="connsiteX2" fmla="*/ 17944 w 23925"/>
                <a:gd name="connsiteY2" fmla="*/ 148097 h 143550"/>
                <a:gd name="connsiteX3" fmla="*/ 18183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5"/>
                  </a:lnTo>
                  <a:lnTo>
                    <a:pt x="17944" y="148097"/>
                  </a:lnTo>
                  <a:lnTo>
                    <a:pt x="18183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6CBFC2C9-DDF6-4D17-A0D7-3DF7B3B9187F}"/>
                </a:ext>
              </a:extLst>
            </p:cNvPr>
            <p:cNvSpPr/>
            <p:nvPr/>
          </p:nvSpPr>
          <p:spPr>
            <a:xfrm>
              <a:off x="5120710" y="12420116"/>
              <a:ext cx="62929" cy="188786"/>
            </a:xfrm>
            <a:custGeom>
              <a:avLst/>
              <a:gdLst>
                <a:gd name="connsiteX0" fmla="*/ 50482 w 47850"/>
                <a:gd name="connsiteY0" fmla="*/ 17944 h 143550"/>
                <a:gd name="connsiteX1" fmla="*/ 50243 w 47850"/>
                <a:gd name="connsiteY1" fmla="*/ 126086 h 143550"/>
                <a:gd name="connsiteX2" fmla="*/ 17944 w 47850"/>
                <a:gd name="connsiteY2" fmla="*/ 138049 h 143550"/>
                <a:gd name="connsiteX3" fmla="*/ 18183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482" y="17944"/>
                  </a:moveTo>
                  <a:lnTo>
                    <a:pt x="50243" y="126086"/>
                  </a:lnTo>
                  <a:lnTo>
                    <a:pt x="17944" y="138049"/>
                  </a:lnTo>
                  <a:lnTo>
                    <a:pt x="18183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CE286D9C-F326-4F9E-A79C-1EA7FFE8D75E}"/>
                </a:ext>
              </a:extLst>
            </p:cNvPr>
            <p:cNvSpPr/>
            <p:nvPr/>
          </p:nvSpPr>
          <p:spPr>
            <a:xfrm>
              <a:off x="4322460" y="12414137"/>
              <a:ext cx="31465" cy="188786"/>
            </a:xfrm>
            <a:custGeom>
              <a:avLst/>
              <a:gdLst>
                <a:gd name="connsiteX0" fmla="*/ 28949 w 23925"/>
                <a:gd name="connsiteY0" fmla="*/ 39477 h 143550"/>
                <a:gd name="connsiteX1" fmla="*/ 28710 w 23925"/>
                <a:gd name="connsiteY1" fmla="*/ 147619 h 143550"/>
                <a:gd name="connsiteX2" fmla="*/ 17944 w 23925"/>
                <a:gd name="connsiteY2" fmla="*/ 126086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49" y="39477"/>
                  </a:moveTo>
                  <a:lnTo>
                    <a:pt x="28710" y="14761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C00FD947-C612-413C-AF73-350AF23C9C55}"/>
                </a:ext>
              </a:extLst>
            </p:cNvPr>
            <p:cNvSpPr/>
            <p:nvPr/>
          </p:nvSpPr>
          <p:spPr>
            <a:xfrm>
              <a:off x="4336618" y="12442457"/>
              <a:ext cx="62929" cy="188786"/>
            </a:xfrm>
            <a:custGeom>
              <a:avLst/>
              <a:gdLst>
                <a:gd name="connsiteX0" fmla="*/ 52396 w 47850"/>
                <a:gd name="connsiteY0" fmla="*/ 27992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7992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87827C60-FFEE-4431-8A54-53A78CBEBCCD}"/>
                </a:ext>
              </a:extLst>
            </p:cNvPr>
            <p:cNvSpPr/>
            <p:nvPr/>
          </p:nvSpPr>
          <p:spPr>
            <a:xfrm>
              <a:off x="5102462" y="12435847"/>
              <a:ext cx="62929" cy="188786"/>
            </a:xfrm>
            <a:custGeom>
              <a:avLst/>
              <a:gdLst>
                <a:gd name="connsiteX0" fmla="*/ 32060 w 47850"/>
                <a:gd name="connsiteY0" fmla="*/ 17944 h 143550"/>
                <a:gd name="connsiteX1" fmla="*/ 31821 w 47850"/>
                <a:gd name="connsiteY1" fmla="*/ 126086 h 143550"/>
                <a:gd name="connsiteX2" fmla="*/ 17944 w 47850"/>
                <a:gd name="connsiteY2" fmla="*/ 146901 h 143550"/>
                <a:gd name="connsiteX3" fmla="*/ 18183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17944"/>
                  </a:moveTo>
                  <a:lnTo>
                    <a:pt x="31821" y="126086"/>
                  </a:lnTo>
                  <a:lnTo>
                    <a:pt x="17944" y="146901"/>
                  </a:lnTo>
                  <a:lnTo>
                    <a:pt x="18183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DDC9929B-F3C6-4CCE-9F4F-2B9F2E43B043}"/>
                </a:ext>
              </a:extLst>
            </p:cNvPr>
            <p:cNvSpPr/>
            <p:nvPr/>
          </p:nvSpPr>
          <p:spPr>
            <a:xfrm>
              <a:off x="5055580" y="12463223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592 w 71775"/>
                <a:gd name="connsiteY1" fmla="*/ 126086 h 143550"/>
                <a:gd name="connsiteX2" fmla="*/ 17944 w 71775"/>
                <a:gd name="connsiteY2" fmla="*/ 134221 h 143550"/>
                <a:gd name="connsiteX3" fmla="*/ 18183 w 71775"/>
                <a:gd name="connsiteY3" fmla="*/ 2607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592" y="126086"/>
                  </a:lnTo>
                  <a:lnTo>
                    <a:pt x="17944" y="134221"/>
                  </a:lnTo>
                  <a:lnTo>
                    <a:pt x="18183" y="2607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5EA02E86-0FB4-4B9F-A77B-1A7139D5DB7F}"/>
                </a:ext>
              </a:extLst>
            </p:cNvPr>
            <p:cNvSpPr/>
            <p:nvPr/>
          </p:nvSpPr>
          <p:spPr>
            <a:xfrm>
              <a:off x="4381612" y="12455671"/>
              <a:ext cx="62929" cy="188786"/>
            </a:xfrm>
            <a:custGeom>
              <a:avLst/>
              <a:gdLst>
                <a:gd name="connsiteX0" fmla="*/ 35649 w 47850"/>
                <a:gd name="connsiteY0" fmla="*/ 38041 h 143550"/>
                <a:gd name="connsiteX1" fmla="*/ 35409 w 47850"/>
                <a:gd name="connsiteY1" fmla="*/ 14618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8041"/>
                  </a:moveTo>
                  <a:lnTo>
                    <a:pt x="35409" y="14618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FD9FF60B-6CC9-4F6F-A416-BDEDE97103DF}"/>
                </a:ext>
              </a:extLst>
            </p:cNvPr>
            <p:cNvSpPr/>
            <p:nvPr/>
          </p:nvSpPr>
          <p:spPr>
            <a:xfrm>
              <a:off x="4404582" y="12482100"/>
              <a:ext cx="94392" cy="188786"/>
            </a:xfrm>
            <a:custGeom>
              <a:avLst/>
              <a:gdLst>
                <a:gd name="connsiteX0" fmla="*/ 55028 w 71775"/>
                <a:gd name="connsiteY0" fmla="*/ 24165 h 143550"/>
                <a:gd name="connsiteX1" fmla="*/ 54789 w 71775"/>
                <a:gd name="connsiteY1" fmla="*/ 132306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24165"/>
                  </a:moveTo>
                  <a:lnTo>
                    <a:pt x="54789" y="132306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6F986D20-E882-4B26-B6E4-6BA28F141BD7}"/>
                </a:ext>
              </a:extLst>
            </p:cNvPr>
            <p:cNvSpPr/>
            <p:nvPr/>
          </p:nvSpPr>
          <p:spPr>
            <a:xfrm>
              <a:off x="5028834" y="12473920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5225 h 143550"/>
                <a:gd name="connsiteX3" fmla="*/ 18183 w 47850"/>
                <a:gd name="connsiteY3" fmla="*/ 368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5"/>
                  </a:lnTo>
                  <a:lnTo>
                    <a:pt x="17944" y="145225"/>
                  </a:lnTo>
                  <a:lnTo>
                    <a:pt x="18183" y="368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121D5F22-21F8-4EFB-89A4-407B98C2459F}"/>
                </a:ext>
              </a:extLst>
            </p:cNvPr>
            <p:cNvSpPr/>
            <p:nvPr/>
          </p:nvSpPr>
          <p:spPr>
            <a:xfrm>
              <a:off x="4979437" y="12498778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7 w 71775"/>
                <a:gd name="connsiteY1" fmla="*/ 126325 h 143550"/>
                <a:gd name="connsiteX2" fmla="*/ 17944 w 71775"/>
                <a:gd name="connsiteY2" fmla="*/ 130392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7" y="126325"/>
                  </a:lnTo>
                  <a:lnTo>
                    <a:pt x="17944" y="130392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7F1FF53-B6D0-4470-AA7A-88F3EC0F591B}"/>
                </a:ext>
              </a:extLst>
            </p:cNvPr>
            <p:cNvSpPr/>
            <p:nvPr/>
          </p:nvSpPr>
          <p:spPr>
            <a:xfrm>
              <a:off x="4453036" y="12490282"/>
              <a:ext cx="62929" cy="188786"/>
            </a:xfrm>
            <a:custGeom>
              <a:avLst/>
              <a:gdLst>
                <a:gd name="connsiteX0" fmla="*/ 41390 w 47850"/>
                <a:gd name="connsiteY0" fmla="*/ 35648 h 143550"/>
                <a:gd name="connsiteX1" fmla="*/ 41151 w 47850"/>
                <a:gd name="connsiteY1" fmla="*/ 144029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390" y="35648"/>
                  </a:moveTo>
                  <a:lnTo>
                    <a:pt x="41151" y="144029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900C5EC2-1561-4C89-850F-CA8D386D05E6}"/>
                </a:ext>
              </a:extLst>
            </p:cNvPr>
            <p:cNvSpPr/>
            <p:nvPr/>
          </p:nvSpPr>
          <p:spPr>
            <a:xfrm>
              <a:off x="4483558" y="12513566"/>
              <a:ext cx="94392" cy="188786"/>
            </a:xfrm>
            <a:custGeom>
              <a:avLst/>
              <a:gdLst>
                <a:gd name="connsiteX0" fmla="*/ 56463 w 71775"/>
                <a:gd name="connsiteY0" fmla="*/ 20097 h 143550"/>
                <a:gd name="connsiteX1" fmla="*/ 56224 w 71775"/>
                <a:gd name="connsiteY1" fmla="*/ 128478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20097"/>
                  </a:moveTo>
                  <a:lnTo>
                    <a:pt x="56224" y="128478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EE5CA259-FD86-4E3E-99D0-052EFC96FBC7}"/>
                </a:ext>
              </a:extLst>
            </p:cNvPr>
            <p:cNvSpPr/>
            <p:nvPr/>
          </p:nvSpPr>
          <p:spPr>
            <a:xfrm>
              <a:off x="4945453" y="12504440"/>
              <a:ext cx="62929" cy="188786"/>
            </a:xfrm>
            <a:custGeom>
              <a:avLst/>
              <a:gdLst>
                <a:gd name="connsiteX0" fmla="*/ 44023 w 47850"/>
                <a:gd name="connsiteY0" fmla="*/ 17944 h 143550"/>
                <a:gd name="connsiteX1" fmla="*/ 43783 w 47850"/>
                <a:gd name="connsiteY1" fmla="*/ 126086 h 143550"/>
                <a:gd name="connsiteX2" fmla="*/ 17944 w 47850"/>
                <a:gd name="connsiteY2" fmla="*/ 142594 h 143550"/>
                <a:gd name="connsiteX3" fmla="*/ 18183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3" y="17944"/>
                  </a:moveTo>
                  <a:lnTo>
                    <a:pt x="43783" y="126086"/>
                  </a:lnTo>
                  <a:lnTo>
                    <a:pt x="17944" y="142594"/>
                  </a:lnTo>
                  <a:lnTo>
                    <a:pt x="18183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C5B2F698-F4B7-4DD0-95B6-D359A5A7F284}"/>
                </a:ext>
              </a:extLst>
            </p:cNvPr>
            <p:cNvSpPr/>
            <p:nvPr/>
          </p:nvSpPr>
          <p:spPr>
            <a:xfrm>
              <a:off x="4895111" y="12526152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6 h 143550"/>
                <a:gd name="connsiteX2" fmla="*/ 17944 w 71775"/>
                <a:gd name="connsiteY2" fmla="*/ 126325 h 143550"/>
                <a:gd name="connsiteX3" fmla="*/ 18422 w 71775"/>
                <a:gd name="connsiteY3" fmla="*/ 1818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6"/>
                  </a:lnTo>
                  <a:lnTo>
                    <a:pt x="17944" y="126325"/>
                  </a:lnTo>
                  <a:lnTo>
                    <a:pt x="18422" y="1818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3F3846D9-FDFE-4E9B-BE98-A7D4A06C07C8}"/>
                </a:ext>
              </a:extLst>
            </p:cNvPr>
            <p:cNvSpPr/>
            <p:nvPr/>
          </p:nvSpPr>
          <p:spPr>
            <a:xfrm>
              <a:off x="4533902" y="12516397"/>
              <a:ext cx="62929" cy="188786"/>
            </a:xfrm>
            <a:custGeom>
              <a:avLst/>
              <a:gdLst>
                <a:gd name="connsiteX0" fmla="*/ 46654 w 47850"/>
                <a:gd name="connsiteY0" fmla="*/ 33017 h 143550"/>
                <a:gd name="connsiteX1" fmla="*/ 46415 w 47850"/>
                <a:gd name="connsiteY1" fmla="*/ 141159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654" y="33017"/>
                  </a:moveTo>
                  <a:lnTo>
                    <a:pt x="46415" y="141159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8716C9D9-49B8-4AB9-8631-C06F494781BD}"/>
                </a:ext>
              </a:extLst>
            </p:cNvPr>
            <p:cNvSpPr/>
            <p:nvPr/>
          </p:nvSpPr>
          <p:spPr>
            <a:xfrm>
              <a:off x="4571343" y="12533704"/>
              <a:ext cx="94392" cy="188786"/>
            </a:xfrm>
            <a:custGeom>
              <a:avLst/>
              <a:gdLst>
                <a:gd name="connsiteX0" fmla="*/ 56224 w 71775"/>
                <a:gd name="connsiteY0" fmla="*/ 17944 h 143550"/>
                <a:gd name="connsiteX1" fmla="*/ 55985 w 71775"/>
                <a:gd name="connsiteY1" fmla="*/ 126085 h 143550"/>
                <a:gd name="connsiteX2" fmla="*/ 17944 w 71775"/>
                <a:gd name="connsiteY2" fmla="*/ 128000 h 143550"/>
                <a:gd name="connsiteX3" fmla="*/ 18183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17944"/>
                  </a:moveTo>
                  <a:lnTo>
                    <a:pt x="55985" y="126085"/>
                  </a:lnTo>
                  <a:lnTo>
                    <a:pt x="17944" y="128000"/>
                  </a:lnTo>
                  <a:lnTo>
                    <a:pt x="18183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E3D256DB-C6AC-4974-BA10-3D2490E71864}"/>
                </a:ext>
              </a:extLst>
            </p:cNvPr>
            <p:cNvSpPr/>
            <p:nvPr/>
          </p:nvSpPr>
          <p:spPr>
            <a:xfrm>
              <a:off x="4805438" y="12538737"/>
              <a:ext cx="94392" cy="188786"/>
            </a:xfrm>
            <a:custGeom>
              <a:avLst/>
              <a:gdLst>
                <a:gd name="connsiteX0" fmla="*/ 55746 w 71775"/>
                <a:gd name="connsiteY0" fmla="*/ 21771 h 143550"/>
                <a:gd name="connsiteX1" fmla="*/ 55507 w 71775"/>
                <a:gd name="connsiteY1" fmla="*/ 130153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21771"/>
                  </a:moveTo>
                  <a:lnTo>
                    <a:pt x="55507" y="13015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0E071DD9-7192-41DE-81DD-6B4BD06F5A04}"/>
                </a:ext>
              </a:extLst>
            </p:cNvPr>
            <p:cNvSpPr/>
            <p:nvPr/>
          </p:nvSpPr>
          <p:spPr>
            <a:xfrm>
              <a:off x="4854837" y="12526466"/>
              <a:ext cx="62929" cy="188786"/>
            </a:xfrm>
            <a:custGeom>
              <a:avLst/>
              <a:gdLst>
                <a:gd name="connsiteX0" fmla="*/ 49046 w 47850"/>
                <a:gd name="connsiteY0" fmla="*/ 17944 h 143550"/>
                <a:gd name="connsiteX1" fmla="*/ 48568 w 47850"/>
                <a:gd name="connsiteY1" fmla="*/ 126085 h 143550"/>
                <a:gd name="connsiteX2" fmla="*/ 17944 w 47850"/>
                <a:gd name="connsiteY2" fmla="*/ 139484 h 143550"/>
                <a:gd name="connsiteX3" fmla="*/ 18183 w 47850"/>
                <a:gd name="connsiteY3" fmla="*/ 3110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9046" y="17944"/>
                  </a:moveTo>
                  <a:lnTo>
                    <a:pt x="48568" y="126085"/>
                  </a:lnTo>
                  <a:lnTo>
                    <a:pt x="17944" y="139484"/>
                  </a:lnTo>
                  <a:lnTo>
                    <a:pt x="18183" y="3110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FA6474FA-1052-47E6-ACD5-E9F8C87942FF}"/>
                </a:ext>
              </a:extLst>
            </p:cNvPr>
            <p:cNvSpPr/>
            <p:nvPr/>
          </p:nvSpPr>
          <p:spPr>
            <a:xfrm>
              <a:off x="4664478" y="12541254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5 h 143550"/>
                <a:gd name="connsiteX2" fmla="*/ 17944 w 71775"/>
                <a:gd name="connsiteY2" fmla="*/ 132067 h 143550"/>
                <a:gd name="connsiteX3" fmla="*/ 18422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5"/>
                  </a:lnTo>
                  <a:lnTo>
                    <a:pt x="17944" y="132067"/>
                  </a:lnTo>
                  <a:lnTo>
                    <a:pt x="18422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D52725D7-7AEE-4116-A4CC-45D8CC42713C}"/>
                </a:ext>
              </a:extLst>
            </p:cNvPr>
            <p:cNvSpPr/>
            <p:nvPr/>
          </p:nvSpPr>
          <p:spPr>
            <a:xfrm>
              <a:off x="4621370" y="12533704"/>
              <a:ext cx="62929" cy="188786"/>
            </a:xfrm>
            <a:custGeom>
              <a:avLst/>
              <a:gdLst>
                <a:gd name="connsiteX0" fmla="*/ 51200 w 47850"/>
                <a:gd name="connsiteY0" fmla="*/ 29667 h 143550"/>
                <a:gd name="connsiteX1" fmla="*/ 50721 w 47850"/>
                <a:gd name="connsiteY1" fmla="*/ 137808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1200" y="29667"/>
                  </a:moveTo>
                  <a:lnTo>
                    <a:pt x="50721" y="13780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79AE5DAA-90B1-4FAA-ABF6-546D28A78C82}"/>
                </a:ext>
              </a:extLst>
            </p:cNvPr>
            <p:cNvSpPr/>
            <p:nvPr/>
          </p:nvSpPr>
          <p:spPr>
            <a:xfrm>
              <a:off x="4760128" y="12538737"/>
              <a:ext cx="62929" cy="188786"/>
            </a:xfrm>
            <a:custGeom>
              <a:avLst/>
              <a:gdLst>
                <a:gd name="connsiteX0" fmla="*/ 52635 w 47850"/>
                <a:gd name="connsiteY0" fmla="*/ 17944 h 143550"/>
                <a:gd name="connsiteX1" fmla="*/ 52396 w 47850"/>
                <a:gd name="connsiteY1" fmla="*/ 126085 h 143550"/>
                <a:gd name="connsiteX2" fmla="*/ 17944 w 47850"/>
                <a:gd name="connsiteY2" fmla="*/ 135895 h 143550"/>
                <a:gd name="connsiteX3" fmla="*/ 18183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5" y="17944"/>
                  </a:moveTo>
                  <a:lnTo>
                    <a:pt x="52396" y="126085"/>
                  </a:lnTo>
                  <a:lnTo>
                    <a:pt x="17944" y="135895"/>
                  </a:lnTo>
                  <a:lnTo>
                    <a:pt x="18183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9E622EA7-AE4E-4249-92EE-97745C968005}"/>
                </a:ext>
              </a:extLst>
            </p:cNvPr>
            <p:cNvSpPr/>
            <p:nvPr/>
          </p:nvSpPr>
          <p:spPr>
            <a:xfrm>
              <a:off x="4712933" y="12541254"/>
              <a:ext cx="94392" cy="188786"/>
            </a:xfrm>
            <a:custGeom>
              <a:avLst/>
              <a:gdLst>
                <a:gd name="connsiteX0" fmla="*/ 54071 w 71775"/>
                <a:gd name="connsiteY0" fmla="*/ 25839 h 143550"/>
                <a:gd name="connsiteX1" fmla="*/ 53832 w 71775"/>
                <a:gd name="connsiteY1" fmla="*/ 133981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39"/>
                  </a:moveTo>
                  <a:lnTo>
                    <a:pt x="53832" y="133981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16573F76-0FFD-416E-A042-36D2A044882D}"/>
                </a:ext>
              </a:extLst>
            </p:cNvPr>
            <p:cNvSpPr/>
            <p:nvPr/>
          </p:nvSpPr>
          <p:spPr>
            <a:xfrm>
              <a:off x="4216740" y="11945634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6134 h 478503"/>
                <a:gd name="connsiteX3" fmla="*/ 759624 w 813455"/>
                <a:gd name="connsiteY3" fmla="*/ 158384 h 478503"/>
                <a:gd name="connsiteX4" fmla="*/ 785463 w 813455"/>
                <a:gd name="connsiteY4" fmla="*/ 175132 h 478503"/>
                <a:gd name="connsiteX5" fmla="*/ 782113 w 813455"/>
                <a:gd name="connsiteY5" fmla="*/ 197383 h 478503"/>
                <a:gd name="connsiteX6" fmla="*/ 802211 w 813455"/>
                <a:gd name="connsiteY6" fmla="*/ 216522 h 478503"/>
                <a:gd name="connsiteX7" fmla="*/ 792162 w 813455"/>
                <a:gd name="connsiteY7" fmla="*/ 238055 h 478503"/>
                <a:gd name="connsiteX8" fmla="*/ 805799 w 813455"/>
                <a:gd name="connsiteY8" fmla="*/ 259109 h 478503"/>
                <a:gd name="connsiteX9" fmla="*/ 789052 w 813455"/>
                <a:gd name="connsiteY9" fmla="*/ 278967 h 478503"/>
                <a:gd name="connsiteX10" fmla="*/ 795990 w 813455"/>
                <a:gd name="connsiteY10" fmla="*/ 301218 h 478503"/>
                <a:gd name="connsiteX11" fmla="*/ 773261 w 813455"/>
                <a:gd name="connsiteY11" fmla="*/ 319162 h 478503"/>
                <a:gd name="connsiteX12" fmla="*/ 773022 w 813455"/>
                <a:gd name="connsiteY12" fmla="*/ 341412 h 478503"/>
                <a:gd name="connsiteX13" fmla="*/ 745030 w 813455"/>
                <a:gd name="connsiteY13" fmla="*/ 356724 h 478503"/>
                <a:gd name="connsiteX14" fmla="*/ 737852 w 813455"/>
                <a:gd name="connsiteY14" fmla="*/ 378735 h 478503"/>
                <a:gd name="connsiteX15" fmla="*/ 705553 w 813455"/>
                <a:gd name="connsiteY15" fmla="*/ 390698 h 478503"/>
                <a:gd name="connsiteX16" fmla="*/ 691676 w 813455"/>
                <a:gd name="connsiteY16" fmla="*/ 411512 h 478503"/>
                <a:gd name="connsiteX17" fmla="*/ 656028 w 813455"/>
                <a:gd name="connsiteY17" fmla="*/ 419648 h 478503"/>
                <a:gd name="connsiteX18" fmla="*/ 635692 w 813455"/>
                <a:gd name="connsiteY18" fmla="*/ 438548 h 478503"/>
                <a:gd name="connsiteX19" fmla="*/ 598129 w 813455"/>
                <a:gd name="connsiteY19" fmla="*/ 442854 h 478503"/>
                <a:gd name="connsiteX20" fmla="*/ 572290 w 813455"/>
                <a:gd name="connsiteY20" fmla="*/ 459363 h 478503"/>
                <a:gd name="connsiteX21" fmla="*/ 534249 w 813455"/>
                <a:gd name="connsiteY21" fmla="*/ 459602 h 478503"/>
                <a:gd name="connsiteX22" fmla="*/ 503385 w 813455"/>
                <a:gd name="connsiteY22" fmla="*/ 472761 h 478503"/>
                <a:gd name="connsiteX23" fmla="*/ 465823 w 813455"/>
                <a:gd name="connsiteY23" fmla="*/ 468933 h 478503"/>
                <a:gd name="connsiteX24" fmla="*/ 431371 w 813455"/>
                <a:gd name="connsiteY24" fmla="*/ 478742 h 478503"/>
                <a:gd name="connsiteX25" fmla="*/ 395483 w 813455"/>
                <a:gd name="connsiteY25" fmla="*/ 470847 h 478503"/>
                <a:gd name="connsiteX26" fmla="*/ 358877 w 813455"/>
                <a:gd name="connsiteY26" fmla="*/ 476828 h 478503"/>
                <a:gd name="connsiteX27" fmla="*/ 325861 w 813455"/>
                <a:gd name="connsiteY27" fmla="*/ 465105 h 478503"/>
                <a:gd name="connsiteX28" fmla="*/ 287820 w 813455"/>
                <a:gd name="connsiteY28" fmla="*/ 467019 h 478503"/>
                <a:gd name="connsiteX29" fmla="*/ 259349 w 813455"/>
                <a:gd name="connsiteY29" fmla="*/ 451946 h 478503"/>
                <a:gd name="connsiteX30" fmla="*/ 221068 w 813455"/>
                <a:gd name="connsiteY30" fmla="*/ 449793 h 478503"/>
                <a:gd name="connsiteX31" fmla="*/ 197861 w 813455"/>
                <a:gd name="connsiteY31" fmla="*/ 432088 h 478503"/>
                <a:gd name="connsiteX32" fmla="*/ 161016 w 813455"/>
                <a:gd name="connsiteY32" fmla="*/ 425868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89 h 478503"/>
                <a:gd name="connsiteX36" fmla="*/ 67948 w 813455"/>
                <a:gd name="connsiteY36" fmla="*/ 360552 h 478503"/>
                <a:gd name="connsiteX37" fmla="*/ 64119 w 813455"/>
                <a:gd name="connsiteY37" fmla="*/ 338301 h 478503"/>
                <a:gd name="connsiteX38" fmla="*/ 38520 w 813455"/>
                <a:gd name="connsiteY38" fmla="*/ 321554 h 478503"/>
                <a:gd name="connsiteX39" fmla="*/ 41630 w 813455"/>
                <a:gd name="connsiteY39" fmla="*/ 299303 h 478503"/>
                <a:gd name="connsiteX40" fmla="*/ 21533 w 813455"/>
                <a:gd name="connsiteY40" fmla="*/ 280163 h 478503"/>
                <a:gd name="connsiteX41" fmla="*/ 31821 w 813455"/>
                <a:gd name="connsiteY41" fmla="*/ 258631 h 478503"/>
                <a:gd name="connsiteX42" fmla="*/ 17944 w 813455"/>
                <a:gd name="connsiteY42" fmla="*/ 237577 h 478503"/>
                <a:gd name="connsiteX43" fmla="*/ 34691 w 813455"/>
                <a:gd name="connsiteY43" fmla="*/ 217480 h 478503"/>
                <a:gd name="connsiteX44" fmla="*/ 27753 w 813455"/>
                <a:gd name="connsiteY44" fmla="*/ 195468 h 478503"/>
                <a:gd name="connsiteX45" fmla="*/ 50721 w 813455"/>
                <a:gd name="connsiteY45" fmla="*/ 177524 h 478503"/>
                <a:gd name="connsiteX46" fmla="*/ 50721 w 813455"/>
                <a:gd name="connsiteY46" fmla="*/ 155274 h 478503"/>
                <a:gd name="connsiteX47" fmla="*/ 78714 w 813455"/>
                <a:gd name="connsiteY47" fmla="*/ 139962 h 478503"/>
                <a:gd name="connsiteX48" fmla="*/ 85891 w 813455"/>
                <a:gd name="connsiteY48" fmla="*/ 117951 h 478503"/>
                <a:gd name="connsiteX49" fmla="*/ 118190 w 813455"/>
                <a:gd name="connsiteY49" fmla="*/ 105988 h 478503"/>
                <a:gd name="connsiteX50" fmla="*/ 132306 w 813455"/>
                <a:gd name="connsiteY50" fmla="*/ 85174 h 478503"/>
                <a:gd name="connsiteX51" fmla="*/ 167715 w 813455"/>
                <a:gd name="connsiteY51" fmla="*/ 77039 h 478503"/>
                <a:gd name="connsiteX52" fmla="*/ 188052 w 813455"/>
                <a:gd name="connsiteY52" fmla="*/ 58138 h 478503"/>
                <a:gd name="connsiteX53" fmla="*/ 225614 w 813455"/>
                <a:gd name="connsiteY53" fmla="*/ 53832 h 478503"/>
                <a:gd name="connsiteX54" fmla="*/ 251453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0 w 813455"/>
                <a:gd name="connsiteY59" fmla="*/ 25839 h 478503"/>
                <a:gd name="connsiteX60" fmla="*/ 465105 w 813455"/>
                <a:gd name="connsiteY60" fmla="*/ 19858 h 478503"/>
                <a:gd name="connsiteX61" fmla="*/ 497883 w 813455"/>
                <a:gd name="connsiteY61" fmla="*/ 31581 h 478503"/>
                <a:gd name="connsiteX62" fmla="*/ 535924 w 813455"/>
                <a:gd name="connsiteY62" fmla="*/ 29667 h 478503"/>
                <a:gd name="connsiteX63" fmla="*/ 564634 w 813455"/>
                <a:gd name="connsiteY63" fmla="*/ 44500 h 478503"/>
                <a:gd name="connsiteX64" fmla="*/ 602675 w 813455"/>
                <a:gd name="connsiteY64" fmla="*/ 46893 h 478503"/>
                <a:gd name="connsiteX65" fmla="*/ 626122 w 813455"/>
                <a:gd name="connsiteY65" fmla="*/ 64597 h 478503"/>
                <a:gd name="connsiteX66" fmla="*/ 662727 w 813455"/>
                <a:gd name="connsiteY66" fmla="*/ 70818 h 478503"/>
                <a:gd name="connsiteX67" fmla="*/ 680192 w 813455"/>
                <a:gd name="connsiteY67" fmla="*/ 90915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6134"/>
                  </a:lnTo>
                  <a:lnTo>
                    <a:pt x="759624" y="158384"/>
                  </a:lnTo>
                  <a:lnTo>
                    <a:pt x="785463" y="175132"/>
                  </a:lnTo>
                  <a:lnTo>
                    <a:pt x="782113" y="197383"/>
                  </a:lnTo>
                  <a:lnTo>
                    <a:pt x="802211" y="216522"/>
                  </a:lnTo>
                  <a:lnTo>
                    <a:pt x="792162" y="238055"/>
                  </a:lnTo>
                  <a:lnTo>
                    <a:pt x="805799" y="259109"/>
                  </a:lnTo>
                  <a:lnTo>
                    <a:pt x="789052" y="278967"/>
                  </a:lnTo>
                  <a:lnTo>
                    <a:pt x="795990" y="301218"/>
                  </a:lnTo>
                  <a:lnTo>
                    <a:pt x="773261" y="319162"/>
                  </a:lnTo>
                  <a:lnTo>
                    <a:pt x="773022" y="341412"/>
                  </a:lnTo>
                  <a:lnTo>
                    <a:pt x="745030" y="356724"/>
                  </a:lnTo>
                  <a:lnTo>
                    <a:pt x="737852" y="378735"/>
                  </a:lnTo>
                  <a:lnTo>
                    <a:pt x="705553" y="390698"/>
                  </a:lnTo>
                  <a:lnTo>
                    <a:pt x="691676" y="411512"/>
                  </a:lnTo>
                  <a:lnTo>
                    <a:pt x="656028" y="419648"/>
                  </a:lnTo>
                  <a:lnTo>
                    <a:pt x="635692" y="438548"/>
                  </a:lnTo>
                  <a:lnTo>
                    <a:pt x="598129" y="442854"/>
                  </a:lnTo>
                  <a:lnTo>
                    <a:pt x="572290" y="459363"/>
                  </a:lnTo>
                  <a:lnTo>
                    <a:pt x="534249" y="459602"/>
                  </a:lnTo>
                  <a:lnTo>
                    <a:pt x="503385" y="472761"/>
                  </a:lnTo>
                  <a:lnTo>
                    <a:pt x="465823" y="468933"/>
                  </a:lnTo>
                  <a:lnTo>
                    <a:pt x="431371" y="478742"/>
                  </a:lnTo>
                  <a:lnTo>
                    <a:pt x="395483" y="470847"/>
                  </a:lnTo>
                  <a:lnTo>
                    <a:pt x="358877" y="476828"/>
                  </a:lnTo>
                  <a:lnTo>
                    <a:pt x="325861" y="465105"/>
                  </a:lnTo>
                  <a:lnTo>
                    <a:pt x="287820" y="467019"/>
                  </a:lnTo>
                  <a:lnTo>
                    <a:pt x="259349" y="451946"/>
                  </a:lnTo>
                  <a:lnTo>
                    <a:pt x="221068" y="449793"/>
                  </a:lnTo>
                  <a:lnTo>
                    <a:pt x="197861" y="432088"/>
                  </a:lnTo>
                  <a:lnTo>
                    <a:pt x="161016" y="425868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89"/>
                  </a:lnTo>
                  <a:lnTo>
                    <a:pt x="67948" y="360552"/>
                  </a:lnTo>
                  <a:lnTo>
                    <a:pt x="64119" y="338301"/>
                  </a:lnTo>
                  <a:lnTo>
                    <a:pt x="38520" y="321554"/>
                  </a:lnTo>
                  <a:lnTo>
                    <a:pt x="41630" y="299303"/>
                  </a:lnTo>
                  <a:lnTo>
                    <a:pt x="21533" y="280163"/>
                  </a:lnTo>
                  <a:lnTo>
                    <a:pt x="31821" y="258631"/>
                  </a:lnTo>
                  <a:lnTo>
                    <a:pt x="17944" y="237577"/>
                  </a:lnTo>
                  <a:lnTo>
                    <a:pt x="34691" y="217480"/>
                  </a:lnTo>
                  <a:lnTo>
                    <a:pt x="27753" y="195468"/>
                  </a:lnTo>
                  <a:lnTo>
                    <a:pt x="50721" y="177524"/>
                  </a:lnTo>
                  <a:lnTo>
                    <a:pt x="50721" y="155274"/>
                  </a:lnTo>
                  <a:lnTo>
                    <a:pt x="78714" y="139962"/>
                  </a:lnTo>
                  <a:lnTo>
                    <a:pt x="85891" y="117951"/>
                  </a:lnTo>
                  <a:lnTo>
                    <a:pt x="118190" y="105988"/>
                  </a:lnTo>
                  <a:lnTo>
                    <a:pt x="132306" y="85174"/>
                  </a:lnTo>
                  <a:lnTo>
                    <a:pt x="167715" y="77039"/>
                  </a:lnTo>
                  <a:lnTo>
                    <a:pt x="188052" y="58138"/>
                  </a:lnTo>
                  <a:lnTo>
                    <a:pt x="225614" y="53832"/>
                  </a:lnTo>
                  <a:lnTo>
                    <a:pt x="251453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0" y="25839"/>
                  </a:lnTo>
                  <a:lnTo>
                    <a:pt x="465105" y="19858"/>
                  </a:lnTo>
                  <a:lnTo>
                    <a:pt x="497883" y="31581"/>
                  </a:lnTo>
                  <a:lnTo>
                    <a:pt x="535924" y="29667"/>
                  </a:lnTo>
                  <a:lnTo>
                    <a:pt x="564634" y="44500"/>
                  </a:lnTo>
                  <a:lnTo>
                    <a:pt x="602675" y="46893"/>
                  </a:lnTo>
                  <a:lnTo>
                    <a:pt x="626122" y="64597"/>
                  </a:lnTo>
                  <a:lnTo>
                    <a:pt x="662727" y="70818"/>
                  </a:lnTo>
                  <a:lnTo>
                    <a:pt x="680192" y="90915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2EE6A4F0-7B64-444C-9624-C3546EC047AF}"/>
                </a:ext>
              </a:extLst>
            </p:cNvPr>
            <p:cNvSpPr/>
            <p:nvPr/>
          </p:nvSpPr>
          <p:spPr>
            <a:xfrm>
              <a:off x="4312003" y="12001559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2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1"/>
                    <a:pt x="58912" y="149832"/>
                    <a:pt x="111308" y="119207"/>
                  </a:cubicBezTo>
                  <a:cubicBezTo>
                    <a:pt x="236437" y="45757"/>
                    <a:pt x="439800" y="45757"/>
                    <a:pt x="565886" y="119207"/>
                  </a:cubicBezTo>
                  <a:cubicBezTo>
                    <a:pt x="619000" y="150071"/>
                    <a:pt x="649863" y="189308"/>
                    <a:pt x="658237" y="229742"/>
                  </a:cubicBezTo>
                  <a:cubicBezTo>
                    <a:pt x="669961" y="173757"/>
                    <a:pt x="639097" y="11561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A48735DD-EDDA-447A-A1F0-82B6684EF2AF}"/>
                </a:ext>
              </a:extLst>
            </p:cNvPr>
            <p:cNvSpPr/>
            <p:nvPr/>
          </p:nvSpPr>
          <p:spPr>
            <a:xfrm>
              <a:off x="4315223" y="12061973"/>
              <a:ext cx="881002" cy="471966"/>
            </a:xfrm>
            <a:custGeom>
              <a:avLst/>
              <a:gdLst>
                <a:gd name="connsiteX0" fmla="*/ 563438 w 669904"/>
                <a:gd name="connsiteY0" fmla="*/ 73032 h 358877"/>
                <a:gd name="connsiteX1" fmla="*/ 108860 w 669904"/>
                <a:gd name="connsiteY1" fmla="*/ 73032 h 358877"/>
                <a:gd name="connsiteX2" fmla="*/ 17944 w 669904"/>
                <a:gd name="connsiteY2" fmla="*/ 182370 h 358877"/>
                <a:gd name="connsiteX3" fmla="*/ 110295 w 669904"/>
                <a:gd name="connsiteY3" fmla="*/ 292904 h 358877"/>
                <a:gd name="connsiteX4" fmla="*/ 564873 w 669904"/>
                <a:gd name="connsiteY4" fmla="*/ 292904 h 358877"/>
                <a:gd name="connsiteX5" fmla="*/ 655789 w 669904"/>
                <a:gd name="connsiteY5" fmla="*/ 183566 h 358877"/>
                <a:gd name="connsiteX6" fmla="*/ 563438 w 669904"/>
                <a:gd name="connsiteY6" fmla="*/ 73032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2"/>
                  </a:moveTo>
                  <a:cubicBezTo>
                    <a:pt x="437591" y="-419"/>
                    <a:pt x="233988" y="-419"/>
                    <a:pt x="108860" y="73032"/>
                  </a:cubicBezTo>
                  <a:cubicBezTo>
                    <a:pt x="56463" y="103895"/>
                    <a:pt x="26318" y="142415"/>
                    <a:pt x="17944" y="182370"/>
                  </a:cubicBezTo>
                  <a:cubicBezTo>
                    <a:pt x="26318" y="222803"/>
                    <a:pt x="57181" y="261801"/>
                    <a:pt x="110295" y="292904"/>
                  </a:cubicBezTo>
                  <a:cubicBezTo>
                    <a:pt x="236141" y="366354"/>
                    <a:pt x="439745" y="366354"/>
                    <a:pt x="564873" y="292904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5B7B4DB0-FB60-4F0A-B10C-BDB33CCA975E}"/>
                </a:ext>
              </a:extLst>
            </p:cNvPr>
            <p:cNvSpPr/>
            <p:nvPr/>
          </p:nvSpPr>
          <p:spPr>
            <a:xfrm>
              <a:off x="4900775" y="12157075"/>
              <a:ext cx="62929" cy="94392"/>
            </a:xfrm>
            <a:custGeom>
              <a:avLst/>
              <a:gdLst>
                <a:gd name="connsiteX0" fmla="*/ 53114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19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3114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1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F80CA8D9-CF6C-45C3-8066-F2DD5CAF7DA8}"/>
                </a:ext>
              </a:extLst>
            </p:cNvPr>
            <p:cNvSpPr/>
            <p:nvPr/>
          </p:nvSpPr>
          <p:spPr>
            <a:xfrm>
              <a:off x="4728980" y="12185990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6" y="25862"/>
                    <a:pt x="25121" y="23230"/>
                  </a:cubicBezTo>
                  <a:cubicBezTo>
                    <a:pt x="30624" y="19881"/>
                    <a:pt x="37323" y="18206"/>
                    <a:pt x="45458" y="17966"/>
                  </a:cubicBezTo>
                  <a:cubicBezTo>
                    <a:pt x="53353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7"/>
                    <a:pt x="53353" y="44762"/>
                    <a:pt x="45458" y="45002"/>
                  </a:cubicBezTo>
                  <a:cubicBezTo>
                    <a:pt x="37323" y="45241"/>
                    <a:pt x="30624" y="46916"/>
                    <a:pt x="25121" y="50265"/>
                  </a:cubicBezTo>
                  <a:cubicBezTo>
                    <a:pt x="20576" y="52897"/>
                    <a:pt x="17944" y="56247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42260CB3-DCD9-4CE3-8BC4-2968AFE33ABB}"/>
                </a:ext>
              </a:extLst>
            </p:cNvPr>
            <p:cNvSpPr/>
            <p:nvPr/>
          </p:nvSpPr>
          <p:spPr>
            <a:xfrm>
              <a:off x="4773344" y="12216541"/>
              <a:ext cx="94392" cy="94392"/>
            </a:xfrm>
            <a:custGeom>
              <a:avLst/>
              <a:gdLst>
                <a:gd name="connsiteX0" fmla="*/ 72493 w 71775"/>
                <a:gd name="connsiteY0" fmla="*/ 17944 h 71775"/>
                <a:gd name="connsiteX1" fmla="*/ 72493 w 71775"/>
                <a:gd name="connsiteY1" fmla="*/ 45219 h 71775"/>
                <a:gd name="connsiteX2" fmla="*/ 17944 w 71775"/>
                <a:gd name="connsiteY2" fmla="*/ 77279 h 71775"/>
                <a:gd name="connsiteX3" fmla="*/ 17944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493" y="17944"/>
                  </a:moveTo>
                  <a:lnTo>
                    <a:pt x="72493" y="45219"/>
                  </a:lnTo>
                  <a:lnTo>
                    <a:pt x="17944" y="77279"/>
                  </a:lnTo>
                  <a:lnTo>
                    <a:pt x="17944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8FA00264-C0C3-4C93-9291-5F2F6AC260F9}"/>
                </a:ext>
              </a:extLst>
            </p:cNvPr>
            <p:cNvSpPr/>
            <p:nvPr/>
          </p:nvSpPr>
          <p:spPr>
            <a:xfrm>
              <a:off x="4634585" y="12197034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4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2"/>
                    <a:pt x="20336" y="32299"/>
                    <a:pt x="25121" y="39476"/>
                  </a:cubicBezTo>
                  <a:cubicBezTo>
                    <a:pt x="31342" y="48329"/>
                    <a:pt x="39955" y="58138"/>
                    <a:pt x="51678" y="69144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576" y="59335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ACA8D106-6DB5-40AE-918C-21ACD9CB1684}"/>
                </a:ext>
              </a:extLst>
            </p:cNvPr>
            <p:cNvSpPr/>
            <p:nvPr/>
          </p:nvSpPr>
          <p:spPr>
            <a:xfrm>
              <a:off x="4845082" y="12216541"/>
              <a:ext cx="62929" cy="125858"/>
            </a:xfrm>
            <a:custGeom>
              <a:avLst/>
              <a:gdLst>
                <a:gd name="connsiteX0" fmla="*/ 50721 w 47850"/>
                <a:gd name="connsiteY0" fmla="*/ 56703 h 95700"/>
                <a:gd name="connsiteX1" fmla="*/ 50721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1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1" y="56703"/>
                  </a:moveTo>
                  <a:lnTo>
                    <a:pt x="50721" y="83738"/>
                  </a:lnTo>
                  <a:cubicBezTo>
                    <a:pt x="43783" y="68905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3017" y="28950"/>
                    <a:pt x="43783" y="41869"/>
                    <a:pt x="50721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8C1AA78-9DAB-43B4-AD5D-082D60A6001E}"/>
                </a:ext>
              </a:extLst>
            </p:cNvPr>
            <p:cNvSpPr/>
            <p:nvPr/>
          </p:nvSpPr>
          <p:spPr>
            <a:xfrm>
              <a:off x="4888190" y="12249580"/>
              <a:ext cx="94392" cy="94392"/>
            </a:xfrm>
            <a:custGeom>
              <a:avLst/>
              <a:gdLst>
                <a:gd name="connsiteX0" fmla="*/ 73690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616 h 71775"/>
                <a:gd name="connsiteX3" fmla="*/ 17944 w 71775"/>
                <a:gd name="connsiteY3" fmla="*/ 3158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690" y="17944"/>
                  </a:moveTo>
                  <a:lnTo>
                    <a:pt x="73690" y="44979"/>
                  </a:lnTo>
                  <a:lnTo>
                    <a:pt x="17944" y="58616"/>
                  </a:lnTo>
                  <a:lnTo>
                    <a:pt x="17944" y="3158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D7B9743-F7B7-4B72-AAE1-3BC73DA5730A}"/>
                </a:ext>
              </a:extLst>
            </p:cNvPr>
            <p:cNvSpPr/>
            <p:nvPr/>
          </p:nvSpPr>
          <p:spPr>
            <a:xfrm>
              <a:off x="4711359" y="12295517"/>
              <a:ext cx="31465" cy="94392"/>
            </a:xfrm>
            <a:custGeom>
              <a:avLst/>
              <a:gdLst>
                <a:gd name="connsiteX0" fmla="*/ 26318 w 23925"/>
                <a:gd name="connsiteY0" fmla="*/ 34452 h 71775"/>
                <a:gd name="connsiteX1" fmla="*/ 26318 w 23925"/>
                <a:gd name="connsiteY1" fmla="*/ 61488 h 71775"/>
                <a:gd name="connsiteX2" fmla="*/ 26318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8 w 23925"/>
                <a:gd name="connsiteY5" fmla="*/ 33256 h 71775"/>
                <a:gd name="connsiteX6" fmla="*/ 26318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8" y="34452"/>
                  </a:moveTo>
                  <a:lnTo>
                    <a:pt x="26318" y="61488"/>
                  </a:lnTo>
                  <a:cubicBezTo>
                    <a:pt x="26318" y="61009"/>
                    <a:pt x="26318" y="60531"/>
                    <a:pt x="26318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8" y="33256"/>
                  </a:cubicBezTo>
                  <a:cubicBezTo>
                    <a:pt x="26318" y="33735"/>
                    <a:pt x="26318" y="33974"/>
                    <a:pt x="26318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ECA8B0C-FA4A-470A-9695-DB15890F66E0}"/>
                </a:ext>
              </a:extLst>
            </p:cNvPr>
            <p:cNvSpPr/>
            <p:nvPr/>
          </p:nvSpPr>
          <p:spPr>
            <a:xfrm>
              <a:off x="4652837" y="12295202"/>
              <a:ext cx="94392" cy="94392"/>
            </a:xfrm>
            <a:custGeom>
              <a:avLst/>
              <a:gdLst>
                <a:gd name="connsiteX0" fmla="*/ 62445 w 71775"/>
                <a:gd name="connsiteY0" fmla="*/ 17944 h 71775"/>
                <a:gd name="connsiteX1" fmla="*/ 62205 w 71775"/>
                <a:gd name="connsiteY1" fmla="*/ 44979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445" y="17944"/>
                  </a:moveTo>
                  <a:lnTo>
                    <a:pt x="62205" y="44979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E36625A4-AE36-4D25-8730-01F1046F8E15}"/>
                </a:ext>
              </a:extLst>
            </p:cNvPr>
            <p:cNvSpPr/>
            <p:nvPr/>
          </p:nvSpPr>
          <p:spPr>
            <a:xfrm>
              <a:off x="4817080" y="12325409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6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6"/>
                  </a:lnTo>
                  <a:cubicBezTo>
                    <a:pt x="18422" y="21532"/>
                    <a:pt x="18422" y="19618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7574B81-B827-4CD7-A587-7CB8089A7245}"/>
                </a:ext>
              </a:extLst>
            </p:cNvPr>
            <p:cNvSpPr/>
            <p:nvPr/>
          </p:nvSpPr>
          <p:spPr>
            <a:xfrm>
              <a:off x="4481356" y="12256500"/>
              <a:ext cx="94392" cy="157323"/>
            </a:xfrm>
            <a:custGeom>
              <a:avLst/>
              <a:gdLst>
                <a:gd name="connsiteX0" fmla="*/ 72732 w 71775"/>
                <a:gd name="connsiteY0" fmla="*/ 80149 h 119625"/>
                <a:gd name="connsiteX1" fmla="*/ 72732 w 71775"/>
                <a:gd name="connsiteY1" fmla="*/ 107184 h 119625"/>
                <a:gd name="connsiteX2" fmla="*/ 35648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8 w 71775"/>
                <a:gd name="connsiteY5" fmla="*/ 48568 h 119625"/>
                <a:gd name="connsiteX6" fmla="*/ 72732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2" y="80149"/>
                  </a:moveTo>
                  <a:lnTo>
                    <a:pt x="72732" y="107184"/>
                  </a:lnTo>
                  <a:cubicBezTo>
                    <a:pt x="57660" y="97375"/>
                    <a:pt x="45219" y="86848"/>
                    <a:pt x="35648" y="75604"/>
                  </a:cubicBezTo>
                  <a:cubicBezTo>
                    <a:pt x="25839" y="64359"/>
                    <a:pt x="20097" y="54310"/>
                    <a:pt x="17944" y="44979"/>
                  </a:cubicBezTo>
                  <a:lnTo>
                    <a:pt x="17944" y="17944"/>
                  </a:lnTo>
                  <a:cubicBezTo>
                    <a:pt x="20097" y="27035"/>
                    <a:pt x="25839" y="37323"/>
                    <a:pt x="35648" y="48568"/>
                  </a:cubicBezTo>
                  <a:cubicBezTo>
                    <a:pt x="45219" y="59813"/>
                    <a:pt x="57660" y="70340"/>
                    <a:pt x="72732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0A7380C5-8F52-48DA-9D89-E389CD3A5466}"/>
                </a:ext>
              </a:extLst>
            </p:cNvPr>
            <p:cNvSpPr/>
            <p:nvPr/>
          </p:nvSpPr>
          <p:spPr>
            <a:xfrm>
              <a:off x="4597145" y="12332645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70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5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1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70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5"/>
                  </a:cubicBezTo>
                  <a:cubicBezTo>
                    <a:pt x="122497" y="59574"/>
                    <a:pt x="144029" y="54549"/>
                    <a:pt x="161734" y="44262"/>
                  </a:cubicBezTo>
                  <a:cubicBezTo>
                    <a:pt x="175850" y="35888"/>
                    <a:pt x="183745" y="27275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FD0C3D89-A22D-40F3-9903-2DFE73EAAB01}"/>
                </a:ext>
              </a:extLst>
            </p:cNvPr>
            <p:cNvSpPr/>
            <p:nvPr/>
          </p:nvSpPr>
          <p:spPr>
            <a:xfrm>
              <a:off x="4549633" y="12362222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4071 w 71775"/>
                <a:gd name="connsiteY1" fmla="*/ 44979 h 71775"/>
                <a:gd name="connsiteX2" fmla="*/ 17944 w 71775"/>
                <a:gd name="connsiteY2" fmla="*/ 66272 h 71775"/>
                <a:gd name="connsiteX3" fmla="*/ 18183 w 71775"/>
                <a:gd name="connsiteY3" fmla="*/ 39238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4071" y="44979"/>
                  </a:lnTo>
                  <a:lnTo>
                    <a:pt x="17944" y="66272"/>
                  </a:lnTo>
                  <a:lnTo>
                    <a:pt x="18183" y="39238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0AEC9286-19E4-42EB-BD8C-1B41B387B5D1}"/>
                </a:ext>
              </a:extLst>
            </p:cNvPr>
            <p:cNvSpPr/>
            <p:nvPr/>
          </p:nvSpPr>
          <p:spPr>
            <a:xfrm>
              <a:off x="4481356" y="12131588"/>
              <a:ext cx="503430" cy="283179"/>
            </a:xfrm>
            <a:custGeom>
              <a:avLst/>
              <a:gdLst>
                <a:gd name="connsiteX0" fmla="*/ 273225 w 382802"/>
                <a:gd name="connsiteY0" fmla="*/ 170825 h 215326"/>
                <a:gd name="connsiteX1" fmla="*/ 249779 w 382802"/>
                <a:gd name="connsiteY1" fmla="*/ 197143 h 215326"/>
                <a:gd name="connsiteX2" fmla="*/ 185181 w 382802"/>
                <a:gd name="connsiteY2" fmla="*/ 212216 h 215326"/>
                <a:gd name="connsiteX3" fmla="*/ 105988 w 382802"/>
                <a:gd name="connsiteY3" fmla="*/ 193315 h 215326"/>
                <a:gd name="connsiteX4" fmla="*/ 70101 w 382802"/>
                <a:gd name="connsiteY4" fmla="*/ 214369 h 215326"/>
                <a:gd name="connsiteX5" fmla="*/ 37802 w 382802"/>
                <a:gd name="connsiteY5" fmla="*/ 195468 h 215326"/>
                <a:gd name="connsiteX6" fmla="*/ 72732 w 382802"/>
                <a:gd name="connsiteY6" fmla="*/ 174893 h 215326"/>
                <a:gd name="connsiteX7" fmla="*/ 35648 w 382802"/>
                <a:gd name="connsiteY7" fmla="*/ 143311 h 215326"/>
                <a:gd name="connsiteX8" fmla="*/ 17944 w 382802"/>
                <a:gd name="connsiteY8" fmla="*/ 112687 h 215326"/>
                <a:gd name="connsiteX9" fmla="*/ 75125 w 382802"/>
                <a:gd name="connsiteY9" fmla="*/ 100007 h 215326"/>
                <a:gd name="connsiteX10" fmla="*/ 88762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29 h 215326"/>
                <a:gd name="connsiteX13" fmla="*/ 142115 w 382802"/>
                <a:gd name="connsiteY13" fmla="*/ 88762 h 215326"/>
                <a:gd name="connsiteX14" fmla="*/ 135416 w 382802"/>
                <a:gd name="connsiteY14" fmla="*/ 61727 h 215326"/>
                <a:gd name="connsiteX15" fmla="*/ 159341 w 382802"/>
                <a:gd name="connsiteY15" fmla="*/ 35170 h 215326"/>
                <a:gd name="connsiteX16" fmla="*/ 224657 w 382802"/>
                <a:gd name="connsiteY16" fmla="*/ 19618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4 h 215326"/>
                <a:gd name="connsiteX20" fmla="*/ 337345 w 382802"/>
                <a:gd name="connsiteY20" fmla="*/ 57420 h 215326"/>
                <a:gd name="connsiteX21" fmla="*/ 383520 w 382802"/>
                <a:gd name="connsiteY21" fmla="*/ 107184 h 215326"/>
                <a:gd name="connsiteX22" fmla="*/ 327774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5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6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7 w 382802"/>
                <a:gd name="connsiteY36" fmla="*/ 142354 h 215326"/>
                <a:gd name="connsiteX37" fmla="*/ 148336 w 382802"/>
                <a:gd name="connsiteY37" fmla="*/ 168433 h 215326"/>
                <a:gd name="connsiteX38" fmla="*/ 174175 w 382802"/>
                <a:gd name="connsiteY38" fmla="*/ 173696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5"/>
                  </a:moveTo>
                  <a:cubicBezTo>
                    <a:pt x="271790" y="180156"/>
                    <a:pt x="263895" y="188769"/>
                    <a:pt x="249779" y="197143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6"/>
                    <a:pt x="105988" y="193315"/>
                  </a:cubicBezTo>
                  <a:lnTo>
                    <a:pt x="70101" y="214369"/>
                  </a:lnTo>
                  <a:lnTo>
                    <a:pt x="37802" y="195468"/>
                  </a:lnTo>
                  <a:lnTo>
                    <a:pt x="72732" y="174893"/>
                  </a:lnTo>
                  <a:cubicBezTo>
                    <a:pt x="57660" y="165083"/>
                    <a:pt x="45219" y="154556"/>
                    <a:pt x="35648" y="143311"/>
                  </a:cubicBezTo>
                  <a:cubicBezTo>
                    <a:pt x="25839" y="132067"/>
                    <a:pt x="20097" y="122018"/>
                    <a:pt x="17944" y="112687"/>
                  </a:cubicBezTo>
                  <a:lnTo>
                    <a:pt x="75125" y="100007"/>
                  </a:lnTo>
                  <a:cubicBezTo>
                    <a:pt x="77278" y="108381"/>
                    <a:pt x="81824" y="116755"/>
                    <a:pt x="88762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29"/>
                  </a:lnTo>
                  <a:cubicBezTo>
                    <a:pt x="156949" y="107424"/>
                    <a:pt x="148097" y="97375"/>
                    <a:pt x="142115" y="88762"/>
                  </a:cubicBezTo>
                  <a:cubicBezTo>
                    <a:pt x="136134" y="79910"/>
                    <a:pt x="133742" y="70818"/>
                    <a:pt x="135416" y="61727"/>
                  </a:cubicBezTo>
                  <a:cubicBezTo>
                    <a:pt x="136852" y="52396"/>
                    <a:pt x="144747" y="43783"/>
                    <a:pt x="159341" y="35170"/>
                  </a:cubicBezTo>
                  <a:cubicBezTo>
                    <a:pt x="177046" y="24643"/>
                    <a:pt x="198818" y="19618"/>
                    <a:pt x="224657" y="19618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4"/>
                  </a:lnTo>
                  <a:lnTo>
                    <a:pt x="337345" y="57420"/>
                  </a:lnTo>
                  <a:cubicBezTo>
                    <a:pt x="361749" y="74167"/>
                    <a:pt x="377061" y="90676"/>
                    <a:pt x="383520" y="107184"/>
                  </a:cubicBezTo>
                  <a:lnTo>
                    <a:pt x="327774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8"/>
                    <a:pt x="261023" y="134938"/>
                    <a:pt x="267005" y="143551"/>
                  </a:cubicBezTo>
                  <a:cubicBezTo>
                    <a:pt x="272747" y="152643"/>
                    <a:pt x="274900" y="161495"/>
                    <a:pt x="273225" y="170825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69"/>
                    <a:pt x="241883" y="58856"/>
                    <a:pt x="233988" y="59095"/>
                  </a:cubicBezTo>
                  <a:cubicBezTo>
                    <a:pt x="225853" y="59334"/>
                    <a:pt x="219154" y="61009"/>
                    <a:pt x="213652" y="64359"/>
                  </a:cubicBezTo>
                  <a:cubicBezTo>
                    <a:pt x="208388" y="67468"/>
                    <a:pt x="205995" y="71297"/>
                    <a:pt x="206474" y="75604"/>
                  </a:cubicBezTo>
                  <a:cubicBezTo>
                    <a:pt x="207192" y="80149"/>
                    <a:pt x="210302" y="85174"/>
                    <a:pt x="215566" y="91155"/>
                  </a:cubicBezTo>
                  <a:moveTo>
                    <a:pt x="174175" y="173696"/>
                  </a:moveTo>
                  <a:cubicBezTo>
                    <a:pt x="181831" y="173696"/>
                    <a:pt x="188530" y="172022"/>
                    <a:pt x="193794" y="168912"/>
                  </a:cubicBezTo>
                  <a:cubicBezTo>
                    <a:pt x="199057" y="165801"/>
                    <a:pt x="201450" y="161973"/>
                    <a:pt x="200971" y="157667"/>
                  </a:cubicBezTo>
                  <a:cubicBezTo>
                    <a:pt x="200493" y="153360"/>
                    <a:pt x="197622" y="148097"/>
                    <a:pt x="192597" y="142354"/>
                  </a:cubicBezTo>
                  <a:lnTo>
                    <a:pt x="148336" y="168433"/>
                  </a:lnTo>
                  <a:cubicBezTo>
                    <a:pt x="157906" y="172022"/>
                    <a:pt x="166519" y="173696"/>
                    <a:pt x="174175" y="173696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4384F385-2146-4C6D-B839-DE6B06B98E72}"/>
                </a:ext>
              </a:extLst>
            </p:cNvPr>
            <p:cNvSpPr/>
            <p:nvPr/>
          </p:nvSpPr>
          <p:spPr>
            <a:xfrm>
              <a:off x="4507155" y="12365368"/>
              <a:ext cx="62929" cy="94392"/>
            </a:xfrm>
            <a:custGeom>
              <a:avLst/>
              <a:gdLst>
                <a:gd name="connsiteX0" fmla="*/ 50482 w 47850"/>
                <a:gd name="connsiteY0" fmla="*/ 36845 h 71775"/>
                <a:gd name="connsiteX1" fmla="*/ 50243 w 47850"/>
                <a:gd name="connsiteY1" fmla="*/ 63880 h 71775"/>
                <a:gd name="connsiteX2" fmla="*/ 17944 w 47850"/>
                <a:gd name="connsiteY2" fmla="*/ 44979 h 71775"/>
                <a:gd name="connsiteX3" fmla="*/ 18183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482" y="36845"/>
                  </a:moveTo>
                  <a:lnTo>
                    <a:pt x="50243" y="63880"/>
                  </a:lnTo>
                  <a:lnTo>
                    <a:pt x="17944" y="44979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735A3BDA-D7DC-4D90-BBE3-69418F8F6DEC}"/>
                </a:ext>
              </a:extLst>
            </p:cNvPr>
            <p:cNvSpPr/>
            <p:nvPr/>
          </p:nvSpPr>
          <p:spPr>
            <a:xfrm>
              <a:off x="4726462" y="12433961"/>
              <a:ext cx="251714" cy="251714"/>
            </a:xfrm>
            <a:custGeom>
              <a:avLst/>
              <a:gdLst>
                <a:gd name="connsiteX0" fmla="*/ 79192 w 191401"/>
                <a:gd name="connsiteY0" fmla="*/ 109338 h 191401"/>
                <a:gd name="connsiteX1" fmla="*/ 61249 w 191401"/>
                <a:gd name="connsiteY1" fmla="*/ 134938 h 191401"/>
                <a:gd name="connsiteX2" fmla="*/ 86848 w 191401"/>
                <a:gd name="connsiteY2" fmla="*/ 116755 h 191401"/>
                <a:gd name="connsiteX3" fmla="*/ 97615 w 191401"/>
                <a:gd name="connsiteY3" fmla="*/ 178721 h 191401"/>
                <a:gd name="connsiteX4" fmla="*/ 108381 w 191401"/>
                <a:gd name="connsiteY4" fmla="*/ 116755 h 191401"/>
                <a:gd name="connsiteX5" fmla="*/ 133742 w 191401"/>
                <a:gd name="connsiteY5" fmla="*/ 134938 h 191401"/>
                <a:gd name="connsiteX6" fmla="*/ 115798 w 191401"/>
                <a:gd name="connsiteY6" fmla="*/ 109099 h 191401"/>
                <a:gd name="connsiteX7" fmla="*/ 177046 w 191401"/>
                <a:gd name="connsiteY7" fmla="*/ 98333 h 191401"/>
                <a:gd name="connsiteX8" fmla="*/ 115798 w 191401"/>
                <a:gd name="connsiteY8" fmla="*/ 87327 h 191401"/>
                <a:gd name="connsiteX9" fmla="*/ 133742 w 191401"/>
                <a:gd name="connsiteY9" fmla="*/ 61727 h 191401"/>
                <a:gd name="connsiteX10" fmla="*/ 108381 w 191401"/>
                <a:gd name="connsiteY10" fmla="*/ 79671 h 191401"/>
                <a:gd name="connsiteX11" fmla="*/ 97615 w 191401"/>
                <a:gd name="connsiteY11" fmla="*/ 17944 h 191401"/>
                <a:gd name="connsiteX12" fmla="*/ 86609 w 191401"/>
                <a:gd name="connsiteY12" fmla="*/ 79910 h 191401"/>
                <a:gd name="connsiteX13" fmla="*/ 61249 w 191401"/>
                <a:gd name="connsiteY13" fmla="*/ 61727 h 191401"/>
                <a:gd name="connsiteX14" fmla="*/ 78953 w 191401"/>
                <a:gd name="connsiteY14" fmla="*/ 87327 h 191401"/>
                <a:gd name="connsiteX15" fmla="*/ 17944 w 191401"/>
                <a:gd name="connsiteY15" fmla="*/ 9833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338"/>
                  </a:moveTo>
                  <a:lnTo>
                    <a:pt x="61249" y="134938"/>
                  </a:lnTo>
                  <a:lnTo>
                    <a:pt x="86848" y="116755"/>
                  </a:lnTo>
                  <a:lnTo>
                    <a:pt x="97615" y="178721"/>
                  </a:lnTo>
                  <a:lnTo>
                    <a:pt x="108381" y="116755"/>
                  </a:lnTo>
                  <a:lnTo>
                    <a:pt x="133742" y="134938"/>
                  </a:lnTo>
                  <a:lnTo>
                    <a:pt x="115798" y="109099"/>
                  </a:lnTo>
                  <a:lnTo>
                    <a:pt x="177046" y="98333"/>
                  </a:lnTo>
                  <a:lnTo>
                    <a:pt x="115798" y="87327"/>
                  </a:lnTo>
                  <a:lnTo>
                    <a:pt x="133742" y="61727"/>
                  </a:lnTo>
                  <a:lnTo>
                    <a:pt x="108381" y="79671"/>
                  </a:lnTo>
                  <a:lnTo>
                    <a:pt x="97615" y="17944"/>
                  </a:lnTo>
                  <a:lnTo>
                    <a:pt x="86609" y="79910"/>
                  </a:lnTo>
                  <a:lnTo>
                    <a:pt x="61249" y="61727"/>
                  </a:lnTo>
                  <a:lnTo>
                    <a:pt x="78953" y="87327"/>
                  </a:lnTo>
                  <a:lnTo>
                    <a:pt x="17944" y="9833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F3DE1882-855C-4734-BB59-DD837868DA8F}"/>
                </a:ext>
              </a:extLst>
            </p:cNvPr>
            <p:cNvSpPr/>
            <p:nvPr/>
          </p:nvSpPr>
          <p:spPr>
            <a:xfrm>
              <a:off x="5221397" y="11850927"/>
              <a:ext cx="31465" cy="188786"/>
            </a:xfrm>
            <a:custGeom>
              <a:avLst/>
              <a:gdLst>
                <a:gd name="connsiteX0" fmla="*/ 21532 w 23925"/>
                <a:gd name="connsiteY0" fmla="*/ 17944 h 143550"/>
                <a:gd name="connsiteX1" fmla="*/ 21054 w 23925"/>
                <a:gd name="connsiteY1" fmla="*/ 126085 h 143550"/>
                <a:gd name="connsiteX2" fmla="*/ 17944 w 23925"/>
                <a:gd name="connsiteY2" fmla="*/ 148336 h 143550"/>
                <a:gd name="connsiteX3" fmla="*/ 18183 w 23925"/>
                <a:gd name="connsiteY3" fmla="*/ 4019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1532" y="17944"/>
                  </a:moveTo>
                  <a:lnTo>
                    <a:pt x="21054" y="126085"/>
                  </a:lnTo>
                  <a:lnTo>
                    <a:pt x="17944" y="148336"/>
                  </a:lnTo>
                  <a:lnTo>
                    <a:pt x="18183" y="4019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7D3D6D53-36B8-4CAF-B362-5F3A6DA73255}"/>
                </a:ext>
              </a:extLst>
            </p:cNvPr>
            <p:cNvSpPr/>
            <p:nvPr/>
          </p:nvSpPr>
          <p:spPr>
            <a:xfrm>
              <a:off x="4229325" y="11877670"/>
              <a:ext cx="31465" cy="188786"/>
            </a:xfrm>
            <a:custGeom>
              <a:avLst/>
              <a:gdLst>
                <a:gd name="connsiteX0" fmla="*/ 25121 w 23925"/>
                <a:gd name="connsiteY0" fmla="*/ 39955 h 143550"/>
                <a:gd name="connsiteX1" fmla="*/ 24882 w 23925"/>
                <a:gd name="connsiteY1" fmla="*/ 148336 h 143550"/>
                <a:gd name="connsiteX2" fmla="*/ 17944 w 23925"/>
                <a:gd name="connsiteY2" fmla="*/ 12632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121" y="39955"/>
                  </a:moveTo>
                  <a:lnTo>
                    <a:pt x="24882" y="148336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1BECD16F-E244-4B0E-8E0E-9F3CCF3B3CFA}"/>
                </a:ext>
              </a:extLst>
            </p:cNvPr>
            <p:cNvSpPr/>
            <p:nvPr/>
          </p:nvSpPr>
          <p:spPr>
            <a:xfrm>
              <a:off x="5234298" y="11905360"/>
              <a:ext cx="31465" cy="188786"/>
            </a:xfrm>
            <a:custGeom>
              <a:avLst/>
              <a:gdLst>
                <a:gd name="connsiteX0" fmla="*/ 28471 w 23925"/>
                <a:gd name="connsiteY0" fmla="*/ 17944 h 143550"/>
                <a:gd name="connsiteX1" fmla="*/ 28232 w 23925"/>
                <a:gd name="connsiteY1" fmla="*/ 126085 h 143550"/>
                <a:gd name="connsiteX2" fmla="*/ 17944 w 23925"/>
                <a:gd name="connsiteY2" fmla="*/ 147618 h 143550"/>
                <a:gd name="connsiteX3" fmla="*/ 18422 w 23925"/>
                <a:gd name="connsiteY3" fmla="*/ 3947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471" y="17944"/>
                  </a:moveTo>
                  <a:lnTo>
                    <a:pt x="28232" y="126085"/>
                  </a:lnTo>
                  <a:lnTo>
                    <a:pt x="17944" y="147618"/>
                  </a:lnTo>
                  <a:lnTo>
                    <a:pt x="18422" y="3947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6089EF2F-6F1A-4A51-B457-FE390617A2F9}"/>
                </a:ext>
              </a:extLst>
            </p:cNvPr>
            <p:cNvSpPr/>
            <p:nvPr/>
          </p:nvSpPr>
          <p:spPr>
            <a:xfrm>
              <a:off x="4216425" y="11933363"/>
              <a:ext cx="62929" cy="188786"/>
            </a:xfrm>
            <a:custGeom>
              <a:avLst/>
              <a:gdLst>
                <a:gd name="connsiteX0" fmla="*/ 32060 w 47850"/>
                <a:gd name="connsiteY0" fmla="*/ 38759 h 143550"/>
                <a:gd name="connsiteX1" fmla="*/ 31581 w 47850"/>
                <a:gd name="connsiteY1" fmla="*/ 146901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38759"/>
                  </a:moveTo>
                  <a:lnTo>
                    <a:pt x="31581" y="146901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E07B667C-25AC-4630-AF11-F45679ADC696}"/>
                </a:ext>
              </a:extLst>
            </p:cNvPr>
            <p:cNvSpPr/>
            <p:nvPr/>
          </p:nvSpPr>
          <p:spPr>
            <a:xfrm>
              <a:off x="5230521" y="11961365"/>
              <a:ext cx="62929" cy="188786"/>
            </a:xfrm>
            <a:custGeom>
              <a:avLst/>
              <a:gdLst>
                <a:gd name="connsiteX0" fmla="*/ 34931 w 47850"/>
                <a:gd name="connsiteY0" fmla="*/ 17944 h 143550"/>
                <a:gd name="connsiteX1" fmla="*/ 34692 w 47850"/>
                <a:gd name="connsiteY1" fmla="*/ 126085 h 143550"/>
                <a:gd name="connsiteX2" fmla="*/ 17944 w 47850"/>
                <a:gd name="connsiteY2" fmla="*/ 146182 h 143550"/>
                <a:gd name="connsiteX3" fmla="*/ 18183 w 47850"/>
                <a:gd name="connsiteY3" fmla="*/ 38041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4931" y="17944"/>
                  </a:moveTo>
                  <a:lnTo>
                    <a:pt x="34692" y="126085"/>
                  </a:lnTo>
                  <a:lnTo>
                    <a:pt x="17944" y="146182"/>
                  </a:lnTo>
                  <a:lnTo>
                    <a:pt x="18183" y="380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C6A0A16D-E8B8-43CA-A10E-21C8F6BE7FA7}"/>
                </a:ext>
              </a:extLst>
            </p:cNvPr>
            <p:cNvSpPr/>
            <p:nvPr/>
          </p:nvSpPr>
          <p:spPr>
            <a:xfrm>
              <a:off x="4221143" y="11989056"/>
              <a:ext cx="62929" cy="188786"/>
            </a:xfrm>
            <a:custGeom>
              <a:avLst/>
              <a:gdLst>
                <a:gd name="connsiteX0" fmla="*/ 38280 w 47850"/>
                <a:gd name="connsiteY0" fmla="*/ 37084 h 143550"/>
                <a:gd name="connsiteX1" fmla="*/ 38041 w 47850"/>
                <a:gd name="connsiteY1" fmla="*/ 145225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280" y="37084"/>
                  </a:moveTo>
                  <a:lnTo>
                    <a:pt x="38041" y="145225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09656B7C-9A5E-4C7A-979A-4D75C6B6FFF0}"/>
                </a:ext>
              </a:extLst>
            </p:cNvPr>
            <p:cNvSpPr/>
            <p:nvPr/>
          </p:nvSpPr>
          <p:spPr>
            <a:xfrm>
              <a:off x="5209755" y="12016742"/>
              <a:ext cx="62929" cy="188786"/>
            </a:xfrm>
            <a:custGeom>
              <a:avLst/>
              <a:gdLst>
                <a:gd name="connsiteX0" fmla="*/ 40912 w 47850"/>
                <a:gd name="connsiteY0" fmla="*/ 17944 h 143550"/>
                <a:gd name="connsiteX1" fmla="*/ 40673 w 47850"/>
                <a:gd name="connsiteY1" fmla="*/ 126086 h 143550"/>
                <a:gd name="connsiteX2" fmla="*/ 17944 w 47850"/>
                <a:gd name="connsiteY2" fmla="*/ 144030 h 143550"/>
                <a:gd name="connsiteX3" fmla="*/ 18183 w 47850"/>
                <a:gd name="connsiteY3" fmla="*/ 3588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0912" y="17944"/>
                  </a:moveTo>
                  <a:lnTo>
                    <a:pt x="40673" y="126086"/>
                  </a:lnTo>
                  <a:lnTo>
                    <a:pt x="17944" y="144030"/>
                  </a:lnTo>
                  <a:lnTo>
                    <a:pt x="18183" y="3588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5FF12BA-92C0-4A5D-86C9-BC69D4C61C96}"/>
                </a:ext>
              </a:extLst>
            </p:cNvPr>
            <p:cNvSpPr/>
            <p:nvPr/>
          </p:nvSpPr>
          <p:spPr>
            <a:xfrm>
              <a:off x="4243483" y="12043489"/>
              <a:ext cx="62929" cy="188786"/>
            </a:xfrm>
            <a:custGeom>
              <a:avLst/>
              <a:gdLst>
                <a:gd name="connsiteX0" fmla="*/ 43783 w 47850"/>
                <a:gd name="connsiteY0" fmla="*/ 34692 h 143550"/>
                <a:gd name="connsiteX1" fmla="*/ 43544 w 47850"/>
                <a:gd name="connsiteY1" fmla="*/ 142833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3783" y="34692"/>
                  </a:moveTo>
                  <a:lnTo>
                    <a:pt x="43544" y="142833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42BF7317-48C3-4813-B6E5-D642C1FD6314}"/>
                </a:ext>
              </a:extLst>
            </p:cNvPr>
            <p:cNvSpPr/>
            <p:nvPr/>
          </p:nvSpPr>
          <p:spPr>
            <a:xfrm>
              <a:off x="5209442" y="12040341"/>
              <a:ext cx="31465" cy="188786"/>
            </a:xfrm>
            <a:custGeom>
              <a:avLst/>
              <a:gdLst>
                <a:gd name="connsiteX0" fmla="*/ 18422 w 23925"/>
                <a:gd name="connsiteY0" fmla="*/ 17944 h 143550"/>
                <a:gd name="connsiteX1" fmla="*/ 18183 w 23925"/>
                <a:gd name="connsiteY1" fmla="*/ 126086 h 143550"/>
                <a:gd name="connsiteX2" fmla="*/ 17944 w 23925"/>
                <a:gd name="connsiteY2" fmla="*/ 148576 h 143550"/>
                <a:gd name="connsiteX3" fmla="*/ 18183 w 23925"/>
                <a:gd name="connsiteY3" fmla="*/ 4019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18422" y="17944"/>
                  </a:moveTo>
                  <a:lnTo>
                    <a:pt x="18183" y="126086"/>
                  </a:lnTo>
                  <a:lnTo>
                    <a:pt x="17944" y="148576"/>
                  </a:lnTo>
                  <a:lnTo>
                    <a:pt x="18183" y="4019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1FC46CC-E996-4010-A514-BD71709E8346}"/>
                </a:ext>
              </a:extLst>
            </p:cNvPr>
            <p:cNvSpPr/>
            <p:nvPr/>
          </p:nvSpPr>
          <p:spPr>
            <a:xfrm>
              <a:off x="5172626" y="12069604"/>
              <a:ext cx="62929" cy="188786"/>
            </a:xfrm>
            <a:custGeom>
              <a:avLst/>
              <a:gdLst>
                <a:gd name="connsiteX0" fmla="*/ 46176 w 47850"/>
                <a:gd name="connsiteY0" fmla="*/ 17944 h 143550"/>
                <a:gd name="connsiteX1" fmla="*/ 45936 w 47850"/>
                <a:gd name="connsiteY1" fmla="*/ 126325 h 143550"/>
                <a:gd name="connsiteX2" fmla="*/ 17944 w 47850"/>
                <a:gd name="connsiteY2" fmla="*/ 141398 h 143550"/>
                <a:gd name="connsiteX3" fmla="*/ 18183 w 47850"/>
                <a:gd name="connsiteY3" fmla="*/ 3325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176" y="17944"/>
                  </a:moveTo>
                  <a:lnTo>
                    <a:pt x="45936" y="126325"/>
                  </a:lnTo>
                  <a:lnTo>
                    <a:pt x="17944" y="141398"/>
                  </a:lnTo>
                  <a:lnTo>
                    <a:pt x="18183" y="3325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8D638E8C-E1C1-4000-8C83-A21A454FFBDC}"/>
                </a:ext>
              </a:extLst>
            </p:cNvPr>
            <p:cNvSpPr/>
            <p:nvPr/>
          </p:nvSpPr>
          <p:spPr>
            <a:xfrm>
              <a:off x="4277152" y="12065515"/>
              <a:ext cx="31465" cy="188786"/>
            </a:xfrm>
            <a:custGeom>
              <a:avLst/>
              <a:gdLst>
                <a:gd name="connsiteX0" fmla="*/ 22011 w 23925"/>
                <a:gd name="connsiteY0" fmla="*/ 40194 h 143550"/>
                <a:gd name="connsiteX1" fmla="*/ 21772 w 23925"/>
                <a:gd name="connsiteY1" fmla="*/ 148336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2011" y="40194"/>
                  </a:moveTo>
                  <a:lnTo>
                    <a:pt x="21772" y="14833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16F2EB6C-5A41-4524-B8AE-9A97B3D531C7}"/>
                </a:ext>
              </a:extLst>
            </p:cNvPr>
            <p:cNvSpPr/>
            <p:nvPr/>
          </p:nvSpPr>
          <p:spPr>
            <a:xfrm>
              <a:off x="4282184" y="12094775"/>
              <a:ext cx="62929" cy="188786"/>
            </a:xfrm>
            <a:custGeom>
              <a:avLst/>
              <a:gdLst>
                <a:gd name="connsiteX0" fmla="*/ 48807 w 47850"/>
                <a:gd name="connsiteY0" fmla="*/ 31581 h 143550"/>
                <a:gd name="connsiteX1" fmla="*/ 48568 w 47850"/>
                <a:gd name="connsiteY1" fmla="*/ 139723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8807" y="31581"/>
                  </a:moveTo>
                  <a:lnTo>
                    <a:pt x="48568" y="139723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8C672941-E4F0-409B-8F49-BE22AB1AA128}"/>
                </a:ext>
              </a:extLst>
            </p:cNvPr>
            <p:cNvSpPr/>
            <p:nvPr/>
          </p:nvSpPr>
          <p:spPr>
            <a:xfrm>
              <a:off x="5163190" y="12089741"/>
              <a:ext cx="31465" cy="188786"/>
            </a:xfrm>
            <a:custGeom>
              <a:avLst/>
              <a:gdLst>
                <a:gd name="connsiteX0" fmla="*/ 25361 w 23925"/>
                <a:gd name="connsiteY0" fmla="*/ 17944 h 143550"/>
                <a:gd name="connsiteX1" fmla="*/ 25121 w 23925"/>
                <a:gd name="connsiteY1" fmla="*/ 126086 h 143550"/>
                <a:gd name="connsiteX2" fmla="*/ 17944 w 23925"/>
                <a:gd name="connsiteY2" fmla="*/ 148097 h 143550"/>
                <a:gd name="connsiteX3" fmla="*/ 18183 w 23925"/>
                <a:gd name="connsiteY3" fmla="*/ 3995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5361" y="17944"/>
                  </a:moveTo>
                  <a:lnTo>
                    <a:pt x="25121" y="126086"/>
                  </a:lnTo>
                  <a:lnTo>
                    <a:pt x="17944" y="148097"/>
                  </a:lnTo>
                  <a:lnTo>
                    <a:pt x="18183" y="399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BE9F71AC-EB49-484E-AF97-236E212F949E}"/>
                </a:ext>
              </a:extLst>
            </p:cNvPr>
            <p:cNvSpPr/>
            <p:nvPr/>
          </p:nvSpPr>
          <p:spPr>
            <a:xfrm>
              <a:off x="5120710" y="12118688"/>
              <a:ext cx="62929" cy="188786"/>
            </a:xfrm>
            <a:custGeom>
              <a:avLst/>
              <a:gdLst>
                <a:gd name="connsiteX0" fmla="*/ 50482 w 47850"/>
                <a:gd name="connsiteY0" fmla="*/ 17944 h 143550"/>
                <a:gd name="connsiteX1" fmla="*/ 50243 w 47850"/>
                <a:gd name="connsiteY1" fmla="*/ 126085 h 143550"/>
                <a:gd name="connsiteX2" fmla="*/ 17944 w 47850"/>
                <a:gd name="connsiteY2" fmla="*/ 138048 h 143550"/>
                <a:gd name="connsiteX3" fmla="*/ 18183 w 47850"/>
                <a:gd name="connsiteY3" fmla="*/ 29906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0482" y="17944"/>
                  </a:moveTo>
                  <a:lnTo>
                    <a:pt x="50243" y="126085"/>
                  </a:lnTo>
                  <a:lnTo>
                    <a:pt x="17944" y="138048"/>
                  </a:lnTo>
                  <a:lnTo>
                    <a:pt x="18183" y="2990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1239EE1C-615C-4E54-8193-FF8A99BAEB1A}"/>
                </a:ext>
              </a:extLst>
            </p:cNvPr>
            <p:cNvSpPr/>
            <p:nvPr/>
          </p:nvSpPr>
          <p:spPr>
            <a:xfrm>
              <a:off x="4322460" y="12112710"/>
              <a:ext cx="31465" cy="188786"/>
            </a:xfrm>
            <a:custGeom>
              <a:avLst/>
              <a:gdLst>
                <a:gd name="connsiteX0" fmla="*/ 28949 w 23925"/>
                <a:gd name="connsiteY0" fmla="*/ 39476 h 143550"/>
                <a:gd name="connsiteX1" fmla="*/ 28710 w 23925"/>
                <a:gd name="connsiteY1" fmla="*/ 147618 h 143550"/>
                <a:gd name="connsiteX2" fmla="*/ 17944 w 23925"/>
                <a:gd name="connsiteY2" fmla="*/ 126085 h 143550"/>
                <a:gd name="connsiteX3" fmla="*/ 18183 w 2392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25" h="143550">
                  <a:moveTo>
                    <a:pt x="28949" y="39476"/>
                  </a:moveTo>
                  <a:lnTo>
                    <a:pt x="28710" y="147618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2BE2A0E2-0D45-40C2-8C5C-9A59A44BD6F3}"/>
                </a:ext>
              </a:extLst>
            </p:cNvPr>
            <p:cNvSpPr/>
            <p:nvPr/>
          </p:nvSpPr>
          <p:spPr>
            <a:xfrm>
              <a:off x="4336618" y="12141028"/>
              <a:ext cx="62929" cy="188786"/>
            </a:xfrm>
            <a:custGeom>
              <a:avLst/>
              <a:gdLst>
                <a:gd name="connsiteX0" fmla="*/ 52396 w 47850"/>
                <a:gd name="connsiteY0" fmla="*/ 27993 h 143550"/>
                <a:gd name="connsiteX1" fmla="*/ 52157 w 47850"/>
                <a:gd name="connsiteY1" fmla="*/ 136134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396" y="27993"/>
                  </a:moveTo>
                  <a:lnTo>
                    <a:pt x="52157" y="136134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F1B37196-E598-4391-923D-F397DAC54CF5}"/>
                </a:ext>
              </a:extLst>
            </p:cNvPr>
            <p:cNvSpPr/>
            <p:nvPr/>
          </p:nvSpPr>
          <p:spPr>
            <a:xfrm>
              <a:off x="5102462" y="12134421"/>
              <a:ext cx="62929" cy="188786"/>
            </a:xfrm>
            <a:custGeom>
              <a:avLst/>
              <a:gdLst>
                <a:gd name="connsiteX0" fmla="*/ 32060 w 47850"/>
                <a:gd name="connsiteY0" fmla="*/ 17944 h 143550"/>
                <a:gd name="connsiteX1" fmla="*/ 31821 w 47850"/>
                <a:gd name="connsiteY1" fmla="*/ 126085 h 143550"/>
                <a:gd name="connsiteX2" fmla="*/ 17944 w 47850"/>
                <a:gd name="connsiteY2" fmla="*/ 146900 h 143550"/>
                <a:gd name="connsiteX3" fmla="*/ 18183 w 47850"/>
                <a:gd name="connsiteY3" fmla="*/ 38759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2060" y="17944"/>
                  </a:moveTo>
                  <a:lnTo>
                    <a:pt x="31821" y="126085"/>
                  </a:lnTo>
                  <a:lnTo>
                    <a:pt x="17944" y="146900"/>
                  </a:lnTo>
                  <a:lnTo>
                    <a:pt x="18183" y="38759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79FC8DF-872C-47D0-A990-45CFA2873BD2}"/>
                </a:ext>
              </a:extLst>
            </p:cNvPr>
            <p:cNvSpPr/>
            <p:nvPr/>
          </p:nvSpPr>
          <p:spPr>
            <a:xfrm>
              <a:off x="5055580" y="12161793"/>
              <a:ext cx="94392" cy="188786"/>
            </a:xfrm>
            <a:custGeom>
              <a:avLst/>
              <a:gdLst>
                <a:gd name="connsiteX0" fmla="*/ 53832 w 71775"/>
                <a:gd name="connsiteY0" fmla="*/ 17944 h 143550"/>
                <a:gd name="connsiteX1" fmla="*/ 53592 w 71775"/>
                <a:gd name="connsiteY1" fmla="*/ 126085 h 143550"/>
                <a:gd name="connsiteX2" fmla="*/ 17944 w 71775"/>
                <a:gd name="connsiteY2" fmla="*/ 134220 h 143550"/>
                <a:gd name="connsiteX3" fmla="*/ 18183 w 71775"/>
                <a:gd name="connsiteY3" fmla="*/ 2607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3832" y="17944"/>
                  </a:moveTo>
                  <a:lnTo>
                    <a:pt x="53592" y="126085"/>
                  </a:lnTo>
                  <a:lnTo>
                    <a:pt x="17944" y="134220"/>
                  </a:lnTo>
                  <a:lnTo>
                    <a:pt x="18183" y="260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EB50D626-85D6-4F55-A64A-5C1579E35A60}"/>
                </a:ext>
              </a:extLst>
            </p:cNvPr>
            <p:cNvSpPr/>
            <p:nvPr/>
          </p:nvSpPr>
          <p:spPr>
            <a:xfrm>
              <a:off x="4381612" y="12154243"/>
              <a:ext cx="62929" cy="188786"/>
            </a:xfrm>
            <a:custGeom>
              <a:avLst/>
              <a:gdLst>
                <a:gd name="connsiteX0" fmla="*/ 35649 w 47850"/>
                <a:gd name="connsiteY0" fmla="*/ 38041 h 143550"/>
                <a:gd name="connsiteX1" fmla="*/ 35409 w 47850"/>
                <a:gd name="connsiteY1" fmla="*/ 146182 h 143550"/>
                <a:gd name="connsiteX2" fmla="*/ 17944 w 47850"/>
                <a:gd name="connsiteY2" fmla="*/ 12608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5649" y="38041"/>
                  </a:moveTo>
                  <a:lnTo>
                    <a:pt x="35409" y="146182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8064558-2CFD-4988-AE30-B039E05FD4AB}"/>
                </a:ext>
              </a:extLst>
            </p:cNvPr>
            <p:cNvSpPr/>
            <p:nvPr/>
          </p:nvSpPr>
          <p:spPr>
            <a:xfrm>
              <a:off x="4404582" y="12180674"/>
              <a:ext cx="94392" cy="188786"/>
            </a:xfrm>
            <a:custGeom>
              <a:avLst/>
              <a:gdLst>
                <a:gd name="connsiteX0" fmla="*/ 55028 w 71775"/>
                <a:gd name="connsiteY0" fmla="*/ 24164 h 143550"/>
                <a:gd name="connsiteX1" fmla="*/ 54789 w 71775"/>
                <a:gd name="connsiteY1" fmla="*/ 132306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24164"/>
                  </a:moveTo>
                  <a:lnTo>
                    <a:pt x="54789" y="132306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ACA91FE8-2680-4C0B-BE81-CE5D72562F2F}"/>
                </a:ext>
              </a:extLst>
            </p:cNvPr>
            <p:cNvSpPr/>
            <p:nvPr/>
          </p:nvSpPr>
          <p:spPr>
            <a:xfrm>
              <a:off x="5028834" y="12172492"/>
              <a:ext cx="62929" cy="188786"/>
            </a:xfrm>
            <a:custGeom>
              <a:avLst/>
              <a:gdLst>
                <a:gd name="connsiteX0" fmla="*/ 38520 w 47850"/>
                <a:gd name="connsiteY0" fmla="*/ 17944 h 143550"/>
                <a:gd name="connsiteX1" fmla="*/ 38280 w 47850"/>
                <a:gd name="connsiteY1" fmla="*/ 126085 h 143550"/>
                <a:gd name="connsiteX2" fmla="*/ 17944 w 47850"/>
                <a:gd name="connsiteY2" fmla="*/ 145226 h 143550"/>
                <a:gd name="connsiteX3" fmla="*/ 18183 w 47850"/>
                <a:gd name="connsiteY3" fmla="*/ 3684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38520" y="17944"/>
                  </a:moveTo>
                  <a:lnTo>
                    <a:pt x="38280" y="126085"/>
                  </a:lnTo>
                  <a:lnTo>
                    <a:pt x="17944" y="145226"/>
                  </a:lnTo>
                  <a:lnTo>
                    <a:pt x="18183" y="36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953A8DF7-9969-4155-8AC3-5F901B09397A}"/>
                </a:ext>
              </a:extLst>
            </p:cNvPr>
            <p:cNvSpPr/>
            <p:nvPr/>
          </p:nvSpPr>
          <p:spPr>
            <a:xfrm>
              <a:off x="4979437" y="12197348"/>
              <a:ext cx="94392" cy="188786"/>
            </a:xfrm>
            <a:custGeom>
              <a:avLst/>
              <a:gdLst>
                <a:gd name="connsiteX0" fmla="*/ 55746 w 71775"/>
                <a:gd name="connsiteY0" fmla="*/ 17944 h 143550"/>
                <a:gd name="connsiteX1" fmla="*/ 55507 w 71775"/>
                <a:gd name="connsiteY1" fmla="*/ 126325 h 143550"/>
                <a:gd name="connsiteX2" fmla="*/ 17944 w 71775"/>
                <a:gd name="connsiteY2" fmla="*/ 130631 h 143550"/>
                <a:gd name="connsiteX3" fmla="*/ 18183 w 71775"/>
                <a:gd name="connsiteY3" fmla="*/ 22250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17944"/>
                  </a:moveTo>
                  <a:lnTo>
                    <a:pt x="55507" y="126325"/>
                  </a:lnTo>
                  <a:lnTo>
                    <a:pt x="17944" y="130631"/>
                  </a:lnTo>
                  <a:lnTo>
                    <a:pt x="18183" y="2225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3E3C457B-DD59-4C77-A5BE-4A44DB888E94}"/>
                </a:ext>
              </a:extLst>
            </p:cNvPr>
            <p:cNvSpPr/>
            <p:nvPr/>
          </p:nvSpPr>
          <p:spPr>
            <a:xfrm>
              <a:off x="4453036" y="12188853"/>
              <a:ext cx="62929" cy="188786"/>
            </a:xfrm>
            <a:custGeom>
              <a:avLst/>
              <a:gdLst>
                <a:gd name="connsiteX0" fmla="*/ 41390 w 47850"/>
                <a:gd name="connsiteY0" fmla="*/ 35649 h 143550"/>
                <a:gd name="connsiteX1" fmla="*/ 41151 w 47850"/>
                <a:gd name="connsiteY1" fmla="*/ 144030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1390" y="35649"/>
                  </a:moveTo>
                  <a:lnTo>
                    <a:pt x="41151" y="144030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69E00F3-8544-48E4-B8CD-4A7D9D3DF355}"/>
                </a:ext>
              </a:extLst>
            </p:cNvPr>
            <p:cNvSpPr/>
            <p:nvPr/>
          </p:nvSpPr>
          <p:spPr>
            <a:xfrm>
              <a:off x="4483558" y="12212137"/>
              <a:ext cx="94392" cy="188786"/>
            </a:xfrm>
            <a:custGeom>
              <a:avLst/>
              <a:gdLst>
                <a:gd name="connsiteX0" fmla="*/ 56463 w 71775"/>
                <a:gd name="connsiteY0" fmla="*/ 20097 h 143550"/>
                <a:gd name="connsiteX1" fmla="*/ 56224 w 71775"/>
                <a:gd name="connsiteY1" fmla="*/ 128478 h 143550"/>
                <a:gd name="connsiteX2" fmla="*/ 17944 w 71775"/>
                <a:gd name="connsiteY2" fmla="*/ 12632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20097"/>
                  </a:moveTo>
                  <a:lnTo>
                    <a:pt x="56224" y="128478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0800B68B-4D97-4171-B839-AE61EAE488EF}"/>
                </a:ext>
              </a:extLst>
            </p:cNvPr>
            <p:cNvSpPr/>
            <p:nvPr/>
          </p:nvSpPr>
          <p:spPr>
            <a:xfrm>
              <a:off x="4945453" y="12203013"/>
              <a:ext cx="62929" cy="188786"/>
            </a:xfrm>
            <a:custGeom>
              <a:avLst/>
              <a:gdLst>
                <a:gd name="connsiteX0" fmla="*/ 44023 w 47850"/>
                <a:gd name="connsiteY0" fmla="*/ 17944 h 143550"/>
                <a:gd name="connsiteX1" fmla="*/ 43783 w 47850"/>
                <a:gd name="connsiteY1" fmla="*/ 126325 h 143550"/>
                <a:gd name="connsiteX2" fmla="*/ 17944 w 47850"/>
                <a:gd name="connsiteY2" fmla="*/ 142594 h 143550"/>
                <a:gd name="connsiteX3" fmla="*/ 18183 w 47850"/>
                <a:gd name="connsiteY3" fmla="*/ 3445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4023" y="17944"/>
                  </a:moveTo>
                  <a:lnTo>
                    <a:pt x="43783" y="126325"/>
                  </a:lnTo>
                  <a:lnTo>
                    <a:pt x="17944" y="142594"/>
                  </a:lnTo>
                  <a:lnTo>
                    <a:pt x="18183" y="34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790EB3E-31AC-4758-8E36-650AFC7DCAC2}"/>
                </a:ext>
              </a:extLst>
            </p:cNvPr>
            <p:cNvSpPr/>
            <p:nvPr/>
          </p:nvSpPr>
          <p:spPr>
            <a:xfrm>
              <a:off x="4895111" y="12224724"/>
              <a:ext cx="94392" cy="188786"/>
            </a:xfrm>
            <a:custGeom>
              <a:avLst/>
              <a:gdLst>
                <a:gd name="connsiteX0" fmla="*/ 56463 w 71775"/>
                <a:gd name="connsiteY0" fmla="*/ 17944 h 143550"/>
                <a:gd name="connsiteX1" fmla="*/ 56224 w 71775"/>
                <a:gd name="connsiteY1" fmla="*/ 126085 h 143550"/>
                <a:gd name="connsiteX2" fmla="*/ 17944 w 71775"/>
                <a:gd name="connsiteY2" fmla="*/ 126325 h 143550"/>
                <a:gd name="connsiteX3" fmla="*/ 18422 w 71775"/>
                <a:gd name="connsiteY3" fmla="*/ 1818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463" y="17944"/>
                  </a:moveTo>
                  <a:lnTo>
                    <a:pt x="56224" y="126085"/>
                  </a:lnTo>
                  <a:lnTo>
                    <a:pt x="17944" y="126325"/>
                  </a:lnTo>
                  <a:lnTo>
                    <a:pt x="18422" y="1818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C925D549-436B-4F1D-A34E-C8A7762B1BA9}"/>
                </a:ext>
              </a:extLst>
            </p:cNvPr>
            <p:cNvSpPr/>
            <p:nvPr/>
          </p:nvSpPr>
          <p:spPr>
            <a:xfrm>
              <a:off x="4533902" y="12214969"/>
              <a:ext cx="62929" cy="188786"/>
            </a:xfrm>
            <a:custGeom>
              <a:avLst/>
              <a:gdLst>
                <a:gd name="connsiteX0" fmla="*/ 46654 w 47850"/>
                <a:gd name="connsiteY0" fmla="*/ 33017 h 143550"/>
                <a:gd name="connsiteX1" fmla="*/ 46415 w 47850"/>
                <a:gd name="connsiteY1" fmla="*/ 141158 h 143550"/>
                <a:gd name="connsiteX2" fmla="*/ 17944 w 47850"/>
                <a:gd name="connsiteY2" fmla="*/ 126325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6654" y="33017"/>
                  </a:moveTo>
                  <a:lnTo>
                    <a:pt x="46415" y="141158"/>
                  </a:lnTo>
                  <a:lnTo>
                    <a:pt x="17944" y="12632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7AD70CB7-5732-4F17-B140-5C65371C5B99}"/>
                </a:ext>
              </a:extLst>
            </p:cNvPr>
            <p:cNvSpPr/>
            <p:nvPr/>
          </p:nvSpPr>
          <p:spPr>
            <a:xfrm>
              <a:off x="4571343" y="12232274"/>
              <a:ext cx="94392" cy="188786"/>
            </a:xfrm>
            <a:custGeom>
              <a:avLst/>
              <a:gdLst>
                <a:gd name="connsiteX0" fmla="*/ 56224 w 71775"/>
                <a:gd name="connsiteY0" fmla="*/ 17944 h 143550"/>
                <a:gd name="connsiteX1" fmla="*/ 55985 w 71775"/>
                <a:gd name="connsiteY1" fmla="*/ 126086 h 143550"/>
                <a:gd name="connsiteX2" fmla="*/ 17944 w 71775"/>
                <a:gd name="connsiteY2" fmla="*/ 128000 h 143550"/>
                <a:gd name="connsiteX3" fmla="*/ 18183 w 71775"/>
                <a:gd name="connsiteY3" fmla="*/ 19858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6224" y="17944"/>
                  </a:moveTo>
                  <a:lnTo>
                    <a:pt x="55985" y="126086"/>
                  </a:lnTo>
                  <a:lnTo>
                    <a:pt x="17944" y="128000"/>
                  </a:lnTo>
                  <a:lnTo>
                    <a:pt x="18183" y="19858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54BA04BC-35B4-43A6-A3C9-083B579C76A0}"/>
                </a:ext>
              </a:extLst>
            </p:cNvPr>
            <p:cNvSpPr/>
            <p:nvPr/>
          </p:nvSpPr>
          <p:spPr>
            <a:xfrm>
              <a:off x="4805438" y="12237309"/>
              <a:ext cx="94392" cy="188786"/>
            </a:xfrm>
            <a:custGeom>
              <a:avLst/>
              <a:gdLst>
                <a:gd name="connsiteX0" fmla="*/ 55746 w 71775"/>
                <a:gd name="connsiteY0" fmla="*/ 22011 h 143550"/>
                <a:gd name="connsiteX1" fmla="*/ 55507 w 71775"/>
                <a:gd name="connsiteY1" fmla="*/ 130153 h 143550"/>
                <a:gd name="connsiteX2" fmla="*/ 17944 w 71775"/>
                <a:gd name="connsiteY2" fmla="*/ 126086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746" y="22011"/>
                  </a:moveTo>
                  <a:lnTo>
                    <a:pt x="55507" y="130153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923CE8FD-95C1-42F5-A09E-946A55F5EB7D}"/>
                </a:ext>
              </a:extLst>
            </p:cNvPr>
            <p:cNvSpPr/>
            <p:nvPr/>
          </p:nvSpPr>
          <p:spPr>
            <a:xfrm>
              <a:off x="4854837" y="12225038"/>
              <a:ext cx="62929" cy="188786"/>
            </a:xfrm>
            <a:custGeom>
              <a:avLst/>
              <a:gdLst>
                <a:gd name="connsiteX0" fmla="*/ 49046 w 47850"/>
                <a:gd name="connsiteY0" fmla="*/ 17944 h 143550"/>
                <a:gd name="connsiteX1" fmla="*/ 48568 w 47850"/>
                <a:gd name="connsiteY1" fmla="*/ 126085 h 143550"/>
                <a:gd name="connsiteX2" fmla="*/ 17944 w 47850"/>
                <a:gd name="connsiteY2" fmla="*/ 139483 h 143550"/>
                <a:gd name="connsiteX3" fmla="*/ 18183 w 47850"/>
                <a:gd name="connsiteY3" fmla="*/ 31342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49046" y="17944"/>
                  </a:moveTo>
                  <a:lnTo>
                    <a:pt x="48568" y="126085"/>
                  </a:lnTo>
                  <a:lnTo>
                    <a:pt x="17944" y="139483"/>
                  </a:lnTo>
                  <a:lnTo>
                    <a:pt x="18183" y="3134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E38535CC-B4FB-48B5-A200-75DFA8640EAB}"/>
                </a:ext>
              </a:extLst>
            </p:cNvPr>
            <p:cNvSpPr/>
            <p:nvPr/>
          </p:nvSpPr>
          <p:spPr>
            <a:xfrm>
              <a:off x="4664478" y="12239826"/>
              <a:ext cx="94392" cy="188786"/>
            </a:xfrm>
            <a:custGeom>
              <a:avLst/>
              <a:gdLst>
                <a:gd name="connsiteX0" fmla="*/ 55028 w 71775"/>
                <a:gd name="connsiteY0" fmla="*/ 17944 h 143550"/>
                <a:gd name="connsiteX1" fmla="*/ 54788 w 71775"/>
                <a:gd name="connsiteY1" fmla="*/ 126085 h 143550"/>
                <a:gd name="connsiteX2" fmla="*/ 17944 w 71775"/>
                <a:gd name="connsiteY2" fmla="*/ 132067 h 143550"/>
                <a:gd name="connsiteX3" fmla="*/ 18422 w 71775"/>
                <a:gd name="connsiteY3" fmla="*/ 23925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5028" y="17944"/>
                  </a:moveTo>
                  <a:lnTo>
                    <a:pt x="54788" y="126085"/>
                  </a:lnTo>
                  <a:lnTo>
                    <a:pt x="17944" y="132067"/>
                  </a:lnTo>
                  <a:lnTo>
                    <a:pt x="18422" y="2392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9ACCF2E2-84BF-4459-89AD-D64339AAC8AA}"/>
                </a:ext>
              </a:extLst>
            </p:cNvPr>
            <p:cNvSpPr/>
            <p:nvPr/>
          </p:nvSpPr>
          <p:spPr>
            <a:xfrm>
              <a:off x="4621370" y="12232274"/>
              <a:ext cx="62929" cy="188786"/>
            </a:xfrm>
            <a:custGeom>
              <a:avLst/>
              <a:gdLst>
                <a:gd name="connsiteX0" fmla="*/ 51200 w 47850"/>
                <a:gd name="connsiteY0" fmla="*/ 29668 h 143550"/>
                <a:gd name="connsiteX1" fmla="*/ 50721 w 47850"/>
                <a:gd name="connsiteY1" fmla="*/ 137809 h 143550"/>
                <a:gd name="connsiteX2" fmla="*/ 17944 w 47850"/>
                <a:gd name="connsiteY2" fmla="*/ 126086 h 143550"/>
                <a:gd name="connsiteX3" fmla="*/ 18183 w 47850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1200" y="29668"/>
                  </a:moveTo>
                  <a:lnTo>
                    <a:pt x="50721" y="137809"/>
                  </a:lnTo>
                  <a:lnTo>
                    <a:pt x="17944" y="126086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2A792101-45AE-481D-9291-523CC1E3E0DC}"/>
                </a:ext>
              </a:extLst>
            </p:cNvPr>
            <p:cNvSpPr/>
            <p:nvPr/>
          </p:nvSpPr>
          <p:spPr>
            <a:xfrm>
              <a:off x="4760128" y="12237309"/>
              <a:ext cx="62929" cy="188786"/>
            </a:xfrm>
            <a:custGeom>
              <a:avLst/>
              <a:gdLst>
                <a:gd name="connsiteX0" fmla="*/ 52635 w 47850"/>
                <a:gd name="connsiteY0" fmla="*/ 17944 h 143550"/>
                <a:gd name="connsiteX1" fmla="*/ 52396 w 47850"/>
                <a:gd name="connsiteY1" fmla="*/ 126086 h 143550"/>
                <a:gd name="connsiteX2" fmla="*/ 17944 w 47850"/>
                <a:gd name="connsiteY2" fmla="*/ 136134 h 143550"/>
                <a:gd name="connsiteX3" fmla="*/ 18183 w 47850"/>
                <a:gd name="connsiteY3" fmla="*/ 27753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143550">
                  <a:moveTo>
                    <a:pt x="52635" y="17944"/>
                  </a:moveTo>
                  <a:lnTo>
                    <a:pt x="52396" y="126086"/>
                  </a:lnTo>
                  <a:lnTo>
                    <a:pt x="17944" y="136134"/>
                  </a:lnTo>
                  <a:lnTo>
                    <a:pt x="18183" y="2775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D0D11DD6-F9BF-4316-8086-61D0C472B520}"/>
                </a:ext>
              </a:extLst>
            </p:cNvPr>
            <p:cNvSpPr/>
            <p:nvPr/>
          </p:nvSpPr>
          <p:spPr>
            <a:xfrm>
              <a:off x="4712933" y="12239826"/>
              <a:ext cx="94392" cy="188786"/>
            </a:xfrm>
            <a:custGeom>
              <a:avLst/>
              <a:gdLst>
                <a:gd name="connsiteX0" fmla="*/ 54071 w 71775"/>
                <a:gd name="connsiteY0" fmla="*/ 25839 h 143550"/>
                <a:gd name="connsiteX1" fmla="*/ 53832 w 71775"/>
                <a:gd name="connsiteY1" fmla="*/ 134220 h 143550"/>
                <a:gd name="connsiteX2" fmla="*/ 17944 w 71775"/>
                <a:gd name="connsiteY2" fmla="*/ 126085 h 143550"/>
                <a:gd name="connsiteX3" fmla="*/ 18183 w 71775"/>
                <a:gd name="connsiteY3" fmla="*/ 17944 h 14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143550">
                  <a:moveTo>
                    <a:pt x="54071" y="25839"/>
                  </a:moveTo>
                  <a:lnTo>
                    <a:pt x="53832" y="134220"/>
                  </a:lnTo>
                  <a:lnTo>
                    <a:pt x="17944" y="126085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D47180E3-5792-4B21-8DF4-F6D5E1F56F8A}"/>
                </a:ext>
              </a:extLst>
            </p:cNvPr>
            <p:cNvSpPr/>
            <p:nvPr/>
          </p:nvSpPr>
          <p:spPr>
            <a:xfrm>
              <a:off x="4216740" y="11644205"/>
              <a:ext cx="1069788" cy="629287"/>
            </a:xfrm>
            <a:custGeom>
              <a:avLst/>
              <a:gdLst>
                <a:gd name="connsiteX0" fmla="*/ 714405 w 813455"/>
                <a:gd name="connsiteY0" fmla="*/ 100964 h 478503"/>
                <a:gd name="connsiteX1" fmla="*/ 725172 w 813455"/>
                <a:gd name="connsiteY1" fmla="*/ 122497 h 478503"/>
                <a:gd name="connsiteX2" fmla="*/ 755796 w 813455"/>
                <a:gd name="connsiteY2" fmla="*/ 136134 h 478503"/>
                <a:gd name="connsiteX3" fmla="*/ 759624 w 813455"/>
                <a:gd name="connsiteY3" fmla="*/ 158385 h 478503"/>
                <a:gd name="connsiteX4" fmla="*/ 785463 w 813455"/>
                <a:gd name="connsiteY4" fmla="*/ 175132 h 478503"/>
                <a:gd name="connsiteX5" fmla="*/ 782113 w 813455"/>
                <a:gd name="connsiteY5" fmla="*/ 197383 h 478503"/>
                <a:gd name="connsiteX6" fmla="*/ 802211 w 813455"/>
                <a:gd name="connsiteY6" fmla="*/ 216523 h 478503"/>
                <a:gd name="connsiteX7" fmla="*/ 792162 w 813455"/>
                <a:gd name="connsiteY7" fmla="*/ 238056 h 478503"/>
                <a:gd name="connsiteX8" fmla="*/ 805799 w 813455"/>
                <a:gd name="connsiteY8" fmla="*/ 259110 h 478503"/>
                <a:gd name="connsiteX9" fmla="*/ 789052 w 813455"/>
                <a:gd name="connsiteY9" fmla="*/ 279207 h 478503"/>
                <a:gd name="connsiteX10" fmla="*/ 795990 w 813455"/>
                <a:gd name="connsiteY10" fmla="*/ 301218 h 478503"/>
                <a:gd name="connsiteX11" fmla="*/ 773261 w 813455"/>
                <a:gd name="connsiteY11" fmla="*/ 319162 h 478503"/>
                <a:gd name="connsiteX12" fmla="*/ 773022 w 813455"/>
                <a:gd name="connsiteY12" fmla="*/ 341413 h 478503"/>
                <a:gd name="connsiteX13" fmla="*/ 745030 w 813455"/>
                <a:gd name="connsiteY13" fmla="*/ 356724 h 478503"/>
                <a:gd name="connsiteX14" fmla="*/ 737852 w 813455"/>
                <a:gd name="connsiteY14" fmla="*/ 378736 h 478503"/>
                <a:gd name="connsiteX15" fmla="*/ 705553 w 813455"/>
                <a:gd name="connsiteY15" fmla="*/ 390698 h 478503"/>
                <a:gd name="connsiteX16" fmla="*/ 691676 w 813455"/>
                <a:gd name="connsiteY16" fmla="*/ 411513 h 478503"/>
                <a:gd name="connsiteX17" fmla="*/ 656028 w 813455"/>
                <a:gd name="connsiteY17" fmla="*/ 419648 h 478503"/>
                <a:gd name="connsiteX18" fmla="*/ 635692 w 813455"/>
                <a:gd name="connsiteY18" fmla="*/ 438549 h 478503"/>
                <a:gd name="connsiteX19" fmla="*/ 598129 w 813455"/>
                <a:gd name="connsiteY19" fmla="*/ 442855 h 478503"/>
                <a:gd name="connsiteX20" fmla="*/ 572290 w 813455"/>
                <a:gd name="connsiteY20" fmla="*/ 459363 h 478503"/>
                <a:gd name="connsiteX21" fmla="*/ 534249 w 813455"/>
                <a:gd name="connsiteY21" fmla="*/ 459603 h 478503"/>
                <a:gd name="connsiteX22" fmla="*/ 503385 w 813455"/>
                <a:gd name="connsiteY22" fmla="*/ 473001 h 478503"/>
                <a:gd name="connsiteX23" fmla="*/ 465823 w 813455"/>
                <a:gd name="connsiteY23" fmla="*/ 468933 h 478503"/>
                <a:gd name="connsiteX24" fmla="*/ 431371 w 813455"/>
                <a:gd name="connsiteY24" fmla="*/ 478743 h 478503"/>
                <a:gd name="connsiteX25" fmla="*/ 395483 w 813455"/>
                <a:gd name="connsiteY25" fmla="*/ 470848 h 478503"/>
                <a:gd name="connsiteX26" fmla="*/ 358877 w 813455"/>
                <a:gd name="connsiteY26" fmla="*/ 476829 h 478503"/>
                <a:gd name="connsiteX27" fmla="*/ 325861 w 813455"/>
                <a:gd name="connsiteY27" fmla="*/ 465105 h 478503"/>
                <a:gd name="connsiteX28" fmla="*/ 287820 w 813455"/>
                <a:gd name="connsiteY28" fmla="*/ 467020 h 478503"/>
                <a:gd name="connsiteX29" fmla="*/ 259349 w 813455"/>
                <a:gd name="connsiteY29" fmla="*/ 451947 h 478503"/>
                <a:gd name="connsiteX30" fmla="*/ 221068 w 813455"/>
                <a:gd name="connsiteY30" fmla="*/ 449793 h 478503"/>
                <a:gd name="connsiteX31" fmla="*/ 197861 w 813455"/>
                <a:gd name="connsiteY31" fmla="*/ 432088 h 478503"/>
                <a:gd name="connsiteX32" fmla="*/ 161016 w 813455"/>
                <a:gd name="connsiteY32" fmla="*/ 425868 h 478503"/>
                <a:gd name="connsiteX33" fmla="*/ 143551 w 813455"/>
                <a:gd name="connsiteY33" fmla="*/ 405771 h 478503"/>
                <a:gd name="connsiteX34" fmla="*/ 109338 w 813455"/>
                <a:gd name="connsiteY34" fmla="*/ 395722 h 478503"/>
                <a:gd name="connsiteX35" fmla="*/ 98572 w 813455"/>
                <a:gd name="connsiteY35" fmla="*/ 374190 h 478503"/>
                <a:gd name="connsiteX36" fmla="*/ 67948 w 813455"/>
                <a:gd name="connsiteY36" fmla="*/ 360552 h 478503"/>
                <a:gd name="connsiteX37" fmla="*/ 64119 w 813455"/>
                <a:gd name="connsiteY37" fmla="*/ 338302 h 478503"/>
                <a:gd name="connsiteX38" fmla="*/ 38520 w 813455"/>
                <a:gd name="connsiteY38" fmla="*/ 321554 h 478503"/>
                <a:gd name="connsiteX39" fmla="*/ 41630 w 813455"/>
                <a:gd name="connsiteY39" fmla="*/ 299304 h 478503"/>
                <a:gd name="connsiteX40" fmla="*/ 21533 w 813455"/>
                <a:gd name="connsiteY40" fmla="*/ 280164 h 478503"/>
                <a:gd name="connsiteX41" fmla="*/ 31821 w 813455"/>
                <a:gd name="connsiteY41" fmla="*/ 258631 h 478503"/>
                <a:gd name="connsiteX42" fmla="*/ 17944 w 813455"/>
                <a:gd name="connsiteY42" fmla="*/ 237816 h 478503"/>
                <a:gd name="connsiteX43" fmla="*/ 34691 w 813455"/>
                <a:gd name="connsiteY43" fmla="*/ 217480 h 478503"/>
                <a:gd name="connsiteX44" fmla="*/ 27753 w 813455"/>
                <a:gd name="connsiteY44" fmla="*/ 195469 h 478503"/>
                <a:gd name="connsiteX45" fmla="*/ 50721 w 813455"/>
                <a:gd name="connsiteY45" fmla="*/ 177525 h 478503"/>
                <a:gd name="connsiteX46" fmla="*/ 50721 w 813455"/>
                <a:gd name="connsiteY46" fmla="*/ 155275 h 478503"/>
                <a:gd name="connsiteX47" fmla="*/ 78714 w 813455"/>
                <a:gd name="connsiteY47" fmla="*/ 139962 h 478503"/>
                <a:gd name="connsiteX48" fmla="*/ 85891 w 813455"/>
                <a:gd name="connsiteY48" fmla="*/ 117952 h 478503"/>
                <a:gd name="connsiteX49" fmla="*/ 118190 w 813455"/>
                <a:gd name="connsiteY49" fmla="*/ 105989 h 478503"/>
                <a:gd name="connsiteX50" fmla="*/ 132306 w 813455"/>
                <a:gd name="connsiteY50" fmla="*/ 85174 h 478503"/>
                <a:gd name="connsiteX51" fmla="*/ 167715 w 813455"/>
                <a:gd name="connsiteY51" fmla="*/ 77039 h 478503"/>
                <a:gd name="connsiteX52" fmla="*/ 188052 w 813455"/>
                <a:gd name="connsiteY52" fmla="*/ 58139 h 478503"/>
                <a:gd name="connsiteX53" fmla="*/ 225614 w 813455"/>
                <a:gd name="connsiteY53" fmla="*/ 53832 h 478503"/>
                <a:gd name="connsiteX54" fmla="*/ 251453 w 813455"/>
                <a:gd name="connsiteY54" fmla="*/ 37323 h 478503"/>
                <a:gd name="connsiteX55" fmla="*/ 289734 w 813455"/>
                <a:gd name="connsiteY55" fmla="*/ 37084 h 478503"/>
                <a:gd name="connsiteX56" fmla="*/ 320358 w 813455"/>
                <a:gd name="connsiteY56" fmla="*/ 23686 h 478503"/>
                <a:gd name="connsiteX57" fmla="*/ 358160 w 813455"/>
                <a:gd name="connsiteY57" fmla="*/ 27753 h 478503"/>
                <a:gd name="connsiteX58" fmla="*/ 392373 w 813455"/>
                <a:gd name="connsiteY58" fmla="*/ 17944 h 478503"/>
                <a:gd name="connsiteX59" fmla="*/ 428260 w 813455"/>
                <a:gd name="connsiteY59" fmla="*/ 25840 h 478503"/>
                <a:gd name="connsiteX60" fmla="*/ 465105 w 813455"/>
                <a:gd name="connsiteY60" fmla="*/ 19858 h 478503"/>
                <a:gd name="connsiteX61" fmla="*/ 497883 w 813455"/>
                <a:gd name="connsiteY61" fmla="*/ 31581 h 478503"/>
                <a:gd name="connsiteX62" fmla="*/ 535924 w 813455"/>
                <a:gd name="connsiteY62" fmla="*/ 29668 h 478503"/>
                <a:gd name="connsiteX63" fmla="*/ 564634 w 813455"/>
                <a:gd name="connsiteY63" fmla="*/ 44501 h 478503"/>
                <a:gd name="connsiteX64" fmla="*/ 602675 w 813455"/>
                <a:gd name="connsiteY64" fmla="*/ 46894 h 478503"/>
                <a:gd name="connsiteX65" fmla="*/ 626122 w 813455"/>
                <a:gd name="connsiteY65" fmla="*/ 64598 h 478503"/>
                <a:gd name="connsiteX66" fmla="*/ 662727 w 813455"/>
                <a:gd name="connsiteY66" fmla="*/ 70819 h 478503"/>
                <a:gd name="connsiteX67" fmla="*/ 680192 w 813455"/>
                <a:gd name="connsiteY67" fmla="*/ 90916 h 47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13455" h="478503">
                  <a:moveTo>
                    <a:pt x="714405" y="100964"/>
                  </a:moveTo>
                  <a:lnTo>
                    <a:pt x="725172" y="122497"/>
                  </a:lnTo>
                  <a:lnTo>
                    <a:pt x="755796" y="136134"/>
                  </a:lnTo>
                  <a:lnTo>
                    <a:pt x="759624" y="158385"/>
                  </a:lnTo>
                  <a:lnTo>
                    <a:pt x="785463" y="175132"/>
                  </a:lnTo>
                  <a:lnTo>
                    <a:pt x="782113" y="197383"/>
                  </a:lnTo>
                  <a:lnTo>
                    <a:pt x="802211" y="216523"/>
                  </a:lnTo>
                  <a:lnTo>
                    <a:pt x="792162" y="238056"/>
                  </a:lnTo>
                  <a:lnTo>
                    <a:pt x="805799" y="259110"/>
                  </a:lnTo>
                  <a:lnTo>
                    <a:pt x="789052" y="279207"/>
                  </a:lnTo>
                  <a:lnTo>
                    <a:pt x="795990" y="301218"/>
                  </a:lnTo>
                  <a:lnTo>
                    <a:pt x="773261" y="319162"/>
                  </a:lnTo>
                  <a:lnTo>
                    <a:pt x="773022" y="341413"/>
                  </a:lnTo>
                  <a:lnTo>
                    <a:pt x="745030" y="356724"/>
                  </a:lnTo>
                  <a:lnTo>
                    <a:pt x="737852" y="378736"/>
                  </a:lnTo>
                  <a:lnTo>
                    <a:pt x="705553" y="390698"/>
                  </a:lnTo>
                  <a:lnTo>
                    <a:pt x="691676" y="411513"/>
                  </a:lnTo>
                  <a:lnTo>
                    <a:pt x="656028" y="419648"/>
                  </a:lnTo>
                  <a:lnTo>
                    <a:pt x="635692" y="438549"/>
                  </a:lnTo>
                  <a:lnTo>
                    <a:pt x="598129" y="442855"/>
                  </a:lnTo>
                  <a:lnTo>
                    <a:pt x="572290" y="459363"/>
                  </a:lnTo>
                  <a:lnTo>
                    <a:pt x="534249" y="459603"/>
                  </a:lnTo>
                  <a:lnTo>
                    <a:pt x="503385" y="473001"/>
                  </a:lnTo>
                  <a:lnTo>
                    <a:pt x="465823" y="468933"/>
                  </a:lnTo>
                  <a:lnTo>
                    <a:pt x="431371" y="478743"/>
                  </a:lnTo>
                  <a:lnTo>
                    <a:pt x="395483" y="470848"/>
                  </a:lnTo>
                  <a:lnTo>
                    <a:pt x="358877" y="476829"/>
                  </a:lnTo>
                  <a:lnTo>
                    <a:pt x="325861" y="465105"/>
                  </a:lnTo>
                  <a:lnTo>
                    <a:pt x="287820" y="467020"/>
                  </a:lnTo>
                  <a:lnTo>
                    <a:pt x="259349" y="451947"/>
                  </a:lnTo>
                  <a:lnTo>
                    <a:pt x="221068" y="449793"/>
                  </a:lnTo>
                  <a:lnTo>
                    <a:pt x="197861" y="432088"/>
                  </a:lnTo>
                  <a:lnTo>
                    <a:pt x="161016" y="425868"/>
                  </a:lnTo>
                  <a:lnTo>
                    <a:pt x="143551" y="405771"/>
                  </a:lnTo>
                  <a:lnTo>
                    <a:pt x="109338" y="395722"/>
                  </a:lnTo>
                  <a:lnTo>
                    <a:pt x="98572" y="374190"/>
                  </a:lnTo>
                  <a:lnTo>
                    <a:pt x="67948" y="360552"/>
                  </a:lnTo>
                  <a:lnTo>
                    <a:pt x="64119" y="338302"/>
                  </a:lnTo>
                  <a:lnTo>
                    <a:pt x="38520" y="321554"/>
                  </a:lnTo>
                  <a:lnTo>
                    <a:pt x="41630" y="299304"/>
                  </a:lnTo>
                  <a:lnTo>
                    <a:pt x="21533" y="280164"/>
                  </a:lnTo>
                  <a:lnTo>
                    <a:pt x="31821" y="258631"/>
                  </a:lnTo>
                  <a:lnTo>
                    <a:pt x="17944" y="237816"/>
                  </a:lnTo>
                  <a:lnTo>
                    <a:pt x="34691" y="217480"/>
                  </a:lnTo>
                  <a:lnTo>
                    <a:pt x="27753" y="195469"/>
                  </a:lnTo>
                  <a:lnTo>
                    <a:pt x="50721" y="177525"/>
                  </a:lnTo>
                  <a:lnTo>
                    <a:pt x="50721" y="155275"/>
                  </a:lnTo>
                  <a:lnTo>
                    <a:pt x="78714" y="139962"/>
                  </a:lnTo>
                  <a:lnTo>
                    <a:pt x="85891" y="117952"/>
                  </a:lnTo>
                  <a:lnTo>
                    <a:pt x="118190" y="105989"/>
                  </a:lnTo>
                  <a:lnTo>
                    <a:pt x="132306" y="85174"/>
                  </a:lnTo>
                  <a:lnTo>
                    <a:pt x="167715" y="77039"/>
                  </a:lnTo>
                  <a:lnTo>
                    <a:pt x="188052" y="58139"/>
                  </a:lnTo>
                  <a:lnTo>
                    <a:pt x="225614" y="53832"/>
                  </a:lnTo>
                  <a:lnTo>
                    <a:pt x="251453" y="37323"/>
                  </a:lnTo>
                  <a:lnTo>
                    <a:pt x="289734" y="37084"/>
                  </a:lnTo>
                  <a:lnTo>
                    <a:pt x="320358" y="23686"/>
                  </a:lnTo>
                  <a:lnTo>
                    <a:pt x="358160" y="27753"/>
                  </a:lnTo>
                  <a:lnTo>
                    <a:pt x="392373" y="17944"/>
                  </a:lnTo>
                  <a:lnTo>
                    <a:pt x="428260" y="25840"/>
                  </a:lnTo>
                  <a:lnTo>
                    <a:pt x="465105" y="19858"/>
                  </a:lnTo>
                  <a:lnTo>
                    <a:pt x="497883" y="31581"/>
                  </a:lnTo>
                  <a:lnTo>
                    <a:pt x="535924" y="29668"/>
                  </a:lnTo>
                  <a:lnTo>
                    <a:pt x="564634" y="44501"/>
                  </a:lnTo>
                  <a:lnTo>
                    <a:pt x="602675" y="46894"/>
                  </a:lnTo>
                  <a:lnTo>
                    <a:pt x="626122" y="64598"/>
                  </a:lnTo>
                  <a:lnTo>
                    <a:pt x="662727" y="70819"/>
                  </a:lnTo>
                  <a:lnTo>
                    <a:pt x="680192" y="90916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E90DF6A6-7A3B-42C3-A7E1-C36E21A74C13}"/>
                </a:ext>
              </a:extLst>
            </p:cNvPr>
            <p:cNvSpPr/>
            <p:nvPr/>
          </p:nvSpPr>
          <p:spPr>
            <a:xfrm>
              <a:off x="4312003" y="11700133"/>
              <a:ext cx="881002" cy="314645"/>
            </a:xfrm>
            <a:custGeom>
              <a:avLst/>
              <a:gdLst>
                <a:gd name="connsiteX0" fmla="*/ 565886 w 669904"/>
                <a:gd name="connsiteY0" fmla="*/ 73032 h 239251"/>
                <a:gd name="connsiteX1" fmla="*/ 111308 w 669904"/>
                <a:gd name="connsiteY1" fmla="*/ 73032 h 239251"/>
                <a:gd name="connsiteX2" fmla="*/ 20392 w 669904"/>
                <a:gd name="connsiteY2" fmla="*/ 228545 h 239251"/>
                <a:gd name="connsiteX3" fmla="*/ 111308 w 669904"/>
                <a:gd name="connsiteY3" fmla="*/ 119207 h 239251"/>
                <a:gd name="connsiteX4" fmla="*/ 565886 w 669904"/>
                <a:gd name="connsiteY4" fmla="*/ 119207 h 239251"/>
                <a:gd name="connsiteX5" fmla="*/ 658237 w 669904"/>
                <a:gd name="connsiteY5" fmla="*/ 229741 h 239251"/>
                <a:gd name="connsiteX6" fmla="*/ 565886 w 669904"/>
                <a:gd name="connsiteY6" fmla="*/ 73032 h 23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239251">
                  <a:moveTo>
                    <a:pt x="565886" y="73032"/>
                  </a:moveTo>
                  <a:cubicBezTo>
                    <a:pt x="440040" y="-419"/>
                    <a:pt x="236437" y="-419"/>
                    <a:pt x="111308" y="73032"/>
                  </a:cubicBezTo>
                  <a:cubicBezTo>
                    <a:pt x="39054" y="115618"/>
                    <a:pt x="8669" y="173039"/>
                    <a:pt x="20392" y="228545"/>
                  </a:cubicBezTo>
                  <a:cubicBezTo>
                    <a:pt x="28766" y="188590"/>
                    <a:pt x="58912" y="149831"/>
                    <a:pt x="111308" y="119207"/>
                  </a:cubicBezTo>
                  <a:cubicBezTo>
                    <a:pt x="236437" y="45757"/>
                    <a:pt x="439800" y="45757"/>
                    <a:pt x="565886" y="119207"/>
                  </a:cubicBezTo>
                  <a:cubicBezTo>
                    <a:pt x="619000" y="150071"/>
                    <a:pt x="649863" y="189308"/>
                    <a:pt x="658237" y="229741"/>
                  </a:cubicBezTo>
                  <a:cubicBezTo>
                    <a:pt x="669961" y="173756"/>
                    <a:pt x="639097" y="115618"/>
                    <a:pt x="565886" y="73032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A6DE611-E029-46D2-9943-FD1150ECB066}"/>
                </a:ext>
              </a:extLst>
            </p:cNvPr>
            <p:cNvSpPr/>
            <p:nvPr/>
          </p:nvSpPr>
          <p:spPr>
            <a:xfrm>
              <a:off x="4315223" y="11760545"/>
              <a:ext cx="881002" cy="471966"/>
            </a:xfrm>
            <a:custGeom>
              <a:avLst/>
              <a:gdLst>
                <a:gd name="connsiteX0" fmla="*/ 563438 w 669904"/>
                <a:gd name="connsiteY0" fmla="*/ 73031 h 358877"/>
                <a:gd name="connsiteX1" fmla="*/ 108860 w 669904"/>
                <a:gd name="connsiteY1" fmla="*/ 73031 h 358877"/>
                <a:gd name="connsiteX2" fmla="*/ 17944 w 669904"/>
                <a:gd name="connsiteY2" fmla="*/ 182369 h 358877"/>
                <a:gd name="connsiteX3" fmla="*/ 110295 w 669904"/>
                <a:gd name="connsiteY3" fmla="*/ 292903 h 358877"/>
                <a:gd name="connsiteX4" fmla="*/ 564873 w 669904"/>
                <a:gd name="connsiteY4" fmla="*/ 292903 h 358877"/>
                <a:gd name="connsiteX5" fmla="*/ 655789 w 669904"/>
                <a:gd name="connsiteY5" fmla="*/ 183566 h 358877"/>
                <a:gd name="connsiteX6" fmla="*/ 563438 w 669904"/>
                <a:gd name="connsiteY6" fmla="*/ 73031 h 35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9904" h="358877">
                  <a:moveTo>
                    <a:pt x="563438" y="73031"/>
                  </a:moveTo>
                  <a:cubicBezTo>
                    <a:pt x="437591" y="-419"/>
                    <a:pt x="233988" y="-419"/>
                    <a:pt x="108860" y="73031"/>
                  </a:cubicBezTo>
                  <a:cubicBezTo>
                    <a:pt x="56463" y="103895"/>
                    <a:pt x="26318" y="142415"/>
                    <a:pt x="17944" y="182369"/>
                  </a:cubicBezTo>
                  <a:cubicBezTo>
                    <a:pt x="26318" y="222803"/>
                    <a:pt x="57181" y="261801"/>
                    <a:pt x="110295" y="292903"/>
                  </a:cubicBezTo>
                  <a:cubicBezTo>
                    <a:pt x="236141" y="366354"/>
                    <a:pt x="439745" y="366354"/>
                    <a:pt x="564873" y="292903"/>
                  </a:cubicBezTo>
                  <a:cubicBezTo>
                    <a:pt x="617269" y="262040"/>
                    <a:pt x="647415" y="223521"/>
                    <a:pt x="655789" y="183566"/>
                  </a:cubicBezTo>
                  <a:cubicBezTo>
                    <a:pt x="647415" y="143132"/>
                    <a:pt x="616552" y="103895"/>
                    <a:pt x="563438" y="73031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F252245-710B-48BF-8096-6C19FF38AF5D}"/>
                </a:ext>
              </a:extLst>
            </p:cNvPr>
            <p:cNvSpPr/>
            <p:nvPr/>
          </p:nvSpPr>
          <p:spPr>
            <a:xfrm>
              <a:off x="4900775" y="11855644"/>
              <a:ext cx="62929" cy="94392"/>
            </a:xfrm>
            <a:custGeom>
              <a:avLst/>
              <a:gdLst>
                <a:gd name="connsiteX0" fmla="*/ 53114 w 47850"/>
                <a:gd name="connsiteY0" fmla="*/ 17944 h 71775"/>
                <a:gd name="connsiteX1" fmla="*/ 52875 w 47850"/>
                <a:gd name="connsiteY1" fmla="*/ 44979 h 71775"/>
                <a:gd name="connsiteX2" fmla="*/ 17944 w 47850"/>
                <a:gd name="connsiteY2" fmla="*/ 65555 h 71775"/>
                <a:gd name="connsiteX3" fmla="*/ 17944 w 47850"/>
                <a:gd name="connsiteY3" fmla="*/ 38520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3114" y="17944"/>
                  </a:moveTo>
                  <a:lnTo>
                    <a:pt x="52875" y="44979"/>
                  </a:lnTo>
                  <a:lnTo>
                    <a:pt x="17944" y="65555"/>
                  </a:lnTo>
                  <a:lnTo>
                    <a:pt x="17944" y="3852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123B0760-9452-470F-AE0A-480278D89812}"/>
                </a:ext>
              </a:extLst>
            </p:cNvPr>
            <p:cNvSpPr/>
            <p:nvPr/>
          </p:nvSpPr>
          <p:spPr>
            <a:xfrm>
              <a:off x="4728980" y="11884562"/>
              <a:ext cx="94392" cy="94392"/>
            </a:xfrm>
            <a:custGeom>
              <a:avLst/>
              <a:gdLst>
                <a:gd name="connsiteX0" fmla="*/ 17944 w 71775"/>
                <a:gd name="connsiteY0" fmla="*/ 60075 h 71775"/>
                <a:gd name="connsiteX1" fmla="*/ 17944 w 71775"/>
                <a:gd name="connsiteY1" fmla="*/ 33039 h 71775"/>
                <a:gd name="connsiteX2" fmla="*/ 25121 w 71775"/>
                <a:gd name="connsiteY2" fmla="*/ 23230 h 71775"/>
                <a:gd name="connsiteX3" fmla="*/ 45458 w 71775"/>
                <a:gd name="connsiteY3" fmla="*/ 17966 h 71775"/>
                <a:gd name="connsiteX4" fmla="*/ 72733 w 71775"/>
                <a:gd name="connsiteY4" fmla="*/ 23230 h 71775"/>
                <a:gd name="connsiteX5" fmla="*/ 72733 w 71775"/>
                <a:gd name="connsiteY5" fmla="*/ 50265 h 71775"/>
                <a:gd name="connsiteX6" fmla="*/ 45458 w 71775"/>
                <a:gd name="connsiteY6" fmla="*/ 45002 h 71775"/>
                <a:gd name="connsiteX7" fmla="*/ 25121 w 71775"/>
                <a:gd name="connsiteY7" fmla="*/ 50265 h 71775"/>
                <a:gd name="connsiteX8" fmla="*/ 17944 w 71775"/>
                <a:gd name="connsiteY8" fmla="*/ 60075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775" h="71775">
                  <a:moveTo>
                    <a:pt x="17944" y="60075"/>
                  </a:moveTo>
                  <a:lnTo>
                    <a:pt x="17944" y="33039"/>
                  </a:lnTo>
                  <a:cubicBezTo>
                    <a:pt x="17944" y="29211"/>
                    <a:pt x="20336" y="25861"/>
                    <a:pt x="25121" y="23230"/>
                  </a:cubicBezTo>
                  <a:cubicBezTo>
                    <a:pt x="30624" y="19880"/>
                    <a:pt x="37323" y="18206"/>
                    <a:pt x="45458" y="17966"/>
                  </a:cubicBezTo>
                  <a:cubicBezTo>
                    <a:pt x="53353" y="17727"/>
                    <a:pt x="62684" y="19402"/>
                    <a:pt x="72733" y="23230"/>
                  </a:cubicBezTo>
                  <a:lnTo>
                    <a:pt x="72733" y="50265"/>
                  </a:lnTo>
                  <a:cubicBezTo>
                    <a:pt x="62684" y="46676"/>
                    <a:pt x="53353" y="45002"/>
                    <a:pt x="45458" y="45002"/>
                  </a:cubicBezTo>
                  <a:cubicBezTo>
                    <a:pt x="37323" y="45241"/>
                    <a:pt x="30624" y="46916"/>
                    <a:pt x="25121" y="50265"/>
                  </a:cubicBezTo>
                  <a:cubicBezTo>
                    <a:pt x="20576" y="52897"/>
                    <a:pt x="17944" y="56247"/>
                    <a:pt x="17944" y="6007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62BDC1F7-E77D-4BB2-908A-D3FAA730075E}"/>
                </a:ext>
              </a:extLst>
            </p:cNvPr>
            <p:cNvSpPr/>
            <p:nvPr/>
          </p:nvSpPr>
          <p:spPr>
            <a:xfrm>
              <a:off x="4773344" y="11915428"/>
              <a:ext cx="94392" cy="94392"/>
            </a:xfrm>
            <a:custGeom>
              <a:avLst/>
              <a:gdLst>
                <a:gd name="connsiteX0" fmla="*/ 72493 w 71775"/>
                <a:gd name="connsiteY0" fmla="*/ 17944 h 71775"/>
                <a:gd name="connsiteX1" fmla="*/ 72493 w 71775"/>
                <a:gd name="connsiteY1" fmla="*/ 44979 h 71775"/>
                <a:gd name="connsiteX2" fmla="*/ 17944 w 71775"/>
                <a:gd name="connsiteY2" fmla="*/ 77038 h 71775"/>
                <a:gd name="connsiteX3" fmla="*/ 17944 w 71775"/>
                <a:gd name="connsiteY3" fmla="*/ 5000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2493" y="17944"/>
                  </a:moveTo>
                  <a:lnTo>
                    <a:pt x="72493" y="44979"/>
                  </a:lnTo>
                  <a:lnTo>
                    <a:pt x="17944" y="77038"/>
                  </a:lnTo>
                  <a:lnTo>
                    <a:pt x="17944" y="5000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0B9F274C-E12D-4FA0-9179-75A890086FA0}"/>
                </a:ext>
              </a:extLst>
            </p:cNvPr>
            <p:cNvSpPr/>
            <p:nvPr/>
          </p:nvSpPr>
          <p:spPr>
            <a:xfrm>
              <a:off x="4634585" y="11895606"/>
              <a:ext cx="62929" cy="125858"/>
            </a:xfrm>
            <a:custGeom>
              <a:avLst/>
              <a:gdLst>
                <a:gd name="connsiteX0" fmla="*/ 17944 w 47850"/>
                <a:gd name="connsiteY0" fmla="*/ 44979 h 95700"/>
                <a:gd name="connsiteX1" fmla="*/ 17944 w 47850"/>
                <a:gd name="connsiteY1" fmla="*/ 17944 h 95700"/>
                <a:gd name="connsiteX2" fmla="*/ 25121 w 47850"/>
                <a:gd name="connsiteY2" fmla="*/ 39476 h 95700"/>
                <a:gd name="connsiteX3" fmla="*/ 51678 w 47850"/>
                <a:gd name="connsiteY3" fmla="*/ 69143 h 95700"/>
                <a:gd name="connsiteX4" fmla="*/ 51678 w 47850"/>
                <a:gd name="connsiteY4" fmla="*/ 96179 h 95700"/>
                <a:gd name="connsiteX5" fmla="*/ 25121 w 47850"/>
                <a:gd name="connsiteY5" fmla="*/ 66512 h 95700"/>
                <a:gd name="connsiteX6" fmla="*/ 17944 w 47850"/>
                <a:gd name="connsiteY6" fmla="*/ 44979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850" h="95700">
                  <a:moveTo>
                    <a:pt x="17944" y="44979"/>
                  </a:moveTo>
                  <a:lnTo>
                    <a:pt x="17944" y="17944"/>
                  </a:lnTo>
                  <a:cubicBezTo>
                    <a:pt x="17944" y="25121"/>
                    <a:pt x="20336" y="32298"/>
                    <a:pt x="25121" y="39476"/>
                  </a:cubicBezTo>
                  <a:cubicBezTo>
                    <a:pt x="31342" y="48329"/>
                    <a:pt x="39955" y="58138"/>
                    <a:pt x="51678" y="69143"/>
                  </a:cubicBezTo>
                  <a:lnTo>
                    <a:pt x="51678" y="96179"/>
                  </a:lnTo>
                  <a:cubicBezTo>
                    <a:pt x="39955" y="85174"/>
                    <a:pt x="31103" y="75125"/>
                    <a:pt x="25121" y="66512"/>
                  </a:cubicBezTo>
                  <a:cubicBezTo>
                    <a:pt x="20576" y="59334"/>
                    <a:pt x="17944" y="52157"/>
                    <a:pt x="17944" y="4497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2D25B2EB-D006-4617-BB68-050CEB4CB78F}"/>
                </a:ext>
              </a:extLst>
            </p:cNvPr>
            <p:cNvSpPr/>
            <p:nvPr/>
          </p:nvSpPr>
          <p:spPr>
            <a:xfrm>
              <a:off x="4845082" y="11915111"/>
              <a:ext cx="62929" cy="125858"/>
            </a:xfrm>
            <a:custGeom>
              <a:avLst/>
              <a:gdLst>
                <a:gd name="connsiteX0" fmla="*/ 50721 w 47850"/>
                <a:gd name="connsiteY0" fmla="*/ 56703 h 95700"/>
                <a:gd name="connsiteX1" fmla="*/ 50721 w 47850"/>
                <a:gd name="connsiteY1" fmla="*/ 83738 h 95700"/>
                <a:gd name="connsiteX2" fmla="*/ 17944 w 47850"/>
                <a:gd name="connsiteY2" fmla="*/ 44979 h 95700"/>
                <a:gd name="connsiteX3" fmla="*/ 17944 w 47850"/>
                <a:gd name="connsiteY3" fmla="*/ 17944 h 95700"/>
                <a:gd name="connsiteX4" fmla="*/ 50721 w 47850"/>
                <a:gd name="connsiteY4" fmla="*/ 56703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850" h="95700">
                  <a:moveTo>
                    <a:pt x="50721" y="56703"/>
                  </a:moveTo>
                  <a:lnTo>
                    <a:pt x="50721" y="83738"/>
                  </a:lnTo>
                  <a:cubicBezTo>
                    <a:pt x="43783" y="68905"/>
                    <a:pt x="32778" y="55985"/>
                    <a:pt x="17944" y="44979"/>
                  </a:cubicBezTo>
                  <a:lnTo>
                    <a:pt x="17944" y="17944"/>
                  </a:lnTo>
                  <a:cubicBezTo>
                    <a:pt x="33017" y="28949"/>
                    <a:pt x="43783" y="41869"/>
                    <a:pt x="50721" y="5670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76E004AE-F7E1-446B-B0C8-677C68FCE837}"/>
                </a:ext>
              </a:extLst>
            </p:cNvPr>
            <p:cNvSpPr/>
            <p:nvPr/>
          </p:nvSpPr>
          <p:spPr>
            <a:xfrm>
              <a:off x="4888190" y="11948150"/>
              <a:ext cx="94392" cy="94392"/>
            </a:xfrm>
            <a:custGeom>
              <a:avLst/>
              <a:gdLst>
                <a:gd name="connsiteX0" fmla="*/ 73690 w 71775"/>
                <a:gd name="connsiteY0" fmla="*/ 17944 h 71775"/>
                <a:gd name="connsiteX1" fmla="*/ 73690 w 71775"/>
                <a:gd name="connsiteY1" fmla="*/ 44979 h 71775"/>
                <a:gd name="connsiteX2" fmla="*/ 17944 w 71775"/>
                <a:gd name="connsiteY2" fmla="*/ 58617 h 71775"/>
                <a:gd name="connsiteX3" fmla="*/ 17944 w 71775"/>
                <a:gd name="connsiteY3" fmla="*/ 31581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73690" y="17944"/>
                  </a:moveTo>
                  <a:lnTo>
                    <a:pt x="73690" y="44979"/>
                  </a:lnTo>
                  <a:lnTo>
                    <a:pt x="17944" y="58617"/>
                  </a:lnTo>
                  <a:lnTo>
                    <a:pt x="17944" y="3158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B4326ED7-4C9A-4794-94A1-C7670C134AD2}"/>
                </a:ext>
              </a:extLst>
            </p:cNvPr>
            <p:cNvSpPr/>
            <p:nvPr/>
          </p:nvSpPr>
          <p:spPr>
            <a:xfrm>
              <a:off x="4711359" y="11994090"/>
              <a:ext cx="31465" cy="94392"/>
            </a:xfrm>
            <a:custGeom>
              <a:avLst/>
              <a:gdLst>
                <a:gd name="connsiteX0" fmla="*/ 26318 w 23925"/>
                <a:gd name="connsiteY0" fmla="*/ 34452 h 71775"/>
                <a:gd name="connsiteX1" fmla="*/ 26318 w 23925"/>
                <a:gd name="connsiteY1" fmla="*/ 61487 h 71775"/>
                <a:gd name="connsiteX2" fmla="*/ 26318 w 23925"/>
                <a:gd name="connsiteY2" fmla="*/ 60291 h 71775"/>
                <a:gd name="connsiteX3" fmla="*/ 17944 w 23925"/>
                <a:gd name="connsiteY3" fmla="*/ 44979 h 71775"/>
                <a:gd name="connsiteX4" fmla="*/ 17944 w 23925"/>
                <a:gd name="connsiteY4" fmla="*/ 17944 h 71775"/>
                <a:gd name="connsiteX5" fmla="*/ 26318 w 23925"/>
                <a:gd name="connsiteY5" fmla="*/ 33256 h 71775"/>
                <a:gd name="connsiteX6" fmla="*/ 26318 w 23925"/>
                <a:gd name="connsiteY6" fmla="*/ 3445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925" h="71775">
                  <a:moveTo>
                    <a:pt x="26318" y="34452"/>
                  </a:moveTo>
                  <a:lnTo>
                    <a:pt x="26318" y="61487"/>
                  </a:lnTo>
                  <a:cubicBezTo>
                    <a:pt x="26318" y="61009"/>
                    <a:pt x="26318" y="60531"/>
                    <a:pt x="26318" y="60291"/>
                  </a:cubicBezTo>
                  <a:cubicBezTo>
                    <a:pt x="25839" y="55985"/>
                    <a:pt x="22968" y="50721"/>
                    <a:pt x="17944" y="44979"/>
                  </a:cubicBezTo>
                  <a:lnTo>
                    <a:pt x="17944" y="17944"/>
                  </a:lnTo>
                  <a:cubicBezTo>
                    <a:pt x="22968" y="23925"/>
                    <a:pt x="25600" y="28949"/>
                    <a:pt x="26318" y="33256"/>
                  </a:cubicBezTo>
                  <a:cubicBezTo>
                    <a:pt x="26318" y="33734"/>
                    <a:pt x="26318" y="33973"/>
                    <a:pt x="26318" y="3445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47FEEB80-367C-477B-886A-F8103F378B6B}"/>
                </a:ext>
              </a:extLst>
            </p:cNvPr>
            <p:cNvSpPr/>
            <p:nvPr/>
          </p:nvSpPr>
          <p:spPr>
            <a:xfrm>
              <a:off x="4652837" y="11993774"/>
              <a:ext cx="94392" cy="94392"/>
            </a:xfrm>
            <a:custGeom>
              <a:avLst/>
              <a:gdLst>
                <a:gd name="connsiteX0" fmla="*/ 62445 w 71775"/>
                <a:gd name="connsiteY0" fmla="*/ 17944 h 71775"/>
                <a:gd name="connsiteX1" fmla="*/ 62205 w 71775"/>
                <a:gd name="connsiteY1" fmla="*/ 45218 h 71775"/>
                <a:gd name="connsiteX2" fmla="*/ 17944 w 71775"/>
                <a:gd name="connsiteY2" fmla="*/ 71058 h 71775"/>
                <a:gd name="connsiteX3" fmla="*/ 17944 w 71775"/>
                <a:gd name="connsiteY3" fmla="*/ 44022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62445" y="17944"/>
                  </a:moveTo>
                  <a:lnTo>
                    <a:pt x="62205" y="45218"/>
                  </a:lnTo>
                  <a:lnTo>
                    <a:pt x="17944" y="71058"/>
                  </a:lnTo>
                  <a:lnTo>
                    <a:pt x="17944" y="440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25C0F749-6B2A-4101-A555-AA59D96E9755}"/>
                </a:ext>
              </a:extLst>
            </p:cNvPr>
            <p:cNvSpPr/>
            <p:nvPr/>
          </p:nvSpPr>
          <p:spPr>
            <a:xfrm>
              <a:off x="4817080" y="12023979"/>
              <a:ext cx="31465" cy="62929"/>
            </a:xfrm>
            <a:custGeom>
              <a:avLst/>
              <a:gdLst>
                <a:gd name="connsiteX0" fmla="*/ 18422 w 23925"/>
                <a:gd name="connsiteY0" fmla="*/ 17944 h 47850"/>
                <a:gd name="connsiteX1" fmla="*/ 18422 w 23925"/>
                <a:gd name="connsiteY1" fmla="*/ 44979 h 47850"/>
                <a:gd name="connsiteX2" fmla="*/ 17944 w 23925"/>
                <a:gd name="connsiteY2" fmla="*/ 50482 h 47850"/>
                <a:gd name="connsiteX3" fmla="*/ 17944 w 23925"/>
                <a:gd name="connsiteY3" fmla="*/ 23447 h 47850"/>
                <a:gd name="connsiteX4" fmla="*/ 18422 w 23925"/>
                <a:gd name="connsiteY4" fmla="*/ 17944 h 4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25" h="47850">
                  <a:moveTo>
                    <a:pt x="18422" y="17944"/>
                  </a:moveTo>
                  <a:lnTo>
                    <a:pt x="18422" y="44979"/>
                  </a:lnTo>
                  <a:cubicBezTo>
                    <a:pt x="18422" y="46893"/>
                    <a:pt x="18183" y="48568"/>
                    <a:pt x="17944" y="50482"/>
                  </a:cubicBezTo>
                  <a:lnTo>
                    <a:pt x="17944" y="23447"/>
                  </a:lnTo>
                  <a:cubicBezTo>
                    <a:pt x="18422" y="21532"/>
                    <a:pt x="18422" y="19619"/>
                    <a:pt x="18422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90DDEC19-F0CC-4D5D-B259-5D842C066684}"/>
                </a:ext>
              </a:extLst>
            </p:cNvPr>
            <p:cNvSpPr/>
            <p:nvPr/>
          </p:nvSpPr>
          <p:spPr>
            <a:xfrm>
              <a:off x="4481356" y="11955072"/>
              <a:ext cx="94392" cy="157323"/>
            </a:xfrm>
            <a:custGeom>
              <a:avLst/>
              <a:gdLst>
                <a:gd name="connsiteX0" fmla="*/ 72732 w 71775"/>
                <a:gd name="connsiteY0" fmla="*/ 80149 h 119625"/>
                <a:gd name="connsiteX1" fmla="*/ 72732 w 71775"/>
                <a:gd name="connsiteY1" fmla="*/ 107185 h 119625"/>
                <a:gd name="connsiteX2" fmla="*/ 35648 w 71775"/>
                <a:gd name="connsiteY2" fmla="*/ 75604 h 119625"/>
                <a:gd name="connsiteX3" fmla="*/ 17944 w 71775"/>
                <a:gd name="connsiteY3" fmla="*/ 44979 h 119625"/>
                <a:gd name="connsiteX4" fmla="*/ 17944 w 71775"/>
                <a:gd name="connsiteY4" fmla="*/ 17944 h 119625"/>
                <a:gd name="connsiteX5" fmla="*/ 35648 w 71775"/>
                <a:gd name="connsiteY5" fmla="*/ 48568 h 119625"/>
                <a:gd name="connsiteX6" fmla="*/ 72732 w 71775"/>
                <a:gd name="connsiteY6" fmla="*/ 80149 h 1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75" h="119625">
                  <a:moveTo>
                    <a:pt x="72732" y="80149"/>
                  </a:moveTo>
                  <a:lnTo>
                    <a:pt x="72732" y="107185"/>
                  </a:lnTo>
                  <a:cubicBezTo>
                    <a:pt x="57660" y="97376"/>
                    <a:pt x="45219" y="86848"/>
                    <a:pt x="35648" y="75604"/>
                  </a:cubicBezTo>
                  <a:cubicBezTo>
                    <a:pt x="25839" y="64359"/>
                    <a:pt x="20097" y="54311"/>
                    <a:pt x="17944" y="44979"/>
                  </a:cubicBezTo>
                  <a:lnTo>
                    <a:pt x="17944" y="17944"/>
                  </a:lnTo>
                  <a:cubicBezTo>
                    <a:pt x="20097" y="27036"/>
                    <a:pt x="25839" y="37323"/>
                    <a:pt x="35648" y="48568"/>
                  </a:cubicBezTo>
                  <a:cubicBezTo>
                    <a:pt x="45219" y="59813"/>
                    <a:pt x="57660" y="70340"/>
                    <a:pt x="72732" y="80149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F7521006-2CE7-4708-BD8C-101E6FC91AC5}"/>
                </a:ext>
              </a:extLst>
            </p:cNvPr>
            <p:cNvSpPr/>
            <p:nvPr/>
          </p:nvSpPr>
          <p:spPr>
            <a:xfrm>
              <a:off x="4597145" y="12031216"/>
              <a:ext cx="251714" cy="125858"/>
            </a:xfrm>
            <a:custGeom>
              <a:avLst/>
              <a:gdLst>
                <a:gd name="connsiteX0" fmla="*/ 185181 w 191401"/>
                <a:gd name="connsiteY0" fmla="*/ 17944 h 95700"/>
                <a:gd name="connsiteX1" fmla="*/ 185181 w 191401"/>
                <a:gd name="connsiteY1" fmla="*/ 44979 h 95700"/>
                <a:gd name="connsiteX2" fmla="*/ 161734 w 191401"/>
                <a:gd name="connsiteY2" fmla="*/ 71297 h 95700"/>
                <a:gd name="connsiteX3" fmla="*/ 97136 w 191401"/>
                <a:gd name="connsiteY3" fmla="*/ 86369 h 95700"/>
                <a:gd name="connsiteX4" fmla="*/ 17944 w 191401"/>
                <a:gd name="connsiteY4" fmla="*/ 67469 h 95700"/>
                <a:gd name="connsiteX5" fmla="*/ 17944 w 191401"/>
                <a:gd name="connsiteY5" fmla="*/ 40434 h 95700"/>
                <a:gd name="connsiteX6" fmla="*/ 97136 w 191401"/>
                <a:gd name="connsiteY6" fmla="*/ 59334 h 95700"/>
                <a:gd name="connsiteX7" fmla="*/ 161734 w 191401"/>
                <a:gd name="connsiteY7" fmla="*/ 44262 h 95700"/>
                <a:gd name="connsiteX8" fmla="*/ 185181 w 191401"/>
                <a:gd name="connsiteY8" fmla="*/ 17944 h 9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1401" h="95700">
                  <a:moveTo>
                    <a:pt x="185181" y="17944"/>
                  </a:moveTo>
                  <a:lnTo>
                    <a:pt x="185181" y="44979"/>
                  </a:lnTo>
                  <a:cubicBezTo>
                    <a:pt x="183745" y="54310"/>
                    <a:pt x="175850" y="62923"/>
                    <a:pt x="161734" y="71297"/>
                  </a:cubicBezTo>
                  <a:cubicBezTo>
                    <a:pt x="144269" y="81585"/>
                    <a:pt x="122736" y="86609"/>
                    <a:pt x="97136" y="86369"/>
                  </a:cubicBezTo>
                  <a:cubicBezTo>
                    <a:pt x="71536" y="86131"/>
                    <a:pt x="45219" y="79910"/>
                    <a:pt x="17944" y="67469"/>
                  </a:cubicBezTo>
                  <a:lnTo>
                    <a:pt x="17944" y="40434"/>
                  </a:lnTo>
                  <a:cubicBezTo>
                    <a:pt x="45219" y="52874"/>
                    <a:pt x="71775" y="59095"/>
                    <a:pt x="97136" y="59334"/>
                  </a:cubicBezTo>
                  <a:cubicBezTo>
                    <a:pt x="122497" y="59573"/>
                    <a:pt x="144029" y="54549"/>
                    <a:pt x="161734" y="44262"/>
                  </a:cubicBezTo>
                  <a:cubicBezTo>
                    <a:pt x="175850" y="35888"/>
                    <a:pt x="183745" y="27274"/>
                    <a:pt x="185181" y="1794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6A552213-F420-4EFC-9287-B114AC199D33}"/>
                </a:ext>
              </a:extLst>
            </p:cNvPr>
            <p:cNvSpPr/>
            <p:nvPr/>
          </p:nvSpPr>
          <p:spPr>
            <a:xfrm>
              <a:off x="4549633" y="12060792"/>
              <a:ext cx="94392" cy="94392"/>
            </a:xfrm>
            <a:custGeom>
              <a:avLst/>
              <a:gdLst>
                <a:gd name="connsiteX0" fmla="*/ 54071 w 71775"/>
                <a:gd name="connsiteY0" fmla="*/ 17944 h 71775"/>
                <a:gd name="connsiteX1" fmla="*/ 54071 w 71775"/>
                <a:gd name="connsiteY1" fmla="*/ 44979 h 71775"/>
                <a:gd name="connsiteX2" fmla="*/ 17944 w 71775"/>
                <a:gd name="connsiteY2" fmla="*/ 66272 h 71775"/>
                <a:gd name="connsiteX3" fmla="*/ 18183 w 71775"/>
                <a:gd name="connsiteY3" fmla="*/ 39237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775" h="71775">
                  <a:moveTo>
                    <a:pt x="54071" y="17944"/>
                  </a:moveTo>
                  <a:lnTo>
                    <a:pt x="54071" y="44979"/>
                  </a:lnTo>
                  <a:lnTo>
                    <a:pt x="17944" y="66272"/>
                  </a:lnTo>
                  <a:lnTo>
                    <a:pt x="18183" y="39237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166618DB-62E8-4D13-97CC-94C6C28C6A57}"/>
                </a:ext>
              </a:extLst>
            </p:cNvPr>
            <p:cNvSpPr/>
            <p:nvPr/>
          </p:nvSpPr>
          <p:spPr>
            <a:xfrm>
              <a:off x="4481356" y="11830158"/>
              <a:ext cx="503430" cy="283179"/>
            </a:xfrm>
            <a:custGeom>
              <a:avLst/>
              <a:gdLst>
                <a:gd name="connsiteX0" fmla="*/ 273225 w 382802"/>
                <a:gd name="connsiteY0" fmla="*/ 170826 h 215326"/>
                <a:gd name="connsiteX1" fmla="*/ 249779 w 382802"/>
                <a:gd name="connsiteY1" fmla="*/ 197144 h 215326"/>
                <a:gd name="connsiteX2" fmla="*/ 185181 w 382802"/>
                <a:gd name="connsiteY2" fmla="*/ 212216 h 215326"/>
                <a:gd name="connsiteX3" fmla="*/ 105988 w 382802"/>
                <a:gd name="connsiteY3" fmla="*/ 193316 h 215326"/>
                <a:gd name="connsiteX4" fmla="*/ 70101 w 382802"/>
                <a:gd name="connsiteY4" fmla="*/ 214370 h 215326"/>
                <a:gd name="connsiteX5" fmla="*/ 37802 w 382802"/>
                <a:gd name="connsiteY5" fmla="*/ 195469 h 215326"/>
                <a:gd name="connsiteX6" fmla="*/ 72732 w 382802"/>
                <a:gd name="connsiteY6" fmla="*/ 174893 h 215326"/>
                <a:gd name="connsiteX7" fmla="*/ 35648 w 382802"/>
                <a:gd name="connsiteY7" fmla="*/ 143312 h 215326"/>
                <a:gd name="connsiteX8" fmla="*/ 17944 w 382802"/>
                <a:gd name="connsiteY8" fmla="*/ 112688 h 215326"/>
                <a:gd name="connsiteX9" fmla="*/ 75125 w 382802"/>
                <a:gd name="connsiteY9" fmla="*/ 100007 h 215326"/>
                <a:gd name="connsiteX10" fmla="*/ 88762 w 382802"/>
                <a:gd name="connsiteY10" fmla="*/ 125607 h 215326"/>
                <a:gd name="connsiteX11" fmla="*/ 115080 w 382802"/>
                <a:gd name="connsiteY11" fmla="*/ 150011 h 215326"/>
                <a:gd name="connsiteX12" fmla="*/ 168672 w 382802"/>
                <a:gd name="connsiteY12" fmla="*/ 118430 h 215326"/>
                <a:gd name="connsiteX13" fmla="*/ 142115 w 382802"/>
                <a:gd name="connsiteY13" fmla="*/ 88763 h 215326"/>
                <a:gd name="connsiteX14" fmla="*/ 135416 w 382802"/>
                <a:gd name="connsiteY14" fmla="*/ 61727 h 215326"/>
                <a:gd name="connsiteX15" fmla="*/ 159341 w 382802"/>
                <a:gd name="connsiteY15" fmla="*/ 35170 h 215326"/>
                <a:gd name="connsiteX16" fmla="*/ 224657 w 382802"/>
                <a:gd name="connsiteY16" fmla="*/ 19619 h 215326"/>
                <a:gd name="connsiteX17" fmla="*/ 304328 w 382802"/>
                <a:gd name="connsiteY17" fmla="*/ 38759 h 215326"/>
                <a:gd name="connsiteX18" fmla="*/ 339977 w 382802"/>
                <a:gd name="connsiteY18" fmla="*/ 17944 h 215326"/>
                <a:gd name="connsiteX19" fmla="*/ 372275 w 382802"/>
                <a:gd name="connsiteY19" fmla="*/ 36845 h 215326"/>
                <a:gd name="connsiteX20" fmla="*/ 337345 w 382802"/>
                <a:gd name="connsiteY20" fmla="*/ 57420 h 215326"/>
                <a:gd name="connsiteX21" fmla="*/ 383520 w 382802"/>
                <a:gd name="connsiteY21" fmla="*/ 107185 h 215326"/>
                <a:gd name="connsiteX22" fmla="*/ 327774 w 382802"/>
                <a:gd name="connsiteY22" fmla="*/ 121061 h 215326"/>
                <a:gd name="connsiteX23" fmla="*/ 294997 w 382802"/>
                <a:gd name="connsiteY23" fmla="*/ 82303 h 215326"/>
                <a:gd name="connsiteX24" fmla="*/ 240448 w 382802"/>
                <a:gd name="connsiteY24" fmla="*/ 114362 h 215326"/>
                <a:gd name="connsiteX25" fmla="*/ 267005 w 382802"/>
                <a:gd name="connsiteY25" fmla="*/ 143551 h 215326"/>
                <a:gd name="connsiteX26" fmla="*/ 273225 w 382802"/>
                <a:gd name="connsiteY26" fmla="*/ 170826 h 215326"/>
                <a:gd name="connsiteX27" fmla="*/ 215566 w 382802"/>
                <a:gd name="connsiteY27" fmla="*/ 91155 h 215326"/>
                <a:gd name="connsiteX28" fmla="*/ 261263 w 382802"/>
                <a:gd name="connsiteY28" fmla="*/ 64359 h 215326"/>
                <a:gd name="connsiteX29" fmla="*/ 233988 w 382802"/>
                <a:gd name="connsiteY29" fmla="*/ 59095 h 215326"/>
                <a:gd name="connsiteX30" fmla="*/ 213652 w 382802"/>
                <a:gd name="connsiteY30" fmla="*/ 64359 h 215326"/>
                <a:gd name="connsiteX31" fmla="*/ 206474 w 382802"/>
                <a:gd name="connsiteY31" fmla="*/ 75604 h 215326"/>
                <a:gd name="connsiteX32" fmla="*/ 215566 w 382802"/>
                <a:gd name="connsiteY32" fmla="*/ 91155 h 215326"/>
                <a:gd name="connsiteX33" fmla="*/ 174175 w 382802"/>
                <a:gd name="connsiteY33" fmla="*/ 173697 h 215326"/>
                <a:gd name="connsiteX34" fmla="*/ 193794 w 382802"/>
                <a:gd name="connsiteY34" fmla="*/ 168912 h 215326"/>
                <a:gd name="connsiteX35" fmla="*/ 200971 w 382802"/>
                <a:gd name="connsiteY35" fmla="*/ 157667 h 215326"/>
                <a:gd name="connsiteX36" fmla="*/ 192597 w 382802"/>
                <a:gd name="connsiteY36" fmla="*/ 142355 h 215326"/>
                <a:gd name="connsiteX37" fmla="*/ 148336 w 382802"/>
                <a:gd name="connsiteY37" fmla="*/ 168433 h 215326"/>
                <a:gd name="connsiteX38" fmla="*/ 174175 w 382802"/>
                <a:gd name="connsiteY38" fmla="*/ 173697 h 21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82802" h="215326">
                  <a:moveTo>
                    <a:pt x="273225" y="170826"/>
                  </a:moveTo>
                  <a:cubicBezTo>
                    <a:pt x="271790" y="180156"/>
                    <a:pt x="263895" y="188770"/>
                    <a:pt x="249779" y="197144"/>
                  </a:cubicBezTo>
                  <a:cubicBezTo>
                    <a:pt x="232313" y="207431"/>
                    <a:pt x="210781" y="212456"/>
                    <a:pt x="185181" y="212216"/>
                  </a:cubicBezTo>
                  <a:cubicBezTo>
                    <a:pt x="159581" y="211977"/>
                    <a:pt x="133263" y="205757"/>
                    <a:pt x="105988" y="193316"/>
                  </a:cubicBezTo>
                  <a:lnTo>
                    <a:pt x="70101" y="214370"/>
                  </a:lnTo>
                  <a:lnTo>
                    <a:pt x="37802" y="195469"/>
                  </a:lnTo>
                  <a:lnTo>
                    <a:pt x="72732" y="174893"/>
                  </a:lnTo>
                  <a:cubicBezTo>
                    <a:pt x="57660" y="165083"/>
                    <a:pt x="45219" y="154557"/>
                    <a:pt x="35648" y="143312"/>
                  </a:cubicBezTo>
                  <a:cubicBezTo>
                    <a:pt x="25839" y="132067"/>
                    <a:pt x="20097" y="122018"/>
                    <a:pt x="17944" y="112688"/>
                  </a:cubicBezTo>
                  <a:lnTo>
                    <a:pt x="75125" y="100007"/>
                  </a:lnTo>
                  <a:cubicBezTo>
                    <a:pt x="77278" y="108381"/>
                    <a:pt x="81824" y="116755"/>
                    <a:pt x="88762" y="125607"/>
                  </a:cubicBezTo>
                  <a:cubicBezTo>
                    <a:pt x="95701" y="134459"/>
                    <a:pt x="104553" y="142594"/>
                    <a:pt x="115080" y="150011"/>
                  </a:cubicBezTo>
                  <a:lnTo>
                    <a:pt x="168672" y="118430"/>
                  </a:lnTo>
                  <a:cubicBezTo>
                    <a:pt x="156949" y="107424"/>
                    <a:pt x="148097" y="97376"/>
                    <a:pt x="142115" y="88763"/>
                  </a:cubicBezTo>
                  <a:cubicBezTo>
                    <a:pt x="136134" y="79910"/>
                    <a:pt x="133742" y="70819"/>
                    <a:pt x="135416" y="61727"/>
                  </a:cubicBezTo>
                  <a:cubicBezTo>
                    <a:pt x="136852" y="52396"/>
                    <a:pt x="144747" y="43544"/>
                    <a:pt x="159341" y="35170"/>
                  </a:cubicBezTo>
                  <a:cubicBezTo>
                    <a:pt x="177046" y="24643"/>
                    <a:pt x="198818" y="19619"/>
                    <a:pt x="224657" y="19619"/>
                  </a:cubicBezTo>
                  <a:cubicBezTo>
                    <a:pt x="250257" y="19858"/>
                    <a:pt x="277053" y="26078"/>
                    <a:pt x="304328" y="38759"/>
                  </a:cubicBezTo>
                  <a:lnTo>
                    <a:pt x="339977" y="17944"/>
                  </a:lnTo>
                  <a:lnTo>
                    <a:pt x="372275" y="36845"/>
                  </a:lnTo>
                  <a:lnTo>
                    <a:pt x="337345" y="57420"/>
                  </a:lnTo>
                  <a:cubicBezTo>
                    <a:pt x="361749" y="74168"/>
                    <a:pt x="377061" y="90677"/>
                    <a:pt x="383520" y="107185"/>
                  </a:cubicBezTo>
                  <a:lnTo>
                    <a:pt x="327774" y="121061"/>
                  </a:lnTo>
                  <a:cubicBezTo>
                    <a:pt x="320836" y="106228"/>
                    <a:pt x="309831" y="93308"/>
                    <a:pt x="294997" y="82303"/>
                  </a:cubicBezTo>
                  <a:lnTo>
                    <a:pt x="240448" y="114362"/>
                  </a:lnTo>
                  <a:cubicBezTo>
                    <a:pt x="252171" y="125129"/>
                    <a:pt x="261023" y="134938"/>
                    <a:pt x="267005" y="143551"/>
                  </a:cubicBezTo>
                  <a:cubicBezTo>
                    <a:pt x="272747" y="152643"/>
                    <a:pt x="274900" y="161495"/>
                    <a:pt x="273225" y="170826"/>
                  </a:cubicBezTo>
                  <a:close/>
                  <a:moveTo>
                    <a:pt x="215566" y="91155"/>
                  </a:moveTo>
                  <a:lnTo>
                    <a:pt x="261263" y="64359"/>
                  </a:lnTo>
                  <a:cubicBezTo>
                    <a:pt x="251214" y="60770"/>
                    <a:pt x="241883" y="59095"/>
                    <a:pt x="233988" y="59095"/>
                  </a:cubicBezTo>
                  <a:cubicBezTo>
                    <a:pt x="225853" y="59335"/>
                    <a:pt x="219154" y="61010"/>
                    <a:pt x="213652" y="64359"/>
                  </a:cubicBezTo>
                  <a:cubicBezTo>
                    <a:pt x="208388" y="67469"/>
                    <a:pt x="205995" y="71297"/>
                    <a:pt x="206474" y="75604"/>
                  </a:cubicBezTo>
                  <a:cubicBezTo>
                    <a:pt x="207192" y="80149"/>
                    <a:pt x="210302" y="85174"/>
                    <a:pt x="215566" y="91155"/>
                  </a:cubicBezTo>
                  <a:moveTo>
                    <a:pt x="174175" y="173697"/>
                  </a:moveTo>
                  <a:cubicBezTo>
                    <a:pt x="181831" y="173697"/>
                    <a:pt x="188530" y="172022"/>
                    <a:pt x="193794" y="168912"/>
                  </a:cubicBezTo>
                  <a:cubicBezTo>
                    <a:pt x="199057" y="165801"/>
                    <a:pt x="201450" y="161974"/>
                    <a:pt x="200971" y="157667"/>
                  </a:cubicBezTo>
                  <a:cubicBezTo>
                    <a:pt x="200493" y="153360"/>
                    <a:pt x="197622" y="148097"/>
                    <a:pt x="192597" y="142355"/>
                  </a:cubicBezTo>
                  <a:lnTo>
                    <a:pt x="148336" y="168433"/>
                  </a:lnTo>
                  <a:cubicBezTo>
                    <a:pt x="157906" y="172022"/>
                    <a:pt x="166519" y="173697"/>
                    <a:pt x="174175" y="173697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C2FD59AA-BEBE-4AF6-90FA-330D6D4E5484}"/>
                </a:ext>
              </a:extLst>
            </p:cNvPr>
            <p:cNvSpPr/>
            <p:nvPr/>
          </p:nvSpPr>
          <p:spPr>
            <a:xfrm>
              <a:off x="4507155" y="12063940"/>
              <a:ext cx="62929" cy="94392"/>
            </a:xfrm>
            <a:custGeom>
              <a:avLst/>
              <a:gdLst>
                <a:gd name="connsiteX0" fmla="*/ 50482 w 47850"/>
                <a:gd name="connsiteY0" fmla="*/ 36845 h 71775"/>
                <a:gd name="connsiteX1" fmla="*/ 50243 w 47850"/>
                <a:gd name="connsiteY1" fmla="*/ 63881 h 71775"/>
                <a:gd name="connsiteX2" fmla="*/ 17944 w 47850"/>
                <a:gd name="connsiteY2" fmla="*/ 44979 h 71775"/>
                <a:gd name="connsiteX3" fmla="*/ 18183 w 47850"/>
                <a:gd name="connsiteY3" fmla="*/ 17944 h 7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50" h="71775">
                  <a:moveTo>
                    <a:pt x="50482" y="36845"/>
                  </a:moveTo>
                  <a:lnTo>
                    <a:pt x="50243" y="63881"/>
                  </a:lnTo>
                  <a:lnTo>
                    <a:pt x="17944" y="44979"/>
                  </a:lnTo>
                  <a:lnTo>
                    <a:pt x="18183" y="17944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78333201-DDBE-4D13-81E1-4165AE09113C}"/>
                </a:ext>
              </a:extLst>
            </p:cNvPr>
            <p:cNvSpPr/>
            <p:nvPr/>
          </p:nvSpPr>
          <p:spPr>
            <a:xfrm>
              <a:off x="4726462" y="12132847"/>
              <a:ext cx="251714" cy="251714"/>
            </a:xfrm>
            <a:custGeom>
              <a:avLst/>
              <a:gdLst>
                <a:gd name="connsiteX0" fmla="*/ 79192 w 191401"/>
                <a:gd name="connsiteY0" fmla="*/ 109099 h 191401"/>
                <a:gd name="connsiteX1" fmla="*/ 61249 w 191401"/>
                <a:gd name="connsiteY1" fmla="*/ 134699 h 191401"/>
                <a:gd name="connsiteX2" fmla="*/ 86848 w 191401"/>
                <a:gd name="connsiteY2" fmla="*/ 116516 h 191401"/>
                <a:gd name="connsiteX3" fmla="*/ 97615 w 191401"/>
                <a:gd name="connsiteY3" fmla="*/ 178482 h 191401"/>
                <a:gd name="connsiteX4" fmla="*/ 108381 w 191401"/>
                <a:gd name="connsiteY4" fmla="*/ 116516 h 191401"/>
                <a:gd name="connsiteX5" fmla="*/ 133742 w 191401"/>
                <a:gd name="connsiteY5" fmla="*/ 134699 h 191401"/>
                <a:gd name="connsiteX6" fmla="*/ 115798 w 191401"/>
                <a:gd name="connsiteY6" fmla="*/ 108860 h 191401"/>
                <a:gd name="connsiteX7" fmla="*/ 177046 w 191401"/>
                <a:gd name="connsiteY7" fmla="*/ 98093 h 191401"/>
                <a:gd name="connsiteX8" fmla="*/ 115798 w 191401"/>
                <a:gd name="connsiteY8" fmla="*/ 87088 h 191401"/>
                <a:gd name="connsiteX9" fmla="*/ 133742 w 191401"/>
                <a:gd name="connsiteY9" fmla="*/ 61488 h 191401"/>
                <a:gd name="connsiteX10" fmla="*/ 108381 w 191401"/>
                <a:gd name="connsiteY10" fmla="*/ 79432 h 191401"/>
                <a:gd name="connsiteX11" fmla="*/ 97615 w 191401"/>
                <a:gd name="connsiteY11" fmla="*/ 17944 h 191401"/>
                <a:gd name="connsiteX12" fmla="*/ 86609 w 191401"/>
                <a:gd name="connsiteY12" fmla="*/ 79671 h 191401"/>
                <a:gd name="connsiteX13" fmla="*/ 61249 w 191401"/>
                <a:gd name="connsiteY13" fmla="*/ 61488 h 191401"/>
                <a:gd name="connsiteX14" fmla="*/ 78953 w 191401"/>
                <a:gd name="connsiteY14" fmla="*/ 87088 h 191401"/>
                <a:gd name="connsiteX15" fmla="*/ 17944 w 191401"/>
                <a:gd name="connsiteY15" fmla="*/ 98093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1401" h="191401">
                  <a:moveTo>
                    <a:pt x="79192" y="109099"/>
                  </a:moveTo>
                  <a:lnTo>
                    <a:pt x="61249" y="134699"/>
                  </a:lnTo>
                  <a:lnTo>
                    <a:pt x="86848" y="116516"/>
                  </a:lnTo>
                  <a:lnTo>
                    <a:pt x="97615" y="178482"/>
                  </a:lnTo>
                  <a:lnTo>
                    <a:pt x="108381" y="116516"/>
                  </a:lnTo>
                  <a:lnTo>
                    <a:pt x="133742" y="134699"/>
                  </a:lnTo>
                  <a:lnTo>
                    <a:pt x="115798" y="108860"/>
                  </a:lnTo>
                  <a:lnTo>
                    <a:pt x="177046" y="98093"/>
                  </a:lnTo>
                  <a:lnTo>
                    <a:pt x="115798" y="87088"/>
                  </a:lnTo>
                  <a:lnTo>
                    <a:pt x="133742" y="61488"/>
                  </a:lnTo>
                  <a:lnTo>
                    <a:pt x="108381" y="79432"/>
                  </a:lnTo>
                  <a:lnTo>
                    <a:pt x="97615" y="17944"/>
                  </a:lnTo>
                  <a:lnTo>
                    <a:pt x="86609" y="79671"/>
                  </a:lnTo>
                  <a:lnTo>
                    <a:pt x="61249" y="61488"/>
                  </a:lnTo>
                  <a:lnTo>
                    <a:pt x="78953" y="87088"/>
                  </a:lnTo>
                  <a:lnTo>
                    <a:pt x="17944" y="98093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665" name="Group 664">
              <a:extLst>
                <a:ext uri="{FF2B5EF4-FFF2-40B4-BE49-F238E27FC236}">
                  <a16:creationId xmlns:a16="http://schemas.microsoft.com/office/drawing/2014/main" id="{7B9247C1-26FE-4B16-930A-F9F9719D883A}"/>
                </a:ext>
              </a:extLst>
            </p:cNvPr>
            <p:cNvGrpSpPr/>
            <p:nvPr/>
          </p:nvGrpSpPr>
          <p:grpSpPr>
            <a:xfrm>
              <a:off x="8483644" y="8485319"/>
              <a:ext cx="3755029" cy="2845460"/>
              <a:chOff x="8484748" y="8486324"/>
              <a:chExt cx="3755518" cy="2845831"/>
            </a:xfrm>
            <a:solidFill>
              <a:schemeClr val="bg1">
                <a:lumMod val="65000"/>
              </a:schemeClr>
            </a:solidFill>
          </p:grpSpPr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83B88A4A-095E-4BDD-B804-C8EF301BA78C}"/>
                  </a:ext>
                </a:extLst>
              </p:cNvPr>
              <p:cNvSpPr/>
              <p:nvPr/>
            </p:nvSpPr>
            <p:spPr>
              <a:xfrm>
                <a:off x="8484748" y="8486324"/>
                <a:ext cx="2965857" cy="1760978"/>
              </a:xfrm>
              <a:custGeom>
                <a:avLst/>
                <a:gdLst>
                  <a:gd name="connsiteX0" fmla="*/ 1161566 w 1531210"/>
                  <a:gd name="connsiteY0" fmla="*/ 688566 h 909156"/>
                  <a:gd name="connsiteX1" fmla="*/ 1047683 w 1531210"/>
                  <a:gd name="connsiteY1" fmla="*/ 737374 h 909156"/>
                  <a:gd name="connsiteX2" fmla="*/ 1066345 w 1531210"/>
                  <a:gd name="connsiteY2" fmla="*/ 862503 h 909156"/>
                  <a:gd name="connsiteX3" fmla="*/ 851018 w 1531210"/>
                  <a:gd name="connsiteY3" fmla="*/ 894083 h 909156"/>
                  <a:gd name="connsiteX4" fmla="*/ 763931 w 1531210"/>
                  <a:gd name="connsiteY4" fmla="*/ 778285 h 909156"/>
                  <a:gd name="connsiteX5" fmla="*/ 625404 w 1531210"/>
                  <a:gd name="connsiteY5" fmla="*/ 766084 h 909156"/>
                  <a:gd name="connsiteX6" fmla="*/ 484245 w 1531210"/>
                  <a:gd name="connsiteY6" fmla="*/ 862024 h 909156"/>
                  <a:gd name="connsiteX7" fmla="*/ 294758 w 1531210"/>
                  <a:gd name="connsiteY7" fmla="*/ 796469 h 909156"/>
                  <a:gd name="connsiteX8" fmla="*/ 373711 w 1531210"/>
                  <a:gd name="connsiteY8" fmla="*/ 679475 h 909156"/>
                  <a:gd name="connsiteX9" fmla="*/ 289016 w 1531210"/>
                  <a:gd name="connsiteY9" fmla="*/ 613442 h 909156"/>
                  <a:gd name="connsiteX10" fmla="*/ 72972 w 1531210"/>
                  <a:gd name="connsiteY10" fmla="*/ 623969 h 909156"/>
                  <a:gd name="connsiteX11" fmla="*/ 17944 w 1531210"/>
                  <a:gd name="connsiteY11" fmla="*/ 499318 h 909156"/>
                  <a:gd name="connsiteX12" fmla="*/ 216523 w 1531210"/>
                  <a:gd name="connsiteY12" fmla="*/ 449554 h 909156"/>
                  <a:gd name="connsiteX13" fmla="*/ 236859 w 1531210"/>
                  <a:gd name="connsiteY13" fmla="*/ 368448 h 909156"/>
                  <a:gd name="connsiteX14" fmla="*/ 71058 w 1531210"/>
                  <a:gd name="connsiteY14" fmla="*/ 287341 h 909156"/>
                  <a:gd name="connsiteX15" fmla="*/ 184224 w 1531210"/>
                  <a:gd name="connsiteY15" fmla="*/ 177286 h 909156"/>
                  <a:gd name="connsiteX16" fmla="*/ 387109 w 1531210"/>
                  <a:gd name="connsiteY16" fmla="*/ 222983 h 909156"/>
                  <a:gd name="connsiteX17" fmla="*/ 500275 w 1531210"/>
                  <a:gd name="connsiteY17" fmla="*/ 174654 h 909156"/>
                  <a:gd name="connsiteX18" fmla="*/ 481614 w 1531210"/>
                  <a:gd name="connsiteY18" fmla="*/ 49525 h 909156"/>
                  <a:gd name="connsiteX19" fmla="*/ 697179 w 1531210"/>
                  <a:gd name="connsiteY19" fmla="*/ 17944 h 909156"/>
                  <a:gd name="connsiteX20" fmla="*/ 784267 w 1531210"/>
                  <a:gd name="connsiteY20" fmla="*/ 133742 h 909156"/>
                  <a:gd name="connsiteX21" fmla="*/ 923511 w 1531210"/>
                  <a:gd name="connsiteY21" fmla="*/ 145465 h 909156"/>
                  <a:gd name="connsiteX22" fmla="*/ 1063234 w 1531210"/>
                  <a:gd name="connsiteY22" fmla="*/ 49525 h 909156"/>
                  <a:gd name="connsiteX23" fmla="*/ 1253678 w 1531210"/>
                  <a:gd name="connsiteY23" fmla="*/ 115559 h 909156"/>
                  <a:gd name="connsiteX24" fmla="*/ 1174726 w 1531210"/>
                  <a:gd name="connsiteY24" fmla="*/ 233270 h 909156"/>
                  <a:gd name="connsiteX25" fmla="*/ 1258464 w 1531210"/>
                  <a:gd name="connsiteY25" fmla="*/ 297869 h 909156"/>
                  <a:gd name="connsiteX26" fmla="*/ 1475465 w 1531210"/>
                  <a:gd name="connsiteY26" fmla="*/ 288059 h 909156"/>
                  <a:gd name="connsiteX27" fmla="*/ 1530493 w 1531210"/>
                  <a:gd name="connsiteY27" fmla="*/ 412709 h 909156"/>
                  <a:gd name="connsiteX28" fmla="*/ 1331675 w 1531210"/>
                  <a:gd name="connsiteY28" fmla="*/ 462474 h 909156"/>
                  <a:gd name="connsiteX29" fmla="*/ 1310381 w 1531210"/>
                  <a:gd name="connsiteY29" fmla="*/ 543101 h 909156"/>
                  <a:gd name="connsiteX30" fmla="*/ 1476421 w 1531210"/>
                  <a:gd name="connsiteY30" fmla="*/ 625165 h 909156"/>
                  <a:gd name="connsiteX31" fmla="*/ 1363974 w 1531210"/>
                  <a:gd name="connsiteY31" fmla="*/ 734742 h 909156"/>
                  <a:gd name="connsiteX32" fmla="*/ 1161566 w 1531210"/>
                  <a:gd name="connsiteY32" fmla="*/ 688566 h 909156"/>
                  <a:gd name="connsiteX33" fmla="*/ 640955 w 1531210"/>
                  <a:gd name="connsiteY33" fmla="*/ 584971 h 909156"/>
                  <a:gd name="connsiteX34" fmla="*/ 997679 w 1531210"/>
                  <a:gd name="connsiteY34" fmla="*/ 533770 h 909156"/>
                  <a:gd name="connsiteX35" fmla="*/ 957964 w 1531210"/>
                  <a:gd name="connsiteY35" fmla="*/ 349547 h 909156"/>
                  <a:gd name="connsiteX36" fmla="*/ 907721 w 1531210"/>
                  <a:gd name="connsiteY36" fmla="*/ 327057 h 909156"/>
                  <a:gd name="connsiteX37" fmla="*/ 551236 w 1531210"/>
                  <a:gd name="connsiteY37" fmla="*/ 378496 h 909156"/>
                  <a:gd name="connsiteX38" fmla="*/ 590473 w 1531210"/>
                  <a:gd name="connsiteY38" fmla="*/ 562481 h 909156"/>
                  <a:gd name="connsiteX39" fmla="*/ 640955 w 1531210"/>
                  <a:gd name="connsiteY39" fmla="*/ 584971 h 90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531210" h="909156">
                    <a:moveTo>
                      <a:pt x="1161566" y="688566"/>
                    </a:moveTo>
                    <a:cubicBezTo>
                      <a:pt x="1126636" y="707945"/>
                      <a:pt x="1089313" y="724454"/>
                      <a:pt x="1047683" y="737374"/>
                    </a:cubicBezTo>
                    <a:lnTo>
                      <a:pt x="1066345" y="862503"/>
                    </a:lnTo>
                    <a:lnTo>
                      <a:pt x="851018" y="894083"/>
                    </a:lnTo>
                    <a:lnTo>
                      <a:pt x="763931" y="778285"/>
                    </a:lnTo>
                    <a:cubicBezTo>
                      <a:pt x="717755" y="778285"/>
                      <a:pt x="670862" y="774219"/>
                      <a:pt x="625404" y="766084"/>
                    </a:cubicBezTo>
                    <a:lnTo>
                      <a:pt x="484245" y="862024"/>
                    </a:lnTo>
                    <a:lnTo>
                      <a:pt x="294758" y="796469"/>
                    </a:lnTo>
                    <a:lnTo>
                      <a:pt x="373711" y="679475"/>
                    </a:lnTo>
                    <a:cubicBezTo>
                      <a:pt x="339977" y="659139"/>
                      <a:pt x="311506" y="637606"/>
                      <a:pt x="289016" y="613442"/>
                    </a:cubicBezTo>
                    <a:lnTo>
                      <a:pt x="72972" y="623969"/>
                    </a:lnTo>
                    <a:lnTo>
                      <a:pt x="17944" y="499318"/>
                    </a:lnTo>
                    <a:lnTo>
                      <a:pt x="216523" y="449554"/>
                    </a:lnTo>
                    <a:cubicBezTo>
                      <a:pt x="217241" y="422518"/>
                      <a:pt x="224418" y="394765"/>
                      <a:pt x="236859" y="368448"/>
                    </a:cubicBezTo>
                    <a:lnTo>
                      <a:pt x="71058" y="287341"/>
                    </a:lnTo>
                    <a:lnTo>
                      <a:pt x="184224" y="177286"/>
                    </a:lnTo>
                    <a:lnTo>
                      <a:pt x="387109" y="222983"/>
                    </a:lnTo>
                    <a:cubicBezTo>
                      <a:pt x="421322" y="204082"/>
                      <a:pt x="459363" y="187334"/>
                      <a:pt x="500275" y="174654"/>
                    </a:cubicBezTo>
                    <a:lnTo>
                      <a:pt x="481614" y="49525"/>
                    </a:lnTo>
                    <a:lnTo>
                      <a:pt x="697179" y="17944"/>
                    </a:lnTo>
                    <a:lnTo>
                      <a:pt x="784267" y="133742"/>
                    </a:lnTo>
                    <a:cubicBezTo>
                      <a:pt x="830203" y="133742"/>
                      <a:pt x="877336" y="138287"/>
                      <a:pt x="923511" y="145465"/>
                    </a:cubicBezTo>
                    <a:lnTo>
                      <a:pt x="1063234" y="49525"/>
                    </a:lnTo>
                    <a:lnTo>
                      <a:pt x="1253678" y="115559"/>
                    </a:lnTo>
                    <a:lnTo>
                      <a:pt x="1174726" y="233270"/>
                    </a:lnTo>
                    <a:cubicBezTo>
                      <a:pt x="1208460" y="252650"/>
                      <a:pt x="1235974" y="274661"/>
                      <a:pt x="1258464" y="297869"/>
                    </a:cubicBezTo>
                    <a:lnTo>
                      <a:pt x="1475465" y="288059"/>
                    </a:lnTo>
                    <a:lnTo>
                      <a:pt x="1530493" y="412709"/>
                    </a:lnTo>
                    <a:lnTo>
                      <a:pt x="1331675" y="462474"/>
                    </a:lnTo>
                    <a:cubicBezTo>
                      <a:pt x="1331196" y="489748"/>
                      <a:pt x="1324018" y="516305"/>
                      <a:pt x="1310381" y="543101"/>
                    </a:cubicBezTo>
                    <a:lnTo>
                      <a:pt x="1476421" y="625165"/>
                    </a:lnTo>
                    <a:lnTo>
                      <a:pt x="1363974" y="734742"/>
                    </a:lnTo>
                    <a:lnTo>
                      <a:pt x="1161566" y="688566"/>
                    </a:lnTo>
                    <a:close/>
                    <a:moveTo>
                      <a:pt x="640955" y="584971"/>
                    </a:moveTo>
                    <a:cubicBezTo>
                      <a:pt x="764170" y="627797"/>
                      <a:pt x="924229" y="604828"/>
                      <a:pt x="997679" y="533770"/>
                    </a:cubicBezTo>
                    <a:cubicBezTo>
                      <a:pt x="1059167" y="472761"/>
                      <a:pt x="1040266" y="397158"/>
                      <a:pt x="957964" y="349547"/>
                    </a:cubicBezTo>
                    <a:cubicBezTo>
                      <a:pt x="943130" y="340934"/>
                      <a:pt x="926382" y="333517"/>
                      <a:pt x="907721" y="327057"/>
                    </a:cubicBezTo>
                    <a:cubicBezTo>
                      <a:pt x="783070" y="284471"/>
                      <a:pt x="624686" y="307199"/>
                      <a:pt x="551236" y="378496"/>
                    </a:cubicBezTo>
                    <a:cubicBezTo>
                      <a:pt x="488552" y="439027"/>
                      <a:pt x="508171" y="514870"/>
                      <a:pt x="590473" y="562481"/>
                    </a:cubicBezTo>
                    <a:cubicBezTo>
                      <a:pt x="605307" y="570855"/>
                      <a:pt x="622054" y="578511"/>
                      <a:pt x="640955" y="58497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6E19D07C-88C1-4FA9-9FA0-AD0447BC3AC6}"/>
                  </a:ext>
                </a:extLst>
              </p:cNvPr>
              <p:cNvSpPr/>
              <p:nvPr/>
            </p:nvSpPr>
            <p:spPr>
              <a:xfrm>
                <a:off x="10201239" y="10127276"/>
                <a:ext cx="2039027" cy="1204879"/>
              </a:xfrm>
              <a:custGeom>
                <a:avLst/>
                <a:gdLst>
                  <a:gd name="connsiteX0" fmla="*/ 788813 w 1052707"/>
                  <a:gd name="connsiteY0" fmla="*/ 483289 h 622054"/>
                  <a:gd name="connsiteX1" fmla="*/ 832835 w 1052707"/>
                  <a:gd name="connsiteY1" fmla="*/ 566069 h 622054"/>
                  <a:gd name="connsiteX2" fmla="*/ 695983 w 1052707"/>
                  <a:gd name="connsiteY2" fmla="*/ 605546 h 622054"/>
                  <a:gd name="connsiteX3" fmla="*/ 608177 w 1052707"/>
                  <a:gd name="connsiteY3" fmla="*/ 534967 h 622054"/>
                  <a:gd name="connsiteX4" fmla="*/ 511759 w 1052707"/>
                  <a:gd name="connsiteY4" fmla="*/ 538316 h 622054"/>
                  <a:gd name="connsiteX5" fmla="*/ 440941 w 1052707"/>
                  <a:gd name="connsiteY5" fmla="*/ 614877 h 622054"/>
                  <a:gd name="connsiteX6" fmla="*/ 296672 w 1052707"/>
                  <a:gd name="connsiteY6" fmla="*/ 586645 h 622054"/>
                  <a:gd name="connsiteX7" fmla="*/ 320597 w 1052707"/>
                  <a:gd name="connsiteY7" fmla="*/ 501232 h 622054"/>
                  <a:gd name="connsiteX8" fmla="*/ 265090 w 1052707"/>
                  <a:gd name="connsiteY8" fmla="*/ 475154 h 622054"/>
                  <a:gd name="connsiteX9" fmla="*/ 247147 w 1052707"/>
                  <a:gd name="connsiteY9" fmla="*/ 463909 h 622054"/>
                  <a:gd name="connsiteX10" fmla="*/ 104313 w 1052707"/>
                  <a:gd name="connsiteY10" fmla="*/ 489270 h 622054"/>
                  <a:gd name="connsiteX11" fmla="*/ 35648 w 1052707"/>
                  <a:gd name="connsiteY11" fmla="*/ 409838 h 622054"/>
                  <a:gd name="connsiteX12" fmla="*/ 156949 w 1052707"/>
                  <a:gd name="connsiteY12" fmla="*/ 359595 h 622054"/>
                  <a:gd name="connsiteX13" fmla="*/ 150010 w 1052707"/>
                  <a:gd name="connsiteY13" fmla="*/ 303132 h 622054"/>
                  <a:gd name="connsiteX14" fmla="*/ 17944 w 1052707"/>
                  <a:gd name="connsiteY14" fmla="*/ 262459 h 622054"/>
                  <a:gd name="connsiteX15" fmla="*/ 66512 w 1052707"/>
                  <a:gd name="connsiteY15" fmla="*/ 178482 h 622054"/>
                  <a:gd name="connsiteX16" fmla="*/ 214369 w 1052707"/>
                  <a:gd name="connsiteY16" fmla="*/ 192119 h 622054"/>
                  <a:gd name="connsiteX17" fmla="*/ 278488 w 1052707"/>
                  <a:gd name="connsiteY17" fmla="*/ 150011 h 622054"/>
                  <a:gd name="connsiteX18" fmla="*/ 234466 w 1052707"/>
                  <a:gd name="connsiteY18" fmla="*/ 67230 h 622054"/>
                  <a:gd name="connsiteX19" fmla="*/ 371079 w 1052707"/>
                  <a:gd name="connsiteY19" fmla="*/ 27753 h 622054"/>
                  <a:gd name="connsiteX20" fmla="*/ 458884 w 1052707"/>
                  <a:gd name="connsiteY20" fmla="*/ 98333 h 622054"/>
                  <a:gd name="connsiteX21" fmla="*/ 555781 w 1052707"/>
                  <a:gd name="connsiteY21" fmla="*/ 94265 h 622054"/>
                  <a:gd name="connsiteX22" fmla="*/ 625403 w 1052707"/>
                  <a:gd name="connsiteY22" fmla="*/ 17944 h 622054"/>
                  <a:gd name="connsiteX23" fmla="*/ 770151 w 1052707"/>
                  <a:gd name="connsiteY23" fmla="*/ 46415 h 622054"/>
                  <a:gd name="connsiteX24" fmla="*/ 746704 w 1052707"/>
                  <a:gd name="connsiteY24" fmla="*/ 132306 h 622054"/>
                  <a:gd name="connsiteX25" fmla="*/ 802211 w 1052707"/>
                  <a:gd name="connsiteY25" fmla="*/ 158384 h 622054"/>
                  <a:gd name="connsiteX26" fmla="*/ 819197 w 1052707"/>
                  <a:gd name="connsiteY26" fmla="*/ 168912 h 622054"/>
                  <a:gd name="connsiteX27" fmla="*/ 962748 w 1052707"/>
                  <a:gd name="connsiteY27" fmla="*/ 143790 h 622054"/>
                  <a:gd name="connsiteX28" fmla="*/ 1031413 w 1052707"/>
                  <a:gd name="connsiteY28" fmla="*/ 223222 h 622054"/>
                  <a:gd name="connsiteX29" fmla="*/ 910113 w 1052707"/>
                  <a:gd name="connsiteY29" fmla="*/ 273464 h 622054"/>
                  <a:gd name="connsiteX30" fmla="*/ 916094 w 1052707"/>
                  <a:gd name="connsiteY30" fmla="*/ 329689 h 622054"/>
                  <a:gd name="connsiteX31" fmla="*/ 1048401 w 1052707"/>
                  <a:gd name="connsiteY31" fmla="*/ 370840 h 622054"/>
                  <a:gd name="connsiteX32" fmla="*/ 1000311 w 1052707"/>
                  <a:gd name="connsiteY32" fmla="*/ 454339 h 622054"/>
                  <a:gd name="connsiteX33" fmla="*/ 852692 w 1052707"/>
                  <a:gd name="connsiteY33" fmla="*/ 440223 h 622054"/>
                  <a:gd name="connsiteX34" fmla="*/ 788813 w 1052707"/>
                  <a:gd name="connsiteY34" fmla="*/ 483289 h 622054"/>
                  <a:gd name="connsiteX35" fmla="*/ 476828 w 1052707"/>
                  <a:gd name="connsiteY35" fmla="*/ 414862 h 622054"/>
                  <a:gd name="connsiteX36" fmla="*/ 703878 w 1052707"/>
                  <a:gd name="connsiteY36" fmla="*/ 350265 h 622054"/>
                  <a:gd name="connsiteX37" fmla="*/ 660095 w 1052707"/>
                  <a:gd name="connsiteY37" fmla="*/ 243319 h 622054"/>
                  <a:gd name="connsiteX38" fmla="*/ 591430 w 1052707"/>
                  <a:gd name="connsiteY38" fmla="*/ 218676 h 622054"/>
                  <a:gd name="connsiteX39" fmla="*/ 364380 w 1052707"/>
                  <a:gd name="connsiteY39" fmla="*/ 283513 h 622054"/>
                  <a:gd name="connsiteX40" fmla="*/ 407684 w 1052707"/>
                  <a:gd name="connsiteY40" fmla="*/ 390219 h 622054"/>
                  <a:gd name="connsiteX41" fmla="*/ 476828 w 1052707"/>
                  <a:gd name="connsiteY41" fmla="*/ 414862 h 62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052707" h="622054">
                    <a:moveTo>
                      <a:pt x="788813" y="483289"/>
                    </a:moveTo>
                    <a:lnTo>
                      <a:pt x="832835" y="566069"/>
                    </a:lnTo>
                    <a:lnTo>
                      <a:pt x="695983" y="605546"/>
                    </a:lnTo>
                    <a:lnTo>
                      <a:pt x="608177" y="534967"/>
                    </a:lnTo>
                    <a:cubicBezTo>
                      <a:pt x="577075" y="538795"/>
                      <a:pt x="544536" y="540231"/>
                      <a:pt x="511759" y="538316"/>
                    </a:cubicBezTo>
                    <a:lnTo>
                      <a:pt x="440941" y="614877"/>
                    </a:lnTo>
                    <a:lnTo>
                      <a:pt x="296672" y="586645"/>
                    </a:lnTo>
                    <a:lnTo>
                      <a:pt x="320597" y="501232"/>
                    </a:lnTo>
                    <a:cubicBezTo>
                      <a:pt x="300260" y="493337"/>
                      <a:pt x="281838" y="484724"/>
                      <a:pt x="265090" y="475154"/>
                    </a:cubicBezTo>
                    <a:cubicBezTo>
                      <a:pt x="258870" y="471565"/>
                      <a:pt x="252889" y="467737"/>
                      <a:pt x="247147" y="463909"/>
                    </a:cubicBezTo>
                    <a:lnTo>
                      <a:pt x="104313" y="489270"/>
                    </a:lnTo>
                    <a:lnTo>
                      <a:pt x="35648" y="409838"/>
                    </a:lnTo>
                    <a:lnTo>
                      <a:pt x="156949" y="359595"/>
                    </a:lnTo>
                    <a:cubicBezTo>
                      <a:pt x="150489" y="341413"/>
                      <a:pt x="148336" y="322032"/>
                      <a:pt x="150010" y="303132"/>
                    </a:cubicBezTo>
                    <a:lnTo>
                      <a:pt x="17944" y="262459"/>
                    </a:lnTo>
                    <a:lnTo>
                      <a:pt x="66512" y="178482"/>
                    </a:lnTo>
                    <a:lnTo>
                      <a:pt x="214369" y="192119"/>
                    </a:lnTo>
                    <a:cubicBezTo>
                      <a:pt x="232553" y="176328"/>
                      <a:pt x="254085" y="161974"/>
                      <a:pt x="278488" y="150011"/>
                    </a:cubicBezTo>
                    <a:lnTo>
                      <a:pt x="234466" y="67230"/>
                    </a:lnTo>
                    <a:lnTo>
                      <a:pt x="371079" y="27753"/>
                    </a:lnTo>
                    <a:lnTo>
                      <a:pt x="458884" y="98333"/>
                    </a:lnTo>
                    <a:cubicBezTo>
                      <a:pt x="489987" y="94505"/>
                      <a:pt x="522765" y="93787"/>
                      <a:pt x="555781" y="94265"/>
                    </a:cubicBezTo>
                    <a:lnTo>
                      <a:pt x="625403" y="17944"/>
                    </a:lnTo>
                    <a:lnTo>
                      <a:pt x="770151" y="46415"/>
                    </a:lnTo>
                    <a:lnTo>
                      <a:pt x="746704" y="132306"/>
                    </a:lnTo>
                    <a:cubicBezTo>
                      <a:pt x="767041" y="139962"/>
                      <a:pt x="785463" y="148815"/>
                      <a:pt x="802211" y="158384"/>
                    </a:cubicBezTo>
                    <a:cubicBezTo>
                      <a:pt x="808192" y="161734"/>
                      <a:pt x="813694" y="165323"/>
                      <a:pt x="819197" y="168912"/>
                    </a:cubicBezTo>
                    <a:lnTo>
                      <a:pt x="962748" y="143790"/>
                    </a:lnTo>
                    <a:lnTo>
                      <a:pt x="1031413" y="223222"/>
                    </a:lnTo>
                    <a:lnTo>
                      <a:pt x="910113" y="273464"/>
                    </a:lnTo>
                    <a:cubicBezTo>
                      <a:pt x="916573" y="291648"/>
                      <a:pt x="918248" y="310549"/>
                      <a:pt x="916094" y="329689"/>
                    </a:cubicBezTo>
                    <a:lnTo>
                      <a:pt x="1048401" y="370840"/>
                    </a:lnTo>
                    <a:lnTo>
                      <a:pt x="1000311" y="454339"/>
                    </a:lnTo>
                    <a:lnTo>
                      <a:pt x="852692" y="440223"/>
                    </a:lnTo>
                    <a:cubicBezTo>
                      <a:pt x="834748" y="456731"/>
                      <a:pt x="813694" y="471086"/>
                      <a:pt x="788813" y="483289"/>
                    </a:cubicBezTo>
                    <a:close/>
                    <a:moveTo>
                      <a:pt x="476828" y="414862"/>
                    </a:moveTo>
                    <a:cubicBezTo>
                      <a:pt x="570376" y="433285"/>
                      <a:pt x="672536" y="404335"/>
                      <a:pt x="703878" y="350265"/>
                    </a:cubicBezTo>
                    <a:cubicBezTo>
                      <a:pt x="725889" y="311267"/>
                      <a:pt x="706988" y="270115"/>
                      <a:pt x="660095" y="243319"/>
                    </a:cubicBezTo>
                    <a:cubicBezTo>
                      <a:pt x="641434" y="232553"/>
                      <a:pt x="618226" y="223940"/>
                      <a:pt x="591430" y="218676"/>
                    </a:cubicBezTo>
                    <a:cubicBezTo>
                      <a:pt x="496686" y="200493"/>
                      <a:pt x="395722" y="229203"/>
                      <a:pt x="364380" y="283513"/>
                    </a:cubicBezTo>
                    <a:cubicBezTo>
                      <a:pt x="341890" y="322272"/>
                      <a:pt x="361031" y="363184"/>
                      <a:pt x="407684" y="390219"/>
                    </a:cubicBezTo>
                    <a:cubicBezTo>
                      <a:pt x="426347" y="400986"/>
                      <a:pt x="449793" y="409599"/>
                      <a:pt x="476828" y="41486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7FA8F0D-E43E-4BC2-A1C3-54D87E51886A}"/>
                  </a:ext>
                </a:extLst>
              </p:cNvPr>
              <p:cNvSpPr/>
              <p:nvPr/>
            </p:nvSpPr>
            <p:spPr>
              <a:xfrm>
                <a:off x="8496796" y="10400227"/>
                <a:ext cx="1482930" cy="880489"/>
              </a:xfrm>
              <a:custGeom>
                <a:avLst/>
                <a:gdLst>
                  <a:gd name="connsiteX0" fmla="*/ 564395 w 765605"/>
                  <a:gd name="connsiteY0" fmla="*/ 348111 h 454578"/>
                  <a:gd name="connsiteX1" fmla="*/ 595737 w 765605"/>
                  <a:gd name="connsiteY1" fmla="*/ 406728 h 454578"/>
                  <a:gd name="connsiteX2" fmla="*/ 498601 w 765605"/>
                  <a:gd name="connsiteY2" fmla="*/ 434720 h 454578"/>
                  <a:gd name="connsiteX3" fmla="*/ 436395 w 765605"/>
                  <a:gd name="connsiteY3" fmla="*/ 384716 h 454578"/>
                  <a:gd name="connsiteX4" fmla="*/ 367969 w 765605"/>
                  <a:gd name="connsiteY4" fmla="*/ 387109 h 454578"/>
                  <a:gd name="connsiteX5" fmla="*/ 317726 w 765605"/>
                  <a:gd name="connsiteY5" fmla="*/ 441419 h 454578"/>
                  <a:gd name="connsiteX6" fmla="*/ 215326 w 765605"/>
                  <a:gd name="connsiteY6" fmla="*/ 421322 h 454578"/>
                  <a:gd name="connsiteX7" fmla="*/ 232313 w 765605"/>
                  <a:gd name="connsiteY7" fmla="*/ 360552 h 454578"/>
                  <a:gd name="connsiteX8" fmla="*/ 192837 w 765605"/>
                  <a:gd name="connsiteY8" fmla="*/ 341890 h 454578"/>
                  <a:gd name="connsiteX9" fmla="*/ 180157 w 765605"/>
                  <a:gd name="connsiteY9" fmla="*/ 333995 h 454578"/>
                  <a:gd name="connsiteX10" fmla="*/ 78953 w 765605"/>
                  <a:gd name="connsiteY10" fmla="*/ 351939 h 454578"/>
                  <a:gd name="connsiteX11" fmla="*/ 30146 w 765605"/>
                  <a:gd name="connsiteY11" fmla="*/ 295476 h 454578"/>
                  <a:gd name="connsiteX12" fmla="*/ 116276 w 765605"/>
                  <a:gd name="connsiteY12" fmla="*/ 259827 h 454578"/>
                  <a:gd name="connsiteX13" fmla="*/ 111491 w 765605"/>
                  <a:gd name="connsiteY13" fmla="*/ 219872 h 454578"/>
                  <a:gd name="connsiteX14" fmla="*/ 17944 w 765605"/>
                  <a:gd name="connsiteY14" fmla="*/ 191162 h 454578"/>
                  <a:gd name="connsiteX15" fmla="*/ 52396 w 765605"/>
                  <a:gd name="connsiteY15" fmla="*/ 131588 h 454578"/>
                  <a:gd name="connsiteX16" fmla="*/ 157428 w 765605"/>
                  <a:gd name="connsiteY16" fmla="*/ 141398 h 454578"/>
                  <a:gd name="connsiteX17" fmla="*/ 202886 w 765605"/>
                  <a:gd name="connsiteY17" fmla="*/ 111491 h 454578"/>
                  <a:gd name="connsiteX18" fmla="*/ 171544 w 765605"/>
                  <a:gd name="connsiteY18" fmla="*/ 52874 h 454578"/>
                  <a:gd name="connsiteX19" fmla="*/ 268440 w 765605"/>
                  <a:gd name="connsiteY19" fmla="*/ 24882 h 454578"/>
                  <a:gd name="connsiteX20" fmla="*/ 330646 w 765605"/>
                  <a:gd name="connsiteY20" fmla="*/ 74886 h 454578"/>
                  <a:gd name="connsiteX21" fmla="*/ 399311 w 765605"/>
                  <a:gd name="connsiteY21" fmla="*/ 72014 h 454578"/>
                  <a:gd name="connsiteX22" fmla="*/ 448836 w 765605"/>
                  <a:gd name="connsiteY22" fmla="*/ 17944 h 454578"/>
                  <a:gd name="connsiteX23" fmla="*/ 551475 w 765605"/>
                  <a:gd name="connsiteY23" fmla="*/ 38280 h 454578"/>
                  <a:gd name="connsiteX24" fmla="*/ 534728 w 765605"/>
                  <a:gd name="connsiteY24" fmla="*/ 99289 h 454578"/>
                  <a:gd name="connsiteX25" fmla="*/ 574204 w 765605"/>
                  <a:gd name="connsiteY25" fmla="*/ 117711 h 454578"/>
                  <a:gd name="connsiteX26" fmla="*/ 586166 w 765605"/>
                  <a:gd name="connsiteY26" fmla="*/ 125128 h 454578"/>
                  <a:gd name="connsiteX27" fmla="*/ 688088 w 765605"/>
                  <a:gd name="connsiteY27" fmla="*/ 107424 h 454578"/>
                  <a:gd name="connsiteX28" fmla="*/ 736895 w 765605"/>
                  <a:gd name="connsiteY28" fmla="*/ 163888 h 454578"/>
                  <a:gd name="connsiteX29" fmla="*/ 650765 w 765605"/>
                  <a:gd name="connsiteY29" fmla="*/ 199536 h 454578"/>
                  <a:gd name="connsiteX30" fmla="*/ 655071 w 765605"/>
                  <a:gd name="connsiteY30" fmla="*/ 239252 h 454578"/>
                  <a:gd name="connsiteX31" fmla="*/ 749097 w 765605"/>
                  <a:gd name="connsiteY31" fmla="*/ 268440 h 454578"/>
                  <a:gd name="connsiteX32" fmla="*/ 714884 w 765605"/>
                  <a:gd name="connsiteY32" fmla="*/ 327536 h 454578"/>
                  <a:gd name="connsiteX33" fmla="*/ 610092 w 765605"/>
                  <a:gd name="connsiteY33" fmla="*/ 317487 h 454578"/>
                  <a:gd name="connsiteX34" fmla="*/ 564395 w 765605"/>
                  <a:gd name="connsiteY34" fmla="*/ 348111 h 454578"/>
                  <a:gd name="connsiteX35" fmla="*/ 342848 w 765605"/>
                  <a:gd name="connsiteY35" fmla="*/ 299543 h 454578"/>
                  <a:gd name="connsiteX36" fmla="*/ 503864 w 765605"/>
                  <a:gd name="connsiteY36" fmla="*/ 253607 h 454578"/>
                  <a:gd name="connsiteX37" fmla="*/ 472761 w 765605"/>
                  <a:gd name="connsiteY37" fmla="*/ 177764 h 454578"/>
                  <a:gd name="connsiteX38" fmla="*/ 424193 w 765605"/>
                  <a:gd name="connsiteY38" fmla="*/ 160298 h 454578"/>
                  <a:gd name="connsiteX39" fmla="*/ 262938 w 765605"/>
                  <a:gd name="connsiteY39" fmla="*/ 206235 h 454578"/>
                  <a:gd name="connsiteX40" fmla="*/ 293562 w 765605"/>
                  <a:gd name="connsiteY40" fmla="*/ 282077 h 454578"/>
                  <a:gd name="connsiteX41" fmla="*/ 342848 w 765605"/>
                  <a:gd name="connsiteY41" fmla="*/ 299543 h 45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765605" h="454578">
                    <a:moveTo>
                      <a:pt x="564395" y="348111"/>
                    </a:moveTo>
                    <a:lnTo>
                      <a:pt x="595737" y="406728"/>
                    </a:lnTo>
                    <a:lnTo>
                      <a:pt x="498601" y="434720"/>
                    </a:lnTo>
                    <a:lnTo>
                      <a:pt x="436395" y="384716"/>
                    </a:lnTo>
                    <a:cubicBezTo>
                      <a:pt x="414145" y="387587"/>
                      <a:pt x="391177" y="388305"/>
                      <a:pt x="367969" y="387109"/>
                    </a:cubicBezTo>
                    <a:lnTo>
                      <a:pt x="317726" y="441419"/>
                    </a:lnTo>
                    <a:lnTo>
                      <a:pt x="215326" y="421322"/>
                    </a:lnTo>
                    <a:lnTo>
                      <a:pt x="232313" y="360552"/>
                    </a:lnTo>
                    <a:cubicBezTo>
                      <a:pt x="217958" y="355049"/>
                      <a:pt x="204800" y="348829"/>
                      <a:pt x="192837" y="341890"/>
                    </a:cubicBezTo>
                    <a:cubicBezTo>
                      <a:pt x="188530" y="339259"/>
                      <a:pt x="184224" y="336626"/>
                      <a:pt x="180157" y="333995"/>
                    </a:cubicBezTo>
                    <a:lnTo>
                      <a:pt x="78953" y="351939"/>
                    </a:lnTo>
                    <a:lnTo>
                      <a:pt x="30146" y="295476"/>
                    </a:lnTo>
                    <a:lnTo>
                      <a:pt x="116276" y="259827"/>
                    </a:lnTo>
                    <a:cubicBezTo>
                      <a:pt x="111731" y="246907"/>
                      <a:pt x="110056" y="233270"/>
                      <a:pt x="111491" y="219872"/>
                    </a:cubicBezTo>
                    <a:lnTo>
                      <a:pt x="17944" y="191162"/>
                    </a:lnTo>
                    <a:lnTo>
                      <a:pt x="52396" y="131588"/>
                    </a:lnTo>
                    <a:lnTo>
                      <a:pt x="157428" y="141398"/>
                    </a:lnTo>
                    <a:cubicBezTo>
                      <a:pt x="170347" y="130153"/>
                      <a:pt x="185659" y="120104"/>
                      <a:pt x="202886" y="111491"/>
                    </a:cubicBezTo>
                    <a:lnTo>
                      <a:pt x="171544" y="52874"/>
                    </a:lnTo>
                    <a:lnTo>
                      <a:pt x="268440" y="24882"/>
                    </a:lnTo>
                    <a:lnTo>
                      <a:pt x="330646" y="74886"/>
                    </a:lnTo>
                    <a:cubicBezTo>
                      <a:pt x="352896" y="72014"/>
                      <a:pt x="376104" y="71536"/>
                      <a:pt x="399311" y="72014"/>
                    </a:cubicBezTo>
                    <a:lnTo>
                      <a:pt x="448836" y="17944"/>
                    </a:lnTo>
                    <a:lnTo>
                      <a:pt x="551475" y="38280"/>
                    </a:lnTo>
                    <a:lnTo>
                      <a:pt x="534728" y="99289"/>
                    </a:lnTo>
                    <a:cubicBezTo>
                      <a:pt x="549083" y="104792"/>
                      <a:pt x="562241" y="111012"/>
                      <a:pt x="574204" y="117711"/>
                    </a:cubicBezTo>
                    <a:cubicBezTo>
                      <a:pt x="578271" y="120104"/>
                      <a:pt x="582339" y="122497"/>
                      <a:pt x="586166" y="125128"/>
                    </a:cubicBezTo>
                    <a:lnTo>
                      <a:pt x="688088" y="107424"/>
                    </a:lnTo>
                    <a:lnTo>
                      <a:pt x="736895" y="163888"/>
                    </a:lnTo>
                    <a:lnTo>
                      <a:pt x="650765" y="199536"/>
                    </a:lnTo>
                    <a:cubicBezTo>
                      <a:pt x="655310" y="212456"/>
                      <a:pt x="656506" y="225854"/>
                      <a:pt x="655071" y="239252"/>
                    </a:cubicBezTo>
                    <a:lnTo>
                      <a:pt x="749097" y="268440"/>
                    </a:lnTo>
                    <a:lnTo>
                      <a:pt x="714884" y="327536"/>
                    </a:lnTo>
                    <a:lnTo>
                      <a:pt x="610092" y="317487"/>
                    </a:lnTo>
                    <a:cubicBezTo>
                      <a:pt x="596933" y="329449"/>
                      <a:pt x="582099" y="339498"/>
                      <a:pt x="564395" y="348111"/>
                    </a:cubicBezTo>
                    <a:close/>
                    <a:moveTo>
                      <a:pt x="342848" y="299543"/>
                    </a:moveTo>
                    <a:cubicBezTo>
                      <a:pt x="409120" y="312701"/>
                      <a:pt x="481614" y="292126"/>
                      <a:pt x="503864" y="253607"/>
                    </a:cubicBezTo>
                    <a:cubicBezTo>
                      <a:pt x="519415" y="226092"/>
                      <a:pt x="506017" y="196904"/>
                      <a:pt x="472761" y="177764"/>
                    </a:cubicBezTo>
                    <a:cubicBezTo>
                      <a:pt x="459363" y="170108"/>
                      <a:pt x="443094" y="164126"/>
                      <a:pt x="424193" y="160298"/>
                    </a:cubicBezTo>
                    <a:cubicBezTo>
                      <a:pt x="356964" y="147379"/>
                      <a:pt x="285427" y="167715"/>
                      <a:pt x="262938" y="206235"/>
                    </a:cubicBezTo>
                    <a:cubicBezTo>
                      <a:pt x="246908" y="233749"/>
                      <a:pt x="260545" y="262937"/>
                      <a:pt x="293562" y="282077"/>
                    </a:cubicBezTo>
                    <a:cubicBezTo>
                      <a:pt x="307199" y="289733"/>
                      <a:pt x="323708" y="295954"/>
                      <a:pt x="342848" y="29954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 dirty="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FC06F749-8F49-4CE4-BDD0-A87752F974B4}"/>
              </a:ext>
            </a:extLst>
          </p:cNvPr>
          <p:cNvGrpSpPr/>
          <p:nvPr/>
        </p:nvGrpSpPr>
        <p:grpSpPr>
          <a:xfrm>
            <a:off x="13312161" y="1824492"/>
            <a:ext cx="10740619" cy="9383301"/>
            <a:chOff x="8519471" y="331523"/>
            <a:chExt cx="10742018" cy="9384523"/>
          </a:xfrm>
        </p:grpSpPr>
        <p:grpSp>
          <p:nvGrpSpPr>
            <p:cNvPr id="644" name="Group 643">
              <a:extLst>
                <a:ext uri="{FF2B5EF4-FFF2-40B4-BE49-F238E27FC236}">
                  <a16:creationId xmlns:a16="http://schemas.microsoft.com/office/drawing/2014/main" id="{BA02257E-1AC6-4CE6-B9A4-A4ECA0EFE206}"/>
                </a:ext>
              </a:extLst>
            </p:cNvPr>
            <p:cNvGrpSpPr/>
            <p:nvPr/>
          </p:nvGrpSpPr>
          <p:grpSpPr>
            <a:xfrm>
              <a:off x="8519471" y="2415202"/>
              <a:ext cx="10445679" cy="7300844"/>
              <a:chOff x="11870055" y="2415202"/>
              <a:chExt cx="10445679" cy="7300844"/>
            </a:xfrm>
          </p:grpSpPr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B1504B1C-88BF-4DF8-9A1E-1C3EAD4BA1C7}"/>
                  </a:ext>
                </a:extLst>
              </p:cNvPr>
              <p:cNvSpPr/>
              <p:nvPr/>
            </p:nvSpPr>
            <p:spPr>
              <a:xfrm>
                <a:off x="14368293" y="2415202"/>
                <a:ext cx="7947441" cy="1207603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457154">
                  <a:lnSpc>
                    <a:spcPct val="250000"/>
                  </a:lnSpc>
                  <a:defRPr/>
                </a:pPr>
                <a:r>
                  <a:rPr lang="en-US" sz="3500" b="1" dirty="0">
                    <a:solidFill>
                      <a:srgbClr val="3A3A3A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1. </a:t>
                </a:r>
                <a:r>
                  <a:rPr lang="en-US" sz="3500" b="1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Markaziy</a:t>
                </a:r>
                <a:r>
                  <a:rPr lang="en-US" sz="3500" b="1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500" b="1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bankning</a:t>
                </a:r>
                <a:r>
                  <a:rPr lang="en-US" sz="3500" b="1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500" b="1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tashkiliy</a:t>
                </a:r>
                <a:r>
                  <a:rPr lang="en-US" sz="3500" b="1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500" b="1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tuzilishi</a:t>
                </a:r>
                <a:r>
                  <a:rPr lang="en-US" sz="3500" b="1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endParaRPr lang="en-US" sz="3500" b="1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54" name="Google Shape;242;p24">
                <a:extLst>
                  <a:ext uri="{FF2B5EF4-FFF2-40B4-BE49-F238E27FC236}">
                    <a16:creationId xmlns:a16="http://schemas.microsoft.com/office/drawing/2014/main" id="{A9AE44F4-3AD2-4E61-9F90-629524C7D3E0}"/>
                  </a:ext>
                </a:extLst>
              </p:cNvPr>
              <p:cNvSpPr/>
              <p:nvPr/>
            </p:nvSpPr>
            <p:spPr>
              <a:xfrm>
                <a:off x="11870055" y="2522276"/>
                <a:ext cx="1365034" cy="7193770"/>
              </a:xfrm>
              <a:prstGeom prst="roundRect">
                <a:avLst>
                  <a:gd name="adj" fmla="val 50000"/>
                </a:avLst>
              </a:prstGeom>
              <a:noFill/>
              <a:ln w="57150" cap="flat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3" tIns="91413" rIns="91413" bIns="91413" anchor="ctr" anchorCtr="0">
                <a:noAutofit/>
              </a:bodyPr>
              <a:lstStyle/>
              <a:p>
                <a:pPr defTabSz="457154">
                  <a:lnSpc>
                    <a:spcPct val="250000"/>
                  </a:lnSpc>
                  <a:defRPr/>
                </a:pPr>
                <a:endParaRPr>
                  <a:solidFill>
                    <a:prstClr val="black"/>
                  </a:solidFill>
                  <a:latin typeface="Open Sans Light"/>
                </a:endParaRPr>
              </a:p>
            </p:txBody>
          </p:sp>
          <p:pic>
            <p:nvPicPr>
              <p:cNvPr id="655" name="Graphic 654">
                <a:extLst>
                  <a:ext uri="{FF2B5EF4-FFF2-40B4-BE49-F238E27FC236}">
                    <a16:creationId xmlns:a16="http://schemas.microsoft.com/office/drawing/2014/main" id="{2F0D1686-6EA9-40EE-9256-57F3156B77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109586" y="6038365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659" name="Graphic 658">
                <a:extLst>
                  <a:ext uri="{FF2B5EF4-FFF2-40B4-BE49-F238E27FC236}">
                    <a16:creationId xmlns:a16="http://schemas.microsoft.com/office/drawing/2014/main" id="{6223FBBE-429C-41F1-89B3-3183B3CF0F0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105270" y="7602864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663" name="Graphic 662">
                <a:extLst>
                  <a:ext uri="{FF2B5EF4-FFF2-40B4-BE49-F238E27FC236}">
                    <a16:creationId xmlns:a16="http://schemas.microsoft.com/office/drawing/2014/main" id="{2ED282A7-B922-499F-8EA0-2F1062A34E2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2097282" y="4466382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669" name="Graphic 668">
                <a:extLst>
                  <a:ext uri="{FF2B5EF4-FFF2-40B4-BE49-F238E27FC236}">
                    <a16:creationId xmlns:a16="http://schemas.microsoft.com/office/drawing/2014/main" id="{FD7E9672-F390-485A-B9B5-64D35BD4158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2094542" y="2909834"/>
                <a:ext cx="868680" cy="868680"/>
              </a:xfrm>
              <a:prstGeom prst="rect">
                <a:avLst/>
              </a:prstGeom>
            </p:spPr>
          </p:pic>
        </p:grpSp>
        <p:sp>
          <p:nvSpPr>
            <p:cNvPr id="645" name="Rectangle 644">
              <a:extLst>
                <a:ext uri="{FF2B5EF4-FFF2-40B4-BE49-F238E27FC236}">
                  <a16:creationId xmlns:a16="http://schemas.microsoft.com/office/drawing/2014/main" id="{7F1FC4FD-D910-446A-AA0F-049D7802B0D1}"/>
                </a:ext>
              </a:extLst>
            </p:cNvPr>
            <p:cNvSpPr/>
            <p:nvPr/>
          </p:nvSpPr>
          <p:spPr>
            <a:xfrm>
              <a:off x="8519471" y="331523"/>
              <a:ext cx="10742018" cy="220589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2438278">
                <a:lnSpc>
                  <a:spcPct val="250000"/>
                </a:lnSpc>
              </a:pPr>
              <a:r>
                <a:rPr lang="en-US" sz="6599" dirty="0">
                  <a:solidFill>
                    <a:srgbClr val="25292F"/>
                  </a:solidFill>
                  <a:latin typeface="Montserrat SemiBold" panose="00000700000000000000" pitchFamily="2" charset="0"/>
                  <a:ea typeface="Open Sans Condensed Light" panose="020B0306030504020204" pitchFamily="34" charset="0"/>
                  <a:cs typeface="Open Sans Condensed Light" panose="020B0306030504020204" pitchFamily="34" charset="0"/>
                </a:rPr>
                <a:t>		Reja:</a:t>
              </a:r>
            </a:p>
          </p:txBody>
        </p:sp>
      </p:grpSp>
      <p:sp>
        <p:nvSpPr>
          <p:cNvPr id="40" name="Rectangle 669">
            <a:extLst>
              <a:ext uri="{FF2B5EF4-FFF2-40B4-BE49-F238E27FC236}">
                <a16:creationId xmlns:a16="http://schemas.microsoft.com/office/drawing/2014/main" id="{EAC807DA-7F4B-62A6-6AF2-51E5F7914ED0}"/>
              </a:ext>
            </a:extLst>
          </p:cNvPr>
          <p:cNvSpPr/>
          <p:nvPr/>
        </p:nvSpPr>
        <p:spPr>
          <a:xfrm>
            <a:off x="15800861" y="5964712"/>
            <a:ext cx="7703237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7154">
              <a:defRPr/>
            </a:pP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2.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Markaziy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bank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faoliyatining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maqsadi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va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vazifalari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endParaRPr lang="en-US" sz="3500" b="1" dirty="0">
              <a:solidFill>
                <a:srgbClr val="3A3A3A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1" name="Rectangle 669">
            <a:extLst>
              <a:ext uri="{FF2B5EF4-FFF2-40B4-BE49-F238E27FC236}">
                <a16:creationId xmlns:a16="http://schemas.microsoft.com/office/drawing/2014/main" id="{BDCCB509-C3A7-AE1D-CD77-8D7BE91AFCF0}"/>
              </a:ext>
            </a:extLst>
          </p:cNvPr>
          <p:cNvSpPr/>
          <p:nvPr/>
        </p:nvSpPr>
        <p:spPr>
          <a:xfrm>
            <a:off x="15766499" y="7209861"/>
            <a:ext cx="7133684" cy="12074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457154">
              <a:lnSpc>
                <a:spcPct val="250000"/>
              </a:lnSpc>
              <a:defRPr/>
            </a:pP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3.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Markaziy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bankning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funktsiyalari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endParaRPr lang="en-US" sz="3500" b="1" dirty="0">
              <a:solidFill>
                <a:srgbClr val="3A3A3A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2" name="Rectangle 669">
            <a:extLst>
              <a:ext uri="{FF2B5EF4-FFF2-40B4-BE49-F238E27FC236}">
                <a16:creationId xmlns:a16="http://schemas.microsoft.com/office/drawing/2014/main" id="{AA0BF25D-149E-4F1E-677A-35B482243815}"/>
              </a:ext>
            </a:extLst>
          </p:cNvPr>
          <p:cNvSpPr/>
          <p:nvPr/>
        </p:nvSpPr>
        <p:spPr>
          <a:xfrm>
            <a:off x="15772751" y="9306776"/>
            <a:ext cx="7830199" cy="1708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57154">
              <a:defRPr/>
            </a:pP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4.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Markaziy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bankning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“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davlatning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banki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”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funktsiyasi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;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rasmiy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oltin-valyuta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zaxiralarini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boshqarish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 </a:t>
            </a:r>
            <a:r>
              <a:rPr lang="en-US" sz="3500" b="1" i="0" u="none" strike="noStrike" baseline="0" dirty="0" err="1">
                <a:solidFill>
                  <a:srgbClr val="000000"/>
                </a:solidFill>
                <a:latin typeface="Times New Roman" panose="02020603050405020304" pitchFamily="18" charset="0"/>
              </a:rPr>
              <a:t>funktsiyasi</a:t>
            </a:r>
            <a:r>
              <a:rPr lang="en-US" sz="3500" b="1" i="0" u="none" strike="noStrike" baseline="0" dirty="0">
                <a:solidFill>
                  <a:srgbClr val="000000"/>
                </a:solidFill>
                <a:latin typeface="Times New Roman" panose="02020603050405020304" pitchFamily="18" charset="0"/>
              </a:rPr>
              <a:t>. </a:t>
            </a:r>
            <a:endParaRPr lang="en-US" sz="3500" b="1" dirty="0">
              <a:solidFill>
                <a:srgbClr val="3A3A3A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5284878"/>
      </p:ext>
    </p:extLst>
  </p:cSld>
  <p:clrMapOvr>
    <a:masterClrMapping/>
  </p:clrMapOvr>
  <p:transition spd="slow">
    <p:push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raphic 6">
            <a:extLst>
              <a:ext uri="{FF2B5EF4-FFF2-40B4-BE49-F238E27FC236}">
                <a16:creationId xmlns:a16="http://schemas.microsoft.com/office/drawing/2014/main" id="{1136F561-DF82-422F-9C0E-1A63CF63CAF8}"/>
              </a:ext>
            </a:extLst>
          </p:cNvPr>
          <p:cNvGrpSpPr/>
          <p:nvPr/>
        </p:nvGrpSpPr>
        <p:grpSpPr>
          <a:xfrm>
            <a:off x="21324403" y="3224763"/>
            <a:ext cx="2553428" cy="2553428"/>
            <a:chOff x="21829577" y="4493911"/>
            <a:chExt cx="2553464" cy="2553464"/>
          </a:xfrm>
          <a:solidFill>
            <a:srgbClr val="000000"/>
          </a:solidFill>
        </p:grpSpPr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34F2BC7-D6EC-4882-8A9B-B7C71D55BB09}"/>
                </a:ext>
              </a:extLst>
            </p:cNvPr>
            <p:cNvSpPr/>
            <p:nvPr/>
          </p:nvSpPr>
          <p:spPr>
            <a:xfrm>
              <a:off x="21829577" y="4493911"/>
              <a:ext cx="2553464" cy="2553464"/>
            </a:xfrm>
            <a:custGeom>
              <a:avLst/>
              <a:gdLst>
                <a:gd name="connsiteX0" fmla="*/ 2553463 w 2553464"/>
                <a:gd name="connsiteY0" fmla="*/ 1276732 h 2553464"/>
                <a:gd name="connsiteX1" fmla="*/ 1276732 w 2553464"/>
                <a:gd name="connsiteY1" fmla="*/ 2553464 h 2553464"/>
                <a:gd name="connsiteX2" fmla="*/ 1 w 2553464"/>
                <a:gd name="connsiteY2" fmla="*/ 1276732 h 2553464"/>
                <a:gd name="connsiteX3" fmla="*/ 1276732 w 2553464"/>
                <a:gd name="connsiteY3" fmla="*/ 0 h 2553464"/>
                <a:gd name="connsiteX4" fmla="*/ 2553463 w 2553464"/>
                <a:gd name="connsiteY4" fmla="*/ 1276732 h 2553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3464" h="2553464">
                  <a:moveTo>
                    <a:pt x="2553463" y="1276732"/>
                  </a:moveTo>
                  <a:cubicBezTo>
                    <a:pt x="2553463" y="1981852"/>
                    <a:pt x="1981851" y="2553464"/>
                    <a:pt x="1276732" y="2553464"/>
                  </a:cubicBezTo>
                  <a:cubicBezTo>
                    <a:pt x="571613" y="2553464"/>
                    <a:pt x="1" y="1981852"/>
                    <a:pt x="1" y="1276732"/>
                  </a:cubicBezTo>
                  <a:cubicBezTo>
                    <a:pt x="1" y="571612"/>
                    <a:pt x="571613" y="0"/>
                    <a:pt x="1276732" y="0"/>
                  </a:cubicBezTo>
                  <a:cubicBezTo>
                    <a:pt x="1981851" y="0"/>
                    <a:pt x="2553463" y="571612"/>
                    <a:pt x="2553463" y="127673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3A82398-4E91-4F08-8006-77470A76D4DF}"/>
                </a:ext>
              </a:extLst>
            </p:cNvPr>
            <p:cNvSpPr/>
            <p:nvPr/>
          </p:nvSpPr>
          <p:spPr>
            <a:xfrm>
              <a:off x="21981557" y="4645892"/>
              <a:ext cx="2249503" cy="2249503"/>
            </a:xfrm>
            <a:custGeom>
              <a:avLst/>
              <a:gdLst>
                <a:gd name="connsiteX0" fmla="*/ 2249504 w 2249503"/>
                <a:gd name="connsiteY0" fmla="*/ 1124751 h 2249503"/>
                <a:gd name="connsiteX1" fmla="*/ 1124752 w 2249503"/>
                <a:gd name="connsiteY1" fmla="*/ 2249503 h 2249503"/>
                <a:gd name="connsiteX2" fmla="*/ 0 w 2249503"/>
                <a:gd name="connsiteY2" fmla="*/ 1124751 h 2249503"/>
                <a:gd name="connsiteX3" fmla="*/ 1124752 w 2249503"/>
                <a:gd name="connsiteY3" fmla="*/ 0 h 2249503"/>
                <a:gd name="connsiteX4" fmla="*/ 2249504 w 2249503"/>
                <a:gd name="connsiteY4" fmla="*/ 1124751 h 224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9503" h="2249503">
                  <a:moveTo>
                    <a:pt x="2249504" y="1124751"/>
                  </a:moveTo>
                  <a:cubicBezTo>
                    <a:pt x="2249504" y="1745935"/>
                    <a:pt x="1745934" y="2249503"/>
                    <a:pt x="1124752" y="2249503"/>
                  </a:cubicBezTo>
                  <a:cubicBezTo>
                    <a:pt x="503569" y="2249503"/>
                    <a:pt x="0" y="1745934"/>
                    <a:pt x="0" y="1124751"/>
                  </a:cubicBezTo>
                  <a:cubicBezTo>
                    <a:pt x="0" y="503568"/>
                    <a:pt x="503569" y="0"/>
                    <a:pt x="1124752" y="0"/>
                  </a:cubicBezTo>
                  <a:cubicBezTo>
                    <a:pt x="1745934" y="0"/>
                    <a:pt x="2249504" y="503569"/>
                    <a:pt x="2249504" y="112475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247" name="Graphic 6">
              <a:extLst>
                <a:ext uri="{FF2B5EF4-FFF2-40B4-BE49-F238E27FC236}">
                  <a16:creationId xmlns:a16="http://schemas.microsoft.com/office/drawing/2014/main" id="{7294CA74-CC77-4F27-A059-0CC3401BB7F3}"/>
                </a:ext>
              </a:extLst>
            </p:cNvPr>
            <p:cNvGrpSpPr/>
            <p:nvPr/>
          </p:nvGrpSpPr>
          <p:grpSpPr>
            <a:xfrm>
              <a:off x="22066417" y="4730751"/>
              <a:ext cx="2079783" cy="2079783"/>
              <a:chOff x="22066417" y="4730751"/>
              <a:chExt cx="2079783" cy="2079783"/>
            </a:xfrm>
            <a:solidFill>
              <a:srgbClr val="000000"/>
            </a:solidFill>
          </p:grpSpPr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F8C8937-5432-43BE-891F-61E174BE4C36}"/>
                  </a:ext>
                </a:extLst>
              </p:cNvPr>
              <p:cNvSpPr/>
              <p:nvPr/>
            </p:nvSpPr>
            <p:spPr>
              <a:xfrm>
                <a:off x="22066417" y="4730751"/>
                <a:ext cx="2079783" cy="2079783"/>
              </a:xfrm>
              <a:custGeom>
                <a:avLst/>
                <a:gdLst>
                  <a:gd name="connsiteX0" fmla="*/ 2079783 w 2079783"/>
                  <a:gd name="connsiteY0" fmla="*/ 1039892 h 2079783"/>
                  <a:gd name="connsiteX1" fmla="*/ 1039892 w 2079783"/>
                  <a:gd name="connsiteY1" fmla="*/ 2079784 h 2079783"/>
                  <a:gd name="connsiteX2" fmla="*/ 0 w 2079783"/>
                  <a:gd name="connsiteY2" fmla="*/ 1039892 h 2079783"/>
                  <a:gd name="connsiteX3" fmla="*/ 1039892 w 2079783"/>
                  <a:gd name="connsiteY3" fmla="*/ 0 h 2079783"/>
                  <a:gd name="connsiteX4" fmla="*/ 2079783 w 2079783"/>
                  <a:gd name="connsiteY4" fmla="*/ 1039892 h 2079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79783" h="2079783">
                    <a:moveTo>
                      <a:pt x="2079783" y="1039892"/>
                    </a:moveTo>
                    <a:cubicBezTo>
                      <a:pt x="2079783" y="1614208"/>
                      <a:pt x="1614208" y="2079784"/>
                      <a:pt x="1039892" y="2079784"/>
                    </a:cubicBezTo>
                    <a:cubicBezTo>
                      <a:pt x="465576" y="2079784"/>
                      <a:pt x="0" y="1614208"/>
                      <a:pt x="0" y="1039892"/>
                    </a:cubicBezTo>
                    <a:cubicBezTo>
                      <a:pt x="0" y="465575"/>
                      <a:pt x="465576" y="0"/>
                      <a:pt x="1039892" y="0"/>
                    </a:cubicBezTo>
                    <a:cubicBezTo>
                      <a:pt x="1614208" y="0"/>
                      <a:pt x="2079783" y="465575"/>
                      <a:pt x="2079783" y="1039892"/>
                    </a:cubicBezTo>
                    <a:close/>
                  </a:path>
                </a:pathLst>
              </a:custGeom>
              <a:solidFill>
                <a:schemeClr val="bg1">
                  <a:alpha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grpSp>
            <p:nvGrpSpPr>
              <p:cNvPr id="249" name="Graphic 6">
                <a:extLst>
                  <a:ext uri="{FF2B5EF4-FFF2-40B4-BE49-F238E27FC236}">
                    <a16:creationId xmlns:a16="http://schemas.microsoft.com/office/drawing/2014/main" id="{5C32712E-7739-4FE2-8638-228106D53BDE}"/>
                  </a:ext>
                </a:extLst>
              </p:cNvPr>
              <p:cNvGrpSpPr/>
              <p:nvPr/>
            </p:nvGrpSpPr>
            <p:grpSpPr>
              <a:xfrm>
                <a:off x="22157509" y="4822323"/>
                <a:ext cx="1897119" cy="1896639"/>
                <a:chOff x="22157509" y="4822323"/>
                <a:chExt cx="1897119" cy="1896639"/>
              </a:xfrm>
              <a:solidFill>
                <a:srgbClr val="000000"/>
              </a:solidFill>
            </p:grpSpPr>
            <p:grpSp>
              <p:nvGrpSpPr>
                <p:cNvPr id="254" name="Graphic 6">
                  <a:extLst>
                    <a:ext uri="{FF2B5EF4-FFF2-40B4-BE49-F238E27FC236}">
                      <a16:creationId xmlns:a16="http://schemas.microsoft.com/office/drawing/2014/main" id="{30CED920-6B9E-4C00-83BB-8F3402AB8945}"/>
                    </a:ext>
                  </a:extLst>
                </p:cNvPr>
                <p:cNvGrpSpPr/>
                <p:nvPr/>
              </p:nvGrpSpPr>
              <p:grpSpPr>
                <a:xfrm>
                  <a:off x="22157509" y="4822323"/>
                  <a:ext cx="1897119" cy="1896639"/>
                  <a:chOff x="22157509" y="4822323"/>
                  <a:chExt cx="1897119" cy="1896639"/>
                </a:xfrm>
                <a:solidFill>
                  <a:srgbClr val="F79A0F"/>
                </a:solidFill>
              </p:grpSpPr>
              <p:grpSp>
                <p:nvGrpSpPr>
                  <p:cNvPr id="267" name="Graphic 6">
                    <a:extLst>
                      <a:ext uri="{FF2B5EF4-FFF2-40B4-BE49-F238E27FC236}">
                        <a16:creationId xmlns:a16="http://schemas.microsoft.com/office/drawing/2014/main" id="{520A1B99-62EB-47EA-8239-C7E8B698D4A4}"/>
                      </a:ext>
                    </a:extLst>
                  </p:cNvPr>
                  <p:cNvGrpSpPr/>
                  <p:nvPr/>
                </p:nvGrpSpPr>
                <p:grpSpPr>
                  <a:xfrm>
                    <a:off x="23065557" y="4822323"/>
                    <a:ext cx="81503" cy="1896639"/>
                    <a:chOff x="23065557" y="4822323"/>
                    <a:chExt cx="81503" cy="1896639"/>
                  </a:xfrm>
                  <a:solidFill>
                    <a:srgbClr val="F79A0F"/>
                  </a:solidFill>
                </p:grpSpPr>
                <p:sp>
                  <p:nvSpPr>
                    <p:cNvPr id="271" name="Freeform: Shape 270">
                      <a:extLst>
                        <a:ext uri="{FF2B5EF4-FFF2-40B4-BE49-F238E27FC236}">
                          <a16:creationId xmlns:a16="http://schemas.microsoft.com/office/drawing/2014/main" id="{2BB9F293-6453-42BD-ADC9-95DA1CC5E5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557" y="4822323"/>
                      <a:ext cx="81503" cy="81503"/>
                    </a:xfrm>
                    <a:custGeom>
                      <a:avLst/>
                      <a:gdLst>
                        <a:gd name="connsiteX0" fmla="*/ 81504 w 81503"/>
                        <a:gd name="connsiteY0" fmla="*/ 40752 h 81503"/>
                        <a:gd name="connsiteX1" fmla="*/ 40752 w 81503"/>
                        <a:gd name="connsiteY1" fmla="*/ 81504 h 81503"/>
                        <a:gd name="connsiteX2" fmla="*/ 0 w 81503"/>
                        <a:gd name="connsiteY2" fmla="*/ 40752 h 81503"/>
                        <a:gd name="connsiteX3" fmla="*/ 40752 w 81503"/>
                        <a:gd name="connsiteY3" fmla="*/ 0 h 81503"/>
                        <a:gd name="connsiteX4" fmla="*/ 81504 w 81503"/>
                        <a:gd name="connsiteY4" fmla="*/ 40752 h 81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03" h="81503">
                          <a:moveTo>
                            <a:pt x="81504" y="40752"/>
                          </a:moveTo>
                          <a:cubicBezTo>
                            <a:pt x="81504" y="63259"/>
                            <a:pt x="63258" y="81504"/>
                            <a:pt x="40752" y="81504"/>
                          </a:cubicBezTo>
                          <a:cubicBezTo>
                            <a:pt x="18246" y="81504"/>
                            <a:pt x="0" y="63259"/>
                            <a:pt x="0" y="40752"/>
                          </a:cubicBezTo>
                          <a:cubicBezTo>
                            <a:pt x="0" y="18245"/>
                            <a:pt x="18246" y="0"/>
                            <a:pt x="40752" y="0"/>
                          </a:cubicBezTo>
                          <a:cubicBezTo>
                            <a:pt x="63258" y="0"/>
                            <a:pt x="81504" y="18245"/>
                            <a:pt x="81504" y="40752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479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2438278">
                        <a:defRPr/>
                      </a:pPr>
                      <a:endParaRPr lang="en-US" sz="4800">
                        <a:solidFill>
                          <a:srgbClr val="000000"/>
                        </a:solidFill>
                        <a:latin typeface="Montserrat Light "/>
                      </a:endParaRPr>
                    </a:p>
                  </p:txBody>
                </p:sp>
                <p:sp>
                  <p:nvSpPr>
                    <p:cNvPr id="272" name="Freeform: Shape 271">
                      <a:extLst>
                        <a:ext uri="{FF2B5EF4-FFF2-40B4-BE49-F238E27FC236}">
                          <a16:creationId xmlns:a16="http://schemas.microsoft.com/office/drawing/2014/main" id="{89304325-F19C-4ADB-BDA5-642F68B82A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065557" y="6637459"/>
                      <a:ext cx="81503" cy="81503"/>
                    </a:xfrm>
                    <a:custGeom>
                      <a:avLst/>
                      <a:gdLst>
                        <a:gd name="connsiteX0" fmla="*/ 81504 w 81503"/>
                        <a:gd name="connsiteY0" fmla="*/ 40752 h 81503"/>
                        <a:gd name="connsiteX1" fmla="*/ 40752 w 81503"/>
                        <a:gd name="connsiteY1" fmla="*/ 81504 h 81503"/>
                        <a:gd name="connsiteX2" fmla="*/ 0 w 81503"/>
                        <a:gd name="connsiteY2" fmla="*/ 40752 h 81503"/>
                        <a:gd name="connsiteX3" fmla="*/ 40752 w 81503"/>
                        <a:gd name="connsiteY3" fmla="*/ 0 h 81503"/>
                        <a:gd name="connsiteX4" fmla="*/ 81504 w 81503"/>
                        <a:gd name="connsiteY4" fmla="*/ 40752 h 81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03" h="81503">
                          <a:moveTo>
                            <a:pt x="81504" y="40752"/>
                          </a:moveTo>
                          <a:cubicBezTo>
                            <a:pt x="81504" y="63259"/>
                            <a:pt x="63258" y="81504"/>
                            <a:pt x="40752" y="81504"/>
                          </a:cubicBezTo>
                          <a:cubicBezTo>
                            <a:pt x="18246" y="81504"/>
                            <a:pt x="0" y="63259"/>
                            <a:pt x="0" y="40752"/>
                          </a:cubicBezTo>
                          <a:cubicBezTo>
                            <a:pt x="0" y="18245"/>
                            <a:pt x="18246" y="0"/>
                            <a:pt x="40752" y="0"/>
                          </a:cubicBezTo>
                          <a:cubicBezTo>
                            <a:pt x="63258" y="0"/>
                            <a:pt x="81504" y="18245"/>
                            <a:pt x="81504" y="40752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479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2438278">
                        <a:defRPr/>
                      </a:pPr>
                      <a:endParaRPr lang="en-US" sz="4800">
                        <a:solidFill>
                          <a:srgbClr val="000000"/>
                        </a:solidFill>
                        <a:latin typeface="Montserrat Light "/>
                      </a:endParaRPr>
                    </a:p>
                  </p:txBody>
                </p:sp>
              </p:grpSp>
              <p:grpSp>
                <p:nvGrpSpPr>
                  <p:cNvPr id="268" name="Graphic 6">
                    <a:extLst>
                      <a:ext uri="{FF2B5EF4-FFF2-40B4-BE49-F238E27FC236}">
                        <a16:creationId xmlns:a16="http://schemas.microsoft.com/office/drawing/2014/main" id="{FDCA7D0C-08D9-481E-AD7D-1E5B493FEE31}"/>
                      </a:ext>
                    </a:extLst>
                  </p:cNvPr>
                  <p:cNvGrpSpPr/>
                  <p:nvPr/>
                </p:nvGrpSpPr>
                <p:grpSpPr>
                  <a:xfrm>
                    <a:off x="22157509" y="5729891"/>
                    <a:ext cx="1897119" cy="81503"/>
                    <a:chOff x="22157509" y="5729891"/>
                    <a:chExt cx="1897119" cy="81503"/>
                  </a:xfrm>
                  <a:solidFill>
                    <a:srgbClr val="F79A0F"/>
                  </a:solidFill>
                </p:grpSpPr>
                <p:sp>
                  <p:nvSpPr>
                    <p:cNvPr id="269" name="Freeform: Shape 268">
                      <a:extLst>
                        <a:ext uri="{FF2B5EF4-FFF2-40B4-BE49-F238E27FC236}">
                          <a16:creationId xmlns:a16="http://schemas.microsoft.com/office/drawing/2014/main" id="{51A05E8D-2CFC-457E-99E7-D0D79EA812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3973125" y="5729891"/>
                      <a:ext cx="81503" cy="81503"/>
                    </a:xfrm>
                    <a:custGeom>
                      <a:avLst/>
                      <a:gdLst>
                        <a:gd name="connsiteX0" fmla="*/ 81503 w 81503"/>
                        <a:gd name="connsiteY0" fmla="*/ 40752 h 81503"/>
                        <a:gd name="connsiteX1" fmla="*/ 40751 w 81503"/>
                        <a:gd name="connsiteY1" fmla="*/ 81504 h 81503"/>
                        <a:gd name="connsiteX2" fmla="*/ -1 w 81503"/>
                        <a:gd name="connsiteY2" fmla="*/ 40752 h 81503"/>
                        <a:gd name="connsiteX3" fmla="*/ 40751 w 81503"/>
                        <a:gd name="connsiteY3" fmla="*/ 0 h 81503"/>
                        <a:gd name="connsiteX4" fmla="*/ 81503 w 81503"/>
                        <a:gd name="connsiteY4" fmla="*/ 40752 h 81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03" h="81503">
                          <a:moveTo>
                            <a:pt x="81503" y="40752"/>
                          </a:moveTo>
                          <a:cubicBezTo>
                            <a:pt x="81503" y="63258"/>
                            <a:pt x="63257" y="81504"/>
                            <a:pt x="40751" y="81504"/>
                          </a:cubicBezTo>
                          <a:cubicBezTo>
                            <a:pt x="18245" y="81504"/>
                            <a:pt x="-1" y="63258"/>
                            <a:pt x="-1" y="40752"/>
                          </a:cubicBezTo>
                          <a:cubicBezTo>
                            <a:pt x="-1" y="18245"/>
                            <a:pt x="18245" y="0"/>
                            <a:pt x="40751" y="0"/>
                          </a:cubicBezTo>
                          <a:cubicBezTo>
                            <a:pt x="63257" y="0"/>
                            <a:pt x="81503" y="18245"/>
                            <a:pt x="81503" y="40752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479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2438278">
                        <a:defRPr/>
                      </a:pPr>
                      <a:endParaRPr lang="en-US" sz="4800">
                        <a:solidFill>
                          <a:srgbClr val="000000"/>
                        </a:solidFill>
                        <a:latin typeface="Montserrat Light "/>
                      </a:endParaRPr>
                    </a:p>
                  </p:txBody>
                </p:sp>
                <p:sp>
                  <p:nvSpPr>
                    <p:cNvPr id="270" name="Freeform: Shape 269">
                      <a:extLst>
                        <a:ext uri="{FF2B5EF4-FFF2-40B4-BE49-F238E27FC236}">
                          <a16:creationId xmlns:a16="http://schemas.microsoft.com/office/drawing/2014/main" id="{43E91280-F54D-456C-981C-7C4D7566D2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157509" y="5729891"/>
                      <a:ext cx="81503" cy="81503"/>
                    </a:xfrm>
                    <a:custGeom>
                      <a:avLst/>
                      <a:gdLst>
                        <a:gd name="connsiteX0" fmla="*/ 81504 w 81503"/>
                        <a:gd name="connsiteY0" fmla="*/ 40752 h 81503"/>
                        <a:gd name="connsiteX1" fmla="*/ 40752 w 81503"/>
                        <a:gd name="connsiteY1" fmla="*/ 81504 h 81503"/>
                        <a:gd name="connsiteX2" fmla="*/ 0 w 81503"/>
                        <a:gd name="connsiteY2" fmla="*/ 40752 h 81503"/>
                        <a:gd name="connsiteX3" fmla="*/ 40752 w 81503"/>
                        <a:gd name="connsiteY3" fmla="*/ 0 h 81503"/>
                        <a:gd name="connsiteX4" fmla="*/ 81504 w 81503"/>
                        <a:gd name="connsiteY4" fmla="*/ 40752 h 815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1503" h="81503">
                          <a:moveTo>
                            <a:pt x="81504" y="40752"/>
                          </a:moveTo>
                          <a:cubicBezTo>
                            <a:pt x="81504" y="63258"/>
                            <a:pt x="63259" y="81504"/>
                            <a:pt x="40752" y="81504"/>
                          </a:cubicBezTo>
                          <a:cubicBezTo>
                            <a:pt x="18246" y="81504"/>
                            <a:pt x="0" y="63258"/>
                            <a:pt x="0" y="40752"/>
                          </a:cubicBezTo>
                          <a:cubicBezTo>
                            <a:pt x="0" y="18245"/>
                            <a:pt x="18246" y="0"/>
                            <a:pt x="40752" y="0"/>
                          </a:cubicBezTo>
                          <a:cubicBezTo>
                            <a:pt x="63259" y="0"/>
                            <a:pt x="81504" y="18245"/>
                            <a:pt x="81504" y="40752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479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2438278">
                        <a:defRPr/>
                      </a:pPr>
                      <a:endParaRPr lang="en-US" sz="4800">
                        <a:solidFill>
                          <a:srgbClr val="000000"/>
                        </a:solidFill>
                        <a:latin typeface="Montserrat Light "/>
                      </a:endParaRPr>
                    </a:p>
                  </p:txBody>
                </p:sp>
              </p:grpSp>
            </p:grpSp>
            <p:grpSp>
              <p:nvGrpSpPr>
                <p:cNvPr id="255" name="Graphic 6">
                  <a:extLst>
                    <a:ext uri="{FF2B5EF4-FFF2-40B4-BE49-F238E27FC236}">
                      <a16:creationId xmlns:a16="http://schemas.microsoft.com/office/drawing/2014/main" id="{44F14D4C-79D4-43D1-B871-64703CDC357C}"/>
                    </a:ext>
                  </a:extLst>
                </p:cNvPr>
                <p:cNvGrpSpPr/>
                <p:nvPr/>
              </p:nvGrpSpPr>
              <p:grpSpPr>
                <a:xfrm>
                  <a:off x="22619470" y="4937174"/>
                  <a:ext cx="972726" cy="1666724"/>
                  <a:chOff x="22619470" y="4937174"/>
                  <a:chExt cx="972726" cy="1666724"/>
                </a:xfrm>
                <a:solidFill>
                  <a:srgbClr val="0C3656"/>
                </a:solidFill>
              </p:grpSpPr>
              <p:sp>
                <p:nvSpPr>
                  <p:cNvPr id="265" name="Freeform: Shape 264">
                    <a:extLst>
                      <a:ext uri="{FF2B5EF4-FFF2-40B4-BE49-F238E27FC236}">
                        <a16:creationId xmlns:a16="http://schemas.microsoft.com/office/drawing/2014/main" id="{062E41FB-B642-4DB3-8D37-52D74183E60E}"/>
                      </a:ext>
                    </a:extLst>
                  </p:cNvPr>
                  <p:cNvSpPr/>
                  <p:nvPr/>
                </p:nvSpPr>
                <p:spPr>
                  <a:xfrm>
                    <a:off x="22619470" y="4937174"/>
                    <a:ext cx="64669" cy="94661"/>
                  </a:xfrm>
                  <a:custGeom>
                    <a:avLst/>
                    <a:gdLst>
                      <a:gd name="connsiteX0" fmla="*/ 52951 w 64669"/>
                      <a:gd name="connsiteY0" fmla="*/ 94661 h 94661"/>
                      <a:gd name="connsiteX1" fmla="*/ 42402 w 64669"/>
                      <a:gd name="connsiteY1" fmla="*/ 88429 h 94661"/>
                      <a:gd name="connsiteX2" fmla="*/ 1650 w 64669"/>
                      <a:gd name="connsiteY2" fmla="*/ 17952 h 94661"/>
                      <a:gd name="connsiteX3" fmla="*/ 5967 w 64669"/>
                      <a:gd name="connsiteY3" fmla="*/ 1651 h 94661"/>
                      <a:gd name="connsiteX4" fmla="*/ 22268 w 64669"/>
                      <a:gd name="connsiteY4" fmla="*/ 5966 h 94661"/>
                      <a:gd name="connsiteX5" fmla="*/ 63019 w 64669"/>
                      <a:gd name="connsiteY5" fmla="*/ 76443 h 94661"/>
                      <a:gd name="connsiteX6" fmla="*/ 58705 w 64669"/>
                      <a:gd name="connsiteY6" fmla="*/ 92744 h 94661"/>
                      <a:gd name="connsiteX7" fmla="*/ 52951 w 64669"/>
                      <a:gd name="connsiteY7" fmla="*/ 94661 h 94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669" h="94661">
                        <a:moveTo>
                          <a:pt x="52951" y="94661"/>
                        </a:moveTo>
                        <a:cubicBezTo>
                          <a:pt x="48636" y="94661"/>
                          <a:pt x="44800" y="92264"/>
                          <a:pt x="42402" y="88429"/>
                        </a:cubicBezTo>
                        <a:lnTo>
                          <a:pt x="1650" y="17952"/>
                        </a:lnTo>
                        <a:cubicBezTo>
                          <a:pt x="-1704" y="12199"/>
                          <a:pt x="213" y="4528"/>
                          <a:pt x="5967" y="1651"/>
                        </a:cubicBezTo>
                        <a:cubicBezTo>
                          <a:pt x="11719" y="-1705"/>
                          <a:pt x="19390" y="213"/>
                          <a:pt x="22268" y="5966"/>
                        </a:cubicBezTo>
                        <a:lnTo>
                          <a:pt x="63019" y="76443"/>
                        </a:lnTo>
                        <a:cubicBezTo>
                          <a:pt x="66374" y="82196"/>
                          <a:pt x="64457" y="89867"/>
                          <a:pt x="58705" y="92744"/>
                        </a:cubicBezTo>
                        <a:cubicBezTo>
                          <a:pt x="57265" y="94182"/>
                          <a:pt x="55348" y="94661"/>
                          <a:pt x="52951" y="9466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266" name="Freeform: Shape 265">
                    <a:extLst>
                      <a:ext uri="{FF2B5EF4-FFF2-40B4-BE49-F238E27FC236}">
                        <a16:creationId xmlns:a16="http://schemas.microsoft.com/office/drawing/2014/main" id="{8FD44857-9059-44C7-A84C-2808EF2B4F39}"/>
                      </a:ext>
                    </a:extLst>
                  </p:cNvPr>
                  <p:cNvSpPr/>
                  <p:nvPr/>
                </p:nvSpPr>
                <p:spPr>
                  <a:xfrm>
                    <a:off x="23527518" y="6509238"/>
                    <a:ext cx="64670" cy="94661"/>
                  </a:xfrm>
                  <a:custGeom>
                    <a:avLst/>
                    <a:gdLst>
                      <a:gd name="connsiteX0" fmla="*/ 52950 w 64670"/>
                      <a:gd name="connsiteY0" fmla="*/ 94661 h 94661"/>
                      <a:gd name="connsiteX1" fmla="*/ 42404 w 64670"/>
                      <a:gd name="connsiteY1" fmla="*/ 88429 h 94661"/>
                      <a:gd name="connsiteX2" fmla="*/ 1652 w 64670"/>
                      <a:gd name="connsiteY2" fmla="*/ 17952 h 94661"/>
                      <a:gd name="connsiteX3" fmla="*/ 5967 w 64670"/>
                      <a:gd name="connsiteY3" fmla="*/ 1651 h 94661"/>
                      <a:gd name="connsiteX4" fmla="*/ 22267 w 64670"/>
                      <a:gd name="connsiteY4" fmla="*/ 5966 h 94661"/>
                      <a:gd name="connsiteX5" fmla="*/ 63019 w 64670"/>
                      <a:gd name="connsiteY5" fmla="*/ 76443 h 94661"/>
                      <a:gd name="connsiteX6" fmla="*/ 58704 w 64670"/>
                      <a:gd name="connsiteY6" fmla="*/ 92744 h 94661"/>
                      <a:gd name="connsiteX7" fmla="*/ 52950 w 64670"/>
                      <a:gd name="connsiteY7" fmla="*/ 94661 h 94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670" h="94661">
                        <a:moveTo>
                          <a:pt x="52950" y="94661"/>
                        </a:moveTo>
                        <a:cubicBezTo>
                          <a:pt x="48636" y="94661"/>
                          <a:pt x="44801" y="92264"/>
                          <a:pt x="42404" y="88429"/>
                        </a:cubicBezTo>
                        <a:lnTo>
                          <a:pt x="1652" y="17952"/>
                        </a:lnTo>
                        <a:cubicBezTo>
                          <a:pt x="-1705" y="12199"/>
                          <a:pt x="212" y="4528"/>
                          <a:pt x="5967" y="1651"/>
                        </a:cubicBezTo>
                        <a:cubicBezTo>
                          <a:pt x="11718" y="-1705"/>
                          <a:pt x="18910" y="213"/>
                          <a:pt x="22267" y="5966"/>
                        </a:cubicBezTo>
                        <a:lnTo>
                          <a:pt x="63019" y="76443"/>
                        </a:lnTo>
                        <a:cubicBezTo>
                          <a:pt x="66376" y="82196"/>
                          <a:pt x="64456" y="89867"/>
                          <a:pt x="58704" y="92744"/>
                        </a:cubicBezTo>
                        <a:cubicBezTo>
                          <a:pt x="56787" y="94182"/>
                          <a:pt x="54867" y="94661"/>
                          <a:pt x="52950" y="94661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grpSp>
              <p:nvGrpSpPr>
                <p:cNvPr id="256" name="Graphic 6">
                  <a:extLst>
                    <a:ext uri="{FF2B5EF4-FFF2-40B4-BE49-F238E27FC236}">
                      <a16:creationId xmlns:a16="http://schemas.microsoft.com/office/drawing/2014/main" id="{86EA97D7-11DB-4E52-8E4C-02689593F847}"/>
                    </a:ext>
                  </a:extLst>
                </p:cNvPr>
                <p:cNvGrpSpPr/>
                <p:nvPr/>
              </p:nvGrpSpPr>
              <p:grpSpPr>
                <a:xfrm>
                  <a:off x="22272361" y="5284764"/>
                  <a:ext cx="1666936" cy="972032"/>
                  <a:chOff x="22272361" y="5284764"/>
                  <a:chExt cx="1666936" cy="972032"/>
                </a:xfrm>
                <a:solidFill>
                  <a:srgbClr val="0C3656"/>
                </a:solidFill>
              </p:grpSpPr>
              <p:sp>
                <p:nvSpPr>
                  <p:cNvPr id="263" name="Freeform: Shape 262">
                    <a:extLst>
                      <a:ext uri="{FF2B5EF4-FFF2-40B4-BE49-F238E27FC236}">
                        <a16:creationId xmlns:a16="http://schemas.microsoft.com/office/drawing/2014/main" id="{2E998A89-2E5A-43CB-A19B-FD06CEEAC213}"/>
                      </a:ext>
                    </a:extLst>
                  </p:cNvPr>
                  <p:cNvSpPr/>
                  <p:nvPr/>
                </p:nvSpPr>
                <p:spPr>
                  <a:xfrm>
                    <a:off x="22272361" y="5284764"/>
                    <a:ext cx="94395" cy="64457"/>
                  </a:xfrm>
                  <a:custGeom>
                    <a:avLst/>
                    <a:gdLst>
                      <a:gd name="connsiteX0" fmla="*/ 82674 w 94395"/>
                      <a:gd name="connsiteY0" fmla="*/ 64457 h 64457"/>
                      <a:gd name="connsiteX1" fmla="*/ 76443 w 94395"/>
                      <a:gd name="connsiteY1" fmla="*/ 63019 h 64457"/>
                      <a:gd name="connsiteX2" fmla="*/ 5965 w 94395"/>
                      <a:gd name="connsiteY2" fmla="*/ 22267 h 64457"/>
                      <a:gd name="connsiteX3" fmla="*/ 1651 w 94395"/>
                      <a:gd name="connsiteY3" fmla="*/ 5966 h 64457"/>
                      <a:gd name="connsiteX4" fmla="*/ 17951 w 94395"/>
                      <a:gd name="connsiteY4" fmla="*/ 1651 h 64457"/>
                      <a:gd name="connsiteX5" fmla="*/ 88429 w 94395"/>
                      <a:gd name="connsiteY5" fmla="*/ 42403 h 64457"/>
                      <a:gd name="connsiteX6" fmla="*/ 92743 w 94395"/>
                      <a:gd name="connsiteY6" fmla="*/ 58704 h 64457"/>
                      <a:gd name="connsiteX7" fmla="*/ 82674 w 94395"/>
                      <a:gd name="connsiteY7" fmla="*/ 64457 h 64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95" h="64457">
                        <a:moveTo>
                          <a:pt x="82674" y="64457"/>
                        </a:moveTo>
                        <a:cubicBezTo>
                          <a:pt x="80757" y="64457"/>
                          <a:pt x="78360" y="63978"/>
                          <a:pt x="76443" y="63019"/>
                        </a:cubicBezTo>
                        <a:lnTo>
                          <a:pt x="5965" y="22267"/>
                        </a:lnTo>
                        <a:cubicBezTo>
                          <a:pt x="213" y="18911"/>
                          <a:pt x="-1704" y="11720"/>
                          <a:pt x="1651" y="5966"/>
                        </a:cubicBezTo>
                        <a:cubicBezTo>
                          <a:pt x="5008" y="213"/>
                          <a:pt x="12199" y="-1705"/>
                          <a:pt x="17951" y="1651"/>
                        </a:cubicBezTo>
                        <a:lnTo>
                          <a:pt x="88429" y="42403"/>
                        </a:lnTo>
                        <a:cubicBezTo>
                          <a:pt x="94183" y="45759"/>
                          <a:pt x="96100" y="52951"/>
                          <a:pt x="92743" y="58704"/>
                        </a:cubicBezTo>
                        <a:cubicBezTo>
                          <a:pt x="91306" y="62060"/>
                          <a:pt x="86991" y="64457"/>
                          <a:pt x="82674" y="6445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264" name="Freeform: Shape 263">
                    <a:extLst>
                      <a:ext uri="{FF2B5EF4-FFF2-40B4-BE49-F238E27FC236}">
                        <a16:creationId xmlns:a16="http://schemas.microsoft.com/office/drawing/2014/main" id="{5442F847-590B-4D3C-BA7C-1AC616A62028}"/>
                      </a:ext>
                    </a:extLst>
                  </p:cNvPr>
                  <p:cNvSpPr/>
                  <p:nvPr/>
                </p:nvSpPr>
                <p:spPr>
                  <a:xfrm>
                    <a:off x="23844903" y="6192332"/>
                    <a:ext cx="94395" cy="64457"/>
                  </a:xfrm>
                  <a:custGeom>
                    <a:avLst/>
                    <a:gdLst>
                      <a:gd name="connsiteX0" fmla="*/ 82674 w 94395"/>
                      <a:gd name="connsiteY0" fmla="*/ 64457 h 64457"/>
                      <a:gd name="connsiteX1" fmla="*/ 76443 w 94395"/>
                      <a:gd name="connsiteY1" fmla="*/ 63019 h 64457"/>
                      <a:gd name="connsiteX2" fmla="*/ 5965 w 94395"/>
                      <a:gd name="connsiteY2" fmla="*/ 22267 h 64457"/>
                      <a:gd name="connsiteX3" fmla="*/ 1651 w 94395"/>
                      <a:gd name="connsiteY3" fmla="*/ 5966 h 64457"/>
                      <a:gd name="connsiteX4" fmla="*/ 17951 w 94395"/>
                      <a:gd name="connsiteY4" fmla="*/ 1651 h 64457"/>
                      <a:gd name="connsiteX5" fmla="*/ 88429 w 94395"/>
                      <a:gd name="connsiteY5" fmla="*/ 42403 h 64457"/>
                      <a:gd name="connsiteX6" fmla="*/ 92743 w 94395"/>
                      <a:gd name="connsiteY6" fmla="*/ 58704 h 64457"/>
                      <a:gd name="connsiteX7" fmla="*/ 82674 w 94395"/>
                      <a:gd name="connsiteY7" fmla="*/ 64457 h 64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95" h="64457">
                        <a:moveTo>
                          <a:pt x="82674" y="64457"/>
                        </a:moveTo>
                        <a:cubicBezTo>
                          <a:pt x="80757" y="64457"/>
                          <a:pt x="78360" y="63978"/>
                          <a:pt x="76443" y="63019"/>
                        </a:cubicBezTo>
                        <a:lnTo>
                          <a:pt x="5965" y="22267"/>
                        </a:lnTo>
                        <a:cubicBezTo>
                          <a:pt x="213" y="18911"/>
                          <a:pt x="-1704" y="11719"/>
                          <a:pt x="1651" y="5966"/>
                        </a:cubicBezTo>
                        <a:cubicBezTo>
                          <a:pt x="5008" y="213"/>
                          <a:pt x="12199" y="-1704"/>
                          <a:pt x="17951" y="1651"/>
                        </a:cubicBezTo>
                        <a:lnTo>
                          <a:pt x="88429" y="42403"/>
                        </a:lnTo>
                        <a:cubicBezTo>
                          <a:pt x="94183" y="45759"/>
                          <a:pt x="96100" y="52951"/>
                          <a:pt x="92743" y="58704"/>
                        </a:cubicBezTo>
                        <a:cubicBezTo>
                          <a:pt x="90826" y="62539"/>
                          <a:pt x="86511" y="64457"/>
                          <a:pt x="82674" y="6445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grpSp>
              <p:nvGrpSpPr>
                <p:cNvPr id="257" name="Graphic 6">
                  <a:extLst>
                    <a:ext uri="{FF2B5EF4-FFF2-40B4-BE49-F238E27FC236}">
                      <a16:creationId xmlns:a16="http://schemas.microsoft.com/office/drawing/2014/main" id="{8EDD8AC2-43EE-42EB-B312-2FC0019B5F45}"/>
                    </a:ext>
                  </a:extLst>
                </p:cNvPr>
                <p:cNvGrpSpPr/>
                <p:nvPr/>
              </p:nvGrpSpPr>
              <p:grpSpPr>
                <a:xfrm>
                  <a:off x="22272839" y="5284284"/>
                  <a:ext cx="1666459" cy="972497"/>
                  <a:chOff x="22272839" y="5284284"/>
                  <a:chExt cx="1666459" cy="972497"/>
                </a:xfrm>
                <a:solidFill>
                  <a:srgbClr val="0C3656"/>
                </a:solidFill>
              </p:grpSpPr>
              <p:sp>
                <p:nvSpPr>
                  <p:cNvPr id="261" name="Freeform: Shape 260">
                    <a:extLst>
                      <a:ext uri="{FF2B5EF4-FFF2-40B4-BE49-F238E27FC236}">
                        <a16:creationId xmlns:a16="http://schemas.microsoft.com/office/drawing/2014/main" id="{1379B149-99D3-4E25-BBD7-A7F226F01D8B}"/>
                      </a:ext>
                    </a:extLst>
                  </p:cNvPr>
                  <p:cNvSpPr/>
                  <p:nvPr/>
                </p:nvSpPr>
                <p:spPr>
                  <a:xfrm>
                    <a:off x="23844903" y="5284284"/>
                    <a:ext cx="94395" cy="64936"/>
                  </a:xfrm>
                  <a:custGeom>
                    <a:avLst/>
                    <a:gdLst>
                      <a:gd name="connsiteX0" fmla="*/ 12199 w 94395"/>
                      <a:gd name="connsiteY0" fmla="*/ 64937 h 64936"/>
                      <a:gd name="connsiteX1" fmla="*/ 1651 w 94395"/>
                      <a:gd name="connsiteY1" fmla="*/ 58704 h 64936"/>
                      <a:gd name="connsiteX2" fmla="*/ 5965 w 94395"/>
                      <a:gd name="connsiteY2" fmla="*/ 42403 h 64936"/>
                      <a:gd name="connsiteX3" fmla="*/ 76443 w 94395"/>
                      <a:gd name="connsiteY3" fmla="*/ 1651 h 64936"/>
                      <a:gd name="connsiteX4" fmla="*/ 92743 w 94395"/>
                      <a:gd name="connsiteY4" fmla="*/ 5966 h 64936"/>
                      <a:gd name="connsiteX5" fmla="*/ 88429 w 94395"/>
                      <a:gd name="connsiteY5" fmla="*/ 22267 h 64936"/>
                      <a:gd name="connsiteX6" fmla="*/ 17951 w 94395"/>
                      <a:gd name="connsiteY6" fmla="*/ 63019 h 64936"/>
                      <a:gd name="connsiteX7" fmla="*/ 12199 w 94395"/>
                      <a:gd name="connsiteY7" fmla="*/ 64937 h 64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95" h="64936">
                        <a:moveTo>
                          <a:pt x="12199" y="64937"/>
                        </a:moveTo>
                        <a:cubicBezTo>
                          <a:pt x="7885" y="64937"/>
                          <a:pt x="4048" y="62540"/>
                          <a:pt x="1651" y="58704"/>
                        </a:cubicBezTo>
                        <a:cubicBezTo>
                          <a:pt x="-1704" y="52951"/>
                          <a:pt x="213" y="45280"/>
                          <a:pt x="5965" y="42403"/>
                        </a:cubicBezTo>
                        <a:lnTo>
                          <a:pt x="76443" y="1651"/>
                        </a:lnTo>
                        <a:cubicBezTo>
                          <a:pt x="82197" y="-1705"/>
                          <a:pt x="89866" y="213"/>
                          <a:pt x="92743" y="5966"/>
                        </a:cubicBezTo>
                        <a:cubicBezTo>
                          <a:pt x="96100" y="11719"/>
                          <a:pt x="94183" y="19391"/>
                          <a:pt x="88429" y="22267"/>
                        </a:cubicBezTo>
                        <a:lnTo>
                          <a:pt x="17951" y="63019"/>
                        </a:lnTo>
                        <a:cubicBezTo>
                          <a:pt x="16513" y="64457"/>
                          <a:pt x="14116" y="64937"/>
                          <a:pt x="12199" y="6493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262" name="Freeform: Shape 261">
                    <a:extLst>
                      <a:ext uri="{FF2B5EF4-FFF2-40B4-BE49-F238E27FC236}">
                        <a16:creationId xmlns:a16="http://schemas.microsoft.com/office/drawing/2014/main" id="{A86F0B9D-E986-4027-809B-4255BFA7EFD7}"/>
                      </a:ext>
                    </a:extLst>
                  </p:cNvPr>
                  <p:cNvSpPr/>
                  <p:nvPr/>
                </p:nvSpPr>
                <p:spPr>
                  <a:xfrm>
                    <a:off x="22272839" y="6191845"/>
                    <a:ext cx="94395" cy="64936"/>
                  </a:xfrm>
                  <a:custGeom>
                    <a:avLst/>
                    <a:gdLst>
                      <a:gd name="connsiteX0" fmla="*/ 12200 w 94395"/>
                      <a:gd name="connsiteY0" fmla="*/ 64937 h 64936"/>
                      <a:gd name="connsiteX1" fmla="*/ 1652 w 94395"/>
                      <a:gd name="connsiteY1" fmla="*/ 58704 h 64936"/>
                      <a:gd name="connsiteX2" fmla="*/ 5966 w 94395"/>
                      <a:gd name="connsiteY2" fmla="*/ 42403 h 64936"/>
                      <a:gd name="connsiteX3" fmla="*/ 76444 w 94395"/>
                      <a:gd name="connsiteY3" fmla="*/ 1652 h 64936"/>
                      <a:gd name="connsiteX4" fmla="*/ 92744 w 94395"/>
                      <a:gd name="connsiteY4" fmla="*/ 5967 h 64936"/>
                      <a:gd name="connsiteX5" fmla="*/ 88430 w 94395"/>
                      <a:gd name="connsiteY5" fmla="*/ 22267 h 64936"/>
                      <a:gd name="connsiteX6" fmla="*/ 17952 w 94395"/>
                      <a:gd name="connsiteY6" fmla="*/ 63019 h 64936"/>
                      <a:gd name="connsiteX7" fmla="*/ 12200 w 94395"/>
                      <a:gd name="connsiteY7" fmla="*/ 64937 h 64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4395" h="64936">
                        <a:moveTo>
                          <a:pt x="12200" y="64937"/>
                        </a:moveTo>
                        <a:cubicBezTo>
                          <a:pt x="7883" y="64937"/>
                          <a:pt x="4049" y="62539"/>
                          <a:pt x="1652" y="58704"/>
                        </a:cubicBezTo>
                        <a:cubicBezTo>
                          <a:pt x="-1705" y="52951"/>
                          <a:pt x="214" y="45280"/>
                          <a:pt x="5966" y="42403"/>
                        </a:cubicBezTo>
                        <a:lnTo>
                          <a:pt x="76444" y="1652"/>
                        </a:lnTo>
                        <a:cubicBezTo>
                          <a:pt x="82196" y="-1705"/>
                          <a:pt x="89867" y="213"/>
                          <a:pt x="92744" y="5967"/>
                        </a:cubicBezTo>
                        <a:cubicBezTo>
                          <a:pt x="96101" y="11720"/>
                          <a:pt x="94181" y="19390"/>
                          <a:pt x="88430" y="22267"/>
                        </a:cubicBezTo>
                        <a:lnTo>
                          <a:pt x="17952" y="63019"/>
                        </a:lnTo>
                        <a:cubicBezTo>
                          <a:pt x="16035" y="64457"/>
                          <a:pt x="14117" y="64937"/>
                          <a:pt x="12200" y="6493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grpSp>
              <p:nvGrpSpPr>
                <p:cNvPr id="258" name="Graphic 6">
                  <a:extLst>
                    <a:ext uri="{FF2B5EF4-FFF2-40B4-BE49-F238E27FC236}">
                      <a16:creationId xmlns:a16="http://schemas.microsoft.com/office/drawing/2014/main" id="{A30DB805-FB40-4CDB-A17C-169D4FE68CA7}"/>
                    </a:ext>
                  </a:extLst>
                </p:cNvPr>
                <p:cNvGrpSpPr/>
                <p:nvPr/>
              </p:nvGrpSpPr>
              <p:grpSpPr>
                <a:xfrm>
                  <a:off x="22619943" y="4937654"/>
                  <a:ext cx="972245" cy="1666243"/>
                  <a:chOff x="22619943" y="4937654"/>
                  <a:chExt cx="972245" cy="1666243"/>
                </a:xfrm>
                <a:solidFill>
                  <a:srgbClr val="0C3656"/>
                </a:solidFill>
              </p:grpSpPr>
              <p:sp>
                <p:nvSpPr>
                  <p:cNvPr id="259" name="Freeform: Shape 258">
                    <a:extLst>
                      <a:ext uri="{FF2B5EF4-FFF2-40B4-BE49-F238E27FC236}">
                        <a16:creationId xmlns:a16="http://schemas.microsoft.com/office/drawing/2014/main" id="{5ECAD054-817E-40DA-9954-6E4472DFF512}"/>
                      </a:ext>
                    </a:extLst>
                  </p:cNvPr>
                  <p:cNvSpPr/>
                  <p:nvPr/>
                </p:nvSpPr>
                <p:spPr>
                  <a:xfrm>
                    <a:off x="23527518" y="4937654"/>
                    <a:ext cx="64670" cy="94182"/>
                  </a:xfrm>
                  <a:custGeom>
                    <a:avLst/>
                    <a:gdLst>
                      <a:gd name="connsiteX0" fmla="*/ 12198 w 64670"/>
                      <a:gd name="connsiteY0" fmla="*/ 94182 h 94182"/>
                      <a:gd name="connsiteX1" fmla="*/ 5967 w 64670"/>
                      <a:gd name="connsiteY1" fmla="*/ 92744 h 94182"/>
                      <a:gd name="connsiteX2" fmla="*/ 1652 w 64670"/>
                      <a:gd name="connsiteY2" fmla="*/ 76443 h 94182"/>
                      <a:gd name="connsiteX3" fmla="*/ 42404 w 64670"/>
                      <a:gd name="connsiteY3" fmla="*/ 5966 h 94182"/>
                      <a:gd name="connsiteX4" fmla="*/ 58704 w 64670"/>
                      <a:gd name="connsiteY4" fmla="*/ 1651 h 94182"/>
                      <a:gd name="connsiteX5" fmla="*/ 63019 w 64670"/>
                      <a:gd name="connsiteY5" fmla="*/ 17952 h 94182"/>
                      <a:gd name="connsiteX6" fmla="*/ 22267 w 64670"/>
                      <a:gd name="connsiteY6" fmla="*/ 88429 h 94182"/>
                      <a:gd name="connsiteX7" fmla="*/ 12198 w 64670"/>
                      <a:gd name="connsiteY7" fmla="*/ 94182 h 94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670" h="94182">
                        <a:moveTo>
                          <a:pt x="12198" y="94182"/>
                        </a:moveTo>
                        <a:cubicBezTo>
                          <a:pt x="10281" y="94182"/>
                          <a:pt x="7884" y="93703"/>
                          <a:pt x="5967" y="92744"/>
                        </a:cubicBezTo>
                        <a:cubicBezTo>
                          <a:pt x="212" y="89388"/>
                          <a:pt x="-1705" y="82196"/>
                          <a:pt x="1652" y="76443"/>
                        </a:cubicBezTo>
                        <a:lnTo>
                          <a:pt x="42404" y="5966"/>
                        </a:lnTo>
                        <a:cubicBezTo>
                          <a:pt x="45759" y="213"/>
                          <a:pt x="52950" y="-1705"/>
                          <a:pt x="58704" y="1651"/>
                        </a:cubicBezTo>
                        <a:cubicBezTo>
                          <a:pt x="64456" y="5007"/>
                          <a:pt x="66376" y="12199"/>
                          <a:pt x="63019" y="17952"/>
                        </a:cubicBezTo>
                        <a:lnTo>
                          <a:pt x="22267" y="88429"/>
                        </a:lnTo>
                        <a:cubicBezTo>
                          <a:pt x="20350" y="92264"/>
                          <a:pt x="16513" y="94182"/>
                          <a:pt x="12198" y="9418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260" name="Freeform: Shape 259">
                    <a:extLst>
                      <a:ext uri="{FF2B5EF4-FFF2-40B4-BE49-F238E27FC236}">
                        <a16:creationId xmlns:a16="http://schemas.microsoft.com/office/drawing/2014/main" id="{AD871155-47B5-43DD-B97F-33607C1B3E09}"/>
                      </a:ext>
                    </a:extLst>
                  </p:cNvPr>
                  <p:cNvSpPr/>
                  <p:nvPr/>
                </p:nvSpPr>
                <p:spPr>
                  <a:xfrm>
                    <a:off x="22619950" y="6509717"/>
                    <a:ext cx="64669" cy="94182"/>
                  </a:xfrm>
                  <a:custGeom>
                    <a:avLst/>
                    <a:gdLst>
                      <a:gd name="connsiteX0" fmla="*/ 12199 w 64669"/>
                      <a:gd name="connsiteY0" fmla="*/ 94182 h 94182"/>
                      <a:gd name="connsiteX1" fmla="*/ 5965 w 64669"/>
                      <a:gd name="connsiteY1" fmla="*/ 92744 h 94182"/>
                      <a:gd name="connsiteX2" fmla="*/ 1651 w 64669"/>
                      <a:gd name="connsiteY2" fmla="*/ 76443 h 94182"/>
                      <a:gd name="connsiteX3" fmla="*/ 42402 w 64669"/>
                      <a:gd name="connsiteY3" fmla="*/ 5966 h 94182"/>
                      <a:gd name="connsiteX4" fmla="*/ 58703 w 64669"/>
                      <a:gd name="connsiteY4" fmla="*/ 1651 h 94182"/>
                      <a:gd name="connsiteX5" fmla="*/ 63019 w 64669"/>
                      <a:gd name="connsiteY5" fmla="*/ 17952 h 94182"/>
                      <a:gd name="connsiteX6" fmla="*/ 22268 w 64669"/>
                      <a:gd name="connsiteY6" fmla="*/ 88429 h 94182"/>
                      <a:gd name="connsiteX7" fmla="*/ 12199 w 64669"/>
                      <a:gd name="connsiteY7" fmla="*/ 94182 h 94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669" h="94182">
                        <a:moveTo>
                          <a:pt x="12199" y="94182"/>
                        </a:moveTo>
                        <a:cubicBezTo>
                          <a:pt x="10282" y="94182"/>
                          <a:pt x="7885" y="93703"/>
                          <a:pt x="5965" y="92744"/>
                        </a:cubicBezTo>
                        <a:cubicBezTo>
                          <a:pt x="213" y="89388"/>
                          <a:pt x="-1704" y="82196"/>
                          <a:pt x="1651" y="76443"/>
                        </a:cubicBezTo>
                        <a:lnTo>
                          <a:pt x="42402" y="5966"/>
                        </a:lnTo>
                        <a:cubicBezTo>
                          <a:pt x="45759" y="213"/>
                          <a:pt x="52951" y="-1705"/>
                          <a:pt x="58703" y="1651"/>
                        </a:cubicBezTo>
                        <a:cubicBezTo>
                          <a:pt x="64457" y="5008"/>
                          <a:pt x="66374" y="12199"/>
                          <a:pt x="63019" y="17952"/>
                        </a:cubicBezTo>
                        <a:lnTo>
                          <a:pt x="22268" y="88429"/>
                        </a:lnTo>
                        <a:cubicBezTo>
                          <a:pt x="20348" y="92264"/>
                          <a:pt x="16034" y="94182"/>
                          <a:pt x="12199" y="94182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</p:grp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C1C1C505-F70D-4540-AF4F-423F7D9C480F}"/>
                  </a:ext>
                </a:extLst>
              </p:cNvPr>
              <p:cNvSpPr/>
              <p:nvPr/>
            </p:nvSpPr>
            <p:spPr>
              <a:xfrm>
                <a:off x="22994601" y="5658935"/>
                <a:ext cx="223416" cy="223416"/>
              </a:xfrm>
              <a:custGeom>
                <a:avLst/>
                <a:gdLst>
                  <a:gd name="connsiteX0" fmla="*/ 223415 w 223416"/>
                  <a:gd name="connsiteY0" fmla="*/ 111708 h 223416"/>
                  <a:gd name="connsiteX1" fmla="*/ 111708 w 223416"/>
                  <a:gd name="connsiteY1" fmla="*/ 223416 h 223416"/>
                  <a:gd name="connsiteX2" fmla="*/ 1 w 223416"/>
                  <a:gd name="connsiteY2" fmla="*/ 111708 h 223416"/>
                  <a:gd name="connsiteX3" fmla="*/ 111708 w 223416"/>
                  <a:gd name="connsiteY3" fmla="*/ 0 h 223416"/>
                  <a:gd name="connsiteX4" fmla="*/ 223415 w 223416"/>
                  <a:gd name="connsiteY4" fmla="*/ 111708 h 223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3416" h="223416">
                    <a:moveTo>
                      <a:pt x="223415" y="111708"/>
                    </a:moveTo>
                    <a:cubicBezTo>
                      <a:pt x="223415" y="173403"/>
                      <a:pt x="173402" y="223416"/>
                      <a:pt x="111708" y="223416"/>
                    </a:cubicBezTo>
                    <a:cubicBezTo>
                      <a:pt x="50014" y="223416"/>
                      <a:pt x="1" y="173403"/>
                      <a:pt x="1" y="111708"/>
                    </a:cubicBezTo>
                    <a:cubicBezTo>
                      <a:pt x="1" y="50013"/>
                      <a:pt x="50014" y="0"/>
                      <a:pt x="111708" y="0"/>
                    </a:cubicBezTo>
                    <a:cubicBezTo>
                      <a:pt x="173402" y="0"/>
                      <a:pt x="223415" y="50013"/>
                      <a:pt x="223415" y="111708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grpSp>
            <p:nvGrpSpPr>
              <p:cNvPr id="251" name="Graphic 6">
                <a:extLst>
                  <a:ext uri="{FF2B5EF4-FFF2-40B4-BE49-F238E27FC236}">
                    <a16:creationId xmlns:a16="http://schemas.microsoft.com/office/drawing/2014/main" id="{F67A6111-CB2B-4E6C-A6DF-14D57746430C}"/>
                  </a:ext>
                </a:extLst>
              </p:cNvPr>
              <p:cNvGrpSpPr/>
              <p:nvPr/>
            </p:nvGrpSpPr>
            <p:grpSpPr>
              <a:xfrm>
                <a:off x="22593794" y="5331482"/>
                <a:ext cx="1094066" cy="507640"/>
                <a:chOff x="22593794" y="5331482"/>
                <a:chExt cx="1094066" cy="507640"/>
              </a:xfrm>
              <a:solidFill>
                <a:srgbClr val="0C3656"/>
              </a:solidFill>
            </p:grpSpPr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4A27D03A-E905-4E16-A5AE-9DF7292020B7}"/>
                    </a:ext>
                  </a:extLst>
                </p:cNvPr>
                <p:cNvSpPr/>
                <p:nvPr/>
              </p:nvSpPr>
              <p:spPr>
                <a:xfrm>
                  <a:off x="22593794" y="5466203"/>
                  <a:ext cx="577637" cy="372920"/>
                </a:xfrm>
                <a:custGeom>
                  <a:avLst/>
                  <a:gdLst>
                    <a:gd name="connsiteX0" fmla="*/ 473200 w 577637"/>
                    <a:gd name="connsiteY0" fmla="*/ 359575 h 372920"/>
                    <a:gd name="connsiteX1" fmla="*/ 0 w 577637"/>
                    <a:gd name="connsiteY1" fmla="*/ 0 h 372920"/>
                    <a:gd name="connsiteX2" fmla="*/ 539843 w 577637"/>
                    <a:gd name="connsiteY2" fmla="*/ 248826 h 372920"/>
                    <a:gd name="connsiteX3" fmla="*/ 571484 w 577637"/>
                    <a:gd name="connsiteY3" fmla="*/ 335124 h 372920"/>
                    <a:gd name="connsiteX4" fmla="*/ 485186 w 577637"/>
                    <a:gd name="connsiteY4" fmla="*/ 366767 h 372920"/>
                    <a:gd name="connsiteX5" fmla="*/ 473200 w 577637"/>
                    <a:gd name="connsiteY5" fmla="*/ 359575 h 372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77637" h="372920">
                      <a:moveTo>
                        <a:pt x="473200" y="359575"/>
                      </a:moveTo>
                      <a:lnTo>
                        <a:pt x="0" y="0"/>
                      </a:lnTo>
                      <a:lnTo>
                        <a:pt x="539843" y="248826"/>
                      </a:lnTo>
                      <a:cubicBezTo>
                        <a:pt x="572443" y="263689"/>
                        <a:pt x="586826" y="302523"/>
                        <a:pt x="571484" y="335124"/>
                      </a:cubicBezTo>
                      <a:cubicBezTo>
                        <a:pt x="556623" y="367726"/>
                        <a:pt x="517788" y="382109"/>
                        <a:pt x="485186" y="366767"/>
                      </a:cubicBezTo>
                      <a:cubicBezTo>
                        <a:pt x="480871" y="364850"/>
                        <a:pt x="476557" y="362452"/>
                        <a:pt x="473200" y="359575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0FF7AFBF-DF96-4666-BEAF-BF5690B3DA21}"/>
                    </a:ext>
                  </a:extLst>
                </p:cNvPr>
                <p:cNvSpPr/>
                <p:nvPr/>
              </p:nvSpPr>
              <p:spPr>
                <a:xfrm>
                  <a:off x="23043750" y="5331482"/>
                  <a:ext cx="644110" cy="507472"/>
                </a:xfrm>
                <a:custGeom>
                  <a:avLst/>
                  <a:gdLst>
                    <a:gd name="connsiteX0" fmla="*/ 29958 w 644110"/>
                    <a:gd name="connsiteY0" fmla="*/ 387862 h 507472"/>
                    <a:gd name="connsiteX1" fmla="*/ 644111 w 644110"/>
                    <a:gd name="connsiteY1" fmla="*/ 0 h 507472"/>
                    <a:gd name="connsiteX2" fmla="*/ 108585 w 644110"/>
                    <a:gd name="connsiteY2" fmla="*/ 490461 h 507472"/>
                    <a:gd name="connsiteX3" fmla="*/ 17012 w 644110"/>
                    <a:gd name="connsiteY3" fmla="*/ 486625 h 507472"/>
                    <a:gd name="connsiteX4" fmla="*/ 20847 w 644110"/>
                    <a:gd name="connsiteY4" fmla="*/ 395054 h 507472"/>
                    <a:gd name="connsiteX5" fmla="*/ 29958 w 644110"/>
                    <a:gd name="connsiteY5" fmla="*/ 387862 h 5074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4110" h="507472">
                      <a:moveTo>
                        <a:pt x="29958" y="387862"/>
                      </a:moveTo>
                      <a:lnTo>
                        <a:pt x="644111" y="0"/>
                      </a:lnTo>
                      <a:lnTo>
                        <a:pt x="108585" y="490461"/>
                      </a:lnTo>
                      <a:cubicBezTo>
                        <a:pt x="82216" y="514433"/>
                        <a:pt x="40984" y="512994"/>
                        <a:pt x="17012" y="486625"/>
                      </a:cubicBezTo>
                      <a:cubicBezTo>
                        <a:pt x="-6959" y="460256"/>
                        <a:pt x="-5522" y="419025"/>
                        <a:pt x="20847" y="395054"/>
                      </a:cubicBezTo>
                      <a:cubicBezTo>
                        <a:pt x="23724" y="392177"/>
                        <a:pt x="27081" y="389780"/>
                        <a:pt x="29958" y="387862"/>
                      </a:cubicBez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</p:grpSp>
      </p:grp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FFE0A768-4737-6782-C035-0851498C19B2}"/>
              </a:ext>
            </a:extLst>
          </p:cNvPr>
          <p:cNvGrpSpPr/>
          <p:nvPr/>
        </p:nvGrpSpPr>
        <p:grpSpPr>
          <a:xfrm>
            <a:off x="10382498" y="2735779"/>
            <a:ext cx="13021658" cy="8725058"/>
            <a:chOff x="9658032" y="2250088"/>
            <a:chExt cx="13746124" cy="9210749"/>
          </a:xfrm>
        </p:grpSpPr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32E49CBC-701F-45AF-8ECB-C5B6FC00696A}"/>
                </a:ext>
              </a:extLst>
            </p:cNvPr>
            <p:cNvSpPr/>
            <p:nvPr/>
          </p:nvSpPr>
          <p:spPr>
            <a:xfrm>
              <a:off x="14948987" y="4489491"/>
              <a:ext cx="7702950" cy="5868182"/>
            </a:xfrm>
            <a:custGeom>
              <a:avLst/>
              <a:gdLst>
                <a:gd name="connsiteX0" fmla="*/ 7703063 w 7703062"/>
                <a:gd name="connsiteY0" fmla="*/ 5868269 h 5868268"/>
                <a:gd name="connsiteX1" fmla="*/ 0 w 7703062"/>
                <a:gd name="connsiteY1" fmla="*/ 5868269 h 5868268"/>
                <a:gd name="connsiteX2" fmla="*/ 0 w 7703062"/>
                <a:gd name="connsiteY2" fmla="*/ 255059 h 5868268"/>
                <a:gd name="connsiteX3" fmla="*/ 255060 w 7703062"/>
                <a:gd name="connsiteY3" fmla="*/ 0 h 5868268"/>
                <a:gd name="connsiteX4" fmla="*/ 7448003 w 7703062"/>
                <a:gd name="connsiteY4" fmla="*/ 0 h 5868268"/>
                <a:gd name="connsiteX5" fmla="*/ 7703063 w 7703062"/>
                <a:gd name="connsiteY5" fmla="*/ 255059 h 5868268"/>
                <a:gd name="connsiteX6" fmla="*/ 7703063 w 7703062"/>
                <a:gd name="connsiteY6" fmla="*/ 5868269 h 586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03062" h="5868268">
                  <a:moveTo>
                    <a:pt x="7703063" y="5868269"/>
                  </a:moveTo>
                  <a:lnTo>
                    <a:pt x="0" y="5868269"/>
                  </a:lnTo>
                  <a:lnTo>
                    <a:pt x="0" y="255059"/>
                  </a:lnTo>
                  <a:cubicBezTo>
                    <a:pt x="0" y="114105"/>
                    <a:pt x="114105" y="0"/>
                    <a:pt x="255060" y="0"/>
                  </a:cubicBezTo>
                  <a:lnTo>
                    <a:pt x="7448003" y="0"/>
                  </a:lnTo>
                  <a:cubicBezTo>
                    <a:pt x="7588956" y="0"/>
                    <a:pt x="7703063" y="114105"/>
                    <a:pt x="7703063" y="255059"/>
                  </a:cubicBezTo>
                  <a:lnTo>
                    <a:pt x="7703063" y="5868269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3A1E7D61-A3CF-46FD-A625-B4DB694E4B97}"/>
                </a:ext>
              </a:extLst>
            </p:cNvPr>
            <p:cNvSpPr/>
            <p:nvPr/>
          </p:nvSpPr>
          <p:spPr>
            <a:xfrm>
              <a:off x="15111514" y="4628046"/>
              <a:ext cx="7391324" cy="5597787"/>
            </a:xfrm>
            <a:custGeom>
              <a:avLst/>
              <a:gdLst>
                <a:gd name="connsiteX0" fmla="*/ 7193425 w 7391431"/>
                <a:gd name="connsiteY0" fmla="*/ 0 h 5597868"/>
                <a:gd name="connsiteX1" fmla="*/ 198485 w 7391431"/>
                <a:gd name="connsiteY1" fmla="*/ 0 h 5597868"/>
                <a:gd name="connsiteX2" fmla="*/ 0 w 7391431"/>
                <a:gd name="connsiteY2" fmla="*/ 198486 h 5597868"/>
                <a:gd name="connsiteX3" fmla="*/ 0 w 7391431"/>
                <a:gd name="connsiteY3" fmla="*/ 5597868 h 5597868"/>
                <a:gd name="connsiteX4" fmla="*/ 7391430 w 7391431"/>
                <a:gd name="connsiteY4" fmla="*/ 5597868 h 5597868"/>
                <a:gd name="connsiteX5" fmla="*/ 7391430 w 7391431"/>
                <a:gd name="connsiteY5" fmla="*/ 198486 h 5597868"/>
                <a:gd name="connsiteX6" fmla="*/ 7193425 w 7391431"/>
                <a:gd name="connsiteY6" fmla="*/ 0 h 559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91431" h="5597868">
                  <a:moveTo>
                    <a:pt x="7193425" y="0"/>
                  </a:moveTo>
                  <a:lnTo>
                    <a:pt x="198485" y="0"/>
                  </a:lnTo>
                  <a:cubicBezTo>
                    <a:pt x="89174" y="0"/>
                    <a:pt x="0" y="88695"/>
                    <a:pt x="0" y="198486"/>
                  </a:cubicBezTo>
                  <a:lnTo>
                    <a:pt x="0" y="5597868"/>
                  </a:lnTo>
                  <a:lnTo>
                    <a:pt x="7391430" y="5597868"/>
                  </a:lnTo>
                  <a:lnTo>
                    <a:pt x="7391430" y="198486"/>
                  </a:lnTo>
                  <a:cubicBezTo>
                    <a:pt x="7391910" y="88695"/>
                    <a:pt x="7302735" y="0"/>
                    <a:pt x="7193425" y="0"/>
                  </a:cubicBezTo>
                  <a:close/>
                </a:path>
              </a:pathLst>
            </a:custGeom>
            <a:solidFill>
              <a:srgbClr val="FFFFF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AF9FF20-BB01-4FC1-99E4-16D77F827835}"/>
                </a:ext>
              </a:extLst>
            </p:cNvPr>
            <p:cNvSpPr/>
            <p:nvPr/>
          </p:nvSpPr>
          <p:spPr>
            <a:xfrm>
              <a:off x="15220342" y="4724411"/>
              <a:ext cx="7174142" cy="5405058"/>
            </a:xfrm>
            <a:custGeom>
              <a:avLst/>
              <a:gdLst>
                <a:gd name="connsiteX0" fmla="*/ 6853506 w 7174246"/>
                <a:gd name="connsiteY0" fmla="*/ 0 h 5405136"/>
                <a:gd name="connsiteX1" fmla="*/ 320741 w 7174246"/>
                <a:gd name="connsiteY1" fmla="*/ 0 h 5405136"/>
                <a:gd name="connsiteX2" fmla="*/ 0 w 7174246"/>
                <a:gd name="connsiteY2" fmla="*/ 320741 h 5405136"/>
                <a:gd name="connsiteX3" fmla="*/ 0 w 7174246"/>
                <a:gd name="connsiteY3" fmla="*/ 5405137 h 5405136"/>
                <a:gd name="connsiteX4" fmla="*/ 7174246 w 7174246"/>
                <a:gd name="connsiteY4" fmla="*/ 5405137 h 5405136"/>
                <a:gd name="connsiteX5" fmla="*/ 7174246 w 7174246"/>
                <a:gd name="connsiteY5" fmla="*/ 320262 h 5405136"/>
                <a:gd name="connsiteX6" fmla="*/ 6853506 w 7174246"/>
                <a:gd name="connsiteY6" fmla="*/ 0 h 5405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4246" h="5405136">
                  <a:moveTo>
                    <a:pt x="6853506" y="0"/>
                  </a:moveTo>
                  <a:lnTo>
                    <a:pt x="320741" y="0"/>
                  </a:lnTo>
                  <a:cubicBezTo>
                    <a:pt x="143830" y="0"/>
                    <a:pt x="0" y="143351"/>
                    <a:pt x="0" y="320741"/>
                  </a:cubicBezTo>
                  <a:lnTo>
                    <a:pt x="0" y="5405137"/>
                  </a:lnTo>
                  <a:lnTo>
                    <a:pt x="7174246" y="5405137"/>
                  </a:lnTo>
                  <a:lnTo>
                    <a:pt x="7174246" y="320262"/>
                  </a:lnTo>
                  <a:cubicBezTo>
                    <a:pt x="7174246" y="143351"/>
                    <a:pt x="7030896" y="0"/>
                    <a:pt x="6853506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FD91950B-6779-4F40-B243-A12586B8D42D}"/>
                </a:ext>
              </a:extLst>
            </p:cNvPr>
            <p:cNvSpPr/>
            <p:nvPr/>
          </p:nvSpPr>
          <p:spPr>
            <a:xfrm>
              <a:off x="15220342" y="4723931"/>
              <a:ext cx="7174621" cy="698525"/>
            </a:xfrm>
            <a:custGeom>
              <a:avLst/>
              <a:gdLst>
                <a:gd name="connsiteX0" fmla="*/ 7174246 w 7174725"/>
                <a:gd name="connsiteY0" fmla="*/ 698535 h 698535"/>
                <a:gd name="connsiteX1" fmla="*/ 0 w 7174725"/>
                <a:gd name="connsiteY1" fmla="*/ 698535 h 698535"/>
                <a:gd name="connsiteX2" fmla="*/ 0 w 7174725"/>
                <a:gd name="connsiteY2" fmla="*/ 170199 h 698535"/>
                <a:gd name="connsiteX3" fmla="*/ 170199 w 7174725"/>
                <a:gd name="connsiteY3" fmla="*/ 0 h 698535"/>
                <a:gd name="connsiteX4" fmla="*/ 7004527 w 7174725"/>
                <a:gd name="connsiteY4" fmla="*/ 0 h 698535"/>
                <a:gd name="connsiteX5" fmla="*/ 7174726 w 7174725"/>
                <a:gd name="connsiteY5" fmla="*/ 170199 h 698535"/>
                <a:gd name="connsiteX6" fmla="*/ 7174726 w 7174725"/>
                <a:gd name="connsiteY6" fmla="*/ 698535 h 6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4725" h="698535">
                  <a:moveTo>
                    <a:pt x="7174246" y="698535"/>
                  </a:moveTo>
                  <a:lnTo>
                    <a:pt x="0" y="698535"/>
                  </a:lnTo>
                  <a:lnTo>
                    <a:pt x="0" y="170199"/>
                  </a:lnTo>
                  <a:cubicBezTo>
                    <a:pt x="0" y="76230"/>
                    <a:pt x="76230" y="0"/>
                    <a:pt x="170199" y="0"/>
                  </a:cubicBezTo>
                  <a:lnTo>
                    <a:pt x="7004527" y="0"/>
                  </a:lnTo>
                  <a:cubicBezTo>
                    <a:pt x="7098497" y="0"/>
                    <a:pt x="7174726" y="76230"/>
                    <a:pt x="7174726" y="170199"/>
                  </a:cubicBezTo>
                  <a:lnTo>
                    <a:pt x="7174726" y="69853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870" name="Graphic 6">
              <a:extLst>
                <a:ext uri="{FF2B5EF4-FFF2-40B4-BE49-F238E27FC236}">
                  <a16:creationId xmlns:a16="http://schemas.microsoft.com/office/drawing/2014/main" id="{10070118-EB56-4C3A-8FCC-E06EFC19B31D}"/>
                </a:ext>
              </a:extLst>
            </p:cNvPr>
            <p:cNvGrpSpPr/>
            <p:nvPr/>
          </p:nvGrpSpPr>
          <p:grpSpPr>
            <a:xfrm>
              <a:off x="15428413" y="5682785"/>
              <a:ext cx="6757999" cy="111227"/>
              <a:chOff x="15933500" y="6951968"/>
              <a:chExt cx="6758097" cy="111228"/>
            </a:xfrm>
            <a:solidFill>
              <a:srgbClr val="000000"/>
            </a:solidFill>
          </p:grpSpPr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1A037FB8-5C40-4BB1-ADE2-26FE85571A95}"/>
                  </a:ext>
                </a:extLst>
              </p:cNvPr>
              <p:cNvSpPr/>
              <p:nvPr/>
            </p:nvSpPr>
            <p:spPr>
              <a:xfrm>
                <a:off x="15933500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6 w 858186"/>
                  <a:gd name="connsiteY1" fmla="*/ 0 h 111228"/>
                  <a:gd name="connsiteX2" fmla="*/ 858186 w 858186"/>
                  <a:gd name="connsiteY2" fmla="*/ 111228 h 111228"/>
                  <a:gd name="connsiteX3" fmla="*/ 0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111228"/>
                    </a:lnTo>
                    <a:lnTo>
                      <a:pt x="0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ED79FAA1-0C21-4A7F-B73B-78407A996216}"/>
                  </a:ext>
                </a:extLst>
              </p:cNvPr>
              <p:cNvSpPr/>
              <p:nvPr/>
            </p:nvSpPr>
            <p:spPr>
              <a:xfrm>
                <a:off x="16916819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6 w 858186"/>
                  <a:gd name="connsiteY1" fmla="*/ 0 h 111228"/>
                  <a:gd name="connsiteX2" fmla="*/ 858186 w 858186"/>
                  <a:gd name="connsiteY2" fmla="*/ 111228 h 111228"/>
                  <a:gd name="connsiteX3" fmla="*/ 0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111228"/>
                    </a:lnTo>
                    <a:lnTo>
                      <a:pt x="0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18361C8A-E48E-4411-A013-172A8B64379B}"/>
                  </a:ext>
                </a:extLst>
              </p:cNvPr>
              <p:cNvSpPr/>
              <p:nvPr/>
            </p:nvSpPr>
            <p:spPr>
              <a:xfrm>
                <a:off x="17900138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7 w 858186"/>
                  <a:gd name="connsiteY1" fmla="*/ 0 h 111228"/>
                  <a:gd name="connsiteX2" fmla="*/ 858187 w 858186"/>
                  <a:gd name="connsiteY2" fmla="*/ 111228 h 111228"/>
                  <a:gd name="connsiteX3" fmla="*/ 0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111228"/>
                    </a:lnTo>
                    <a:lnTo>
                      <a:pt x="0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9DD5D07C-31A2-40F1-A778-B933CACECF0A}"/>
                  </a:ext>
                </a:extLst>
              </p:cNvPr>
              <p:cNvSpPr/>
              <p:nvPr/>
            </p:nvSpPr>
            <p:spPr>
              <a:xfrm>
                <a:off x="18883456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7 w 858186"/>
                  <a:gd name="connsiteY1" fmla="*/ 0 h 111228"/>
                  <a:gd name="connsiteX2" fmla="*/ 858187 w 858186"/>
                  <a:gd name="connsiteY2" fmla="*/ 111228 h 111228"/>
                  <a:gd name="connsiteX3" fmla="*/ 1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111228"/>
                    </a:lnTo>
                    <a:lnTo>
                      <a:pt x="1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C9714F40-00F8-4910-85E9-34F0460C5DCC}"/>
                  </a:ext>
                </a:extLst>
              </p:cNvPr>
              <p:cNvSpPr/>
              <p:nvPr/>
            </p:nvSpPr>
            <p:spPr>
              <a:xfrm>
                <a:off x="19866775" y="6951968"/>
                <a:ext cx="858186" cy="111228"/>
              </a:xfrm>
              <a:custGeom>
                <a:avLst/>
                <a:gdLst>
                  <a:gd name="connsiteX0" fmla="*/ -1 w 858186"/>
                  <a:gd name="connsiteY0" fmla="*/ 0 h 111228"/>
                  <a:gd name="connsiteX1" fmla="*/ 858185 w 858186"/>
                  <a:gd name="connsiteY1" fmla="*/ 0 h 111228"/>
                  <a:gd name="connsiteX2" fmla="*/ 858185 w 858186"/>
                  <a:gd name="connsiteY2" fmla="*/ 111228 h 111228"/>
                  <a:gd name="connsiteX3" fmla="*/ -1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-1" y="0"/>
                    </a:moveTo>
                    <a:lnTo>
                      <a:pt x="858185" y="0"/>
                    </a:lnTo>
                    <a:lnTo>
                      <a:pt x="858185" y="111228"/>
                    </a:lnTo>
                    <a:lnTo>
                      <a:pt x="-1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CCC0CC3C-62CA-462F-AF47-DA2ED534232D}"/>
                  </a:ext>
                </a:extLst>
              </p:cNvPr>
              <p:cNvSpPr/>
              <p:nvPr/>
            </p:nvSpPr>
            <p:spPr>
              <a:xfrm>
                <a:off x="20850093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6 w 858186"/>
                  <a:gd name="connsiteY1" fmla="*/ 0 h 111228"/>
                  <a:gd name="connsiteX2" fmla="*/ 858186 w 858186"/>
                  <a:gd name="connsiteY2" fmla="*/ 111228 h 111228"/>
                  <a:gd name="connsiteX3" fmla="*/ 0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111228"/>
                    </a:lnTo>
                    <a:lnTo>
                      <a:pt x="0" y="111228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77B47082-51B6-4964-A54A-6A8F92AEB121}"/>
                  </a:ext>
                </a:extLst>
              </p:cNvPr>
              <p:cNvSpPr/>
              <p:nvPr/>
            </p:nvSpPr>
            <p:spPr>
              <a:xfrm>
                <a:off x="21833412" y="6951968"/>
                <a:ext cx="858186" cy="111228"/>
              </a:xfrm>
              <a:custGeom>
                <a:avLst/>
                <a:gdLst>
                  <a:gd name="connsiteX0" fmla="*/ 0 w 858186"/>
                  <a:gd name="connsiteY0" fmla="*/ 0 h 111228"/>
                  <a:gd name="connsiteX1" fmla="*/ 858186 w 858186"/>
                  <a:gd name="connsiteY1" fmla="*/ 0 h 111228"/>
                  <a:gd name="connsiteX2" fmla="*/ 858186 w 858186"/>
                  <a:gd name="connsiteY2" fmla="*/ 111228 h 111228"/>
                  <a:gd name="connsiteX3" fmla="*/ 0 w 858186"/>
                  <a:gd name="connsiteY3" fmla="*/ 111228 h 111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111228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111228"/>
                    </a:lnTo>
                    <a:lnTo>
                      <a:pt x="0" y="111228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71" name="Graphic 6">
              <a:extLst>
                <a:ext uri="{FF2B5EF4-FFF2-40B4-BE49-F238E27FC236}">
                  <a16:creationId xmlns:a16="http://schemas.microsoft.com/office/drawing/2014/main" id="{3C1657BC-88D1-4C2C-A164-E0207AF41537}"/>
                </a:ext>
              </a:extLst>
            </p:cNvPr>
            <p:cNvGrpSpPr/>
            <p:nvPr/>
          </p:nvGrpSpPr>
          <p:grpSpPr>
            <a:xfrm>
              <a:off x="15428413" y="6062012"/>
              <a:ext cx="6757999" cy="757014"/>
              <a:chOff x="15933500" y="7331200"/>
              <a:chExt cx="6758097" cy="757025"/>
            </a:xfrm>
            <a:solidFill>
              <a:srgbClr val="000000"/>
            </a:solidFill>
          </p:grpSpPr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50880F50-B5A6-4D83-8563-0165E9500383}"/>
                  </a:ext>
                </a:extLst>
              </p:cNvPr>
              <p:cNvSpPr/>
              <p:nvPr/>
            </p:nvSpPr>
            <p:spPr>
              <a:xfrm>
                <a:off x="15933500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F575FB78-C6C5-4F5E-9B0B-984948E7244F}"/>
                  </a:ext>
                </a:extLst>
              </p:cNvPr>
              <p:cNvSpPr/>
              <p:nvPr/>
            </p:nvSpPr>
            <p:spPr>
              <a:xfrm>
                <a:off x="16916819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5E9600E-48A2-441A-A5F2-2C49CFC2ADC3}"/>
                  </a:ext>
                </a:extLst>
              </p:cNvPr>
              <p:cNvSpPr/>
              <p:nvPr/>
            </p:nvSpPr>
            <p:spPr>
              <a:xfrm>
                <a:off x="17900138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D8959D8D-979F-4305-A748-BD9A8A960B06}"/>
                  </a:ext>
                </a:extLst>
              </p:cNvPr>
              <p:cNvSpPr/>
              <p:nvPr/>
            </p:nvSpPr>
            <p:spPr>
              <a:xfrm>
                <a:off x="18883456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7905EF3F-3531-48E0-8725-9C88C70D4676}"/>
                  </a:ext>
                </a:extLst>
              </p:cNvPr>
              <p:cNvSpPr/>
              <p:nvPr/>
            </p:nvSpPr>
            <p:spPr>
              <a:xfrm>
                <a:off x="19866775" y="7331200"/>
                <a:ext cx="858186" cy="757025"/>
              </a:xfrm>
              <a:custGeom>
                <a:avLst/>
                <a:gdLst>
                  <a:gd name="connsiteX0" fmla="*/ -1 w 858186"/>
                  <a:gd name="connsiteY0" fmla="*/ 0 h 757025"/>
                  <a:gd name="connsiteX1" fmla="*/ 858185 w 858186"/>
                  <a:gd name="connsiteY1" fmla="*/ 0 h 757025"/>
                  <a:gd name="connsiteX2" fmla="*/ 858185 w 858186"/>
                  <a:gd name="connsiteY2" fmla="*/ 757026 h 757025"/>
                  <a:gd name="connsiteX3" fmla="*/ -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-1" y="0"/>
                    </a:moveTo>
                    <a:lnTo>
                      <a:pt x="858185" y="0"/>
                    </a:lnTo>
                    <a:lnTo>
                      <a:pt x="858185" y="757026"/>
                    </a:lnTo>
                    <a:lnTo>
                      <a:pt x="-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47665559-4FB1-4536-9DC3-1C01DC3F1B5E}"/>
                  </a:ext>
                </a:extLst>
              </p:cNvPr>
              <p:cNvSpPr/>
              <p:nvPr/>
            </p:nvSpPr>
            <p:spPr>
              <a:xfrm>
                <a:off x="20850093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F8A8883D-3663-473C-B25B-FDC375CE0394}"/>
                  </a:ext>
                </a:extLst>
              </p:cNvPr>
              <p:cNvSpPr/>
              <p:nvPr/>
            </p:nvSpPr>
            <p:spPr>
              <a:xfrm>
                <a:off x="21833412" y="7331200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72" name="Graphic 6">
              <a:extLst>
                <a:ext uri="{FF2B5EF4-FFF2-40B4-BE49-F238E27FC236}">
                  <a16:creationId xmlns:a16="http://schemas.microsoft.com/office/drawing/2014/main" id="{0FA4702C-E4C6-43A8-BEC2-E512F64C77E4}"/>
                </a:ext>
              </a:extLst>
            </p:cNvPr>
            <p:cNvGrpSpPr/>
            <p:nvPr/>
          </p:nvGrpSpPr>
          <p:grpSpPr>
            <a:xfrm>
              <a:off x="15428413" y="7093739"/>
              <a:ext cx="6757999" cy="757014"/>
              <a:chOff x="15933500" y="8362942"/>
              <a:chExt cx="6758097" cy="757025"/>
            </a:xfrm>
            <a:solidFill>
              <a:srgbClr val="000000"/>
            </a:solidFill>
          </p:grpSpPr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97C38418-1595-4876-A00A-CA03B309128E}"/>
                  </a:ext>
                </a:extLst>
              </p:cNvPr>
              <p:cNvSpPr/>
              <p:nvPr/>
            </p:nvSpPr>
            <p:spPr>
              <a:xfrm>
                <a:off x="15933500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3FCCE56B-DC7D-41CC-9C16-7A51E1B2B1A1}"/>
                  </a:ext>
                </a:extLst>
              </p:cNvPr>
              <p:cNvSpPr/>
              <p:nvPr/>
            </p:nvSpPr>
            <p:spPr>
              <a:xfrm>
                <a:off x="16916819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9A6A958A-527B-4C6A-A702-2ED4D85ECB1A}"/>
                  </a:ext>
                </a:extLst>
              </p:cNvPr>
              <p:cNvSpPr/>
              <p:nvPr/>
            </p:nvSpPr>
            <p:spPr>
              <a:xfrm>
                <a:off x="17900138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E3CAEC9-961D-42B1-911C-B4D7B3A65A3E}"/>
                  </a:ext>
                </a:extLst>
              </p:cNvPr>
              <p:cNvSpPr/>
              <p:nvPr/>
            </p:nvSpPr>
            <p:spPr>
              <a:xfrm>
                <a:off x="18883456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5417B104-D91C-4538-BF02-147CFA479E00}"/>
                  </a:ext>
                </a:extLst>
              </p:cNvPr>
              <p:cNvSpPr/>
              <p:nvPr/>
            </p:nvSpPr>
            <p:spPr>
              <a:xfrm>
                <a:off x="19866775" y="8362942"/>
                <a:ext cx="858186" cy="757025"/>
              </a:xfrm>
              <a:custGeom>
                <a:avLst/>
                <a:gdLst>
                  <a:gd name="connsiteX0" fmla="*/ -1 w 858186"/>
                  <a:gd name="connsiteY0" fmla="*/ 0 h 757025"/>
                  <a:gd name="connsiteX1" fmla="*/ 858185 w 858186"/>
                  <a:gd name="connsiteY1" fmla="*/ 0 h 757025"/>
                  <a:gd name="connsiteX2" fmla="*/ 858185 w 858186"/>
                  <a:gd name="connsiteY2" fmla="*/ 757026 h 757025"/>
                  <a:gd name="connsiteX3" fmla="*/ -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-1" y="0"/>
                    </a:moveTo>
                    <a:lnTo>
                      <a:pt x="858185" y="0"/>
                    </a:lnTo>
                    <a:lnTo>
                      <a:pt x="858185" y="757026"/>
                    </a:lnTo>
                    <a:lnTo>
                      <a:pt x="-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CE0646B7-9D1F-4A5F-9587-061BAEA10081}"/>
                  </a:ext>
                </a:extLst>
              </p:cNvPr>
              <p:cNvSpPr/>
              <p:nvPr/>
            </p:nvSpPr>
            <p:spPr>
              <a:xfrm>
                <a:off x="20850093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326D8F2F-3B63-4281-A804-1CDE9518DC20}"/>
                  </a:ext>
                </a:extLst>
              </p:cNvPr>
              <p:cNvSpPr/>
              <p:nvPr/>
            </p:nvSpPr>
            <p:spPr>
              <a:xfrm>
                <a:off x="21833412" y="8362942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73" name="Graphic 6">
              <a:extLst>
                <a:ext uri="{FF2B5EF4-FFF2-40B4-BE49-F238E27FC236}">
                  <a16:creationId xmlns:a16="http://schemas.microsoft.com/office/drawing/2014/main" id="{88712A1F-ED1C-41D5-B5FA-FC3DA35DCBE9}"/>
                </a:ext>
              </a:extLst>
            </p:cNvPr>
            <p:cNvGrpSpPr/>
            <p:nvPr/>
          </p:nvGrpSpPr>
          <p:grpSpPr>
            <a:xfrm>
              <a:off x="15428413" y="8125466"/>
              <a:ext cx="6757999" cy="757014"/>
              <a:chOff x="15933500" y="9394683"/>
              <a:chExt cx="6758097" cy="757025"/>
            </a:xfrm>
            <a:solidFill>
              <a:srgbClr val="000000"/>
            </a:solidFill>
          </p:grpSpPr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F487C32-8CC0-4C13-BCDA-D408061EA690}"/>
                  </a:ext>
                </a:extLst>
              </p:cNvPr>
              <p:cNvSpPr/>
              <p:nvPr/>
            </p:nvSpPr>
            <p:spPr>
              <a:xfrm>
                <a:off x="15933500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A6E706F3-F1D9-463C-8D90-46B1C930816D}"/>
                  </a:ext>
                </a:extLst>
              </p:cNvPr>
              <p:cNvSpPr/>
              <p:nvPr/>
            </p:nvSpPr>
            <p:spPr>
              <a:xfrm>
                <a:off x="16916819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2BD53356-88A7-40E5-B2D0-974B0297389A}"/>
                  </a:ext>
                </a:extLst>
              </p:cNvPr>
              <p:cNvSpPr/>
              <p:nvPr/>
            </p:nvSpPr>
            <p:spPr>
              <a:xfrm>
                <a:off x="17900138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BF96C8AF-A1CB-4768-B0C2-83F1BC8CCB51}"/>
                  </a:ext>
                </a:extLst>
              </p:cNvPr>
              <p:cNvSpPr/>
              <p:nvPr/>
            </p:nvSpPr>
            <p:spPr>
              <a:xfrm>
                <a:off x="18883456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8C643F99-AE23-471F-88BE-34E468DED248}"/>
                  </a:ext>
                </a:extLst>
              </p:cNvPr>
              <p:cNvSpPr/>
              <p:nvPr/>
            </p:nvSpPr>
            <p:spPr>
              <a:xfrm>
                <a:off x="19866775" y="9394683"/>
                <a:ext cx="858186" cy="757025"/>
              </a:xfrm>
              <a:custGeom>
                <a:avLst/>
                <a:gdLst>
                  <a:gd name="connsiteX0" fmla="*/ -1 w 858186"/>
                  <a:gd name="connsiteY0" fmla="*/ 0 h 757025"/>
                  <a:gd name="connsiteX1" fmla="*/ 858185 w 858186"/>
                  <a:gd name="connsiteY1" fmla="*/ 0 h 757025"/>
                  <a:gd name="connsiteX2" fmla="*/ 858185 w 858186"/>
                  <a:gd name="connsiteY2" fmla="*/ 757026 h 757025"/>
                  <a:gd name="connsiteX3" fmla="*/ -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-1" y="0"/>
                    </a:moveTo>
                    <a:lnTo>
                      <a:pt x="858185" y="0"/>
                    </a:lnTo>
                    <a:lnTo>
                      <a:pt x="858185" y="757026"/>
                    </a:lnTo>
                    <a:lnTo>
                      <a:pt x="-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009BA16D-93DC-47C2-9EBD-CBF75ACBDB20}"/>
                  </a:ext>
                </a:extLst>
              </p:cNvPr>
              <p:cNvSpPr/>
              <p:nvPr/>
            </p:nvSpPr>
            <p:spPr>
              <a:xfrm>
                <a:off x="20850093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5E0DD54E-3BBE-41A1-B72C-2DD931D56959}"/>
                  </a:ext>
                </a:extLst>
              </p:cNvPr>
              <p:cNvSpPr/>
              <p:nvPr/>
            </p:nvSpPr>
            <p:spPr>
              <a:xfrm>
                <a:off x="21833412" y="9394683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74" name="Graphic 6">
              <a:extLst>
                <a:ext uri="{FF2B5EF4-FFF2-40B4-BE49-F238E27FC236}">
                  <a16:creationId xmlns:a16="http://schemas.microsoft.com/office/drawing/2014/main" id="{6A25BB41-4F24-4D12-BE56-9F1CCF68CB3D}"/>
                </a:ext>
              </a:extLst>
            </p:cNvPr>
            <p:cNvGrpSpPr/>
            <p:nvPr/>
          </p:nvGrpSpPr>
          <p:grpSpPr>
            <a:xfrm>
              <a:off x="15428414" y="9157190"/>
              <a:ext cx="6757999" cy="757014"/>
              <a:chOff x="15933500" y="10426424"/>
              <a:chExt cx="6758097" cy="757025"/>
            </a:xfrm>
            <a:solidFill>
              <a:srgbClr val="000000"/>
            </a:solidFill>
          </p:grpSpPr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8002562F-BD86-4352-A013-73CFD2410608}"/>
                  </a:ext>
                </a:extLst>
              </p:cNvPr>
              <p:cNvSpPr/>
              <p:nvPr/>
            </p:nvSpPr>
            <p:spPr>
              <a:xfrm>
                <a:off x="15933500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CD06FC4-B1F2-4E36-9C1E-7736FEE010D0}"/>
                  </a:ext>
                </a:extLst>
              </p:cNvPr>
              <p:cNvSpPr/>
              <p:nvPr/>
            </p:nvSpPr>
            <p:spPr>
              <a:xfrm>
                <a:off x="16916819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C84F4C8-14E9-48D2-B802-6A2BEC95326D}"/>
                  </a:ext>
                </a:extLst>
              </p:cNvPr>
              <p:cNvSpPr/>
              <p:nvPr/>
            </p:nvSpPr>
            <p:spPr>
              <a:xfrm>
                <a:off x="17900138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F085872-7C58-4D03-826E-A54229371140}"/>
                  </a:ext>
                </a:extLst>
              </p:cNvPr>
              <p:cNvSpPr/>
              <p:nvPr/>
            </p:nvSpPr>
            <p:spPr>
              <a:xfrm>
                <a:off x="18883456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7 w 858186"/>
                  <a:gd name="connsiteY1" fmla="*/ 0 h 757025"/>
                  <a:gd name="connsiteX2" fmla="*/ 858187 w 858186"/>
                  <a:gd name="connsiteY2" fmla="*/ 757026 h 757025"/>
                  <a:gd name="connsiteX3" fmla="*/ 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7" y="0"/>
                    </a:lnTo>
                    <a:lnTo>
                      <a:pt x="858187" y="757026"/>
                    </a:lnTo>
                    <a:lnTo>
                      <a:pt x="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833BBF41-4AC0-4CB3-8B3F-54B061DD7566}"/>
                  </a:ext>
                </a:extLst>
              </p:cNvPr>
              <p:cNvSpPr/>
              <p:nvPr/>
            </p:nvSpPr>
            <p:spPr>
              <a:xfrm>
                <a:off x="19866775" y="10426424"/>
                <a:ext cx="858186" cy="757025"/>
              </a:xfrm>
              <a:custGeom>
                <a:avLst/>
                <a:gdLst>
                  <a:gd name="connsiteX0" fmla="*/ -1 w 858186"/>
                  <a:gd name="connsiteY0" fmla="*/ 0 h 757025"/>
                  <a:gd name="connsiteX1" fmla="*/ 858185 w 858186"/>
                  <a:gd name="connsiteY1" fmla="*/ 0 h 757025"/>
                  <a:gd name="connsiteX2" fmla="*/ 858185 w 858186"/>
                  <a:gd name="connsiteY2" fmla="*/ 757026 h 757025"/>
                  <a:gd name="connsiteX3" fmla="*/ -1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-1" y="0"/>
                    </a:moveTo>
                    <a:lnTo>
                      <a:pt x="858185" y="0"/>
                    </a:lnTo>
                    <a:lnTo>
                      <a:pt x="858185" y="757026"/>
                    </a:lnTo>
                    <a:lnTo>
                      <a:pt x="-1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B5958CD6-CDB1-4E6B-9F1C-A9A887CEDA98}"/>
                  </a:ext>
                </a:extLst>
              </p:cNvPr>
              <p:cNvSpPr/>
              <p:nvPr/>
            </p:nvSpPr>
            <p:spPr>
              <a:xfrm>
                <a:off x="20850093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994BED83-BEDF-4F5B-9C21-3EB0E074C661}"/>
                  </a:ext>
                </a:extLst>
              </p:cNvPr>
              <p:cNvSpPr/>
              <p:nvPr/>
            </p:nvSpPr>
            <p:spPr>
              <a:xfrm>
                <a:off x="21833412" y="10426424"/>
                <a:ext cx="858186" cy="757025"/>
              </a:xfrm>
              <a:custGeom>
                <a:avLst/>
                <a:gdLst>
                  <a:gd name="connsiteX0" fmla="*/ 0 w 858186"/>
                  <a:gd name="connsiteY0" fmla="*/ 0 h 757025"/>
                  <a:gd name="connsiteX1" fmla="*/ 858186 w 858186"/>
                  <a:gd name="connsiteY1" fmla="*/ 0 h 757025"/>
                  <a:gd name="connsiteX2" fmla="*/ 858186 w 858186"/>
                  <a:gd name="connsiteY2" fmla="*/ 757026 h 757025"/>
                  <a:gd name="connsiteX3" fmla="*/ 0 w 858186"/>
                  <a:gd name="connsiteY3" fmla="*/ 757026 h 75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8186" h="757025">
                    <a:moveTo>
                      <a:pt x="0" y="0"/>
                    </a:moveTo>
                    <a:lnTo>
                      <a:pt x="858186" y="0"/>
                    </a:lnTo>
                    <a:lnTo>
                      <a:pt x="858186" y="757026"/>
                    </a:lnTo>
                    <a:lnTo>
                      <a:pt x="0" y="757026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 dirty="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A3731C8D-3C5A-4CEB-A50E-E8CD4E4D3010}"/>
                </a:ext>
              </a:extLst>
            </p:cNvPr>
            <p:cNvSpPr/>
            <p:nvPr/>
          </p:nvSpPr>
          <p:spPr>
            <a:xfrm>
              <a:off x="15600529" y="4892210"/>
              <a:ext cx="341351" cy="341352"/>
            </a:xfrm>
            <a:custGeom>
              <a:avLst/>
              <a:gdLst>
                <a:gd name="connsiteX0" fmla="*/ 341357 w 341356"/>
                <a:gd name="connsiteY0" fmla="*/ 170679 h 341356"/>
                <a:gd name="connsiteX1" fmla="*/ 170678 w 341356"/>
                <a:gd name="connsiteY1" fmla="*/ 341357 h 341356"/>
                <a:gd name="connsiteX2" fmla="*/ -1 w 341356"/>
                <a:gd name="connsiteY2" fmla="*/ 170679 h 341356"/>
                <a:gd name="connsiteX3" fmla="*/ 170678 w 341356"/>
                <a:gd name="connsiteY3" fmla="*/ 0 h 341356"/>
                <a:gd name="connsiteX4" fmla="*/ 341357 w 341356"/>
                <a:gd name="connsiteY4" fmla="*/ 170679 h 34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356" h="341356">
                  <a:moveTo>
                    <a:pt x="341357" y="170679"/>
                  </a:moveTo>
                  <a:cubicBezTo>
                    <a:pt x="341357" y="264942"/>
                    <a:pt x="264941" y="341357"/>
                    <a:pt x="170678" y="341357"/>
                  </a:cubicBezTo>
                  <a:cubicBezTo>
                    <a:pt x="76415" y="341357"/>
                    <a:pt x="-1" y="264941"/>
                    <a:pt x="-1" y="170679"/>
                  </a:cubicBezTo>
                  <a:cubicBezTo>
                    <a:pt x="-1" y="76415"/>
                    <a:pt x="76415" y="0"/>
                    <a:pt x="170678" y="0"/>
                  </a:cubicBezTo>
                  <a:cubicBezTo>
                    <a:pt x="264941" y="0"/>
                    <a:pt x="341357" y="76416"/>
                    <a:pt x="341357" y="170679"/>
                  </a:cubicBezTo>
                  <a:close/>
                </a:path>
              </a:pathLst>
            </a:custGeom>
            <a:solidFill>
              <a:srgbClr val="FFFFF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505DB83F-8AB1-4367-84EB-071620A5E212}"/>
                </a:ext>
              </a:extLst>
            </p:cNvPr>
            <p:cNvSpPr/>
            <p:nvPr/>
          </p:nvSpPr>
          <p:spPr>
            <a:xfrm>
              <a:off x="15684907" y="4310186"/>
              <a:ext cx="172594" cy="784821"/>
            </a:xfrm>
            <a:custGeom>
              <a:avLst/>
              <a:gdLst>
                <a:gd name="connsiteX0" fmla="*/ 86298 w 172596"/>
                <a:gd name="connsiteY0" fmla="*/ 784833 h 784832"/>
                <a:gd name="connsiteX1" fmla="*/ 86298 w 172596"/>
                <a:gd name="connsiteY1" fmla="*/ 784833 h 784832"/>
                <a:gd name="connsiteX2" fmla="*/ 0 w 172596"/>
                <a:gd name="connsiteY2" fmla="*/ 698535 h 784832"/>
                <a:gd name="connsiteX3" fmla="*/ 0 w 172596"/>
                <a:gd name="connsiteY3" fmla="*/ 86298 h 784832"/>
                <a:gd name="connsiteX4" fmla="*/ 86298 w 172596"/>
                <a:gd name="connsiteY4" fmla="*/ 0 h 784832"/>
                <a:gd name="connsiteX5" fmla="*/ 86298 w 172596"/>
                <a:gd name="connsiteY5" fmla="*/ 0 h 784832"/>
                <a:gd name="connsiteX6" fmla="*/ 172596 w 172596"/>
                <a:gd name="connsiteY6" fmla="*/ 86298 h 784832"/>
                <a:gd name="connsiteX7" fmla="*/ 172596 w 172596"/>
                <a:gd name="connsiteY7" fmla="*/ 698535 h 784832"/>
                <a:gd name="connsiteX8" fmla="*/ 86298 w 172596"/>
                <a:gd name="connsiteY8" fmla="*/ 784833 h 78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596" h="784832">
                  <a:moveTo>
                    <a:pt x="86298" y="784833"/>
                  </a:moveTo>
                  <a:lnTo>
                    <a:pt x="86298" y="784833"/>
                  </a:lnTo>
                  <a:cubicBezTo>
                    <a:pt x="38835" y="784833"/>
                    <a:pt x="0" y="745999"/>
                    <a:pt x="0" y="698535"/>
                  </a:cubicBezTo>
                  <a:lnTo>
                    <a:pt x="0" y="86298"/>
                  </a:lnTo>
                  <a:cubicBezTo>
                    <a:pt x="0" y="38834"/>
                    <a:pt x="38835" y="0"/>
                    <a:pt x="86298" y="0"/>
                  </a:cubicBezTo>
                  <a:lnTo>
                    <a:pt x="86298" y="0"/>
                  </a:lnTo>
                  <a:cubicBezTo>
                    <a:pt x="133763" y="0"/>
                    <a:pt x="172596" y="38834"/>
                    <a:pt x="172596" y="86298"/>
                  </a:cubicBezTo>
                  <a:lnTo>
                    <a:pt x="172596" y="698535"/>
                  </a:lnTo>
                  <a:cubicBezTo>
                    <a:pt x="172596" y="746478"/>
                    <a:pt x="133763" y="784833"/>
                    <a:pt x="86298" y="784833"/>
                  </a:cubicBezTo>
                  <a:close/>
                </a:path>
              </a:pathLst>
            </a:custGeom>
            <a:solidFill>
              <a:srgbClr val="0A3C5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AFC325AB-BEDC-4305-AAA5-0A4DA9B27654}"/>
                </a:ext>
              </a:extLst>
            </p:cNvPr>
            <p:cNvSpPr/>
            <p:nvPr/>
          </p:nvSpPr>
          <p:spPr>
            <a:xfrm>
              <a:off x="16348436" y="4892210"/>
              <a:ext cx="341351" cy="341352"/>
            </a:xfrm>
            <a:custGeom>
              <a:avLst/>
              <a:gdLst>
                <a:gd name="connsiteX0" fmla="*/ 341357 w 341356"/>
                <a:gd name="connsiteY0" fmla="*/ 170679 h 341356"/>
                <a:gd name="connsiteX1" fmla="*/ 170678 w 341356"/>
                <a:gd name="connsiteY1" fmla="*/ 341357 h 341356"/>
                <a:gd name="connsiteX2" fmla="*/ -1 w 341356"/>
                <a:gd name="connsiteY2" fmla="*/ 170679 h 341356"/>
                <a:gd name="connsiteX3" fmla="*/ 170678 w 341356"/>
                <a:gd name="connsiteY3" fmla="*/ 0 h 341356"/>
                <a:gd name="connsiteX4" fmla="*/ 341357 w 341356"/>
                <a:gd name="connsiteY4" fmla="*/ 170679 h 34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356" h="341356">
                  <a:moveTo>
                    <a:pt x="341357" y="170679"/>
                  </a:moveTo>
                  <a:cubicBezTo>
                    <a:pt x="341357" y="264942"/>
                    <a:pt x="264941" y="341357"/>
                    <a:pt x="170678" y="341357"/>
                  </a:cubicBezTo>
                  <a:cubicBezTo>
                    <a:pt x="76415" y="341357"/>
                    <a:pt x="-1" y="264941"/>
                    <a:pt x="-1" y="170679"/>
                  </a:cubicBezTo>
                  <a:cubicBezTo>
                    <a:pt x="-1" y="76415"/>
                    <a:pt x="76415" y="0"/>
                    <a:pt x="170678" y="0"/>
                  </a:cubicBezTo>
                  <a:cubicBezTo>
                    <a:pt x="264941" y="0"/>
                    <a:pt x="341357" y="76416"/>
                    <a:pt x="341357" y="170679"/>
                  </a:cubicBezTo>
                  <a:close/>
                </a:path>
              </a:pathLst>
            </a:custGeom>
            <a:solidFill>
              <a:srgbClr val="FFFFF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5344594A-3501-41E2-8C4F-8FB84AEA2120}"/>
                </a:ext>
              </a:extLst>
            </p:cNvPr>
            <p:cNvSpPr/>
            <p:nvPr/>
          </p:nvSpPr>
          <p:spPr>
            <a:xfrm>
              <a:off x="16432814" y="4310186"/>
              <a:ext cx="172594" cy="784821"/>
            </a:xfrm>
            <a:custGeom>
              <a:avLst/>
              <a:gdLst>
                <a:gd name="connsiteX0" fmla="*/ 86298 w 172596"/>
                <a:gd name="connsiteY0" fmla="*/ 784833 h 784832"/>
                <a:gd name="connsiteX1" fmla="*/ 86298 w 172596"/>
                <a:gd name="connsiteY1" fmla="*/ 784833 h 784832"/>
                <a:gd name="connsiteX2" fmla="*/ 0 w 172596"/>
                <a:gd name="connsiteY2" fmla="*/ 698535 h 784832"/>
                <a:gd name="connsiteX3" fmla="*/ 0 w 172596"/>
                <a:gd name="connsiteY3" fmla="*/ 86298 h 784832"/>
                <a:gd name="connsiteX4" fmla="*/ 86298 w 172596"/>
                <a:gd name="connsiteY4" fmla="*/ 0 h 784832"/>
                <a:gd name="connsiteX5" fmla="*/ 86298 w 172596"/>
                <a:gd name="connsiteY5" fmla="*/ 0 h 784832"/>
                <a:gd name="connsiteX6" fmla="*/ 172596 w 172596"/>
                <a:gd name="connsiteY6" fmla="*/ 86298 h 784832"/>
                <a:gd name="connsiteX7" fmla="*/ 172596 w 172596"/>
                <a:gd name="connsiteY7" fmla="*/ 698535 h 784832"/>
                <a:gd name="connsiteX8" fmla="*/ 86298 w 172596"/>
                <a:gd name="connsiteY8" fmla="*/ 784833 h 78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596" h="784832">
                  <a:moveTo>
                    <a:pt x="86298" y="784833"/>
                  </a:moveTo>
                  <a:lnTo>
                    <a:pt x="86298" y="784833"/>
                  </a:lnTo>
                  <a:cubicBezTo>
                    <a:pt x="38835" y="784833"/>
                    <a:pt x="0" y="745999"/>
                    <a:pt x="0" y="698535"/>
                  </a:cubicBezTo>
                  <a:lnTo>
                    <a:pt x="0" y="86298"/>
                  </a:lnTo>
                  <a:cubicBezTo>
                    <a:pt x="0" y="38834"/>
                    <a:pt x="38835" y="0"/>
                    <a:pt x="86298" y="0"/>
                  </a:cubicBezTo>
                  <a:lnTo>
                    <a:pt x="86298" y="0"/>
                  </a:lnTo>
                  <a:cubicBezTo>
                    <a:pt x="133763" y="0"/>
                    <a:pt x="172596" y="38834"/>
                    <a:pt x="172596" y="86298"/>
                  </a:cubicBezTo>
                  <a:lnTo>
                    <a:pt x="172596" y="698535"/>
                  </a:lnTo>
                  <a:cubicBezTo>
                    <a:pt x="172596" y="746478"/>
                    <a:pt x="134241" y="784833"/>
                    <a:pt x="86298" y="784833"/>
                  </a:cubicBezTo>
                  <a:close/>
                </a:path>
              </a:pathLst>
            </a:custGeom>
            <a:solidFill>
              <a:srgbClr val="0A3C5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AB1F21C0-D04D-48F4-A091-FAD56A1BC7A7}"/>
                </a:ext>
              </a:extLst>
            </p:cNvPr>
            <p:cNvSpPr/>
            <p:nvPr/>
          </p:nvSpPr>
          <p:spPr>
            <a:xfrm>
              <a:off x="17096821" y="4892210"/>
              <a:ext cx="341351" cy="341352"/>
            </a:xfrm>
            <a:custGeom>
              <a:avLst/>
              <a:gdLst>
                <a:gd name="connsiteX0" fmla="*/ 341357 w 341356"/>
                <a:gd name="connsiteY0" fmla="*/ 170679 h 341356"/>
                <a:gd name="connsiteX1" fmla="*/ 170678 w 341356"/>
                <a:gd name="connsiteY1" fmla="*/ 341357 h 341356"/>
                <a:gd name="connsiteX2" fmla="*/ 0 w 341356"/>
                <a:gd name="connsiteY2" fmla="*/ 170679 h 341356"/>
                <a:gd name="connsiteX3" fmla="*/ 170678 w 341356"/>
                <a:gd name="connsiteY3" fmla="*/ 0 h 341356"/>
                <a:gd name="connsiteX4" fmla="*/ 341357 w 341356"/>
                <a:gd name="connsiteY4" fmla="*/ 170679 h 34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356" h="341356">
                  <a:moveTo>
                    <a:pt x="341357" y="170679"/>
                  </a:moveTo>
                  <a:cubicBezTo>
                    <a:pt x="341357" y="264942"/>
                    <a:pt x="264942" y="341357"/>
                    <a:pt x="170678" y="341357"/>
                  </a:cubicBezTo>
                  <a:cubicBezTo>
                    <a:pt x="76415" y="341357"/>
                    <a:pt x="0" y="264941"/>
                    <a:pt x="0" y="170679"/>
                  </a:cubicBezTo>
                  <a:cubicBezTo>
                    <a:pt x="0" y="76415"/>
                    <a:pt x="76415" y="0"/>
                    <a:pt x="170678" y="0"/>
                  </a:cubicBezTo>
                  <a:cubicBezTo>
                    <a:pt x="264942" y="0"/>
                    <a:pt x="341357" y="76416"/>
                    <a:pt x="341357" y="170679"/>
                  </a:cubicBezTo>
                  <a:close/>
                </a:path>
              </a:pathLst>
            </a:custGeom>
            <a:solidFill>
              <a:srgbClr val="FFFFF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E60E3B62-CDA4-4857-8714-D33255EAEC17}"/>
                </a:ext>
              </a:extLst>
            </p:cNvPr>
            <p:cNvSpPr/>
            <p:nvPr/>
          </p:nvSpPr>
          <p:spPr>
            <a:xfrm>
              <a:off x="17181198" y="4310186"/>
              <a:ext cx="172594" cy="784821"/>
            </a:xfrm>
            <a:custGeom>
              <a:avLst/>
              <a:gdLst>
                <a:gd name="connsiteX0" fmla="*/ 86298 w 172596"/>
                <a:gd name="connsiteY0" fmla="*/ 784833 h 784832"/>
                <a:gd name="connsiteX1" fmla="*/ 86298 w 172596"/>
                <a:gd name="connsiteY1" fmla="*/ 784833 h 784832"/>
                <a:gd name="connsiteX2" fmla="*/ 0 w 172596"/>
                <a:gd name="connsiteY2" fmla="*/ 698535 h 784832"/>
                <a:gd name="connsiteX3" fmla="*/ 0 w 172596"/>
                <a:gd name="connsiteY3" fmla="*/ 86298 h 784832"/>
                <a:gd name="connsiteX4" fmla="*/ 86298 w 172596"/>
                <a:gd name="connsiteY4" fmla="*/ 0 h 784832"/>
                <a:gd name="connsiteX5" fmla="*/ 86298 w 172596"/>
                <a:gd name="connsiteY5" fmla="*/ 0 h 784832"/>
                <a:gd name="connsiteX6" fmla="*/ 172596 w 172596"/>
                <a:gd name="connsiteY6" fmla="*/ 86298 h 784832"/>
                <a:gd name="connsiteX7" fmla="*/ 172596 w 172596"/>
                <a:gd name="connsiteY7" fmla="*/ 698535 h 784832"/>
                <a:gd name="connsiteX8" fmla="*/ 86298 w 172596"/>
                <a:gd name="connsiteY8" fmla="*/ 784833 h 78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596" h="784832">
                  <a:moveTo>
                    <a:pt x="86298" y="784833"/>
                  </a:moveTo>
                  <a:lnTo>
                    <a:pt x="86298" y="784833"/>
                  </a:lnTo>
                  <a:cubicBezTo>
                    <a:pt x="38835" y="784833"/>
                    <a:pt x="0" y="745999"/>
                    <a:pt x="0" y="698535"/>
                  </a:cubicBezTo>
                  <a:lnTo>
                    <a:pt x="0" y="86298"/>
                  </a:lnTo>
                  <a:cubicBezTo>
                    <a:pt x="0" y="38834"/>
                    <a:pt x="38835" y="0"/>
                    <a:pt x="86298" y="0"/>
                  </a:cubicBezTo>
                  <a:lnTo>
                    <a:pt x="86298" y="0"/>
                  </a:lnTo>
                  <a:cubicBezTo>
                    <a:pt x="133762" y="0"/>
                    <a:pt x="172596" y="38834"/>
                    <a:pt x="172596" y="86298"/>
                  </a:cubicBezTo>
                  <a:lnTo>
                    <a:pt x="172596" y="698535"/>
                  </a:lnTo>
                  <a:cubicBezTo>
                    <a:pt x="172596" y="746478"/>
                    <a:pt x="133762" y="784833"/>
                    <a:pt x="86298" y="784833"/>
                  </a:cubicBezTo>
                  <a:close/>
                </a:path>
              </a:pathLst>
            </a:custGeom>
            <a:solidFill>
              <a:srgbClr val="0A3C5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881" name="Graphic 6">
              <a:extLst>
                <a:ext uri="{FF2B5EF4-FFF2-40B4-BE49-F238E27FC236}">
                  <a16:creationId xmlns:a16="http://schemas.microsoft.com/office/drawing/2014/main" id="{A427950C-EA52-445B-B807-92750204357F}"/>
                </a:ext>
              </a:extLst>
            </p:cNvPr>
            <p:cNvGrpSpPr/>
            <p:nvPr/>
          </p:nvGrpSpPr>
          <p:grpSpPr>
            <a:xfrm>
              <a:off x="17845206" y="4310186"/>
              <a:ext cx="341351" cy="923376"/>
              <a:chOff x="18350326" y="5579349"/>
              <a:chExt cx="341356" cy="923389"/>
            </a:xfrm>
            <a:solidFill>
              <a:srgbClr val="000000"/>
            </a:solidFill>
          </p:grpSpPr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F7CAD249-0001-409B-B02C-57D744411DD9}"/>
                  </a:ext>
                </a:extLst>
              </p:cNvPr>
              <p:cNvSpPr/>
              <p:nvPr/>
            </p:nvSpPr>
            <p:spPr>
              <a:xfrm>
                <a:off x="18350326" y="6161382"/>
                <a:ext cx="341356" cy="341356"/>
              </a:xfrm>
              <a:custGeom>
                <a:avLst/>
                <a:gdLst>
                  <a:gd name="connsiteX0" fmla="*/ 341357 w 341356"/>
                  <a:gd name="connsiteY0" fmla="*/ 170679 h 341356"/>
                  <a:gd name="connsiteX1" fmla="*/ 170678 w 341356"/>
                  <a:gd name="connsiteY1" fmla="*/ 341357 h 341356"/>
                  <a:gd name="connsiteX2" fmla="*/ -1 w 341356"/>
                  <a:gd name="connsiteY2" fmla="*/ 170679 h 341356"/>
                  <a:gd name="connsiteX3" fmla="*/ 170678 w 341356"/>
                  <a:gd name="connsiteY3" fmla="*/ 0 h 341356"/>
                  <a:gd name="connsiteX4" fmla="*/ 341357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7" y="170679"/>
                    </a:moveTo>
                    <a:cubicBezTo>
                      <a:pt x="341357" y="264942"/>
                      <a:pt x="264941" y="341357"/>
                      <a:pt x="170678" y="341357"/>
                    </a:cubicBezTo>
                    <a:cubicBezTo>
                      <a:pt x="76414" y="341357"/>
                      <a:pt x="-1" y="264941"/>
                      <a:pt x="-1" y="170679"/>
                    </a:cubicBezTo>
                    <a:cubicBezTo>
                      <a:pt x="-1" y="76415"/>
                      <a:pt x="76414" y="0"/>
                      <a:pt x="170678" y="0"/>
                    </a:cubicBezTo>
                    <a:cubicBezTo>
                      <a:pt x="264941" y="0"/>
                      <a:pt x="341357" y="76416"/>
                      <a:pt x="341357" y="1706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1AB8A6AC-6863-46B8-A687-DA7247C37695}"/>
                  </a:ext>
                </a:extLst>
              </p:cNvPr>
              <p:cNvSpPr/>
              <p:nvPr/>
            </p:nvSpPr>
            <p:spPr>
              <a:xfrm>
                <a:off x="18434707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3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3" y="0"/>
                      <a:pt x="86298" y="0"/>
                    </a:cubicBezTo>
                    <a:lnTo>
                      <a:pt x="86298" y="0"/>
                    </a:lnTo>
                    <a:cubicBezTo>
                      <a:pt x="133762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596" y="746478"/>
                      <a:pt x="133762" y="784833"/>
                      <a:pt x="86298" y="784833"/>
                    </a:cubicBezTo>
                    <a:close/>
                  </a:path>
                </a:pathLst>
              </a:custGeom>
              <a:solidFill>
                <a:srgbClr val="0A3C5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82" name="Graphic 6">
              <a:extLst>
                <a:ext uri="{FF2B5EF4-FFF2-40B4-BE49-F238E27FC236}">
                  <a16:creationId xmlns:a16="http://schemas.microsoft.com/office/drawing/2014/main" id="{4CBBB527-78A6-47BE-A5DE-297CD26F3611}"/>
                </a:ext>
              </a:extLst>
            </p:cNvPr>
            <p:cNvGrpSpPr/>
            <p:nvPr/>
          </p:nvGrpSpPr>
          <p:grpSpPr>
            <a:xfrm>
              <a:off x="18593113" y="4310186"/>
              <a:ext cx="341351" cy="923376"/>
              <a:chOff x="19098243" y="5579349"/>
              <a:chExt cx="341356" cy="923389"/>
            </a:xfrm>
            <a:solidFill>
              <a:schemeClr val="bg1">
                <a:lumMod val="50000"/>
              </a:schemeClr>
            </a:solidFill>
          </p:grpSpPr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FBF1EB27-2FA8-44CA-ABA0-91E02FE9F3B8}"/>
                  </a:ext>
                </a:extLst>
              </p:cNvPr>
              <p:cNvSpPr/>
              <p:nvPr/>
            </p:nvSpPr>
            <p:spPr>
              <a:xfrm>
                <a:off x="19098243" y="6161382"/>
                <a:ext cx="341356" cy="341356"/>
              </a:xfrm>
              <a:custGeom>
                <a:avLst/>
                <a:gdLst>
                  <a:gd name="connsiteX0" fmla="*/ 341357 w 341356"/>
                  <a:gd name="connsiteY0" fmla="*/ 170679 h 341356"/>
                  <a:gd name="connsiteX1" fmla="*/ 170678 w 341356"/>
                  <a:gd name="connsiteY1" fmla="*/ 341357 h 341356"/>
                  <a:gd name="connsiteX2" fmla="*/ -1 w 341356"/>
                  <a:gd name="connsiteY2" fmla="*/ 170679 h 341356"/>
                  <a:gd name="connsiteX3" fmla="*/ 170678 w 341356"/>
                  <a:gd name="connsiteY3" fmla="*/ 0 h 341356"/>
                  <a:gd name="connsiteX4" fmla="*/ 341357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7" y="170679"/>
                    </a:moveTo>
                    <a:cubicBezTo>
                      <a:pt x="341357" y="264942"/>
                      <a:pt x="264941" y="341357"/>
                      <a:pt x="170678" y="341357"/>
                    </a:cubicBezTo>
                    <a:cubicBezTo>
                      <a:pt x="76414" y="341357"/>
                      <a:pt x="-1" y="264941"/>
                      <a:pt x="-1" y="170679"/>
                    </a:cubicBezTo>
                    <a:cubicBezTo>
                      <a:pt x="-1" y="76415"/>
                      <a:pt x="76414" y="0"/>
                      <a:pt x="170678" y="0"/>
                    </a:cubicBezTo>
                    <a:cubicBezTo>
                      <a:pt x="264941" y="0"/>
                      <a:pt x="341357" y="76416"/>
                      <a:pt x="341357" y="17067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35DFD355-751A-40B7-A71A-3CB73577521A}"/>
                  </a:ext>
                </a:extLst>
              </p:cNvPr>
              <p:cNvSpPr/>
              <p:nvPr/>
            </p:nvSpPr>
            <p:spPr>
              <a:xfrm>
                <a:off x="19182623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3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3" y="0"/>
                      <a:pt x="86298" y="0"/>
                    </a:cubicBezTo>
                    <a:lnTo>
                      <a:pt x="86298" y="0"/>
                    </a:lnTo>
                    <a:cubicBezTo>
                      <a:pt x="133762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596" y="746478"/>
                      <a:pt x="134241" y="784833"/>
                      <a:pt x="86298" y="784833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83" name="Graphic 6">
              <a:extLst>
                <a:ext uri="{FF2B5EF4-FFF2-40B4-BE49-F238E27FC236}">
                  <a16:creationId xmlns:a16="http://schemas.microsoft.com/office/drawing/2014/main" id="{CDF0E670-A549-49D9-ACCB-AAF3C238AAEF}"/>
                </a:ext>
              </a:extLst>
            </p:cNvPr>
            <p:cNvGrpSpPr/>
            <p:nvPr/>
          </p:nvGrpSpPr>
          <p:grpSpPr>
            <a:xfrm>
              <a:off x="19341498" y="4310186"/>
              <a:ext cx="341351" cy="923376"/>
              <a:chOff x="19846639" y="5579349"/>
              <a:chExt cx="341356" cy="923389"/>
            </a:xfrm>
            <a:solidFill>
              <a:schemeClr val="bg1">
                <a:lumMod val="50000"/>
              </a:schemeClr>
            </a:solidFill>
          </p:grpSpPr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E4F4D503-D589-4BFA-B1A7-C47DE69B31B4}"/>
                  </a:ext>
                </a:extLst>
              </p:cNvPr>
              <p:cNvSpPr/>
              <p:nvPr/>
            </p:nvSpPr>
            <p:spPr>
              <a:xfrm>
                <a:off x="19846639" y="6161382"/>
                <a:ext cx="341356" cy="341356"/>
              </a:xfrm>
              <a:custGeom>
                <a:avLst/>
                <a:gdLst>
                  <a:gd name="connsiteX0" fmla="*/ 341356 w 341356"/>
                  <a:gd name="connsiteY0" fmla="*/ 170679 h 341356"/>
                  <a:gd name="connsiteX1" fmla="*/ 170677 w 341356"/>
                  <a:gd name="connsiteY1" fmla="*/ 341357 h 341356"/>
                  <a:gd name="connsiteX2" fmla="*/ -2 w 341356"/>
                  <a:gd name="connsiteY2" fmla="*/ 170679 h 341356"/>
                  <a:gd name="connsiteX3" fmla="*/ 170677 w 341356"/>
                  <a:gd name="connsiteY3" fmla="*/ 0 h 341356"/>
                  <a:gd name="connsiteX4" fmla="*/ 341356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6" y="170679"/>
                    </a:moveTo>
                    <a:cubicBezTo>
                      <a:pt x="341356" y="264942"/>
                      <a:pt x="264941" y="341357"/>
                      <a:pt x="170677" y="341357"/>
                    </a:cubicBezTo>
                    <a:cubicBezTo>
                      <a:pt x="76415" y="341357"/>
                      <a:pt x="-2" y="264941"/>
                      <a:pt x="-2" y="170679"/>
                    </a:cubicBezTo>
                    <a:cubicBezTo>
                      <a:pt x="-2" y="76415"/>
                      <a:pt x="76413" y="0"/>
                      <a:pt x="170677" y="0"/>
                    </a:cubicBezTo>
                    <a:cubicBezTo>
                      <a:pt x="264939" y="0"/>
                      <a:pt x="341356" y="76416"/>
                      <a:pt x="341356" y="17067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6E3F2AAD-0C28-4D68-979E-ADA76EE1E17C}"/>
                  </a:ext>
                </a:extLst>
              </p:cNvPr>
              <p:cNvSpPr/>
              <p:nvPr/>
            </p:nvSpPr>
            <p:spPr>
              <a:xfrm>
                <a:off x="19931020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2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2" y="0"/>
                      <a:pt x="86298" y="0"/>
                    </a:cubicBezTo>
                    <a:lnTo>
                      <a:pt x="86298" y="0"/>
                    </a:lnTo>
                    <a:cubicBezTo>
                      <a:pt x="133762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596" y="746478"/>
                      <a:pt x="133762" y="784833"/>
                      <a:pt x="86298" y="784833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84" name="Graphic 6">
              <a:extLst>
                <a:ext uri="{FF2B5EF4-FFF2-40B4-BE49-F238E27FC236}">
                  <a16:creationId xmlns:a16="http://schemas.microsoft.com/office/drawing/2014/main" id="{654746A7-1E7E-4E53-BD5E-21FF8B8BF0E8}"/>
                </a:ext>
              </a:extLst>
            </p:cNvPr>
            <p:cNvGrpSpPr/>
            <p:nvPr/>
          </p:nvGrpSpPr>
          <p:grpSpPr>
            <a:xfrm>
              <a:off x="20089887" y="4310186"/>
              <a:ext cx="341351" cy="923376"/>
              <a:chOff x="20595035" y="5579349"/>
              <a:chExt cx="341356" cy="923389"/>
            </a:xfrm>
            <a:solidFill>
              <a:schemeClr val="bg1">
                <a:lumMod val="50000"/>
              </a:schemeClr>
            </a:solidFill>
          </p:grpSpPr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78B44C9F-F074-4A7D-94DA-F82F2157E236}"/>
                  </a:ext>
                </a:extLst>
              </p:cNvPr>
              <p:cNvSpPr/>
              <p:nvPr/>
            </p:nvSpPr>
            <p:spPr>
              <a:xfrm>
                <a:off x="20595035" y="6161382"/>
                <a:ext cx="341356" cy="341356"/>
              </a:xfrm>
              <a:custGeom>
                <a:avLst/>
                <a:gdLst>
                  <a:gd name="connsiteX0" fmla="*/ 341356 w 341356"/>
                  <a:gd name="connsiteY0" fmla="*/ 170679 h 341356"/>
                  <a:gd name="connsiteX1" fmla="*/ 170677 w 341356"/>
                  <a:gd name="connsiteY1" fmla="*/ 341357 h 341356"/>
                  <a:gd name="connsiteX2" fmla="*/ -1 w 341356"/>
                  <a:gd name="connsiteY2" fmla="*/ 170679 h 341356"/>
                  <a:gd name="connsiteX3" fmla="*/ 170677 w 341356"/>
                  <a:gd name="connsiteY3" fmla="*/ 0 h 341356"/>
                  <a:gd name="connsiteX4" fmla="*/ 341356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6" y="170679"/>
                    </a:moveTo>
                    <a:cubicBezTo>
                      <a:pt x="341356" y="264942"/>
                      <a:pt x="264942" y="341357"/>
                      <a:pt x="170677" y="341357"/>
                    </a:cubicBezTo>
                    <a:cubicBezTo>
                      <a:pt x="76415" y="341357"/>
                      <a:pt x="-1" y="264941"/>
                      <a:pt x="-1" y="170679"/>
                    </a:cubicBezTo>
                    <a:cubicBezTo>
                      <a:pt x="-1" y="76415"/>
                      <a:pt x="76413" y="0"/>
                      <a:pt x="170677" y="0"/>
                    </a:cubicBezTo>
                    <a:cubicBezTo>
                      <a:pt x="264940" y="0"/>
                      <a:pt x="341356" y="76416"/>
                      <a:pt x="341356" y="17067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2E4FA5A4-012D-488F-BB59-6C9F92D25EB3}"/>
                  </a:ext>
                </a:extLst>
              </p:cNvPr>
              <p:cNvSpPr/>
              <p:nvPr/>
            </p:nvSpPr>
            <p:spPr>
              <a:xfrm>
                <a:off x="20679414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5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5" y="0"/>
                      <a:pt x="86298" y="0"/>
                    </a:cubicBezTo>
                    <a:lnTo>
                      <a:pt x="86298" y="0"/>
                    </a:lnTo>
                    <a:cubicBezTo>
                      <a:pt x="133764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119" y="746478"/>
                      <a:pt x="133764" y="784833"/>
                      <a:pt x="86298" y="784833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85" name="Graphic 6">
              <a:extLst>
                <a:ext uri="{FF2B5EF4-FFF2-40B4-BE49-F238E27FC236}">
                  <a16:creationId xmlns:a16="http://schemas.microsoft.com/office/drawing/2014/main" id="{1FD2F0C4-52D6-4520-9F56-132AF53A42BB}"/>
                </a:ext>
              </a:extLst>
            </p:cNvPr>
            <p:cNvGrpSpPr/>
            <p:nvPr/>
          </p:nvGrpSpPr>
          <p:grpSpPr>
            <a:xfrm>
              <a:off x="20837802" y="4310186"/>
              <a:ext cx="341351" cy="923376"/>
              <a:chOff x="21342951" y="5579349"/>
              <a:chExt cx="341356" cy="923389"/>
            </a:xfrm>
            <a:solidFill>
              <a:schemeClr val="bg1">
                <a:lumMod val="50000"/>
              </a:schemeClr>
            </a:solidFill>
          </p:grpSpPr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79D69A53-CB82-4D2A-BBA0-B0B1CA8F8BE4}"/>
                  </a:ext>
                </a:extLst>
              </p:cNvPr>
              <p:cNvSpPr/>
              <p:nvPr/>
            </p:nvSpPr>
            <p:spPr>
              <a:xfrm>
                <a:off x="21342951" y="6161382"/>
                <a:ext cx="341356" cy="341356"/>
              </a:xfrm>
              <a:custGeom>
                <a:avLst/>
                <a:gdLst>
                  <a:gd name="connsiteX0" fmla="*/ 341356 w 341356"/>
                  <a:gd name="connsiteY0" fmla="*/ 170679 h 341356"/>
                  <a:gd name="connsiteX1" fmla="*/ 170677 w 341356"/>
                  <a:gd name="connsiteY1" fmla="*/ 341357 h 341356"/>
                  <a:gd name="connsiteX2" fmla="*/ -1 w 341356"/>
                  <a:gd name="connsiteY2" fmla="*/ 170679 h 341356"/>
                  <a:gd name="connsiteX3" fmla="*/ 170677 w 341356"/>
                  <a:gd name="connsiteY3" fmla="*/ 0 h 341356"/>
                  <a:gd name="connsiteX4" fmla="*/ 341356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6" y="170679"/>
                    </a:moveTo>
                    <a:cubicBezTo>
                      <a:pt x="341356" y="264942"/>
                      <a:pt x="264942" y="341357"/>
                      <a:pt x="170677" y="341357"/>
                    </a:cubicBezTo>
                    <a:cubicBezTo>
                      <a:pt x="76415" y="341357"/>
                      <a:pt x="-1" y="264941"/>
                      <a:pt x="-1" y="170679"/>
                    </a:cubicBezTo>
                    <a:cubicBezTo>
                      <a:pt x="-1" y="76415"/>
                      <a:pt x="76413" y="0"/>
                      <a:pt x="170677" y="0"/>
                    </a:cubicBezTo>
                    <a:cubicBezTo>
                      <a:pt x="264940" y="0"/>
                      <a:pt x="341356" y="76416"/>
                      <a:pt x="341356" y="17067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199F7BED-CF4F-4254-A6E2-9434A9D2F242}"/>
                  </a:ext>
                </a:extLst>
              </p:cNvPr>
              <p:cNvSpPr/>
              <p:nvPr/>
            </p:nvSpPr>
            <p:spPr>
              <a:xfrm>
                <a:off x="21427331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5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5" y="0"/>
                      <a:pt x="86298" y="0"/>
                    </a:cubicBezTo>
                    <a:lnTo>
                      <a:pt x="86298" y="0"/>
                    </a:lnTo>
                    <a:cubicBezTo>
                      <a:pt x="133764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596" y="746478"/>
                      <a:pt x="134241" y="784833"/>
                      <a:pt x="86298" y="784833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86" name="Graphic 6">
              <a:extLst>
                <a:ext uri="{FF2B5EF4-FFF2-40B4-BE49-F238E27FC236}">
                  <a16:creationId xmlns:a16="http://schemas.microsoft.com/office/drawing/2014/main" id="{CD91A178-F54B-41B5-A6E6-ECC47BF9EDDC}"/>
                </a:ext>
              </a:extLst>
            </p:cNvPr>
            <p:cNvGrpSpPr/>
            <p:nvPr/>
          </p:nvGrpSpPr>
          <p:grpSpPr>
            <a:xfrm>
              <a:off x="21586155" y="4310187"/>
              <a:ext cx="341351" cy="923376"/>
              <a:chOff x="22091347" y="5579349"/>
              <a:chExt cx="341356" cy="923389"/>
            </a:xfrm>
            <a:solidFill>
              <a:srgbClr val="000000"/>
            </a:solidFill>
          </p:grpSpPr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B091A87-1CC1-4F2B-9A64-748DFC13907C}"/>
                  </a:ext>
                </a:extLst>
              </p:cNvPr>
              <p:cNvSpPr/>
              <p:nvPr/>
            </p:nvSpPr>
            <p:spPr>
              <a:xfrm>
                <a:off x="22091347" y="6161382"/>
                <a:ext cx="341356" cy="341356"/>
              </a:xfrm>
              <a:custGeom>
                <a:avLst/>
                <a:gdLst>
                  <a:gd name="connsiteX0" fmla="*/ 341357 w 341356"/>
                  <a:gd name="connsiteY0" fmla="*/ 170679 h 341356"/>
                  <a:gd name="connsiteX1" fmla="*/ 170678 w 341356"/>
                  <a:gd name="connsiteY1" fmla="*/ 341357 h 341356"/>
                  <a:gd name="connsiteX2" fmla="*/ -1 w 341356"/>
                  <a:gd name="connsiteY2" fmla="*/ 170679 h 341356"/>
                  <a:gd name="connsiteX3" fmla="*/ 170678 w 341356"/>
                  <a:gd name="connsiteY3" fmla="*/ 0 h 341356"/>
                  <a:gd name="connsiteX4" fmla="*/ 341357 w 341356"/>
                  <a:gd name="connsiteY4" fmla="*/ 170679 h 341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356" h="341356">
                    <a:moveTo>
                      <a:pt x="341357" y="170679"/>
                    </a:moveTo>
                    <a:cubicBezTo>
                      <a:pt x="341357" y="264942"/>
                      <a:pt x="264942" y="341357"/>
                      <a:pt x="170678" y="341357"/>
                    </a:cubicBezTo>
                    <a:cubicBezTo>
                      <a:pt x="76416" y="341357"/>
                      <a:pt x="-1" y="264941"/>
                      <a:pt x="-1" y="170679"/>
                    </a:cubicBezTo>
                    <a:cubicBezTo>
                      <a:pt x="-1" y="76415"/>
                      <a:pt x="76414" y="0"/>
                      <a:pt x="170678" y="0"/>
                    </a:cubicBezTo>
                    <a:cubicBezTo>
                      <a:pt x="264940" y="0"/>
                      <a:pt x="341357" y="76416"/>
                      <a:pt x="341357" y="1706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0715282-080C-4AFC-9530-84D2B10C6B89}"/>
                  </a:ext>
                </a:extLst>
              </p:cNvPr>
              <p:cNvSpPr/>
              <p:nvPr/>
            </p:nvSpPr>
            <p:spPr>
              <a:xfrm>
                <a:off x="22175727" y="5579349"/>
                <a:ext cx="172596" cy="784832"/>
              </a:xfrm>
              <a:custGeom>
                <a:avLst/>
                <a:gdLst>
                  <a:gd name="connsiteX0" fmla="*/ 86298 w 172596"/>
                  <a:gd name="connsiteY0" fmla="*/ 784833 h 784832"/>
                  <a:gd name="connsiteX1" fmla="*/ 86298 w 172596"/>
                  <a:gd name="connsiteY1" fmla="*/ 784833 h 784832"/>
                  <a:gd name="connsiteX2" fmla="*/ 0 w 172596"/>
                  <a:gd name="connsiteY2" fmla="*/ 698535 h 784832"/>
                  <a:gd name="connsiteX3" fmla="*/ 0 w 172596"/>
                  <a:gd name="connsiteY3" fmla="*/ 86298 h 784832"/>
                  <a:gd name="connsiteX4" fmla="*/ 86298 w 172596"/>
                  <a:gd name="connsiteY4" fmla="*/ 0 h 784832"/>
                  <a:gd name="connsiteX5" fmla="*/ 86298 w 172596"/>
                  <a:gd name="connsiteY5" fmla="*/ 0 h 784832"/>
                  <a:gd name="connsiteX6" fmla="*/ 172596 w 172596"/>
                  <a:gd name="connsiteY6" fmla="*/ 86298 h 784832"/>
                  <a:gd name="connsiteX7" fmla="*/ 172596 w 172596"/>
                  <a:gd name="connsiteY7" fmla="*/ 698535 h 784832"/>
                  <a:gd name="connsiteX8" fmla="*/ 86298 w 172596"/>
                  <a:gd name="connsiteY8" fmla="*/ 784833 h 78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596" h="784832">
                    <a:moveTo>
                      <a:pt x="86298" y="784833"/>
                    </a:moveTo>
                    <a:lnTo>
                      <a:pt x="86298" y="784833"/>
                    </a:lnTo>
                    <a:cubicBezTo>
                      <a:pt x="38835" y="784833"/>
                      <a:pt x="0" y="745999"/>
                      <a:pt x="0" y="698535"/>
                    </a:cubicBezTo>
                    <a:lnTo>
                      <a:pt x="0" y="86298"/>
                    </a:lnTo>
                    <a:cubicBezTo>
                      <a:pt x="0" y="38834"/>
                      <a:pt x="38835" y="0"/>
                      <a:pt x="86298" y="0"/>
                    </a:cubicBezTo>
                    <a:lnTo>
                      <a:pt x="86298" y="0"/>
                    </a:lnTo>
                    <a:cubicBezTo>
                      <a:pt x="133762" y="0"/>
                      <a:pt x="172596" y="38834"/>
                      <a:pt x="172596" y="86298"/>
                    </a:cubicBezTo>
                    <a:lnTo>
                      <a:pt x="172596" y="698535"/>
                    </a:lnTo>
                    <a:cubicBezTo>
                      <a:pt x="172596" y="746478"/>
                      <a:pt x="133762" y="784833"/>
                      <a:pt x="86298" y="784833"/>
                    </a:cubicBezTo>
                    <a:close/>
                  </a:path>
                </a:pathLst>
              </a:custGeom>
              <a:solidFill>
                <a:srgbClr val="0A3C5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1D74774-619E-4495-9DC3-409F624C0130}"/>
                </a:ext>
              </a:extLst>
            </p:cNvPr>
            <p:cNvSpPr/>
            <p:nvPr/>
          </p:nvSpPr>
          <p:spPr>
            <a:xfrm>
              <a:off x="19516965" y="6156460"/>
              <a:ext cx="583941" cy="583941"/>
            </a:xfrm>
            <a:custGeom>
              <a:avLst/>
              <a:gdLst>
                <a:gd name="connsiteX0" fmla="*/ 291975 w 583949"/>
                <a:gd name="connsiteY0" fmla="*/ 583950 h 583949"/>
                <a:gd name="connsiteX1" fmla="*/ 0 w 583949"/>
                <a:gd name="connsiteY1" fmla="*/ 291975 h 583949"/>
                <a:gd name="connsiteX2" fmla="*/ 291975 w 583949"/>
                <a:gd name="connsiteY2" fmla="*/ 0 h 583949"/>
                <a:gd name="connsiteX3" fmla="*/ 583949 w 583949"/>
                <a:gd name="connsiteY3" fmla="*/ 291975 h 583949"/>
                <a:gd name="connsiteX4" fmla="*/ 291975 w 583949"/>
                <a:gd name="connsiteY4" fmla="*/ 583950 h 583949"/>
                <a:gd name="connsiteX5" fmla="*/ 454982 w 583949"/>
                <a:gd name="connsiteY5" fmla="*/ 189856 h 583949"/>
                <a:gd name="connsiteX6" fmla="*/ 425736 w 583949"/>
                <a:gd name="connsiteY6" fmla="*/ 160610 h 583949"/>
                <a:gd name="connsiteX7" fmla="*/ 406559 w 583949"/>
                <a:gd name="connsiteY7" fmla="*/ 160610 h 583949"/>
                <a:gd name="connsiteX8" fmla="*/ 232525 w 583949"/>
                <a:gd name="connsiteY8" fmla="*/ 334644 h 583949"/>
                <a:gd name="connsiteX9" fmla="*/ 149582 w 583949"/>
                <a:gd name="connsiteY9" fmla="*/ 251223 h 583949"/>
                <a:gd name="connsiteX10" fmla="*/ 130405 w 583949"/>
                <a:gd name="connsiteY10" fmla="*/ 251223 h 583949"/>
                <a:gd name="connsiteX11" fmla="*/ 101159 w 583949"/>
                <a:gd name="connsiteY11" fmla="*/ 280469 h 583949"/>
                <a:gd name="connsiteX12" fmla="*/ 101159 w 583949"/>
                <a:gd name="connsiteY12" fmla="*/ 299646 h 583949"/>
                <a:gd name="connsiteX13" fmla="*/ 193211 w 583949"/>
                <a:gd name="connsiteY13" fmla="*/ 392656 h 583949"/>
                <a:gd name="connsiteX14" fmla="*/ 193691 w 583949"/>
                <a:gd name="connsiteY14" fmla="*/ 393136 h 583949"/>
                <a:gd name="connsiteX15" fmla="*/ 213826 w 583949"/>
                <a:gd name="connsiteY15" fmla="*/ 413272 h 583949"/>
                <a:gd name="connsiteX16" fmla="*/ 218620 w 583949"/>
                <a:gd name="connsiteY16" fmla="*/ 418066 h 583949"/>
                <a:gd name="connsiteX17" fmla="*/ 218620 w 583949"/>
                <a:gd name="connsiteY17" fmla="*/ 418066 h 583949"/>
                <a:gd name="connsiteX18" fmla="*/ 222937 w 583949"/>
                <a:gd name="connsiteY18" fmla="*/ 422381 h 583949"/>
                <a:gd name="connsiteX19" fmla="*/ 242114 w 583949"/>
                <a:gd name="connsiteY19" fmla="*/ 422381 h 583949"/>
                <a:gd name="connsiteX20" fmla="*/ 454982 w 583949"/>
                <a:gd name="connsiteY20" fmla="*/ 209512 h 583949"/>
                <a:gd name="connsiteX21" fmla="*/ 454982 w 583949"/>
                <a:gd name="connsiteY21" fmla="*/ 189856 h 583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83949" h="583949">
                  <a:moveTo>
                    <a:pt x="291975" y="583950"/>
                  </a:moveTo>
                  <a:cubicBezTo>
                    <a:pt x="130884" y="583950"/>
                    <a:pt x="0" y="453065"/>
                    <a:pt x="0" y="291975"/>
                  </a:cubicBezTo>
                  <a:cubicBezTo>
                    <a:pt x="0" y="130885"/>
                    <a:pt x="130884" y="0"/>
                    <a:pt x="291975" y="0"/>
                  </a:cubicBezTo>
                  <a:cubicBezTo>
                    <a:pt x="453065" y="0"/>
                    <a:pt x="583949" y="130885"/>
                    <a:pt x="583949" y="291975"/>
                  </a:cubicBezTo>
                  <a:cubicBezTo>
                    <a:pt x="583949" y="453065"/>
                    <a:pt x="453065" y="583950"/>
                    <a:pt x="291975" y="583950"/>
                  </a:cubicBezTo>
                  <a:close/>
                  <a:moveTo>
                    <a:pt x="454982" y="189856"/>
                  </a:moveTo>
                  <a:lnTo>
                    <a:pt x="425736" y="160610"/>
                  </a:lnTo>
                  <a:cubicBezTo>
                    <a:pt x="420462" y="155337"/>
                    <a:pt x="411833" y="155337"/>
                    <a:pt x="406559" y="160610"/>
                  </a:cubicBezTo>
                  <a:lnTo>
                    <a:pt x="232525" y="334644"/>
                  </a:lnTo>
                  <a:lnTo>
                    <a:pt x="149582" y="251223"/>
                  </a:lnTo>
                  <a:cubicBezTo>
                    <a:pt x="144308" y="245949"/>
                    <a:pt x="135679" y="245949"/>
                    <a:pt x="130405" y="251223"/>
                  </a:cubicBezTo>
                  <a:lnTo>
                    <a:pt x="101159" y="280469"/>
                  </a:lnTo>
                  <a:cubicBezTo>
                    <a:pt x="95887" y="285742"/>
                    <a:pt x="95887" y="294372"/>
                    <a:pt x="101159" y="299646"/>
                  </a:cubicBezTo>
                  <a:lnTo>
                    <a:pt x="193211" y="392656"/>
                  </a:lnTo>
                  <a:cubicBezTo>
                    <a:pt x="193211" y="392656"/>
                    <a:pt x="193211" y="393136"/>
                    <a:pt x="193691" y="393136"/>
                  </a:cubicBezTo>
                  <a:lnTo>
                    <a:pt x="213826" y="413272"/>
                  </a:lnTo>
                  <a:lnTo>
                    <a:pt x="218620" y="418066"/>
                  </a:lnTo>
                  <a:lnTo>
                    <a:pt x="218620" y="418066"/>
                  </a:lnTo>
                  <a:lnTo>
                    <a:pt x="222937" y="422381"/>
                  </a:lnTo>
                  <a:cubicBezTo>
                    <a:pt x="228209" y="427655"/>
                    <a:pt x="236840" y="427655"/>
                    <a:pt x="242114" y="422381"/>
                  </a:cubicBezTo>
                  <a:lnTo>
                    <a:pt x="454982" y="209512"/>
                  </a:lnTo>
                  <a:cubicBezTo>
                    <a:pt x="460256" y="203759"/>
                    <a:pt x="460256" y="195129"/>
                    <a:pt x="454982" y="189856"/>
                  </a:cubicBezTo>
                  <a:close/>
                </a:path>
              </a:pathLst>
            </a:custGeom>
            <a:solidFill>
              <a:schemeClr val="accent2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CD562D7-7480-414C-B618-B3E874E7EC71}"/>
                </a:ext>
              </a:extLst>
            </p:cNvPr>
            <p:cNvSpPr/>
            <p:nvPr/>
          </p:nvSpPr>
          <p:spPr>
            <a:xfrm>
              <a:off x="19572578" y="8267855"/>
              <a:ext cx="472715" cy="472713"/>
            </a:xfrm>
            <a:custGeom>
              <a:avLst/>
              <a:gdLst>
                <a:gd name="connsiteX0" fmla="*/ 236362 w 472722"/>
                <a:gd name="connsiteY0" fmla="*/ 472721 h 472720"/>
                <a:gd name="connsiteX1" fmla="*/ 0 w 472722"/>
                <a:gd name="connsiteY1" fmla="*/ 236360 h 472720"/>
                <a:gd name="connsiteX2" fmla="*/ 236362 w 472722"/>
                <a:gd name="connsiteY2" fmla="*/ 0 h 472720"/>
                <a:gd name="connsiteX3" fmla="*/ 472722 w 472722"/>
                <a:gd name="connsiteY3" fmla="*/ 236360 h 472720"/>
                <a:gd name="connsiteX4" fmla="*/ 236362 w 472722"/>
                <a:gd name="connsiteY4" fmla="*/ 472721 h 472720"/>
                <a:gd name="connsiteX5" fmla="*/ 344715 w 472722"/>
                <a:gd name="connsiteY5" fmla="*/ 166843 h 472720"/>
                <a:gd name="connsiteX6" fmla="*/ 344715 w 472722"/>
                <a:gd name="connsiteY6" fmla="*/ 150542 h 472720"/>
                <a:gd name="connsiteX7" fmla="*/ 320743 w 472722"/>
                <a:gd name="connsiteY7" fmla="*/ 126570 h 472720"/>
                <a:gd name="connsiteX8" fmla="*/ 304440 w 472722"/>
                <a:gd name="connsiteY8" fmla="*/ 126570 h 472720"/>
                <a:gd name="connsiteX9" fmla="*/ 235882 w 472722"/>
                <a:gd name="connsiteY9" fmla="*/ 195129 h 472720"/>
                <a:gd name="connsiteX10" fmla="*/ 167324 w 472722"/>
                <a:gd name="connsiteY10" fmla="*/ 126570 h 472720"/>
                <a:gd name="connsiteX11" fmla="*/ 151022 w 472722"/>
                <a:gd name="connsiteY11" fmla="*/ 126570 h 472720"/>
                <a:gd name="connsiteX12" fmla="*/ 127050 w 472722"/>
                <a:gd name="connsiteY12" fmla="*/ 150542 h 472720"/>
                <a:gd name="connsiteX13" fmla="*/ 127050 w 472722"/>
                <a:gd name="connsiteY13" fmla="*/ 166843 h 472720"/>
                <a:gd name="connsiteX14" fmla="*/ 195610 w 472722"/>
                <a:gd name="connsiteY14" fmla="*/ 235402 h 472720"/>
                <a:gd name="connsiteX15" fmla="*/ 127050 w 472722"/>
                <a:gd name="connsiteY15" fmla="*/ 303961 h 472720"/>
                <a:gd name="connsiteX16" fmla="*/ 127050 w 472722"/>
                <a:gd name="connsiteY16" fmla="*/ 320261 h 472720"/>
                <a:gd name="connsiteX17" fmla="*/ 151022 w 472722"/>
                <a:gd name="connsiteY17" fmla="*/ 344233 h 472720"/>
                <a:gd name="connsiteX18" fmla="*/ 167324 w 472722"/>
                <a:gd name="connsiteY18" fmla="*/ 344233 h 472720"/>
                <a:gd name="connsiteX19" fmla="*/ 235882 w 472722"/>
                <a:gd name="connsiteY19" fmla="*/ 275674 h 472720"/>
                <a:gd name="connsiteX20" fmla="*/ 304440 w 472722"/>
                <a:gd name="connsiteY20" fmla="*/ 344233 h 472720"/>
                <a:gd name="connsiteX21" fmla="*/ 320743 w 472722"/>
                <a:gd name="connsiteY21" fmla="*/ 344233 h 472720"/>
                <a:gd name="connsiteX22" fmla="*/ 344715 w 472722"/>
                <a:gd name="connsiteY22" fmla="*/ 320261 h 472720"/>
                <a:gd name="connsiteX23" fmla="*/ 344715 w 472722"/>
                <a:gd name="connsiteY23" fmla="*/ 303961 h 472720"/>
                <a:gd name="connsiteX24" fmla="*/ 276154 w 472722"/>
                <a:gd name="connsiteY24" fmla="*/ 235402 h 472720"/>
                <a:gd name="connsiteX25" fmla="*/ 344715 w 472722"/>
                <a:gd name="connsiteY25" fmla="*/ 166843 h 4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2722" h="472720">
                  <a:moveTo>
                    <a:pt x="236362" y="472721"/>
                  </a:moveTo>
                  <a:cubicBezTo>
                    <a:pt x="105475" y="472721"/>
                    <a:pt x="0" y="366767"/>
                    <a:pt x="0" y="236360"/>
                  </a:cubicBezTo>
                  <a:cubicBezTo>
                    <a:pt x="0" y="105955"/>
                    <a:pt x="105955" y="0"/>
                    <a:pt x="236362" y="0"/>
                  </a:cubicBezTo>
                  <a:cubicBezTo>
                    <a:pt x="366767" y="0"/>
                    <a:pt x="472722" y="105955"/>
                    <a:pt x="472722" y="236360"/>
                  </a:cubicBezTo>
                  <a:cubicBezTo>
                    <a:pt x="472722" y="366767"/>
                    <a:pt x="367247" y="472721"/>
                    <a:pt x="236362" y="472721"/>
                  </a:cubicBezTo>
                  <a:close/>
                  <a:moveTo>
                    <a:pt x="344715" y="166843"/>
                  </a:moveTo>
                  <a:cubicBezTo>
                    <a:pt x="349029" y="162528"/>
                    <a:pt x="349029" y="155336"/>
                    <a:pt x="344715" y="150542"/>
                  </a:cubicBezTo>
                  <a:lnTo>
                    <a:pt x="320743" y="126570"/>
                  </a:lnTo>
                  <a:cubicBezTo>
                    <a:pt x="316426" y="122256"/>
                    <a:pt x="309235" y="122256"/>
                    <a:pt x="304440" y="126570"/>
                  </a:cubicBezTo>
                  <a:lnTo>
                    <a:pt x="235882" y="195129"/>
                  </a:lnTo>
                  <a:lnTo>
                    <a:pt x="167324" y="126570"/>
                  </a:lnTo>
                  <a:cubicBezTo>
                    <a:pt x="163007" y="122256"/>
                    <a:pt x="155816" y="122256"/>
                    <a:pt x="151022" y="126570"/>
                  </a:cubicBezTo>
                  <a:lnTo>
                    <a:pt x="127050" y="150542"/>
                  </a:lnTo>
                  <a:cubicBezTo>
                    <a:pt x="122736" y="154857"/>
                    <a:pt x="122736" y="162048"/>
                    <a:pt x="127050" y="166843"/>
                  </a:cubicBezTo>
                  <a:lnTo>
                    <a:pt x="195610" y="235402"/>
                  </a:lnTo>
                  <a:lnTo>
                    <a:pt x="127050" y="303961"/>
                  </a:lnTo>
                  <a:cubicBezTo>
                    <a:pt x="122736" y="308276"/>
                    <a:pt x="122736" y="315467"/>
                    <a:pt x="127050" y="320261"/>
                  </a:cubicBezTo>
                  <a:lnTo>
                    <a:pt x="151022" y="344233"/>
                  </a:lnTo>
                  <a:cubicBezTo>
                    <a:pt x="155338" y="348548"/>
                    <a:pt x="162530" y="348548"/>
                    <a:pt x="167324" y="344233"/>
                  </a:cubicBezTo>
                  <a:lnTo>
                    <a:pt x="235882" y="275674"/>
                  </a:lnTo>
                  <a:lnTo>
                    <a:pt x="304440" y="344233"/>
                  </a:lnTo>
                  <a:cubicBezTo>
                    <a:pt x="308757" y="348548"/>
                    <a:pt x="315949" y="348548"/>
                    <a:pt x="320743" y="344233"/>
                  </a:cubicBezTo>
                  <a:lnTo>
                    <a:pt x="344715" y="320261"/>
                  </a:lnTo>
                  <a:cubicBezTo>
                    <a:pt x="349029" y="315946"/>
                    <a:pt x="349029" y="308755"/>
                    <a:pt x="344715" y="303961"/>
                  </a:cubicBezTo>
                  <a:lnTo>
                    <a:pt x="276154" y="235402"/>
                  </a:lnTo>
                  <a:lnTo>
                    <a:pt x="344715" y="166843"/>
                  </a:lnTo>
                  <a:close/>
                </a:path>
              </a:pathLst>
            </a:custGeom>
            <a:solidFill>
              <a:schemeClr val="accent5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16" name="Graphic 6">
              <a:extLst>
                <a:ext uri="{FF2B5EF4-FFF2-40B4-BE49-F238E27FC236}">
                  <a16:creationId xmlns:a16="http://schemas.microsoft.com/office/drawing/2014/main" id="{03A95020-D83F-46A6-A40A-2E18869F4CA6}"/>
                </a:ext>
              </a:extLst>
            </p:cNvPr>
            <p:cNvGrpSpPr/>
            <p:nvPr/>
          </p:nvGrpSpPr>
          <p:grpSpPr>
            <a:xfrm>
              <a:off x="21493162" y="6301725"/>
              <a:ext cx="535567" cy="292450"/>
              <a:chOff x="21998337" y="7570917"/>
              <a:chExt cx="535575" cy="292454"/>
            </a:xfrm>
            <a:solidFill>
              <a:srgbClr val="FFFFFF"/>
            </a:solidFill>
          </p:grpSpPr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6BD25608-4075-4468-BBD0-788C51EAA41C}"/>
                  </a:ext>
                </a:extLst>
              </p:cNvPr>
              <p:cNvSpPr/>
              <p:nvPr/>
            </p:nvSpPr>
            <p:spPr>
              <a:xfrm>
                <a:off x="21998337" y="7690775"/>
                <a:ext cx="185061" cy="53217"/>
              </a:xfrm>
              <a:custGeom>
                <a:avLst/>
                <a:gdLst>
                  <a:gd name="connsiteX0" fmla="*/ 0 w 185061"/>
                  <a:gd name="connsiteY0" fmla="*/ 0 h 53217"/>
                  <a:gd name="connsiteX1" fmla="*/ 185061 w 185061"/>
                  <a:gd name="connsiteY1" fmla="*/ 0 h 53217"/>
                  <a:gd name="connsiteX2" fmla="*/ 185061 w 185061"/>
                  <a:gd name="connsiteY2" fmla="*/ 53217 h 53217"/>
                  <a:gd name="connsiteX3" fmla="*/ 0 w 185061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061" h="53217">
                    <a:moveTo>
                      <a:pt x="0" y="0"/>
                    </a:moveTo>
                    <a:lnTo>
                      <a:pt x="185061" y="0"/>
                    </a:lnTo>
                    <a:lnTo>
                      <a:pt x="185061" y="53217"/>
                    </a:lnTo>
                    <a:lnTo>
                      <a:pt x="0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0DC8DF60-3E0D-4E80-8C76-ED60B670D401}"/>
                  </a:ext>
                </a:extLst>
              </p:cNvPr>
              <p:cNvSpPr/>
              <p:nvPr/>
            </p:nvSpPr>
            <p:spPr>
              <a:xfrm>
                <a:off x="21998337" y="7810154"/>
                <a:ext cx="153418" cy="53217"/>
              </a:xfrm>
              <a:custGeom>
                <a:avLst/>
                <a:gdLst>
                  <a:gd name="connsiteX0" fmla="*/ 0 w 153418"/>
                  <a:gd name="connsiteY0" fmla="*/ 0 h 53217"/>
                  <a:gd name="connsiteX1" fmla="*/ 153418 w 153418"/>
                  <a:gd name="connsiteY1" fmla="*/ 0 h 53217"/>
                  <a:gd name="connsiteX2" fmla="*/ 153418 w 153418"/>
                  <a:gd name="connsiteY2" fmla="*/ 53217 h 53217"/>
                  <a:gd name="connsiteX3" fmla="*/ 0 w 153418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418" h="53217">
                    <a:moveTo>
                      <a:pt x="0" y="0"/>
                    </a:moveTo>
                    <a:lnTo>
                      <a:pt x="153418" y="0"/>
                    </a:lnTo>
                    <a:lnTo>
                      <a:pt x="153418" y="53217"/>
                    </a:lnTo>
                    <a:lnTo>
                      <a:pt x="0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24E7D378-7CB4-40BF-BC18-5D746A24C73E}"/>
                  </a:ext>
                </a:extLst>
              </p:cNvPr>
              <p:cNvSpPr/>
              <p:nvPr/>
            </p:nvSpPr>
            <p:spPr>
              <a:xfrm>
                <a:off x="21998337" y="7570917"/>
                <a:ext cx="115543" cy="53217"/>
              </a:xfrm>
              <a:custGeom>
                <a:avLst/>
                <a:gdLst>
                  <a:gd name="connsiteX0" fmla="*/ 0 w 115543"/>
                  <a:gd name="connsiteY0" fmla="*/ 0 h 53217"/>
                  <a:gd name="connsiteX1" fmla="*/ 115544 w 115543"/>
                  <a:gd name="connsiteY1" fmla="*/ 0 h 53217"/>
                  <a:gd name="connsiteX2" fmla="*/ 115544 w 115543"/>
                  <a:gd name="connsiteY2" fmla="*/ 53217 h 53217"/>
                  <a:gd name="connsiteX3" fmla="*/ 0 w 115543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543" h="53217">
                    <a:moveTo>
                      <a:pt x="0" y="0"/>
                    </a:moveTo>
                    <a:lnTo>
                      <a:pt x="115544" y="0"/>
                    </a:lnTo>
                    <a:lnTo>
                      <a:pt x="115544" y="53217"/>
                    </a:lnTo>
                    <a:lnTo>
                      <a:pt x="0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B4E0C74-4191-42B2-8C0C-490026F6C667}"/>
                  </a:ext>
                </a:extLst>
              </p:cNvPr>
              <p:cNvSpPr/>
              <p:nvPr/>
            </p:nvSpPr>
            <p:spPr>
              <a:xfrm>
                <a:off x="22360789" y="7570917"/>
                <a:ext cx="173075" cy="53217"/>
              </a:xfrm>
              <a:custGeom>
                <a:avLst/>
                <a:gdLst>
                  <a:gd name="connsiteX0" fmla="*/ 0 w 173075"/>
                  <a:gd name="connsiteY0" fmla="*/ 0 h 53217"/>
                  <a:gd name="connsiteX1" fmla="*/ 173076 w 173075"/>
                  <a:gd name="connsiteY1" fmla="*/ 0 h 53217"/>
                  <a:gd name="connsiteX2" fmla="*/ 173076 w 173075"/>
                  <a:gd name="connsiteY2" fmla="*/ 53217 h 53217"/>
                  <a:gd name="connsiteX3" fmla="*/ 0 w 173075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5" h="53217">
                    <a:moveTo>
                      <a:pt x="0" y="0"/>
                    </a:moveTo>
                    <a:lnTo>
                      <a:pt x="173076" y="0"/>
                    </a:lnTo>
                    <a:lnTo>
                      <a:pt x="173076" y="53217"/>
                    </a:lnTo>
                    <a:lnTo>
                      <a:pt x="0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E36FD0D-6213-446A-87E9-036D1E04A71F}"/>
                  </a:ext>
                </a:extLst>
              </p:cNvPr>
              <p:cNvSpPr/>
              <p:nvPr/>
            </p:nvSpPr>
            <p:spPr>
              <a:xfrm>
                <a:off x="22142167" y="7570917"/>
                <a:ext cx="191294" cy="53217"/>
              </a:xfrm>
              <a:custGeom>
                <a:avLst/>
                <a:gdLst>
                  <a:gd name="connsiteX0" fmla="*/ 0 w 191294"/>
                  <a:gd name="connsiteY0" fmla="*/ 0 h 53217"/>
                  <a:gd name="connsiteX1" fmla="*/ 191293 w 191294"/>
                  <a:gd name="connsiteY1" fmla="*/ 0 h 53217"/>
                  <a:gd name="connsiteX2" fmla="*/ 191293 w 191294"/>
                  <a:gd name="connsiteY2" fmla="*/ 53217 h 53217"/>
                  <a:gd name="connsiteX3" fmla="*/ 0 w 191294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294" h="53217">
                    <a:moveTo>
                      <a:pt x="0" y="0"/>
                    </a:moveTo>
                    <a:lnTo>
                      <a:pt x="191293" y="0"/>
                    </a:lnTo>
                    <a:lnTo>
                      <a:pt x="191293" y="53217"/>
                    </a:lnTo>
                    <a:lnTo>
                      <a:pt x="0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3FEC896-02C2-4A15-92B6-4DD4281CC5C4}"/>
                  </a:ext>
                </a:extLst>
              </p:cNvPr>
              <p:cNvSpPr/>
              <p:nvPr/>
            </p:nvSpPr>
            <p:spPr>
              <a:xfrm rot="-10800000">
                <a:off x="22211446" y="7690680"/>
                <a:ext cx="216704" cy="53217"/>
              </a:xfrm>
              <a:custGeom>
                <a:avLst/>
                <a:gdLst>
                  <a:gd name="connsiteX0" fmla="*/ -1 w 216704"/>
                  <a:gd name="connsiteY0" fmla="*/ 0 h 53217"/>
                  <a:gd name="connsiteX1" fmla="*/ 216704 w 216704"/>
                  <a:gd name="connsiteY1" fmla="*/ 0 h 53217"/>
                  <a:gd name="connsiteX2" fmla="*/ 216704 w 216704"/>
                  <a:gd name="connsiteY2" fmla="*/ 53217 h 53217"/>
                  <a:gd name="connsiteX3" fmla="*/ -1 w 216704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704" h="53217">
                    <a:moveTo>
                      <a:pt x="-1" y="0"/>
                    </a:moveTo>
                    <a:lnTo>
                      <a:pt x="216704" y="0"/>
                    </a:lnTo>
                    <a:lnTo>
                      <a:pt x="216704" y="53217"/>
                    </a:lnTo>
                    <a:lnTo>
                      <a:pt x="-1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11ED795-7367-487E-9E3D-E7A72DF0BFA3}"/>
                  </a:ext>
                </a:extLst>
              </p:cNvPr>
              <p:cNvSpPr/>
              <p:nvPr/>
            </p:nvSpPr>
            <p:spPr>
              <a:xfrm rot="-10800000">
                <a:off x="22455765" y="7690680"/>
                <a:ext cx="78147" cy="53217"/>
              </a:xfrm>
              <a:custGeom>
                <a:avLst/>
                <a:gdLst>
                  <a:gd name="connsiteX0" fmla="*/ -1 w 78147"/>
                  <a:gd name="connsiteY0" fmla="*/ 0 h 53217"/>
                  <a:gd name="connsiteX1" fmla="*/ 78146 w 78147"/>
                  <a:gd name="connsiteY1" fmla="*/ 0 h 53217"/>
                  <a:gd name="connsiteX2" fmla="*/ 78146 w 78147"/>
                  <a:gd name="connsiteY2" fmla="*/ 53217 h 53217"/>
                  <a:gd name="connsiteX3" fmla="*/ -1 w 78147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47" h="53217">
                    <a:moveTo>
                      <a:pt x="-1" y="0"/>
                    </a:moveTo>
                    <a:lnTo>
                      <a:pt x="78146" y="0"/>
                    </a:lnTo>
                    <a:lnTo>
                      <a:pt x="78146" y="53217"/>
                    </a:lnTo>
                    <a:lnTo>
                      <a:pt x="-1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FE7E79CD-324B-421A-B5BB-BBCCF3E890A7}"/>
                  </a:ext>
                </a:extLst>
              </p:cNvPr>
              <p:cNvSpPr/>
              <p:nvPr/>
            </p:nvSpPr>
            <p:spPr>
              <a:xfrm>
                <a:off x="22180043" y="7810154"/>
                <a:ext cx="221977" cy="53217"/>
              </a:xfrm>
              <a:custGeom>
                <a:avLst/>
                <a:gdLst>
                  <a:gd name="connsiteX0" fmla="*/ -1 w 221977"/>
                  <a:gd name="connsiteY0" fmla="*/ 0 h 53217"/>
                  <a:gd name="connsiteX1" fmla="*/ 221976 w 221977"/>
                  <a:gd name="connsiteY1" fmla="*/ 0 h 53217"/>
                  <a:gd name="connsiteX2" fmla="*/ 221976 w 221977"/>
                  <a:gd name="connsiteY2" fmla="*/ 53217 h 53217"/>
                  <a:gd name="connsiteX3" fmla="*/ -1 w 221977"/>
                  <a:gd name="connsiteY3" fmla="*/ 53217 h 53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977" h="53217">
                    <a:moveTo>
                      <a:pt x="-1" y="0"/>
                    </a:moveTo>
                    <a:lnTo>
                      <a:pt x="221976" y="0"/>
                    </a:lnTo>
                    <a:lnTo>
                      <a:pt x="221976" y="53217"/>
                    </a:lnTo>
                    <a:lnTo>
                      <a:pt x="-1" y="53217"/>
                    </a:lnTo>
                    <a:close/>
                  </a:path>
                </a:pathLst>
              </a:custGeom>
              <a:solidFill>
                <a:srgbClr val="FFFFFF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4169E4E-412F-4967-8FAF-D1307B5C406C}"/>
                </a:ext>
              </a:extLst>
            </p:cNvPr>
            <p:cNvSpPr/>
            <p:nvPr/>
          </p:nvSpPr>
          <p:spPr>
            <a:xfrm>
              <a:off x="12770950" y="2977860"/>
              <a:ext cx="5972697" cy="7711101"/>
            </a:xfrm>
            <a:custGeom>
              <a:avLst/>
              <a:gdLst>
                <a:gd name="connsiteX0" fmla="*/ 5599306 w 5972784"/>
                <a:gd name="connsiteY0" fmla="*/ 7711213 h 7711212"/>
                <a:gd name="connsiteX1" fmla="*/ 373478 w 5972784"/>
                <a:gd name="connsiteY1" fmla="*/ 7711213 h 7711212"/>
                <a:gd name="connsiteX2" fmla="*/ 0 w 5972784"/>
                <a:gd name="connsiteY2" fmla="*/ 7337733 h 7711212"/>
                <a:gd name="connsiteX3" fmla="*/ 0 w 5972784"/>
                <a:gd name="connsiteY3" fmla="*/ 373479 h 7711212"/>
                <a:gd name="connsiteX4" fmla="*/ 373478 w 5972784"/>
                <a:gd name="connsiteY4" fmla="*/ 0 h 7711212"/>
                <a:gd name="connsiteX5" fmla="*/ 5599306 w 5972784"/>
                <a:gd name="connsiteY5" fmla="*/ 0 h 7711212"/>
                <a:gd name="connsiteX6" fmla="*/ 5972785 w 5972784"/>
                <a:gd name="connsiteY6" fmla="*/ 373479 h 7711212"/>
                <a:gd name="connsiteX7" fmla="*/ 5972785 w 5972784"/>
                <a:gd name="connsiteY7" fmla="*/ 7337733 h 7711212"/>
                <a:gd name="connsiteX8" fmla="*/ 5599306 w 5972784"/>
                <a:gd name="connsiteY8" fmla="*/ 7711213 h 771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2784" h="7711212">
                  <a:moveTo>
                    <a:pt x="5599306" y="7711213"/>
                  </a:moveTo>
                  <a:lnTo>
                    <a:pt x="373478" y="7711213"/>
                  </a:lnTo>
                  <a:cubicBezTo>
                    <a:pt x="167322" y="7711213"/>
                    <a:pt x="0" y="7543890"/>
                    <a:pt x="0" y="7337733"/>
                  </a:cubicBezTo>
                  <a:lnTo>
                    <a:pt x="0" y="373479"/>
                  </a:lnTo>
                  <a:cubicBezTo>
                    <a:pt x="0" y="167322"/>
                    <a:pt x="167322" y="0"/>
                    <a:pt x="373478" y="0"/>
                  </a:cubicBezTo>
                  <a:lnTo>
                    <a:pt x="5599306" y="0"/>
                  </a:lnTo>
                  <a:cubicBezTo>
                    <a:pt x="5805463" y="0"/>
                    <a:pt x="5972785" y="167322"/>
                    <a:pt x="5972785" y="373479"/>
                  </a:cubicBezTo>
                  <a:lnTo>
                    <a:pt x="5972785" y="7337733"/>
                  </a:lnTo>
                  <a:cubicBezTo>
                    <a:pt x="5972306" y="7543890"/>
                    <a:pt x="5805463" y="7711213"/>
                    <a:pt x="5599306" y="7711213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6C5CCFB-4B3D-406B-95B1-2FECB0774B90}"/>
                </a:ext>
              </a:extLst>
            </p:cNvPr>
            <p:cNvSpPr/>
            <p:nvPr/>
          </p:nvSpPr>
          <p:spPr>
            <a:xfrm>
              <a:off x="13028402" y="3412220"/>
              <a:ext cx="5450603" cy="7039423"/>
            </a:xfrm>
            <a:custGeom>
              <a:avLst/>
              <a:gdLst>
                <a:gd name="connsiteX0" fmla="*/ 0 w 5450682"/>
                <a:gd name="connsiteY0" fmla="*/ 0 h 7039525"/>
                <a:gd name="connsiteX1" fmla="*/ 5450682 w 5450682"/>
                <a:gd name="connsiteY1" fmla="*/ 0 h 7039525"/>
                <a:gd name="connsiteX2" fmla="*/ 5450682 w 5450682"/>
                <a:gd name="connsiteY2" fmla="*/ 7039526 h 7039525"/>
                <a:gd name="connsiteX3" fmla="*/ 0 w 5450682"/>
                <a:gd name="connsiteY3" fmla="*/ 7039526 h 703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0682" h="7039525">
                  <a:moveTo>
                    <a:pt x="0" y="0"/>
                  </a:moveTo>
                  <a:lnTo>
                    <a:pt x="5450682" y="0"/>
                  </a:lnTo>
                  <a:lnTo>
                    <a:pt x="5450682" y="7039526"/>
                  </a:lnTo>
                  <a:lnTo>
                    <a:pt x="0" y="703952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 dirty="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692BF10-1B5E-448A-9228-2D2B0C0871AA}"/>
                </a:ext>
              </a:extLst>
            </p:cNvPr>
            <p:cNvSpPr/>
            <p:nvPr/>
          </p:nvSpPr>
          <p:spPr>
            <a:xfrm>
              <a:off x="14525171" y="2250088"/>
              <a:ext cx="2475280" cy="1360614"/>
            </a:xfrm>
            <a:custGeom>
              <a:avLst/>
              <a:gdLst>
                <a:gd name="connsiteX0" fmla="*/ 2254777 w 2475316"/>
                <a:gd name="connsiteY0" fmla="*/ 506762 h 1360633"/>
                <a:gd name="connsiteX1" fmla="*/ 1744659 w 2475316"/>
                <a:gd name="connsiteY1" fmla="*/ 506762 h 1360633"/>
                <a:gd name="connsiteX2" fmla="*/ 1237898 w 2475316"/>
                <a:gd name="connsiteY2" fmla="*/ 0 h 1360633"/>
                <a:gd name="connsiteX3" fmla="*/ 731136 w 2475316"/>
                <a:gd name="connsiteY3" fmla="*/ 506762 h 1360633"/>
                <a:gd name="connsiteX4" fmla="*/ 220540 w 2475316"/>
                <a:gd name="connsiteY4" fmla="*/ 506762 h 1360633"/>
                <a:gd name="connsiteX5" fmla="*/ 0 w 2475316"/>
                <a:gd name="connsiteY5" fmla="*/ 727301 h 1360633"/>
                <a:gd name="connsiteX6" fmla="*/ 0 w 2475316"/>
                <a:gd name="connsiteY6" fmla="*/ 1360633 h 1360633"/>
                <a:gd name="connsiteX7" fmla="*/ 2475317 w 2475316"/>
                <a:gd name="connsiteY7" fmla="*/ 1360633 h 1360633"/>
                <a:gd name="connsiteX8" fmla="*/ 2475317 w 2475316"/>
                <a:gd name="connsiteY8" fmla="*/ 727301 h 1360633"/>
                <a:gd name="connsiteX9" fmla="*/ 2254777 w 2475316"/>
                <a:gd name="connsiteY9" fmla="*/ 506762 h 1360633"/>
                <a:gd name="connsiteX10" fmla="*/ 1237898 w 2475316"/>
                <a:gd name="connsiteY10" fmla="*/ 675043 h 1360633"/>
                <a:gd name="connsiteX11" fmla="*/ 1069617 w 2475316"/>
                <a:gd name="connsiteY11" fmla="*/ 506762 h 1360633"/>
                <a:gd name="connsiteX12" fmla="*/ 1237898 w 2475316"/>
                <a:gd name="connsiteY12" fmla="*/ 338480 h 1360633"/>
                <a:gd name="connsiteX13" fmla="*/ 1406179 w 2475316"/>
                <a:gd name="connsiteY13" fmla="*/ 506762 h 1360633"/>
                <a:gd name="connsiteX14" fmla="*/ 1237898 w 2475316"/>
                <a:gd name="connsiteY14" fmla="*/ 675043 h 136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75316" h="1360633">
                  <a:moveTo>
                    <a:pt x="2254777" y="506762"/>
                  </a:moveTo>
                  <a:lnTo>
                    <a:pt x="1744659" y="506762"/>
                  </a:lnTo>
                  <a:cubicBezTo>
                    <a:pt x="1744659" y="226772"/>
                    <a:pt x="1517888" y="0"/>
                    <a:pt x="1237898" y="0"/>
                  </a:cubicBezTo>
                  <a:cubicBezTo>
                    <a:pt x="957909" y="0"/>
                    <a:pt x="731136" y="226772"/>
                    <a:pt x="731136" y="506762"/>
                  </a:cubicBezTo>
                  <a:lnTo>
                    <a:pt x="220540" y="506762"/>
                  </a:lnTo>
                  <a:cubicBezTo>
                    <a:pt x="98764" y="506762"/>
                    <a:pt x="0" y="605525"/>
                    <a:pt x="0" y="727301"/>
                  </a:cubicBezTo>
                  <a:lnTo>
                    <a:pt x="0" y="1360633"/>
                  </a:lnTo>
                  <a:lnTo>
                    <a:pt x="2475317" y="1360633"/>
                  </a:lnTo>
                  <a:lnTo>
                    <a:pt x="2475317" y="727301"/>
                  </a:lnTo>
                  <a:cubicBezTo>
                    <a:pt x="2475317" y="605525"/>
                    <a:pt x="2376553" y="506762"/>
                    <a:pt x="2254777" y="506762"/>
                  </a:cubicBezTo>
                  <a:close/>
                  <a:moveTo>
                    <a:pt x="1237898" y="675043"/>
                  </a:moveTo>
                  <a:cubicBezTo>
                    <a:pt x="1144888" y="675043"/>
                    <a:pt x="1069617" y="599772"/>
                    <a:pt x="1069617" y="506762"/>
                  </a:cubicBezTo>
                  <a:cubicBezTo>
                    <a:pt x="1069617" y="413752"/>
                    <a:pt x="1144888" y="338480"/>
                    <a:pt x="1237898" y="338480"/>
                  </a:cubicBezTo>
                  <a:cubicBezTo>
                    <a:pt x="1330909" y="338480"/>
                    <a:pt x="1406179" y="413752"/>
                    <a:pt x="1406179" y="506762"/>
                  </a:cubicBezTo>
                  <a:cubicBezTo>
                    <a:pt x="1406179" y="599772"/>
                    <a:pt x="1330909" y="675043"/>
                    <a:pt x="1237898" y="675043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7D7E209-E7DE-4DF7-BBA1-6088892EC599}"/>
                </a:ext>
              </a:extLst>
            </p:cNvPr>
            <p:cNvSpPr/>
            <p:nvPr/>
          </p:nvSpPr>
          <p:spPr>
            <a:xfrm>
              <a:off x="14525171" y="3412220"/>
              <a:ext cx="2475280" cy="198482"/>
            </a:xfrm>
            <a:custGeom>
              <a:avLst/>
              <a:gdLst>
                <a:gd name="connsiteX0" fmla="*/ 0 w 2475316"/>
                <a:gd name="connsiteY0" fmla="*/ 0 h 198485"/>
                <a:gd name="connsiteX1" fmla="*/ 2475317 w 2475316"/>
                <a:gd name="connsiteY1" fmla="*/ 0 h 198485"/>
                <a:gd name="connsiteX2" fmla="*/ 2475317 w 2475316"/>
                <a:gd name="connsiteY2" fmla="*/ 198486 h 198485"/>
                <a:gd name="connsiteX3" fmla="*/ 0 w 2475316"/>
                <a:gd name="connsiteY3" fmla="*/ 198486 h 198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5316" h="198485">
                  <a:moveTo>
                    <a:pt x="0" y="0"/>
                  </a:moveTo>
                  <a:lnTo>
                    <a:pt x="2475317" y="0"/>
                  </a:lnTo>
                  <a:lnTo>
                    <a:pt x="2475317" y="198486"/>
                  </a:lnTo>
                  <a:lnTo>
                    <a:pt x="0" y="19848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22" name="Graphic 6">
              <a:extLst>
                <a:ext uri="{FF2B5EF4-FFF2-40B4-BE49-F238E27FC236}">
                  <a16:creationId xmlns:a16="http://schemas.microsoft.com/office/drawing/2014/main" id="{C7677112-1BA0-4258-914D-DE93F8A0B936}"/>
                </a:ext>
              </a:extLst>
            </p:cNvPr>
            <p:cNvGrpSpPr/>
            <p:nvPr/>
          </p:nvGrpSpPr>
          <p:grpSpPr>
            <a:xfrm>
              <a:off x="14862208" y="3895482"/>
              <a:ext cx="1782508" cy="633801"/>
              <a:chOff x="15367289" y="5164639"/>
              <a:chExt cx="1782534" cy="633811"/>
            </a:xfrm>
            <a:solidFill>
              <a:schemeClr val="accent5"/>
            </a:solidFill>
          </p:grpSpPr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56C1C272-D002-4954-9277-65C868EFD05B}"/>
                  </a:ext>
                </a:extLst>
              </p:cNvPr>
              <p:cNvSpPr/>
              <p:nvPr/>
            </p:nvSpPr>
            <p:spPr>
              <a:xfrm>
                <a:off x="15367289" y="5165598"/>
                <a:ext cx="532171" cy="632852"/>
              </a:xfrm>
              <a:custGeom>
                <a:avLst/>
                <a:gdLst>
                  <a:gd name="connsiteX0" fmla="*/ 0 w 532171"/>
                  <a:gd name="connsiteY0" fmla="*/ 0 h 632852"/>
                  <a:gd name="connsiteX1" fmla="*/ 532171 w 532171"/>
                  <a:gd name="connsiteY1" fmla="*/ 0 h 632852"/>
                  <a:gd name="connsiteX2" fmla="*/ 532171 w 532171"/>
                  <a:gd name="connsiteY2" fmla="*/ 110270 h 632852"/>
                  <a:gd name="connsiteX3" fmla="*/ 330329 w 532171"/>
                  <a:gd name="connsiteY3" fmla="*/ 110270 h 632852"/>
                  <a:gd name="connsiteX4" fmla="*/ 330329 w 532171"/>
                  <a:gd name="connsiteY4" fmla="*/ 632853 h 632852"/>
                  <a:gd name="connsiteX5" fmla="*/ 201841 w 532171"/>
                  <a:gd name="connsiteY5" fmla="*/ 632853 h 632852"/>
                  <a:gd name="connsiteX6" fmla="*/ 201841 w 532171"/>
                  <a:gd name="connsiteY6" fmla="*/ 110270 h 632852"/>
                  <a:gd name="connsiteX7" fmla="*/ 0 w 532171"/>
                  <a:gd name="connsiteY7" fmla="*/ 110270 h 632852"/>
                  <a:gd name="connsiteX8" fmla="*/ 0 w 532171"/>
                  <a:gd name="connsiteY8" fmla="*/ 0 h 63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2171" h="632852">
                    <a:moveTo>
                      <a:pt x="0" y="0"/>
                    </a:moveTo>
                    <a:lnTo>
                      <a:pt x="532171" y="0"/>
                    </a:lnTo>
                    <a:lnTo>
                      <a:pt x="532171" y="110270"/>
                    </a:lnTo>
                    <a:lnTo>
                      <a:pt x="330329" y="110270"/>
                    </a:lnTo>
                    <a:lnTo>
                      <a:pt x="330329" y="632853"/>
                    </a:lnTo>
                    <a:lnTo>
                      <a:pt x="201841" y="632853"/>
                    </a:lnTo>
                    <a:lnTo>
                      <a:pt x="201841" y="110270"/>
                    </a:lnTo>
                    <a:lnTo>
                      <a:pt x="0" y="11027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 dirty="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02646A97-C0F6-45F5-A191-66D8E4B93E0C}"/>
                  </a:ext>
                </a:extLst>
              </p:cNvPr>
              <p:cNvSpPr/>
              <p:nvPr/>
            </p:nvSpPr>
            <p:spPr>
              <a:xfrm>
                <a:off x="15828504" y="5164639"/>
                <a:ext cx="667371" cy="633811"/>
              </a:xfrm>
              <a:custGeom>
                <a:avLst/>
                <a:gdLst>
                  <a:gd name="connsiteX0" fmla="*/ 135680 w 667371"/>
                  <a:gd name="connsiteY0" fmla="*/ 633811 h 633811"/>
                  <a:gd name="connsiteX1" fmla="*/ 0 w 667371"/>
                  <a:gd name="connsiteY1" fmla="*/ 633811 h 633811"/>
                  <a:gd name="connsiteX2" fmla="*/ 298687 w 667371"/>
                  <a:gd name="connsiteY2" fmla="*/ 0 h 633811"/>
                  <a:gd name="connsiteX3" fmla="*/ 367725 w 667371"/>
                  <a:gd name="connsiteY3" fmla="*/ 0 h 633811"/>
                  <a:gd name="connsiteX4" fmla="*/ 667372 w 667371"/>
                  <a:gd name="connsiteY4" fmla="*/ 633811 h 633811"/>
                  <a:gd name="connsiteX5" fmla="*/ 530733 w 667371"/>
                  <a:gd name="connsiteY5" fmla="*/ 633811 h 633811"/>
                  <a:gd name="connsiteX6" fmla="*/ 477037 w 667371"/>
                  <a:gd name="connsiteY6" fmla="*/ 513473 h 633811"/>
                  <a:gd name="connsiteX7" fmla="*/ 189376 w 667371"/>
                  <a:gd name="connsiteY7" fmla="*/ 513473 h 633811"/>
                  <a:gd name="connsiteX8" fmla="*/ 135680 w 667371"/>
                  <a:gd name="connsiteY8" fmla="*/ 633811 h 633811"/>
                  <a:gd name="connsiteX9" fmla="*/ 332727 w 667371"/>
                  <a:gd name="connsiteY9" fmla="*/ 170678 h 633811"/>
                  <a:gd name="connsiteX10" fmla="*/ 230608 w 667371"/>
                  <a:gd name="connsiteY10" fmla="*/ 410395 h 633811"/>
                  <a:gd name="connsiteX11" fmla="*/ 436285 w 667371"/>
                  <a:gd name="connsiteY11" fmla="*/ 410395 h 633811"/>
                  <a:gd name="connsiteX12" fmla="*/ 332727 w 667371"/>
                  <a:gd name="connsiteY12" fmla="*/ 170678 h 63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7371" h="633811">
                    <a:moveTo>
                      <a:pt x="135680" y="633811"/>
                    </a:moveTo>
                    <a:lnTo>
                      <a:pt x="0" y="633811"/>
                    </a:lnTo>
                    <a:lnTo>
                      <a:pt x="298687" y="0"/>
                    </a:lnTo>
                    <a:lnTo>
                      <a:pt x="367725" y="0"/>
                    </a:lnTo>
                    <a:lnTo>
                      <a:pt x="667372" y="633811"/>
                    </a:lnTo>
                    <a:lnTo>
                      <a:pt x="530733" y="633811"/>
                    </a:lnTo>
                    <a:lnTo>
                      <a:pt x="477037" y="513473"/>
                    </a:lnTo>
                    <a:lnTo>
                      <a:pt x="189376" y="513473"/>
                    </a:lnTo>
                    <a:lnTo>
                      <a:pt x="135680" y="633811"/>
                    </a:lnTo>
                    <a:close/>
                    <a:moveTo>
                      <a:pt x="332727" y="170678"/>
                    </a:moveTo>
                    <a:lnTo>
                      <a:pt x="230608" y="410395"/>
                    </a:lnTo>
                    <a:lnTo>
                      <a:pt x="436285" y="410395"/>
                    </a:lnTo>
                    <a:lnTo>
                      <a:pt x="332727" y="170678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F91F2162-2B2D-4051-9ED2-02B6D210AF22}"/>
                  </a:ext>
                </a:extLst>
              </p:cNvPr>
              <p:cNvSpPr/>
              <p:nvPr/>
            </p:nvSpPr>
            <p:spPr>
              <a:xfrm>
                <a:off x="16540943" y="5165598"/>
                <a:ext cx="608880" cy="632852"/>
              </a:xfrm>
              <a:custGeom>
                <a:avLst/>
                <a:gdLst>
                  <a:gd name="connsiteX0" fmla="*/ 150062 w 608880"/>
                  <a:gd name="connsiteY0" fmla="*/ 0 h 632852"/>
                  <a:gd name="connsiteX1" fmla="*/ 304440 w 608880"/>
                  <a:gd name="connsiteY1" fmla="*/ 225334 h 632852"/>
                  <a:gd name="connsiteX2" fmla="*/ 459777 w 608880"/>
                  <a:gd name="connsiteY2" fmla="*/ 0 h 632852"/>
                  <a:gd name="connsiteX3" fmla="*/ 602648 w 608880"/>
                  <a:gd name="connsiteY3" fmla="*/ 0 h 632852"/>
                  <a:gd name="connsiteX4" fmla="*/ 387382 w 608880"/>
                  <a:gd name="connsiteY4" fmla="*/ 314029 h 632852"/>
                  <a:gd name="connsiteX5" fmla="*/ 608881 w 608880"/>
                  <a:gd name="connsiteY5" fmla="*/ 632853 h 632852"/>
                  <a:gd name="connsiteX6" fmla="*/ 463612 w 608880"/>
                  <a:gd name="connsiteY6" fmla="*/ 632853 h 632852"/>
                  <a:gd name="connsiteX7" fmla="*/ 304919 w 608880"/>
                  <a:gd name="connsiteY7" fmla="*/ 405601 h 632852"/>
                  <a:gd name="connsiteX8" fmla="*/ 145267 w 608880"/>
                  <a:gd name="connsiteY8" fmla="*/ 632853 h 632852"/>
                  <a:gd name="connsiteX9" fmla="*/ 0 w 608880"/>
                  <a:gd name="connsiteY9" fmla="*/ 632853 h 632852"/>
                  <a:gd name="connsiteX10" fmla="*/ 222457 w 608880"/>
                  <a:gd name="connsiteY10" fmla="*/ 314029 h 632852"/>
                  <a:gd name="connsiteX11" fmla="*/ 6232 w 608880"/>
                  <a:gd name="connsiteY11" fmla="*/ 0 h 632852"/>
                  <a:gd name="connsiteX12" fmla="*/ 150062 w 608880"/>
                  <a:gd name="connsiteY12" fmla="*/ 0 h 63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8880" h="632852">
                    <a:moveTo>
                      <a:pt x="150062" y="0"/>
                    </a:moveTo>
                    <a:lnTo>
                      <a:pt x="304440" y="225334"/>
                    </a:lnTo>
                    <a:lnTo>
                      <a:pt x="459777" y="0"/>
                    </a:lnTo>
                    <a:lnTo>
                      <a:pt x="602648" y="0"/>
                    </a:lnTo>
                    <a:lnTo>
                      <a:pt x="387382" y="314029"/>
                    </a:lnTo>
                    <a:lnTo>
                      <a:pt x="608881" y="632853"/>
                    </a:lnTo>
                    <a:lnTo>
                      <a:pt x="463612" y="632853"/>
                    </a:lnTo>
                    <a:lnTo>
                      <a:pt x="304919" y="405601"/>
                    </a:lnTo>
                    <a:lnTo>
                      <a:pt x="145267" y="632853"/>
                    </a:lnTo>
                    <a:lnTo>
                      <a:pt x="0" y="632853"/>
                    </a:lnTo>
                    <a:lnTo>
                      <a:pt x="222457" y="314029"/>
                    </a:lnTo>
                    <a:lnTo>
                      <a:pt x="6232" y="0"/>
                    </a:lnTo>
                    <a:lnTo>
                      <a:pt x="150062" y="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BF916B1E-4835-4581-AC8F-4A82DD809779}"/>
                </a:ext>
              </a:extLst>
            </p:cNvPr>
            <p:cNvGrpSpPr/>
            <p:nvPr/>
          </p:nvGrpSpPr>
          <p:grpSpPr>
            <a:xfrm>
              <a:off x="13354844" y="3896441"/>
              <a:ext cx="4797671" cy="6011580"/>
              <a:chOff x="13356582" y="3896849"/>
              <a:chExt cx="4798296" cy="6012363"/>
            </a:xfrm>
            <a:solidFill>
              <a:schemeClr val="bg1">
                <a:lumMod val="75000"/>
              </a:schemeClr>
            </a:solidFill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252E7C1E-9137-48AC-947D-344119201E6E}"/>
                  </a:ext>
                </a:extLst>
              </p:cNvPr>
              <p:cNvSpPr/>
              <p:nvPr/>
            </p:nvSpPr>
            <p:spPr>
              <a:xfrm>
                <a:off x="13356629" y="3896849"/>
                <a:ext cx="366808" cy="107884"/>
              </a:xfrm>
              <a:custGeom>
                <a:avLst/>
                <a:gdLst>
                  <a:gd name="connsiteX0" fmla="*/ 0 w 366766"/>
                  <a:gd name="connsiteY0" fmla="*/ 0 h 107872"/>
                  <a:gd name="connsiteX1" fmla="*/ 366766 w 366766"/>
                  <a:gd name="connsiteY1" fmla="*/ 0 h 107872"/>
                  <a:gd name="connsiteX2" fmla="*/ 366766 w 366766"/>
                  <a:gd name="connsiteY2" fmla="*/ 107873 h 107872"/>
                  <a:gd name="connsiteX3" fmla="*/ 0 w 366766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66" h="107872">
                    <a:moveTo>
                      <a:pt x="0" y="0"/>
                    </a:moveTo>
                    <a:lnTo>
                      <a:pt x="366766" y="0"/>
                    </a:lnTo>
                    <a:lnTo>
                      <a:pt x="36676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7AE8FE48-CAEA-40DA-AD88-279767884AB2}"/>
                  </a:ext>
                </a:extLst>
              </p:cNvPr>
              <p:cNvSpPr/>
              <p:nvPr/>
            </p:nvSpPr>
            <p:spPr>
              <a:xfrm>
                <a:off x="16868408" y="4071862"/>
                <a:ext cx="444486" cy="107884"/>
              </a:xfrm>
              <a:custGeom>
                <a:avLst/>
                <a:gdLst>
                  <a:gd name="connsiteX0" fmla="*/ 0 w 444435"/>
                  <a:gd name="connsiteY0" fmla="*/ 0 h 107872"/>
                  <a:gd name="connsiteX1" fmla="*/ 444435 w 444435"/>
                  <a:gd name="connsiteY1" fmla="*/ 0 h 107872"/>
                  <a:gd name="connsiteX2" fmla="*/ 444435 w 444435"/>
                  <a:gd name="connsiteY2" fmla="*/ 107873 h 107872"/>
                  <a:gd name="connsiteX3" fmla="*/ 0 w 4444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435" h="107872">
                    <a:moveTo>
                      <a:pt x="0" y="0"/>
                    </a:moveTo>
                    <a:lnTo>
                      <a:pt x="444435" y="0"/>
                    </a:lnTo>
                    <a:lnTo>
                      <a:pt x="44443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A9F6383B-64A4-4C0D-AF04-C9FC3B3076F5}"/>
                  </a:ext>
                </a:extLst>
              </p:cNvPr>
              <p:cNvSpPr/>
              <p:nvPr/>
            </p:nvSpPr>
            <p:spPr>
              <a:xfrm>
                <a:off x="16868408" y="4246397"/>
                <a:ext cx="368727" cy="107884"/>
              </a:xfrm>
              <a:custGeom>
                <a:avLst/>
                <a:gdLst>
                  <a:gd name="connsiteX0" fmla="*/ 0 w 368684"/>
                  <a:gd name="connsiteY0" fmla="*/ 0 h 107872"/>
                  <a:gd name="connsiteX1" fmla="*/ 368684 w 368684"/>
                  <a:gd name="connsiteY1" fmla="*/ 0 h 107872"/>
                  <a:gd name="connsiteX2" fmla="*/ 368684 w 368684"/>
                  <a:gd name="connsiteY2" fmla="*/ 107873 h 107872"/>
                  <a:gd name="connsiteX3" fmla="*/ 0 w 36868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0" y="0"/>
                    </a:moveTo>
                    <a:lnTo>
                      <a:pt x="368684" y="0"/>
                    </a:lnTo>
                    <a:lnTo>
                      <a:pt x="36868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89C07D0-A480-4964-8C59-181EBF3ED8C4}"/>
                  </a:ext>
                </a:extLst>
              </p:cNvPr>
              <p:cNvSpPr/>
              <p:nvPr/>
            </p:nvSpPr>
            <p:spPr>
              <a:xfrm>
                <a:off x="16868408" y="3896849"/>
                <a:ext cx="277624" cy="107884"/>
              </a:xfrm>
              <a:custGeom>
                <a:avLst/>
                <a:gdLst>
                  <a:gd name="connsiteX0" fmla="*/ 0 w 277592"/>
                  <a:gd name="connsiteY0" fmla="*/ 0 h 107872"/>
                  <a:gd name="connsiteX1" fmla="*/ 277592 w 277592"/>
                  <a:gd name="connsiteY1" fmla="*/ 0 h 107872"/>
                  <a:gd name="connsiteX2" fmla="*/ 277592 w 277592"/>
                  <a:gd name="connsiteY2" fmla="*/ 107873 h 107872"/>
                  <a:gd name="connsiteX3" fmla="*/ 0 w 27759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7592" h="107872">
                    <a:moveTo>
                      <a:pt x="0" y="0"/>
                    </a:moveTo>
                    <a:lnTo>
                      <a:pt x="277592" y="0"/>
                    </a:lnTo>
                    <a:lnTo>
                      <a:pt x="27759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6428507-B056-4411-A23D-5552C19D63A6}"/>
                  </a:ext>
                </a:extLst>
              </p:cNvPr>
              <p:cNvSpPr/>
              <p:nvPr/>
            </p:nvSpPr>
            <p:spPr>
              <a:xfrm>
                <a:off x="16868408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47D180C1-389C-4EC0-BC53-3A0C1EE2DC0A}"/>
                  </a:ext>
                </a:extLst>
              </p:cNvPr>
              <p:cNvSpPr/>
              <p:nvPr/>
            </p:nvSpPr>
            <p:spPr>
              <a:xfrm>
                <a:off x="17016571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5 w 122735"/>
                  <a:gd name="connsiteY1" fmla="*/ 0 h 107872"/>
                  <a:gd name="connsiteX2" fmla="*/ 122735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5" y="0"/>
                    </a:lnTo>
                    <a:lnTo>
                      <a:pt x="12273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52E9F4CD-E137-4C3A-994C-862CC95B2B19}"/>
                  </a:ext>
                </a:extLst>
              </p:cNvPr>
              <p:cNvSpPr/>
              <p:nvPr/>
            </p:nvSpPr>
            <p:spPr>
              <a:xfrm>
                <a:off x="17165213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5 w 122735"/>
                  <a:gd name="connsiteY1" fmla="*/ 0 h 107872"/>
                  <a:gd name="connsiteX2" fmla="*/ 122735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5" y="0"/>
                    </a:lnTo>
                    <a:lnTo>
                      <a:pt x="12273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5311D8CB-55EE-490D-9FBE-CBA6504B3B78}"/>
                  </a:ext>
                </a:extLst>
              </p:cNvPr>
              <p:cNvSpPr/>
              <p:nvPr/>
            </p:nvSpPr>
            <p:spPr>
              <a:xfrm>
                <a:off x="17313375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DF310197-6CBD-4BC3-8768-0B4A3DEDECBE}"/>
                  </a:ext>
                </a:extLst>
              </p:cNvPr>
              <p:cNvSpPr/>
              <p:nvPr/>
            </p:nvSpPr>
            <p:spPr>
              <a:xfrm>
                <a:off x="17524350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87ACFFE-5F3F-44E4-B197-004CC3E7892C}"/>
                  </a:ext>
                </a:extLst>
              </p:cNvPr>
              <p:cNvSpPr/>
              <p:nvPr/>
            </p:nvSpPr>
            <p:spPr>
              <a:xfrm>
                <a:off x="17672512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90F0C159-2307-48B7-AA8A-4377B75A73F0}"/>
                  </a:ext>
                </a:extLst>
              </p:cNvPr>
              <p:cNvSpPr/>
              <p:nvPr/>
            </p:nvSpPr>
            <p:spPr>
              <a:xfrm>
                <a:off x="17883487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1EBB46BF-047F-4812-BC42-BFBA15338B25}"/>
                  </a:ext>
                </a:extLst>
              </p:cNvPr>
              <p:cNvSpPr/>
              <p:nvPr/>
            </p:nvSpPr>
            <p:spPr>
              <a:xfrm>
                <a:off x="18032129" y="4421410"/>
                <a:ext cx="122749" cy="107884"/>
              </a:xfrm>
              <a:custGeom>
                <a:avLst/>
                <a:gdLst>
                  <a:gd name="connsiteX0" fmla="*/ 0 w 122735"/>
                  <a:gd name="connsiteY0" fmla="*/ 0 h 107872"/>
                  <a:gd name="connsiteX1" fmla="*/ 122736 w 122735"/>
                  <a:gd name="connsiteY1" fmla="*/ 0 h 107872"/>
                  <a:gd name="connsiteX2" fmla="*/ 122736 w 122735"/>
                  <a:gd name="connsiteY2" fmla="*/ 107873 h 107872"/>
                  <a:gd name="connsiteX3" fmla="*/ 0 w 12273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735" h="107872">
                    <a:moveTo>
                      <a:pt x="0" y="0"/>
                    </a:moveTo>
                    <a:lnTo>
                      <a:pt x="122736" y="0"/>
                    </a:lnTo>
                    <a:lnTo>
                      <a:pt x="12273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17AE2317-34F4-47C7-B002-D8FAA36BA9B4}"/>
                  </a:ext>
                </a:extLst>
              </p:cNvPr>
              <p:cNvSpPr/>
              <p:nvPr/>
            </p:nvSpPr>
            <p:spPr>
              <a:xfrm>
                <a:off x="13356629" y="4246397"/>
                <a:ext cx="285296" cy="107884"/>
              </a:xfrm>
              <a:custGeom>
                <a:avLst/>
                <a:gdLst>
                  <a:gd name="connsiteX0" fmla="*/ 0 w 285263"/>
                  <a:gd name="connsiteY0" fmla="*/ 0 h 107872"/>
                  <a:gd name="connsiteX1" fmla="*/ 285263 w 285263"/>
                  <a:gd name="connsiteY1" fmla="*/ 0 h 107872"/>
                  <a:gd name="connsiteX2" fmla="*/ 285263 w 285263"/>
                  <a:gd name="connsiteY2" fmla="*/ 107873 h 107872"/>
                  <a:gd name="connsiteX3" fmla="*/ 0 w 28526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63" h="107872">
                    <a:moveTo>
                      <a:pt x="0" y="0"/>
                    </a:moveTo>
                    <a:lnTo>
                      <a:pt x="285263" y="0"/>
                    </a:lnTo>
                    <a:lnTo>
                      <a:pt x="28526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679DD18B-3E29-4265-A5CF-A8A353754B94}"/>
                  </a:ext>
                </a:extLst>
              </p:cNvPr>
              <p:cNvSpPr/>
              <p:nvPr/>
            </p:nvSpPr>
            <p:spPr>
              <a:xfrm>
                <a:off x="13980924" y="4421410"/>
                <a:ext cx="345232" cy="107884"/>
              </a:xfrm>
              <a:custGeom>
                <a:avLst/>
                <a:gdLst>
                  <a:gd name="connsiteX0" fmla="*/ 0 w 345192"/>
                  <a:gd name="connsiteY0" fmla="*/ 0 h 107872"/>
                  <a:gd name="connsiteX1" fmla="*/ 345193 w 345192"/>
                  <a:gd name="connsiteY1" fmla="*/ 0 h 107872"/>
                  <a:gd name="connsiteX2" fmla="*/ 345193 w 345192"/>
                  <a:gd name="connsiteY2" fmla="*/ 107873 h 107872"/>
                  <a:gd name="connsiteX3" fmla="*/ 0 w 34519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192" h="107872">
                    <a:moveTo>
                      <a:pt x="0" y="0"/>
                    </a:moveTo>
                    <a:lnTo>
                      <a:pt x="345193" y="0"/>
                    </a:lnTo>
                    <a:lnTo>
                      <a:pt x="34519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081C51B-FC14-46DA-910F-BFFC5175F674}"/>
                  </a:ext>
                </a:extLst>
              </p:cNvPr>
              <p:cNvSpPr/>
              <p:nvPr/>
            </p:nvSpPr>
            <p:spPr>
              <a:xfrm>
                <a:off x="14360680" y="4071862"/>
                <a:ext cx="281940" cy="107884"/>
              </a:xfrm>
              <a:custGeom>
                <a:avLst/>
                <a:gdLst>
                  <a:gd name="connsiteX0" fmla="*/ 0 w 281907"/>
                  <a:gd name="connsiteY0" fmla="*/ 0 h 107872"/>
                  <a:gd name="connsiteX1" fmla="*/ 281908 w 281907"/>
                  <a:gd name="connsiteY1" fmla="*/ 0 h 107872"/>
                  <a:gd name="connsiteX2" fmla="*/ 281908 w 281907"/>
                  <a:gd name="connsiteY2" fmla="*/ 107873 h 107872"/>
                  <a:gd name="connsiteX3" fmla="*/ 0 w 281907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1907" h="107872">
                    <a:moveTo>
                      <a:pt x="0" y="0"/>
                    </a:moveTo>
                    <a:lnTo>
                      <a:pt x="281908" y="0"/>
                    </a:lnTo>
                    <a:lnTo>
                      <a:pt x="281908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E59341D7-DBEC-4A03-9EFF-A70CE5485AF5}"/>
                  </a:ext>
                </a:extLst>
              </p:cNvPr>
              <p:cNvSpPr/>
              <p:nvPr/>
            </p:nvSpPr>
            <p:spPr>
              <a:xfrm>
                <a:off x="13356629" y="4796371"/>
                <a:ext cx="4797768" cy="33564"/>
              </a:xfrm>
              <a:custGeom>
                <a:avLst/>
                <a:gdLst>
                  <a:gd name="connsiteX0" fmla="*/ 0 w 4797213"/>
                  <a:gd name="connsiteY0" fmla="*/ 0 h 33560"/>
                  <a:gd name="connsiteX1" fmla="*/ 4797214 w 4797213"/>
                  <a:gd name="connsiteY1" fmla="*/ 0 h 33560"/>
                  <a:gd name="connsiteX2" fmla="*/ 4797214 w 4797213"/>
                  <a:gd name="connsiteY2" fmla="*/ 33560 h 33560"/>
                  <a:gd name="connsiteX3" fmla="*/ 0 w 4797213"/>
                  <a:gd name="connsiteY3" fmla="*/ 33560 h 3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97213" h="33560">
                    <a:moveTo>
                      <a:pt x="0" y="0"/>
                    </a:moveTo>
                    <a:lnTo>
                      <a:pt x="4797214" y="0"/>
                    </a:lnTo>
                    <a:lnTo>
                      <a:pt x="4797214" y="33560"/>
                    </a:lnTo>
                    <a:lnTo>
                      <a:pt x="0" y="3356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CAC5D336-6D83-4667-9019-3658EC23BD23}"/>
                  </a:ext>
                </a:extLst>
              </p:cNvPr>
              <p:cNvSpPr/>
              <p:nvPr/>
            </p:nvSpPr>
            <p:spPr>
              <a:xfrm rot="10800000">
                <a:off x="13767360" y="3896897"/>
                <a:ext cx="702451" cy="107884"/>
              </a:xfrm>
              <a:custGeom>
                <a:avLst/>
                <a:gdLst>
                  <a:gd name="connsiteX0" fmla="*/ 0 w 702370"/>
                  <a:gd name="connsiteY0" fmla="*/ 0 h 107872"/>
                  <a:gd name="connsiteX1" fmla="*/ 702371 w 702370"/>
                  <a:gd name="connsiteY1" fmla="*/ 0 h 107872"/>
                  <a:gd name="connsiteX2" fmla="*/ 702371 w 702370"/>
                  <a:gd name="connsiteY2" fmla="*/ 107873 h 107872"/>
                  <a:gd name="connsiteX3" fmla="*/ 0 w 702370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370" h="107872">
                    <a:moveTo>
                      <a:pt x="0" y="0"/>
                    </a:moveTo>
                    <a:lnTo>
                      <a:pt x="702371" y="0"/>
                    </a:lnTo>
                    <a:lnTo>
                      <a:pt x="702371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436F47E2-776A-4FF4-9DF6-E136B05C253A}"/>
                  </a:ext>
                </a:extLst>
              </p:cNvPr>
              <p:cNvSpPr/>
              <p:nvPr/>
            </p:nvSpPr>
            <p:spPr>
              <a:xfrm>
                <a:off x="13356629" y="7664675"/>
                <a:ext cx="230634" cy="259403"/>
              </a:xfrm>
              <a:custGeom>
                <a:avLst/>
                <a:gdLst>
                  <a:gd name="connsiteX0" fmla="*/ 0 w 230607"/>
                  <a:gd name="connsiteY0" fmla="*/ 0 h 259373"/>
                  <a:gd name="connsiteX1" fmla="*/ 230608 w 230607"/>
                  <a:gd name="connsiteY1" fmla="*/ 0 h 259373"/>
                  <a:gd name="connsiteX2" fmla="*/ 230608 w 230607"/>
                  <a:gd name="connsiteY2" fmla="*/ 259374 h 259373"/>
                  <a:gd name="connsiteX3" fmla="*/ 0 w 230607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607" h="259373">
                    <a:moveTo>
                      <a:pt x="0" y="0"/>
                    </a:moveTo>
                    <a:lnTo>
                      <a:pt x="230608" y="0"/>
                    </a:lnTo>
                    <a:lnTo>
                      <a:pt x="23060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4063EC6-64C9-4111-A9A4-6C6A0A3D3A60}"/>
                  </a:ext>
                </a:extLst>
              </p:cNvPr>
              <p:cNvSpPr/>
              <p:nvPr/>
            </p:nvSpPr>
            <p:spPr>
              <a:xfrm>
                <a:off x="13656790" y="7664675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9 w 1067698"/>
                  <a:gd name="connsiteY1" fmla="*/ 0 h 259373"/>
                  <a:gd name="connsiteX2" fmla="*/ 1067699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9" y="0"/>
                    </a:lnTo>
                    <a:lnTo>
                      <a:pt x="1067699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4C74FB6-5127-4D52-A83D-879A8C76AFD7}"/>
                  </a:ext>
                </a:extLst>
              </p:cNvPr>
              <p:cNvSpPr/>
              <p:nvPr/>
            </p:nvSpPr>
            <p:spPr>
              <a:xfrm>
                <a:off x="14799892" y="7664196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F0C27C9B-4A3D-4095-938A-4CBC3390AFD9}"/>
                  </a:ext>
                </a:extLst>
              </p:cNvPr>
              <p:cNvSpPr/>
              <p:nvPr/>
            </p:nvSpPr>
            <p:spPr>
              <a:xfrm>
                <a:off x="15943474" y="7663716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FA95432B-25FE-4ECF-A5AD-C07FAA6C8DB6}"/>
                  </a:ext>
                </a:extLst>
              </p:cNvPr>
              <p:cNvSpPr/>
              <p:nvPr/>
            </p:nvSpPr>
            <p:spPr>
              <a:xfrm>
                <a:off x="17087056" y="7663237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A8951CE-BB12-4117-9C39-65F668C01F15}"/>
                  </a:ext>
                </a:extLst>
              </p:cNvPr>
              <p:cNvSpPr/>
              <p:nvPr/>
            </p:nvSpPr>
            <p:spPr>
              <a:xfrm>
                <a:off x="13356629" y="7976343"/>
                <a:ext cx="230634" cy="259403"/>
              </a:xfrm>
              <a:custGeom>
                <a:avLst/>
                <a:gdLst>
                  <a:gd name="connsiteX0" fmla="*/ 0 w 230607"/>
                  <a:gd name="connsiteY0" fmla="*/ 0 h 259373"/>
                  <a:gd name="connsiteX1" fmla="*/ 230608 w 230607"/>
                  <a:gd name="connsiteY1" fmla="*/ 0 h 259373"/>
                  <a:gd name="connsiteX2" fmla="*/ 230608 w 230607"/>
                  <a:gd name="connsiteY2" fmla="*/ 259374 h 259373"/>
                  <a:gd name="connsiteX3" fmla="*/ 0 w 230607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607" h="259373">
                    <a:moveTo>
                      <a:pt x="0" y="0"/>
                    </a:moveTo>
                    <a:lnTo>
                      <a:pt x="230608" y="0"/>
                    </a:lnTo>
                    <a:lnTo>
                      <a:pt x="23060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371FE5AB-9B9A-4581-888D-DF4490C7D30B}"/>
                  </a:ext>
                </a:extLst>
              </p:cNvPr>
              <p:cNvSpPr/>
              <p:nvPr/>
            </p:nvSpPr>
            <p:spPr>
              <a:xfrm>
                <a:off x="13656790" y="7976343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9 w 1067698"/>
                  <a:gd name="connsiteY1" fmla="*/ 0 h 259373"/>
                  <a:gd name="connsiteX2" fmla="*/ 1067699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9" y="0"/>
                    </a:lnTo>
                    <a:lnTo>
                      <a:pt x="1067699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D1174672-1D22-4FA4-8F49-10C627D6B923}"/>
                  </a:ext>
                </a:extLst>
              </p:cNvPr>
              <p:cNvSpPr/>
              <p:nvPr/>
            </p:nvSpPr>
            <p:spPr>
              <a:xfrm>
                <a:off x="14799892" y="7975864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2AC10301-FD60-42FA-878A-8ABA49DBE488}"/>
                  </a:ext>
                </a:extLst>
              </p:cNvPr>
              <p:cNvSpPr/>
              <p:nvPr/>
            </p:nvSpPr>
            <p:spPr>
              <a:xfrm>
                <a:off x="15943474" y="7975384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037E8379-511C-4993-8649-796B0CB2EC7C}"/>
                  </a:ext>
                </a:extLst>
              </p:cNvPr>
              <p:cNvSpPr/>
              <p:nvPr/>
            </p:nvSpPr>
            <p:spPr>
              <a:xfrm>
                <a:off x="17087056" y="7974905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411CA986-DB37-4F39-9E56-7E9551FE8B23}"/>
                  </a:ext>
                </a:extLst>
              </p:cNvPr>
              <p:cNvSpPr/>
              <p:nvPr/>
            </p:nvSpPr>
            <p:spPr>
              <a:xfrm>
                <a:off x="13356629" y="8273627"/>
                <a:ext cx="230634" cy="259403"/>
              </a:xfrm>
              <a:custGeom>
                <a:avLst/>
                <a:gdLst>
                  <a:gd name="connsiteX0" fmla="*/ 0 w 230607"/>
                  <a:gd name="connsiteY0" fmla="*/ 0 h 259373"/>
                  <a:gd name="connsiteX1" fmla="*/ 230608 w 230607"/>
                  <a:gd name="connsiteY1" fmla="*/ 0 h 259373"/>
                  <a:gd name="connsiteX2" fmla="*/ 230608 w 230607"/>
                  <a:gd name="connsiteY2" fmla="*/ 259374 h 259373"/>
                  <a:gd name="connsiteX3" fmla="*/ 0 w 230607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607" h="259373">
                    <a:moveTo>
                      <a:pt x="0" y="0"/>
                    </a:moveTo>
                    <a:lnTo>
                      <a:pt x="230608" y="0"/>
                    </a:lnTo>
                    <a:lnTo>
                      <a:pt x="23060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D32ED0-B7D2-4688-8DFC-9EE4D68873C6}"/>
                  </a:ext>
                </a:extLst>
              </p:cNvPr>
              <p:cNvSpPr/>
              <p:nvPr/>
            </p:nvSpPr>
            <p:spPr>
              <a:xfrm>
                <a:off x="13656790" y="8273627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9 w 1067698"/>
                  <a:gd name="connsiteY1" fmla="*/ 0 h 259373"/>
                  <a:gd name="connsiteX2" fmla="*/ 1067699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9" y="0"/>
                    </a:lnTo>
                    <a:lnTo>
                      <a:pt x="1067699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C815075-322B-470C-9E08-F49A0253063E}"/>
                  </a:ext>
                </a:extLst>
              </p:cNvPr>
              <p:cNvSpPr/>
              <p:nvPr/>
            </p:nvSpPr>
            <p:spPr>
              <a:xfrm>
                <a:off x="14799892" y="8273148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EBDBBB7-063E-4EDA-B7F7-1EBF2BD7B624}"/>
                  </a:ext>
                </a:extLst>
              </p:cNvPr>
              <p:cNvSpPr/>
              <p:nvPr/>
            </p:nvSpPr>
            <p:spPr>
              <a:xfrm>
                <a:off x="15943474" y="8272668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6EDBECB5-1EBB-4DBA-A887-40E8C4D66535}"/>
                  </a:ext>
                </a:extLst>
              </p:cNvPr>
              <p:cNvSpPr/>
              <p:nvPr/>
            </p:nvSpPr>
            <p:spPr>
              <a:xfrm>
                <a:off x="17087056" y="8272189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8CBC68F8-B05E-4D44-B47B-43C380B4B3BE}"/>
                  </a:ext>
                </a:extLst>
              </p:cNvPr>
              <p:cNvSpPr/>
              <p:nvPr/>
            </p:nvSpPr>
            <p:spPr>
              <a:xfrm>
                <a:off x="13356629" y="8570910"/>
                <a:ext cx="230634" cy="259403"/>
              </a:xfrm>
              <a:custGeom>
                <a:avLst/>
                <a:gdLst>
                  <a:gd name="connsiteX0" fmla="*/ 0 w 230607"/>
                  <a:gd name="connsiteY0" fmla="*/ 0 h 259373"/>
                  <a:gd name="connsiteX1" fmla="*/ 230608 w 230607"/>
                  <a:gd name="connsiteY1" fmla="*/ 0 h 259373"/>
                  <a:gd name="connsiteX2" fmla="*/ 230608 w 230607"/>
                  <a:gd name="connsiteY2" fmla="*/ 259374 h 259373"/>
                  <a:gd name="connsiteX3" fmla="*/ 0 w 230607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0607" h="259373">
                    <a:moveTo>
                      <a:pt x="0" y="0"/>
                    </a:moveTo>
                    <a:lnTo>
                      <a:pt x="230608" y="0"/>
                    </a:lnTo>
                    <a:lnTo>
                      <a:pt x="23060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CCB605E2-FFD0-44B7-B80F-EE789BBA0A91}"/>
                  </a:ext>
                </a:extLst>
              </p:cNvPr>
              <p:cNvSpPr/>
              <p:nvPr/>
            </p:nvSpPr>
            <p:spPr>
              <a:xfrm>
                <a:off x="13656790" y="8570910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9 w 1067698"/>
                  <a:gd name="connsiteY1" fmla="*/ 0 h 259373"/>
                  <a:gd name="connsiteX2" fmla="*/ 1067699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9" y="0"/>
                    </a:lnTo>
                    <a:lnTo>
                      <a:pt x="1067699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E317558F-882E-48AC-AEEA-8695C6B8A9A0}"/>
                  </a:ext>
                </a:extLst>
              </p:cNvPr>
              <p:cNvSpPr/>
              <p:nvPr/>
            </p:nvSpPr>
            <p:spPr>
              <a:xfrm>
                <a:off x="14799892" y="8570431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8A3AFE2-1DB3-4D06-8812-CC296B344FD4}"/>
                  </a:ext>
                </a:extLst>
              </p:cNvPr>
              <p:cNvSpPr/>
              <p:nvPr/>
            </p:nvSpPr>
            <p:spPr>
              <a:xfrm>
                <a:off x="15943474" y="8569951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3 h 259373"/>
                  <a:gd name="connsiteX3" fmla="*/ 0 w 1067698"/>
                  <a:gd name="connsiteY3" fmla="*/ 259373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3"/>
                    </a:lnTo>
                    <a:lnTo>
                      <a:pt x="0" y="2593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C6BC35B5-F0E0-4ED8-B565-0DC70923F7C2}"/>
                  </a:ext>
                </a:extLst>
              </p:cNvPr>
              <p:cNvSpPr/>
              <p:nvPr/>
            </p:nvSpPr>
            <p:spPr>
              <a:xfrm>
                <a:off x="17087056" y="8569472"/>
                <a:ext cx="1067822" cy="259403"/>
              </a:xfrm>
              <a:custGeom>
                <a:avLst/>
                <a:gdLst>
                  <a:gd name="connsiteX0" fmla="*/ 0 w 1067698"/>
                  <a:gd name="connsiteY0" fmla="*/ 0 h 259373"/>
                  <a:gd name="connsiteX1" fmla="*/ 1067698 w 1067698"/>
                  <a:gd name="connsiteY1" fmla="*/ 0 h 259373"/>
                  <a:gd name="connsiteX2" fmla="*/ 1067698 w 1067698"/>
                  <a:gd name="connsiteY2" fmla="*/ 259374 h 259373"/>
                  <a:gd name="connsiteX3" fmla="*/ 0 w 1067698"/>
                  <a:gd name="connsiteY3" fmla="*/ 259374 h 25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98" h="259373">
                    <a:moveTo>
                      <a:pt x="0" y="0"/>
                    </a:moveTo>
                    <a:lnTo>
                      <a:pt x="1067698" y="0"/>
                    </a:lnTo>
                    <a:lnTo>
                      <a:pt x="1067698" y="259374"/>
                    </a:lnTo>
                    <a:lnTo>
                      <a:pt x="0" y="25937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19ED8949-732D-4585-B256-C849F073E6D0}"/>
                  </a:ext>
                </a:extLst>
              </p:cNvPr>
              <p:cNvSpPr/>
              <p:nvPr/>
            </p:nvSpPr>
            <p:spPr>
              <a:xfrm>
                <a:off x="13356629" y="6073251"/>
                <a:ext cx="162067" cy="435855"/>
              </a:xfrm>
              <a:custGeom>
                <a:avLst/>
                <a:gdLst>
                  <a:gd name="connsiteX0" fmla="*/ 0 w 162048"/>
                  <a:gd name="connsiteY0" fmla="*/ 0 h 435805"/>
                  <a:gd name="connsiteX1" fmla="*/ 162048 w 162048"/>
                  <a:gd name="connsiteY1" fmla="*/ 0 h 435805"/>
                  <a:gd name="connsiteX2" fmla="*/ 162048 w 162048"/>
                  <a:gd name="connsiteY2" fmla="*/ 435806 h 435805"/>
                  <a:gd name="connsiteX3" fmla="*/ 0 w 162048"/>
                  <a:gd name="connsiteY3" fmla="*/ 435806 h 435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435805">
                    <a:moveTo>
                      <a:pt x="0" y="0"/>
                    </a:moveTo>
                    <a:lnTo>
                      <a:pt x="162048" y="0"/>
                    </a:lnTo>
                    <a:lnTo>
                      <a:pt x="162048" y="435806"/>
                    </a:lnTo>
                    <a:lnTo>
                      <a:pt x="0" y="43580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37E45F5-5BF5-4CDC-8F3C-A2B5E7949BA7}"/>
                  </a:ext>
                </a:extLst>
              </p:cNvPr>
              <p:cNvSpPr/>
              <p:nvPr/>
            </p:nvSpPr>
            <p:spPr>
              <a:xfrm>
                <a:off x="13588223" y="5896320"/>
                <a:ext cx="162067" cy="612307"/>
              </a:xfrm>
              <a:custGeom>
                <a:avLst/>
                <a:gdLst>
                  <a:gd name="connsiteX0" fmla="*/ 0 w 162048"/>
                  <a:gd name="connsiteY0" fmla="*/ 0 h 612236"/>
                  <a:gd name="connsiteX1" fmla="*/ 162049 w 162048"/>
                  <a:gd name="connsiteY1" fmla="*/ 0 h 612236"/>
                  <a:gd name="connsiteX2" fmla="*/ 162049 w 162048"/>
                  <a:gd name="connsiteY2" fmla="*/ 612237 h 612236"/>
                  <a:gd name="connsiteX3" fmla="*/ 0 w 162048"/>
                  <a:gd name="connsiteY3" fmla="*/ 612237 h 61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612236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612237"/>
                    </a:lnTo>
                    <a:lnTo>
                      <a:pt x="0" y="612237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E1D83155-D40A-48BE-9432-F2C8AD69EACA}"/>
                  </a:ext>
                </a:extLst>
              </p:cNvPr>
              <p:cNvSpPr/>
              <p:nvPr/>
            </p:nvSpPr>
            <p:spPr>
              <a:xfrm>
                <a:off x="13820296" y="6249223"/>
                <a:ext cx="162067" cy="259883"/>
              </a:xfrm>
              <a:custGeom>
                <a:avLst/>
                <a:gdLst>
                  <a:gd name="connsiteX0" fmla="*/ 0 w 162048"/>
                  <a:gd name="connsiteY0" fmla="*/ 0 h 259853"/>
                  <a:gd name="connsiteX1" fmla="*/ 162049 w 162048"/>
                  <a:gd name="connsiteY1" fmla="*/ 0 h 259853"/>
                  <a:gd name="connsiteX2" fmla="*/ 162049 w 162048"/>
                  <a:gd name="connsiteY2" fmla="*/ 259853 h 259853"/>
                  <a:gd name="connsiteX3" fmla="*/ 0 w 162048"/>
                  <a:gd name="connsiteY3" fmla="*/ 259853 h 259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259853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259853"/>
                    </a:lnTo>
                    <a:lnTo>
                      <a:pt x="0" y="25985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4A470F15-597D-4738-A6B0-75B1565D2120}"/>
                  </a:ext>
                </a:extLst>
              </p:cNvPr>
              <p:cNvSpPr/>
              <p:nvPr/>
            </p:nvSpPr>
            <p:spPr>
              <a:xfrm>
                <a:off x="14051888" y="5700208"/>
                <a:ext cx="162067" cy="808419"/>
              </a:xfrm>
              <a:custGeom>
                <a:avLst/>
                <a:gdLst>
                  <a:gd name="connsiteX0" fmla="*/ 0 w 162048"/>
                  <a:gd name="connsiteY0" fmla="*/ 0 h 808325"/>
                  <a:gd name="connsiteX1" fmla="*/ 162048 w 162048"/>
                  <a:gd name="connsiteY1" fmla="*/ 0 h 808325"/>
                  <a:gd name="connsiteX2" fmla="*/ 162048 w 162048"/>
                  <a:gd name="connsiteY2" fmla="*/ 808325 h 808325"/>
                  <a:gd name="connsiteX3" fmla="*/ 0 w 162048"/>
                  <a:gd name="connsiteY3" fmla="*/ 808325 h 80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808325">
                    <a:moveTo>
                      <a:pt x="0" y="0"/>
                    </a:moveTo>
                    <a:lnTo>
                      <a:pt x="162048" y="0"/>
                    </a:lnTo>
                    <a:lnTo>
                      <a:pt x="162048" y="808325"/>
                    </a:lnTo>
                    <a:lnTo>
                      <a:pt x="0" y="80832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373778E5-D1D7-4B3E-9E68-5F2192C6A170}"/>
                  </a:ext>
                </a:extLst>
              </p:cNvPr>
              <p:cNvSpPr/>
              <p:nvPr/>
            </p:nvSpPr>
            <p:spPr>
              <a:xfrm>
                <a:off x="14283961" y="5950502"/>
                <a:ext cx="162067" cy="558125"/>
              </a:xfrm>
              <a:custGeom>
                <a:avLst/>
                <a:gdLst>
                  <a:gd name="connsiteX0" fmla="*/ 0 w 162048"/>
                  <a:gd name="connsiteY0" fmla="*/ 0 h 558060"/>
                  <a:gd name="connsiteX1" fmla="*/ 162049 w 162048"/>
                  <a:gd name="connsiteY1" fmla="*/ 0 h 558060"/>
                  <a:gd name="connsiteX2" fmla="*/ 162049 w 162048"/>
                  <a:gd name="connsiteY2" fmla="*/ 558061 h 558060"/>
                  <a:gd name="connsiteX3" fmla="*/ 0 w 162048"/>
                  <a:gd name="connsiteY3" fmla="*/ 558061 h 558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558060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558061"/>
                    </a:lnTo>
                    <a:lnTo>
                      <a:pt x="0" y="55806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607218A1-64F5-4648-A643-30E951B3AB4D}"/>
                  </a:ext>
                </a:extLst>
              </p:cNvPr>
              <p:cNvSpPr/>
              <p:nvPr/>
            </p:nvSpPr>
            <p:spPr>
              <a:xfrm>
                <a:off x="14515555" y="5778844"/>
                <a:ext cx="162067" cy="729782"/>
              </a:xfrm>
              <a:custGeom>
                <a:avLst/>
                <a:gdLst>
                  <a:gd name="connsiteX0" fmla="*/ 0 w 162048"/>
                  <a:gd name="connsiteY0" fmla="*/ 0 h 729698"/>
                  <a:gd name="connsiteX1" fmla="*/ 162049 w 162048"/>
                  <a:gd name="connsiteY1" fmla="*/ 0 h 729698"/>
                  <a:gd name="connsiteX2" fmla="*/ 162049 w 162048"/>
                  <a:gd name="connsiteY2" fmla="*/ 729698 h 729698"/>
                  <a:gd name="connsiteX3" fmla="*/ 0 w 162048"/>
                  <a:gd name="connsiteY3" fmla="*/ 729698 h 729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729698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729698"/>
                    </a:lnTo>
                    <a:lnTo>
                      <a:pt x="0" y="729698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C616366C-1AE1-49E1-87C3-3A359554D599}"/>
                  </a:ext>
                </a:extLst>
              </p:cNvPr>
              <p:cNvSpPr/>
              <p:nvPr/>
            </p:nvSpPr>
            <p:spPr>
              <a:xfrm>
                <a:off x="14747148" y="6073251"/>
                <a:ext cx="162067" cy="435855"/>
              </a:xfrm>
              <a:custGeom>
                <a:avLst/>
                <a:gdLst>
                  <a:gd name="connsiteX0" fmla="*/ 0 w 162048"/>
                  <a:gd name="connsiteY0" fmla="*/ 0 h 435805"/>
                  <a:gd name="connsiteX1" fmla="*/ 162048 w 162048"/>
                  <a:gd name="connsiteY1" fmla="*/ 0 h 435805"/>
                  <a:gd name="connsiteX2" fmla="*/ 162048 w 162048"/>
                  <a:gd name="connsiteY2" fmla="*/ 435806 h 435805"/>
                  <a:gd name="connsiteX3" fmla="*/ 0 w 162048"/>
                  <a:gd name="connsiteY3" fmla="*/ 435806 h 435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435805">
                    <a:moveTo>
                      <a:pt x="0" y="0"/>
                    </a:moveTo>
                    <a:lnTo>
                      <a:pt x="162048" y="0"/>
                    </a:lnTo>
                    <a:lnTo>
                      <a:pt x="162048" y="435806"/>
                    </a:lnTo>
                    <a:lnTo>
                      <a:pt x="0" y="43580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81AF7C98-5B11-45A2-87FA-AA003DDF1E78}"/>
                  </a:ext>
                </a:extLst>
              </p:cNvPr>
              <p:cNvSpPr/>
              <p:nvPr/>
            </p:nvSpPr>
            <p:spPr>
              <a:xfrm>
                <a:off x="14979221" y="5700208"/>
                <a:ext cx="162067" cy="808419"/>
              </a:xfrm>
              <a:custGeom>
                <a:avLst/>
                <a:gdLst>
                  <a:gd name="connsiteX0" fmla="*/ 0 w 162048"/>
                  <a:gd name="connsiteY0" fmla="*/ 0 h 808325"/>
                  <a:gd name="connsiteX1" fmla="*/ 162049 w 162048"/>
                  <a:gd name="connsiteY1" fmla="*/ 0 h 808325"/>
                  <a:gd name="connsiteX2" fmla="*/ 162049 w 162048"/>
                  <a:gd name="connsiteY2" fmla="*/ 808325 h 808325"/>
                  <a:gd name="connsiteX3" fmla="*/ 0 w 162048"/>
                  <a:gd name="connsiteY3" fmla="*/ 808325 h 80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808325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808325"/>
                    </a:lnTo>
                    <a:lnTo>
                      <a:pt x="0" y="80832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14911F32-9AD6-4F06-BA37-D24CEBE45FBE}"/>
                  </a:ext>
                </a:extLst>
              </p:cNvPr>
              <p:cNvSpPr/>
              <p:nvPr/>
            </p:nvSpPr>
            <p:spPr>
              <a:xfrm>
                <a:off x="15210815" y="5977832"/>
                <a:ext cx="162067" cy="531273"/>
              </a:xfrm>
              <a:custGeom>
                <a:avLst/>
                <a:gdLst>
                  <a:gd name="connsiteX0" fmla="*/ 0 w 162048"/>
                  <a:gd name="connsiteY0" fmla="*/ 0 h 531212"/>
                  <a:gd name="connsiteX1" fmla="*/ 162049 w 162048"/>
                  <a:gd name="connsiteY1" fmla="*/ 0 h 531212"/>
                  <a:gd name="connsiteX2" fmla="*/ 162049 w 162048"/>
                  <a:gd name="connsiteY2" fmla="*/ 531213 h 531212"/>
                  <a:gd name="connsiteX3" fmla="*/ 0 w 162048"/>
                  <a:gd name="connsiteY3" fmla="*/ 531213 h 53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531212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531213"/>
                    </a:lnTo>
                    <a:lnTo>
                      <a:pt x="0" y="53121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E4F4D1E8-B03D-431A-9C14-C13E72F7F9C9}"/>
                  </a:ext>
                </a:extLst>
              </p:cNvPr>
              <p:cNvSpPr/>
              <p:nvPr/>
            </p:nvSpPr>
            <p:spPr>
              <a:xfrm>
                <a:off x="15442887" y="5778844"/>
                <a:ext cx="162067" cy="729782"/>
              </a:xfrm>
              <a:custGeom>
                <a:avLst/>
                <a:gdLst>
                  <a:gd name="connsiteX0" fmla="*/ 0 w 162048"/>
                  <a:gd name="connsiteY0" fmla="*/ 0 h 729698"/>
                  <a:gd name="connsiteX1" fmla="*/ 162049 w 162048"/>
                  <a:gd name="connsiteY1" fmla="*/ 0 h 729698"/>
                  <a:gd name="connsiteX2" fmla="*/ 162049 w 162048"/>
                  <a:gd name="connsiteY2" fmla="*/ 729698 h 729698"/>
                  <a:gd name="connsiteX3" fmla="*/ 0 w 162048"/>
                  <a:gd name="connsiteY3" fmla="*/ 729698 h 729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729698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729698"/>
                    </a:lnTo>
                    <a:lnTo>
                      <a:pt x="0" y="729698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B637338D-AC08-46E9-9D2B-456A724F8DE2}"/>
                  </a:ext>
                </a:extLst>
              </p:cNvPr>
              <p:cNvSpPr/>
              <p:nvPr/>
            </p:nvSpPr>
            <p:spPr>
              <a:xfrm>
                <a:off x="15674480" y="6048317"/>
                <a:ext cx="162067" cy="460309"/>
              </a:xfrm>
              <a:custGeom>
                <a:avLst/>
                <a:gdLst>
                  <a:gd name="connsiteX0" fmla="*/ 0 w 162048"/>
                  <a:gd name="connsiteY0" fmla="*/ 0 h 460256"/>
                  <a:gd name="connsiteX1" fmla="*/ 162049 w 162048"/>
                  <a:gd name="connsiteY1" fmla="*/ 0 h 460256"/>
                  <a:gd name="connsiteX2" fmla="*/ 162049 w 162048"/>
                  <a:gd name="connsiteY2" fmla="*/ 460256 h 460256"/>
                  <a:gd name="connsiteX3" fmla="*/ 0 w 162048"/>
                  <a:gd name="connsiteY3" fmla="*/ 460256 h 460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460256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460256"/>
                    </a:lnTo>
                    <a:lnTo>
                      <a:pt x="0" y="46025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8603C3D2-F1BA-4740-B2FC-6AF4A07E2657}"/>
                  </a:ext>
                </a:extLst>
              </p:cNvPr>
              <p:cNvSpPr/>
              <p:nvPr/>
            </p:nvSpPr>
            <p:spPr>
              <a:xfrm>
                <a:off x="15906074" y="5637395"/>
                <a:ext cx="162067" cy="871232"/>
              </a:xfrm>
              <a:custGeom>
                <a:avLst/>
                <a:gdLst>
                  <a:gd name="connsiteX0" fmla="*/ 0 w 162048"/>
                  <a:gd name="connsiteY0" fmla="*/ 0 h 871131"/>
                  <a:gd name="connsiteX1" fmla="*/ 162049 w 162048"/>
                  <a:gd name="connsiteY1" fmla="*/ 0 h 871131"/>
                  <a:gd name="connsiteX2" fmla="*/ 162049 w 162048"/>
                  <a:gd name="connsiteY2" fmla="*/ 871131 h 871131"/>
                  <a:gd name="connsiteX3" fmla="*/ 0 w 162048"/>
                  <a:gd name="connsiteY3" fmla="*/ 871131 h 871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871131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871131"/>
                    </a:lnTo>
                    <a:lnTo>
                      <a:pt x="0" y="87113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E6AACF59-ED48-4B2D-B309-0A1328B272D9}"/>
                  </a:ext>
                </a:extLst>
              </p:cNvPr>
              <p:cNvSpPr/>
              <p:nvPr/>
            </p:nvSpPr>
            <p:spPr>
              <a:xfrm>
                <a:off x="16138147" y="5950502"/>
                <a:ext cx="162067" cy="558125"/>
              </a:xfrm>
              <a:custGeom>
                <a:avLst/>
                <a:gdLst>
                  <a:gd name="connsiteX0" fmla="*/ 0 w 162048"/>
                  <a:gd name="connsiteY0" fmla="*/ 0 h 558060"/>
                  <a:gd name="connsiteX1" fmla="*/ 162049 w 162048"/>
                  <a:gd name="connsiteY1" fmla="*/ 0 h 558060"/>
                  <a:gd name="connsiteX2" fmla="*/ 162049 w 162048"/>
                  <a:gd name="connsiteY2" fmla="*/ 558061 h 558060"/>
                  <a:gd name="connsiteX3" fmla="*/ 0 w 162048"/>
                  <a:gd name="connsiteY3" fmla="*/ 558061 h 558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558060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558061"/>
                    </a:lnTo>
                    <a:lnTo>
                      <a:pt x="0" y="55806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664E8ECE-EFB1-444A-B955-5EED4E558E6F}"/>
                  </a:ext>
                </a:extLst>
              </p:cNvPr>
              <p:cNvSpPr/>
              <p:nvPr/>
            </p:nvSpPr>
            <p:spPr>
              <a:xfrm>
                <a:off x="16369740" y="5778844"/>
                <a:ext cx="162067" cy="729782"/>
              </a:xfrm>
              <a:custGeom>
                <a:avLst/>
                <a:gdLst>
                  <a:gd name="connsiteX0" fmla="*/ 0 w 162048"/>
                  <a:gd name="connsiteY0" fmla="*/ 0 h 729698"/>
                  <a:gd name="connsiteX1" fmla="*/ 162049 w 162048"/>
                  <a:gd name="connsiteY1" fmla="*/ 0 h 729698"/>
                  <a:gd name="connsiteX2" fmla="*/ 162049 w 162048"/>
                  <a:gd name="connsiteY2" fmla="*/ 729698 h 729698"/>
                  <a:gd name="connsiteX3" fmla="*/ 0 w 162048"/>
                  <a:gd name="connsiteY3" fmla="*/ 729698 h 729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729698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729698"/>
                    </a:lnTo>
                    <a:lnTo>
                      <a:pt x="0" y="729698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BD63C0A5-B69D-4714-88B0-9E802B45AFFE}"/>
                  </a:ext>
                </a:extLst>
              </p:cNvPr>
              <p:cNvSpPr/>
              <p:nvPr/>
            </p:nvSpPr>
            <p:spPr>
              <a:xfrm>
                <a:off x="16601813" y="5950502"/>
                <a:ext cx="162067" cy="558125"/>
              </a:xfrm>
              <a:custGeom>
                <a:avLst/>
                <a:gdLst>
                  <a:gd name="connsiteX0" fmla="*/ 0 w 162048"/>
                  <a:gd name="connsiteY0" fmla="*/ 0 h 558060"/>
                  <a:gd name="connsiteX1" fmla="*/ 162049 w 162048"/>
                  <a:gd name="connsiteY1" fmla="*/ 0 h 558060"/>
                  <a:gd name="connsiteX2" fmla="*/ 162049 w 162048"/>
                  <a:gd name="connsiteY2" fmla="*/ 558061 h 558060"/>
                  <a:gd name="connsiteX3" fmla="*/ 0 w 162048"/>
                  <a:gd name="connsiteY3" fmla="*/ 558061 h 558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558060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558061"/>
                    </a:lnTo>
                    <a:lnTo>
                      <a:pt x="0" y="55806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0B78857C-1DC9-4E40-813E-DF963907E7F2}"/>
                  </a:ext>
                </a:extLst>
              </p:cNvPr>
              <p:cNvSpPr/>
              <p:nvPr/>
            </p:nvSpPr>
            <p:spPr>
              <a:xfrm>
                <a:off x="16833406" y="5700208"/>
                <a:ext cx="162067" cy="808419"/>
              </a:xfrm>
              <a:custGeom>
                <a:avLst/>
                <a:gdLst>
                  <a:gd name="connsiteX0" fmla="*/ 0 w 162048"/>
                  <a:gd name="connsiteY0" fmla="*/ 0 h 808325"/>
                  <a:gd name="connsiteX1" fmla="*/ 162049 w 162048"/>
                  <a:gd name="connsiteY1" fmla="*/ 0 h 808325"/>
                  <a:gd name="connsiteX2" fmla="*/ 162049 w 162048"/>
                  <a:gd name="connsiteY2" fmla="*/ 808325 h 808325"/>
                  <a:gd name="connsiteX3" fmla="*/ 0 w 162048"/>
                  <a:gd name="connsiteY3" fmla="*/ 808325 h 80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808325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808325"/>
                    </a:lnTo>
                    <a:lnTo>
                      <a:pt x="0" y="80832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19EDA70B-B993-4962-968E-68493EB67B21}"/>
                  </a:ext>
                </a:extLst>
              </p:cNvPr>
              <p:cNvSpPr/>
              <p:nvPr/>
            </p:nvSpPr>
            <p:spPr>
              <a:xfrm>
                <a:off x="17064999" y="5896320"/>
                <a:ext cx="162067" cy="612307"/>
              </a:xfrm>
              <a:custGeom>
                <a:avLst/>
                <a:gdLst>
                  <a:gd name="connsiteX0" fmla="*/ 0 w 162048"/>
                  <a:gd name="connsiteY0" fmla="*/ 0 h 612236"/>
                  <a:gd name="connsiteX1" fmla="*/ 162049 w 162048"/>
                  <a:gd name="connsiteY1" fmla="*/ 0 h 612236"/>
                  <a:gd name="connsiteX2" fmla="*/ 162049 w 162048"/>
                  <a:gd name="connsiteY2" fmla="*/ 612237 h 612236"/>
                  <a:gd name="connsiteX3" fmla="*/ 0 w 162048"/>
                  <a:gd name="connsiteY3" fmla="*/ 612237 h 61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612236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612237"/>
                    </a:lnTo>
                    <a:lnTo>
                      <a:pt x="0" y="612237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8C98811F-F441-42E7-ACE7-86F797BF33B4}"/>
                  </a:ext>
                </a:extLst>
              </p:cNvPr>
              <p:cNvSpPr/>
              <p:nvPr/>
            </p:nvSpPr>
            <p:spPr>
              <a:xfrm>
                <a:off x="17297072" y="5755349"/>
                <a:ext cx="162067" cy="753756"/>
              </a:xfrm>
              <a:custGeom>
                <a:avLst/>
                <a:gdLst>
                  <a:gd name="connsiteX0" fmla="*/ 0 w 162048"/>
                  <a:gd name="connsiteY0" fmla="*/ 0 h 753669"/>
                  <a:gd name="connsiteX1" fmla="*/ 162049 w 162048"/>
                  <a:gd name="connsiteY1" fmla="*/ 0 h 753669"/>
                  <a:gd name="connsiteX2" fmla="*/ 162049 w 162048"/>
                  <a:gd name="connsiteY2" fmla="*/ 753670 h 753669"/>
                  <a:gd name="connsiteX3" fmla="*/ 0 w 162048"/>
                  <a:gd name="connsiteY3" fmla="*/ 753670 h 753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753669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753670"/>
                    </a:lnTo>
                    <a:lnTo>
                      <a:pt x="0" y="75367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804DF91B-4E82-4B2C-BBEA-2CFFC18124D7}"/>
                  </a:ext>
                </a:extLst>
              </p:cNvPr>
              <p:cNvSpPr/>
              <p:nvPr/>
            </p:nvSpPr>
            <p:spPr>
              <a:xfrm>
                <a:off x="17528665" y="5700208"/>
                <a:ext cx="162067" cy="808419"/>
              </a:xfrm>
              <a:custGeom>
                <a:avLst/>
                <a:gdLst>
                  <a:gd name="connsiteX0" fmla="*/ 0 w 162048"/>
                  <a:gd name="connsiteY0" fmla="*/ 0 h 808325"/>
                  <a:gd name="connsiteX1" fmla="*/ 162049 w 162048"/>
                  <a:gd name="connsiteY1" fmla="*/ 0 h 808325"/>
                  <a:gd name="connsiteX2" fmla="*/ 162049 w 162048"/>
                  <a:gd name="connsiteY2" fmla="*/ 808325 h 808325"/>
                  <a:gd name="connsiteX3" fmla="*/ 0 w 162048"/>
                  <a:gd name="connsiteY3" fmla="*/ 808325 h 80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808325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808325"/>
                    </a:lnTo>
                    <a:lnTo>
                      <a:pt x="0" y="80832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7692DECB-5BEF-4171-80CC-135F0D40F17A}"/>
                  </a:ext>
                </a:extLst>
              </p:cNvPr>
              <p:cNvSpPr/>
              <p:nvPr/>
            </p:nvSpPr>
            <p:spPr>
              <a:xfrm>
                <a:off x="17760738" y="6019069"/>
                <a:ext cx="162067" cy="489558"/>
              </a:xfrm>
              <a:custGeom>
                <a:avLst/>
                <a:gdLst>
                  <a:gd name="connsiteX0" fmla="*/ 0 w 162048"/>
                  <a:gd name="connsiteY0" fmla="*/ 0 h 489501"/>
                  <a:gd name="connsiteX1" fmla="*/ 162048 w 162048"/>
                  <a:gd name="connsiteY1" fmla="*/ 0 h 489501"/>
                  <a:gd name="connsiteX2" fmla="*/ 162048 w 162048"/>
                  <a:gd name="connsiteY2" fmla="*/ 489502 h 489501"/>
                  <a:gd name="connsiteX3" fmla="*/ 0 w 162048"/>
                  <a:gd name="connsiteY3" fmla="*/ 489502 h 48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489501">
                    <a:moveTo>
                      <a:pt x="0" y="0"/>
                    </a:moveTo>
                    <a:lnTo>
                      <a:pt x="162048" y="0"/>
                    </a:lnTo>
                    <a:lnTo>
                      <a:pt x="162048" y="489502"/>
                    </a:lnTo>
                    <a:lnTo>
                      <a:pt x="0" y="48950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D0F09F3C-2C97-48F0-8F97-7410EDCD8AE5}"/>
                  </a:ext>
                </a:extLst>
              </p:cNvPr>
              <p:cNvSpPr/>
              <p:nvPr/>
            </p:nvSpPr>
            <p:spPr>
              <a:xfrm>
                <a:off x="17992331" y="5896320"/>
                <a:ext cx="162067" cy="612307"/>
              </a:xfrm>
              <a:custGeom>
                <a:avLst/>
                <a:gdLst>
                  <a:gd name="connsiteX0" fmla="*/ 0 w 162048"/>
                  <a:gd name="connsiteY0" fmla="*/ 0 h 612236"/>
                  <a:gd name="connsiteX1" fmla="*/ 162049 w 162048"/>
                  <a:gd name="connsiteY1" fmla="*/ 0 h 612236"/>
                  <a:gd name="connsiteX2" fmla="*/ 162049 w 162048"/>
                  <a:gd name="connsiteY2" fmla="*/ 612237 h 612236"/>
                  <a:gd name="connsiteX3" fmla="*/ 0 w 162048"/>
                  <a:gd name="connsiteY3" fmla="*/ 612237 h 612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048" h="612236">
                    <a:moveTo>
                      <a:pt x="0" y="0"/>
                    </a:moveTo>
                    <a:lnTo>
                      <a:pt x="162049" y="0"/>
                    </a:lnTo>
                    <a:lnTo>
                      <a:pt x="162049" y="612237"/>
                    </a:lnTo>
                    <a:lnTo>
                      <a:pt x="0" y="612237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B0F0E04D-6E9F-489A-9A7B-852A68F2449F}"/>
                  </a:ext>
                </a:extLst>
              </p:cNvPr>
              <p:cNvSpPr/>
              <p:nvPr/>
            </p:nvSpPr>
            <p:spPr>
              <a:xfrm>
                <a:off x="17716146" y="3896849"/>
                <a:ext cx="438253" cy="107884"/>
              </a:xfrm>
              <a:custGeom>
                <a:avLst/>
                <a:gdLst>
                  <a:gd name="connsiteX0" fmla="*/ 0 w 438202"/>
                  <a:gd name="connsiteY0" fmla="*/ 0 h 107872"/>
                  <a:gd name="connsiteX1" fmla="*/ 438202 w 438202"/>
                  <a:gd name="connsiteY1" fmla="*/ 0 h 107872"/>
                  <a:gd name="connsiteX2" fmla="*/ 438202 w 438202"/>
                  <a:gd name="connsiteY2" fmla="*/ 107873 h 107872"/>
                  <a:gd name="connsiteX3" fmla="*/ 0 w 43820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8202" h="107872">
                    <a:moveTo>
                      <a:pt x="0" y="0"/>
                    </a:moveTo>
                    <a:lnTo>
                      <a:pt x="438202" y="0"/>
                    </a:lnTo>
                    <a:lnTo>
                      <a:pt x="43820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58428490-C833-4CE9-815E-C6883925FCB6}"/>
                  </a:ext>
                </a:extLst>
              </p:cNvPr>
              <p:cNvSpPr/>
              <p:nvPr/>
            </p:nvSpPr>
            <p:spPr>
              <a:xfrm>
                <a:off x="17190146" y="3896849"/>
                <a:ext cx="482366" cy="107884"/>
              </a:xfrm>
              <a:custGeom>
                <a:avLst/>
                <a:gdLst>
                  <a:gd name="connsiteX0" fmla="*/ 0 w 482310"/>
                  <a:gd name="connsiteY0" fmla="*/ 0 h 107872"/>
                  <a:gd name="connsiteX1" fmla="*/ 482310 w 482310"/>
                  <a:gd name="connsiteY1" fmla="*/ 0 h 107872"/>
                  <a:gd name="connsiteX2" fmla="*/ 482310 w 482310"/>
                  <a:gd name="connsiteY2" fmla="*/ 107873 h 107872"/>
                  <a:gd name="connsiteX3" fmla="*/ 0 w 482310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2310" h="107872">
                    <a:moveTo>
                      <a:pt x="0" y="0"/>
                    </a:moveTo>
                    <a:lnTo>
                      <a:pt x="482310" y="0"/>
                    </a:lnTo>
                    <a:lnTo>
                      <a:pt x="482310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3F556011-4511-443B-B651-EBE9DA5C9BED}"/>
                  </a:ext>
                </a:extLst>
              </p:cNvPr>
              <p:cNvSpPr/>
              <p:nvPr/>
            </p:nvSpPr>
            <p:spPr>
              <a:xfrm rot="10800000">
                <a:off x="13356582" y="4071718"/>
                <a:ext cx="484763" cy="107884"/>
              </a:xfrm>
              <a:custGeom>
                <a:avLst/>
                <a:gdLst>
                  <a:gd name="connsiteX0" fmla="*/ 0 w 484707"/>
                  <a:gd name="connsiteY0" fmla="*/ 0 h 107872"/>
                  <a:gd name="connsiteX1" fmla="*/ 484708 w 484707"/>
                  <a:gd name="connsiteY1" fmla="*/ 0 h 107872"/>
                  <a:gd name="connsiteX2" fmla="*/ 484708 w 484707"/>
                  <a:gd name="connsiteY2" fmla="*/ 107873 h 107872"/>
                  <a:gd name="connsiteX3" fmla="*/ 0 w 484707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4707" h="107872">
                    <a:moveTo>
                      <a:pt x="0" y="0"/>
                    </a:moveTo>
                    <a:lnTo>
                      <a:pt x="484708" y="0"/>
                    </a:lnTo>
                    <a:lnTo>
                      <a:pt x="484708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426FADE-FDDD-48E8-AB89-A3C69800B6CE}"/>
                  </a:ext>
                </a:extLst>
              </p:cNvPr>
              <p:cNvSpPr/>
              <p:nvPr/>
            </p:nvSpPr>
            <p:spPr>
              <a:xfrm rot="10800000">
                <a:off x="13884931" y="4071718"/>
                <a:ext cx="432019" cy="107884"/>
              </a:xfrm>
              <a:custGeom>
                <a:avLst/>
                <a:gdLst>
                  <a:gd name="connsiteX0" fmla="*/ 0 w 431969"/>
                  <a:gd name="connsiteY0" fmla="*/ 0 h 107872"/>
                  <a:gd name="connsiteX1" fmla="*/ 431971 w 431969"/>
                  <a:gd name="connsiteY1" fmla="*/ 0 h 107872"/>
                  <a:gd name="connsiteX2" fmla="*/ 431971 w 431969"/>
                  <a:gd name="connsiteY2" fmla="*/ 107873 h 107872"/>
                  <a:gd name="connsiteX3" fmla="*/ 0 w 431969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1969" h="107872">
                    <a:moveTo>
                      <a:pt x="0" y="0"/>
                    </a:moveTo>
                    <a:lnTo>
                      <a:pt x="431971" y="0"/>
                    </a:lnTo>
                    <a:lnTo>
                      <a:pt x="431971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CBDB1DC-E76D-4381-AABF-846145A7C448}"/>
                  </a:ext>
                </a:extLst>
              </p:cNvPr>
              <p:cNvSpPr/>
              <p:nvPr/>
            </p:nvSpPr>
            <p:spPr>
              <a:xfrm>
                <a:off x="13686997" y="4246397"/>
                <a:ext cx="478050" cy="107884"/>
              </a:xfrm>
              <a:custGeom>
                <a:avLst/>
                <a:gdLst>
                  <a:gd name="connsiteX0" fmla="*/ 0 w 477995"/>
                  <a:gd name="connsiteY0" fmla="*/ 0 h 107872"/>
                  <a:gd name="connsiteX1" fmla="*/ 477995 w 477995"/>
                  <a:gd name="connsiteY1" fmla="*/ 0 h 107872"/>
                  <a:gd name="connsiteX2" fmla="*/ 477995 w 477995"/>
                  <a:gd name="connsiteY2" fmla="*/ 107873 h 107872"/>
                  <a:gd name="connsiteX3" fmla="*/ 0 w 47799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995" h="107872">
                    <a:moveTo>
                      <a:pt x="0" y="0"/>
                    </a:moveTo>
                    <a:lnTo>
                      <a:pt x="477995" y="0"/>
                    </a:lnTo>
                    <a:lnTo>
                      <a:pt x="47799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5C984013-1E8B-4FF2-B5D0-8AD1B4E859E4}"/>
                  </a:ext>
                </a:extLst>
              </p:cNvPr>
              <p:cNvSpPr/>
              <p:nvPr/>
            </p:nvSpPr>
            <p:spPr>
              <a:xfrm>
                <a:off x="14208682" y="4246397"/>
                <a:ext cx="434416" cy="107884"/>
              </a:xfrm>
              <a:custGeom>
                <a:avLst/>
                <a:gdLst>
                  <a:gd name="connsiteX0" fmla="*/ 0 w 434366"/>
                  <a:gd name="connsiteY0" fmla="*/ 0 h 107872"/>
                  <a:gd name="connsiteX1" fmla="*/ 434368 w 434366"/>
                  <a:gd name="connsiteY1" fmla="*/ 0 h 107872"/>
                  <a:gd name="connsiteX2" fmla="*/ 434368 w 434366"/>
                  <a:gd name="connsiteY2" fmla="*/ 107873 h 107872"/>
                  <a:gd name="connsiteX3" fmla="*/ 0 w 434366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4366" h="107872">
                    <a:moveTo>
                      <a:pt x="0" y="0"/>
                    </a:moveTo>
                    <a:lnTo>
                      <a:pt x="434368" y="0"/>
                    </a:lnTo>
                    <a:lnTo>
                      <a:pt x="434368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6DDC017A-7E8F-4545-9C62-00A6B3452305}"/>
                  </a:ext>
                </a:extLst>
              </p:cNvPr>
              <p:cNvSpPr/>
              <p:nvPr/>
            </p:nvSpPr>
            <p:spPr>
              <a:xfrm>
                <a:off x="13356629" y="5268188"/>
                <a:ext cx="429143" cy="107884"/>
              </a:xfrm>
              <a:custGeom>
                <a:avLst/>
                <a:gdLst>
                  <a:gd name="connsiteX0" fmla="*/ 0 w 429093"/>
                  <a:gd name="connsiteY0" fmla="*/ 0 h 107872"/>
                  <a:gd name="connsiteX1" fmla="*/ 429093 w 429093"/>
                  <a:gd name="connsiteY1" fmla="*/ 0 h 107872"/>
                  <a:gd name="connsiteX2" fmla="*/ 429093 w 429093"/>
                  <a:gd name="connsiteY2" fmla="*/ 107873 h 107872"/>
                  <a:gd name="connsiteX3" fmla="*/ 0 w 42909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93" h="107872">
                    <a:moveTo>
                      <a:pt x="0" y="0"/>
                    </a:moveTo>
                    <a:lnTo>
                      <a:pt x="429093" y="0"/>
                    </a:lnTo>
                    <a:lnTo>
                      <a:pt x="42909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4B0337A8-FD6A-478A-B852-B3DC133786FC}"/>
                  </a:ext>
                </a:extLst>
              </p:cNvPr>
              <p:cNvSpPr/>
              <p:nvPr/>
            </p:nvSpPr>
            <p:spPr>
              <a:xfrm>
                <a:off x="13830844" y="5268188"/>
                <a:ext cx="811775" cy="107884"/>
              </a:xfrm>
              <a:custGeom>
                <a:avLst/>
                <a:gdLst>
                  <a:gd name="connsiteX0" fmla="*/ 0 w 811681"/>
                  <a:gd name="connsiteY0" fmla="*/ 0 h 107872"/>
                  <a:gd name="connsiteX1" fmla="*/ 811682 w 811681"/>
                  <a:gd name="connsiteY1" fmla="*/ 0 h 107872"/>
                  <a:gd name="connsiteX2" fmla="*/ 811682 w 811681"/>
                  <a:gd name="connsiteY2" fmla="*/ 107873 h 107872"/>
                  <a:gd name="connsiteX3" fmla="*/ 0 w 811681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681" h="107872">
                    <a:moveTo>
                      <a:pt x="0" y="0"/>
                    </a:moveTo>
                    <a:lnTo>
                      <a:pt x="811682" y="0"/>
                    </a:lnTo>
                    <a:lnTo>
                      <a:pt x="81168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1A7D495-A39D-4181-BF44-F940E7BB0317}"/>
                  </a:ext>
                </a:extLst>
              </p:cNvPr>
              <p:cNvSpPr/>
              <p:nvPr/>
            </p:nvSpPr>
            <p:spPr>
              <a:xfrm rot="10800000">
                <a:off x="13356821" y="4421842"/>
                <a:ext cx="580181" cy="107884"/>
              </a:xfrm>
              <a:custGeom>
                <a:avLst/>
                <a:gdLst>
                  <a:gd name="connsiteX0" fmla="*/ 0 w 580114"/>
                  <a:gd name="connsiteY0" fmla="*/ 0 h 107872"/>
                  <a:gd name="connsiteX1" fmla="*/ 580114 w 580114"/>
                  <a:gd name="connsiteY1" fmla="*/ 0 h 107872"/>
                  <a:gd name="connsiteX2" fmla="*/ 580114 w 580114"/>
                  <a:gd name="connsiteY2" fmla="*/ 107873 h 107872"/>
                  <a:gd name="connsiteX3" fmla="*/ 0 w 58011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4" h="107872">
                    <a:moveTo>
                      <a:pt x="0" y="0"/>
                    </a:moveTo>
                    <a:lnTo>
                      <a:pt x="580114" y="0"/>
                    </a:lnTo>
                    <a:lnTo>
                      <a:pt x="58011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748FBA0A-2922-483D-AD00-3F4560F34333}"/>
                  </a:ext>
                </a:extLst>
              </p:cNvPr>
              <p:cNvSpPr/>
              <p:nvPr/>
            </p:nvSpPr>
            <p:spPr>
              <a:xfrm>
                <a:off x="15310548" y="5268188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7 w 450188"/>
                  <a:gd name="connsiteY1" fmla="*/ 0 h 107872"/>
                  <a:gd name="connsiteX2" fmla="*/ 450187 w 450188"/>
                  <a:gd name="connsiteY2" fmla="*/ 107873 h 107872"/>
                  <a:gd name="connsiteX3" fmla="*/ 0 w 45018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7" y="0"/>
                    </a:lnTo>
                    <a:lnTo>
                      <a:pt x="450187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6D93692E-8CDC-4848-9117-FA6A8B899746}"/>
                  </a:ext>
                </a:extLst>
              </p:cNvPr>
              <p:cNvSpPr/>
              <p:nvPr/>
            </p:nvSpPr>
            <p:spPr>
              <a:xfrm rot="10800000">
                <a:off x="14686685" y="5267949"/>
                <a:ext cx="580181" cy="107884"/>
              </a:xfrm>
              <a:custGeom>
                <a:avLst/>
                <a:gdLst>
                  <a:gd name="connsiteX0" fmla="*/ 0 w 580114"/>
                  <a:gd name="connsiteY0" fmla="*/ 0 h 107872"/>
                  <a:gd name="connsiteX1" fmla="*/ 580115 w 580114"/>
                  <a:gd name="connsiteY1" fmla="*/ 0 h 107872"/>
                  <a:gd name="connsiteX2" fmla="*/ 580115 w 580114"/>
                  <a:gd name="connsiteY2" fmla="*/ 107873 h 107872"/>
                  <a:gd name="connsiteX3" fmla="*/ 0 w 58011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4" h="107872">
                    <a:moveTo>
                      <a:pt x="0" y="0"/>
                    </a:moveTo>
                    <a:lnTo>
                      <a:pt x="580115" y="0"/>
                    </a:lnTo>
                    <a:lnTo>
                      <a:pt x="58011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ADAD44B1-E8CB-4D79-AEF8-DECB628B8693}"/>
                  </a:ext>
                </a:extLst>
              </p:cNvPr>
              <p:cNvSpPr/>
              <p:nvPr/>
            </p:nvSpPr>
            <p:spPr>
              <a:xfrm rot="10800000">
                <a:off x="17356864" y="4071718"/>
                <a:ext cx="566277" cy="107884"/>
              </a:xfrm>
              <a:custGeom>
                <a:avLst/>
                <a:gdLst>
                  <a:gd name="connsiteX0" fmla="*/ 0 w 566211"/>
                  <a:gd name="connsiteY0" fmla="*/ 0 h 107872"/>
                  <a:gd name="connsiteX1" fmla="*/ 566211 w 566211"/>
                  <a:gd name="connsiteY1" fmla="*/ 0 h 107872"/>
                  <a:gd name="connsiteX2" fmla="*/ 566211 w 566211"/>
                  <a:gd name="connsiteY2" fmla="*/ 107873 h 107872"/>
                  <a:gd name="connsiteX3" fmla="*/ 0 w 566211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6211" h="107872">
                    <a:moveTo>
                      <a:pt x="0" y="0"/>
                    </a:moveTo>
                    <a:lnTo>
                      <a:pt x="566211" y="0"/>
                    </a:lnTo>
                    <a:lnTo>
                      <a:pt x="566211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7837E90F-1290-447E-ADF2-E84F1677E165}"/>
                  </a:ext>
                </a:extLst>
              </p:cNvPr>
              <p:cNvSpPr/>
              <p:nvPr/>
            </p:nvSpPr>
            <p:spPr>
              <a:xfrm rot="10800000">
                <a:off x="17967111" y="4071718"/>
                <a:ext cx="187480" cy="107884"/>
              </a:xfrm>
              <a:custGeom>
                <a:avLst/>
                <a:gdLst>
                  <a:gd name="connsiteX0" fmla="*/ 0 w 187458"/>
                  <a:gd name="connsiteY0" fmla="*/ 0 h 107872"/>
                  <a:gd name="connsiteX1" fmla="*/ 187459 w 187458"/>
                  <a:gd name="connsiteY1" fmla="*/ 0 h 107872"/>
                  <a:gd name="connsiteX2" fmla="*/ 187459 w 187458"/>
                  <a:gd name="connsiteY2" fmla="*/ 107873 h 107872"/>
                  <a:gd name="connsiteX3" fmla="*/ 0 w 18745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458" h="107872">
                    <a:moveTo>
                      <a:pt x="0" y="0"/>
                    </a:moveTo>
                    <a:lnTo>
                      <a:pt x="187459" y="0"/>
                    </a:lnTo>
                    <a:lnTo>
                      <a:pt x="187459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4E48A298-8B8E-47E8-9EC2-A99477A754F5}"/>
                  </a:ext>
                </a:extLst>
              </p:cNvPr>
              <p:cNvSpPr/>
              <p:nvPr/>
            </p:nvSpPr>
            <p:spPr>
              <a:xfrm rot="10800000">
                <a:off x="15804038" y="5267949"/>
                <a:ext cx="949868" cy="107884"/>
              </a:xfrm>
              <a:custGeom>
                <a:avLst/>
                <a:gdLst>
                  <a:gd name="connsiteX0" fmla="*/ -1 w 949758"/>
                  <a:gd name="connsiteY0" fmla="*/ 0 h 107872"/>
                  <a:gd name="connsiteX1" fmla="*/ 949758 w 949758"/>
                  <a:gd name="connsiteY1" fmla="*/ 0 h 107872"/>
                  <a:gd name="connsiteX2" fmla="*/ 949758 w 949758"/>
                  <a:gd name="connsiteY2" fmla="*/ 107873 h 107872"/>
                  <a:gd name="connsiteX3" fmla="*/ -1 w 94975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-1" y="0"/>
                    </a:moveTo>
                    <a:lnTo>
                      <a:pt x="949758" y="0"/>
                    </a:lnTo>
                    <a:lnTo>
                      <a:pt x="949758" y="107873"/>
                    </a:lnTo>
                    <a:lnTo>
                      <a:pt x="-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CA273F42-F4F7-413A-99C8-97A1E1BA27E8}"/>
                  </a:ext>
                </a:extLst>
              </p:cNvPr>
              <p:cNvSpPr/>
              <p:nvPr/>
            </p:nvSpPr>
            <p:spPr>
              <a:xfrm rot="10800000">
                <a:off x="16797588" y="5267949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3 h 107872"/>
                  <a:gd name="connsiteX3" fmla="*/ 0 w 34375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9AB2AB7B-B083-459F-A344-265A9489A9F0}"/>
                  </a:ext>
                </a:extLst>
              </p:cNvPr>
              <p:cNvSpPr/>
              <p:nvPr/>
            </p:nvSpPr>
            <p:spPr>
              <a:xfrm>
                <a:off x="17281249" y="4246397"/>
                <a:ext cx="556686" cy="107884"/>
              </a:xfrm>
              <a:custGeom>
                <a:avLst/>
                <a:gdLst>
                  <a:gd name="connsiteX0" fmla="*/ 0 w 556622"/>
                  <a:gd name="connsiteY0" fmla="*/ 0 h 107872"/>
                  <a:gd name="connsiteX1" fmla="*/ 556623 w 556622"/>
                  <a:gd name="connsiteY1" fmla="*/ 0 h 107872"/>
                  <a:gd name="connsiteX2" fmla="*/ 556623 w 556622"/>
                  <a:gd name="connsiteY2" fmla="*/ 107873 h 107872"/>
                  <a:gd name="connsiteX3" fmla="*/ 0 w 55662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622" h="107872">
                    <a:moveTo>
                      <a:pt x="0" y="0"/>
                    </a:moveTo>
                    <a:lnTo>
                      <a:pt x="556623" y="0"/>
                    </a:lnTo>
                    <a:lnTo>
                      <a:pt x="55662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64A28424-09BC-4098-8A7D-5274ABF6A76F}"/>
                  </a:ext>
                </a:extLst>
              </p:cNvPr>
              <p:cNvSpPr/>
              <p:nvPr/>
            </p:nvSpPr>
            <p:spPr>
              <a:xfrm>
                <a:off x="17185351" y="5268188"/>
                <a:ext cx="368727" cy="107884"/>
              </a:xfrm>
              <a:custGeom>
                <a:avLst/>
                <a:gdLst>
                  <a:gd name="connsiteX0" fmla="*/ 0 w 368684"/>
                  <a:gd name="connsiteY0" fmla="*/ 0 h 107872"/>
                  <a:gd name="connsiteX1" fmla="*/ 368684 w 368684"/>
                  <a:gd name="connsiteY1" fmla="*/ 0 h 107872"/>
                  <a:gd name="connsiteX2" fmla="*/ 368684 w 368684"/>
                  <a:gd name="connsiteY2" fmla="*/ 107873 h 107872"/>
                  <a:gd name="connsiteX3" fmla="*/ 0 w 36868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0" y="0"/>
                    </a:moveTo>
                    <a:lnTo>
                      <a:pt x="368684" y="0"/>
                    </a:lnTo>
                    <a:lnTo>
                      <a:pt x="36868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2E33E150-B00F-441D-AFF0-6EC3A50A6C65}"/>
                  </a:ext>
                </a:extLst>
              </p:cNvPr>
              <p:cNvSpPr/>
              <p:nvPr/>
            </p:nvSpPr>
            <p:spPr>
              <a:xfrm>
                <a:off x="17597712" y="5268188"/>
                <a:ext cx="556686" cy="107884"/>
              </a:xfrm>
              <a:custGeom>
                <a:avLst/>
                <a:gdLst>
                  <a:gd name="connsiteX0" fmla="*/ 0 w 556622"/>
                  <a:gd name="connsiteY0" fmla="*/ 0 h 107872"/>
                  <a:gd name="connsiteX1" fmla="*/ 556623 w 556622"/>
                  <a:gd name="connsiteY1" fmla="*/ 0 h 107872"/>
                  <a:gd name="connsiteX2" fmla="*/ 556623 w 556622"/>
                  <a:gd name="connsiteY2" fmla="*/ 107873 h 107872"/>
                  <a:gd name="connsiteX3" fmla="*/ 0 w 55662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622" h="107872">
                    <a:moveTo>
                      <a:pt x="0" y="0"/>
                    </a:moveTo>
                    <a:lnTo>
                      <a:pt x="556623" y="0"/>
                    </a:lnTo>
                    <a:lnTo>
                      <a:pt x="55662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767777F4-96B4-40CA-ABC0-A00BC1C17FA8}"/>
                  </a:ext>
                </a:extLst>
              </p:cNvPr>
              <p:cNvSpPr/>
              <p:nvPr/>
            </p:nvSpPr>
            <p:spPr>
              <a:xfrm rot="10800000">
                <a:off x="15654630" y="5093127"/>
                <a:ext cx="546138" cy="107884"/>
              </a:xfrm>
              <a:custGeom>
                <a:avLst/>
                <a:gdLst>
                  <a:gd name="connsiteX0" fmla="*/ 0 w 546075"/>
                  <a:gd name="connsiteY0" fmla="*/ 0 h 107872"/>
                  <a:gd name="connsiteX1" fmla="*/ 546074 w 546075"/>
                  <a:gd name="connsiteY1" fmla="*/ 0 h 107872"/>
                  <a:gd name="connsiteX2" fmla="*/ 546074 w 546075"/>
                  <a:gd name="connsiteY2" fmla="*/ 107873 h 107872"/>
                  <a:gd name="connsiteX3" fmla="*/ 0 w 54607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075" h="107872">
                    <a:moveTo>
                      <a:pt x="0" y="0"/>
                    </a:moveTo>
                    <a:lnTo>
                      <a:pt x="546074" y="0"/>
                    </a:lnTo>
                    <a:lnTo>
                      <a:pt x="54607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C5C3ACAD-31CA-4BBB-8B0B-4283D127F76A}"/>
                  </a:ext>
                </a:extLst>
              </p:cNvPr>
              <p:cNvSpPr/>
              <p:nvPr/>
            </p:nvSpPr>
            <p:spPr>
              <a:xfrm>
                <a:off x="16244593" y="5093175"/>
                <a:ext cx="724987" cy="107884"/>
              </a:xfrm>
              <a:custGeom>
                <a:avLst/>
                <a:gdLst>
                  <a:gd name="connsiteX0" fmla="*/ 0 w 724903"/>
                  <a:gd name="connsiteY0" fmla="*/ 0 h 107872"/>
                  <a:gd name="connsiteX1" fmla="*/ 724903 w 724903"/>
                  <a:gd name="connsiteY1" fmla="*/ 0 h 107872"/>
                  <a:gd name="connsiteX2" fmla="*/ 724903 w 724903"/>
                  <a:gd name="connsiteY2" fmla="*/ 107873 h 107872"/>
                  <a:gd name="connsiteX3" fmla="*/ 0 w 72490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4903" h="107872">
                    <a:moveTo>
                      <a:pt x="0" y="0"/>
                    </a:moveTo>
                    <a:lnTo>
                      <a:pt x="724903" y="0"/>
                    </a:lnTo>
                    <a:lnTo>
                      <a:pt x="72490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5802391E-2DD5-4E4C-8438-795D06ADB7F1}"/>
                  </a:ext>
                </a:extLst>
              </p:cNvPr>
              <p:cNvSpPr/>
              <p:nvPr/>
            </p:nvSpPr>
            <p:spPr>
              <a:xfrm>
                <a:off x="14757217" y="5093175"/>
                <a:ext cx="853970" cy="107884"/>
              </a:xfrm>
              <a:custGeom>
                <a:avLst/>
                <a:gdLst>
                  <a:gd name="connsiteX0" fmla="*/ 0 w 853871"/>
                  <a:gd name="connsiteY0" fmla="*/ 0 h 107872"/>
                  <a:gd name="connsiteX1" fmla="*/ 853872 w 853871"/>
                  <a:gd name="connsiteY1" fmla="*/ 0 h 107872"/>
                  <a:gd name="connsiteX2" fmla="*/ 853872 w 853871"/>
                  <a:gd name="connsiteY2" fmla="*/ 107873 h 107872"/>
                  <a:gd name="connsiteX3" fmla="*/ 0 w 853871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3871" h="107872">
                    <a:moveTo>
                      <a:pt x="0" y="0"/>
                    </a:moveTo>
                    <a:lnTo>
                      <a:pt x="853872" y="0"/>
                    </a:lnTo>
                    <a:lnTo>
                      <a:pt x="85387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A5F5567-64F5-4AA4-991F-72A3B8C11E1E}"/>
                  </a:ext>
                </a:extLst>
              </p:cNvPr>
              <p:cNvSpPr/>
              <p:nvPr/>
            </p:nvSpPr>
            <p:spPr>
              <a:xfrm rot="10800000">
                <a:off x="14245123" y="5093127"/>
                <a:ext cx="468460" cy="107884"/>
              </a:xfrm>
              <a:custGeom>
                <a:avLst/>
                <a:gdLst>
                  <a:gd name="connsiteX0" fmla="*/ 1 w 468406"/>
                  <a:gd name="connsiteY0" fmla="*/ 0 h 107872"/>
                  <a:gd name="connsiteX1" fmla="*/ 468407 w 468406"/>
                  <a:gd name="connsiteY1" fmla="*/ 0 h 107872"/>
                  <a:gd name="connsiteX2" fmla="*/ 468407 w 468406"/>
                  <a:gd name="connsiteY2" fmla="*/ 107873 h 107872"/>
                  <a:gd name="connsiteX3" fmla="*/ 1 w 468406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8406" h="107872">
                    <a:moveTo>
                      <a:pt x="1" y="0"/>
                    </a:moveTo>
                    <a:lnTo>
                      <a:pt x="468407" y="0"/>
                    </a:lnTo>
                    <a:lnTo>
                      <a:pt x="468407" y="107873"/>
                    </a:lnTo>
                    <a:lnTo>
                      <a:pt x="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3676DDB-B06C-4538-A2D8-9C4D50ACEFC5}"/>
                  </a:ext>
                </a:extLst>
              </p:cNvPr>
              <p:cNvSpPr/>
              <p:nvPr/>
            </p:nvSpPr>
            <p:spPr>
              <a:xfrm rot="10800000">
                <a:off x="13356677" y="5093127"/>
                <a:ext cx="844380" cy="107884"/>
              </a:xfrm>
              <a:custGeom>
                <a:avLst/>
                <a:gdLst>
                  <a:gd name="connsiteX0" fmla="*/ 0 w 844282"/>
                  <a:gd name="connsiteY0" fmla="*/ 0 h 107872"/>
                  <a:gd name="connsiteX1" fmla="*/ 844283 w 844282"/>
                  <a:gd name="connsiteY1" fmla="*/ 0 h 107872"/>
                  <a:gd name="connsiteX2" fmla="*/ 844283 w 844282"/>
                  <a:gd name="connsiteY2" fmla="*/ 107873 h 107872"/>
                  <a:gd name="connsiteX3" fmla="*/ 0 w 84428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4282" h="107872">
                    <a:moveTo>
                      <a:pt x="0" y="0"/>
                    </a:moveTo>
                    <a:lnTo>
                      <a:pt x="844283" y="0"/>
                    </a:lnTo>
                    <a:lnTo>
                      <a:pt x="84428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F613EE29-FA2F-4B87-B655-E2C053456FA6}"/>
                  </a:ext>
                </a:extLst>
              </p:cNvPr>
              <p:cNvSpPr/>
              <p:nvPr/>
            </p:nvSpPr>
            <p:spPr>
              <a:xfrm rot="10800000">
                <a:off x="16225222" y="9067422"/>
                <a:ext cx="546138" cy="107884"/>
              </a:xfrm>
              <a:custGeom>
                <a:avLst/>
                <a:gdLst>
                  <a:gd name="connsiteX0" fmla="*/ 0 w 546075"/>
                  <a:gd name="connsiteY0" fmla="*/ -1 h 107872"/>
                  <a:gd name="connsiteX1" fmla="*/ 546074 w 546075"/>
                  <a:gd name="connsiteY1" fmla="*/ -1 h 107872"/>
                  <a:gd name="connsiteX2" fmla="*/ 546074 w 546075"/>
                  <a:gd name="connsiteY2" fmla="*/ 107872 h 107872"/>
                  <a:gd name="connsiteX3" fmla="*/ 0 w 546075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075" h="107872">
                    <a:moveTo>
                      <a:pt x="0" y="-1"/>
                    </a:moveTo>
                    <a:lnTo>
                      <a:pt x="546074" y="-1"/>
                    </a:lnTo>
                    <a:lnTo>
                      <a:pt x="546074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8ADC00A6-FDAE-40C0-9582-EB20E5D2377E}"/>
                  </a:ext>
                </a:extLst>
              </p:cNvPr>
              <p:cNvSpPr/>
              <p:nvPr/>
            </p:nvSpPr>
            <p:spPr>
              <a:xfrm>
                <a:off x="16815185" y="9067661"/>
                <a:ext cx="724987" cy="107884"/>
              </a:xfrm>
              <a:custGeom>
                <a:avLst/>
                <a:gdLst>
                  <a:gd name="connsiteX0" fmla="*/ 0 w 724903"/>
                  <a:gd name="connsiteY0" fmla="*/ 0 h 107872"/>
                  <a:gd name="connsiteX1" fmla="*/ 724903 w 724903"/>
                  <a:gd name="connsiteY1" fmla="*/ 0 h 107872"/>
                  <a:gd name="connsiteX2" fmla="*/ 724903 w 724903"/>
                  <a:gd name="connsiteY2" fmla="*/ 107872 h 107872"/>
                  <a:gd name="connsiteX3" fmla="*/ 0 w 72490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4903" h="107872">
                    <a:moveTo>
                      <a:pt x="0" y="0"/>
                    </a:moveTo>
                    <a:lnTo>
                      <a:pt x="724903" y="0"/>
                    </a:lnTo>
                    <a:lnTo>
                      <a:pt x="72490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4821B447-1CC9-49F4-9F48-CC3BB5B36B63}"/>
                  </a:ext>
                </a:extLst>
              </p:cNvPr>
              <p:cNvSpPr/>
              <p:nvPr/>
            </p:nvSpPr>
            <p:spPr>
              <a:xfrm rot="10800000">
                <a:off x="16610779" y="9801328"/>
                <a:ext cx="402291" cy="107884"/>
              </a:xfrm>
              <a:custGeom>
                <a:avLst/>
                <a:gdLst>
                  <a:gd name="connsiteX0" fmla="*/ 0 w 402244"/>
                  <a:gd name="connsiteY0" fmla="*/ 0 h 107872"/>
                  <a:gd name="connsiteX1" fmla="*/ 402245 w 402244"/>
                  <a:gd name="connsiteY1" fmla="*/ 0 h 107872"/>
                  <a:gd name="connsiteX2" fmla="*/ 402245 w 402244"/>
                  <a:gd name="connsiteY2" fmla="*/ 107873 h 107872"/>
                  <a:gd name="connsiteX3" fmla="*/ 0 w 40224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244" h="107872">
                    <a:moveTo>
                      <a:pt x="0" y="0"/>
                    </a:moveTo>
                    <a:lnTo>
                      <a:pt x="402245" y="0"/>
                    </a:lnTo>
                    <a:lnTo>
                      <a:pt x="40224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5B397883-50A1-4E2B-8FE3-018B3BC70B93}"/>
                  </a:ext>
                </a:extLst>
              </p:cNvPr>
              <p:cNvSpPr/>
              <p:nvPr/>
            </p:nvSpPr>
            <p:spPr>
              <a:xfrm>
                <a:off x="17056848" y="9800800"/>
                <a:ext cx="689985" cy="107884"/>
              </a:xfrm>
              <a:custGeom>
                <a:avLst/>
                <a:gdLst>
                  <a:gd name="connsiteX0" fmla="*/ 0 w 689905"/>
                  <a:gd name="connsiteY0" fmla="*/ 0 h 107872"/>
                  <a:gd name="connsiteX1" fmla="*/ 689905 w 689905"/>
                  <a:gd name="connsiteY1" fmla="*/ 0 h 107872"/>
                  <a:gd name="connsiteX2" fmla="*/ 689905 w 689905"/>
                  <a:gd name="connsiteY2" fmla="*/ 107873 h 107872"/>
                  <a:gd name="connsiteX3" fmla="*/ 0 w 689905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9905" h="107872">
                    <a:moveTo>
                      <a:pt x="0" y="0"/>
                    </a:moveTo>
                    <a:lnTo>
                      <a:pt x="689905" y="0"/>
                    </a:lnTo>
                    <a:lnTo>
                      <a:pt x="68990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2EB92D55-E3D2-462A-8993-0231C85DAA89}"/>
                  </a:ext>
                </a:extLst>
              </p:cNvPr>
              <p:cNvSpPr/>
              <p:nvPr/>
            </p:nvSpPr>
            <p:spPr>
              <a:xfrm>
                <a:off x="14757217" y="9067661"/>
                <a:ext cx="1424562" cy="107884"/>
              </a:xfrm>
              <a:custGeom>
                <a:avLst/>
                <a:gdLst>
                  <a:gd name="connsiteX0" fmla="*/ 0 w 1424397"/>
                  <a:gd name="connsiteY0" fmla="*/ 0 h 107872"/>
                  <a:gd name="connsiteX1" fmla="*/ 1424398 w 1424397"/>
                  <a:gd name="connsiteY1" fmla="*/ 0 h 107872"/>
                  <a:gd name="connsiteX2" fmla="*/ 1424398 w 1424397"/>
                  <a:gd name="connsiteY2" fmla="*/ 107872 h 107872"/>
                  <a:gd name="connsiteX3" fmla="*/ 0 w 1424397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4397" h="107872">
                    <a:moveTo>
                      <a:pt x="0" y="0"/>
                    </a:moveTo>
                    <a:lnTo>
                      <a:pt x="1424398" y="0"/>
                    </a:lnTo>
                    <a:lnTo>
                      <a:pt x="1424398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A353D0A0-16B8-4EFB-A05F-8572AE340362}"/>
                  </a:ext>
                </a:extLst>
              </p:cNvPr>
              <p:cNvSpPr/>
              <p:nvPr/>
            </p:nvSpPr>
            <p:spPr>
              <a:xfrm rot="10800000">
                <a:off x="14245123" y="9067422"/>
                <a:ext cx="468460" cy="107884"/>
              </a:xfrm>
              <a:custGeom>
                <a:avLst/>
                <a:gdLst>
                  <a:gd name="connsiteX0" fmla="*/ 1 w 468406"/>
                  <a:gd name="connsiteY0" fmla="*/ -1 h 107872"/>
                  <a:gd name="connsiteX1" fmla="*/ 468407 w 468406"/>
                  <a:gd name="connsiteY1" fmla="*/ -1 h 107872"/>
                  <a:gd name="connsiteX2" fmla="*/ 468407 w 468406"/>
                  <a:gd name="connsiteY2" fmla="*/ 107872 h 107872"/>
                  <a:gd name="connsiteX3" fmla="*/ 1 w 468406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8406" h="107872">
                    <a:moveTo>
                      <a:pt x="1" y="-1"/>
                    </a:moveTo>
                    <a:lnTo>
                      <a:pt x="468407" y="-1"/>
                    </a:lnTo>
                    <a:lnTo>
                      <a:pt x="468407" y="107872"/>
                    </a:lnTo>
                    <a:lnTo>
                      <a:pt x="1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FCD5CCC-92AF-44C7-AF83-CFFB27F20C76}"/>
                  </a:ext>
                </a:extLst>
              </p:cNvPr>
              <p:cNvSpPr/>
              <p:nvPr/>
            </p:nvSpPr>
            <p:spPr>
              <a:xfrm rot="10800000">
                <a:off x="13356677" y="9067422"/>
                <a:ext cx="844380" cy="107884"/>
              </a:xfrm>
              <a:custGeom>
                <a:avLst/>
                <a:gdLst>
                  <a:gd name="connsiteX0" fmla="*/ 0 w 844282"/>
                  <a:gd name="connsiteY0" fmla="*/ -1 h 107872"/>
                  <a:gd name="connsiteX1" fmla="*/ 844283 w 844282"/>
                  <a:gd name="connsiteY1" fmla="*/ -1 h 107872"/>
                  <a:gd name="connsiteX2" fmla="*/ 844283 w 844282"/>
                  <a:gd name="connsiteY2" fmla="*/ 107872 h 107872"/>
                  <a:gd name="connsiteX3" fmla="*/ 0 w 844282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4282" h="107872">
                    <a:moveTo>
                      <a:pt x="0" y="-1"/>
                    </a:moveTo>
                    <a:lnTo>
                      <a:pt x="844283" y="-1"/>
                    </a:lnTo>
                    <a:lnTo>
                      <a:pt x="84428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9B46869A-6A5C-4091-B00A-121F1A1792AE}"/>
                  </a:ext>
                </a:extLst>
              </p:cNvPr>
              <p:cNvSpPr/>
              <p:nvPr/>
            </p:nvSpPr>
            <p:spPr>
              <a:xfrm rot="10800000">
                <a:off x="14779562" y="9801328"/>
                <a:ext cx="468460" cy="107884"/>
              </a:xfrm>
              <a:custGeom>
                <a:avLst/>
                <a:gdLst>
                  <a:gd name="connsiteX0" fmla="*/ 1 w 468406"/>
                  <a:gd name="connsiteY0" fmla="*/ 0 h 107872"/>
                  <a:gd name="connsiteX1" fmla="*/ 468407 w 468406"/>
                  <a:gd name="connsiteY1" fmla="*/ 0 h 107872"/>
                  <a:gd name="connsiteX2" fmla="*/ 468407 w 468406"/>
                  <a:gd name="connsiteY2" fmla="*/ 107873 h 107872"/>
                  <a:gd name="connsiteX3" fmla="*/ 1 w 468406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8406" h="107872">
                    <a:moveTo>
                      <a:pt x="1" y="0"/>
                    </a:moveTo>
                    <a:lnTo>
                      <a:pt x="468407" y="0"/>
                    </a:lnTo>
                    <a:lnTo>
                      <a:pt x="468407" y="107873"/>
                    </a:lnTo>
                    <a:lnTo>
                      <a:pt x="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88FC7E67-65D6-4834-AAD8-88BAEDF2DCD4}"/>
                  </a:ext>
                </a:extLst>
              </p:cNvPr>
              <p:cNvSpPr/>
              <p:nvPr/>
            </p:nvSpPr>
            <p:spPr>
              <a:xfrm rot="10800000">
                <a:off x="13891068" y="9801328"/>
                <a:ext cx="844380" cy="107884"/>
              </a:xfrm>
              <a:custGeom>
                <a:avLst/>
                <a:gdLst>
                  <a:gd name="connsiteX0" fmla="*/ -1 w 844282"/>
                  <a:gd name="connsiteY0" fmla="*/ 0 h 107872"/>
                  <a:gd name="connsiteX1" fmla="*/ 844283 w 844282"/>
                  <a:gd name="connsiteY1" fmla="*/ 0 h 107872"/>
                  <a:gd name="connsiteX2" fmla="*/ 844283 w 844282"/>
                  <a:gd name="connsiteY2" fmla="*/ 107873 h 107872"/>
                  <a:gd name="connsiteX3" fmla="*/ -1 w 84428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4282" h="107872">
                    <a:moveTo>
                      <a:pt x="-1" y="0"/>
                    </a:moveTo>
                    <a:lnTo>
                      <a:pt x="844283" y="0"/>
                    </a:lnTo>
                    <a:lnTo>
                      <a:pt x="844283" y="107873"/>
                    </a:lnTo>
                    <a:lnTo>
                      <a:pt x="-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522A4C78-F8DF-4A9D-BA21-9AA499CF6C0C}"/>
                  </a:ext>
                </a:extLst>
              </p:cNvPr>
              <p:cNvSpPr/>
              <p:nvPr/>
            </p:nvSpPr>
            <p:spPr>
              <a:xfrm>
                <a:off x="13838037" y="6770428"/>
                <a:ext cx="1073576" cy="107884"/>
              </a:xfrm>
              <a:custGeom>
                <a:avLst/>
                <a:gdLst>
                  <a:gd name="connsiteX0" fmla="*/ 0 w 1073452"/>
                  <a:gd name="connsiteY0" fmla="*/ 0 h 107872"/>
                  <a:gd name="connsiteX1" fmla="*/ 1073452 w 1073452"/>
                  <a:gd name="connsiteY1" fmla="*/ 0 h 107872"/>
                  <a:gd name="connsiteX2" fmla="*/ 1073452 w 1073452"/>
                  <a:gd name="connsiteY2" fmla="*/ 107873 h 107872"/>
                  <a:gd name="connsiteX3" fmla="*/ 0 w 107345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3452" h="107872">
                    <a:moveTo>
                      <a:pt x="0" y="0"/>
                    </a:moveTo>
                    <a:lnTo>
                      <a:pt x="1073452" y="0"/>
                    </a:lnTo>
                    <a:lnTo>
                      <a:pt x="107345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9797A0A-A9BD-4AF4-8909-1B93825674BB}"/>
                  </a:ext>
                </a:extLst>
              </p:cNvPr>
              <p:cNvSpPr/>
              <p:nvPr/>
            </p:nvSpPr>
            <p:spPr>
              <a:xfrm rot="10800000">
                <a:off x="13356821" y="6770141"/>
                <a:ext cx="437294" cy="107884"/>
              </a:xfrm>
              <a:custGeom>
                <a:avLst/>
                <a:gdLst>
                  <a:gd name="connsiteX0" fmla="*/ 0 w 437243"/>
                  <a:gd name="connsiteY0" fmla="*/ 0 h 107872"/>
                  <a:gd name="connsiteX1" fmla="*/ 437243 w 437243"/>
                  <a:gd name="connsiteY1" fmla="*/ 0 h 107872"/>
                  <a:gd name="connsiteX2" fmla="*/ 437243 w 437243"/>
                  <a:gd name="connsiteY2" fmla="*/ 107873 h 107872"/>
                  <a:gd name="connsiteX3" fmla="*/ 0 w 43724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7243" h="107872">
                    <a:moveTo>
                      <a:pt x="0" y="0"/>
                    </a:moveTo>
                    <a:lnTo>
                      <a:pt x="437243" y="0"/>
                    </a:lnTo>
                    <a:lnTo>
                      <a:pt x="43724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12262A0E-1E8A-4807-B6F1-1B41E534A500}"/>
                  </a:ext>
                </a:extLst>
              </p:cNvPr>
              <p:cNvSpPr/>
              <p:nvPr/>
            </p:nvSpPr>
            <p:spPr>
              <a:xfrm rot="10800000">
                <a:off x="14955055" y="6770141"/>
                <a:ext cx="614225" cy="107884"/>
              </a:xfrm>
              <a:custGeom>
                <a:avLst/>
                <a:gdLst>
                  <a:gd name="connsiteX0" fmla="*/ 0 w 614154"/>
                  <a:gd name="connsiteY0" fmla="*/ 0 h 107872"/>
                  <a:gd name="connsiteX1" fmla="*/ 614155 w 614154"/>
                  <a:gd name="connsiteY1" fmla="*/ 0 h 107872"/>
                  <a:gd name="connsiteX2" fmla="*/ 614155 w 614154"/>
                  <a:gd name="connsiteY2" fmla="*/ 107873 h 107872"/>
                  <a:gd name="connsiteX3" fmla="*/ 0 w 61415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154" h="107872">
                    <a:moveTo>
                      <a:pt x="0" y="0"/>
                    </a:moveTo>
                    <a:lnTo>
                      <a:pt x="614155" y="0"/>
                    </a:lnTo>
                    <a:lnTo>
                      <a:pt x="61415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EB3635EC-E161-4145-BCD2-AB8DBA8FCEFE}"/>
                  </a:ext>
                </a:extLst>
              </p:cNvPr>
              <p:cNvSpPr/>
              <p:nvPr/>
            </p:nvSpPr>
            <p:spPr>
              <a:xfrm>
                <a:off x="15612626" y="6770428"/>
                <a:ext cx="1139745" cy="107884"/>
              </a:xfrm>
              <a:custGeom>
                <a:avLst/>
                <a:gdLst>
                  <a:gd name="connsiteX0" fmla="*/ 0 w 1139613"/>
                  <a:gd name="connsiteY0" fmla="*/ 0 h 107872"/>
                  <a:gd name="connsiteX1" fmla="*/ 1139613 w 1139613"/>
                  <a:gd name="connsiteY1" fmla="*/ 0 h 107872"/>
                  <a:gd name="connsiteX2" fmla="*/ 1139613 w 1139613"/>
                  <a:gd name="connsiteY2" fmla="*/ 107873 h 107872"/>
                  <a:gd name="connsiteX3" fmla="*/ 0 w 113961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9613" h="107872">
                    <a:moveTo>
                      <a:pt x="0" y="0"/>
                    </a:moveTo>
                    <a:lnTo>
                      <a:pt x="1139613" y="0"/>
                    </a:lnTo>
                    <a:lnTo>
                      <a:pt x="113961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55151B68-23B0-437C-996E-98FDFDF31F86}"/>
                  </a:ext>
                </a:extLst>
              </p:cNvPr>
              <p:cNvSpPr/>
              <p:nvPr/>
            </p:nvSpPr>
            <p:spPr>
              <a:xfrm rot="10800000">
                <a:off x="17725496" y="6945490"/>
                <a:ext cx="429143" cy="107884"/>
              </a:xfrm>
              <a:custGeom>
                <a:avLst/>
                <a:gdLst>
                  <a:gd name="connsiteX0" fmla="*/ 0 w 429093"/>
                  <a:gd name="connsiteY0" fmla="*/ 0 h 107872"/>
                  <a:gd name="connsiteX1" fmla="*/ 429093 w 429093"/>
                  <a:gd name="connsiteY1" fmla="*/ 0 h 107872"/>
                  <a:gd name="connsiteX2" fmla="*/ 429093 w 429093"/>
                  <a:gd name="connsiteY2" fmla="*/ 107872 h 107872"/>
                  <a:gd name="connsiteX3" fmla="*/ 0 w 42909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93" h="107872">
                    <a:moveTo>
                      <a:pt x="0" y="0"/>
                    </a:moveTo>
                    <a:lnTo>
                      <a:pt x="429093" y="0"/>
                    </a:lnTo>
                    <a:lnTo>
                      <a:pt x="42909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88261301-CF83-4FE6-8FA7-24C167EFE6D5}"/>
                  </a:ext>
                </a:extLst>
              </p:cNvPr>
              <p:cNvSpPr/>
              <p:nvPr/>
            </p:nvSpPr>
            <p:spPr>
              <a:xfrm rot="10800000">
                <a:off x="16868936" y="6945490"/>
                <a:ext cx="811775" cy="107884"/>
              </a:xfrm>
              <a:custGeom>
                <a:avLst/>
                <a:gdLst>
                  <a:gd name="connsiteX0" fmla="*/ 0 w 811681"/>
                  <a:gd name="connsiteY0" fmla="*/ 0 h 107872"/>
                  <a:gd name="connsiteX1" fmla="*/ 811682 w 811681"/>
                  <a:gd name="connsiteY1" fmla="*/ 0 h 107872"/>
                  <a:gd name="connsiteX2" fmla="*/ 811682 w 811681"/>
                  <a:gd name="connsiteY2" fmla="*/ 107872 h 107872"/>
                  <a:gd name="connsiteX3" fmla="*/ 0 w 811681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681" h="107872">
                    <a:moveTo>
                      <a:pt x="0" y="0"/>
                    </a:moveTo>
                    <a:lnTo>
                      <a:pt x="811682" y="0"/>
                    </a:lnTo>
                    <a:lnTo>
                      <a:pt x="811682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1F127DBB-B75B-49E2-B7F0-6414A84DF19A}"/>
                  </a:ext>
                </a:extLst>
              </p:cNvPr>
              <p:cNvSpPr/>
              <p:nvPr/>
            </p:nvSpPr>
            <p:spPr>
              <a:xfrm rot="10800000">
                <a:off x="15750527" y="6945490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8 w 450188"/>
                  <a:gd name="connsiteY1" fmla="*/ 0 h 107872"/>
                  <a:gd name="connsiteX2" fmla="*/ 450188 w 450188"/>
                  <a:gd name="connsiteY2" fmla="*/ 107872 h 107872"/>
                  <a:gd name="connsiteX3" fmla="*/ 0 w 45018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8" y="0"/>
                    </a:lnTo>
                    <a:lnTo>
                      <a:pt x="450188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1E080EBD-9DBD-4501-B4F8-102771E20F04}"/>
                  </a:ext>
                </a:extLst>
              </p:cNvPr>
              <p:cNvSpPr/>
              <p:nvPr/>
            </p:nvSpPr>
            <p:spPr>
              <a:xfrm>
                <a:off x="16244593" y="6944962"/>
                <a:ext cx="580181" cy="107884"/>
              </a:xfrm>
              <a:custGeom>
                <a:avLst/>
                <a:gdLst>
                  <a:gd name="connsiteX0" fmla="*/ 0 w 580114"/>
                  <a:gd name="connsiteY0" fmla="*/ 0 h 107872"/>
                  <a:gd name="connsiteX1" fmla="*/ 580115 w 580114"/>
                  <a:gd name="connsiteY1" fmla="*/ 0 h 107872"/>
                  <a:gd name="connsiteX2" fmla="*/ 580115 w 580114"/>
                  <a:gd name="connsiteY2" fmla="*/ 107872 h 107872"/>
                  <a:gd name="connsiteX3" fmla="*/ 0 w 580114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4" h="107872">
                    <a:moveTo>
                      <a:pt x="0" y="0"/>
                    </a:moveTo>
                    <a:lnTo>
                      <a:pt x="580115" y="0"/>
                    </a:lnTo>
                    <a:lnTo>
                      <a:pt x="580115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0E7161F-27A9-4B63-8ECF-C81CBF1CF597}"/>
                  </a:ext>
                </a:extLst>
              </p:cNvPr>
              <p:cNvSpPr/>
              <p:nvPr/>
            </p:nvSpPr>
            <p:spPr>
              <a:xfrm>
                <a:off x="14757217" y="6944962"/>
                <a:ext cx="949868" cy="107884"/>
              </a:xfrm>
              <a:custGeom>
                <a:avLst/>
                <a:gdLst>
                  <a:gd name="connsiteX0" fmla="*/ 0 w 949758"/>
                  <a:gd name="connsiteY0" fmla="*/ 0 h 107872"/>
                  <a:gd name="connsiteX1" fmla="*/ 949759 w 949758"/>
                  <a:gd name="connsiteY1" fmla="*/ 0 h 107872"/>
                  <a:gd name="connsiteX2" fmla="*/ 949759 w 949758"/>
                  <a:gd name="connsiteY2" fmla="*/ 107872 h 107872"/>
                  <a:gd name="connsiteX3" fmla="*/ 0 w 94975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0" y="0"/>
                    </a:moveTo>
                    <a:lnTo>
                      <a:pt x="949759" y="0"/>
                    </a:lnTo>
                    <a:lnTo>
                      <a:pt x="949759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B49A032E-D985-4EAB-BE17-F0730A188901}"/>
                  </a:ext>
                </a:extLst>
              </p:cNvPr>
              <p:cNvSpPr/>
              <p:nvPr/>
            </p:nvSpPr>
            <p:spPr>
              <a:xfrm>
                <a:off x="14369790" y="6944962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2 h 107872"/>
                  <a:gd name="connsiteX3" fmla="*/ 0 w 34375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D8D59E87-3583-45CC-8926-D60636FFFBB0}"/>
                  </a:ext>
                </a:extLst>
              </p:cNvPr>
              <p:cNvSpPr/>
              <p:nvPr/>
            </p:nvSpPr>
            <p:spPr>
              <a:xfrm rot="10800000">
                <a:off x="13957382" y="6945490"/>
                <a:ext cx="368727" cy="107884"/>
              </a:xfrm>
              <a:custGeom>
                <a:avLst/>
                <a:gdLst>
                  <a:gd name="connsiteX0" fmla="*/ 1 w 368684"/>
                  <a:gd name="connsiteY0" fmla="*/ 0 h 107872"/>
                  <a:gd name="connsiteX1" fmla="*/ 368685 w 368684"/>
                  <a:gd name="connsiteY1" fmla="*/ 0 h 107872"/>
                  <a:gd name="connsiteX2" fmla="*/ 368685 w 368684"/>
                  <a:gd name="connsiteY2" fmla="*/ 107872 h 107872"/>
                  <a:gd name="connsiteX3" fmla="*/ 1 w 368684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1" y="0"/>
                    </a:moveTo>
                    <a:lnTo>
                      <a:pt x="368685" y="0"/>
                    </a:lnTo>
                    <a:lnTo>
                      <a:pt x="368685" y="107872"/>
                    </a:lnTo>
                    <a:lnTo>
                      <a:pt x="1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00D58C27-B86B-4C68-8C74-6BC58D824849}"/>
                  </a:ext>
                </a:extLst>
              </p:cNvPr>
              <p:cNvSpPr/>
              <p:nvPr/>
            </p:nvSpPr>
            <p:spPr>
              <a:xfrm rot="10800000">
                <a:off x="13356677" y="6945490"/>
                <a:ext cx="556686" cy="107884"/>
              </a:xfrm>
              <a:custGeom>
                <a:avLst/>
                <a:gdLst>
                  <a:gd name="connsiteX0" fmla="*/ 0 w 556622"/>
                  <a:gd name="connsiteY0" fmla="*/ 0 h 107872"/>
                  <a:gd name="connsiteX1" fmla="*/ 556623 w 556622"/>
                  <a:gd name="connsiteY1" fmla="*/ 0 h 107872"/>
                  <a:gd name="connsiteX2" fmla="*/ 556623 w 556622"/>
                  <a:gd name="connsiteY2" fmla="*/ 107872 h 107872"/>
                  <a:gd name="connsiteX3" fmla="*/ 0 w 556622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622" h="107872">
                    <a:moveTo>
                      <a:pt x="0" y="0"/>
                    </a:moveTo>
                    <a:lnTo>
                      <a:pt x="556623" y="0"/>
                    </a:lnTo>
                    <a:lnTo>
                      <a:pt x="55662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CB998A0B-FAD1-4F07-9D66-3844223FF35B}"/>
                  </a:ext>
                </a:extLst>
              </p:cNvPr>
              <p:cNvSpPr/>
              <p:nvPr/>
            </p:nvSpPr>
            <p:spPr>
              <a:xfrm>
                <a:off x="13356629" y="7119975"/>
                <a:ext cx="429143" cy="107884"/>
              </a:xfrm>
              <a:custGeom>
                <a:avLst/>
                <a:gdLst>
                  <a:gd name="connsiteX0" fmla="*/ 0 w 429093"/>
                  <a:gd name="connsiteY0" fmla="*/ 0 h 107872"/>
                  <a:gd name="connsiteX1" fmla="*/ 429093 w 429093"/>
                  <a:gd name="connsiteY1" fmla="*/ 0 h 107872"/>
                  <a:gd name="connsiteX2" fmla="*/ 429093 w 429093"/>
                  <a:gd name="connsiteY2" fmla="*/ 107872 h 107872"/>
                  <a:gd name="connsiteX3" fmla="*/ 0 w 42909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93" h="107872">
                    <a:moveTo>
                      <a:pt x="0" y="0"/>
                    </a:moveTo>
                    <a:lnTo>
                      <a:pt x="429093" y="0"/>
                    </a:lnTo>
                    <a:lnTo>
                      <a:pt x="42909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FC995E74-0C1D-4C49-9202-E8639CB54EE2}"/>
                  </a:ext>
                </a:extLst>
              </p:cNvPr>
              <p:cNvSpPr/>
              <p:nvPr/>
            </p:nvSpPr>
            <p:spPr>
              <a:xfrm>
                <a:off x="13830844" y="7119975"/>
                <a:ext cx="811775" cy="107884"/>
              </a:xfrm>
              <a:custGeom>
                <a:avLst/>
                <a:gdLst>
                  <a:gd name="connsiteX0" fmla="*/ 0 w 811681"/>
                  <a:gd name="connsiteY0" fmla="*/ 0 h 107872"/>
                  <a:gd name="connsiteX1" fmla="*/ 811682 w 811681"/>
                  <a:gd name="connsiteY1" fmla="*/ 0 h 107872"/>
                  <a:gd name="connsiteX2" fmla="*/ 811682 w 811681"/>
                  <a:gd name="connsiteY2" fmla="*/ 107872 h 107872"/>
                  <a:gd name="connsiteX3" fmla="*/ 0 w 811681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681" h="107872">
                    <a:moveTo>
                      <a:pt x="0" y="0"/>
                    </a:moveTo>
                    <a:lnTo>
                      <a:pt x="811682" y="0"/>
                    </a:lnTo>
                    <a:lnTo>
                      <a:pt x="811682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8D46AFA1-5231-4CBE-B2E3-54F17C1E5280}"/>
                  </a:ext>
                </a:extLst>
              </p:cNvPr>
              <p:cNvSpPr/>
              <p:nvPr/>
            </p:nvSpPr>
            <p:spPr>
              <a:xfrm>
                <a:off x="15310548" y="7119975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7 w 450188"/>
                  <a:gd name="connsiteY1" fmla="*/ 0 h 107872"/>
                  <a:gd name="connsiteX2" fmla="*/ 450187 w 450188"/>
                  <a:gd name="connsiteY2" fmla="*/ 107872 h 107872"/>
                  <a:gd name="connsiteX3" fmla="*/ 0 w 45018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7" y="0"/>
                    </a:lnTo>
                    <a:lnTo>
                      <a:pt x="450187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C1859E05-1DD2-4610-BE18-8CA621B415A2}"/>
                  </a:ext>
                </a:extLst>
              </p:cNvPr>
              <p:cNvSpPr/>
              <p:nvPr/>
            </p:nvSpPr>
            <p:spPr>
              <a:xfrm rot="10800000">
                <a:off x="14686685" y="7120311"/>
                <a:ext cx="580181" cy="107884"/>
              </a:xfrm>
              <a:custGeom>
                <a:avLst/>
                <a:gdLst>
                  <a:gd name="connsiteX0" fmla="*/ 0 w 580114"/>
                  <a:gd name="connsiteY0" fmla="*/ 0 h 107872"/>
                  <a:gd name="connsiteX1" fmla="*/ 580115 w 580114"/>
                  <a:gd name="connsiteY1" fmla="*/ 0 h 107872"/>
                  <a:gd name="connsiteX2" fmla="*/ 580115 w 580114"/>
                  <a:gd name="connsiteY2" fmla="*/ 107872 h 107872"/>
                  <a:gd name="connsiteX3" fmla="*/ 0 w 580114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4" h="107872">
                    <a:moveTo>
                      <a:pt x="0" y="0"/>
                    </a:moveTo>
                    <a:lnTo>
                      <a:pt x="580115" y="0"/>
                    </a:lnTo>
                    <a:lnTo>
                      <a:pt x="580115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E1F78BBC-F4BD-4CF1-8B9A-42DEDD1022DC}"/>
                  </a:ext>
                </a:extLst>
              </p:cNvPr>
              <p:cNvSpPr/>
              <p:nvPr/>
            </p:nvSpPr>
            <p:spPr>
              <a:xfrm rot="10800000">
                <a:off x="15804038" y="7120311"/>
                <a:ext cx="949868" cy="107884"/>
              </a:xfrm>
              <a:custGeom>
                <a:avLst/>
                <a:gdLst>
                  <a:gd name="connsiteX0" fmla="*/ -1 w 949758"/>
                  <a:gd name="connsiteY0" fmla="*/ 0 h 107872"/>
                  <a:gd name="connsiteX1" fmla="*/ 949758 w 949758"/>
                  <a:gd name="connsiteY1" fmla="*/ 0 h 107872"/>
                  <a:gd name="connsiteX2" fmla="*/ 949758 w 949758"/>
                  <a:gd name="connsiteY2" fmla="*/ 107872 h 107872"/>
                  <a:gd name="connsiteX3" fmla="*/ -1 w 94975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-1" y="0"/>
                    </a:moveTo>
                    <a:lnTo>
                      <a:pt x="949758" y="0"/>
                    </a:lnTo>
                    <a:lnTo>
                      <a:pt x="949758" y="107872"/>
                    </a:lnTo>
                    <a:lnTo>
                      <a:pt x="-1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4622BB4A-C487-45B4-96E7-411DD610374C}"/>
                  </a:ext>
                </a:extLst>
              </p:cNvPr>
              <p:cNvSpPr/>
              <p:nvPr/>
            </p:nvSpPr>
            <p:spPr>
              <a:xfrm rot="10800000">
                <a:off x="16797588" y="7120311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2 h 107872"/>
                  <a:gd name="connsiteX3" fmla="*/ 0 w 34375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AF8AE562-769D-46B2-82A3-2FAAE16DC343}"/>
                  </a:ext>
                </a:extLst>
              </p:cNvPr>
              <p:cNvSpPr/>
              <p:nvPr/>
            </p:nvSpPr>
            <p:spPr>
              <a:xfrm>
                <a:off x="17185351" y="7119975"/>
                <a:ext cx="368727" cy="107884"/>
              </a:xfrm>
              <a:custGeom>
                <a:avLst/>
                <a:gdLst>
                  <a:gd name="connsiteX0" fmla="*/ 0 w 368684"/>
                  <a:gd name="connsiteY0" fmla="*/ 0 h 107872"/>
                  <a:gd name="connsiteX1" fmla="*/ 368684 w 368684"/>
                  <a:gd name="connsiteY1" fmla="*/ 0 h 107872"/>
                  <a:gd name="connsiteX2" fmla="*/ 368684 w 368684"/>
                  <a:gd name="connsiteY2" fmla="*/ 107872 h 107872"/>
                  <a:gd name="connsiteX3" fmla="*/ 0 w 368684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0" y="0"/>
                    </a:moveTo>
                    <a:lnTo>
                      <a:pt x="368684" y="0"/>
                    </a:lnTo>
                    <a:lnTo>
                      <a:pt x="368684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E85DC0A0-BE14-4F1F-883F-D0D07E182337}"/>
                  </a:ext>
                </a:extLst>
              </p:cNvPr>
              <p:cNvSpPr/>
              <p:nvPr/>
            </p:nvSpPr>
            <p:spPr>
              <a:xfrm>
                <a:off x="17597712" y="7119975"/>
                <a:ext cx="556686" cy="107884"/>
              </a:xfrm>
              <a:custGeom>
                <a:avLst/>
                <a:gdLst>
                  <a:gd name="connsiteX0" fmla="*/ 0 w 556622"/>
                  <a:gd name="connsiteY0" fmla="*/ 0 h 107872"/>
                  <a:gd name="connsiteX1" fmla="*/ 556623 w 556622"/>
                  <a:gd name="connsiteY1" fmla="*/ 0 h 107872"/>
                  <a:gd name="connsiteX2" fmla="*/ 556623 w 556622"/>
                  <a:gd name="connsiteY2" fmla="*/ 107872 h 107872"/>
                  <a:gd name="connsiteX3" fmla="*/ 0 w 556622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622" h="107872">
                    <a:moveTo>
                      <a:pt x="0" y="0"/>
                    </a:moveTo>
                    <a:lnTo>
                      <a:pt x="556623" y="0"/>
                    </a:lnTo>
                    <a:lnTo>
                      <a:pt x="556623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FA2142C2-E1FF-4782-9AEB-9171E74CA5CB}"/>
                  </a:ext>
                </a:extLst>
              </p:cNvPr>
              <p:cNvSpPr/>
              <p:nvPr/>
            </p:nvSpPr>
            <p:spPr>
              <a:xfrm rot="10800000">
                <a:off x="16086170" y="7295133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8 w 450188"/>
                  <a:gd name="connsiteY1" fmla="*/ 0 h 107872"/>
                  <a:gd name="connsiteX2" fmla="*/ 450188 w 450188"/>
                  <a:gd name="connsiteY2" fmla="*/ 107872 h 107872"/>
                  <a:gd name="connsiteX3" fmla="*/ 0 w 45018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8" y="0"/>
                    </a:lnTo>
                    <a:lnTo>
                      <a:pt x="450188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7C1A7EF6-0042-4EE1-B584-3DA88A405971}"/>
                  </a:ext>
                </a:extLst>
              </p:cNvPr>
              <p:cNvSpPr/>
              <p:nvPr/>
            </p:nvSpPr>
            <p:spPr>
              <a:xfrm>
                <a:off x="16580236" y="7294989"/>
                <a:ext cx="676079" cy="107884"/>
              </a:xfrm>
              <a:custGeom>
                <a:avLst/>
                <a:gdLst>
                  <a:gd name="connsiteX0" fmla="*/ 0 w 676001"/>
                  <a:gd name="connsiteY0" fmla="*/ 0 h 107872"/>
                  <a:gd name="connsiteX1" fmla="*/ 676001 w 676001"/>
                  <a:gd name="connsiteY1" fmla="*/ 0 h 107872"/>
                  <a:gd name="connsiteX2" fmla="*/ 676001 w 676001"/>
                  <a:gd name="connsiteY2" fmla="*/ 107872 h 107872"/>
                  <a:gd name="connsiteX3" fmla="*/ 0 w 676001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001" h="107872">
                    <a:moveTo>
                      <a:pt x="0" y="0"/>
                    </a:moveTo>
                    <a:lnTo>
                      <a:pt x="676001" y="0"/>
                    </a:lnTo>
                    <a:lnTo>
                      <a:pt x="676001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BB56D0D-3A08-4CC9-9A05-50FEEE625364}"/>
                  </a:ext>
                </a:extLst>
              </p:cNvPr>
              <p:cNvSpPr/>
              <p:nvPr/>
            </p:nvSpPr>
            <p:spPr>
              <a:xfrm>
                <a:off x="15092860" y="7294989"/>
                <a:ext cx="949868" cy="107884"/>
              </a:xfrm>
              <a:custGeom>
                <a:avLst/>
                <a:gdLst>
                  <a:gd name="connsiteX0" fmla="*/ 0 w 949758"/>
                  <a:gd name="connsiteY0" fmla="*/ 0 h 107872"/>
                  <a:gd name="connsiteX1" fmla="*/ 949759 w 949758"/>
                  <a:gd name="connsiteY1" fmla="*/ 0 h 107872"/>
                  <a:gd name="connsiteX2" fmla="*/ 949759 w 949758"/>
                  <a:gd name="connsiteY2" fmla="*/ 107872 h 107872"/>
                  <a:gd name="connsiteX3" fmla="*/ 0 w 949758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0" y="0"/>
                    </a:moveTo>
                    <a:lnTo>
                      <a:pt x="949759" y="0"/>
                    </a:lnTo>
                    <a:lnTo>
                      <a:pt x="949759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4766EC32-C0A2-4448-8A49-CA387655333A}"/>
                  </a:ext>
                </a:extLst>
              </p:cNvPr>
              <p:cNvSpPr/>
              <p:nvPr/>
            </p:nvSpPr>
            <p:spPr>
              <a:xfrm>
                <a:off x="14705433" y="7294989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2 h 107872"/>
                  <a:gd name="connsiteX3" fmla="*/ 0 w 343753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8B6FC48E-6E2F-4E5F-8394-7282C966D7A4}"/>
                  </a:ext>
                </a:extLst>
              </p:cNvPr>
              <p:cNvSpPr/>
              <p:nvPr/>
            </p:nvSpPr>
            <p:spPr>
              <a:xfrm rot="10800000">
                <a:off x="14293024" y="7295133"/>
                <a:ext cx="368727" cy="107884"/>
              </a:xfrm>
              <a:custGeom>
                <a:avLst/>
                <a:gdLst>
                  <a:gd name="connsiteX0" fmla="*/ 1 w 368684"/>
                  <a:gd name="connsiteY0" fmla="*/ 0 h 107872"/>
                  <a:gd name="connsiteX1" fmla="*/ 368685 w 368684"/>
                  <a:gd name="connsiteY1" fmla="*/ 0 h 107872"/>
                  <a:gd name="connsiteX2" fmla="*/ 368685 w 368684"/>
                  <a:gd name="connsiteY2" fmla="*/ 107872 h 107872"/>
                  <a:gd name="connsiteX3" fmla="*/ 1 w 368684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1" y="0"/>
                    </a:moveTo>
                    <a:lnTo>
                      <a:pt x="368685" y="0"/>
                    </a:lnTo>
                    <a:lnTo>
                      <a:pt x="368685" y="107872"/>
                    </a:lnTo>
                    <a:lnTo>
                      <a:pt x="1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7C375E0-D678-4273-9678-35666F96FF6B}"/>
                  </a:ext>
                </a:extLst>
              </p:cNvPr>
              <p:cNvSpPr/>
              <p:nvPr/>
            </p:nvSpPr>
            <p:spPr>
              <a:xfrm rot="10800000">
                <a:off x="13356677" y="7295133"/>
                <a:ext cx="892329" cy="107884"/>
              </a:xfrm>
              <a:custGeom>
                <a:avLst/>
                <a:gdLst>
                  <a:gd name="connsiteX0" fmla="*/ 0 w 892226"/>
                  <a:gd name="connsiteY0" fmla="*/ 0 h 107872"/>
                  <a:gd name="connsiteX1" fmla="*/ 892226 w 892226"/>
                  <a:gd name="connsiteY1" fmla="*/ 0 h 107872"/>
                  <a:gd name="connsiteX2" fmla="*/ 892226 w 892226"/>
                  <a:gd name="connsiteY2" fmla="*/ 107872 h 107872"/>
                  <a:gd name="connsiteX3" fmla="*/ 0 w 892226"/>
                  <a:gd name="connsiteY3" fmla="*/ 107872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2226" h="107872">
                    <a:moveTo>
                      <a:pt x="0" y="0"/>
                    </a:moveTo>
                    <a:lnTo>
                      <a:pt x="892226" y="0"/>
                    </a:lnTo>
                    <a:lnTo>
                      <a:pt x="892226" y="107872"/>
                    </a:lnTo>
                    <a:lnTo>
                      <a:pt x="0" y="107872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B4444342-BB02-4F7F-B0AE-79777F582ABF}"/>
                  </a:ext>
                </a:extLst>
              </p:cNvPr>
              <p:cNvSpPr/>
              <p:nvPr/>
            </p:nvSpPr>
            <p:spPr>
              <a:xfrm>
                <a:off x="13356629" y="9267129"/>
                <a:ext cx="429143" cy="107884"/>
              </a:xfrm>
              <a:custGeom>
                <a:avLst/>
                <a:gdLst>
                  <a:gd name="connsiteX0" fmla="*/ 0 w 429093"/>
                  <a:gd name="connsiteY0" fmla="*/ 0 h 107872"/>
                  <a:gd name="connsiteX1" fmla="*/ 429093 w 429093"/>
                  <a:gd name="connsiteY1" fmla="*/ 0 h 107872"/>
                  <a:gd name="connsiteX2" fmla="*/ 429093 w 429093"/>
                  <a:gd name="connsiteY2" fmla="*/ 107873 h 107872"/>
                  <a:gd name="connsiteX3" fmla="*/ 0 w 42909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9093" h="107872">
                    <a:moveTo>
                      <a:pt x="0" y="0"/>
                    </a:moveTo>
                    <a:lnTo>
                      <a:pt x="429093" y="0"/>
                    </a:lnTo>
                    <a:lnTo>
                      <a:pt x="42909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7B32B9DD-2B56-417F-9ACF-5B6E4836506E}"/>
                  </a:ext>
                </a:extLst>
              </p:cNvPr>
              <p:cNvSpPr/>
              <p:nvPr/>
            </p:nvSpPr>
            <p:spPr>
              <a:xfrm>
                <a:off x="13830844" y="9267129"/>
                <a:ext cx="811775" cy="107884"/>
              </a:xfrm>
              <a:custGeom>
                <a:avLst/>
                <a:gdLst>
                  <a:gd name="connsiteX0" fmla="*/ 0 w 811681"/>
                  <a:gd name="connsiteY0" fmla="*/ 0 h 107872"/>
                  <a:gd name="connsiteX1" fmla="*/ 811682 w 811681"/>
                  <a:gd name="connsiteY1" fmla="*/ 0 h 107872"/>
                  <a:gd name="connsiteX2" fmla="*/ 811682 w 811681"/>
                  <a:gd name="connsiteY2" fmla="*/ 107873 h 107872"/>
                  <a:gd name="connsiteX3" fmla="*/ 0 w 811681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681" h="107872">
                    <a:moveTo>
                      <a:pt x="0" y="0"/>
                    </a:moveTo>
                    <a:lnTo>
                      <a:pt x="811682" y="0"/>
                    </a:lnTo>
                    <a:lnTo>
                      <a:pt x="811682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608ED532-EB8E-4C36-BE41-123526C94116}"/>
                  </a:ext>
                </a:extLst>
              </p:cNvPr>
              <p:cNvSpPr/>
              <p:nvPr/>
            </p:nvSpPr>
            <p:spPr>
              <a:xfrm>
                <a:off x="15310548" y="9267129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7 w 450188"/>
                  <a:gd name="connsiteY1" fmla="*/ 0 h 107872"/>
                  <a:gd name="connsiteX2" fmla="*/ 450187 w 450188"/>
                  <a:gd name="connsiteY2" fmla="*/ 107873 h 107872"/>
                  <a:gd name="connsiteX3" fmla="*/ 0 w 45018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7" y="0"/>
                    </a:lnTo>
                    <a:lnTo>
                      <a:pt x="450187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F616E684-8691-4AE8-BDA6-A6ACA4FBA52F}"/>
                  </a:ext>
                </a:extLst>
              </p:cNvPr>
              <p:cNvSpPr/>
              <p:nvPr/>
            </p:nvSpPr>
            <p:spPr>
              <a:xfrm rot="10800000">
                <a:off x="14686685" y="9267608"/>
                <a:ext cx="580181" cy="107884"/>
              </a:xfrm>
              <a:custGeom>
                <a:avLst/>
                <a:gdLst>
                  <a:gd name="connsiteX0" fmla="*/ 0 w 580114"/>
                  <a:gd name="connsiteY0" fmla="*/ 0 h 107872"/>
                  <a:gd name="connsiteX1" fmla="*/ 580115 w 580114"/>
                  <a:gd name="connsiteY1" fmla="*/ 0 h 107872"/>
                  <a:gd name="connsiteX2" fmla="*/ 580115 w 580114"/>
                  <a:gd name="connsiteY2" fmla="*/ 107873 h 107872"/>
                  <a:gd name="connsiteX3" fmla="*/ 0 w 58011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4" h="107872">
                    <a:moveTo>
                      <a:pt x="0" y="0"/>
                    </a:moveTo>
                    <a:lnTo>
                      <a:pt x="580115" y="0"/>
                    </a:lnTo>
                    <a:lnTo>
                      <a:pt x="580115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AACC24D4-6E4E-4850-B21E-17400D60F507}"/>
                  </a:ext>
                </a:extLst>
              </p:cNvPr>
              <p:cNvSpPr/>
              <p:nvPr/>
            </p:nvSpPr>
            <p:spPr>
              <a:xfrm rot="10800000">
                <a:off x="15804038" y="9267608"/>
                <a:ext cx="949868" cy="107884"/>
              </a:xfrm>
              <a:custGeom>
                <a:avLst/>
                <a:gdLst>
                  <a:gd name="connsiteX0" fmla="*/ -1 w 949758"/>
                  <a:gd name="connsiteY0" fmla="*/ 0 h 107872"/>
                  <a:gd name="connsiteX1" fmla="*/ 949758 w 949758"/>
                  <a:gd name="connsiteY1" fmla="*/ 0 h 107872"/>
                  <a:gd name="connsiteX2" fmla="*/ 949758 w 949758"/>
                  <a:gd name="connsiteY2" fmla="*/ 107873 h 107872"/>
                  <a:gd name="connsiteX3" fmla="*/ -1 w 94975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-1" y="0"/>
                    </a:moveTo>
                    <a:lnTo>
                      <a:pt x="949758" y="0"/>
                    </a:lnTo>
                    <a:lnTo>
                      <a:pt x="949758" y="107873"/>
                    </a:lnTo>
                    <a:lnTo>
                      <a:pt x="-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B7E5A39C-56F8-4301-886D-89FC3AF3A99D}"/>
                  </a:ext>
                </a:extLst>
              </p:cNvPr>
              <p:cNvSpPr/>
              <p:nvPr/>
            </p:nvSpPr>
            <p:spPr>
              <a:xfrm rot="10800000">
                <a:off x="16797588" y="9267608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3 h 107872"/>
                  <a:gd name="connsiteX3" fmla="*/ 0 w 34375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EC1C320-F6B7-44B3-9D28-EEE4F26427A9}"/>
                  </a:ext>
                </a:extLst>
              </p:cNvPr>
              <p:cNvSpPr/>
              <p:nvPr/>
            </p:nvSpPr>
            <p:spPr>
              <a:xfrm>
                <a:off x="17185351" y="9267129"/>
                <a:ext cx="368727" cy="107884"/>
              </a:xfrm>
              <a:custGeom>
                <a:avLst/>
                <a:gdLst>
                  <a:gd name="connsiteX0" fmla="*/ 0 w 368684"/>
                  <a:gd name="connsiteY0" fmla="*/ 0 h 107872"/>
                  <a:gd name="connsiteX1" fmla="*/ 368684 w 368684"/>
                  <a:gd name="connsiteY1" fmla="*/ 0 h 107872"/>
                  <a:gd name="connsiteX2" fmla="*/ 368684 w 368684"/>
                  <a:gd name="connsiteY2" fmla="*/ 107873 h 107872"/>
                  <a:gd name="connsiteX3" fmla="*/ 0 w 36868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0" y="0"/>
                    </a:moveTo>
                    <a:lnTo>
                      <a:pt x="368684" y="0"/>
                    </a:lnTo>
                    <a:lnTo>
                      <a:pt x="36868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644B7699-419E-4547-8383-2391EE0ED126}"/>
                  </a:ext>
                </a:extLst>
              </p:cNvPr>
              <p:cNvSpPr/>
              <p:nvPr/>
            </p:nvSpPr>
            <p:spPr>
              <a:xfrm>
                <a:off x="17597712" y="9267129"/>
                <a:ext cx="556686" cy="107884"/>
              </a:xfrm>
              <a:custGeom>
                <a:avLst/>
                <a:gdLst>
                  <a:gd name="connsiteX0" fmla="*/ 0 w 556622"/>
                  <a:gd name="connsiteY0" fmla="*/ 0 h 107872"/>
                  <a:gd name="connsiteX1" fmla="*/ 556623 w 556622"/>
                  <a:gd name="connsiteY1" fmla="*/ 0 h 107872"/>
                  <a:gd name="connsiteX2" fmla="*/ 556623 w 556622"/>
                  <a:gd name="connsiteY2" fmla="*/ 107873 h 107872"/>
                  <a:gd name="connsiteX3" fmla="*/ 0 w 556622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622" h="107872">
                    <a:moveTo>
                      <a:pt x="0" y="0"/>
                    </a:moveTo>
                    <a:lnTo>
                      <a:pt x="556623" y="0"/>
                    </a:lnTo>
                    <a:lnTo>
                      <a:pt x="556623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71F825A-D6BF-4CE5-9887-0058B5DB65B0}"/>
                  </a:ext>
                </a:extLst>
              </p:cNvPr>
              <p:cNvSpPr/>
              <p:nvPr/>
            </p:nvSpPr>
            <p:spPr>
              <a:xfrm rot="10800000">
                <a:off x="16086170" y="9442430"/>
                <a:ext cx="450240" cy="107884"/>
              </a:xfrm>
              <a:custGeom>
                <a:avLst/>
                <a:gdLst>
                  <a:gd name="connsiteX0" fmla="*/ 0 w 450188"/>
                  <a:gd name="connsiteY0" fmla="*/ 0 h 107872"/>
                  <a:gd name="connsiteX1" fmla="*/ 450188 w 450188"/>
                  <a:gd name="connsiteY1" fmla="*/ 0 h 107872"/>
                  <a:gd name="connsiteX2" fmla="*/ 450188 w 450188"/>
                  <a:gd name="connsiteY2" fmla="*/ 107873 h 107872"/>
                  <a:gd name="connsiteX3" fmla="*/ 0 w 45018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0188" h="107872">
                    <a:moveTo>
                      <a:pt x="0" y="0"/>
                    </a:moveTo>
                    <a:lnTo>
                      <a:pt x="450188" y="0"/>
                    </a:lnTo>
                    <a:lnTo>
                      <a:pt x="450188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ED9F3D46-0F7F-41F9-A35B-FA2BAB9FF764}"/>
                  </a:ext>
                </a:extLst>
              </p:cNvPr>
              <p:cNvSpPr/>
              <p:nvPr/>
            </p:nvSpPr>
            <p:spPr>
              <a:xfrm>
                <a:off x="16580236" y="9442142"/>
                <a:ext cx="676079" cy="107884"/>
              </a:xfrm>
              <a:custGeom>
                <a:avLst/>
                <a:gdLst>
                  <a:gd name="connsiteX0" fmla="*/ 0 w 676001"/>
                  <a:gd name="connsiteY0" fmla="*/ 0 h 107872"/>
                  <a:gd name="connsiteX1" fmla="*/ 676001 w 676001"/>
                  <a:gd name="connsiteY1" fmla="*/ 0 h 107872"/>
                  <a:gd name="connsiteX2" fmla="*/ 676001 w 676001"/>
                  <a:gd name="connsiteY2" fmla="*/ 107873 h 107872"/>
                  <a:gd name="connsiteX3" fmla="*/ 0 w 676001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6001" h="107872">
                    <a:moveTo>
                      <a:pt x="0" y="0"/>
                    </a:moveTo>
                    <a:lnTo>
                      <a:pt x="676001" y="0"/>
                    </a:lnTo>
                    <a:lnTo>
                      <a:pt x="676001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BBA45543-5F5E-463A-A3E1-EB34029396FC}"/>
                  </a:ext>
                </a:extLst>
              </p:cNvPr>
              <p:cNvSpPr/>
              <p:nvPr/>
            </p:nvSpPr>
            <p:spPr>
              <a:xfrm>
                <a:off x="15092860" y="9442142"/>
                <a:ext cx="949868" cy="107884"/>
              </a:xfrm>
              <a:custGeom>
                <a:avLst/>
                <a:gdLst>
                  <a:gd name="connsiteX0" fmla="*/ 0 w 949758"/>
                  <a:gd name="connsiteY0" fmla="*/ 0 h 107872"/>
                  <a:gd name="connsiteX1" fmla="*/ 949759 w 949758"/>
                  <a:gd name="connsiteY1" fmla="*/ 0 h 107872"/>
                  <a:gd name="connsiteX2" fmla="*/ 949759 w 949758"/>
                  <a:gd name="connsiteY2" fmla="*/ 107873 h 107872"/>
                  <a:gd name="connsiteX3" fmla="*/ 0 w 949758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9758" h="107872">
                    <a:moveTo>
                      <a:pt x="0" y="0"/>
                    </a:moveTo>
                    <a:lnTo>
                      <a:pt x="949759" y="0"/>
                    </a:lnTo>
                    <a:lnTo>
                      <a:pt x="949759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F1CDF097-5E2E-4DEC-BC68-3AF400F3B140}"/>
                  </a:ext>
                </a:extLst>
              </p:cNvPr>
              <p:cNvSpPr/>
              <p:nvPr/>
            </p:nvSpPr>
            <p:spPr>
              <a:xfrm>
                <a:off x="14705433" y="9442142"/>
                <a:ext cx="343793" cy="107884"/>
              </a:xfrm>
              <a:custGeom>
                <a:avLst/>
                <a:gdLst>
                  <a:gd name="connsiteX0" fmla="*/ 0 w 343753"/>
                  <a:gd name="connsiteY0" fmla="*/ 0 h 107872"/>
                  <a:gd name="connsiteX1" fmla="*/ 343754 w 343753"/>
                  <a:gd name="connsiteY1" fmla="*/ 0 h 107872"/>
                  <a:gd name="connsiteX2" fmla="*/ 343754 w 343753"/>
                  <a:gd name="connsiteY2" fmla="*/ 107873 h 107872"/>
                  <a:gd name="connsiteX3" fmla="*/ 0 w 343753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753" h="107872">
                    <a:moveTo>
                      <a:pt x="0" y="0"/>
                    </a:moveTo>
                    <a:lnTo>
                      <a:pt x="343754" y="0"/>
                    </a:lnTo>
                    <a:lnTo>
                      <a:pt x="343754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39AF8874-49ED-4AB8-AB1D-3E38E2C62DDE}"/>
                  </a:ext>
                </a:extLst>
              </p:cNvPr>
              <p:cNvSpPr/>
              <p:nvPr/>
            </p:nvSpPr>
            <p:spPr>
              <a:xfrm rot="10800000">
                <a:off x="14293024" y="9442430"/>
                <a:ext cx="368727" cy="107884"/>
              </a:xfrm>
              <a:custGeom>
                <a:avLst/>
                <a:gdLst>
                  <a:gd name="connsiteX0" fmla="*/ 1 w 368684"/>
                  <a:gd name="connsiteY0" fmla="*/ 0 h 107872"/>
                  <a:gd name="connsiteX1" fmla="*/ 368685 w 368684"/>
                  <a:gd name="connsiteY1" fmla="*/ 0 h 107872"/>
                  <a:gd name="connsiteX2" fmla="*/ 368685 w 368684"/>
                  <a:gd name="connsiteY2" fmla="*/ 107873 h 107872"/>
                  <a:gd name="connsiteX3" fmla="*/ 1 w 368684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8684" h="107872">
                    <a:moveTo>
                      <a:pt x="1" y="0"/>
                    </a:moveTo>
                    <a:lnTo>
                      <a:pt x="368685" y="0"/>
                    </a:lnTo>
                    <a:lnTo>
                      <a:pt x="368685" y="107873"/>
                    </a:lnTo>
                    <a:lnTo>
                      <a:pt x="1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12842BA-36B0-4A95-86E5-DF491B145FBE}"/>
                  </a:ext>
                </a:extLst>
              </p:cNvPr>
              <p:cNvSpPr/>
              <p:nvPr/>
            </p:nvSpPr>
            <p:spPr>
              <a:xfrm rot="10800000">
                <a:off x="13356677" y="9442430"/>
                <a:ext cx="892329" cy="107884"/>
              </a:xfrm>
              <a:custGeom>
                <a:avLst/>
                <a:gdLst>
                  <a:gd name="connsiteX0" fmla="*/ 0 w 892226"/>
                  <a:gd name="connsiteY0" fmla="*/ 0 h 107872"/>
                  <a:gd name="connsiteX1" fmla="*/ 892226 w 892226"/>
                  <a:gd name="connsiteY1" fmla="*/ 0 h 107872"/>
                  <a:gd name="connsiteX2" fmla="*/ 892226 w 892226"/>
                  <a:gd name="connsiteY2" fmla="*/ 107873 h 107872"/>
                  <a:gd name="connsiteX3" fmla="*/ 0 w 892226"/>
                  <a:gd name="connsiteY3" fmla="*/ 107873 h 107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2226" h="107872">
                    <a:moveTo>
                      <a:pt x="0" y="0"/>
                    </a:moveTo>
                    <a:lnTo>
                      <a:pt x="892226" y="0"/>
                    </a:lnTo>
                    <a:lnTo>
                      <a:pt x="892226" y="107873"/>
                    </a:lnTo>
                    <a:lnTo>
                      <a:pt x="0" y="10787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79D9E847-B656-4348-B5AD-4CBBE064E90F}"/>
                </a:ext>
              </a:extLst>
            </p:cNvPr>
            <p:cNvSpPr/>
            <p:nvPr/>
          </p:nvSpPr>
          <p:spPr>
            <a:xfrm>
              <a:off x="9658032" y="5659293"/>
              <a:ext cx="3544401" cy="4726190"/>
            </a:xfrm>
            <a:custGeom>
              <a:avLst/>
              <a:gdLst>
                <a:gd name="connsiteX0" fmla="*/ 3452402 w 3544453"/>
                <a:gd name="connsiteY0" fmla="*/ 4726258 h 4726258"/>
                <a:gd name="connsiteX1" fmla="*/ 92051 w 3544453"/>
                <a:gd name="connsiteY1" fmla="*/ 4726258 h 4726258"/>
                <a:gd name="connsiteX2" fmla="*/ 0 w 3544453"/>
                <a:gd name="connsiteY2" fmla="*/ 4634207 h 4726258"/>
                <a:gd name="connsiteX3" fmla="*/ 0 w 3544453"/>
                <a:gd name="connsiteY3" fmla="*/ 92052 h 4726258"/>
                <a:gd name="connsiteX4" fmla="*/ 92051 w 3544453"/>
                <a:gd name="connsiteY4" fmla="*/ 0 h 4726258"/>
                <a:gd name="connsiteX5" fmla="*/ 3452402 w 3544453"/>
                <a:gd name="connsiteY5" fmla="*/ 0 h 4726258"/>
                <a:gd name="connsiteX6" fmla="*/ 3544454 w 3544453"/>
                <a:gd name="connsiteY6" fmla="*/ 92052 h 4726258"/>
                <a:gd name="connsiteX7" fmla="*/ 3544454 w 3544453"/>
                <a:gd name="connsiteY7" fmla="*/ 4634207 h 4726258"/>
                <a:gd name="connsiteX8" fmla="*/ 3452402 w 3544453"/>
                <a:gd name="connsiteY8" fmla="*/ 4726258 h 472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44453" h="4726258">
                  <a:moveTo>
                    <a:pt x="3452402" y="4726258"/>
                  </a:moveTo>
                  <a:lnTo>
                    <a:pt x="92051" y="4726258"/>
                  </a:lnTo>
                  <a:cubicBezTo>
                    <a:pt x="41231" y="4726258"/>
                    <a:pt x="0" y="4685027"/>
                    <a:pt x="0" y="4634207"/>
                  </a:cubicBezTo>
                  <a:lnTo>
                    <a:pt x="0" y="92052"/>
                  </a:lnTo>
                  <a:cubicBezTo>
                    <a:pt x="0" y="41232"/>
                    <a:pt x="41231" y="0"/>
                    <a:pt x="92051" y="0"/>
                  </a:cubicBezTo>
                  <a:lnTo>
                    <a:pt x="3452402" y="0"/>
                  </a:lnTo>
                  <a:cubicBezTo>
                    <a:pt x="3503222" y="0"/>
                    <a:pt x="3544454" y="41232"/>
                    <a:pt x="3544454" y="92052"/>
                  </a:cubicBezTo>
                  <a:lnTo>
                    <a:pt x="3544454" y="4634207"/>
                  </a:lnTo>
                  <a:cubicBezTo>
                    <a:pt x="3544454" y="4685027"/>
                    <a:pt x="3503222" y="4726258"/>
                    <a:pt x="3452402" y="4726258"/>
                  </a:cubicBezTo>
                  <a:close/>
                </a:path>
              </a:pathLst>
            </a:custGeom>
            <a:solidFill>
              <a:srgbClr val="BFBFBF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1921EE42-71CA-4420-8D52-7A5282698F56}"/>
                </a:ext>
              </a:extLst>
            </p:cNvPr>
            <p:cNvGrpSpPr/>
            <p:nvPr/>
          </p:nvGrpSpPr>
          <p:grpSpPr>
            <a:xfrm>
              <a:off x="9855076" y="5863050"/>
              <a:ext cx="3150313" cy="4338811"/>
              <a:chOff x="9856358" y="5863714"/>
              <a:chExt cx="3150723" cy="4339376"/>
            </a:xfrm>
            <a:solidFill>
              <a:schemeClr val="bg1">
                <a:lumMod val="95000"/>
              </a:schemeClr>
            </a:solidFill>
          </p:grpSpPr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EE17231C-8EDC-4452-B76C-C1B08C823BCA}"/>
                  </a:ext>
                </a:extLst>
              </p:cNvPr>
              <p:cNvSpPr/>
              <p:nvPr/>
            </p:nvSpPr>
            <p:spPr>
              <a:xfrm>
                <a:off x="9856838" y="7708309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7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7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7"/>
                    </a:lnTo>
                    <a:cubicBezTo>
                      <a:pt x="699493" y="49573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1814A5EF-D1F3-43B2-BFED-318B58A37D58}"/>
                  </a:ext>
                </a:extLst>
              </p:cNvPr>
              <p:cNvSpPr/>
              <p:nvPr/>
            </p:nvSpPr>
            <p:spPr>
              <a:xfrm>
                <a:off x="9856838" y="8364730"/>
                <a:ext cx="700054" cy="525519"/>
              </a:xfrm>
              <a:custGeom>
                <a:avLst/>
                <a:gdLst>
                  <a:gd name="connsiteX0" fmla="*/ 634291 w 699973"/>
                  <a:gd name="connsiteY0" fmla="*/ 525459 h 525458"/>
                  <a:gd name="connsiteX1" fmla="*/ 65682 w 699973"/>
                  <a:gd name="connsiteY1" fmla="*/ 525459 h 525458"/>
                  <a:gd name="connsiteX2" fmla="*/ 0 w 699973"/>
                  <a:gd name="connsiteY2" fmla="*/ 459777 h 525458"/>
                  <a:gd name="connsiteX3" fmla="*/ 0 w 699973"/>
                  <a:gd name="connsiteY3" fmla="*/ 65682 h 525458"/>
                  <a:gd name="connsiteX4" fmla="*/ 65682 w 699973"/>
                  <a:gd name="connsiteY4" fmla="*/ 0 h 525458"/>
                  <a:gd name="connsiteX5" fmla="*/ 634291 w 699973"/>
                  <a:gd name="connsiteY5" fmla="*/ 0 h 525458"/>
                  <a:gd name="connsiteX6" fmla="*/ 699973 w 699973"/>
                  <a:gd name="connsiteY6" fmla="*/ 65682 h 525458"/>
                  <a:gd name="connsiteX7" fmla="*/ 699973 w 699973"/>
                  <a:gd name="connsiteY7" fmla="*/ 459298 h 525458"/>
                  <a:gd name="connsiteX8" fmla="*/ 634291 w 699973"/>
                  <a:gd name="connsiteY8" fmla="*/ 525459 h 52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5458">
                    <a:moveTo>
                      <a:pt x="634291" y="525459"/>
                    </a:moveTo>
                    <a:lnTo>
                      <a:pt x="65682" y="525459"/>
                    </a:lnTo>
                    <a:cubicBezTo>
                      <a:pt x="29246" y="525459"/>
                      <a:pt x="0" y="496214"/>
                      <a:pt x="0" y="45977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493" y="495734"/>
                      <a:pt x="670249" y="525459"/>
                      <a:pt x="634291" y="52545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CC90FF75-5D0E-4E9E-8A10-A65D25F4E4BA}"/>
                  </a:ext>
                </a:extLst>
              </p:cNvPr>
              <p:cNvSpPr/>
              <p:nvPr/>
            </p:nvSpPr>
            <p:spPr>
              <a:xfrm>
                <a:off x="9856838" y="9021630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4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493" y="49525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DB11577B-CF13-4201-A5EE-8AF4BA78D02E}"/>
                  </a:ext>
                </a:extLst>
              </p:cNvPr>
              <p:cNvSpPr/>
              <p:nvPr/>
            </p:nvSpPr>
            <p:spPr>
              <a:xfrm>
                <a:off x="10673408" y="7708309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7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7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5" y="524980"/>
                      <a:pt x="0" y="495735"/>
                      <a:pt x="0" y="459297"/>
                    </a:cubicBezTo>
                    <a:lnTo>
                      <a:pt x="0" y="65682"/>
                    </a:lnTo>
                    <a:cubicBezTo>
                      <a:pt x="0" y="29245"/>
                      <a:pt x="29245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7"/>
                    </a:lnTo>
                    <a:cubicBezTo>
                      <a:pt x="699973" y="495735"/>
                      <a:pt x="670727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406DC47C-6C7B-47F1-AF97-36FA4532A928}"/>
                  </a:ext>
                </a:extLst>
              </p:cNvPr>
              <p:cNvSpPr/>
              <p:nvPr/>
            </p:nvSpPr>
            <p:spPr>
              <a:xfrm>
                <a:off x="10673408" y="8364730"/>
                <a:ext cx="700054" cy="525519"/>
              </a:xfrm>
              <a:custGeom>
                <a:avLst/>
                <a:gdLst>
                  <a:gd name="connsiteX0" fmla="*/ 634291 w 699973"/>
                  <a:gd name="connsiteY0" fmla="*/ 525459 h 525458"/>
                  <a:gd name="connsiteX1" fmla="*/ 65682 w 699973"/>
                  <a:gd name="connsiteY1" fmla="*/ 525459 h 525458"/>
                  <a:gd name="connsiteX2" fmla="*/ 0 w 699973"/>
                  <a:gd name="connsiteY2" fmla="*/ 459777 h 525458"/>
                  <a:gd name="connsiteX3" fmla="*/ 0 w 699973"/>
                  <a:gd name="connsiteY3" fmla="*/ 65682 h 525458"/>
                  <a:gd name="connsiteX4" fmla="*/ 65682 w 699973"/>
                  <a:gd name="connsiteY4" fmla="*/ 0 h 525458"/>
                  <a:gd name="connsiteX5" fmla="*/ 634291 w 699973"/>
                  <a:gd name="connsiteY5" fmla="*/ 0 h 525458"/>
                  <a:gd name="connsiteX6" fmla="*/ 699973 w 699973"/>
                  <a:gd name="connsiteY6" fmla="*/ 65682 h 525458"/>
                  <a:gd name="connsiteX7" fmla="*/ 699973 w 699973"/>
                  <a:gd name="connsiteY7" fmla="*/ 459298 h 525458"/>
                  <a:gd name="connsiteX8" fmla="*/ 634291 w 699973"/>
                  <a:gd name="connsiteY8" fmla="*/ 525459 h 52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5458">
                    <a:moveTo>
                      <a:pt x="634291" y="525459"/>
                    </a:moveTo>
                    <a:lnTo>
                      <a:pt x="65682" y="525459"/>
                    </a:lnTo>
                    <a:cubicBezTo>
                      <a:pt x="29245" y="525459"/>
                      <a:pt x="0" y="496214"/>
                      <a:pt x="0" y="459777"/>
                    </a:cubicBezTo>
                    <a:lnTo>
                      <a:pt x="0" y="65682"/>
                    </a:lnTo>
                    <a:cubicBezTo>
                      <a:pt x="0" y="29245"/>
                      <a:pt x="29245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4"/>
                      <a:pt x="670727" y="525459"/>
                      <a:pt x="634291" y="52545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FA3EBAEC-09D4-422A-B1A2-30D19CA81E3D}"/>
                  </a:ext>
                </a:extLst>
              </p:cNvPr>
              <p:cNvSpPr/>
              <p:nvPr/>
            </p:nvSpPr>
            <p:spPr>
              <a:xfrm>
                <a:off x="10673408" y="9021630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5" y="524980"/>
                      <a:pt x="0" y="495734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5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255"/>
                      <a:pt x="670727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12D582B9-B2D0-4EE6-A884-323E63D202AC}"/>
                  </a:ext>
                </a:extLst>
              </p:cNvPr>
              <p:cNvSpPr/>
              <p:nvPr/>
            </p:nvSpPr>
            <p:spPr>
              <a:xfrm>
                <a:off x="11490457" y="7708309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7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7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9" y="0"/>
                      <a:pt x="699973" y="29245"/>
                      <a:pt x="699973" y="65682"/>
                    </a:cubicBezTo>
                    <a:lnTo>
                      <a:pt x="699973" y="459297"/>
                    </a:lnTo>
                    <a:cubicBezTo>
                      <a:pt x="699973" y="49573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DFE2BFC3-B7F8-42C8-944A-4A12BF4C41E2}"/>
                  </a:ext>
                </a:extLst>
              </p:cNvPr>
              <p:cNvSpPr/>
              <p:nvPr/>
            </p:nvSpPr>
            <p:spPr>
              <a:xfrm>
                <a:off x="11490457" y="8364730"/>
                <a:ext cx="700054" cy="525519"/>
              </a:xfrm>
              <a:custGeom>
                <a:avLst/>
                <a:gdLst>
                  <a:gd name="connsiteX0" fmla="*/ 634291 w 699973"/>
                  <a:gd name="connsiteY0" fmla="*/ 525459 h 525458"/>
                  <a:gd name="connsiteX1" fmla="*/ 65682 w 699973"/>
                  <a:gd name="connsiteY1" fmla="*/ 525459 h 525458"/>
                  <a:gd name="connsiteX2" fmla="*/ 0 w 699973"/>
                  <a:gd name="connsiteY2" fmla="*/ 459777 h 525458"/>
                  <a:gd name="connsiteX3" fmla="*/ 0 w 699973"/>
                  <a:gd name="connsiteY3" fmla="*/ 65682 h 525458"/>
                  <a:gd name="connsiteX4" fmla="*/ 65682 w 699973"/>
                  <a:gd name="connsiteY4" fmla="*/ 0 h 525458"/>
                  <a:gd name="connsiteX5" fmla="*/ 634291 w 699973"/>
                  <a:gd name="connsiteY5" fmla="*/ 0 h 525458"/>
                  <a:gd name="connsiteX6" fmla="*/ 699973 w 699973"/>
                  <a:gd name="connsiteY6" fmla="*/ 65682 h 525458"/>
                  <a:gd name="connsiteX7" fmla="*/ 699973 w 699973"/>
                  <a:gd name="connsiteY7" fmla="*/ 459298 h 525458"/>
                  <a:gd name="connsiteX8" fmla="*/ 634291 w 699973"/>
                  <a:gd name="connsiteY8" fmla="*/ 525459 h 52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5458">
                    <a:moveTo>
                      <a:pt x="634291" y="525459"/>
                    </a:moveTo>
                    <a:lnTo>
                      <a:pt x="65682" y="525459"/>
                    </a:lnTo>
                    <a:cubicBezTo>
                      <a:pt x="29246" y="525459"/>
                      <a:pt x="0" y="496214"/>
                      <a:pt x="0" y="45977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9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4"/>
                      <a:pt x="670249" y="525459"/>
                      <a:pt x="634291" y="52545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0D2F15EC-7773-4516-ABEC-BB3DD2AD14D2}"/>
                  </a:ext>
                </a:extLst>
              </p:cNvPr>
              <p:cNvSpPr/>
              <p:nvPr/>
            </p:nvSpPr>
            <p:spPr>
              <a:xfrm>
                <a:off x="11490457" y="9021630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4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9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25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51EB6CAA-FB4E-40A9-8EC4-D78803663E32}"/>
                  </a:ext>
                </a:extLst>
              </p:cNvPr>
              <p:cNvSpPr/>
              <p:nvPr/>
            </p:nvSpPr>
            <p:spPr>
              <a:xfrm>
                <a:off x="12307027" y="7708309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7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7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7"/>
                    </a:lnTo>
                    <a:cubicBezTo>
                      <a:pt x="699973" y="495735"/>
                      <a:pt x="670727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7CADC8A1-AB4C-43CB-8281-C4D138A1E343}"/>
                  </a:ext>
                </a:extLst>
              </p:cNvPr>
              <p:cNvSpPr/>
              <p:nvPr/>
            </p:nvSpPr>
            <p:spPr>
              <a:xfrm>
                <a:off x="12307027" y="8364730"/>
                <a:ext cx="700054" cy="525519"/>
              </a:xfrm>
              <a:custGeom>
                <a:avLst/>
                <a:gdLst>
                  <a:gd name="connsiteX0" fmla="*/ 634291 w 699973"/>
                  <a:gd name="connsiteY0" fmla="*/ 525459 h 525458"/>
                  <a:gd name="connsiteX1" fmla="*/ 65682 w 699973"/>
                  <a:gd name="connsiteY1" fmla="*/ 525459 h 525458"/>
                  <a:gd name="connsiteX2" fmla="*/ 0 w 699973"/>
                  <a:gd name="connsiteY2" fmla="*/ 459777 h 525458"/>
                  <a:gd name="connsiteX3" fmla="*/ 0 w 699973"/>
                  <a:gd name="connsiteY3" fmla="*/ 65682 h 525458"/>
                  <a:gd name="connsiteX4" fmla="*/ 65682 w 699973"/>
                  <a:gd name="connsiteY4" fmla="*/ 0 h 525458"/>
                  <a:gd name="connsiteX5" fmla="*/ 634291 w 699973"/>
                  <a:gd name="connsiteY5" fmla="*/ 0 h 525458"/>
                  <a:gd name="connsiteX6" fmla="*/ 699973 w 699973"/>
                  <a:gd name="connsiteY6" fmla="*/ 65682 h 525458"/>
                  <a:gd name="connsiteX7" fmla="*/ 699973 w 699973"/>
                  <a:gd name="connsiteY7" fmla="*/ 459298 h 525458"/>
                  <a:gd name="connsiteX8" fmla="*/ 634291 w 699973"/>
                  <a:gd name="connsiteY8" fmla="*/ 525459 h 52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5458">
                    <a:moveTo>
                      <a:pt x="634291" y="525459"/>
                    </a:moveTo>
                    <a:lnTo>
                      <a:pt x="65682" y="525459"/>
                    </a:lnTo>
                    <a:cubicBezTo>
                      <a:pt x="29246" y="525459"/>
                      <a:pt x="0" y="496214"/>
                      <a:pt x="0" y="459777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4"/>
                      <a:pt x="670727" y="525459"/>
                      <a:pt x="634291" y="52545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9AA7777A-8CB5-44DB-97B2-10B03EA0B606}"/>
                  </a:ext>
                </a:extLst>
              </p:cNvPr>
              <p:cNvSpPr/>
              <p:nvPr/>
            </p:nvSpPr>
            <p:spPr>
              <a:xfrm>
                <a:off x="12307027" y="9021150"/>
                <a:ext cx="700054" cy="1175228"/>
              </a:xfrm>
              <a:custGeom>
                <a:avLst/>
                <a:gdLst>
                  <a:gd name="connsiteX0" fmla="*/ 634291 w 699973"/>
                  <a:gd name="connsiteY0" fmla="*/ 1175093 h 1175092"/>
                  <a:gd name="connsiteX1" fmla="*/ 65682 w 699973"/>
                  <a:gd name="connsiteY1" fmla="*/ 1175093 h 1175092"/>
                  <a:gd name="connsiteX2" fmla="*/ 0 w 699973"/>
                  <a:gd name="connsiteY2" fmla="*/ 1109410 h 1175092"/>
                  <a:gd name="connsiteX3" fmla="*/ 0 w 699973"/>
                  <a:gd name="connsiteY3" fmla="*/ 65682 h 1175092"/>
                  <a:gd name="connsiteX4" fmla="*/ 65682 w 699973"/>
                  <a:gd name="connsiteY4" fmla="*/ 0 h 1175092"/>
                  <a:gd name="connsiteX5" fmla="*/ 634291 w 699973"/>
                  <a:gd name="connsiteY5" fmla="*/ 0 h 1175092"/>
                  <a:gd name="connsiteX6" fmla="*/ 699973 w 699973"/>
                  <a:gd name="connsiteY6" fmla="*/ 65682 h 1175092"/>
                  <a:gd name="connsiteX7" fmla="*/ 699973 w 699973"/>
                  <a:gd name="connsiteY7" fmla="*/ 1109410 h 1175092"/>
                  <a:gd name="connsiteX8" fmla="*/ 634291 w 699973"/>
                  <a:gd name="connsiteY8" fmla="*/ 1175093 h 1175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1175092">
                    <a:moveTo>
                      <a:pt x="634291" y="1175093"/>
                    </a:moveTo>
                    <a:lnTo>
                      <a:pt x="65682" y="1175093"/>
                    </a:lnTo>
                    <a:cubicBezTo>
                      <a:pt x="29246" y="1175093"/>
                      <a:pt x="0" y="1145847"/>
                      <a:pt x="0" y="1109410"/>
                    </a:cubicBezTo>
                    <a:lnTo>
                      <a:pt x="0" y="65682"/>
                    </a:lnTo>
                    <a:cubicBezTo>
                      <a:pt x="0" y="29246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6"/>
                      <a:pt x="699973" y="65682"/>
                    </a:cubicBezTo>
                    <a:lnTo>
                      <a:pt x="699973" y="1109410"/>
                    </a:lnTo>
                    <a:cubicBezTo>
                      <a:pt x="699973" y="1145847"/>
                      <a:pt x="670727" y="1175093"/>
                      <a:pt x="634291" y="1175093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D725CCEB-F361-449A-80FC-4AA29F28F182}"/>
                  </a:ext>
                </a:extLst>
              </p:cNvPr>
              <p:cNvSpPr/>
              <p:nvPr/>
            </p:nvSpPr>
            <p:spPr>
              <a:xfrm>
                <a:off x="9856838" y="7051888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493" y="49573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475C7DD9-5DE6-4B61-AB7C-292A887DDFC9}"/>
                  </a:ext>
                </a:extLst>
              </p:cNvPr>
              <p:cNvSpPr/>
              <p:nvPr/>
            </p:nvSpPr>
            <p:spPr>
              <a:xfrm>
                <a:off x="10673408" y="7051888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5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5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5"/>
                      <a:pt x="670727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3F51B4AB-E0E6-4227-8978-044936B4B93D}"/>
                  </a:ext>
                </a:extLst>
              </p:cNvPr>
              <p:cNvSpPr/>
              <p:nvPr/>
            </p:nvSpPr>
            <p:spPr>
              <a:xfrm>
                <a:off x="11490457" y="7051888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9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5D8FC8A-4162-45A7-B0F7-176E4B4235EC}"/>
                  </a:ext>
                </a:extLst>
              </p:cNvPr>
              <p:cNvSpPr/>
              <p:nvPr/>
            </p:nvSpPr>
            <p:spPr>
              <a:xfrm>
                <a:off x="12307027" y="7051888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5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7" y="0"/>
                      <a:pt x="699973" y="29245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735"/>
                      <a:pt x="670727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1ED528B8-8A29-4601-AF58-9DF9830EA13F}"/>
                  </a:ext>
                </a:extLst>
              </p:cNvPr>
              <p:cNvSpPr/>
              <p:nvPr/>
            </p:nvSpPr>
            <p:spPr>
              <a:xfrm>
                <a:off x="9856358" y="9678050"/>
                <a:ext cx="1517104" cy="525040"/>
              </a:xfrm>
              <a:custGeom>
                <a:avLst/>
                <a:gdLst>
                  <a:gd name="connsiteX0" fmla="*/ 1451247 w 1516929"/>
                  <a:gd name="connsiteY0" fmla="*/ 524980 h 524979"/>
                  <a:gd name="connsiteX1" fmla="*/ 65683 w 1516929"/>
                  <a:gd name="connsiteY1" fmla="*/ 524980 h 524979"/>
                  <a:gd name="connsiteX2" fmla="*/ 0 w 1516929"/>
                  <a:gd name="connsiteY2" fmla="*/ 459298 h 524979"/>
                  <a:gd name="connsiteX3" fmla="*/ 0 w 1516929"/>
                  <a:gd name="connsiteY3" fmla="*/ 65682 h 524979"/>
                  <a:gd name="connsiteX4" fmla="*/ 65683 w 1516929"/>
                  <a:gd name="connsiteY4" fmla="*/ 0 h 524979"/>
                  <a:gd name="connsiteX5" fmla="*/ 1451247 w 1516929"/>
                  <a:gd name="connsiteY5" fmla="*/ 0 h 524979"/>
                  <a:gd name="connsiteX6" fmla="*/ 1516929 w 1516929"/>
                  <a:gd name="connsiteY6" fmla="*/ 65682 h 524979"/>
                  <a:gd name="connsiteX7" fmla="*/ 1516929 w 1516929"/>
                  <a:gd name="connsiteY7" fmla="*/ 459298 h 524979"/>
                  <a:gd name="connsiteX8" fmla="*/ 1451247 w 1516929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16929" h="524979">
                    <a:moveTo>
                      <a:pt x="1451247" y="524980"/>
                    </a:moveTo>
                    <a:lnTo>
                      <a:pt x="65683" y="524980"/>
                    </a:lnTo>
                    <a:cubicBezTo>
                      <a:pt x="29246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6"/>
                      <a:pt x="29246" y="0"/>
                      <a:pt x="65683" y="0"/>
                    </a:cubicBezTo>
                    <a:lnTo>
                      <a:pt x="1451247" y="0"/>
                    </a:lnTo>
                    <a:cubicBezTo>
                      <a:pt x="1487683" y="0"/>
                      <a:pt x="1516929" y="29246"/>
                      <a:pt x="1516929" y="65682"/>
                    </a:cubicBezTo>
                    <a:lnTo>
                      <a:pt x="1516929" y="459298"/>
                    </a:lnTo>
                    <a:cubicBezTo>
                      <a:pt x="1516929" y="495255"/>
                      <a:pt x="1487683" y="524980"/>
                      <a:pt x="1451247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8DA49B31-08C2-485C-A332-81A08FF32512}"/>
                  </a:ext>
                </a:extLst>
              </p:cNvPr>
              <p:cNvSpPr/>
              <p:nvPr/>
            </p:nvSpPr>
            <p:spPr>
              <a:xfrm>
                <a:off x="11490457" y="9678050"/>
                <a:ext cx="700054" cy="525040"/>
              </a:xfrm>
              <a:custGeom>
                <a:avLst/>
                <a:gdLst>
                  <a:gd name="connsiteX0" fmla="*/ 634291 w 699973"/>
                  <a:gd name="connsiteY0" fmla="*/ 524980 h 524979"/>
                  <a:gd name="connsiteX1" fmla="*/ 65682 w 699973"/>
                  <a:gd name="connsiteY1" fmla="*/ 524980 h 524979"/>
                  <a:gd name="connsiteX2" fmla="*/ 0 w 699973"/>
                  <a:gd name="connsiteY2" fmla="*/ 459298 h 524979"/>
                  <a:gd name="connsiteX3" fmla="*/ 0 w 699973"/>
                  <a:gd name="connsiteY3" fmla="*/ 65682 h 524979"/>
                  <a:gd name="connsiteX4" fmla="*/ 65682 w 699973"/>
                  <a:gd name="connsiteY4" fmla="*/ 0 h 524979"/>
                  <a:gd name="connsiteX5" fmla="*/ 634291 w 699973"/>
                  <a:gd name="connsiteY5" fmla="*/ 0 h 524979"/>
                  <a:gd name="connsiteX6" fmla="*/ 699973 w 699973"/>
                  <a:gd name="connsiteY6" fmla="*/ 65682 h 524979"/>
                  <a:gd name="connsiteX7" fmla="*/ 699973 w 699973"/>
                  <a:gd name="connsiteY7" fmla="*/ 459298 h 524979"/>
                  <a:gd name="connsiteX8" fmla="*/ 634291 w 699973"/>
                  <a:gd name="connsiteY8" fmla="*/ 524980 h 524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973" h="524979">
                    <a:moveTo>
                      <a:pt x="634291" y="524980"/>
                    </a:moveTo>
                    <a:lnTo>
                      <a:pt x="65682" y="524980"/>
                    </a:lnTo>
                    <a:cubicBezTo>
                      <a:pt x="29246" y="524980"/>
                      <a:pt x="0" y="495735"/>
                      <a:pt x="0" y="459298"/>
                    </a:cubicBezTo>
                    <a:lnTo>
                      <a:pt x="0" y="65682"/>
                    </a:lnTo>
                    <a:cubicBezTo>
                      <a:pt x="0" y="29246"/>
                      <a:pt x="29246" y="0"/>
                      <a:pt x="65682" y="0"/>
                    </a:cubicBezTo>
                    <a:lnTo>
                      <a:pt x="634291" y="0"/>
                    </a:lnTo>
                    <a:cubicBezTo>
                      <a:pt x="670729" y="0"/>
                      <a:pt x="699973" y="29246"/>
                      <a:pt x="699973" y="65682"/>
                    </a:cubicBezTo>
                    <a:lnTo>
                      <a:pt x="699973" y="459298"/>
                    </a:lnTo>
                    <a:cubicBezTo>
                      <a:pt x="699973" y="495255"/>
                      <a:pt x="670249" y="524980"/>
                      <a:pt x="634291" y="52498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27BF38A9-3402-41B4-87F0-02ED2487052A}"/>
                  </a:ext>
                </a:extLst>
              </p:cNvPr>
              <p:cNvSpPr/>
              <p:nvPr/>
            </p:nvSpPr>
            <p:spPr>
              <a:xfrm>
                <a:off x="9856358" y="5863714"/>
                <a:ext cx="3150723" cy="873150"/>
              </a:xfrm>
              <a:custGeom>
                <a:avLst/>
                <a:gdLst>
                  <a:gd name="connsiteX0" fmla="*/ 3084678 w 3150359"/>
                  <a:gd name="connsiteY0" fmla="*/ 873049 h 873049"/>
                  <a:gd name="connsiteX1" fmla="*/ 65683 w 3150359"/>
                  <a:gd name="connsiteY1" fmla="*/ 873049 h 873049"/>
                  <a:gd name="connsiteX2" fmla="*/ 0 w 3150359"/>
                  <a:gd name="connsiteY2" fmla="*/ 807367 h 873049"/>
                  <a:gd name="connsiteX3" fmla="*/ 0 w 3150359"/>
                  <a:gd name="connsiteY3" fmla="*/ 65683 h 873049"/>
                  <a:gd name="connsiteX4" fmla="*/ 65683 w 3150359"/>
                  <a:gd name="connsiteY4" fmla="*/ 0 h 873049"/>
                  <a:gd name="connsiteX5" fmla="*/ 3084678 w 3150359"/>
                  <a:gd name="connsiteY5" fmla="*/ 0 h 873049"/>
                  <a:gd name="connsiteX6" fmla="*/ 3150360 w 3150359"/>
                  <a:gd name="connsiteY6" fmla="*/ 65683 h 873049"/>
                  <a:gd name="connsiteX7" fmla="*/ 3150360 w 3150359"/>
                  <a:gd name="connsiteY7" fmla="*/ 807367 h 873049"/>
                  <a:gd name="connsiteX8" fmla="*/ 3084678 w 3150359"/>
                  <a:gd name="connsiteY8" fmla="*/ 873049 h 87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50359" h="873049">
                    <a:moveTo>
                      <a:pt x="3084678" y="873049"/>
                    </a:moveTo>
                    <a:lnTo>
                      <a:pt x="65683" y="873049"/>
                    </a:lnTo>
                    <a:cubicBezTo>
                      <a:pt x="29246" y="873049"/>
                      <a:pt x="0" y="843803"/>
                      <a:pt x="0" y="807367"/>
                    </a:cubicBezTo>
                    <a:lnTo>
                      <a:pt x="0" y="65683"/>
                    </a:lnTo>
                    <a:cubicBezTo>
                      <a:pt x="0" y="29246"/>
                      <a:pt x="29246" y="0"/>
                      <a:pt x="65683" y="0"/>
                    </a:cubicBezTo>
                    <a:lnTo>
                      <a:pt x="3084678" y="0"/>
                    </a:lnTo>
                    <a:cubicBezTo>
                      <a:pt x="3121114" y="0"/>
                      <a:pt x="3150360" y="29246"/>
                      <a:pt x="3150360" y="65683"/>
                    </a:cubicBezTo>
                    <a:lnTo>
                      <a:pt x="3150360" y="807367"/>
                    </a:lnTo>
                    <a:cubicBezTo>
                      <a:pt x="3150360" y="843803"/>
                      <a:pt x="3121114" y="873049"/>
                      <a:pt x="3084678" y="87304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06BC4F1-5025-46F7-BE25-3CE5338E3B2F}"/>
                </a:ext>
              </a:extLst>
            </p:cNvPr>
            <p:cNvGrpSpPr/>
            <p:nvPr/>
          </p:nvGrpSpPr>
          <p:grpSpPr>
            <a:xfrm>
              <a:off x="10094310" y="6075915"/>
              <a:ext cx="2671845" cy="3983556"/>
              <a:chOff x="10095623" y="6076607"/>
              <a:chExt cx="2672193" cy="3984075"/>
            </a:xfrm>
            <a:solidFill>
              <a:schemeClr val="accent5"/>
            </a:solidFill>
          </p:grpSpPr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9304393E-7E52-4F74-976C-400BEAAE1DFD}"/>
                  </a:ext>
                </a:extLst>
              </p:cNvPr>
              <p:cNvSpPr/>
              <p:nvPr/>
            </p:nvSpPr>
            <p:spPr>
              <a:xfrm>
                <a:off x="10095623" y="7194296"/>
                <a:ext cx="222482" cy="241662"/>
              </a:xfrm>
              <a:custGeom>
                <a:avLst/>
                <a:gdLst>
                  <a:gd name="connsiteX0" fmla="*/ 0 w 222456"/>
                  <a:gd name="connsiteY0" fmla="*/ 119858 h 241634"/>
                  <a:gd name="connsiteX1" fmla="*/ 120817 w 222456"/>
                  <a:gd name="connsiteY1" fmla="*/ 0 h 241634"/>
                  <a:gd name="connsiteX2" fmla="*/ 222457 w 222456"/>
                  <a:gd name="connsiteY2" fmla="*/ 44588 h 241634"/>
                  <a:gd name="connsiteX3" fmla="*/ 186499 w 222456"/>
                  <a:gd name="connsiteY3" fmla="*/ 75271 h 241634"/>
                  <a:gd name="connsiteX4" fmla="*/ 122256 w 222456"/>
                  <a:gd name="connsiteY4" fmla="*/ 44588 h 241634"/>
                  <a:gd name="connsiteX5" fmla="*/ 48422 w 222456"/>
                  <a:gd name="connsiteY5" fmla="*/ 120338 h 241634"/>
                  <a:gd name="connsiteX6" fmla="*/ 122256 w 222456"/>
                  <a:gd name="connsiteY6" fmla="*/ 197527 h 241634"/>
                  <a:gd name="connsiteX7" fmla="*/ 186499 w 222456"/>
                  <a:gd name="connsiteY7" fmla="*/ 166843 h 241634"/>
                  <a:gd name="connsiteX8" fmla="*/ 222457 w 222456"/>
                  <a:gd name="connsiteY8" fmla="*/ 197527 h 241634"/>
                  <a:gd name="connsiteX9" fmla="*/ 120817 w 222456"/>
                  <a:gd name="connsiteY9" fmla="*/ 241635 h 241634"/>
                  <a:gd name="connsiteX10" fmla="*/ 0 w 222456"/>
                  <a:gd name="connsiteY10" fmla="*/ 119858 h 24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2456" h="241634">
                    <a:moveTo>
                      <a:pt x="0" y="119858"/>
                    </a:moveTo>
                    <a:cubicBezTo>
                      <a:pt x="0" y="45546"/>
                      <a:pt x="46025" y="0"/>
                      <a:pt x="120817" y="0"/>
                    </a:cubicBezTo>
                    <a:cubicBezTo>
                      <a:pt x="166843" y="0"/>
                      <a:pt x="199924" y="17260"/>
                      <a:pt x="222457" y="44588"/>
                    </a:cubicBezTo>
                    <a:lnTo>
                      <a:pt x="186499" y="75271"/>
                    </a:lnTo>
                    <a:cubicBezTo>
                      <a:pt x="173075" y="56573"/>
                      <a:pt x="151500" y="44588"/>
                      <a:pt x="122256" y="44588"/>
                    </a:cubicBezTo>
                    <a:cubicBezTo>
                      <a:pt x="76709" y="44588"/>
                      <a:pt x="48422" y="72395"/>
                      <a:pt x="48422" y="120338"/>
                    </a:cubicBezTo>
                    <a:cubicBezTo>
                      <a:pt x="48422" y="167802"/>
                      <a:pt x="76709" y="197527"/>
                      <a:pt x="122256" y="197527"/>
                    </a:cubicBezTo>
                    <a:cubicBezTo>
                      <a:pt x="151980" y="197527"/>
                      <a:pt x="173075" y="185541"/>
                      <a:pt x="186499" y="166843"/>
                    </a:cubicBezTo>
                    <a:lnTo>
                      <a:pt x="222457" y="197527"/>
                    </a:lnTo>
                    <a:cubicBezTo>
                      <a:pt x="199924" y="224375"/>
                      <a:pt x="168760" y="241635"/>
                      <a:pt x="120817" y="241635"/>
                    </a:cubicBezTo>
                    <a:cubicBezTo>
                      <a:pt x="45546" y="240676"/>
                      <a:pt x="0" y="194171"/>
                      <a:pt x="0" y="119858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FABA9612-3F99-4E14-927C-4F88643F6DBD}"/>
                  </a:ext>
                </a:extLst>
              </p:cNvPr>
              <p:cNvSpPr/>
              <p:nvPr/>
            </p:nvSpPr>
            <p:spPr>
              <a:xfrm>
                <a:off x="10877670" y="7196694"/>
                <a:ext cx="291051" cy="235908"/>
              </a:xfrm>
              <a:custGeom>
                <a:avLst/>
                <a:gdLst>
                  <a:gd name="connsiteX0" fmla="*/ 0 w 291017"/>
                  <a:gd name="connsiteY0" fmla="*/ 68080 h 235881"/>
                  <a:gd name="connsiteX1" fmla="*/ 62806 w 291017"/>
                  <a:gd name="connsiteY1" fmla="*/ 0 h 235881"/>
                  <a:gd name="connsiteX2" fmla="*/ 126091 w 291017"/>
                  <a:gd name="connsiteY2" fmla="*/ 68080 h 235881"/>
                  <a:gd name="connsiteX3" fmla="*/ 62806 w 291017"/>
                  <a:gd name="connsiteY3" fmla="*/ 136159 h 235881"/>
                  <a:gd name="connsiteX4" fmla="*/ 0 w 291017"/>
                  <a:gd name="connsiteY4" fmla="*/ 68080 h 235881"/>
                  <a:gd name="connsiteX5" fmla="*/ 97325 w 291017"/>
                  <a:gd name="connsiteY5" fmla="*/ 68080 h 235881"/>
                  <a:gd name="connsiteX6" fmla="*/ 62806 w 291017"/>
                  <a:gd name="connsiteY6" fmla="*/ 24452 h 235881"/>
                  <a:gd name="connsiteX7" fmla="*/ 28766 w 291017"/>
                  <a:gd name="connsiteY7" fmla="*/ 68080 h 235881"/>
                  <a:gd name="connsiteX8" fmla="*/ 62806 w 291017"/>
                  <a:gd name="connsiteY8" fmla="*/ 111708 h 235881"/>
                  <a:gd name="connsiteX9" fmla="*/ 97325 w 291017"/>
                  <a:gd name="connsiteY9" fmla="*/ 68080 h 235881"/>
                  <a:gd name="connsiteX10" fmla="*/ 241155 w 291017"/>
                  <a:gd name="connsiteY10" fmla="*/ 1918 h 235881"/>
                  <a:gd name="connsiteX11" fmla="*/ 81504 w 291017"/>
                  <a:gd name="connsiteY11" fmla="*/ 233485 h 235881"/>
                  <a:gd name="connsiteX12" fmla="*/ 50820 w 291017"/>
                  <a:gd name="connsiteY12" fmla="*/ 233485 h 235881"/>
                  <a:gd name="connsiteX13" fmla="*/ 210472 w 291017"/>
                  <a:gd name="connsiteY13" fmla="*/ 1918 h 235881"/>
                  <a:gd name="connsiteX14" fmla="*/ 241155 w 291017"/>
                  <a:gd name="connsiteY14" fmla="*/ 1918 h 235881"/>
                  <a:gd name="connsiteX15" fmla="*/ 164926 w 291017"/>
                  <a:gd name="connsiteY15" fmla="*/ 167802 h 235881"/>
                  <a:gd name="connsiteX16" fmla="*/ 227731 w 291017"/>
                  <a:gd name="connsiteY16" fmla="*/ 99722 h 235881"/>
                  <a:gd name="connsiteX17" fmla="*/ 291017 w 291017"/>
                  <a:gd name="connsiteY17" fmla="*/ 167802 h 235881"/>
                  <a:gd name="connsiteX18" fmla="*/ 227731 w 291017"/>
                  <a:gd name="connsiteY18" fmla="*/ 235882 h 235881"/>
                  <a:gd name="connsiteX19" fmla="*/ 164926 w 291017"/>
                  <a:gd name="connsiteY19" fmla="*/ 167802 h 235881"/>
                  <a:gd name="connsiteX20" fmla="*/ 262730 w 291017"/>
                  <a:gd name="connsiteY20" fmla="*/ 167802 h 235881"/>
                  <a:gd name="connsiteX21" fmla="*/ 228211 w 291017"/>
                  <a:gd name="connsiteY21" fmla="*/ 124173 h 235881"/>
                  <a:gd name="connsiteX22" fmla="*/ 194171 w 291017"/>
                  <a:gd name="connsiteY22" fmla="*/ 167802 h 235881"/>
                  <a:gd name="connsiteX23" fmla="*/ 228211 w 291017"/>
                  <a:gd name="connsiteY23" fmla="*/ 211431 h 235881"/>
                  <a:gd name="connsiteX24" fmla="*/ 262730 w 291017"/>
                  <a:gd name="connsiteY24" fmla="*/ 167802 h 235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91017" h="235881">
                    <a:moveTo>
                      <a:pt x="0" y="68080"/>
                    </a:moveTo>
                    <a:cubicBezTo>
                      <a:pt x="0" y="25890"/>
                      <a:pt x="24452" y="0"/>
                      <a:pt x="62806" y="0"/>
                    </a:cubicBezTo>
                    <a:cubicBezTo>
                      <a:pt x="101641" y="0"/>
                      <a:pt x="126091" y="26369"/>
                      <a:pt x="126091" y="68080"/>
                    </a:cubicBezTo>
                    <a:cubicBezTo>
                      <a:pt x="126091" y="109790"/>
                      <a:pt x="101641" y="136159"/>
                      <a:pt x="62806" y="136159"/>
                    </a:cubicBezTo>
                    <a:cubicBezTo>
                      <a:pt x="24452" y="136159"/>
                      <a:pt x="0" y="109790"/>
                      <a:pt x="0" y="68080"/>
                    </a:cubicBezTo>
                    <a:close/>
                    <a:moveTo>
                      <a:pt x="97325" y="68080"/>
                    </a:moveTo>
                    <a:cubicBezTo>
                      <a:pt x="97325" y="40273"/>
                      <a:pt x="83901" y="24452"/>
                      <a:pt x="62806" y="24452"/>
                    </a:cubicBezTo>
                    <a:cubicBezTo>
                      <a:pt x="42190" y="24452"/>
                      <a:pt x="28766" y="40273"/>
                      <a:pt x="28766" y="68080"/>
                    </a:cubicBezTo>
                    <a:cubicBezTo>
                      <a:pt x="28766" y="95887"/>
                      <a:pt x="41712" y="111708"/>
                      <a:pt x="62806" y="111708"/>
                    </a:cubicBezTo>
                    <a:cubicBezTo>
                      <a:pt x="83901" y="111708"/>
                      <a:pt x="97325" y="95887"/>
                      <a:pt x="97325" y="68080"/>
                    </a:cubicBezTo>
                    <a:close/>
                    <a:moveTo>
                      <a:pt x="241155" y="1918"/>
                    </a:moveTo>
                    <a:lnTo>
                      <a:pt x="81504" y="233485"/>
                    </a:lnTo>
                    <a:lnTo>
                      <a:pt x="50820" y="233485"/>
                    </a:lnTo>
                    <a:lnTo>
                      <a:pt x="210472" y="1918"/>
                    </a:lnTo>
                    <a:lnTo>
                      <a:pt x="241155" y="1918"/>
                    </a:lnTo>
                    <a:close/>
                    <a:moveTo>
                      <a:pt x="164926" y="167802"/>
                    </a:moveTo>
                    <a:cubicBezTo>
                      <a:pt x="164926" y="125612"/>
                      <a:pt x="189376" y="99722"/>
                      <a:pt x="227731" y="99722"/>
                    </a:cubicBezTo>
                    <a:cubicBezTo>
                      <a:pt x="266566" y="99722"/>
                      <a:pt x="291017" y="126091"/>
                      <a:pt x="291017" y="167802"/>
                    </a:cubicBezTo>
                    <a:cubicBezTo>
                      <a:pt x="291017" y="209513"/>
                      <a:pt x="266566" y="235882"/>
                      <a:pt x="227731" y="235882"/>
                    </a:cubicBezTo>
                    <a:cubicBezTo>
                      <a:pt x="189376" y="235882"/>
                      <a:pt x="164926" y="209513"/>
                      <a:pt x="164926" y="167802"/>
                    </a:cubicBezTo>
                    <a:close/>
                    <a:moveTo>
                      <a:pt x="262730" y="167802"/>
                    </a:moveTo>
                    <a:cubicBezTo>
                      <a:pt x="262730" y="139995"/>
                      <a:pt x="249306" y="124173"/>
                      <a:pt x="228211" y="124173"/>
                    </a:cubicBezTo>
                    <a:cubicBezTo>
                      <a:pt x="207595" y="124173"/>
                      <a:pt x="194171" y="139995"/>
                      <a:pt x="194171" y="167802"/>
                    </a:cubicBezTo>
                    <a:cubicBezTo>
                      <a:pt x="194171" y="195609"/>
                      <a:pt x="207116" y="211431"/>
                      <a:pt x="228211" y="211431"/>
                    </a:cubicBezTo>
                    <a:cubicBezTo>
                      <a:pt x="249306" y="211431"/>
                      <a:pt x="262730" y="195609"/>
                      <a:pt x="262730" y="167802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0C498748-989F-4158-A7D3-77E2EEBAE2E6}"/>
                  </a:ext>
                </a:extLst>
              </p:cNvPr>
              <p:cNvSpPr/>
              <p:nvPr/>
            </p:nvSpPr>
            <p:spPr>
              <a:xfrm>
                <a:off x="12562595" y="7224504"/>
                <a:ext cx="186521" cy="178370"/>
              </a:xfrm>
              <a:custGeom>
                <a:avLst/>
                <a:gdLst>
                  <a:gd name="connsiteX0" fmla="*/ 93490 w 186499"/>
                  <a:gd name="connsiteY0" fmla="*/ 121776 h 178349"/>
                  <a:gd name="connsiteX1" fmla="*/ 51299 w 186499"/>
                  <a:gd name="connsiteY1" fmla="*/ 178349 h 178349"/>
                  <a:gd name="connsiteX2" fmla="*/ 0 w 186499"/>
                  <a:gd name="connsiteY2" fmla="*/ 178349 h 178349"/>
                  <a:gd name="connsiteX3" fmla="*/ 66162 w 186499"/>
                  <a:gd name="connsiteY3" fmla="*/ 88216 h 178349"/>
                  <a:gd name="connsiteX4" fmla="*/ 959 w 186499"/>
                  <a:gd name="connsiteY4" fmla="*/ 0 h 178349"/>
                  <a:gd name="connsiteX5" fmla="*/ 53696 w 186499"/>
                  <a:gd name="connsiteY5" fmla="*/ 0 h 178349"/>
                  <a:gd name="connsiteX6" fmla="*/ 93010 w 186499"/>
                  <a:gd name="connsiteY6" fmla="*/ 55614 h 178349"/>
                  <a:gd name="connsiteX7" fmla="*/ 133283 w 186499"/>
                  <a:gd name="connsiteY7" fmla="*/ 0 h 178349"/>
                  <a:gd name="connsiteX8" fmla="*/ 185541 w 186499"/>
                  <a:gd name="connsiteY8" fmla="*/ 0 h 178349"/>
                  <a:gd name="connsiteX9" fmla="*/ 121297 w 186499"/>
                  <a:gd name="connsiteY9" fmla="*/ 87257 h 178349"/>
                  <a:gd name="connsiteX10" fmla="*/ 186499 w 186499"/>
                  <a:gd name="connsiteY10" fmla="*/ 178349 h 178349"/>
                  <a:gd name="connsiteX11" fmla="*/ 135200 w 186499"/>
                  <a:gd name="connsiteY11" fmla="*/ 178349 h 178349"/>
                  <a:gd name="connsiteX12" fmla="*/ 93490 w 186499"/>
                  <a:gd name="connsiteY12" fmla="*/ 121776 h 178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6499" h="178349">
                    <a:moveTo>
                      <a:pt x="93490" y="121776"/>
                    </a:moveTo>
                    <a:lnTo>
                      <a:pt x="51299" y="178349"/>
                    </a:lnTo>
                    <a:lnTo>
                      <a:pt x="0" y="178349"/>
                    </a:lnTo>
                    <a:lnTo>
                      <a:pt x="66162" y="88216"/>
                    </a:lnTo>
                    <a:lnTo>
                      <a:pt x="959" y="0"/>
                    </a:lnTo>
                    <a:lnTo>
                      <a:pt x="53696" y="0"/>
                    </a:lnTo>
                    <a:lnTo>
                      <a:pt x="93010" y="55614"/>
                    </a:lnTo>
                    <a:lnTo>
                      <a:pt x="133283" y="0"/>
                    </a:lnTo>
                    <a:lnTo>
                      <a:pt x="185541" y="0"/>
                    </a:lnTo>
                    <a:lnTo>
                      <a:pt x="121297" y="87257"/>
                    </a:lnTo>
                    <a:lnTo>
                      <a:pt x="186499" y="178349"/>
                    </a:lnTo>
                    <a:lnTo>
                      <a:pt x="135200" y="178349"/>
                    </a:lnTo>
                    <a:lnTo>
                      <a:pt x="93490" y="12177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E18517B7-AE89-4370-ABFC-E5A3E7D7E4E7}"/>
                  </a:ext>
                </a:extLst>
              </p:cNvPr>
              <p:cNvSpPr/>
              <p:nvPr/>
            </p:nvSpPr>
            <p:spPr>
              <a:xfrm>
                <a:off x="10120556" y="7855032"/>
                <a:ext cx="171657" cy="231593"/>
              </a:xfrm>
              <a:custGeom>
                <a:avLst/>
                <a:gdLst>
                  <a:gd name="connsiteX0" fmla="*/ 171638 w 171637"/>
                  <a:gd name="connsiteY0" fmla="*/ 21575 h 231566"/>
                  <a:gd name="connsiteX1" fmla="*/ 61846 w 171637"/>
                  <a:gd name="connsiteY1" fmla="*/ 231567 h 231566"/>
                  <a:gd name="connsiteX2" fmla="*/ 10547 w 171637"/>
                  <a:gd name="connsiteY2" fmla="*/ 231567 h 231566"/>
                  <a:gd name="connsiteX3" fmla="*/ 111228 w 171637"/>
                  <a:gd name="connsiteY3" fmla="*/ 40273 h 231566"/>
                  <a:gd name="connsiteX4" fmla="*/ 0 w 171637"/>
                  <a:gd name="connsiteY4" fmla="*/ 40273 h 231566"/>
                  <a:gd name="connsiteX5" fmla="*/ 0 w 171637"/>
                  <a:gd name="connsiteY5" fmla="*/ 0 h 231566"/>
                  <a:gd name="connsiteX6" fmla="*/ 171158 w 171637"/>
                  <a:gd name="connsiteY6" fmla="*/ 0 h 231566"/>
                  <a:gd name="connsiteX7" fmla="*/ 171158 w 171637"/>
                  <a:gd name="connsiteY7" fmla="*/ 21575 h 231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1637" h="231566">
                    <a:moveTo>
                      <a:pt x="171638" y="21575"/>
                    </a:moveTo>
                    <a:lnTo>
                      <a:pt x="61846" y="231567"/>
                    </a:lnTo>
                    <a:lnTo>
                      <a:pt x="10547" y="231567"/>
                    </a:lnTo>
                    <a:lnTo>
                      <a:pt x="111228" y="40273"/>
                    </a:lnTo>
                    <a:lnTo>
                      <a:pt x="0" y="40273"/>
                    </a:lnTo>
                    <a:lnTo>
                      <a:pt x="0" y="0"/>
                    </a:lnTo>
                    <a:lnTo>
                      <a:pt x="171158" y="0"/>
                    </a:lnTo>
                    <a:lnTo>
                      <a:pt x="171158" y="2157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BF7F7FF-B68E-4439-B1AB-DED80F110BE4}"/>
                  </a:ext>
                </a:extLst>
              </p:cNvPr>
              <p:cNvSpPr/>
              <p:nvPr/>
            </p:nvSpPr>
            <p:spPr>
              <a:xfrm>
                <a:off x="10926579" y="7851197"/>
                <a:ext cx="193232" cy="240224"/>
              </a:xfrm>
              <a:custGeom>
                <a:avLst/>
                <a:gdLst>
                  <a:gd name="connsiteX0" fmla="*/ 193211 w 193210"/>
                  <a:gd name="connsiteY0" fmla="*/ 168761 h 240196"/>
                  <a:gd name="connsiteX1" fmla="*/ 96845 w 193210"/>
                  <a:gd name="connsiteY1" fmla="*/ 240197 h 240196"/>
                  <a:gd name="connsiteX2" fmla="*/ 0 w 193210"/>
                  <a:gd name="connsiteY2" fmla="*/ 169720 h 240196"/>
                  <a:gd name="connsiteX3" fmla="*/ 44108 w 193210"/>
                  <a:gd name="connsiteY3" fmla="*/ 112188 h 240196"/>
                  <a:gd name="connsiteX4" fmla="*/ 10547 w 193210"/>
                  <a:gd name="connsiteY4" fmla="*/ 61847 h 240196"/>
                  <a:gd name="connsiteX5" fmla="*/ 96365 w 193210"/>
                  <a:gd name="connsiteY5" fmla="*/ 0 h 240196"/>
                  <a:gd name="connsiteX6" fmla="*/ 182185 w 193210"/>
                  <a:gd name="connsiteY6" fmla="*/ 61847 h 240196"/>
                  <a:gd name="connsiteX7" fmla="*/ 148145 w 193210"/>
                  <a:gd name="connsiteY7" fmla="*/ 112188 h 240196"/>
                  <a:gd name="connsiteX8" fmla="*/ 193211 w 193210"/>
                  <a:gd name="connsiteY8" fmla="*/ 168761 h 240196"/>
                  <a:gd name="connsiteX9" fmla="*/ 146227 w 193210"/>
                  <a:gd name="connsiteY9" fmla="*/ 166364 h 240196"/>
                  <a:gd name="connsiteX10" fmla="*/ 96365 w 193210"/>
                  <a:gd name="connsiteY10" fmla="*/ 130886 h 240196"/>
                  <a:gd name="connsiteX11" fmla="*/ 46025 w 193210"/>
                  <a:gd name="connsiteY11" fmla="*/ 166364 h 240196"/>
                  <a:gd name="connsiteX12" fmla="*/ 96365 w 193210"/>
                  <a:gd name="connsiteY12" fmla="*/ 200883 h 240196"/>
                  <a:gd name="connsiteX13" fmla="*/ 146227 w 193210"/>
                  <a:gd name="connsiteY13" fmla="*/ 166364 h 240196"/>
                  <a:gd name="connsiteX14" fmla="*/ 53216 w 193210"/>
                  <a:gd name="connsiteY14" fmla="*/ 67601 h 240196"/>
                  <a:gd name="connsiteX15" fmla="*/ 96365 w 193210"/>
                  <a:gd name="connsiteY15" fmla="*/ 97325 h 240196"/>
                  <a:gd name="connsiteX16" fmla="*/ 139515 w 193210"/>
                  <a:gd name="connsiteY16" fmla="*/ 67601 h 240196"/>
                  <a:gd name="connsiteX17" fmla="*/ 96365 w 193210"/>
                  <a:gd name="connsiteY17" fmla="*/ 37396 h 240196"/>
                  <a:gd name="connsiteX18" fmla="*/ 53216 w 193210"/>
                  <a:gd name="connsiteY18" fmla="*/ 67601 h 24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3210" h="240196">
                    <a:moveTo>
                      <a:pt x="193211" y="168761"/>
                    </a:moveTo>
                    <a:cubicBezTo>
                      <a:pt x="193211" y="218142"/>
                      <a:pt x="153419" y="240197"/>
                      <a:pt x="96845" y="240197"/>
                    </a:cubicBezTo>
                    <a:cubicBezTo>
                      <a:pt x="39313" y="240197"/>
                      <a:pt x="0" y="218142"/>
                      <a:pt x="0" y="169720"/>
                    </a:cubicBezTo>
                    <a:cubicBezTo>
                      <a:pt x="0" y="143830"/>
                      <a:pt x="16780" y="120338"/>
                      <a:pt x="44108" y="112188"/>
                    </a:cubicBezTo>
                    <a:cubicBezTo>
                      <a:pt x="23972" y="103558"/>
                      <a:pt x="10547" y="85819"/>
                      <a:pt x="10547" y="61847"/>
                    </a:cubicBezTo>
                    <a:cubicBezTo>
                      <a:pt x="10547" y="19657"/>
                      <a:pt x="48422" y="0"/>
                      <a:pt x="96365" y="0"/>
                    </a:cubicBezTo>
                    <a:cubicBezTo>
                      <a:pt x="144309" y="0"/>
                      <a:pt x="182185" y="19657"/>
                      <a:pt x="182185" y="61847"/>
                    </a:cubicBezTo>
                    <a:cubicBezTo>
                      <a:pt x="182185" y="86298"/>
                      <a:pt x="168281" y="103558"/>
                      <a:pt x="148145" y="112188"/>
                    </a:cubicBezTo>
                    <a:cubicBezTo>
                      <a:pt x="176431" y="119858"/>
                      <a:pt x="193211" y="143830"/>
                      <a:pt x="193211" y="168761"/>
                    </a:cubicBezTo>
                    <a:close/>
                    <a:moveTo>
                      <a:pt x="146227" y="166364"/>
                    </a:moveTo>
                    <a:cubicBezTo>
                      <a:pt x="146227" y="144789"/>
                      <a:pt x="126570" y="130886"/>
                      <a:pt x="96365" y="130886"/>
                    </a:cubicBezTo>
                    <a:cubicBezTo>
                      <a:pt x="65682" y="130886"/>
                      <a:pt x="46025" y="144310"/>
                      <a:pt x="46025" y="166364"/>
                    </a:cubicBezTo>
                    <a:cubicBezTo>
                      <a:pt x="46025" y="190815"/>
                      <a:pt x="66641" y="200883"/>
                      <a:pt x="96365" y="200883"/>
                    </a:cubicBezTo>
                    <a:cubicBezTo>
                      <a:pt x="125611" y="200883"/>
                      <a:pt x="146227" y="190815"/>
                      <a:pt x="146227" y="166364"/>
                    </a:cubicBezTo>
                    <a:close/>
                    <a:moveTo>
                      <a:pt x="53216" y="67601"/>
                    </a:moveTo>
                    <a:cubicBezTo>
                      <a:pt x="53216" y="85339"/>
                      <a:pt x="68558" y="97325"/>
                      <a:pt x="96365" y="97325"/>
                    </a:cubicBezTo>
                    <a:cubicBezTo>
                      <a:pt x="124173" y="97325"/>
                      <a:pt x="139515" y="85339"/>
                      <a:pt x="139515" y="67601"/>
                    </a:cubicBezTo>
                    <a:cubicBezTo>
                      <a:pt x="139515" y="46985"/>
                      <a:pt x="123214" y="37396"/>
                      <a:pt x="96365" y="37396"/>
                    </a:cubicBezTo>
                    <a:cubicBezTo>
                      <a:pt x="69518" y="37396"/>
                      <a:pt x="53216" y="46985"/>
                      <a:pt x="53216" y="67601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75F7E8F1-3701-41A5-B619-79E7F02EFCC1}"/>
                  </a:ext>
                </a:extLst>
              </p:cNvPr>
              <p:cNvSpPr/>
              <p:nvPr/>
            </p:nvSpPr>
            <p:spPr>
              <a:xfrm>
                <a:off x="11742189" y="7851192"/>
                <a:ext cx="190356" cy="240229"/>
              </a:xfrm>
              <a:custGeom>
                <a:avLst/>
                <a:gdLst>
                  <a:gd name="connsiteX0" fmla="*/ 190335 w 190334"/>
                  <a:gd name="connsiteY0" fmla="*/ 114589 h 240201"/>
                  <a:gd name="connsiteX1" fmla="*/ 88695 w 190334"/>
                  <a:gd name="connsiteY1" fmla="*/ 240201 h 240201"/>
                  <a:gd name="connsiteX2" fmla="*/ 4794 w 190334"/>
                  <a:gd name="connsiteY2" fmla="*/ 178354 h 240201"/>
                  <a:gd name="connsiteX3" fmla="*/ 4794 w 190334"/>
                  <a:gd name="connsiteY3" fmla="*/ 174039 h 240201"/>
                  <a:gd name="connsiteX4" fmla="*/ 48423 w 190334"/>
                  <a:gd name="connsiteY4" fmla="*/ 174039 h 240201"/>
                  <a:gd name="connsiteX5" fmla="*/ 88695 w 190334"/>
                  <a:gd name="connsiteY5" fmla="*/ 201366 h 240201"/>
                  <a:gd name="connsiteX6" fmla="*/ 145269 w 190334"/>
                  <a:gd name="connsiteY6" fmla="*/ 134246 h 240201"/>
                  <a:gd name="connsiteX7" fmla="*/ 87737 w 190334"/>
                  <a:gd name="connsiteY7" fmla="*/ 153903 h 240201"/>
                  <a:gd name="connsiteX8" fmla="*/ 0 w 190334"/>
                  <a:gd name="connsiteY8" fmla="*/ 80549 h 240201"/>
                  <a:gd name="connsiteX9" fmla="*/ 90134 w 190334"/>
                  <a:gd name="connsiteY9" fmla="*/ 4 h 240201"/>
                  <a:gd name="connsiteX10" fmla="*/ 190335 w 190334"/>
                  <a:gd name="connsiteY10" fmla="*/ 114589 h 240201"/>
                  <a:gd name="connsiteX11" fmla="*/ 140954 w 190334"/>
                  <a:gd name="connsiteY11" fmla="*/ 81029 h 240201"/>
                  <a:gd name="connsiteX12" fmla="*/ 90614 w 190334"/>
                  <a:gd name="connsiteY12" fmla="*/ 38359 h 240201"/>
                  <a:gd name="connsiteX13" fmla="*/ 45067 w 190334"/>
                  <a:gd name="connsiteY13" fmla="*/ 79591 h 240201"/>
                  <a:gd name="connsiteX14" fmla="*/ 93490 w 190334"/>
                  <a:gd name="connsiteY14" fmla="*/ 119383 h 240201"/>
                  <a:gd name="connsiteX15" fmla="*/ 140954 w 190334"/>
                  <a:gd name="connsiteY15" fmla="*/ 81029 h 24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0334" h="240201">
                    <a:moveTo>
                      <a:pt x="190335" y="114589"/>
                    </a:moveTo>
                    <a:cubicBezTo>
                      <a:pt x="190335" y="200887"/>
                      <a:pt x="149104" y="240201"/>
                      <a:pt x="88695" y="240201"/>
                    </a:cubicBezTo>
                    <a:cubicBezTo>
                      <a:pt x="32602" y="240201"/>
                      <a:pt x="4316" y="210476"/>
                      <a:pt x="4794" y="178354"/>
                    </a:cubicBezTo>
                    <a:lnTo>
                      <a:pt x="4794" y="174039"/>
                    </a:lnTo>
                    <a:lnTo>
                      <a:pt x="48423" y="174039"/>
                    </a:lnTo>
                    <a:cubicBezTo>
                      <a:pt x="49862" y="189381"/>
                      <a:pt x="61368" y="201366"/>
                      <a:pt x="88695" y="201366"/>
                    </a:cubicBezTo>
                    <a:cubicBezTo>
                      <a:pt x="125611" y="201366"/>
                      <a:pt x="143351" y="174998"/>
                      <a:pt x="145269" y="134246"/>
                    </a:cubicBezTo>
                    <a:cubicBezTo>
                      <a:pt x="132324" y="146232"/>
                      <a:pt x="111708" y="153903"/>
                      <a:pt x="87737" y="153903"/>
                    </a:cubicBezTo>
                    <a:cubicBezTo>
                      <a:pt x="40273" y="153903"/>
                      <a:pt x="0" y="131849"/>
                      <a:pt x="0" y="80549"/>
                    </a:cubicBezTo>
                    <a:cubicBezTo>
                      <a:pt x="0" y="28291"/>
                      <a:pt x="37396" y="4"/>
                      <a:pt x="90134" y="4"/>
                    </a:cubicBezTo>
                    <a:cubicBezTo>
                      <a:pt x="155816" y="-475"/>
                      <a:pt x="190335" y="39318"/>
                      <a:pt x="190335" y="114589"/>
                    </a:cubicBezTo>
                    <a:close/>
                    <a:moveTo>
                      <a:pt x="140954" y="81029"/>
                    </a:moveTo>
                    <a:cubicBezTo>
                      <a:pt x="140954" y="59933"/>
                      <a:pt x="122736" y="38359"/>
                      <a:pt x="90614" y="38359"/>
                    </a:cubicBezTo>
                    <a:cubicBezTo>
                      <a:pt x="60409" y="38359"/>
                      <a:pt x="45067" y="56578"/>
                      <a:pt x="45067" y="79591"/>
                    </a:cubicBezTo>
                    <a:cubicBezTo>
                      <a:pt x="45067" y="105000"/>
                      <a:pt x="66642" y="119383"/>
                      <a:pt x="93490" y="119383"/>
                    </a:cubicBezTo>
                    <a:cubicBezTo>
                      <a:pt x="119858" y="119863"/>
                      <a:pt x="140954" y="105000"/>
                      <a:pt x="140954" y="81029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088B2DA7-BB69-4A2D-9DB4-A8B7E36C125C}"/>
                  </a:ext>
                </a:extLst>
              </p:cNvPr>
              <p:cNvSpPr/>
              <p:nvPr/>
            </p:nvSpPr>
            <p:spPr>
              <a:xfrm>
                <a:off x="12570267" y="7955246"/>
                <a:ext cx="172616" cy="41236"/>
              </a:xfrm>
              <a:custGeom>
                <a:avLst/>
                <a:gdLst>
                  <a:gd name="connsiteX0" fmla="*/ 172596 w 172596"/>
                  <a:gd name="connsiteY0" fmla="*/ 0 h 41231"/>
                  <a:gd name="connsiteX1" fmla="*/ 172596 w 172596"/>
                  <a:gd name="connsiteY1" fmla="*/ 41231 h 41231"/>
                  <a:gd name="connsiteX2" fmla="*/ 0 w 172596"/>
                  <a:gd name="connsiteY2" fmla="*/ 41231 h 41231"/>
                  <a:gd name="connsiteX3" fmla="*/ 0 w 172596"/>
                  <a:gd name="connsiteY3" fmla="*/ 0 h 41231"/>
                  <a:gd name="connsiteX4" fmla="*/ 172596 w 172596"/>
                  <a:gd name="connsiteY4" fmla="*/ 0 h 41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596" h="41231">
                    <a:moveTo>
                      <a:pt x="172596" y="0"/>
                    </a:moveTo>
                    <a:lnTo>
                      <a:pt x="172596" y="41231"/>
                    </a:lnTo>
                    <a:lnTo>
                      <a:pt x="0" y="41231"/>
                    </a:lnTo>
                    <a:lnTo>
                      <a:pt x="0" y="0"/>
                    </a:lnTo>
                    <a:lnTo>
                      <a:pt x="172596" y="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2AFCB2B1-D5BC-446C-8286-03CA90BF9816}"/>
                  </a:ext>
                </a:extLst>
              </p:cNvPr>
              <p:cNvSpPr/>
              <p:nvPr/>
            </p:nvSpPr>
            <p:spPr>
              <a:xfrm>
                <a:off x="10102335" y="8511453"/>
                <a:ext cx="207139" cy="232551"/>
              </a:xfrm>
              <a:custGeom>
                <a:avLst/>
                <a:gdLst>
                  <a:gd name="connsiteX0" fmla="*/ 207115 w 207115"/>
                  <a:gd name="connsiteY0" fmla="*/ 189856 h 232524"/>
                  <a:gd name="connsiteX1" fmla="*/ 170679 w 207115"/>
                  <a:gd name="connsiteY1" fmla="*/ 189856 h 232524"/>
                  <a:gd name="connsiteX2" fmla="*/ 170679 w 207115"/>
                  <a:gd name="connsiteY2" fmla="*/ 232525 h 232524"/>
                  <a:gd name="connsiteX3" fmla="*/ 125133 w 207115"/>
                  <a:gd name="connsiteY3" fmla="*/ 232525 h 232524"/>
                  <a:gd name="connsiteX4" fmla="*/ 125133 w 207115"/>
                  <a:gd name="connsiteY4" fmla="*/ 189856 h 232524"/>
                  <a:gd name="connsiteX5" fmla="*/ 0 w 207115"/>
                  <a:gd name="connsiteY5" fmla="*/ 189856 h 232524"/>
                  <a:gd name="connsiteX6" fmla="*/ 0 w 207115"/>
                  <a:gd name="connsiteY6" fmla="*/ 169240 h 232524"/>
                  <a:gd name="connsiteX7" fmla="*/ 142392 w 207115"/>
                  <a:gd name="connsiteY7" fmla="*/ 0 h 232524"/>
                  <a:gd name="connsiteX8" fmla="*/ 170679 w 207115"/>
                  <a:gd name="connsiteY8" fmla="*/ 0 h 232524"/>
                  <a:gd name="connsiteX9" fmla="*/ 170679 w 207115"/>
                  <a:gd name="connsiteY9" fmla="*/ 151022 h 232524"/>
                  <a:gd name="connsiteX10" fmla="*/ 207115 w 207115"/>
                  <a:gd name="connsiteY10" fmla="*/ 151022 h 232524"/>
                  <a:gd name="connsiteX11" fmla="*/ 207115 w 207115"/>
                  <a:gd name="connsiteY11" fmla="*/ 189856 h 232524"/>
                  <a:gd name="connsiteX12" fmla="*/ 126571 w 207115"/>
                  <a:gd name="connsiteY12" fmla="*/ 72394 h 232524"/>
                  <a:gd name="connsiteX13" fmla="*/ 59929 w 207115"/>
                  <a:gd name="connsiteY13" fmla="*/ 152460 h 232524"/>
                  <a:gd name="connsiteX14" fmla="*/ 126571 w 207115"/>
                  <a:gd name="connsiteY14" fmla="*/ 152460 h 232524"/>
                  <a:gd name="connsiteX15" fmla="*/ 126571 w 207115"/>
                  <a:gd name="connsiteY15" fmla="*/ 72394 h 23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7115" h="232524">
                    <a:moveTo>
                      <a:pt x="207115" y="189856"/>
                    </a:moveTo>
                    <a:lnTo>
                      <a:pt x="170679" y="189856"/>
                    </a:lnTo>
                    <a:lnTo>
                      <a:pt x="170679" y="232525"/>
                    </a:lnTo>
                    <a:lnTo>
                      <a:pt x="125133" y="232525"/>
                    </a:lnTo>
                    <a:lnTo>
                      <a:pt x="125133" y="189856"/>
                    </a:lnTo>
                    <a:lnTo>
                      <a:pt x="0" y="189856"/>
                    </a:lnTo>
                    <a:lnTo>
                      <a:pt x="0" y="169240"/>
                    </a:lnTo>
                    <a:lnTo>
                      <a:pt x="142392" y="0"/>
                    </a:lnTo>
                    <a:lnTo>
                      <a:pt x="170679" y="0"/>
                    </a:lnTo>
                    <a:lnTo>
                      <a:pt x="170679" y="151022"/>
                    </a:lnTo>
                    <a:lnTo>
                      <a:pt x="207115" y="151022"/>
                    </a:lnTo>
                    <a:lnTo>
                      <a:pt x="207115" y="189856"/>
                    </a:lnTo>
                    <a:close/>
                    <a:moveTo>
                      <a:pt x="126571" y="72394"/>
                    </a:moveTo>
                    <a:lnTo>
                      <a:pt x="59929" y="152460"/>
                    </a:lnTo>
                    <a:lnTo>
                      <a:pt x="126571" y="152460"/>
                    </a:lnTo>
                    <a:lnTo>
                      <a:pt x="126571" y="72394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E72E483E-8C7F-463B-8F3F-54385FDD0F4E}"/>
                  </a:ext>
                </a:extLst>
              </p:cNvPr>
              <p:cNvSpPr/>
              <p:nvPr/>
            </p:nvSpPr>
            <p:spPr>
              <a:xfrm>
                <a:off x="10930413" y="8509056"/>
                <a:ext cx="185562" cy="236387"/>
              </a:xfrm>
              <a:custGeom>
                <a:avLst/>
                <a:gdLst>
                  <a:gd name="connsiteX0" fmla="*/ 185542 w 185541"/>
                  <a:gd name="connsiteY0" fmla="*/ 157734 h 236360"/>
                  <a:gd name="connsiteX1" fmla="*/ 93490 w 185541"/>
                  <a:gd name="connsiteY1" fmla="*/ 236360 h 236360"/>
                  <a:gd name="connsiteX2" fmla="*/ 0 w 185541"/>
                  <a:gd name="connsiteY2" fmla="*/ 163966 h 236360"/>
                  <a:gd name="connsiteX3" fmla="*/ 0 w 185541"/>
                  <a:gd name="connsiteY3" fmla="*/ 160131 h 236360"/>
                  <a:gd name="connsiteX4" fmla="*/ 43149 w 185541"/>
                  <a:gd name="connsiteY4" fmla="*/ 160131 h 236360"/>
                  <a:gd name="connsiteX5" fmla="*/ 43149 w 185541"/>
                  <a:gd name="connsiteY5" fmla="*/ 161569 h 236360"/>
                  <a:gd name="connsiteX6" fmla="*/ 92531 w 185541"/>
                  <a:gd name="connsiteY6" fmla="*/ 195609 h 236360"/>
                  <a:gd name="connsiteX7" fmla="*/ 139516 w 185541"/>
                  <a:gd name="connsiteY7" fmla="*/ 155816 h 236360"/>
                  <a:gd name="connsiteX8" fmla="*/ 90134 w 185541"/>
                  <a:gd name="connsiteY8" fmla="*/ 114585 h 236360"/>
                  <a:gd name="connsiteX9" fmla="*/ 47943 w 185541"/>
                  <a:gd name="connsiteY9" fmla="*/ 128009 h 236360"/>
                  <a:gd name="connsiteX10" fmla="*/ 9110 w 185541"/>
                  <a:gd name="connsiteY10" fmla="*/ 127529 h 236360"/>
                  <a:gd name="connsiteX11" fmla="*/ 16301 w 185541"/>
                  <a:gd name="connsiteY11" fmla="*/ 0 h 236360"/>
                  <a:gd name="connsiteX12" fmla="*/ 170199 w 185541"/>
                  <a:gd name="connsiteY12" fmla="*/ 0 h 236360"/>
                  <a:gd name="connsiteX13" fmla="*/ 170199 w 185541"/>
                  <a:gd name="connsiteY13" fmla="*/ 40273 h 236360"/>
                  <a:gd name="connsiteX14" fmla="*/ 56095 w 185541"/>
                  <a:gd name="connsiteY14" fmla="*/ 40273 h 236360"/>
                  <a:gd name="connsiteX15" fmla="*/ 53218 w 185541"/>
                  <a:gd name="connsiteY15" fmla="*/ 86777 h 236360"/>
                  <a:gd name="connsiteX16" fmla="*/ 98764 w 185541"/>
                  <a:gd name="connsiteY16" fmla="*/ 78627 h 236360"/>
                  <a:gd name="connsiteX17" fmla="*/ 185542 w 185541"/>
                  <a:gd name="connsiteY17" fmla="*/ 157734 h 23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541" h="236360">
                    <a:moveTo>
                      <a:pt x="185542" y="157734"/>
                    </a:moveTo>
                    <a:cubicBezTo>
                      <a:pt x="185542" y="210472"/>
                      <a:pt x="148624" y="236360"/>
                      <a:pt x="93490" y="236360"/>
                    </a:cubicBezTo>
                    <a:cubicBezTo>
                      <a:pt x="36917" y="236360"/>
                      <a:pt x="0" y="208554"/>
                      <a:pt x="0" y="163966"/>
                    </a:cubicBezTo>
                    <a:lnTo>
                      <a:pt x="0" y="160131"/>
                    </a:lnTo>
                    <a:lnTo>
                      <a:pt x="43149" y="160131"/>
                    </a:lnTo>
                    <a:lnTo>
                      <a:pt x="43149" y="161569"/>
                    </a:lnTo>
                    <a:cubicBezTo>
                      <a:pt x="43149" y="182664"/>
                      <a:pt x="63286" y="195609"/>
                      <a:pt x="92531" y="195609"/>
                    </a:cubicBezTo>
                    <a:cubicBezTo>
                      <a:pt x="122256" y="195609"/>
                      <a:pt x="139516" y="180746"/>
                      <a:pt x="139516" y="155816"/>
                    </a:cubicBezTo>
                    <a:cubicBezTo>
                      <a:pt x="139516" y="128009"/>
                      <a:pt x="120338" y="114585"/>
                      <a:pt x="90134" y="114585"/>
                    </a:cubicBezTo>
                    <a:cubicBezTo>
                      <a:pt x="73354" y="114585"/>
                      <a:pt x="55615" y="119379"/>
                      <a:pt x="47943" y="128009"/>
                    </a:cubicBezTo>
                    <a:lnTo>
                      <a:pt x="9110" y="127529"/>
                    </a:lnTo>
                    <a:lnTo>
                      <a:pt x="16301" y="0"/>
                    </a:lnTo>
                    <a:lnTo>
                      <a:pt x="170199" y="0"/>
                    </a:lnTo>
                    <a:lnTo>
                      <a:pt x="170199" y="40273"/>
                    </a:lnTo>
                    <a:lnTo>
                      <a:pt x="56095" y="40273"/>
                    </a:lnTo>
                    <a:lnTo>
                      <a:pt x="53218" y="86777"/>
                    </a:lnTo>
                    <a:cubicBezTo>
                      <a:pt x="65203" y="81024"/>
                      <a:pt x="82942" y="78627"/>
                      <a:pt x="98764" y="78627"/>
                    </a:cubicBezTo>
                    <a:cubicBezTo>
                      <a:pt x="148146" y="78627"/>
                      <a:pt x="185542" y="107873"/>
                      <a:pt x="185542" y="157734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67D8F3E4-F734-4F71-91EE-5F6EA4F2E620}"/>
                  </a:ext>
                </a:extLst>
              </p:cNvPr>
              <p:cNvSpPr/>
              <p:nvPr/>
            </p:nvSpPr>
            <p:spPr>
              <a:xfrm>
                <a:off x="11740272" y="8506658"/>
                <a:ext cx="191795" cy="240704"/>
              </a:xfrm>
              <a:custGeom>
                <a:avLst/>
                <a:gdLst>
                  <a:gd name="connsiteX0" fmla="*/ 191774 w 191773"/>
                  <a:gd name="connsiteY0" fmla="*/ 159172 h 240676"/>
                  <a:gd name="connsiteX1" fmla="*/ 99722 w 191773"/>
                  <a:gd name="connsiteY1" fmla="*/ 240676 h 240676"/>
                  <a:gd name="connsiteX2" fmla="*/ 0 w 191773"/>
                  <a:gd name="connsiteY2" fmla="*/ 124653 h 240676"/>
                  <a:gd name="connsiteX3" fmla="*/ 101640 w 191773"/>
                  <a:gd name="connsiteY3" fmla="*/ 0 h 240676"/>
                  <a:gd name="connsiteX4" fmla="*/ 184582 w 191773"/>
                  <a:gd name="connsiteY4" fmla="*/ 61847 h 240676"/>
                  <a:gd name="connsiteX5" fmla="*/ 184582 w 191773"/>
                  <a:gd name="connsiteY5" fmla="*/ 65682 h 240676"/>
                  <a:gd name="connsiteX6" fmla="*/ 139515 w 191773"/>
                  <a:gd name="connsiteY6" fmla="*/ 66162 h 240676"/>
                  <a:gd name="connsiteX7" fmla="*/ 100681 w 191773"/>
                  <a:gd name="connsiteY7" fmla="*/ 39793 h 240676"/>
                  <a:gd name="connsiteX8" fmla="*/ 46025 w 191773"/>
                  <a:gd name="connsiteY8" fmla="*/ 107393 h 240676"/>
                  <a:gd name="connsiteX9" fmla="*/ 104996 w 191773"/>
                  <a:gd name="connsiteY9" fmla="*/ 86777 h 240676"/>
                  <a:gd name="connsiteX10" fmla="*/ 191774 w 191773"/>
                  <a:gd name="connsiteY10" fmla="*/ 159172 h 240676"/>
                  <a:gd name="connsiteX11" fmla="*/ 145747 w 191773"/>
                  <a:gd name="connsiteY11" fmla="*/ 161090 h 240676"/>
                  <a:gd name="connsiteX12" fmla="*/ 97804 w 191773"/>
                  <a:gd name="connsiteY12" fmla="*/ 120817 h 240676"/>
                  <a:gd name="connsiteX13" fmla="*/ 49382 w 191773"/>
                  <a:gd name="connsiteY13" fmla="*/ 158692 h 240676"/>
                  <a:gd name="connsiteX14" fmla="*/ 99722 w 191773"/>
                  <a:gd name="connsiteY14" fmla="*/ 201841 h 240676"/>
                  <a:gd name="connsiteX15" fmla="*/ 145747 w 191773"/>
                  <a:gd name="connsiteY15" fmla="*/ 161090 h 240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1773" h="240676">
                    <a:moveTo>
                      <a:pt x="191774" y="159172"/>
                    </a:moveTo>
                    <a:cubicBezTo>
                      <a:pt x="191774" y="211909"/>
                      <a:pt x="153419" y="240676"/>
                      <a:pt x="99722" y="240676"/>
                    </a:cubicBezTo>
                    <a:cubicBezTo>
                      <a:pt x="34519" y="240676"/>
                      <a:pt x="0" y="198486"/>
                      <a:pt x="0" y="124653"/>
                    </a:cubicBezTo>
                    <a:cubicBezTo>
                      <a:pt x="0" y="38834"/>
                      <a:pt x="43149" y="0"/>
                      <a:pt x="101640" y="0"/>
                    </a:cubicBezTo>
                    <a:cubicBezTo>
                      <a:pt x="153898" y="0"/>
                      <a:pt x="184102" y="28766"/>
                      <a:pt x="184582" y="61847"/>
                    </a:cubicBezTo>
                    <a:lnTo>
                      <a:pt x="184582" y="65682"/>
                    </a:lnTo>
                    <a:lnTo>
                      <a:pt x="139515" y="66162"/>
                    </a:lnTo>
                    <a:cubicBezTo>
                      <a:pt x="138077" y="50820"/>
                      <a:pt x="126091" y="39793"/>
                      <a:pt x="100681" y="39793"/>
                    </a:cubicBezTo>
                    <a:cubicBezTo>
                      <a:pt x="65682" y="39793"/>
                      <a:pt x="47463" y="66641"/>
                      <a:pt x="46025" y="107393"/>
                    </a:cubicBezTo>
                    <a:cubicBezTo>
                      <a:pt x="58971" y="95407"/>
                      <a:pt x="80065" y="86777"/>
                      <a:pt x="104996" y="86777"/>
                    </a:cubicBezTo>
                    <a:cubicBezTo>
                      <a:pt x="151022" y="86298"/>
                      <a:pt x="191774" y="108352"/>
                      <a:pt x="191774" y="159172"/>
                    </a:cubicBezTo>
                    <a:close/>
                    <a:moveTo>
                      <a:pt x="145747" y="161090"/>
                    </a:moveTo>
                    <a:cubicBezTo>
                      <a:pt x="145747" y="135679"/>
                      <a:pt x="124653" y="120817"/>
                      <a:pt x="97804" y="120817"/>
                    </a:cubicBezTo>
                    <a:cubicBezTo>
                      <a:pt x="71435" y="120817"/>
                      <a:pt x="49382" y="135679"/>
                      <a:pt x="49382" y="158692"/>
                    </a:cubicBezTo>
                    <a:cubicBezTo>
                      <a:pt x="49382" y="180267"/>
                      <a:pt x="67599" y="201841"/>
                      <a:pt x="99722" y="201841"/>
                    </a:cubicBezTo>
                    <a:cubicBezTo>
                      <a:pt x="130406" y="201841"/>
                      <a:pt x="145747" y="183623"/>
                      <a:pt x="145747" y="16109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D896B306-4348-4135-89A9-CA33D3FADF2A}"/>
                  </a:ext>
                </a:extLst>
              </p:cNvPr>
              <p:cNvSpPr/>
              <p:nvPr/>
            </p:nvSpPr>
            <p:spPr>
              <a:xfrm>
                <a:off x="12573144" y="8544058"/>
                <a:ext cx="166382" cy="166382"/>
              </a:xfrm>
              <a:custGeom>
                <a:avLst/>
                <a:gdLst>
                  <a:gd name="connsiteX0" fmla="*/ 0 w 166363"/>
                  <a:gd name="connsiteY0" fmla="*/ 102599 h 166363"/>
                  <a:gd name="connsiteX1" fmla="*/ 0 w 166363"/>
                  <a:gd name="connsiteY1" fmla="*/ 64244 h 166363"/>
                  <a:gd name="connsiteX2" fmla="*/ 64244 w 166363"/>
                  <a:gd name="connsiteY2" fmla="*/ 64244 h 166363"/>
                  <a:gd name="connsiteX3" fmla="*/ 64244 w 166363"/>
                  <a:gd name="connsiteY3" fmla="*/ 0 h 166363"/>
                  <a:gd name="connsiteX4" fmla="*/ 102120 w 166363"/>
                  <a:gd name="connsiteY4" fmla="*/ 0 h 166363"/>
                  <a:gd name="connsiteX5" fmla="*/ 102120 w 166363"/>
                  <a:gd name="connsiteY5" fmla="*/ 64244 h 166363"/>
                  <a:gd name="connsiteX6" fmla="*/ 166363 w 166363"/>
                  <a:gd name="connsiteY6" fmla="*/ 64244 h 166363"/>
                  <a:gd name="connsiteX7" fmla="*/ 166363 w 166363"/>
                  <a:gd name="connsiteY7" fmla="*/ 102599 h 166363"/>
                  <a:gd name="connsiteX8" fmla="*/ 102120 w 166363"/>
                  <a:gd name="connsiteY8" fmla="*/ 102599 h 166363"/>
                  <a:gd name="connsiteX9" fmla="*/ 102120 w 166363"/>
                  <a:gd name="connsiteY9" fmla="*/ 166364 h 166363"/>
                  <a:gd name="connsiteX10" fmla="*/ 64244 w 166363"/>
                  <a:gd name="connsiteY10" fmla="*/ 166364 h 166363"/>
                  <a:gd name="connsiteX11" fmla="*/ 64244 w 166363"/>
                  <a:gd name="connsiteY11" fmla="*/ 102599 h 166363"/>
                  <a:gd name="connsiteX12" fmla="*/ 0 w 166363"/>
                  <a:gd name="connsiteY12" fmla="*/ 102599 h 16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6363" h="166363">
                    <a:moveTo>
                      <a:pt x="0" y="102599"/>
                    </a:moveTo>
                    <a:lnTo>
                      <a:pt x="0" y="64244"/>
                    </a:lnTo>
                    <a:lnTo>
                      <a:pt x="64244" y="64244"/>
                    </a:lnTo>
                    <a:lnTo>
                      <a:pt x="64244" y="0"/>
                    </a:lnTo>
                    <a:lnTo>
                      <a:pt x="102120" y="0"/>
                    </a:lnTo>
                    <a:lnTo>
                      <a:pt x="102120" y="64244"/>
                    </a:lnTo>
                    <a:lnTo>
                      <a:pt x="166363" y="64244"/>
                    </a:lnTo>
                    <a:lnTo>
                      <a:pt x="166363" y="102599"/>
                    </a:lnTo>
                    <a:lnTo>
                      <a:pt x="102120" y="102599"/>
                    </a:lnTo>
                    <a:lnTo>
                      <a:pt x="102120" y="166364"/>
                    </a:lnTo>
                    <a:lnTo>
                      <a:pt x="64244" y="166364"/>
                    </a:lnTo>
                    <a:lnTo>
                      <a:pt x="64244" y="102599"/>
                    </a:lnTo>
                    <a:lnTo>
                      <a:pt x="0" y="102599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556788B2-618D-4827-B0BD-3A0E542637DF}"/>
                  </a:ext>
                </a:extLst>
              </p:cNvPr>
              <p:cNvSpPr/>
              <p:nvPr/>
            </p:nvSpPr>
            <p:spPr>
              <a:xfrm>
                <a:off x="10156999" y="9167874"/>
                <a:ext cx="99253" cy="232552"/>
              </a:xfrm>
              <a:custGeom>
                <a:avLst/>
                <a:gdLst>
                  <a:gd name="connsiteX0" fmla="*/ 9589 w 99242"/>
                  <a:gd name="connsiteY0" fmla="*/ 55135 h 232525"/>
                  <a:gd name="connsiteX1" fmla="*/ 0 w 99242"/>
                  <a:gd name="connsiteY1" fmla="*/ 18697 h 232525"/>
                  <a:gd name="connsiteX2" fmla="*/ 76709 w 99242"/>
                  <a:gd name="connsiteY2" fmla="*/ 0 h 232525"/>
                  <a:gd name="connsiteX3" fmla="*/ 99243 w 99242"/>
                  <a:gd name="connsiteY3" fmla="*/ 0 h 232525"/>
                  <a:gd name="connsiteX4" fmla="*/ 99243 w 99242"/>
                  <a:gd name="connsiteY4" fmla="*/ 232525 h 232525"/>
                  <a:gd name="connsiteX5" fmla="*/ 52738 w 99242"/>
                  <a:gd name="connsiteY5" fmla="*/ 232525 h 232525"/>
                  <a:gd name="connsiteX6" fmla="*/ 52738 w 99242"/>
                  <a:gd name="connsiteY6" fmla="*/ 45546 h 232525"/>
                  <a:gd name="connsiteX7" fmla="*/ 9589 w 99242"/>
                  <a:gd name="connsiteY7" fmla="*/ 55135 h 232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242" h="232525">
                    <a:moveTo>
                      <a:pt x="9589" y="55135"/>
                    </a:moveTo>
                    <a:lnTo>
                      <a:pt x="0" y="18697"/>
                    </a:lnTo>
                    <a:lnTo>
                      <a:pt x="76709" y="0"/>
                    </a:lnTo>
                    <a:lnTo>
                      <a:pt x="99243" y="0"/>
                    </a:lnTo>
                    <a:lnTo>
                      <a:pt x="99243" y="232525"/>
                    </a:lnTo>
                    <a:lnTo>
                      <a:pt x="52738" y="232525"/>
                    </a:lnTo>
                    <a:lnTo>
                      <a:pt x="52738" y="45546"/>
                    </a:lnTo>
                    <a:lnTo>
                      <a:pt x="9589" y="55135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A6BFEEE-1581-4B2D-87A3-EFF8B31799CB}"/>
                  </a:ext>
                </a:extLst>
              </p:cNvPr>
              <p:cNvSpPr/>
              <p:nvPr/>
            </p:nvSpPr>
            <p:spPr>
              <a:xfrm>
                <a:off x="10932810" y="9165477"/>
                <a:ext cx="180288" cy="236388"/>
              </a:xfrm>
              <a:custGeom>
                <a:avLst/>
                <a:gdLst>
                  <a:gd name="connsiteX0" fmla="*/ 179788 w 180267"/>
                  <a:gd name="connsiteY0" fmla="*/ 236361 h 236361"/>
                  <a:gd name="connsiteX1" fmla="*/ 0 w 180267"/>
                  <a:gd name="connsiteY1" fmla="*/ 236361 h 236361"/>
                  <a:gd name="connsiteX2" fmla="*/ 0 w 180267"/>
                  <a:gd name="connsiteY2" fmla="*/ 225334 h 236361"/>
                  <a:gd name="connsiteX3" fmla="*/ 75751 w 180267"/>
                  <a:gd name="connsiteY3" fmla="*/ 128967 h 236361"/>
                  <a:gd name="connsiteX4" fmla="*/ 131366 w 180267"/>
                  <a:gd name="connsiteY4" fmla="*/ 70956 h 236361"/>
                  <a:gd name="connsiteX5" fmla="*/ 93490 w 180267"/>
                  <a:gd name="connsiteY5" fmla="*/ 41231 h 236361"/>
                  <a:gd name="connsiteX6" fmla="*/ 46026 w 180267"/>
                  <a:gd name="connsiteY6" fmla="*/ 84860 h 236361"/>
                  <a:gd name="connsiteX7" fmla="*/ 46026 w 180267"/>
                  <a:gd name="connsiteY7" fmla="*/ 88695 h 236361"/>
                  <a:gd name="connsiteX8" fmla="*/ 2877 w 180267"/>
                  <a:gd name="connsiteY8" fmla="*/ 88695 h 236361"/>
                  <a:gd name="connsiteX9" fmla="*/ 2877 w 180267"/>
                  <a:gd name="connsiteY9" fmla="*/ 81024 h 236361"/>
                  <a:gd name="connsiteX10" fmla="*/ 94928 w 180267"/>
                  <a:gd name="connsiteY10" fmla="*/ 0 h 236361"/>
                  <a:gd name="connsiteX11" fmla="*/ 178829 w 180267"/>
                  <a:gd name="connsiteY11" fmla="*/ 69038 h 236361"/>
                  <a:gd name="connsiteX12" fmla="*/ 100202 w 180267"/>
                  <a:gd name="connsiteY12" fmla="*/ 160130 h 236361"/>
                  <a:gd name="connsiteX13" fmla="*/ 52738 w 180267"/>
                  <a:gd name="connsiteY13" fmla="*/ 196088 h 236361"/>
                  <a:gd name="connsiteX14" fmla="*/ 180268 w 180267"/>
                  <a:gd name="connsiteY14" fmla="*/ 196088 h 236361"/>
                  <a:gd name="connsiteX15" fmla="*/ 180268 w 180267"/>
                  <a:gd name="connsiteY15" fmla="*/ 236361 h 236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0267" h="236361">
                    <a:moveTo>
                      <a:pt x="179788" y="236361"/>
                    </a:moveTo>
                    <a:lnTo>
                      <a:pt x="0" y="236361"/>
                    </a:lnTo>
                    <a:lnTo>
                      <a:pt x="0" y="225334"/>
                    </a:lnTo>
                    <a:cubicBezTo>
                      <a:pt x="3357" y="187938"/>
                      <a:pt x="26369" y="160130"/>
                      <a:pt x="75751" y="128967"/>
                    </a:cubicBezTo>
                    <a:cubicBezTo>
                      <a:pt x="100681" y="112667"/>
                      <a:pt x="131366" y="96365"/>
                      <a:pt x="131366" y="70956"/>
                    </a:cubicBezTo>
                    <a:cubicBezTo>
                      <a:pt x="130886" y="51299"/>
                      <a:pt x="114105" y="41231"/>
                      <a:pt x="93490" y="41231"/>
                    </a:cubicBezTo>
                    <a:cubicBezTo>
                      <a:pt x="66642" y="41231"/>
                      <a:pt x="46985" y="58491"/>
                      <a:pt x="46026" y="84860"/>
                    </a:cubicBezTo>
                    <a:lnTo>
                      <a:pt x="46026" y="88695"/>
                    </a:lnTo>
                    <a:lnTo>
                      <a:pt x="2877" y="88695"/>
                    </a:lnTo>
                    <a:lnTo>
                      <a:pt x="2877" y="81024"/>
                    </a:lnTo>
                    <a:cubicBezTo>
                      <a:pt x="3357" y="31642"/>
                      <a:pt x="39793" y="0"/>
                      <a:pt x="94928" y="0"/>
                    </a:cubicBezTo>
                    <a:cubicBezTo>
                      <a:pt x="142393" y="0"/>
                      <a:pt x="178829" y="23492"/>
                      <a:pt x="178829" y="69038"/>
                    </a:cubicBezTo>
                    <a:cubicBezTo>
                      <a:pt x="178829" y="109790"/>
                      <a:pt x="148146" y="134720"/>
                      <a:pt x="100202" y="160130"/>
                    </a:cubicBezTo>
                    <a:cubicBezTo>
                      <a:pt x="75272" y="173075"/>
                      <a:pt x="60889" y="183623"/>
                      <a:pt x="52738" y="196088"/>
                    </a:cubicBezTo>
                    <a:lnTo>
                      <a:pt x="180268" y="196088"/>
                    </a:lnTo>
                    <a:lnTo>
                      <a:pt x="180268" y="23636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5C3EC8D3-DB0D-4A12-AA52-BC63F87CC5F1}"/>
                  </a:ext>
                </a:extLst>
              </p:cNvPr>
              <p:cNvSpPr/>
              <p:nvPr/>
            </p:nvSpPr>
            <p:spPr>
              <a:xfrm>
                <a:off x="11746983" y="9164997"/>
                <a:ext cx="183164" cy="236867"/>
              </a:xfrm>
              <a:custGeom>
                <a:avLst/>
                <a:gdLst>
                  <a:gd name="connsiteX0" fmla="*/ 183143 w 183143"/>
                  <a:gd name="connsiteY0" fmla="*/ 160132 h 236840"/>
                  <a:gd name="connsiteX1" fmla="*/ 92051 w 183143"/>
                  <a:gd name="connsiteY1" fmla="*/ 236841 h 236840"/>
                  <a:gd name="connsiteX2" fmla="*/ 0 w 183143"/>
                  <a:gd name="connsiteY2" fmla="*/ 164446 h 236840"/>
                  <a:gd name="connsiteX3" fmla="*/ 0 w 183143"/>
                  <a:gd name="connsiteY3" fmla="*/ 160610 h 236840"/>
                  <a:gd name="connsiteX4" fmla="*/ 43149 w 183143"/>
                  <a:gd name="connsiteY4" fmla="*/ 160610 h 236840"/>
                  <a:gd name="connsiteX5" fmla="*/ 43149 w 183143"/>
                  <a:gd name="connsiteY5" fmla="*/ 162529 h 236840"/>
                  <a:gd name="connsiteX6" fmla="*/ 90134 w 183143"/>
                  <a:gd name="connsiteY6" fmla="*/ 196568 h 236840"/>
                  <a:gd name="connsiteX7" fmla="*/ 137119 w 183143"/>
                  <a:gd name="connsiteY7" fmla="*/ 157734 h 236840"/>
                  <a:gd name="connsiteX8" fmla="*/ 89654 w 183143"/>
                  <a:gd name="connsiteY8" fmla="*/ 119858 h 236840"/>
                  <a:gd name="connsiteX9" fmla="*/ 57532 w 183143"/>
                  <a:gd name="connsiteY9" fmla="*/ 126571 h 236840"/>
                  <a:gd name="connsiteX10" fmla="*/ 41711 w 183143"/>
                  <a:gd name="connsiteY10" fmla="*/ 105475 h 236840"/>
                  <a:gd name="connsiteX11" fmla="*/ 109791 w 183143"/>
                  <a:gd name="connsiteY11" fmla="*/ 40273 h 236840"/>
                  <a:gd name="connsiteX12" fmla="*/ 11027 w 183143"/>
                  <a:gd name="connsiteY12" fmla="*/ 40273 h 236840"/>
                  <a:gd name="connsiteX13" fmla="*/ 11027 w 183143"/>
                  <a:gd name="connsiteY13" fmla="*/ 0 h 236840"/>
                  <a:gd name="connsiteX14" fmla="*/ 174993 w 183143"/>
                  <a:gd name="connsiteY14" fmla="*/ 0 h 236840"/>
                  <a:gd name="connsiteX15" fmla="*/ 174993 w 183143"/>
                  <a:gd name="connsiteY15" fmla="*/ 19657 h 236840"/>
                  <a:gd name="connsiteX16" fmla="*/ 105475 w 183143"/>
                  <a:gd name="connsiteY16" fmla="*/ 86778 h 236840"/>
                  <a:gd name="connsiteX17" fmla="*/ 105955 w 183143"/>
                  <a:gd name="connsiteY17" fmla="*/ 86778 h 236840"/>
                  <a:gd name="connsiteX18" fmla="*/ 183143 w 183143"/>
                  <a:gd name="connsiteY18" fmla="*/ 160132 h 236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83143" h="236840">
                    <a:moveTo>
                      <a:pt x="183143" y="160132"/>
                    </a:moveTo>
                    <a:cubicBezTo>
                      <a:pt x="183143" y="210472"/>
                      <a:pt x="146227" y="236841"/>
                      <a:pt x="92051" y="236841"/>
                    </a:cubicBezTo>
                    <a:cubicBezTo>
                      <a:pt x="34999" y="236841"/>
                      <a:pt x="0" y="209034"/>
                      <a:pt x="0" y="164446"/>
                    </a:cubicBezTo>
                    <a:lnTo>
                      <a:pt x="0" y="160610"/>
                    </a:lnTo>
                    <a:lnTo>
                      <a:pt x="43149" y="160610"/>
                    </a:lnTo>
                    <a:lnTo>
                      <a:pt x="43149" y="162529"/>
                    </a:lnTo>
                    <a:cubicBezTo>
                      <a:pt x="43149" y="183623"/>
                      <a:pt x="61368" y="196568"/>
                      <a:pt x="90134" y="196568"/>
                    </a:cubicBezTo>
                    <a:cubicBezTo>
                      <a:pt x="119858" y="196568"/>
                      <a:pt x="137119" y="181706"/>
                      <a:pt x="137119" y="157734"/>
                    </a:cubicBezTo>
                    <a:cubicBezTo>
                      <a:pt x="137119" y="133283"/>
                      <a:pt x="115544" y="119858"/>
                      <a:pt x="89654" y="119858"/>
                    </a:cubicBezTo>
                    <a:cubicBezTo>
                      <a:pt x="79107" y="119858"/>
                      <a:pt x="68079" y="122256"/>
                      <a:pt x="57532" y="126571"/>
                    </a:cubicBezTo>
                    <a:lnTo>
                      <a:pt x="41711" y="105475"/>
                    </a:lnTo>
                    <a:lnTo>
                      <a:pt x="109791" y="40273"/>
                    </a:lnTo>
                    <a:lnTo>
                      <a:pt x="11027" y="40273"/>
                    </a:lnTo>
                    <a:lnTo>
                      <a:pt x="11027" y="0"/>
                    </a:lnTo>
                    <a:lnTo>
                      <a:pt x="174993" y="0"/>
                    </a:lnTo>
                    <a:lnTo>
                      <a:pt x="174993" y="19657"/>
                    </a:lnTo>
                    <a:lnTo>
                      <a:pt x="105475" y="86778"/>
                    </a:lnTo>
                    <a:lnTo>
                      <a:pt x="105955" y="86778"/>
                    </a:lnTo>
                    <a:cubicBezTo>
                      <a:pt x="155816" y="87737"/>
                      <a:pt x="183143" y="122736"/>
                      <a:pt x="183143" y="160132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54283E37-52C5-44FD-B769-EB84ADF585FD}"/>
                  </a:ext>
                </a:extLst>
              </p:cNvPr>
              <p:cNvSpPr/>
              <p:nvPr/>
            </p:nvSpPr>
            <p:spPr>
              <a:xfrm>
                <a:off x="12576979" y="9544274"/>
                <a:ext cx="158231" cy="128982"/>
              </a:xfrm>
              <a:custGeom>
                <a:avLst/>
                <a:gdLst>
                  <a:gd name="connsiteX0" fmla="*/ 158213 w 158213"/>
                  <a:gd name="connsiteY0" fmla="*/ 0 h 128967"/>
                  <a:gd name="connsiteX1" fmla="*/ 158213 w 158213"/>
                  <a:gd name="connsiteY1" fmla="*/ 38355 h 128967"/>
                  <a:gd name="connsiteX2" fmla="*/ 0 w 158213"/>
                  <a:gd name="connsiteY2" fmla="*/ 38355 h 128967"/>
                  <a:gd name="connsiteX3" fmla="*/ 0 w 158213"/>
                  <a:gd name="connsiteY3" fmla="*/ 0 h 128967"/>
                  <a:gd name="connsiteX4" fmla="*/ 158213 w 158213"/>
                  <a:gd name="connsiteY4" fmla="*/ 0 h 128967"/>
                  <a:gd name="connsiteX5" fmla="*/ 158213 w 158213"/>
                  <a:gd name="connsiteY5" fmla="*/ 90613 h 128967"/>
                  <a:gd name="connsiteX6" fmla="*/ 158213 w 158213"/>
                  <a:gd name="connsiteY6" fmla="*/ 128967 h 128967"/>
                  <a:gd name="connsiteX7" fmla="*/ 0 w 158213"/>
                  <a:gd name="connsiteY7" fmla="*/ 128967 h 128967"/>
                  <a:gd name="connsiteX8" fmla="*/ 0 w 158213"/>
                  <a:gd name="connsiteY8" fmla="*/ 90613 h 128967"/>
                  <a:gd name="connsiteX9" fmla="*/ 158213 w 158213"/>
                  <a:gd name="connsiteY9" fmla="*/ 90613 h 12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213" h="128967">
                    <a:moveTo>
                      <a:pt x="158213" y="0"/>
                    </a:moveTo>
                    <a:lnTo>
                      <a:pt x="158213" y="38355"/>
                    </a:lnTo>
                    <a:lnTo>
                      <a:pt x="0" y="38355"/>
                    </a:lnTo>
                    <a:lnTo>
                      <a:pt x="0" y="0"/>
                    </a:lnTo>
                    <a:lnTo>
                      <a:pt x="158213" y="0"/>
                    </a:lnTo>
                    <a:close/>
                    <a:moveTo>
                      <a:pt x="158213" y="90613"/>
                    </a:moveTo>
                    <a:lnTo>
                      <a:pt x="158213" y="128967"/>
                    </a:lnTo>
                    <a:lnTo>
                      <a:pt x="0" y="128967"/>
                    </a:lnTo>
                    <a:lnTo>
                      <a:pt x="0" y="90613"/>
                    </a:lnTo>
                    <a:lnTo>
                      <a:pt x="158213" y="90613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CB88A9D8-A64E-4E30-B97B-73336834EF08}"/>
                  </a:ext>
                </a:extLst>
              </p:cNvPr>
              <p:cNvSpPr/>
              <p:nvPr/>
            </p:nvSpPr>
            <p:spPr>
              <a:xfrm>
                <a:off x="10509422" y="9819979"/>
                <a:ext cx="211453" cy="240703"/>
              </a:xfrm>
              <a:custGeom>
                <a:avLst/>
                <a:gdLst>
                  <a:gd name="connsiteX0" fmla="*/ 0 w 211429"/>
                  <a:gd name="connsiteY0" fmla="*/ 120337 h 240675"/>
                  <a:gd name="connsiteX1" fmla="*/ 105954 w 211429"/>
                  <a:gd name="connsiteY1" fmla="*/ 0 h 240675"/>
                  <a:gd name="connsiteX2" fmla="*/ 211430 w 211429"/>
                  <a:gd name="connsiteY2" fmla="*/ 120337 h 240675"/>
                  <a:gd name="connsiteX3" fmla="*/ 105954 w 211429"/>
                  <a:gd name="connsiteY3" fmla="*/ 240676 h 240675"/>
                  <a:gd name="connsiteX4" fmla="*/ 0 w 211429"/>
                  <a:gd name="connsiteY4" fmla="*/ 120337 h 240675"/>
                  <a:gd name="connsiteX5" fmla="*/ 164445 w 211429"/>
                  <a:gd name="connsiteY5" fmla="*/ 120337 h 240675"/>
                  <a:gd name="connsiteX6" fmla="*/ 105475 w 211429"/>
                  <a:gd name="connsiteY6" fmla="*/ 42669 h 240675"/>
                  <a:gd name="connsiteX7" fmla="*/ 46505 w 211429"/>
                  <a:gd name="connsiteY7" fmla="*/ 120337 h 240675"/>
                  <a:gd name="connsiteX8" fmla="*/ 105475 w 211429"/>
                  <a:gd name="connsiteY8" fmla="*/ 198006 h 240675"/>
                  <a:gd name="connsiteX9" fmla="*/ 164445 w 211429"/>
                  <a:gd name="connsiteY9" fmla="*/ 120337 h 240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1429" h="240675">
                    <a:moveTo>
                      <a:pt x="0" y="120337"/>
                    </a:moveTo>
                    <a:cubicBezTo>
                      <a:pt x="0" y="45066"/>
                      <a:pt x="40272" y="0"/>
                      <a:pt x="105954" y="0"/>
                    </a:cubicBezTo>
                    <a:cubicBezTo>
                      <a:pt x="171158" y="0"/>
                      <a:pt x="211430" y="45066"/>
                      <a:pt x="211430" y="120337"/>
                    </a:cubicBezTo>
                    <a:cubicBezTo>
                      <a:pt x="211430" y="195609"/>
                      <a:pt x="171158" y="240676"/>
                      <a:pt x="105954" y="240676"/>
                    </a:cubicBezTo>
                    <a:cubicBezTo>
                      <a:pt x="39792" y="240676"/>
                      <a:pt x="0" y="195609"/>
                      <a:pt x="0" y="120337"/>
                    </a:cubicBezTo>
                    <a:close/>
                    <a:moveTo>
                      <a:pt x="164445" y="120337"/>
                    </a:moveTo>
                    <a:cubicBezTo>
                      <a:pt x="164445" y="70956"/>
                      <a:pt x="141912" y="42669"/>
                      <a:pt x="105475" y="42669"/>
                    </a:cubicBezTo>
                    <a:cubicBezTo>
                      <a:pt x="69038" y="42669"/>
                      <a:pt x="46505" y="71435"/>
                      <a:pt x="46505" y="120337"/>
                    </a:cubicBezTo>
                    <a:cubicBezTo>
                      <a:pt x="46505" y="169240"/>
                      <a:pt x="69038" y="198006"/>
                      <a:pt x="105475" y="198006"/>
                    </a:cubicBezTo>
                    <a:cubicBezTo>
                      <a:pt x="141433" y="198006"/>
                      <a:pt x="164445" y="169240"/>
                      <a:pt x="164445" y="120337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B7F0948B-0235-4FCF-B57F-FC2DFCA988EA}"/>
                  </a:ext>
                </a:extLst>
              </p:cNvPr>
              <p:cNvSpPr/>
              <p:nvPr/>
            </p:nvSpPr>
            <p:spPr>
              <a:xfrm>
                <a:off x="11810756" y="10005062"/>
                <a:ext cx="55140" cy="55620"/>
              </a:xfrm>
              <a:custGeom>
                <a:avLst/>
                <a:gdLst>
                  <a:gd name="connsiteX0" fmla="*/ 0 w 55134"/>
                  <a:gd name="connsiteY0" fmla="*/ 27807 h 55614"/>
                  <a:gd name="connsiteX1" fmla="*/ 27807 w 55134"/>
                  <a:gd name="connsiteY1" fmla="*/ 0 h 55614"/>
                  <a:gd name="connsiteX2" fmla="*/ 55135 w 55134"/>
                  <a:gd name="connsiteY2" fmla="*/ 27807 h 55614"/>
                  <a:gd name="connsiteX3" fmla="*/ 27807 w 55134"/>
                  <a:gd name="connsiteY3" fmla="*/ 55615 h 55614"/>
                  <a:gd name="connsiteX4" fmla="*/ 0 w 55134"/>
                  <a:gd name="connsiteY4" fmla="*/ 27807 h 5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34" h="55614">
                    <a:moveTo>
                      <a:pt x="0" y="27807"/>
                    </a:moveTo>
                    <a:cubicBezTo>
                      <a:pt x="0" y="12466"/>
                      <a:pt x="12466" y="0"/>
                      <a:pt x="27807" y="0"/>
                    </a:cubicBezTo>
                    <a:cubicBezTo>
                      <a:pt x="42669" y="0"/>
                      <a:pt x="55135" y="11986"/>
                      <a:pt x="55135" y="27807"/>
                    </a:cubicBezTo>
                    <a:cubicBezTo>
                      <a:pt x="55135" y="43149"/>
                      <a:pt x="42669" y="55615"/>
                      <a:pt x="27807" y="55615"/>
                    </a:cubicBezTo>
                    <a:cubicBezTo>
                      <a:pt x="12466" y="55615"/>
                      <a:pt x="0" y="43149"/>
                      <a:pt x="0" y="27807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166167B0-E8BB-4C59-A651-B95B03A53569}"/>
                  </a:ext>
                </a:extLst>
              </p:cNvPr>
              <p:cNvSpPr/>
              <p:nvPr/>
            </p:nvSpPr>
            <p:spPr>
              <a:xfrm>
                <a:off x="11736435" y="7201488"/>
                <a:ext cx="201865" cy="225853"/>
              </a:xfrm>
              <a:custGeom>
                <a:avLst/>
                <a:gdLst>
                  <a:gd name="connsiteX0" fmla="*/ 201842 w 201842"/>
                  <a:gd name="connsiteY0" fmla="*/ 92052 h 225827"/>
                  <a:gd name="connsiteX1" fmla="*/ 201842 w 201842"/>
                  <a:gd name="connsiteY1" fmla="*/ 133283 h 225827"/>
                  <a:gd name="connsiteX2" fmla="*/ 0 w 201842"/>
                  <a:gd name="connsiteY2" fmla="*/ 133283 h 225827"/>
                  <a:gd name="connsiteX3" fmla="*/ 0 w 201842"/>
                  <a:gd name="connsiteY3" fmla="*/ 92052 h 225827"/>
                  <a:gd name="connsiteX4" fmla="*/ 201842 w 201842"/>
                  <a:gd name="connsiteY4" fmla="*/ 92052 h 225827"/>
                  <a:gd name="connsiteX5" fmla="*/ 73354 w 201842"/>
                  <a:gd name="connsiteY5" fmla="*/ 27807 h 225827"/>
                  <a:gd name="connsiteX6" fmla="*/ 101161 w 201842"/>
                  <a:gd name="connsiteY6" fmla="*/ 0 h 225827"/>
                  <a:gd name="connsiteX7" fmla="*/ 128488 w 201842"/>
                  <a:gd name="connsiteY7" fmla="*/ 27807 h 225827"/>
                  <a:gd name="connsiteX8" fmla="*/ 101161 w 201842"/>
                  <a:gd name="connsiteY8" fmla="*/ 55615 h 225827"/>
                  <a:gd name="connsiteX9" fmla="*/ 73354 w 201842"/>
                  <a:gd name="connsiteY9" fmla="*/ 27807 h 225827"/>
                  <a:gd name="connsiteX10" fmla="*/ 73354 w 201842"/>
                  <a:gd name="connsiteY10" fmla="*/ 198006 h 225827"/>
                  <a:gd name="connsiteX11" fmla="*/ 101161 w 201842"/>
                  <a:gd name="connsiteY11" fmla="*/ 170199 h 225827"/>
                  <a:gd name="connsiteX12" fmla="*/ 128488 w 201842"/>
                  <a:gd name="connsiteY12" fmla="*/ 198006 h 225827"/>
                  <a:gd name="connsiteX13" fmla="*/ 101161 w 201842"/>
                  <a:gd name="connsiteY13" fmla="*/ 225814 h 225827"/>
                  <a:gd name="connsiteX14" fmla="*/ 73354 w 201842"/>
                  <a:gd name="connsiteY14" fmla="*/ 198006 h 225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1842" h="225827">
                    <a:moveTo>
                      <a:pt x="201842" y="92052"/>
                    </a:moveTo>
                    <a:lnTo>
                      <a:pt x="201842" y="133283"/>
                    </a:lnTo>
                    <a:lnTo>
                      <a:pt x="0" y="133283"/>
                    </a:lnTo>
                    <a:lnTo>
                      <a:pt x="0" y="92052"/>
                    </a:lnTo>
                    <a:lnTo>
                      <a:pt x="201842" y="92052"/>
                    </a:lnTo>
                    <a:close/>
                    <a:moveTo>
                      <a:pt x="73354" y="27807"/>
                    </a:moveTo>
                    <a:cubicBezTo>
                      <a:pt x="73354" y="12466"/>
                      <a:pt x="85818" y="0"/>
                      <a:pt x="101161" y="0"/>
                    </a:cubicBezTo>
                    <a:cubicBezTo>
                      <a:pt x="116023" y="0"/>
                      <a:pt x="128488" y="11986"/>
                      <a:pt x="128488" y="27807"/>
                    </a:cubicBezTo>
                    <a:cubicBezTo>
                      <a:pt x="128488" y="43149"/>
                      <a:pt x="116023" y="55615"/>
                      <a:pt x="101161" y="55615"/>
                    </a:cubicBezTo>
                    <a:cubicBezTo>
                      <a:pt x="85818" y="55615"/>
                      <a:pt x="73354" y="43149"/>
                      <a:pt x="73354" y="27807"/>
                    </a:cubicBezTo>
                    <a:close/>
                    <a:moveTo>
                      <a:pt x="73354" y="198006"/>
                    </a:moveTo>
                    <a:cubicBezTo>
                      <a:pt x="73354" y="182665"/>
                      <a:pt x="85818" y="170199"/>
                      <a:pt x="101161" y="170199"/>
                    </a:cubicBezTo>
                    <a:cubicBezTo>
                      <a:pt x="116023" y="170199"/>
                      <a:pt x="128488" y="182185"/>
                      <a:pt x="128488" y="198006"/>
                    </a:cubicBezTo>
                    <a:cubicBezTo>
                      <a:pt x="128488" y="213348"/>
                      <a:pt x="116023" y="225814"/>
                      <a:pt x="101161" y="225814"/>
                    </a:cubicBezTo>
                    <a:cubicBezTo>
                      <a:pt x="85818" y="226293"/>
                      <a:pt x="73354" y="213828"/>
                      <a:pt x="73354" y="198006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73A7A7E2-AC60-4441-8253-DEA4F179B423}"/>
                  </a:ext>
                </a:extLst>
              </p:cNvPr>
              <p:cNvSpPr/>
              <p:nvPr/>
            </p:nvSpPr>
            <p:spPr>
              <a:xfrm>
                <a:off x="12446079" y="6076607"/>
                <a:ext cx="321737" cy="475173"/>
              </a:xfrm>
              <a:custGeom>
                <a:avLst/>
                <a:gdLst>
                  <a:gd name="connsiteX0" fmla="*/ 286702 w 321700"/>
                  <a:gd name="connsiteY0" fmla="*/ 405122 h 475118"/>
                  <a:gd name="connsiteX1" fmla="*/ 185062 w 321700"/>
                  <a:gd name="connsiteY1" fmla="*/ 441079 h 475118"/>
                  <a:gd name="connsiteX2" fmla="*/ 185062 w 321700"/>
                  <a:gd name="connsiteY2" fmla="*/ 475119 h 475118"/>
                  <a:gd name="connsiteX3" fmla="*/ 144310 w 321700"/>
                  <a:gd name="connsiteY3" fmla="*/ 475119 h 475118"/>
                  <a:gd name="connsiteX4" fmla="*/ 144310 w 321700"/>
                  <a:gd name="connsiteY4" fmla="*/ 441079 h 475118"/>
                  <a:gd name="connsiteX5" fmla="*/ 70477 w 321700"/>
                  <a:gd name="connsiteY5" fmla="*/ 430532 h 475118"/>
                  <a:gd name="connsiteX6" fmla="*/ 0 w 321700"/>
                  <a:gd name="connsiteY6" fmla="*/ 404163 h 475118"/>
                  <a:gd name="connsiteX7" fmla="*/ 29725 w 321700"/>
                  <a:gd name="connsiteY7" fmla="*/ 337042 h 475118"/>
                  <a:gd name="connsiteX8" fmla="*/ 89175 w 321700"/>
                  <a:gd name="connsiteY8" fmla="*/ 360535 h 475118"/>
                  <a:gd name="connsiteX9" fmla="*/ 144789 w 321700"/>
                  <a:gd name="connsiteY9" fmla="*/ 371561 h 475118"/>
                  <a:gd name="connsiteX10" fmla="*/ 144789 w 321700"/>
                  <a:gd name="connsiteY10" fmla="*/ 268004 h 475118"/>
                  <a:gd name="connsiteX11" fmla="*/ 39793 w 321700"/>
                  <a:gd name="connsiteY11" fmla="*/ 222937 h 475118"/>
                  <a:gd name="connsiteX12" fmla="*/ 5274 w 321700"/>
                  <a:gd name="connsiteY12" fmla="*/ 144309 h 475118"/>
                  <a:gd name="connsiteX13" fmla="*/ 21575 w 321700"/>
                  <a:gd name="connsiteY13" fmla="*/ 84860 h 475118"/>
                  <a:gd name="connsiteX14" fmla="*/ 69518 w 321700"/>
                  <a:gd name="connsiteY14" fmla="*/ 42670 h 475118"/>
                  <a:gd name="connsiteX15" fmla="*/ 144789 w 321700"/>
                  <a:gd name="connsiteY15" fmla="*/ 24931 h 475118"/>
                  <a:gd name="connsiteX16" fmla="*/ 144789 w 321700"/>
                  <a:gd name="connsiteY16" fmla="*/ 0 h 475118"/>
                  <a:gd name="connsiteX17" fmla="*/ 185541 w 321700"/>
                  <a:gd name="connsiteY17" fmla="*/ 0 h 475118"/>
                  <a:gd name="connsiteX18" fmla="*/ 185541 w 321700"/>
                  <a:gd name="connsiteY18" fmla="*/ 26369 h 475118"/>
                  <a:gd name="connsiteX19" fmla="*/ 306838 w 321700"/>
                  <a:gd name="connsiteY19" fmla="*/ 56573 h 475118"/>
                  <a:gd name="connsiteX20" fmla="*/ 273757 w 321700"/>
                  <a:gd name="connsiteY20" fmla="*/ 121776 h 475118"/>
                  <a:gd name="connsiteX21" fmla="*/ 185541 w 321700"/>
                  <a:gd name="connsiteY21" fmla="*/ 96366 h 475118"/>
                  <a:gd name="connsiteX22" fmla="*/ 185541 w 321700"/>
                  <a:gd name="connsiteY22" fmla="*/ 199444 h 475118"/>
                  <a:gd name="connsiteX23" fmla="*/ 189376 w 321700"/>
                  <a:gd name="connsiteY23" fmla="*/ 200404 h 475118"/>
                  <a:gd name="connsiteX24" fmla="*/ 287180 w 321700"/>
                  <a:gd name="connsiteY24" fmla="*/ 242114 h 475118"/>
                  <a:gd name="connsiteX25" fmla="*/ 321701 w 321700"/>
                  <a:gd name="connsiteY25" fmla="*/ 316426 h 475118"/>
                  <a:gd name="connsiteX26" fmla="*/ 286702 w 321700"/>
                  <a:gd name="connsiteY26" fmla="*/ 405122 h 475118"/>
                  <a:gd name="connsiteX27" fmla="*/ 97804 w 321700"/>
                  <a:gd name="connsiteY27" fmla="*/ 167802 h 475118"/>
                  <a:gd name="connsiteX28" fmla="*/ 144310 w 321700"/>
                  <a:gd name="connsiteY28" fmla="*/ 187938 h 475118"/>
                  <a:gd name="connsiteX29" fmla="*/ 144310 w 321700"/>
                  <a:gd name="connsiteY29" fmla="*/ 94928 h 475118"/>
                  <a:gd name="connsiteX30" fmla="*/ 98284 w 321700"/>
                  <a:gd name="connsiteY30" fmla="*/ 108352 h 475118"/>
                  <a:gd name="connsiteX31" fmla="*/ 82462 w 321700"/>
                  <a:gd name="connsiteY31" fmla="*/ 139515 h 475118"/>
                  <a:gd name="connsiteX32" fmla="*/ 97804 w 321700"/>
                  <a:gd name="connsiteY32" fmla="*/ 167802 h 475118"/>
                  <a:gd name="connsiteX33" fmla="*/ 227731 w 321700"/>
                  <a:gd name="connsiteY33" fmla="*/ 355740 h 475118"/>
                  <a:gd name="connsiteX34" fmla="*/ 243073 w 321700"/>
                  <a:gd name="connsiteY34" fmla="*/ 323138 h 475118"/>
                  <a:gd name="connsiteX35" fmla="*/ 228211 w 321700"/>
                  <a:gd name="connsiteY35" fmla="*/ 296770 h 475118"/>
                  <a:gd name="connsiteX36" fmla="*/ 185062 w 321700"/>
                  <a:gd name="connsiteY36" fmla="*/ 278072 h 475118"/>
                  <a:gd name="connsiteX37" fmla="*/ 185062 w 321700"/>
                  <a:gd name="connsiteY37" fmla="*/ 370603 h 475118"/>
                  <a:gd name="connsiteX38" fmla="*/ 227731 w 321700"/>
                  <a:gd name="connsiteY38" fmla="*/ 355740 h 47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321700" h="475118">
                    <a:moveTo>
                      <a:pt x="286702" y="405122"/>
                    </a:moveTo>
                    <a:cubicBezTo>
                      <a:pt x="263209" y="426696"/>
                      <a:pt x="229648" y="438682"/>
                      <a:pt x="185062" y="441079"/>
                    </a:cubicBezTo>
                    <a:lnTo>
                      <a:pt x="185062" y="475119"/>
                    </a:lnTo>
                    <a:lnTo>
                      <a:pt x="144310" y="475119"/>
                    </a:lnTo>
                    <a:lnTo>
                      <a:pt x="144310" y="441079"/>
                    </a:lnTo>
                    <a:cubicBezTo>
                      <a:pt x="116981" y="440120"/>
                      <a:pt x="92531" y="436285"/>
                      <a:pt x="70477" y="430532"/>
                    </a:cubicBezTo>
                    <a:cubicBezTo>
                      <a:pt x="48423" y="424778"/>
                      <a:pt x="24930" y="415669"/>
                      <a:pt x="0" y="404163"/>
                    </a:cubicBezTo>
                    <a:lnTo>
                      <a:pt x="29725" y="337042"/>
                    </a:lnTo>
                    <a:cubicBezTo>
                      <a:pt x="50820" y="347110"/>
                      <a:pt x="70956" y="354781"/>
                      <a:pt x="89175" y="360535"/>
                    </a:cubicBezTo>
                    <a:cubicBezTo>
                      <a:pt x="107393" y="366288"/>
                      <a:pt x="126091" y="370123"/>
                      <a:pt x="144789" y="371561"/>
                    </a:cubicBezTo>
                    <a:lnTo>
                      <a:pt x="144789" y="268004"/>
                    </a:lnTo>
                    <a:cubicBezTo>
                      <a:pt x="97804" y="256497"/>
                      <a:pt x="62806" y="241155"/>
                      <a:pt x="39793" y="222937"/>
                    </a:cubicBezTo>
                    <a:cubicBezTo>
                      <a:pt x="16780" y="204719"/>
                      <a:pt x="5274" y="178350"/>
                      <a:pt x="5274" y="144309"/>
                    </a:cubicBezTo>
                    <a:cubicBezTo>
                      <a:pt x="5274" y="122256"/>
                      <a:pt x="10547" y="102599"/>
                      <a:pt x="21575" y="84860"/>
                    </a:cubicBezTo>
                    <a:cubicBezTo>
                      <a:pt x="32602" y="67121"/>
                      <a:pt x="48423" y="53217"/>
                      <a:pt x="69518" y="42670"/>
                    </a:cubicBezTo>
                    <a:cubicBezTo>
                      <a:pt x="90613" y="32122"/>
                      <a:pt x="115544" y="26369"/>
                      <a:pt x="144789" y="24931"/>
                    </a:cubicBezTo>
                    <a:lnTo>
                      <a:pt x="144789" y="0"/>
                    </a:lnTo>
                    <a:lnTo>
                      <a:pt x="185541" y="0"/>
                    </a:lnTo>
                    <a:lnTo>
                      <a:pt x="185541" y="26369"/>
                    </a:lnTo>
                    <a:cubicBezTo>
                      <a:pt x="230608" y="29725"/>
                      <a:pt x="270880" y="39793"/>
                      <a:pt x="306838" y="56573"/>
                    </a:cubicBezTo>
                    <a:lnTo>
                      <a:pt x="273757" y="121776"/>
                    </a:lnTo>
                    <a:cubicBezTo>
                      <a:pt x="242594" y="108352"/>
                      <a:pt x="213348" y="100202"/>
                      <a:pt x="185541" y="96366"/>
                    </a:cubicBezTo>
                    <a:lnTo>
                      <a:pt x="185541" y="199444"/>
                    </a:lnTo>
                    <a:lnTo>
                      <a:pt x="189376" y="200404"/>
                    </a:lnTo>
                    <a:cubicBezTo>
                      <a:pt x="231567" y="210472"/>
                      <a:pt x="264168" y="224375"/>
                      <a:pt x="287180" y="242114"/>
                    </a:cubicBezTo>
                    <a:cubicBezTo>
                      <a:pt x="310193" y="259374"/>
                      <a:pt x="321701" y="284304"/>
                      <a:pt x="321701" y="316426"/>
                    </a:cubicBezTo>
                    <a:cubicBezTo>
                      <a:pt x="321701" y="353343"/>
                      <a:pt x="310193" y="383547"/>
                      <a:pt x="286702" y="405122"/>
                    </a:cubicBezTo>
                    <a:close/>
                    <a:moveTo>
                      <a:pt x="97804" y="167802"/>
                    </a:moveTo>
                    <a:cubicBezTo>
                      <a:pt x="108352" y="174993"/>
                      <a:pt x="123694" y="181706"/>
                      <a:pt x="144310" y="187938"/>
                    </a:cubicBezTo>
                    <a:lnTo>
                      <a:pt x="144310" y="94928"/>
                    </a:lnTo>
                    <a:cubicBezTo>
                      <a:pt x="124173" y="95887"/>
                      <a:pt x="108831" y="100681"/>
                      <a:pt x="98284" y="108352"/>
                    </a:cubicBezTo>
                    <a:cubicBezTo>
                      <a:pt x="87737" y="116503"/>
                      <a:pt x="82462" y="126571"/>
                      <a:pt x="82462" y="139515"/>
                    </a:cubicBezTo>
                    <a:cubicBezTo>
                      <a:pt x="82462" y="151022"/>
                      <a:pt x="87737" y="160131"/>
                      <a:pt x="97804" y="167802"/>
                    </a:cubicBezTo>
                    <a:close/>
                    <a:moveTo>
                      <a:pt x="227731" y="355740"/>
                    </a:moveTo>
                    <a:cubicBezTo>
                      <a:pt x="237800" y="348069"/>
                      <a:pt x="243073" y="337042"/>
                      <a:pt x="243073" y="323138"/>
                    </a:cubicBezTo>
                    <a:cubicBezTo>
                      <a:pt x="243073" y="312591"/>
                      <a:pt x="238278" y="303961"/>
                      <a:pt x="228211" y="296770"/>
                    </a:cubicBezTo>
                    <a:cubicBezTo>
                      <a:pt x="218142" y="289578"/>
                      <a:pt x="203759" y="283825"/>
                      <a:pt x="185062" y="278072"/>
                    </a:cubicBezTo>
                    <a:lnTo>
                      <a:pt x="185062" y="370603"/>
                    </a:lnTo>
                    <a:cubicBezTo>
                      <a:pt x="203279" y="368685"/>
                      <a:pt x="217662" y="363411"/>
                      <a:pt x="227731" y="355740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155" name="Graphic 6">
              <a:extLst>
                <a:ext uri="{FF2B5EF4-FFF2-40B4-BE49-F238E27FC236}">
                  <a16:creationId xmlns:a16="http://schemas.microsoft.com/office/drawing/2014/main" id="{2D3C1648-7C9C-4E7B-918B-FEBAFB7DF730}"/>
                </a:ext>
              </a:extLst>
            </p:cNvPr>
            <p:cNvGrpSpPr/>
            <p:nvPr/>
          </p:nvGrpSpPr>
          <p:grpSpPr>
            <a:xfrm>
              <a:off x="11294316" y="9338603"/>
              <a:ext cx="5306294" cy="2122234"/>
              <a:chOff x="11799344" y="10607839"/>
              <a:chExt cx="5306371" cy="2122264"/>
            </a:xfrm>
            <a:solidFill>
              <a:srgbClr val="000000"/>
            </a:solidFill>
          </p:grpSpPr>
          <p:grpSp>
            <p:nvGrpSpPr>
              <p:cNvPr id="331" name="Graphic 6">
                <a:extLst>
                  <a:ext uri="{FF2B5EF4-FFF2-40B4-BE49-F238E27FC236}">
                    <a16:creationId xmlns:a16="http://schemas.microsoft.com/office/drawing/2014/main" id="{876D00D1-CAD0-4F4D-8C6E-A9D0C8B5B4FE}"/>
                  </a:ext>
                </a:extLst>
              </p:cNvPr>
              <p:cNvGrpSpPr/>
              <p:nvPr/>
            </p:nvGrpSpPr>
            <p:grpSpPr>
              <a:xfrm>
                <a:off x="13605370" y="11765671"/>
                <a:ext cx="1083998" cy="307128"/>
                <a:chOff x="13605370" y="11765671"/>
                <a:chExt cx="1083998" cy="307128"/>
              </a:xfrm>
              <a:solidFill>
                <a:srgbClr val="000000"/>
              </a:solidFill>
            </p:grpSpPr>
            <p:sp>
              <p:nvSpPr>
                <p:cNvPr id="809" name="Freeform: Shape 808">
                  <a:extLst>
                    <a:ext uri="{FF2B5EF4-FFF2-40B4-BE49-F238E27FC236}">
                      <a16:creationId xmlns:a16="http://schemas.microsoft.com/office/drawing/2014/main" id="{8B301975-2DBB-4F06-BEEC-E36300CB9E15}"/>
                    </a:ext>
                  </a:extLst>
                </p:cNvPr>
                <p:cNvSpPr/>
                <p:nvPr/>
              </p:nvSpPr>
              <p:spPr>
                <a:xfrm>
                  <a:off x="13605370" y="11778906"/>
                  <a:ext cx="1083998" cy="293414"/>
                </a:xfrm>
                <a:custGeom>
                  <a:avLst/>
                  <a:gdLst>
                    <a:gd name="connsiteX0" fmla="*/ 1069616 w 1083998"/>
                    <a:gd name="connsiteY0" fmla="*/ 215745 h 293414"/>
                    <a:gd name="connsiteX1" fmla="*/ 1072493 w 1083998"/>
                    <a:gd name="connsiteY1" fmla="*/ 213348 h 293414"/>
                    <a:gd name="connsiteX2" fmla="*/ 1073932 w 1083998"/>
                    <a:gd name="connsiteY2" fmla="*/ 211911 h 293414"/>
                    <a:gd name="connsiteX3" fmla="*/ 1075849 w 1083998"/>
                    <a:gd name="connsiteY3" fmla="*/ 209513 h 293414"/>
                    <a:gd name="connsiteX4" fmla="*/ 1076808 w 1083998"/>
                    <a:gd name="connsiteY4" fmla="*/ 208075 h 293414"/>
                    <a:gd name="connsiteX5" fmla="*/ 1078246 w 1083998"/>
                    <a:gd name="connsiteY5" fmla="*/ 205678 h 293414"/>
                    <a:gd name="connsiteX6" fmla="*/ 1079205 w 1083998"/>
                    <a:gd name="connsiteY6" fmla="*/ 204239 h 293414"/>
                    <a:gd name="connsiteX7" fmla="*/ 1080165 w 1083998"/>
                    <a:gd name="connsiteY7" fmla="*/ 201362 h 293414"/>
                    <a:gd name="connsiteX8" fmla="*/ 1080643 w 1083998"/>
                    <a:gd name="connsiteY8" fmla="*/ 199925 h 293414"/>
                    <a:gd name="connsiteX9" fmla="*/ 1081123 w 1083998"/>
                    <a:gd name="connsiteY9" fmla="*/ 195609 h 293414"/>
                    <a:gd name="connsiteX10" fmla="*/ 1083999 w 1083998"/>
                    <a:gd name="connsiteY10" fmla="*/ 99722 h 293414"/>
                    <a:gd name="connsiteX11" fmla="*/ 1083520 w 1083998"/>
                    <a:gd name="connsiteY11" fmla="*/ 104038 h 293414"/>
                    <a:gd name="connsiteX12" fmla="*/ 1083040 w 1083998"/>
                    <a:gd name="connsiteY12" fmla="*/ 105475 h 293414"/>
                    <a:gd name="connsiteX13" fmla="*/ 1082082 w 1083998"/>
                    <a:gd name="connsiteY13" fmla="*/ 108352 h 293414"/>
                    <a:gd name="connsiteX14" fmla="*/ 1081123 w 1083998"/>
                    <a:gd name="connsiteY14" fmla="*/ 109791 h 293414"/>
                    <a:gd name="connsiteX15" fmla="*/ 1079685 w 1083998"/>
                    <a:gd name="connsiteY15" fmla="*/ 112188 h 293414"/>
                    <a:gd name="connsiteX16" fmla="*/ 1078726 w 1083998"/>
                    <a:gd name="connsiteY16" fmla="*/ 113627 h 293414"/>
                    <a:gd name="connsiteX17" fmla="*/ 1076808 w 1083998"/>
                    <a:gd name="connsiteY17" fmla="*/ 116024 h 293414"/>
                    <a:gd name="connsiteX18" fmla="*/ 1075370 w 1083998"/>
                    <a:gd name="connsiteY18" fmla="*/ 117461 h 293414"/>
                    <a:gd name="connsiteX19" fmla="*/ 1072493 w 1083998"/>
                    <a:gd name="connsiteY19" fmla="*/ 119858 h 293414"/>
                    <a:gd name="connsiteX20" fmla="*/ 1071055 w 1083998"/>
                    <a:gd name="connsiteY20" fmla="*/ 121297 h 293414"/>
                    <a:gd name="connsiteX21" fmla="*/ 1067219 w 1083998"/>
                    <a:gd name="connsiteY21" fmla="*/ 124653 h 293414"/>
                    <a:gd name="connsiteX22" fmla="*/ 1066260 w 1083998"/>
                    <a:gd name="connsiteY22" fmla="*/ 125613 h 293414"/>
                    <a:gd name="connsiteX23" fmla="*/ 1060507 w 1083998"/>
                    <a:gd name="connsiteY23" fmla="*/ 129447 h 293414"/>
                    <a:gd name="connsiteX24" fmla="*/ 1059069 w 1083998"/>
                    <a:gd name="connsiteY24" fmla="*/ 130407 h 293414"/>
                    <a:gd name="connsiteX25" fmla="*/ 1053796 w 1083998"/>
                    <a:gd name="connsiteY25" fmla="*/ 133283 h 293414"/>
                    <a:gd name="connsiteX26" fmla="*/ 1051398 w 1083998"/>
                    <a:gd name="connsiteY26" fmla="*/ 134721 h 293414"/>
                    <a:gd name="connsiteX27" fmla="*/ 1046124 w 1083998"/>
                    <a:gd name="connsiteY27" fmla="*/ 137119 h 293414"/>
                    <a:gd name="connsiteX28" fmla="*/ 1043727 w 1083998"/>
                    <a:gd name="connsiteY28" fmla="*/ 138557 h 293414"/>
                    <a:gd name="connsiteX29" fmla="*/ 1037015 w 1083998"/>
                    <a:gd name="connsiteY29" fmla="*/ 141433 h 293414"/>
                    <a:gd name="connsiteX30" fmla="*/ 1035577 w 1083998"/>
                    <a:gd name="connsiteY30" fmla="*/ 141913 h 293414"/>
                    <a:gd name="connsiteX31" fmla="*/ 1033658 w 1083998"/>
                    <a:gd name="connsiteY31" fmla="*/ 142871 h 293414"/>
                    <a:gd name="connsiteX32" fmla="*/ 1023111 w 1083998"/>
                    <a:gd name="connsiteY32" fmla="*/ 146707 h 293414"/>
                    <a:gd name="connsiteX33" fmla="*/ 1018797 w 1083998"/>
                    <a:gd name="connsiteY33" fmla="*/ 148146 h 293414"/>
                    <a:gd name="connsiteX34" fmla="*/ 1014481 w 1083998"/>
                    <a:gd name="connsiteY34" fmla="*/ 149584 h 293414"/>
                    <a:gd name="connsiteX35" fmla="*/ 1015920 w 1083998"/>
                    <a:gd name="connsiteY35" fmla="*/ 98284 h 293414"/>
                    <a:gd name="connsiteX36" fmla="*/ 1015920 w 1083998"/>
                    <a:gd name="connsiteY36" fmla="*/ 98284 h 293414"/>
                    <a:gd name="connsiteX37" fmla="*/ 1015920 w 1083998"/>
                    <a:gd name="connsiteY37" fmla="*/ 98284 h 293414"/>
                    <a:gd name="connsiteX38" fmla="*/ 1015920 w 1083998"/>
                    <a:gd name="connsiteY38" fmla="*/ 98284 h 293414"/>
                    <a:gd name="connsiteX39" fmla="*/ 1015920 w 1083998"/>
                    <a:gd name="connsiteY39" fmla="*/ 98284 h 293414"/>
                    <a:gd name="connsiteX40" fmla="*/ 1015441 w 1083998"/>
                    <a:gd name="connsiteY40" fmla="*/ 93969 h 293414"/>
                    <a:gd name="connsiteX41" fmla="*/ 1014961 w 1083998"/>
                    <a:gd name="connsiteY41" fmla="*/ 92531 h 293414"/>
                    <a:gd name="connsiteX42" fmla="*/ 1013522 w 1083998"/>
                    <a:gd name="connsiteY42" fmla="*/ 89175 h 293414"/>
                    <a:gd name="connsiteX43" fmla="*/ 1013044 w 1083998"/>
                    <a:gd name="connsiteY43" fmla="*/ 87737 h 293414"/>
                    <a:gd name="connsiteX44" fmla="*/ 1010647 w 1083998"/>
                    <a:gd name="connsiteY44" fmla="*/ 83901 h 293414"/>
                    <a:gd name="connsiteX45" fmla="*/ 1010167 w 1083998"/>
                    <a:gd name="connsiteY45" fmla="*/ 82942 h 293414"/>
                    <a:gd name="connsiteX46" fmla="*/ 1005852 w 1083998"/>
                    <a:gd name="connsiteY46" fmla="*/ 78628 h 293414"/>
                    <a:gd name="connsiteX47" fmla="*/ 1004414 w 1083998"/>
                    <a:gd name="connsiteY47" fmla="*/ 77669 h 293414"/>
                    <a:gd name="connsiteX48" fmla="*/ 1000578 w 1083998"/>
                    <a:gd name="connsiteY48" fmla="*/ 74312 h 293414"/>
                    <a:gd name="connsiteX49" fmla="*/ 998661 w 1083998"/>
                    <a:gd name="connsiteY49" fmla="*/ 72875 h 293414"/>
                    <a:gd name="connsiteX50" fmla="*/ 993866 w 1083998"/>
                    <a:gd name="connsiteY50" fmla="*/ 69518 h 293414"/>
                    <a:gd name="connsiteX51" fmla="*/ 991948 w 1083998"/>
                    <a:gd name="connsiteY51" fmla="*/ 68559 h 293414"/>
                    <a:gd name="connsiteX52" fmla="*/ 991469 w 1083998"/>
                    <a:gd name="connsiteY52" fmla="*/ 68081 h 293414"/>
                    <a:gd name="connsiteX53" fmla="*/ 989551 w 1083998"/>
                    <a:gd name="connsiteY53" fmla="*/ 67121 h 293414"/>
                    <a:gd name="connsiteX54" fmla="*/ 981881 w 1083998"/>
                    <a:gd name="connsiteY54" fmla="*/ 62806 h 293414"/>
                    <a:gd name="connsiteX55" fmla="*/ 978045 w 1083998"/>
                    <a:gd name="connsiteY55" fmla="*/ 60889 h 293414"/>
                    <a:gd name="connsiteX56" fmla="*/ 969895 w 1083998"/>
                    <a:gd name="connsiteY56" fmla="*/ 57053 h 293414"/>
                    <a:gd name="connsiteX57" fmla="*/ 967498 w 1083998"/>
                    <a:gd name="connsiteY57" fmla="*/ 56095 h 293414"/>
                    <a:gd name="connsiteX58" fmla="*/ 965579 w 1083998"/>
                    <a:gd name="connsiteY58" fmla="*/ 55135 h 293414"/>
                    <a:gd name="connsiteX59" fmla="*/ 959346 w 1083998"/>
                    <a:gd name="connsiteY59" fmla="*/ 52738 h 293414"/>
                    <a:gd name="connsiteX60" fmla="*/ 953115 w 1083998"/>
                    <a:gd name="connsiteY60" fmla="*/ 50341 h 293414"/>
                    <a:gd name="connsiteX61" fmla="*/ 946402 w 1083998"/>
                    <a:gd name="connsiteY61" fmla="*/ 47943 h 293414"/>
                    <a:gd name="connsiteX62" fmla="*/ 942087 w 1083998"/>
                    <a:gd name="connsiteY62" fmla="*/ 46506 h 293414"/>
                    <a:gd name="connsiteX63" fmla="*/ 939690 w 1083998"/>
                    <a:gd name="connsiteY63" fmla="*/ 45546 h 293414"/>
                    <a:gd name="connsiteX64" fmla="*/ 933937 w 1083998"/>
                    <a:gd name="connsiteY64" fmla="*/ 43629 h 293414"/>
                    <a:gd name="connsiteX65" fmla="*/ 925307 w 1083998"/>
                    <a:gd name="connsiteY65" fmla="*/ 41232 h 293414"/>
                    <a:gd name="connsiteX66" fmla="*/ 919074 w 1083998"/>
                    <a:gd name="connsiteY66" fmla="*/ 39315 h 293414"/>
                    <a:gd name="connsiteX67" fmla="*/ 915239 w 1083998"/>
                    <a:gd name="connsiteY67" fmla="*/ 38355 h 293414"/>
                    <a:gd name="connsiteX68" fmla="*/ 909966 w 1083998"/>
                    <a:gd name="connsiteY68" fmla="*/ 36917 h 293414"/>
                    <a:gd name="connsiteX69" fmla="*/ 904211 w 1083998"/>
                    <a:gd name="connsiteY69" fmla="*/ 35479 h 293414"/>
                    <a:gd name="connsiteX70" fmla="*/ 892705 w 1083998"/>
                    <a:gd name="connsiteY70" fmla="*/ 33082 h 293414"/>
                    <a:gd name="connsiteX71" fmla="*/ 887431 w 1083998"/>
                    <a:gd name="connsiteY71" fmla="*/ 31643 h 293414"/>
                    <a:gd name="connsiteX72" fmla="*/ 885994 w 1083998"/>
                    <a:gd name="connsiteY72" fmla="*/ 31163 h 293414"/>
                    <a:gd name="connsiteX73" fmla="*/ 869692 w 1083998"/>
                    <a:gd name="connsiteY73" fmla="*/ 27807 h 293414"/>
                    <a:gd name="connsiteX74" fmla="*/ 868254 w 1083998"/>
                    <a:gd name="connsiteY74" fmla="*/ 27329 h 293414"/>
                    <a:gd name="connsiteX75" fmla="*/ 852912 w 1083998"/>
                    <a:gd name="connsiteY75" fmla="*/ 24452 h 293414"/>
                    <a:gd name="connsiteX76" fmla="*/ 849076 w 1083998"/>
                    <a:gd name="connsiteY76" fmla="*/ 23972 h 293414"/>
                    <a:gd name="connsiteX77" fmla="*/ 832296 w 1083998"/>
                    <a:gd name="connsiteY77" fmla="*/ 21096 h 293414"/>
                    <a:gd name="connsiteX78" fmla="*/ 826543 w 1083998"/>
                    <a:gd name="connsiteY78" fmla="*/ 20137 h 293414"/>
                    <a:gd name="connsiteX79" fmla="*/ 816476 w 1083998"/>
                    <a:gd name="connsiteY79" fmla="*/ 18699 h 293414"/>
                    <a:gd name="connsiteX80" fmla="*/ 815037 w 1083998"/>
                    <a:gd name="connsiteY80" fmla="*/ 18699 h 293414"/>
                    <a:gd name="connsiteX81" fmla="*/ 797777 w 1083998"/>
                    <a:gd name="connsiteY81" fmla="*/ 16301 h 293414"/>
                    <a:gd name="connsiteX82" fmla="*/ 795860 w 1083998"/>
                    <a:gd name="connsiteY82" fmla="*/ 15822 h 293414"/>
                    <a:gd name="connsiteX83" fmla="*/ 775724 w 1083998"/>
                    <a:gd name="connsiteY83" fmla="*/ 13424 h 293414"/>
                    <a:gd name="connsiteX84" fmla="*/ 774764 w 1083998"/>
                    <a:gd name="connsiteY84" fmla="*/ 13424 h 293414"/>
                    <a:gd name="connsiteX85" fmla="*/ 770930 w 1083998"/>
                    <a:gd name="connsiteY85" fmla="*/ 12946 h 293414"/>
                    <a:gd name="connsiteX86" fmla="*/ 753190 w 1083998"/>
                    <a:gd name="connsiteY86" fmla="*/ 11027 h 293414"/>
                    <a:gd name="connsiteX87" fmla="*/ 745519 w 1083998"/>
                    <a:gd name="connsiteY87" fmla="*/ 10069 h 293414"/>
                    <a:gd name="connsiteX88" fmla="*/ 729218 w 1083998"/>
                    <a:gd name="connsiteY88" fmla="*/ 8630 h 293414"/>
                    <a:gd name="connsiteX89" fmla="*/ 724424 w 1083998"/>
                    <a:gd name="connsiteY89" fmla="*/ 8151 h 293414"/>
                    <a:gd name="connsiteX90" fmla="*/ 722027 w 1083998"/>
                    <a:gd name="connsiteY90" fmla="*/ 8151 h 293414"/>
                    <a:gd name="connsiteX91" fmla="*/ 692782 w 1083998"/>
                    <a:gd name="connsiteY91" fmla="*/ 5754 h 293414"/>
                    <a:gd name="connsiteX92" fmla="*/ 687029 w 1083998"/>
                    <a:gd name="connsiteY92" fmla="*/ 5274 h 293414"/>
                    <a:gd name="connsiteX93" fmla="*/ 656344 w 1083998"/>
                    <a:gd name="connsiteY93" fmla="*/ 3357 h 293414"/>
                    <a:gd name="connsiteX94" fmla="*/ 655866 w 1083998"/>
                    <a:gd name="connsiteY94" fmla="*/ 3357 h 293414"/>
                    <a:gd name="connsiteX95" fmla="*/ 652989 w 1083998"/>
                    <a:gd name="connsiteY95" fmla="*/ 3357 h 293414"/>
                    <a:gd name="connsiteX96" fmla="*/ 630934 w 1083998"/>
                    <a:gd name="connsiteY96" fmla="*/ 2397 h 293414"/>
                    <a:gd name="connsiteX97" fmla="*/ 623743 w 1083998"/>
                    <a:gd name="connsiteY97" fmla="*/ 1918 h 293414"/>
                    <a:gd name="connsiteX98" fmla="*/ 602168 w 1083998"/>
                    <a:gd name="connsiteY98" fmla="*/ 960 h 293414"/>
                    <a:gd name="connsiteX99" fmla="*/ 597374 w 1083998"/>
                    <a:gd name="connsiteY99" fmla="*/ 960 h 293414"/>
                    <a:gd name="connsiteX100" fmla="*/ 571485 w 1083998"/>
                    <a:gd name="connsiteY100" fmla="*/ 480 h 293414"/>
                    <a:gd name="connsiteX101" fmla="*/ 564773 w 1083998"/>
                    <a:gd name="connsiteY101" fmla="*/ 480 h 293414"/>
                    <a:gd name="connsiteX102" fmla="*/ 544636 w 1083998"/>
                    <a:gd name="connsiteY102" fmla="*/ 0 h 293414"/>
                    <a:gd name="connsiteX103" fmla="*/ 537445 w 1083998"/>
                    <a:gd name="connsiteY103" fmla="*/ 0 h 293414"/>
                    <a:gd name="connsiteX104" fmla="*/ 533130 w 1083998"/>
                    <a:gd name="connsiteY104" fmla="*/ 0 h 293414"/>
                    <a:gd name="connsiteX105" fmla="*/ 533130 w 1083998"/>
                    <a:gd name="connsiteY105" fmla="*/ 0 h 293414"/>
                    <a:gd name="connsiteX106" fmla="*/ 533130 w 1083998"/>
                    <a:gd name="connsiteY106" fmla="*/ 0 h 293414"/>
                    <a:gd name="connsiteX107" fmla="*/ 533130 w 1083998"/>
                    <a:gd name="connsiteY107" fmla="*/ 0 h 293414"/>
                    <a:gd name="connsiteX108" fmla="*/ 516830 w 1083998"/>
                    <a:gd name="connsiteY108" fmla="*/ 0 h 293414"/>
                    <a:gd name="connsiteX109" fmla="*/ 510117 w 1083998"/>
                    <a:gd name="connsiteY109" fmla="*/ 0 h 293414"/>
                    <a:gd name="connsiteX110" fmla="*/ 483269 w 1083998"/>
                    <a:gd name="connsiteY110" fmla="*/ 480 h 293414"/>
                    <a:gd name="connsiteX111" fmla="*/ 477037 w 1083998"/>
                    <a:gd name="connsiteY111" fmla="*/ 480 h 293414"/>
                    <a:gd name="connsiteX112" fmla="*/ 456421 w 1083998"/>
                    <a:gd name="connsiteY112" fmla="*/ 960 h 293414"/>
                    <a:gd name="connsiteX113" fmla="*/ 447312 w 1083998"/>
                    <a:gd name="connsiteY113" fmla="*/ 1439 h 293414"/>
                    <a:gd name="connsiteX114" fmla="*/ 430052 w 1083998"/>
                    <a:gd name="connsiteY114" fmla="*/ 1918 h 293414"/>
                    <a:gd name="connsiteX115" fmla="*/ 425258 w 1083998"/>
                    <a:gd name="connsiteY115" fmla="*/ 1918 h 293414"/>
                    <a:gd name="connsiteX116" fmla="*/ 420943 w 1083998"/>
                    <a:gd name="connsiteY116" fmla="*/ 1918 h 293414"/>
                    <a:gd name="connsiteX117" fmla="*/ 392656 w 1083998"/>
                    <a:gd name="connsiteY117" fmla="*/ 3357 h 293414"/>
                    <a:gd name="connsiteX118" fmla="*/ 389780 w 1083998"/>
                    <a:gd name="connsiteY118" fmla="*/ 3357 h 293414"/>
                    <a:gd name="connsiteX119" fmla="*/ 360054 w 1083998"/>
                    <a:gd name="connsiteY119" fmla="*/ 5274 h 293414"/>
                    <a:gd name="connsiteX120" fmla="*/ 356698 w 1083998"/>
                    <a:gd name="connsiteY120" fmla="*/ 5274 h 293414"/>
                    <a:gd name="connsiteX121" fmla="*/ 350945 w 1083998"/>
                    <a:gd name="connsiteY121" fmla="*/ 5754 h 293414"/>
                    <a:gd name="connsiteX122" fmla="*/ 337042 w 1083998"/>
                    <a:gd name="connsiteY122" fmla="*/ 6713 h 293414"/>
                    <a:gd name="connsiteX123" fmla="*/ 326974 w 1083998"/>
                    <a:gd name="connsiteY123" fmla="*/ 7671 h 293414"/>
                    <a:gd name="connsiteX124" fmla="*/ 313070 w 1083998"/>
                    <a:gd name="connsiteY124" fmla="*/ 9110 h 293414"/>
                    <a:gd name="connsiteX125" fmla="*/ 306838 w 1083998"/>
                    <a:gd name="connsiteY125" fmla="*/ 9589 h 293414"/>
                    <a:gd name="connsiteX126" fmla="*/ 303002 w 1083998"/>
                    <a:gd name="connsiteY126" fmla="*/ 10069 h 293414"/>
                    <a:gd name="connsiteX127" fmla="*/ 292933 w 1083998"/>
                    <a:gd name="connsiteY127" fmla="*/ 11027 h 293414"/>
                    <a:gd name="connsiteX128" fmla="*/ 281907 w 1083998"/>
                    <a:gd name="connsiteY128" fmla="*/ 12466 h 293414"/>
                    <a:gd name="connsiteX129" fmla="*/ 272319 w 1083998"/>
                    <a:gd name="connsiteY129" fmla="*/ 13904 h 293414"/>
                    <a:gd name="connsiteX130" fmla="*/ 265606 w 1083998"/>
                    <a:gd name="connsiteY130" fmla="*/ 14863 h 293414"/>
                    <a:gd name="connsiteX131" fmla="*/ 261291 w 1083998"/>
                    <a:gd name="connsiteY131" fmla="*/ 15343 h 293414"/>
                    <a:gd name="connsiteX132" fmla="*/ 253141 w 1083998"/>
                    <a:gd name="connsiteY132" fmla="*/ 16301 h 293414"/>
                    <a:gd name="connsiteX133" fmla="*/ 242114 w 1083998"/>
                    <a:gd name="connsiteY133" fmla="*/ 17740 h 293414"/>
                    <a:gd name="connsiteX134" fmla="*/ 234443 w 1083998"/>
                    <a:gd name="connsiteY134" fmla="*/ 19177 h 293414"/>
                    <a:gd name="connsiteX135" fmla="*/ 230128 w 1083998"/>
                    <a:gd name="connsiteY135" fmla="*/ 19657 h 293414"/>
                    <a:gd name="connsiteX136" fmla="*/ 223415 w 1083998"/>
                    <a:gd name="connsiteY136" fmla="*/ 20616 h 293414"/>
                    <a:gd name="connsiteX137" fmla="*/ 216704 w 1083998"/>
                    <a:gd name="connsiteY137" fmla="*/ 21575 h 293414"/>
                    <a:gd name="connsiteX138" fmla="*/ 205198 w 1083998"/>
                    <a:gd name="connsiteY138" fmla="*/ 23493 h 293414"/>
                    <a:gd name="connsiteX139" fmla="*/ 199444 w 1083998"/>
                    <a:gd name="connsiteY139" fmla="*/ 24452 h 293414"/>
                    <a:gd name="connsiteX140" fmla="*/ 198006 w 1083998"/>
                    <a:gd name="connsiteY140" fmla="*/ 24931 h 293414"/>
                    <a:gd name="connsiteX141" fmla="*/ 183143 w 1083998"/>
                    <a:gd name="connsiteY141" fmla="*/ 28287 h 293414"/>
                    <a:gd name="connsiteX142" fmla="*/ 169240 w 1083998"/>
                    <a:gd name="connsiteY142" fmla="*/ 31643 h 293414"/>
                    <a:gd name="connsiteX143" fmla="*/ 168760 w 1083998"/>
                    <a:gd name="connsiteY143" fmla="*/ 31643 h 293414"/>
                    <a:gd name="connsiteX144" fmla="*/ 165405 w 1083998"/>
                    <a:gd name="connsiteY144" fmla="*/ 32602 h 293414"/>
                    <a:gd name="connsiteX145" fmla="*/ 156295 w 1083998"/>
                    <a:gd name="connsiteY145" fmla="*/ 34999 h 293414"/>
                    <a:gd name="connsiteX146" fmla="*/ 151500 w 1083998"/>
                    <a:gd name="connsiteY146" fmla="*/ 36437 h 293414"/>
                    <a:gd name="connsiteX147" fmla="*/ 143830 w 1083998"/>
                    <a:gd name="connsiteY147" fmla="*/ 38835 h 293414"/>
                    <a:gd name="connsiteX148" fmla="*/ 141912 w 1083998"/>
                    <a:gd name="connsiteY148" fmla="*/ 39315 h 293414"/>
                    <a:gd name="connsiteX149" fmla="*/ 139515 w 1083998"/>
                    <a:gd name="connsiteY149" fmla="*/ 40273 h 293414"/>
                    <a:gd name="connsiteX150" fmla="*/ 131364 w 1083998"/>
                    <a:gd name="connsiteY150" fmla="*/ 43149 h 293414"/>
                    <a:gd name="connsiteX151" fmla="*/ 127529 w 1083998"/>
                    <a:gd name="connsiteY151" fmla="*/ 44588 h 293414"/>
                    <a:gd name="connsiteX152" fmla="*/ 118420 w 1083998"/>
                    <a:gd name="connsiteY152" fmla="*/ 47943 h 293414"/>
                    <a:gd name="connsiteX153" fmla="*/ 116981 w 1083998"/>
                    <a:gd name="connsiteY153" fmla="*/ 48423 h 293414"/>
                    <a:gd name="connsiteX154" fmla="*/ 116503 w 1083998"/>
                    <a:gd name="connsiteY154" fmla="*/ 48423 h 293414"/>
                    <a:gd name="connsiteX155" fmla="*/ 115064 w 1083998"/>
                    <a:gd name="connsiteY155" fmla="*/ 48903 h 293414"/>
                    <a:gd name="connsiteX156" fmla="*/ 108831 w 1083998"/>
                    <a:gd name="connsiteY156" fmla="*/ 51779 h 293414"/>
                    <a:gd name="connsiteX157" fmla="*/ 106434 w 1083998"/>
                    <a:gd name="connsiteY157" fmla="*/ 52738 h 293414"/>
                    <a:gd name="connsiteX158" fmla="*/ 101640 w 1083998"/>
                    <a:gd name="connsiteY158" fmla="*/ 55135 h 293414"/>
                    <a:gd name="connsiteX159" fmla="*/ 99722 w 1083998"/>
                    <a:gd name="connsiteY159" fmla="*/ 56095 h 293414"/>
                    <a:gd name="connsiteX160" fmla="*/ 94928 w 1083998"/>
                    <a:gd name="connsiteY160" fmla="*/ 58971 h 293414"/>
                    <a:gd name="connsiteX161" fmla="*/ 93490 w 1083998"/>
                    <a:gd name="connsiteY161" fmla="*/ 59450 h 293414"/>
                    <a:gd name="connsiteX162" fmla="*/ 93010 w 1083998"/>
                    <a:gd name="connsiteY162" fmla="*/ 59450 h 293414"/>
                    <a:gd name="connsiteX163" fmla="*/ 88215 w 1083998"/>
                    <a:gd name="connsiteY163" fmla="*/ 62806 h 293414"/>
                    <a:gd name="connsiteX164" fmla="*/ 87257 w 1083998"/>
                    <a:gd name="connsiteY164" fmla="*/ 63286 h 293414"/>
                    <a:gd name="connsiteX165" fmla="*/ 83901 w 1083998"/>
                    <a:gd name="connsiteY165" fmla="*/ 66162 h 293414"/>
                    <a:gd name="connsiteX166" fmla="*/ 82462 w 1083998"/>
                    <a:gd name="connsiteY166" fmla="*/ 67601 h 293414"/>
                    <a:gd name="connsiteX167" fmla="*/ 80065 w 1083998"/>
                    <a:gd name="connsiteY167" fmla="*/ 69998 h 293414"/>
                    <a:gd name="connsiteX168" fmla="*/ 78627 w 1083998"/>
                    <a:gd name="connsiteY168" fmla="*/ 71436 h 293414"/>
                    <a:gd name="connsiteX169" fmla="*/ 76709 w 1083998"/>
                    <a:gd name="connsiteY169" fmla="*/ 73834 h 293414"/>
                    <a:gd name="connsiteX170" fmla="*/ 75751 w 1083998"/>
                    <a:gd name="connsiteY170" fmla="*/ 75272 h 293414"/>
                    <a:gd name="connsiteX171" fmla="*/ 74312 w 1083998"/>
                    <a:gd name="connsiteY171" fmla="*/ 77669 h 293414"/>
                    <a:gd name="connsiteX172" fmla="*/ 73832 w 1083998"/>
                    <a:gd name="connsiteY172" fmla="*/ 79107 h 293414"/>
                    <a:gd name="connsiteX173" fmla="*/ 72874 w 1083998"/>
                    <a:gd name="connsiteY173" fmla="*/ 81504 h 293414"/>
                    <a:gd name="connsiteX174" fmla="*/ 72394 w 1083998"/>
                    <a:gd name="connsiteY174" fmla="*/ 82464 h 293414"/>
                    <a:gd name="connsiteX175" fmla="*/ 71915 w 1083998"/>
                    <a:gd name="connsiteY175" fmla="*/ 86298 h 293414"/>
                    <a:gd name="connsiteX176" fmla="*/ 71915 w 1083998"/>
                    <a:gd name="connsiteY176" fmla="*/ 86298 h 293414"/>
                    <a:gd name="connsiteX177" fmla="*/ 70956 w 1083998"/>
                    <a:gd name="connsiteY177" fmla="*/ 110270 h 293414"/>
                    <a:gd name="connsiteX178" fmla="*/ 69997 w 1083998"/>
                    <a:gd name="connsiteY178" fmla="*/ 137598 h 293414"/>
                    <a:gd name="connsiteX179" fmla="*/ 69038 w 1083998"/>
                    <a:gd name="connsiteY179" fmla="*/ 137119 h 293414"/>
                    <a:gd name="connsiteX180" fmla="*/ 61846 w 1083998"/>
                    <a:gd name="connsiteY180" fmla="*/ 134241 h 293414"/>
                    <a:gd name="connsiteX181" fmla="*/ 51299 w 1083998"/>
                    <a:gd name="connsiteY181" fmla="*/ 129927 h 293414"/>
                    <a:gd name="connsiteX182" fmla="*/ 50819 w 1083998"/>
                    <a:gd name="connsiteY182" fmla="*/ 129447 h 293414"/>
                    <a:gd name="connsiteX183" fmla="*/ 41231 w 1083998"/>
                    <a:gd name="connsiteY183" fmla="*/ 124653 h 293414"/>
                    <a:gd name="connsiteX184" fmla="*/ 39313 w 1083998"/>
                    <a:gd name="connsiteY184" fmla="*/ 123694 h 293414"/>
                    <a:gd name="connsiteX185" fmla="*/ 30683 w 1083998"/>
                    <a:gd name="connsiteY185" fmla="*/ 118900 h 293414"/>
                    <a:gd name="connsiteX186" fmla="*/ 28766 w 1083998"/>
                    <a:gd name="connsiteY186" fmla="*/ 117461 h 293414"/>
                    <a:gd name="connsiteX187" fmla="*/ 23013 w 1083998"/>
                    <a:gd name="connsiteY187" fmla="*/ 113627 h 293414"/>
                    <a:gd name="connsiteX188" fmla="*/ 20616 w 1083998"/>
                    <a:gd name="connsiteY188" fmla="*/ 112188 h 293414"/>
                    <a:gd name="connsiteX189" fmla="*/ 15822 w 1083998"/>
                    <a:gd name="connsiteY189" fmla="*/ 108352 h 293414"/>
                    <a:gd name="connsiteX190" fmla="*/ 14383 w 1083998"/>
                    <a:gd name="connsiteY190" fmla="*/ 106914 h 293414"/>
                    <a:gd name="connsiteX191" fmla="*/ 9589 w 1083998"/>
                    <a:gd name="connsiteY191" fmla="*/ 101641 h 293414"/>
                    <a:gd name="connsiteX192" fmla="*/ 9109 w 1083998"/>
                    <a:gd name="connsiteY192" fmla="*/ 100681 h 293414"/>
                    <a:gd name="connsiteX193" fmla="*/ 6233 w 1083998"/>
                    <a:gd name="connsiteY193" fmla="*/ 96367 h 293414"/>
                    <a:gd name="connsiteX194" fmla="*/ 5273 w 1083998"/>
                    <a:gd name="connsiteY194" fmla="*/ 94928 h 293414"/>
                    <a:gd name="connsiteX195" fmla="*/ 3836 w 1083998"/>
                    <a:gd name="connsiteY195" fmla="*/ 91092 h 293414"/>
                    <a:gd name="connsiteX196" fmla="*/ 3356 w 1083998"/>
                    <a:gd name="connsiteY196" fmla="*/ 89655 h 293414"/>
                    <a:gd name="connsiteX197" fmla="*/ 2876 w 1083998"/>
                    <a:gd name="connsiteY197" fmla="*/ 84381 h 293414"/>
                    <a:gd name="connsiteX198" fmla="*/ 0 w 1083998"/>
                    <a:gd name="connsiteY198" fmla="*/ 180268 h 293414"/>
                    <a:gd name="connsiteX199" fmla="*/ 479 w 1083998"/>
                    <a:gd name="connsiteY199" fmla="*/ 185542 h 293414"/>
                    <a:gd name="connsiteX200" fmla="*/ 959 w 1083998"/>
                    <a:gd name="connsiteY200" fmla="*/ 186979 h 293414"/>
                    <a:gd name="connsiteX201" fmla="*/ 2397 w 1083998"/>
                    <a:gd name="connsiteY201" fmla="*/ 190815 h 293414"/>
                    <a:gd name="connsiteX202" fmla="*/ 3356 w 1083998"/>
                    <a:gd name="connsiteY202" fmla="*/ 192253 h 293414"/>
                    <a:gd name="connsiteX203" fmla="*/ 6233 w 1083998"/>
                    <a:gd name="connsiteY203" fmla="*/ 196568 h 293414"/>
                    <a:gd name="connsiteX204" fmla="*/ 6712 w 1083998"/>
                    <a:gd name="connsiteY204" fmla="*/ 197528 h 293414"/>
                    <a:gd name="connsiteX205" fmla="*/ 11506 w 1083998"/>
                    <a:gd name="connsiteY205" fmla="*/ 202801 h 293414"/>
                    <a:gd name="connsiteX206" fmla="*/ 12944 w 1083998"/>
                    <a:gd name="connsiteY206" fmla="*/ 204239 h 293414"/>
                    <a:gd name="connsiteX207" fmla="*/ 17739 w 1083998"/>
                    <a:gd name="connsiteY207" fmla="*/ 208075 h 293414"/>
                    <a:gd name="connsiteX208" fmla="*/ 20136 w 1083998"/>
                    <a:gd name="connsiteY208" fmla="*/ 209513 h 293414"/>
                    <a:gd name="connsiteX209" fmla="*/ 25889 w 1083998"/>
                    <a:gd name="connsiteY209" fmla="*/ 213348 h 293414"/>
                    <a:gd name="connsiteX210" fmla="*/ 27807 w 1083998"/>
                    <a:gd name="connsiteY210" fmla="*/ 214787 h 293414"/>
                    <a:gd name="connsiteX211" fmla="*/ 28766 w 1083998"/>
                    <a:gd name="connsiteY211" fmla="*/ 215266 h 293414"/>
                    <a:gd name="connsiteX212" fmla="*/ 36436 w 1083998"/>
                    <a:gd name="connsiteY212" fmla="*/ 219581 h 293414"/>
                    <a:gd name="connsiteX213" fmla="*/ 38355 w 1083998"/>
                    <a:gd name="connsiteY213" fmla="*/ 220540 h 293414"/>
                    <a:gd name="connsiteX214" fmla="*/ 47943 w 1083998"/>
                    <a:gd name="connsiteY214" fmla="*/ 225334 h 293414"/>
                    <a:gd name="connsiteX215" fmla="*/ 48422 w 1083998"/>
                    <a:gd name="connsiteY215" fmla="*/ 225814 h 293414"/>
                    <a:gd name="connsiteX216" fmla="*/ 56573 w 1083998"/>
                    <a:gd name="connsiteY216" fmla="*/ 229170 h 293414"/>
                    <a:gd name="connsiteX217" fmla="*/ 58971 w 1083998"/>
                    <a:gd name="connsiteY217" fmla="*/ 230128 h 293414"/>
                    <a:gd name="connsiteX218" fmla="*/ 66162 w 1083998"/>
                    <a:gd name="connsiteY218" fmla="*/ 233005 h 293414"/>
                    <a:gd name="connsiteX219" fmla="*/ 73354 w 1083998"/>
                    <a:gd name="connsiteY219" fmla="*/ 235402 h 293414"/>
                    <a:gd name="connsiteX220" fmla="*/ 81024 w 1083998"/>
                    <a:gd name="connsiteY220" fmla="*/ 237800 h 293414"/>
                    <a:gd name="connsiteX221" fmla="*/ 86298 w 1083998"/>
                    <a:gd name="connsiteY221" fmla="*/ 239717 h 293414"/>
                    <a:gd name="connsiteX222" fmla="*/ 89174 w 1083998"/>
                    <a:gd name="connsiteY222" fmla="*/ 240677 h 293414"/>
                    <a:gd name="connsiteX223" fmla="*/ 95887 w 1083998"/>
                    <a:gd name="connsiteY223" fmla="*/ 242594 h 293414"/>
                    <a:gd name="connsiteX224" fmla="*/ 105475 w 1083998"/>
                    <a:gd name="connsiteY224" fmla="*/ 245471 h 293414"/>
                    <a:gd name="connsiteX225" fmla="*/ 112667 w 1083998"/>
                    <a:gd name="connsiteY225" fmla="*/ 247388 h 293414"/>
                    <a:gd name="connsiteX226" fmla="*/ 117461 w 1083998"/>
                    <a:gd name="connsiteY226" fmla="*/ 248827 h 293414"/>
                    <a:gd name="connsiteX227" fmla="*/ 123694 w 1083998"/>
                    <a:gd name="connsiteY227" fmla="*/ 250265 h 293414"/>
                    <a:gd name="connsiteX228" fmla="*/ 130406 w 1083998"/>
                    <a:gd name="connsiteY228" fmla="*/ 251703 h 293414"/>
                    <a:gd name="connsiteX229" fmla="*/ 143350 w 1083998"/>
                    <a:gd name="connsiteY229" fmla="*/ 254580 h 293414"/>
                    <a:gd name="connsiteX230" fmla="*/ 149583 w 1083998"/>
                    <a:gd name="connsiteY230" fmla="*/ 256018 h 293414"/>
                    <a:gd name="connsiteX231" fmla="*/ 151500 w 1083998"/>
                    <a:gd name="connsiteY231" fmla="*/ 256497 h 293414"/>
                    <a:gd name="connsiteX232" fmla="*/ 170199 w 1083998"/>
                    <a:gd name="connsiteY232" fmla="*/ 260333 h 293414"/>
                    <a:gd name="connsiteX233" fmla="*/ 171638 w 1083998"/>
                    <a:gd name="connsiteY233" fmla="*/ 260813 h 293414"/>
                    <a:gd name="connsiteX234" fmla="*/ 189376 w 1083998"/>
                    <a:gd name="connsiteY234" fmla="*/ 264168 h 293414"/>
                    <a:gd name="connsiteX235" fmla="*/ 193691 w 1083998"/>
                    <a:gd name="connsiteY235" fmla="*/ 265127 h 293414"/>
                    <a:gd name="connsiteX236" fmla="*/ 213827 w 1083998"/>
                    <a:gd name="connsiteY236" fmla="*/ 268483 h 293414"/>
                    <a:gd name="connsiteX237" fmla="*/ 220540 w 1083998"/>
                    <a:gd name="connsiteY237" fmla="*/ 269443 h 293414"/>
                    <a:gd name="connsiteX238" fmla="*/ 231087 w 1083998"/>
                    <a:gd name="connsiteY238" fmla="*/ 270880 h 293414"/>
                    <a:gd name="connsiteX239" fmla="*/ 234443 w 1083998"/>
                    <a:gd name="connsiteY239" fmla="*/ 271360 h 293414"/>
                    <a:gd name="connsiteX240" fmla="*/ 246908 w 1083998"/>
                    <a:gd name="connsiteY240" fmla="*/ 273277 h 293414"/>
                    <a:gd name="connsiteX241" fmla="*/ 257936 w 1083998"/>
                    <a:gd name="connsiteY241" fmla="*/ 274716 h 293414"/>
                    <a:gd name="connsiteX242" fmla="*/ 270880 w 1083998"/>
                    <a:gd name="connsiteY242" fmla="*/ 276154 h 293414"/>
                    <a:gd name="connsiteX243" fmla="*/ 279030 w 1083998"/>
                    <a:gd name="connsiteY243" fmla="*/ 277113 h 293414"/>
                    <a:gd name="connsiteX244" fmla="*/ 281427 w 1083998"/>
                    <a:gd name="connsiteY244" fmla="*/ 277593 h 293414"/>
                    <a:gd name="connsiteX245" fmla="*/ 304440 w 1083998"/>
                    <a:gd name="connsiteY245" fmla="*/ 279990 h 293414"/>
                    <a:gd name="connsiteX246" fmla="*/ 307796 w 1083998"/>
                    <a:gd name="connsiteY246" fmla="*/ 280469 h 293414"/>
                    <a:gd name="connsiteX247" fmla="*/ 334645 w 1083998"/>
                    <a:gd name="connsiteY247" fmla="*/ 282866 h 293414"/>
                    <a:gd name="connsiteX248" fmla="*/ 336082 w 1083998"/>
                    <a:gd name="connsiteY248" fmla="*/ 282866 h 293414"/>
                    <a:gd name="connsiteX249" fmla="*/ 339918 w 1083998"/>
                    <a:gd name="connsiteY249" fmla="*/ 283346 h 293414"/>
                    <a:gd name="connsiteX250" fmla="*/ 371081 w 1083998"/>
                    <a:gd name="connsiteY250" fmla="*/ 285743 h 293414"/>
                    <a:gd name="connsiteX251" fmla="*/ 377794 w 1083998"/>
                    <a:gd name="connsiteY251" fmla="*/ 286223 h 293414"/>
                    <a:gd name="connsiteX252" fmla="*/ 412313 w 1083998"/>
                    <a:gd name="connsiteY252" fmla="*/ 288620 h 293414"/>
                    <a:gd name="connsiteX253" fmla="*/ 414710 w 1083998"/>
                    <a:gd name="connsiteY253" fmla="*/ 288620 h 293414"/>
                    <a:gd name="connsiteX254" fmla="*/ 420943 w 1083998"/>
                    <a:gd name="connsiteY254" fmla="*/ 289099 h 293414"/>
                    <a:gd name="connsiteX255" fmla="*/ 442038 w 1083998"/>
                    <a:gd name="connsiteY255" fmla="*/ 290057 h 293414"/>
                    <a:gd name="connsiteX256" fmla="*/ 452106 w 1083998"/>
                    <a:gd name="connsiteY256" fmla="*/ 290537 h 293414"/>
                    <a:gd name="connsiteX257" fmla="*/ 475118 w 1083998"/>
                    <a:gd name="connsiteY257" fmla="*/ 291496 h 293414"/>
                    <a:gd name="connsiteX258" fmla="*/ 482310 w 1083998"/>
                    <a:gd name="connsiteY258" fmla="*/ 291976 h 293414"/>
                    <a:gd name="connsiteX259" fmla="*/ 512514 w 1083998"/>
                    <a:gd name="connsiteY259" fmla="*/ 292934 h 293414"/>
                    <a:gd name="connsiteX260" fmla="*/ 519227 w 1083998"/>
                    <a:gd name="connsiteY260" fmla="*/ 292934 h 293414"/>
                    <a:gd name="connsiteX261" fmla="*/ 542719 w 1083998"/>
                    <a:gd name="connsiteY261" fmla="*/ 293414 h 293414"/>
                    <a:gd name="connsiteX262" fmla="*/ 552787 w 1083998"/>
                    <a:gd name="connsiteY262" fmla="*/ 293414 h 293414"/>
                    <a:gd name="connsiteX263" fmla="*/ 574362 w 1083998"/>
                    <a:gd name="connsiteY263" fmla="*/ 293414 h 293414"/>
                    <a:gd name="connsiteX264" fmla="*/ 583471 w 1083998"/>
                    <a:gd name="connsiteY264" fmla="*/ 293414 h 293414"/>
                    <a:gd name="connsiteX265" fmla="*/ 611757 w 1083998"/>
                    <a:gd name="connsiteY265" fmla="*/ 292934 h 293414"/>
                    <a:gd name="connsiteX266" fmla="*/ 613195 w 1083998"/>
                    <a:gd name="connsiteY266" fmla="*/ 292934 h 293414"/>
                    <a:gd name="connsiteX267" fmla="*/ 642920 w 1083998"/>
                    <a:gd name="connsiteY267" fmla="*/ 292455 h 293414"/>
                    <a:gd name="connsiteX268" fmla="*/ 652030 w 1083998"/>
                    <a:gd name="connsiteY268" fmla="*/ 291976 h 293414"/>
                    <a:gd name="connsiteX269" fmla="*/ 673125 w 1083998"/>
                    <a:gd name="connsiteY269" fmla="*/ 291017 h 293414"/>
                    <a:gd name="connsiteX270" fmla="*/ 678399 w 1083998"/>
                    <a:gd name="connsiteY270" fmla="*/ 291017 h 293414"/>
                    <a:gd name="connsiteX271" fmla="*/ 682234 w 1083998"/>
                    <a:gd name="connsiteY271" fmla="*/ 291017 h 293414"/>
                    <a:gd name="connsiteX272" fmla="*/ 716753 w 1083998"/>
                    <a:gd name="connsiteY272" fmla="*/ 289099 h 293414"/>
                    <a:gd name="connsiteX273" fmla="*/ 721548 w 1083998"/>
                    <a:gd name="connsiteY273" fmla="*/ 288620 h 293414"/>
                    <a:gd name="connsiteX274" fmla="*/ 752711 w 1083998"/>
                    <a:gd name="connsiteY274" fmla="*/ 286702 h 293414"/>
                    <a:gd name="connsiteX275" fmla="*/ 757025 w 1083998"/>
                    <a:gd name="connsiteY275" fmla="*/ 286223 h 293414"/>
                    <a:gd name="connsiteX276" fmla="*/ 759423 w 1083998"/>
                    <a:gd name="connsiteY276" fmla="*/ 286223 h 293414"/>
                    <a:gd name="connsiteX277" fmla="*/ 781956 w 1083998"/>
                    <a:gd name="connsiteY277" fmla="*/ 284304 h 293414"/>
                    <a:gd name="connsiteX278" fmla="*/ 785791 w 1083998"/>
                    <a:gd name="connsiteY278" fmla="*/ 283826 h 293414"/>
                    <a:gd name="connsiteX279" fmla="*/ 811682 w 1083998"/>
                    <a:gd name="connsiteY279" fmla="*/ 281429 h 293414"/>
                    <a:gd name="connsiteX280" fmla="*/ 813119 w 1083998"/>
                    <a:gd name="connsiteY280" fmla="*/ 281429 h 293414"/>
                    <a:gd name="connsiteX281" fmla="*/ 821270 w 1083998"/>
                    <a:gd name="connsiteY281" fmla="*/ 280469 h 293414"/>
                    <a:gd name="connsiteX282" fmla="*/ 834693 w 1083998"/>
                    <a:gd name="connsiteY282" fmla="*/ 279031 h 293414"/>
                    <a:gd name="connsiteX283" fmla="*/ 844762 w 1083998"/>
                    <a:gd name="connsiteY283" fmla="*/ 277593 h 293414"/>
                    <a:gd name="connsiteX284" fmla="*/ 857228 w 1083998"/>
                    <a:gd name="connsiteY284" fmla="*/ 276154 h 293414"/>
                    <a:gd name="connsiteX285" fmla="*/ 860104 w 1083998"/>
                    <a:gd name="connsiteY285" fmla="*/ 275674 h 293414"/>
                    <a:gd name="connsiteX286" fmla="*/ 868254 w 1083998"/>
                    <a:gd name="connsiteY286" fmla="*/ 274716 h 293414"/>
                    <a:gd name="connsiteX287" fmla="*/ 877843 w 1083998"/>
                    <a:gd name="connsiteY287" fmla="*/ 273277 h 293414"/>
                    <a:gd name="connsiteX288" fmla="*/ 888870 w 1083998"/>
                    <a:gd name="connsiteY288" fmla="*/ 271360 h 293414"/>
                    <a:gd name="connsiteX289" fmla="*/ 897980 w 1083998"/>
                    <a:gd name="connsiteY289" fmla="*/ 269921 h 293414"/>
                    <a:gd name="connsiteX290" fmla="*/ 899897 w 1083998"/>
                    <a:gd name="connsiteY290" fmla="*/ 269443 h 293414"/>
                    <a:gd name="connsiteX291" fmla="*/ 909486 w 1083998"/>
                    <a:gd name="connsiteY291" fmla="*/ 268004 h 293414"/>
                    <a:gd name="connsiteX292" fmla="*/ 917157 w 1083998"/>
                    <a:gd name="connsiteY292" fmla="*/ 266566 h 293414"/>
                    <a:gd name="connsiteX293" fmla="*/ 929143 w 1083998"/>
                    <a:gd name="connsiteY293" fmla="*/ 264168 h 293414"/>
                    <a:gd name="connsiteX294" fmla="*/ 935375 w 1083998"/>
                    <a:gd name="connsiteY294" fmla="*/ 262730 h 293414"/>
                    <a:gd name="connsiteX295" fmla="*/ 935854 w 1083998"/>
                    <a:gd name="connsiteY295" fmla="*/ 262730 h 293414"/>
                    <a:gd name="connsiteX296" fmla="*/ 953115 w 1083998"/>
                    <a:gd name="connsiteY296" fmla="*/ 258894 h 293414"/>
                    <a:gd name="connsiteX297" fmla="*/ 968935 w 1083998"/>
                    <a:gd name="connsiteY297" fmla="*/ 255060 h 293414"/>
                    <a:gd name="connsiteX298" fmla="*/ 969415 w 1083998"/>
                    <a:gd name="connsiteY298" fmla="*/ 255060 h 293414"/>
                    <a:gd name="connsiteX299" fmla="*/ 973251 w 1083998"/>
                    <a:gd name="connsiteY299" fmla="*/ 254100 h 293414"/>
                    <a:gd name="connsiteX300" fmla="*/ 983798 w 1083998"/>
                    <a:gd name="connsiteY300" fmla="*/ 251224 h 293414"/>
                    <a:gd name="connsiteX301" fmla="*/ 989072 w 1083998"/>
                    <a:gd name="connsiteY301" fmla="*/ 249785 h 293414"/>
                    <a:gd name="connsiteX302" fmla="*/ 997701 w 1083998"/>
                    <a:gd name="connsiteY302" fmla="*/ 247388 h 293414"/>
                    <a:gd name="connsiteX303" fmla="*/ 999619 w 1083998"/>
                    <a:gd name="connsiteY303" fmla="*/ 246908 h 293414"/>
                    <a:gd name="connsiteX304" fmla="*/ 1002495 w 1083998"/>
                    <a:gd name="connsiteY304" fmla="*/ 245950 h 293414"/>
                    <a:gd name="connsiteX305" fmla="*/ 1012084 w 1083998"/>
                    <a:gd name="connsiteY305" fmla="*/ 242594 h 293414"/>
                    <a:gd name="connsiteX306" fmla="*/ 1016400 w 1083998"/>
                    <a:gd name="connsiteY306" fmla="*/ 241155 h 293414"/>
                    <a:gd name="connsiteX307" fmla="*/ 1026467 w 1083998"/>
                    <a:gd name="connsiteY307" fmla="*/ 237320 h 293414"/>
                    <a:gd name="connsiteX308" fmla="*/ 1027906 w 1083998"/>
                    <a:gd name="connsiteY308" fmla="*/ 236841 h 293414"/>
                    <a:gd name="connsiteX309" fmla="*/ 1028385 w 1083998"/>
                    <a:gd name="connsiteY309" fmla="*/ 236841 h 293414"/>
                    <a:gd name="connsiteX310" fmla="*/ 1029824 w 1083998"/>
                    <a:gd name="connsiteY310" fmla="*/ 236361 h 293414"/>
                    <a:gd name="connsiteX311" fmla="*/ 1036536 w 1083998"/>
                    <a:gd name="connsiteY311" fmla="*/ 233485 h 293414"/>
                    <a:gd name="connsiteX312" fmla="*/ 1038933 w 1083998"/>
                    <a:gd name="connsiteY312" fmla="*/ 232047 h 293414"/>
                    <a:gd name="connsiteX313" fmla="*/ 1044207 w 1083998"/>
                    <a:gd name="connsiteY313" fmla="*/ 229649 h 293414"/>
                    <a:gd name="connsiteX314" fmla="*/ 1046604 w 1083998"/>
                    <a:gd name="connsiteY314" fmla="*/ 228211 h 293414"/>
                    <a:gd name="connsiteX315" fmla="*/ 1051877 w 1083998"/>
                    <a:gd name="connsiteY315" fmla="*/ 225334 h 293414"/>
                    <a:gd name="connsiteX316" fmla="*/ 1053316 w 1083998"/>
                    <a:gd name="connsiteY316" fmla="*/ 224375 h 293414"/>
                    <a:gd name="connsiteX317" fmla="*/ 1053796 w 1083998"/>
                    <a:gd name="connsiteY317" fmla="*/ 224375 h 293414"/>
                    <a:gd name="connsiteX318" fmla="*/ 1059549 w 1083998"/>
                    <a:gd name="connsiteY318" fmla="*/ 220540 h 293414"/>
                    <a:gd name="connsiteX319" fmla="*/ 1060507 w 1083998"/>
                    <a:gd name="connsiteY319" fmla="*/ 219581 h 293414"/>
                    <a:gd name="connsiteX320" fmla="*/ 1064343 w 1083998"/>
                    <a:gd name="connsiteY320" fmla="*/ 216225 h 293414"/>
                    <a:gd name="connsiteX321" fmla="*/ 1069616 w 1083998"/>
                    <a:gd name="connsiteY321" fmla="*/ 215745 h 29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998" h="293414">
                      <a:moveTo>
                        <a:pt x="1069616" y="215745"/>
                      </a:moveTo>
                      <a:cubicBezTo>
                        <a:pt x="1070576" y="214787"/>
                        <a:pt x="1071534" y="213828"/>
                        <a:pt x="1072493" y="213348"/>
                      </a:cubicBezTo>
                      <a:cubicBezTo>
                        <a:pt x="1072973" y="212869"/>
                        <a:pt x="1073452" y="212389"/>
                        <a:pt x="1073932" y="211911"/>
                      </a:cubicBezTo>
                      <a:cubicBezTo>
                        <a:pt x="1074890" y="210951"/>
                        <a:pt x="1075370" y="210472"/>
                        <a:pt x="1075849" y="209513"/>
                      </a:cubicBezTo>
                      <a:cubicBezTo>
                        <a:pt x="1076329" y="209034"/>
                        <a:pt x="1076808" y="208554"/>
                        <a:pt x="1076808" y="208075"/>
                      </a:cubicBezTo>
                      <a:cubicBezTo>
                        <a:pt x="1077287" y="207116"/>
                        <a:pt x="1077767" y="206157"/>
                        <a:pt x="1078246" y="205678"/>
                      </a:cubicBezTo>
                      <a:cubicBezTo>
                        <a:pt x="1078726" y="205198"/>
                        <a:pt x="1078726" y="204719"/>
                        <a:pt x="1079205" y="204239"/>
                      </a:cubicBezTo>
                      <a:cubicBezTo>
                        <a:pt x="1079685" y="203281"/>
                        <a:pt x="1079685" y="202322"/>
                        <a:pt x="1080165" y="201362"/>
                      </a:cubicBezTo>
                      <a:cubicBezTo>
                        <a:pt x="1080165" y="200883"/>
                        <a:pt x="1080643" y="200404"/>
                        <a:pt x="1080643" y="199925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3999" y="99722"/>
                      </a:lnTo>
                      <a:cubicBezTo>
                        <a:pt x="1083999" y="101161"/>
                        <a:pt x="1083520" y="102600"/>
                        <a:pt x="1083520" y="104038"/>
                      </a:cubicBezTo>
                      <a:cubicBezTo>
                        <a:pt x="1083520" y="104517"/>
                        <a:pt x="1083040" y="104997"/>
                        <a:pt x="1083040" y="105475"/>
                      </a:cubicBezTo>
                      <a:cubicBezTo>
                        <a:pt x="1082562" y="106435"/>
                        <a:pt x="1082562" y="107394"/>
                        <a:pt x="1082082" y="108352"/>
                      </a:cubicBezTo>
                      <a:cubicBezTo>
                        <a:pt x="1082082" y="108832"/>
                        <a:pt x="1081602" y="109311"/>
                        <a:pt x="1081123" y="109791"/>
                      </a:cubicBezTo>
                      <a:cubicBezTo>
                        <a:pt x="1080643" y="110750"/>
                        <a:pt x="1080165" y="111708"/>
                        <a:pt x="1079685" y="112188"/>
                      </a:cubicBezTo>
                      <a:cubicBezTo>
                        <a:pt x="1079205" y="112667"/>
                        <a:pt x="1078726" y="113147"/>
                        <a:pt x="1078726" y="113627"/>
                      </a:cubicBezTo>
                      <a:cubicBezTo>
                        <a:pt x="1078246" y="114585"/>
                        <a:pt x="1077287" y="115544"/>
                        <a:pt x="1076808" y="116024"/>
                      </a:cubicBezTo>
                      <a:cubicBezTo>
                        <a:pt x="1076329" y="116503"/>
                        <a:pt x="1075849" y="116983"/>
                        <a:pt x="1075370" y="117461"/>
                      </a:cubicBezTo>
                      <a:cubicBezTo>
                        <a:pt x="1074410" y="118421"/>
                        <a:pt x="1073452" y="119380"/>
                        <a:pt x="1072493" y="119858"/>
                      </a:cubicBezTo>
                      <a:cubicBezTo>
                        <a:pt x="1072013" y="120338"/>
                        <a:pt x="1071534" y="120818"/>
                        <a:pt x="1071055" y="121297"/>
                      </a:cubicBezTo>
                      <a:cubicBezTo>
                        <a:pt x="1069616" y="122256"/>
                        <a:pt x="1068657" y="123215"/>
                        <a:pt x="1067219" y="124653"/>
                      </a:cubicBezTo>
                      <a:cubicBezTo>
                        <a:pt x="1066740" y="125133"/>
                        <a:pt x="1066740" y="125133"/>
                        <a:pt x="1066260" y="125613"/>
                      </a:cubicBezTo>
                      <a:cubicBezTo>
                        <a:pt x="1064343" y="127050"/>
                        <a:pt x="1062425" y="128488"/>
                        <a:pt x="1060507" y="129447"/>
                      </a:cubicBezTo>
                      <a:cubicBezTo>
                        <a:pt x="1060027" y="129927"/>
                        <a:pt x="1059549" y="129927"/>
                        <a:pt x="1059069" y="130407"/>
                      </a:cubicBezTo>
                      <a:cubicBezTo>
                        <a:pt x="1057630" y="131366"/>
                        <a:pt x="1055713" y="132324"/>
                        <a:pt x="1053796" y="133283"/>
                      </a:cubicBezTo>
                      <a:cubicBezTo>
                        <a:pt x="1052836" y="133763"/>
                        <a:pt x="1052357" y="134241"/>
                        <a:pt x="1051398" y="134721"/>
                      </a:cubicBezTo>
                      <a:cubicBezTo>
                        <a:pt x="1049480" y="135680"/>
                        <a:pt x="1048041" y="136639"/>
                        <a:pt x="1046124" y="137119"/>
                      </a:cubicBezTo>
                      <a:cubicBezTo>
                        <a:pt x="1045166" y="137598"/>
                        <a:pt x="1044207" y="138077"/>
                        <a:pt x="1043727" y="138557"/>
                      </a:cubicBezTo>
                      <a:cubicBezTo>
                        <a:pt x="1041330" y="139516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6" y="141913"/>
                        <a:pt x="1035577" y="141913"/>
                      </a:cubicBezTo>
                      <a:cubicBezTo>
                        <a:pt x="1035097" y="142393"/>
                        <a:pt x="1034138" y="142393"/>
                        <a:pt x="1033658" y="142871"/>
                      </a:cubicBezTo>
                      <a:cubicBezTo>
                        <a:pt x="1030303" y="144310"/>
                        <a:pt x="1026947" y="145269"/>
                        <a:pt x="1023111" y="146707"/>
                      </a:cubicBezTo>
                      <a:cubicBezTo>
                        <a:pt x="1021673" y="147187"/>
                        <a:pt x="1020235" y="147666"/>
                        <a:pt x="1018797" y="148146"/>
                      </a:cubicBezTo>
                      <a:cubicBezTo>
                        <a:pt x="1017358" y="148624"/>
                        <a:pt x="1015920" y="149104"/>
                        <a:pt x="1014481" y="149584"/>
                      </a:cubicBez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cubicBezTo>
                        <a:pt x="1015920" y="96847"/>
                        <a:pt x="1015920" y="95408"/>
                        <a:pt x="1015441" y="93969"/>
                      </a:cubicBezTo>
                      <a:cubicBezTo>
                        <a:pt x="1015441" y="93490"/>
                        <a:pt x="1014961" y="93011"/>
                        <a:pt x="1014961" y="92531"/>
                      </a:cubicBezTo>
                      <a:cubicBezTo>
                        <a:pt x="1014481" y="91572"/>
                        <a:pt x="1014002" y="90134"/>
                        <a:pt x="1013522" y="89175"/>
                      </a:cubicBezTo>
                      <a:cubicBezTo>
                        <a:pt x="1013522" y="88695"/>
                        <a:pt x="1013044" y="88217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7" y="83422"/>
                        <a:pt x="1010167" y="82942"/>
                      </a:cubicBezTo>
                      <a:cubicBezTo>
                        <a:pt x="1009208" y="81504"/>
                        <a:pt x="1007770" y="80066"/>
                        <a:pt x="1005852" y="78628"/>
                      </a:cubicBezTo>
                      <a:cubicBezTo>
                        <a:pt x="1005372" y="78148"/>
                        <a:pt x="1004892" y="77669"/>
                        <a:pt x="1004414" y="77669"/>
                      </a:cubicBezTo>
                      <a:cubicBezTo>
                        <a:pt x="1002975" y="76709"/>
                        <a:pt x="1002017" y="75272"/>
                        <a:pt x="1000578" y="74312"/>
                      </a:cubicBezTo>
                      <a:cubicBezTo>
                        <a:pt x="1000098" y="73834"/>
                        <a:pt x="999139" y="73354"/>
                        <a:pt x="998661" y="72875"/>
                      </a:cubicBezTo>
                      <a:cubicBezTo>
                        <a:pt x="997222" y="71915"/>
                        <a:pt x="995304" y="70478"/>
                        <a:pt x="993866" y="69518"/>
                      </a:cubicBezTo>
                      <a:cubicBezTo>
                        <a:pt x="993387" y="69039"/>
                        <a:pt x="992907" y="68559"/>
                        <a:pt x="991948" y="68559"/>
                      </a:cubicBezTo>
                      <a:cubicBezTo>
                        <a:pt x="991948" y="68559"/>
                        <a:pt x="991469" y="68081"/>
                        <a:pt x="991469" y="68081"/>
                      </a:cubicBezTo>
                      <a:cubicBezTo>
                        <a:pt x="990989" y="67601"/>
                        <a:pt x="990031" y="67121"/>
                        <a:pt x="989551" y="67121"/>
                      </a:cubicBezTo>
                      <a:cubicBezTo>
                        <a:pt x="987154" y="65683"/>
                        <a:pt x="984756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9"/>
                      </a:cubicBezTo>
                      <a:cubicBezTo>
                        <a:pt x="975168" y="59450"/>
                        <a:pt x="972771" y="58492"/>
                        <a:pt x="969895" y="57053"/>
                      </a:cubicBezTo>
                      <a:cubicBezTo>
                        <a:pt x="968935" y="56573"/>
                        <a:pt x="968456" y="56095"/>
                        <a:pt x="967498" y="56095"/>
                      </a:cubicBezTo>
                      <a:cubicBezTo>
                        <a:pt x="967018" y="55615"/>
                        <a:pt x="966059" y="55615"/>
                        <a:pt x="965579" y="55135"/>
                      </a:cubicBezTo>
                      <a:cubicBezTo>
                        <a:pt x="963662" y="54176"/>
                        <a:pt x="961743" y="53698"/>
                        <a:pt x="959346" y="52738"/>
                      </a:cubicBezTo>
                      <a:cubicBezTo>
                        <a:pt x="957429" y="51779"/>
                        <a:pt x="955032" y="51300"/>
                        <a:pt x="953115" y="50341"/>
                      </a:cubicBezTo>
                      <a:cubicBezTo>
                        <a:pt x="950717" y="49382"/>
                        <a:pt x="948799" y="48903"/>
                        <a:pt x="946402" y="47943"/>
                      </a:cubicBezTo>
                      <a:cubicBezTo>
                        <a:pt x="944963" y="47465"/>
                        <a:pt x="943526" y="46985"/>
                        <a:pt x="942087" y="46506"/>
                      </a:cubicBezTo>
                      <a:cubicBezTo>
                        <a:pt x="941129" y="46026"/>
                        <a:pt x="940169" y="46026"/>
                        <a:pt x="939690" y="45546"/>
                      </a:cubicBezTo>
                      <a:cubicBezTo>
                        <a:pt x="937772" y="45067"/>
                        <a:pt x="935854" y="44588"/>
                        <a:pt x="933937" y="43629"/>
                      </a:cubicBezTo>
                      <a:cubicBezTo>
                        <a:pt x="931060" y="42670"/>
                        <a:pt x="928183" y="42190"/>
                        <a:pt x="925307" y="41232"/>
                      </a:cubicBezTo>
                      <a:cubicBezTo>
                        <a:pt x="923389" y="40752"/>
                        <a:pt x="920992" y="40273"/>
                        <a:pt x="919074" y="39315"/>
                      </a:cubicBezTo>
                      <a:cubicBezTo>
                        <a:pt x="917636" y="38835"/>
                        <a:pt x="916197" y="38355"/>
                        <a:pt x="915239" y="38355"/>
                      </a:cubicBezTo>
                      <a:cubicBezTo>
                        <a:pt x="913321" y="37876"/>
                        <a:pt x="911403" y="37396"/>
                        <a:pt x="909966" y="36917"/>
                      </a:cubicBezTo>
                      <a:cubicBezTo>
                        <a:pt x="908047" y="36437"/>
                        <a:pt x="906130" y="35958"/>
                        <a:pt x="904211" y="35479"/>
                      </a:cubicBezTo>
                      <a:cubicBezTo>
                        <a:pt x="900377" y="34520"/>
                        <a:pt x="896541" y="33560"/>
                        <a:pt x="892705" y="33082"/>
                      </a:cubicBezTo>
                      <a:cubicBezTo>
                        <a:pt x="890788" y="32602"/>
                        <a:pt x="889350" y="32123"/>
                        <a:pt x="887431" y="31643"/>
                      </a:cubicBezTo>
                      <a:cubicBezTo>
                        <a:pt x="886952" y="31643"/>
                        <a:pt x="886473" y="31643"/>
                        <a:pt x="885994" y="31163"/>
                      </a:cubicBezTo>
                      <a:cubicBezTo>
                        <a:pt x="880720" y="30205"/>
                        <a:pt x="875445" y="28766"/>
                        <a:pt x="869692" y="27807"/>
                      </a:cubicBezTo>
                      <a:cubicBezTo>
                        <a:pt x="869214" y="27807"/>
                        <a:pt x="868734" y="27807"/>
                        <a:pt x="868254" y="27329"/>
                      </a:cubicBezTo>
                      <a:cubicBezTo>
                        <a:pt x="863459" y="26369"/>
                        <a:pt x="858186" y="25410"/>
                        <a:pt x="852912" y="24452"/>
                      </a:cubicBezTo>
                      <a:cubicBezTo>
                        <a:pt x="851474" y="24452"/>
                        <a:pt x="850515" y="23972"/>
                        <a:pt x="849076" y="23972"/>
                      </a:cubicBezTo>
                      <a:cubicBezTo>
                        <a:pt x="843324" y="23013"/>
                        <a:pt x="838050" y="22054"/>
                        <a:pt x="832296" y="21096"/>
                      </a:cubicBezTo>
                      <a:cubicBezTo>
                        <a:pt x="830379" y="20616"/>
                        <a:pt x="828462" y="20616"/>
                        <a:pt x="826543" y="20137"/>
                      </a:cubicBezTo>
                      <a:cubicBezTo>
                        <a:pt x="823188" y="19657"/>
                        <a:pt x="819832" y="19177"/>
                        <a:pt x="816476" y="18699"/>
                      </a:cubicBezTo>
                      <a:cubicBezTo>
                        <a:pt x="815996" y="18699"/>
                        <a:pt x="815516" y="18699"/>
                        <a:pt x="815037" y="18699"/>
                      </a:cubicBezTo>
                      <a:cubicBezTo>
                        <a:pt x="809284" y="17740"/>
                        <a:pt x="803530" y="17260"/>
                        <a:pt x="797777" y="16301"/>
                      </a:cubicBezTo>
                      <a:cubicBezTo>
                        <a:pt x="797299" y="16301"/>
                        <a:pt x="796339" y="16301"/>
                        <a:pt x="795860" y="15822"/>
                      </a:cubicBezTo>
                      <a:cubicBezTo>
                        <a:pt x="789147" y="14863"/>
                        <a:pt x="782436" y="13904"/>
                        <a:pt x="775724" y="13424"/>
                      </a:cubicBezTo>
                      <a:cubicBezTo>
                        <a:pt x="775244" y="13424"/>
                        <a:pt x="775244" y="13424"/>
                        <a:pt x="774764" y="13424"/>
                      </a:cubicBezTo>
                      <a:cubicBezTo>
                        <a:pt x="773327" y="13424"/>
                        <a:pt x="772367" y="12946"/>
                        <a:pt x="770930" y="12946"/>
                      </a:cubicBezTo>
                      <a:cubicBezTo>
                        <a:pt x="765176" y="12466"/>
                        <a:pt x="758944" y="11507"/>
                        <a:pt x="753190" y="11027"/>
                      </a:cubicBezTo>
                      <a:cubicBezTo>
                        <a:pt x="750793" y="10548"/>
                        <a:pt x="748395" y="10548"/>
                        <a:pt x="745519" y="10069"/>
                      </a:cubicBezTo>
                      <a:cubicBezTo>
                        <a:pt x="740245" y="9589"/>
                        <a:pt x="734972" y="9110"/>
                        <a:pt x="729218" y="8630"/>
                      </a:cubicBezTo>
                      <a:cubicBezTo>
                        <a:pt x="727781" y="8630"/>
                        <a:pt x="726342" y="8151"/>
                        <a:pt x="724424" y="8151"/>
                      </a:cubicBezTo>
                      <a:cubicBezTo>
                        <a:pt x="723945" y="8151"/>
                        <a:pt x="722986" y="8151"/>
                        <a:pt x="722027" y="8151"/>
                      </a:cubicBezTo>
                      <a:cubicBezTo>
                        <a:pt x="712438" y="7192"/>
                        <a:pt x="702370" y="6713"/>
                        <a:pt x="692782" y="5754"/>
                      </a:cubicBezTo>
                      <a:cubicBezTo>
                        <a:pt x="690863" y="5754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4" y="3357"/>
                      </a:cubicBezTo>
                      <a:cubicBezTo>
                        <a:pt x="656344" y="3357"/>
                        <a:pt x="655866" y="3357"/>
                        <a:pt x="655866" y="3357"/>
                      </a:cubicBezTo>
                      <a:cubicBezTo>
                        <a:pt x="654906" y="3357"/>
                        <a:pt x="653947" y="3357"/>
                        <a:pt x="652989" y="3357"/>
                      </a:cubicBezTo>
                      <a:cubicBezTo>
                        <a:pt x="645797" y="2877"/>
                        <a:pt x="638126" y="2397"/>
                        <a:pt x="630934" y="2397"/>
                      </a:cubicBezTo>
                      <a:cubicBezTo>
                        <a:pt x="628537" y="2397"/>
                        <a:pt x="626140" y="2397"/>
                        <a:pt x="623743" y="1918"/>
                      </a:cubicBezTo>
                      <a:cubicBezTo>
                        <a:pt x="616551" y="1439"/>
                        <a:pt x="609360" y="1439"/>
                        <a:pt x="602168" y="960"/>
                      </a:cubicBezTo>
                      <a:cubicBezTo>
                        <a:pt x="600731" y="960"/>
                        <a:pt x="598812" y="960"/>
                        <a:pt x="597374" y="960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0" y="480"/>
                        <a:pt x="551349" y="480"/>
                        <a:pt x="544636" y="0"/>
                      </a:cubicBezTo>
                      <a:cubicBezTo>
                        <a:pt x="542239" y="0"/>
                        <a:pt x="539842" y="0"/>
                        <a:pt x="537445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6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4" y="480"/>
                        <a:pt x="463132" y="960"/>
                        <a:pt x="456421" y="960"/>
                      </a:cubicBezTo>
                      <a:cubicBezTo>
                        <a:pt x="453544" y="960"/>
                        <a:pt x="450188" y="960"/>
                        <a:pt x="447312" y="1439"/>
                      </a:cubicBezTo>
                      <a:cubicBezTo>
                        <a:pt x="441558" y="1439"/>
                        <a:pt x="435805" y="1918"/>
                        <a:pt x="430052" y="1918"/>
                      </a:cubicBezTo>
                      <a:cubicBezTo>
                        <a:pt x="428613" y="1918"/>
                        <a:pt x="426696" y="1918"/>
                        <a:pt x="425258" y="1918"/>
                      </a:cubicBezTo>
                      <a:cubicBezTo>
                        <a:pt x="423819" y="1918"/>
                        <a:pt x="422380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6" y="3357"/>
                      </a:cubicBezTo>
                      <a:cubicBezTo>
                        <a:pt x="391697" y="3357"/>
                        <a:pt x="390739" y="3357"/>
                        <a:pt x="389780" y="3357"/>
                      </a:cubicBezTo>
                      <a:cubicBezTo>
                        <a:pt x="379711" y="3836"/>
                        <a:pt x="369643" y="4794"/>
                        <a:pt x="360054" y="5274"/>
                      </a:cubicBezTo>
                      <a:cubicBezTo>
                        <a:pt x="359095" y="5274"/>
                        <a:pt x="357657" y="5274"/>
                        <a:pt x="356698" y="5274"/>
                      </a:cubicBezTo>
                      <a:cubicBezTo>
                        <a:pt x="354781" y="5274"/>
                        <a:pt x="352863" y="5754"/>
                        <a:pt x="350945" y="5754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5" y="7192"/>
                        <a:pt x="330329" y="7192"/>
                        <a:pt x="326974" y="7671"/>
                      </a:cubicBezTo>
                      <a:cubicBezTo>
                        <a:pt x="322179" y="8151"/>
                        <a:pt x="317865" y="8630"/>
                        <a:pt x="313070" y="9110"/>
                      </a:cubicBezTo>
                      <a:cubicBezTo>
                        <a:pt x="311152" y="9110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8"/>
                        <a:pt x="296290" y="11027"/>
                        <a:pt x="292933" y="11027"/>
                      </a:cubicBezTo>
                      <a:cubicBezTo>
                        <a:pt x="289099" y="11507"/>
                        <a:pt x="285742" y="11986"/>
                        <a:pt x="281907" y="12466"/>
                      </a:cubicBezTo>
                      <a:cubicBezTo>
                        <a:pt x="278550" y="12946"/>
                        <a:pt x="275195" y="13424"/>
                        <a:pt x="272319" y="13904"/>
                      </a:cubicBezTo>
                      <a:cubicBezTo>
                        <a:pt x="269921" y="14383"/>
                        <a:pt x="268003" y="14383"/>
                        <a:pt x="265606" y="14863"/>
                      </a:cubicBezTo>
                      <a:cubicBezTo>
                        <a:pt x="264167" y="14863"/>
                        <a:pt x="262730" y="15343"/>
                        <a:pt x="261291" y="15343"/>
                      </a:cubicBezTo>
                      <a:cubicBezTo>
                        <a:pt x="258414" y="15822"/>
                        <a:pt x="256017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40"/>
                      </a:cubicBezTo>
                      <a:cubicBezTo>
                        <a:pt x="239717" y="18219"/>
                        <a:pt x="236840" y="18699"/>
                        <a:pt x="234443" y="19177"/>
                      </a:cubicBezTo>
                      <a:cubicBezTo>
                        <a:pt x="233004" y="19177"/>
                        <a:pt x="231567" y="19657"/>
                        <a:pt x="230128" y="19657"/>
                      </a:cubicBezTo>
                      <a:cubicBezTo>
                        <a:pt x="227731" y="20137"/>
                        <a:pt x="225813" y="20616"/>
                        <a:pt x="223415" y="20616"/>
                      </a:cubicBezTo>
                      <a:cubicBezTo>
                        <a:pt x="221018" y="21096"/>
                        <a:pt x="219101" y="21575"/>
                        <a:pt x="216704" y="21575"/>
                      </a:cubicBezTo>
                      <a:cubicBezTo>
                        <a:pt x="212868" y="22054"/>
                        <a:pt x="209032" y="23013"/>
                        <a:pt x="205198" y="23493"/>
                      </a:cubicBezTo>
                      <a:cubicBezTo>
                        <a:pt x="203279" y="23972"/>
                        <a:pt x="201362" y="23972"/>
                        <a:pt x="199444" y="24452"/>
                      </a:cubicBezTo>
                      <a:cubicBezTo>
                        <a:pt x="198965" y="24452"/>
                        <a:pt x="198485" y="24452"/>
                        <a:pt x="198006" y="24931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3"/>
                        <a:pt x="166363" y="32123"/>
                        <a:pt x="165405" y="32602"/>
                      </a:cubicBezTo>
                      <a:cubicBezTo>
                        <a:pt x="162049" y="33560"/>
                        <a:pt x="159172" y="34040"/>
                        <a:pt x="156295" y="34999"/>
                      </a:cubicBezTo>
                      <a:cubicBezTo>
                        <a:pt x="154857" y="35479"/>
                        <a:pt x="152939" y="35958"/>
                        <a:pt x="151500" y="36437"/>
                      </a:cubicBezTo>
                      <a:cubicBezTo>
                        <a:pt x="149103" y="37396"/>
                        <a:pt x="146227" y="37876"/>
                        <a:pt x="143830" y="38835"/>
                      </a:cubicBezTo>
                      <a:cubicBezTo>
                        <a:pt x="143350" y="38835"/>
                        <a:pt x="142392" y="39315"/>
                        <a:pt x="141912" y="39315"/>
                      </a:cubicBezTo>
                      <a:cubicBezTo>
                        <a:pt x="140953" y="39793"/>
                        <a:pt x="140474" y="39793"/>
                        <a:pt x="139515" y="40273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6" y="43629"/>
                        <a:pt x="128967" y="44109"/>
                        <a:pt x="127529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0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3" y="48423"/>
                      </a:cubicBezTo>
                      <a:cubicBezTo>
                        <a:pt x="116023" y="48423"/>
                        <a:pt x="115543" y="48903"/>
                        <a:pt x="115064" y="48903"/>
                      </a:cubicBezTo>
                      <a:cubicBezTo>
                        <a:pt x="113146" y="49862"/>
                        <a:pt x="110748" y="50820"/>
                        <a:pt x="108831" y="51779"/>
                      </a:cubicBezTo>
                      <a:cubicBezTo>
                        <a:pt x="107873" y="52259"/>
                        <a:pt x="107393" y="52259"/>
                        <a:pt x="106434" y="52738"/>
                      </a:cubicBezTo>
                      <a:cubicBezTo>
                        <a:pt x="104996" y="53698"/>
                        <a:pt x="103078" y="54176"/>
                        <a:pt x="101640" y="55135"/>
                      </a:cubicBezTo>
                      <a:cubicBezTo>
                        <a:pt x="101160" y="55615"/>
                        <a:pt x="100201" y="56095"/>
                        <a:pt x="99722" y="56095"/>
                      </a:cubicBezTo>
                      <a:cubicBezTo>
                        <a:pt x="98284" y="57053"/>
                        <a:pt x="96365" y="58012"/>
                        <a:pt x="94928" y="58971"/>
                      </a:cubicBezTo>
                      <a:cubicBezTo>
                        <a:pt x="94448" y="58971"/>
                        <a:pt x="93968" y="59450"/>
                        <a:pt x="93490" y="59450"/>
                      </a:cubicBezTo>
                      <a:cubicBezTo>
                        <a:pt x="93490" y="59450"/>
                        <a:pt x="93490" y="59450"/>
                        <a:pt x="93010" y="59450"/>
                      </a:cubicBezTo>
                      <a:cubicBezTo>
                        <a:pt x="91092" y="60409"/>
                        <a:pt x="89654" y="61848"/>
                        <a:pt x="88215" y="62806"/>
                      </a:cubicBezTo>
                      <a:cubicBezTo>
                        <a:pt x="87737" y="62806"/>
                        <a:pt x="87737" y="63286"/>
                        <a:pt x="87257" y="63286"/>
                      </a:cubicBezTo>
                      <a:cubicBezTo>
                        <a:pt x="85818" y="64245"/>
                        <a:pt x="84860" y="65203"/>
                        <a:pt x="83901" y="66162"/>
                      </a:cubicBezTo>
                      <a:cubicBezTo>
                        <a:pt x="83421" y="66642"/>
                        <a:pt x="82942" y="67121"/>
                        <a:pt x="82462" y="67601"/>
                      </a:cubicBezTo>
                      <a:cubicBezTo>
                        <a:pt x="81504" y="68559"/>
                        <a:pt x="81024" y="69039"/>
                        <a:pt x="80065" y="69998"/>
                      </a:cubicBezTo>
                      <a:cubicBezTo>
                        <a:pt x="79585" y="70478"/>
                        <a:pt x="79107" y="70956"/>
                        <a:pt x="78627" y="71436"/>
                      </a:cubicBezTo>
                      <a:cubicBezTo>
                        <a:pt x="78148" y="72395"/>
                        <a:pt x="77188" y="72875"/>
                        <a:pt x="76709" y="73834"/>
                      </a:cubicBezTo>
                      <a:cubicBezTo>
                        <a:pt x="76230" y="74312"/>
                        <a:pt x="76230" y="74792"/>
                        <a:pt x="75751" y="75272"/>
                      </a:cubicBezTo>
                      <a:cubicBezTo>
                        <a:pt x="75271" y="76231"/>
                        <a:pt x="74791" y="76709"/>
                        <a:pt x="74312" y="77669"/>
                      </a:cubicBezTo>
                      <a:cubicBezTo>
                        <a:pt x="74312" y="78148"/>
                        <a:pt x="73832" y="78628"/>
                        <a:pt x="73832" y="79107"/>
                      </a:cubicBezTo>
                      <a:cubicBezTo>
                        <a:pt x="73354" y="80066"/>
                        <a:pt x="73354" y="80545"/>
                        <a:pt x="72874" y="81504"/>
                      </a:cubicBezTo>
                      <a:cubicBezTo>
                        <a:pt x="72874" y="81984"/>
                        <a:pt x="72394" y="82464"/>
                        <a:pt x="72394" y="82464"/>
                      </a:cubicBezTo>
                      <a:cubicBezTo>
                        <a:pt x="71915" y="83901"/>
                        <a:pt x="71915" y="84861"/>
                        <a:pt x="71915" y="86298"/>
                      </a:cubicBezTo>
                      <a:lnTo>
                        <a:pt x="71915" y="86298"/>
                      </a:lnTo>
                      <a:lnTo>
                        <a:pt x="70956" y="110270"/>
                      </a:lnTo>
                      <a:lnTo>
                        <a:pt x="69997" y="137598"/>
                      </a:lnTo>
                      <a:cubicBezTo>
                        <a:pt x="69518" y="137598"/>
                        <a:pt x="69518" y="137598"/>
                        <a:pt x="69038" y="137119"/>
                      </a:cubicBezTo>
                      <a:cubicBezTo>
                        <a:pt x="66641" y="136160"/>
                        <a:pt x="64244" y="135201"/>
                        <a:pt x="61846" y="134241"/>
                      </a:cubicBezTo>
                      <a:cubicBezTo>
                        <a:pt x="58011" y="132804"/>
                        <a:pt x="54655" y="131366"/>
                        <a:pt x="51299" y="129927"/>
                      </a:cubicBezTo>
                      <a:cubicBezTo>
                        <a:pt x="51299" y="129927"/>
                        <a:pt x="50819" y="129927"/>
                        <a:pt x="50819" y="129447"/>
                      </a:cubicBezTo>
                      <a:cubicBezTo>
                        <a:pt x="47463" y="128010"/>
                        <a:pt x="44108" y="126571"/>
                        <a:pt x="41231" y="124653"/>
                      </a:cubicBezTo>
                      <a:cubicBezTo>
                        <a:pt x="40752" y="124174"/>
                        <a:pt x="39793" y="124174"/>
                        <a:pt x="39313" y="123694"/>
                      </a:cubicBezTo>
                      <a:cubicBezTo>
                        <a:pt x="36436" y="122256"/>
                        <a:pt x="33560" y="120338"/>
                        <a:pt x="30683" y="118900"/>
                      </a:cubicBezTo>
                      <a:cubicBezTo>
                        <a:pt x="29725" y="118421"/>
                        <a:pt x="29245" y="117941"/>
                        <a:pt x="28766" y="117461"/>
                      </a:cubicBezTo>
                      <a:cubicBezTo>
                        <a:pt x="26848" y="116024"/>
                        <a:pt x="24930" y="115064"/>
                        <a:pt x="23013" y="113627"/>
                      </a:cubicBezTo>
                      <a:cubicBezTo>
                        <a:pt x="22053" y="113147"/>
                        <a:pt x="21575" y="112667"/>
                        <a:pt x="20616" y="112188"/>
                      </a:cubicBezTo>
                      <a:cubicBezTo>
                        <a:pt x="19177" y="110750"/>
                        <a:pt x="17259" y="109791"/>
                        <a:pt x="15822" y="108352"/>
                      </a:cubicBezTo>
                      <a:cubicBezTo>
                        <a:pt x="15342" y="107873"/>
                        <a:pt x="14862" y="107394"/>
                        <a:pt x="14383" y="106914"/>
                      </a:cubicBezTo>
                      <a:cubicBezTo>
                        <a:pt x="12465" y="104997"/>
                        <a:pt x="11027" y="103558"/>
                        <a:pt x="9589" y="101641"/>
                      </a:cubicBezTo>
                      <a:cubicBezTo>
                        <a:pt x="9109" y="101161"/>
                        <a:pt x="9109" y="101161"/>
                        <a:pt x="9109" y="100681"/>
                      </a:cubicBezTo>
                      <a:cubicBezTo>
                        <a:pt x="8150" y="99244"/>
                        <a:pt x="7192" y="97805"/>
                        <a:pt x="6233" y="96367"/>
                      </a:cubicBezTo>
                      <a:cubicBezTo>
                        <a:pt x="5753" y="95887"/>
                        <a:pt x="5753" y="95408"/>
                        <a:pt x="5273" y="94928"/>
                      </a:cubicBezTo>
                      <a:cubicBezTo>
                        <a:pt x="4794" y="93490"/>
                        <a:pt x="4314" y="92531"/>
                        <a:pt x="3836" y="91092"/>
                      </a:cubicBezTo>
                      <a:cubicBezTo>
                        <a:pt x="3836" y="90614"/>
                        <a:pt x="3356" y="90134"/>
                        <a:pt x="3356" y="89655"/>
                      </a:cubicBezTo>
                      <a:cubicBezTo>
                        <a:pt x="2876" y="87737"/>
                        <a:pt x="2876" y="86298"/>
                        <a:pt x="2876" y="84381"/>
                      </a:cubicBezTo>
                      <a:lnTo>
                        <a:pt x="0" y="180268"/>
                      </a:lnTo>
                      <a:cubicBezTo>
                        <a:pt x="0" y="182185"/>
                        <a:pt x="0" y="183623"/>
                        <a:pt x="479" y="185542"/>
                      </a:cubicBezTo>
                      <a:cubicBezTo>
                        <a:pt x="479" y="186021"/>
                        <a:pt x="959" y="186500"/>
                        <a:pt x="959" y="186979"/>
                      </a:cubicBezTo>
                      <a:cubicBezTo>
                        <a:pt x="1439" y="188418"/>
                        <a:pt x="1917" y="189376"/>
                        <a:pt x="2397" y="190815"/>
                      </a:cubicBezTo>
                      <a:cubicBezTo>
                        <a:pt x="2876" y="191295"/>
                        <a:pt x="2876" y="191774"/>
                        <a:pt x="3356" y="192253"/>
                      </a:cubicBezTo>
                      <a:cubicBezTo>
                        <a:pt x="4314" y="193692"/>
                        <a:pt x="5273" y="195130"/>
                        <a:pt x="6233" y="196568"/>
                      </a:cubicBezTo>
                      <a:cubicBezTo>
                        <a:pt x="6233" y="197048"/>
                        <a:pt x="6712" y="197048"/>
                        <a:pt x="6712" y="197528"/>
                      </a:cubicBezTo>
                      <a:cubicBezTo>
                        <a:pt x="8150" y="199445"/>
                        <a:pt x="9589" y="200883"/>
                        <a:pt x="11506" y="202801"/>
                      </a:cubicBezTo>
                      <a:cubicBezTo>
                        <a:pt x="11986" y="203281"/>
                        <a:pt x="12465" y="203759"/>
                        <a:pt x="12944" y="204239"/>
                      </a:cubicBezTo>
                      <a:cubicBezTo>
                        <a:pt x="14383" y="205678"/>
                        <a:pt x="15822" y="206636"/>
                        <a:pt x="17739" y="208075"/>
                      </a:cubicBezTo>
                      <a:cubicBezTo>
                        <a:pt x="18697" y="208554"/>
                        <a:pt x="19177" y="209034"/>
                        <a:pt x="20136" y="209513"/>
                      </a:cubicBezTo>
                      <a:cubicBezTo>
                        <a:pt x="22053" y="210951"/>
                        <a:pt x="23972" y="211911"/>
                        <a:pt x="25889" y="213348"/>
                      </a:cubicBezTo>
                      <a:cubicBezTo>
                        <a:pt x="26369" y="213828"/>
                        <a:pt x="27327" y="214308"/>
                        <a:pt x="27807" y="214787"/>
                      </a:cubicBezTo>
                      <a:cubicBezTo>
                        <a:pt x="28286" y="214787"/>
                        <a:pt x="28286" y="215266"/>
                        <a:pt x="28766" y="215266"/>
                      </a:cubicBezTo>
                      <a:cubicBezTo>
                        <a:pt x="31163" y="216705"/>
                        <a:pt x="33560" y="218142"/>
                        <a:pt x="36436" y="219581"/>
                      </a:cubicBezTo>
                      <a:cubicBezTo>
                        <a:pt x="36916" y="220061"/>
                        <a:pt x="37875" y="220061"/>
                        <a:pt x="38355" y="220540"/>
                      </a:cubicBezTo>
                      <a:cubicBezTo>
                        <a:pt x="41231" y="221978"/>
                        <a:pt x="44588" y="223417"/>
                        <a:pt x="47943" y="225334"/>
                      </a:cubicBezTo>
                      <a:cubicBezTo>
                        <a:pt x="47943" y="225334"/>
                        <a:pt x="48422" y="225334"/>
                        <a:pt x="48422" y="225814"/>
                      </a:cubicBezTo>
                      <a:cubicBezTo>
                        <a:pt x="50819" y="226772"/>
                        <a:pt x="53696" y="228211"/>
                        <a:pt x="56573" y="229170"/>
                      </a:cubicBezTo>
                      <a:cubicBezTo>
                        <a:pt x="57532" y="229649"/>
                        <a:pt x="58011" y="229649"/>
                        <a:pt x="58971" y="230128"/>
                      </a:cubicBezTo>
                      <a:cubicBezTo>
                        <a:pt x="61368" y="231088"/>
                        <a:pt x="63765" y="232047"/>
                        <a:pt x="66162" y="233005"/>
                      </a:cubicBezTo>
                      <a:cubicBezTo>
                        <a:pt x="68559" y="233964"/>
                        <a:pt x="70956" y="234923"/>
                        <a:pt x="73354" y="235402"/>
                      </a:cubicBezTo>
                      <a:cubicBezTo>
                        <a:pt x="75751" y="236361"/>
                        <a:pt x="78627" y="237320"/>
                        <a:pt x="81024" y="237800"/>
                      </a:cubicBezTo>
                      <a:cubicBezTo>
                        <a:pt x="82942" y="238280"/>
                        <a:pt x="84380" y="238758"/>
                        <a:pt x="86298" y="239717"/>
                      </a:cubicBezTo>
                      <a:cubicBezTo>
                        <a:pt x="87257" y="240197"/>
                        <a:pt x="88215" y="240197"/>
                        <a:pt x="89174" y="240677"/>
                      </a:cubicBezTo>
                      <a:cubicBezTo>
                        <a:pt x="91571" y="241155"/>
                        <a:pt x="93490" y="242114"/>
                        <a:pt x="95887" y="242594"/>
                      </a:cubicBezTo>
                      <a:cubicBezTo>
                        <a:pt x="99243" y="243553"/>
                        <a:pt x="102120" y="244511"/>
                        <a:pt x="105475" y="245471"/>
                      </a:cubicBezTo>
                      <a:cubicBezTo>
                        <a:pt x="107873" y="245950"/>
                        <a:pt x="110270" y="246908"/>
                        <a:pt x="112667" y="247388"/>
                      </a:cubicBezTo>
                      <a:cubicBezTo>
                        <a:pt x="114105" y="247868"/>
                        <a:pt x="115543" y="248347"/>
                        <a:pt x="117461" y="248827"/>
                      </a:cubicBezTo>
                      <a:cubicBezTo>
                        <a:pt x="119379" y="249306"/>
                        <a:pt x="121776" y="249785"/>
                        <a:pt x="123694" y="250265"/>
                      </a:cubicBezTo>
                      <a:cubicBezTo>
                        <a:pt x="126091" y="250744"/>
                        <a:pt x="128009" y="251224"/>
                        <a:pt x="130406" y="251703"/>
                      </a:cubicBezTo>
                      <a:cubicBezTo>
                        <a:pt x="134720" y="252663"/>
                        <a:pt x="139036" y="253621"/>
                        <a:pt x="143350" y="254580"/>
                      </a:cubicBezTo>
                      <a:cubicBezTo>
                        <a:pt x="145269" y="255060"/>
                        <a:pt x="147666" y="255538"/>
                        <a:pt x="149583" y="256018"/>
                      </a:cubicBezTo>
                      <a:cubicBezTo>
                        <a:pt x="150063" y="256018"/>
                        <a:pt x="150542" y="256497"/>
                        <a:pt x="151500" y="256497"/>
                      </a:cubicBezTo>
                      <a:cubicBezTo>
                        <a:pt x="157255" y="257936"/>
                        <a:pt x="163486" y="258894"/>
                        <a:pt x="170199" y="260333"/>
                      </a:cubicBezTo>
                      <a:cubicBezTo>
                        <a:pt x="170678" y="260333"/>
                        <a:pt x="171158" y="260333"/>
                        <a:pt x="171638" y="260813"/>
                      </a:cubicBezTo>
                      <a:cubicBezTo>
                        <a:pt x="177390" y="261771"/>
                        <a:pt x="183143" y="263210"/>
                        <a:pt x="189376" y="264168"/>
                      </a:cubicBezTo>
                      <a:cubicBezTo>
                        <a:pt x="190815" y="264648"/>
                        <a:pt x="192252" y="264648"/>
                        <a:pt x="193691" y="265127"/>
                      </a:cubicBezTo>
                      <a:cubicBezTo>
                        <a:pt x="200404" y="266086"/>
                        <a:pt x="207115" y="267524"/>
                        <a:pt x="213827" y="268483"/>
                      </a:cubicBezTo>
                      <a:cubicBezTo>
                        <a:pt x="216224" y="268963"/>
                        <a:pt x="218142" y="268963"/>
                        <a:pt x="220540" y="269443"/>
                      </a:cubicBezTo>
                      <a:cubicBezTo>
                        <a:pt x="223895" y="269921"/>
                        <a:pt x="227731" y="270401"/>
                        <a:pt x="231087" y="270880"/>
                      </a:cubicBezTo>
                      <a:cubicBezTo>
                        <a:pt x="232045" y="270880"/>
                        <a:pt x="233484" y="271360"/>
                        <a:pt x="234443" y="271360"/>
                      </a:cubicBezTo>
                      <a:cubicBezTo>
                        <a:pt x="238758" y="271840"/>
                        <a:pt x="242593" y="272319"/>
                        <a:pt x="246908" y="273277"/>
                      </a:cubicBezTo>
                      <a:cubicBezTo>
                        <a:pt x="250264" y="273757"/>
                        <a:pt x="254100" y="274237"/>
                        <a:pt x="257936" y="274716"/>
                      </a:cubicBezTo>
                      <a:cubicBezTo>
                        <a:pt x="262250" y="275196"/>
                        <a:pt x="266564" y="275674"/>
                        <a:pt x="270880" y="276154"/>
                      </a:cubicBezTo>
                      <a:cubicBezTo>
                        <a:pt x="273756" y="276634"/>
                        <a:pt x="276633" y="276634"/>
                        <a:pt x="279030" y="277113"/>
                      </a:cubicBezTo>
                      <a:cubicBezTo>
                        <a:pt x="279989" y="277113"/>
                        <a:pt x="280469" y="277113"/>
                        <a:pt x="281427" y="277593"/>
                      </a:cubicBezTo>
                      <a:cubicBezTo>
                        <a:pt x="289099" y="278551"/>
                        <a:pt x="296769" y="279510"/>
                        <a:pt x="304440" y="279990"/>
                      </a:cubicBezTo>
                      <a:cubicBezTo>
                        <a:pt x="305399" y="279990"/>
                        <a:pt x="306838" y="280469"/>
                        <a:pt x="307796" y="280469"/>
                      </a:cubicBezTo>
                      <a:cubicBezTo>
                        <a:pt x="316426" y="281429"/>
                        <a:pt x="325535" y="282387"/>
                        <a:pt x="334645" y="282866"/>
                      </a:cubicBezTo>
                      <a:cubicBezTo>
                        <a:pt x="335124" y="282866"/>
                        <a:pt x="335604" y="282866"/>
                        <a:pt x="336082" y="282866"/>
                      </a:cubicBezTo>
                      <a:cubicBezTo>
                        <a:pt x="337042" y="282866"/>
                        <a:pt x="338480" y="282866"/>
                        <a:pt x="339918" y="283346"/>
                      </a:cubicBezTo>
                      <a:cubicBezTo>
                        <a:pt x="349987" y="284304"/>
                        <a:pt x="360534" y="285263"/>
                        <a:pt x="371081" y="285743"/>
                      </a:cubicBezTo>
                      <a:cubicBezTo>
                        <a:pt x="373478" y="285743"/>
                        <a:pt x="375876" y="286223"/>
                        <a:pt x="377794" y="286223"/>
                      </a:cubicBezTo>
                      <a:cubicBezTo>
                        <a:pt x="389300" y="287182"/>
                        <a:pt x="400806" y="287660"/>
                        <a:pt x="412313" y="288620"/>
                      </a:cubicBezTo>
                      <a:cubicBezTo>
                        <a:pt x="413272" y="288620"/>
                        <a:pt x="414230" y="288620"/>
                        <a:pt x="414710" y="288620"/>
                      </a:cubicBezTo>
                      <a:cubicBezTo>
                        <a:pt x="416627" y="288620"/>
                        <a:pt x="418546" y="288620"/>
                        <a:pt x="420943" y="289099"/>
                      </a:cubicBezTo>
                      <a:cubicBezTo>
                        <a:pt x="428135" y="289579"/>
                        <a:pt x="435326" y="290057"/>
                        <a:pt x="442038" y="290057"/>
                      </a:cubicBezTo>
                      <a:cubicBezTo>
                        <a:pt x="445393" y="290057"/>
                        <a:pt x="448749" y="290537"/>
                        <a:pt x="452106" y="290537"/>
                      </a:cubicBezTo>
                      <a:cubicBezTo>
                        <a:pt x="459777" y="291017"/>
                        <a:pt x="467448" y="291017"/>
                        <a:pt x="475118" y="291496"/>
                      </a:cubicBezTo>
                      <a:cubicBezTo>
                        <a:pt x="477515" y="291496"/>
                        <a:pt x="479912" y="291496"/>
                        <a:pt x="482310" y="291976"/>
                      </a:cubicBezTo>
                      <a:cubicBezTo>
                        <a:pt x="492378" y="292455"/>
                        <a:pt x="502447" y="292455"/>
                        <a:pt x="512514" y="292934"/>
                      </a:cubicBezTo>
                      <a:cubicBezTo>
                        <a:pt x="514911" y="292934"/>
                        <a:pt x="517309" y="292934"/>
                        <a:pt x="519227" y="292934"/>
                      </a:cubicBezTo>
                      <a:cubicBezTo>
                        <a:pt x="526897" y="292934"/>
                        <a:pt x="535047" y="293414"/>
                        <a:pt x="542719" y="293414"/>
                      </a:cubicBezTo>
                      <a:cubicBezTo>
                        <a:pt x="546075" y="293414"/>
                        <a:pt x="549430" y="293414"/>
                        <a:pt x="552787" y="293414"/>
                      </a:cubicBezTo>
                      <a:cubicBezTo>
                        <a:pt x="559979" y="293414"/>
                        <a:pt x="567170" y="293414"/>
                        <a:pt x="574362" y="293414"/>
                      </a:cubicBezTo>
                      <a:cubicBezTo>
                        <a:pt x="577238" y="293414"/>
                        <a:pt x="580594" y="293414"/>
                        <a:pt x="583471" y="293414"/>
                      </a:cubicBezTo>
                      <a:cubicBezTo>
                        <a:pt x="593059" y="293414"/>
                        <a:pt x="602648" y="293414"/>
                        <a:pt x="611757" y="292934"/>
                      </a:cubicBezTo>
                      <a:cubicBezTo>
                        <a:pt x="612237" y="292934"/>
                        <a:pt x="612717" y="292934"/>
                        <a:pt x="613195" y="292934"/>
                      </a:cubicBezTo>
                      <a:cubicBezTo>
                        <a:pt x="623264" y="292934"/>
                        <a:pt x="632853" y="292455"/>
                        <a:pt x="642920" y="292455"/>
                      </a:cubicBezTo>
                      <a:cubicBezTo>
                        <a:pt x="645797" y="292455"/>
                        <a:pt x="648674" y="292455"/>
                        <a:pt x="652030" y="291976"/>
                      </a:cubicBezTo>
                      <a:cubicBezTo>
                        <a:pt x="659221" y="291976"/>
                        <a:pt x="665933" y="291496"/>
                        <a:pt x="673125" y="291017"/>
                      </a:cubicBezTo>
                      <a:cubicBezTo>
                        <a:pt x="675043" y="291017"/>
                        <a:pt x="676480" y="291017"/>
                        <a:pt x="678399" y="291017"/>
                      </a:cubicBezTo>
                      <a:cubicBezTo>
                        <a:pt x="679837" y="291017"/>
                        <a:pt x="680796" y="291017"/>
                        <a:pt x="682234" y="291017"/>
                      </a:cubicBezTo>
                      <a:cubicBezTo>
                        <a:pt x="693740" y="290537"/>
                        <a:pt x="705726" y="290057"/>
                        <a:pt x="716753" y="289099"/>
                      </a:cubicBezTo>
                      <a:cubicBezTo>
                        <a:pt x="718192" y="289099"/>
                        <a:pt x="720109" y="289099"/>
                        <a:pt x="721548" y="288620"/>
                      </a:cubicBezTo>
                      <a:cubicBezTo>
                        <a:pt x="732095" y="288140"/>
                        <a:pt x="742642" y="287182"/>
                        <a:pt x="752711" y="286702"/>
                      </a:cubicBezTo>
                      <a:cubicBezTo>
                        <a:pt x="754150" y="286702"/>
                        <a:pt x="755587" y="286702"/>
                        <a:pt x="757025" y="286223"/>
                      </a:cubicBezTo>
                      <a:cubicBezTo>
                        <a:pt x="757984" y="286223"/>
                        <a:pt x="758944" y="286223"/>
                        <a:pt x="759423" y="286223"/>
                      </a:cubicBezTo>
                      <a:cubicBezTo>
                        <a:pt x="767094" y="285743"/>
                        <a:pt x="774286" y="285263"/>
                        <a:pt x="781956" y="284304"/>
                      </a:cubicBezTo>
                      <a:cubicBezTo>
                        <a:pt x="783394" y="284304"/>
                        <a:pt x="784833" y="284304"/>
                        <a:pt x="785791" y="283826"/>
                      </a:cubicBezTo>
                      <a:cubicBezTo>
                        <a:pt x="794422" y="282866"/>
                        <a:pt x="803052" y="282387"/>
                        <a:pt x="811682" y="281429"/>
                      </a:cubicBezTo>
                      <a:cubicBezTo>
                        <a:pt x="812160" y="281429"/>
                        <a:pt x="812640" y="281429"/>
                        <a:pt x="813119" y="281429"/>
                      </a:cubicBezTo>
                      <a:cubicBezTo>
                        <a:pt x="815996" y="280949"/>
                        <a:pt x="818393" y="280949"/>
                        <a:pt x="821270" y="280469"/>
                      </a:cubicBezTo>
                      <a:cubicBezTo>
                        <a:pt x="825585" y="279990"/>
                        <a:pt x="829899" y="279510"/>
                        <a:pt x="834693" y="279031"/>
                      </a:cubicBezTo>
                      <a:cubicBezTo>
                        <a:pt x="838050" y="278551"/>
                        <a:pt x="841406" y="278072"/>
                        <a:pt x="844762" y="277593"/>
                      </a:cubicBezTo>
                      <a:cubicBezTo>
                        <a:pt x="849076" y="277113"/>
                        <a:pt x="853392" y="276634"/>
                        <a:pt x="857228" y="276154"/>
                      </a:cubicBezTo>
                      <a:cubicBezTo>
                        <a:pt x="858186" y="276154"/>
                        <a:pt x="859145" y="276154"/>
                        <a:pt x="860104" y="275674"/>
                      </a:cubicBezTo>
                      <a:cubicBezTo>
                        <a:pt x="862981" y="275196"/>
                        <a:pt x="865857" y="274716"/>
                        <a:pt x="868254" y="274716"/>
                      </a:cubicBezTo>
                      <a:cubicBezTo>
                        <a:pt x="871611" y="274237"/>
                        <a:pt x="874487" y="273757"/>
                        <a:pt x="877843" y="273277"/>
                      </a:cubicBezTo>
                      <a:cubicBezTo>
                        <a:pt x="881678" y="272799"/>
                        <a:pt x="885034" y="272319"/>
                        <a:pt x="888870" y="271360"/>
                      </a:cubicBezTo>
                      <a:cubicBezTo>
                        <a:pt x="891747" y="270880"/>
                        <a:pt x="895103" y="270401"/>
                        <a:pt x="897980" y="269921"/>
                      </a:cubicBezTo>
                      <a:cubicBezTo>
                        <a:pt x="898458" y="269921"/>
                        <a:pt x="899417" y="269921"/>
                        <a:pt x="899897" y="269443"/>
                      </a:cubicBezTo>
                      <a:cubicBezTo>
                        <a:pt x="903253" y="268963"/>
                        <a:pt x="906130" y="268483"/>
                        <a:pt x="909486" y="268004"/>
                      </a:cubicBezTo>
                      <a:cubicBezTo>
                        <a:pt x="911883" y="267524"/>
                        <a:pt x="914760" y="267046"/>
                        <a:pt x="917157" y="266566"/>
                      </a:cubicBezTo>
                      <a:cubicBezTo>
                        <a:pt x="921471" y="265607"/>
                        <a:pt x="925307" y="265127"/>
                        <a:pt x="929143" y="264168"/>
                      </a:cubicBezTo>
                      <a:cubicBezTo>
                        <a:pt x="931060" y="263689"/>
                        <a:pt x="933457" y="263210"/>
                        <a:pt x="935375" y="262730"/>
                      </a:cubicBezTo>
                      <a:cubicBezTo>
                        <a:pt x="935375" y="262730"/>
                        <a:pt x="935854" y="262730"/>
                        <a:pt x="935854" y="262730"/>
                      </a:cubicBezTo>
                      <a:cubicBezTo>
                        <a:pt x="941607" y="261771"/>
                        <a:pt x="947360" y="260333"/>
                        <a:pt x="953115" y="258894"/>
                      </a:cubicBezTo>
                      <a:cubicBezTo>
                        <a:pt x="958388" y="257457"/>
                        <a:pt x="963662" y="256497"/>
                        <a:pt x="968935" y="255060"/>
                      </a:cubicBezTo>
                      <a:cubicBezTo>
                        <a:pt x="968935" y="255060"/>
                        <a:pt x="969415" y="255060"/>
                        <a:pt x="969415" y="255060"/>
                      </a:cubicBezTo>
                      <a:cubicBezTo>
                        <a:pt x="970853" y="254580"/>
                        <a:pt x="971812" y="254580"/>
                        <a:pt x="973251" y="254100"/>
                      </a:cubicBezTo>
                      <a:cubicBezTo>
                        <a:pt x="977086" y="253141"/>
                        <a:pt x="980442" y="252183"/>
                        <a:pt x="983798" y="251224"/>
                      </a:cubicBezTo>
                      <a:cubicBezTo>
                        <a:pt x="985715" y="250744"/>
                        <a:pt x="987154" y="250265"/>
                        <a:pt x="989072" y="249785"/>
                      </a:cubicBezTo>
                      <a:cubicBezTo>
                        <a:pt x="991948" y="248827"/>
                        <a:pt x="994825" y="247868"/>
                        <a:pt x="997701" y="247388"/>
                      </a:cubicBezTo>
                      <a:cubicBezTo>
                        <a:pt x="998181" y="247388"/>
                        <a:pt x="999139" y="246908"/>
                        <a:pt x="999619" y="246908"/>
                      </a:cubicBezTo>
                      <a:cubicBezTo>
                        <a:pt x="1000578" y="246430"/>
                        <a:pt x="1001537" y="246430"/>
                        <a:pt x="1002495" y="245950"/>
                      </a:cubicBezTo>
                      <a:cubicBezTo>
                        <a:pt x="1005852" y="244991"/>
                        <a:pt x="1009208" y="244032"/>
                        <a:pt x="1012084" y="242594"/>
                      </a:cubicBezTo>
                      <a:cubicBezTo>
                        <a:pt x="1013522" y="242114"/>
                        <a:pt x="1014961" y="241635"/>
                        <a:pt x="1016400" y="241155"/>
                      </a:cubicBezTo>
                      <a:cubicBezTo>
                        <a:pt x="1019755" y="239717"/>
                        <a:pt x="1023591" y="238758"/>
                        <a:pt x="1026467" y="237320"/>
                      </a:cubicBezTo>
                      <a:cubicBezTo>
                        <a:pt x="1026947" y="237320"/>
                        <a:pt x="1027427" y="236841"/>
                        <a:pt x="1027906" y="236841"/>
                      </a:cubicBezTo>
                      <a:cubicBezTo>
                        <a:pt x="1027906" y="236841"/>
                        <a:pt x="1027906" y="236841"/>
                        <a:pt x="1028385" y="236841"/>
                      </a:cubicBezTo>
                      <a:cubicBezTo>
                        <a:pt x="1028864" y="236841"/>
                        <a:pt x="1029344" y="236361"/>
                        <a:pt x="1029824" y="236361"/>
                      </a:cubicBezTo>
                      <a:cubicBezTo>
                        <a:pt x="1032221" y="235402"/>
                        <a:pt x="1034618" y="234444"/>
                        <a:pt x="1036536" y="233485"/>
                      </a:cubicBezTo>
                      <a:cubicBezTo>
                        <a:pt x="1037494" y="233005"/>
                        <a:pt x="1038453" y="232525"/>
                        <a:pt x="1038933" y="232047"/>
                      </a:cubicBezTo>
                      <a:cubicBezTo>
                        <a:pt x="1040850" y="231088"/>
                        <a:pt x="1042289" y="230128"/>
                        <a:pt x="1044207" y="229649"/>
                      </a:cubicBezTo>
                      <a:cubicBezTo>
                        <a:pt x="1045166" y="229170"/>
                        <a:pt x="1045644" y="228691"/>
                        <a:pt x="1046604" y="228211"/>
                      </a:cubicBezTo>
                      <a:cubicBezTo>
                        <a:pt x="1048521" y="227252"/>
                        <a:pt x="1049960" y="226294"/>
                        <a:pt x="1051877" y="225334"/>
                      </a:cubicBezTo>
                      <a:cubicBezTo>
                        <a:pt x="1052357" y="224855"/>
                        <a:pt x="1052836" y="224855"/>
                        <a:pt x="1053316" y="224375"/>
                      </a:cubicBezTo>
                      <a:cubicBezTo>
                        <a:pt x="1053316" y="224375"/>
                        <a:pt x="1053316" y="224375"/>
                        <a:pt x="1053796" y="224375"/>
                      </a:cubicBezTo>
                      <a:cubicBezTo>
                        <a:pt x="1055713" y="222937"/>
                        <a:pt x="1057630" y="221978"/>
                        <a:pt x="1059549" y="220540"/>
                      </a:cubicBezTo>
                      <a:cubicBezTo>
                        <a:pt x="1060027" y="220061"/>
                        <a:pt x="1060027" y="220061"/>
                        <a:pt x="1060507" y="219581"/>
                      </a:cubicBezTo>
                      <a:cubicBezTo>
                        <a:pt x="1061946" y="218622"/>
                        <a:pt x="1063384" y="217664"/>
                        <a:pt x="1064343" y="216225"/>
                      </a:cubicBezTo>
                      <a:cubicBezTo>
                        <a:pt x="1068657" y="216705"/>
                        <a:pt x="1069137" y="216225"/>
                        <a:pt x="1069616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0" name="Freeform: Shape 809">
                  <a:extLst>
                    <a:ext uri="{FF2B5EF4-FFF2-40B4-BE49-F238E27FC236}">
                      <a16:creationId xmlns:a16="http://schemas.microsoft.com/office/drawing/2014/main" id="{E4C1358B-AFAF-447B-BFA8-1EBAEEBDFE73}"/>
                    </a:ext>
                  </a:extLst>
                </p:cNvPr>
                <p:cNvSpPr/>
                <p:nvPr/>
              </p:nvSpPr>
              <p:spPr>
                <a:xfrm>
                  <a:off x="13692147" y="11914586"/>
                  <a:ext cx="634291" cy="158213"/>
                </a:xfrm>
                <a:custGeom>
                  <a:avLst/>
                  <a:gdLst>
                    <a:gd name="connsiteX0" fmla="*/ 439642 w 634291"/>
                    <a:gd name="connsiteY0" fmla="*/ 58012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8 w 634291"/>
                    <a:gd name="connsiteY3" fmla="*/ 104517 h 158213"/>
                    <a:gd name="connsiteX4" fmla="*/ 4794 w 634291"/>
                    <a:gd name="connsiteY4" fmla="*/ 105475 h 158213"/>
                    <a:gd name="connsiteX5" fmla="*/ 11507 w 634291"/>
                    <a:gd name="connsiteY5" fmla="*/ 107394 h 158213"/>
                    <a:gd name="connsiteX6" fmla="*/ 21096 w 634291"/>
                    <a:gd name="connsiteY6" fmla="*/ 110270 h 158213"/>
                    <a:gd name="connsiteX7" fmla="*/ 28287 w 634291"/>
                    <a:gd name="connsiteY7" fmla="*/ 112188 h 158213"/>
                    <a:gd name="connsiteX8" fmla="*/ 33082 w 634291"/>
                    <a:gd name="connsiteY8" fmla="*/ 113626 h 158213"/>
                    <a:gd name="connsiteX9" fmla="*/ 39315 w 634291"/>
                    <a:gd name="connsiteY9" fmla="*/ 115064 h 158213"/>
                    <a:gd name="connsiteX10" fmla="*/ 46026 w 634291"/>
                    <a:gd name="connsiteY10" fmla="*/ 116503 h 158213"/>
                    <a:gd name="connsiteX11" fmla="*/ 58971 w 634291"/>
                    <a:gd name="connsiteY11" fmla="*/ 119380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7 h 158213"/>
                    <a:gd name="connsiteX14" fmla="*/ 85819 w 634291"/>
                    <a:gd name="connsiteY14" fmla="*/ 125133 h 158213"/>
                    <a:gd name="connsiteX15" fmla="*/ 87258 w 634291"/>
                    <a:gd name="connsiteY15" fmla="*/ 125611 h 158213"/>
                    <a:gd name="connsiteX16" fmla="*/ 104997 w 634291"/>
                    <a:gd name="connsiteY16" fmla="*/ 128968 h 158213"/>
                    <a:gd name="connsiteX17" fmla="*/ 109311 w 634291"/>
                    <a:gd name="connsiteY17" fmla="*/ 129927 h 158213"/>
                    <a:gd name="connsiteX18" fmla="*/ 129447 w 634291"/>
                    <a:gd name="connsiteY18" fmla="*/ 133283 h 158213"/>
                    <a:gd name="connsiteX19" fmla="*/ 136160 w 634291"/>
                    <a:gd name="connsiteY19" fmla="*/ 134241 h 158213"/>
                    <a:gd name="connsiteX20" fmla="*/ 146707 w 634291"/>
                    <a:gd name="connsiteY20" fmla="*/ 135680 h 158213"/>
                    <a:gd name="connsiteX21" fmla="*/ 150063 w 634291"/>
                    <a:gd name="connsiteY21" fmla="*/ 136160 h 158213"/>
                    <a:gd name="connsiteX22" fmla="*/ 162529 w 634291"/>
                    <a:gd name="connsiteY22" fmla="*/ 138077 h 158213"/>
                    <a:gd name="connsiteX23" fmla="*/ 173556 w 634291"/>
                    <a:gd name="connsiteY23" fmla="*/ 139516 h 158213"/>
                    <a:gd name="connsiteX24" fmla="*/ 186500 w 634291"/>
                    <a:gd name="connsiteY24" fmla="*/ 140954 h 158213"/>
                    <a:gd name="connsiteX25" fmla="*/ 194651 w 634291"/>
                    <a:gd name="connsiteY25" fmla="*/ 141913 h 158213"/>
                    <a:gd name="connsiteX26" fmla="*/ 197048 w 634291"/>
                    <a:gd name="connsiteY26" fmla="*/ 142392 h 158213"/>
                    <a:gd name="connsiteX27" fmla="*/ 220061 w 634291"/>
                    <a:gd name="connsiteY27" fmla="*/ 144789 h 158213"/>
                    <a:gd name="connsiteX28" fmla="*/ 223417 w 634291"/>
                    <a:gd name="connsiteY28" fmla="*/ 145269 h 158213"/>
                    <a:gd name="connsiteX29" fmla="*/ 250265 w 634291"/>
                    <a:gd name="connsiteY29" fmla="*/ 147666 h 158213"/>
                    <a:gd name="connsiteX30" fmla="*/ 251703 w 634291"/>
                    <a:gd name="connsiteY30" fmla="*/ 147666 h 158213"/>
                    <a:gd name="connsiteX31" fmla="*/ 255538 w 634291"/>
                    <a:gd name="connsiteY31" fmla="*/ 148146 h 158213"/>
                    <a:gd name="connsiteX32" fmla="*/ 286702 w 634291"/>
                    <a:gd name="connsiteY32" fmla="*/ 150543 h 158213"/>
                    <a:gd name="connsiteX33" fmla="*/ 293414 w 634291"/>
                    <a:gd name="connsiteY33" fmla="*/ 151022 h 158213"/>
                    <a:gd name="connsiteX34" fmla="*/ 327933 w 634291"/>
                    <a:gd name="connsiteY34" fmla="*/ 153419 h 158213"/>
                    <a:gd name="connsiteX35" fmla="*/ 330331 w 634291"/>
                    <a:gd name="connsiteY35" fmla="*/ 153419 h 158213"/>
                    <a:gd name="connsiteX36" fmla="*/ 336563 w 634291"/>
                    <a:gd name="connsiteY36" fmla="*/ 153899 h 158213"/>
                    <a:gd name="connsiteX37" fmla="*/ 357658 w 634291"/>
                    <a:gd name="connsiteY37" fmla="*/ 154857 h 158213"/>
                    <a:gd name="connsiteX38" fmla="*/ 367727 w 634291"/>
                    <a:gd name="connsiteY38" fmla="*/ 155337 h 158213"/>
                    <a:gd name="connsiteX39" fmla="*/ 390739 w 634291"/>
                    <a:gd name="connsiteY39" fmla="*/ 156296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4 h 158213"/>
                    <a:gd name="connsiteX42" fmla="*/ 434847 w 634291"/>
                    <a:gd name="connsiteY42" fmla="*/ 157734 h 158213"/>
                    <a:gd name="connsiteX43" fmla="*/ 458339 w 634291"/>
                    <a:gd name="connsiteY43" fmla="*/ 158213 h 158213"/>
                    <a:gd name="connsiteX44" fmla="*/ 468408 w 634291"/>
                    <a:gd name="connsiteY44" fmla="*/ 158213 h 158213"/>
                    <a:gd name="connsiteX45" fmla="*/ 489982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4 h 158213"/>
                    <a:gd name="connsiteX48" fmla="*/ 528816 w 634291"/>
                    <a:gd name="connsiteY48" fmla="*/ 157734 h 158213"/>
                    <a:gd name="connsiteX49" fmla="*/ 558540 w 634291"/>
                    <a:gd name="connsiteY49" fmla="*/ 157255 h 158213"/>
                    <a:gd name="connsiteX50" fmla="*/ 567650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9 w 634291"/>
                    <a:gd name="connsiteY52" fmla="*/ 155816 h 158213"/>
                    <a:gd name="connsiteX53" fmla="*/ 597855 w 634291"/>
                    <a:gd name="connsiteY53" fmla="*/ 155816 h 158213"/>
                    <a:gd name="connsiteX54" fmla="*/ 632374 w 634291"/>
                    <a:gd name="connsiteY54" fmla="*/ 153899 h 158213"/>
                    <a:gd name="connsiteX55" fmla="*/ 634291 w 634291"/>
                    <a:gd name="connsiteY55" fmla="*/ 153899 h 158213"/>
                    <a:gd name="connsiteX56" fmla="*/ 634291 w 634291"/>
                    <a:gd name="connsiteY56" fmla="*/ 48423 h 158213"/>
                    <a:gd name="connsiteX57" fmla="*/ 439642 w 634291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2" y="58012"/>
                      </a:moveTo>
                      <a:cubicBezTo>
                        <a:pt x="270880" y="58012"/>
                        <a:pt x="116983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7"/>
                        <a:pt x="1918" y="104517"/>
                      </a:cubicBezTo>
                      <a:cubicBezTo>
                        <a:pt x="2877" y="104997"/>
                        <a:pt x="3836" y="104997"/>
                        <a:pt x="4794" y="105475"/>
                      </a:cubicBezTo>
                      <a:cubicBezTo>
                        <a:pt x="7192" y="105955"/>
                        <a:pt x="9110" y="106914"/>
                        <a:pt x="11507" y="107394"/>
                      </a:cubicBezTo>
                      <a:cubicBezTo>
                        <a:pt x="14863" y="108352"/>
                        <a:pt x="17740" y="109311"/>
                        <a:pt x="21096" y="110270"/>
                      </a:cubicBezTo>
                      <a:cubicBezTo>
                        <a:pt x="23493" y="110750"/>
                        <a:pt x="25890" y="111708"/>
                        <a:pt x="28287" y="112188"/>
                      </a:cubicBezTo>
                      <a:cubicBezTo>
                        <a:pt x="29726" y="112667"/>
                        <a:pt x="31163" y="113147"/>
                        <a:pt x="33082" y="113626"/>
                      </a:cubicBezTo>
                      <a:cubicBezTo>
                        <a:pt x="34999" y="114105"/>
                        <a:pt x="37396" y="114585"/>
                        <a:pt x="39315" y="115064"/>
                      </a:cubicBezTo>
                      <a:cubicBezTo>
                        <a:pt x="41712" y="115544"/>
                        <a:pt x="43629" y="116023"/>
                        <a:pt x="46026" y="116503"/>
                      </a:cubicBezTo>
                      <a:cubicBezTo>
                        <a:pt x="50341" y="117461"/>
                        <a:pt x="54656" y="118420"/>
                        <a:pt x="58971" y="119380"/>
                      </a:cubicBezTo>
                      <a:cubicBezTo>
                        <a:pt x="60889" y="119858"/>
                        <a:pt x="63286" y="120338"/>
                        <a:pt x="65203" y="120817"/>
                      </a:cubicBezTo>
                      <a:cubicBezTo>
                        <a:pt x="65683" y="120817"/>
                        <a:pt x="66162" y="121297"/>
                        <a:pt x="67121" y="121297"/>
                      </a:cubicBezTo>
                      <a:cubicBezTo>
                        <a:pt x="72875" y="122736"/>
                        <a:pt x="79107" y="123694"/>
                        <a:pt x="85819" y="125133"/>
                      </a:cubicBezTo>
                      <a:cubicBezTo>
                        <a:pt x="86298" y="125133"/>
                        <a:pt x="86778" y="125133"/>
                        <a:pt x="87258" y="125611"/>
                      </a:cubicBezTo>
                      <a:cubicBezTo>
                        <a:pt x="93011" y="126571"/>
                        <a:pt x="98764" y="128009"/>
                        <a:pt x="104997" y="128968"/>
                      </a:cubicBezTo>
                      <a:cubicBezTo>
                        <a:pt x="106435" y="129447"/>
                        <a:pt x="107873" y="129447"/>
                        <a:pt x="109311" y="129927"/>
                      </a:cubicBezTo>
                      <a:cubicBezTo>
                        <a:pt x="116024" y="130886"/>
                        <a:pt x="122736" y="132324"/>
                        <a:pt x="129447" y="133283"/>
                      </a:cubicBezTo>
                      <a:cubicBezTo>
                        <a:pt x="131844" y="133763"/>
                        <a:pt x="133763" y="133763"/>
                        <a:pt x="136160" y="134241"/>
                      </a:cubicBezTo>
                      <a:cubicBezTo>
                        <a:pt x="139516" y="134721"/>
                        <a:pt x="143351" y="135200"/>
                        <a:pt x="146707" y="135680"/>
                      </a:cubicBezTo>
                      <a:cubicBezTo>
                        <a:pt x="147666" y="135680"/>
                        <a:pt x="149104" y="136160"/>
                        <a:pt x="150063" y="136160"/>
                      </a:cubicBezTo>
                      <a:cubicBezTo>
                        <a:pt x="154379" y="136639"/>
                        <a:pt x="158213" y="137119"/>
                        <a:pt x="162529" y="138077"/>
                      </a:cubicBezTo>
                      <a:cubicBezTo>
                        <a:pt x="165885" y="138557"/>
                        <a:pt x="169720" y="139036"/>
                        <a:pt x="173556" y="139516"/>
                      </a:cubicBezTo>
                      <a:cubicBezTo>
                        <a:pt x="177870" y="139994"/>
                        <a:pt x="182185" y="140474"/>
                        <a:pt x="186500" y="140954"/>
                      </a:cubicBezTo>
                      <a:cubicBezTo>
                        <a:pt x="189376" y="141433"/>
                        <a:pt x="192253" y="141433"/>
                        <a:pt x="194651" y="141913"/>
                      </a:cubicBezTo>
                      <a:cubicBezTo>
                        <a:pt x="195609" y="141913"/>
                        <a:pt x="196089" y="141913"/>
                        <a:pt x="197048" y="142392"/>
                      </a:cubicBezTo>
                      <a:cubicBezTo>
                        <a:pt x="204719" y="143351"/>
                        <a:pt x="212389" y="144310"/>
                        <a:pt x="220061" y="144789"/>
                      </a:cubicBezTo>
                      <a:cubicBezTo>
                        <a:pt x="221019" y="144789"/>
                        <a:pt x="222458" y="145269"/>
                        <a:pt x="223417" y="145269"/>
                      </a:cubicBezTo>
                      <a:cubicBezTo>
                        <a:pt x="232047" y="146227"/>
                        <a:pt x="241155" y="147186"/>
                        <a:pt x="250265" y="147666"/>
                      </a:cubicBezTo>
                      <a:cubicBezTo>
                        <a:pt x="250744" y="147666"/>
                        <a:pt x="251224" y="147666"/>
                        <a:pt x="251703" y="147666"/>
                      </a:cubicBezTo>
                      <a:cubicBezTo>
                        <a:pt x="252663" y="147666"/>
                        <a:pt x="254100" y="147666"/>
                        <a:pt x="255538" y="148146"/>
                      </a:cubicBezTo>
                      <a:cubicBezTo>
                        <a:pt x="265607" y="149104"/>
                        <a:pt x="276154" y="150063"/>
                        <a:pt x="286702" y="150543"/>
                      </a:cubicBezTo>
                      <a:cubicBezTo>
                        <a:pt x="289099" y="150543"/>
                        <a:pt x="291496" y="151022"/>
                        <a:pt x="293414" y="151022"/>
                      </a:cubicBezTo>
                      <a:cubicBezTo>
                        <a:pt x="304920" y="151980"/>
                        <a:pt x="316426" y="152460"/>
                        <a:pt x="327933" y="153419"/>
                      </a:cubicBezTo>
                      <a:cubicBezTo>
                        <a:pt x="328892" y="153419"/>
                        <a:pt x="329851" y="153419"/>
                        <a:pt x="330331" y="153419"/>
                      </a:cubicBezTo>
                      <a:cubicBezTo>
                        <a:pt x="332248" y="153419"/>
                        <a:pt x="334166" y="153419"/>
                        <a:pt x="336563" y="153899"/>
                      </a:cubicBezTo>
                      <a:cubicBezTo>
                        <a:pt x="343755" y="154377"/>
                        <a:pt x="350946" y="154857"/>
                        <a:pt x="357658" y="154857"/>
                      </a:cubicBezTo>
                      <a:cubicBezTo>
                        <a:pt x="361014" y="154857"/>
                        <a:pt x="364370" y="155337"/>
                        <a:pt x="367727" y="155337"/>
                      </a:cubicBezTo>
                      <a:cubicBezTo>
                        <a:pt x="375397" y="155816"/>
                        <a:pt x="383068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5"/>
                      </a:cubicBezTo>
                      <a:cubicBezTo>
                        <a:pt x="407999" y="157255"/>
                        <a:pt x="418067" y="157255"/>
                        <a:pt x="428135" y="157734"/>
                      </a:cubicBezTo>
                      <a:cubicBezTo>
                        <a:pt x="430532" y="157734"/>
                        <a:pt x="432929" y="157734"/>
                        <a:pt x="434847" y="157734"/>
                      </a:cubicBezTo>
                      <a:cubicBezTo>
                        <a:pt x="442518" y="157734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8" y="158213"/>
                      </a:cubicBezTo>
                      <a:cubicBezTo>
                        <a:pt x="475599" y="158213"/>
                        <a:pt x="482791" y="158213"/>
                        <a:pt x="489982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4"/>
                      </a:cubicBezTo>
                      <a:cubicBezTo>
                        <a:pt x="527857" y="157734"/>
                        <a:pt x="528337" y="157734"/>
                        <a:pt x="528816" y="157734"/>
                      </a:cubicBezTo>
                      <a:cubicBezTo>
                        <a:pt x="538884" y="157734"/>
                        <a:pt x="548473" y="157255"/>
                        <a:pt x="558540" y="157255"/>
                      </a:cubicBezTo>
                      <a:cubicBezTo>
                        <a:pt x="561417" y="157255"/>
                        <a:pt x="564294" y="157255"/>
                        <a:pt x="567650" y="156775"/>
                      </a:cubicBezTo>
                      <a:cubicBezTo>
                        <a:pt x="574842" y="156775"/>
                        <a:pt x="581553" y="156296"/>
                        <a:pt x="588745" y="155816"/>
                      </a:cubicBezTo>
                      <a:cubicBezTo>
                        <a:pt x="590663" y="155816"/>
                        <a:pt x="592101" y="155816"/>
                        <a:pt x="594019" y="155816"/>
                      </a:cubicBezTo>
                      <a:cubicBezTo>
                        <a:pt x="595458" y="155816"/>
                        <a:pt x="596416" y="155816"/>
                        <a:pt x="597855" y="155816"/>
                      </a:cubicBezTo>
                      <a:cubicBezTo>
                        <a:pt x="609361" y="155337"/>
                        <a:pt x="621347" y="154857"/>
                        <a:pt x="632374" y="153899"/>
                      </a:cubicBezTo>
                      <a:cubicBezTo>
                        <a:pt x="632853" y="153899"/>
                        <a:pt x="633332" y="153899"/>
                        <a:pt x="634291" y="153899"/>
                      </a:cubicBezTo>
                      <a:lnTo>
                        <a:pt x="634291" y="48423"/>
                      </a:lnTo>
                      <a:cubicBezTo>
                        <a:pt x="572445" y="54656"/>
                        <a:pt x="507241" y="58012"/>
                        <a:pt x="439642" y="58012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1" name="Freeform: Shape 810">
                  <a:extLst>
                    <a:ext uri="{FF2B5EF4-FFF2-40B4-BE49-F238E27FC236}">
                      <a16:creationId xmlns:a16="http://schemas.microsoft.com/office/drawing/2014/main" id="{7F0243E7-EAD0-4F3F-9D5D-16EA8A4F0C57}"/>
                    </a:ext>
                  </a:extLst>
                </p:cNvPr>
                <p:cNvSpPr/>
                <p:nvPr/>
              </p:nvSpPr>
              <p:spPr>
                <a:xfrm>
                  <a:off x="13679459" y="11779156"/>
                  <a:ext cx="941576" cy="183605"/>
                </a:xfrm>
                <a:custGeom>
                  <a:avLst/>
                  <a:gdLst>
                    <a:gd name="connsiteX0" fmla="*/ 109535 w 941576"/>
                    <a:gd name="connsiteY0" fmla="*/ 28997 h 183605"/>
                    <a:gd name="connsiteX1" fmla="*/ 772591 w 941576"/>
                    <a:gd name="connsiteY1" fmla="*/ 24682 h 183605"/>
                    <a:gd name="connsiteX2" fmla="*/ 832042 w 941576"/>
                    <a:gd name="connsiteY2" fmla="*/ 154608 h 183605"/>
                    <a:gd name="connsiteX3" fmla="*/ 168984 w 941576"/>
                    <a:gd name="connsiteY3" fmla="*/ 158924 h 183605"/>
                    <a:gd name="connsiteX4" fmla="*/ 109535 w 941576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6" h="183605">
                      <a:moveTo>
                        <a:pt x="109535" y="28997"/>
                      </a:moveTo>
                      <a:cubicBezTo>
                        <a:pt x="276377" y="-7919"/>
                        <a:pt x="573147" y="-9838"/>
                        <a:pt x="772591" y="24682"/>
                      </a:cubicBezTo>
                      <a:cubicBezTo>
                        <a:pt x="972036" y="59201"/>
                        <a:pt x="998885" y="117692"/>
                        <a:pt x="832042" y="154608"/>
                      </a:cubicBezTo>
                      <a:cubicBezTo>
                        <a:pt x="665198" y="191524"/>
                        <a:pt x="368429" y="193443"/>
                        <a:pt x="168984" y="158924"/>
                      </a:cubicBezTo>
                      <a:cubicBezTo>
                        <a:pt x="-30460" y="124404"/>
                        <a:pt x="-57308" y="65913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2" name="Freeform: Shape 811">
                  <a:extLst>
                    <a:ext uri="{FF2B5EF4-FFF2-40B4-BE49-F238E27FC236}">
                      <a16:creationId xmlns:a16="http://schemas.microsoft.com/office/drawing/2014/main" id="{78805497-AD42-4DBD-8FCE-13C00E0B65E5}"/>
                    </a:ext>
                  </a:extLst>
                </p:cNvPr>
                <p:cNvSpPr/>
                <p:nvPr/>
              </p:nvSpPr>
              <p:spPr>
                <a:xfrm>
                  <a:off x="13610827" y="11765671"/>
                  <a:ext cx="1078359" cy="211053"/>
                </a:xfrm>
                <a:custGeom>
                  <a:avLst/>
                  <a:gdLst>
                    <a:gd name="connsiteX0" fmla="*/ 125429 w 1078359"/>
                    <a:gd name="connsiteY0" fmla="*/ 33372 h 211053"/>
                    <a:gd name="connsiteX1" fmla="*/ 884851 w 1078359"/>
                    <a:gd name="connsiteY1" fmla="*/ 28578 h 211053"/>
                    <a:gd name="connsiteX2" fmla="*/ 952931 w 1078359"/>
                    <a:gd name="connsiteY2" fmla="*/ 177681 h 211053"/>
                    <a:gd name="connsiteX3" fmla="*/ 193508 w 1078359"/>
                    <a:gd name="connsiteY3" fmla="*/ 182475 h 211053"/>
                    <a:gd name="connsiteX4" fmla="*/ 125429 w 1078359"/>
                    <a:gd name="connsiteY4" fmla="*/ 33372 h 211053"/>
                    <a:gd name="connsiteX5" fmla="*/ 900673 w 1078359"/>
                    <a:gd name="connsiteY5" fmla="*/ 168092 h 211053"/>
                    <a:gd name="connsiteX6" fmla="*/ 841222 w 1078359"/>
                    <a:gd name="connsiteY6" fmla="*/ 38167 h 211053"/>
                    <a:gd name="connsiteX7" fmla="*/ 178166 w 1078359"/>
                    <a:gd name="connsiteY7" fmla="*/ 42481 h 211053"/>
                    <a:gd name="connsiteX8" fmla="*/ 237616 w 1078359"/>
                    <a:gd name="connsiteY8" fmla="*/ 172408 h 211053"/>
                    <a:gd name="connsiteX9" fmla="*/ 900673 w 1078359"/>
                    <a:gd name="connsiteY9" fmla="*/ 168092 h 211053"/>
                    <a:gd name="connsiteX10" fmla="*/ 900673 w 1078359"/>
                    <a:gd name="connsiteY10" fmla="*/ 16809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359" h="211053">
                      <a:moveTo>
                        <a:pt x="125429" y="33372"/>
                      </a:moveTo>
                      <a:cubicBezTo>
                        <a:pt x="316242" y="-9298"/>
                        <a:pt x="656640" y="-11215"/>
                        <a:pt x="884851" y="28578"/>
                      </a:cubicBezTo>
                      <a:cubicBezTo>
                        <a:pt x="1113541" y="68370"/>
                        <a:pt x="1143746" y="135012"/>
                        <a:pt x="952931" y="177681"/>
                      </a:cubicBezTo>
                      <a:cubicBezTo>
                        <a:pt x="762116" y="220351"/>
                        <a:pt x="421718" y="222269"/>
                        <a:pt x="193508" y="182475"/>
                      </a:cubicBezTo>
                      <a:cubicBezTo>
                        <a:pt x="-35182" y="142682"/>
                        <a:pt x="-65386" y="76041"/>
                        <a:pt x="125429" y="33372"/>
                      </a:cubicBezTo>
                      <a:close/>
                      <a:moveTo>
                        <a:pt x="900673" y="168092"/>
                      </a:moveTo>
                      <a:cubicBezTo>
                        <a:pt x="1067516" y="131176"/>
                        <a:pt x="1040667" y="72686"/>
                        <a:pt x="841222" y="38167"/>
                      </a:cubicBezTo>
                      <a:cubicBezTo>
                        <a:pt x="641779" y="3646"/>
                        <a:pt x="344530" y="5565"/>
                        <a:pt x="178166" y="42481"/>
                      </a:cubicBezTo>
                      <a:cubicBezTo>
                        <a:pt x="11323" y="79397"/>
                        <a:pt x="38171" y="137888"/>
                        <a:pt x="237616" y="172408"/>
                      </a:cubicBezTo>
                      <a:cubicBezTo>
                        <a:pt x="437061" y="207406"/>
                        <a:pt x="733830" y="205488"/>
                        <a:pt x="900673" y="168092"/>
                      </a:cubicBezTo>
                      <a:lnTo>
                        <a:pt x="900673" y="16809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id="{E6CE7A5B-D4F9-43B6-B4DA-752812A07D04}"/>
                    </a:ext>
                  </a:extLst>
                </p:cNvPr>
                <p:cNvSpPr/>
                <p:nvPr/>
              </p:nvSpPr>
              <p:spPr>
                <a:xfrm>
                  <a:off x="13678616" y="11778197"/>
                  <a:ext cx="940276" cy="102350"/>
                </a:xfrm>
                <a:custGeom>
                  <a:avLst/>
                  <a:gdLst>
                    <a:gd name="connsiteX0" fmla="*/ 115172 w 940276"/>
                    <a:gd name="connsiteY0" fmla="*/ 38586 h 102350"/>
                    <a:gd name="connsiteX1" fmla="*/ 778228 w 940276"/>
                    <a:gd name="connsiteY1" fmla="*/ 34270 h 102350"/>
                    <a:gd name="connsiteX2" fmla="*/ 940277 w 940276"/>
                    <a:gd name="connsiteY2" fmla="*/ 90843 h 102350"/>
                    <a:gd name="connsiteX3" fmla="*/ 772475 w 940276"/>
                    <a:gd name="connsiteY3" fmla="*/ 24681 h 102350"/>
                    <a:gd name="connsiteX4" fmla="*/ 109418 w 940276"/>
                    <a:gd name="connsiteY4" fmla="*/ 28997 h 102350"/>
                    <a:gd name="connsiteX5" fmla="*/ 6820 w 940276"/>
                    <a:gd name="connsiteY5" fmla="*/ 102351 h 102350"/>
                    <a:gd name="connsiteX6" fmla="*/ 115172 w 940276"/>
                    <a:gd name="connsiteY6" fmla="*/ 38586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50">
                      <a:moveTo>
                        <a:pt x="115172" y="38586"/>
                      </a:moveTo>
                      <a:cubicBezTo>
                        <a:pt x="282014" y="1669"/>
                        <a:pt x="578784" y="-249"/>
                        <a:pt x="778228" y="34270"/>
                      </a:cubicBezTo>
                      <a:cubicBezTo>
                        <a:pt x="867403" y="49613"/>
                        <a:pt x="922058" y="70228"/>
                        <a:pt x="940277" y="90843"/>
                      </a:cubicBezTo>
                      <a:cubicBezTo>
                        <a:pt x="931647" y="66872"/>
                        <a:pt x="875075" y="42421"/>
                        <a:pt x="772475" y="24681"/>
                      </a:cubicBezTo>
                      <a:cubicBezTo>
                        <a:pt x="573031" y="-9838"/>
                        <a:pt x="275783" y="-7919"/>
                        <a:pt x="109418" y="28997"/>
                      </a:cubicBezTo>
                      <a:cubicBezTo>
                        <a:pt x="17367" y="49613"/>
                        <a:pt x="-15713" y="76460"/>
                        <a:pt x="6820" y="102351"/>
                      </a:cubicBezTo>
                      <a:cubicBezTo>
                        <a:pt x="-852" y="79338"/>
                        <a:pt x="34147" y="56324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id="{2EBAC216-E9A5-4AD4-A394-29AE31728D88}"/>
                    </a:ext>
                  </a:extLst>
                </p:cNvPr>
                <p:cNvSpPr/>
                <p:nvPr/>
              </p:nvSpPr>
              <p:spPr>
                <a:xfrm>
                  <a:off x="13979329" y="11808632"/>
                  <a:ext cx="351903" cy="137117"/>
                </a:xfrm>
                <a:custGeom>
                  <a:avLst/>
                  <a:gdLst>
                    <a:gd name="connsiteX0" fmla="*/ 959 w 351903"/>
                    <a:gd name="connsiteY0" fmla="*/ 48902 h 137117"/>
                    <a:gd name="connsiteX1" fmla="*/ 162528 w 351903"/>
                    <a:gd name="connsiteY1" fmla="*/ 22533 h 137117"/>
                    <a:gd name="connsiteX2" fmla="*/ 214787 w 351903"/>
                    <a:gd name="connsiteY2" fmla="*/ 0 h 137117"/>
                    <a:gd name="connsiteX3" fmla="*/ 214787 w 351903"/>
                    <a:gd name="connsiteY3" fmla="*/ 9109 h 137117"/>
                    <a:gd name="connsiteX4" fmla="*/ 211909 w 351903"/>
                    <a:gd name="connsiteY4" fmla="*/ 23012 h 137117"/>
                    <a:gd name="connsiteX5" fmla="*/ 328412 w 351903"/>
                    <a:gd name="connsiteY5" fmla="*/ 18218 h 137117"/>
                    <a:gd name="connsiteX6" fmla="*/ 328412 w 351903"/>
                    <a:gd name="connsiteY6" fmla="*/ 27327 h 137117"/>
                    <a:gd name="connsiteX7" fmla="*/ 318344 w 351903"/>
                    <a:gd name="connsiteY7" fmla="*/ 50341 h 137117"/>
                    <a:gd name="connsiteX8" fmla="*/ 262250 w 351903"/>
                    <a:gd name="connsiteY8" fmla="*/ 49861 h 137117"/>
                    <a:gd name="connsiteX9" fmla="*/ 262250 w 351903"/>
                    <a:gd name="connsiteY9" fmla="*/ 41711 h 137117"/>
                    <a:gd name="connsiteX10" fmla="*/ 260811 w 351903"/>
                    <a:gd name="connsiteY10" fmla="*/ 40272 h 137117"/>
                    <a:gd name="connsiteX11" fmla="*/ 190815 w 351903"/>
                    <a:gd name="connsiteY11" fmla="*/ 36436 h 137117"/>
                    <a:gd name="connsiteX12" fmla="*/ 123214 w 351903"/>
                    <a:gd name="connsiteY12" fmla="*/ 46984 h 137117"/>
                    <a:gd name="connsiteX13" fmla="*/ 351904 w 351903"/>
                    <a:gd name="connsiteY13" fmla="*/ 96365 h 137117"/>
                    <a:gd name="connsiteX14" fmla="*/ 190815 w 351903"/>
                    <a:gd name="connsiteY14" fmla="*/ 125611 h 137117"/>
                    <a:gd name="connsiteX15" fmla="*/ 188418 w 351903"/>
                    <a:gd name="connsiteY15" fmla="*/ 137117 h 137117"/>
                    <a:gd name="connsiteX16" fmla="*/ 138556 w 351903"/>
                    <a:gd name="connsiteY16" fmla="*/ 136639 h 137117"/>
                    <a:gd name="connsiteX17" fmla="*/ 138556 w 351903"/>
                    <a:gd name="connsiteY17" fmla="*/ 127529 h 137117"/>
                    <a:gd name="connsiteX18" fmla="*/ 140953 w 351903"/>
                    <a:gd name="connsiteY18" fmla="*/ 125132 h 137117"/>
                    <a:gd name="connsiteX19" fmla="*/ 0 w 351903"/>
                    <a:gd name="connsiteY19" fmla="*/ 117940 h 137117"/>
                    <a:gd name="connsiteX20" fmla="*/ 0 w 351903"/>
                    <a:gd name="connsiteY20" fmla="*/ 108831 h 137117"/>
                    <a:gd name="connsiteX21" fmla="*/ 66162 w 351903"/>
                    <a:gd name="connsiteY21" fmla="*/ 94927 h 137117"/>
                    <a:gd name="connsiteX22" fmla="*/ 67121 w 351903"/>
                    <a:gd name="connsiteY22" fmla="*/ 101640 h 137117"/>
                    <a:gd name="connsiteX23" fmla="*/ 71915 w 351903"/>
                    <a:gd name="connsiteY23" fmla="*/ 107393 h 137117"/>
                    <a:gd name="connsiteX24" fmla="*/ 160130 w 351903"/>
                    <a:gd name="connsiteY24" fmla="*/ 111228 h 137117"/>
                    <a:gd name="connsiteX25" fmla="*/ 229170 w 351903"/>
                    <a:gd name="connsiteY25" fmla="*/ 100681 h 137117"/>
                    <a:gd name="connsiteX26" fmla="*/ 959 w 351903"/>
                    <a:gd name="connsiteY26" fmla="*/ 48902 h 13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7">
                      <a:moveTo>
                        <a:pt x="959" y="48902"/>
                      </a:moveTo>
                      <a:cubicBezTo>
                        <a:pt x="2397" y="23492"/>
                        <a:pt x="69997" y="23012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09" y="23012"/>
                      </a:lnTo>
                      <a:cubicBezTo>
                        <a:pt x="246908" y="23492"/>
                        <a:pt x="295330" y="16780"/>
                        <a:pt x="328412" y="18218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1"/>
                      </a:lnTo>
                      <a:lnTo>
                        <a:pt x="262250" y="41711"/>
                      </a:lnTo>
                      <a:cubicBezTo>
                        <a:pt x="262250" y="41231"/>
                        <a:pt x="261291" y="40752"/>
                        <a:pt x="260811" y="40272"/>
                      </a:cubicBezTo>
                      <a:cubicBezTo>
                        <a:pt x="245470" y="37395"/>
                        <a:pt x="225334" y="36436"/>
                        <a:pt x="190815" y="36436"/>
                      </a:cubicBezTo>
                      <a:cubicBezTo>
                        <a:pt x="151500" y="36436"/>
                        <a:pt x="123214" y="40272"/>
                        <a:pt x="123214" y="46984"/>
                      </a:cubicBezTo>
                      <a:cubicBezTo>
                        <a:pt x="123214" y="64724"/>
                        <a:pt x="351904" y="62805"/>
                        <a:pt x="351904" y="96365"/>
                      </a:cubicBezTo>
                      <a:cubicBezTo>
                        <a:pt x="351904" y="114104"/>
                        <a:pt x="281427" y="124173"/>
                        <a:pt x="190815" y="125611"/>
                      </a:cubicBezTo>
                      <a:lnTo>
                        <a:pt x="188418" y="137117"/>
                      </a:lnTo>
                      <a:lnTo>
                        <a:pt x="138556" y="136639"/>
                      </a:lnTo>
                      <a:lnTo>
                        <a:pt x="138556" y="127529"/>
                      </a:lnTo>
                      <a:lnTo>
                        <a:pt x="140953" y="125132"/>
                      </a:lnTo>
                      <a:cubicBezTo>
                        <a:pt x="54176" y="124173"/>
                        <a:pt x="0" y="117940"/>
                        <a:pt x="0" y="117940"/>
                      </a:cubicBezTo>
                      <a:lnTo>
                        <a:pt x="0" y="108831"/>
                      </a:lnTo>
                      <a:lnTo>
                        <a:pt x="66162" y="94927"/>
                      </a:lnTo>
                      <a:cubicBezTo>
                        <a:pt x="66162" y="94927"/>
                        <a:pt x="66162" y="100201"/>
                        <a:pt x="67121" y="101640"/>
                      </a:cubicBezTo>
                      <a:cubicBezTo>
                        <a:pt x="66162" y="102118"/>
                        <a:pt x="68559" y="104996"/>
                        <a:pt x="71915" y="107393"/>
                      </a:cubicBezTo>
                      <a:cubicBezTo>
                        <a:pt x="75751" y="107873"/>
                        <a:pt x="103557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0544"/>
                        <a:pt x="-959" y="8390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id="{9C3816A0-6369-4F78-850E-E2ED8FC2E4C5}"/>
                    </a:ext>
                  </a:extLst>
                </p:cNvPr>
                <p:cNvSpPr/>
                <p:nvPr/>
              </p:nvSpPr>
              <p:spPr>
                <a:xfrm>
                  <a:off x="13978849" y="11808152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2 h 128488"/>
                    <a:gd name="connsiteX1" fmla="*/ 163007 w 351905"/>
                    <a:gd name="connsiteY1" fmla="*/ 13903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09 w 351905"/>
                    <a:gd name="connsiteY4" fmla="*/ 14383 h 128488"/>
                    <a:gd name="connsiteX5" fmla="*/ 328412 w 351905"/>
                    <a:gd name="connsiteY5" fmla="*/ 18697 h 128488"/>
                    <a:gd name="connsiteX6" fmla="*/ 318345 w 351905"/>
                    <a:gd name="connsiteY6" fmla="*/ 41711 h 128488"/>
                    <a:gd name="connsiteX7" fmla="*/ 262250 w 351905"/>
                    <a:gd name="connsiteY7" fmla="*/ 41232 h 128488"/>
                    <a:gd name="connsiteX8" fmla="*/ 262250 w 351905"/>
                    <a:gd name="connsiteY8" fmla="*/ 33080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4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1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8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2"/>
                      </a:moveTo>
                      <a:cubicBezTo>
                        <a:pt x="1439" y="23492"/>
                        <a:pt x="70477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09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0" y="41232"/>
                      </a:lnTo>
                      <a:lnTo>
                        <a:pt x="262250" y="33080"/>
                      </a:lnTo>
                      <a:cubicBezTo>
                        <a:pt x="262250" y="32602"/>
                        <a:pt x="261291" y="32122"/>
                        <a:pt x="260813" y="31643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4" y="31643"/>
                        <a:pt x="123214" y="38355"/>
                      </a:cubicBezTo>
                      <a:cubicBezTo>
                        <a:pt x="123214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7" y="115544"/>
                        <a:pt x="190815" y="116981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8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1915"/>
                        <a:pt x="1439" y="74792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2" name="Graphic 6">
                <a:extLst>
                  <a:ext uri="{FF2B5EF4-FFF2-40B4-BE49-F238E27FC236}">
                    <a16:creationId xmlns:a16="http://schemas.microsoft.com/office/drawing/2014/main" id="{E3B5D692-10B9-48FA-AC41-A6BECBE63A78}"/>
                  </a:ext>
                </a:extLst>
              </p:cNvPr>
              <p:cNvGrpSpPr/>
              <p:nvPr/>
            </p:nvGrpSpPr>
            <p:grpSpPr>
              <a:xfrm>
                <a:off x="13573249" y="11641498"/>
                <a:ext cx="1083520" cy="307607"/>
                <a:chOff x="13573249" y="11641498"/>
                <a:chExt cx="1083520" cy="307607"/>
              </a:xfrm>
              <a:solidFill>
                <a:srgbClr val="000000"/>
              </a:solidFill>
            </p:grpSpPr>
            <p:sp>
              <p:nvSpPr>
                <p:cNvPr id="802" name="Freeform: Shape 801">
                  <a:extLst>
                    <a:ext uri="{FF2B5EF4-FFF2-40B4-BE49-F238E27FC236}">
                      <a16:creationId xmlns:a16="http://schemas.microsoft.com/office/drawing/2014/main" id="{98DCF39C-0C89-4BB3-9D69-AE51B08B8BEF}"/>
                    </a:ext>
                  </a:extLst>
                </p:cNvPr>
                <p:cNvSpPr/>
                <p:nvPr/>
              </p:nvSpPr>
              <p:spPr>
                <a:xfrm>
                  <a:off x="13573249" y="11654734"/>
                  <a:ext cx="1083520" cy="292934"/>
                </a:xfrm>
                <a:custGeom>
                  <a:avLst/>
                  <a:gdLst>
                    <a:gd name="connsiteX0" fmla="*/ 1069137 w 1083520"/>
                    <a:gd name="connsiteY0" fmla="*/ 215745 h 292934"/>
                    <a:gd name="connsiteX1" fmla="*/ 1072013 w 1083520"/>
                    <a:gd name="connsiteY1" fmla="*/ 213348 h 292934"/>
                    <a:gd name="connsiteX2" fmla="*/ 1073452 w 1083520"/>
                    <a:gd name="connsiteY2" fmla="*/ 211909 h 292934"/>
                    <a:gd name="connsiteX3" fmla="*/ 1075369 w 1083520"/>
                    <a:gd name="connsiteY3" fmla="*/ 209512 h 292934"/>
                    <a:gd name="connsiteX4" fmla="*/ 1076329 w 1083520"/>
                    <a:gd name="connsiteY4" fmla="*/ 208074 h 292934"/>
                    <a:gd name="connsiteX5" fmla="*/ 1077766 w 1083520"/>
                    <a:gd name="connsiteY5" fmla="*/ 205677 h 292934"/>
                    <a:gd name="connsiteX6" fmla="*/ 1078726 w 1083520"/>
                    <a:gd name="connsiteY6" fmla="*/ 204239 h 292934"/>
                    <a:gd name="connsiteX7" fmla="*/ 1079685 w 1083520"/>
                    <a:gd name="connsiteY7" fmla="*/ 201362 h 292934"/>
                    <a:gd name="connsiteX8" fmla="*/ 1080163 w 1083520"/>
                    <a:gd name="connsiteY8" fmla="*/ 199924 h 292934"/>
                    <a:gd name="connsiteX9" fmla="*/ 1080643 w 1083520"/>
                    <a:gd name="connsiteY9" fmla="*/ 195609 h 292934"/>
                    <a:gd name="connsiteX10" fmla="*/ 1083520 w 1083520"/>
                    <a:gd name="connsiteY10" fmla="*/ 99722 h 292934"/>
                    <a:gd name="connsiteX11" fmla="*/ 1083040 w 1083520"/>
                    <a:gd name="connsiteY11" fmla="*/ 104037 h 292934"/>
                    <a:gd name="connsiteX12" fmla="*/ 1082561 w 1083520"/>
                    <a:gd name="connsiteY12" fmla="*/ 105475 h 292934"/>
                    <a:gd name="connsiteX13" fmla="*/ 1081602 w 1083520"/>
                    <a:gd name="connsiteY13" fmla="*/ 108352 h 292934"/>
                    <a:gd name="connsiteX14" fmla="*/ 1080643 w 1083520"/>
                    <a:gd name="connsiteY14" fmla="*/ 109790 h 292934"/>
                    <a:gd name="connsiteX15" fmla="*/ 1079205 w 1083520"/>
                    <a:gd name="connsiteY15" fmla="*/ 112187 h 292934"/>
                    <a:gd name="connsiteX16" fmla="*/ 1078246 w 1083520"/>
                    <a:gd name="connsiteY16" fmla="*/ 113626 h 292934"/>
                    <a:gd name="connsiteX17" fmla="*/ 1076329 w 1083520"/>
                    <a:gd name="connsiteY17" fmla="*/ 116023 h 292934"/>
                    <a:gd name="connsiteX18" fmla="*/ 1074890 w 1083520"/>
                    <a:gd name="connsiteY18" fmla="*/ 117461 h 292934"/>
                    <a:gd name="connsiteX19" fmla="*/ 1072013 w 1083520"/>
                    <a:gd name="connsiteY19" fmla="*/ 119858 h 292934"/>
                    <a:gd name="connsiteX20" fmla="*/ 1070575 w 1083520"/>
                    <a:gd name="connsiteY20" fmla="*/ 121297 h 292934"/>
                    <a:gd name="connsiteX21" fmla="*/ 1066740 w 1083520"/>
                    <a:gd name="connsiteY21" fmla="*/ 124653 h 292934"/>
                    <a:gd name="connsiteX22" fmla="*/ 1065780 w 1083520"/>
                    <a:gd name="connsiteY22" fmla="*/ 125611 h 292934"/>
                    <a:gd name="connsiteX23" fmla="*/ 1060027 w 1083520"/>
                    <a:gd name="connsiteY23" fmla="*/ 129447 h 292934"/>
                    <a:gd name="connsiteX24" fmla="*/ 1058589 w 1083520"/>
                    <a:gd name="connsiteY24" fmla="*/ 130406 h 292934"/>
                    <a:gd name="connsiteX25" fmla="*/ 1053316 w 1083520"/>
                    <a:gd name="connsiteY25" fmla="*/ 133283 h 292934"/>
                    <a:gd name="connsiteX26" fmla="*/ 1050919 w 1083520"/>
                    <a:gd name="connsiteY26" fmla="*/ 134721 h 292934"/>
                    <a:gd name="connsiteX27" fmla="*/ 1045644 w 1083520"/>
                    <a:gd name="connsiteY27" fmla="*/ 137119 h 292934"/>
                    <a:gd name="connsiteX28" fmla="*/ 1043247 w 1083520"/>
                    <a:gd name="connsiteY28" fmla="*/ 138556 h 292934"/>
                    <a:gd name="connsiteX29" fmla="*/ 1036536 w 1083520"/>
                    <a:gd name="connsiteY29" fmla="*/ 141433 h 292934"/>
                    <a:gd name="connsiteX30" fmla="*/ 1035097 w 1083520"/>
                    <a:gd name="connsiteY30" fmla="*/ 141913 h 292934"/>
                    <a:gd name="connsiteX31" fmla="*/ 1033180 w 1083520"/>
                    <a:gd name="connsiteY31" fmla="*/ 142871 h 292934"/>
                    <a:gd name="connsiteX32" fmla="*/ 1022631 w 1083520"/>
                    <a:gd name="connsiteY32" fmla="*/ 146707 h 292934"/>
                    <a:gd name="connsiteX33" fmla="*/ 1018317 w 1083520"/>
                    <a:gd name="connsiteY33" fmla="*/ 148145 h 292934"/>
                    <a:gd name="connsiteX34" fmla="*/ 1014002 w 1083520"/>
                    <a:gd name="connsiteY34" fmla="*/ 149583 h 292934"/>
                    <a:gd name="connsiteX35" fmla="*/ 1015440 w 1083520"/>
                    <a:gd name="connsiteY35" fmla="*/ 98284 h 292934"/>
                    <a:gd name="connsiteX36" fmla="*/ 1015440 w 1083520"/>
                    <a:gd name="connsiteY36" fmla="*/ 98284 h 292934"/>
                    <a:gd name="connsiteX37" fmla="*/ 1015440 w 1083520"/>
                    <a:gd name="connsiteY37" fmla="*/ 98284 h 292934"/>
                    <a:gd name="connsiteX38" fmla="*/ 1015440 w 1083520"/>
                    <a:gd name="connsiteY38" fmla="*/ 98284 h 292934"/>
                    <a:gd name="connsiteX39" fmla="*/ 1015440 w 1083520"/>
                    <a:gd name="connsiteY39" fmla="*/ 98284 h 292934"/>
                    <a:gd name="connsiteX40" fmla="*/ 1014961 w 1083520"/>
                    <a:gd name="connsiteY40" fmla="*/ 93969 h 292934"/>
                    <a:gd name="connsiteX41" fmla="*/ 1014481 w 1083520"/>
                    <a:gd name="connsiteY41" fmla="*/ 92531 h 292934"/>
                    <a:gd name="connsiteX42" fmla="*/ 1013043 w 1083520"/>
                    <a:gd name="connsiteY42" fmla="*/ 89175 h 292934"/>
                    <a:gd name="connsiteX43" fmla="*/ 1012564 w 1083520"/>
                    <a:gd name="connsiteY43" fmla="*/ 87737 h 292934"/>
                    <a:gd name="connsiteX44" fmla="*/ 1010167 w 1083520"/>
                    <a:gd name="connsiteY44" fmla="*/ 83901 h 292934"/>
                    <a:gd name="connsiteX45" fmla="*/ 1009687 w 1083520"/>
                    <a:gd name="connsiteY45" fmla="*/ 82942 h 292934"/>
                    <a:gd name="connsiteX46" fmla="*/ 1005372 w 1083520"/>
                    <a:gd name="connsiteY46" fmla="*/ 78627 h 292934"/>
                    <a:gd name="connsiteX47" fmla="*/ 1003934 w 1083520"/>
                    <a:gd name="connsiteY47" fmla="*/ 77668 h 292934"/>
                    <a:gd name="connsiteX48" fmla="*/ 1000098 w 1083520"/>
                    <a:gd name="connsiteY48" fmla="*/ 74312 h 292934"/>
                    <a:gd name="connsiteX49" fmla="*/ 998181 w 1083520"/>
                    <a:gd name="connsiteY49" fmla="*/ 72874 h 292934"/>
                    <a:gd name="connsiteX50" fmla="*/ 993387 w 1083520"/>
                    <a:gd name="connsiteY50" fmla="*/ 69518 h 292934"/>
                    <a:gd name="connsiteX51" fmla="*/ 991468 w 1083520"/>
                    <a:gd name="connsiteY51" fmla="*/ 68559 h 292934"/>
                    <a:gd name="connsiteX52" fmla="*/ 990989 w 1083520"/>
                    <a:gd name="connsiteY52" fmla="*/ 68079 h 292934"/>
                    <a:gd name="connsiteX53" fmla="*/ 989071 w 1083520"/>
                    <a:gd name="connsiteY53" fmla="*/ 67121 h 292934"/>
                    <a:gd name="connsiteX54" fmla="*/ 981401 w 1083520"/>
                    <a:gd name="connsiteY54" fmla="*/ 62806 h 292934"/>
                    <a:gd name="connsiteX55" fmla="*/ 977565 w 1083520"/>
                    <a:gd name="connsiteY55" fmla="*/ 60888 h 292934"/>
                    <a:gd name="connsiteX56" fmla="*/ 969415 w 1083520"/>
                    <a:gd name="connsiteY56" fmla="*/ 57052 h 292934"/>
                    <a:gd name="connsiteX57" fmla="*/ 967018 w 1083520"/>
                    <a:gd name="connsiteY57" fmla="*/ 56094 h 292934"/>
                    <a:gd name="connsiteX58" fmla="*/ 965099 w 1083520"/>
                    <a:gd name="connsiteY58" fmla="*/ 55135 h 292934"/>
                    <a:gd name="connsiteX59" fmla="*/ 958868 w 1083520"/>
                    <a:gd name="connsiteY59" fmla="*/ 52738 h 292934"/>
                    <a:gd name="connsiteX60" fmla="*/ 952635 w 1083520"/>
                    <a:gd name="connsiteY60" fmla="*/ 50341 h 292934"/>
                    <a:gd name="connsiteX61" fmla="*/ 945922 w 1083520"/>
                    <a:gd name="connsiteY61" fmla="*/ 47943 h 292934"/>
                    <a:gd name="connsiteX62" fmla="*/ 941607 w 1083520"/>
                    <a:gd name="connsiteY62" fmla="*/ 46505 h 292934"/>
                    <a:gd name="connsiteX63" fmla="*/ 939210 w 1083520"/>
                    <a:gd name="connsiteY63" fmla="*/ 45546 h 292934"/>
                    <a:gd name="connsiteX64" fmla="*/ 933457 w 1083520"/>
                    <a:gd name="connsiteY64" fmla="*/ 43629 h 292934"/>
                    <a:gd name="connsiteX65" fmla="*/ 924827 w 1083520"/>
                    <a:gd name="connsiteY65" fmla="*/ 41232 h 292934"/>
                    <a:gd name="connsiteX66" fmla="*/ 918594 w 1083520"/>
                    <a:gd name="connsiteY66" fmla="*/ 39313 h 292934"/>
                    <a:gd name="connsiteX67" fmla="*/ 914759 w 1083520"/>
                    <a:gd name="connsiteY67" fmla="*/ 38355 h 292934"/>
                    <a:gd name="connsiteX68" fmla="*/ 909486 w 1083520"/>
                    <a:gd name="connsiteY68" fmla="*/ 36916 h 292934"/>
                    <a:gd name="connsiteX69" fmla="*/ 903733 w 1083520"/>
                    <a:gd name="connsiteY69" fmla="*/ 35478 h 292934"/>
                    <a:gd name="connsiteX70" fmla="*/ 892226 w 1083520"/>
                    <a:gd name="connsiteY70" fmla="*/ 33080 h 292934"/>
                    <a:gd name="connsiteX71" fmla="*/ 886952 w 1083520"/>
                    <a:gd name="connsiteY71" fmla="*/ 31643 h 292934"/>
                    <a:gd name="connsiteX72" fmla="*/ 885514 w 1083520"/>
                    <a:gd name="connsiteY72" fmla="*/ 31163 h 292934"/>
                    <a:gd name="connsiteX73" fmla="*/ 869212 w 1083520"/>
                    <a:gd name="connsiteY73" fmla="*/ 27807 h 292934"/>
                    <a:gd name="connsiteX74" fmla="*/ 867775 w 1083520"/>
                    <a:gd name="connsiteY74" fmla="*/ 27327 h 292934"/>
                    <a:gd name="connsiteX75" fmla="*/ 852432 w 1083520"/>
                    <a:gd name="connsiteY75" fmla="*/ 24452 h 292934"/>
                    <a:gd name="connsiteX76" fmla="*/ 848598 w 1083520"/>
                    <a:gd name="connsiteY76" fmla="*/ 23972 h 292934"/>
                    <a:gd name="connsiteX77" fmla="*/ 831818 w 1083520"/>
                    <a:gd name="connsiteY77" fmla="*/ 21095 h 292934"/>
                    <a:gd name="connsiteX78" fmla="*/ 826063 w 1083520"/>
                    <a:gd name="connsiteY78" fmla="*/ 20136 h 292934"/>
                    <a:gd name="connsiteX79" fmla="*/ 815996 w 1083520"/>
                    <a:gd name="connsiteY79" fmla="*/ 18697 h 292934"/>
                    <a:gd name="connsiteX80" fmla="*/ 814557 w 1083520"/>
                    <a:gd name="connsiteY80" fmla="*/ 18697 h 292934"/>
                    <a:gd name="connsiteX81" fmla="*/ 797297 w 1083520"/>
                    <a:gd name="connsiteY81" fmla="*/ 16300 h 292934"/>
                    <a:gd name="connsiteX82" fmla="*/ 795380 w 1083520"/>
                    <a:gd name="connsiteY82" fmla="*/ 15822 h 292934"/>
                    <a:gd name="connsiteX83" fmla="*/ 775244 w 1083520"/>
                    <a:gd name="connsiteY83" fmla="*/ 13424 h 292934"/>
                    <a:gd name="connsiteX84" fmla="*/ 774286 w 1083520"/>
                    <a:gd name="connsiteY84" fmla="*/ 13424 h 292934"/>
                    <a:gd name="connsiteX85" fmla="*/ 770450 w 1083520"/>
                    <a:gd name="connsiteY85" fmla="*/ 12944 h 292934"/>
                    <a:gd name="connsiteX86" fmla="*/ 752711 w 1083520"/>
                    <a:gd name="connsiteY86" fmla="*/ 11027 h 292934"/>
                    <a:gd name="connsiteX87" fmla="*/ 745040 w 1083520"/>
                    <a:gd name="connsiteY87" fmla="*/ 10069 h 292934"/>
                    <a:gd name="connsiteX88" fmla="*/ 728739 w 1083520"/>
                    <a:gd name="connsiteY88" fmla="*/ 8630 h 292934"/>
                    <a:gd name="connsiteX89" fmla="*/ 723945 w 1083520"/>
                    <a:gd name="connsiteY89" fmla="*/ 8150 h 292934"/>
                    <a:gd name="connsiteX90" fmla="*/ 722027 w 1083520"/>
                    <a:gd name="connsiteY90" fmla="*/ 8150 h 292934"/>
                    <a:gd name="connsiteX91" fmla="*/ 692782 w 1083520"/>
                    <a:gd name="connsiteY91" fmla="*/ 5753 h 292934"/>
                    <a:gd name="connsiteX92" fmla="*/ 687028 w 1083520"/>
                    <a:gd name="connsiteY92" fmla="*/ 5274 h 292934"/>
                    <a:gd name="connsiteX93" fmla="*/ 656344 w 1083520"/>
                    <a:gd name="connsiteY93" fmla="*/ 3356 h 292934"/>
                    <a:gd name="connsiteX94" fmla="*/ 655864 w 1083520"/>
                    <a:gd name="connsiteY94" fmla="*/ 3356 h 292934"/>
                    <a:gd name="connsiteX95" fmla="*/ 652989 w 1083520"/>
                    <a:gd name="connsiteY95" fmla="*/ 3356 h 292934"/>
                    <a:gd name="connsiteX96" fmla="*/ 630934 w 1083520"/>
                    <a:gd name="connsiteY96" fmla="*/ 2397 h 292934"/>
                    <a:gd name="connsiteX97" fmla="*/ 623743 w 1083520"/>
                    <a:gd name="connsiteY97" fmla="*/ 1917 h 292934"/>
                    <a:gd name="connsiteX98" fmla="*/ 602168 w 1083520"/>
                    <a:gd name="connsiteY98" fmla="*/ 959 h 292934"/>
                    <a:gd name="connsiteX99" fmla="*/ 597374 w 1083520"/>
                    <a:gd name="connsiteY99" fmla="*/ 959 h 292934"/>
                    <a:gd name="connsiteX100" fmla="*/ 571485 w 1083520"/>
                    <a:gd name="connsiteY100" fmla="*/ 480 h 292934"/>
                    <a:gd name="connsiteX101" fmla="*/ 564772 w 1083520"/>
                    <a:gd name="connsiteY101" fmla="*/ 480 h 292934"/>
                    <a:gd name="connsiteX102" fmla="*/ 544636 w 1083520"/>
                    <a:gd name="connsiteY102" fmla="*/ 0 h 292934"/>
                    <a:gd name="connsiteX103" fmla="*/ 537445 w 1083520"/>
                    <a:gd name="connsiteY103" fmla="*/ 0 h 292934"/>
                    <a:gd name="connsiteX104" fmla="*/ 533130 w 1083520"/>
                    <a:gd name="connsiteY104" fmla="*/ 0 h 292934"/>
                    <a:gd name="connsiteX105" fmla="*/ 533130 w 1083520"/>
                    <a:gd name="connsiteY105" fmla="*/ 0 h 292934"/>
                    <a:gd name="connsiteX106" fmla="*/ 533130 w 1083520"/>
                    <a:gd name="connsiteY106" fmla="*/ 0 h 292934"/>
                    <a:gd name="connsiteX107" fmla="*/ 533130 w 1083520"/>
                    <a:gd name="connsiteY107" fmla="*/ 0 h 292934"/>
                    <a:gd name="connsiteX108" fmla="*/ 516829 w 1083520"/>
                    <a:gd name="connsiteY108" fmla="*/ 0 h 292934"/>
                    <a:gd name="connsiteX109" fmla="*/ 510117 w 1083520"/>
                    <a:gd name="connsiteY109" fmla="*/ 0 h 292934"/>
                    <a:gd name="connsiteX110" fmla="*/ 483268 w 1083520"/>
                    <a:gd name="connsiteY110" fmla="*/ 480 h 292934"/>
                    <a:gd name="connsiteX111" fmla="*/ 477037 w 1083520"/>
                    <a:gd name="connsiteY111" fmla="*/ 480 h 292934"/>
                    <a:gd name="connsiteX112" fmla="*/ 456421 w 1083520"/>
                    <a:gd name="connsiteY112" fmla="*/ 959 h 292934"/>
                    <a:gd name="connsiteX113" fmla="*/ 447311 w 1083520"/>
                    <a:gd name="connsiteY113" fmla="*/ 1439 h 292934"/>
                    <a:gd name="connsiteX114" fmla="*/ 430052 w 1083520"/>
                    <a:gd name="connsiteY114" fmla="*/ 1917 h 292934"/>
                    <a:gd name="connsiteX115" fmla="*/ 425258 w 1083520"/>
                    <a:gd name="connsiteY115" fmla="*/ 1917 h 292934"/>
                    <a:gd name="connsiteX116" fmla="*/ 420942 w 1083520"/>
                    <a:gd name="connsiteY116" fmla="*/ 1917 h 292934"/>
                    <a:gd name="connsiteX117" fmla="*/ 392656 w 1083520"/>
                    <a:gd name="connsiteY117" fmla="*/ 3356 h 292934"/>
                    <a:gd name="connsiteX118" fmla="*/ 389779 w 1083520"/>
                    <a:gd name="connsiteY118" fmla="*/ 3356 h 292934"/>
                    <a:gd name="connsiteX119" fmla="*/ 360054 w 1083520"/>
                    <a:gd name="connsiteY119" fmla="*/ 5274 h 292934"/>
                    <a:gd name="connsiteX120" fmla="*/ 356698 w 1083520"/>
                    <a:gd name="connsiteY120" fmla="*/ 5274 h 292934"/>
                    <a:gd name="connsiteX121" fmla="*/ 350945 w 1083520"/>
                    <a:gd name="connsiteY121" fmla="*/ 5753 h 292934"/>
                    <a:gd name="connsiteX122" fmla="*/ 337041 w 1083520"/>
                    <a:gd name="connsiteY122" fmla="*/ 6712 h 292934"/>
                    <a:gd name="connsiteX123" fmla="*/ 326974 w 1083520"/>
                    <a:gd name="connsiteY123" fmla="*/ 7671 h 292934"/>
                    <a:gd name="connsiteX124" fmla="*/ 313069 w 1083520"/>
                    <a:gd name="connsiteY124" fmla="*/ 9109 h 292934"/>
                    <a:gd name="connsiteX125" fmla="*/ 306838 w 1083520"/>
                    <a:gd name="connsiteY125" fmla="*/ 9589 h 292934"/>
                    <a:gd name="connsiteX126" fmla="*/ 303002 w 1083520"/>
                    <a:gd name="connsiteY126" fmla="*/ 10069 h 292934"/>
                    <a:gd name="connsiteX127" fmla="*/ 292933 w 1083520"/>
                    <a:gd name="connsiteY127" fmla="*/ 11027 h 292934"/>
                    <a:gd name="connsiteX128" fmla="*/ 281906 w 1083520"/>
                    <a:gd name="connsiteY128" fmla="*/ 12466 h 292934"/>
                    <a:gd name="connsiteX129" fmla="*/ 272317 w 1083520"/>
                    <a:gd name="connsiteY129" fmla="*/ 13903 h 292934"/>
                    <a:gd name="connsiteX130" fmla="*/ 265606 w 1083520"/>
                    <a:gd name="connsiteY130" fmla="*/ 14863 h 292934"/>
                    <a:gd name="connsiteX131" fmla="*/ 261291 w 1083520"/>
                    <a:gd name="connsiteY131" fmla="*/ 15342 h 292934"/>
                    <a:gd name="connsiteX132" fmla="*/ 253140 w 1083520"/>
                    <a:gd name="connsiteY132" fmla="*/ 16300 h 292934"/>
                    <a:gd name="connsiteX133" fmla="*/ 242114 w 1083520"/>
                    <a:gd name="connsiteY133" fmla="*/ 17739 h 292934"/>
                    <a:gd name="connsiteX134" fmla="*/ 234443 w 1083520"/>
                    <a:gd name="connsiteY134" fmla="*/ 19177 h 292934"/>
                    <a:gd name="connsiteX135" fmla="*/ 230128 w 1083520"/>
                    <a:gd name="connsiteY135" fmla="*/ 19657 h 292934"/>
                    <a:gd name="connsiteX136" fmla="*/ 223415 w 1083520"/>
                    <a:gd name="connsiteY136" fmla="*/ 20616 h 292934"/>
                    <a:gd name="connsiteX137" fmla="*/ 216704 w 1083520"/>
                    <a:gd name="connsiteY137" fmla="*/ 21575 h 292934"/>
                    <a:gd name="connsiteX138" fmla="*/ 205197 w 1083520"/>
                    <a:gd name="connsiteY138" fmla="*/ 23492 h 292934"/>
                    <a:gd name="connsiteX139" fmla="*/ 199444 w 1083520"/>
                    <a:gd name="connsiteY139" fmla="*/ 24452 h 292934"/>
                    <a:gd name="connsiteX140" fmla="*/ 198005 w 1083520"/>
                    <a:gd name="connsiteY140" fmla="*/ 24930 h 292934"/>
                    <a:gd name="connsiteX141" fmla="*/ 183143 w 1083520"/>
                    <a:gd name="connsiteY141" fmla="*/ 28286 h 292934"/>
                    <a:gd name="connsiteX142" fmla="*/ 169239 w 1083520"/>
                    <a:gd name="connsiteY142" fmla="*/ 31643 h 292934"/>
                    <a:gd name="connsiteX143" fmla="*/ 168760 w 1083520"/>
                    <a:gd name="connsiteY143" fmla="*/ 31643 h 292934"/>
                    <a:gd name="connsiteX144" fmla="*/ 165405 w 1083520"/>
                    <a:gd name="connsiteY144" fmla="*/ 32602 h 292934"/>
                    <a:gd name="connsiteX145" fmla="*/ 156295 w 1083520"/>
                    <a:gd name="connsiteY145" fmla="*/ 34999 h 292934"/>
                    <a:gd name="connsiteX146" fmla="*/ 151500 w 1083520"/>
                    <a:gd name="connsiteY146" fmla="*/ 36437 h 292934"/>
                    <a:gd name="connsiteX147" fmla="*/ 143830 w 1083520"/>
                    <a:gd name="connsiteY147" fmla="*/ 38835 h 292934"/>
                    <a:gd name="connsiteX148" fmla="*/ 141912 w 1083520"/>
                    <a:gd name="connsiteY148" fmla="*/ 39313 h 292934"/>
                    <a:gd name="connsiteX149" fmla="*/ 139515 w 1083520"/>
                    <a:gd name="connsiteY149" fmla="*/ 40272 h 292934"/>
                    <a:gd name="connsiteX150" fmla="*/ 131364 w 1083520"/>
                    <a:gd name="connsiteY150" fmla="*/ 43149 h 292934"/>
                    <a:gd name="connsiteX151" fmla="*/ 127529 w 1083520"/>
                    <a:gd name="connsiteY151" fmla="*/ 44588 h 292934"/>
                    <a:gd name="connsiteX152" fmla="*/ 118420 w 1083520"/>
                    <a:gd name="connsiteY152" fmla="*/ 47943 h 292934"/>
                    <a:gd name="connsiteX153" fmla="*/ 116981 w 1083520"/>
                    <a:gd name="connsiteY153" fmla="*/ 48423 h 292934"/>
                    <a:gd name="connsiteX154" fmla="*/ 116501 w 1083520"/>
                    <a:gd name="connsiteY154" fmla="*/ 48423 h 292934"/>
                    <a:gd name="connsiteX155" fmla="*/ 115064 w 1083520"/>
                    <a:gd name="connsiteY155" fmla="*/ 48902 h 292934"/>
                    <a:gd name="connsiteX156" fmla="*/ 108831 w 1083520"/>
                    <a:gd name="connsiteY156" fmla="*/ 51779 h 292934"/>
                    <a:gd name="connsiteX157" fmla="*/ 106434 w 1083520"/>
                    <a:gd name="connsiteY157" fmla="*/ 52738 h 292934"/>
                    <a:gd name="connsiteX158" fmla="*/ 101640 w 1083520"/>
                    <a:gd name="connsiteY158" fmla="*/ 55135 h 292934"/>
                    <a:gd name="connsiteX159" fmla="*/ 99721 w 1083520"/>
                    <a:gd name="connsiteY159" fmla="*/ 56094 h 292934"/>
                    <a:gd name="connsiteX160" fmla="*/ 94927 w 1083520"/>
                    <a:gd name="connsiteY160" fmla="*/ 58491 h 292934"/>
                    <a:gd name="connsiteX161" fmla="*/ 93490 w 1083520"/>
                    <a:gd name="connsiteY161" fmla="*/ 58971 h 292934"/>
                    <a:gd name="connsiteX162" fmla="*/ 93010 w 1083520"/>
                    <a:gd name="connsiteY162" fmla="*/ 58971 h 292934"/>
                    <a:gd name="connsiteX163" fmla="*/ 88215 w 1083520"/>
                    <a:gd name="connsiteY163" fmla="*/ 62326 h 292934"/>
                    <a:gd name="connsiteX164" fmla="*/ 87257 w 1083520"/>
                    <a:gd name="connsiteY164" fmla="*/ 62806 h 292934"/>
                    <a:gd name="connsiteX165" fmla="*/ 83901 w 1083520"/>
                    <a:gd name="connsiteY165" fmla="*/ 65682 h 292934"/>
                    <a:gd name="connsiteX166" fmla="*/ 82462 w 1083520"/>
                    <a:gd name="connsiteY166" fmla="*/ 67121 h 292934"/>
                    <a:gd name="connsiteX167" fmla="*/ 80065 w 1083520"/>
                    <a:gd name="connsiteY167" fmla="*/ 69518 h 292934"/>
                    <a:gd name="connsiteX168" fmla="*/ 78627 w 1083520"/>
                    <a:gd name="connsiteY168" fmla="*/ 70956 h 292934"/>
                    <a:gd name="connsiteX169" fmla="*/ 76709 w 1083520"/>
                    <a:gd name="connsiteY169" fmla="*/ 73354 h 292934"/>
                    <a:gd name="connsiteX170" fmla="*/ 75750 w 1083520"/>
                    <a:gd name="connsiteY170" fmla="*/ 74792 h 292934"/>
                    <a:gd name="connsiteX171" fmla="*/ 74312 w 1083520"/>
                    <a:gd name="connsiteY171" fmla="*/ 77189 h 292934"/>
                    <a:gd name="connsiteX172" fmla="*/ 73832 w 1083520"/>
                    <a:gd name="connsiteY172" fmla="*/ 78627 h 292934"/>
                    <a:gd name="connsiteX173" fmla="*/ 72874 w 1083520"/>
                    <a:gd name="connsiteY173" fmla="*/ 81024 h 292934"/>
                    <a:gd name="connsiteX174" fmla="*/ 72394 w 1083520"/>
                    <a:gd name="connsiteY174" fmla="*/ 81984 h 292934"/>
                    <a:gd name="connsiteX175" fmla="*/ 71915 w 1083520"/>
                    <a:gd name="connsiteY175" fmla="*/ 85818 h 292934"/>
                    <a:gd name="connsiteX176" fmla="*/ 71915 w 1083520"/>
                    <a:gd name="connsiteY176" fmla="*/ 85818 h 292934"/>
                    <a:gd name="connsiteX177" fmla="*/ 70955 w 1083520"/>
                    <a:gd name="connsiteY177" fmla="*/ 109790 h 292934"/>
                    <a:gd name="connsiteX178" fmla="*/ 69997 w 1083520"/>
                    <a:gd name="connsiteY178" fmla="*/ 137119 h 292934"/>
                    <a:gd name="connsiteX179" fmla="*/ 69038 w 1083520"/>
                    <a:gd name="connsiteY179" fmla="*/ 136639 h 292934"/>
                    <a:gd name="connsiteX180" fmla="*/ 61846 w 1083520"/>
                    <a:gd name="connsiteY180" fmla="*/ 133762 h 292934"/>
                    <a:gd name="connsiteX181" fmla="*/ 51299 w 1083520"/>
                    <a:gd name="connsiteY181" fmla="*/ 129447 h 292934"/>
                    <a:gd name="connsiteX182" fmla="*/ 50819 w 1083520"/>
                    <a:gd name="connsiteY182" fmla="*/ 128967 h 292934"/>
                    <a:gd name="connsiteX183" fmla="*/ 41231 w 1083520"/>
                    <a:gd name="connsiteY183" fmla="*/ 124173 h 292934"/>
                    <a:gd name="connsiteX184" fmla="*/ 39313 w 1083520"/>
                    <a:gd name="connsiteY184" fmla="*/ 123214 h 292934"/>
                    <a:gd name="connsiteX185" fmla="*/ 30683 w 1083520"/>
                    <a:gd name="connsiteY185" fmla="*/ 118420 h 292934"/>
                    <a:gd name="connsiteX186" fmla="*/ 28766 w 1083520"/>
                    <a:gd name="connsiteY186" fmla="*/ 116981 h 292934"/>
                    <a:gd name="connsiteX187" fmla="*/ 23012 w 1083520"/>
                    <a:gd name="connsiteY187" fmla="*/ 113147 h 292934"/>
                    <a:gd name="connsiteX188" fmla="*/ 20615 w 1083520"/>
                    <a:gd name="connsiteY188" fmla="*/ 111708 h 292934"/>
                    <a:gd name="connsiteX189" fmla="*/ 15820 w 1083520"/>
                    <a:gd name="connsiteY189" fmla="*/ 107873 h 292934"/>
                    <a:gd name="connsiteX190" fmla="*/ 14383 w 1083520"/>
                    <a:gd name="connsiteY190" fmla="*/ 106434 h 292934"/>
                    <a:gd name="connsiteX191" fmla="*/ 9589 w 1083520"/>
                    <a:gd name="connsiteY191" fmla="*/ 101161 h 292934"/>
                    <a:gd name="connsiteX192" fmla="*/ 9109 w 1083520"/>
                    <a:gd name="connsiteY192" fmla="*/ 100201 h 292934"/>
                    <a:gd name="connsiteX193" fmla="*/ 6232 w 1083520"/>
                    <a:gd name="connsiteY193" fmla="*/ 95887 h 292934"/>
                    <a:gd name="connsiteX194" fmla="*/ 5273 w 1083520"/>
                    <a:gd name="connsiteY194" fmla="*/ 94448 h 292934"/>
                    <a:gd name="connsiteX195" fmla="*/ 3835 w 1083520"/>
                    <a:gd name="connsiteY195" fmla="*/ 90613 h 292934"/>
                    <a:gd name="connsiteX196" fmla="*/ 3356 w 1083520"/>
                    <a:gd name="connsiteY196" fmla="*/ 89175 h 292934"/>
                    <a:gd name="connsiteX197" fmla="*/ 2876 w 1083520"/>
                    <a:gd name="connsiteY197" fmla="*/ 83901 h 292934"/>
                    <a:gd name="connsiteX198" fmla="*/ 0 w 1083520"/>
                    <a:gd name="connsiteY198" fmla="*/ 179788 h 292934"/>
                    <a:gd name="connsiteX199" fmla="*/ 479 w 1083520"/>
                    <a:gd name="connsiteY199" fmla="*/ 185062 h 292934"/>
                    <a:gd name="connsiteX200" fmla="*/ 959 w 1083520"/>
                    <a:gd name="connsiteY200" fmla="*/ 186499 h 292934"/>
                    <a:gd name="connsiteX201" fmla="*/ 2397 w 1083520"/>
                    <a:gd name="connsiteY201" fmla="*/ 190335 h 292934"/>
                    <a:gd name="connsiteX202" fmla="*/ 3356 w 1083520"/>
                    <a:gd name="connsiteY202" fmla="*/ 191774 h 292934"/>
                    <a:gd name="connsiteX203" fmla="*/ 6232 w 1083520"/>
                    <a:gd name="connsiteY203" fmla="*/ 196088 h 292934"/>
                    <a:gd name="connsiteX204" fmla="*/ 6712 w 1083520"/>
                    <a:gd name="connsiteY204" fmla="*/ 197048 h 292934"/>
                    <a:gd name="connsiteX205" fmla="*/ 11506 w 1083520"/>
                    <a:gd name="connsiteY205" fmla="*/ 202321 h 292934"/>
                    <a:gd name="connsiteX206" fmla="*/ 12944 w 1083520"/>
                    <a:gd name="connsiteY206" fmla="*/ 203759 h 292934"/>
                    <a:gd name="connsiteX207" fmla="*/ 17739 w 1083520"/>
                    <a:gd name="connsiteY207" fmla="*/ 207595 h 292934"/>
                    <a:gd name="connsiteX208" fmla="*/ 20136 w 1083520"/>
                    <a:gd name="connsiteY208" fmla="*/ 209034 h 292934"/>
                    <a:gd name="connsiteX209" fmla="*/ 25889 w 1083520"/>
                    <a:gd name="connsiteY209" fmla="*/ 212868 h 292934"/>
                    <a:gd name="connsiteX210" fmla="*/ 27806 w 1083520"/>
                    <a:gd name="connsiteY210" fmla="*/ 214307 h 292934"/>
                    <a:gd name="connsiteX211" fmla="*/ 28766 w 1083520"/>
                    <a:gd name="connsiteY211" fmla="*/ 214787 h 292934"/>
                    <a:gd name="connsiteX212" fmla="*/ 36436 w 1083520"/>
                    <a:gd name="connsiteY212" fmla="*/ 219101 h 292934"/>
                    <a:gd name="connsiteX213" fmla="*/ 38355 w 1083520"/>
                    <a:gd name="connsiteY213" fmla="*/ 220060 h 292934"/>
                    <a:gd name="connsiteX214" fmla="*/ 47943 w 1083520"/>
                    <a:gd name="connsiteY214" fmla="*/ 224854 h 292934"/>
                    <a:gd name="connsiteX215" fmla="*/ 48422 w 1083520"/>
                    <a:gd name="connsiteY215" fmla="*/ 225334 h 292934"/>
                    <a:gd name="connsiteX216" fmla="*/ 56572 w 1083520"/>
                    <a:gd name="connsiteY216" fmla="*/ 228690 h 292934"/>
                    <a:gd name="connsiteX217" fmla="*/ 58969 w 1083520"/>
                    <a:gd name="connsiteY217" fmla="*/ 229648 h 292934"/>
                    <a:gd name="connsiteX218" fmla="*/ 66161 w 1083520"/>
                    <a:gd name="connsiteY218" fmla="*/ 232525 h 292934"/>
                    <a:gd name="connsiteX219" fmla="*/ 73352 w 1083520"/>
                    <a:gd name="connsiteY219" fmla="*/ 234923 h 292934"/>
                    <a:gd name="connsiteX220" fmla="*/ 81024 w 1083520"/>
                    <a:gd name="connsiteY220" fmla="*/ 237320 h 292934"/>
                    <a:gd name="connsiteX221" fmla="*/ 86298 w 1083520"/>
                    <a:gd name="connsiteY221" fmla="*/ 239237 h 292934"/>
                    <a:gd name="connsiteX222" fmla="*/ 89174 w 1083520"/>
                    <a:gd name="connsiteY222" fmla="*/ 240197 h 292934"/>
                    <a:gd name="connsiteX223" fmla="*/ 95887 w 1083520"/>
                    <a:gd name="connsiteY223" fmla="*/ 242114 h 292934"/>
                    <a:gd name="connsiteX224" fmla="*/ 105475 w 1083520"/>
                    <a:gd name="connsiteY224" fmla="*/ 244991 h 292934"/>
                    <a:gd name="connsiteX225" fmla="*/ 112667 w 1083520"/>
                    <a:gd name="connsiteY225" fmla="*/ 246908 h 292934"/>
                    <a:gd name="connsiteX226" fmla="*/ 117461 w 1083520"/>
                    <a:gd name="connsiteY226" fmla="*/ 248347 h 292934"/>
                    <a:gd name="connsiteX227" fmla="*/ 123693 w 1083520"/>
                    <a:gd name="connsiteY227" fmla="*/ 249785 h 292934"/>
                    <a:gd name="connsiteX228" fmla="*/ 130406 w 1083520"/>
                    <a:gd name="connsiteY228" fmla="*/ 251223 h 292934"/>
                    <a:gd name="connsiteX229" fmla="*/ 143350 w 1083520"/>
                    <a:gd name="connsiteY229" fmla="*/ 254100 h 292934"/>
                    <a:gd name="connsiteX230" fmla="*/ 149583 w 1083520"/>
                    <a:gd name="connsiteY230" fmla="*/ 255538 h 292934"/>
                    <a:gd name="connsiteX231" fmla="*/ 151500 w 1083520"/>
                    <a:gd name="connsiteY231" fmla="*/ 256017 h 292934"/>
                    <a:gd name="connsiteX232" fmla="*/ 170199 w 1083520"/>
                    <a:gd name="connsiteY232" fmla="*/ 259853 h 292934"/>
                    <a:gd name="connsiteX233" fmla="*/ 171636 w 1083520"/>
                    <a:gd name="connsiteY233" fmla="*/ 260333 h 292934"/>
                    <a:gd name="connsiteX234" fmla="*/ 189376 w 1083520"/>
                    <a:gd name="connsiteY234" fmla="*/ 263689 h 292934"/>
                    <a:gd name="connsiteX235" fmla="*/ 193691 w 1083520"/>
                    <a:gd name="connsiteY235" fmla="*/ 264647 h 292934"/>
                    <a:gd name="connsiteX236" fmla="*/ 213827 w 1083520"/>
                    <a:gd name="connsiteY236" fmla="*/ 268003 h 292934"/>
                    <a:gd name="connsiteX237" fmla="*/ 220540 w 1083520"/>
                    <a:gd name="connsiteY237" fmla="*/ 268963 h 292934"/>
                    <a:gd name="connsiteX238" fmla="*/ 231087 w 1083520"/>
                    <a:gd name="connsiteY238" fmla="*/ 270400 h 292934"/>
                    <a:gd name="connsiteX239" fmla="*/ 234443 w 1083520"/>
                    <a:gd name="connsiteY239" fmla="*/ 270880 h 292934"/>
                    <a:gd name="connsiteX240" fmla="*/ 246908 w 1083520"/>
                    <a:gd name="connsiteY240" fmla="*/ 272797 h 292934"/>
                    <a:gd name="connsiteX241" fmla="*/ 257934 w 1083520"/>
                    <a:gd name="connsiteY241" fmla="*/ 274236 h 292934"/>
                    <a:gd name="connsiteX242" fmla="*/ 270880 w 1083520"/>
                    <a:gd name="connsiteY242" fmla="*/ 275674 h 292934"/>
                    <a:gd name="connsiteX243" fmla="*/ 279030 w 1083520"/>
                    <a:gd name="connsiteY243" fmla="*/ 276633 h 292934"/>
                    <a:gd name="connsiteX244" fmla="*/ 281427 w 1083520"/>
                    <a:gd name="connsiteY244" fmla="*/ 277113 h 292934"/>
                    <a:gd name="connsiteX245" fmla="*/ 304440 w 1083520"/>
                    <a:gd name="connsiteY245" fmla="*/ 279510 h 292934"/>
                    <a:gd name="connsiteX246" fmla="*/ 307796 w 1083520"/>
                    <a:gd name="connsiteY246" fmla="*/ 279989 h 292934"/>
                    <a:gd name="connsiteX247" fmla="*/ 334644 w 1083520"/>
                    <a:gd name="connsiteY247" fmla="*/ 282386 h 292934"/>
                    <a:gd name="connsiteX248" fmla="*/ 336082 w 1083520"/>
                    <a:gd name="connsiteY248" fmla="*/ 282386 h 292934"/>
                    <a:gd name="connsiteX249" fmla="*/ 339918 w 1083520"/>
                    <a:gd name="connsiteY249" fmla="*/ 282866 h 292934"/>
                    <a:gd name="connsiteX250" fmla="*/ 371081 w 1083520"/>
                    <a:gd name="connsiteY250" fmla="*/ 285263 h 292934"/>
                    <a:gd name="connsiteX251" fmla="*/ 377793 w 1083520"/>
                    <a:gd name="connsiteY251" fmla="*/ 285743 h 292934"/>
                    <a:gd name="connsiteX252" fmla="*/ 412313 w 1083520"/>
                    <a:gd name="connsiteY252" fmla="*/ 288140 h 292934"/>
                    <a:gd name="connsiteX253" fmla="*/ 414710 w 1083520"/>
                    <a:gd name="connsiteY253" fmla="*/ 288140 h 292934"/>
                    <a:gd name="connsiteX254" fmla="*/ 420942 w 1083520"/>
                    <a:gd name="connsiteY254" fmla="*/ 288619 h 292934"/>
                    <a:gd name="connsiteX255" fmla="*/ 442038 w 1083520"/>
                    <a:gd name="connsiteY255" fmla="*/ 289578 h 292934"/>
                    <a:gd name="connsiteX256" fmla="*/ 452105 w 1083520"/>
                    <a:gd name="connsiteY256" fmla="*/ 290057 h 292934"/>
                    <a:gd name="connsiteX257" fmla="*/ 475118 w 1083520"/>
                    <a:gd name="connsiteY257" fmla="*/ 291016 h 292934"/>
                    <a:gd name="connsiteX258" fmla="*/ 482310 w 1083520"/>
                    <a:gd name="connsiteY258" fmla="*/ 291496 h 292934"/>
                    <a:gd name="connsiteX259" fmla="*/ 512514 w 1083520"/>
                    <a:gd name="connsiteY259" fmla="*/ 292455 h 292934"/>
                    <a:gd name="connsiteX260" fmla="*/ 519226 w 1083520"/>
                    <a:gd name="connsiteY260" fmla="*/ 292455 h 292934"/>
                    <a:gd name="connsiteX261" fmla="*/ 542719 w 1083520"/>
                    <a:gd name="connsiteY261" fmla="*/ 292934 h 292934"/>
                    <a:gd name="connsiteX262" fmla="*/ 552786 w 1083520"/>
                    <a:gd name="connsiteY262" fmla="*/ 292934 h 292934"/>
                    <a:gd name="connsiteX263" fmla="*/ 574361 w 1083520"/>
                    <a:gd name="connsiteY263" fmla="*/ 292934 h 292934"/>
                    <a:gd name="connsiteX264" fmla="*/ 583471 w 1083520"/>
                    <a:gd name="connsiteY264" fmla="*/ 292934 h 292934"/>
                    <a:gd name="connsiteX265" fmla="*/ 611757 w 1083520"/>
                    <a:gd name="connsiteY265" fmla="*/ 292455 h 292934"/>
                    <a:gd name="connsiteX266" fmla="*/ 613195 w 1083520"/>
                    <a:gd name="connsiteY266" fmla="*/ 292455 h 292934"/>
                    <a:gd name="connsiteX267" fmla="*/ 642920 w 1083520"/>
                    <a:gd name="connsiteY267" fmla="*/ 291975 h 292934"/>
                    <a:gd name="connsiteX268" fmla="*/ 652030 w 1083520"/>
                    <a:gd name="connsiteY268" fmla="*/ 291496 h 292934"/>
                    <a:gd name="connsiteX269" fmla="*/ 673125 w 1083520"/>
                    <a:gd name="connsiteY269" fmla="*/ 290537 h 292934"/>
                    <a:gd name="connsiteX270" fmla="*/ 678399 w 1083520"/>
                    <a:gd name="connsiteY270" fmla="*/ 290537 h 292934"/>
                    <a:gd name="connsiteX271" fmla="*/ 682233 w 1083520"/>
                    <a:gd name="connsiteY271" fmla="*/ 290537 h 292934"/>
                    <a:gd name="connsiteX272" fmla="*/ 716753 w 1083520"/>
                    <a:gd name="connsiteY272" fmla="*/ 288619 h 292934"/>
                    <a:gd name="connsiteX273" fmla="*/ 721548 w 1083520"/>
                    <a:gd name="connsiteY273" fmla="*/ 288140 h 292934"/>
                    <a:gd name="connsiteX274" fmla="*/ 752711 w 1083520"/>
                    <a:gd name="connsiteY274" fmla="*/ 286222 h 292934"/>
                    <a:gd name="connsiteX275" fmla="*/ 757025 w 1083520"/>
                    <a:gd name="connsiteY275" fmla="*/ 285743 h 292934"/>
                    <a:gd name="connsiteX276" fmla="*/ 759903 w 1083520"/>
                    <a:gd name="connsiteY276" fmla="*/ 285743 h 292934"/>
                    <a:gd name="connsiteX277" fmla="*/ 782436 w 1083520"/>
                    <a:gd name="connsiteY277" fmla="*/ 283825 h 292934"/>
                    <a:gd name="connsiteX278" fmla="*/ 786271 w 1083520"/>
                    <a:gd name="connsiteY278" fmla="*/ 283346 h 292934"/>
                    <a:gd name="connsiteX279" fmla="*/ 812160 w 1083520"/>
                    <a:gd name="connsiteY279" fmla="*/ 280949 h 292934"/>
                    <a:gd name="connsiteX280" fmla="*/ 813599 w 1083520"/>
                    <a:gd name="connsiteY280" fmla="*/ 280949 h 292934"/>
                    <a:gd name="connsiteX281" fmla="*/ 821749 w 1083520"/>
                    <a:gd name="connsiteY281" fmla="*/ 279989 h 292934"/>
                    <a:gd name="connsiteX282" fmla="*/ 835173 w 1083520"/>
                    <a:gd name="connsiteY282" fmla="*/ 278551 h 292934"/>
                    <a:gd name="connsiteX283" fmla="*/ 845241 w 1083520"/>
                    <a:gd name="connsiteY283" fmla="*/ 277113 h 292934"/>
                    <a:gd name="connsiteX284" fmla="*/ 857707 w 1083520"/>
                    <a:gd name="connsiteY284" fmla="*/ 275674 h 292934"/>
                    <a:gd name="connsiteX285" fmla="*/ 860584 w 1083520"/>
                    <a:gd name="connsiteY285" fmla="*/ 275195 h 292934"/>
                    <a:gd name="connsiteX286" fmla="*/ 868734 w 1083520"/>
                    <a:gd name="connsiteY286" fmla="*/ 274236 h 292934"/>
                    <a:gd name="connsiteX287" fmla="*/ 878322 w 1083520"/>
                    <a:gd name="connsiteY287" fmla="*/ 272797 h 292934"/>
                    <a:gd name="connsiteX288" fmla="*/ 889350 w 1083520"/>
                    <a:gd name="connsiteY288" fmla="*/ 270880 h 292934"/>
                    <a:gd name="connsiteX289" fmla="*/ 898458 w 1083520"/>
                    <a:gd name="connsiteY289" fmla="*/ 269442 h 292934"/>
                    <a:gd name="connsiteX290" fmla="*/ 900376 w 1083520"/>
                    <a:gd name="connsiteY290" fmla="*/ 268963 h 292934"/>
                    <a:gd name="connsiteX291" fmla="*/ 909964 w 1083520"/>
                    <a:gd name="connsiteY291" fmla="*/ 267524 h 292934"/>
                    <a:gd name="connsiteX292" fmla="*/ 917636 w 1083520"/>
                    <a:gd name="connsiteY292" fmla="*/ 266086 h 292934"/>
                    <a:gd name="connsiteX293" fmla="*/ 929622 w 1083520"/>
                    <a:gd name="connsiteY293" fmla="*/ 263689 h 292934"/>
                    <a:gd name="connsiteX294" fmla="*/ 935854 w 1083520"/>
                    <a:gd name="connsiteY294" fmla="*/ 262250 h 292934"/>
                    <a:gd name="connsiteX295" fmla="*/ 936333 w 1083520"/>
                    <a:gd name="connsiteY295" fmla="*/ 262250 h 292934"/>
                    <a:gd name="connsiteX296" fmla="*/ 953593 w 1083520"/>
                    <a:gd name="connsiteY296" fmla="*/ 258414 h 292934"/>
                    <a:gd name="connsiteX297" fmla="*/ 969415 w 1083520"/>
                    <a:gd name="connsiteY297" fmla="*/ 254580 h 292934"/>
                    <a:gd name="connsiteX298" fmla="*/ 969894 w 1083520"/>
                    <a:gd name="connsiteY298" fmla="*/ 254580 h 292934"/>
                    <a:gd name="connsiteX299" fmla="*/ 973729 w 1083520"/>
                    <a:gd name="connsiteY299" fmla="*/ 253620 h 292934"/>
                    <a:gd name="connsiteX300" fmla="*/ 984277 w 1083520"/>
                    <a:gd name="connsiteY300" fmla="*/ 250744 h 292934"/>
                    <a:gd name="connsiteX301" fmla="*/ 989551 w 1083520"/>
                    <a:gd name="connsiteY301" fmla="*/ 249306 h 292934"/>
                    <a:gd name="connsiteX302" fmla="*/ 998181 w 1083520"/>
                    <a:gd name="connsiteY302" fmla="*/ 246908 h 292934"/>
                    <a:gd name="connsiteX303" fmla="*/ 1000098 w 1083520"/>
                    <a:gd name="connsiteY303" fmla="*/ 246428 h 292934"/>
                    <a:gd name="connsiteX304" fmla="*/ 1002975 w 1083520"/>
                    <a:gd name="connsiteY304" fmla="*/ 245470 h 292934"/>
                    <a:gd name="connsiteX305" fmla="*/ 1012564 w 1083520"/>
                    <a:gd name="connsiteY305" fmla="*/ 242114 h 292934"/>
                    <a:gd name="connsiteX306" fmla="*/ 1016878 w 1083520"/>
                    <a:gd name="connsiteY306" fmla="*/ 240676 h 292934"/>
                    <a:gd name="connsiteX307" fmla="*/ 1026947 w 1083520"/>
                    <a:gd name="connsiteY307" fmla="*/ 236840 h 292934"/>
                    <a:gd name="connsiteX308" fmla="*/ 1028385 w 1083520"/>
                    <a:gd name="connsiteY308" fmla="*/ 236361 h 292934"/>
                    <a:gd name="connsiteX309" fmla="*/ 1028864 w 1083520"/>
                    <a:gd name="connsiteY309" fmla="*/ 236361 h 292934"/>
                    <a:gd name="connsiteX310" fmla="*/ 1030303 w 1083520"/>
                    <a:gd name="connsiteY310" fmla="*/ 235881 h 292934"/>
                    <a:gd name="connsiteX311" fmla="*/ 1037014 w 1083520"/>
                    <a:gd name="connsiteY311" fmla="*/ 233005 h 292934"/>
                    <a:gd name="connsiteX312" fmla="*/ 1039411 w 1083520"/>
                    <a:gd name="connsiteY312" fmla="*/ 231567 h 292934"/>
                    <a:gd name="connsiteX313" fmla="*/ 1044686 w 1083520"/>
                    <a:gd name="connsiteY313" fmla="*/ 229170 h 292934"/>
                    <a:gd name="connsiteX314" fmla="*/ 1047083 w 1083520"/>
                    <a:gd name="connsiteY314" fmla="*/ 227731 h 292934"/>
                    <a:gd name="connsiteX315" fmla="*/ 1052357 w 1083520"/>
                    <a:gd name="connsiteY315" fmla="*/ 224854 h 292934"/>
                    <a:gd name="connsiteX316" fmla="*/ 1053794 w 1083520"/>
                    <a:gd name="connsiteY316" fmla="*/ 223895 h 292934"/>
                    <a:gd name="connsiteX317" fmla="*/ 1054274 w 1083520"/>
                    <a:gd name="connsiteY317" fmla="*/ 223895 h 292934"/>
                    <a:gd name="connsiteX318" fmla="*/ 1060027 w 1083520"/>
                    <a:gd name="connsiteY318" fmla="*/ 220060 h 292934"/>
                    <a:gd name="connsiteX319" fmla="*/ 1060986 w 1083520"/>
                    <a:gd name="connsiteY319" fmla="*/ 219101 h 292934"/>
                    <a:gd name="connsiteX320" fmla="*/ 1064822 w 1083520"/>
                    <a:gd name="connsiteY320" fmla="*/ 215745 h 292934"/>
                    <a:gd name="connsiteX321" fmla="*/ 1069137 w 1083520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520" h="292934">
                      <a:moveTo>
                        <a:pt x="1069137" y="215745"/>
                      </a:moveTo>
                      <a:cubicBezTo>
                        <a:pt x="1070096" y="214787"/>
                        <a:pt x="1071055" y="213828"/>
                        <a:pt x="1072013" y="213348"/>
                      </a:cubicBezTo>
                      <a:cubicBezTo>
                        <a:pt x="1072493" y="212868"/>
                        <a:pt x="1072972" y="212389"/>
                        <a:pt x="1073452" y="211909"/>
                      </a:cubicBezTo>
                      <a:cubicBezTo>
                        <a:pt x="1073932" y="210951"/>
                        <a:pt x="1074890" y="210471"/>
                        <a:pt x="1075369" y="209512"/>
                      </a:cubicBezTo>
                      <a:cubicBezTo>
                        <a:pt x="1075849" y="209034"/>
                        <a:pt x="1076329" y="208554"/>
                        <a:pt x="1076329" y="208074"/>
                      </a:cubicBezTo>
                      <a:cubicBezTo>
                        <a:pt x="1076808" y="207115"/>
                        <a:pt x="1077287" y="206157"/>
                        <a:pt x="1077766" y="205677"/>
                      </a:cubicBezTo>
                      <a:cubicBezTo>
                        <a:pt x="1078246" y="205198"/>
                        <a:pt x="1078246" y="204718"/>
                        <a:pt x="1078726" y="204239"/>
                      </a:cubicBezTo>
                      <a:cubicBezTo>
                        <a:pt x="1079205" y="203279"/>
                        <a:pt x="1079205" y="202321"/>
                        <a:pt x="1079685" y="201362"/>
                      </a:cubicBezTo>
                      <a:cubicBezTo>
                        <a:pt x="1079685" y="200882"/>
                        <a:pt x="1080163" y="200404"/>
                        <a:pt x="1080163" y="199924"/>
                      </a:cubicBezTo>
                      <a:cubicBezTo>
                        <a:pt x="1080643" y="198485"/>
                        <a:pt x="1080643" y="197048"/>
                        <a:pt x="1080643" y="195609"/>
                      </a:cubicBezTo>
                      <a:lnTo>
                        <a:pt x="1083520" y="99722"/>
                      </a:lnTo>
                      <a:cubicBezTo>
                        <a:pt x="1083520" y="101161"/>
                        <a:pt x="1083040" y="102598"/>
                        <a:pt x="1083040" y="104037"/>
                      </a:cubicBezTo>
                      <a:cubicBezTo>
                        <a:pt x="1083040" y="104517"/>
                        <a:pt x="1082561" y="104996"/>
                        <a:pt x="1082561" y="105475"/>
                      </a:cubicBezTo>
                      <a:cubicBezTo>
                        <a:pt x="1082082" y="106434"/>
                        <a:pt x="1082082" y="107393"/>
                        <a:pt x="1081602" y="108352"/>
                      </a:cubicBezTo>
                      <a:cubicBezTo>
                        <a:pt x="1081602" y="108831"/>
                        <a:pt x="1081123" y="109311"/>
                        <a:pt x="1080643" y="109790"/>
                      </a:cubicBezTo>
                      <a:cubicBezTo>
                        <a:pt x="1080163" y="110750"/>
                        <a:pt x="1079685" y="111708"/>
                        <a:pt x="1079205" y="112187"/>
                      </a:cubicBezTo>
                      <a:cubicBezTo>
                        <a:pt x="1078726" y="112667"/>
                        <a:pt x="1078246" y="113147"/>
                        <a:pt x="1078246" y="113626"/>
                      </a:cubicBezTo>
                      <a:cubicBezTo>
                        <a:pt x="1077766" y="114584"/>
                        <a:pt x="1076808" y="115064"/>
                        <a:pt x="1076329" y="116023"/>
                      </a:cubicBezTo>
                      <a:cubicBezTo>
                        <a:pt x="1075849" y="116503"/>
                        <a:pt x="1075369" y="116981"/>
                        <a:pt x="1074890" y="117461"/>
                      </a:cubicBezTo>
                      <a:cubicBezTo>
                        <a:pt x="1073932" y="118420"/>
                        <a:pt x="1072972" y="119379"/>
                        <a:pt x="1072013" y="119858"/>
                      </a:cubicBezTo>
                      <a:cubicBezTo>
                        <a:pt x="1071534" y="120338"/>
                        <a:pt x="1071055" y="120817"/>
                        <a:pt x="1070575" y="121297"/>
                      </a:cubicBezTo>
                      <a:cubicBezTo>
                        <a:pt x="1069137" y="122256"/>
                        <a:pt x="1068177" y="123214"/>
                        <a:pt x="1066740" y="124653"/>
                      </a:cubicBezTo>
                      <a:cubicBezTo>
                        <a:pt x="1066260" y="125133"/>
                        <a:pt x="1066260" y="125133"/>
                        <a:pt x="1065780" y="125611"/>
                      </a:cubicBezTo>
                      <a:cubicBezTo>
                        <a:pt x="1063863" y="127050"/>
                        <a:pt x="1061946" y="128488"/>
                        <a:pt x="1060027" y="129447"/>
                      </a:cubicBezTo>
                      <a:cubicBezTo>
                        <a:pt x="1059549" y="129927"/>
                        <a:pt x="1059069" y="129927"/>
                        <a:pt x="1058589" y="130406"/>
                      </a:cubicBezTo>
                      <a:cubicBezTo>
                        <a:pt x="1057151" y="131364"/>
                        <a:pt x="1055233" y="132324"/>
                        <a:pt x="1053316" y="133283"/>
                      </a:cubicBezTo>
                      <a:cubicBezTo>
                        <a:pt x="1052357" y="133762"/>
                        <a:pt x="1051877" y="134241"/>
                        <a:pt x="1050919" y="134721"/>
                      </a:cubicBezTo>
                      <a:cubicBezTo>
                        <a:pt x="1049000" y="135680"/>
                        <a:pt x="1047563" y="136639"/>
                        <a:pt x="1045644" y="137119"/>
                      </a:cubicBezTo>
                      <a:cubicBezTo>
                        <a:pt x="1044686" y="137597"/>
                        <a:pt x="1043727" y="138077"/>
                        <a:pt x="1043247" y="138556"/>
                      </a:cubicBezTo>
                      <a:cubicBezTo>
                        <a:pt x="1040850" y="139516"/>
                        <a:pt x="1038933" y="140474"/>
                        <a:pt x="1036536" y="141433"/>
                      </a:cubicBezTo>
                      <a:cubicBezTo>
                        <a:pt x="1036056" y="141433"/>
                        <a:pt x="1035577" y="141913"/>
                        <a:pt x="1035097" y="141913"/>
                      </a:cubicBezTo>
                      <a:cubicBezTo>
                        <a:pt x="1034617" y="142392"/>
                        <a:pt x="1033658" y="142392"/>
                        <a:pt x="1033180" y="142871"/>
                      </a:cubicBezTo>
                      <a:cubicBezTo>
                        <a:pt x="1029823" y="144310"/>
                        <a:pt x="1026467" y="145269"/>
                        <a:pt x="1022631" y="146707"/>
                      </a:cubicBezTo>
                      <a:cubicBezTo>
                        <a:pt x="1021194" y="147186"/>
                        <a:pt x="1019755" y="147666"/>
                        <a:pt x="1018317" y="148145"/>
                      </a:cubicBezTo>
                      <a:cubicBezTo>
                        <a:pt x="1016878" y="148624"/>
                        <a:pt x="1015440" y="149104"/>
                        <a:pt x="1014002" y="149583"/>
                      </a:cubicBezTo>
                      <a:lnTo>
                        <a:pt x="1015440" y="98284"/>
                      </a:lnTo>
                      <a:lnTo>
                        <a:pt x="1015440" y="98284"/>
                      </a:lnTo>
                      <a:lnTo>
                        <a:pt x="1015440" y="98284"/>
                      </a:lnTo>
                      <a:lnTo>
                        <a:pt x="1015440" y="98284"/>
                      </a:lnTo>
                      <a:lnTo>
                        <a:pt x="1015440" y="98284"/>
                      </a:lnTo>
                      <a:cubicBezTo>
                        <a:pt x="1015440" y="96845"/>
                        <a:pt x="1015440" y="95407"/>
                        <a:pt x="1014961" y="93969"/>
                      </a:cubicBezTo>
                      <a:cubicBezTo>
                        <a:pt x="1014961" y="93490"/>
                        <a:pt x="1014481" y="93010"/>
                        <a:pt x="1014481" y="92531"/>
                      </a:cubicBezTo>
                      <a:cubicBezTo>
                        <a:pt x="1014002" y="91572"/>
                        <a:pt x="1013522" y="90134"/>
                        <a:pt x="1013043" y="89175"/>
                      </a:cubicBezTo>
                      <a:cubicBezTo>
                        <a:pt x="1013043" y="88695"/>
                        <a:pt x="1012564" y="88215"/>
                        <a:pt x="1012564" y="87737"/>
                      </a:cubicBezTo>
                      <a:cubicBezTo>
                        <a:pt x="1012084" y="86298"/>
                        <a:pt x="1011125" y="85339"/>
                        <a:pt x="1010167" y="83901"/>
                      </a:cubicBezTo>
                      <a:cubicBezTo>
                        <a:pt x="1010167" y="83421"/>
                        <a:pt x="1009687" y="83421"/>
                        <a:pt x="1009687" y="82942"/>
                      </a:cubicBezTo>
                      <a:cubicBezTo>
                        <a:pt x="1008728" y="81504"/>
                        <a:pt x="1007290" y="80065"/>
                        <a:pt x="1005372" y="78627"/>
                      </a:cubicBezTo>
                      <a:cubicBezTo>
                        <a:pt x="1004892" y="78148"/>
                        <a:pt x="1004414" y="77668"/>
                        <a:pt x="1003934" y="77668"/>
                      </a:cubicBezTo>
                      <a:cubicBezTo>
                        <a:pt x="1002495" y="76709"/>
                        <a:pt x="1001537" y="75271"/>
                        <a:pt x="1000098" y="74312"/>
                      </a:cubicBezTo>
                      <a:cubicBezTo>
                        <a:pt x="999619" y="73832"/>
                        <a:pt x="998660" y="73354"/>
                        <a:pt x="998181" y="72874"/>
                      </a:cubicBezTo>
                      <a:cubicBezTo>
                        <a:pt x="996742" y="71915"/>
                        <a:pt x="994825" y="70477"/>
                        <a:pt x="993387" y="69518"/>
                      </a:cubicBezTo>
                      <a:cubicBezTo>
                        <a:pt x="992907" y="69038"/>
                        <a:pt x="992428" y="68559"/>
                        <a:pt x="991468" y="68559"/>
                      </a:cubicBezTo>
                      <a:cubicBezTo>
                        <a:pt x="991468" y="68559"/>
                        <a:pt x="990989" y="68079"/>
                        <a:pt x="990989" y="68079"/>
                      </a:cubicBezTo>
                      <a:cubicBezTo>
                        <a:pt x="990509" y="67601"/>
                        <a:pt x="989551" y="67121"/>
                        <a:pt x="989071" y="67121"/>
                      </a:cubicBezTo>
                      <a:cubicBezTo>
                        <a:pt x="986674" y="65682"/>
                        <a:pt x="984277" y="64244"/>
                        <a:pt x="981401" y="62806"/>
                      </a:cubicBezTo>
                      <a:cubicBezTo>
                        <a:pt x="979962" y="62326"/>
                        <a:pt x="979003" y="61368"/>
                        <a:pt x="977565" y="60888"/>
                      </a:cubicBezTo>
                      <a:cubicBezTo>
                        <a:pt x="974688" y="59449"/>
                        <a:pt x="972291" y="58491"/>
                        <a:pt x="969415" y="57052"/>
                      </a:cubicBezTo>
                      <a:cubicBezTo>
                        <a:pt x="968456" y="56573"/>
                        <a:pt x="967976" y="56094"/>
                        <a:pt x="967018" y="56094"/>
                      </a:cubicBezTo>
                      <a:cubicBezTo>
                        <a:pt x="966538" y="55615"/>
                        <a:pt x="965579" y="55615"/>
                        <a:pt x="965099" y="55135"/>
                      </a:cubicBezTo>
                      <a:cubicBezTo>
                        <a:pt x="963182" y="54176"/>
                        <a:pt x="961265" y="53696"/>
                        <a:pt x="958868" y="52738"/>
                      </a:cubicBezTo>
                      <a:cubicBezTo>
                        <a:pt x="956949" y="51779"/>
                        <a:pt x="954552" y="51299"/>
                        <a:pt x="952635" y="50341"/>
                      </a:cubicBezTo>
                      <a:cubicBezTo>
                        <a:pt x="950237" y="49382"/>
                        <a:pt x="948319" y="48902"/>
                        <a:pt x="945922" y="47943"/>
                      </a:cubicBezTo>
                      <a:cubicBezTo>
                        <a:pt x="944484" y="47463"/>
                        <a:pt x="943046" y="46985"/>
                        <a:pt x="941607" y="46505"/>
                      </a:cubicBezTo>
                      <a:cubicBezTo>
                        <a:pt x="940649" y="46026"/>
                        <a:pt x="939690" y="46026"/>
                        <a:pt x="939210" y="45546"/>
                      </a:cubicBezTo>
                      <a:cubicBezTo>
                        <a:pt x="937293" y="45066"/>
                        <a:pt x="935375" y="44588"/>
                        <a:pt x="933457" y="43629"/>
                      </a:cubicBezTo>
                      <a:cubicBezTo>
                        <a:pt x="930580" y="42669"/>
                        <a:pt x="927704" y="42190"/>
                        <a:pt x="924827" y="41232"/>
                      </a:cubicBezTo>
                      <a:cubicBezTo>
                        <a:pt x="922910" y="40752"/>
                        <a:pt x="920513" y="40272"/>
                        <a:pt x="918594" y="39313"/>
                      </a:cubicBezTo>
                      <a:cubicBezTo>
                        <a:pt x="917156" y="38835"/>
                        <a:pt x="915718" y="38355"/>
                        <a:pt x="914759" y="38355"/>
                      </a:cubicBezTo>
                      <a:cubicBezTo>
                        <a:pt x="912841" y="37875"/>
                        <a:pt x="910924" y="37396"/>
                        <a:pt x="909486" y="36916"/>
                      </a:cubicBezTo>
                      <a:cubicBezTo>
                        <a:pt x="907567" y="36437"/>
                        <a:pt x="905650" y="35958"/>
                        <a:pt x="903733" y="35478"/>
                      </a:cubicBezTo>
                      <a:cubicBezTo>
                        <a:pt x="899897" y="34519"/>
                        <a:pt x="896061" y="33560"/>
                        <a:pt x="892226" y="33080"/>
                      </a:cubicBezTo>
                      <a:cubicBezTo>
                        <a:pt x="890308" y="32602"/>
                        <a:pt x="888390" y="32122"/>
                        <a:pt x="886952" y="31643"/>
                      </a:cubicBezTo>
                      <a:cubicBezTo>
                        <a:pt x="886473" y="31643"/>
                        <a:pt x="885993" y="31643"/>
                        <a:pt x="885514" y="31163"/>
                      </a:cubicBezTo>
                      <a:cubicBezTo>
                        <a:pt x="880240" y="30205"/>
                        <a:pt x="874967" y="28766"/>
                        <a:pt x="869212" y="27807"/>
                      </a:cubicBezTo>
                      <a:cubicBezTo>
                        <a:pt x="868734" y="27807"/>
                        <a:pt x="868254" y="27807"/>
                        <a:pt x="867775" y="27327"/>
                      </a:cubicBezTo>
                      <a:cubicBezTo>
                        <a:pt x="862981" y="26369"/>
                        <a:pt x="857707" y="25410"/>
                        <a:pt x="852432" y="24452"/>
                      </a:cubicBezTo>
                      <a:cubicBezTo>
                        <a:pt x="850995" y="24452"/>
                        <a:pt x="850035" y="23972"/>
                        <a:pt x="848598" y="23972"/>
                      </a:cubicBezTo>
                      <a:cubicBezTo>
                        <a:pt x="842844" y="23013"/>
                        <a:pt x="837571" y="22054"/>
                        <a:pt x="831818" y="21095"/>
                      </a:cubicBezTo>
                      <a:cubicBezTo>
                        <a:pt x="829899" y="20616"/>
                        <a:pt x="827982" y="20616"/>
                        <a:pt x="826063" y="20136"/>
                      </a:cubicBezTo>
                      <a:cubicBezTo>
                        <a:pt x="822708" y="19657"/>
                        <a:pt x="819352" y="19177"/>
                        <a:pt x="815996" y="18697"/>
                      </a:cubicBezTo>
                      <a:cubicBezTo>
                        <a:pt x="815516" y="18697"/>
                        <a:pt x="815037" y="18697"/>
                        <a:pt x="814557" y="18697"/>
                      </a:cubicBezTo>
                      <a:cubicBezTo>
                        <a:pt x="808805" y="17739"/>
                        <a:pt x="803052" y="17260"/>
                        <a:pt x="797297" y="16300"/>
                      </a:cubicBezTo>
                      <a:cubicBezTo>
                        <a:pt x="796819" y="16300"/>
                        <a:pt x="795860" y="16300"/>
                        <a:pt x="795380" y="15822"/>
                      </a:cubicBezTo>
                      <a:cubicBezTo>
                        <a:pt x="788669" y="14863"/>
                        <a:pt x="781956" y="13903"/>
                        <a:pt x="775244" y="13424"/>
                      </a:cubicBezTo>
                      <a:cubicBezTo>
                        <a:pt x="774764" y="13424"/>
                        <a:pt x="774764" y="13424"/>
                        <a:pt x="774286" y="13424"/>
                      </a:cubicBezTo>
                      <a:cubicBezTo>
                        <a:pt x="772847" y="13424"/>
                        <a:pt x="771888" y="12944"/>
                        <a:pt x="770450" y="12944"/>
                      </a:cubicBezTo>
                      <a:cubicBezTo>
                        <a:pt x="764697" y="12466"/>
                        <a:pt x="758464" y="11506"/>
                        <a:pt x="752711" y="11027"/>
                      </a:cubicBezTo>
                      <a:cubicBezTo>
                        <a:pt x="750314" y="10547"/>
                        <a:pt x="747917" y="10547"/>
                        <a:pt x="745040" y="10069"/>
                      </a:cubicBezTo>
                      <a:cubicBezTo>
                        <a:pt x="739765" y="9589"/>
                        <a:pt x="734492" y="9109"/>
                        <a:pt x="728739" y="8630"/>
                      </a:cubicBezTo>
                      <a:cubicBezTo>
                        <a:pt x="727301" y="8630"/>
                        <a:pt x="725862" y="8150"/>
                        <a:pt x="723945" y="8150"/>
                      </a:cubicBezTo>
                      <a:cubicBezTo>
                        <a:pt x="723465" y="8150"/>
                        <a:pt x="722506" y="8150"/>
                        <a:pt x="722027" y="8150"/>
                      </a:cubicBezTo>
                      <a:cubicBezTo>
                        <a:pt x="712438" y="7192"/>
                        <a:pt x="702370" y="6712"/>
                        <a:pt x="692782" y="5753"/>
                      </a:cubicBezTo>
                      <a:cubicBezTo>
                        <a:pt x="690863" y="5753"/>
                        <a:pt x="688946" y="5274"/>
                        <a:pt x="687028" y="5274"/>
                      </a:cubicBezTo>
                      <a:cubicBezTo>
                        <a:pt x="676960" y="4314"/>
                        <a:pt x="666413" y="3836"/>
                        <a:pt x="656344" y="3356"/>
                      </a:cubicBezTo>
                      <a:cubicBezTo>
                        <a:pt x="656344" y="3356"/>
                        <a:pt x="655864" y="3356"/>
                        <a:pt x="655864" y="3356"/>
                      </a:cubicBezTo>
                      <a:cubicBezTo>
                        <a:pt x="654906" y="3356"/>
                        <a:pt x="653947" y="3356"/>
                        <a:pt x="652989" y="3356"/>
                      </a:cubicBezTo>
                      <a:cubicBezTo>
                        <a:pt x="645797" y="2877"/>
                        <a:pt x="638126" y="2397"/>
                        <a:pt x="630934" y="2397"/>
                      </a:cubicBezTo>
                      <a:cubicBezTo>
                        <a:pt x="628537" y="2397"/>
                        <a:pt x="626140" y="2397"/>
                        <a:pt x="623743" y="1917"/>
                      </a:cubicBezTo>
                      <a:cubicBezTo>
                        <a:pt x="616551" y="1439"/>
                        <a:pt x="609360" y="1439"/>
                        <a:pt x="602168" y="959"/>
                      </a:cubicBezTo>
                      <a:cubicBezTo>
                        <a:pt x="600730" y="959"/>
                        <a:pt x="598812" y="959"/>
                        <a:pt x="597374" y="959"/>
                      </a:cubicBezTo>
                      <a:cubicBezTo>
                        <a:pt x="588744" y="480"/>
                        <a:pt x="580115" y="480"/>
                        <a:pt x="571485" y="480"/>
                      </a:cubicBezTo>
                      <a:cubicBezTo>
                        <a:pt x="569088" y="480"/>
                        <a:pt x="567169" y="480"/>
                        <a:pt x="564772" y="480"/>
                      </a:cubicBezTo>
                      <a:cubicBezTo>
                        <a:pt x="558060" y="480"/>
                        <a:pt x="551349" y="480"/>
                        <a:pt x="544636" y="0"/>
                      </a:cubicBezTo>
                      <a:cubicBezTo>
                        <a:pt x="542239" y="0"/>
                        <a:pt x="539842" y="0"/>
                        <a:pt x="537445" y="0"/>
                      </a:cubicBezTo>
                      <a:cubicBezTo>
                        <a:pt x="536006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33130" y="0"/>
                        <a:pt x="533130" y="0"/>
                        <a:pt x="533130" y="0"/>
                      </a:cubicBezTo>
                      <a:cubicBezTo>
                        <a:pt x="527856" y="0"/>
                        <a:pt x="522583" y="0"/>
                        <a:pt x="516829" y="0"/>
                      </a:cubicBezTo>
                      <a:cubicBezTo>
                        <a:pt x="514431" y="0"/>
                        <a:pt x="512034" y="0"/>
                        <a:pt x="510117" y="0"/>
                      </a:cubicBezTo>
                      <a:cubicBezTo>
                        <a:pt x="501008" y="0"/>
                        <a:pt x="492378" y="0"/>
                        <a:pt x="483268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4" y="480"/>
                        <a:pt x="463132" y="959"/>
                        <a:pt x="456421" y="959"/>
                      </a:cubicBezTo>
                      <a:cubicBezTo>
                        <a:pt x="453544" y="959"/>
                        <a:pt x="450188" y="959"/>
                        <a:pt x="447311" y="1439"/>
                      </a:cubicBezTo>
                      <a:cubicBezTo>
                        <a:pt x="441558" y="1439"/>
                        <a:pt x="435805" y="1917"/>
                        <a:pt x="430052" y="1917"/>
                      </a:cubicBezTo>
                      <a:cubicBezTo>
                        <a:pt x="428613" y="1917"/>
                        <a:pt x="426696" y="1917"/>
                        <a:pt x="425258" y="1917"/>
                      </a:cubicBezTo>
                      <a:cubicBezTo>
                        <a:pt x="423819" y="1917"/>
                        <a:pt x="422380" y="1917"/>
                        <a:pt x="420942" y="1917"/>
                      </a:cubicBezTo>
                      <a:cubicBezTo>
                        <a:pt x="411353" y="2397"/>
                        <a:pt x="401765" y="2877"/>
                        <a:pt x="392656" y="3356"/>
                      </a:cubicBezTo>
                      <a:cubicBezTo>
                        <a:pt x="391697" y="3356"/>
                        <a:pt x="390739" y="3356"/>
                        <a:pt x="389779" y="3356"/>
                      </a:cubicBezTo>
                      <a:cubicBezTo>
                        <a:pt x="379711" y="3836"/>
                        <a:pt x="369643" y="4794"/>
                        <a:pt x="360054" y="5274"/>
                      </a:cubicBezTo>
                      <a:cubicBezTo>
                        <a:pt x="359095" y="5274"/>
                        <a:pt x="357657" y="5274"/>
                        <a:pt x="356698" y="5274"/>
                      </a:cubicBezTo>
                      <a:cubicBezTo>
                        <a:pt x="354781" y="5274"/>
                        <a:pt x="352863" y="5753"/>
                        <a:pt x="350945" y="5753"/>
                      </a:cubicBezTo>
                      <a:cubicBezTo>
                        <a:pt x="346151" y="6233"/>
                        <a:pt x="341835" y="6712"/>
                        <a:pt x="337041" y="6712"/>
                      </a:cubicBezTo>
                      <a:cubicBezTo>
                        <a:pt x="333685" y="7192"/>
                        <a:pt x="330329" y="7192"/>
                        <a:pt x="326974" y="7671"/>
                      </a:cubicBezTo>
                      <a:cubicBezTo>
                        <a:pt x="322179" y="8150"/>
                        <a:pt x="317864" y="8630"/>
                        <a:pt x="313069" y="9109"/>
                      </a:cubicBezTo>
                      <a:cubicBezTo>
                        <a:pt x="311152" y="9109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7"/>
                        <a:pt x="296289" y="11027"/>
                        <a:pt x="292933" y="11027"/>
                      </a:cubicBezTo>
                      <a:cubicBezTo>
                        <a:pt x="289098" y="11506"/>
                        <a:pt x="285742" y="11986"/>
                        <a:pt x="281906" y="12466"/>
                      </a:cubicBezTo>
                      <a:cubicBezTo>
                        <a:pt x="278550" y="12944"/>
                        <a:pt x="275195" y="13424"/>
                        <a:pt x="272317" y="13903"/>
                      </a:cubicBezTo>
                      <a:cubicBezTo>
                        <a:pt x="269920" y="14383"/>
                        <a:pt x="268003" y="14383"/>
                        <a:pt x="265606" y="14863"/>
                      </a:cubicBezTo>
                      <a:cubicBezTo>
                        <a:pt x="264167" y="14863"/>
                        <a:pt x="262729" y="15342"/>
                        <a:pt x="261291" y="15342"/>
                      </a:cubicBezTo>
                      <a:cubicBezTo>
                        <a:pt x="258414" y="15822"/>
                        <a:pt x="256017" y="16300"/>
                        <a:pt x="253140" y="16300"/>
                      </a:cubicBezTo>
                      <a:cubicBezTo>
                        <a:pt x="249306" y="16780"/>
                        <a:pt x="245949" y="17260"/>
                        <a:pt x="242114" y="17739"/>
                      </a:cubicBezTo>
                      <a:cubicBezTo>
                        <a:pt x="239717" y="18219"/>
                        <a:pt x="236840" y="18697"/>
                        <a:pt x="234443" y="19177"/>
                      </a:cubicBezTo>
                      <a:cubicBezTo>
                        <a:pt x="233004" y="19177"/>
                        <a:pt x="231566" y="19657"/>
                        <a:pt x="230128" y="19657"/>
                      </a:cubicBezTo>
                      <a:cubicBezTo>
                        <a:pt x="227731" y="20136"/>
                        <a:pt x="225813" y="20616"/>
                        <a:pt x="223415" y="20616"/>
                      </a:cubicBezTo>
                      <a:cubicBezTo>
                        <a:pt x="221018" y="21095"/>
                        <a:pt x="219101" y="21575"/>
                        <a:pt x="216704" y="21575"/>
                      </a:cubicBezTo>
                      <a:cubicBezTo>
                        <a:pt x="212868" y="22054"/>
                        <a:pt x="209032" y="23013"/>
                        <a:pt x="205197" y="23492"/>
                      </a:cubicBezTo>
                      <a:cubicBezTo>
                        <a:pt x="203279" y="23972"/>
                        <a:pt x="201362" y="23972"/>
                        <a:pt x="199444" y="24452"/>
                      </a:cubicBezTo>
                      <a:cubicBezTo>
                        <a:pt x="198965" y="24452"/>
                        <a:pt x="198485" y="24452"/>
                        <a:pt x="198005" y="24930"/>
                      </a:cubicBezTo>
                      <a:cubicBezTo>
                        <a:pt x="192732" y="25889"/>
                        <a:pt x="187938" y="26849"/>
                        <a:pt x="183143" y="28286"/>
                      </a:cubicBezTo>
                      <a:cubicBezTo>
                        <a:pt x="178349" y="29246"/>
                        <a:pt x="173555" y="30205"/>
                        <a:pt x="169239" y="31643"/>
                      </a:cubicBezTo>
                      <a:cubicBezTo>
                        <a:pt x="169239" y="31643"/>
                        <a:pt x="168760" y="31643"/>
                        <a:pt x="168760" y="31643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8" y="33560"/>
                        <a:pt x="159172" y="34040"/>
                        <a:pt x="156295" y="34999"/>
                      </a:cubicBezTo>
                      <a:cubicBezTo>
                        <a:pt x="154856" y="35478"/>
                        <a:pt x="152939" y="35958"/>
                        <a:pt x="151500" y="36437"/>
                      </a:cubicBezTo>
                      <a:cubicBezTo>
                        <a:pt x="149103" y="37396"/>
                        <a:pt x="146227" y="37875"/>
                        <a:pt x="143830" y="38835"/>
                      </a:cubicBezTo>
                      <a:cubicBezTo>
                        <a:pt x="143350" y="38835"/>
                        <a:pt x="142392" y="39313"/>
                        <a:pt x="141912" y="39313"/>
                      </a:cubicBezTo>
                      <a:cubicBezTo>
                        <a:pt x="140953" y="39793"/>
                        <a:pt x="140473" y="39793"/>
                        <a:pt x="139515" y="40272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6" y="43629"/>
                        <a:pt x="128967" y="44108"/>
                        <a:pt x="127529" y="44588"/>
                      </a:cubicBezTo>
                      <a:cubicBezTo>
                        <a:pt x="124173" y="45546"/>
                        <a:pt x="121296" y="46985"/>
                        <a:pt x="118420" y="47943"/>
                      </a:cubicBezTo>
                      <a:cubicBezTo>
                        <a:pt x="117940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1" y="48423"/>
                      </a:cubicBezTo>
                      <a:cubicBezTo>
                        <a:pt x="116023" y="48423"/>
                        <a:pt x="115543" y="48902"/>
                        <a:pt x="115064" y="48902"/>
                      </a:cubicBezTo>
                      <a:cubicBezTo>
                        <a:pt x="113146" y="49861"/>
                        <a:pt x="110748" y="50820"/>
                        <a:pt x="108831" y="51779"/>
                      </a:cubicBezTo>
                      <a:cubicBezTo>
                        <a:pt x="107873" y="52258"/>
                        <a:pt x="107393" y="52258"/>
                        <a:pt x="106434" y="52738"/>
                      </a:cubicBezTo>
                      <a:cubicBezTo>
                        <a:pt x="104996" y="53696"/>
                        <a:pt x="103078" y="54176"/>
                        <a:pt x="101640" y="55135"/>
                      </a:cubicBezTo>
                      <a:cubicBezTo>
                        <a:pt x="101160" y="55615"/>
                        <a:pt x="100201" y="56094"/>
                        <a:pt x="99721" y="56094"/>
                      </a:cubicBezTo>
                      <a:cubicBezTo>
                        <a:pt x="98284" y="57052"/>
                        <a:pt x="96365" y="58012"/>
                        <a:pt x="94927" y="58491"/>
                      </a:cubicBezTo>
                      <a:cubicBezTo>
                        <a:pt x="94448" y="58491"/>
                        <a:pt x="93968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0" y="58971"/>
                      </a:cubicBezTo>
                      <a:cubicBezTo>
                        <a:pt x="91092" y="59929"/>
                        <a:pt x="89654" y="61368"/>
                        <a:pt x="88215" y="62326"/>
                      </a:cubicBezTo>
                      <a:cubicBezTo>
                        <a:pt x="87735" y="62326"/>
                        <a:pt x="87735" y="62806"/>
                        <a:pt x="87257" y="62806"/>
                      </a:cubicBezTo>
                      <a:cubicBezTo>
                        <a:pt x="85818" y="63765"/>
                        <a:pt x="84860" y="64724"/>
                        <a:pt x="83901" y="65682"/>
                      </a:cubicBezTo>
                      <a:cubicBezTo>
                        <a:pt x="83421" y="66162"/>
                        <a:pt x="82941" y="66641"/>
                        <a:pt x="82462" y="67121"/>
                      </a:cubicBezTo>
                      <a:cubicBezTo>
                        <a:pt x="81504" y="68079"/>
                        <a:pt x="81024" y="68559"/>
                        <a:pt x="80065" y="69518"/>
                      </a:cubicBezTo>
                      <a:cubicBezTo>
                        <a:pt x="79585" y="69998"/>
                        <a:pt x="79107" y="70477"/>
                        <a:pt x="78627" y="70956"/>
                      </a:cubicBezTo>
                      <a:cubicBezTo>
                        <a:pt x="78147" y="71915"/>
                        <a:pt x="77188" y="72395"/>
                        <a:pt x="76709" y="73354"/>
                      </a:cubicBezTo>
                      <a:cubicBezTo>
                        <a:pt x="76230" y="73832"/>
                        <a:pt x="76230" y="74312"/>
                        <a:pt x="75750" y="74792"/>
                      </a:cubicBezTo>
                      <a:cubicBezTo>
                        <a:pt x="75271" y="75751"/>
                        <a:pt x="74791" y="76230"/>
                        <a:pt x="74312" y="77189"/>
                      </a:cubicBezTo>
                      <a:cubicBezTo>
                        <a:pt x="74312" y="77668"/>
                        <a:pt x="73832" y="78148"/>
                        <a:pt x="73832" y="78627"/>
                      </a:cubicBezTo>
                      <a:cubicBezTo>
                        <a:pt x="73352" y="79586"/>
                        <a:pt x="73352" y="80065"/>
                        <a:pt x="72874" y="81024"/>
                      </a:cubicBezTo>
                      <a:cubicBezTo>
                        <a:pt x="72874" y="81504"/>
                        <a:pt x="72394" y="81984"/>
                        <a:pt x="72394" y="81984"/>
                      </a:cubicBezTo>
                      <a:cubicBezTo>
                        <a:pt x="71915" y="83421"/>
                        <a:pt x="71915" y="84381"/>
                        <a:pt x="71915" y="85818"/>
                      </a:cubicBezTo>
                      <a:lnTo>
                        <a:pt x="71915" y="85818"/>
                      </a:lnTo>
                      <a:lnTo>
                        <a:pt x="70955" y="109790"/>
                      </a:lnTo>
                      <a:lnTo>
                        <a:pt x="69997" y="137119"/>
                      </a:lnTo>
                      <a:cubicBezTo>
                        <a:pt x="69518" y="137119"/>
                        <a:pt x="69518" y="137119"/>
                        <a:pt x="69038" y="136639"/>
                      </a:cubicBezTo>
                      <a:cubicBezTo>
                        <a:pt x="66641" y="135680"/>
                        <a:pt x="64244" y="134721"/>
                        <a:pt x="61846" y="133762"/>
                      </a:cubicBezTo>
                      <a:cubicBezTo>
                        <a:pt x="58011" y="132324"/>
                        <a:pt x="54655" y="130886"/>
                        <a:pt x="51299" y="129447"/>
                      </a:cubicBezTo>
                      <a:cubicBezTo>
                        <a:pt x="51299" y="129447"/>
                        <a:pt x="50819" y="129447"/>
                        <a:pt x="50819" y="128967"/>
                      </a:cubicBezTo>
                      <a:cubicBezTo>
                        <a:pt x="47463" y="127530"/>
                        <a:pt x="44108" y="126091"/>
                        <a:pt x="41231" y="124173"/>
                      </a:cubicBezTo>
                      <a:cubicBezTo>
                        <a:pt x="40752" y="123694"/>
                        <a:pt x="39792" y="123694"/>
                        <a:pt x="39313" y="123214"/>
                      </a:cubicBezTo>
                      <a:cubicBezTo>
                        <a:pt x="36436" y="121776"/>
                        <a:pt x="33560" y="119858"/>
                        <a:pt x="30683" y="118420"/>
                      </a:cubicBezTo>
                      <a:cubicBezTo>
                        <a:pt x="29725" y="117941"/>
                        <a:pt x="29245" y="117461"/>
                        <a:pt x="28766" y="116981"/>
                      </a:cubicBezTo>
                      <a:cubicBezTo>
                        <a:pt x="26848" y="115544"/>
                        <a:pt x="24930" y="114584"/>
                        <a:pt x="23012" y="113147"/>
                      </a:cubicBezTo>
                      <a:cubicBezTo>
                        <a:pt x="22053" y="112667"/>
                        <a:pt x="21575" y="112187"/>
                        <a:pt x="20615" y="111708"/>
                      </a:cubicBezTo>
                      <a:cubicBezTo>
                        <a:pt x="19177" y="110270"/>
                        <a:pt x="17259" y="109311"/>
                        <a:pt x="15820" y="107873"/>
                      </a:cubicBezTo>
                      <a:cubicBezTo>
                        <a:pt x="15342" y="107393"/>
                        <a:pt x="14862" y="106914"/>
                        <a:pt x="14383" y="106434"/>
                      </a:cubicBezTo>
                      <a:cubicBezTo>
                        <a:pt x="12465" y="104517"/>
                        <a:pt x="11026" y="103078"/>
                        <a:pt x="9589" y="101161"/>
                      </a:cubicBezTo>
                      <a:cubicBezTo>
                        <a:pt x="9109" y="100681"/>
                        <a:pt x="9109" y="100681"/>
                        <a:pt x="9109" y="100201"/>
                      </a:cubicBezTo>
                      <a:cubicBezTo>
                        <a:pt x="8150" y="98764"/>
                        <a:pt x="7192" y="97325"/>
                        <a:pt x="6232" y="95887"/>
                      </a:cubicBezTo>
                      <a:cubicBezTo>
                        <a:pt x="5753" y="95407"/>
                        <a:pt x="5753" y="94928"/>
                        <a:pt x="5273" y="94448"/>
                      </a:cubicBezTo>
                      <a:cubicBezTo>
                        <a:pt x="4794" y="93010"/>
                        <a:pt x="4314" y="92051"/>
                        <a:pt x="3835" y="90613"/>
                      </a:cubicBezTo>
                      <a:cubicBezTo>
                        <a:pt x="3835" y="90134"/>
                        <a:pt x="3356" y="89654"/>
                        <a:pt x="3356" y="89175"/>
                      </a:cubicBezTo>
                      <a:cubicBezTo>
                        <a:pt x="2876" y="87257"/>
                        <a:pt x="2876" y="85818"/>
                        <a:pt x="2876" y="83901"/>
                      </a:cubicBezTo>
                      <a:lnTo>
                        <a:pt x="0" y="179788"/>
                      </a:lnTo>
                      <a:cubicBezTo>
                        <a:pt x="0" y="181705"/>
                        <a:pt x="0" y="183143"/>
                        <a:pt x="479" y="185062"/>
                      </a:cubicBezTo>
                      <a:cubicBezTo>
                        <a:pt x="479" y="185541"/>
                        <a:pt x="959" y="186021"/>
                        <a:pt x="959" y="186499"/>
                      </a:cubicBezTo>
                      <a:cubicBezTo>
                        <a:pt x="1437" y="187938"/>
                        <a:pt x="1917" y="188896"/>
                        <a:pt x="2397" y="190335"/>
                      </a:cubicBezTo>
                      <a:cubicBezTo>
                        <a:pt x="2876" y="190815"/>
                        <a:pt x="2876" y="191294"/>
                        <a:pt x="3356" y="191774"/>
                      </a:cubicBezTo>
                      <a:cubicBezTo>
                        <a:pt x="4314" y="193212"/>
                        <a:pt x="5273" y="194651"/>
                        <a:pt x="6232" y="196088"/>
                      </a:cubicBezTo>
                      <a:cubicBezTo>
                        <a:pt x="6232" y="196568"/>
                        <a:pt x="6712" y="196568"/>
                        <a:pt x="6712" y="197048"/>
                      </a:cubicBezTo>
                      <a:cubicBezTo>
                        <a:pt x="8150" y="198965"/>
                        <a:pt x="9589" y="200404"/>
                        <a:pt x="11506" y="202321"/>
                      </a:cubicBezTo>
                      <a:cubicBezTo>
                        <a:pt x="11986" y="202801"/>
                        <a:pt x="12465" y="203279"/>
                        <a:pt x="12944" y="203759"/>
                      </a:cubicBezTo>
                      <a:cubicBezTo>
                        <a:pt x="14383" y="205198"/>
                        <a:pt x="15820" y="206157"/>
                        <a:pt x="17739" y="207595"/>
                      </a:cubicBezTo>
                      <a:cubicBezTo>
                        <a:pt x="18697" y="208074"/>
                        <a:pt x="19177" y="208554"/>
                        <a:pt x="20136" y="209034"/>
                      </a:cubicBezTo>
                      <a:cubicBezTo>
                        <a:pt x="22053" y="210471"/>
                        <a:pt x="23972" y="211431"/>
                        <a:pt x="25889" y="212868"/>
                      </a:cubicBezTo>
                      <a:cubicBezTo>
                        <a:pt x="26369" y="213348"/>
                        <a:pt x="27327" y="213828"/>
                        <a:pt x="27806" y="214307"/>
                      </a:cubicBezTo>
                      <a:cubicBezTo>
                        <a:pt x="28286" y="214307"/>
                        <a:pt x="28286" y="214787"/>
                        <a:pt x="28766" y="214787"/>
                      </a:cubicBezTo>
                      <a:cubicBezTo>
                        <a:pt x="31163" y="216225"/>
                        <a:pt x="33560" y="217662"/>
                        <a:pt x="36436" y="219101"/>
                      </a:cubicBezTo>
                      <a:cubicBezTo>
                        <a:pt x="36916" y="219581"/>
                        <a:pt x="37875" y="219581"/>
                        <a:pt x="38355" y="220060"/>
                      </a:cubicBezTo>
                      <a:cubicBezTo>
                        <a:pt x="41231" y="221498"/>
                        <a:pt x="44586" y="222937"/>
                        <a:pt x="47943" y="224854"/>
                      </a:cubicBezTo>
                      <a:cubicBezTo>
                        <a:pt x="47943" y="224854"/>
                        <a:pt x="48422" y="224854"/>
                        <a:pt x="48422" y="225334"/>
                      </a:cubicBezTo>
                      <a:cubicBezTo>
                        <a:pt x="50819" y="226292"/>
                        <a:pt x="53696" y="227731"/>
                        <a:pt x="56572" y="228690"/>
                      </a:cubicBezTo>
                      <a:cubicBezTo>
                        <a:pt x="57532" y="229170"/>
                        <a:pt x="58011" y="229170"/>
                        <a:pt x="58969" y="229648"/>
                      </a:cubicBezTo>
                      <a:cubicBezTo>
                        <a:pt x="61367" y="230608"/>
                        <a:pt x="63764" y="231567"/>
                        <a:pt x="66161" y="232525"/>
                      </a:cubicBezTo>
                      <a:cubicBezTo>
                        <a:pt x="68558" y="233484"/>
                        <a:pt x="70955" y="234443"/>
                        <a:pt x="73352" y="234923"/>
                      </a:cubicBezTo>
                      <a:cubicBezTo>
                        <a:pt x="75750" y="235881"/>
                        <a:pt x="78627" y="236840"/>
                        <a:pt x="81024" y="237320"/>
                      </a:cubicBezTo>
                      <a:cubicBezTo>
                        <a:pt x="82941" y="237800"/>
                        <a:pt x="84380" y="238278"/>
                        <a:pt x="86298" y="239237"/>
                      </a:cubicBezTo>
                      <a:cubicBezTo>
                        <a:pt x="87257" y="239717"/>
                        <a:pt x="88215" y="239717"/>
                        <a:pt x="89174" y="240197"/>
                      </a:cubicBezTo>
                      <a:cubicBezTo>
                        <a:pt x="91571" y="240676"/>
                        <a:pt x="93490" y="241634"/>
                        <a:pt x="95887" y="242114"/>
                      </a:cubicBezTo>
                      <a:cubicBezTo>
                        <a:pt x="99243" y="243073"/>
                        <a:pt x="102118" y="244031"/>
                        <a:pt x="105475" y="244991"/>
                      </a:cubicBezTo>
                      <a:cubicBezTo>
                        <a:pt x="107873" y="245470"/>
                        <a:pt x="110270" y="246428"/>
                        <a:pt x="112667" y="246908"/>
                      </a:cubicBezTo>
                      <a:cubicBezTo>
                        <a:pt x="114104" y="247388"/>
                        <a:pt x="115543" y="247867"/>
                        <a:pt x="117461" y="248347"/>
                      </a:cubicBezTo>
                      <a:cubicBezTo>
                        <a:pt x="119379" y="248826"/>
                        <a:pt x="121776" y="249306"/>
                        <a:pt x="123693" y="249785"/>
                      </a:cubicBezTo>
                      <a:cubicBezTo>
                        <a:pt x="126090" y="250264"/>
                        <a:pt x="128009" y="250744"/>
                        <a:pt x="130406" y="251223"/>
                      </a:cubicBezTo>
                      <a:cubicBezTo>
                        <a:pt x="134720" y="252183"/>
                        <a:pt x="139036" y="253141"/>
                        <a:pt x="143350" y="254100"/>
                      </a:cubicBezTo>
                      <a:cubicBezTo>
                        <a:pt x="145267" y="254580"/>
                        <a:pt x="147665" y="255059"/>
                        <a:pt x="149583" y="255538"/>
                      </a:cubicBezTo>
                      <a:cubicBezTo>
                        <a:pt x="150062" y="255538"/>
                        <a:pt x="150542" y="256017"/>
                        <a:pt x="151500" y="256017"/>
                      </a:cubicBezTo>
                      <a:cubicBezTo>
                        <a:pt x="157253" y="257456"/>
                        <a:pt x="163486" y="258414"/>
                        <a:pt x="170199" y="259853"/>
                      </a:cubicBezTo>
                      <a:cubicBezTo>
                        <a:pt x="170678" y="259853"/>
                        <a:pt x="171158" y="259853"/>
                        <a:pt x="171636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4" y="264168"/>
                        <a:pt x="192252" y="264168"/>
                        <a:pt x="193691" y="264647"/>
                      </a:cubicBezTo>
                      <a:cubicBezTo>
                        <a:pt x="200402" y="265606"/>
                        <a:pt x="207115" y="267044"/>
                        <a:pt x="213827" y="268003"/>
                      </a:cubicBezTo>
                      <a:cubicBezTo>
                        <a:pt x="216224" y="268483"/>
                        <a:pt x="218142" y="268483"/>
                        <a:pt x="220540" y="268963"/>
                      </a:cubicBezTo>
                      <a:cubicBezTo>
                        <a:pt x="223895" y="269442"/>
                        <a:pt x="227731" y="269921"/>
                        <a:pt x="231087" y="270400"/>
                      </a:cubicBezTo>
                      <a:cubicBezTo>
                        <a:pt x="232045" y="270400"/>
                        <a:pt x="233484" y="270880"/>
                        <a:pt x="234443" y="270880"/>
                      </a:cubicBezTo>
                      <a:cubicBezTo>
                        <a:pt x="238757" y="271360"/>
                        <a:pt x="242593" y="271839"/>
                        <a:pt x="246908" y="272797"/>
                      </a:cubicBezTo>
                      <a:cubicBezTo>
                        <a:pt x="250264" y="273277"/>
                        <a:pt x="254100" y="273757"/>
                        <a:pt x="257934" y="274236"/>
                      </a:cubicBezTo>
                      <a:cubicBezTo>
                        <a:pt x="262250" y="274716"/>
                        <a:pt x="266564" y="275195"/>
                        <a:pt x="270880" y="275674"/>
                      </a:cubicBezTo>
                      <a:cubicBezTo>
                        <a:pt x="273756" y="276154"/>
                        <a:pt x="276633" y="276154"/>
                        <a:pt x="279030" y="276633"/>
                      </a:cubicBezTo>
                      <a:cubicBezTo>
                        <a:pt x="279989" y="276633"/>
                        <a:pt x="280469" y="276633"/>
                        <a:pt x="281427" y="277113"/>
                      </a:cubicBezTo>
                      <a:cubicBezTo>
                        <a:pt x="289098" y="278072"/>
                        <a:pt x="296769" y="279030"/>
                        <a:pt x="304440" y="279510"/>
                      </a:cubicBezTo>
                      <a:cubicBezTo>
                        <a:pt x="305399" y="279510"/>
                        <a:pt x="306838" y="279989"/>
                        <a:pt x="307796" y="279989"/>
                      </a:cubicBezTo>
                      <a:cubicBezTo>
                        <a:pt x="316426" y="280949"/>
                        <a:pt x="325535" y="281907"/>
                        <a:pt x="334644" y="282386"/>
                      </a:cubicBezTo>
                      <a:cubicBezTo>
                        <a:pt x="335124" y="282386"/>
                        <a:pt x="335604" y="282386"/>
                        <a:pt x="336082" y="282386"/>
                      </a:cubicBezTo>
                      <a:cubicBezTo>
                        <a:pt x="337041" y="282386"/>
                        <a:pt x="338480" y="282386"/>
                        <a:pt x="339918" y="282866"/>
                      </a:cubicBezTo>
                      <a:cubicBezTo>
                        <a:pt x="349987" y="283825"/>
                        <a:pt x="360534" y="284783"/>
                        <a:pt x="371081" y="285263"/>
                      </a:cubicBezTo>
                      <a:cubicBezTo>
                        <a:pt x="373478" y="285263"/>
                        <a:pt x="375876" y="285743"/>
                        <a:pt x="377793" y="285743"/>
                      </a:cubicBezTo>
                      <a:cubicBezTo>
                        <a:pt x="389300" y="286702"/>
                        <a:pt x="400806" y="287180"/>
                        <a:pt x="412313" y="288140"/>
                      </a:cubicBezTo>
                      <a:cubicBezTo>
                        <a:pt x="413272" y="288140"/>
                        <a:pt x="414230" y="288140"/>
                        <a:pt x="414710" y="288140"/>
                      </a:cubicBezTo>
                      <a:cubicBezTo>
                        <a:pt x="416627" y="288140"/>
                        <a:pt x="418545" y="288140"/>
                        <a:pt x="420942" y="288619"/>
                      </a:cubicBezTo>
                      <a:cubicBezTo>
                        <a:pt x="428133" y="289099"/>
                        <a:pt x="435325" y="289578"/>
                        <a:pt x="442038" y="289578"/>
                      </a:cubicBezTo>
                      <a:cubicBezTo>
                        <a:pt x="445393" y="289578"/>
                        <a:pt x="448749" y="290057"/>
                        <a:pt x="452105" y="290057"/>
                      </a:cubicBezTo>
                      <a:cubicBezTo>
                        <a:pt x="459777" y="290537"/>
                        <a:pt x="467448" y="290537"/>
                        <a:pt x="475118" y="291016"/>
                      </a:cubicBezTo>
                      <a:cubicBezTo>
                        <a:pt x="477515" y="291016"/>
                        <a:pt x="479912" y="291016"/>
                        <a:pt x="482310" y="291496"/>
                      </a:cubicBezTo>
                      <a:cubicBezTo>
                        <a:pt x="492378" y="291975"/>
                        <a:pt x="502446" y="291975"/>
                        <a:pt x="512514" y="292455"/>
                      </a:cubicBezTo>
                      <a:cubicBezTo>
                        <a:pt x="514911" y="292455"/>
                        <a:pt x="517309" y="292455"/>
                        <a:pt x="519226" y="292455"/>
                      </a:cubicBezTo>
                      <a:cubicBezTo>
                        <a:pt x="526897" y="292455"/>
                        <a:pt x="535047" y="292934"/>
                        <a:pt x="542719" y="292934"/>
                      </a:cubicBezTo>
                      <a:cubicBezTo>
                        <a:pt x="546075" y="292934"/>
                        <a:pt x="549430" y="292934"/>
                        <a:pt x="552786" y="292934"/>
                      </a:cubicBezTo>
                      <a:cubicBezTo>
                        <a:pt x="559978" y="292934"/>
                        <a:pt x="567169" y="292934"/>
                        <a:pt x="574361" y="292934"/>
                      </a:cubicBezTo>
                      <a:cubicBezTo>
                        <a:pt x="577238" y="292934"/>
                        <a:pt x="580594" y="292934"/>
                        <a:pt x="583471" y="292934"/>
                      </a:cubicBezTo>
                      <a:cubicBezTo>
                        <a:pt x="593059" y="292934"/>
                        <a:pt x="602648" y="292934"/>
                        <a:pt x="611757" y="292455"/>
                      </a:cubicBezTo>
                      <a:cubicBezTo>
                        <a:pt x="612237" y="292455"/>
                        <a:pt x="612715" y="292455"/>
                        <a:pt x="613195" y="292455"/>
                      </a:cubicBezTo>
                      <a:cubicBezTo>
                        <a:pt x="623264" y="292455"/>
                        <a:pt x="632853" y="291975"/>
                        <a:pt x="642920" y="291975"/>
                      </a:cubicBezTo>
                      <a:cubicBezTo>
                        <a:pt x="645797" y="291975"/>
                        <a:pt x="648673" y="291975"/>
                        <a:pt x="652030" y="291496"/>
                      </a:cubicBezTo>
                      <a:cubicBezTo>
                        <a:pt x="659221" y="291496"/>
                        <a:pt x="665933" y="291016"/>
                        <a:pt x="673125" y="290537"/>
                      </a:cubicBezTo>
                      <a:cubicBezTo>
                        <a:pt x="675042" y="290537"/>
                        <a:pt x="676480" y="290537"/>
                        <a:pt x="678399" y="290537"/>
                      </a:cubicBezTo>
                      <a:cubicBezTo>
                        <a:pt x="679836" y="290537"/>
                        <a:pt x="680796" y="290537"/>
                        <a:pt x="682233" y="290537"/>
                      </a:cubicBezTo>
                      <a:cubicBezTo>
                        <a:pt x="693740" y="290057"/>
                        <a:pt x="705726" y="289578"/>
                        <a:pt x="716753" y="288619"/>
                      </a:cubicBezTo>
                      <a:cubicBezTo>
                        <a:pt x="718191" y="288619"/>
                        <a:pt x="720109" y="288619"/>
                        <a:pt x="721548" y="288140"/>
                      </a:cubicBezTo>
                      <a:cubicBezTo>
                        <a:pt x="732095" y="287660"/>
                        <a:pt x="742642" y="286702"/>
                        <a:pt x="752711" y="286222"/>
                      </a:cubicBezTo>
                      <a:cubicBezTo>
                        <a:pt x="754148" y="286222"/>
                        <a:pt x="755587" y="286222"/>
                        <a:pt x="757025" y="285743"/>
                      </a:cubicBezTo>
                      <a:cubicBezTo>
                        <a:pt x="757984" y="285743"/>
                        <a:pt x="758943" y="285743"/>
                        <a:pt x="759903" y="285743"/>
                      </a:cubicBezTo>
                      <a:cubicBezTo>
                        <a:pt x="767573" y="285263"/>
                        <a:pt x="774764" y="284783"/>
                        <a:pt x="782436" y="283825"/>
                      </a:cubicBezTo>
                      <a:cubicBezTo>
                        <a:pt x="783874" y="283825"/>
                        <a:pt x="785312" y="283825"/>
                        <a:pt x="786271" y="283346"/>
                      </a:cubicBezTo>
                      <a:cubicBezTo>
                        <a:pt x="794900" y="282386"/>
                        <a:pt x="803530" y="281907"/>
                        <a:pt x="812160" y="280949"/>
                      </a:cubicBezTo>
                      <a:cubicBezTo>
                        <a:pt x="812640" y="280949"/>
                        <a:pt x="813119" y="280949"/>
                        <a:pt x="813599" y="280949"/>
                      </a:cubicBezTo>
                      <a:cubicBezTo>
                        <a:pt x="816475" y="280469"/>
                        <a:pt x="818872" y="280469"/>
                        <a:pt x="821749" y="279989"/>
                      </a:cubicBezTo>
                      <a:cubicBezTo>
                        <a:pt x="826063" y="279510"/>
                        <a:pt x="830379" y="279030"/>
                        <a:pt x="835173" y="278551"/>
                      </a:cubicBezTo>
                      <a:cubicBezTo>
                        <a:pt x="838529" y="278072"/>
                        <a:pt x="841885" y="277592"/>
                        <a:pt x="845241" y="277113"/>
                      </a:cubicBezTo>
                      <a:cubicBezTo>
                        <a:pt x="849556" y="276633"/>
                        <a:pt x="853871" y="276154"/>
                        <a:pt x="857707" y="275674"/>
                      </a:cubicBezTo>
                      <a:cubicBezTo>
                        <a:pt x="858665" y="275674"/>
                        <a:pt x="859624" y="275674"/>
                        <a:pt x="860584" y="275195"/>
                      </a:cubicBezTo>
                      <a:cubicBezTo>
                        <a:pt x="863459" y="274716"/>
                        <a:pt x="866337" y="274236"/>
                        <a:pt x="868734" y="274236"/>
                      </a:cubicBezTo>
                      <a:cubicBezTo>
                        <a:pt x="872090" y="273757"/>
                        <a:pt x="874967" y="273277"/>
                        <a:pt x="878322" y="272797"/>
                      </a:cubicBezTo>
                      <a:cubicBezTo>
                        <a:pt x="882158" y="272319"/>
                        <a:pt x="885514" y="271839"/>
                        <a:pt x="889350" y="270880"/>
                      </a:cubicBezTo>
                      <a:cubicBezTo>
                        <a:pt x="892226" y="270400"/>
                        <a:pt x="895581" y="269921"/>
                        <a:pt x="898458" y="269442"/>
                      </a:cubicBezTo>
                      <a:cubicBezTo>
                        <a:pt x="898938" y="269442"/>
                        <a:pt x="899897" y="269442"/>
                        <a:pt x="900376" y="268963"/>
                      </a:cubicBezTo>
                      <a:cubicBezTo>
                        <a:pt x="903733" y="268483"/>
                        <a:pt x="906609" y="268003"/>
                        <a:pt x="909964" y="267524"/>
                      </a:cubicBezTo>
                      <a:cubicBezTo>
                        <a:pt x="912362" y="267044"/>
                        <a:pt x="915239" y="266566"/>
                        <a:pt x="917636" y="266086"/>
                      </a:cubicBezTo>
                      <a:cubicBezTo>
                        <a:pt x="921950" y="265127"/>
                        <a:pt x="925786" y="264647"/>
                        <a:pt x="929622" y="263689"/>
                      </a:cubicBezTo>
                      <a:cubicBezTo>
                        <a:pt x="931539" y="263209"/>
                        <a:pt x="933936" y="262730"/>
                        <a:pt x="935854" y="262250"/>
                      </a:cubicBezTo>
                      <a:cubicBezTo>
                        <a:pt x="935854" y="262250"/>
                        <a:pt x="936333" y="262250"/>
                        <a:pt x="936333" y="262250"/>
                      </a:cubicBezTo>
                      <a:cubicBezTo>
                        <a:pt x="942087" y="261291"/>
                        <a:pt x="947840" y="259853"/>
                        <a:pt x="953593" y="258414"/>
                      </a:cubicBezTo>
                      <a:cubicBezTo>
                        <a:pt x="958868" y="256977"/>
                        <a:pt x="964141" y="256017"/>
                        <a:pt x="969415" y="254580"/>
                      </a:cubicBezTo>
                      <a:cubicBezTo>
                        <a:pt x="969415" y="254580"/>
                        <a:pt x="969894" y="254580"/>
                        <a:pt x="969894" y="254580"/>
                      </a:cubicBezTo>
                      <a:cubicBezTo>
                        <a:pt x="971332" y="254100"/>
                        <a:pt x="972291" y="254100"/>
                        <a:pt x="973729" y="253620"/>
                      </a:cubicBezTo>
                      <a:cubicBezTo>
                        <a:pt x="977565" y="252661"/>
                        <a:pt x="980921" y="251703"/>
                        <a:pt x="984277" y="250744"/>
                      </a:cubicBezTo>
                      <a:cubicBezTo>
                        <a:pt x="986195" y="250264"/>
                        <a:pt x="987634" y="249785"/>
                        <a:pt x="989551" y="249306"/>
                      </a:cubicBezTo>
                      <a:cubicBezTo>
                        <a:pt x="992428" y="248347"/>
                        <a:pt x="995304" y="247388"/>
                        <a:pt x="998181" y="246908"/>
                      </a:cubicBezTo>
                      <a:cubicBezTo>
                        <a:pt x="998660" y="246908"/>
                        <a:pt x="999619" y="246428"/>
                        <a:pt x="1000098" y="246428"/>
                      </a:cubicBezTo>
                      <a:cubicBezTo>
                        <a:pt x="1001057" y="245950"/>
                        <a:pt x="1002017" y="245950"/>
                        <a:pt x="1002975" y="245470"/>
                      </a:cubicBezTo>
                      <a:cubicBezTo>
                        <a:pt x="1006331" y="244511"/>
                        <a:pt x="1009687" y="243553"/>
                        <a:pt x="1012564" y="242114"/>
                      </a:cubicBezTo>
                      <a:cubicBezTo>
                        <a:pt x="1014002" y="241634"/>
                        <a:pt x="1015440" y="241155"/>
                        <a:pt x="1016878" y="240676"/>
                      </a:cubicBezTo>
                      <a:cubicBezTo>
                        <a:pt x="1020234" y="239237"/>
                        <a:pt x="1024070" y="238278"/>
                        <a:pt x="1026947" y="236840"/>
                      </a:cubicBezTo>
                      <a:cubicBezTo>
                        <a:pt x="1027426" y="236840"/>
                        <a:pt x="1027906" y="236361"/>
                        <a:pt x="1028385" y="236361"/>
                      </a:cubicBezTo>
                      <a:cubicBezTo>
                        <a:pt x="1028385" y="236361"/>
                        <a:pt x="1028385" y="236361"/>
                        <a:pt x="1028864" y="236361"/>
                      </a:cubicBezTo>
                      <a:cubicBezTo>
                        <a:pt x="1029344" y="236361"/>
                        <a:pt x="1029823" y="235881"/>
                        <a:pt x="1030303" y="235881"/>
                      </a:cubicBezTo>
                      <a:cubicBezTo>
                        <a:pt x="1032700" y="234923"/>
                        <a:pt x="1035097" y="233964"/>
                        <a:pt x="1037014" y="233005"/>
                      </a:cubicBezTo>
                      <a:cubicBezTo>
                        <a:pt x="1037974" y="232525"/>
                        <a:pt x="1038933" y="232045"/>
                        <a:pt x="1039411" y="231567"/>
                      </a:cubicBezTo>
                      <a:cubicBezTo>
                        <a:pt x="1041330" y="230608"/>
                        <a:pt x="1042768" y="229648"/>
                        <a:pt x="1044686" y="229170"/>
                      </a:cubicBezTo>
                      <a:cubicBezTo>
                        <a:pt x="1045644" y="228690"/>
                        <a:pt x="1046124" y="228211"/>
                        <a:pt x="1047083" y="227731"/>
                      </a:cubicBezTo>
                      <a:cubicBezTo>
                        <a:pt x="1049000" y="226772"/>
                        <a:pt x="1050439" y="225814"/>
                        <a:pt x="1052357" y="224854"/>
                      </a:cubicBezTo>
                      <a:cubicBezTo>
                        <a:pt x="1052836" y="224375"/>
                        <a:pt x="1053316" y="224375"/>
                        <a:pt x="1053794" y="223895"/>
                      </a:cubicBezTo>
                      <a:cubicBezTo>
                        <a:pt x="1053794" y="223895"/>
                        <a:pt x="1053794" y="223895"/>
                        <a:pt x="1054274" y="223895"/>
                      </a:cubicBezTo>
                      <a:cubicBezTo>
                        <a:pt x="1056192" y="222457"/>
                        <a:pt x="1058110" y="221498"/>
                        <a:pt x="1060027" y="220060"/>
                      </a:cubicBezTo>
                      <a:cubicBezTo>
                        <a:pt x="1060507" y="219581"/>
                        <a:pt x="1060507" y="219581"/>
                        <a:pt x="1060986" y="219101"/>
                      </a:cubicBezTo>
                      <a:cubicBezTo>
                        <a:pt x="1062425" y="218142"/>
                        <a:pt x="1063863" y="217184"/>
                        <a:pt x="1064822" y="215745"/>
                      </a:cubicBezTo>
                      <a:cubicBezTo>
                        <a:pt x="1068177" y="216704"/>
                        <a:pt x="1068657" y="216225"/>
                        <a:pt x="106913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3" name="Freeform: Shape 802">
                  <a:extLst>
                    <a:ext uri="{FF2B5EF4-FFF2-40B4-BE49-F238E27FC236}">
                      <a16:creationId xmlns:a16="http://schemas.microsoft.com/office/drawing/2014/main" id="{182362E9-8383-4634-BE44-C10261B7DB06}"/>
                    </a:ext>
                  </a:extLst>
                </p:cNvPr>
                <p:cNvSpPr/>
                <p:nvPr/>
              </p:nvSpPr>
              <p:spPr>
                <a:xfrm>
                  <a:off x="13659547" y="11790892"/>
                  <a:ext cx="634289" cy="158213"/>
                </a:xfrm>
                <a:custGeom>
                  <a:avLst/>
                  <a:gdLst>
                    <a:gd name="connsiteX0" fmla="*/ 439641 w 634289"/>
                    <a:gd name="connsiteY0" fmla="*/ 58012 h 158213"/>
                    <a:gd name="connsiteX1" fmla="*/ 0 w 634289"/>
                    <a:gd name="connsiteY1" fmla="*/ 0 h 158213"/>
                    <a:gd name="connsiteX2" fmla="*/ 0 w 634289"/>
                    <a:gd name="connsiteY2" fmla="*/ 104038 h 158213"/>
                    <a:gd name="connsiteX3" fmla="*/ 1917 w 634289"/>
                    <a:gd name="connsiteY3" fmla="*/ 104517 h 158213"/>
                    <a:gd name="connsiteX4" fmla="*/ 4794 w 634289"/>
                    <a:gd name="connsiteY4" fmla="*/ 105475 h 158213"/>
                    <a:gd name="connsiteX5" fmla="*/ 11506 w 634289"/>
                    <a:gd name="connsiteY5" fmla="*/ 107394 h 158213"/>
                    <a:gd name="connsiteX6" fmla="*/ 21095 w 634289"/>
                    <a:gd name="connsiteY6" fmla="*/ 110270 h 158213"/>
                    <a:gd name="connsiteX7" fmla="*/ 28286 w 634289"/>
                    <a:gd name="connsiteY7" fmla="*/ 112188 h 158213"/>
                    <a:gd name="connsiteX8" fmla="*/ 33080 w 634289"/>
                    <a:gd name="connsiteY8" fmla="*/ 113627 h 158213"/>
                    <a:gd name="connsiteX9" fmla="*/ 39313 w 634289"/>
                    <a:gd name="connsiteY9" fmla="*/ 115064 h 158213"/>
                    <a:gd name="connsiteX10" fmla="*/ 46025 w 634289"/>
                    <a:gd name="connsiteY10" fmla="*/ 116503 h 158213"/>
                    <a:gd name="connsiteX11" fmla="*/ 58969 w 634289"/>
                    <a:gd name="connsiteY11" fmla="*/ 119380 h 158213"/>
                    <a:gd name="connsiteX12" fmla="*/ 65202 w 634289"/>
                    <a:gd name="connsiteY12" fmla="*/ 120818 h 158213"/>
                    <a:gd name="connsiteX13" fmla="*/ 67121 w 634289"/>
                    <a:gd name="connsiteY13" fmla="*/ 121297 h 158213"/>
                    <a:gd name="connsiteX14" fmla="*/ 85818 w 634289"/>
                    <a:gd name="connsiteY14" fmla="*/ 125133 h 158213"/>
                    <a:gd name="connsiteX15" fmla="*/ 87257 w 634289"/>
                    <a:gd name="connsiteY15" fmla="*/ 125613 h 158213"/>
                    <a:gd name="connsiteX16" fmla="*/ 104996 w 634289"/>
                    <a:gd name="connsiteY16" fmla="*/ 128968 h 158213"/>
                    <a:gd name="connsiteX17" fmla="*/ 109310 w 634289"/>
                    <a:gd name="connsiteY17" fmla="*/ 129927 h 158213"/>
                    <a:gd name="connsiteX18" fmla="*/ 129447 w 634289"/>
                    <a:gd name="connsiteY18" fmla="*/ 133283 h 158213"/>
                    <a:gd name="connsiteX19" fmla="*/ 136159 w 634289"/>
                    <a:gd name="connsiteY19" fmla="*/ 134241 h 158213"/>
                    <a:gd name="connsiteX20" fmla="*/ 146706 w 634289"/>
                    <a:gd name="connsiteY20" fmla="*/ 135680 h 158213"/>
                    <a:gd name="connsiteX21" fmla="*/ 150062 w 634289"/>
                    <a:gd name="connsiteY21" fmla="*/ 136160 h 158213"/>
                    <a:gd name="connsiteX22" fmla="*/ 162528 w 634289"/>
                    <a:gd name="connsiteY22" fmla="*/ 138077 h 158213"/>
                    <a:gd name="connsiteX23" fmla="*/ 173555 w 634289"/>
                    <a:gd name="connsiteY23" fmla="*/ 139516 h 158213"/>
                    <a:gd name="connsiteX24" fmla="*/ 186499 w 634289"/>
                    <a:gd name="connsiteY24" fmla="*/ 140954 h 158213"/>
                    <a:gd name="connsiteX25" fmla="*/ 194649 w 634289"/>
                    <a:gd name="connsiteY25" fmla="*/ 141913 h 158213"/>
                    <a:gd name="connsiteX26" fmla="*/ 197047 w 634289"/>
                    <a:gd name="connsiteY26" fmla="*/ 142393 h 158213"/>
                    <a:gd name="connsiteX27" fmla="*/ 220060 w 634289"/>
                    <a:gd name="connsiteY27" fmla="*/ 144790 h 158213"/>
                    <a:gd name="connsiteX28" fmla="*/ 223415 w 634289"/>
                    <a:gd name="connsiteY28" fmla="*/ 145269 h 158213"/>
                    <a:gd name="connsiteX29" fmla="*/ 250264 w 634289"/>
                    <a:gd name="connsiteY29" fmla="*/ 147666 h 158213"/>
                    <a:gd name="connsiteX30" fmla="*/ 251703 w 634289"/>
                    <a:gd name="connsiteY30" fmla="*/ 147666 h 158213"/>
                    <a:gd name="connsiteX31" fmla="*/ 255537 w 634289"/>
                    <a:gd name="connsiteY31" fmla="*/ 148146 h 158213"/>
                    <a:gd name="connsiteX32" fmla="*/ 286700 w 634289"/>
                    <a:gd name="connsiteY32" fmla="*/ 150543 h 158213"/>
                    <a:gd name="connsiteX33" fmla="*/ 293413 w 634289"/>
                    <a:gd name="connsiteY33" fmla="*/ 151022 h 158213"/>
                    <a:gd name="connsiteX34" fmla="*/ 327932 w 634289"/>
                    <a:gd name="connsiteY34" fmla="*/ 153419 h 158213"/>
                    <a:gd name="connsiteX35" fmla="*/ 330329 w 634289"/>
                    <a:gd name="connsiteY35" fmla="*/ 153419 h 158213"/>
                    <a:gd name="connsiteX36" fmla="*/ 336562 w 634289"/>
                    <a:gd name="connsiteY36" fmla="*/ 153899 h 158213"/>
                    <a:gd name="connsiteX37" fmla="*/ 357657 w 634289"/>
                    <a:gd name="connsiteY37" fmla="*/ 154857 h 158213"/>
                    <a:gd name="connsiteX38" fmla="*/ 367725 w 634289"/>
                    <a:gd name="connsiteY38" fmla="*/ 155337 h 158213"/>
                    <a:gd name="connsiteX39" fmla="*/ 390739 w 634289"/>
                    <a:gd name="connsiteY39" fmla="*/ 156296 h 158213"/>
                    <a:gd name="connsiteX40" fmla="*/ 397930 w 634289"/>
                    <a:gd name="connsiteY40" fmla="*/ 156776 h 158213"/>
                    <a:gd name="connsiteX41" fmla="*/ 428133 w 634289"/>
                    <a:gd name="connsiteY41" fmla="*/ 157734 h 158213"/>
                    <a:gd name="connsiteX42" fmla="*/ 434846 w 634289"/>
                    <a:gd name="connsiteY42" fmla="*/ 157734 h 158213"/>
                    <a:gd name="connsiteX43" fmla="*/ 458338 w 634289"/>
                    <a:gd name="connsiteY43" fmla="*/ 158213 h 158213"/>
                    <a:gd name="connsiteX44" fmla="*/ 468407 w 634289"/>
                    <a:gd name="connsiteY44" fmla="*/ 158213 h 158213"/>
                    <a:gd name="connsiteX45" fmla="*/ 489981 w 634289"/>
                    <a:gd name="connsiteY45" fmla="*/ 158213 h 158213"/>
                    <a:gd name="connsiteX46" fmla="*/ 499090 w 634289"/>
                    <a:gd name="connsiteY46" fmla="*/ 158213 h 158213"/>
                    <a:gd name="connsiteX47" fmla="*/ 527377 w 634289"/>
                    <a:gd name="connsiteY47" fmla="*/ 157734 h 158213"/>
                    <a:gd name="connsiteX48" fmla="*/ 528815 w 634289"/>
                    <a:gd name="connsiteY48" fmla="*/ 157734 h 158213"/>
                    <a:gd name="connsiteX49" fmla="*/ 558540 w 634289"/>
                    <a:gd name="connsiteY49" fmla="*/ 157255 h 158213"/>
                    <a:gd name="connsiteX50" fmla="*/ 567649 w 634289"/>
                    <a:gd name="connsiteY50" fmla="*/ 156776 h 158213"/>
                    <a:gd name="connsiteX51" fmla="*/ 588744 w 634289"/>
                    <a:gd name="connsiteY51" fmla="*/ 155816 h 158213"/>
                    <a:gd name="connsiteX52" fmla="*/ 594018 w 634289"/>
                    <a:gd name="connsiteY52" fmla="*/ 155816 h 158213"/>
                    <a:gd name="connsiteX53" fmla="*/ 597854 w 634289"/>
                    <a:gd name="connsiteY53" fmla="*/ 155816 h 158213"/>
                    <a:gd name="connsiteX54" fmla="*/ 632373 w 634289"/>
                    <a:gd name="connsiteY54" fmla="*/ 153899 h 158213"/>
                    <a:gd name="connsiteX55" fmla="*/ 634290 w 634289"/>
                    <a:gd name="connsiteY55" fmla="*/ 153899 h 158213"/>
                    <a:gd name="connsiteX56" fmla="*/ 634290 w 634289"/>
                    <a:gd name="connsiteY56" fmla="*/ 48423 h 158213"/>
                    <a:gd name="connsiteX57" fmla="*/ 439641 w 634289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89" h="158213">
                      <a:moveTo>
                        <a:pt x="439641" y="58012"/>
                      </a:moveTo>
                      <a:cubicBezTo>
                        <a:pt x="270880" y="58012"/>
                        <a:pt x="116981" y="35958"/>
                        <a:pt x="0" y="0"/>
                      </a:cubicBezTo>
                      <a:lnTo>
                        <a:pt x="0" y="104038"/>
                      </a:lnTo>
                      <a:cubicBezTo>
                        <a:pt x="479" y="104038"/>
                        <a:pt x="1437" y="104517"/>
                        <a:pt x="1917" y="104517"/>
                      </a:cubicBezTo>
                      <a:cubicBezTo>
                        <a:pt x="2876" y="104997"/>
                        <a:pt x="3835" y="104997"/>
                        <a:pt x="4794" y="105475"/>
                      </a:cubicBezTo>
                      <a:cubicBezTo>
                        <a:pt x="7192" y="105955"/>
                        <a:pt x="9109" y="106914"/>
                        <a:pt x="11506" y="107394"/>
                      </a:cubicBezTo>
                      <a:cubicBezTo>
                        <a:pt x="14862" y="108352"/>
                        <a:pt x="17739" y="109311"/>
                        <a:pt x="21095" y="110270"/>
                      </a:cubicBezTo>
                      <a:cubicBezTo>
                        <a:pt x="23492" y="110750"/>
                        <a:pt x="25889" y="111708"/>
                        <a:pt x="28286" y="112188"/>
                      </a:cubicBezTo>
                      <a:cubicBezTo>
                        <a:pt x="29725" y="112667"/>
                        <a:pt x="31163" y="113147"/>
                        <a:pt x="33080" y="113627"/>
                      </a:cubicBezTo>
                      <a:cubicBezTo>
                        <a:pt x="34998" y="114105"/>
                        <a:pt x="37395" y="114585"/>
                        <a:pt x="39313" y="115064"/>
                      </a:cubicBezTo>
                      <a:cubicBezTo>
                        <a:pt x="41711" y="115544"/>
                        <a:pt x="43628" y="116024"/>
                        <a:pt x="46025" y="116503"/>
                      </a:cubicBezTo>
                      <a:cubicBezTo>
                        <a:pt x="50341" y="117461"/>
                        <a:pt x="54655" y="118421"/>
                        <a:pt x="58969" y="119380"/>
                      </a:cubicBezTo>
                      <a:cubicBezTo>
                        <a:pt x="60888" y="119858"/>
                        <a:pt x="63285" y="120338"/>
                        <a:pt x="65202" y="120818"/>
                      </a:cubicBezTo>
                      <a:cubicBezTo>
                        <a:pt x="65682" y="120818"/>
                        <a:pt x="66161" y="121297"/>
                        <a:pt x="67121" y="121297"/>
                      </a:cubicBezTo>
                      <a:cubicBezTo>
                        <a:pt x="72874" y="122736"/>
                        <a:pt x="79107" y="123694"/>
                        <a:pt x="85818" y="125133"/>
                      </a:cubicBezTo>
                      <a:cubicBezTo>
                        <a:pt x="86298" y="125133"/>
                        <a:pt x="86777" y="125133"/>
                        <a:pt x="87257" y="125613"/>
                      </a:cubicBezTo>
                      <a:cubicBezTo>
                        <a:pt x="93010" y="126571"/>
                        <a:pt x="98763" y="128010"/>
                        <a:pt x="104996" y="128968"/>
                      </a:cubicBezTo>
                      <a:cubicBezTo>
                        <a:pt x="106434" y="129447"/>
                        <a:pt x="107873" y="129447"/>
                        <a:pt x="109310" y="129927"/>
                      </a:cubicBezTo>
                      <a:cubicBezTo>
                        <a:pt x="116023" y="130886"/>
                        <a:pt x="122734" y="132324"/>
                        <a:pt x="129447" y="133283"/>
                      </a:cubicBezTo>
                      <a:cubicBezTo>
                        <a:pt x="131844" y="133763"/>
                        <a:pt x="133762" y="133763"/>
                        <a:pt x="136159" y="134241"/>
                      </a:cubicBezTo>
                      <a:cubicBezTo>
                        <a:pt x="139515" y="134721"/>
                        <a:pt x="143350" y="135201"/>
                        <a:pt x="146706" y="135680"/>
                      </a:cubicBezTo>
                      <a:cubicBezTo>
                        <a:pt x="147665" y="135680"/>
                        <a:pt x="149103" y="136160"/>
                        <a:pt x="150062" y="136160"/>
                      </a:cubicBezTo>
                      <a:cubicBezTo>
                        <a:pt x="154377" y="136639"/>
                        <a:pt x="158213" y="137119"/>
                        <a:pt x="162528" y="138077"/>
                      </a:cubicBezTo>
                      <a:cubicBezTo>
                        <a:pt x="165883" y="138557"/>
                        <a:pt x="169719" y="139036"/>
                        <a:pt x="173555" y="139516"/>
                      </a:cubicBezTo>
                      <a:cubicBezTo>
                        <a:pt x="177869" y="139996"/>
                        <a:pt x="182185" y="140474"/>
                        <a:pt x="186499" y="140954"/>
                      </a:cubicBezTo>
                      <a:cubicBezTo>
                        <a:pt x="189376" y="141433"/>
                        <a:pt x="192252" y="141433"/>
                        <a:pt x="194649" y="141913"/>
                      </a:cubicBezTo>
                      <a:cubicBezTo>
                        <a:pt x="195608" y="141913"/>
                        <a:pt x="196088" y="141913"/>
                        <a:pt x="197047" y="142393"/>
                      </a:cubicBezTo>
                      <a:cubicBezTo>
                        <a:pt x="204718" y="143351"/>
                        <a:pt x="212388" y="144310"/>
                        <a:pt x="220060" y="144790"/>
                      </a:cubicBezTo>
                      <a:cubicBezTo>
                        <a:pt x="221018" y="144790"/>
                        <a:pt x="222457" y="145269"/>
                        <a:pt x="223415" y="145269"/>
                      </a:cubicBezTo>
                      <a:cubicBezTo>
                        <a:pt x="232045" y="146227"/>
                        <a:pt x="241154" y="147187"/>
                        <a:pt x="250264" y="147666"/>
                      </a:cubicBezTo>
                      <a:cubicBezTo>
                        <a:pt x="250743" y="147666"/>
                        <a:pt x="251223" y="147666"/>
                        <a:pt x="251703" y="147666"/>
                      </a:cubicBezTo>
                      <a:cubicBezTo>
                        <a:pt x="252661" y="147666"/>
                        <a:pt x="254100" y="147666"/>
                        <a:pt x="255537" y="148146"/>
                      </a:cubicBezTo>
                      <a:cubicBezTo>
                        <a:pt x="265606" y="149104"/>
                        <a:pt x="276153" y="150063"/>
                        <a:pt x="286700" y="150543"/>
                      </a:cubicBezTo>
                      <a:cubicBezTo>
                        <a:pt x="289098" y="150543"/>
                        <a:pt x="291495" y="151022"/>
                        <a:pt x="293413" y="151022"/>
                      </a:cubicBezTo>
                      <a:cubicBezTo>
                        <a:pt x="304919" y="151981"/>
                        <a:pt x="316426" y="152460"/>
                        <a:pt x="327932" y="153419"/>
                      </a:cubicBezTo>
                      <a:cubicBezTo>
                        <a:pt x="328891" y="153419"/>
                        <a:pt x="329849" y="153419"/>
                        <a:pt x="330329" y="153419"/>
                      </a:cubicBezTo>
                      <a:cubicBezTo>
                        <a:pt x="332247" y="153419"/>
                        <a:pt x="334165" y="153419"/>
                        <a:pt x="336562" y="153899"/>
                      </a:cubicBezTo>
                      <a:cubicBezTo>
                        <a:pt x="343754" y="154379"/>
                        <a:pt x="350945" y="154857"/>
                        <a:pt x="357657" y="154857"/>
                      </a:cubicBezTo>
                      <a:cubicBezTo>
                        <a:pt x="361013" y="154857"/>
                        <a:pt x="364370" y="155337"/>
                        <a:pt x="367725" y="155337"/>
                      </a:cubicBezTo>
                      <a:cubicBezTo>
                        <a:pt x="375396" y="155816"/>
                        <a:pt x="383067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6"/>
                      </a:cubicBezTo>
                      <a:cubicBezTo>
                        <a:pt x="407997" y="157255"/>
                        <a:pt x="418066" y="157255"/>
                        <a:pt x="428133" y="157734"/>
                      </a:cubicBezTo>
                      <a:cubicBezTo>
                        <a:pt x="430531" y="157734"/>
                        <a:pt x="432928" y="157734"/>
                        <a:pt x="434846" y="157734"/>
                      </a:cubicBezTo>
                      <a:cubicBezTo>
                        <a:pt x="442516" y="157734"/>
                        <a:pt x="450668" y="158213"/>
                        <a:pt x="458338" y="158213"/>
                      </a:cubicBezTo>
                      <a:cubicBezTo>
                        <a:pt x="461694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7" y="158213"/>
                        <a:pt x="496214" y="158213"/>
                        <a:pt x="499090" y="158213"/>
                      </a:cubicBezTo>
                      <a:cubicBezTo>
                        <a:pt x="508679" y="158213"/>
                        <a:pt x="518267" y="158213"/>
                        <a:pt x="527377" y="157734"/>
                      </a:cubicBezTo>
                      <a:cubicBezTo>
                        <a:pt x="527856" y="157734"/>
                        <a:pt x="528336" y="157734"/>
                        <a:pt x="528815" y="157734"/>
                      </a:cubicBezTo>
                      <a:cubicBezTo>
                        <a:pt x="538883" y="157734"/>
                        <a:pt x="548472" y="157255"/>
                        <a:pt x="558540" y="157255"/>
                      </a:cubicBezTo>
                      <a:cubicBezTo>
                        <a:pt x="561416" y="157255"/>
                        <a:pt x="564293" y="157255"/>
                        <a:pt x="567649" y="156776"/>
                      </a:cubicBezTo>
                      <a:cubicBezTo>
                        <a:pt x="574841" y="156776"/>
                        <a:pt x="581552" y="156296"/>
                        <a:pt x="588744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0" y="155337"/>
                        <a:pt x="621345" y="154857"/>
                        <a:pt x="632373" y="153899"/>
                      </a:cubicBezTo>
                      <a:cubicBezTo>
                        <a:pt x="632853" y="153899"/>
                        <a:pt x="633331" y="153899"/>
                        <a:pt x="634290" y="153899"/>
                      </a:cubicBezTo>
                      <a:lnTo>
                        <a:pt x="634290" y="48423"/>
                      </a:lnTo>
                      <a:cubicBezTo>
                        <a:pt x="572443" y="54656"/>
                        <a:pt x="507240" y="58012"/>
                        <a:pt x="439641" y="5801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4" name="Freeform: Shape 803">
                  <a:extLst>
                    <a:ext uri="{FF2B5EF4-FFF2-40B4-BE49-F238E27FC236}">
                      <a16:creationId xmlns:a16="http://schemas.microsoft.com/office/drawing/2014/main" id="{FA881C81-C41A-45A7-8F80-A3A90611D7B5}"/>
                    </a:ext>
                  </a:extLst>
                </p:cNvPr>
                <p:cNvSpPr/>
                <p:nvPr/>
              </p:nvSpPr>
              <p:spPr>
                <a:xfrm>
                  <a:off x="13646857" y="11655462"/>
                  <a:ext cx="941575" cy="183605"/>
                </a:xfrm>
                <a:custGeom>
                  <a:avLst/>
                  <a:gdLst>
                    <a:gd name="connsiteX0" fmla="*/ 109535 w 941575"/>
                    <a:gd name="connsiteY0" fmla="*/ 28996 h 183605"/>
                    <a:gd name="connsiteX1" fmla="*/ 772592 w 941575"/>
                    <a:gd name="connsiteY1" fmla="*/ 24682 h 183605"/>
                    <a:gd name="connsiteX2" fmla="*/ 832041 w 941575"/>
                    <a:gd name="connsiteY2" fmla="*/ 154608 h 183605"/>
                    <a:gd name="connsiteX3" fmla="*/ 168984 w 941575"/>
                    <a:gd name="connsiteY3" fmla="*/ 158923 h 183605"/>
                    <a:gd name="connsiteX4" fmla="*/ 109535 w 941575"/>
                    <a:gd name="connsiteY4" fmla="*/ 28996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5" h="183605">
                      <a:moveTo>
                        <a:pt x="109535" y="28996"/>
                      </a:moveTo>
                      <a:cubicBezTo>
                        <a:pt x="276378" y="-7920"/>
                        <a:pt x="573147" y="-9837"/>
                        <a:pt x="772592" y="24682"/>
                      </a:cubicBezTo>
                      <a:cubicBezTo>
                        <a:pt x="972036" y="59201"/>
                        <a:pt x="998884" y="117692"/>
                        <a:pt x="832041" y="154608"/>
                      </a:cubicBezTo>
                      <a:cubicBezTo>
                        <a:pt x="665198" y="191525"/>
                        <a:pt x="368429" y="193442"/>
                        <a:pt x="168984" y="158923"/>
                      </a:cubicBezTo>
                      <a:cubicBezTo>
                        <a:pt x="-30460" y="123924"/>
                        <a:pt x="-57308" y="65913"/>
                        <a:pt x="109535" y="28996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5" name="Freeform: Shape 804">
                  <a:extLst>
                    <a:ext uri="{FF2B5EF4-FFF2-40B4-BE49-F238E27FC236}">
                      <a16:creationId xmlns:a16="http://schemas.microsoft.com/office/drawing/2014/main" id="{720E77A4-1F5F-43F9-A4A4-525287A1EF43}"/>
                    </a:ext>
                  </a:extLst>
                </p:cNvPr>
                <p:cNvSpPr/>
                <p:nvPr/>
              </p:nvSpPr>
              <p:spPr>
                <a:xfrm>
                  <a:off x="13578382" y="11641498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2 h 211053"/>
                    <a:gd name="connsiteX1" fmla="*/ 884695 w 1078203"/>
                    <a:gd name="connsiteY1" fmla="*/ 28577 h 211053"/>
                    <a:gd name="connsiteX2" fmla="*/ 952774 w 1078203"/>
                    <a:gd name="connsiteY2" fmla="*/ 177682 h 211053"/>
                    <a:gd name="connsiteX3" fmla="*/ 193352 w 1078203"/>
                    <a:gd name="connsiteY3" fmla="*/ 182476 h 211053"/>
                    <a:gd name="connsiteX4" fmla="*/ 125272 w 1078203"/>
                    <a:gd name="connsiteY4" fmla="*/ 33372 h 211053"/>
                    <a:gd name="connsiteX5" fmla="*/ 900517 w 1078203"/>
                    <a:gd name="connsiteY5" fmla="*/ 168572 h 211053"/>
                    <a:gd name="connsiteX6" fmla="*/ 841067 w 1078203"/>
                    <a:gd name="connsiteY6" fmla="*/ 38646 h 211053"/>
                    <a:gd name="connsiteX7" fmla="*/ 178010 w 1078203"/>
                    <a:gd name="connsiteY7" fmla="*/ 42960 h 211053"/>
                    <a:gd name="connsiteX8" fmla="*/ 237459 w 1078203"/>
                    <a:gd name="connsiteY8" fmla="*/ 172887 h 211053"/>
                    <a:gd name="connsiteX9" fmla="*/ 900517 w 1078203"/>
                    <a:gd name="connsiteY9" fmla="*/ 168572 h 211053"/>
                    <a:gd name="connsiteX10" fmla="*/ 900517 w 1078203"/>
                    <a:gd name="connsiteY10" fmla="*/ 16857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2"/>
                      </a:moveTo>
                      <a:cubicBezTo>
                        <a:pt x="316087" y="-9297"/>
                        <a:pt x="656485" y="-11216"/>
                        <a:pt x="884695" y="28577"/>
                      </a:cubicBezTo>
                      <a:cubicBezTo>
                        <a:pt x="1113385" y="68371"/>
                        <a:pt x="1143589" y="135012"/>
                        <a:pt x="952774" y="177682"/>
                      </a:cubicBezTo>
                      <a:cubicBezTo>
                        <a:pt x="761961" y="220351"/>
                        <a:pt x="421563" y="222269"/>
                        <a:pt x="193352" y="182476"/>
                      </a:cubicBezTo>
                      <a:cubicBezTo>
                        <a:pt x="-34859" y="142683"/>
                        <a:pt x="-65542" y="76042"/>
                        <a:pt x="125272" y="33372"/>
                      </a:cubicBezTo>
                      <a:close/>
                      <a:moveTo>
                        <a:pt x="900517" y="168572"/>
                      </a:moveTo>
                      <a:cubicBezTo>
                        <a:pt x="1067360" y="131656"/>
                        <a:pt x="1040511" y="73165"/>
                        <a:pt x="841067" y="38646"/>
                      </a:cubicBezTo>
                      <a:cubicBezTo>
                        <a:pt x="641622" y="4127"/>
                        <a:pt x="344373" y="6044"/>
                        <a:pt x="178010" y="42960"/>
                      </a:cubicBezTo>
                      <a:cubicBezTo>
                        <a:pt x="11167" y="79877"/>
                        <a:pt x="38016" y="138368"/>
                        <a:pt x="237459" y="172887"/>
                      </a:cubicBezTo>
                      <a:cubicBezTo>
                        <a:pt x="436904" y="207406"/>
                        <a:pt x="733673" y="205489"/>
                        <a:pt x="900517" y="168572"/>
                      </a:cubicBezTo>
                      <a:lnTo>
                        <a:pt x="900517" y="16857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D07A1BDF-1460-40D7-99B0-B39F7B19CE05}"/>
                    </a:ext>
                  </a:extLst>
                </p:cNvPr>
                <p:cNvSpPr/>
                <p:nvPr/>
              </p:nvSpPr>
              <p:spPr>
                <a:xfrm>
                  <a:off x="13646014" y="11654023"/>
                  <a:ext cx="940276" cy="102349"/>
                </a:xfrm>
                <a:custGeom>
                  <a:avLst/>
                  <a:gdLst>
                    <a:gd name="connsiteX0" fmla="*/ 115172 w 940276"/>
                    <a:gd name="connsiteY0" fmla="*/ 38585 h 102349"/>
                    <a:gd name="connsiteX1" fmla="*/ 778229 w 940276"/>
                    <a:gd name="connsiteY1" fmla="*/ 34271 h 102349"/>
                    <a:gd name="connsiteX2" fmla="*/ 940277 w 940276"/>
                    <a:gd name="connsiteY2" fmla="*/ 90844 h 102349"/>
                    <a:gd name="connsiteX3" fmla="*/ 772475 w 940276"/>
                    <a:gd name="connsiteY3" fmla="*/ 24682 h 102349"/>
                    <a:gd name="connsiteX4" fmla="*/ 109419 w 940276"/>
                    <a:gd name="connsiteY4" fmla="*/ 28996 h 102349"/>
                    <a:gd name="connsiteX5" fmla="*/ 6820 w 940276"/>
                    <a:gd name="connsiteY5" fmla="*/ 102350 h 102349"/>
                    <a:gd name="connsiteX6" fmla="*/ 115172 w 940276"/>
                    <a:gd name="connsiteY6" fmla="*/ 38585 h 102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49">
                      <a:moveTo>
                        <a:pt x="115172" y="38585"/>
                      </a:moveTo>
                      <a:cubicBezTo>
                        <a:pt x="282015" y="1669"/>
                        <a:pt x="578784" y="-248"/>
                        <a:pt x="778229" y="34271"/>
                      </a:cubicBezTo>
                      <a:cubicBezTo>
                        <a:pt x="867403" y="49612"/>
                        <a:pt x="922059" y="70228"/>
                        <a:pt x="940277" y="90844"/>
                      </a:cubicBezTo>
                      <a:cubicBezTo>
                        <a:pt x="931648" y="66872"/>
                        <a:pt x="875075" y="42421"/>
                        <a:pt x="772475" y="24682"/>
                      </a:cubicBezTo>
                      <a:cubicBezTo>
                        <a:pt x="573031" y="-9837"/>
                        <a:pt x="275783" y="-7920"/>
                        <a:pt x="109419" y="28996"/>
                      </a:cubicBezTo>
                      <a:cubicBezTo>
                        <a:pt x="17367" y="49612"/>
                        <a:pt x="-15713" y="76461"/>
                        <a:pt x="6820" y="102350"/>
                      </a:cubicBezTo>
                      <a:cubicBezTo>
                        <a:pt x="-851" y="79817"/>
                        <a:pt x="34147" y="56804"/>
                        <a:pt x="115172" y="3858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D3185943-0D68-4686-9293-9C165C49E5E5}"/>
                    </a:ext>
                  </a:extLst>
                </p:cNvPr>
                <p:cNvSpPr/>
                <p:nvPr/>
              </p:nvSpPr>
              <p:spPr>
                <a:xfrm>
                  <a:off x="13946727" y="11684458"/>
                  <a:ext cx="351903" cy="137118"/>
                </a:xfrm>
                <a:custGeom>
                  <a:avLst/>
                  <a:gdLst>
                    <a:gd name="connsiteX0" fmla="*/ 959 w 351903"/>
                    <a:gd name="connsiteY0" fmla="*/ 48902 h 137118"/>
                    <a:gd name="connsiteX1" fmla="*/ 162528 w 351903"/>
                    <a:gd name="connsiteY1" fmla="*/ 22533 h 137118"/>
                    <a:gd name="connsiteX2" fmla="*/ 214787 w 351903"/>
                    <a:gd name="connsiteY2" fmla="*/ 0 h 137118"/>
                    <a:gd name="connsiteX3" fmla="*/ 214787 w 351903"/>
                    <a:gd name="connsiteY3" fmla="*/ 9110 h 137118"/>
                    <a:gd name="connsiteX4" fmla="*/ 211909 w 351903"/>
                    <a:gd name="connsiteY4" fmla="*/ 23013 h 137118"/>
                    <a:gd name="connsiteX5" fmla="*/ 328412 w 351903"/>
                    <a:gd name="connsiteY5" fmla="*/ 18219 h 137118"/>
                    <a:gd name="connsiteX6" fmla="*/ 328412 w 351903"/>
                    <a:gd name="connsiteY6" fmla="*/ 27327 h 137118"/>
                    <a:gd name="connsiteX7" fmla="*/ 318344 w 351903"/>
                    <a:gd name="connsiteY7" fmla="*/ 50341 h 137118"/>
                    <a:gd name="connsiteX8" fmla="*/ 262250 w 351903"/>
                    <a:gd name="connsiteY8" fmla="*/ 49862 h 137118"/>
                    <a:gd name="connsiteX9" fmla="*/ 262250 w 351903"/>
                    <a:gd name="connsiteY9" fmla="*/ 41711 h 137118"/>
                    <a:gd name="connsiteX10" fmla="*/ 260811 w 351903"/>
                    <a:gd name="connsiteY10" fmla="*/ 40273 h 137118"/>
                    <a:gd name="connsiteX11" fmla="*/ 190815 w 351903"/>
                    <a:gd name="connsiteY11" fmla="*/ 36437 h 137118"/>
                    <a:gd name="connsiteX12" fmla="*/ 123214 w 351903"/>
                    <a:gd name="connsiteY12" fmla="*/ 46985 h 137118"/>
                    <a:gd name="connsiteX13" fmla="*/ 351904 w 351903"/>
                    <a:gd name="connsiteY13" fmla="*/ 96367 h 137118"/>
                    <a:gd name="connsiteX14" fmla="*/ 190815 w 351903"/>
                    <a:gd name="connsiteY14" fmla="*/ 125611 h 137118"/>
                    <a:gd name="connsiteX15" fmla="*/ 188418 w 351903"/>
                    <a:gd name="connsiteY15" fmla="*/ 137119 h 137118"/>
                    <a:gd name="connsiteX16" fmla="*/ 138556 w 351903"/>
                    <a:gd name="connsiteY16" fmla="*/ 136639 h 137118"/>
                    <a:gd name="connsiteX17" fmla="*/ 138556 w 351903"/>
                    <a:gd name="connsiteY17" fmla="*/ 127530 h 137118"/>
                    <a:gd name="connsiteX18" fmla="*/ 140953 w 351903"/>
                    <a:gd name="connsiteY18" fmla="*/ 125133 h 137118"/>
                    <a:gd name="connsiteX19" fmla="*/ 0 w 351903"/>
                    <a:gd name="connsiteY19" fmla="*/ 117941 h 137118"/>
                    <a:gd name="connsiteX20" fmla="*/ 0 w 351903"/>
                    <a:gd name="connsiteY20" fmla="*/ 108831 h 137118"/>
                    <a:gd name="connsiteX21" fmla="*/ 66162 w 351903"/>
                    <a:gd name="connsiteY21" fmla="*/ 94928 h 137118"/>
                    <a:gd name="connsiteX22" fmla="*/ 67121 w 351903"/>
                    <a:gd name="connsiteY22" fmla="*/ 101640 h 137118"/>
                    <a:gd name="connsiteX23" fmla="*/ 71915 w 351903"/>
                    <a:gd name="connsiteY23" fmla="*/ 107394 h 137118"/>
                    <a:gd name="connsiteX24" fmla="*/ 160130 w 351903"/>
                    <a:gd name="connsiteY24" fmla="*/ 111228 h 137118"/>
                    <a:gd name="connsiteX25" fmla="*/ 229170 w 351903"/>
                    <a:gd name="connsiteY25" fmla="*/ 100681 h 137118"/>
                    <a:gd name="connsiteX26" fmla="*/ 959 w 351903"/>
                    <a:gd name="connsiteY26" fmla="*/ 48902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8">
                      <a:moveTo>
                        <a:pt x="959" y="48902"/>
                      </a:moveTo>
                      <a:cubicBezTo>
                        <a:pt x="2397" y="23493"/>
                        <a:pt x="69998" y="23013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10"/>
                      </a:lnTo>
                      <a:lnTo>
                        <a:pt x="211909" y="23013"/>
                      </a:lnTo>
                      <a:cubicBezTo>
                        <a:pt x="246908" y="23493"/>
                        <a:pt x="295332" y="16780"/>
                        <a:pt x="328412" y="18219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2"/>
                      </a:lnTo>
                      <a:lnTo>
                        <a:pt x="262250" y="41711"/>
                      </a:lnTo>
                      <a:cubicBezTo>
                        <a:pt x="262250" y="41232"/>
                        <a:pt x="261291" y="40752"/>
                        <a:pt x="260811" y="40273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2" y="36437"/>
                        <a:pt x="123214" y="40273"/>
                        <a:pt x="123214" y="46985"/>
                      </a:cubicBezTo>
                      <a:cubicBezTo>
                        <a:pt x="123214" y="64724"/>
                        <a:pt x="351904" y="62806"/>
                        <a:pt x="351904" y="96367"/>
                      </a:cubicBezTo>
                      <a:cubicBezTo>
                        <a:pt x="351904" y="114105"/>
                        <a:pt x="281427" y="124174"/>
                        <a:pt x="190815" y="125611"/>
                      </a:cubicBezTo>
                      <a:lnTo>
                        <a:pt x="188418" y="137119"/>
                      </a:lnTo>
                      <a:lnTo>
                        <a:pt x="138556" y="136639"/>
                      </a:lnTo>
                      <a:lnTo>
                        <a:pt x="138556" y="127530"/>
                      </a:lnTo>
                      <a:lnTo>
                        <a:pt x="140953" y="125133"/>
                      </a:lnTo>
                      <a:cubicBezTo>
                        <a:pt x="54176" y="124174"/>
                        <a:pt x="0" y="117941"/>
                        <a:pt x="0" y="117941"/>
                      </a:cubicBezTo>
                      <a:lnTo>
                        <a:pt x="0" y="108831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2"/>
                        <a:pt x="67121" y="101640"/>
                      </a:cubicBezTo>
                      <a:cubicBezTo>
                        <a:pt x="66162" y="102120"/>
                        <a:pt x="68559" y="104997"/>
                        <a:pt x="71915" y="107394"/>
                      </a:cubicBezTo>
                      <a:cubicBezTo>
                        <a:pt x="75751" y="107873"/>
                        <a:pt x="103558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1025"/>
                        <a:pt x="-959" y="8390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8" name="Freeform: Shape 807">
                  <a:extLst>
                    <a:ext uri="{FF2B5EF4-FFF2-40B4-BE49-F238E27FC236}">
                      <a16:creationId xmlns:a16="http://schemas.microsoft.com/office/drawing/2014/main" id="{73A1D996-3334-43F1-BB5F-FD32E8B0AFC8}"/>
                    </a:ext>
                  </a:extLst>
                </p:cNvPr>
                <p:cNvSpPr/>
                <p:nvPr/>
              </p:nvSpPr>
              <p:spPr>
                <a:xfrm>
                  <a:off x="13946247" y="11683979"/>
                  <a:ext cx="351905" cy="128487"/>
                </a:xfrm>
                <a:custGeom>
                  <a:avLst/>
                  <a:gdLst>
                    <a:gd name="connsiteX0" fmla="*/ 1439 w 351905"/>
                    <a:gd name="connsiteY0" fmla="*/ 40272 h 128487"/>
                    <a:gd name="connsiteX1" fmla="*/ 163007 w 351905"/>
                    <a:gd name="connsiteY1" fmla="*/ 13903 h 128487"/>
                    <a:gd name="connsiteX2" fmla="*/ 165885 w 351905"/>
                    <a:gd name="connsiteY2" fmla="*/ 0 h 128487"/>
                    <a:gd name="connsiteX3" fmla="*/ 214787 w 351905"/>
                    <a:gd name="connsiteY3" fmla="*/ 479 h 128487"/>
                    <a:gd name="connsiteX4" fmla="*/ 211911 w 351905"/>
                    <a:gd name="connsiteY4" fmla="*/ 14383 h 128487"/>
                    <a:gd name="connsiteX5" fmla="*/ 328412 w 351905"/>
                    <a:gd name="connsiteY5" fmla="*/ 18697 h 128487"/>
                    <a:gd name="connsiteX6" fmla="*/ 318345 w 351905"/>
                    <a:gd name="connsiteY6" fmla="*/ 41711 h 128487"/>
                    <a:gd name="connsiteX7" fmla="*/ 262251 w 351905"/>
                    <a:gd name="connsiteY7" fmla="*/ 41231 h 128487"/>
                    <a:gd name="connsiteX8" fmla="*/ 262251 w 351905"/>
                    <a:gd name="connsiteY8" fmla="*/ 33080 h 128487"/>
                    <a:gd name="connsiteX9" fmla="*/ 260813 w 351905"/>
                    <a:gd name="connsiteY9" fmla="*/ 31642 h 128487"/>
                    <a:gd name="connsiteX10" fmla="*/ 190815 w 351905"/>
                    <a:gd name="connsiteY10" fmla="*/ 27806 h 128487"/>
                    <a:gd name="connsiteX11" fmla="*/ 123215 w 351905"/>
                    <a:gd name="connsiteY11" fmla="*/ 38355 h 128487"/>
                    <a:gd name="connsiteX12" fmla="*/ 351905 w 351905"/>
                    <a:gd name="connsiteY12" fmla="*/ 87735 h 128487"/>
                    <a:gd name="connsiteX13" fmla="*/ 190815 w 351905"/>
                    <a:gd name="connsiteY13" fmla="*/ 116981 h 128487"/>
                    <a:gd name="connsiteX14" fmla="*/ 188418 w 351905"/>
                    <a:gd name="connsiteY14" fmla="*/ 128487 h 128487"/>
                    <a:gd name="connsiteX15" fmla="*/ 138557 w 351905"/>
                    <a:gd name="connsiteY15" fmla="*/ 128009 h 128487"/>
                    <a:gd name="connsiteX16" fmla="*/ 140954 w 351905"/>
                    <a:gd name="connsiteY16" fmla="*/ 116501 h 128487"/>
                    <a:gd name="connsiteX17" fmla="*/ 0 w 351905"/>
                    <a:gd name="connsiteY17" fmla="*/ 109310 h 128487"/>
                    <a:gd name="connsiteX18" fmla="*/ 11507 w 351905"/>
                    <a:gd name="connsiteY18" fmla="*/ 85818 h 128487"/>
                    <a:gd name="connsiteX19" fmla="*/ 66162 w 351905"/>
                    <a:gd name="connsiteY19" fmla="*/ 86777 h 128487"/>
                    <a:gd name="connsiteX20" fmla="*/ 67121 w 351905"/>
                    <a:gd name="connsiteY20" fmla="*/ 93490 h 128487"/>
                    <a:gd name="connsiteX21" fmla="*/ 71915 w 351905"/>
                    <a:gd name="connsiteY21" fmla="*/ 99243 h 128487"/>
                    <a:gd name="connsiteX22" fmla="*/ 160132 w 351905"/>
                    <a:gd name="connsiteY22" fmla="*/ 103078 h 128487"/>
                    <a:gd name="connsiteX23" fmla="*/ 229170 w 351905"/>
                    <a:gd name="connsiteY23" fmla="*/ 92530 h 128487"/>
                    <a:gd name="connsiteX24" fmla="*/ 1439 w 351905"/>
                    <a:gd name="connsiteY24" fmla="*/ 40272 h 128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7">
                      <a:moveTo>
                        <a:pt x="1439" y="40272"/>
                      </a:moveTo>
                      <a:cubicBezTo>
                        <a:pt x="1439" y="23492"/>
                        <a:pt x="70478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79"/>
                      </a:lnTo>
                      <a:lnTo>
                        <a:pt x="211911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1" y="41231"/>
                      </a:lnTo>
                      <a:lnTo>
                        <a:pt x="262251" y="33080"/>
                      </a:lnTo>
                      <a:cubicBezTo>
                        <a:pt x="262251" y="32601"/>
                        <a:pt x="261291" y="32122"/>
                        <a:pt x="260813" y="31642"/>
                      </a:cubicBezTo>
                      <a:cubicBezTo>
                        <a:pt x="245471" y="28766"/>
                        <a:pt x="225334" y="27806"/>
                        <a:pt x="190815" y="27806"/>
                      </a:cubicBezTo>
                      <a:cubicBezTo>
                        <a:pt x="151502" y="27806"/>
                        <a:pt x="123215" y="31642"/>
                        <a:pt x="123215" y="38355"/>
                      </a:cubicBezTo>
                      <a:cubicBezTo>
                        <a:pt x="123215" y="56094"/>
                        <a:pt x="351905" y="54175"/>
                        <a:pt x="351905" y="87735"/>
                      </a:cubicBezTo>
                      <a:cubicBezTo>
                        <a:pt x="351905" y="105475"/>
                        <a:pt x="281429" y="115543"/>
                        <a:pt x="190815" y="116981"/>
                      </a:cubicBezTo>
                      <a:lnTo>
                        <a:pt x="188418" y="128487"/>
                      </a:lnTo>
                      <a:lnTo>
                        <a:pt x="138557" y="128009"/>
                      </a:lnTo>
                      <a:lnTo>
                        <a:pt x="140954" y="116501"/>
                      </a:lnTo>
                      <a:cubicBezTo>
                        <a:pt x="54176" y="115543"/>
                        <a:pt x="0" y="109310"/>
                        <a:pt x="0" y="109310"/>
                      </a:cubicBezTo>
                      <a:lnTo>
                        <a:pt x="11507" y="85818"/>
                      </a:lnTo>
                      <a:lnTo>
                        <a:pt x="66162" y="86777"/>
                      </a:lnTo>
                      <a:cubicBezTo>
                        <a:pt x="66162" y="86777"/>
                        <a:pt x="66162" y="92051"/>
                        <a:pt x="67121" y="93490"/>
                      </a:cubicBezTo>
                      <a:cubicBezTo>
                        <a:pt x="66162" y="93968"/>
                        <a:pt x="68559" y="96845"/>
                        <a:pt x="71915" y="99243"/>
                      </a:cubicBezTo>
                      <a:cubicBezTo>
                        <a:pt x="75751" y="99721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1"/>
                        <a:pt x="229170" y="92530"/>
                      </a:cubicBezTo>
                      <a:cubicBezTo>
                        <a:pt x="229170" y="71915"/>
                        <a:pt x="1439" y="75271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3" name="Graphic 6">
                <a:extLst>
                  <a:ext uri="{FF2B5EF4-FFF2-40B4-BE49-F238E27FC236}">
                    <a16:creationId xmlns:a16="http://schemas.microsoft.com/office/drawing/2014/main" id="{FD831673-AF9D-4530-A66B-42878D49C51E}"/>
                  </a:ext>
                </a:extLst>
              </p:cNvPr>
              <p:cNvGrpSpPr/>
              <p:nvPr/>
            </p:nvGrpSpPr>
            <p:grpSpPr>
              <a:xfrm>
                <a:off x="13631739" y="11524037"/>
                <a:ext cx="1083998" cy="307128"/>
                <a:chOff x="13631739" y="11524037"/>
                <a:chExt cx="1083998" cy="307128"/>
              </a:xfrm>
              <a:solidFill>
                <a:srgbClr val="000000"/>
              </a:solidFill>
            </p:grpSpPr>
            <p:sp>
              <p:nvSpPr>
                <p:cNvPr id="795" name="Freeform: Shape 794">
                  <a:extLst>
                    <a:ext uri="{FF2B5EF4-FFF2-40B4-BE49-F238E27FC236}">
                      <a16:creationId xmlns:a16="http://schemas.microsoft.com/office/drawing/2014/main" id="{C69C2639-20E1-48D8-AD9E-2ACABDC69E09}"/>
                    </a:ext>
                  </a:extLst>
                </p:cNvPr>
                <p:cNvSpPr/>
                <p:nvPr/>
              </p:nvSpPr>
              <p:spPr>
                <a:xfrm>
                  <a:off x="13631739" y="11536792"/>
                  <a:ext cx="1083998" cy="292934"/>
                </a:xfrm>
                <a:custGeom>
                  <a:avLst/>
                  <a:gdLst>
                    <a:gd name="connsiteX0" fmla="*/ 1069616 w 1083998"/>
                    <a:gd name="connsiteY0" fmla="*/ 215745 h 292934"/>
                    <a:gd name="connsiteX1" fmla="*/ 1072493 w 1083998"/>
                    <a:gd name="connsiteY1" fmla="*/ 213348 h 292934"/>
                    <a:gd name="connsiteX2" fmla="*/ 1073932 w 1083998"/>
                    <a:gd name="connsiteY2" fmla="*/ 211911 h 292934"/>
                    <a:gd name="connsiteX3" fmla="*/ 1075849 w 1083998"/>
                    <a:gd name="connsiteY3" fmla="*/ 209513 h 292934"/>
                    <a:gd name="connsiteX4" fmla="*/ 1076808 w 1083998"/>
                    <a:gd name="connsiteY4" fmla="*/ 208075 h 292934"/>
                    <a:gd name="connsiteX5" fmla="*/ 1078246 w 1083998"/>
                    <a:gd name="connsiteY5" fmla="*/ 205678 h 292934"/>
                    <a:gd name="connsiteX6" fmla="*/ 1079205 w 1083998"/>
                    <a:gd name="connsiteY6" fmla="*/ 204239 h 292934"/>
                    <a:gd name="connsiteX7" fmla="*/ 1080165 w 1083998"/>
                    <a:gd name="connsiteY7" fmla="*/ 201362 h 292934"/>
                    <a:gd name="connsiteX8" fmla="*/ 1080643 w 1083998"/>
                    <a:gd name="connsiteY8" fmla="*/ 199925 h 292934"/>
                    <a:gd name="connsiteX9" fmla="*/ 1081123 w 1083998"/>
                    <a:gd name="connsiteY9" fmla="*/ 195609 h 292934"/>
                    <a:gd name="connsiteX10" fmla="*/ 1083999 w 1083998"/>
                    <a:gd name="connsiteY10" fmla="*/ 99722 h 292934"/>
                    <a:gd name="connsiteX11" fmla="*/ 1083520 w 1083998"/>
                    <a:gd name="connsiteY11" fmla="*/ 104038 h 292934"/>
                    <a:gd name="connsiteX12" fmla="*/ 1083040 w 1083998"/>
                    <a:gd name="connsiteY12" fmla="*/ 105475 h 292934"/>
                    <a:gd name="connsiteX13" fmla="*/ 1082082 w 1083998"/>
                    <a:gd name="connsiteY13" fmla="*/ 108352 h 292934"/>
                    <a:gd name="connsiteX14" fmla="*/ 1081123 w 1083998"/>
                    <a:gd name="connsiteY14" fmla="*/ 109791 h 292934"/>
                    <a:gd name="connsiteX15" fmla="*/ 1079685 w 1083998"/>
                    <a:gd name="connsiteY15" fmla="*/ 112188 h 292934"/>
                    <a:gd name="connsiteX16" fmla="*/ 1078726 w 1083998"/>
                    <a:gd name="connsiteY16" fmla="*/ 113627 h 292934"/>
                    <a:gd name="connsiteX17" fmla="*/ 1076808 w 1083998"/>
                    <a:gd name="connsiteY17" fmla="*/ 116024 h 292934"/>
                    <a:gd name="connsiteX18" fmla="*/ 1075370 w 1083998"/>
                    <a:gd name="connsiteY18" fmla="*/ 117461 h 292934"/>
                    <a:gd name="connsiteX19" fmla="*/ 1072493 w 1083998"/>
                    <a:gd name="connsiteY19" fmla="*/ 119858 h 292934"/>
                    <a:gd name="connsiteX20" fmla="*/ 1071055 w 1083998"/>
                    <a:gd name="connsiteY20" fmla="*/ 121297 h 292934"/>
                    <a:gd name="connsiteX21" fmla="*/ 1067219 w 1083998"/>
                    <a:gd name="connsiteY21" fmla="*/ 124653 h 292934"/>
                    <a:gd name="connsiteX22" fmla="*/ 1066260 w 1083998"/>
                    <a:gd name="connsiteY22" fmla="*/ 125613 h 292934"/>
                    <a:gd name="connsiteX23" fmla="*/ 1060507 w 1083998"/>
                    <a:gd name="connsiteY23" fmla="*/ 129447 h 292934"/>
                    <a:gd name="connsiteX24" fmla="*/ 1059069 w 1083998"/>
                    <a:gd name="connsiteY24" fmla="*/ 130407 h 292934"/>
                    <a:gd name="connsiteX25" fmla="*/ 1053796 w 1083998"/>
                    <a:gd name="connsiteY25" fmla="*/ 133283 h 292934"/>
                    <a:gd name="connsiteX26" fmla="*/ 1051398 w 1083998"/>
                    <a:gd name="connsiteY26" fmla="*/ 134721 h 292934"/>
                    <a:gd name="connsiteX27" fmla="*/ 1046124 w 1083998"/>
                    <a:gd name="connsiteY27" fmla="*/ 137119 h 292934"/>
                    <a:gd name="connsiteX28" fmla="*/ 1043727 w 1083998"/>
                    <a:gd name="connsiteY28" fmla="*/ 138557 h 292934"/>
                    <a:gd name="connsiteX29" fmla="*/ 1037015 w 1083998"/>
                    <a:gd name="connsiteY29" fmla="*/ 141433 h 292934"/>
                    <a:gd name="connsiteX30" fmla="*/ 1035577 w 1083998"/>
                    <a:gd name="connsiteY30" fmla="*/ 141913 h 292934"/>
                    <a:gd name="connsiteX31" fmla="*/ 1033658 w 1083998"/>
                    <a:gd name="connsiteY31" fmla="*/ 142871 h 292934"/>
                    <a:gd name="connsiteX32" fmla="*/ 1023111 w 1083998"/>
                    <a:gd name="connsiteY32" fmla="*/ 146707 h 292934"/>
                    <a:gd name="connsiteX33" fmla="*/ 1018797 w 1083998"/>
                    <a:gd name="connsiteY33" fmla="*/ 148146 h 292934"/>
                    <a:gd name="connsiteX34" fmla="*/ 1014481 w 1083998"/>
                    <a:gd name="connsiteY34" fmla="*/ 149584 h 292934"/>
                    <a:gd name="connsiteX35" fmla="*/ 1015920 w 1083998"/>
                    <a:gd name="connsiteY35" fmla="*/ 98284 h 292934"/>
                    <a:gd name="connsiteX36" fmla="*/ 1015920 w 1083998"/>
                    <a:gd name="connsiteY36" fmla="*/ 98284 h 292934"/>
                    <a:gd name="connsiteX37" fmla="*/ 1015920 w 1083998"/>
                    <a:gd name="connsiteY37" fmla="*/ 98284 h 292934"/>
                    <a:gd name="connsiteX38" fmla="*/ 1015920 w 1083998"/>
                    <a:gd name="connsiteY38" fmla="*/ 98284 h 292934"/>
                    <a:gd name="connsiteX39" fmla="*/ 1015920 w 1083998"/>
                    <a:gd name="connsiteY39" fmla="*/ 98284 h 292934"/>
                    <a:gd name="connsiteX40" fmla="*/ 1015441 w 1083998"/>
                    <a:gd name="connsiteY40" fmla="*/ 93969 h 292934"/>
                    <a:gd name="connsiteX41" fmla="*/ 1014961 w 1083998"/>
                    <a:gd name="connsiteY41" fmla="*/ 92531 h 292934"/>
                    <a:gd name="connsiteX42" fmla="*/ 1013522 w 1083998"/>
                    <a:gd name="connsiteY42" fmla="*/ 89175 h 292934"/>
                    <a:gd name="connsiteX43" fmla="*/ 1013044 w 1083998"/>
                    <a:gd name="connsiteY43" fmla="*/ 87737 h 292934"/>
                    <a:gd name="connsiteX44" fmla="*/ 1010647 w 1083998"/>
                    <a:gd name="connsiteY44" fmla="*/ 83901 h 292934"/>
                    <a:gd name="connsiteX45" fmla="*/ 1010167 w 1083998"/>
                    <a:gd name="connsiteY45" fmla="*/ 82942 h 292934"/>
                    <a:gd name="connsiteX46" fmla="*/ 1005852 w 1083998"/>
                    <a:gd name="connsiteY46" fmla="*/ 78628 h 292934"/>
                    <a:gd name="connsiteX47" fmla="*/ 1004414 w 1083998"/>
                    <a:gd name="connsiteY47" fmla="*/ 77669 h 292934"/>
                    <a:gd name="connsiteX48" fmla="*/ 1000578 w 1083998"/>
                    <a:gd name="connsiteY48" fmla="*/ 74312 h 292934"/>
                    <a:gd name="connsiteX49" fmla="*/ 998661 w 1083998"/>
                    <a:gd name="connsiteY49" fmla="*/ 72875 h 292934"/>
                    <a:gd name="connsiteX50" fmla="*/ 993866 w 1083998"/>
                    <a:gd name="connsiteY50" fmla="*/ 69518 h 292934"/>
                    <a:gd name="connsiteX51" fmla="*/ 991948 w 1083998"/>
                    <a:gd name="connsiteY51" fmla="*/ 68559 h 292934"/>
                    <a:gd name="connsiteX52" fmla="*/ 991469 w 1083998"/>
                    <a:gd name="connsiteY52" fmla="*/ 68081 h 292934"/>
                    <a:gd name="connsiteX53" fmla="*/ 989551 w 1083998"/>
                    <a:gd name="connsiteY53" fmla="*/ 67121 h 292934"/>
                    <a:gd name="connsiteX54" fmla="*/ 981881 w 1083998"/>
                    <a:gd name="connsiteY54" fmla="*/ 62806 h 292934"/>
                    <a:gd name="connsiteX55" fmla="*/ 978045 w 1083998"/>
                    <a:gd name="connsiteY55" fmla="*/ 60889 h 292934"/>
                    <a:gd name="connsiteX56" fmla="*/ 969895 w 1083998"/>
                    <a:gd name="connsiteY56" fmla="*/ 57053 h 292934"/>
                    <a:gd name="connsiteX57" fmla="*/ 967498 w 1083998"/>
                    <a:gd name="connsiteY57" fmla="*/ 56095 h 292934"/>
                    <a:gd name="connsiteX58" fmla="*/ 965579 w 1083998"/>
                    <a:gd name="connsiteY58" fmla="*/ 55135 h 292934"/>
                    <a:gd name="connsiteX59" fmla="*/ 959346 w 1083998"/>
                    <a:gd name="connsiteY59" fmla="*/ 52738 h 292934"/>
                    <a:gd name="connsiteX60" fmla="*/ 953115 w 1083998"/>
                    <a:gd name="connsiteY60" fmla="*/ 50341 h 292934"/>
                    <a:gd name="connsiteX61" fmla="*/ 946402 w 1083998"/>
                    <a:gd name="connsiteY61" fmla="*/ 47943 h 292934"/>
                    <a:gd name="connsiteX62" fmla="*/ 942087 w 1083998"/>
                    <a:gd name="connsiteY62" fmla="*/ 46506 h 292934"/>
                    <a:gd name="connsiteX63" fmla="*/ 939690 w 1083998"/>
                    <a:gd name="connsiteY63" fmla="*/ 45546 h 292934"/>
                    <a:gd name="connsiteX64" fmla="*/ 933937 w 1083998"/>
                    <a:gd name="connsiteY64" fmla="*/ 43629 h 292934"/>
                    <a:gd name="connsiteX65" fmla="*/ 925307 w 1083998"/>
                    <a:gd name="connsiteY65" fmla="*/ 41232 h 292934"/>
                    <a:gd name="connsiteX66" fmla="*/ 919074 w 1083998"/>
                    <a:gd name="connsiteY66" fmla="*/ 39315 h 292934"/>
                    <a:gd name="connsiteX67" fmla="*/ 915239 w 1083998"/>
                    <a:gd name="connsiteY67" fmla="*/ 38355 h 292934"/>
                    <a:gd name="connsiteX68" fmla="*/ 909966 w 1083998"/>
                    <a:gd name="connsiteY68" fmla="*/ 36917 h 292934"/>
                    <a:gd name="connsiteX69" fmla="*/ 904211 w 1083998"/>
                    <a:gd name="connsiteY69" fmla="*/ 35479 h 292934"/>
                    <a:gd name="connsiteX70" fmla="*/ 892705 w 1083998"/>
                    <a:gd name="connsiteY70" fmla="*/ 33082 h 292934"/>
                    <a:gd name="connsiteX71" fmla="*/ 887431 w 1083998"/>
                    <a:gd name="connsiteY71" fmla="*/ 31643 h 292934"/>
                    <a:gd name="connsiteX72" fmla="*/ 885994 w 1083998"/>
                    <a:gd name="connsiteY72" fmla="*/ 31163 h 292934"/>
                    <a:gd name="connsiteX73" fmla="*/ 869692 w 1083998"/>
                    <a:gd name="connsiteY73" fmla="*/ 27807 h 292934"/>
                    <a:gd name="connsiteX74" fmla="*/ 868254 w 1083998"/>
                    <a:gd name="connsiteY74" fmla="*/ 27329 h 292934"/>
                    <a:gd name="connsiteX75" fmla="*/ 852912 w 1083998"/>
                    <a:gd name="connsiteY75" fmla="*/ 24452 h 292934"/>
                    <a:gd name="connsiteX76" fmla="*/ 849076 w 1083998"/>
                    <a:gd name="connsiteY76" fmla="*/ 23972 h 292934"/>
                    <a:gd name="connsiteX77" fmla="*/ 832296 w 1083998"/>
                    <a:gd name="connsiteY77" fmla="*/ 21096 h 292934"/>
                    <a:gd name="connsiteX78" fmla="*/ 826543 w 1083998"/>
                    <a:gd name="connsiteY78" fmla="*/ 20137 h 292934"/>
                    <a:gd name="connsiteX79" fmla="*/ 816476 w 1083998"/>
                    <a:gd name="connsiteY79" fmla="*/ 18699 h 292934"/>
                    <a:gd name="connsiteX80" fmla="*/ 815037 w 1083998"/>
                    <a:gd name="connsiteY80" fmla="*/ 18699 h 292934"/>
                    <a:gd name="connsiteX81" fmla="*/ 797777 w 1083998"/>
                    <a:gd name="connsiteY81" fmla="*/ 16301 h 292934"/>
                    <a:gd name="connsiteX82" fmla="*/ 795860 w 1083998"/>
                    <a:gd name="connsiteY82" fmla="*/ 15822 h 292934"/>
                    <a:gd name="connsiteX83" fmla="*/ 775724 w 1083998"/>
                    <a:gd name="connsiteY83" fmla="*/ 13424 h 292934"/>
                    <a:gd name="connsiteX84" fmla="*/ 774764 w 1083998"/>
                    <a:gd name="connsiteY84" fmla="*/ 13424 h 292934"/>
                    <a:gd name="connsiteX85" fmla="*/ 770930 w 1083998"/>
                    <a:gd name="connsiteY85" fmla="*/ 12946 h 292934"/>
                    <a:gd name="connsiteX86" fmla="*/ 753190 w 1083998"/>
                    <a:gd name="connsiteY86" fmla="*/ 11027 h 292934"/>
                    <a:gd name="connsiteX87" fmla="*/ 745519 w 1083998"/>
                    <a:gd name="connsiteY87" fmla="*/ 10069 h 292934"/>
                    <a:gd name="connsiteX88" fmla="*/ 729218 w 1083998"/>
                    <a:gd name="connsiteY88" fmla="*/ 8630 h 292934"/>
                    <a:gd name="connsiteX89" fmla="*/ 724424 w 1083998"/>
                    <a:gd name="connsiteY89" fmla="*/ 8151 h 292934"/>
                    <a:gd name="connsiteX90" fmla="*/ 722027 w 1083998"/>
                    <a:gd name="connsiteY90" fmla="*/ 8151 h 292934"/>
                    <a:gd name="connsiteX91" fmla="*/ 692782 w 1083998"/>
                    <a:gd name="connsiteY91" fmla="*/ 5754 h 292934"/>
                    <a:gd name="connsiteX92" fmla="*/ 687029 w 1083998"/>
                    <a:gd name="connsiteY92" fmla="*/ 5274 h 292934"/>
                    <a:gd name="connsiteX93" fmla="*/ 656344 w 1083998"/>
                    <a:gd name="connsiteY93" fmla="*/ 3357 h 292934"/>
                    <a:gd name="connsiteX94" fmla="*/ 655866 w 1083998"/>
                    <a:gd name="connsiteY94" fmla="*/ 3357 h 292934"/>
                    <a:gd name="connsiteX95" fmla="*/ 652989 w 1083998"/>
                    <a:gd name="connsiteY95" fmla="*/ 3357 h 292934"/>
                    <a:gd name="connsiteX96" fmla="*/ 630934 w 1083998"/>
                    <a:gd name="connsiteY96" fmla="*/ 2397 h 292934"/>
                    <a:gd name="connsiteX97" fmla="*/ 623743 w 1083998"/>
                    <a:gd name="connsiteY97" fmla="*/ 1918 h 292934"/>
                    <a:gd name="connsiteX98" fmla="*/ 602168 w 1083998"/>
                    <a:gd name="connsiteY98" fmla="*/ 960 h 292934"/>
                    <a:gd name="connsiteX99" fmla="*/ 597374 w 1083998"/>
                    <a:gd name="connsiteY99" fmla="*/ 960 h 292934"/>
                    <a:gd name="connsiteX100" fmla="*/ 571485 w 1083998"/>
                    <a:gd name="connsiteY100" fmla="*/ 480 h 292934"/>
                    <a:gd name="connsiteX101" fmla="*/ 564773 w 1083998"/>
                    <a:gd name="connsiteY101" fmla="*/ 480 h 292934"/>
                    <a:gd name="connsiteX102" fmla="*/ 544636 w 1083998"/>
                    <a:gd name="connsiteY102" fmla="*/ 0 h 292934"/>
                    <a:gd name="connsiteX103" fmla="*/ 537445 w 1083998"/>
                    <a:gd name="connsiteY103" fmla="*/ 0 h 292934"/>
                    <a:gd name="connsiteX104" fmla="*/ 533130 w 1083998"/>
                    <a:gd name="connsiteY104" fmla="*/ 0 h 292934"/>
                    <a:gd name="connsiteX105" fmla="*/ 533130 w 1083998"/>
                    <a:gd name="connsiteY105" fmla="*/ 0 h 292934"/>
                    <a:gd name="connsiteX106" fmla="*/ 533130 w 1083998"/>
                    <a:gd name="connsiteY106" fmla="*/ 0 h 292934"/>
                    <a:gd name="connsiteX107" fmla="*/ 533130 w 1083998"/>
                    <a:gd name="connsiteY107" fmla="*/ 0 h 292934"/>
                    <a:gd name="connsiteX108" fmla="*/ 516830 w 1083998"/>
                    <a:gd name="connsiteY108" fmla="*/ 0 h 292934"/>
                    <a:gd name="connsiteX109" fmla="*/ 510117 w 1083998"/>
                    <a:gd name="connsiteY109" fmla="*/ 0 h 292934"/>
                    <a:gd name="connsiteX110" fmla="*/ 483269 w 1083998"/>
                    <a:gd name="connsiteY110" fmla="*/ 480 h 292934"/>
                    <a:gd name="connsiteX111" fmla="*/ 477037 w 1083998"/>
                    <a:gd name="connsiteY111" fmla="*/ 480 h 292934"/>
                    <a:gd name="connsiteX112" fmla="*/ 456421 w 1083998"/>
                    <a:gd name="connsiteY112" fmla="*/ 960 h 292934"/>
                    <a:gd name="connsiteX113" fmla="*/ 447312 w 1083998"/>
                    <a:gd name="connsiteY113" fmla="*/ 1439 h 292934"/>
                    <a:gd name="connsiteX114" fmla="*/ 430052 w 1083998"/>
                    <a:gd name="connsiteY114" fmla="*/ 1918 h 292934"/>
                    <a:gd name="connsiteX115" fmla="*/ 425258 w 1083998"/>
                    <a:gd name="connsiteY115" fmla="*/ 1918 h 292934"/>
                    <a:gd name="connsiteX116" fmla="*/ 420943 w 1083998"/>
                    <a:gd name="connsiteY116" fmla="*/ 1918 h 292934"/>
                    <a:gd name="connsiteX117" fmla="*/ 392656 w 1083998"/>
                    <a:gd name="connsiteY117" fmla="*/ 3357 h 292934"/>
                    <a:gd name="connsiteX118" fmla="*/ 389780 w 1083998"/>
                    <a:gd name="connsiteY118" fmla="*/ 3357 h 292934"/>
                    <a:gd name="connsiteX119" fmla="*/ 360054 w 1083998"/>
                    <a:gd name="connsiteY119" fmla="*/ 5274 h 292934"/>
                    <a:gd name="connsiteX120" fmla="*/ 356698 w 1083998"/>
                    <a:gd name="connsiteY120" fmla="*/ 5274 h 292934"/>
                    <a:gd name="connsiteX121" fmla="*/ 350945 w 1083998"/>
                    <a:gd name="connsiteY121" fmla="*/ 5754 h 292934"/>
                    <a:gd name="connsiteX122" fmla="*/ 337042 w 1083998"/>
                    <a:gd name="connsiteY122" fmla="*/ 6713 h 292934"/>
                    <a:gd name="connsiteX123" fmla="*/ 326974 w 1083998"/>
                    <a:gd name="connsiteY123" fmla="*/ 7671 h 292934"/>
                    <a:gd name="connsiteX124" fmla="*/ 313070 w 1083998"/>
                    <a:gd name="connsiteY124" fmla="*/ 9110 h 292934"/>
                    <a:gd name="connsiteX125" fmla="*/ 306838 w 1083998"/>
                    <a:gd name="connsiteY125" fmla="*/ 9589 h 292934"/>
                    <a:gd name="connsiteX126" fmla="*/ 303002 w 1083998"/>
                    <a:gd name="connsiteY126" fmla="*/ 10069 h 292934"/>
                    <a:gd name="connsiteX127" fmla="*/ 292933 w 1083998"/>
                    <a:gd name="connsiteY127" fmla="*/ 11027 h 292934"/>
                    <a:gd name="connsiteX128" fmla="*/ 281907 w 1083998"/>
                    <a:gd name="connsiteY128" fmla="*/ 12466 h 292934"/>
                    <a:gd name="connsiteX129" fmla="*/ 272319 w 1083998"/>
                    <a:gd name="connsiteY129" fmla="*/ 13904 h 292934"/>
                    <a:gd name="connsiteX130" fmla="*/ 265606 w 1083998"/>
                    <a:gd name="connsiteY130" fmla="*/ 14863 h 292934"/>
                    <a:gd name="connsiteX131" fmla="*/ 261291 w 1083998"/>
                    <a:gd name="connsiteY131" fmla="*/ 15343 h 292934"/>
                    <a:gd name="connsiteX132" fmla="*/ 253141 w 1083998"/>
                    <a:gd name="connsiteY132" fmla="*/ 16301 h 292934"/>
                    <a:gd name="connsiteX133" fmla="*/ 242114 w 1083998"/>
                    <a:gd name="connsiteY133" fmla="*/ 17740 h 292934"/>
                    <a:gd name="connsiteX134" fmla="*/ 234443 w 1083998"/>
                    <a:gd name="connsiteY134" fmla="*/ 19177 h 292934"/>
                    <a:gd name="connsiteX135" fmla="*/ 230128 w 1083998"/>
                    <a:gd name="connsiteY135" fmla="*/ 19657 h 292934"/>
                    <a:gd name="connsiteX136" fmla="*/ 223415 w 1083998"/>
                    <a:gd name="connsiteY136" fmla="*/ 20616 h 292934"/>
                    <a:gd name="connsiteX137" fmla="*/ 216704 w 1083998"/>
                    <a:gd name="connsiteY137" fmla="*/ 21575 h 292934"/>
                    <a:gd name="connsiteX138" fmla="*/ 205198 w 1083998"/>
                    <a:gd name="connsiteY138" fmla="*/ 23493 h 292934"/>
                    <a:gd name="connsiteX139" fmla="*/ 199444 w 1083998"/>
                    <a:gd name="connsiteY139" fmla="*/ 24452 h 292934"/>
                    <a:gd name="connsiteX140" fmla="*/ 198006 w 1083998"/>
                    <a:gd name="connsiteY140" fmla="*/ 24931 h 292934"/>
                    <a:gd name="connsiteX141" fmla="*/ 183143 w 1083998"/>
                    <a:gd name="connsiteY141" fmla="*/ 28287 h 292934"/>
                    <a:gd name="connsiteX142" fmla="*/ 169240 w 1083998"/>
                    <a:gd name="connsiteY142" fmla="*/ 31643 h 292934"/>
                    <a:gd name="connsiteX143" fmla="*/ 168760 w 1083998"/>
                    <a:gd name="connsiteY143" fmla="*/ 31643 h 292934"/>
                    <a:gd name="connsiteX144" fmla="*/ 165405 w 1083998"/>
                    <a:gd name="connsiteY144" fmla="*/ 32602 h 292934"/>
                    <a:gd name="connsiteX145" fmla="*/ 156295 w 1083998"/>
                    <a:gd name="connsiteY145" fmla="*/ 34999 h 292934"/>
                    <a:gd name="connsiteX146" fmla="*/ 151500 w 1083998"/>
                    <a:gd name="connsiteY146" fmla="*/ 36437 h 292934"/>
                    <a:gd name="connsiteX147" fmla="*/ 143830 w 1083998"/>
                    <a:gd name="connsiteY147" fmla="*/ 38835 h 292934"/>
                    <a:gd name="connsiteX148" fmla="*/ 141912 w 1083998"/>
                    <a:gd name="connsiteY148" fmla="*/ 39315 h 292934"/>
                    <a:gd name="connsiteX149" fmla="*/ 139515 w 1083998"/>
                    <a:gd name="connsiteY149" fmla="*/ 40273 h 292934"/>
                    <a:gd name="connsiteX150" fmla="*/ 131364 w 1083998"/>
                    <a:gd name="connsiteY150" fmla="*/ 43149 h 292934"/>
                    <a:gd name="connsiteX151" fmla="*/ 127529 w 1083998"/>
                    <a:gd name="connsiteY151" fmla="*/ 44588 h 292934"/>
                    <a:gd name="connsiteX152" fmla="*/ 118420 w 1083998"/>
                    <a:gd name="connsiteY152" fmla="*/ 47943 h 292934"/>
                    <a:gd name="connsiteX153" fmla="*/ 116981 w 1083998"/>
                    <a:gd name="connsiteY153" fmla="*/ 48423 h 292934"/>
                    <a:gd name="connsiteX154" fmla="*/ 116503 w 1083998"/>
                    <a:gd name="connsiteY154" fmla="*/ 48423 h 292934"/>
                    <a:gd name="connsiteX155" fmla="*/ 115064 w 1083998"/>
                    <a:gd name="connsiteY155" fmla="*/ 48903 h 292934"/>
                    <a:gd name="connsiteX156" fmla="*/ 108831 w 1083998"/>
                    <a:gd name="connsiteY156" fmla="*/ 51779 h 292934"/>
                    <a:gd name="connsiteX157" fmla="*/ 106434 w 1083998"/>
                    <a:gd name="connsiteY157" fmla="*/ 52738 h 292934"/>
                    <a:gd name="connsiteX158" fmla="*/ 101640 w 1083998"/>
                    <a:gd name="connsiteY158" fmla="*/ 55135 h 292934"/>
                    <a:gd name="connsiteX159" fmla="*/ 99722 w 1083998"/>
                    <a:gd name="connsiteY159" fmla="*/ 56095 h 292934"/>
                    <a:gd name="connsiteX160" fmla="*/ 94928 w 1083998"/>
                    <a:gd name="connsiteY160" fmla="*/ 58492 h 292934"/>
                    <a:gd name="connsiteX161" fmla="*/ 93490 w 1083998"/>
                    <a:gd name="connsiteY161" fmla="*/ 58971 h 292934"/>
                    <a:gd name="connsiteX162" fmla="*/ 93010 w 1083998"/>
                    <a:gd name="connsiteY162" fmla="*/ 58971 h 292934"/>
                    <a:gd name="connsiteX163" fmla="*/ 88215 w 1083998"/>
                    <a:gd name="connsiteY163" fmla="*/ 62326 h 292934"/>
                    <a:gd name="connsiteX164" fmla="*/ 87257 w 1083998"/>
                    <a:gd name="connsiteY164" fmla="*/ 62806 h 292934"/>
                    <a:gd name="connsiteX165" fmla="*/ 83901 w 1083998"/>
                    <a:gd name="connsiteY165" fmla="*/ 65683 h 292934"/>
                    <a:gd name="connsiteX166" fmla="*/ 82462 w 1083998"/>
                    <a:gd name="connsiteY166" fmla="*/ 67121 h 292934"/>
                    <a:gd name="connsiteX167" fmla="*/ 80065 w 1083998"/>
                    <a:gd name="connsiteY167" fmla="*/ 69518 h 292934"/>
                    <a:gd name="connsiteX168" fmla="*/ 78627 w 1083998"/>
                    <a:gd name="connsiteY168" fmla="*/ 70956 h 292934"/>
                    <a:gd name="connsiteX169" fmla="*/ 76709 w 1083998"/>
                    <a:gd name="connsiteY169" fmla="*/ 73354 h 292934"/>
                    <a:gd name="connsiteX170" fmla="*/ 75751 w 1083998"/>
                    <a:gd name="connsiteY170" fmla="*/ 74792 h 292934"/>
                    <a:gd name="connsiteX171" fmla="*/ 74312 w 1083998"/>
                    <a:gd name="connsiteY171" fmla="*/ 77189 h 292934"/>
                    <a:gd name="connsiteX172" fmla="*/ 73832 w 1083998"/>
                    <a:gd name="connsiteY172" fmla="*/ 78628 h 292934"/>
                    <a:gd name="connsiteX173" fmla="*/ 72874 w 1083998"/>
                    <a:gd name="connsiteY173" fmla="*/ 81025 h 292934"/>
                    <a:gd name="connsiteX174" fmla="*/ 72394 w 1083998"/>
                    <a:gd name="connsiteY174" fmla="*/ 81984 h 292934"/>
                    <a:gd name="connsiteX175" fmla="*/ 71915 w 1083998"/>
                    <a:gd name="connsiteY175" fmla="*/ 85819 h 292934"/>
                    <a:gd name="connsiteX176" fmla="*/ 71915 w 1083998"/>
                    <a:gd name="connsiteY176" fmla="*/ 85819 h 292934"/>
                    <a:gd name="connsiteX177" fmla="*/ 70956 w 1083998"/>
                    <a:gd name="connsiteY177" fmla="*/ 109791 h 292934"/>
                    <a:gd name="connsiteX178" fmla="*/ 69997 w 1083998"/>
                    <a:gd name="connsiteY178" fmla="*/ 137119 h 292934"/>
                    <a:gd name="connsiteX179" fmla="*/ 69038 w 1083998"/>
                    <a:gd name="connsiteY179" fmla="*/ 136639 h 292934"/>
                    <a:gd name="connsiteX180" fmla="*/ 61846 w 1083998"/>
                    <a:gd name="connsiteY180" fmla="*/ 133763 h 292934"/>
                    <a:gd name="connsiteX181" fmla="*/ 51299 w 1083998"/>
                    <a:gd name="connsiteY181" fmla="*/ 129447 h 292934"/>
                    <a:gd name="connsiteX182" fmla="*/ 50819 w 1083998"/>
                    <a:gd name="connsiteY182" fmla="*/ 128968 h 292934"/>
                    <a:gd name="connsiteX183" fmla="*/ 41231 w 1083998"/>
                    <a:gd name="connsiteY183" fmla="*/ 124174 h 292934"/>
                    <a:gd name="connsiteX184" fmla="*/ 39313 w 1083998"/>
                    <a:gd name="connsiteY184" fmla="*/ 123215 h 292934"/>
                    <a:gd name="connsiteX185" fmla="*/ 30683 w 1083998"/>
                    <a:gd name="connsiteY185" fmla="*/ 118421 h 292934"/>
                    <a:gd name="connsiteX186" fmla="*/ 28766 w 1083998"/>
                    <a:gd name="connsiteY186" fmla="*/ 116983 h 292934"/>
                    <a:gd name="connsiteX187" fmla="*/ 23013 w 1083998"/>
                    <a:gd name="connsiteY187" fmla="*/ 113147 h 292934"/>
                    <a:gd name="connsiteX188" fmla="*/ 20616 w 1083998"/>
                    <a:gd name="connsiteY188" fmla="*/ 111708 h 292934"/>
                    <a:gd name="connsiteX189" fmla="*/ 15822 w 1083998"/>
                    <a:gd name="connsiteY189" fmla="*/ 107873 h 292934"/>
                    <a:gd name="connsiteX190" fmla="*/ 14383 w 1083998"/>
                    <a:gd name="connsiteY190" fmla="*/ 106435 h 292934"/>
                    <a:gd name="connsiteX191" fmla="*/ 9589 w 1083998"/>
                    <a:gd name="connsiteY191" fmla="*/ 101161 h 292934"/>
                    <a:gd name="connsiteX192" fmla="*/ 9109 w 1083998"/>
                    <a:gd name="connsiteY192" fmla="*/ 100202 h 292934"/>
                    <a:gd name="connsiteX193" fmla="*/ 6233 w 1083998"/>
                    <a:gd name="connsiteY193" fmla="*/ 95887 h 292934"/>
                    <a:gd name="connsiteX194" fmla="*/ 5273 w 1083998"/>
                    <a:gd name="connsiteY194" fmla="*/ 94449 h 292934"/>
                    <a:gd name="connsiteX195" fmla="*/ 3836 w 1083998"/>
                    <a:gd name="connsiteY195" fmla="*/ 90614 h 292934"/>
                    <a:gd name="connsiteX196" fmla="*/ 3356 w 1083998"/>
                    <a:gd name="connsiteY196" fmla="*/ 89175 h 292934"/>
                    <a:gd name="connsiteX197" fmla="*/ 2876 w 1083998"/>
                    <a:gd name="connsiteY197" fmla="*/ 83901 h 292934"/>
                    <a:gd name="connsiteX198" fmla="*/ 0 w 1083998"/>
                    <a:gd name="connsiteY198" fmla="*/ 179788 h 292934"/>
                    <a:gd name="connsiteX199" fmla="*/ 479 w 1083998"/>
                    <a:gd name="connsiteY199" fmla="*/ 185062 h 292934"/>
                    <a:gd name="connsiteX200" fmla="*/ 959 w 1083998"/>
                    <a:gd name="connsiteY200" fmla="*/ 186500 h 292934"/>
                    <a:gd name="connsiteX201" fmla="*/ 2397 w 1083998"/>
                    <a:gd name="connsiteY201" fmla="*/ 190336 h 292934"/>
                    <a:gd name="connsiteX202" fmla="*/ 3356 w 1083998"/>
                    <a:gd name="connsiteY202" fmla="*/ 191774 h 292934"/>
                    <a:gd name="connsiteX203" fmla="*/ 6233 w 1083998"/>
                    <a:gd name="connsiteY203" fmla="*/ 196089 h 292934"/>
                    <a:gd name="connsiteX204" fmla="*/ 6712 w 1083998"/>
                    <a:gd name="connsiteY204" fmla="*/ 197048 h 292934"/>
                    <a:gd name="connsiteX205" fmla="*/ 11506 w 1083998"/>
                    <a:gd name="connsiteY205" fmla="*/ 202322 h 292934"/>
                    <a:gd name="connsiteX206" fmla="*/ 12944 w 1083998"/>
                    <a:gd name="connsiteY206" fmla="*/ 203759 h 292934"/>
                    <a:gd name="connsiteX207" fmla="*/ 17739 w 1083998"/>
                    <a:gd name="connsiteY207" fmla="*/ 207595 h 292934"/>
                    <a:gd name="connsiteX208" fmla="*/ 20136 w 1083998"/>
                    <a:gd name="connsiteY208" fmla="*/ 209034 h 292934"/>
                    <a:gd name="connsiteX209" fmla="*/ 25889 w 1083998"/>
                    <a:gd name="connsiteY209" fmla="*/ 212869 h 292934"/>
                    <a:gd name="connsiteX210" fmla="*/ 27807 w 1083998"/>
                    <a:gd name="connsiteY210" fmla="*/ 214308 h 292934"/>
                    <a:gd name="connsiteX211" fmla="*/ 28766 w 1083998"/>
                    <a:gd name="connsiteY211" fmla="*/ 214787 h 292934"/>
                    <a:gd name="connsiteX212" fmla="*/ 36436 w 1083998"/>
                    <a:gd name="connsiteY212" fmla="*/ 219102 h 292934"/>
                    <a:gd name="connsiteX213" fmla="*/ 38355 w 1083998"/>
                    <a:gd name="connsiteY213" fmla="*/ 220061 h 292934"/>
                    <a:gd name="connsiteX214" fmla="*/ 47943 w 1083998"/>
                    <a:gd name="connsiteY214" fmla="*/ 224855 h 292934"/>
                    <a:gd name="connsiteX215" fmla="*/ 48422 w 1083998"/>
                    <a:gd name="connsiteY215" fmla="*/ 225334 h 292934"/>
                    <a:gd name="connsiteX216" fmla="*/ 56573 w 1083998"/>
                    <a:gd name="connsiteY216" fmla="*/ 228691 h 292934"/>
                    <a:gd name="connsiteX217" fmla="*/ 58971 w 1083998"/>
                    <a:gd name="connsiteY217" fmla="*/ 229649 h 292934"/>
                    <a:gd name="connsiteX218" fmla="*/ 66162 w 1083998"/>
                    <a:gd name="connsiteY218" fmla="*/ 232525 h 292934"/>
                    <a:gd name="connsiteX219" fmla="*/ 73354 w 1083998"/>
                    <a:gd name="connsiteY219" fmla="*/ 234923 h 292934"/>
                    <a:gd name="connsiteX220" fmla="*/ 81024 w 1083998"/>
                    <a:gd name="connsiteY220" fmla="*/ 237320 h 292934"/>
                    <a:gd name="connsiteX221" fmla="*/ 86298 w 1083998"/>
                    <a:gd name="connsiteY221" fmla="*/ 239238 h 292934"/>
                    <a:gd name="connsiteX222" fmla="*/ 89174 w 1083998"/>
                    <a:gd name="connsiteY222" fmla="*/ 240197 h 292934"/>
                    <a:gd name="connsiteX223" fmla="*/ 95887 w 1083998"/>
                    <a:gd name="connsiteY223" fmla="*/ 242114 h 292934"/>
                    <a:gd name="connsiteX224" fmla="*/ 105475 w 1083998"/>
                    <a:gd name="connsiteY224" fmla="*/ 244991 h 292934"/>
                    <a:gd name="connsiteX225" fmla="*/ 112667 w 1083998"/>
                    <a:gd name="connsiteY225" fmla="*/ 246908 h 292934"/>
                    <a:gd name="connsiteX226" fmla="*/ 117461 w 1083998"/>
                    <a:gd name="connsiteY226" fmla="*/ 248347 h 292934"/>
                    <a:gd name="connsiteX227" fmla="*/ 123694 w 1083998"/>
                    <a:gd name="connsiteY227" fmla="*/ 249785 h 292934"/>
                    <a:gd name="connsiteX228" fmla="*/ 130406 w 1083998"/>
                    <a:gd name="connsiteY228" fmla="*/ 251224 h 292934"/>
                    <a:gd name="connsiteX229" fmla="*/ 143350 w 1083998"/>
                    <a:gd name="connsiteY229" fmla="*/ 254100 h 292934"/>
                    <a:gd name="connsiteX230" fmla="*/ 149583 w 1083998"/>
                    <a:gd name="connsiteY230" fmla="*/ 255538 h 292934"/>
                    <a:gd name="connsiteX231" fmla="*/ 151500 w 1083998"/>
                    <a:gd name="connsiteY231" fmla="*/ 256018 h 292934"/>
                    <a:gd name="connsiteX232" fmla="*/ 170199 w 1083998"/>
                    <a:gd name="connsiteY232" fmla="*/ 259854 h 292934"/>
                    <a:gd name="connsiteX233" fmla="*/ 171638 w 1083998"/>
                    <a:gd name="connsiteY233" fmla="*/ 260333 h 292934"/>
                    <a:gd name="connsiteX234" fmla="*/ 189376 w 1083998"/>
                    <a:gd name="connsiteY234" fmla="*/ 263689 h 292934"/>
                    <a:gd name="connsiteX235" fmla="*/ 193691 w 1083998"/>
                    <a:gd name="connsiteY235" fmla="*/ 264648 h 292934"/>
                    <a:gd name="connsiteX236" fmla="*/ 213827 w 1083998"/>
                    <a:gd name="connsiteY236" fmla="*/ 268004 h 292934"/>
                    <a:gd name="connsiteX237" fmla="*/ 220540 w 1083998"/>
                    <a:gd name="connsiteY237" fmla="*/ 268963 h 292934"/>
                    <a:gd name="connsiteX238" fmla="*/ 231087 w 1083998"/>
                    <a:gd name="connsiteY238" fmla="*/ 270401 h 292934"/>
                    <a:gd name="connsiteX239" fmla="*/ 234443 w 1083998"/>
                    <a:gd name="connsiteY239" fmla="*/ 270880 h 292934"/>
                    <a:gd name="connsiteX240" fmla="*/ 246908 w 1083998"/>
                    <a:gd name="connsiteY240" fmla="*/ 272799 h 292934"/>
                    <a:gd name="connsiteX241" fmla="*/ 257936 w 1083998"/>
                    <a:gd name="connsiteY241" fmla="*/ 274237 h 292934"/>
                    <a:gd name="connsiteX242" fmla="*/ 270880 w 1083998"/>
                    <a:gd name="connsiteY242" fmla="*/ 275674 h 292934"/>
                    <a:gd name="connsiteX243" fmla="*/ 279030 w 1083998"/>
                    <a:gd name="connsiteY243" fmla="*/ 276634 h 292934"/>
                    <a:gd name="connsiteX244" fmla="*/ 281427 w 1083998"/>
                    <a:gd name="connsiteY244" fmla="*/ 277113 h 292934"/>
                    <a:gd name="connsiteX245" fmla="*/ 304440 w 1083998"/>
                    <a:gd name="connsiteY245" fmla="*/ 279510 h 292934"/>
                    <a:gd name="connsiteX246" fmla="*/ 307796 w 1083998"/>
                    <a:gd name="connsiteY246" fmla="*/ 279990 h 292934"/>
                    <a:gd name="connsiteX247" fmla="*/ 334645 w 1083998"/>
                    <a:gd name="connsiteY247" fmla="*/ 282387 h 292934"/>
                    <a:gd name="connsiteX248" fmla="*/ 336082 w 1083998"/>
                    <a:gd name="connsiteY248" fmla="*/ 282387 h 292934"/>
                    <a:gd name="connsiteX249" fmla="*/ 339918 w 1083998"/>
                    <a:gd name="connsiteY249" fmla="*/ 282866 h 292934"/>
                    <a:gd name="connsiteX250" fmla="*/ 371081 w 1083998"/>
                    <a:gd name="connsiteY250" fmla="*/ 285263 h 292934"/>
                    <a:gd name="connsiteX251" fmla="*/ 377794 w 1083998"/>
                    <a:gd name="connsiteY251" fmla="*/ 285743 h 292934"/>
                    <a:gd name="connsiteX252" fmla="*/ 412313 w 1083998"/>
                    <a:gd name="connsiteY252" fmla="*/ 288140 h 292934"/>
                    <a:gd name="connsiteX253" fmla="*/ 414710 w 1083998"/>
                    <a:gd name="connsiteY253" fmla="*/ 288140 h 292934"/>
                    <a:gd name="connsiteX254" fmla="*/ 420943 w 1083998"/>
                    <a:gd name="connsiteY254" fmla="*/ 288620 h 292934"/>
                    <a:gd name="connsiteX255" fmla="*/ 442038 w 1083998"/>
                    <a:gd name="connsiteY255" fmla="*/ 289579 h 292934"/>
                    <a:gd name="connsiteX256" fmla="*/ 452106 w 1083998"/>
                    <a:gd name="connsiteY256" fmla="*/ 290057 h 292934"/>
                    <a:gd name="connsiteX257" fmla="*/ 475118 w 1083998"/>
                    <a:gd name="connsiteY257" fmla="*/ 291017 h 292934"/>
                    <a:gd name="connsiteX258" fmla="*/ 482310 w 1083998"/>
                    <a:gd name="connsiteY258" fmla="*/ 291496 h 292934"/>
                    <a:gd name="connsiteX259" fmla="*/ 512514 w 1083998"/>
                    <a:gd name="connsiteY259" fmla="*/ 292455 h 292934"/>
                    <a:gd name="connsiteX260" fmla="*/ 519227 w 1083998"/>
                    <a:gd name="connsiteY260" fmla="*/ 292455 h 292934"/>
                    <a:gd name="connsiteX261" fmla="*/ 542719 w 1083998"/>
                    <a:gd name="connsiteY261" fmla="*/ 292934 h 292934"/>
                    <a:gd name="connsiteX262" fmla="*/ 552787 w 1083998"/>
                    <a:gd name="connsiteY262" fmla="*/ 292934 h 292934"/>
                    <a:gd name="connsiteX263" fmla="*/ 574362 w 1083998"/>
                    <a:gd name="connsiteY263" fmla="*/ 292934 h 292934"/>
                    <a:gd name="connsiteX264" fmla="*/ 583471 w 1083998"/>
                    <a:gd name="connsiteY264" fmla="*/ 292934 h 292934"/>
                    <a:gd name="connsiteX265" fmla="*/ 611757 w 1083998"/>
                    <a:gd name="connsiteY265" fmla="*/ 292455 h 292934"/>
                    <a:gd name="connsiteX266" fmla="*/ 613195 w 1083998"/>
                    <a:gd name="connsiteY266" fmla="*/ 292455 h 292934"/>
                    <a:gd name="connsiteX267" fmla="*/ 642920 w 1083998"/>
                    <a:gd name="connsiteY267" fmla="*/ 291976 h 292934"/>
                    <a:gd name="connsiteX268" fmla="*/ 652030 w 1083998"/>
                    <a:gd name="connsiteY268" fmla="*/ 291496 h 292934"/>
                    <a:gd name="connsiteX269" fmla="*/ 673125 w 1083998"/>
                    <a:gd name="connsiteY269" fmla="*/ 290537 h 292934"/>
                    <a:gd name="connsiteX270" fmla="*/ 678399 w 1083998"/>
                    <a:gd name="connsiteY270" fmla="*/ 290537 h 292934"/>
                    <a:gd name="connsiteX271" fmla="*/ 682234 w 1083998"/>
                    <a:gd name="connsiteY271" fmla="*/ 290537 h 292934"/>
                    <a:gd name="connsiteX272" fmla="*/ 716753 w 1083998"/>
                    <a:gd name="connsiteY272" fmla="*/ 288620 h 292934"/>
                    <a:gd name="connsiteX273" fmla="*/ 721548 w 1083998"/>
                    <a:gd name="connsiteY273" fmla="*/ 288140 h 292934"/>
                    <a:gd name="connsiteX274" fmla="*/ 752711 w 1083998"/>
                    <a:gd name="connsiteY274" fmla="*/ 286223 h 292934"/>
                    <a:gd name="connsiteX275" fmla="*/ 757025 w 1083998"/>
                    <a:gd name="connsiteY275" fmla="*/ 285743 h 292934"/>
                    <a:gd name="connsiteX276" fmla="*/ 759423 w 1083998"/>
                    <a:gd name="connsiteY276" fmla="*/ 285743 h 292934"/>
                    <a:gd name="connsiteX277" fmla="*/ 781956 w 1083998"/>
                    <a:gd name="connsiteY277" fmla="*/ 283826 h 292934"/>
                    <a:gd name="connsiteX278" fmla="*/ 785791 w 1083998"/>
                    <a:gd name="connsiteY278" fmla="*/ 283346 h 292934"/>
                    <a:gd name="connsiteX279" fmla="*/ 811682 w 1083998"/>
                    <a:gd name="connsiteY279" fmla="*/ 280949 h 292934"/>
                    <a:gd name="connsiteX280" fmla="*/ 813119 w 1083998"/>
                    <a:gd name="connsiteY280" fmla="*/ 280949 h 292934"/>
                    <a:gd name="connsiteX281" fmla="*/ 821270 w 1083998"/>
                    <a:gd name="connsiteY281" fmla="*/ 279990 h 292934"/>
                    <a:gd name="connsiteX282" fmla="*/ 834693 w 1083998"/>
                    <a:gd name="connsiteY282" fmla="*/ 278551 h 292934"/>
                    <a:gd name="connsiteX283" fmla="*/ 844762 w 1083998"/>
                    <a:gd name="connsiteY283" fmla="*/ 277113 h 292934"/>
                    <a:gd name="connsiteX284" fmla="*/ 857228 w 1083998"/>
                    <a:gd name="connsiteY284" fmla="*/ 275674 h 292934"/>
                    <a:gd name="connsiteX285" fmla="*/ 860104 w 1083998"/>
                    <a:gd name="connsiteY285" fmla="*/ 275196 h 292934"/>
                    <a:gd name="connsiteX286" fmla="*/ 868254 w 1083998"/>
                    <a:gd name="connsiteY286" fmla="*/ 274237 h 292934"/>
                    <a:gd name="connsiteX287" fmla="*/ 877843 w 1083998"/>
                    <a:gd name="connsiteY287" fmla="*/ 272799 h 292934"/>
                    <a:gd name="connsiteX288" fmla="*/ 888870 w 1083998"/>
                    <a:gd name="connsiteY288" fmla="*/ 270880 h 292934"/>
                    <a:gd name="connsiteX289" fmla="*/ 897980 w 1083998"/>
                    <a:gd name="connsiteY289" fmla="*/ 269443 h 292934"/>
                    <a:gd name="connsiteX290" fmla="*/ 899897 w 1083998"/>
                    <a:gd name="connsiteY290" fmla="*/ 268963 h 292934"/>
                    <a:gd name="connsiteX291" fmla="*/ 909486 w 1083998"/>
                    <a:gd name="connsiteY291" fmla="*/ 267524 h 292934"/>
                    <a:gd name="connsiteX292" fmla="*/ 917157 w 1083998"/>
                    <a:gd name="connsiteY292" fmla="*/ 266086 h 292934"/>
                    <a:gd name="connsiteX293" fmla="*/ 929143 w 1083998"/>
                    <a:gd name="connsiteY293" fmla="*/ 263689 h 292934"/>
                    <a:gd name="connsiteX294" fmla="*/ 935375 w 1083998"/>
                    <a:gd name="connsiteY294" fmla="*/ 262251 h 292934"/>
                    <a:gd name="connsiteX295" fmla="*/ 935854 w 1083998"/>
                    <a:gd name="connsiteY295" fmla="*/ 262251 h 292934"/>
                    <a:gd name="connsiteX296" fmla="*/ 953115 w 1083998"/>
                    <a:gd name="connsiteY296" fmla="*/ 258415 h 292934"/>
                    <a:gd name="connsiteX297" fmla="*/ 968935 w 1083998"/>
                    <a:gd name="connsiteY297" fmla="*/ 254580 h 292934"/>
                    <a:gd name="connsiteX298" fmla="*/ 969415 w 1083998"/>
                    <a:gd name="connsiteY298" fmla="*/ 254580 h 292934"/>
                    <a:gd name="connsiteX299" fmla="*/ 973251 w 1083998"/>
                    <a:gd name="connsiteY299" fmla="*/ 253621 h 292934"/>
                    <a:gd name="connsiteX300" fmla="*/ 983798 w 1083998"/>
                    <a:gd name="connsiteY300" fmla="*/ 250744 h 292934"/>
                    <a:gd name="connsiteX301" fmla="*/ 989072 w 1083998"/>
                    <a:gd name="connsiteY301" fmla="*/ 249306 h 292934"/>
                    <a:gd name="connsiteX302" fmla="*/ 997701 w 1083998"/>
                    <a:gd name="connsiteY302" fmla="*/ 246908 h 292934"/>
                    <a:gd name="connsiteX303" fmla="*/ 999619 w 1083998"/>
                    <a:gd name="connsiteY303" fmla="*/ 246430 h 292934"/>
                    <a:gd name="connsiteX304" fmla="*/ 1002495 w 1083998"/>
                    <a:gd name="connsiteY304" fmla="*/ 245471 h 292934"/>
                    <a:gd name="connsiteX305" fmla="*/ 1012084 w 1083998"/>
                    <a:gd name="connsiteY305" fmla="*/ 242114 h 292934"/>
                    <a:gd name="connsiteX306" fmla="*/ 1016400 w 1083998"/>
                    <a:gd name="connsiteY306" fmla="*/ 240677 h 292934"/>
                    <a:gd name="connsiteX307" fmla="*/ 1026467 w 1083998"/>
                    <a:gd name="connsiteY307" fmla="*/ 236841 h 292934"/>
                    <a:gd name="connsiteX308" fmla="*/ 1027906 w 1083998"/>
                    <a:gd name="connsiteY308" fmla="*/ 236361 h 292934"/>
                    <a:gd name="connsiteX309" fmla="*/ 1028385 w 1083998"/>
                    <a:gd name="connsiteY309" fmla="*/ 236361 h 292934"/>
                    <a:gd name="connsiteX310" fmla="*/ 1029824 w 1083998"/>
                    <a:gd name="connsiteY310" fmla="*/ 235882 h 292934"/>
                    <a:gd name="connsiteX311" fmla="*/ 1036536 w 1083998"/>
                    <a:gd name="connsiteY311" fmla="*/ 233005 h 292934"/>
                    <a:gd name="connsiteX312" fmla="*/ 1038933 w 1083998"/>
                    <a:gd name="connsiteY312" fmla="*/ 231567 h 292934"/>
                    <a:gd name="connsiteX313" fmla="*/ 1044207 w 1083998"/>
                    <a:gd name="connsiteY313" fmla="*/ 229170 h 292934"/>
                    <a:gd name="connsiteX314" fmla="*/ 1046604 w 1083998"/>
                    <a:gd name="connsiteY314" fmla="*/ 227731 h 292934"/>
                    <a:gd name="connsiteX315" fmla="*/ 1051877 w 1083998"/>
                    <a:gd name="connsiteY315" fmla="*/ 224855 h 292934"/>
                    <a:gd name="connsiteX316" fmla="*/ 1053316 w 1083998"/>
                    <a:gd name="connsiteY316" fmla="*/ 223897 h 292934"/>
                    <a:gd name="connsiteX317" fmla="*/ 1053796 w 1083998"/>
                    <a:gd name="connsiteY317" fmla="*/ 223897 h 292934"/>
                    <a:gd name="connsiteX318" fmla="*/ 1059549 w 1083998"/>
                    <a:gd name="connsiteY318" fmla="*/ 220061 h 292934"/>
                    <a:gd name="connsiteX319" fmla="*/ 1060507 w 1083998"/>
                    <a:gd name="connsiteY319" fmla="*/ 219102 h 292934"/>
                    <a:gd name="connsiteX320" fmla="*/ 1064343 w 1083998"/>
                    <a:gd name="connsiteY320" fmla="*/ 215745 h 292934"/>
                    <a:gd name="connsiteX321" fmla="*/ 1069616 w 1083998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998" h="292934">
                      <a:moveTo>
                        <a:pt x="1069616" y="215745"/>
                      </a:moveTo>
                      <a:cubicBezTo>
                        <a:pt x="1070576" y="214787"/>
                        <a:pt x="1071534" y="213828"/>
                        <a:pt x="1072493" y="213348"/>
                      </a:cubicBezTo>
                      <a:cubicBezTo>
                        <a:pt x="1072973" y="212869"/>
                        <a:pt x="1073452" y="212389"/>
                        <a:pt x="1073932" y="211911"/>
                      </a:cubicBezTo>
                      <a:cubicBezTo>
                        <a:pt x="1074890" y="210951"/>
                        <a:pt x="1075370" y="210472"/>
                        <a:pt x="1075849" y="209513"/>
                      </a:cubicBezTo>
                      <a:cubicBezTo>
                        <a:pt x="1076329" y="209034"/>
                        <a:pt x="1076808" y="208554"/>
                        <a:pt x="1076808" y="208075"/>
                      </a:cubicBezTo>
                      <a:cubicBezTo>
                        <a:pt x="1077287" y="207116"/>
                        <a:pt x="1077767" y="206157"/>
                        <a:pt x="1078246" y="205678"/>
                      </a:cubicBezTo>
                      <a:cubicBezTo>
                        <a:pt x="1078726" y="205198"/>
                        <a:pt x="1078726" y="204719"/>
                        <a:pt x="1079205" y="204239"/>
                      </a:cubicBezTo>
                      <a:cubicBezTo>
                        <a:pt x="1079685" y="203281"/>
                        <a:pt x="1079685" y="202322"/>
                        <a:pt x="1080165" y="201362"/>
                      </a:cubicBezTo>
                      <a:cubicBezTo>
                        <a:pt x="1080165" y="200883"/>
                        <a:pt x="1080643" y="200404"/>
                        <a:pt x="1080643" y="199925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3999" y="99722"/>
                      </a:lnTo>
                      <a:cubicBezTo>
                        <a:pt x="1083999" y="101161"/>
                        <a:pt x="1083520" y="102600"/>
                        <a:pt x="1083520" y="104038"/>
                      </a:cubicBezTo>
                      <a:cubicBezTo>
                        <a:pt x="1083520" y="104517"/>
                        <a:pt x="1083040" y="104997"/>
                        <a:pt x="1083040" y="105475"/>
                      </a:cubicBezTo>
                      <a:cubicBezTo>
                        <a:pt x="1082562" y="106435"/>
                        <a:pt x="1082562" y="107394"/>
                        <a:pt x="1082082" y="108352"/>
                      </a:cubicBezTo>
                      <a:cubicBezTo>
                        <a:pt x="1082082" y="108832"/>
                        <a:pt x="1081602" y="109311"/>
                        <a:pt x="1081123" y="109791"/>
                      </a:cubicBezTo>
                      <a:cubicBezTo>
                        <a:pt x="1080643" y="110750"/>
                        <a:pt x="1080165" y="111708"/>
                        <a:pt x="1079685" y="112188"/>
                      </a:cubicBezTo>
                      <a:cubicBezTo>
                        <a:pt x="1079205" y="112667"/>
                        <a:pt x="1078726" y="113147"/>
                        <a:pt x="1078726" y="113627"/>
                      </a:cubicBezTo>
                      <a:cubicBezTo>
                        <a:pt x="1078246" y="114585"/>
                        <a:pt x="1077287" y="115544"/>
                        <a:pt x="1076808" y="116024"/>
                      </a:cubicBezTo>
                      <a:cubicBezTo>
                        <a:pt x="1076329" y="116503"/>
                        <a:pt x="1075849" y="116983"/>
                        <a:pt x="1075370" y="117461"/>
                      </a:cubicBezTo>
                      <a:cubicBezTo>
                        <a:pt x="1074410" y="118421"/>
                        <a:pt x="1073452" y="119380"/>
                        <a:pt x="1072493" y="119858"/>
                      </a:cubicBezTo>
                      <a:cubicBezTo>
                        <a:pt x="1072013" y="120338"/>
                        <a:pt x="1071534" y="120818"/>
                        <a:pt x="1071055" y="121297"/>
                      </a:cubicBezTo>
                      <a:cubicBezTo>
                        <a:pt x="1069616" y="122256"/>
                        <a:pt x="1068657" y="123215"/>
                        <a:pt x="1067219" y="124653"/>
                      </a:cubicBezTo>
                      <a:cubicBezTo>
                        <a:pt x="1066740" y="125133"/>
                        <a:pt x="1066740" y="125133"/>
                        <a:pt x="1066260" y="125613"/>
                      </a:cubicBezTo>
                      <a:cubicBezTo>
                        <a:pt x="1064343" y="127050"/>
                        <a:pt x="1062425" y="128488"/>
                        <a:pt x="1060507" y="129447"/>
                      </a:cubicBezTo>
                      <a:cubicBezTo>
                        <a:pt x="1060027" y="129927"/>
                        <a:pt x="1059549" y="129927"/>
                        <a:pt x="1059069" y="130407"/>
                      </a:cubicBezTo>
                      <a:cubicBezTo>
                        <a:pt x="1057630" y="131366"/>
                        <a:pt x="1055713" y="132324"/>
                        <a:pt x="1053796" y="133283"/>
                      </a:cubicBezTo>
                      <a:cubicBezTo>
                        <a:pt x="1052836" y="133763"/>
                        <a:pt x="1052357" y="134241"/>
                        <a:pt x="1051398" y="134721"/>
                      </a:cubicBezTo>
                      <a:cubicBezTo>
                        <a:pt x="1049480" y="135680"/>
                        <a:pt x="1048041" y="136639"/>
                        <a:pt x="1046124" y="137119"/>
                      </a:cubicBezTo>
                      <a:cubicBezTo>
                        <a:pt x="1045166" y="137598"/>
                        <a:pt x="1044207" y="138077"/>
                        <a:pt x="1043727" y="138557"/>
                      </a:cubicBezTo>
                      <a:cubicBezTo>
                        <a:pt x="1041330" y="139516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6" y="141913"/>
                        <a:pt x="1035577" y="141913"/>
                      </a:cubicBezTo>
                      <a:cubicBezTo>
                        <a:pt x="1035097" y="142393"/>
                        <a:pt x="1034138" y="142393"/>
                        <a:pt x="1033658" y="142871"/>
                      </a:cubicBezTo>
                      <a:cubicBezTo>
                        <a:pt x="1030303" y="144310"/>
                        <a:pt x="1026947" y="145269"/>
                        <a:pt x="1023111" y="146707"/>
                      </a:cubicBezTo>
                      <a:cubicBezTo>
                        <a:pt x="1021673" y="147187"/>
                        <a:pt x="1020235" y="147666"/>
                        <a:pt x="1018797" y="148146"/>
                      </a:cubicBezTo>
                      <a:cubicBezTo>
                        <a:pt x="1017358" y="148624"/>
                        <a:pt x="1015920" y="149104"/>
                        <a:pt x="1014481" y="149584"/>
                      </a:cubicBez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cubicBezTo>
                        <a:pt x="1015920" y="96847"/>
                        <a:pt x="1015920" y="95408"/>
                        <a:pt x="1015441" y="93969"/>
                      </a:cubicBezTo>
                      <a:cubicBezTo>
                        <a:pt x="1015441" y="93490"/>
                        <a:pt x="1014961" y="93011"/>
                        <a:pt x="1014961" y="92531"/>
                      </a:cubicBezTo>
                      <a:cubicBezTo>
                        <a:pt x="1014481" y="91572"/>
                        <a:pt x="1014002" y="90134"/>
                        <a:pt x="1013522" y="89175"/>
                      </a:cubicBezTo>
                      <a:cubicBezTo>
                        <a:pt x="1013522" y="88695"/>
                        <a:pt x="1013044" y="88217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7" y="83422"/>
                        <a:pt x="1010167" y="82942"/>
                      </a:cubicBezTo>
                      <a:cubicBezTo>
                        <a:pt x="1009208" y="81504"/>
                        <a:pt x="1007770" y="80066"/>
                        <a:pt x="1005852" y="78628"/>
                      </a:cubicBezTo>
                      <a:cubicBezTo>
                        <a:pt x="1005372" y="78148"/>
                        <a:pt x="1004892" y="77669"/>
                        <a:pt x="1004414" y="77669"/>
                      </a:cubicBezTo>
                      <a:cubicBezTo>
                        <a:pt x="1002975" y="76709"/>
                        <a:pt x="1002017" y="75272"/>
                        <a:pt x="1000578" y="74312"/>
                      </a:cubicBezTo>
                      <a:cubicBezTo>
                        <a:pt x="1000098" y="73834"/>
                        <a:pt x="999139" y="73354"/>
                        <a:pt x="998661" y="72875"/>
                      </a:cubicBezTo>
                      <a:cubicBezTo>
                        <a:pt x="997222" y="71915"/>
                        <a:pt x="995304" y="70478"/>
                        <a:pt x="993866" y="69518"/>
                      </a:cubicBezTo>
                      <a:cubicBezTo>
                        <a:pt x="993387" y="69039"/>
                        <a:pt x="992907" y="68559"/>
                        <a:pt x="991948" y="68559"/>
                      </a:cubicBezTo>
                      <a:cubicBezTo>
                        <a:pt x="991948" y="68559"/>
                        <a:pt x="991469" y="68081"/>
                        <a:pt x="991469" y="68081"/>
                      </a:cubicBezTo>
                      <a:cubicBezTo>
                        <a:pt x="990989" y="67601"/>
                        <a:pt x="990031" y="67121"/>
                        <a:pt x="989551" y="67121"/>
                      </a:cubicBezTo>
                      <a:cubicBezTo>
                        <a:pt x="987154" y="65683"/>
                        <a:pt x="984756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9"/>
                      </a:cubicBezTo>
                      <a:cubicBezTo>
                        <a:pt x="975168" y="59450"/>
                        <a:pt x="972771" y="58492"/>
                        <a:pt x="969895" y="57053"/>
                      </a:cubicBezTo>
                      <a:cubicBezTo>
                        <a:pt x="968935" y="56573"/>
                        <a:pt x="968456" y="56095"/>
                        <a:pt x="967498" y="56095"/>
                      </a:cubicBezTo>
                      <a:cubicBezTo>
                        <a:pt x="967018" y="55615"/>
                        <a:pt x="966059" y="55615"/>
                        <a:pt x="965579" y="55135"/>
                      </a:cubicBezTo>
                      <a:cubicBezTo>
                        <a:pt x="963662" y="54176"/>
                        <a:pt x="961743" y="53698"/>
                        <a:pt x="959346" y="52738"/>
                      </a:cubicBezTo>
                      <a:cubicBezTo>
                        <a:pt x="957429" y="51779"/>
                        <a:pt x="955032" y="51300"/>
                        <a:pt x="953115" y="50341"/>
                      </a:cubicBezTo>
                      <a:cubicBezTo>
                        <a:pt x="950717" y="49382"/>
                        <a:pt x="948799" y="48903"/>
                        <a:pt x="946402" y="47943"/>
                      </a:cubicBezTo>
                      <a:cubicBezTo>
                        <a:pt x="944963" y="47465"/>
                        <a:pt x="943526" y="46985"/>
                        <a:pt x="942087" y="46506"/>
                      </a:cubicBezTo>
                      <a:cubicBezTo>
                        <a:pt x="941129" y="46026"/>
                        <a:pt x="940169" y="46026"/>
                        <a:pt x="939690" y="45546"/>
                      </a:cubicBezTo>
                      <a:cubicBezTo>
                        <a:pt x="937772" y="45067"/>
                        <a:pt x="935854" y="44588"/>
                        <a:pt x="933937" y="43629"/>
                      </a:cubicBezTo>
                      <a:cubicBezTo>
                        <a:pt x="931060" y="42670"/>
                        <a:pt x="928183" y="42190"/>
                        <a:pt x="925307" y="41232"/>
                      </a:cubicBezTo>
                      <a:cubicBezTo>
                        <a:pt x="923389" y="40752"/>
                        <a:pt x="920992" y="40273"/>
                        <a:pt x="919074" y="39315"/>
                      </a:cubicBezTo>
                      <a:cubicBezTo>
                        <a:pt x="917636" y="38835"/>
                        <a:pt x="916197" y="38355"/>
                        <a:pt x="915239" y="38355"/>
                      </a:cubicBezTo>
                      <a:cubicBezTo>
                        <a:pt x="913321" y="37876"/>
                        <a:pt x="911403" y="37396"/>
                        <a:pt x="909966" y="36917"/>
                      </a:cubicBezTo>
                      <a:cubicBezTo>
                        <a:pt x="908047" y="36437"/>
                        <a:pt x="906130" y="35958"/>
                        <a:pt x="904211" y="35479"/>
                      </a:cubicBezTo>
                      <a:cubicBezTo>
                        <a:pt x="900377" y="34520"/>
                        <a:pt x="896541" y="33560"/>
                        <a:pt x="892705" y="33082"/>
                      </a:cubicBezTo>
                      <a:cubicBezTo>
                        <a:pt x="890788" y="32602"/>
                        <a:pt x="889350" y="32123"/>
                        <a:pt x="887431" y="31643"/>
                      </a:cubicBezTo>
                      <a:cubicBezTo>
                        <a:pt x="886952" y="31643"/>
                        <a:pt x="886473" y="31643"/>
                        <a:pt x="885994" y="31163"/>
                      </a:cubicBezTo>
                      <a:cubicBezTo>
                        <a:pt x="880720" y="30205"/>
                        <a:pt x="875445" y="28766"/>
                        <a:pt x="869692" y="27807"/>
                      </a:cubicBezTo>
                      <a:cubicBezTo>
                        <a:pt x="869214" y="27807"/>
                        <a:pt x="868734" y="27807"/>
                        <a:pt x="868254" y="27329"/>
                      </a:cubicBezTo>
                      <a:cubicBezTo>
                        <a:pt x="863459" y="26369"/>
                        <a:pt x="858186" y="25410"/>
                        <a:pt x="852912" y="24452"/>
                      </a:cubicBezTo>
                      <a:cubicBezTo>
                        <a:pt x="851474" y="24452"/>
                        <a:pt x="850515" y="23972"/>
                        <a:pt x="849076" y="23972"/>
                      </a:cubicBezTo>
                      <a:cubicBezTo>
                        <a:pt x="843324" y="23013"/>
                        <a:pt x="838050" y="22054"/>
                        <a:pt x="832296" y="21096"/>
                      </a:cubicBezTo>
                      <a:cubicBezTo>
                        <a:pt x="830379" y="20616"/>
                        <a:pt x="828462" y="20616"/>
                        <a:pt x="826543" y="20137"/>
                      </a:cubicBezTo>
                      <a:cubicBezTo>
                        <a:pt x="823188" y="19657"/>
                        <a:pt x="819832" y="19177"/>
                        <a:pt x="816476" y="18699"/>
                      </a:cubicBezTo>
                      <a:cubicBezTo>
                        <a:pt x="815996" y="18699"/>
                        <a:pt x="815516" y="18699"/>
                        <a:pt x="815037" y="18699"/>
                      </a:cubicBezTo>
                      <a:cubicBezTo>
                        <a:pt x="809284" y="17740"/>
                        <a:pt x="803530" y="17260"/>
                        <a:pt x="797777" y="16301"/>
                      </a:cubicBezTo>
                      <a:cubicBezTo>
                        <a:pt x="797299" y="16301"/>
                        <a:pt x="796339" y="16301"/>
                        <a:pt x="795860" y="15822"/>
                      </a:cubicBezTo>
                      <a:cubicBezTo>
                        <a:pt x="789147" y="14863"/>
                        <a:pt x="782436" y="13904"/>
                        <a:pt x="775724" y="13424"/>
                      </a:cubicBezTo>
                      <a:cubicBezTo>
                        <a:pt x="775244" y="13424"/>
                        <a:pt x="775244" y="13424"/>
                        <a:pt x="774764" y="13424"/>
                      </a:cubicBezTo>
                      <a:cubicBezTo>
                        <a:pt x="773327" y="13424"/>
                        <a:pt x="772367" y="12946"/>
                        <a:pt x="770930" y="12946"/>
                      </a:cubicBezTo>
                      <a:cubicBezTo>
                        <a:pt x="765176" y="12466"/>
                        <a:pt x="758944" y="11507"/>
                        <a:pt x="753190" y="11027"/>
                      </a:cubicBezTo>
                      <a:cubicBezTo>
                        <a:pt x="750793" y="10548"/>
                        <a:pt x="748395" y="10548"/>
                        <a:pt x="745519" y="10069"/>
                      </a:cubicBezTo>
                      <a:cubicBezTo>
                        <a:pt x="740245" y="9589"/>
                        <a:pt x="734972" y="9110"/>
                        <a:pt x="729218" y="8630"/>
                      </a:cubicBezTo>
                      <a:cubicBezTo>
                        <a:pt x="727781" y="8630"/>
                        <a:pt x="726342" y="8151"/>
                        <a:pt x="724424" y="8151"/>
                      </a:cubicBezTo>
                      <a:cubicBezTo>
                        <a:pt x="723945" y="8151"/>
                        <a:pt x="722986" y="8151"/>
                        <a:pt x="722027" y="8151"/>
                      </a:cubicBezTo>
                      <a:cubicBezTo>
                        <a:pt x="712438" y="7192"/>
                        <a:pt x="702370" y="6713"/>
                        <a:pt x="692782" y="5754"/>
                      </a:cubicBezTo>
                      <a:cubicBezTo>
                        <a:pt x="690863" y="5754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4" y="3357"/>
                      </a:cubicBezTo>
                      <a:cubicBezTo>
                        <a:pt x="656344" y="3357"/>
                        <a:pt x="655866" y="3357"/>
                        <a:pt x="655866" y="3357"/>
                      </a:cubicBezTo>
                      <a:cubicBezTo>
                        <a:pt x="654906" y="3357"/>
                        <a:pt x="653947" y="3357"/>
                        <a:pt x="652989" y="3357"/>
                      </a:cubicBezTo>
                      <a:cubicBezTo>
                        <a:pt x="645797" y="2877"/>
                        <a:pt x="638126" y="2397"/>
                        <a:pt x="630934" y="2397"/>
                      </a:cubicBezTo>
                      <a:cubicBezTo>
                        <a:pt x="628537" y="2397"/>
                        <a:pt x="626140" y="2397"/>
                        <a:pt x="623743" y="1918"/>
                      </a:cubicBezTo>
                      <a:cubicBezTo>
                        <a:pt x="616551" y="1439"/>
                        <a:pt x="609360" y="1439"/>
                        <a:pt x="602168" y="960"/>
                      </a:cubicBezTo>
                      <a:cubicBezTo>
                        <a:pt x="600731" y="960"/>
                        <a:pt x="598812" y="960"/>
                        <a:pt x="597374" y="960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0" y="480"/>
                        <a:pt x="551349" y="480"/>
                        <a:pt x="544636" y="0"/>
                      </a:cubicBezTo>
                      <a:cubicBezTo>
                        <a:pt x="542239" y="0"/>
                        <a:pt x="539842" y="0"/>
                        <a:pt x="537445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6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4" y="480"/>
                        <a:pt x="463132" y="960"/>
                        <a:pt x="456421" y="960"/>
                      </a:cubicBezTo>
                      <a:cubicBezTo>
                        <a:pt x="453544" y="960"/>
                        <a:pt x="450188" y="960"/>
                        <a:pt x="447312" y="1439"/>
                      </a:cubicBezTo>
                      <a:cubicBezTo>
                        <a:pt x="441558" y="1439"/>
                        <a:pt x="435805" y="1918"/>
                        <a:pt x="430052" y="1918"/>
                      </a:cubicBezTo>
                      <a:cubicBezTo>
                        <a:pt x="428613" y="1918"/>
                        <a:pt x="427175" y="1918"/>
                        <a:pt x="425258" y="1918"/>
                      </a:cubicBezTo>
                      <a:cubicBezTo>
                        <a:pt x="423819" y="1918"/>
                        <a:pt x="422380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6" y="3357"/>
                      </a:cubicBezTo>
                      <a:cubicBezTo>
                        <a:pt x="391697" y="3357"/>
                        <a:pt x="390739" y="3357"/>
                        <a:pt x="389780" y="3357"/>
                      </a:cubicBezTo>
                      <a:cubicBezTo>
                        <a:pt x="379711" y="3836"/>
                        <a:pt x="369643" y="4794"/>
                        <a:pt x="360054" y="5274"/>
                      </a:cubicBezTo>
                      <a:cubicBezTo>
                        <a:pt x="359095" y="5274"/>
                        <a:pt x="357657" y="5274"/>
                        <a:pt x="356698" y="5274"/>
                      </a:cubicBezTo>
                      <a:cubicBezTo>
                        <a:pt x="354781" y="5274"/>
                        <a:pt x="352863" y="5754"/>
                        <a:pt x="350945" y="5754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5" y="7192"/>
                        <a:pt x="330329" y="7192"/>
                        <a:pt x="326974" y="7671"/>
                      </a:cubicBezTo>
                      <a:cubicBezTo>
                        <a:pt x="322179" y="8151"/>
                        <a:pt x="317865" y="8630"/>
                        <a:pt x="313070" y="9110"/>
                      </a:cubicBezTo>
                      <a:cubicBezTo>
                        <a:pt x="311152" y="9110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8"/>
                        <a:pt x="296290" y="11027"/>
                        <a:pt x="292933" y="11027"/>
                      </a:cubicBezTo>
                      <a:cubicBezTo>
                        <a:pt x="289099" y="11507"/>
                        <a:pt x="285742" y="11986"/>
                        <a:pt x="281907" y="12466"/>
                      </a:cubicBezTo>
                      <a:cubicBezTo>
                        <a:pt x="278550" y="12946"/>
                        <a:pt x="275195" y="13424"/>
                        <a:pt x="272319" y="13904"/>
                      </a:cubicBezTo>
                      <a:cubicBezTo>
                        <a:pt x="270400" y="14383"/>
                        <a:pt x="268003" y="14383"/>
                        <a:pt x="265606" y="14863"/>
                      </a:cubicBezTo>
                      <a:cubicBezTo>
                        <a:pt x="264167" y="14863"/>
                        <a:pt x="262730" y="15343"/>
                        <a:pt x="261291" y="15343"/>
                      </a:cubicBezTo>
                      <a:cubicBezTo>
                        <a:pt x="258414" y="15822"/>
                        <a:pt x="256017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40"/>
                      </a:cubicBezTo>
                      <a:cubicBezTo>
                        <a:pt x="239717" y="18219"/>
                        <a:pt x="236840" y="18699"/>
                        <a:pt x="234443" y="19177"/>
                      </a:cubicBezTo>
                      <a:cubicBezTo>
                        <a:pt x="233004" y="19177"/>
                        <a:pt x="231567" y="19657"/>
                        <a:pt x="230128" y="19657"/>
                      </a:cubicBezTo>
                      <a:cubicBezTo>
                        <a:pt x="227731" y="20137"/>
                        <a:pt x="225813" y="20616"/>
                        <a:pt x="223415" y="20616"/>
                      </a:cubicBezTo>
                      <a:cubicBezTo>
                        <a:pt x="221018" y="21096"/>
                        <a:pt x="219101" y="21575"/>
                        <a:pt x="216704" y="21575"/>
                      </a:cubicBezTo>
                      <a:cubicBezTo>
                        <a:pt x="212868" y="22054"/>
                        <a:pt x="209032" y="23013"/>
                        <a:pt x="205198" y="23493"/>
                      </a:cubicBezTo>
                      <a:cubicBezTo>
                        <a:pt x="203279" y="23972"/>
                        <a:pt x="201362" y="23972"/>
                        <a:pt x="199444" y="24452"/>
                      </a:cubicBezTo>
                      <a:cubicBezTo>
                        <a:pt x="198965" y="24452"/>
                        <a:pt x="198485" y="24452"/>
                        <a:pt x="198006" y="24931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3"/>
                        <a:pt x="166363" y="32123"/>
                        <a:pt x="165405" y="32602"/>
                      </a:cubicBezTo>
                      <a:cubicBezTo>
                        <a:pt x="162049" y="33560"/>
                        <a:pt x="159172" y="34040"/>
                        <a:pt x="156295" y="34999"/>
                      </a:cubicBezTo>
                      <a:cubicBezTo>
                        <a:pt x="154857" y="35479"/>
                        <a:pt x="152939" y="35958"/>
                        <a:pt x="151500" y="36437"/>
                      </a:cubicBezTo>
                      <a:cubicBezTo>
                        <a:pt x="149103" y="37396"/>
                        <a:pt x="146227" y="37876"/>
                        <a:pt x="143830" y="38835"/>
                      </a:cubicBezTo>
                      <a:cubicBezTo>
                        <a:pt x="143350" y="38835"/>
                        <a:pt x="142392" y="39315"/>
                        <a:pt x="141912" y="39315"/>
                      </a:cubicBezTo>
                      <a:cubicBezTo>
                        <a:pt x="140953" y="39793"/>
                        <a:pt x="140474" y="39793"/>
                        <a:pt x="139515" y="40273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6" y="43629"/>
                        <a:pt x="128967" y="44109"/>
                        <a:pt x="127529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0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3" y="48423"/>
                      </a:cubicBezTo>
                      <a:cubicBezTo>
                        <a:pt x="116023" y="48423"/>
                        <a:pt x="115543" y="48903"/>
                        <a:pt x="115064" y="48903"/>
                      </a:cubicBezTo>
                      <a:cubicBezTo>
                        <a:pt x="113146" y="49862"/>
                        <a:pt x="110748" y="50820"/>
                        <a:pt x="108831" y="51779"/>
                      </a:cubicBezTo>
                      <a:cubicBezTo>
                        <a:pt x="107873" y="52259"/>
                        <a:pt x="107393" y="52259"/>
                        <a:pt x="106434" y="52738"/>
                      </a:cubicBezTo>
                      <a:cubicBezTo>
                        <a:pt x="104996" y="53698"/>
                        <a:pt x="103078" y="54176"/>
                        <a:pt x="101640" y="55135"/>
                      </a:cubicBezTo>
                      <a:cubicBezTo>
                        <a:pt x="101160" y="55615"/>
                        <a:pt x="100201" y="56095"/>
                        <a:pt x="99722" y="56095"/>
                      </a:cubicBezTo>
                      <a:cubicBezTo>
                        <a:pt x="98284" y="57053"/>
                        <a:pt x="96365" y="58012"/>
                        <a:pt x="94928" y="58492"/>
                      </a:cubicBezTo>
                      <a:cubicBezTo>
                        <a:pt x="94448" y="58492"/>
                        <a:pt x="93968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0" y="58971"/>
                      </a:cubicBezTo>
                      <a:cubicBezTo>
                        <a:pt x="91092" y="59929"/>
                        <a:pt x="89654" y="61368"/>
                        <a:pt x="88215" y="62326"/>
                      </a:cubicBezTo>
                      <a:cubicBezTo>
                        <a:pt x="87737" y="62806"/>
                        <a:pt x="87737" y="62806"/>
                        <a:pt x="87257" y="62806"/>
                      </a:cubicBezTo>
                      <a:cubicBezTo>
                        <a:pt x="85818" y="63765"/>
                        <a:pt x="84860" y="64724"/>
                        <a:pt x="83901" y="65683"/>
                      </a:cubicBezTo>
                      <a:cubicBezTo>
                        <a:pt x="83421" y="66162"/>
                        <a:pt x="82942" y="66642"/>
                        <a:pt x="82462" y="67121"/>
                      </a:cubicBezTo>
                      <a:cubicBezTo>
                        <a:pt x="81504" y="68081"/>
                        <a:pt x="81024" y="68559"/>
                        <a:pt x="80065" y="69518"/>
                      </a:cubicBezTo>
                      <a:cubicBezTo>
                        <a:pt x="79585" y="69998"/>
                        <a:pt x="79107" y="70478"/>
                        <a:pt x="78627" y="70956"/>
                      </a:cubicBezTo>
                      <a:cubicBezTo>
                        <a:pt x="78148" y="71915"/>
                        <a:pt x="77188" y="72395"/>
                        <a:pt x="76709" y="73354"/>
                      </a:cubicBezTo>
                      <a:cubicBezTo>
                        <a:pt x="76230" y="73834"/>
                        <a:pt x="76230" y="74312"/>
                        <a:pt x="75751" y="74792"/>
                      </a:cubicBezTo>
                      <a:cubicBezTo>
                        <a:pt x="75271" y="75751"/>
                        <a:pt x="74791" y="76231"/>
                        <a:pt x="74312" y="77189"/>
                      </a:cubicBezTo>
                      <a:cubicBezTo>
                        <a:pt x="74312" y="77669"/>
                        <a:pt x="73832" y="78148"/>
                        <a:pt x="73832" y="78628"/>
                      </a:cubicBezTo>
                      <a:cubicBezTo>
                        <a:pt x="73354" y="79586"/>
                        <a:pt x="73354" y="80066"/>
                        <a:pt x="72874" y="81025"/>
                      </a:cubicBezTo>
                      <a:cubicBezTo>
                        <a:pt x="72874" y="81504"/>
                        <a:pt x="72394" y="81984"/>
                        <a:pt x="72394" y="81984"/>
                      </a:cubicBezTo>
                      <a:cubicBezTo>
                        <a:pt x="71915" y="83422"/>
                        <a:pt x="71915" y="84381"/>
                        <a:pt x="71915" y="85819"/>
                      </a:cubicBezTo>
                      <a:lnTo>
                        <a:pt x="71915" y="85819"/>
                      </a:lnTo>
                      <a:lnTo>
                        <a:pt x="70956" y="109791"/>
                      </a:lnTo>
                      <a:lnTo>
                        <a:pt x="69997" y="137119"/>
                      </a:lnTo>
                      <a:cubicBezTo>
                        <a:pt x="69518" y="137119"/>
                        <a:pt x="69518" y="137119"/>
                        <a:pt x="69038" y="136639"/>
                      </a:cubicBezTo>
                      <a:cubicBezTo>
                        <a:pt x="66641" y="135680"/>
                        <a:pt x="64244" y="134721"/>
                        <a:pt x="61846" y="133763"/>
                      </a:cubicBezTo>
                      <a:cubicBezTo>
                        <a:pt x="58011" y="132324"/>
                        <a:pt x="54655" y="130886"/>
                        <a:pt x="51299" y="129447"/>
                      </a:cubicBezTo>
                      <a:cubicBezTo>
                        <a:pt x="51299" y="129447"/>
                        <a:pt x="50819" y="129447"/>
                        <a:pt x="50819" y="128968"/>
                      </a:cubicBezTo>
                      <a:cubicBezTo>
                        <a:pt x="47463" y="127530"/>
                        <a:pt x="44108" y="126091"/>
                        <a:pt x="41231" y="124174"/>
                      </a:cubicBezTo>
                      <a:cubicBezTo>
                        <a:pt x="40752" y="123694"/>
                        <a:pt x="39793" y="123694"/>
                        <a:pt x="39313" y="123215"/>
                      </a:cubicBezTo>
                      <a:cubicBezTo>
                        <a:pt x="36436" y="121777"/>
                        <a:pt x="33560" y="119858"/>
                        <a:pt x="30683" y="118421"/>
                      </a:cubicBezTo>
                      <a:cubicBezTo>
                        <a:pt x="29725" y="117941"/>
                        <a:pt x="29245" y="117461"/>
                        <a:pt x="28766" y="116983"/>
                      </a:cubicBezTo>
                      <a:cubicBezTo>
                        <a:pt x="26848" y="115544"/>
                        <a:pt x="24930" y="114585"/>
                        <a:pt x="23013" y="113147"/>
                      </a:cubicBezTo>
                      <a:cubicBezTo>
                        <a:pt x="22053" y="112667"/>
                        <a:pt x="21575" y="112188"/>
                        <a:pt x="20616" y="111708"/>
                      </a:cubicBezTo>
                      <a:cubicBezTo>
                        <a:pt x="19177" y="110270"/>
                        <a:pt x="17259" y="109311"/>
                        <a:pt x="15822" y="107873"/>
                      </a:cubicBezTo>
                      <a:cubicBezTo>
                        <a:pt x="15342" y="107394"/>
                        <a:pt x="14862" y="106914"/>
                        <a:pt x="14383" y="106435"/>
                      </a:cubicBezTo>
                      <a:cubicBezTo>
                        <a:pt x="12465" y="104517"/>
                        <a:pt x="11027" y="103078"/>
                        <a:pt x="9589" y="101161"/>
                      </a:cubicBezTo>
                      <a:cubicBezTo>
                        <a:pt x="9109" y="100681"/>
                        <a:pt x="9109" y="100681"/>
                        <a:pt x="9109" y="100202"/>
                      </a:cubicBezTo>
                      <a:cubicBezTo>
                        <a:pt x="8150" y="98764"/>
                        <a:pt x="7192" y="97325"/>
                        <a:pt x="6233" y="95887"/>
                      </a:cubicBezTo>
                      <a:cubicBezTo>
                        <a:pt x="5753" y="95408"/>
                        <a:pt x="5753" y="94928"/>
                        <a:pt x="5273" y="94449"/>
                      </a:cubicBezTo>
                      <a:cubicBezTo>
                        <a:pt x="4794" y="93011"/>
                        <a:pt x="4314" y="92052"/>
                        <a:pt x="3836" y="90614"/>
                      </a:cubicBezTo>
                      <a:cubicBezTo>
                        <a:pt x="3836" y="90134"/>
                        <a:pt x="3356" y="89655"/>
                        <a:pt x="3356" y="89175"/>
                      </a:cubicBezTo>
                      <a:cubicBezTo>
                        <a:pt x="2876" y="87258"/>
                        <a:pt x="2876" y="85819"/>
                        <a:pt x="2876" y="83901"/>
                      </a:cubicBezTo>
                      <a:lnTo>
                        <a:pt x="0" y="179788"/>
                      </a:lnTo>
                      <a:cubicBezTo>
                        <a:pt x="0" y="181706"/>
                        <a:pt x="0" y="183145"/>
                        <a:pt x="479" y="185062"/>
                      </a:cubicBezTo>
                      <a:cubicBezTo>
                        <a:pt x="479" y="185542"/>
                        <a:pt x="959" y="186021"/>
                        <a:pt x="959" y="186500"/>
                      </a:cubicBezTo>
                      <a:cubicBezTo>
                        <a:pt x="1439" y="187939"/>
                        <a:pt x="1917" y="188898"/>
                        <a:pt x="2397" y="190336"/>
                      </a:cubicBezTo>
                      <a:cubicBezTo>
                        <a:pt x="2876" y="190815"/>
                        <a:pt x="2876" y="191295"/>
                        <a:pt x="3356" y="191774"/>
                      </a:cubicBezTo>
                      <a:cubicBezTo>
                        <a:pt x="4314" y="193212"/>
                        <a:pt x="5273" y="194651"/>
                        <a:pt x="6233" y="196089"/>
                      </a:cubicBezTo>
                      <a:cubicBezTo>
                        <a:pt x="6712" y="196568"/>
                        <a:pt x="6712" y="196568"/>
                        <a:pt x="6712" y="197048"/>
                      </a:cubicBezTo>
                      <a:cubicBezTo>
                        <a:pt x="8150" y="198965"/>
                        <a:pt x="9589" y="200404"/>
                        <a:pt x="11506" y="202322"/>
                      </a:cubicBezTo>
                      <a:cubicBezTo>
                        <a:pt x="11986" y="202801"/>
                        <a:pt x="12465" y="203281"/>
                        <a:pt x="12944" y="203759"/>
                      </a:cubicBezTo>
                      <a:cubicBezTo>
                        <a:pt x="14383" y="205198"/>
                        <a:pt x="15822" y="206157"/>
                        <a:pt x="17739" y="207595"/>
                      </a:cubicBezTo>
                      <a:cubicBezTo>
                        <a:pt x="18697" y="208075"/>
                        <a:pt x="19177" y="208554"/>
                        <a:pt x="20136" y="209034"/>
                      </a:cubicBezTo>
                      <a:cubicBezTo>
                        <a:pt x="22053" y="210472"/>
                        <a:pt x="23972" y="211431"/>
                        <a:pt x="25889" y="212869"/>
                      </a:cubicBezTo>
                      <a:cubicBezTo>
                        <a:pt x="26369" y="213348"/>
                        <a:pt x="27327" y="213828"/>
                        <a:pt x="27807" y="214308"/>
                      </a:cubicBezTo>
                      <a:cubicBezTo>
                        <a:pt x="28286" y="214308"/>
                        <a:pt x="28286" y="214787"/>
                        <a:pt x="28766" y="214787"/>
                      </a:cubicBezTo>
                      <a:cubicBezTo>
                        <a:pt x="31163" y="216225"/>
                        <a:pt x="33560" y="217664"/>
                        <a:pt x="36436" y="219102"/>
                      </a:cubicBezTo>
                      <a:cubicBezTo>
                        <a:pt x="36916" y="219581"/>
                        <a:pt x="37875" y="219581"/>
                        <a:pt x="38355" y="220061"/>
                      </a:cubicBezTo>
                      <a:cubicBezTo>
                        <a:pt x="41231" y="221499"/>
                        <a:pt x="44588" y="222937"/>
                        <a:pt x="47943" y="224855"/>
                      </a:cubicBezTo>
                      <a:cubicBezTo>
                        <a:pt x="47943" y="224855"/>
                        <a:pt x="48422" y="224855"/>
                        <a:pt x="48422" y="225334"/>
                      </a:cubicBezTo>
                      <a:cubicBezTo>
                        <a:pt x="50819" y="226294"/>
                        <a:pt x="53696" y="227731"/>
                        <a:pt x="56573" y="228691"/>
                      </a:cubicBezTo>
                      <a:cubicBezTo>
                        <a:pt x="57532" y="229170"/>
                        <a:pt x="58011" y="229170"/>
                        <a:pt x="58971" y="229649"/>
                      </a:cubicBezTo>
                      <a:cubicBezTo>
                        <a:pt x="61368" y="230608"/>
                        <a:pt x="63765" y="231567"/>
                        <a:pt x="66162" y="232525"/>
                      </a:cubicBezTo>
                      <a:cubicBezTo>
                        <a:pt x="68559" y="233485"/>
                        <a:pt x="70956" y="234444"/>
                        <a:pt x="73354" y="234923"/>
                      </a:cubicBezTo>
                      <a:cubicBezTo>
                        <a:pt x="75751" y="235882"/>
                        <a:pt x="78627" y="236841"/>
                        <a:pt x="81024" y="237320"/>
                      </a:cubicBezTo>
                      <a:cubicBezTo>
                        <a:pt x="82942" y="237800"/>
                        <a:pt x="84380" y="238280"/>
                        <a:pt x="86298" y="239238"/>
                      </a:cubicBezTo>
                      <a:cubicBezTo>
                        <a:pt x="87257" y="239717"/>
                        <a:pt x="88215" y="239717"/>
                        <a:pt x="89174" y="240197"/>
                      </a:cubicBezTo>
                      <a:cubicBezTo>
                        <a:pt x="91571" y="240677"/>
                        <a:pt x="93490" y="241635"/>
                        <a:pt x="95887" y="242114"/>
                      </a:cubicBezTo>
                      <a:cubicBezTo>
                        <a:pt x="99243" y="243074"/>
                        <a:pt x="102120" y="244032"/>
                        <a:pt x="105475" y="244991"/>
                      </a:cubicBezTo>
                      <a:cubicBezTo>
                        <a:pt x="107873" y="245471"/>
                        <a:pt x="110270" y="246430"/>
                        <a:pt x="112667" y="246908"/>
                      </a:cubicBezTo>
                      <a:cubicBezTo>
                        <a:pt x="114105" y="247388"/>
                        <a:pt x="115543" y="247868"/>
                        <a:pt x="117461" y="248347"/>
                      </a:cubicBezTo>
                      <a:cubicBezTo>
                        <a:pt x="119379" y="248827"/>
                        <a:pt x="121776" y="249306"/>
                        <a:pt x="123694" y="249785"/>
                      </a:cubicBezTo>
                      <a:cubicBezTo>
                        <a:pt x="126091" y="250265"/>
                        <a:pt x="128009" y="250744"/>
                        <a:pt x="130406" y="251224"/>
                      </a:cubicBezTo>
                      <a:cubicBezTo>
                        <a:pt x="134720" y="252183"/>
                        <a:pt x="139036" y="253141"/>
                        <a:pt x="143350" y="254100"/>
                      </a:cubicBezTo>
                      <a:cubicBezTo>
                        <a:pt x="145269" y="254580"/>
                        <a:pt x="147666" y="255060"/>
                        <a:pt x="149583" y="255538"/>
                      </a:cubicBezTo>
                      <a:cubicBezTo>
                        <a:pt x="150063" y="255538"/>
                        <a:pt x="150542" y="256018"/>
                        <a:pt x="151500" y="256018"/>
                      </a:cubicBezTo>
                      <a:cubicBezTo>
                        <a:pt x="157255" y="257457"/>
                        <a:pt x="163486" y="258415"/>
                        <a:pt x="170199" y="259854"/>
                      </a:cubicBezTo>
                      <a:cubicBezTo>
                        <a:pt x="170678" y="259854"/>
                        <a:pt x="171158" y="259854"/>
                        <a:pt x="171638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5" y="264168"/>
                        <a:pt x="192252" y="264168"/>
                        <a:pt x="193691" y="264648"/>
                      </a:cubicBezTo>
                      <a:cubicBezTo>
                        <a:pt x="200404" y="265607"/>
                        <a:pt x="207115" y="267046"/>
                        <a:pt x="213827" y="268004"/>
                      </a:cubicBezTo>
                      <a:cubicBezTo>
                        <a:pt x="216224" y="268483"/>
                        <a:pt x="218142" y="268483"/>
                        <a:pt x="220540" y="268963"/>
                      </a:cubicBezTo>
                      <a:cubicBezTo>
                        <a:pt x="223895" y="269443"/>
                        <a:pt x="227731" y="269921"/>
                        <a:pt x="231087" y="270401"/>
                      </a:cubicBezTo>
                      <a:cubicBezTo>
                        <a:pt x="232045" y="270401"/>
                        <a:pt x="233484" y="270880"/>
                        <a:pt x="234443" y="270880"/>
                      </a:cubicBezTo>
                      <a:cubicBezTo>
                        <a:pt x="238758" y="271360"/>
                        <a:pt x="242593" y="271840"/>
                        <a:pt x="246908" y="272799"/>
                      </a:cubicBezTo>
                      <a:cubicBezTo>
                        <a:pt x="250264" y="273277"/>
                        <a:pt x="254100" y="273757"/>
                        <a:pt x="257936" y="274237"/>
                      </a:cubicBezTo>
                      <a:cubicBezTo>
                        <a:pt x="262250" y="274716"/>
                        <a:pt x="266564" y="275196"/>
                        <a:pt x="270880" y="275674"/>
                      </a:cubicBezTo>
                      <a:cubicBezTo>
                        <a:pt x="273756" y="276154"/>
                        <a:pt x="276633" y="276154"/>
                        <a:pt x="279030" y="276634"/>
                      </a:cubicBezTo>
                      <a:cubicBezTo>
                        <a:pt x="279989" y="276634"/>
                        <a:pt x="280469" y="276634"/>
                        <a:pt x="281427" y="277113"/>
                      </a:cubicBezTo>
                      <a:cubicBezTo>
                        <a:pt x="289099" y="278072"/>
                        <a:pt x="296769" y="279031"/>
                        <a:pt x="304440" y="279510"/>
                      </a:cubicBezTo>
                      <a:cubicBezTo>
                        <a:pt x="305399" y="279510"/>
                        <a:pt x="306838" y="279990"/>
                        <a:pt x="307796" y="279990"/>
                      </a:cubicBezTo>
                      <a:cubicBezTo>
                        <a:pt x="316426" y="280949"/>
                        <a:pt x="325535" y="281907"/>
                        <a:pt x="334645" y="282387"/>
                      </a:cubicBezTo>
                      <a:cubicBezTo>
                        <a:pt x="335124" y="282387"/>
                        <a:pt x="335604" y="282387"/>
                        <a:pt x="336082" y="282387"/>
                      </a:cubicBezTo>
                      <a:cubicBezTo>
                        <a:pt x="337042" y="282387"/>
                        <a:pt x="338480" y="282387"/>
                        <a:pt x="339918" y="282866"/>
                      </a:cubicBezTo>
                      <a:cubicBezTo>
                        <a:pt x="349987" y="283826"/>
                        <a:pt x="360534" y="284784"/>
                        <a:pt x="371081" y="285263"/>
                      </a:cubicBezTo>
                      <a:cubicBezTo>
                        <a:pt x="373478" y="285263"/>
                        <a:pt x="375876" y="285743"/>
                        <a:pt x="377794" y="285743"/>
                      </a:cubicBezTo>
                      <a:cubicBezTo>
                        <a:pt x="389300" y="286702"/>
                        <a:pt x="400806" y="287182"/>
                        <a:pt x="412313" y="288140"/>
                      </a:cubicBezTo>
                      <a:cubicBezTo>
                        <a:pt x="413272" y="288140"/>
                        <a:pt x="414230" y="288140"/>
                        <a:pt x="414710" y="288140"/>
                      </a:cubicBezTo>
                      <a:cubicBezTo>
                        <a:pt x="416627" y="288140"/>
                        <a:pt x="418546" y="288140"/>
                        <a:pt x="420943" y="288620"/>
                      </a:cubicBezTo>
                      <a:cubicBezTo>
                        <a:pt x="428135" y="289099"/>
                        <a:pt x="435326" y="289579"/>
                        <a:pt x="442038" y="289579"/>
                      </a:cubicBezTo>
                      <a:cubicBezTo>
                        <a:pt x="445393" y="289579"/>
                        <a:pt x="448749" y="290057"/>
                        <a:pt x="452106" y="290057"/>
                      </a:cubicBezTo>
                      <a:cubicBezTo>
                        <a:pt x="459777" y="290537"/>
                        <a:pt x="467448" y="290537"/>
                        <a:pt x="475118" y="291017"/>
                      </a:cubicBezTo>
                      <a:cubicBezTo>
                        <a:pt x="477515" y="291017"/>
                        <a:pt x="479912" y="291017"/>
                        <a:pt x="482310" y="291496"/>
                      </a:cubicBezTo>
                      <a:cubicBezTo>
                        <a:pt x="492378" y="291976"/>
                        <a:pt x="502447" y="291976"/>
                        <a:pt x="512514" y="292455"/>
                      </a:cubicBezTo>
                      <a:cubicBezTo>
                        <a:pt x="514911" y="292455"/>
                        <a:pt x="517309" y="292455"/>
                        <a:pt x="519227" y="292455"/>
                      </a:cubicBezTo>
                      <a:cubicBezTo>
                        <a:pt x="526897" y="292455"/>
                        <a:pt x="535047" y="292934"/>
                        <a:pt x="542719" y="292934"/>
                      </a:cubicBezTo>
                      <a:cubicBezTo>
                        <a:pt x="546075" y="292934"/>
                        <a:pt x="549430" y="292934"/>
                        <a:pt x="552787" y="292934"/>
                      </a:cubicBezTo>
                      <a:cubicBezTo>
                        <a:pt x="559979" y="292934"/>
                        <a:pt x="567170" y="292934"/>
                        <a:pt x="574362" y="292934"/>
                      </a:cubicBezTo>
                      <a:cubicBezTo>
                        <a:pt x="577238" y="292934"/>
                        <a:pt x="580594" y="292934"/>
                        <a:pt x="583471" y="292934"/>
                      </a:cubicBezTo>
                      <a:cubicBezTo>
                        <a:pt x="593059" y="292934"/>
                        <a:pt x="602648" y="292934"/>
                        <a:pt x="611757" y="292455"/>
                      </a:cubicBezTo>
                      <a:cubicBezTo>
                        <a:pt x="612237" y="292455"/>
                        <a:pt x="612717" y="292455"/>
                        <a:pt x="613195" y="292455"/>
                      </a:cubicBezTo>
                      <a:cubicBezTo>
                        <a:pt x="623264" y="292455"/>
                        <a:pt x="632853" y="291976"/>
                        <a:pt x="642920" y="291976"/>
                      </a:cubicBezTo>
                      <a:cubicBezTo>
                        <a:pt x="645797" y="291976"/>
                        <a:pt x="648674" y="291976"/>
                        <a:pt x="652030" y="291496"/>
                      </a:cubicBezTo>
                      <a:cubicBezTo>
                        <a:pt x="659221" y="291496"/>
                        <a:pt x="665933" y="291017"/>
                        <a:pt x="673125" y="290537"/>
                      </a:cubicBezTo>
                      <a:cubicBezTo>
                        <a:pt x="675043" y="290537"/>
                        <a:pt x="676480" y="290537"/>
                        <a:pt x="678399" y="290537"/>
                      </a:cubicBezTo>
                      <a:cubicBezTo>
                        <a:pt x="679837" y="290537"/>
                        <a:pt x="680796" y="290537"/>
                        <a:pt x="682234" y="290537"/>
                      </a:cubicBezTo>
                      <a:cubicBezTo>
                        <a:pt x="693740" y="290057"/>
                        <a:pt x="705726" y="289579"/>
                        <a:pt x="716753" y="288620"/>
                      </a:cubicBezTo>
                      <a:cubicBezTo>
                        <a:pt x="718192" y="288620"/>
                        <a:pt x="720109" y="288620"/>
                        <a:pt x="721548" y="288140"/>
                      </a:cubicBezTo>
                      <a:cubicBezTo>
                        <a:pt x="732095" y="287660"/>
                        <a:pt x="742642" y="286702"/>
                        <a:pt x="752711" y="286223"/>
                      </a:cubicBezTo>
                      <a:cubicBezTo>
                        <a:pt x="754150" y="286223"/>
                        <a:pt x="755587" y="286223"/>
                        <a:pt x="757025" y="285743"/>
                      </a:cubicBezTo>
                      <a:cubicBezTo>
                        <a:pt x="757984" y="285743"/>
                        <a:pt x="758944" y="285743"/>
                        <a:pt x="759423" y="285743"/>
                      </a:cubicBezTo>
                      <a:cubicBezTo>
                        <a:pt x="767094" y="285263"/>
                        <a:pt x="774286" y="284784"/>
                        <a:pt x="781956" y="283826"/>
                      </a:cubicBezTo>
                      <a:cubicBezTo>
                        <a:pt x="783394" y="283826"/>
                        <a:pt x="784833" y="283826"/>
                        <a:pt x="785791" y="283346"/>
                      </a:cubicBezTo>
                      <a:cubicBezTo>
                        <a:pt x="794422" y="282387"/>
                        <a:pt x="803052" y="281907"/>
                        <a:pt x="811682" y="280949"/>
                      </a:cubicBezTo>
                      <a:cubicBezTo>
                        <a:pt x="812160" y="280949"/>
                        <a:pt x="812640" y="280949"/>
                        <a:pt x="813119" y="280949"/>
                      </a:cubicBezTo>
                      <a:cubicBezTo>
                        <a:pt x="815996" y="280469"/>
                        <a:pt x="818393" y="280469"/>
                        <a:pt x="821270" y="279990"/>
                      </a:cubicBezTo>
                      <a:cubicBezTo>
                        <a:pt x="825585" y="279510"/>
                        <a:pt x="829899" y="279031"/>
                        <a:pt x="834693" y="278551"/>
                      </a:cubicBezTo>
                      <a:cubicBezTo>
                        <a:pt x="838050" y="278072"/>
                        <a:pt x="841406" y="277593"/>
                        <a:pt x="844762" y="277113"/>
                      </a:cubicBezTo>
                      <a:cubicBezTo>
                        <a:pt x="849076" y="276634"/>
                        <a:pt x="853392" y="276154"/>
                        <a:pt x="857228" y="275674"/>
                      </a:cubicBezTo>
                      <a:cubicBezTo>
                        <a:pt x="858186" y="275674"/>
                        <a:pt x="859145" y="275674"/>
                        <a:pt x="860104" y="275196"/>
                      </a:cubicBezTo>
                      <a:cubicBezTo>
                        <a:pt x="862981" y="274716"/>
                        <a:pt x="865857" y="274237"/>
                        <a:pt x="868254" y="274237"/>
                      </a:cubicBezTo>
                      <a:cubicBezTo>
                        <a:pt x="871611" y="273757"/>
                        <a:pt x="874487" y="273277"/>
                        <a:pt x="877843" y="272799"/>
                      </a:cubicBezTo>
                      <a:cubicBezTo>
                        <a:pt x="881678" y="272319"/>
                        <a:pt x="885034" y="271840"/>
                        <a:pt x="888870" y="270880"/>
                      </a:cubicBezTo>
                      <a:cubicBezTo>
                        <a:pt x="891747" y="270401"/>
                        <a:pt x="895103" y="269921"/>
                        <a:pt x="897980" y="269443"/>
                      </a:cubicBezTo>
                      <a:cubicBezTo>
                        <a:pt x="898458" y="269443"/>
                        <a:pt x="899417" y="269443"/>
                        <a:pt x="899897" y="268963"/>
                      </a:cubicBezTo>
                      <a:cubicBezTo>
                        <a:pt x="903253" y="268483"/>
                        <a:pt x="906130" y="268004"/>
                        <a:pt x="909486" y="267524"/>
                      </a:cubicBezTo>
                      <a:cubicBezTo>
                        <a:pt x="911883" y="267046"/>
                        <a:pt x="914760" y="266566"/>
                        <a:pt x="917157" y="266086"/>
                      </a:cubicBezTo>
                      <a:cubicBezTo>
                        <a:pt x="921471" y="265127"/>
                        <a:pt x="925307" y="264648"/>
                        <a:pt x="929143" y="263689"/>
                      </a:cubicBezTo>
                      <a:cubicBezTo>
                        <a:pt x="931060" y="263210"/>
                        <a:pt x="933457" y="262730"/>
                        <a:pt x="935375" y="262251"/>
                      </a:cubicBezTo>
                      <a:cubicBezTo>
                        <a:pt x="935375" y="262251"/>
                        <a:pt x="935854" y="262251"/>
                        <a:pt x="935854" y="262251"/>
                      </a:cubicBezTo>
                      <a:cubicBezTo>
                        <a:pt x="941607" y="261291"/>
                        <a:pt x="947360" y="259854"/>
                        <a:pt x="953115" y="258415"/>
                      </a:cubicBezTo>
                      <a:cubicBezTo>
                        <a:pt x="958388" y="256977"/>
                        <a:pt x="963662" y="256018"/>
                        <a:pt x="968935" y="254580"/>
                      </a:cubicBezTo>
                      <a:cubicBezTo>
                        <a:pt x="968935" y="254580"/>
                        <a:pt x="969415" y="254580"/>
                        <a:pt x="969415" y="254580"/>
                      </a:cubicBezTo>
                      <a:cubicBezTo>
                        <a:pt x="970853" y="254100"/>
                        <a:pt x="971812" y="254100"/>
                        <a:pt x="973251" y="253621"/>
                      </a:cubicBezTo>
                      <a:cubicBezTo>
                        <a:pt x="977086" y="252663"/>
                        <a:pt x="980442" y="251703"/>
                        <a:pt x="983798" y="250744"/>
                      </a:cubicBezTo>
                      <a:cubicBezTo>
                        <a:pt x="985715" y="250265"/>
                        <a:pt x="987154" y="249785"/>
                        <a:pt x="989072" y="249306"/>
                      </a:cubicBezTo>
                      <a:cubicBezTo>
                        <a:pt x="991948" y="248347"/>
                        <a:pt x="994825" y="247388"/>
                        <a:pt x="997701" y="246908"/>
                      </a:cubicBezTo>
                      <a:cubicBezTo>
                        <a:pt x="998181" y="246908"/>
                        <a:pt x="999139" y="246430"/>
                        <a:pt x="999619" y="246430"/>
                      </a:cubicBezTo>
                      <a:cubicBezTo>
                        <a:pt x="1000578" y="245950"/>
                        <a:pt x="1001537" y="245950"/>
                        <a:pt x="1002495" y="245471"/>
                      </a:cubicBezTo>
                      <a:cubicBezTo>
                        <a:pt x="1005852" y="244511"/>
                        <a:pt x="1009208" y="243553"/>
                        <a:pt x="1012084" y="242114"/>
                      </a:cubicBezTo>
                      <a:cubicBezTo>
                        <a:pt x="1013522" y="241635"/>
                        <a:pt x="1014961" y="241155"/>
                        <a:pt x="1016400" y="240677"/>
                      </a:cubicBezTo>
                      <a:cubicBezTo>
                        <a:pt x="1019755" y="239238"/>
                        <a:pt x="1023591" y="238280"/>
                        <a:pt x="1026467" y="236841"/>
                      </a:cubicBezTo>
                      <a:cubicBezTo>
                        <a:pt x="1026947" y="236841"/>
                        <a:pt x="1027427" y="236361"/>
                        <a:pt x="1027906" y="236361"/>
                      </a:cubicBezTo>
                      <a:cubicBezTo>
                        <a:pt x="1027906" y="236361"/>
                        <a:pt x="1027906" y="236361"/>
                        <a:pt x="1028385" y="236361"/>
                      </a:cubicBezTo>
                      <a:cubicBezTo>
                        <a:pt x="1028864" y="236361"/>
                        <a:pt x="1029344" y="235882"/>
                        <a:pt x="1029824" y="235882"/>
                      </a:cubicBezTo>
                      <a:cubicBezTo>
                        <a:pt x="1032221" y="234923"/>
                        <a:pt x="1034618" y="233964"/>
                        <a:pt x="1036536" y="233005"/>
                      </a:cubicBezTo>
                      <a:cubicBezTo>
                        <a:pt x="1037494" y="232525"/>
                        <a:pt x="1038453" y="232047"/>
                        <a:pt x="1038933" y="231567"/>
                      </a:cubicBezTo>
                      <a:cubicBezTo>
                        <a:pt x="1040850" y="230608"/>
                        <a:pt x="1042289" y="229649"/>
                        <a:pt x="1044207" y="229170"/>
                      </a:cubicBezTo>
                      <a:cubicBezTo>
                        <a:pt x="1045166" y="228691"/>
                        <a:pt x="1045644" y="228211"/>
                        <a:pt x="1046604" y="227731"/>
                      </a:cubicBezTo>
                      <a:cubicBezTo>
                        <a:pt x="1048521" y="226772"/>
                        <a:pt x="1049960" y="225814"/>
                        <a:pt x="1051877" y="224855"/>
                      </a:cubicBezTo>
                      <a:cubicBezTo>
                        <a:pt x="1052357" y="224375"/>
                        <a:pt x="1052836" y="224375"/>
                        <a:pt x="1053316" y="223897"/>
                      </a:cubicBezTo>
                      <a:cubicBezTo>
                        <a:pt x="1053316" y="223897"/>
                        <a:pt x="1053316" y="223897"/>
                        <a:pt x="1053796" y="223897"/>
                      </a:cubicBezTo>
                      <a:cubicBezTo>
                        <a:pt x="1055713" y="222458"/>
                        <a:pt x="1057630" y="221499"/>
                        <a:pt x="1059549" y="220061"/>
                      </a:cubicBezTo>
                      <a:cubicBezTo>
                        <a:pt x="1060027" y="219581"/>
                        <a:pt x="1060027" y="219581"/>
                        <a:pt x="1060507" y="219102"/>
                      </a:cubicBezTo>
                      <a:cubicBezTo>
                        <a:pt x="1061946" y="218142"/>
                        <a:pt x="1063384" y="217184"/>
                        <a:pt x="1064343" y="215745"/>
                      </a:cubicBezTo>
                      <a:cubicBezTo>
                        <a:pt x="1068657" y="216705"/>
                        <a:pt x="1069137" y="216225"/>
                        <a:pt x="1069616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6" name="Freeform: Shape 795">
                  <a:extLst>
                    <a:ext uri="{FF2B5EF4-FFF2-40B4-BE49-F238E27FC236}">
                      <a16:creationId xmlns:a16="http://schemas.microsoft.com/office/drawing/2014/main" id="{5363D145-F690-4D1B-A828-BA148B2D4F5D}"/>
                    </a:ext>
                  </a:extLst>
                </p:cNvPr>
                <p:cNvSpPr/>
                <p:nvPr/>
              </p:nvSpPr>
              <p:spPr>
                <a:xfrm>
                  <a:off x="13718516" y="11672952"/>
                  <a:ext cx="634291" cy="158213"/>
                </a:xfrm>
                <a:custGeom>
                  <a:avLst/>
                  <a:gdLst>
                    <a:gd name="connsiteX0" fmla="*/ 439642 w 634291"/>
                    <a:gd name="connsiteY0" fmla="*/ 58011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8 w 634291"/>
                    <a:gd name="connsiteY3" fmla="*/ 104517 h 158213"/>
                    <a:gd name="connsiteX4" fmla="*/ 4794 w 634291"/>
                    <a:gd name="connsiteY4" fmla="*/ 105475 h 158213"/>
                    <a:gd name="connsiteX5" fmla="*/ 11507 w 634291"/>
                    <a:gd name="connsiteY5" fmla="*/ 107393 h 158213"/>
                    <a:gd name="connsiteX6" fmla="*/ 21096 w 634291"/>
                    <a:gd name="connsiteY6" fmla="*/ 110270 h 158213"/>
                    <a:gd name="connsiteX7" fmla="*/ 28287 w 634291"/>
                    <a:gd name="connsiteY7" fmla="*/ 112187 h 158213"/>
                    <a:gd name="connsiteX8" fmla="*/ 33082 w 634291"/>
                    <a:gd name="connsiteY8" fmla="*/ 113626 h 158213"/>
                    <a:gd name="connsiteX9" fmla="*/ 39315 w 634291"/>
                    <a:gd name="connsiteY9" fmla="*/ 115064 h 158213"/>
                    <a:gd name="connsiteX10" fmla="*/ 46026 w 634291"/>
                    <a:gd name="connsiteY10" fmla="*/ 116503 h 158213"/>
                    <a:gd name="connsiteX11" fmla="*/ 58971 w 634291"/>
                    <a:gd name="connsiteY11" fmla="*/ 119379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7 h 158213"/>
                    <a:gd name="connsiteX14" fmla="*/ 85819 w 634291"/>
                    <a:gd name="connsiteY14" fmla="*/ 125132 h 158213"/>
                    <a:gd name="connsiteX15" fmla="*/ 87258 w 634291"/>
                    <a:gd name="connsiteY15" fmla="*/ 125611 h 158213"/>
                    <a:gd name="connsiteX16" fmla="*/ 104997 w 634291"/>
                    <a:gd name="connsiteY16" fmla="*/ 128967 h 158213"/>
                    <a:gd name="connsiteX17" fmla="*/ 109311 w 634291"/>
                    <a:gd name="connsiteY17" fmla="*/ 129926 h 158213"/>
                    <a:gd name="connsiteX18" fmla="*/ 129447 w 634291"/>
                    <a:gd name="connsiteY18" fmla="*/ 133283 h 158213"/>
                    <a:gd name="connsiteX19" fmla="*/ 136160 w 634291"/>
                    <a:gd name="connsiteY19" fmla="*/ 134241 h 158213"/>
                    <a:gd name="connsiteX20" fmla="*/ 146707 w 634291"/>
                    <a:gd name="connsiteY20" fmla="*/ 135680 h 158213"/>
                    <a:gd name="connsiteX21" fmla="*/ 150063 w 634291"/>
                    <a:gd name="connsiteY21" fmla="*/ 136159 h 158213"/>
                    <a:gd name="connsiteX22" fmla="*/ 162529 w 634291"/>
                    <a:gd name="connsiteY22" fmla="*/ 138077 h 158213"/>
                    <a:gd name="connsiteX23" fmla="*/ 173556 w 634291"/>
                    <a:gd name="connsiteY23" fmla="*/ 139515 h 158213"/>
                    <a:gd name="connsiteX24" fmla="*/ 186500 w 634291"/>
                    <a:gd name="connsiteY24" fmla="*/ 140953 h 158213"/>
                    <a:gd name="connsiteX25" fmla="*/ 194651 w 634291"/>
                    <a:gd name="connsiteY25" fmla="*/ 141912 h 158213"/>
                    <a:gd name="connsiteX26" fmla="*/ 197048 w 634291"/>
                    <a:gd name="connsiteY26" fmla="*/ 142392 h 158213"/>
                    <a:gd name="connsiteX27" fmla="*/ 220061 w 634291"/>
                    <a:gd name="connsiteY27" fmla="*/ 144789 h 158213"/>
                    <a:gd name="connsiteX28" fmla="*/ 223417 w 634291"/>
                    <a:gd name="connsiteY28" fmla="*/ 145269 h 158213"/>
                    <a:gd name="connsiteX29" fmla="*/ 250265 w 634291"/>
                    <a:gd name="connsiteY29" fmla="*/ 147666 h 158213"/>
                    <a:gd name="connsiteX30" fmla="*/ 251703 w 634291"/>
                    <a:gd name="connsiteY30" fmla="*/ 147666 h 158213"/>
                    <a:gd name="connsiteX31" fmla="*/ 255538 w 634291"/>
                    <a:gd name="connsiteY31" fmla="*/ 148145 h 158213"/>
                    <a:gd name="connsiteX32" fmla="*/ 286702 w 634291"/>
                    <a:gd name="connsiteY32" fmla="*/ 150542 h 158213"/>
                    <a:gd name="connsiteX33" fmla="*/ 293414 w 634291"/>
                    <a:gd name="connsiteY33" fmla="*/ 151022 h 158213"/>
                    <a:gd name="connsiteX34" fmla="*/ 327933 w 634291"/>
                    <a:gd name="connsiteY34" fmla="*/ 153419 h 158213"/>
                    <a:gd name="connsiteX35" fmla="*/ 330331 w 634291"/>
                    <a:gd name="connsiteY35" fmla="*/ 153419 h 158213"/>
                    <a:gd name="connsiteX36" fmla="*/ 336563 w 634291"/>
                    <a:gd name="connsiteY36" fmla="*/ 153898 h 158213"/>
                    <a:gd name="connsiteX37" fmla="*/ 357658 w 634291"/>
                    <a:gd name="connsiteY37" fmla="*/ 154857 h 158213"/>
                    <a:gd name="connsiteX38" fmla="*/ 367727 w 634291"/>
                    <a:gd name="connsiteY38" fmla="*/ 155336 h 158213"/>
                    <a:gd name="connsiteX39" fmla="*/ 390739 w 634291"/>
                    <a:gd name="connsiteY39" fmla="*/ 156295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3 h 158213"/>
                    <a:gd name="connsiteX42" fmla="*/ 434847 w 634291"/>
                    <a:gd name="connsiteY42" fmla="*/ 157733 h 158213"/>
                    <a:gd name="connsiteX43" fmla="*/ 458339 w 634291"/>
                    <a:gd name="connsiteY43" fmla="*/ 158213 h 158213"/>
                    <a:gd name="connsiteX44" fmla="*/ 468408 w 634291"/>
                    <a:gd name="connsiteY44" fmla="*/ 158213 h 158213"/>
                    <a:gd name="connsiteX45" fmla="*/ 489982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3 h 158213"/>
                    <a:gd name="connsiteX48" fmla="*/ 528816 w 634291"/>
                    <a:gd name="connsiteY48" fmla="*/ 157733 h 158213"/>
                    <a:gd name="connsiteX49" fmla="*/ 558540 w 634291"/>
                    <a:gd name="connsiteY49" fmla="*/ 157255 h 158213"/>
                    <a:gd name="connsiteX50" fmla="*/ 567650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9 w 634291"/>
                    <a:gd name="connsiteY52" fmla="*/ 155816 h 158213"/>
                    <a:gd name="connsiteX53" fmla="*/ 597855 w 634291"/>
                    <a:gd name="connsiteY53" fmla="*/ 155816 h 158213"/>
                    <a:gd name="connsiteX54" fmla="*/ 632374 w 634291"/>
                    <a:gd name="connsiteY54" fmla="*/ 153898 h 158213"/>
                    <a:gd name="connsiteX55" fmla="*/ 634291 w 634291"/>
                    <a:gd name="connsiteY55" fmla="*/ 153898 h 158213"/>
                    <a:gd name="connsiteX56" fmla="*/ 634291 w 634291"/>
                    <a:gd name="connsiteY56" fmla="*/ 48422 h 158213"/>
                    <a:gd name="connsiteX57" fmla="*/ 439642 w 634291"/>
                    <a:gd name="connsiteY57" fmla="*/ 58011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2" y="58011"/>
                      </a:moveTo>
                      <a:cubicBezTo>
                        <a:pt x="270880" y="58011"/>
                        <a:pt x="116983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7"/>
                        <a:pt x="1918" y="104517"/>
                      </a:cubicBezTo>
                      <a:cubicBezTo>
                        <a:pt x="2877" y="104996"/>
                        <a:pt x="3836" y="104996"/>
                        <a:pt x="4794" y="105475"/>
                      </a:cubicBezTo>
                      <a:cubicBezTo>
                        <a:pt x="7192" y="105954"/>
                        <a:pt x="9110" y="106914"/>
                        <a:pt x="11507" y="107393"/>
                      </a:cubicBezTo>
                      <a:cubicBezTo>
                        <a:pt x="14863" y="108351"/>
                        <a:pt x="17740" y="109311"/>
                        <a:pt x="21096" y="110270"/>
                      </a:cubicBezTo>
                      <a:cubicBezTo>
                        <a:pt x="23493" y="110748"/>
                        <a:pt x="25890" y="111708"/>
                        <a:pt x="28287" y="112187"/>
                      </a:cubicBezTo>
                      <a:cubicBezTo>
                        <a:pt x="29726" y="112667"/>
                        <a:pt x="31163" y="113146"/>
                        <a:pt x="33082" y="113626"/>
                      </a:cubicBezTo>
                      <a:cubicBezTo>
                        <a:pt x="34999" y="114105"/>
                        <a:pt x="37396" y="114584"/>
                        <a:pt x="39315" y="115064"/>
                      </a:cubicBezTo>
                      <a:cubicBezTo>
                        <a:pt x="41712" y="115543"/>
                        <a:pt x="43629" y="116023"/>
                        <a:pt x="46026" y="116503"/>
                      </a:cubicBezTo>
                      <a:cubicBezTo>
                        <a:pt x="50341" y="117461"/>
                        <a:pt x="54656" y="118420"/>
                        <a:pt x="58971" y="119379"/>
                      </a:cubicBezTo>
                      <a:cubicBezTo>
                        <a:pt x="60889" y="119858"/>
                        <a:pt x="63286" y="120337"/>
                        <a:pt x="65203" y="120817"/>
                      </a:cubicBezTo>
                      <a:cubicBezTo>
                        <a:pt x="65683" y="120817"/>
                        <a:pt x="66162" y="121297"/>
                        <a:pt x="67121" y="121297"/>
                      </a:cubicBezTo>
                      <a:cubicBezTo>
                        <a:pt x="72875" y="122734"/>
                        <a:pt x="79107" y="123694"/>
                        <a:pt x="85819" y="125132"/>
                      </a:cubicBezTo>
                      <a:cubicBezTo>
                        <a:pt x="86298" y="125132"/>
                        <a:pt x="86778" y="125132"/>
                        <a:pt x="87258" y="125611"/>
                      </a:cubicBezTo>
                      <a:cubicBezTo>
                        <a:pt x="93011" y="126570"/>
                        <a:pt x="98764" y="128009"/>
                        <a:pt x="104997" y="128967"/>
                      </a:cubicBezTo>
                      <a:cubicBezTo>
                        <a:pt x="106435" y="129447"/>
                        <a:pt x="107873" y="129447"/>
                        <a:pt x="109311" y="129926"/>
                      </a:cubicBezTo>
                      <a:cubicBezTo>
                        <a:pt x="116024" y="130886"/>
                        <a:pt x="122736" y="132323"/>
                        <a:pt x="129447" y="133283"/>
                      </a:cubicBezTo>
                      <a:cubicBezTo>
                        <a:pt x="131844" y="133762"/>
                        <a:pt x="133763" y="133762"/>
                        <a:pt x="136160" y="134241"/>
                      </a:cubicBezTo>
                      <a:cubicBezTo>
                        <a:pt x="139516" y="134720"/>
                        <a:pt x="143351" y="135200"/>
                        <a:pt x="146707" y="135680"/>
                      </a:cubicBezTo>
                      <a:cubicBezTo>
                        <a:pt x="147666" y="135680"/>
                        <a:pt x="149104" y="136159"/>
                        <a:pt x="150063" y="136159"/>
                      </a:cubicBezTo>
                      <a:cubicBezTo>
                        <a:pt x="154379" y="136639"/>
                        <a:pt x="158213" y="137117"/>
                        <a:pt x="162529" y="138077"/>
                      </a:cubicBezTo>
                      <a:cubicBezTo>
                        <a:pt x="165885" y="138556"/>
                        <a:pt x="169720" y="139036"/>
                        <a:pt x="173556" y="139515"/>
                      </a:cubicBezTo>
                      <a:cubicBezTo>
                        <a:pt x="177870" y="139994"/>
                        <a:pt x="182185" y="140474"/>
                        <a:pt x="186500" y="140953"/>
                      </a:cubicBezTo>
                      <a:cubicBezTo>
                        <a:pt x="189376" y="141433"/>
                        <a:pt x="192253" y="141433"/>
                        <a:pt x="194651" y="141912"/>
                      </a:cubicBezTo>
                      <a:cubicBezTo>
                        <a:pt x="195609" y="141912"/>
                        <a:pt x="196089" y="141912"/>
                        <a:pt x="197048" y="142392"/>
                      </a:cubicBezTo>
                      <a:cubicBezTo>
                        <a:pt x="204719" y="143350"/>
                        <a:pt x="212389" y="144309"/>
                        <a:pt x="220061" y="144789"/>
                      </a:cubicBezTo>
                      <a:cubicBezTo>
                        <a:pt x="221019" y="144789"/>
                        <a:pt x="222458" y="145269"/>
                        <a:pt x="223417" y="145269"/>
                      </a:cubicBezTo>
                      <a:cubicBezTo>
                        <a:pt x="232047" y="146227"/>
                        <a:pt x="241155" y="147186"/>
                        <a:pt x="250265" y="147666"/>
                      </a:cubicBezTo>
                      <a:cubicBezTo>
                        <a:pt x="250744" y="147666"/>
                        <a:pt x="251224" y="147666"/>
                        <a:pt x="251703" y="147666"/>
                      </a:cubicBezTo>
                      <a:cubicBezTo>
                        <a:pt x="252663" y="147666"/>
                        <a:pt x="254100" y="147666"/>
                        <a:pt x="255538" y="148145"/>
                      </a:cubicBezTo>
                      <a:cubicBezTo>
                        <a:pt x="265607" y="149103"/>
                        <a:pt x="276154" y="150063"/>
                        <a:pt x="286702" y="150542"/>
                      </a:cubicBezTo>
                      <a:cubicBezTo>
                        <a:pt x="289099" y="150542"/>
                        <a:pt x="291496" y="151022"/>
                        <a:pt x="293414" y="151022"/>
                      </a:cubicBezTo>
                      <a:cubicBezTo>
                        <a:pt x="304920" y="151980"/>
                        <a:pt x="316426" y="152460"/>
                        <a:pt x="327933" y="153419"/>
                      </a:cubicBezTo>
                      <a:cubicBezTo>
                        <a:pt x="328892" y="153419"/>
                        <a:pt x="329851" y="153419"/>
                        <a:pt x="330331" y="153419"/>
                      </a:cubicBezTo>
                      <a:cubicBezTo>
                        <a:pt x="332248" y="153419"/>
                        <a:pt x="334166" y="153419"/>
                        <a:pt x="336563" y="153898"/>
                      </a:cubicBezTo>
                      <a:cubicBezTo>
                        <a:pt x="343755" y="154377"/>
                        <a:pt x="350946" y="154857"/>
                        <a:pt x="357658" y="154857"/>
                      </a:cubicBezTo>
                      <a:cubicBezTo>
                        <a:pt x="361014" y="154857"/>
                        <a:pt x="364370" y="155336"/>
                        <a:pt x="367727" y="155336"/>
                      </a:cubicBezTo>
                      <a:cubicBezTo>
                        <a:pt x="375397" y="155816"/>
                        <a:pt x="383068" y="155816"/>
                        <a:pt x="390739" y="156295"/>
                      </a:cubicBezTo>
                      <a:cubicBezTo>
                        <a:pt x="393136" y="156295"/>
                        <a:pt x="395533" y="156295"/>
                        <a:pt x="397930" y="156775"/>
                      </a:cubicBezTo>
                      <a:cubicBezTo>
                        <a:pt x="407999" y="157255"/>
                        <a:pt x="418067" y="157255"/>
                        <a:pt x="428135" y="157733"/>
                      </a:cubicBezTo>
                      <a:cubicBezTo>
                        <a:pt x="430532" y="157733"/>
                        <a:pt x="432929" y="157733"/>
                        <a:pt x="434847" y="157733"/>
                      </a:cubicBezTo>
                      <a:cubicBezTo>
                        <a:pt x="442518" y="157733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8" y="158213"/>
                      </a:cubicBezTo>
                      <a:cubicBezTo>
                        <a:pt x="475599" y="158213"/>
                        <a:pt x="482791" y="158213"/>
                        <a:pt x="489982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3"/>
                      </a:cubicBezTo>
                      <a:cubicBezTo>
                        <a:pt x="527857" y="157733"/>
                        <a:pt x="528337" y="157733"/>
                        <a:pt x="528816" y="157733"/>
                      </a:cubicBezTo>
                      <a:cubicBezTo>
                        <a:pt x="538884" y="157733"/>
                        <a:pt x="548473" y="157255"/>
                        <a:pt x="558540" y="157255"/>
                      </a:cubicBezTo>
                      <a:cubicBezTo>
                        <a:pt x="561417" y="157255"/>
                        <a:pt x="564294" y="157255"/>
                        <a:pt x="567650" y="156775"/>
                      </a:cubicBezTo>
                      <a:cubicBezTo>
                        <a:pt x="574842" y="156775"/>
                        <a:pt x="581553" y="156295"/>
                        <a:pt x="588745" y="155816"/>
                      </a:cubicBezTo>
                      <a:cubicBezTo>
                        <a:pt x="590663" y="155816"/>
                        <a:pt x="592101" y="155816"/>
                        <a:pt x="594019" y="155816"/>
                      </a:cubicBezTo>
                      <a:cubicBezTo>
                        <a:pt x="595458" y="155816"/>
                        <a:pt x="596416" y="155816"/>
                        <a:pt x="597855" y="155816"/>
                      </a:cubicBezTo>
                      <a:cubicBezTo>
                        <a:pt x="609361" y="155336"/>
                        <a:pt x="621347" y="154857"/>
                        <a:pt x="632374" y="153898"/>
                      </a:cubicBezTo>
                      <a:cubicBezTo>
                        <a:pt x="632853" y="153898"/>
                        <a:pt x="633332" y="153898"/>
                        <a:pt x="634291" y="153898"/>
                      </a:cubicBezTo>
                      <a:lnTo>
                        <a:pt x="634291" y="48422"/>
                      </a:lnTo>
                      <a:cubicBezTo>
                        <a:pt x="572445" y="54655"/>
                        <a:pt x="507241" y="58011"/>
                        <a:pt x="439642" y="58011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7" name="Freeform: Shape 796">
                  <a:extLst>
                    <a:ext uri="{FF2B5EF4-FFF2-40B4-BE49-F238E27FC236}">
                      <a16:creationId xmlns:a16="http://schemas.microsoft.com/office/drawing/2014/main" id="{3932B119-A5F7-4D50-913E-71D4213B9020}"/>
                    </a:ext>
                  </a:extLst>
                </p:cNvPr>
                <p:cNvSpPr/>
                <p:nvPr/>
              </p:nvSpPr>
              <p:spPr>
                <a:xfrm>
                  <a:off x="13705827" y="11537521"/>
                  <a:ext cx="941576" cy="183605"/>
                </a:xfrm>
                <a:custGeom>
                  <a:avLst/>
                  <a:gdLst>
                    <a:gd name="connsiteX0" fmla="*/ 109535 w 941576"/>
                    <a:gd name="connsiteY0" fmla="*/ 28997 h 183605"/>
                    <a:gd name="connsiteX1" fmla="*/ 772591 w 941576"/>
                    <a:gd name="connsiteY1" fmla="*/ 24682 h 183605"/>
                    <a:gd name="connsiteX2" fmla="*/ 832042 w 941576"/>
                    <a:gd name="connsiteY2" fmla="*/ 154609 h 183605"/>
                    <a:gd name="connsiteX3" fmla="*/ 168984 w 941576"/>
                    <a:gd name="connsiteY3" fmla="*/ 158923 h 183605"/>
                    <a:gd name="connsiteX4" fmla="*/ 109535 w 941576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6" h="183605">
                      <a:moveTo>
                        <a:pt x="109535" y="28997"/>
                      </a:moveTo>
                      <a:cubicBezTo>
                        <a:pt x="276377" y="-7920"/>
                        <a:pt x="573147" y="-9837"/>
                        <a:pt x="772591" y="24682"/>
                      </a:cubicBezTo>
                      <a:cubicBezTo>
                        <a:pt x="972036" y="59201"/>
                        <a:pt x="998885" y="117693"/>
                        <a:pt x="832042" y="154609"/>
                      </a:cubicBezTo>
                      <a:cubicBezTo>
                        <a:pt x="665198" y="191525"/>
                        <a:pt x="368429" y="193442"/>
                        <a:pt x="168984" y="158923"/>
                      </a:cubicBezTo>
                      <a:cubicBezTo>
                        <a:pt x="-30460" y="124404"/>
                        <a:pt x="-57308" y="65914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8" name="Freeform: Shape 797">
                  <a:extLst>
                    <a:ext uri="{FF2B5EF4-FFF2-40B4-BE49-F238E27FC236}">
                      <a16:creationId xmlns:a16="http://schemas.microsoft.com/office/drawing/2014/main" id="{8B6BBB76-03E0-4C6D-AF5B-3FC85A2C2034}"/>
                    </a:ext>
                  </a:extLst>
                </p:cNvPr>
                <p:cNvSpPr/>
                <p:nvPr/>
              </p:nvSpPr>
              <p:spPr>
                <a:xfrm>
                  <a:off x="13637352" y="11524037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2 h 211053"/>
                    <a:gd name="connsiteX1" fmla="*/ 884695 w 1078203"/>
                    <a:gd name="connsiteY1" fmla="*/ 28577 h 211053"/>
                    <a:gd name="connsiteX2" fmla="*/ 952774 w 1078203"/>
                    <a:gd name="connsiteY2" fmla="*/ 177682 h 211053"/>
                    <a:gd name="connsiteX3" fmla="*/ 193352 w 1078203"/>
                    <a:gd name="connsiteY3" fmla="*/ 182476 h 211053"/>
                    <a:gd name="connsiteX4" fmla="*/ 125272 w 1078203"/>
                    <a:gd name="connsiteY4" fmla="*/ 33372 h 211053"/>
                    <a:gd name="connsiteX5" fmla="*/ 900517 w 1078203"/>
                    <a:gd name="connsiteY5" fmla="*/ 168093 h 211053"/>
                    <a:gd name="connsiteX6" fmla="*/ 841066 w 1078203"/>
                    <a:gd name="connsiteY6" fmla="*/ 38166 h 211053"/>
                    <a:gd name="connsiteX7" fmla="*/ 178010 w 1078203"/>
                    <a:gd name="connsiteY7" fmla="*/ 42482 h 211053"/>
                    <a:gd name="connsiteX8" fmla="*/ 237459 w 1078203"/>
                    <a:gd name="connsiteY8" fmla="*/ 172408 h 211053"/>
                    <a:gd name="connsiteX9" fmla="*/ 900517 w 1078203"/>
                    <a:gd name="connsiteY9" fmla="*/ 168093 h 211053"/>
                    <a:gd name="connsiteX10" fmla="*/ 900517 w 1078203"/>
                    <a:gd name="connsiteY10" fmla="*/ 168093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2"/>
                      </a:moveTo>
                      <a:cubicBezTo>
                        <a:pt x="316086" y="-9297"/>
                        <a:pt x="656484" y="-11216"/>
                        <a:pt x="884695" y="28577"/>
                      </a:cubicBezTo>
                      <a:cubicBezTo>
                        <a:pt x="1113385" y="68371"/>
                        <a:pt x="1143589" y="135012"/>
                        <a:pt x="952774" y="177682"/>
                      </a:cubicBezTo>
                      <a:cubicBezTo>
                        <a:pt x="761960" y="220351"/>
                        <a:pt x="421562" y="222269"/>
                        <a:pt x="193352" y="182476"/>
                      </a:cubicBezTo>
                      <a:cubicBezTo>
                        <a:pt x="-34859" y="142203"/>
                        <a:pt x="-65542" y="75562"/>
                        <a:pt x="125272" y="33372"/>
                      </a:cubicBezTo>
                      <a:close/>
                      <a:moveTo>
                        <a:pt x="900517" y="168093"/>
                      </a:moveTo>
                      <a:cubicBezTo>
                        <a:pt x="1067360" y="131177"/>
                        <a:pt x="1040511" y="72685"/>
                        <a:pt x="841066" y="38166"/>
                      </a:cubicBezTo>
                      <a:cubicBezTo>
                        <a:pt x="641622" y="3647"/>
                        <a:pt x="344373" y="5564"/>
                        <a:pt x="178010" y="42482"/>
                      </a:cubicBezTo>
                      <a:cubicBezTo>
                        <a:pt x="11167" y="79398"/>
                        <a:pt x="38015" y="137889"/>
                        <a:pt x="237459" y="172408"/>
                      </a:cubicBezTo>
                      <a:cubicBezTo>
                        <a:pt x="436904" y="206927"/>
                        <a:pt x="733673" y="205009"/>
                        <a:pt x="900517" y="168093"/>
                      </a:cubicBezTo>
                      <a:lnTo>
                        <a:pt x="900517" y="168093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9" name="Freeform: Shape 798">
                  <a:extLst>
                    <a:ext uri="{FF2B5EF4-FFF2-40B4-BE49-F238E27FC236}">
                      <a16:creationId xmlns:a16="http://schemas.microsoft.com/office/drawing/2014/main" id="{C8542158-7036-4FE0-A772-51DE61C8EB3A}"/>
                    </a:ext>
                  </a:extLst>
                </p:cNvPr>
                <p:cNvSpPr/>
                <p:nvPr/>
              </p:nvSpPr>
              <p:spPr>
                <a:xfrm>
                  <a:off x="13704985" y="11536083"/>
                  <a:ext cx="940276" cy="102350"/>
                </a:xfrm>
                <a:custGeom>
                  <a:avLst/>
                  <a:gdLst>
                    <a:gd name="connsiteX0" fmla="*/ 115172 w 940276"/>
                    <a:gd name="connsiteY0" fmla="*/ 38586 h 102350"/>
                    <a:gd name="connsiteX1" fmla="*/ 778228 w 940276"/>
                    <a:gd name="connsiteY1" fmla="*/ 34270 h 102350"/>
                    <a:gd name="connsiteX2" fmla="*/ 940277 w 940276"/>
                    <a:gd name="connsiteY2" fmla="*/ 90843 h 102350"/>
                    <a:gd name="connsiteX3" fmla="*/ 772475 w 940276"/>
                    <a:gd name="connsiteY3" fmla="*/ 24681 h 102350"/>
                    <a:gd name="connsiteX4" fmla="*/ 109418 w 940276"/>
                    <a:gd name="connsiteY4" fmla="*/ 28997 h 102350"/>
                    <a:gd name="connsiteX5" fmla="*/ 6820 w 940276"/>
                    <a:gd name="connsiteY5" fmla="*/ 102351 h 102350"/>
                    <a:gd name="connsiteX6" fmla="*/ 115172 w 940276"/>
                    <a:gd name="connsiteY6" fmla="*/ 38586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50">
                      <a:moveTo>
                        <a:pt x="115172" y="38586"/>
                      </a:moveTo>
                      <a:cubicBezTo>
                        <a:pt x="282014" y="1669"/>
                        <a:pt x="578784" y="-249"/>
                        <a:pt x="778228" y="34270"/>
                      </a:cubicBezTo>
                      <a:cubicBezTo>
                        <a:pt x="867403" y="49613"/>
                        <a:pt x="922058" y="70228"/>
                        <a:pt x="940277" y="90843"/>
                      </a:cubicBezTo>
                      <a:cubicBezTo>
                        <a:pt x="931647" y="66872"/>
                        <a:pt x="875075" y="42421"/>
                        <a:pt x="772475" y="24681"/>
                      </a:cubicBezTo>
                      <a:cubicBezTo>
                        <a:pt x="573031" y="-9838"/>
                        <a:pt x="275783" y="-7919"/>
                        <a:pt x="109418" y="28997"/>
                      </a:cubicBezTo>
                      <a:cubicBezTo>
                        <a:pt x="17367" y="49613"/>
                        <a:pt x="-15713" y="76460"/>
                        <a:pt x="6820" y="102351"/>
                      </a:cubicBezTo>
                      <a:cubicBezTo>
                        <a:pt x="-852" y="79816"/>
                        <a:pt x="34147" y="56804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0" name="Freeform: Shape 799">
                  <a:extLst>
                    <a:ext uri="{FF2B5EF4-FFF2-40B4-BE49-F238E27FC236}">
                      <a16:creationId xmlns:a16="http://schemas.microsoft.com/office/drawing/2014/main" id="{078C90DD-5328-4929-8891-898B086CB158}"/>
                    </a:ext>
                  </a:extLst>
                </p:cNvPr>
                <p:cNvSpPr/>
                <p:nvPr/>
              </p:nvSpPr>
              <p:spPr>
                <a:xfrm>
                  <a:off x="14005698" y="11566997"/>
                  <a:ext cx="351903" cy="137118"/>
                </a:xfrm>
                <a:custGeom>
                  <a:avLst/>
                  <a:gdLst>
                    <a:gd name="connsiteX0" fmla="*/ 959 w 351903"/>
                    <a:gd name="connsiteY0" fmla="*/ 48902 h 137118"/>
                    <a:gd name="connsiteX1" fmla="*/ 162528 w 351903"/>
                    <a:gd name="connsiteY1" fmla="*/ 22533 h 137118"/>
                    <a:gd name="connsiteX2" fmla="*/ 214787 w 351903"/>
                    <a:gd name="connsiteY2" fmla="*/ 0 h 137118"/>
                    <a:gd name="connsiteX3" fmla="*/ 214787 w 351903"/>
                    <a:gd name="connsiteY3" fmla="*/ 9110 h 137118"/>
                    <a:gd name="connsiteX4" fmla="*/ 211909 w 351903"/>
                    <a:gd name="connsiteY4" fmla="*/ 23013 h 137118"/>
                    <a:gd name="connsiteX5" fmla="*/ 328412 w 351903"/>
                    <a:gd name="connsiteY5" fmla="*/ 18219 h 137118"/>
                    <a:gd name="connsiteX6" fmla="*/ 328412 w 351903"/>
                    <a:gd name="connsiteY6" fmla="*/ 27327 h 137118"/>
                    <a:gd name="connsiteX7" fmla="*/ 318344 w 351903"/>
                    <a:gd name="connsiteY7" fmla="*/ 50341 h 137118"/>
                    <a:gd name="connsiteX8" fmla="*/ 262250 w 351903"/>
                    <a:gd name="connsiteY8" fmla="*/ 49862 h 137118"/>
                    <a:gd name="connsiteX9" fmla="*/ 262250 w 351903"/>
                    <a:gd name="connsiteY9" fmla="*/ 41711 h 137118"/>
                    <a:gd name="connsiteX10" fmla="*/ 260811 w 351903"/>
                    <a:gd name="connsiteY10" fmla="*/ 40273 h 137118"/>
                    <a:gd name="connsiteX11" fmla="*/ 190815 w 351903"/>
                    <a:gd name="connsiteY11" fmla="*/ 36437 h 137118"/>
                    <a:gd name="connsiteX12" fmla="*/ 123214 w 351903"/>
                    <a:gd name="connsiteY12" fmla="*/ 46985 h 137118"/>
                    <a:gd name="connsiteX13" fmla="*/ 351904 w 351903"/>
                    <a:gd name="connsiteY13" fmla="*/ 96367 h 137118"/>
                    <a:gd name="connsiteX14" fmla="*/ 190815 w 351903"/>
                    <a:gd name="connsiteY14" fmla="*/ 125611 h 137118"/>
                    <a:gd name="connsiteX15" fmla="*/ 188418 w 351903"/>
                    <a:gd name="connsiteY15" fmla="*/ 137119 h 137118"/>
                    <a:gd name="connsiteX16" fmla="*/ 138556 w 351903"/>
                    <a:gd name="connsiteY16" fmla="*/ 136639 h 137118"/>
                    <a:gd name="connsiteX17" fmla="*/ 138556 w 351903"/>
                    <a:gd name="connsiteY17" fmla="*/ 127530 h 137118"/>
                    <a:gd name="connsiteX18" fmla="*/ 140953 w 351903"/>
                    <a:gd name="connsiteY18" fmla="*/ 125133 h 137118"/>
                    <a:gd name="connsiteX19" fmla="*/ 0 w 351903"/>
                    <a:gd name="connsiteY19" fmla="*/ 117941 h 137118"/>
                    <a:gd name="connsiteX20" fmla="*/ 0 w 351903"/>
                    <a:gd name="connsiteY20" fmla="*/ 108831 h 137118"/>
                    <a:gd name="connsiteX21" fmla="*/ 66162 w 351903"/>
                    <a:gd name="connsiteY21" fmla="*/ 94928 h 137118"/>
                    <a:gd name="connsiteX22" fmla="*/ 67121 w 351903"/>
                    <a:gd name="connsiteY22" fmla="*/ 101640 h 137118"/>
                    <a:gd name="connsiteX23" fmla="*/ 71915 w 351903"/>
                    <a:gd name="connsiteY23" fmla="*/ 107394 h 137118"/>
                    <a:gd name="connsiteX24" fmla="*/ 160130 w 351903"/>
                    <a:gd name="connsiteY24" fmla="*/ 111228 h 137118"/>
                    <a:gd name="connsiteX25" fmla="*/ 229170 w 351903"/>
                    <a:gd name="connsiteY25" fmla="*/ 100681 h 137118"/>
                    <a:gd name="connsiteX26" fmla="*/ 959 w 351903"/>
                    <a:gd name="connsiteY26" fmla="*/ 48902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8">
                      <a:moveTo>
                        <a:pt x="959" y="48902"/>
                      </a:moveTo>
                      <a:cubicBezTo>
                        <a:pt x="2397" y="23493"/>
                        <a:pt x="69997" y="23013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10"/>
                      </a:lnTo>
                      <a:lnTo>
                        <a:pt x="211909" y="23013"/>
                      </a:lnTo>
                      <a:cubicBezTo>
                        <a:pt x="246908" y="23493"/>
                        <a:pt x="295330" y="16780"/>
                        <a:pt x="328412" y="18219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2"/>
                      </a:lnTo>
                      <a:lnTo>
                        <a:pt x="262250" y="41711"/>
                      </a:lnTo>
                      <a:cubicBezTo>
                        <a:pt x="262250" y="41232"/>
                        <a:pt x="261291" y="40752"/>
                        <a:pt x="260811" y="40273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0" y="36437"/>
                        <a:pt x="123214" y="40273"/>
                        <a:pt x="123214" y="46985"/>
                      </a:cubicBezTo>
                      <a:cubicBezTo>
                        <a:pt x="123214" y="64724"/>
                        <a:pt x="351904" y="62806"/>
                        <a:pt x="351904" y="96367"/>
                      </a:cubicBezTo>
                      <a:cubicBezTo>
                        <a:pt x="351904" y="114105"/>
                        <a:pt x="281427" y="124174"/>
                        <a:pt x="190815" y="125611"/>
                      </a:cubicBezTo>
                      <a:lnTo>
                        <a:pt x="188418" y="137119"/>
                      </a:lnTo>
                      <a:lnTo>
                        <a:pt x="138556" y="136639"/>
                      </a:lnTo>
                      <a:lnTo>
                        <a:pt x="138556" y="127530"/>
                      </a:lnTo>
                      <a:lnTo>
                        <a:pt x="140953" y="125133"/>
                      </a:lnTo>
                      <a:cubicBezTo>
                        <a:pt x="54176" y="124174"/>
                        <a:pt x="0" y="117941"/>
                        <a:pt x="0" y="117941"/>
                      </a:cubicBezTo>
                      <a:lnTo>
                        <a:pt x="0" y="108831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2"/>
                        <a:pt x="67121" y="101640"/>
                      </a:cubicBezTo>
                      <a:cubicBezTo>
                        <a:pt x="66162" y="102120"/>
                        <a:pt x="68559" y="104997"/>
                        <a:pt x="71915" y="107394"/>
                      </a:cubicBezTo>
                      <a:cubicBezTo>
                        <a:pt x="75751" y="107873"/>
                        <a:pt x="103557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0545"/>
                        <a:pt x="-959" y="83422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801" name="Freeform: Shape 800">
                  <a:extLst>
                    <a:ext uri="{FF2B5EF4-FFF2-40B4-BE49-F238E27FC236}">
                      <a16:creationId xmlns:a16="http://schemas.microsoft.com/office/drawing/2014/main" id="{73A6A971-D629-4541-9833-79FD1935381D}"/>
                    </a:ext>
                  </a:extLst>
                </p:cNvPr>
                <p:cNvSpPr/>
                <p:nvPr/>
              </p:nvSpPr>
              <p:spPr>
                <a:xfrm>
                  <a:off x="14005218" y="11566038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2 h 128488"/>
                    <a:gd name="connsiteX1" fmla="*/ 163007 w 351905"/>
                    <a:gd name="connsiteY1" fmla="*/ 13903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09 w 351905"/>
                    <a:gd name="connsiteY4" fmla="*/ 14383 h 128488"/>
                    <a:gd name="connsiteX5" fmla="*/ 328412 w 351905"/>
                    <a:gd name="connsiteY5" fmla="*/ 18697 h 128488"/>
                    <a:gd name="connsiteX6" fmla="*/ 318345 w 351905"/>
                    <a:gd name="connsiteY6" fmla="*/ 41711 h 128488"/>
                    <a:gd name="connsiteX7" fmla="*/ 262250 w 351905"/>
                    <a:gd name="connsiteY7" fmla="*/ 41232 h 128488"/>
                    <a:gd name="connsiteX8" fmla="*/ 262250 w 351905"/>
                    <a:gd name="connsiteY8" fmla="*/ 33080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4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1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8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2"/>
                      </a:moveTo>
                      <a:cubicBezTo>
                        <a:pt x="1439" y="23492"/>
                        <a:pt x="70477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09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0" y="41232"/>
                      </a:lnTo>
                      <a:lnTo>
                        <a:pt x="262250" y="33080"/>
                      </a:lnTo>
                      <a:cubicBezTo>
                        <a:pt x="262250" y="32602"/>
                        <a:pt x="261291" y="32122"/>
                        <a:pt x="260813" y="31643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4" y="31643"/>
                        <a:pt x="123214" y="38355"/>
                      </a:cubicBezTo>
                      <a:cubicBezTo>
                        <a:pt x="123214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7" y="115544"/>
                        <a:pt x="190815" y="116981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8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2395"/>
                        <a:pt x="1439" y="75271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4" name="Graphic 6">
                <a:extLst>
                  <a:ext uri="{FF2B5EF4-FFF2-40B4-BE49-F238E27FC236}">
                    <a16:creationId xmlns:a16="http://schemas.microsoft.com/office/drawing/2014/main" id="{D01986A6-01AF-40D7-BB32-51C602ECCBA1}"/>
                  </a:ext>
                </a:extLst>
              </p:cNvPr>
              <p:cNvGrpSpPr/>
              <p:nvPr/>
            </p:nvGrpSpPr>
            <p:grpSpPr>
              <a:xfrm>
                <a:off x="13660505" y="11397946"/>
                <a:ext cx="1083520" cy="307608"/>
                <a:chOff x="13660505" y="11397946"/>
                <a:chExt cx="1083520" cy="307608"/>
              </a:xfrm>
              <a:solidFill>
                <a:srgbClr val="000000"/>
              </a:solidFill>
            </p:grpSpPr>
            <p:sp>
              <p:nvSpPr>
                <p:cNvPr id="788" name="Freeform: Shape 787">
                  <a:extLst>
                    <a:ext uri="{FF2B5EF4-FFF2-40B4-BE49-F238E27FC236}">
                      <a16:creationId xmlns:a16="http://schemas.microsoft.com/office/drawing/2014/main" id="{391BCD59-7ECB-4377-A733-BBBEF404BFC1}"/>
                    </a:ext>
                  </a:extLst>
                </p:cNvPr>
                <p:cNvSpPr/>
                <p:nvPr/>
              </p:nvSpPr>
              <p:spPr>
                <a:xfrm>
                  <a:off x="13660505" y="11411181"/>
                  <a:ext cx="1083520" cy="292934"/>
                </a:xfrm>
                <a:custGeom>
                  <a:avLst/>
                  <a:gdLst>
                    <a:gd name="connsiteX0" fmla="*/ 1069137 w 1083520"/>
                    <a:gd name="connsiteY0" fmla="*/ 215745 h 292934"/>
                    <a:gd name="connsiteX1" fmla="*/ 1072013 w 1083520"/>
                    <a:gd name="connsiteY1" fmla="*/ 213348 h 292934"/>
                    <a:gd name="connsiteX2" fmla="*/ 1073452 w 1083520"/>
                    <a:gd name="connsiteY2" fmla="*/ 211909 h 292934"/>
                    <a:gd name="connsiteX3" fmla="*/ 1075370 w 1083520"/>
                    <a:gd name="connsiteY3" fmla="*/ 209512 h 292934"/>
                    <a:gd name="connsiteX4" fmla="*/ 1076329 w 1083520"/>
                    <a:gd name="connsiteY4" fmla="*/ 208075 h 292934"/>
                    <a:gd name="connsiteX5" fmla="*/ 1077767 w 1083520"/>
                    <a:gd name="connsiteY5" fmla="*/ 205678 h 292934"/>
                    <a:gd name="connsiteX6" fmla="*/ 1078726 w 1083520"/>
                    <a:gd name="connsiteY6" fmla="*/ 204239 h 292934"/>
                    <a:gd name="connsiteX7" fmla="*/ 1079685 w 1083520"/>
                    <a:gd name="connsiteY7" fmla="*/ 201362 h 292934"/>
                    <a:gd name="connsiteX8" fmla="*/ 1080165 w 1083520"/>
                    <a:gd name="connsiteY8" fmla="*/ 199924 h 292934"/>
                    <a:gd name="connsiteX9" fmla="*/ 1080643 w 1083520"/>
                    <a:gd name="connsiteY9" fmla="*/ 195609 h 292934"/>
                    <a:gd name="connsiteX10" fmla="*/ 1083520 w 1083520"/>
                    <a:gd name="connsiteY10" fmla="*/ 99722 h 292934"/>
                    <a:gd name="connsiteX11" fmla="*/ 1083040 w 1083520"/>
                    <a:gd name="connsiteY11" fmla="*/ 104037 h 292934"/>
                    <a:gd name="connsiteX12" fmla="*/ 1082562 w 1083520"/>
                    <a:gd name="connsiteY12" fmla="*/ 105475 h 292934"/>
                    <a:gd name="connsiteX13" fmla="*/ 1081602 w 1083520"/>
                    <a:gd name="connsiteY13" fmla="*/ 108352 h 292934"/>
                    <a:gd name="connsiteX14" fmla="*/ 1080643 w 1083520"/>
                    <a:gd name="connsiteY14" fmla="*/ 109791 h 292934"/>
                    <a:gd name="connsiteX15" fmla="*/ 1079205 w 1083520"/>
                    <a:gd name="connsiteY15" fmla="*/ 112188 h 292934"/>
                    <a:gd name="connsiteX16" fmla="*/ 1078246 w 1083520"/>
                    <a:gd name="connsiteY16" fmla="*/ 113626 h 292934"/>
                    <a:gd name="connsiteX17" fmla="*/ 1076329 w 1083520"/>
                    <a:gd name="connsiteY17" fmla="*/ 116023 h 292934"/>
                    <a:gd name="connsiteX18" fmla="*/ 1074890 w 1083520"/>
                    <a:gd name="connsiteY18" fmla="*/ 117461 h 292934"/>
                    <a:gd name="connsiteX19" fmla="*/ 1072013 w 1083520"/>
                    <a:gd name="connsiteY19" fmla="*/ 119858 h 292934"/>
                    <a:gd name="connsiteX20" fmla="*/ 1070576 w 1083520"/>
                    <a:gd name="connsiteY20" fmla="*/ 121297 h 292934"/>
                    <a:gd name="connsiteX21" fmla="*/ 1066740 w 1083520"/>
                    <a:gd name="connsiteY21" fmla="*/ 124653 h 292934"/>
                    <a:gd name="connsiteX22" fmla="*/ 1065781 w 1083520"/>
                    <a:gd name="connsiteY22" fmla="*/ 125611 h 292934"/>
                    <a:gd name="connsiteX23" fmla="*/ 1060027 w 1083520"/>
                    <a:gd name="connsiteY23" fmla="*/ 129447 h 292934"/>
                    <a:gd name="connsiteX24" fmla="*/ 1058590 w 1083520"/>
                    <a:gd name="connsiteY24" fmla="*/ 130406 h 292934"/>
                    <a:gd name="connsiteX25" fmla="*/ 1053316 w 1083520"/>
                    <a:gd name="connsiteY25" fmla="*/ 133283 h 292934"/>
                    <a:gd name="connsiteX26" fmla="*/ 1050919 w 1083520"/>
                    <a:gd name="connsiteY26" fmla="*/ 134721 h 292934"/>
                    <a:gd name="connsiteX27" fmla="*/ 1045644 w 1083520"/>
                    <a:gd name="connsiteY27" fmla="*/ 137119 h 292934"/>
                    <a:gd name="connsiteX28" fmla="*/ 1043247 w 1083520"/>
                    <a:gd name="connsiteY28" fmla="*/ 138557 h 292934"/>
                    <a:gd name="connsiteX29" fmla="*/ 1036536 w 1083520"/>
                    <a:gd name="connsiteY29" fmla="*/ 141433 h 292934"/>
                    <a:gd name="connsiteX30" fmla="*/ 1035097 w 1083520"/>
                    <a:gd name="connsiteY30" fmla="*/ 141913 h 292934"/>
                    <a:gd name="connsiteX31" fmla="*/ 1033180 w 1083520"/>
                    <a:gd name="connsiteY31" fmla="*/ 142871 h 292934"/>
                    <a:gd name="connsiteX32" fmla="*/ 1022632 w 1083520"/>
                    <a:gd name="connsiteY32" fmla="*/ 146707 h 292934"/>
                    <a:gd name="connsiteX33" fmla="*/ 1018317 w 1083520"/>
                    <a:gd name="connsiteY33" fmla="*/ 148146 h 292934"/>
                    <a:gd name="connsiteX34" fmla="*/ 1014002 w 1083520"/>
                    <a:gd name="connsiteY34" fmla="*/ 149583 h 292934"/>
                    <a:gd name="connsiteX35" fmla="*/ 1015441 w 1083520"/>
                    <a:gd name="connsiteY35" fmla="*/ 98284 h 292934"/>
                    <a:gd name="connsiteX36" fmla="*/ 1015441 w 1083520"/>
                    <a:gd name="connsiteY36" fmla="*/ 98284 h 292934"/>
                    <a:gd name="connsiteX37" fmla="*/ 1015441 w 1083520"/>
                    <a:gd name="connsiteY37" fmla="*/ 98284 h 292934"/>
                    <a:gd name="connsiteX38" fmla="*/ 1015441 w 1083520"/>
                    <a:gd name="connsiteY38" fmla="*/ 98284 h 292934"/>
                    <a:gd name="connsiteX39" fmla="*/ 1015441 w 1083520"/>
                    <a:gd name="connsiteY39" fmla="*/ 98284 h 292934"/>
                    <a:gd name="connsiteX40" fmla="*/ 1014961 w 1083520"/>
                    <a:gd name="connsiteY40" fmla="*/ 93969 h 292934"/>
                    <a:gd name="connsiteX41" fmla="*/ 1014481 w 1083520"/>
                    <a:gd name="connsiteY41" fmla="*/ 92531 h 292934"/>
                    <a:gd name="connsiteX42" fmla="*/ 1013044 w 1083520"/>
                    <a:gd name="connsiteY42" fmla="*/ 89175 h 292934"/>
                    <a:gd name="connsiteX43" fmla="*/ 1012564 w 1083520"/>
                    <a:gd name="connsiteY43" fmla="*/ 87737 h 292934"/>
                    <a:gd name="connsiteX44" fmla="*/ 1010167 w 1083520"/>
                    <a:gd name="connsiteY44" fmla="*/ 83901 h 292934"/>
                    <a:gd name="connsiteX45" fmla="*/ 1009687 w 1083520"/>
                    <a:gd name="connsiteY45" fmla="*/ 82942 h 292934"/>
                    <a:gd name="connsiteX46" fmla="*/ 1005372 w 1083520"/>
                    <a:gd name="connsiteY46" fmla="*/ 78628 h 292934"/>
                    <a:gd name="connsiteX47" fmla="*/ 1003934 w 1083520"/>
                    <a:gd name="connsiteY47" fmla="*/ 77668 h 292934"/>
                    <a:gd name="connsiteX48" fmla="*/ 1000098 w 1083520"/>
                    <a:gd name="connsiteY48" fmla="*/ 74312 h 292934"/>
                    <a:gd name="connsiteX49" fmla="*/ 998181 w 1083520"/>
                    <a:gd name="connsiteY49" fmla="*/ 72874 h 292934"/>
                    <a:gd name="connsiteX50" fmla="*/ 993387 w 1083520"/>
                    <a:gd name="connsiteY50" fmla="*/ 69518 h 292934"/>
                    <a:gd name="connsiteX51" fmla="*/ 991469 w 1083520"/>
                    <a:gd name="connsiteY51" fmla="*/ 68559 h 292934"/>
                    <a:gd name="connsiteX52" fmla="*/ 990989 w 1083520"/>
                    <a:gd name="connsiteY52" fmla="*/ 68079 h 292934"/>
                    <a:gd name="connsiteX53" fmla="*/ 989072 w 1083520"/>
                    <a:gd name="connsiteY53" fmla="*/ 67121 h 292934"/>
                    <a:gd name="connsiteX54" fmla="*/ 981401 w 1083520"/>
                    <a:gd name="connsiteY54" fmla="*/ 62806 h 292934"/>
                    <a:gd name="connsiteX55" fmla="*/ 977565 w 1083520"/>
                    <a:gd name="connsiteY55" fmla="*/ 60888 h 292934"/>
                    <a:gd name="connsiteX56" fmla="*/ 969415 w 1083520"/>
                    <a:gd name="connsiteY56" fmla="*/ 57053 h 292934"/>
                    <a:gd name="connsiteX57" fmla="*/ 967018 w 1083520"/>
                    <a:gd name="connsiteY57" fmla="*/ 56094 h 292934"/>
                    <a:gd name="connsiteX58" fmla="*/ 965100 w 1083520"/>
                    <a:gd name="connsiteY58" fmla="*/ 55135 h 292934"/>
                    <a:gd name="connsiteX59" fmla="*/ 958868 w 1083520"/>
                    <a:gd name="connsiteY59" fmla="*/ 52738 h 292934"/>
                    <a:gd name="connsiteX60" fmla="*/ 952635 w 1083520"/>
                    <a:gd name="connsiteY60" fmla="*/ 50341 h 292934"/>
                    <a:gd name="connsiteX61" fmla="*/ 945923 w 1083520"/>
                    <a:gd name="connsiteY61" fmla="*/ 47943 h 292934"/>
                    <a:gd name="connsiteX62" fmla="*/ 941607 w 1083520"/>
                    <a:gd name="connsiteY62" fmla="*/ 46505 h 292934"/>
                    <a:gd name="connsiteX63" fmla="*/ 939210 w 1083520"/>
                    <a:gd name="connsiteY63" fmla="*/ 45546 h 292934"/>
                    <a:gd name="connsiteX64" fmla="*/ 933457 w 1083520"/>
                    <a:gd name="connsiteY64" fmla="*/ 43629 h 292934"/>
                    <a:gd name="connsiteX65" fmla="*/ 924827 w 1083520"/>
                    <a:gd name="connsiteY65" fmla="*/ 41232 h 292934"/>
                    <a:gd name="connsiteX66" fmla="*/ 918594 w 1083520"/>
                    <a:gd name="connsiteY66" fmla="*/ 39313 h 292934"/>
                    <a:gd name="connsiteX67" fmla="*/ 914760 w 1083520"/>
                    <a:gd name="connsiteY67" fmla="*/ 38355 h 292934"/>
                    <a:gd name="connsiteX68" fmla="*/ 909486 w 1083520"/>
                    <a:gd name="connsiteY68" fmla="*/ 36916 h 292934"/>
                    <a:gd name="connsiteX69" fmla="*/ 903733 w 1083520"/>
                    <a:gd name="connsiteY69" fmla="*/ 35479 h 292934"/>
                    <a:gd name="connsiteX70" fmla="*/ 892226 w 1083520"/>
                    <a:gd name="connsiteY70" fmla="*/ 33082 h 292934"/>
                    <a:gd name="connsiteX71" fmla="*/ 886952 w 1083520"/>
                    <a:gd name="connsiteY71" fmla="*/ 31643 h 292934"/>
                    <a:gd name="connsiteX72" fmla="*/ 885514 w 1083520"/>
                    <a:gd name="connsiteY72" fmla="*/ 31163 h 292934"/>
                    <a:gd name="connsiteX73" fmla="*/ 869214 w 1083520"/>
                    <a:gd name="connsiteY73" fmla="*/ 27807 h 292934"/>
                    <a:gd name="connsiteX74" fmla="*/ 867775 w 1083520"/>
                    <a:gd name="connsiteY74" fmla="*/ 27327 h 292934"/>
                    <a:gd name="connsiteX75" fmla="*/ 852433 w 1083520"/>
                    <a:gd name="connsiteY75" fmla="*/ 24452 h 292934"/>
                    <a:gd name="connsiteX76" fmla="*/ 848598 w 1083520"/>
                    <a:gd name="connsiteY76" fmla="*/ 23972 h 292934"/>
                    <a:gd name="connsiteX77" fmla="*/ 831818 w 1083520"/>
                    <a:gd name="connsiteY77" fmla="*/ 21096 h 292934"/>
                    <a:gd name="connsiteX78" fmla="*/ 826065 w 1083520"/>
                    <a:gd name="connsiteY78" fmla="*/ 20136 h 292934"/>
                    <a:gd name="connsiteX79" fmla="*/ 815996 w 1083520"/>
                    <a:gd name="connsiteY79" fmla="*/ 18699 h 292934"/>
                    <a:gd name="connsiteX80" fmla="*/ 814557 w 1083520"/>
                    <a:gd name="connsiteY80" fmla="*/ 18699 h 292934"/>
                    <a:gd name="connsiteX81" fmla="*/ 797299 w 1083520"/>
                    <a:gd name="connsiteY81" fmla="*/ 16301 h 292934"/>
                    <a:gd name="connsiteX82" fmla="*/ 795380 w 1083520"/>
                    <a:gd name="connsiteY82" fmla="*/ 15822 h 292934"/>
                    <a:gd name="connsiteX83" fmla="*/ 775244 w 1083520"/>
                    <a:gd name="connsiteY83" fmla="*/ 13424 h 292934"/>
                    <a:gd name="connsiteX84" fmla="*/ 774286 w 1083520"/>
                    <a:gd name="connsiteY84" fmla="*/ 13424 h 292934"/>
                    <a:gd name="connsiteX85" fmla="*/ 770450 w 1083520"/>
                    <a:gd name="connsiteY85" fmla="*/ 12944 h 292934"/>
                    <a:gd name="connsiteX86" fmla="*/ 752711 w 1083520"/>
                    <a:gd name="connsiteY86" fmla="*/ 11027 h 292934"/>
                    <a:gd name="connsiteX87" fmla="*/ 745040 w 1083520"/>
                    <a:gd name="connsiteY87" fmla="*/ 10069 h 292934"/>
                    <a:gd name="connsiteX88" fmla="*/ 728739 w 1083520"/>
                    <a:gd name="connsiteY88" fmla="*/ 8630 h 292934"/>
                    <a:gd name="connsiteX89" fmla="*/ 723945 w 1083520"/>
                    <a:gd name="connsiteY89" fmla="*/ 8150 h 292934"/>
                    <a:gd name="connsiteX90" fmla="*/ 722027 w 1083520"/>
                    <a:gd name="connsiteY90" fmla="*/ 8150 h 292934"/>
                    <a:gd name="connsiteX91" fmla="*/ 692782 w 1083520"/>
                    <a:gd name="connsiteY91" fmla="*/ 5753 h 292934"/>
                    <a:gd name="connsiteX92" fmla="*/ 687029 w 1083520"/>
                    <a:gd name="connsiteY92" fmla="*/ 5274 h 292934"/>
                    <a:gd name="connsiteX93" fmla="*/ 656344 w 1083520"/>
                    <a:gd name="connsiteY93" fmla="*/ 3356 h 292934"/>
                    <a:gd name="connsiteX94" fmla="*/ 655866 w 1083520"/>
                    <a:gd name="connsiteY94" fmla="*/ 3356 h 292934"/>
                    <a:gd name="connsiteX95" fmla="*/ 652989 w 1083520"/>
                    <a:gd name="connsiteY95" fmla="*/ 3356 h 292934"/>
                    <a:gd name="connsiteX96" fmla="*/ 630934 w 1083520"/>
                    <a:gd name="connsiteY96" fmla="*/ 2397 h 292934"/>
                    <a:gd name="connsiteX97" fmla="*/ 623743 w 1083520"/>
                    <a:gd name="connsiteY97" fmla="*/ 1918 h 292934"/>
                    <a:gd name="connsiteX98" fmla="*/ 602168 w 1083520"/>
                    <a:gd name="connsiteY98" fmla="*/ 959 h 292934"/>
                    <a:gd name="connsiteX99" fmla="*/ 597374 w 1083520"/>
                    <a:gd name="connsiteY99" fmla="*/ 959 h 292934"/>
                    <a:gd name="connsiteX100" fmla="*/ 571485 w 1083520"/>
                    <a:gd name="connsiteY100" fmla="*/ 480 h 292934"/>
                    <a:gd name="connsiteX101" fmla="*/ 564773 w 1083520"/>
                    <a:gd name="connsiteY101" fmla="*/ 480 h 292934"/>
                    <a:gd name="connsiteX102" fmla="*/ 544636 w 1083520"/>
                    <a:gd name="connsiteY102" fmla="*/ 0 h 292934"/>
                    <a:gd name="connsiteX103" fmla="*/ 537445 w 1083520"/>
                    <a:gd name="connsiteY103" fmla="*/ 0 h 292934"/>
                    <a:gd name="connsiteX104" fmla="*/ 533130 w 1083520"/>
                    <a:gd name="connsiteY104" fmla="*/ 0 h 292934"/>
                    <a:gd name="connsiteX105" fmla="*/ 533130 w 1083520"/>
                    <a:gd name="connsiteY105" fmla="*/ 0 h 292934"/>
                    <a:gd name="connsiteX106" fmla="*/ 533130 w 1083520"/>
                    <a:gd name="connsiteY106" fmla="*/ 0 h 292934"/>
                    <a:gd name="connsiteX107" fmla="*/ 533130 w 1083520"/>
                    <a:gd name="connsiteY107" fmla="*/ 0 h 292934"/>
                    <a:gd name="connsiteX108" fmla="*/ 516830 w 1083520"/>
                    <a:gd name="connsiteY108" fmla="*/ 0 h 292934"/>
                    <a:gd name="connsiteX109" fmla="*/ 510117 w 1083520"/>
                    <a:gd name="connsiteY109" fmla="*/ 0 h 292934"/>
                    <a:gd name="connsiteX110" fmla="*/ 483269 w 1083520"/>
                    <a:gd name="connsiteY110" fmla="*/ 480 h 292934"/>
                    <a:gd name="connsiteX111" fmla="*/ 477037 w 1083520"/>
                    <a:gd name="connsiteY111" fmla="*/ 480 h 292934"/>
                    <a:gd name="connsiteX112" fmla="*/ 456421 w 1083520"/>
                    <a:gd name="connsiteY112" fmla="*/ 959 h 292934"/>
                    <a:gd name="connsiteX113" fmla="*/ 447312 w 1083520"/>
                    <a:gd name="connsiteY113" fmla="*/ 1439 h 292934"/>
                    <a:gd name="connsiteX114" fmla="*/ 430052 w 1083520"/>
                    <a:gd name="connsiteY114" fmla="*/ 1918 h 292934"/>
                    <a:gd name="connsiteX115" fmla="*/ 425258 w 1083520"/>
                    <a:gd name="connsiteY115" fmla="*/ 1918 h 292934"/>
                    <a:gd name="connsiteX116" fmla="*/ 420943 w 1083520"/>
                    <a:gd name="connsiteY116" fmla="*/ 1918 h 292934"/>
                    <a:gd name="connsiteX117" fmla="*/ 392656 w 1083520"/>
                    <a:gd name="connsiteY117" fmla="*/ 3356 h 292934"/>
                    <a:gd name="connsiteX118" fmla="*/ 389780 w 1083520"/>
                    <a:gd name="connsiteY118" fmla="*/ 3356 h 292934"/>
                    <a:gd name="connsiteX119" fmla="*/ 360054 w 1083520"/>
                    <a:gd name="connsiteY119" fmla="*/ 5274 h 292934"/>
                    <a:gd name="connsiteX120" fmla="*/ 356698 w 1083520"/>
                    <a:gd name="connsiteY120" fmla="*/ 5274 h 292934"/>
                    <a:gd name="connsiteX121" fmla="*/ 350945 w 1083520"/>
                    <a:gd name="connsiteY121" fmla="*/ 5753 h 292934"/>
                    <a:gd name="connsiteX122" fmla="*/ 337042 w 1083520"/>
                    <a:gd name="connsiteY122" fmla="*/ 6713 h 292934"/>
                    <a:gd name="connsiteX123" fmla="*/ 326974 w 1083520"/>
                    <a:gd name="connsiteY123" fmla="*/ 7671 h 292934"/>
                    <a:gd name="connsiteX124" fmla="*/ 313070 w 1083520"/>
                    <a:gd name="connsiteY124" fmla="*/ 9110 h 292934"/>
                    <a:gd name="connsiteX125" fmla="*/ 306838 w 1083520"/>
                    <a:gd name="connsiteY125" fmla="*/ 9589 h 292934"/>
                    <a:gd name="connsiteX126" fmla="*/ 303002 w 1083520"/>
                    <a:gd name="connsiteY126" fmla="*/ 10069 h 292934"/>
                    <a:gd name="connsiteX127" fmla="*/ 292933 w 1083520"/>
                    <a:gd name="connsiteY127" fmla="*/ 11027 h 292934"/>
                    <a:gd name="connsiteX128" fmla="*/ 281907 w 1083520"/>
                    <a:gd name="connsiteY128" fmla="*/ 12466 h 292934"/>
                    <a:gd name="connsiteX129" fmla="*/ 272319 w 1083520"/>
                    <a:gd name="connsiteY129" fmla="*/ 13904 h 292934"/>
                    <a:gd name="connsiteX130" fmla="*/ 265606 w 1083520"/>
                    <a:gd name="connsiteY130" fmla="*/ 14863 h 292934"/>
                    <a:gd name="connsiteX131" fmla="*/ 261291 w 1083520"/>
                    <a:gd name="connsiteY131" fmla="*/ 15342 h 292934"/>
                    <a:gd name="connsiteX132" fmla="*/ 253141 w 1083520"/>
                    <a:gd name="connsiteY132" fmla="*/ 16301 h 292934"/>
                    <a:gd name="connsiteX133" fmla="*/ 242114 w 1083520"/>
                    <a:gd name="connsiteY133" fmla="*/ 17739 h 292934"/>
                    <a:gd name="connsiteX134" fmla="*/ 234443 w 1083520"/>
                    <a:gd name="connsiteY134" fmla="*/ 19177 h 292934"/>
                    <a:gd name="connsiteX135" fmla="*/ 230128 w 1083520"/>
                    <a:gd name="connsiteY135" fmla="*/ 19657 h 292934"/>
                    <a:gd name="connsiteX136" fmla="*/ 223415 w 1083520"/>
                    <a:gd name="connsiteY136" fmla="*/ 20616 h 292934"/>
                    <a:gd name="connsiteX137" fmla="*/ 216704 w 1083520"/>
                    <a:gd name="connsiteY137" fmla="*/ 21575 h 292934"/>
                    <a:gd name="connsiteX138" fmla="*/ 205198 w 1083520"/>
                    <a:gd name="connsiteY138" fmla="*/ 23493 h 292934"/>
                    <a:gd name="connsiteX139" fmla="*/ 199444 w 1083520"/>
                    <a:gd name="connsiteY139" fmla="*/ 24452 h 292934"/>
                    <a:gd name="connsiteX140" fmla="*/ 198006 w 1083520"/>
                    <a:gd name="connsiteY140" fmla="*/ 24930 h 292934"/>
                    <a:gd name="connsiteX141" fmla="*/ 183143 w 1083520"/>
                    <a:gd name="connsiteY141" fmla="*/ 28287 h 292934"/>
                    <a:gd name="connsiteX142" fmla="*/ 169240 w 1083520"/>
                    <a:gd name="connsiteY142" fmla="*/ 31643 h 292934"/>
                    <a:gd name="connsiteX143" fmla="*/ 168760 w 1083520"/>
                    <a:gd name="connsiteY143" fmla="*/ 31643 h 292934"/>
                    <a:gd name="connsiteX144" fmla="*/ 165405 w 1083520"/>
                    <a:gd name="connsiteY144" fmla="*/ 32602 h 292934"/>
                    <a:gd name="connsiteX145" fmla="*/ 156295 w 1083520"/>
                    <a:gd name="connsiteY145" fmla="*/ 34999 h 292934"/>
                    <a:gd name="connsiteX146" fmla="*/ 151500 w 1083520"/>
                    <a:gd name="connsiteY146" fmla="*/ 36437 h 292934"/>
                    <a:gd name="connsiteX147" fmla="*/ 143830 w 1083520"/>
                    <a:gd name="connsiteY147" fmla="*/ 38835 h 292934"/>
                    <a:gd name="connsiteX148" fmla="*/ 141912 w 1083520"/>
                    <a:gd name="connsiteY148" fmla="*/ 39313 h 292934"/>
                    <a:gd name="connsiteX149" fmla="*/ 139515 w 1083520"/>
                    <a:gd name="connsiteY149" fmla="*/ 40273 h 292934"/>
                    <a:gd name="connsiteX150" fmla="*/ 131364 w 1083520"/>
                    <a:gd name="connsiteY150" fmla="*/ 43149 h 292934"/>
                    <a:gd name="connsiteX151" fmla="*/ 127529 w 1083520"/>
                    <a:gd name="connsiteY151" fmla="*/ 44588 h 292934"/>
                    <a:gd name="connsiteX152" fmla="*/ 118420 w 1083520"/>
                    <a:gd name="connsiteY152" fmla="*/ 47943 h 292934"/>
                    <a:gd name="connsiteX153" fmla="*/ 116981 w 1083520"/>
                    <a:gd name="connsiteY153" fmla="*/ 48423 h 292934"/>
                    <a:gd name="connsiteX154" fmla="*/ 116503 w 1083520"/>
                    <a:gd name="connsiteY154" fmla="*/ 48423 h 292934"/>
                    <a:gd name="connsiteX155" fmla="*/ 115064 w 1083520"/>
                    <a:gd name="connsiteY155" fmla="*/ 48902 h 292934"/>
                    <a:gd name="connsiteX156" fmla="*/ 108831 w 1083520"/>
                    <a:gd name="connsiteY156" fmla="*/ 51779 h 292934"/>
                    <a:gd name="connsiteX157" fmla="*/ 106434 w 1083520"/>
                    <a:gd name="connsiteY157" fmla="*/ 52738 h 292934"/>
                    <a:gd name="connsiteX158" fmla="*/ 101640 w 1083520"/>
                    <a:gd name="connsiteY158" fmla="*/ 55135 h 292934"/>
                    <a:gd name="connsiteX159" fmla="*/ 99722 w 1083520"/>
                    <a:gd name="connsiteY159" fmla="*/ 56094 h 292934"/>
                    <a:gd name="connsiteX160" fmla="*/ 94928 w 1083520"/>
                    <a:gd name="connsiteY160" fmla="*/ 58491 h 292934"/>
                    <a:gd name="connsiteX161" fmla="*/ 93490 w 1083520"/>
                    <a:gd name="connsiteY161" fmla="*/ 58971 h 292934"/>
                    <a:gd name="connsiteX162" fmla="*/ 93010 w 1083520"/>
                    <a:gd name="connsiteY162" fmla="*/ 58971 h 292934"/>
                    <a:gd name="connsiteX163" fmla="*/ 88215 w 1083520"/>
                    <a:gd name="connsiteY163" fmla="*/ 62326 h 292934"/>
                    <a:gd name="connsiteX164" fmla="*/ 87257 w 1083520"/>
                    <a:gd name="connsiteY164" fmla="*/ 62806 h 292934"/>
                    <a:gd name="connsiteX165" fmla="*/ 83901 w 1083520"/>
                    <a:gd name="connsiteY165" fmla="*/ 65682 h 292934"/>
                    <a:gd name="connsiteX166" fmla="*/ 82462 w 1083520"/>
                    <a:gd name="connsiteY166" fmla="*/ 67121 h 292934"/>
                    <a:gd name="connsiteX167" fmla="*/ 80065 w 1083520"/>
                    <a:gd name="connsiteY167" fmla="*/ 69518 h 292934"/>
                    <a:gd name="connsiteX168" fmla="*/ 78627 w 1083520"/>
                    <a:gd name="connsiteY168" fmla="*/ 70956 h 292934"/>
                    <a:gd name="connsiteX169" fmla="*/ 76709 w 1083520"/>
                    <a:gd name="connsiteY169" fmla="*/ 73354 h 292934"/>
                    <a:gd name="connsiteX170" fmla="*/ 75751 w 1083520"/>
                    <a:gd name="connsiteY170" fmla="*/ 74792 h 292934"/>
                    <a:gd name="connsiteX171" fmla="*/ 74312 w 1083520"/>
                    <a:gd name="connsiteY171" fmla="*/ 77189 h 292934"/>
                    <a:gd name="connsiteX172" fmla="*/ 73832 w 1083520"/>
                    <a:gd name="connsiteY172" fmla="*/ 78628 h 292934"/>
                    <a:gd name="connsiteX173" fmla="*/ 72874 w 1083520"/>
                    <a:gd name="connsiteY173" fmla="*/ 81025 h 292934"/>
                    <a:gd name="connsiteX174" fmla="*/ 72394 w 1083520"/>
                    <a:gd name="connsiteY174" fmla="*/ 81984 h 292934"/>
                    <a:gd name="connsiteX175" fmla="*/ 71915 w 1083520"/>
                    <a:gd name="connsiteY175" fmla="*/ 85819 h 292934"/>
                    <a:gd name="connsiteX176" fmla="*/ 71915 w 1083520"/>
                    <a:gd name="connsiteY176" fmla="*/ 85819 h 292934"/>
                    <a:gd name="connsiteX177" fmla="*/ 70956 w 1083520"/>
                    <a:gd name="connsiteY177" fmla="*/ 109791 h 292934"/>
                    <a:gd name="connsiteX178" fmla="*/ 69997 w 1083520"/>
                    <a:gd name="connsiteY178" fmla="*/ 137119 h 292934"/>
                    <a:gd name="connsiteX179" fmla="*/ 69038 w 1083520"/>
                    <a:gd name="connsiteY179" fmla="*/ 136639 h 292934"/>
                    <a:gd name="connsiteX180" fmla="*/ 61846 w 1083520"/>
                    <a:gd name="connsiteY180" fmla="*/ 133763 h 292934"/>
                    <a:gd name="connsiteX181" fmla="*/ 51299 w 1083520"/>
                    <a:gd name="connsiteY181" fmla="*/ 129447 h 292934"/>
                    <a:gd name="connsiteX182" fmla="*/ 50819 w 1083520"/>
                    <a:gd name="connsiteY182" fmla="*/ 128968 h 292934"/>
                    <a:gd name="connsiteX183" fmla="*/ 41231 w 1083520"/>
                    <a:gd name="connsiteY183" fmla="*/ 124174 h 292934"/>
                    <a:gd name="connsiteX184" fmla="*/ 39313 w 1083520"/>
                    <a:gd name="connsiteY184" fmla="*/ 123214 h 292934"/>
                    <a:gd name="connsiteX185" fmla="*/ 30683 w 1083520"/>
                    <a:gd name="connsiteY185" fmla="*/ 118420 h 292934"/>
                    <a:gd name="connsiteX186" fmla="*/ 28766 w 1083520"/>
                    <a:gd name="connsiteY186" fmla="*/ 116983 h 292934"/>
                    <a:gd name="connsiteX187" fmla="*/ 23013 w 1083520"/>
                    <a:gd name="connsiteY187" fmla="*/ 113147 h 292934"/>
                    <a:gd name="connsiteX188" fmla="*/ 20616 w 1083520"/>
                    <a:gd name="connsiteY188" fmla="*/ 111708 h 292934"/>
                    <a:gd name="connsiteX189" fmla="*/ 15822 w 1083520"/>
                    <a:gd name="connsiteY189" fmla="*/ 107873 h 292934"/>
                    <a:gd name="connsiteX190" fmla="*/ 14383 w 1083520"/>
                    <a:gd name="connsiteY190" fmla="*/ 106434 h 292934"/>
                    <a:gd name="connsiteX191" fmla="*/ 9589 w 1083520"/>
                    <a:gd name="connsiteY191" fmla="*/ 101161 h 292934"/>
                    <a:gd name="connsiteX192" fmla="*/ 9109 w 1083520"/>
                    <a:gd name="connsiteY192" fmla="*/ 100202 h 292934"/>
                    <a:gd name="connsiteX193" fmla="*/ 6233 w 1083520"/>
                    <a:gd name="connsiteY193" fmla="*/ 95887 h 292934"/>
                    <a:gd name="connsiteX194" fmla="*/ 5273 w 1083520"/>
                    <a:gd name="connsiteY194" fmla="*/ 94448 h 292934"/>
                    <a:gd name="connsiteX195" fmla="*/ 3836 w 1083520"/>
                    <a:gd name="connsiteY195" fmla="*/ 90614 h 292934"/>
                    <a:gd name="connsiteX196" fmla="*/ 3356 w 1083520"/>
                    <a:gd name="connsiteY196" fmla="*/ 89175 h 292934"/>
                    <a:gd name="connsiteX197" fmla="*/ 2876 w 1083520"/>
                    <a:gd name="connsiteY197" fmla="*/ 83901 h 292934"/>
                    <a:gd name="connsiteX198" fmla="*/ 0 w 1083520"/>
                    <a:gd name="connsiteY198" fmla="*/ 179788 h 292934"/>
                    <a:gd name="connsiteX199" fmla="*/ 479 w 1083520"/>
                    <a:gd name="connsiteY199" fmla="*/ 185062 h 292934"/>
                    <a:gd name="connsiteX200" fmla="*/ 959 w 1083520"/>
                    <a:gd name="connsiteY200" fmla="*/ 186500 h 292934"/>
                    <a:gd name="connsiteX201" fmla="*/ 2397 w 1083520"/>
                    <a:gd name="connsiteY201" fmla="*/ 190335 h 292934"/>
                    <a:gd name="connsiteX202" fmla="*/ 3356 w 1083520"/>
                    <a:gd name="connsiteY202" fmla="*/ 191774 h 292934"/>
                    <a:gd name="connsiteX203" fmla="*/ 6233 w 1083520"/>
                    <a:gd name="connsiteY203" fmla="*/ 196089 h 292934"/>
                    <a:gd name="connsiteX204" fmla="*/ 6712 w 1083520"/>
                    <a:gd name="connsiteY204" fmla="*/ 197048 h 292934"/>
                    <a:gd name="connsiteX205" fmla="*/ 11506 w 1083520"/>
                    <a:gd name="connsiteY205" fmla="*/ 202321 h 292934"/>
                    <a:gd name="connsiteX206" fmla="*/ 12944 w 1083520"/>
                    <a:gd name="connsiteY206" fmla="*/ 203759 h 292934"/>
                    <a:gd name="connsiteX207" fmla="*/ 17739 w 1083520"/>
                    <a:gd name="connsiteY207" fmla="*/ 207595 h 292934"/>
                    <a:gd name="connsiteX208" fmla="*/ 20136 w 1083520"/>
                    <a:gd name="connsiteY208" fmla="*/ 209034 h 292934"/>
                    <a:gd name="connsiteX209" fmla="*/ 25889 w 1083520"/>
                    <a:gd name="connsiteY209" fmla="*/ 212869 h 292934"/>
                    <a:gd name="connsiteX210" fmla="*/ 27807 w 1083520"/>
                    <a:gd name="connsiteY210" fmla="*/ 214307 h 292934"/>
                    <a:gd name="connsiteX211" fmla="*/ 28766 w 1083520"/>
                    <a:gd name="connsiteY211" fmla="*/ 214787 h 292934"/>
                    <a:gd name="connsiteX212" fmla="*/ 36436 w 1083520"/>
                    <a:gd name="connsiteY212" fmla="*/ 219101 h 292934"/>
                    <a:gd name="connsiteX213" fmla="*/ 38355 w 1083520"/>
                    <a:gd name="connsiteY213" fmla="*/ 220061 h 292934"/>
                    <a:gd name="connsiteX214" fmla="*/ 47943 w 1083520"/>
                    <a:gd name="connsiteY214" fmla="*/ 224855 h 292934"/>
                    <a:gd name="connsiteX215" fmla="*/ 48422 w 1083520"/>
                    <a:gd name="connsiteY215" fmla="*/ 225334 h 292934"/>
                    <a:gd name="connsiteX216" fmla="*/ 56573 w 1083520"/>
                    <a:gd name="connsiteY216" fmla="*/ 228690 h 292934"/>
                    <a:gd name="connsiteX217" fmla="*/ 58971 w 1083520"/>
                    <a:gd name="connsiteY217" fmla="*/ 229649 h 292934"/>
                    <a:gd name="connsiteX218" fmla="*/ 66162 w 1083520"/>
                    <a:gd name="connsiteY218" fmla="*/ 232525 h 292934"/>
                    <a:gd name="connsiteX219" fmla="*/ 73354 w 1083520"/>
                    <a:gd name="connsiteY219" fmla="*/ 234923 h 292934"/>
                    <a:gd name="connsiteX220" fmla="*/ 81024 w 1083520"/>
                    <a:gd name="connsiteY220" fmla="*/ 237320 h 292934"/>
                    <a:gd name="connsiteX221" fmla="*/ 86298 w 1083520"/>
                    <a:gd name="connsiteY221" fmla="*/ 239238 h 292934"/>
                    <a:gd name="connsiteX222" fmla="*/ 89174 w 1083520"/>
                    <a:gd name="connsiteY222" fmla="*/ 240197 h 292934"/>
                    <a:gd name="connsiteX223" fmla="*/ 95887 w 1083520"/>
                    <a:gd name="connsiteY223" fmla="*/ 242114 h 292934"/>
                    <a:gd name="connsiteX224" fmla="*/ 105475 w 1083520"/>
                    <a:gd name="connsiteY224" fmla="*/ 244991 h 292934"/>
                    <a:gd name="connsiteX225" fmla="*/ 112667 w 1083520"/>
                    <a:gd name="connsiteY225" fmla="*/ 246908 h 292934"/>
                    <a:gd name="connsiteX226" fmla="*/ 117461 w 1083520"/>
                    <a:gd name="connsiteY226" fmla="*/ 248347 h 292934"/>
                    <a:gd name="connsiteX227" fmla="*/ 123694 w 1083520"/>
                    <a:gd name="connsiteY227" fmla="*/ 249785 h 292934"/>
                    <a:gd name="connsiteX228" fmla="*/ 130406 w 1083520"/>
                    <a:gd name="connsiteY228" fmla="*/ 251224 h 292934"/>
                    <a:gd name="connsiteX229" fmla="*/ 143350 w 1083520"/>
                    <a:gd name="connsiteY229" fmla="*/ 254100 h 292934"/>
                    <a:gd name="connsiteX230" fmla="*/ 149583 w 1083520"/>
                    <a:gd name="connsiteY230" fmla="*/ 255538 h 292934"/>
                    <a:gd name="connsiteX231" fmla="*/ 151500 w 1083520"/>
                    <a:gd name="connsiteY231" fmla="*/ 256018 h 292934"/>
                    <a:gd name="connsiteX232" fmla="*/ 170199 w 1083520"/>
                    <a:gd name="connsiteY232" fmla="*/ 259853 h 292934"/>
                    <a:gd name="connsiteX233" fmla="*/ 171638 w 1083520"/>
                    <a:gd name="connsiteY233" fmla="*/ 260333 h 292934"/>
                    <a:gd name="connsiteX234" fmla="*/ 189376 w 1083520"/>
                    <a:gd name="connsiteY234" fmla="*/ 263689 h 292934"/>
                    <a:gd name="connsiteX235" fmla="*/ 193691 w 1083520"/>
                    <a:gd name="connsiteY235" fmla="*/ 264647 h 292934"/>
                    <a:gd name="connsiteX236" fmla="*/ 213827 w 1083520"/>
                    <a:gd name="connsiteY236" fmla="*/ 268004 h 292934"/>
                    <a:gd name="connsiteX237" fmla="*/ 220540 w 1083520"/>
                    <a:gd name="connsiteY237" fmla="*/ 268963 h 292934"/>
                    <a:gd name="connsiteX238" fmla="*/ 231087 w 1083520"/>
                    <a:gd name="connsiteY238" fmla="*/ 270401 h 292934"/>
                    <a:gd name="connsiteX239" fmla="*/ 234443 w 1083520"/>
                    <a:gd name="connsiteY239" fmla="*/ 270880 h 292934"/>
                    <a:gd name="connsiteX240" fmla="*/ 246908 w 1083520"/>
                    <a:gd name="connsiteY240" fmla="*/ 272799 h 292934"/>
                    <a:gd name="connsiteX241" fmla="*/ 257936 w 1083520"/>
                    <a:gd name="connsiteY241" fmla="*/ 274236 h 292934"/>
                    <a:gd name="connsiteX242" fmla="*/ 270880 w 1083520"/>
                    <a:gd name="connsiteY242" fmla="*/ 275674 h 292934"/>
                    <a:gd name="connsiteX243" fmla="*/ 279030 w 1083520"/>
                    <a:gd name="connsiteY243" fmla="*/ 276633 h 292934"/>
                    <a:gd name="connsiteX244" fmla="*/ 281427 w 1083520"/>
                    <a:gd name="connsiteY244" fmla="*/ 277113 h 292934"/>
                    <a:gd name="connsiteX245" fmla="*/ 304440 w 1083520"/>
                    <a:gd name="connsiteY245" fmla="*/ 279510 h 292934"/>
                    <a:gd name="connsiteX246" fmla="*/ 307796 w 1083520"/>
                    <a:gd name="connsiteY246" fmla="*/ 279990 h 292934"/>
                    <a:gd name="connsiteX247" fmla="*/ 334645 w 1083520"/>
                    <a:gd name="connsiteY247" fmla="*/ 282387 h 292934"/>
                    <a:gd name="connsiteX248" fmla="*/ 336082 w 1083520"/>
                    <a:gd name="connsiteY248" fmla="*/ 282387 h 292934"/>
                    <a:gd name="connsiteX249" fmla="*/ 339918 w 1083520"/>
                    <a:gd name="connsiteY249" fmla="*/ 282866 h 292934"/>
                    <a:gd name="connsiteX250" fmla="*/ 371081 w 1083520"/>
                    <a:gd name="connsiteY250" fmla="*/ 285263 h 292934"/>
                    <a:gd name="connsiteX251" fmla="*/ 377794 w 1083520"/>
                    <a:gd name="connsiteY251" fmla="*/ 285743 h 292934"/>
                    <a:gd name="connsiteX252" fmla="*/ 412313 w 1083520"/>
                    <a:gd name="connsiteY252" fmla="*/ 288140 h 292934"/>
                    <a:gd name="connsiteX253" fmla="*/ 414710 w 1083520"/>
                    <a:gd name="connsiteY253" fmla="*/ 288140 h 292934"/>
                    <a:gd name="connsiteX254" fmla="*/ 420943 w 1083520"/>
                    <a:gd name="connsiteY254" fmla="*/ 288619 h 292934"/>
                    <a:gd name="connsiteX255" fmla="*/ 442038 w 1083520"/>
                    <a:gd name="connsiteY255" fmla="*/ 289579 h 292934"/>
                    <a:gd name="connsiteX256" fmla="*/ 452106 w 1083520"/>
                    <a:gd name="connsiteY256" fmla="*/ 290057 h 292934"/>
                    <a:gd name="connsiteX257" fmla="*/ 475118 w 1083520"/>
                    <a:gd name="connsiteY257" fmla="*/ 291016 h 292934"/>
                    <a:gd name="connsiteX258" fmla="*/ 482310 w 1083520"/>
                    <a:gd name="connsiteY258" fmla="*/ 291496 h 292934"/>
                    <a:gd name="connsiteX259" fmla="*/ 512514 w 1083520"/>
                    <a:gd name="connsiteY259" fmla="*/ 292455 h 292934"/>
                    <a:gd name="connsiteX260" fmla="*/ 519227 w 1083520"/>
                    <a:gd name="connsiteY260" fmla="*/ 292455 h 292934"/>
                    <a:gd name="connsiteX261" fmla="*/ 542719 w 1083520"/>
                    <a:gd name="connsiteY261" fmla="*/ 292934 h 292934"/>
                    <a:gd name="connsiteX262" fmla="*/ 552787 w 1083520"/>
                    <a:gd name="connsiteY262" fmla="*/ 292934 h 292934"/>
                    <a:gd name="connsiteX263" fmla="*/ 574362 w 1083520"/>
                    <a:gd name="connsiteY263" fmla="*/ 292934 h 292934"/>
                    <a:gd name="connsiteX264" fmla="*/ 583471 w 1083520"/>
                    <a:gd name="connsiteY264" fmla="*/ 292934 h 292934"/>
                    <a:gd name="connsiteX265" fmla="*/ 611757 w 1083520"/>
                    <a:gd name="connsiteY265" fmla="*/ 292455 h 292934"/>
                    <a:gd name="connsiteX266" fmla="*/ 613195 w 1083520"/>
                    <a:gd name="connsiteY266" fmla="*/ 292455 h 292934"/>
                    <a:gd name="connsiteX267" fmla="*/ 642920 w 1083520"/>
                    <a:gd name="connsiteY267" fmla="*/ 291976 h 292934"/>
                    <a:gd name="connsiteX268" fmla="*/ 652030 w 1083520"/>
                    <a:gd name="connsiteY268" fmla="*/ 291496 h 292934"/>
                    <a:gd name="connsiteX269" fmla="*/ 673125 w 1083520"/>
                    <a:gd name="connsiteY269" fmla="*/ 290537 h 292934"/>
                    <a:gd name="connsiteX270" fmla="*/ 678399 w 1083520"/>
                    <a:gd name="connsiteY270" fmla="*/ 290537 h 292934"/>
                    <a:gd name="connsiteX271" fmla="*/ 682234 w 1083520"/>
                    <a:gd name="connsiteY271" fmla="*/ 290537 h 292934"/>
                    <a:gd name="connsiteX272" fmla="*/ 716753 w 1083520"/>
                    <a:gd name="connsiteY272" fmla="*/ 288619 h 292934"/>
                    <a:gd name="connsiteX273" fmla="*/ 721548 w 1083520"/>
                    <a:gd name="connsiteY273" fmla="*/ 288140 h 292934"/>
                    <a:gd name="connsiteX274" fmla="*/ 752711 w 1083520"/>
                    <a:gd name="connsiteY274" fmla="*/ 286222 h 292934"/>
                    <a:gd name="connsiteX275" fmla="*/ 757025 w 1083520"/>
                    <a:gd name="connsiteY275" fmla="*/ 285743 h 292934"/>
                    <a:gd name="connsiteX276" fmla="*/ 759423 w 1083520"/>
                    <a:gd name="connsiteY276" fmla="*/ 285743 h 292934"/>
                    <a:gd name="connsiteX277" fmla="*/ 781956 w 1083520"/>
                    <a:gd name="connsiteY277" fmla="*/ 283825 h 292934"/>
                    <a:gd name="connsiteX278" fmla="*/ 785791 w 1083520"/>
                    <a:gd name="connsiteY278" fmla="*/ 283346 h 292934"/>
                    <a:gd name="connsiteX279" fmla="*/ 811682 w 1083520"/>
                    <a:gd name="connsiteY279" fmla="*/ 280949 h 292934"/>
                    <a:gd name="connsiteX280" fmla="*/ 813119 w 1083520"/>
                    <a:gd name="connsiteY280" fmla="*/ 280949 h 292934"/>
                    <a:gd name="connsiteX281" fmla="*/ 821270 w 1083520"/>
                    <a:gd name="connsiteY281" fmla="*/ 279990 h 292934"/>
                    <a:gd name="connsiteX282" fmla="*/ 834693 w 1083520"/>
                    <a:gd name="connsiteY282" fmla="*/ 278551 h 292934"/>
                    <a:gd name="connsiteX283" fmla="*/ 844762 w 1083520"/>
                    <a:gd name="connsiteY283" fmla="*/ 277113 h 292934"/>
                    <a:gd name="connsiteX284" fmla="*/ 857228 w 1083520"/>
                    <a:gd name="connsiteY284" fmla="*/ 275674 h 292934"/>
                    <a:gd name="connsiteX285" fmla="*/ 860104 w 1083520"/>
                    <a:gd name="connsiteY285" fmla="*/ 275196 h 292934"/>
                    <a:gd name="connsiteX286" fmla="*/ 868254 w 1083520"/>
                    <a:gd name="connsiteY286" fmla="*/ 274236 h 292934"/>
                    <a:gd name="connsiteX287" fmla="*/ 877843 w 1083520"/>
                    <a:gd name="connsiteY287" fmla="*/ 272799 h 292934"/>
                    <a:gd name="connsiteX288" fmla="*/ 888870 w 1083520"/>
                    <a:gd name="connsiteY288" fmla="*/ 270880 h 292934"/>
                    <a:gd name="connsiteX289" fmla="*/ 897980 w 1083520"/>
                    <a:gd name="connsiteY289" fmla="*/ 269442 h 292934"/>
                    <a:gd name="connsiteX290" fmla="*/ 899897 w 1083520"/>
                    <a:gd name="connsiteY290" fmla="*/ 268963 h 292934"/>
                    <a:gd name="connsiteX291" fmla="*/ 909486 w 1083520"/>
                    <a:gd name="connsiteY291" fmla="*/ 267524 h 292934"/>
                    <a:gd name="connsiteX292" fmla="*/ 917157 w 1083520"/>
                    <a:gd name="connsiteY292" fmla="*/ 266086 h 292934"/>
                    <a:gd name="connsiteX293" fmla="*/ 929143 w 1083520"/>
                    <a:gd name="connsiteY293" fmla="*/ 263689 h 292934"/>
                    <a:gd name="connsiteX294" fmla="*/ 935375 w 1083520"/>
                    <a:gd name="connsiteY294" fmla="*/ 262250 h 292934"/>
                    <a:gd name="connsiteX295" fmla="*/ 935854 w 1083520"/>
                    <a:gd name="connsiteY295" fmla="*/ 262250 h 292934"/>
                    <a:gd name="connsiteX296" fmla="*/ 953115 w 1083520"/>
                    <a:gd name="connsiteY296" fmla="*/ 258415 h 292934"/>
                    <a:gd name="connsiteX297" fmla="*/ 968935 w 1083520"/>
                    <a:gd name="connsiteY297" fmla="*/ 254580 h 292934"/>
                    <a:gd name="connsiteX298" fmla="*/ 969415 w 1083520"/>
                    <a:gd name="connsiteY298" fmla="*/ 254580 h 292934"/>
                    <a:gd name="connsiteX299" fmla="*/ 973251 w 1083520"/>
                    <a:gd name="connsiteY299" fmla="*/ 253621 h 292934"/>
                    <a:gd name="connsiteX300" fmla="*/ 983798 w 1083520"/>
                    <a:gd name="connsiteY300" fmla="*/ 250744 h 292934"/>
                    <a:gd name="connsiteX301" fmla="*/ 989072 w 1083520"/>
                    <a:gd name="connsiteY301" fmla="*/ 249306 h 292934"/>
                    <a:gd name="connsiteX302" fmla="*/ 997701 w 1083520"/>
                    <a:gd name="connsiteY302" fmla="*/ 246908 h 292934"/>
                    <a:gd name="connsiteX303" fmla="*/ 999619 w 1083520"/>
                    <a:gd name="connsiteY303" fmla="*/ 246430 h 292934"/>
                    <a:gd name="connsiteX304" fmla="*/ 1002495 w 1083520"/>
                    <a:gd name="connsiteY304" fmla="*/ 245470 h 292934"/>
                    <a:gd name="connsiteX305" fmla="*/ 1012084 w 1083520"/>
                    <a:gd name="connsiteY305" fmla="*/ 242114 h 292934"/>
                    <a:gd name="connsiteX306" fmla="*/ 1016400 w 1083520"/>
                    <a:gd name="connsiteY306" fmla="*/ 240676 h 292934"/>
                    <a:gd name="connsiteX307" fmla="*/ 1026467 w 1083520"/>
                    <a:gd name="connsiteY307" fmla="*/ 236841 h 292934"/>
                    <a:gd name="connsiteX308" fmla="*/ 1027906 w 1083520"/>
                    <a:gd name="connsiteY308" fmla="*/ 236361 h 292934"/>
                    <a:gd name="connsiteX309" fmla="*/ 1028385 w 1083520"/>
                    <a:gd name="connsiteY309" fmla="*/ 236361 h 292934"/>
                    <a:gd name="connsiteX310" fmla="*/ 1029824 w 1083520"/>
                    <a:gd name="connsiteY310" fmla="*/ 235881 h 292934"/>
                    <a:gd name="connsiteX311" fmla="*/ 1036536 w 1083520"/>
                    <a:gd name="connsiteY311" fmla="*/ 233005 h 292934"/>
                    <a:gd name="connsiteX312" fmla="*/ 1038933 w 1083520"/>
                    <a:gd name="connsiteY312" fmla="*/ 231567 h 292934"/>
                    <a:gd name="connsiteX313" fmla="*/ 1044207 w 1083520"/>
                    <a:gd name="connsiteY313" fmla="*/ 229170 h 292934"/>
                    <a:gd name="connsiteX314" fmla="*/ 1046604 w 1083520"/>
                    <a:gd name="connsiteY314" fmla="*/ 227731 h 292934"/>
                    <a:gd name="connsiteX315" fmla="*/ 1051877 w 1083520"/>
                    <a:gd name="connsiteY315" fmla="*/ 224855 h 292934"/>
                    <a:gd name="connsiteX316" fmla="*/ 1053316 w 1083520"/>
                    <a:gd name="connsiteY316" fmla="*/ 223895 h 292934"/>
                    <a:gd name="connsiteX317" fmla="*/ 1053796 w 1083520"/>
                    <a:gd name="connsiteY317" fmla="*/ 223895 h 292934"/>
                    <a:gd name="connsiteX318" fmla="*/ 1059549 w 1083520"/>
                    <a:gd name="connsiteY318" fmla="*/ 220061 h 292934"/>
                    <a:gd name="connsiteX319" fmla="*/ 1060507 w 1083520"/>
                    <a:gd name="connsiteY319" fmla="*/ 219101 h 292934"/>
                    <a:gd name="connsiteX320" fmla="*/ 1064343 w 1083520"/>
                    <a:gd name="connsiteY320" fmla="*/ 215745 h 292934"/>
                    <a:gd name="connsiteX321" fmla="*/ 1069137 w 1083520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520" h="292934">
                      <a:moveTo>
                        <a:pt x="1069137" y="215745"/>
                      </a:moveTo>
                      <a:cubicBezTo>
                        <a:pt x="1070096" y="214787"/>
                        <a:pt x="1071055" y="213828"/>
                        <a:pt x="1072013" y="213348"/>
                      </a:cubicBezTo>
                      <a:cubicBezTo>
                        <a:pt x="1072493" y="212869"/>
                        <a:pt x="1072973" y="212389"/>
                        <a:pt x="1073452" y="211909"/>
                      </a:cubicBezTo>
                      <a:cubicBezTo>
                        <a:pt x="1073932" y="210951"/>
                        <a:pt x="1074890" y="210472"/>
                        <a:pt x="1075370" y="209512"/>
                      </a:cubicBezTo>
                      <a:cubicBezTo>
                        <a:pt x="1075849" y="209034"/>
                        <a:pt x="1076329" y="208554"/>
                        <a:pt x="1076329" y="208075"/>
                      </a:cubicBezTo>
                      <a:cubicBezTo>
                        <a:pt x="1076808" y="207115"/>
                        <a:pt x="1077287" y="206157"/>
                        <a:pt x="1077767" y="205678"/>
                      </a:cubicBezTo>
                      <a:cubicBezTo>
                        <a:pt x="1078246" y="205198"/>
                        <a:pt x="1078246" y="204718"/>
                        <a:pt x="1078726" y="204239"/>
                      </a:cubicBezTo>
                      <a:cubicBezTo>
                        <a:pt x="1079205" y="203281"/>
                        <a:pt x="1079205" y="202321"/>
                        <a:pt x="1079685" y="201362"/>
                      </a:cubicBezTo>
                      <a:cubicBezTo>
                        <a:pt x="1079685" y="200883"/>
                        <a:pt x="1080165" y="200404"/>
                        <a:pt x="1080165" y="199924"/>
                      </a:cubicBezTo>
                      <a:cubicBezTo>
                        <a:pt x="1080643" y="198486"/>
                        <a:pt x="1080643" y="197048"/>
                        <a:pt x="1080643" y="195609"/>
                      </a:cubicBezTo>
                      <a:lnTo>
                        <a:pt x="1083520" y="99722"/>
                      </a:lnTo>
                      <a:cubicBezTo>
                        <a:pt x="1083520" y="101161"/>
                        <a:pt x="1083040" y="102600"/>
                        <a:pt x="1083040" y="104037"/>
                      </a:cubicBezTo>
                      <a:cubicBezTo>
                        <a:pt x="1083040" y="104517"/>
                        <a:pt x="1082562" y="104997"/>
                        <a:pt x="1082562" y="105475"/>
                      </a:cubicBezTo>
                      <a:cubicBezTo>
                        <a:pt x="1082082" y="106434"/>
                        <a:pt x="1082082" y="107394"/>
                        <a:pt x="1081602" y="108352"/>
                      </a:cubicBezTo>
                      <a:cubicBezTo>
                        <a:pt x="1081602" y="108831"/>
                        <a:pt x="1081123" y="109311"/>
                        <a:pt x="1080643" y="109791"/>
                      </a:cubicBezTo>
                      <a:cubicBezTo>
                        <a:pt x="1080165" y="110750"/>
                        <a:pt x="1079685" y="111708"/>
                        <a:pt x="1079205" y="112188"/>
                      </a:cubicBezTo>
                      <a:cubicBezTo>
                        <a:pt x="1078726" y="112667"/>
                        <a:pt x="1078246" y="113147"/>
                        <a:pt x="1078246" y="113626"/>
                      </a:cubicBezTo>
                      <a:cubicBezTo>
                        <a:pt x="1077767" y="114585"/>
                        <a:pt x="1076808" y="115064"/>
                        <a:pt x="1076329" y="116023"/>
                      </a:cubicBezTo>
                      <a:cubicBezTo>
                        <a:pt x="1075849" y="116503"/>
                        <a:pt x="1075370" y="116983"/>
                        <a:pt x="1074890" y="117461"/>
                      </a:cubicBezTo>
                      <a:cubicBezTo>
                        <a:pt x="1073932" y="118420"/>
                        <a:pt x="1072973" y="119380"/>
                        <a:pt x="1072013" y="119858"/>
                      </a:cubicBezTo>
                      <a:cubicBezTo>
                        <a:pt x="1071534" y="120338"/>
                        <a:pt x="1071055" y="120817"/>
                        <a:pt x="1070576" y="121297"/>
                      </a:cubicBezTo>
                      <a:cubicBezTo>
                        <a:pt x="1069137" y="122256"/>
                        <a:pt x="1068179" y="123214"/>
                        <a:pt x="1066740" y="124653"/>
                      </a:cubicBezTo>
                      <a:cubicBezTo>
                        <a:pt x="1066260" y="125133"/>
                        <a:pt x="1066260" y="125133"/>
                        <a:pt x="1065781" y="125611"/>
                      </a:cubicBezTo>
                      <a:cubicBezTo>
                        <a:pt x="1063863" y="127050"/>
                        <a:pt x="1061946" y="128488"/>
                        <a:pt x="1060027" y="129447"/>
                      </a:cubicBezTo>
                      <a:cubicBezTo>
                        <a:pt x="1059549" y="129927"/>
                        <a:pt x="1059069" y="129927"/>
                        <a:pt x="1058590" y="130406"/>
                      </a:cubicBezTo>
                      <a:cubicBezTo>
                        <a:pt x="1057151" y="131366"/>
                        <a:pt x="1055233" y="132324"/>
                        <a:pt x="1053316" y="133283"/>
                      </a:cubicBezTo>
                      <a:cubicBezTo>
                        <a:pt x="1052357" y="133763"/>
                        <a:pt x="1051877" y="134241"/>
                        <a:pt x="1050919" y="134721"/>
                      </a:cubicBezTo>
                      <a:cubicBezTo>
                        <a:pt x="1049001" y="135680"/>
                        <a:pt x="1047563" y="136639"/>
                        <a:pt x="1045644" y="137119"/>
                      </a:cubicBezTo>
                      <a:cubicBezTo>
                        <a:pt x="1044686" y="137597"/>
                        <a:pt x="1043727" y="138077"/>
                        <a:pt x="1043247" y="138557"/>
                      </a:cubicBezTo>
                      <a:cubicBezTo>
                        <a:pt x="1040850" y="139516"/>
                        <a:pt x="1038933" y="140474"/>
                        <a:pt x="1036536" y="141433"/>
                      </a:cubicBezTo>
                      <a:cubicBezTo>
                        <a:pt x="1036056" y="141433"/>
                        <a:pt x="1035577" y="141913"/>
                        <a:pt x="1035097" y="141913"/>
                      </a:cubicBezTo>
                      <a:cubicBezTo>
                        <a:pt x="1034618" y="142392"/>
                        <a:pt x="1033658" y="142392"/>
                        <a:pt x="1033180" y="142871"/>
                      </a:cubicBezTo>
                      <a:cubicBezTo>
                        <a:pt x="1029824" y="144310"/>
                        <a:pt x="1026467" y="145269"/>
                        <a:pt x="1022632" y="146707"/>
                      </a:cubicBezTo>
                      <a:cubicBezTo>
                        <a:pt x="1021194" y="147186"/>
                        <a:pt x="1019755" y="147666"/>
                        <a:pt x="1018317" y="148146"/>
                      </a:cubicBezTo>
                      <a:cubicBezTo>
                        <a:pt x="1016878" y="148624"/>
                        <a:pt x="1015441" y="149104"/>
                        <a:pt x="1014002" y="149583"/>
                      </a:cubicBezTo>
                      <a:lnTo>
                        <a:pt x="1015441" y="98284"/>
                      </a:lnTo>
                      <a:lnTo>
                        <a:pt x="1015441" y="98284"/>
                      </a:lnTo>
                      <a:lnTo>
                        <a:pt x="1015441" y="98284"/>
                      </a:lnTo>
                      <a:lnTo>
                        <a:pt x="1015441" y="98284"/>
                      </a:lnTo>
                      <a:lnTo>
                        <a:pt x="1015441" y="98284"/>
                      </a:lnTo>
                      <a:cubicBezTo>
                        <a:pt x="1015441" y="96845"/>
                        <a:pt x="1015441" y="95408"/>
                        <a:pt x="1014961" y="93969"/>
                      </a:cubicBezTo>
                      <a:cubicBezTo>
                        <a:pt x="1014961" y="93490"/>
                        <a:pt x="1014481" y="93011"/>
                        <a:pt x="1014481" y="92531"/>
                      </a:cubicBezTo>
                      <a:cubicBezTo>
                        <a:pt x="1014002" y="91572"/>
                        <a:pt x="1013522" y="90134"/>
                        <a:pt x="1013044" y="89175"/>
                      </a:cubicBezTo>
                      <a:cubicBezTo>
                        <a:pt x="1013044" y="88695"/>
                        <a:pt x="1012564" y="88217"/>
                        <a:pt x="1012564" y="87737"/>
                      </a:cubicBezTo>
                      <a:cubicBezTo>
                        <a:pt x="1012084" y="86298"/>
                        <a:pt x="1011125" y="85339"/>
                        <a:pt x="1010167" y="83901"/>
                      </a:cubicBezTo>
                      <a:cubicBezTo>
                        <a:pt x="1010167" y="83422"/>
                        <a:pt x="1009687" y="83422"/>
                        <a:pt x="1009687" y="82942"/>
                      </a:cubicBezTo>
                      <a:cubicBezTo>
                        <a:pt x="1008728" y="81504"/>
                        <a:pt x="1007290" y="80065"/>
                        <a:pt x="1005372" y="78628"/>
                      </a:cubicBezTo>
                      <a:cubicBezTo>
                        <a:pt x="1004892" y="78148"/>
                        <a:pt x="1004414" y="77668"/>
                        <a:pt x="1003934" y="77668"/>
                      </a:cubicBezTo>
                      <a:cubicBezTo>
                        <a:pt x="1002495" y="76709"/>
                        <a:pt x="1001537" y="75271"/>
                        <a:pt x="1000098" y="74312"/>
                      </a:cubicBezTo>
                      <a:cubicBezTo>
                        <a:pt x="999619" y="73834"/>
                        <a:pt x="998661" y="73354"/>
                        <a:pt x="998181" y="72874"/>
                      </a:cubicBezTo>
                      <a:cubicBezTo>
                        <a:pt x="996742" y="71915"/>
                        <a:pt x="994825" y="70477"/>
                        <a:pt x="993387" y="69518"/>
                      </a:cubicBezTo>
                      <a:cubicBezTo>
                        <a:pt x="992907" y="69039"/>
                        <a:pt x="992428" y="68559"/>
                        <a:pt x="991469" y="68559"/>
                      </a:cubicBezTo>
                      <a:cubicBezTo>
                        <a:pt x="991469" y="68559"/>
                        <a:pt x="990989" y="68079"/>
                        <a:pt x="990989" y="68079"/>
                      </a:cubicBezTo>
                      <a:cubicBezTo>
                        <a:pt x="990509" y="67601"/>
                        <a:pt x="989551" y="67121"/>
                        <a:pt x="989072" y="67121"/>
                      </a:cubicBezTo>
                      <a:cubicBezTo>
                        <a:pt x="986675" y="65682"/>
                        <a:pt x="984278" y="64245"/>
                        <a:pt x="981401" y="62806"/>
                      </a:cubicBezTo>
                      <a:cubicBezTo>
                        <a:pt x="979962" y="62326"/>
                        <a:pt x="979003" y="61368"/>
                        <a:pt x="977565" y="60888"/>
                      </a:cubicBezTo>
                      <a:cubicBezTo>
                        <a:pt x="974689" y="59450"/>
                        <a:pt x="972292" y="58491"/>
                        <a:pt x="969415" y="57053"/>
                      </a:cubicBezTo>
                      <a:cubicBezTo>
                        <a:pt x="968456" y="56573"/>
                        <a:pt x="967976" y="56094"/>
                        <a:pt x="967018" y="56094"/>
                      </a:cubicBezTo>
                      <a:cubicBezTo>
                        <a:pt x="966538" y="55615"/>
                        <a:pt x="965579" y="55615"/>
                        <a:pt x="965100" y="55135"/>
                      </a:cubicBezTo>
                      <a:cubicBezTo>
                        <a:pt x="963182" y="54176"/>
                        <a:pt x="961265" y="53696"/>
                        <a:pt x="958868" y="52738"/>
                      </a:cubicBezTo>
                      <a:cubicBezTo>
                        <a:pt x="956949" y="51779"/>
                        <a:pt x="954552" y="51299"/>
                        <a:pt x="952635" y="50341"/>
                      </a:cubicBezTo>
                      <a:cubicBezTo>
                        <a:pt x="950237" y="49382"/>
                        <a:pt x="948320" y="48902"/>
                        <a:pt x="945923" y="47943"/>
                      </a:cubicBezTo>
                      <a:cubicBezTo>
                        <a:pt x="944484" y="47465"/>
                        <a:pt x="943046" y="46985"/>
                        <a:pt x="941607" y="46505"/>
                      </a:cubicBezTo>
                      <a:cubicBezTo>
                        <a:pt x="940649" y="46026"/>
                        <a:pt x="939690" y="46026"/>
                        <a:pt x="939210" y="45546"/>
                      </a:cubicBezTo>
                      <a:cubicBezTo>
                        <a:pt x="937293" y="45067"/>
                        <a:pt x="935375" y="44588"/>
                        <a:pt x="933457" y="43629"/>
                      </a:cubicBezTo>
                      <a:cubicBezTo>
                        <a:pt x="930580" y="42670"/>
                        <a:pt x="927704" y="42190"/>
                        <a:pt x="924827" y="41232"/>
                      </a:cubicBezTo>
                      <a:cubicBezTo>
                        <a:pt x="922910" y="40752"/>
                        <a:pt x="920513" y="40273"/>
                        <a:pt x="918594" y="39313"/>
                      </a:cubicBezTo>
                      <a:cubicBezTo>
                        <a:pt x="917157" y="38835"/>
                        <a:pt x="915718" y="38355"/>
                        <a:pt x="914760" y="38355"/>
                      </a:cubicBezTo>
                      <a:cubicBezTo>
                        <a:pt x="912841" y="37876"/>
                        <a:pt x="910924" y="37396"/>
                        <a:pt x="909486" y="36916"/>
                      </a:cubicBezTo>
                      <a:cubicBezTo>
                        <a:pt x="907568" y="36437"/>
                        <a:pt x="905650" y="35958"/>
                        <a:pt x="903733" y="35479"/>
                      </a:cubicBezTo>
                      <a:cubicBezTo>
                        <a:pt x="899897" y="34519"/>
                        <a:pt x="896061" y="33560"/>
                        <a:pt x="892226" y="33082"/>
                      </a:cubicBezTo>
                      <a:cubicBezTo>
                        <a:pt x="890308" y="32602"/>
                        <a:pt x="888391" y="32122"/>
                        <a:pt x="886952" y="31643"/>
                      </a:cubicBezTo>
                      <a:cubicBezTo>
                        <a:pt x="886473" y="31643"/>
                        <a:pt x="885994" y="31643"/>
                        <a:pt x="885514" y="31163"/>
                      </a:cubicBezTo>
                      <a:cubicBezTo>
                        <a:pt x="880240" y="30205"/>
                        <a:pt x="874967" y="28766"/>
                        <a:pt x="869214" y="27807"/>
                      </a:cubicBezTo>
                      <a:cubicBezTo>
                        <a:pt x="868734" y="27807"/>
                        <a:pt x="868254" y="27807"/>
                        <a:pt x="867775" y="27327"/>
                      </a:cubicBezTo>
                      <a:cubicBezTo>
                        <a:pt x="862981" y="26369"/>
                        <a:pt x="857707" y="25410"/>
                        <a:pt x="852433" y="24452"/>
                      </a:cubicBezTo>
                      <a:cubicBezTo>
                        <a:pt x="850995" y="24452"/>
                        <a:pt x="850036" y="23972"/>
                        <a:pt x="848598" y="23972"/>
                      </a:cubicBezTo>
                      <a:cubicBezTo>
                        <a:pt x="842845" y="23013"/>
                        <a:pt x="837571" y="22054"/>
                        <a:pt x="831818" y="21096"/>
                      </a:cubicBezTo>
                      <a:cubicBezTo>
                        <a:pt x="829899" y="20616"/>
                        <a:pt x="827982" y="20616"/>
                        <a:pt x="826065" y="20136"/>
                      </a:cubicBezTo>
                      <a:cubicBezTo>
                        <a:pt x="822708" y="19657"/>
                        <a:pt x="819352" y="19177"/>
                        <a:pt x="815996" y="18699"/>
                      </a:cubicBezTo>
                      <a:cubicBezTo>
                        <a:pt x="815516" y="18699"/>
                        <a:pt x="815037" y="18699"/>
                        <a:pt x="814557" y="18699"/>
                      </a:cubicBezTo>
                      <a:cubicBezTo>
                        <a:pt x="808805" y="17739"/>
                        <a:pt x="803052" y="17260"/>
                        <a:pt x="797299" y="16301"/>
                      </a:cubicBezTo>
                      <a:cubicBezTo>
                        <a:pt x="796819" y="16301"/>
                        <a:pt x="795860" y="16301"/>
                        <a:pt x="795380" y="15822"/>
                      </a:cubicBezTo>
                      <a:cubicBezTo>
                        <a:pt x="788669" y="14863"/>
                        <a:pt x="781956" y="13904"/>
                        <a:pt x="775244" y="13424"/>
                      </a:cubicBezTo>
                      <a:cubicBezTo>
                        <a:pt x="774764" y="13424"/>
                        <a:pt x="774764" y="13424"/>
                        <a:pt x="774286" y="13424"/>
                      </a:cubicBezTo>
                      <a:cubicBezTo>
                        <a:pt x="772847" y="13424"/>
                        <a:pt x="771888" y="12944"/>
                        <a:pt x="770450" y="12944"/>
                      </a:cubicBezTo>
                      <a:cubicBezTo>
                        <a:pt x="764697" y="12466"/>
                        <a:pt x="758464" y="11507"/>
                        <a:pt x="752711" y="11027"/>
                      </a:cubicBezTo>
                      <a:cubicBezTo>
                        <a:pt x="750314" y="10547"/>
                        <a:pt x="747917" y="10547"/>
                        <a:pt x="745040" y="10069"/>
                      </a:cubicBezTo>
                      <a:cubicBezTo>
                        <a:pt x="739767" y="9589"/>
                        <a:pt x="734492" y="9110"/>
                        <a:pt x="728739" y="8630"/>
                      </a:cubicBezTo>
                      <a:cubicBezTo>
                        <a:pt x="727301" y="8630"/>
                        <a:pt x="725862" y="8150"/>
                        <a:pt x="723945" y="8150"/>
                      </a:cubicBezTo>
                      <a:cubicBezTo>
                        <a:pt x="723465" y="8150"/>
                        <a:pt x="722506" y="8150"/>
                        <a:pt x="722027" y="8150"/>
                      </a:cubicBezTo>
                      <a:cubicBezTo>
                        <a:pt x="712438" y="7192"/>
                        <a:pt x="702370" y="6713"/>
                        <a:pt x="692782" y="5753"/>
                      </a:cubicBezTo>
                      <a:cubicBezTo>
                        <a:pt x="690863" y="5753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4" y="3356"/>
                      </a:cubicBezTo>
                      <a:cubicBezTo>
                        <a:pt x="656344" y="3356"/>
                        <a:pt x="655866" y="3356"/>
                        <a:pt x="655866" y="3356"/>
                      </a:cubicBezTo>
                      <a:cubicBezTo>
                        <a:pt x="654906" y="3356"/>
                        <a:pt x="653947" y="3356"/>
                        <a:pt x="652989" y="3356"/>
                      </a:cubicBezTo>
                      <a:cubicBezTo>
                        <a:pt x="645797" y="2877"/>
                        <a:pt x="638126" y="2397"/>
                        <a:pt x="630934" y="2397"/>
                      </a:cubicBezTo>
                      <a:cubicBezTo>
                        <a:pt x="628537" y="2397"/>
                        <a:pt x="626140" y="2397"/>
                        <a:pt x="623743" y="1918"/>
                      </a:cubicBezTo>
                      <a:cubicBezTo>
                        <a:pt x="616551" y="1439"/>
                        <a:pt x="609360" y="1439"/>
                        <a:pt x="602168" y="959"/>
                      </a:cubicBezTo>
                      <a:cubicBezTo>
                        <a:pt x="600731" y="959"/>
                        <a:pt x="598812" y="959"/>
                        <a:pt x="597374" y="959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0" y="480"/>
                        <a:pt x="551349" y="480"/>
                        <a:pt x="544636" y="0"/>
                      </a:cubicBezTo>
                      <a:cubicBezTo>
                        <a:pt x="542239" y="0"/>
                        <a:pt x="539842" y="0"/>
                        <a:pt x="537445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6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4" y="480"/>
                        <a:pt x="463132" y="959"/>
                        <a:pt x="456421" y="959"/>
                      </a:cubicBezTo>
                      <a:cubicBezTo>
                        <a:pt x="453544" y="959"/>
                        <a:pt x="450188" y="959"/>
                        <a:pt x="447312" y="1439"/>
                      </a:cubicBezTo>
                      <a:cubicBezTo>
                        <a:pt x="441558" y="1439"/>
                        <a:pt x="435805" y="1918"/>
                        <a:pt x="430052" y="1918"/>
                      </a:cubicBezTo>
                      <a:cubicBezTo>
                        <a:pt x="428613" y="1918"/>
                        <a:pt x="426696" y="1918"/>
                        <a:pt x="425258" y="1918"/>
                      </a:cubicBezTo>
                      <a:cubicBezTo>
                        <a:pt x="423819" y="1918"/>
                        <a:pt x="422380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6" y="3356"/>
                      </a:cubicBezTo>
                      <a:cubicBezTo>
                        <a:pt x="391697" y="3356"/>
                        <a:pt x="390739" y="3356"/>
                        <a:pt x="389780" y="3356"/>
                      </a:cubicBezTo>
                      <a:cubicBezTo>
                        <a:pt x="379711" y="3836"/>
                        <a:pt x="369643" y="4794"/>
                        <a:pt x="360054" y="5274"/>
                      </a:cubicBezTo>
                      <a:cubicBezTo>
                        <a:pt x="359095" y="5274"/>
                        <a:pt x="357657" y="5274"/>
                        <a:pt x="356698" y="5274"/>
                      </a:cubicBezTo>
                      <a:cubicBezTo>
                        <a:pt x="354781" y="5274"/>
                        <a:pt x="352863" y="5753"/>
                        <a:pt x="350945" y="5753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5" y="7192"/>
                        <a:pt x="330329" y="7192"/>
                        <a:pt x="326974" y="7671"/>
                      </a:cubicBezTo>
                      <a:cubicBezTo>
                        <a:pt x="322179" y="8150"/>
                        <a:pt x="317865" y="8630"/>
                        <a:pt x="313070" y="9110"/>
                      </a:cubicBezTo>
                      <a:cubicBezTo>
                        <a:pt x="311152" y="9110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7"/>
                        <a:pt x="296290" y="11027"/>
                        <a:pt x="292933" y="11027"/>
                      </a:cubicBezTo>
                      <a:cubicBezTo>
                        <a:pt x="289099" y="11507"/>
                        <a:pt x="285742" y="11986"/>
                        <a:pt x="281907" y="12466"/>
                      </a:cubicBezTo>
                      <a:cubicBezTo>
                        <a:pt x="278550" y="12944"/>
                        <a:pt x="275195" y="13424"/>
                        <a:pt x="272319" y="13904"/>
                      </a:cubicBezTo>
                      <a:cubicBezTo>
                        <a:pt x="269921" y="14383"/>
                        <a:pt x="268003" y="14383"/>
                        <a:pt x="265606" y="14863"/>
                      </a:cubicBezTo>
                      <a:cubicBezTo>
                        <a:pt x="264167" y="14863"/>
                        <a:pt x="262730" y="15342"/>
                        <a:pt x="261291" y="15342"/>
                      </a:cubicBezTo>
                      <a:cubicBezTo>
                        <a:pt x="258414" y="15822"/>
                        <a:pt x="256017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39"/>
                      </a:cubicBezTo>
                      <a:cubicBezTo>
                        <a:pt x="239717" y="18219"/>
                        <a:pt x="236840" y="18699"/>
                        <a:pt x="234443" y="19177"/>
                      </a:cubicBezTo>
                      <a:cubicBezTo>
                        <a:pt x="233004" y="19177"/>
                        <a:pt x="231567" y="19657"/>
                        <a:pt x="230128" y="19657"/>
                      </a:cubicBezTo>
                      <a:cubicBezTo>
                        <a:pt x="227731" y="20136"/>
                        <a:pt x="225813" y="20616"/>
                        <a:pt x="223415" y="20616"/>
                      </a:cubicBezTo>
                      <a:cubicBezTo>
                        <a:pt x="221018" y="21096"/>
                        <a:pt x="219101" y="21575"/>
                        <a:pt x="216704" y="21575"/>
                      </a:cubicBezTo>
                      <a:cubicBezTo>
                        <a:pt x="212868" y="22054"/>
                        <a:pt x="209032" y="23013"/>
                        <a:pt x="205198" y="23493"/>
                      </a:cubicBezTo>
                      <a:cubicBezTo>
                        <a:pt x="203279" y="23972"/>
                        <a:pt x="201362" y="23972"/>
                        <a:pt x="199444" y="24452"/>
                      </a:cubicBezTo>
                      <a:cubicBezTo>
                        <a:pt x="198965" y="24452"/>
                        <a:pt x="198485" y="24452"/>
                        <a:pt x="198006" y="24930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9" y="33560"/>
                        <a:pt x="159172" y="34040"/>
                        <a:pt x="156295" y="34999"/>
                      </a:cubicBezTo>
                      <a:cubicBezTo>
                        <a:pt x="154857" y="35479"/>
                        <a:pt x="152939" y="35958"/>
                        <a:pt x="151500" y="36437"/>
                      </a:cubicBezTo>
                      <a:cubicBezTo>
                        <a:pt x="149103" y="37396"/>
                        <a:pt x="146227" y="37876"/>
                        <a:pt x="143830" y="38835"/>
                      </a:cubicBezTo>
                      <a:cubicBezTo>
                        <a:pt x="143350" y="38835"/>
                        <a:pt x="142392" y="39313"/>
                        <a:pt x="141912" y="39313"/>
                      </a:cubicBezTo>
                      <a:cubicBezTo>
                        <a:pt x="140953" y="39793"/>
                        <a:pt x="140474" y="39793"/>
                        <a:pt x="139515" y="40273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6" y="43629"/>
                        <a:pt x="128967" y="44108"/>
                        <a:pt x="127529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0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3" y="48423"/>
                      </a:cubicBezTo>
                      <a:cubicBezTo>
                        <a:pt x="116023" y="48423"/>
                        <a:pt x="115543" y="48902"/>
                        <a:pt x="115064" y="48902"/>
                      </a:cubicBezTo>
                      <a:cubicBezTo>
                        <a:pt x="113146" y="49862"/>
                        <a:pt x="110748" y="50820"/>
                        <a:pt x="108831" y="51779"/>
                      </a:cubicBezTo>
                      <a:cubicBezTo>
                        <a:pt x="107873" y="52259"/>
                        <a:pt x="107393" y="52259"/>
                        <a:pt x="106434" y="52738"/>
                      </a:cubicBezTo>
                      <a:cubicBezTo>
                        <a:pt x="104996" y="53696"/>
                        <a:pt x="103078" y="54176"/>
                        <a:pt x="101640" y="55135"/>
                      </a:cubicBezTo>
                      <a:cubicBezTo>
                        <a:pt x="101160" y="55615"/>
                        <a:pt x="100201" y="56094"/>
                        <a:pt x="99722" y="56094"/>
                      </a:cubicBezTo>
                      <a:cubicBezTo>
                        <a:pt x="98284" y="57053"/>
                        <a:pt x="96365" y="58012"/>
                        <a:pt x="94928" y="58491"/>
                      </a:cubicBezTo>
                      <a:cubicBezTo>
                        <a:pt x="94448" y="58491"/>
                        <a:pt x="93968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0" y="58971"/>
                      </a:cubicBezTo>
                      <a:cubicBezTo>
                        <a:pt x="91092" y="59929"/>
                        <a:pt x="89654" y="61368"/>
                        <a:pt x="88215" y="62326"/>
                      </a:cubicBezTo>
                      <a:cubicBezTo>
                        <a:pt x="87737" y="62326"/>
                        <a:pt x="87737" y="62806"/>
                        <a:pt x="87257" y="62806"/>
                      </a:cubicBezTo>
                      <a:cubicBezTo>
                        <a:pt x="85818" y="63765"/>
                        <a:pt x="84860" y="64724"/>
                        <a:pt x="83901" y="65682"/>
                      </a:cubicBezTo>
                      <a:cubicBezTo>
                        <a:pt x="83421" y="66162"/>
                        <a:pt x="82942" y="66642"/>
                        <a:pt x="82462" y="67121"/>
                      </a:cubicBezTo>
                      <a:cubicBezTo>
                        <a:pt x="81504" y="68079"/>
                        <a:pt x="81024" y="68559"/>
                        <a:pt x="80065" y="69518"/>
                      </a:cubicBezTo>
                      <a:cubicBezTo>
                        <a:pt x="79585" y="69998"/>
                        <a:pt x="79107" y="70477"/>
                        <a:pt x="78627" y="70956"/>
                      </a:cubicBezTo>
                      <a:cubicBezTo>
                        <a:pt x="78148" y="71915"/>
                        <a:pt x="77188" y="72395"/>
                        <a:pt x="76709" y="73354"/>
                      </a:cubicBezTo>
                      <a:cubicBezTo>
                        <a:pt x="76230" y="73834"/>
                        <a:pt x="76230" y="74312"/>
                        <a:pt x="75751" y="74792"/>
                      </a:cubicBezTo>
                      <a:cubicBezTo>
                        <a:pt x="75271" y="75751"/>
                        <a:pt x="74791" y="76231"/>
                        <a:pt x="74312" y="77189"/>
                      </a:cubicBezTo>
                      <a:cubicBezTo>
                        <a:pt x="74312" y="77668"/>
                        <a:pt x="73832" y="78148"/>
                        <a:pt x="73832" y="78628"/>
                      </a:cubicBezTo>
                      <a:cubicBezTo>
                        <a:pt x="73354" y="79586"/>
                        <a:pt x="73354" y="80065"/>
                        <a:pt x="72874" y="81025"/>
                      </a:cubicBezTo>
                      <a:cubicBezTo>
                        <a:pt x="72874" y="81504"/>
                        <a:pt x="72394" y="81984"/>
                        <a:pt x="72394" y="81984"/>
                      </a:cubicBezTo>
                      <a:cubicBezTo>
                        <a:pt x="71915" y="83422"/>
                        <a:pt x="71915" y="84381"/>
                        <a:pt x="71915" y="85819"/>
                      </a:cubicBezTo>
                      <a:lnTo>
                        <a:pt x="71915" y="85819"/>
                      </a:lnTo>
                      <a:lnTo>
                        <a:pt x="70956" y="109791"/>
                      </a:lnTo>
                      <a:lnTo>
                        <a:pt x="69997" y="137119"/>
                      </a:lnTo>
                      <a:cubicBezTo>
                        <a:pt x="69518" y="137119"/>
                        <a:pt x="69518" y="137119"/>
                        <a:pt x="69038" y="136639"/>
                      </a:cubicBezTo>
                      <a:cubicBezTo>
                        <a:pt x="66641" y="135680"/>
                        <a:pt x="64244" y="134721"/>
                        <a:pt x="61846" y="133763"/>
                      </a:cubicBezTo>
                      <a:cubicBezTo>
                        <a:pt x="58011" y="132324"/>
                        <a:pt x="54655" y="130886"/>
                        <a:pt x="51299" y="129447"/>
                      </a:cubicBezTo>
                      <a:cubicBezTo>
                        <a:pt x="51299" y="129447"/>
                        <a:pt x="50819" y="129447"/>
                        <a:pt x="50819" y="128968"/>
                      </a:cubicBezTo>
                      <a:cubicBezTo>
                        <a:pt x="47463" y="127530"/>
                        <a:pt x="44108" y="126091"/>
                        <a:pt x="41231" y="124174"/>
                      </a:cubicBezTo>
                      <a:cubicBezTo>
                        <a:pt x="40752" y="123694"/>
                        <a:pt x="39793" y="123694"/>
                        <a:pt x="39313" y="123214"/>
                      </a:cubicBezTo>
                      <a:cubicBezTo>
                        <a:pt x="36436" y="121777"/>
                        <a:pt x="33560" y="119858"/>
                        <a:pt x="30683" y="118420"/>
                      </a:cubicBezTo>
                      <a:cubicBezTo>
                        <a:pt x="29725" y="117941"/>
                        <a:pt x="29245" y="117461"/>
                        <a:pt x="28766" y="116983"/>
                      </a:cubicBezTo>
                      <a:cubicBezTo>
                        <a:pt x="26848" y="115544"/>
                        <a:pt x="24930" y="114585"/>
                        <a:pt x="23013" y="113147"/>
                      </a:cubicBezTo>
                      <a:cubicBezTo>
                        <a:pt x="22053" y="112667"/>
                        <a:pt x="21575" y="112188"/>
                        <a:pt x="20616" y="111708"/>
                      </a:cubicBezTo>
                      <a:cubicBezTo>
                        <a:pt x="19177" y="110270"/>
                        <a:pt x="17259" y="109311"/>
                        <a:pt x="15822" y="107873"/>
                      </a:cubicBezTo>
                      <a:cubicBezTo>
                        <a:pt x="15342" y="107394"/>
                        <a:pt x="14862" y="106914"/>
                        <a:pt x="14383" y="106434"/>
                      </a:cubicBezTo>
                      <a:cubicBezTo>
                        <a:pt x="12465" y="104517"/>
                        <a:pt x="11027" y="103078"/>
                        <a:pt x="9589" y="101161"/>
                      </a:cubicBezTo>
                      <a:cubicBezTo>
                        <a:pt x="9109" y="100681"/>
                        <a:pt x="9109" y="100681"/>
                        <a:pt x="9109" y="100202"/>
                      </a:cubicBezTo>
                      <a:cubicBezTo>
                        <a:pt x="8150" y="98764"/>
                        <a:pt x="7192" y="97325"/>
                        <a:pt x="6233" y="95887"/>
                      </a:cubicBezTo>
                      <a:cubicBezTo>
                        <a:pt x="5753" y="95408"/>
                        <a:pt x="5753" y="94928"/>
                        <a:pt x="5273" y="94448"/>
                      </a:cubicBezTo>
                      <a:cubicBezTo>
                        <a:pt x="4794" y="93011"/>
                        <a:pt x="4314" y="92051"/>
                        <a:pt x="3836" y="90614"/>
                      </a:cubicBezTo>
                      <a:cubicBezTo>
                        <a:pt x="3836" y="90134"/>
                        <a:pt x="3356" y="89654"/>
                        <a:pt x="3356" y="89175"/>
                      </a:cubicBezTo>
                      <a:cubicBezTo>
                        <a:pt x="2876" y="87257"/>
                        <a:pt x="2876" y="85819"/>
                        <a:pt x="2876" y="83901"/>
                      </a:cubicBezTo>
                      <a:lnTo>
                        <a:pt x="0" y="179788"/>
                      </a:lnTo>
                      <a:cubicBezTo>
                        <a:pt x="0" y="181706"/>
                        <a:pt x="0" y="183143"/>
                        <a:pt x="479" y="185062"/>
                      </a:cubicBezTo>
                      <a:cubicBezTo>
                        <a:pt x="479" y="185541"/>
                        <a:pt x="959" y="186021"/>
                        <a:pt x="959" y="186500"/>
                      </a:cubicBezTo>
                      <a:cubicBezTo>
                        <a:pt x="1439" y="187938"/>
                        <a:pt x="1917" y="188898"/>
                        <a:pt x="2397" y="190335"/>
                      </a:cubicBezTo>
                      <a:cubicBezTo>
                        <a:pt x="2876" y="190815"/>
                        <a:pt x="2876" y="191295"/>
                        <a:pt x="3356" y="191774"/>
                      </a:cubicBezTo>
                      <a:cubicBezTo>
                        <a:pt x="4314" y="193212"/>
                        <a:pt x="5273" y="194651"/>
                        <a:pt x="6233" y="196089"/>
                      </a:cubicBezTo>
                      <a:cubicBezTo>
                        <a:pt x="6233" y="196568"/>
                        <a:pt x="6712" y="196568"/>
                        <a:pt x="6712" y="197048"/>
                      </a:cubicBezTo>
                      <a:cubicBezTo>
                        <a:pt x="8150" y="198965"/>
                        <a:pt x="9589" y="200404"/>
                        <a:pt x="11506" y="202321"/>
                      </a:cubicBezTo>
                      <a:cubicBezTo>
                        <a:pt x="11986" y="202801"/>
                        <a:pt x="12465" y="203281"/>
                        <a:pt x="12944" y="203759"/>
                      </a:cubicBezTo>
                      <a:cubicBezTo>
                        <a:pt x="14383" y="205198"/>
                        <a:pt x="15822" y="206157"/>
                        <a:pt x="17739" y="207595"/>
                      </a:cubicBezTo>
                      <a:cubicBezTo>
                        <a:pt x="18697" y="208075"/>
                        <a:pt x="19177" y="208554"/>
                        <a:pt x="20136" y="209034"/>
                      </a:cubicBezTo>
                      <a:cubicBezTo>
                        <a:pt x="22053" y="210472"/>
                        <a:pt x="23972" y="211431"/>
                        <a:pt x="25889" y="212869"/>
                      </a:cubicBezTo>
                      <a:cubicBezTo>
                        <a:pt x="26369" y="213348"/>
                        <a:pt x="27327" y="213828"/>
                        <a:pt x="27807" y="214307"/>
                      </a:cubicBezTo>
                      <a:cubicBezTo>
                        <a:pt x="28286" y="214307"/>
                        <a:pt x="28286" y="214787"/>
                        <a:pt x="28766" y="214787"/>
                      </a:cubicBezTo>
                      <a:cubicBezTo>
                        <a:pt x="31163" y="216225"/>
                        <a:pt x="33560" y="217664"/>
                        <a:pt x="36436" y="219101"/>
                      </a:cubicBezTo>
                      <a:cubicBezTo>
                        <a:pt x="36916" y="219581"/>
                        <a:pt x="37875" y="219581"/>
                        <a:pt x="38355" y="220061"/>
                      </a:cubicBezTo>
                      <a:cubicBezTo>
                        <a:pt x="41231" y="221498"/>
                        <a:pt x="44588" y="222937"/>
                        <a:pt x="47943" y="224855"/>
                      </a:cubicBezTo>
                      <a:cubicBezTo>
                        <a:pt x="47943" y="224855"/>
                        <a:pt x="48422" y="224855"/>
                        <a:pt x="48422" y="225334"/>
                      </a:cubicBezTo>
                      <a:cubicBezTo>
                        <a:pt x="50819" y="226292"/>
                        <a:pt x="53696" y="227731"/>
                        <a:pt x="56573" y="228690"/>
                      </a:cubicBezTo>
                      <a:cubicBezTo>
                        <a:pt x="57532" y="229170"/>
                        <a:pt x="58011" y="229170"/>
                        <a:pt x="58971" y="229649"/>
                      </a:cubicBezTo>
                      <a:cubicBezTo>
                        <a:pt x="61368" y="230608"/>
                        <a:pt x="63765" y="231567"/>
                        <a:pt x="66162" y="232525"/>
                      </a:cubicBezTo>
                      <a:cubicBezTo>
                        <a:pt x="68559" y="233484"/>
                        <a:pt x="70956" y="234444"/>
                        <a:pt x="73354" y="234923"/>
                      </a:cubicBezTo>
                      <a:cubicBezTo>
                        <a:pt x="75751" y="235881"/>
                        <a:pt x="78627" y="236841"/>
                        <a:pt x="81024" y="237320"/>
                      </a:cubicBezTo>
                      <a:cubicBezTo>
                        <a:pt x="82942" y="237800"/>
                        <a:pt x="84380" y="238278"/>
                        <a:pt x="86298" y="239238"/>
                      </a:cubicBezTo>
                      <a:cubicBezTo>
                        <a:pt x="87257" y="239717"/>
                        <a:pt x="88215" y="239717"/>
                        <a:pt x="89174" y="240197"/>
                      </a:cubicBezTo>
                      <a:cubicBezTo>
                        <a:pt x="91571" y="240676"/>
                        <a:pt x="93490" y="241635"/>
                        <a:pt x="95887" y="242114"/>
                      </a:cubicBezTo>
                      <a:cubicBezTo>
                        <a:pt x="99243" y="243073"/>
                        <a:pt x="102120" y="244032"/>
                        <a:pt x="105475" y="244991"/>
                      </a:cubicBezTo>
                      <a:cubicBezTo>
                        <a:pt x="107873" y="245470"/>
                        <a:pt x="110270" y="246430"/>
                        <a:pt x="112667" y="246908"/>
                      </a:cubicBezTo>
                      <a:cubicBezTo>
                        <a:pt x="114105" y="247388"/>
                        <a:pt x="115543" y="247867"/>
                        <a:pt x="117461" y="248347"/>
                      </a:cubicBezTo>
                      <a:cubicBezTo>
                        <a:pt x="119379" y="248827"/>
                        <a:pt x="121776" y="249306"/>
                        <a:pt x="123694" y="249785"/>
                      </a:cubicBezTo>
                      <a:cubicBezTo>
                        <a:pt x="126091" y="250264"/>
                        <a:pt x="128009" y="250744"/>
                        <a:pt x="130406" y="251224"/>
                      </a:cubicBezTo>
                      <a:cubicBezTo>
                        <a:pt x="134720" y="252183"/>
                        <a:pt x="139036" y="253141"/>
                        <a:pt x="143350" y="254100"/>
                      </a:cubicBezTo>
                      <a:cubicBezTo>
                        <a:pt x="145269" y="254580"/>
                        <a:pt x="147666" y="255059"/>
                        <a:pt x="149583" y="255538"/>
                      </a:cubicBezTo>
                      <a:cubicBezTo>
                        <a:pt x="150063" y="255538"/>
                        <a:pt x="150542" y="256018"/>
                        <a:pt x="151500" y="256018"/>
                      </a:cubicBezTo>
                      <a:cubicBezTo>
                        <a:pt x="157255" y="257456"/>
                        <a:pt x="163486" y="258415"/>
                        <a:pt x="170199" y="259853"/>
                      </a:cubicBezTo>
                      <a:cubicBezTo>
                        <a:pt x="170678" y="259853"/>
                        <a:pt x="171158" y="259853"/>
                        <a:pt x="171638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5" y="264168"/>
                        <a:pt x="192252" y="264168"/>
                        <a:pt x="193691" y="264647"/>
                      </a:cubicBezTo>
                      <a:cubicBezTo>
                        <a:pt x="200404" y="265607"/>
                        <a:pt x="207115" y="267044"/>
                        <a:pt x="213827" y="268004"/>
                      </a:cubicBezTo>
                      <a:cubicBezTo>
                        <a:pt x="216224" y="268483"/>
                        <a:pt x="218142" y="268483"/>
                        <a:pt x="220540" y="268963"/>
                      </a:cubicBezTo>
                      <a:cubicBezTo>
                        <a:pt x="223895" y="269442"/>
                        <a:pt x="227731" y="269921"/>
                        <a:pt x="231087" y="270401"/>
                      </a:cubicBezTo>
                      <a:cubicBezTo>
                        <a:pt x="232045" y="270401"/>
                        <a:pt x="233484" y="270880"/>
                        <a:pt x="234443" y="270880"/>
                      </a:cubicBezTo>
                      <a:cubicBezTo>
                        <a:pt x="238758" y="271360"/>
                        <a:pt x="242593" y="271839"/>
                        <a:pt x="246908" y="272799"/>
                      </a:cubicBezTo>
                      <a:cubicBezTo>
                        <a:pt x="250264" y="273277"/>
                        <a:pt x="254100" y="273757"/>
                        <a:pt x="257936" y="274236"/>
                      </a:cubicBezTo>
                      <a:cubicBezTo>
                        <a:pt x="262250" y="274716"/>
                        <a:pt x="266564" y="275196"/>
                        <a:pt x="270880" y="275674"/>
                      </a:cubicBezTo>
                      <a:cubicBezTo>
                        <a:pt x="273756" y="276154"/>
                        <a:pt x="276633" y="276154"/>
                        <a:pt x="279030" y="276633"/>
                      </a:cubicBezTo>
                      <a:cubicBezTo>
                        <a:pt x="279989" y="276633"/>
                        <a:pt x="280469" y="276633"/>
                        <a:pt x="281427" y="277113"/>
                      </a:cubicBezTo>
                      <a:cubicBezTo>
                        <a:pt x="289099" y="278072"/>
                        <a:pt x="296769" y="279030"/>
                        <a:pt x="304440" y="279510"/>
                      </a:cubicBezTo>
                      <a:cubicBezTo>
                        <a:pt x="305399" y="279510"/>
                        <a:pt x="306838" y="279990"/>
                        <a:pt x="307796" y="279990"/>
                      </a:cubicBezTo>
                      <a:cubicBezTo>
                        <a:pt x="316426" y="280949"/>
                        <a:pt x="325535" y="281907"/>
                        <a:pt x="334645" y="282387"/>
                      </a:cubicBezTo>
                      <a:cubicBezTo>
                        <a:pt x="335124" y="282387"/>
                        <a:pt x="335604" y="282387"/>
                        <a:pt x="336082" y="282387"/>
                      </a:cubicBezTo>
                      <a:cubicBezTo>
                        <a:pt x="337042" y="282387"/>
                        <a:pt x="338480" y="282387"/>
                        <a:pt x="339918" y="282866"/>
                      </a:cubicBezTo>
                      <a:cubicBezTo>
                        <a:pt x="349987" y="283825"/>
                        <a:pt x="360534" y="284784"/>
                        <a:pt x="371081" y="285263"/>
                      </a:cubicBezTo>
                      <a:cubicBezTo>
                        <a:pt x="373478" y="285263"/>
                        <a:pt x="375876" y="285743"/>
                        <a:pt x="377794" y="285743"/>
                      </a:cubicBezTo>
                      <a:cubicBezTo>
                        <a:pt x="389300" y="286702"/>
                        <a:pt x="400806" y="287182"/>
                        <a:pt x="412313" y="288140"/>
                      </a:cubicBezTo>
                      <a:cubicBezTo>
                        <a:pt x="413272" y="288140"/>
                        <a:pt x="414230" y="288140"/>
                        <a:pt x="414710" y="288140"/>
                      </a:cubicBezTo>
                      <a:cubicBezTo>
                        <a:pt x="416627" y="288140"/>
                        <a:pt x="418546" y="288140"/>
                        <a:pt x="420943" y="288619"/>
                      </a:cubicBezTo>
                      <a:cubicBezTo>
                        <a:pt x="428135" y="289099"/>
                        <a:pt x="435326" y="289579"/>
                        <a:pt x="442038" y="289579"/>
                      </a:cubicBezTo>
                      <a:cubicBezTo>
                        <a:pt x="445393" y="289579"/>
                        <a:pt x="448749" y="290057"/>
                        <a:pt x="452106" y="290057"/>
                      </a:cubicBezTo>
                      <a:cubicBezTo>
                        <a:pt x="459777" y="290537"/>
                        <a:pt x="467448" y="290537"/>
                        <a:pt x="475118" y="291016"/>
                      </a:cubicBezTo>
                      <a:cubicBezTo>
                        <a:pt x="477515" y="291016"/>
                        <a:pt x="479912" y="291016"/>
                        <a:pt x="482310" y="291496"/>
                      </a:cubicBezTo>
                      <a:cubicBezTo>
                        <a:pt x="492378" y="291976"/>
                        <a:pt x="502447" y="291976"/>
                        <a:pt x="512514" y="292455"/>
                      </a:cubicBezTo>
                      <a:cubicBezTo>
                        <a:pt x="514911" y="292455"/>
                        <a:pt x="517309" y="292455"/>
                        <a:pt x="519227" y="292455"/>
                      </a:cubicBezTo>
                      <a:cubicBezTo>
                        <a:pt x="526897" y="292455"/>
                        <a:pt x="535047" y="292934"/>
                        <a:pt x="542719" y="292934"/>
                      </a:cubicBezTo>
                      <a:cubicBezTo>
                        <a:pt x="546075" y="292934"/>
                        <a:pt x="549430" y="292934"/>
                        <a:pt x="552787" y="292934"/>
                      </a:cubicBezTo>
                      <a:cubicBezTo>
                        <a:pt x="559979" y="292934"/>
                        <a:pt x="567170" y="292934"/>
                        <a:pt x="574362" y="292934"/>
                      </a:cubicBezTo>
                      <a:cubicBezTo>
                        <a:pt x="577238" y="292934"/>
                        <a:pt x="580594" y="292934"/>
                        <a:pt x="583471" y="292934"/>
                      </a:cubicBezTo>
                      <a:cubicBezTo>
                        <a:pt x="593059" y="292934"/>
                        <a:pt x="602648" y="292934"/>
                        <a:pt x="611757" y="292455"/>
                      </a:cubicBezTo>
                      <a:cubicBezTo>
                        <a:pt x="612237" y="292455"/>
                        <a:pt x="612717" y="292455"/>
                        <a:pt x="613195" y="292455"/>
                      </a:cubicBezTo>
                      <a:cubicBezTo>
                        <a:pt x="623264" y="292455"/>
                        <a:pt x="632853" y="291976"/>
                        <a:pt x="642920" y="291976"/>
                      </a:cubicBezTo>
                      <a:cubicBezTo>
                        <a:pt x="645797" y="291976"/>
                        <a:pt x="648674" y="291976"/>
                        <a:pt x="652030" y="291496"/>
                      </a:cubicBezTo>
                      <a:cubicBezTo>
                        <a:pt x="659221" y="291496"/>
                        <a:pt x="665933" y="291016"/>
                        <a:pt x="673125" y="290537"/>
                      </a:cubicBezTo>
                      <a:cubicBezTo>
                        <a:pt x="675043" y="290537"/>
                        <a:pt x="676480" y="290537"/>
                        <a:pt x="678399" y="290537"/>
                      </a:cubicBezTo>
                      <a:cubicBezTo>
                        <a:pt x="679837" y="290537"/>
                        <a:pt x="680796" y="290537"/>
                        <a:pt x="682234" y="290537"/>
                      </a:cubicBezTo>
                      <a:cubicBezTo>
                        <a:pt x="693740" y="290057"/>
                        <a:pt x="705726" y="289579"/>
                        <a:pt x="716753" y="288619"/>
                      </a:cubicBezTo>
                      <a:cubicBezTo>
                        <a:pt x="718192" y="288619"/>
                        <a:pt x="720109" y="288619"/>
                        <a:pt x="721548" y="288140"/>
                      </a:cubicBezTo>
                      <a:cubicBezTo>
                        <a:pt x="732095" y="287660"/>
                        <a:pt x="742642" y="286702"/>
                        <a:pt x="752711" y="286222"/>
                      </a:cubicBezTo>
                      <a:cubicBezTo>
                        <a:pt x="754150" y="286222"/>
                        <a:pt x="755587" y="286222"/>
                        <a:pt x="757025" y="285743"/>
                      </a:cubicBezTo>
                      <a:cubicBezTo>
                        <a:pt x="757984" y="285743"/>
                        <a:pt x="758944" y="285743"/>
                        <a:pt x="759423" y="285743"/>
                      </a:cubicBezTo>
                      <a:cubicBezTo>
                        <a:pt x="767094" y="285263"/>
                        <a:pt x="774286" y="284784"/>
                        <a:pt x="781956" y="283825"/>
                      </a:cubicBezTo>
                      <a:cubicBezTo>
                        <a:pt x="783394" y="283825"/>
                        <a:pt x="784833" y="283825"/>
                        <a:pt x="785791" y="283346"/>
                      </a:cubicBezTo>
                      <a:cubicBezTo>
                        <a:pt x="794422" y="282387"/>
                        <a:pt x="803052" y="281907"/>
                        <a:pt x="811682" y="280949"/>
                      </a:cubicBezTo>
                      <a:cubicBezTo>
                        <a:pt x="812160" y="280949"/>
                        <a:pt x="812640" y="280949"/>
                        <a:pt x="813119" y="280949"/>
                      </a:cubicBezTo>
                      <a:cubicBezTo>
                        <a:pt x="815996" y="280469"/>
                        <a:pt x="818393" y="280469"/>
                        <a:pt x="821270" y="279990"/>
                      </a:cubicBezTo>
                      <a:cubicBezTo>
                        <a:pt x="825585" y="279510"/>
                        <a:pt x="829899" y="279030"/>
                        <a:pt x="834693" y="278551"/>
                      </a:cubicBezTo>
                      <a:cubicBezTo>
                        <a:pt x="838050" y="278072"/>
                        <a:pt x="841406" y="277593"/>
                        <a:pt x="844762" y="277113"/>
                      </a:cubicBezTo>
                      <a:cubicBezTo>
                        <a:pt x="849076" y="276633"/>
                        <a:pt x="853392" y="276154"/>
                        <a:pt x="857228" y="275674"/>
                      </a:cubicBezTo>
                      <a:cubicBezTo>
                        <a:pt x="858186" y="275674"/>
                        <a:pt x="859145" y="275674"/>
                        <a:pt x="860104" y="275196"/>
                      </a:cubicBezTo>
                      <a:cubicBezTo>
                        <a:pt x="862981" y="274716"/>
                        <a:pt x="865857" y="274236"/>
                        <a:pt x="868254" y="274236"/>
                      </a:cubicBezTo>
                      <a:cubicBezTo>
                        <a:pt x="871611" y="273757"/>
                        <a:pt x="874487" y="273277"/>
                        <a:pt x="877843" y="272799"/>
                      </a:cubicBezTo>
                      <a:cubicBezTo>
                        <a:pt x="881678" y="272319"/>
                        <a:pt x="885034" y="271839"/>
                        <a:pt x="888870" y="270880"/>
                      </a:cubicBezTo>
                      <a:cubicBezTo>
                        <a:pt x="891747" y="270401"/>
                        <a:pt x="895103" y="269921"/>
                        <a:pt x="897980" y="269442"/>
                      </a:cubicBezTo>
                      <a:cubicBezTo>
                        <a:pt x="898458" y="269442"/>
                        <a:pt x="899417" y="269442"/>
                        <a:pt x="899897" y="268963"/>
                      </a:cubicBezTo>
                      <a:cubicBezTo>
                        <a:pt x="903253" y="268483"/>
                        <a:pt x="906130" y="268004"/>
                        <a:pt x="909486" y="267524"/>
                      </a:cubicBezTo>
                      <a:cubicBezTo>
                        <a:pt x="911883" y="267044"/>
                        <a:pt x="914760" y="266566"/>
                        <a:pt x="917157" y="266086"/>
                      </a:cubicBezTo>
                      <a:cubicBezTo>
                        <a:pt x="921471" y="265127"/>
                        <a:pt x="925307" y="264647"/>
                        <a:pt x="929143" y="263689"/>
                      </a:cubicBezTo>
                      <a:cubicBezTo>
                        <a:pt x="931060" y="263210"/>
                        <a:pt x="933457" y="262730"/>
                        <a:pt x="935375" y="262250"/>
                      </a:cubicBezTo>
                      <a:cubicBezTo>
                        <a:pt x="935375" y="262250"/>
                        <a:pt x="935854" y="262250"/>
                        <a:pt x="935854" y="262250"/>
                      </a:cubicBezTo>
                      <a:cubicBezTo>
                        <a:pt x="941607" y="261291"/>
                        <a:pt x="947360" y="259853"/>
                        <a:pt x="953115" y="258415"/>
                      </a:cubicBezTo>
                      <a:cubicBezTo>
                        <a:pt x="958388" y="256977"/>
                        <a:pt x="963662" y="256018"/>
                        <a:pt x="968935" y="254580"/>
                      </a:cubicBezTo>
                      <a:cubicBezTo>
                        <a:pt x="968935" y="254580"/>
                        <a:pt x="969415" y="254580"/>
                        <a:pt x="969415" y="254580"/>
                      </a:cubicBezTo>
                      <a:cubicBezTo>
                        <a:pt x="970853" y="254100"/>
                        <a:pt x="971812" y="254100"/>
                        <a:pt x="973251" y="253621"/>
                      </a:cubicBezTo>
                      <a:cubicBezTo>
                        <a:pt x="977086" y="252661"/>
                        <a:pt x="980442" y="251703"/>
                        <a:pt x="983798" y="250744"/>
                      </a:cubicBezTo>
                      <a:cubicBezTo>
                        <a:pt x="985715" y="250264"/>
                        <a:pt x="987154" y="249785"/>
                        <a:pt x="989072" y="249306"/>
                      </a:cubicBezTo>
                      <a:cubicBezTo>
                        <a:pt x="991948" y="248347"/>
                        <a:pt x="994825" y="247388"/>
                        <a:pt x="997701" y="246908"/>
                      </a:cubicBezTo>
                      <a:cubicBezTo>
                        <a:pt x="998181" y="246908"/>
                        <a:pt x="999139" y="246430"/>
                        <a:pt x="999619" y="246430"/>
                      </a:cubicBezTo>
                      <a:cubicBezTo>
                        <a:pt x="1000578" y="245950"/>
                        <a:pt x="1001537" y="245950"/>
                        <a:pt x="1002495" y="245470"/>
                      </a:cubicBezTo>
                      <a:cubicBezTo>
                        <a:pt x="1005852" y="244511"/>
                        <a:pt x="1009208" y="243553"/>
                        <a:pt x="1012084" y="242114"/>
                      </a:cubicBezTo>
                      <a:cubicBezTo>
                        <a:pt x="1013522" y="241635"/>
                        <a:pt x="1014961" y="241155"/>
                        <a:pt x="1016400" y="240676"/>
                      </a:cubicBezTo>
                      <a:cubicBezTo>
                        <a:pt x="1019755" y="239238"/>
                        <a:pt x="1023591" y="238278"/>
                        <a:pt x="1026467" y="236841"/>
                      </a:cubicBezTo>
                      <a:cubicBezTo>
                        <a:pt x="1026947" y="236841"/>
                        <a:pt x="1027427" y="236361"/>
                        <a:pt x="1027906" y="236361"/>
                      </a:cubicBezTo>
                      <a:cubicBezTo>
                        <a:pt x="1027906" y="236361"/>
                        <a:pt x="1027906" y="236361"/>
                        <a:pt x="1028385" y="236361"/>
                      </a:cubicBezTo>
                      <a:cubicBezTo>
                        <a:pt x="1028864" y="236361"/>
                        <a:pt x="1029344" y="235881"/>
                        <a:pt x="1029824" y="235881"/>
                      </a:cubicBezTo>
                      <a:cubicBezTo>
                        <a:pt x="1032221" y="234923"/>
                        <a:pt x="1034618" y="233964"/>
                        <a:pt x="1036536" y="233005"/>
                      </a:cubicBezTo>
                      <a:cubicBezTo>
                        <a:pt x="1037494" y="232525"/>
                        <a:pt x="1038453" y="232047"/>
                        <a:pt x="1038933" y="231567"/>
                      </a:cubicBezTo>
                      <a:cubicBezTo>
                        <a:pt x="1040850" y="230608"/>
                        <a:pt x="1042289" y="229649"/>
                        <a:pt x="1044207" y="229170"/>
                      </a:cubicBezTo>
                      <a:cubicBezTo>
                        <a:pt x="1045166" y="228690"/>
                        <a:pt x="1045644" y="228211"/>
                        <a:pt x="1046604" y="227731"/>
                      </a:cubicBezTo>
                      <a:cubicBezTo>
                        <a:pt x="1048521" y="226772"/>
                        <a:pt x="1050439" y="225814"/>
                        <a:pt x="1051877" y="224855"/>
                      </a:cubicBezTo>
                      <a:cubicBezTo>
                        <a:pt x="1052357" y="224375"/>
                        <a:pt x="1052836" y="224375"/>
                        <a:pt x="1053316" y="223895"/>
                      </a:cubicBezTo>
                      <a:cubicBezTo>
                        <a:pt x="1053316" y="223895"/>
                        <a:pt x="1053796" y="223895"/>
                        <a:pt x="1053796" y="223895"/>
                      </a:cubicBezTo>
                      <a:cubicBezTo>
                        <a:pt x="1055713" y="222458"/>
                        <a:pt x="1057630" y="221498"/>
                        <a:pt x="1059549" y="220061"/>
                      </a:cubicBezTo>
                      <a:cubicBezTo>
                        <a:pt x="1060027" y="219581"/>
                        <a:pt x="1060027" y="219581"/>
                        <a:pt x="1060507" y="219101"/>
                      </a:cubicBezTo>
                      <a:cubicBezTo>
                        <a:pt x="1061946" y="218142"/>
                        <a:pt x="1063384" y="217184"/>
                        <a:pt x="1064343" y="215745"/>
                      </a:cubicBezTo>
                      <a:cubicBezTo>
                        <a:pt x="1068179" y="216704"/>
                        <a:pt x="1068657" y="216225"/>
                        <a:pt x="106913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9" name="Freeform: Shape 788">
                  <a:extLst>
                    <a:ext uri="{FF2B5EF4-FFF2-40B4-BE49-F238E27FC236}">
                      <a16:creationId xmlns:a16="http://schemas.microsoft.com/office/drawing/2014/main" id="{CE853A00-3AC4-4B3B-95F8-03EECE990F73}"/>
                    </a:ext>
                  </a:extLst>
                </p:cNvPr>
                <p:cNvSpPr/>
                <p:nvPr/>
              </p:nvSpPr>
              <p:spPr>
                <a:xfrm>
                  <a:off x="13747282" y="11547341"/>
                  <a:ext cx="634291" cy="158213"/>
                </a:xfrm>
                <a:custGeom>
                  <a:avLst/>
                  <a:gdLst>
                    <a:gd name="connsiteX0" fmla="*/ 439642 w 634291"/>
                    <a:gd name="connsiteY0" fmla="*/ 58011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8 w 634291"/>
                    <a:gd name="connsiteY3" fmla="*/ 104516 h 158213"/>
                    <a:gd name="connsiteX4" fmla="*/ 4794 w 634291"/>
                    <a:gd name="connsiteY4" fmla="*/ 105475 h 158213"/>
                    <a:gd name="connsiteX5" fmla="*/ 11507 w 634291"/>
                    <a:gd name="connsiteY5" fmla="*/ 107393 h 158213"/>
                    <a:gd name="connsiteX6" fmla="*/ 21096 w 634291"/>
                    <a:gd name="connsiteY6" fmla="*/ 110270 h 158213"/>
                    <a:gd name="connsiteX7" fmla="*/ 28287 w 634291"/>
                    <a:gd name="connsiteY7" fmla="*/ 112187 h 158213"/>
                    <a:gd name="connsiteX8" fmla="*/ 33082 w 634291"/>
                    <a:gd name="connsiteY8" fmla="*/ 113626 h 158213"/>
                    <a:gd name="connsiteX9" fmla="*/ 39315 w 634291"/>
                    <a:gd name="connsiteY9" fmla="*/ 115064 h 158213"/>
                    <a:gd name="connsiteX10" fmla="*/ 46026 w 634291"/>
                    <a:gd name="connsiteY10" fmla="*/ 116501 h 158213"/>
                    <a:gd name="connsiteX11" fmla="*/ 58971 w 634291"/>
                    <a:gd name="connsiteY11" fmla="*/ 119379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6 h 158213"/>
                    <a:gd name="connsiteX14" fmla="*/ 85819 w 634291"/>
                    <a:gd name="connsiteY14" fmla="*/ 125132 h 158213"/>
                    <a:gd name="connsiteX15" fmla="*/ 87258 w 634291"/>
                    <a:gd name="connsiteY15" fmla="*/ 125611 h 158213"/>
                    <a:gd name="connsiteX16" fmla="*/ 104997 w 634291"/>
                    <a:gd name="connsiteY16" fmla="*/ 128967 h 158213"/>
                    <a:gd name="connsiteX17" fmla="*/ 109311 w 634291"/>
                    <a:gd name="connsiteY17" fmla="*/ 129926 h 158213"/>
                    <a:gd name="connsiteX18" fmla="*/ 129447 w 634291"/>
                    <a:gd name="connsiteY18" fmla="*/ 133282 h 158213"/>
                    <a:gd name="connsiteX19" fmla="*/ 136160 w 634291"/>
                    <a:gd name="connsiteY19" fmla="*/ 134241 h 158213"/>
                    <a:gd name="connsiteX20" fmla="*/ 146707 w 634291"/>
                    <a:gd name="connsiteY20" fmla="*/ 135679 h 158213"/>
                    <a:gd name="connsiteX21" fmla="*/ 150063 w 634291"/>
                    <a:gd name="connsiteY21" fmla="*/ 136159 h 158213"/>
                    <a:gd name="connsiteX22" fmla="*/ 162529 w 634291"/>
                    <a:gd name="connsiteY22" fmla="*/ 138076 h 158213"/>
                    <a:gd name="connsiteX23" fmla="*/ 173556 w 634291"/>
                    <a:gd name="connsiteY23" fmla="*/ 139515 h 158213"/>
                    <a:gd name="connsiteX24" fmla="*/ 186500 w 634291"/>
                    <a:gd name="connsiteY24" fmla="*/ 140953 h 158213"/>
                    <a:gd name="connsiteX25" fmla="*/ 194651 w 634291"/>
                    <a:gd name="connsiteY25" fmla="*/ 141912 h 158213"/>
                    <a:gd name="connsiteX26" fmla="*/ 197048 w 634291"/>
                    <a:gd name="connsiteY26" fmla="*/ 142392 h 158213"/>
                    <a:gd name="connsiteX27" fmla="*/ 220061 w 634291"/>
                    <a:gd name="connsiteY27" fmla="*/ 144789 h 158213"/>
                    <a:gd name="connsiteX28" fmla="*/ 223417 w 634291"/>
                    <a:gd name="connsiteY28" fmla="*/ 145267 h 158213"/>
                    <a:gd name="connsiteX29" fmla="*/ 250265 w 634291"/>
                    <a:gd name="connsiteY29" fmla="*/ 147665 h 158213"/>
                    <a:gd name="connsiteX30" fmla="*/ 251703 w 634291"/>
                    <a:gd name="connsiteY30" fmla="*/ 147665 h 158213"/>
                    <a:gd name="connsiteX31" fmla="*/ 255538 w 634291"/>
                    <a:gd name="connsiteY31" fmla="*/ 148145 h 158213"/>
                    <a:gd name="connsiteX32" fmla="*/ 286702 w 634291"/>
                    <a:gd name="connsiteY32" fmla="*/ 150542 h 158213"/>
                    <a:gd name="connsiteX33" fmla="*/ 293414 w 634291"/>
                    <a:gd name="connsiteY33" fmla="*/ 151022 h 158213"/>
                    <a:gd name="connsiteX34" fmla="*/ 327933 w 634291"/>
                    <a:gd name="connsiteY34" fmla="*/ 153419 h 158213"/>
                    <a:gd name="connsiteX35" fmla="*/ 330331 w 634291"/>
                    <a:gd name="connsiteY35" fmla="*/ 153419 h 158213"/>
                    <a:gd name="connsiteX36" fmla="*/ 336563 w 634291"/>
                    <a:gd name="connsiteY36" fmla="*/ 153898 h 158213"/>
                    <a:gd name="connsiteX37" fmla="*/ 357658 w 634291"/>
                    <a:gd name="connsiteY37" fmla="*/ 154856 h 158213"/>
                    <a:gd name="connsiteX38" fmla="*/ 367727 w 634291"/>
                    <a:gd name="connsiteY38" fmla="*/ 155336 h 158213"/>
                    <a:gd name="connsiteX39" fmla="*/ 390739 w 634291"/>
                    <a:gd name="connsiteY39" fmla="*/ 156295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3 h 158213"/>
                    <a:gd name="connsiteX42" fmla="*/ 434847 w 634291"/>
                    <a:gd name="connsiteY42" fmla="*/ 157733 h 158213"/>
                    <a:gd name="connsiteX43" fmla="*/ 458339 w 634291"/>
                    <a:gd name="connsiteY43" fmla="*/ 158213 h 158213"/>
                    <a:gd name="connsiteX44" fmla="*/ 468408 w 634291"/>
                    <a:gd name="connsiteY44" fmla="*/ 158213 h 158213"/>
                    <a:gd name="connsiteX45" fmla="*/ 489982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3 h 158213"/>
                    <a:gd name="connsiteX48" fmla="*/ 528816 w 634291"/>
                    <a:gd name="connsiteY48" fmla="*/ 157733 h 158213"/>
                    <a:gd name="connsiteX49" fmla="*/ 558540 w 634291"/>
                    <a:gd name="connsiteY49" fmla="*/ 157253 h 158213"/>
                    <a:gd name="connsiteX50" fmla="*/ 567650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9 w 634291"/>
                    <a:gd name="connsiteY52" fmla="*/ 155816 h 158213"/>
                    <a:gd name="connsiteX53" fmla="*/ 597855 w 634291"/>
                    <a:gd name="connsiteY53" fmla="*/ 155816 h 158213"/>
                    <a:gd name="connsiteX54" fmla="*/ 632374 w 634291"/>
                    <a:gd name="connsiteY54" fmla="*/ 153898 h 158213"/>
                    <a:gd name="connsiteX55" fmla="*/ 634291 w 634291"/>
                    <a:gd name="connsiteY55" fmla="*/ 153898 h 158213"/>
                    <a:gd name="connsiteX56" fmla="*/ 634291 w 634291"/>
                    <a:gd name="connsiteY56" fmla="*/ 48422 h 158213"/>
                    <a:gd name="connsiteX57" fmla="*/ 439642 w 634291"/>
                    <a:gd name="connsiteY57" fmla="*/ 58011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2" y="58011"/>
                      </a:moveTo>
                      <a:cubicBezTo>
                        <a:pt x="270880" y="58011"/>
                        <a:pt x="116983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6"/>
                        <a:pt x="1918" y="104516"/>
                      </a:cubicBezTo>
                      <a:cubicBezTo>
                        <a:pt x="2877" y="104996"/>
                        <a:pt x="3836" y="104996"/>
                        <a:pt x="4794" y="105475"/>
                      </a:cubicBezTo>
                      <a:cubicBezTo>
                        <a:pt x="7192" y="105954"/>
                        <a:pt x="9110" y="106913"/>
                        <a:pt x="11507" y="107393"/>
                      </a:cubicBezTo>
                      <a:cubicBezTo>
                        <a:pt x="14863" y="108351"/>
                        <a:pt x="17740" y="109310"/>
                        <a:pt x="21096" y="110270"/>
                      </a:cubicBezTo>
                      <a:cubicBezTo>
                        <a:pt x="23493" y="110748"/>
                        <a:pt x="25890" y="111707"/>
                        <a:pt x="28287" y="112187"/>
                      </a:cubicBezTo>
                      <a:cubicBezTo>
                        <a:pt x="29726" y="112667"/>
                        <a:pt x="31163" y="113146"/>
                        <a:pt x="33082" y="113626"/>
                      </a:cubicBezTo>
                      <a:cubicBezTo>
                        <a:pt x="34999" y="114104"/>
                        <a:pt x="37396" y="114584"/>
                        <a:pt x="39315" y="115064"/>
                      </a:cubicBezTo>
                      <a:cubicBezTo>
                        <a:pt x="41712" y="115543"/>
                        <a:pt x="43629" y="116023"/>
                        <a:pt x="46026" y="116501"/>
                      </a:cubicBezTo>
                      <a:cubicBezTo>
                        <a:pt x="50341" y="117461"/>
                        <a:pt x="54656" y="118420"/>
                        <a:pt x="58971" y="119379"/>
                      </a:cubicBezTo>
                      <a:cubicBezTo>
                        <a:pt x="60889" y="119858"/>
                        <a:pt x="63286" y="120337"/>
                        <a:pt x="65203" y="120817"/>
                      </a:cubicBezTo>
                      <a:cubicBezTo>
                        <a:pt x="65683" y="120817"/>
                        <a:pt x="66162" y="121296"/>
                        <a:pt x="67121" y="121296"/>
                      </a:cubicBezTo>
                      <a:cubicBezTo>
                        <a:pt x="72875" y="122734"/>
                        <a:pt x="79107" y="123693"/>
                        <a:pt x="85819" y="125132"/>
                      </a:cubicBezTo>
                      <a:cubicBezTo>
                        <a:pt x="86298" y="125132"/>
                        <a:pt x="86778" y="125132"/>
                        <a:pt x="87258" y="125611"/>
                      </a:cubicBezTo>
                      <a:cubicBezTo>
                        <a:pt x="93011" y="126570"/>
                        <a:pt x="98764" y="128009"/>
                        <a:pt x="104997" y="128967"/>
                      </a:cubicBezTo>
                      <a:cubicBezTo>
                        <a:pt x="106435" y="129447"/>
                        <a:pt x="107873" y="129447"/>
                        <a:pt x="109311" y="129926"/>
                      </a:cubicBezTo>
                      <a:cubicBezTo>
                        <a:pt x="116024" y="130884"/>
                        <a:pt x="122736" y="132323"/>
                        <a:pt x="129447" y="133282"/>
                      </a:cubicBezTo>
                      <a:cubicBezTo>
                        <a:pt x="131844" y="133762"/>
                        <a:pt x="133763" y="133762"/>
                        <a:pt x="136160" y="134241"/>
                      </a:cubicBezTo>
                      <a:cubicBezTo>
                        <a:pt x="139516" y="134720"/>
                        <a:pt x="143351" y="135200"/>
                        <a:pt x="146707" y="135679"/>
                      </a:cubicBezTo>
                      <a:cubicBezTo>
                        <a:pt x="147666" y="135679"/>
                        <a:pt x="149104" y="136159"/>
                        <a:pt x="150063" y="136159"/>
                      </a:cubicBezTo>
                      <a:cubicBezTo>
                        <a:pt x="154379" y="136639"/>
                        <a:pt x="158213" y="137117"/>
                        <a:pt x="162529" y="138076"/>
                      </a:cubicBezTo>
                      <a:cubicBezTo>
                        <a:pt x="165885" y="138556"/>
                        <a:pt x="169720" y="139036"/>
                        <a:pt x="173556" y="139515"/>
                      </a:cubicBezTo>
                      <a:cubicBezTo>
                        <a:pt x="177870" y="139994"/>
                        <a:pt x="182185" y="140473"/>
                        <a:pt x="186500" y="140953"/>
                      </a:cubicBezTo>
                      <a:cubicBezTo>
                        <a:pt x="189376" y="141433"/>
                        <a:pt x="192253" y="141433"/>
                        <a:pt x="194651" y="141912"/>
                      </a:cubicBezTo>
                      <a:cubicBezTo>
                        <a:pt x="195609" y="141912"/>
                        <a:pt x="196089" y="141912"/>
                        <a:pt x="197048" y="142392"/>
                      </a:cubicBezTo>
                      <a:cubicBezTo>
                        <a:pt x="204719" y="143350"/>
                        <a:pt x="212389" y="144309"/>
                        <a:pt x="220061" y="144789"/>
                      </a:cubicBezTo>
                      <a:cubicBezTo>
                        <a:pt x="221019" y="144789"/>
                        <a:pt x="222458" y="145267"/>
                        <a:pt x="223417" y="145267"/>
                      </a:cubicBezTo>
                      <a:cubicBezTo>
                        <a:pt x="232047" y="146227"/>
                        <a:pt x="241155" y="147186"/>
                        <a:pt x="250265" y="147665"/>
                      </a:cubicBezTo>
                      <a:cubicBezTo>
                        <a:pt x="250744" y="147665"/>
                        <a:pt x="251224" y="147665"/>
                        <a:pt x="251703" y="147665"/>
                      </a:cubicBezTo>
                      <a:cubicBezTo>
                        <a:pt x="252663" y="147665"/>
                        <a:pt x="254100" y="147665"/>
                        <a:pt x="255538" y="148145"/>
                      </a:cubicBezTo>
                      <a:cubicBezTo>
                        <a:pt x="265607" y="149103"/>
                        <a:pt x="276154" y="150062"/>
                        <a:pt x="286702" y="150542"/>
                      </a:cubicBezTo>
                      <a:cubicBezTo>
                        <a:pt x="289099" y="150542"/>
                        <a:pt x="291496" y="151022"/>
                        <a:pt x="293414" y="151022"/>
                      </a:cubicBezTo>
                      <a:cubicBezTo>
                        <a:pt x="304920" y="151980"/>
                        <a:pt x="316426" y="152459"/>
                        <a:pt x="327933" y="153419"/>
                      </a:cubicBezTo>
                      <a:cubicBezTo>
                        <a:pt x="328892" y="153419"/>
                        <a:pt x="329851" y="153419"/>
                        <a:pt x="330331" y="153419"/>
                      </a:cubicBezTo>
                      <a:cubicBezTo>
                        <a:pt x="332248" y="153419"/>
                        <a:pt x="334166" y="153419"/>
                        <a:pt x="336563" y="153898"/>
                      </a:cubicBezTo>
                      <a:cubicBezTo>
                        <a:pt x="343755" y="154377"/>
                        <a:pt x="350946" y="154856"/>
                        <a:pt x="357658" y="154856"/>
                      </a:cubicBezTo>
                      <a:cubicBezTo>
                        <a:pt x="361014" y="154856"/>
                        <a:pt x="364370" y="155336"/>
                        <a:pt x="367727" y="155336"/>
                      </a:cubicBezTo>
                      <a:cubicBezTo>
                        <a:pt x="375397" y="155816"/>
                        <a:pt x="383068" y="155816"/>
                        <a:pt x="390739" y="156295"/>
                      </a:cubicBezTo>
                      <a:cubicBezTo>
                        <a:pt x="393136" y="156295"/>
                        <a:pt x="395533" y="156295"/>
                        <a:pt x="397930" y="156775"/>
                      </a:cubicBezTo>
                      <a:cubicBezTo>
                        <a:pt x="407999" y="157253"/>
                        <a:pt x="418067" y="157253"/>
                        <a:pt x="428135" y="157733"/>
                      </a:cubicBezTo>
                      <a:cubicBezTo>
                        <a:pt x="430532" y="157733"/>
                        <a:pt x="432929" y="157733"/>
                        <a:pt x="434847" y="157733"/>
                      </a:cubicBezTo>
                      <a:cubicBezTo>
                        <a:pt x="442518" y="157733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8" y="158213"/>
                      </a:cubicBezTo>
                      <a:cubicBezTo>
                        <a:pt x="475599" y="158213"/>
                        <a:pt x="482791" y="158213"/>
                        <a:pt x="489982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3"/>
                      </a:cubicBezTo>
                      <a:cubicBezTo>
                        <a:pt x="527857" y="157733"/>
                        <a:pt x="528337" y="157733"/>
                        <a:pt x="528816" y="157733"/>
                      </a:cubicBezTo>
                      <a:cubicBezTo>
                        <a:pt x="538884" y="157733"/>
                        <a:pt x="548473" y="157253"/>
                        <a:pt x="558540" y="157253"/>
                      </a:cubicBezTo>
                      <a:cubicBezTo>
                        <a:pt x="561417" y="157253"/>
                        <a:pt x="564294" y="157253"/>
                        <a:pt x="567650" y="156775"/>
                      </a:cubicBezTo>
                      <a:cubicBezTo>
                        <a:pt x="574842" y="156775"/>
                        <a:pt x="581553" y="156295"/>
                        <a:pt x="588745" y="155816"/>
                      </a:cubicBezTo>
                      <a:cubicBezTo>
                        <a:pt x="590663" y="155816"/>
                        <a:pt x="592101" y="155816"/>
                        <a:pt x="594019" y="155816"/>
                      </a:cubicBezTo>
                      <a:cubicBezTo>
                        <a:pt x="595458" y="155816"/>
                        <a:pt x="596416" y="155816"/>
                        <a:pt x="597855" y="155816"/>
                      </a:cubicBezTo>
                      <a:cubicBezTo>
                        <a:pt x="609361" y="155336"/>
                        <a:pt x="621347" y="154856"/>
                        <a:pt x="632374" y="153898"/>
                      </a:cubicBezTo>
                      <a:cubicBezTo>
                        <a:pt x="632853" y="153898"/>
                        <a:pt x="633332" y="153898"/>
                        <a:pt x="634291" y="153898"/>
                      </a:cubicBezTo>
                      <a:lnTo>
                        <a:pt x="634291" y="48422"/>
                      </a:lnTo>
                      <a:cubicBezTo>
                        <a:pt x="571965" y="54175"/>
                        <a:pt x="506762" y="58011"/>
                        <a:pt x="439642" y="58011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0" name="Freeform: Shape 789">
                  <a:extLst>
                    <a:ext uri="{FF2B5EF4-FFF2-40B4-BE49-F238E27FC236}">
                      <a16:creationId xmlns:a16="http://schemas.microsoft.com/office/drawing/2014/main" id="{D62D2A0B-2CE3-460D-BA54-8FE4C83F9795}"/>
                    </a:ext>
                  </a:extLst>
                </p:cNvPr>
                <p:cNvSpPr/>
                <p:nvPr/>
              </p:nvSpPr>
              <p:spPr>
                <a:xfrm>
                  <a:off x="13734114" y="11411430"/>
                  <a:ext cx="941575" cy="183605"/>
                </a:xfrm>
                <a:custGeom>
                  <a:avLst/>
                  <a:gdLst>
                    <a:gd name="connsiteX0" fmla="*/ 109535 w 941575"/>
                    <a:gd name="connsiteY0" fmla="*/ 28997 h 183605"/>
                    <a:gd name="connsiteX1" fmla="*/ 772592 w 941575"/>
                    <a:gd name="connsiteY1" fmla="*/ 24681 h 183605"/>
                    <a:gd name="connsiteX2" fmla="*/ 832041 w 941575"/>
                    <a:gd name="connsiteY2" fmla="*/ 154608 h 183605"/>
                    <a:gd name="connsiteX3" fmla="*/ 168984 w 941575"/>
                    <a:gd name="connsiteY3" fmla="*/ 158923 h 183605"/>
                    <a:gd name="connsiteX4" fmla="*/ 109535 w 941575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5" h="183605">
                      <a:moveTo>
                        <a:pt x="109535" y="28997"/>
                      </a:moveTo>
                      <a:cubicBezTo>
                        <a:pt x="276378" y="-7919"/>
                        <a:pt x="573147" y="-9838"/>
                        <a:pt x="772592" y="24681"/>
                      </a:cubicBezTo>
                      <a:cubicBezTo>
                        <a:pt x="972036" y="59202"/>
                        <a:pt x="998884" y="117692"/>
                        <a:pt x="832041" y="154608"/>
                      </a:cubicBezTo>
                      <a:cubicBezTo>
                        <a:pt x="665198" y="191525"/>
                        <a:pt x="368429" y="193443"/>
                        <a:pt x="168984" y="158923"/>
                      </a:cubicBezTo>
                      <a:cubicBezTo>
                        <a:pt x="-30460" y="124404"/>
                        <a:pt x="-57308" y="65913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1" name="Freeform: Shape 790">
                  <a:extLst>
                    <a:ext uri="{FF2B5EF4-FFF2-40B4-BE49-F238E27FC236}">
                      <a16:creationId xmlns:a16="http://schemas.microsoft.com/office/drawing/2014/main" id="{BED4CC29-CD8C-4188-8901-2FD9419F5CD2}"/>
                    </a:ext>
                  </a:extLst>
                </p:cNvPr>
                <p:cNvSpPr/>
                <p:nvPr/>
              </p:nvSpPr>
              <p:spPr>
                <a:xfrm>
                  <a:off x="13665639" y="11397946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1 h 211053"/>
                    <a:gd name="connsiteX1" fmla="*/ 884695 w 1078203"/>
                    <a:gd name="connsiteY1" fmla="*/ 28577 h 211053"/>
                    <a:gd name="connsiteX2" fmla="*/ 952775 w 1078203"/>
                    <a:gd name="connsiteY2" fmla="*/ 177681 h 211053"/>
                    <a:gd name="connsiteX3" fmla="*/ 193351 w 1078203"/>
                    <a:gd name="connsiteY3" fmla="*/ 182476 h 211053"/>
                    <a:gd name="connsiteX4" fmla="*/ 125272 w 1078203"/>
                    <a:gd name="connsiteY4" fmla="*/ 33371 h 211053"/>
                    <a:gd name="connsiteX5" fmla="*/ 900516 w 1078203"/>
                    <a:gd name="connsiteY5" fmla="*/ 168093 h 211053"/>
                    <a:gd name="connsiteX6" fmla="*/ 841067 w 1078203"/>
                    <a:gd name="connsiteY6" fmla="*/ 38166 h 211053"/>
                    <a:gd name="connsiteX7" fmla="*/ 178010 w 1078203"/>
                    <a:gd name="connsiteY7" fmla="*/ 42481 h 211053"/>
                    <a:gd name="connsiteX8" fmla="*/ 237459 w 1078203"/>
                    <a:gd name="connsiteY8" fmla="*/ 172407 h 211053"/>
                    <a:gd name="connsiteX9" fmla="*/ 900516 w 1078203"/>
                    <a:gd name="connsiteY9" fmla="*/ 168093 h 211053"/>
                    <a:gd name="connsiteX10" fmla="*/ 900516 w 1078203"/>
                    <a:gd name="connsiteY10" fmla="*/ 168093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1"/>
                      </a:moveTo>
                      <a:cubicBezTo>
                        <a:pt x="316087" y="-9298"/>
                        <a:pt x="656485" y="-11215"/>
                        <a:pt x="884695" y="28577"/>
                      </a:cubicBezTo>
                      <a:cubicBezTo>
                        <a:pt x="1113386" y="68370"/>
                        <a:pt x="1143589" y="135012"/>
                        <a:pt x="952775" y="177681"/>
                      </a:cubicBezTo>
                      <a:cubicBezTo>
                        <a:pt x="761960" y="220350"/>
                        <a:pt x="421562" y="222269"/>
                        <a:pt x="193351" y="182476"/>
                      </a:cubicBezTo>
                      <a:cubicBezTo>
                        <a:pt x="-34858" y="142682"/>
                        <a:pt x="-65543" y="76042"/>
                        <a:pt x="125272" y="33371"/>
                      </a:cubicBezTo>
                      <a:close/>
                      <a:moveTo>
                        <a:pt x="900516" y="168093"/>
                      </a:moveTo>
                      <a:cubicBezTo>
                        <a:pt x="1067359" y="131177"/>
                        <a:pt x="1040511" y="72686"/>
                        <a:pt x="841067" y="38166"/>
                      </a:cubicBezTo>
                      <a:cubicBezTo>
                        <a:pt x="641622" y="3647"/>
                        <a:pt x="344373" y="5565"/>
                        <a:pt x="178010" y="42481"/>
                      </a:cubicBezTo>
                      <a:cubicBezTo>
                        <a:pt x="11167" y="79397"/>
                        <a:pt x="38015" y="137888"/>
                        <a:pt x="237459" y="172407"/>
                      </a:cubicBezTo>
                      <a:cubicBezTo>
                        <a:pt x="437384" y="207406"/>
                        <a:pt x="734153" y="205489"/>
                        <a:pt x="900516" y="168093"/>
                      </a:cubicBezTo>
                      <a:lnTo>
                        <a:pt x="900516" y="168093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2" name="Freeform: Shape 791">
                  <a:extLst>
                    <a:ext uri="{FF2B5EF4-FFF2-40B4-BE49-F238E27FC236}">
                      <a16:creationId xmlns:a16="http://schemas.microsoft.com/office/drawing/2014/main" id="{33EF62A8-89C7-453A-97F0-9FD5D0BF5AEE}"/>
                    </a:ext>
                  </a:extLst>
                </p:cNvPr>
                <p:cNvSpPr/>
                <p:nvPr/>
              </p:nvSpPr>
              <p:spPr>
                <a:xfrm>
                  <a:off x="13733751" y="11410471"/>
                  <a:ext cx="940276" cy="102349"/>
                </a:xfrm>
                <a:custGeom>
                  <a:avLst/>
                  <a:gdLst>
                    <a:gd name="connsiteX0" fmla="*/ 115172 w 940276"/>
                    <a:gd name="connsiteY0" fmla="*/ 38586 h 102349"/>
                    <a:gd name="connsiteX1" fmla="*/ 778228 w 940276"/>
                    <a:gd name="connsiteY1" fmla="*/ 34270 h 102349"/>
                    <a:gd name="connsiteX2" fmla="*/ 940277 w 940276"/>
                    <a:gd name="connsiteY2" fmla="*/ 90844 h 102349"/>
                    <a:gd name="connsiteX3" fmla="*/ 772475 w 940276"/>
                    <a:gd name="connsiteY3" fmla="*/ 24682 h 102349"/>
                    <a:gd name="connsiteX4" fmla="*/ 109418 w 940276"/>
                    <a:gd name="connsiteY4" fmla="*/ 28997 h 102349"/>
                    <a:gd name="connsiteX5" fmla="*/ 6820 w 940276"/>
                    <a:gd name="connsiteY5" fmla="*/ 102350 h 102349"/>
                    <a:gd name="connsiteX6" fmla="*/ 115172 w 940276"/>
                    <a:gd name="connsiteY6" fmla="*/ 38586 h 102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49">
                      <a:moveTo>
                        <a:pt x="115172" y="38586"/>
                      </a:moveTo>
                      <a:cubicBezTo>
                        <a:pt x="282014" y="1669"/>
                        <a:pt x="578784" y="-249"/>
                        <a:pt x="778228" y="34270"/>
                      </a:cubicBezTo>
                      <a:cubicBezTo>
                        <a:pt x="867403" y="49612"/>
                        <a:pt x="922058" y="70228"/>
                        <a:pt x="940277" y="90844"/>
                      </a:cubicBezTo>
                      <a:cubicBezTo>
                        <a:pt x="931647" y="66872"/>
                        <a:pt x="875075" y="42421"/>
                        <a:pt x="772475" y="24682"/>
                      </a:cubicBezTo>
                      <a:cubicBezTo>
                        <a:pt x="573031" y="-9837"/>
                        <a:pt x="275783" y="-7920"/>
                        <a:pt x="109418" y="28997"/>
                      </a:cubicBezTo>
                      <a:cubicBezTo>
                        <a:pt x="17367" y="49612"/>
                        <a:pt x="-15713" y="76461"/>
                        <a:pt x="6820" y="102350"/>
                      </a:cubicBezTo>
                      <a:cubicBezTo>
                        <a:pt x="-1330" y="79338"/>
                        <a:pt x="34147" y="56325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3" name="Freeform: Shape 792">
                  <a:extLst>
                    <a:ext uri="{FF2B5EF4-FFF2-40B4-BE49-F238E27FC236}">
                      <a16:creationId xmlns:a16="http://schemas.microsoft.com/office/drawing/2014/main" id="{5A57488B-08EA-45FE-8FC9-22FA87956A9A}"/>
                    </a:ext>
                  </a:extLst>
                </p:cNvPr>
                <p:cNvSpPr/>
                <p:nvPr/>
              </p:nvSpPr>
              <p:spPr>
                <a:xfrm>
                  <a:off x="14034464" y="11440906"/>
                  <a:ext cx="351903" cy="137118"/>
                </a:xfrm>
                <a:custGeom>
                  <a:avLst/>
                  <a:gdLst>
                    <a:gd name="connsiteX0" fmla="*/ 959 w 351903"/>
                    <a:gd name="connsiteY0" fmla="*/ 48903 h 137118"/>
                    <a:gd name="connsiteX1" fmla="*/ 162528 w 351903"/>
                    <a:gd name="connsiteY1" fmla="*/ 22534 h 137118"/>
                    <a:gd name="connsiteX2" fmla="*/ 214787 w 351903"/>
                    <a:gd name="connsiteY2" fmla="*/ 0 h 137118"/>
                    <a:gd name="connsiteX3" fmla="*/ 214787 w 351903"/>
                    <a:gd name="connsiteY3" fmla="*/ 9110 h 137118"/>
                    <a:gd name="connsiteX4" fmla="*/ 211909 w 351903"/>
                    <a:gd name="connsiteY4" fmla="*/ 23013 h 137118"/>
                    <a:gd name="connsiteX5" fmla="*/ 328412 w 351903"/>
                    <a:gd name="connsiteY5" fmla="*/ 18219 h 137118"/>
                    <a:gd name="connsiteX6" fmla="*/ 328412 w 351903"/>
                    <a:gd name="connsiteY6" fmla="*/ 27329 h 137118"/>
                    <a:gd name="connsiteX7" fmla="*/ 318344 w 351903"/>
                    <a:gd name="connsiteY7" fmla="*/ 50341 h 137118"/>
                    <a:gd name="connsiteX8" fmla="*/ 262250 w 351903"/>
                    <a:gd name="connsiteY8" fmla="*/ 49862 h 137118"/>
                    <a:gd name="connsiteX9" fmla="*/ 262250 w 351903"/>
                    <a:gd name="connsiteY9" fmla="*/ 41712 h 137118"/>
                    <a:gd name="connsiteX10" fmla="*/ 260811 w 351903"/>
                    <a:gd name="connsiteY10" fmla="*/ 40273 h 137118"/>
                    <a:gd name="connsiteX11" fmla="*/ 190815 w 351903"/>
                    <a:gd name="connsiteY11" fmla="*/ 36437 h 137118"/>
                    <a:gd name="connsiteX12" fmla="*/ 123214 w 351903"/>
                    <a:gd name="connsiteY12" fmla="*/ 46985 h 137118"/>
                    <a:gd name="connsiteX13" fmla="*/ 351904 w 351903"/>
                    <a:gd name="connsiteY13" fmla="*/ 96367 h 137118"/>
                    <a:gd name="connsiteX14" fmla="*/ 190815 w 351903"/>
                    <a:gd name="connsiteY14" fmla="*/ 125613 h 137118"/>
                    <a:gd name="connsiteX15" fmla="*/ 188418 w 351903"/>
                    <a:gd name="connsiteY15" fmla="*/ 137119 h 137118"/>
                    <a:gd name="connsiteX16" fmla="*/ 138556 w 351903"/>
                    <a:gd name="connsiteY16" fmla="*/ 136639 h 137118"/>
                    <a:gd name="connsiteX17" fmla="*/ 138556 w 351903"/>
                    <a:gd name="connsiteY17" fmla="*/ 127530 h 137118"/>
                    <a:gd name="connsiteX18" fmla="*/ 140953 w 351903"/>
                    <a:gd name="connsiteY18" fmla="*/ 125133 h 137118"/>
                    <a:gd name="connsiteX19" fmla="*/ 0 w 351903"/>
                    <a:gd name="connsiteY19" fmla="*/ 117941 h 137118"/>
                    <a:gd name="connsiteX20" fmla="*/ 0 w 351903"/>
                    <a:gd name="connsiteY20" fmla="*/ 108832 h 137118"/>
                    <a:gd name="connsiteX21" fmla="*/ 66162 w 351903"/>
                    <a:gd name="connsiteY21" fmla="*/ 94928 h 137118"/>
                    <a:gd name="connsiteX22" fmla="*/ 67121 w 351903"/>
                    <a:gd name="connsiteY22" fmla="*/ 101641 h 137118"/>
                    <a:gd name="connsiteX23" fmla="*/ 71915 w 351903"/>
                    <a:gd name="connsiteY23" fmla="*/ 107394 h 137118"/>
                    <a:gd name="connsiteX24" fmla="*/ 160130 w 351903"/>
                    <a:gd name="connsiteY24" fmla="*/ 111230 h 137118"/>
                    <a:gd name="connsiteX25" fmla="*/ 229170 w 351903"/>
                    <a:gd name="connsiteY25" fmla="*/ 100681 h 137118"/>
                    <a:gd name="connsiteX26" fmla="*/ 959 w 351903"/>
                    <a:gd name="connsiteY26" fmla="*/ 48903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8">
                      <a:moveTo>
                        <a:pt x="959" y="48903"/>
                      </a:moveTo>
                      <a:cubicBezTo>
                        <a:pt x="2397" y="23493"/>
                        <a:pt x="69997" y="23013"/>
                        <a:pt x="162528" y="22534"/>
                      </a:cubicBezTo>
                      <a:lnTo>
                        <a:pt x="214787" y="0"/>
                      </a:lnTo>
                      <a:lnTo>
                        <a:pt x="214787" y="9110"/>
                      </a:lnTo>
                      <a:lnTo>
                        <a:pt x="211909" y="23013"/>
                      </a:lnTo>
                      <a:cubicBezTo>
                        <a:pt x="246908" y="23493"/>
                        <a:pt x="295330" y="16780"/>
                        <a:pt x="328412" y="18219"/>
                      </a:cubicBezTo>
                      <a:lnTo>
                        <a:pt x="328412" y="27329"/>
                      </a:lnTo>
                      <a:lnTo>
                        <a:pt x="318344" y="50341"/>
                      </a:lnTo>
                      <a:lnTo>
                        <a:pt x="262250" y="49862"/>
                      </a:lnTo>
                      <a:lnTo>
                        <a:pt x="262250" y="41712"/>
                      </a:lnTo>
                      <a:cubicBezTo>
                        <a:pt x="262250" y="41232"/>
                        <a:pt x="261291" y="40752"/>
                        <a:pt x="260811" y="40273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0" y="36437"/>
                        <a:pt x="123214" y="40273"/>
                        <a:pt x="123214" y="46985"/>
                      </a:cubicBezTo>
                      <a:cubicBezTo>
                        <a:pt x="123214" y="64724"/>
                        <a:pt x="351904" y="62806"/>
                        <a:pt x="351904" y="96367"/>
                      </a:cubicBezTo>
                      <a:cubicBezTo>
                        <a:pt x="351904" y="114105"/>
                        <a:pt x="281427" y="124174"/>
                        <a:pt x="190815" y="125613"/>
                      </a:cubicBezTo>
                      <a:lnTo>
                        <a:pt x="188418" y="137119"/>
                      </a:lnTo>
                      <a:lnTo>
                        <a:pt x="138556" y="136639"/>
                      </a:lnTo>
                      <a:lnTo>
                        <a:pt x="138556" y="127530"/>
                      </a:lnTo>
                      <a:lnTo>
                        <a:pt x="140953" y="125133"/>
                      </a:lnTo>
                      <a:cubicBezTo>
                        <a:pt x="54176" y="124174"/>
                        <a:pt x="0" y="117941"/>
                        <a:pt x="0" y="117941"/>
                      </a:cubicBezTo>
                      <a:lnTo>
                        <a:pt x="0" y="108832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2"/>
                        <a:pt x="67121" y="101641"/>
                      </a:cubicBezTo>
                      <a:cubicBezTo>
                        <a:pt x="66162" y="102120"/>
                        <a:pt x="68559" y="104997"/>
                        <a:pt x="71915" y="107394"/>
                      </a:cubicBezTo>
                      <a:cubicBezTo>
                        <a:pt x="75751" y="107873"/>
                        <a:pt x="103557" y="111230"/>
                        <a:pt x="160130" y="111230"/>
                      </a:cubicBezTo>
                      <a:cubicBezTo>
                        <a:pt x="196088" y="111230"/>
                        <a:pt x="229170" y="107873"/>
                        <a:pt x="229170" y="100681"/>
                      </a:cubicBezTo>
                      <a:cubicBezTo>
                        <a:pt x="228690" y="80545"/>
                        <a:pt x="-959" y="83901"/>
                        <a:pt x="959" y="489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94" name="Freeform: Shape 793">
                  <a:extLst>
                    <a:ext uri="{FF2B5EF4-FFF2-40B4-BE49-F238E27FC236}">
                      <a16:creationId xmlns:a16="http://schemas.microsoft.com/office/drawing/2014/main" id="{3AECA108-9736-4528-8A0C-B955B5E4ECD6}"/>
                    </a:ext>
                  </a:extLst>
                </p:cNvPr>
                <p:cNvSpPr/>
                <p:nvPr/>
              </p:nvSpPr>
              <p:spPr>
                <a:xfrm>
                  <a:off x="14033984" y="11440427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2 h 128488"/>
                    <a:gd name="connsiteX1" fmla="*/ 163007 w 351905"/>
                    <a:gd name="connsiteY1" fmla="*/ 13903 h 128488"/>
                    <a:gd name="connsiteX2" fmla="*/ 165885 w 351905"/>
                    <a:gd name="connsiteY2" fmla="*/ 0 h 128488"/>
                    <a:gd name="connsiteX3" fmla="*/ 214787 w 351905"/>
                    <a:gd name="connsiteY3" fmla="*/ 479 h 128488"/>
                    <a:gd name="connsiteX4" fmla="*/ 211909 w 351905"/>
                    <a:gd name="connsiteY4" fmla="*/ 14383 h 128488"/>
                    <a:gd name="connsiteX5" fmla="*/ 328412 w 351905"/>
                    <a:gd name="connsiteY5" fmla="*/ 18697 h 128488"/>
                    <a:gd name="connsiteX6" fmla="*/ 318345 w 351905"/>
                    <a:gd name="connsiteY6" fmla="*/ 41711 h 128488"/>
                    <a:gd name="connsiteX7" fmla="*/ 262250 w 351905"/>
                    <a:gd name="connsiteY7" fmla="*/ 41231 h 128488"/>
                    <a:gd name="connsiteX8" fmla="*/ 262250 w 351905"/>
                    <a:gd name="connsiteY8" fmla="*/ 33080 h 128488"/>
                    <a:gd name="connsiteX9" fmla="*/ 260813 w 351905"/>
                    <a:gd name="connsiteY9" fmla="*/ 31642 h 128488"/>
                    <a:gd name="connsiteX10" fmla="*/ 190815 w 351905"/>
                    <a:gd name="connsiteY10" fmla="*/ 27807 h 128488"/>
                    <a:gd name="connsiteX11" fmla="*/ 123214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1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8 h 128488"/>
                    <a:gd name="connsiteX19" fmla="*/ 66162 w 351905"/>
                    <a:gd name="connsiteY19" fmla="*/ 86777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2"/>
                      </a:moveTo>
                      <a:cubicBezTo>
                        <a:pt x="1439" y="23492"/>
                        <a:pt x="70477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79"/>
                      </a:lnTo>
                      <a:lnTo>
                        <a:pt x="211909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0" y="41231"/>
                      </a:lnTo>
                      <a:lnTo>
                        <a:pt x="262250" y="33080"/>
                      </a:lnTo>
                      <a:cubicBezTo>
                        <a:pt x="262250" y="32602"/>
                        <a:pt x="261291" y="32122"/>
                        <a:pt x="260813" y="31642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4" y="31642"/>
                        <a:pt x="123214" y="38355"/>
                      </a:cubicBezTo>
                      <a:cubicBezTo>
                        <a:pt x="123214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7" y="115543"/>
                        <a:pt x="190815" y="116981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3"/>
                        <a:pt x="0" y="109311"/>
                        <a:pt x="0" y="109311"/>
                      </a:cubicBezTo>
                      <a:lnTo>
                        <a:pt x="11507" y="85818"/>
                      </a:lnTo>
                      <a:lnTo>
                        <a:pt x="66162" y="86777"/>
                      </a:lnTo>
                      <a:cubicBezTo>
                        <a:pt x="66162" y="86777"/>
                        <a:pt x="66162" y="92051"/>
                        <a:pt x="67121" y="93490"/>
                      </a:cubicBezTo>
                      <a:cubicBezTo>
                        <a:pt x="66162" y="93968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1915"/>
                        <a:pt x="1439" y="75271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5" name="Graphic 6">
                <a:extLst>
                  <a:ext uri="{FF2B5EF4-FFF2-40B4-BE49-F238E27FC236}">
                    <a16:creationId xmlns:a16="http://schemas.microsoft.com/office/drawing/2014/main" id="{12359611-3E44-42E2-BE8A-4EC0CDF556A0}"/>
                  </a:ext>
                </a:extLst>
              </p:cNvPr>
              <p:cNvGrpSpPr/>
              <p:nvPr/>
            </p:nvGrpSpPr>
            <p:grpSpPr>
              <a:xfrm>
                <a:off x="13621671" y="11290073"/>
                <a:ext cx="1084000" cy="307608"/>
                <a:chOff x="13621671" y="11290073"/>
                <a:chExt cx="1084000" cy="307608"/>
              </a:xfrm>
              <a:solidFill>
                <a:srgbClr val="000000"/>
              </a:solidFill>
            </p:grpSpPr>
            <p:sp>
              <p:nvSpPr>
                <p:cNvPr id="781" name="Freeform: Shape 780">
                  <a:extLst>
                    <a:ext uri="{FF2B5EF4-FFF2-40B4-BE49-F238E27FC236}">
                      <a16:creationId xmlns:a16="http://schemas.microsoft.com/office/drawing/2014/main" id="{A5765253-5CC5-4A90-8FBC-BC2100E5D80F}"/>
                    </a:ext>
                  </a:extLst>
                </p:cNvPr>
                <p:cNvSpPr/>
                <p:nvPr/>
              </p:nvSpPr>
              <p:spPr>
                <a:xfrm>
                  <a:off x="13621671" y="11303308"/>
                  <a:ext cx="1084000" cy="292934"/>
                </a:xfrm>
                <a:custGeom>
                  <a:avLst/>
                  <a:gdLst>
                    <a:gd name="connsiteX0" fmla="*/ 1069617 w 1084000"/>
                    <a:gd name="connsiteY0" fmla="*/ 215745 h 292934"/>
                    <a:gd name="connsiteX1" fmla="*/ 1072493 w 1084000"/>
                    <a:gd name="connsiteY1" fmla="*/ 213348 h 292934"/>
                    <a:gd name="connsiteX2" fmla="*/ 1073932 w 1084000"/>
                    <a:gd name="connsiteY2" fmla="*/ 211909 h 292934"/>
                    <a:gd name="connsiteX3" fmla="*/ 1075850 w 1084000"/>
                    <a:gd name="connsiteY3" fmla="*/ 209512 h 292934"/>
                    <a:gd name="connsiteX4" fmla="*/ 1076809 w 1084000"/>
                    <a:gd name="connsiteY4" fmla="*/ 208075 h 292934"/>
                    <a:gd name="connsiteX5" fmla="*/ 1078247 w 1084000"/>
                    <a:gd name="connsiteY5" fmla="*/ 205678 h 292934"/>
                    <a:gd name="connsiteX6" fmla="*/ 1079206 w 1084000"/>
                    <a:gd name="connsiteY6" fmla="*/ 204239 h 292934"/>
                    <a:gd name="connsiteX7" fmla="*/ 1080165 w 1084000"/>
                    <a:gd name="connsiteY7" fmla="*/ 201362 h 292934"/>
                    <a:gd name="connsiteX8" fmla="*/ 1080644 w 1084000"/>
                    <a:gd name="connsiteY8" fmla="*/ 199924 h 292934"/>
                    <a:gd name="connsiteX9" fmla="*/ 1081123 w 1084000"/>
                    <a:gd name="connsiteY9" fmla="*/ 195609 h 292934"/>
                    <a:gd name="connsiteX10" fmla="*/ 1084000 w 1084000"/>
                    <a:gd name="connsiteY10" fmla="*/ 99722 h 292934"/>
                    <a:gd name="connsiteX11" fmla="*/ 1083520 w 1084000"/>
                    <a:gd name="connsiteY11" fmla="*/ 104037 h 292934"/>
                    <a:gd name="connsiteX12" fmla="*/ 1083042 w 1084000"/>
                    <a:gd name="connsiteY12" fmla="*/ 105475 h 292934"/>
                    <a:gd name="connsiteX13" fmla="*/ 1082082 w 1084000"/>
                    <a:gd name="connsiteY13" fmla="*/ 108352 h 292934"/>
                    <a:gd name="connsiteX14" fmla="*/ 1081123 w 1084000"/>
                    <a:gd name="connsiteY14" fmla="*/ 109791 h 292934"/>
                    <a:gd name="connsiteX15" fmla="*/ 1079685 w 1084000"/>
                    <a:gd name="connsiteY15" fmla="*/ 112188 h 292934"/>
                    <a:gd name="connsiteX16" fmla="*/ 1078726 w 1084000"/>
                    <a:gd name="connsiteY16" fmla="*/ 113626 h 292934"/>
                    <a:gd name="connsiteX17" fmla="*/ 1076809 w 1084000"/>
                    <a:gd name="connsiteY17" fmla="*/ 116023 h 292934"/>
                    <a:gd name="connsiteX18" fmla="*/ 1075370 w 1084000"/>
                    <a:gd name="connsiteY18" fmla="*/ 117461 h 292934"/>
                    <a:gd name="connsiteX19" fmla="*/ 1072493 w 1084000"/>
                    <a:gd name="connsiteY19" fmla="*/ 119858 h 292934"/>
                    <a:gd name="connsiteX20" fmla="*/ 1071056 w 1084000"/>
                    <a:gd name="connsiteY20" fmla="*/ 121297 h 292934"/>
                    <a:gd name="connsiteX21" fmla="*/ 1067220 w 1084000"/>
                    <a:gd name="connsiteY21" fmla="*/ 124653 h 292934"/>
                    <a:gd name="connsiteX22" fmla="*/ 1066261 w 1084000"/>
                    <a:gd name="connsiteY22" fmla="*/ 125611 h 292934"/>
                    <a:gd name="connsiteX23" fmla="*/ 1060507 w 1084000"/>
                    <a:gd name="connsiteY23" fmla="*/ 129447 h 292934"/>
                    <a:gd name="connsiteX24" fmla="*/ 1059070 w 1084000"/>
                    <a:gd name="connsiteY24" fmla="*/ 130406 h 292934"/>
                    <a:gd name="connsiteX25" fmla="*/ 1053796 w 1084000"/>
                    <a:gd name="connsiteY25" fmla="*/ 133283 h 292934"/>
                    <a:gd name="connsiteX26" fmla="*/ 1051398 w 1084000"/>
                    <a:gd name="connsiteY26" fmla="*/ 134721 h 292934"/>
                    <a:gd name="connsiteX27" fmla="*/ 1046124 w 1084000"/>
                    <a:gd name="connsiteY27" fmla="*/ 137119 h 292934"/>
                    <a:gd name="connsiteX28" fmla="*/ 1043727 w 1084000"/>
                    <a:gd name="connsiteY28" fmla="*/ 138557 h 292934"/>
                    <a:gd name="connsiteX29" fmla="*/ 1037015 w 1084000"/>
                    <a:gd name="connsiteY29" fmla="*/ 141433 h 292934"/>
                    <a:gd name="connsiteX30" fmla="*/ 1035577 w 1084000"/>
                    <a:gd name="connsiteY30" fmla="*/ 141913 h 292934"/>
                    <a:gd name="connsiteX31" fmla="*/ 1033660 w 1084000"/>
                    <a:gd name="connsiteY31" fmla="*/ 142871 h 292934"/>
                    <a:gd name="connsiteX32" fmla="*/ 1023112 w 1084000"/>
                    <a:gd name="connsiteY32" fmla="*/ 146707 h 292934"/>
                    <a:gd name="connsiteX33" fmla="*/ 1018797 w 1084000"/>
                    <a:gd name="connsiteY33" fmla="*/ 148146 h 292934"/>
                    <a:gd name="connsiteX34" fmla="*/ 1014482 w 1084000"/>
                    <a:gd name="connsiteY34" fmla="*/ 149583 h 292934"/>
                    <a:gd name="connsiteX35" fmla="*/ 1015921 w 1084000"/>
                    <a:gd name="connsiteY35" fmla="*/ 98284 h 292934"/>
                    <a:gd name="connsiteX36" fmla="*/ 1015921 w 1084000"/>
                    <a:gd name="connsiteY36" fmla="*/ 98284 h 292934"/>
                    <a:gd name="connsiteX37" fmla="*/ 1015921 w 1084000"/>
                    <a:gd name="connsiteY37" fmla="*/ 98284 h 292934"/>
                    <a:gd name="connsiteX38" fmla="*/ 1015921 w 1084000"/>
                    <a:gd name="connsiteY38" fmla="*/ 98284 h 292934"/>
                    <a:gd name="connsiteX39" fmla="*/ 1015921 w 1084000"/>
                    <a:gd name="connsiteY39" fmla="*/ 98284 h 292934"/>
                    <a:gd name="connsiteX40" fmla="*/ 1015441 w 1084000"/>
                    <a:gd name="connsiteY40" fmla="*/ 93969 h 292934"/>
                    <a:gd name="connsiteX41" fmla="*/ 1014961 w 1084000"/>
                    <a:gd name="connsiteY41" fmla="*/ 92531 h 292934"/>
                    <a:gd name="connsiteX42" fmla="*/ 1013524 w 1084000"/>
                    <a:gd name="connsiteY42" fmla="*/ 89175 h 292934"/>
                    <a:gd name="connsiteX43" fmla="*/ 1013044 w 1084000"/>
                    <a:gd name="connsiteY43" fmla="*/ 87737 h 292934"/>
                    <a:gd name="connsiteX44" fmla="*/ 1010647 w 1084000"/>
                    <a:gd name="connsiteY44" fmla="*/ 83901 h 292934"/>
                    <a:gd name="connsiteX45" fmla="*/ 1010167 w 1084000"/>
                    <a:gd name="connsiteY45" fmla="*/ 82942 h 292934"/>
                    <a:gd name="connsiteX46" fmla="*/ 1005852 w 1084000"/>
                    <a:gd name="connsiteY46" fmla="*/ 78628 h 292934"/>
                    <a:gd name="connsiteX47" fmla="*/ 1004414 w 1084000"/>
                    <a:gd name="connsiteY47" fmla="*/ 77668 h 292934"/>
                    <a:gd name="connsiteX48" fmla="*/ 1000578 w 1084000"/>
                    <a:gd name="connsiteY48" fmla="*/ 74312 h 292934"/>
                    <a:gd name="connsiteX49" fmla="*/ 998661 w 1084000"/>
                    <a:gd name="connsiteY49" fmla="*/ 72874 h 292934"/>
                    <a:gd name="connsiteX50" fmla="*/ 993866 w 1084000"/>
                    <a:gd name="connsiteY50" fmla="*/ 69518 h 292934"/>
                    <a:gd name="connsiteX51" fmla="*/ 991949 w 1084000"/>
                    <a:gd name="connsiteY51" fmla="*/ 68559 h 292934"/>
                    <a:gd name="connsiteX52" fmla="*/ 991469 w 1084000"/>
                    <a:gd name="connsiteY52" fmla="*/ 68079 h 292934"/>
                    <a:gd name="connsiteX53" fmla="*/ 989552 w 1084000"/>
                    <a:gd name="connsiteY53" fmla="*/ 67121 h 292934"/>
                    <a:gd name="connsiteX54" fmla="*/ 981881 w 1084000"/>
                    <a:gd name="connsiteY54" fmla="*/ 62806 h 292934"/>
                    <a:gd name="connsiteX55" fmla="*/ 978045 w 1084000"/>
                    <a:gd name="connsiteY55" fmla="*/ 60888 h 292934"/>
                    <a:gd name="connsiteX56" fmla="*/ 969895 w 1084000"/>
                    <a:gd name="connsiteY56" fmla="*/ 57053 h 292934"/>
                    <a:gd name="connsiteX57" fmla="*/ 967498 w 1084000"/>
                    <a:gd name="connsiteY57" fmla="*/ 56094 h 292934"/>
                    <a:gd name="connsiteX58" fmla="*/ 965580 w 1084000"/>
                    <a:gd name="connsiteY58" fmla="*/ 55135 h 292934"/>
                    <a:gd name="connsiteX59" fmla="*/ 959347 w 1084000"/>
                    <a:gd name="connsiteY59" fmla="*/ 52738 h 292934"/>
                    <a:gd name="connsiteX60" fmla="*/ 953115 w 1084000"/>
                    <a:gd name="connsiteY60" fmla="*/ 50341 h 292934"/>
                    <a:gd name="connsiteX61" fmla="*/ 946403 w 1084000"/>
                    <a:gd name="connsiteY61" fmla="*/ 47943 h 292934"/>
                    <a:gd name="connsiteX62" fmla="*/ 942087 w 1084000"/>
                    <a:gd name="connsiteY62" fmla="*/ 46505 h 292934"/>
                    <a:gd name="connsiteX63" fmla="*/ 939690 w 1084000"/>
                    <a:gd name="connsiteY63" fmla="*/ 45546 h 292934"/>
                    <a:gd name="connsiteX64" fmla="*/ 933937 w 1084000"/>
                    <a:gd name="connsiteY64" fmla="*/ 43629 h 292934"/>
                    <a:gd name="connsiteX65" fmla="*/ 925307 w 1084000"/>
                    <a:gd name="connsiteY65" fmla="*/ 41232 h 292934"/>
                    <a:gd name="connsiteX66" fmla="*/ 919074 w 1084000"/>
                    <a:gd name="connsiteY66" fmla="*/ 39313 h 292934"/>
                    <a:gd name="connsiteX67" fmla="*/ 915240 w 1084000"/>
                    <a:gd name="connsiteY67" fmla="*/ 38355 h 292934"/>
                    <a:gd name="connsiteX68" fmla="*/ 909966 w 1084000"/>
                    <a:gd name="connsiteY68" fmla="*/ 36916 h 292934"/>
                    <a:gd name="connsiteX69" fmla="*/ 904213 w 1084000"/>
                    <a:gd name="connsiteY69" fmla="*/ 35479 h 292934"/>
                    <a:gd name="connsiteX70" fmla="*/ 892705 w 1084000"/>
                    <a:gd name="connsiteY70" fmla="*/ 33082 h 292934"/>
                    <a:gd name="connsiteX71" fmla="*/ 887432 w 1084000"/>
                    <a:gd name="connsiteY71" fmla="*/ 31643 h 292934"/>
                    <a:gd name="connsiteX72" fmla="*/ 885994 w 1084000"/>
                    <a:gd name="connsiteY72" fmla="*/ 31163 h 292934"/>
                    <a:gd name="connsiteX73" fmla="*/ 869694 w 1084000"/>
                    <a:gd name="connsiteY73" fmla="*/ 27807 h 292934"/>
                    <a:gd name="connsiteX74" fmla="*/ 868255 w 1084000"/>
                    <a:gd name="connsiteY74" fmla="*/ 27327 h 292934"/>
                    <a:gd name="connsiteX75" fmla="*/ 852913 w 1084000"/>
                    <a:gd name="connsiteY75" fmla="*/ 24452 h 292934"/>
                    <a:gd name="connsiteX76" fmla="*/ 849078 w 1084000"/>
                    <a:gd name="connsiteY76" fmla="*/ 23972 h 292934"/>
                    <a:gd name="connsiteX77" fmla="*/ 832297 w 1084000"/>
                    <a:gd name="connsiteY77" fmla="*/ 21096 h 292934"/>
                    <a:gd name="connsiteX78" fmla="*/ 826545 w 1084000"/>
                    <a:gd name="connsiteY78" fmla="*/ 20136 h 292934"/>
                    <a:gd name="connsiteX79" fmla="*/ 816476 w 1084000"/>
                    <a:gd name="connsiteY79" fmla="*/ 18699 h 292934"/>
                    <a:gd name="connsiteX80" fmla="*/ 815037 w 1084000"/>
                    <a:gd name="connsiteY80" fmla="*/ 18699 h 292934"/>
                    <a:gd name="connsiteX81" fmla="*/ 797778 w 1084000"/>
                    <a:gd name="connsiteY81" fmla="*/ 16301 h 292934"/>
                    <a:gd name="connsiteX82" fmla="*/ 795860 w 1084000"/>
                    <a:gd name="connsiteY82" fmla="*/ 15822 h 292934"/>
                    <a:gd name="connsiteX83" fmla="*/ 775724 w 1084000"/>
                    <a:gd name="connsiteY83" fmla="*/ 13424 h 292934"/>
                    <a:gd name="connsiteX84" fmla="*/ 774765 w 1084000"/>
                    <a:gd name="connsiteY84" fmla="*/ 13424 h 292934"/>
                    <a:gd name="connsiteX85" fmla="*/ 770930 w 1084000"/>
                    <a:gd name="connsiteY85" fmla="*/ 12944 h 292934"/>
                    <a:gd name="connsiteX86" fmla="*/ 753191 w 1084000"/>
                    <a:gd name="connsiteY86" fmla="*/ 11027 h 292934"/>
                    <a:gd name="connsiteX87" fmla="*/ 745519 w 1084000"/>
                    <a:gd name="connsiteY87" fmla="*/ 10069 h 292934"/>
                    <a:gd name="connsiteX88" fmla="*/ 729219 w 1084000"/>
                    <a:gd name="connsiteY88" fmla="*/ 8630 h 292934"/>
                    <a:gd name="connsiteX89" fmla="*/ 724425 w 1084000"/>
                    <a:gd name="connsiteY89" fmla="*/ 8150 h 292934"/>
                    <a:gd name="connsiteX90" fmla="*/ 722028 w 1084000"/>
                    <a:gd name="connsiteY90" fmla="*/ 8150 h 292934"/>
                    <a:gd name="connsiteX91" fmla="*/ 692782 w 1084000"/>
                    <a:gd name="connsiteY91" fmla="*/ 5753 h 292934"/>
                    <a:gd name="connsiteX92" fmla="*/ 687029 w 1084000"/>
                    <a:gd name="connsiteY92" fmla="*/ 5274 h 292934"/>
                    <a:gd name="connsiteX93" fmla="*/ 656346 w 1084000"/>
                    <a:gd name="connsiteY93" fmla="*/ 3356 h 292934"/>
                    <a:gd name="connsiteX94" fmla="*/ 655866 w 1084000"/>
                    <a:gd name="connsiteY94" fmla="*/ 3356 h 292934"/>
                    <a:gd name="connsiteX95" fmla="*/ 652989 w 1084000"/>
                    <a:gd name="connsiteY95" fmla="*/ 3356 h 292934"/>
                    <a:gd name="connsiteX96" fmla="*/ 630935 w 1084000"/>
                    <a:gd name="connsiteY96" fmla="*/ 2397 h 292934"/>
                    <a:gd name="connsiteX97" fmla="*/ 623744 w 1084000"/>
                    <a:gd name="connsiteY97" fmla="*/ 1918 h 292934"/>
                    <a:gd name="connsiteX98" fmla="*/ 602169 w 1084000"/>
                    <a:gd name="connsiteY98" fmla="*/ 959 h 292934"/>
                    <a:gd name="connsiteX99" fmla="*/ 597375 w 1084000"/>
                    <a:gd name="connsiteY99" fmla="*/ 959 h 292934"/>
                    <a:gd name="connsiteX100" fmla="*/ 571485 w 1084000"/>
                    <a:gd name="connsiteY100" fmla="*/ 480 h 292934"/>
                    <a:gd name="connsiteX101" fmla="*/ 564773 w 1084000"/>
                    <a:gd name="connsiteY101" fmla="*/ 480 h 292934"/>
                    <a:gd name="connsiteX102" fmla="*/ 544637 w 1084000"/>
                    <a:gd name="connsiteY102" fmla="*/ 0 h 292934"/>
                    <a:gd name="connsiteX103" fmla="*/ 537446 w 1084000"/>
                    <a:gd name="connsiteY103" fmla="*/ 0 h 292934"/>
                    <a:gd name="connsiteX104" fmla="*/ 533130 w 1084000"/>
                    <a:gd name="connsiteY104" fmla="*/ 0 h 292934"/>
                    <a:gd name="connsiteX105" fmla="*/ 533130 w 1084000"/>
                    <a:gd name="connsiteY105" fmla="*/ 0 h 292934"/>
                    <a:gd name="connsiteX106" fmla="*/ 533130 w 1084000"/>
                    <a:gd name="connsiteY106" fmla="*/ 0 h 292934"/>
                    <a:gd name="connsiteX107" fmla="*/ 533130 w 1084000"/>
                    <a:gd name="connsiteY107" fmla="*/ 0 h 292934"/>
                    <a:gd name="connsiteX108" fmla="*/ 516830 w 1084000"/>
                    <a:gd name="connsiteY108" fmla="*/ 0 h 292934"/>
                    <a:gd name="connsiteX109" fmla="*/ 510118 w 1084000"/>
                    <a:gd name="connsiteY109" fmla="*/ 0 h 292934"/>
                    <a:gd name="connsiteX110" fmla="*/ 483269 w 1084000"/>
                    <a:gd name="connsiteY110" fmla="*/ 480 h 292934"/>
                    <a:gd name="connsiteX111" fmla="*/ 477037 w 1084000"/>
                    <a:gd name="connsiteY111" fmla="*/ 480 h 292934"/>
                    <a:gd name="connsiteX112" fmla="*/ 456421 w 1084000"/>
                    <a:gd name="connsiteY112" fmla="*/ 959 h 292934"/>
                    <a:gd name="connsiteX113" fmla="*/ 447312 w 1084000"/>
                    <a:gd name="connsiteY113" fmla="*/ 1439 h 292934"/>
                    <a:gd name="connsiteX114" fmla="*/ 430052 w 1084000"/>
                    <a:gd name="connsiteY114" fmla="*/ 1918 h 292934"/>
                    <a:gd name="connsiteX115" fmla="*/ 425258 w 1084000"/>
                    <a:gd name="connsiteY115" fmla="*/ 1918 h 292934"/>
                    <a:gd name="connsiteX116" fmla="*/ 420943 w 1084000"/>
                    <a:gd name="connsiteY116" fmla="*/ 1918 h 292934"/>
                    <a:gd name="connsiteX117" fmla="*/ 392657 w 1084000"/>
                    <a:gd name="connsiteY117" fmla="*/ 3356 h 292934"/>
                    <a:gd name="connsiteX118" fmla="*/ 389780 w 1084000"/>
                    <a:gd name="connsiteY118" fmla="*/ 3356 h 292934"/>
                    <a:gd name="connsiteX119" fmla="*/ 360055 w 1084000"/>
                    <a:gd name="connsiteY119" fmla="*/ 5274 h 292934"/>
                    <a:gd name="connsiteX120" fmla="*/ 356699 w 1084000"/>
                    <a:gd name="connsiteY120" fmla="*/ 5274 h 292934"/>
                    <a:gd name="connsiteX121" fmla="*/ 350945 w 1084000"/>
                    <a:gd name="connsiteY121" fmla="*/ 5753 h 292934"/>
                    <a:gd name="connsiteX122" fmla="*/ 337042 w 1084000"/>
                    <a:gd name="connsiteY122" fmla="*/ 6713 h 292934"/>
                    <a:gd name="connsiteX123" fmla="*/ 326974 w 1084000"/>
                    <a:gd name="connsiteY123" fmla="*/ 7671 h 292934"/>
                    <a:gd name="connsiteX124" fmla="*/ 313070 w 1084000"/>
                    <a:gd name="connsiteY124" fmla="*/ 9110 h 292934"/>
                    <a:gd name="connsiteX125" fmla="*/ 306838 w 1084000"/>
                    <a:gd name="connsiteY125" fmla="*/ 9589 h 292934"/>
                    <a:gd name="connsiteX126" fmla="*/ 303002 w 1084000"/>
                    <a:gd name="connsiteY126" fmla="*/ 10069 h 292934"/>
                    <a:gd name="connsiteX127" fmla="*/ 292934 w 1084000"/>
                    <a:gd name="connsiteY127" fmla="*/ 11027 h 292934"/>
                    <a:gd name="connsiteX128" fmla="*/ 281907 w 1084000"/>
                    <a:gd name="connsiteY128" fmla="*/ 12466 h 292934"/>
                    <a:gd name="connsiteX129" fmla="*/ 272319 w 1084000"/>
                    <a:gd name="connsiteY129" fmla="*/ 13904 h 292934"/>
                    <a:gd name="connsiteX130" fmla="*/ 265607 w 1084000"/>
                    <a:gd name="connsiteY130" fmla="*/ 14863 h 292934"/>
                    <a:gd name="connsiteX131" fmla="*/ 261291 w 1084000"/>
                    <a:gd name="connsiteY131" fmla="*/ 15342 h 292934"/>
                    <a:gd name="connsiteX132" fmla="*/ 253141 w 1084000"/>
                    <a:gd name="connsiteY132" fmla="*/ 16301 h 292934"/>
                    <a:gd name="connsiteX133" fmla="*/ 242114 w 1084000"/>
                    <a:gd name="connsiteY133" fmla="*/ 17739 h 292934"/>
                    <a:gd name="connsiteX134" fmla="*/ 234444 w 1084000"/>
                    <a:gd name="connsiteY134" fmla="*/ 19177 h 292934"/>
                    <a:gd name="connsiteX135" fmla="*/ 230128 w 1084000"/>
                    <a:gd name="connsiteY135" fmla="*/ 19657 h 292934"/>
                    <a:gd name="connsiteX136" fmla="*/ 223417 w 1084000"/>
                    <a:gd name="connsiteY136" fmla="*/ 20616 h 292934"/>
                    <a:gd name="connsiteX137" fmla="*/ 216704 w 1084000"/>
                    <a:gd name="connsiteY137" fmla="*/ 21575 h 292934"/>
                    <a:gd name="connsiteX138" fmla="*/ 205198 w 1084000"/>
                    <a:gd name="connsiteY138" fmla="*/ 23493 h 292934"/>
                    <a:gd name="connsiteX139" fmla="*/ 199445 w 1084000"/>
                    <a:gd name="connsiteY139" fmla="*/ 24452 h 292934"/>
                    <a:gd name="connsiteX140" fmla="*/ 198006 w 1084000"/>
                    <a:gd name="connsiteY140" fmla="*/ 24930 h 292934"/>
                    <a:gd name="connsiteX141" fmla="*/ 183143 w 1084000"/>
                    <a:gd name="connsiteY141" fmla="*/ 28287 h 292934"/>
                    <a:gd name="connsiteX142" fmla="*/ 169240 w 1084000"/>
                    <a:gd name="connsiteY142" fmla="*/ 31643 h 292934"/>
                    <a:gd name="connsiteX143" fmla="*/ 168760 w 1084000"/>
                    <a:gd name="connsiteY143" fmla="*/ 31643 h 292934"/>
                    <a:gd name="connsiteX144" fmla="*/ 165405 w 1084000"/>
                    <a:gd name="connsiteY144" fmla="*/ 32602 h 292934"/>
                    <a:gd name="connsiteX145" fmla="*/ 156296 w 1084000"/>
                    <a:gd name="connsiteY145" fmla="*/ 34999 h 292934"/>
                    <a:gd name="connsiteX146" fmla="*/ 151502 w 1084000"/>
                    <a:gd name="connsiteY146" fmla="*/ 36437 h 292934"/>
                    <a:gd name="connsiteX147" fmla="*/ 143830 w 1084000"/>
                    <a:gd name="connsiteY147" fmla="*/ 38835 h 292934"/>
                    <a:gd name="connsiteX148" fmla="*/ 141913 w 1084000"/>
                    <a:gd name="connsiteY148" fmla="*/ 39313 h 292934"/>
                    <a:gd name="connsiteX149" fmla="*/ 139516 w 1084000"/>
                    <a:gd name="connsiteY149" fmla="*/ 40273 h 292934"/>
                    <a:gd name="connsiteX150" fmla="*/ 131366 w 1084000"/>
                    <a:gd name="connsiteY150" fmla="*/ 43149 h 292934"/>
                    <a:gd name="connsiteX151" fmla="*/ 127530 w 1084000"/>
                    <a:gd name="connsiteY151" fmla="*/ 44588 h 292934"/>
                    <a:gd name="connsiteX152" fmla="*/ 118420 w 1084000"/>
                    <a:gd name="connsiteY152" fmla="*/ 47943 h 292934"/>
                    <a:gd name="connsiteX153" fmla="*/ 116983 w 1084000"/>
                    <a:gd name="connsiteY153" fmla="*/ 48423 h 292934"/>
                    <a:gd name="connsiteX154" fmla="*/ 116503 w 1084000"/>
                    <a:gd name="connsiteY154" fmla="*/ 48423 h 292934"/>
                    <a:gd name="connsiteX155" fmla="*/ 115064 w 1084000"/>
                    <a:gd name="connsiteY155" fmla="*/ 48902 h 292934"/>
                    <a:gd name="connsiteX156" fmla="*/ 108831 w 1084000"/>
                    <a:gd name="connsiteY156" fmla="*/ 51779 h 292934"/>
                    <a:gd name="connsiteX157" fmla="*/ 106434 w 1084000"/>
                    <a:gd name="connsiteY157" fmla="*/ 52738 h 292934"/>
                    <a:gd name="connsiteX158" fmla="*/ 101640 w 1084000"/>
                    <a:gd name="connsiteY158" fmla="*/ 55135 h 292934"/>
                    <a:gd name="connsiteX159" fmla="*/ 99722 w 1084000"/>
                    <a:gd name="connsiteY159" fmla="*/ 56094 h 292934"/>
                    <a:gd name="connsiteX160" fmla="*/ 94928 w 1084000"/>
                    <a:gd name="connsiteY160" fmla="*/ 58491 h 292934"/>
                    <a:gd name="connsiteX161" fmla="*/ 93490 w 1084000"/>
                    <a:gd name="connsiteY161" fmla="*/ 58971 h 292934"/>
                    <a:gd name="connsiteX162" fmla="*/ 93011 w 1084000"/>
                    <a:gd name="connsiteY162" fmla="*/ 58971 h 292934"/>
                    <a:gd name="connsiteX163" fmla="*/ 88217 w 1084000"/>
                    <a:gd name="connsiteY163" fmla="*/ 62326 h 292934"/>
                    <a:gd name="connsiteX164" fmla="*/ 87257 w 1084000"/>
                    <a:gd name="connsiteY164" fmla="*/ 62806 h 292934"/>
                    <a:gd name="connsiteX165" fmla="*/ 83901 w 1084000"/>
                    <a:gd name="connsiteY165" fmla="*/ 65682 h 292934"/>
                    <a:gd name="connsiteX166" fmla="*/ 82462 w 1084000"/>
                    <a:gd name="connsiteY166" fmla="*/ 67121 h 292934"/>
                    <a:gd name="connsiteX167" fmla="*/ 80065 w 1084000"/>
                    <a:gd name="connsiteY167" fmla="*/ 69518 h 292934"/>
                    <a:gd name="connsiteX168" fmla="*/ 78628 w 1084000"/>
                    <a:gd name="connsiteY168" fmla="*/ 70956 h 292934"/>
                    <a:gd name="connsiteX169" fmla="*/ 76709 w 1084000"/>
                    <a:gd name="connsiteY169" fmla="*/ 73354 h 292934"/>
                    <a:gd name="connsiteX170" fmla="*/ 75751 w 1084000"/>
                    <a:gd name="connsiteY170" fmla="*/ 74792 h 292934"/>
                    <a:gd name="connsiteX171" fmla="*/ 74312 w 1084000"/>
                    <a:gd name="connsiteY171" fmla="*/ 77189 h 292934"/>
                    <a:gd name="connsiteX172" fmla="*/ 73834 w 1084000"/>
                    <a:gd name="connsiteY172" fmla="*/ 78628 h 292934"/>
                    <a:gd name="connsiteX173" fmla="*/ 72874 w 1084000"/>
                    <a:gd name="connsiteY173" fmla="*/ 81025 h 292934"/>
                    <a:gd name="connsiteX174" fmla="*/ 72395 w 1084000"/>
                    <a:gd name="connsiteY174" fmla="*/ 81984 h 292934"/>
                    <a:gd name="connsiteX175" fmla="*/ 71915 w 1084000"/>
                    <a:gd name="connsiteY175" fmla="*/ 85819 h 292934"/>
                    <a:gd name="connsiteX176" fmla="*/ 71915 w 1084000"/>
                    <a:gd name="connsiteY176" fmla="*/ 85819 h 292934"/>
                    <a:gd name="connsiteX177" fmla="*/ 70956 w 1084000"/>
                    <a:gd name="connsiteY177" fmla="*/ 109791 h 292934"/>
                    <a:gd name="connsiteX178" fmla="*/ 69998 w 1084000"/>
                    <a:gd name="connsiteY178" fmla="*/ 137119 h 292934"/>
                    <a:gd name="connsiteX179" fmla="*/ 69039 w 1084000"/>
                    <a:gd name="connsiteY179" fmla="*/ 136639 h 292934"/>
                    <a:gd name="connsiteX180" fmla="*/ 61848 w 1084000"/>
                    <a:gd name="connsiteY180" fmla="*/ 133763 h 292934"/>
                    <a:gd name="connsiteX181" fmla="*/ 51299 w 1084000"/>
                    <a:gd name="connsiteY181" fmla="*/ 129447 h 292934"/>
                    <a:gd name="connsiteX182" fmla="*/ 50820 w 1084000"/>
                    <a:gd name="connsiteY182" fmla="*/ 128968 h 292934"/>
                    <a:gd name="connsiteX183" fmla="*/ 41232 w 1084000"/>
                    <a:gd name="connsiteY183" fmla="*/ 124174 h 292934"/>
                    <a:gd name="connsiteX184" fmla="*/ 39313 w 1084000"/>
                    <a:gd name="connsiteY184" fmla="*/ 123214 h 292934"/>
                    <a:gd name="connsiteX185" fmla="*/ 30684 w 1084000"/>
                    <a:gd name="connsiteY185" fmla="*/ 118420 h 292934"/>
                    <a:gd name="connsiteX186" fmla="*/ 28766 w 1084000"/>
                    <a:gd name="connsiteY186" fmla="*/ 116983 h 292934"/>
                    <a:gd name="connsiteX187" fmla="*/ 23013 w 1084000"/>
                    <a:gd name="connsiteY187" fmla="*/ 113147 h 292934"/>
                    <a:gd name="connsiteX188" fmla="*/ 20616 w 1084000"/>
                    <a:gd name="connsiteY188" fmla="*/ 111708 h 292934"/>
                    <a:gd name="connsiteX189" fmla="*/ 15822 w 1084000"/>
                    <a:gd name="connsiteY189" fmla="*/ 107873 h 292934"/>
                    <a:gd name="connsiteX190" fmla="*/ 14383 w 1084000"/>
                    <a:gd name="connsiteY190" fmla="*/ 106434 h 292934"/>
                    <a:gd name="connsiteX191" fmla="*/ 9589 w 1084000"/>
                    <a:gd name="connsiteY191" fmla="*/ 101161 h 292934"/>
                    <a:gd name="connsiteX192" fmla="*/ 9110 w 1084000"/>
                    <a:gd name="connsiteY192" fmla="*/ 100202 h 292934"/>
                    <a:gd name="connsiteX193" fmla="*/ 6233 w 1084000"/>
                    <a:gd name="connsiteY193" fmla="*/ 95887 h 292934"/>
                    <a:gd name="connsiteX194" fmla="*/ 5274 w 1084000"/>
                    <a:gd name="connsiteY194" fmla="*/ 94448 h 292934"/>
                    <a:gd name="connsiteX195" fmla="*/ 3836 w 1084000"/>
                    <a:gd name="connsiteY195" fmla="*/ 90614 h 292934"/>
                    <a:gd name="connsiteX196" fmla="*/ 3356 w 1084000"/>
                    <a:gd name="connsiteY196" fmla="*/ 89175 h 292934"/>
                    <a:gd name="connsiteX197" fmla="*/ 2877 w 1084000"/>
                    <a:gd name="connsiteY197" fmla="*/ 83901 h 292934"/>
                    <a:gd name="connsiteX198" fmla="*/ 0 w 1084000"/>
                    <a:gd name="connsiteY198" fmla="*/ 179788 h 292934"/>
                    <a:gd name="connsiteX199" fmla="*/ 480 w 1084000"/>
                    <a:gd name="connsiteY199" fmla="*/ 185062 h 292934"/>
                    <a:gd name="connsiteX200" fmla="*/ 959 w 1084000"/>
                    <a:gd name="connsiteY200" fmla="*/ 186500 h 292934"/>
                    <a:gd name="connsiteX201" fmla="*/ 2397 w 1084000"/>
                    <a:gd name="connsiteY201" fmla="*/ 190335 h 292934"/>
                    <a:gd name="connsiteX202" fmla="*/ 3356 w 1084000"/>
                    <a:gd name="connsiteY202" fmla="*/ 191774 h 292934"/>
                    <a:gd name="connsiteX203" fmla="*/ 6233 w 1084000"/>
                    <a:gd name="connsiteY203" fmla="*/ 196089 h 292934"/>
                    <a:gd name="connsiteX204" fmla="*/ 6713 w 1084000"/>
                    <a:gd name="connsiteY204" fmla="*/ 197048 h 292934"/>
                    <a:gd name="connsiteX205" fmla="*/ 11507 w 1084000"/>
                    <a:gd name="connsiteY205" fmla="*/ 202321 h 292934"/>
                    <a:gd name="connsiteX206" fmla="*/ 12944 w 1084000"/>
                    <a:gd name="connsiteY206" fmla="*/ 203759 h 292934"/>
                    <a:gd name="connsiteX207" fmla="*/ 17739 w 1084000"/>
                    <a:gd name="connsiteY207" fmla="*/ 207595 h 292934"/>
                    <a:gd name="connsiteX208" fmla="*/ 20136 w 1084000"/>
                    <a:gd name="connsiteY208" fmla="*/ 209034 h 292934"/>
                    <a:gd name="connsiteX209" fmla="*/ 25890 w 1084000"/>
                    <a:gd name="connsiteY209" fmla="*/ 212869 h 292934"/>
                    <a:gd name="connsiteX210" fmla="*/ 27807 w 1084000"/>
                    <a:gd name="connsiteY210" fmla="*/ 214307 h 292934"/>
                    <a:gd name="connsiteX211" fmla="*/ 28766 w 1084000"/>
                    <a:gd name="connsiteY211" fmla="*/ 214787 h 292934"/>
                    <a:gd name="connsiteX212" fmla="*/ 36437 w 1084000"/>
                    <a:gd name="connsiteY212" fmla="*/ 219101 h 292934"/>
                    <a:gd name="connsiteX213" fmla="*/ 38355 w 1084000"/>
                    <a:gd name="connsiteY213" fmla="*/ 220061 h 292934"/>
                    <a:gd name="connsiteX214" fmla="*/ 47943 w 1084000"/>
                    <a:gd name="connsiteY214" fmla="*/ 224855 h 292934"/>
                    <a:gd name="connsiteX215" fmla="*/ 48423 w 1084000"/>
                    <a:gd name="connsiteY215" fmla="*/ 225334 h 292934"/>
                    <a:gd name="connsiteX216" fmla="*/ 56573 w 1084000"/>
                    <a:gd name="connsiteY216" fmla="*/ 228690 h 292934"/>
                    <a:gd name="connsiteX217" fmla="*/ 58971 w 1084000"/>
                    <a:gd name="connsiteY217" fmla="*/ 229649 h 292934"/>
                    <a:gd name="connsiteX218" fmla="*/ 66162 w 1084000"/>
                    <a:gd name="connsiteY218" fmla="*/ 232525 h 292934"/>
                    <a:gd name="connsiteX219" fmla="*/ 73354 w 1084000"/>
                    <a:gd name="connsiteY219" fmla="*/ 234923 h 292934"/>
                    <a:gd name="connsiteX220" fmla="*/ 81025 w 1084000"/>
                    <a:gd name="connsiteY220" fmla="*/ 237320 h 292934"/>
                    <a:gd name="connsiteX221" fmla="*/ 86298 w 1084000"/>
                    <a:gd name="connsiteY221" fmla="*/ 239238 h 292934"/>
                    <a:gd name="connsiteX222" fmla="*/ 89175 w 1084000"/>
                    <a:gd name="connsiteY222" fmla="*/ 240197 h 292934"/>
                    <a:gd name="connsiteX223" fmla="*/ 95887 w 1084000"/>
                    <a:gd name="connsiteY223" fmla="*/ 242114 h 292934"/>
                    <a:gd name="connsiteX224" fmla="*/ 105475 w 1084000"/>
                    <a:gd name="connsiteY224" fmla="*/ 244991 h 292934"/>
                    <a:gd name="connsiteX225" fmla="*/ 112667 w 1084000"/>
                    <a:gd name="connsiteY225" fmla="*/ 246908 h 292934"/>
                    <a:gd name="connsiteX226" fmla="*/ 117461 w 1084000"/>
                    <a:gd name="connsiteY226" fmla="*/ 248347 h 292934"/>
                    <a:gd name="connsiteX227" fmla="*/ 123694 w 1084000"/>
                    <a:gd name="connsiteY227" fmla="*/ 249785 h 292934"/>
                    <a:gd name="connsiteX228" fmla="*/ 130406 w 1084000"/>
                    <a:gd name="connsiteY228" fmla="*/ 251224 h 292934"/>
                    <a:gd name="connsiteX229" fmla="*/ 143351 w 1084000"/>
                    <a:gd name="connsiteY229" fmla="*/ 254100 h 292934"/>
                    <a:gd name="connsiteX230" fmla="*/ 149583 w 1084000"/>
                    <a:gd name="connsiteY230" fmla="*/ 255538 h 292934"/>
                    <a:gd name="connsiteX231" fmla="*/ 151502 w 1084000"/>
                    <a:gd name="connsiteY231" fmla="*/ 256018 h 292934"/>
                    <a:gd name="connsiteX232" fmla="*/ 170199 w 1084000"/>
                    <a:gd name="connsiteY232" fmla="*/ 259853 h 292934"/>
                    <a:gd name="connsiteX233" fmla="*/ 171638 w 1084000"/>
                    <a:gd name="connsiteY233" fmla="*/ 260333 h 292934"/>
                    <a:gd name="connsiteX234" fmla="*/ 189376 w 1084000"/>
                    <a:gd name="connsiteY234" fmla="*/ 263689 h 292934"/>
                    <a:gd name="connsiteX235" fmla="*/ 193692 w 1084000"/>
                    <a:gd name="connsiteY235" fmla="*/ 264647 h 292934"/>
                    <a:gd name="connsiteX236" fmla="*/ 213828 w 1084000"/>
                    <a:gd name="connsiteY236" fmla="*/ 268004 h 292934"/>
                    <a:gd name="connsiteX237" fmla="*/ 220540 w 1084000"/>
                    <a:gd name="connsiteY237" fmla="*/ 268963 h 292934"/>
                    <a:gd name="connsiteX238" fmla="*/ 231087 w 1084000"/>
                    <a:gd name="connsiteY238" fmla="*/ 270401 h 292934"/>
                    <a:gd name="connsiteX239" fmla="*/ 234444 w 1084000"/>
                    <a:gd name="connsiteY239" fmla="*/ 270880 h 292934"/>
                    <a:gd name="connsiteX240" fmla="*/ 246908 w 1084000"/>
                    <a:gd name="connsiteY240" fmla="*/ 272799 h 292934"/>
                    <a:gd name="connsiteX241" fmla="*/ 257936 w 1084000"/>
                    <a:gd name="connsiteY241" fmla="*/ 274236 h 292934"/>
                    <a:gd name="connsiteX242" fmla="*/ 270880 w 1084000"/>
                    <a:gd name="connsiteY242" fmla="*/ 275674 h 292934"/>
                    <a:gd name="connsiteX243" fmla="*/ 279030 w 1084000"/>
                    <a:gd name="connsiteY243" fmla="*/ 276633 h 292934"/>
                    <a:gd name="connsiteX244" fmla="*/ 281427 w 1084000"/>
                    <a:gd name="connsiteY244" fmla="*/ 277113 h 292934"/>
                    <a:gd name="connsiteX245" fmla="*/ 304440 w 1084000"/>
                    <a:gd name="connsiteY245" fmla="*/ 279510 h 292934"/>
                    <a:gd name="connsiteX246" fmla="*/ 307796 w 1084000"/>
                    <a:gd name="connsiteY246" fmla="*/ 279990 h 292934"/>
                    <a:gd name="connsiteX247" fmla="*/ 334645 w 1084000"/>
                    <a:gd name="connsiteY247" fmla="*/ 282387 h 292934"/>
                    <a:gd name="connsiteX248" fmla="*/ 336084 w 1084000"/>
                    <a:gd name="connsiteY248" fmla="*/ 282387 h 292934"/>
                    <a:gd name="connsiteX249" fmla="*/ 339919 w 1084000"/>
                    <a:gd name="connsiteY249" fmla="*/ 282866 h 292934"/>
                    <a:gd name="connsiteX250" fmla="*/ 371082 w 1084000"/>
                    <a:gd name="connsiteY250" fmla="*/ 285263 h 292934"/>
                    <a:gd name="connsiteX251" fmla="*/ 377794 w 1084000"/>
                    <a:gd name="connsiteY251" fmla="*/ 285743 h 292934"/>
                    <a:gd name="connsiteX252" fmla="*/ 412313 w 1084000"/>
                    <a:gd name="connsiteY252" fmla="*/ 288140 h 292934"/>
                    <a:gd name="connsiteX253" fmla="*/ 414710 w 1084000"/>
                    <a:gd name="connsiteY253" fmla="*/ 288140 h 292934"/>
                    <a:gd name="connsiteX254" fmla="*/ 420943 w 1084000"/>
                    <a:gd name="connsiteY254" fmla="*/ 288619 h 292934"/>
                    <a:gd name="connsiteX255" fmla="*/ 442038 w 1084000"/>
                    <a:gd name="connsiteY255" fmla="*/ 289579 h 292934"/>
                    <a:gd name="connsiteX256" fmla="*/ 452106 w 1084000"/>
                    <a:gd name="connsiteY256" fmla="*/ 290057 h 292934"/>
                    <a:gd name="connsiteX257" fmla="*/ 475119 w 1084000"/>
                    <a:gd name="connsiteY257" fmla="*/ 291016 h 292934"/>
                    <a:gd name="connsiteX258" fmla="*/ 482311 w 1084000"/>
                    <a:gd name="connsiteY258" fmla="*/ 291496 h 292934"/>
                    <a:gd name="connsiteX259" fmla="*/ 512515 w 1084000"/>
                    <a:gd name="connsiteY259" fmla="*/ 292455 h 292934"/>
                    <a:gd name="connsiteX260" fmla="*/ 519227 w 1084000"/>
                    <a:gd name="connsiteY260" fmla="*/ 292455 h 292934"/>
                    <a:gd name="connsiteX261" fmla="*/ 542719 w 1084000"/>
                    <a:gd name="connsiteY261" fmla="*/ 292934 h 292934"/>
                    <a:gd name="connsiteX262" fmla="*/ 552787 w 1084000"/>
                    <a:gd name="connsiteY262" fmla="*/ 292934 h 292934"/>
                    <a:gd name="connsiteX263" fmla="*/ 574362 w 1084000"/>
                    <a:gd name="connsiteY263" fmla="*/ 292934 h 292934"/>
                    <a:gd name="connsiteX264" fmla="*/ 583471 w 1084000"/>
                    <a:gd name="connsiteY264" fmla="*/ 292934 h 292934"/>
                    <a:gd name="connsiteX265" fmla="*/ 611758 w 1084000"/>
                    <a:gd name="connsiteY265" fmla="*/ 292455 h 292934"/>
                    <a:gd name="connsiteX266" fmla="*/ 613196 w 1084000"/>
                    <a:gd name="connsiteY266" fmla="*/ 292455 h 292934"/>
                    <a:gd name="connsiteX267" fmla="*/ 642921 w 1084000"/>
                    <a:gd name="connsiteY267" fmla="*/ 291976 h 292934"/>
                    <a:gd name="connsiteX268" fmla="*/ 652030 w 1084000"/>
                    <a:gd name="connsiteY268" fmla="*/ 291496 h 292934"/>
                    <a:gd name="connsiteX269" fmla="*/ 673126 w 1084000"/>
                    <a:gd name="connsiteY269" fmla="*/ 290537 h 292934"/>
                    <a:gd name="connsiteX270" fmla="*/ 678399 w 1084000"/>
                    <a:gd name="connsiteY270" fmla="*/ 290537 h 292934"/>
                    <a:gd name="connsiteX271" fmla="*/ 682234 w 1084000"/>
                    <a:gd name="connsiteY271" fmla="*/ 290537 h 292934"/>
                    <a:gd name="connsiteX272" fmla="*/ 716753 w 1084000"/>
                    <a:gd name="connsiteY272" fmla="*/ 288619 h 292934"/>
                    <a:gd name="connsiteX273" fmla="*/ 721548 w 1084000"/>
                    <a:gd name="connsiteY273" fmla="*/ 288140 h 292934"/>
                    <a:gd name="connsiteX274" fmla="*/ 752711 w 1084000"/>
                    <a:gd name="connsiteY274" fmla="*/ 286222 h 292934"/>
                    <a:gd name="connsiteX275" fmla="*/ 757027 w 1084000"/>
                    <a:gd name="connsiteY275" fmla="*/ 285743 h 292934"/>
                    <a:gd name="connsiteX276" fmla="*/ 759424 w 1084000"/>
                    <a:gd name="connsiteY276" fmla="*/ 285743 h 292934"/>
                    <a:gd name="connsiteX277" fmla="*/ 781957 w 1084000"/>
                    <a:gd name="connsiteY277" fmla="*/ 283825 h 292934"/>
                    <a:gd name="connsiteX278" fmla="*/ 785793 w 1084000"/>
                    <a:gd name="connsiteY278" fmla="*/ 283346 h 292934"/>
                    <a:gd name="connsiteX279" fmla="*/ 811682 w 1084000"/>
                    <a:gd name="connsiteY279" fmla="*/ 280949 h 292934"/>
                    <a:gd name="connsiteX280" fmla="*/ 813120 w 1084000"/>
                    <a:gd name="connsiteY280" fmla="*/ 280949 h 292934"/>
                    <a:gd name="connsiteX281" fmla="*/ 821270 w 1084000"/>
                    <a:gd name="connsiteY281" fmla="*/ 279990 h 292934"/>
                    <a:gd name="connsiteX282" fmla="*/ 834695 w 1084000"/>
                    <a:gd name="connsiteY282" fmla="*/ 278551 h 292934"/>
                    <a:gd name="connsiteX283" fmla="*/ 844762 w 1084000"/>
                    <a:gd name="connsiteY283" fmla="*/ 277113 h 292934"/>
                    <a:gd name="connsiteX284" fmla="*/ 857228 w 1084000"/>
                    <a:gd name="connsiteY284" fmla="*/ 275674 h 292934"/>
                    <a:gd name="connsiteX285" fmla="*/ 860105 w 1084000"/>
                    <a:gd name="connsiteY285" fmla="*/ 275196 h 292934"/>
                    <a:gd name="connsiteX286" fmla="*/ 868255 w 1084000"/>
                    <a:gd name="connsiteY286" fmla="*/ 274236 h 292934"/>
                    <a:gd name="connsiteX287" fmla="*/ 877844 w 1084000"/>
                    <a:gd name="connsiteY287" fmla="*/ 272799 h 292934"/>
                    <a:gd name="connsiteX288" fmla="*/ 888871 w 1084000"/>
                    <a:gd name="connsiteY288" fmla="*/ 270880 h 292934"/>
                    <a:gd name="connsiteX289" fmla="*/ 897980 w 1084000"/>
                    <a:gd name="connsiteY289" fmla="*/ 269442 h 292934"/>
                    <a:gd name="connsiteX290" fmla="*/ 899897 w 1084000"/>
                    <a:gd name="connsiteY290" fmla="*/ 268963 h 292934"/>
                    <a:gd name="connsiteX291" fmla="*/ 909486 w 1084000"/>
                    <a:gd name="connsiteY291" fmla="*/ 267524 h 292934"/>
                    <a:gd name="connsiteX292" fmla="*/ 917157 w 1084000"/>
                    <a:gd name="connsiteY292" fmla="*/ 266086 h 292934"/>
                    <a:gd name="connsiteX293" fmla="*/ 929143 w 1084000"/>
                    <a:gd name="connsiteY293" fmla="*/ 263689 h 292934"/>
                    <a:gd name="connsiteX294" fmla="*/ 935376 w 1084000"/>
                    <a:gd name="connsiteY294" fmla="*/ 262250 h 292934"/>
                    <a:gd name="connsiteX295" fmla="*/ 935854 w 1084000"/>
                    <a:gd name="connsiteY295" fmla="*/ 262250 h 292934"/>
                    <a:gd name="connsiteX296" fmla="*/ 953115 w 1084000"/>
                    <a:gd name="connsiteY296" fmla="*/ 258415 h 292934"/>
                    <a:gd name="connsiteX297" fmla="*/ 968936 w 1084000"/>
                    <a:gd name="connsiteY297" fmla="*/ 254580 h 292934"/>
                    <a:gd name="connsiteX298" fmla="*/ 969415 w 1084000"/>
                    <a:gd name="connsiteY298" fmla="*/ 254580 h 292934"/>
                    <a:gd name="connsiteX299" fmla="*/ 973251 w 1084000"/>
                    <a:gd name="connsiteY299" fmla="*/ 253621 h 292934"/>
                    <a:gd name="connsiteX300" fmla="*/ 983798 w 1084000"/>
                    <a:gd name="connsiteY300" fmla="*/ 250744 h 292934"/>
                    <a:gd name="connsiteX301" fmla="*/ 989072 w 1084000"/>
                    <a:gd name="connsiteY301" fmla="*/ 249306 h 292934"/>
                    <a:gd name="connsiteX302" fmla="*/ 997702 w 1084000"/>
                    <a:gd name="connsiteY302" fmla="*/ 246908 h 292934"/>
                    <a:gd name="connsiteX303" fmla="*/ 999619 w 1084000"/>
                    <a:gd name="connsiteY303" fmla="*/ 246430 h 292934"/>
                    <a:gd name="connsiteX304" fmla="*/ 1002496 w 1084000"/>
                    <a:gd name="connsiteY304" fmla="*/ 245470 h 292934"/>
                    <a:gd name="connsiteX305" fmla="*/ 1012085 w 1084000"/>
                    <a:gd name="connsiteY305" fmla="*/ 242114 h 292934"/>
                    <a:gd name="connsiteX306" fmla="*/ 1016400 w 1084000"/>
                    <a:gd name="connsiteY306" fmla="*/ 240676 h 292934"/>
                    <a:gd name="connsiteX307" fmla="*/ 1026468 w 1084000"/>
                    <a:gd name="connsiteY307" fmla="*/ 236841 h 292934"/>
                    <a:gd name="connsiteX308" fmla="*/ 1027907 w 1084000"/>
                    <a:gd name="connsiteY308" fmla="*/ 236361 h 292934"/>
                    <a:gd name="connsiteX309" fmla="*/ 1028385 w 1084000"/>
                    <a:gd name="connsiteY309" fmla="*/ 236361 h 292934"/>
                    <a:gd name="connsiteX310" fmla="*/ 1029824 w 1084000"/>
                    <a:gd name="connsiteY310" fmla="*/ 235881 h 292934"/>
                    <a:gd name="connsiteX311" fmla="*/ 1036536 w 1084000"/>
                    <a:gd name="connsiteY311" fmla="*/ 233005 h 292934"/>
                    <a:gd name="connsiteX312" fmla="*/ 1038933 w 1084000"/>
                    <a:gd name="connsiteY312" fmla="*/ 231567 h 292934"/>
                    <a:gd name="connsiteX313" fmla="*/ 1044207 w 1084000"/>
                    <a:gd name="connsiteY313" fmla="*/ 229170 h 292934"/>
                    <a:gd name="connsiteX314" fmla="*/ 1046604 w 1084000"/>
                    <a:gd name="connsiteY314" fmla="*/ 227731 h 292934"/>
                    <a:gd name="connsiteX315" fmla="*/ 1051878 w 1084000"/>
                    <a:gd name="connsiteY315" fmla="*/ 224855 h 292934"/>
                    <a:gd name="connsiteX316" fmla="*/ 1053316 w 1084000"/>
                    <a:gd name="connsiteY316" fmla="*/ 223895 h 292934"/>
                    <a:gd name="connsiteX317" fmla="*/ 1053796 w 1084000"/>
                    <a:gd name="connsiteY317" fmla="*/ 223895 h 292934"/>
                    <a:gd name="connsiteX318" fmla="*/ 1059549 w 1084000"/>
                    <a:gd name="connsiteY318" fmla="*/ 220061 h 292934"/>
                    <a:gd name="connsiteX319" fmla="*/ 1060507 w 1084000"/>
                    <a:gd name="connsiteY319" fmla="*/ 219101 h 292934"/>
                    <a:gd name="connsiteX320" fmla="*/ 1064343 w 1084000"/>
                    <a:gd name="connsiteY320" fmla="*/ 215745 h 292934"/>
                    <a:gd name="connsiteX321" fmla="*/ 1069617 w 1084000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4000" h="292934">
                      <a:moveTo>
                        <a:pt x="1069617" y="215745"/>
                      </a:moveTo>
                      <a:cubicBezTo>
                        <a:pt x="1070576" y="214787"/>
                        <a:pt x="1071534" y="213828"/>
                        <a:pt x="1072493" y="213348"/>
                      </a:cubicBezTo>
                      <a:cubicBezTo>
                        <a:pt x="1072973" y="212869"/>
                        <a:pt x="1073453" y="212389"/>
                        <a:pt x="1073932" y="211909"/>
                      </a:cubicBezTo>
                      <a:cubicBezTo>
                        <a:pt x="1074412" y="210951"/>
                        <a:pt x="1075370" y="210472"/>
                        <a:pt x="1075850" y="209512"/>
                      </a:cubicBezTo>
                      <a:cubicBezTo>
                        <a:pt x="1076329" y="209034"/>
                        <a:pt x="1076809" y="208554"/>
                        <a:pt x="1076809" y="208075"/>
                      </a:cubicBezTo>
                      <a:cubicBezTo>
                        <a:pt x="1077287" y="207115"/>
                        <a:pt x="1077767" y="206157"/>
                        <a:pt x="1078247" y="205678"/>
                      </a:cubicBezTo>
                      <a:cubicBezTo>
                        <a:pt x="1078726" y="205198"/>
                        <a:pt x="1078726" y="204718"/>
                        <a:pt x="1079206" y="204239"/>
                      </a:cubicBezTo>
                      <a:cubicBezTo>
                        <a:pt x="1079685" y="203281"/>
                        <a:pt x="1079685" y="202321"/>
                        <a:pt x="1080165" y="201362"/>
                      </a:cubicBezTo>
                      <a:cubicBezTo>
                        <a:pt x="1080165" y="200883"/>
                        <a:pt x="1080644" y="200404"/>
                        <a:pt x="1080644" y="199924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4000" y="99722"/>
                      </a:lnTo>
                      <a:cubicBezTo>
                        <a:pt x="1084000" y="101161"/>
                        <a:pt x="1083520" y="102600"/>
                        <a:pt x="1083520" y="104037"/>
                      </a:cubicBezTo>
                      <a:cubicBezTo>
                        <a:pt x="1083520" y="104517"/>
                        <a:pt x="1083042" y="104997"/>
                        <a:pt x="1083042" y="105475"/>
                      </a:cubicBezTo>
                      <a:cubicBezTo>
                        <a:pt x="1082562" y="106434"/>
                        <a:pt x="1082562" y="107394"/>
                        <a:pt x="1082082" y="108352"/>
                      </a:cubicBezTo>
                      <a:cubicBezTo>
                        <a:pt x="1082082" y="108831"/>
                        <a:pt x="1081603" y="109311"/>
                        <a:pt x="1081123" y="109791"/>
                      </a:cubicBezTo>
                      <a:cubicBezTo>
                        <a:pt x="1080644" y="110750"/>
                        <a:pt x="1080165" y="111708"/>
                        <a:pt x="1079685" y="112188"/>
                      </a:cubicBezTo>
                      <a:cubicBezTo>
                        <a:pt x="1079206" y="112667"/>
                        <a:pt x="1078726" y="113147"/>
                        <a:pt x="1078726" y="113626"/>
                      </a:cubicBezTo>
                      <a:cubicBezTo>
                        <a:pt x="1078247" y="114585"/>
                        <a:pt x="1077287" y="115544"/>
                        <a:pt x="1076809" y="116023"/>
                      </a:cubicBezTo>
                      <a:cubicBezTo>
                        <a:pt x="1076329" y="116503"/>
                        <a:pt x="1075850" y="116983"/>
                        <a:pt x="1075370" y="117461"/>
                      </a:cubicBezTo>
                      <a:cubicBezTo>
                        <a:pt x="1074412" y="118420"/>
                        <a:pt x="1073453" y="119380"/>
                        <a:pt x="1072493" y="119858"/>
                      </a:cubicBezTo>
                      <a:cubicBezTo>
                        <a:pt x="1072014" y="120338"/>
                        <a:pt x="1071534" y="120817"/>
                        <a:pt x="1071056" y="121297"/>
                      </a:cubicBezTo>
                      <a:cubicBezTo>
                        <a:pt x="1069617" y="122256"/>
                        <a:pt x="1068659" y="123214"/>
                        <a:pt x="1067220" y="124653"/>
                      </a:cubicBezTo>
                      <a:cubicBezTo>
                        <a:pt x="1066740" y="125133"/>
                        <a:pt x="1066740" y="125133"/>
                        <a:pt x="1066261" y="125611"/>
                      </a:cubicBezTo>
                      <a:cubicBezTo>
                        <a:pt x="1064343" y="127050"/>
                        <a:pt x="1062426" y="128488"/>
                        <a:pt x="1060507" y="129447"/>
                      </a:cubicBezTo>
                      <a:cubicBezTo>
                        <a:pt x="1060029" y="129927"/>
                        <a:pt x="1059549" y="129927"/>
                        <a:pt x="1059070" y="130406"/>
                      </a:cubicBezTo>
                      <a:cubicBezTo>
                        <a:pt x="1057631" y="131366"/>
                        <a:pt x="1055713" y="132324"/>
                        <a:pt x="1053796" y="133283"/>
                      </a:cubicBezTo>
                      <a:cubicBezTo>
                        <a:pt x="1052837" y="133763"/>
                        <a:pt x="1052357" y="134241"/>
                        <a:pt x="1051398" y="134721"/>
                      </a:cubicBezTo>
                      <a:cubicBezTo>
                        <a:pt x="1049481" y="135680"/>
                        <a:pt x="1048043" y="136639"/>
                        <a:pt x="1046124" y="137119"/>
                      </a:cubicBezTo>
                      <a:cubicBezTo>
                        <a:pt x="1045166" y="137597"/>
                        <a:pt x="1044207" y="138077"/>
                        <a:pt x="1043727" y="138557"/>
                      </a:cubicBezTo>
                      <a:cubicBezTo>
                        <a:pt x="1041330" y="139516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7" y="141913"/>
                        <a:pt x="1035577" y="141913"/>
                      </a:cubicBezTo>
                      <a:cubicBezTo>
                        <a:pt x="1035098" y="142392"/>
                        <a:pt x="1034138" y="142392"/>
                        <a:pt x="1033660" y="142871"/>
                      </a:cubicBezTo>
                      <a:cubicBezTo>
                        <a:pt x="1030304" y="144310"/>
                        <a:pt x="1026947" y="145269"/>
                        <a:pt x="1023112" y="146707"/>
                      </a:cubicBezTo>
                      <a:cubicBezTo>
                        <a:pt x="1021674" y="147186"/>
                        <a:pt x="1020235" y="147666"/>
                        <a:pt x="1018797" y="148146"/>
                      </a:cubicBezTo>
                      <a:cubicBezTo>
                        <a:pt x="1017358" y="148624"/>
                        <a:pt x="1015921" y="149104"/>
                        <a:pt x="1014482" y="149583"/>
                      </a:cubicBez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cubicBezTo>
                        <a:pt x="1015921" y="96845"/>
                        <a:pt x="1015921" y="95408"/>
                        <a:pt x="1015441" y="93969"/>
                      </a:cubicBezTo>
                      <a:cubicBezTo>
                        <a:pt x="1015441" y="93490"/>
                        <a:pt x="1014961" y="93011"/>
                        <a:pt x="1014961" y="92531"/>
                      </a:cubicBezTo>
                      <a:cubicBezTo>
                        <a:pt x="1014482" y="91572"/>
                        <a:pt x="1014002" y="90134"/>
                        <a:pt x="1013524" y="89175"/>
                      </a:cubicBezTo>
                      <a:cubicBezTo>
                        <a:pt x="1013524" y="88695"/>
                        <a:pt x="1013044" y="88217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7" y="83422"/>
                        <a:pt x="1010167" y="82942"/>
                      </a:cubicBezTo>
                      <a:cubicBezTo>
                        <a:pt x="1009208" y="81504"/>
                        <a:pt x="1007770" y="80065"/>
                        <a:pt x="1005852" y="78628"/>
                      </a:cubicBezTo>
                      <a:cubicBezTo>
                        <a:pt x="1005372" y="78148"/>
                        <a:pt x="1004894" y="77668"/>
                        <a:pt x="1004414" y="77668"/>
                      </a:cubicBezTo>
                      <a:cubicBezTo>
                        <a:pt x="1002975" y="76709"/>
                        <a:pt x="1002017" y="75271"/>
                        <a:pt x="1000578" y="74312"/>
                      </a:cubicBezTo>
                      <a:cubicBezTo>
                        <a:pt x="1000099" y="73834"/>
                        <a:pt x="999141" y="73354"/>
                        <a:pt x="998661" y="72874"/>
                      </a:cubicBezTo>
                      <a:cubicBezTo>
                        <a:pt x="997222" y="71915"/>
                        <a:pt x="995305" y="70477"/>
                        <a:pt x="993866" y="69518"/>
                      </a:cubicBezTo>
                      <a:cubicBezTo>
                        <a:pt x="993387" y="69039"/>
                        <a:pt x="992908" y="68559"/>
                        <a:pt x="991949" y="68559"/>
                      </a:cubicBezTo>
                      <a:cubicBezTo>
                        <a:pt x="991949" y="68559"/>
                        <a:pt x="991469" y="68079"/>
                        <a:pt x="991469" y="68079"/>
                      </a:cubicBezTo>
                      <a:cubicBezTo>
                        <a:pt x="990989" y="67601"/>
                        <a:pt x="990031" y="67121"/>
                        <a:pt x="989552" y="67121"/>
                      </a:cubicBezTo>
                      <a:cubicBezTo>
                        <a:pt x="987155" y="65682"/>
                        <a:pt x="984758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8"/>
                      </a:cubicBezTo>
                      <a:cubicBezTo>
                        <a:pt x="975169" y="59450"/>
                        <a:pt x="972772" y="58491"/>
                        <a:pt x="969895" y="57053"/>
                      </a:cubicBezTo>
                      <a:cubicBezTo>
                        <a:pt x="968936" y="56573"/>
                        <a:pt x="968456" y="56094"/>
                        <a:pt x="967498" y="56094"/>
                      </a:cubicBezTo>
                      <a:cubicBezTo>
                        <a:pt x="967018" y="55615"/>
                        <a:pt x="966059" y="55615"/>
                        <a:pt x="965580" y="55135"/>
                      </a:cubicBezTo>
                      <a:cubicBezTo>
                        <a:pt x="963662" y="54176"/>
                        <a:pt x="961745" y="53696"/>
                        <a:pt x="959347" y="52738"/>
                      </a:cubicBezTo>
                      <a:cubicBezTo>
                        <a:pt x="957429" y="51779"/>
                        <a:pt x="955032" y="51299"/>
                        <a:pt x="953115" y="50341"/>
                      </a:cubicBezTo>
                      <a:cubicBezTo>
                        <a:pt x="950717" y="49382"/>
                        <a:pt x="948800" y="48902"/>
                        <a:pt x="946403" y="47943"/>
                      </a:cubicBezTo>
                      <a:cubicBezTo>
                        <a:pt x="944964" y="47465"/>
                        <a:pt x="943526" y="46985"/>
                        <a:pt x="942087" y="46505"/>
                      </a:cubicBezTo>
                      <a:cubicBezTo>
                        <a:pt x="941129" y="46026"/>
                        <a:pt x="940170" y="46026"/>
                        <a:pt x="939690" y="45546"/>
                      </a:cubicBezTo>
                      <a:cubicBezTo>
                        <a:pt x="937773" y="45067"/>
                        <a:pt x="935854" y="44588"/>
                        <a:pt x="933937" y="43629"/>
                      </a:cubicBezTo>
                      <a:cubicBezTo>
                        <a:pt x="931060" y="42670"/>
                        <a:pt x="928184" y="42190"/>
                        <a:pt x="925307" y="41232"/>
                      </a:cubicBezTo>
                      <a:cubicBezTo>
                        <a:pt x="923390" y="40752"/>
                        <a:pt x="920993" y="40273"/>
                        <a:pt x="919074" y="39313"/>
                      </a:cubicBezTo>
                      <a:cubicBezTo>
                        <a:pt x="917637" y="38835"/>
                        <a:pt x="916198" y="38355"/>
                        <a:pt x="915240" y="38355"/>
                      </a:cubicBezTo>
                      <a:cubicBezTo>
                        <a:pt x="913321" y="37876"/>
                        <a:pt x="911404" y="37396"/>
                        <a:pt x="909966" y="36916"/>
                      </a:cubicBezTo>
                      <a:cubicBezTo>
                        <a:pt x="908048" y="36437"/>
                        <a:pt x="906130" y="35958"/>
                        <a:pt x="904213" y="35479"/>
                      </a:cubicBezTo>
                      <a:cubicBezTo>
                        <a:pt x="900377" y="34519"/>
                        <a:pt x="896541" y="33560"/>
                        <a:pt x="892705" y="33082"/>
                      </a:cubicBezTo>
                      <a:cubicBezTo>
                        <a:pt x="890788" y="32602"/>
                        <a:pt x="888871" y="32122"/>
                        <a:pt x="887432" y="31643"/>
                      </a:cubicBezTo>
                      <a:cubicBezTo>
                        <a:pt x="886952" y="31643"/>
                        <a:pt x="886474" y="31643"/>
                        <a:pt x="885994" y="31163"/>
                      </a:cubicBezTo>
                      <a:cubicBezTo>
                        <a:pt x="880720" y="30205"/>
                        <a:pt x="875447" y="28766"/>
                        <a:pt x="869694" y="27807"/>
                      </a:cubicBezTo>
                      <a:cubicBezTo>
                        <a:pt x="869214" y="27807"/>
                        <a:pt x="868734" y="27807"/>
                        <a:pt x="868255" y="27327"/>
                      </a:cubicBezTo>
                      <a:cubicBezTo>
                        <a:pt x="863461" y="26369"/>
                        <a:pt x="858186" y="25410"/>
                        <a:pt x="852913" y="24452"/>
                      </a:cubicBezTo>
                      <a:cubicBezTo>
                        <a:pt x="851475" y="24452"/>
                        <a:pt x="850516" y="23972"/>
                        <a:pt x="849078" y="23972"/>
                      </a:cubicBezTo>
                      <a:cubicBezTo>
                        <a:pt x="843325" y="23013"/>
                        <a:pt x="838050" y="22054"/>
                        <a:pt x="832297" y="21096"/>
                      </a:cubicBezTo>
                      <a:cubicBezTo>
                        <a:pt x="830379" y="20616"/>
                        <a:pt x="828462" y="20616"/>
                        <a:pt x="826545" y="20136"/>
                      </a:cubicBezTo>
                      <a:cubicBezTo>
                        <a:pt x="823188" y="19657"/>
                        <a:pt x="819832" y="19177"/>
                        <a:pt x="816476" y="18699"/>
                      </a:cubicBezTo>
                      <a:cubicBezTo>
                        <a:pt x="815996" y="18699"/>
                        <a:pt x="815517" y="18699"/>
                        <a:pt x="815037" y="18699"/>
                      </a:cubicBezTo>
                      <a:cubicBezTo>
                        <a:pt x="809284" y="17739"/>
                        <a:pt x="803531" y="17260"/>
                        <a:pt x="797778" y="16301"/>
                      </a:cubicBezTo>
                      <a:cubicBezTo>
                        <a:pt x="797299" y="16301"/>
                        <a:pt x="796340" y="16301"/>
                        <a:pt x="795860" y="15822"/>
                      </a:cubicBezTo>
                      <a:cubicBezTo>
                        <a:pt x="789148" y="14863"/>
                        <a:pt x="782436" y="13904"/>
                        <a:pt x="775724" y="13424"/>
                      </a:cubicBezTo>
                      <a:cubicBezTo>
                        <a:pt x="775244" y="13424"/>
                        <a:pt x="775244" y="13424"/>
                        <a:pt x="774765" y="13424"/>
                      </a:cubicBezTo>
                      <a:cubicBezTo>
                        <a:pt x="773327" y="13424"/>
                        <a:pt x="772368" y="12944"/>
                        <a:pt x="770930" y="12944"/>
                      </a:cubicBezTo>
                      <a:cubicBezTo>
                        <a:pt x="765177" y="12466"/>
                        <a:pt x="758944" y="11507"/>
                        <a:pt x="753191" y="11027"/>
                      </a:cubicBezTo>
                      <a:cubicBezTo>
                        <a:pt x="750794" y="10547"/>
                        <a:pt x="748397" y="10547"/>
                        <a:pt x="745519" y="10069"/>
                      </a:cubicBezTo>
                      <a:cubicBezTo>
                        <a:pt x="740246" y="9589"/>
                        <a:pt x="734972" y="9110"/>
                        <a:pt x="729219" y="8630"/>
                      </a:cubicBezTo>
                      <a:cubicBezTo>
                        <a:pt x="727781" y="8630"/>
                        <a:pt x="726342" y="8150"/>
                        <a:pt x="724425" y="8150"/>
                      </a:cubicBezTo>
                      <a:cubicBezTo>
                        <a:pt x="723945" y="8150"/>
                        <a:pt x="722986" y="8150"/>
                        <a:pt x="722028" y="8150"/>
                      </a:cubicBezTo>
                      <a:cubicBezTo>
                        <a:pt x="712439" y="7192"/>
                        <a:pt x="702370" y="6713"/>
                        <a:pt x="692782" y="5753"/>
                      </a:cubicBezTo>
                      <a:cubicBezTo>
                        <a:pt x="690865" y="5753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6" y="3356"/>
                      </a:cubicBezTo>
                      <a:cubicBezTo>
                        <a:pt x="656346" y="3356"/>
                        <a:pt x="655866" y="3356"/>
                        <a:pt x="655866" y="3356"/>
                      </a:cubicBezTo>
                      <a:cubicBezTo>
                        <a:pt x="654907" y="3356"/>
                        <a:pt x="653948" y="3356"/>
                        <a:pt x="652989" y="3356"/>
                      </a:cubicBezTo>
                      <a:cubicBezTo>
                        <a:pt x="645797" y="2877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8"/>
                      </a:cubicBezTo>
                      <a:cubicBezTo>
                        <a:pt x="616552" y="1439"/>
                        <a:pt x="609361" y="1439"/>
                        <a:pt x="602169" y="959"/>
                      </a:cubicBezTo>
                      <a:cubicBezTo>
                        <a:pt x="600731" y="959"/>
                        <a:pt x="598813" y="959"/>
                        <a:pt x="597375" y="959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2" y="480"/>
                        <a:pt x="551349" y="480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8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2" y="480"/>
                        <a:pt x="479434" y="480"/>
                        <a:pt x="477037" y="480"/>
                      </a:cubicBezTo>
                      <a:cubicBezTo>
                        <a:pt x="470325" y="480"/>
                        <a:pt x="463133" y="959"/>
                        <a:pt x="456421" y="959"/>
                      </a:cubicBezTo>
                      <a:cubicBezTo>
                        <a:pt x="453545" y="959"/>
                        <a:pt x="450189" y="959"/>
                        <a:pt x="447312" y="1439"/>
                      </a:cubicBezTo>
                      <a:cubicBezTo>
                        <a:pt x="441559" y="1439"/>
                        <a:pt x="435806" y="1918"/>
                        <a:pt x="430052" y="1918"/>
                      </a:cubicBezTo>
                      <a:cubicBezTo>
                        <a:pt x="428614" y="1918"/>
                        <a:pt x="426696" y="1918"/>
                        <a:pt x="425258" y="1918"/>
                      </a:cubicBezTo>
                      <a:cubicBezTo>
                        <a:pt x="423820" y="1918"/>
                        <a:pt x="422382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7" y="3356"/>
                      </a:cubicBezTo>
                      <a:cubicBezTo>
                        <a:pt x="391697" y="3356"/>
                        <a:pt x="390739" y="3356"/>
                        <a:pt x="389780" y="3356"/>
                      </a:cubicBezTo>
                      <a:cubicBezTo>
                        <a:pt x="379711" y="3836"/>
                        <a:pt x="369644" y="4794"/>
                        <a:pt x="360055" y="5274"/>
                      </a:cubicBezTo>
                      <a:cubicBezTo>
                        <a:pt x="359097" y="5274"/>
                        <a:pt x="357658" y="5274"/>
                        <a:pt x="356699" y="5274"/>
                      </a:cubicBezTo>
                      <a:cubicBezTo>
                        <a:pt x="354781" y="5274"/>
                        <a:pt x="352864" y="5753"/>
                        <a:pt x="350945" y="5753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6" y="7192"/>
                        <a:pt x="330331" y="7192"/>
                        <a:pt x="326974" y="7671"/>
                      </a:cubicBezTo>
                      <a:cubicBezTo>
                        <a:pt x="322179" y="8150"/>
                        <a:pt x="317865" y="8630"/>
                        <a:pt x="313070" y="9110"/>
                      </a:cubicBezTo>
                      <a:cubicBezTo>
                        <a:pt x="311153" y="9110"/>
                        <a:pt x="308756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7"/>
                        <a:pt x="296290" y="11027"/>
                        <a:pt x="292934" y="11027"/>
                      </a:cubicBezTo>
                      <a:cubicBezTo>
                        <a:pt x="289099" y="11507"/>
                        <a:pt x="285743" y="11986"/>
                        <a:pt x="281907" y="12466"/>
                      </a:cubicBezTo>
                      <a:cubicBezTo>
                        <a:pt x="278551" y="12944"/>
                        <a:pt x="275196" y="13424"/>
                        <a:pt x="272319" y="13904"/>
                      </a:cubicBezTo>
                      <a:cubicBezTo>
                        <a:pt x="269921" y="14383"/>
                        <a:pt x="268004" y="14383"/>
                        <a:pt x="265607" y="14863"/>
                      </a:cubicBezTo>
                      <a:cubicBezTo>
                        <a:pt x="264168" y="14863"/>
                        <a:pt x="262730" y="15342"/>
                        <a:pt x="261291" y="15342"/>
                      </a:cubicBezTo>
                      <a:cubicBezTo>
                        <a:pt x="258415" y="15822"/>
                        <a:pt x="256018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39"/>
                      </a:cubicBezTo>
                      <a:cubicBezTo>
                        <a:pt x="239717" y="18219"/>
                        <a:pt x="236841" y="18699"/>
                        <a:pt x="234444" y="19177"/>
                      </a:cubicBezTo>
                      <a:cubicBezTo>
                        <a:pt x="233005" y="19177"/>
                        <a:pt x="231567" y="19657"/>
                        <a:pt x="230128" y="19657"/>
                      </a:cubicBezTo>
                      <a:cubicBezTo>
                        <a:pt x="227731" y="20136"/>
                        <a:pt x="225814" y="20616"/>
                        <a:pt x="223417" y="20616"/>
                      </a:cubicBezTo>
                      <a:cubicBezTo>
                        <a:pt x="221019" y="21096"/>
                        <a:pt x="219101" y="21575"/>
                        <a:pt x="216704" y="21575"/>
                      </a:cubicBezTo>
                      <a:cubicBezTo>
                        <a:pt x="212869" y="22054"/>
                        <a:pt x="209034" y="23013"/>
                        <a:pt x="205198" y="23493"/>
                      </a:cubicBezTo>
                      <a:cubicBezTo>
                        <a:pt x="203281" y="23972"/>
                        <a:pt x="201362" y="23972"/>
                        <a:pt x="199445" y="24452"/>
                      </a:cubicBezTo>
                      <a:cubicBezTo>
                        <a:pt x="198965" y="24452"/>
                        <a:pt x="198486" y="24452"/>
                        <a:pt x="198006" y="24930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9" y="33560"/>
                        <a:pt x="159172" y="34040"/>
                        <a:pt x="156296" y="34999"/>
                      </a:cubicBezTo>
                      <a:cubicBezTo>
                        <a:pt x="154857" y="35479"/>
                        <a:pt x="152940" y="35958"/>
                        <a:pt x="151502" y="36437"/>
                      </a:cubicBezTo>
                      <a:cubicBezTo>
                        <a:pt x="149104" y="37396"/>
                        <a:pt x="146227" y="37876"/>
                        <a:pt x="143830" y="38835"/>
                      </a:cubicBezTo>
                      <a:cubicBezTo>
                        <a:pt x="143351" y="38835"/>
                        <a:pt x="142392" y="39313"/>
                        <a:pt x="141913" y="39313"/>
                      </a:cubicBezTo>
                      <a:cubicBezTo>
                        <a:pt x="140954" y="39793"/>
                        <a:pt x="140474" y="39793"/>
                        <a:pt x="139516" y="40273"/>
                      </a:cubicBezTo>
                      <a:cubicBezTo>
                        <a:pt x="136639" y="41232"/>
                        <a:pt x="133763" y="42190"/>
                        <a:pt x="131366" y="43149"/>
                      </a:cubicBezTo>
                      <a:cubicBezTo>
                        <a:pt x="129927" y="43629"/>
                        <a:pt x="128968" y="44108"/>
                        <a:pt x="127530" y="44588"/>
                      </a:cubicBezTo>
                      <a:cubicBezTo>
                        <a:pt x="124174" y="45546"/>
                        <a:pt x="121297" y="46985"/>
                        <a:pt x="118420" y="47943"/>
                      </a:cubicBezTo>
                      <a:cubicBezTo>
                        <a:pt x="117941" y="47943"/>
                        <a:pt x="117461" y="48423"/>
                        <a:pt x="116983" y="48423"/>
                      </a:cubicBezTo>
                      <a:cubicBezTo>
                        <a:pt x="116983" y="48423"/>
                        <a:pt x="116983" y="48423"/>
                        <a:pt x="116503" y="48423"/>
                      </a:cubicBezTo>
                      <a:cubicBezTo>
                        <a:pt x="116023" y="48423"/>
                        <a:pt x="115544" y="48902"/>
                        <a:pt x="115064" y="48902"/>
                      </a:cubicBezTo>
                      <a:cubicBezTo>
                        <a:pt x="113147" y="49862"/>
                        <a:pt x="110750" y="50820"/>
                        <a:pt x="108831" y="51779"/>
                      </a:cubicBezTo>
                      <a:cubicBezTo>
                        <a:pt x="107873" y="52259"/>
                        <a:pt x="107394" y="52259"/>
                        <a:pt x="106434" y="52738"/>
                      </a:cubicBezTo>
                      <a:cubicBezTo>
                        <a:pt x="104997" y="53696"/>
                        <a:pt x="103078" y="54176"/>
                        <a:pt x="101640" y="55135"/>
                      </a:cubicBezTo>
                      <a:cubicBezTo>
                        <a:pt x="101161" y="55615"/>
                        <a:pt x="100202" y="56094"/>
                        <a:pt x="99722" y="56094"/>
                      </a:cubicBezTo>
                      <a:cubicBezTo>
                        <a:pt x="98284" y="57053"/>
                        <a:pt x="96367" y="58012"/>
                        <a:pt x="94928" y="58491"/>
                      </a:cubicBezTo>
                      <a:cubicBezTo>
                        <a:pt x="94448" y="58491"/>
                        <a:pt x="93969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1" y="58971"/>
                      </a:cubicBezTo>
                      <a:cubicBezTo>
                        <a:pt x="91092" y="59929"/>
                        <a:pt x="89654" y="61368"/>
                        <a:pt x="88217" y="62326"/>
                      </a:cubicBezTo>
                      <a:cubicBezTo>
                        <a:pt x="87737" y="62326"/>
                        <a:pt x="87737" y="62806"/>
                        <a:pt x="87257" y="62806"/>
                      </a:cubicBezTo>
                      <a:cubicBezTo>
                        <a:pt x="85819" y="63765"/>
                        <a:pt x="84860" y="64724"/>
                        <a:pt x="83901" y="65682"/>
                      </a:cubicBezTo>
                      <a:cubicBezTo>
                        <a:pt x="83422" y="66162"/>
                        <a:pt x="82942" y="66642"/>
                        <a:pt x="82462" y="67121"/>
                      </a:cubicBezTo>
                      <a:cubicBezTo>
                        <a:pt x="81504" y="68079"/>
                        <a:pt x="81025" y="68559"/>
                        <a:pt x="80065" y="69518"/>
                      </a:cubicBezTo>
                      <a:cubicBezTo>
                        <a:pt x="79586" y="69998"/>
                        <a:pt x="79107" y="70477"/>
                        <a:pt x="78628" y="70956"/>
                      </a:cubicBezTo>
                      <a:cubicBezTo>
                        <a:pt x="78148" y="71915"/>
                        <a:pt x="77189" y="72395"/>
                        <a:pt x="76709" y="73354"/>
                      </a:cubicBezTo>
                      <a:cubicBezTo>
                        <a:pt x="76231" y="73834"/>
                        <a:pt x="76231" y="74312"/>
                        <a:pt x="75751" y="74792"/>
                      </a:cubicBezTo>
                      <a:cubicBezTo>
                        <a:pt x="75271" y="75751"/>
                        <a:pt x="74792" y="76231"/>
                        <a:pt x="74312" y="77189"/>
                      </a:cubicBezTo>
                      <a:cubicBezTo>
                        <a:pt x="74312" y="77668"/>
                        <a:pt x="73834" y="78148"/>
                        <a:pt x="73834" y="78628"/>
                      </a:cubicBezTo>
                      <a:cubicBezTo>
                        <a:pt x="73354" y="79586"/>
                        <a:pt x="73354" y="80065"/>
                        <a:pt x="72874" y="81025"/>
                      </a:cubicBezTo>
                      <a:cubicBezTo>
                        <a:pt x="72874" y="81504"/>
                        <a:pt x="72395" y="81984"/>
                        <a:pt x="72395" y="81984"/>
                      </a:cubicBezTo>
                      <a:cubicBezTo>
                        <a:pt x="71915" y="83422"/>
                        <a:pt x="71915" y="84381"/>
                        <a:pt x="71915" y="85819"/>
                      </a:cubicBezTo>
                      <a:lnTo>
                        <a:pt x="71915" y="85819"/>
                      </a:lnTo>
                      <a:lnTo>
                        <a:pt x="70956" y="109791"/>
                      </a:lnTo>
                      <a:lnTo>
                        <a:pt x="69998" y="137119"/>
                      </a:lnTo>
                      <a:cubicBezTo>
                        <a:pt x="69518" y="137119"/>
                        <a:pt x="69518" y="137119"/>
                        <a:pt x="69039" y="136639"/>
                      </a:cubicBezTo>
                      <a:cubicBezTo>
                        <a:pt x="66642" y="135680"/>
                        <a:pt x="64245" y="134721"/>
                        <a:pt x="61848" y="133763"/>
                      </a:cubicBezTo>
                      <a:cubicBezTo>
                        <a:pt x="58012" y="132324"/>
                        <a:pt x="54656" y="130886"/>
                        <a:pt x="51299" y="129447"/>
                      </a:cubicBezTo>
                      <a:cubicBezTo>
                        <a:pt x="51299" y="129447"/>
                        <a:pt x="50820" y="129447"/>
                        <a:pt x="50820" y="128968"/>
                      </a:cubicBezTo>
                      <a:cubicBezTo>
                        <a:pt x="47465" y="127530"/>
                        <a:pt x="44108" y="126091"/>
                        <a:pt x="41232" y="124174"/>
                      </a:cubicBezTo>
                      <a:cubicBezTo>
                        <a:pt x="40752" y="123694"/>
                        <a:pt x="39793" y="123694"/>
                        <a:pt x="39313" y="123214"/>
                      </a:cubicBezTo>
                      <a:cubicBezTo>
                        <a:pt x="36437" y="121777"/>
                        <a:pt x="33560" y="119858"/>
                        <a:pt x="30684" y="118420"/>
                      </a:cubicBezTo>
                      <a:cubicBezTo>
                        <a:pt x="29725" y="117941"/>
                        <a:pt x="29246" y="117461"/>
                        <a:pt x="28766" y="116983"/>
                      </a:cubicBezTo>
                      <a:cubicBezTo>
                        <a:pt x="26849" y="115544"/>
                        <a:pt x="24930" y="114585"/>
                        <a:pt x="23013" y="113147"/>
                      </a:cubicBezTo>
                      <a:cubicBezTo>
                        <a:pt x="22054" y="112667"/>
                        <a:pt x="21575" y="112188"/>
                        <a:pt x="20616" y="111708"/>
                      </a:cubicBezTo>
                      <a:cubicBezTo>
                        <a:pt x="19177" y="110270"/>
                        <a:pt x="17260" y="109311"/>
                        <a:pt x="15822" y="107873"/>
                      </a:cubicBezTo>
                      <a:cubicBezTo>
                        <a:pt x="15342" y="107394"/>
                        <a:pt x="14863" y="106914"/>
                        <a:pt x="14383" y="106434"/>
                      </a:cubicBezTo>
                      <a:cubicBezTo>
                        <a:pt x="12466" y="104517"/>
                        <a:pt x="11027" y="103078"/>
                        <a:pt x="9589" y="101161"/>
                      </a:cubicBezTo>
                      <a:cubicBezTo>
                        <a:pt x="9110" y="100681"/>
                        <a:pt x="9110" y="100681"/>
                        <a:pt x="9110" y="100202"/>
                      </a:cubicBezTo>
                      <a:cubicBezTo>
                        <a:pt x="8150" y="98764"/>
                        <a:pt x="7192" y="97325"/>
                        <a:pt x="6233" y="95887"/>
                      </a:cubicBezTo>
                      <a:cubicBezTo>
                        <a:pt x="5753" y="95408"/>
                        <a:pt x="5753" y="94928"/>
                        <a:pt x="5274" y="94448"/>
                      </a:cubicBezTo>
                      <a:cubicBezTo>
                        <a:pt x="4794" y="93011"/>
                        <a:pt x="4316" y="92051"/>
                        <a:pt x="3836" y="90614"/>
                      </a:cubicBezTo>
                      <a:cubicBezTo>
                        <a:pt x="3836" y="90134"/>
                        <a:pt x="3356" y="89654"/>
                        <a:pt x="3356" y="89175"/>
                      </a:cubicBezTo>
                      <a:cubicBezTo>
                        <a:pt x="2877" y="87257"/>
                        <a:pt x="2877" y="85819"/>
                        <a:pt x="2877" y="83901"/>
                      </a:cubicBezTo>
                      <a:lnTo>
                        <a:pt x="0" y="179788"/>
                      </a:lnTo>
                      <a:cubicBezTo>
                        <a:pt x="0" y="181706"/>
                        <a:pt x="0" y="183143"/>
                        <a:pt x="480" y="185062"/>
                      </a:cubicBezTo>
                      <a:cubicBezTo>
                        <a:pt x="480" y="185541"/>
                        <a:pt x="959" y="186021"/>
                        <a:pt x="959" y="186500"/>
                      </a:cubicBezTo>
                      <a:cubicBezTo>
                        <a:pt x="1439" y="187938"/>
                        <a:pt x="1918" y="188898"/>
                        <a:pt x="2397" y="190335"/>
                      </a:cubicBezTo>
                      <a:cubicBezTo>
                        <a:pt x="2877" y="190815"/>
                        <a:pt x="2877" y="191295"/>
                        <a:pt x="3356" y="191774"/>
                      </a:cubicBezTo>
                      <a:cubicBezTo>
                        <a:pt x="4316" y="193212"/>
                        <a:pt x="5274" y="194651"/>
                        <a:pt x="6233" y="196089"/>
                      </a:cubicBezTo>
                      <a:cubicBezTo>
                        <a:pt x="6713" y="196568"/>
                        <a:pt x="6713" y="196568"/>
                        <a:pt x="6713" y="197048"/>
                      </a:cubicBezTo>
                      <a:cubicBezTo>
                        <a:pt x="8150" y="198965"/>
                        <a:pt x="9589" y="200404"/>
                        <a:pt x="11507" y="202321"/>
                      </a:cubicBezTo>
                      <a:cubicBezTo>
                        <a:pt x="11986" y="202801"/>
                        <a:pt x="12466" y="203281"/>
                        <a:pt x="12944" y="203759"/>
                      </a:cubicBezTo>
                      <a:cubicBezTo>
                        <a:pt x="14383" y="205198"/>
                        <a:pt x="15822" y="206157"/>
                        <a:pt x="17739" y="207595"/>
                      </a:cubicBezTo>
                      <a:cubicBezTo>
                        <a:pt x="18699" y="208075"/>
                        <a:pt x="19177" y="208554"/>
                        <a:pt x="20136" y="209034"/>
                      </a:cubicBezTo>
                      <a:cubicBezTo>
                        <a:pt x="22054" y="210472"/>
                        <a:pt x="23972" y="211431"/>
                        <a:pt x="25890" y="212869"/>
                      </a:cubicBezTo>
                      <a:cubicBezTo>
                        <a:pt x="26369" y="213348"/>
                        <a:pt x="27327" y="213828"/>
                        <a:pt x="27807" y="214307"/>
                      </a:cubicBezTo>
                      <a:cubicBezTo>
                        <a:pt x="28287" y="214307"/>
                        <a:pt x="28287" y="214787"/>
                        <a:pt x="28766" y="214787"/>
                      </a:cubicBezTo>
                      <a:cubicBezTo>
                        <a:pt x="31163" y="216225"/>
                        <a:pt x="33560" y="217664"/>
                        <a:pt x="36437" y="219101"/>
                      </a:cubicBezTo>
                      <a:cubicBezTo>
                        <a:pt x="36916" y="219581"/>
                        <a:pt x="37876" y="219581"/>
                        <a:pt x="38355" y="220061"/>
                      </a:cubicBezTo>
                      <a:cubicBezTo>
                        <a:pt x="41232" y="221498"/>
                        <a:pt x="44588" y="222937"/>
                        <a:pt x="47943" y="224855"/>
                      </a:cubicBezTo>
                      <a:cubicBezTo>
                        <a:pt x="47943" y="224855"/>
                        <a:pt x="48423" y="224855"/>
                        <a:pt x="48423" y="225334"/>
                      </a:cubicBezTo>
                      <a:cubicBezTo>
                        <a:pt x="50820" y="226292"/>
                        <a:pt x="53696" y="227731"/>
                        <a:pt x="56573" y="228690"/>
                      </a:cubicBezTo>
                      <a:cubicBezTo>
                        <a:pt x="57532" y="229170"/>
                        <a:pt x="58012" y="229170"/>
                        <a:pt x="58971" y="229649"/>
                      </a:cubicBezTo>
                      <a:cubicBezTo>
                        <a:pt x="61368" y="230608"/>
                        <a:pt x="63765" y="231567"/>
                        <a:pt x="66162" y="232525"/>
                      </a:cubicBezTo>
                      <a:cubicBezTo>
                        <a:pt x="68559" y="233484"/>
                        <a:pt x="70956" y="234444"/>
                        <a:pt x="73354" y="234923"/>
                      </a:cubicBezTo>
                      <a:cubicBezTo>
                        <a:pt x="75751" y="235881"/>
                        <a:pt x="78628" y="236841"/>
                        <a:pt x="81025" y="237320"/>
                      </a:cubicBezTo>
                      <a:cubicBezTo>
                        <a:pt x="82942" y="237800"/>
                        <a:pt x="84381" y="238278"/>
                        <a:pt x="86298" y="239238"/>
                      </a:cubicBezTo>
                      <a:cubicBezTo>
                        <a:pt x="87257" y="239717"/>
                        <a:pt x="88217" y="239717"/>
                        <a:pt x="89175" y="240197"/>
                      </a:cubicBezTo>
                      <a:cubicBezTo>
                        <a:pt x="91572" y="240676"/>
                        <a:pt x="93490" y="241635"/>
                        <a:pt x="95887" y="242114"/>
                      </a:cubicBezTo>
                      <a:cubicBezTo>
                        <a:pt x="99243" y="243073"/>
                        <a:pt x="102120" y="244032"/>
                        <a:pt x="105475" y="244991"/>
                      </a:cubicBezTo>
                      <a:cubicBezTo>
                        <a:pt x="107873" y="245470"/>
                        <a:pt x="110270" y="246430"/>
                        <a:pt x="112667" y="246908"/>
                      </a:cubicBezTo>
                      <a:cubicBezTo>
                        <a:pt x="114105" y="247388"/>
                        <a:pt x="115544" y="247867"/>
                        <a:pt x="117461" y="248347"/>
                      </a:cubicBezTo>
                      <a:cubicBezTo>
                        <a:pt x="119380" y="248827"/>
                        <a:pt x="121777" y="249306"/>
                        <a:pt x="123694" y="249785"/>
                      </a:cubicBezTo>
                      <a:cubicBezTo>
                        <a:pt x="126091" y="250264"/>
                        <a:pt x="128009" y="250744"/>
                        <a:pt x="130406" y="251224"/>
                      </a:cubicBezTo>
                      <a:cubicBezTo>
                        <a:pt x="134721" y="252183"/>
                        <a:pt x="139036" y="253141"/>
                        <a:pt x="143351" y="254100"/>
                      </a:cubicBezTo>
                      <a:cubicBezTo>
                        <a:pt x="145269" y="254580"/>
                        <a:pt x="147666" y="255059"/>
                        <a:pt x="149583" y="255538"/>
                      </a:cubicBezTo>
                      <a:cubicBezTo>
                        <a:pt x="150063" y="255538"/>
                        <a:pt x="150543" y="256018"/>
                        <a:pt x="151502" y="256018"/>
                      </a:cubicBezTo>
                      <a:cubicBezTo>
                        <a:pt x="157255" y="257456"/>
                        <a:pt x="163487" y="258415"/>
                        <a:pt x="170199" y="259853"/>
                      </a:cubicBezTo>
                      <a:cubicBezTo>
                        <a:pt x="170679" y="259853"/>
                        <a:pt x="171158" y="259853"/>
                        <a:pt x="171638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5" y="264168"/>
                        <a:pt x="192253" y="264168"/>
                        <a:pt x="193692" y="264647"/>
                      </a:cubicBezTo>
                      <a:cubicBezTo>
                        <a:pt x="200404" y="265607"/>
                        <a:pt x="207115" y="267044"/>
                        <a:pt x="213828" y="268004"/>
                      </a:cubicBezTo>
                      <a:cubicBezTo>
                        <a:pt x="216225" y="268483"/>
                        <a:pt x="218142" y="268483"/>
                        <a:pt x="220540" y="268963"/>
                      </a:cubicBezTo>
                      <a:cubicBezTo>
                        <a:pt x="223895" y="269442"/>
                        <a:pt x="227731" y="269921"/>
                        <a:pt x="231087" y="270401"/>
                      </a:cubicBezTo>
                      <a:cubicBezTo>
                        <a:pt x="232047" y="270401"/>
                        <a:pt x="233484" y="270880"/>
                        <a:pt x="234444" y="270880"/>
                      </a:cubicBezTo>
                      <a:cubicBezTo>
                        <a:pt x="238758" y="271360"/>
                        <a:pt x="242594" y="271839"/>
                        <a:pt x="246908" y="272799"/>
                      </a:cubicBezTo>
                      <a:cubicBezTo>
                        <a:pt x="250264" y="273277"/>
                        <a:pt x="254100" y="273757"/>
                        <a:pt x="257936" y="274236"/>
                      </a:cubicBezTo>
                      <a:cubicBezTo>
                        <a:pt x="262250" y="274716"/>
                        <a:pt x="266566" y="275196"/>
                        <a:pt x="270880" y="275674"/>
                      </a:cubicBezTo>
                      <a:cubicBezTo>
                        <a:pt x="273757" y="276154"/>
                        <a:pt x="276633" y="276154"/>
                        <a:pt x="279030" y="276633"/>
                      </a:cubicBezTo>
                      <a:cubicBezTo>
                        <a:pt x="279990" y="276633"/>
                        <a:pt x="280469" y="276633"/>
                        <a:pt x="281427" y="277113"/>
                      </a:cubicBezTo>
                      <a:cubicBezTo>
                        <a:pt x="289099" y="278072"/>
                        <a:pt x="296770" y="279030"/>
                        <a:pt x="304440" y="279510"/>
                      </a:cubicBezTo>
                      <a:cubicBezTo>
                        <a:pt x="305399" y="279510"/>
                        <a:pt x="306838" y="279990"/>
                        <a:pt x="307796" y="279990"/>
                      </a:cubicBezTo>
                      <a:cubicBezTo>
                        <a:pt x="316426" y="280949"/>
                        <a:pt x="325536" y="281907"/>
                        <a:pt x="334645" y="282387"/>
                      </a:cubicBezTo>
                      <a:cubicBezTo>
                        <a:pt x="335125" y="282387"/>
                        <a:pt x="335604" y="282387"/>
                        <a:pt x="336084" y="282387"/>
                      </a:cubicBezTo>
                      <a:cubicBezTo>
                        <a:pt x="337042" y="282387"/>
                        <a:pt x="338481" y="282387"/>
                        <a:pt x="339919" y="282866"/>
                      </a:cubicBezTo>
                      <a:cubicBezTo>
                        <a:pt x="349987" y="283825"/>
                        <a:pt x="360534" y="284784"/>
                        <a:pt x="371082" y="285263"/>
                      </a:cubicBezTo>
                      <a:cubicBezTo>
                        <a:pt x="373480" y="285263"/>
                        <a:pt x="375877" y="285743"/>
                        <a:pt x="377794" y="285743"/>
                      </a:cubicBezTo>
                      <a:cubicBezTo>
                        <a:pt x="389300" y="286702"/>
                        <a:pt x="400807" y="287182"/>
                        <a:pt x="412313" y="288140"/>
                      </a:cubicBezTo>
                      <a:cubicBezTo>
                        <a:pt x="413272" y="288140"/>
                        <a:pt x="414231" y="288140"/>
                        <a:pt x="414710" y="288140"/>
                      </a:cubicBezTo>
                      <a:cubicBezTo>
                        <a:pt x="416629" y="288140"/>
                        <a:pt x="418546" y="288140"/>
                        <a:pt x="420943" y="288619"/>
                      </a:cubicBezTo>
                      <a:cubicBezTo>
                        <a:pt x="428135" y="289099"/>
                        <a:pt x="435326" y="289579"/>
                        <a:pt x="442038" y="289579"/>
                      </a:cubicBezTo>
                      <a:cubicBezTo>
                        <a:pt x="445395" y="289579"/>
                        <a:pt x="448750" y="290057"/>
                        <a:pt x="452106" y="290057"/>
                      </a:cubicBezTo>
                      <a:cubicBezTo>
                        <a:pt x="459778" y="290537"/>
                        <a:pt x="467448" y="290537"/>
                        <a:pt x="475119" y="291016"/>
                      </a:cubicBezTo>
                      <a:cubicBezTo>
                        <a:pt x="477516" y="291016"/>
                        <a:pt x="479914" y="291016"/>
                        <a:pt x="482311" y="291496"/>
                      </a:cubicBezTo>
                      <a:cubicBezTo>
                        <a:pt x="492378" y="291976"/>
                        <a:pt x="502447" y="291976"/>
                        <a:pt x="512515" y="292455"/>
                      </a:cubicBezTo>
                      <a:cubicBezTo>
                        <a:pt x="514913" y="292455"/>
                        <a:pt x="517310" y="292455"/>
                        <a:pt x="519227" y="292455"/>
                      </a:cubicBezTo>
                      <a:cubicBezTo>
                        <a:pt x="526898" y="292455"/>
                        <a:pt x="535049" y="292934"/>
                        <a:pt x="542719" y="292934"/>
                      </a:cubicBezTo>
                      <a:cubicBezTo>
                        <a:pt x="546076" y="292934"/>
                        <a:pt x="549432" y="292934"/>
                        <a:pt x="552787" y="292934"/>
                      </a:cubicBezTo>
                      <a:cubicBezTo>
                        <a:pt x="559979" y="292934"/>
                        <a:pt x="567170" y="292934"/>
                        <a:pt x="574362" y="292934"/>
                      </a:cubicBezTo>
                      <a:cubicBezTo>
                        <a:pt x="577239" y="292934"/>
                        <a:pt x="580595" y="292934"/>
                        <a:pt x="583471" y="292934"/>
                      </a:cubicBezTo>
                      <a:cubicBezTo>
                        <a:pt x="593059" y="292934"/>
                        <a:pt x="602648" y="292934"/>
                        <a:pt x="611758" y="292455"/>
                      </a:cubicBezTo>
                      <a:cubicBezTo>
                        <a:pt x="612237" y="292455"/>
                        <a:pt x="612717" y="292455"/>
                        <a:pt x="613196" y="292455"/>
                      </a:cubicBezTo>
                      <a:cubicBezTo>
                        <a:pt x="623264" y="292455"/>
                        <a:pt x="632853" y="291976"/>
                        <a:pt x="642921" y="291976"/>
                      </a:cubicBezTo>
                      <a:cubicBezTo>
                        <a:pt x="645797" y="291976"/>
                        <a:pt x="648674" y="291976"/>
                        <a:pt x="652030" y="291496"/>
                      </a:cubicBezTo>
                      <a:cubicBezTo>
                        <a:pt x="659221" y="291496"/>
                        <a:pt x="665934" y="291016"/>
                        <a:pt x="673126" y="290537"/>
                      </a:cubicBezTo>
                      <a:cubicBezTo>
                        <a:pt x="675043" y="290537"/>
                        <a:pt x="676482" y="290537"/>
                        <a:pt x="678399" y="290537"/>
                      </a:cubicBezTo>
                      <a:cubicBezTo>
                        <a:pt x="679837" y="290537"/>
                        <a:pt x="680796" y="290537"/>
                        <a:pt x="682234" y="290537"/>
                      </a:cubicBezTo>
                      <a:cubicBezTo>
                        <a:pt x="693740" y="290057"/>
                        <a:pt x="705726" y="289579"/>
                        <a:pt x="716753" y="288619"/>
                      </a:cubicBezTo>
                      <a:cubicBezTo>
                        <a:pt x="718192" y="288619"/>
                        <a:pt x="720109" y="288619"/>
                        <a:pt x="721548" y="288140"/>
                      </a:cubicBezTo>
                      <a:cubicBezTo>
                        <a:pt x="732095" y="287660"/>
                        <a:pt x="742644" y="286702"/>
                        <a:pt x="752711" y="286222"/>
                      </a:cubicBezTo>
                      <a:cubicBezTo>
                        <a:pt x="754150" y="286222"/>
                        <a:pt x="755588" y="286222"/>
                        <a:pt x="757027" y="285743"/>
                      </a:cubicBezTo>
                      <a:cubicBezTo>
                        <a:pt x="757985" y="285743"/>
                        <a:pt x="758944" y="285743"/>
                        <a:pt x="759424" y="285743"/>
                      </a:cubicBezTo>
                      <a:cubicBezTo>
                        <a:pt x="767094" y="285263"/>
                        <a:pt x="774286" y="284784"/>
                        <a:pt x="781957" y="283825"/>
                      </a:cubicBezTo>
                      <a:cubicBezTo>
                        <a:pt x="783395" y="283825"/>
                        <a:pt x="784833" y="283825"/>
                        <a:pt x="785793" y="283346"/>
                      </a:cubicBezTo>
                      <a:cubicBezTo>
                        <a:pt x="794422" y="282387"/>
                        <a:pt x="803052" y="281907"/>
                        <a:pt x="811682" y="280949"/>
                      </a:cubicBezTo>
                      <a:cubicBezTo>
                        <a:pt x="812161" y="280949"/>
                        <a:pt x="812640" y="280949"/>
                        <a:pt x="813120" y="280949"/>
                      </a:cubicBezTo>
                      <a:cubicBezTo>
                        <a:pt x="815996" y="280469"/>
                        <a:pt x="818393" y="280469"/>
                        <a:pt x="821270" y="279990"/>
                      </a:cubicBezTo>
                      <a:cubicBezTo>
                        <a:pt x="825585" y="279510"/>
                        <a:pt x="829900" y="279030"/>
                        <a:pt x="834695" y="278551"/>
                      </a:cubicBezTo>
                      <a:cubicBezTo>
                        <a:pt x="838050" y="278072"/>
                        <a:pt x="841406" y="277593"/>
                        <a:pt x="844762" y="277113"/>
                      </a:cubicBezTo>
                      <a:cubicBezTo>
                        <a:pt x="849078" y="276633"/>
                        <a:pt x="853392" y="276154"/>
                        <a:pt x="857228" y="275674"/>
                      </a:cubicBezTo>
                      <a:cubicBezTo>
                        <a:pt x="858186" y="275674"/>
                        <a:pt x="859145" y="275674"/>
                        <a:pt x="860105" y="275196"/>
                      </a:cubicBezTo>
                      <a:cubicBezTo>
                        <a:pt x="862981" y="274716"/>
                        <a:pt x="865858" y="274236"/>
                        <a:pt x="868255" y="274236"/>
                      </a:cubicBezTo>
                      <a:cubicBezTo>
                        <a:pt x="871611" y="273757"/>
                        <a:pt x="874488" y="273277"/>
                        <a:pt x="877844" y="272799"/>
                      </a:cubicBezTo>
                      <a:cubicBezTo>
                        <a:pt x="881679" y="272319"/>
                        <a:pt x="885035" y="271839"/>
                        <a:pt x="888871" y="270880"/>
                      </a:cubicBezTo>
                      <a:cubicBezTo>
                        <a:pt x="891747" y="270401"/>
                        <a:pt x="895103" y="269921"/>
                        <a:pt x="897980" y="269442"/>
                      </a:cubicBezTo>
                      <a:cubicBezTo>
                        <a:pt x="898460" y="269442"/>
                        <a:pt x="899418" y="269442"/>
                        <a:pt x="899897" y="268963"/>
                      </a:cubicBezTo>
                      <a:cubicBezTo>
                        <a:pt x="903254" y="268483"/>
                        <a:pt x="906130" y="268004"/>
                        <a:pt x="909486" y="267524"/>
                      </a:cubicBezTo>
                      <a:cubicBezTo>
                        <a:pt x="911883" y="267044"/>
                        <a:pt x="914760" y="266566"/>
                        <a:pt x="917157" y="266086"/>
                      </a:cubicBezTo>
                      <a:cubicBezTo>
                        <a:pt x="921471" y="265127"/>
                        <a:pt x="925307" y="264647"/>
                        <a:pt x="929143" y="263689"/>
                      </a:cubicBezTo>
                      <a:cubicBezTo>
                        <a:pt x="931060" y="263210"/>
                        <a:pt x="933457" y="262730"/>
                        <a:pt x="935376" y="262250"/>
                      </a:cubicBezTo>
                      <a:cubicBezTo>
                        <a:pt x="935376" y="262250"/>
                        <a:pt x="935854" y="262250"/>
                        <a:pt x="935854" y="262250"/>
                      </a:cubicBezTo>
                      <a:cubicBezTo>
                        <a:pt x="941609" y="261291"/>
                        <a:pt x="947362" y="259853"/>
                        <a:pt x="953115" y="258415"/>
                      </a:cubicBezTo>
                      <a:cubicBezTo>
                        <a:pt x="958389" y="256977"/>
                        <a:pt x="963662" y="256018"/>
                        <a:pt x="968936" y="254580"/>
                      </a:cubicBezTo>
                      <a:cubicBezTo>
                        <a:pt x="968936" y="254580"/>
                        <a:pt x="969415" y="254580"/>
                        <a:pt x="969415" y="254580"/>
                      </a:cubicBezTo>
                      <a:cubicBezTo>
                        <a:pt x="970853" y="254100"/>
                        <a:pt x="971812" y="254100"/>
                        <a:pt x="973251" y="253621"/>
                      </a:cubicBezTo>
                      <a:cubicBezTo>
                        <a:pt x="977086" y="252661"/>
                        <a:pt x="980442" y="251703"/>
                        <a:pt x="983798" y="250744"/>
                      </a:cubicBezTo>
                      <a:cubicBezTo>
                        <a:pt x="985716" y="250264"/>
                        <a:pt x="987155" y="249785"/>
                        <a:pt x="989072" y="249306"/>
                      </a:cubicBezTo>
                      <a:cubicBezTo>
                        <a:pt x="991949" y="248347"/>
                        <a:pt x="994825" y="247388"/>
                        <a:pt x="997702" y="246908"/>
                      </a:cubicBezTo>
                      <a:cubicBezTo>
                        <a:pt x="998181" y="246908"/>
                        <a:pt x="999141" y="246430"/>
                        <a:pt x="999619" y="246430"/>
                      </a:cubicBezTo>
                      <a:cubicBezTo>
                        <a:pt x="1000578" y="245950"/>
                        <a:pt x="1001538" y="245950"/>
                        <a:pt x="1002496" y="245470"/>
                      </a:cubicBezTo>
                      <a:cubicBezTo>
                        <a:pt x="1005852" y="244511"/>
                        <a:pt x="1009208" y="243553"/>
                        <a:pt x="1012085" y="242114"/>
                      </a:cubicBezTo>
                      <a:cubicBezTo>
                        <a:pt x="1013524" y="241635"/>
                        <a:pt x="1014961" y="241155"/>
                        <a:pt x="1016400" y="240676"/>
                      </a:cubicBezTo>
                      <a:cubicBezTo>
                        <a:pt x="1019755" y="239238"/>
                        <a:pt x="1023591" y="238278"/>
                        <a:pt x="1026468" y="236841"/>
                      </a:cubicBezTo>
                      <a:cubicBezTo>
                        <a:pt x="1026947" y="236841"/>
                        <a:pt x="1027427" y="236361"/>
                        <a:pt x="1027907" y="236361"/>
                      </a:cubicBezTo>
                      <a:cubicBezTo>
                        <a:pt x="1027907" y="236361"/>
                        <a:pt x="1027907" y="236361"/>
                        <a:pt x="1028385" y="236361"/>
                      </a:cubicBezTo>
                      <a:cubicBezTo>
                        <a:pt x="1028865" y="236361"/>
                        <a:pt x="1029344" y="235881"/>
                        <a:pt x="1029824" y="235881"/>
                      </a:cubicBezTo>
                      <a:cubicBezTo>
                        <a:pt x="1032221" y="234923"/>
                        <a:pt x="1034618" y="233964"/>
                        <a:pt x="1036536" y="233005"/>
                      </a:cubicBezTo>
                      <a:cubicBezTo>
                        <a:pt x="1037495" y="232525"/>
                        <a:pt x="1038454" y="232047"/>
                        <a:pt x="1038933" y="231567"/>
                      </a:cubicBezTo>
                      <a:cubicBezTo>
                        <a:pt x="1040851" y="230608"/>
                        <a:pt x="1042290" y="229649"/>
                        <a:pt x="1044207" y="229170"/>
                      </a:cubicBezTo>
                      <a:cubicBezTo>
                        <a:pt x="1045166" y="228690"/>
                        <a:pt x="1045645" y="228211"/>
                        <a:pt x="1046604" y="227731"/>
                      </a:cubicBezTo>
                      <a:cubicBezTo>
                        <a:pt x="1048521" y="226772"/>
                        <a:pt x="1049960" y="225814"/>
                        <a:pt x="1051878" y="224855"/>
                      </a:cubicBezTo>
                      <a:cubicBezTo>
                        <a:pt x="1052357" y="224375"/>
                        <a:pt x="1052837" y="224375"/>
                        <a:pt x="1053316" y="223895"/>
                      </a:cubicBezTo>
                      <a:cubicBezTo>
                        <a:pt x="1053316" y="223895"/>
                        <a:pt x="1053796" y="223895"/>
                        <a:pt x="1053796" y="223895"/>
                      </a:cubicBezTo>
                      <a:cubicBezTo>
                        <a:pt x="1055713" y="222458"/>
                        <a:pt x="1057631" y="221498"/>
                        <a:pt x="1059549" y="220061"/>
                      </a:cubicBezTo>
                      <a:cubicBezTo>
                        <a:pt x="1060029" y="219581"/>
                        <a:pt x="1060029" y="219581"/>
                        <a:pt x="1060507" y="219101"/>
                      </a:cubicBezTo>
                      <a:cubicBezTo>
                        <a:pt x="1061946" y="218142"/>
                        <a:pt x="1063384" y="217184"/>
                        <a:pt x="1064343" y="215745"/>
                      </a:cubicBezTo>
                      <a:cubicBezTo>
                        <a:pt x="1068659" y="216704"/>
                        <a:pt x="1069137" y="216225"/>
                        <a:pt x="106961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2" name="Freeform: Shape 781">
                  <a:extLst>
                    <a:ext uri="{FF2B5EF4-FFF2-40B4-BE49-F238E27FC236}">
                      <a16:creationId xmlns:a16="http://schemas.microsoft.com/office/drawing/2014/main" id="{89A30B4F-94DA-4A8F-BA3B-B8B997457CA2}"/>
                    </a:ext>
                  </a:extLst>
                </p:cNvPr>
                <p:cNvSpPr/>
                <p:nvPr/>
              </p:nvSpPr>
              <p:spPr>
                <a:xfrm>
                  <a:off x="13708449" y="11439468"/>
                  <a:ext cx="634291" cy="158213"/>
                </a:xfrm>
                <a:custGeom>
                  <a:avLst/>
                  <a:gdLst>
                    <a:gd name="connsiteX0" fmla="*/ 439641 w 634291"/>
                    <a:gd name="connsiteY0" fmla="*/ 58011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7 w 634291"/>
                    <a:gd name="connsiteY3" fmla="*/ 104516 h 158213"/>
                    <a:gd name="connsiteX4" fmla="*/ 4794 w 634291"/>
                    <a:gd name="connsiteY4" fmla="*/ 105475 h 158213"/>
                    <a:gd name="connsiteX5" fmla="*/ 11506 w 634291"/>
                    <a:gd name="connsiteY5" fmla="*/ 107393 h 158213"/>
                    <a:gd name="connsiteX6" fmla="*/ 21095 w 634291"/>
                    <a:gd name="connsiteY6" fmla="*/ 110270 h 158213"/>
                    <a:gd name="connsiteX7" fmla="*/ 28286 w 634291"/>
                    <a:gd name="connsiteY7" fmla="*/ 112187 h 158213"/>
                    <a:gd name="connsiteX8" fmla="*/ 33080 w 634291"/>
                    <a:gd name="connsiteY8" fmla="*/ 113626 h 158213"/>
                    <a:gd name="connsiteX9" fmla="*/ 39313 w 634291"/>
                    <a:gd name="connsiteY9" fmla="*/ 115064 h 158213"/>
                    <a:gd name="connsiteX10" fmla="*/ 46025 w 634291"/>
                    <a:gd name="connsiteY10" fmla="*/ 116501 h 158213"/>
                    <a:gd name="connsiteX11" fmla="*/ 58971 w 634291"/>
                    <a:gd name="connsiteY11" fmla="*/ 119379 h 158213"/>
                    <a:gd name="connsiteX12" fmla="*/ 65202 w 634291"/>
                    <a:gd name="connsiteY12" fmla="*/ 120817 h 158213"/>
                    <a:gd name="connsiteX13" fmla="*/ 67121 w 634291"/>
                    <a:gd name="connsiteY13" fmla="*/ 121296 h 158213"/>
                    <a:gd name="connsiteX14" fmla="*/ 85818 w 634291"/>
                    <a:gd name="connsiteY14" fmla="*/ 125132 h 158213"/>
                    <a:gd name="connsiteX15" fmla="*/ 87257 w 634291"/>
                    <a:gd name="connsiteY15" fmla="*/ 125611 h 158213"/>
                    <a:gd name="connsiteX16" fmla="*/ 104996 w 634291"/>
                    <a:gd name="connsiteY16" fmla="*/ 128967 h 158213"/>
                    <a:gd name="connsiteX17" fmla="*/ 109311 w 634291"/>
                    <a:gd name="connsiteY17" fmla="*/ 129926 h 158213"/>
                    <a:gd name="connsiteX18" fmla="*/ 129447 w 634291"/>
                    <a:gd name="connsiteY18" fmla="*/ 133282 h 158213"/>
                    <a:gd name="connsiteX19" fmla="*/ 136159 w 634291"/>
                    <a:gd name="connsiteY19" fmla="*/ 134241 h 158213"/>
                    <a:gd name="connsiteX20" fmla="*/ 146706 w 634291"/>
                    <a:gd name="connsiteY20" fmla="*/ 135679 h 158213"/>
                    <a:gd name="connsiteX21" fmla="*/ 150063 w 634291"/>
                    <a:gd name="connsiteY21" fmla="*/ 136159 h 158213"/>
                    <a:gd name="connsiteX22" fmla="*/ 162528 w 634291"/>
                    <a:gd name="connsiteY22" fmla="*/ 138076 h 158213"/>
                    <a:gd name="connsiteX23" fmla="*/ 173555 w 634291"/>
                    <a:gd name="connsiteY23" fmla="*/ 139515 h 158213"/>
                    <a:gd name="connsiteX24" fmla="*/ 186499 w 634291"/>
                    <a:gd name="connsiteY24" fmla="*/ 140953 h 158213"/>
                    <a:gd name="connsiteX25" fmla="*/ 194649 w 634291"/>
                    <a:gd name="connsiteY25" fmla="*/ 141912 h 158213"/>
                    <a:gd name="connsiteX26" fmla="*/ 197047 w 634291"/>
                    <a:gd name="connsiteY26" fmla="*/ 142392 h 158213"/>
                    <a:gd name="connsiteX27" fmla="*/ 220060 w 634291"/>
                    <a:gd name="connsiteY27" fmla="*/ 144789 h 158213"/>
                    <a:gd name="connsiteX28" fmla="*/ 223415 w 634291"/>
                    <a:gd name="connsiteY28" fmla="*/ 145267 h 158213"/>
                    <a:gd name="connsiteX29" fmla="*/ 250264 w 634291"/>
                    <a:gd name="connsiteY29" fmla="*/ 147665 h 158213"/>
                    <a:gd name="connsiteX30" fmla="*/ 251703 w 634291"/>
                    <a:gd name="connsiteY30" fmla="*/ 147665 h 158213"/>
                    <a:gd name="connsiteX31" fmla="*/ 255538 w 634291"/>
                    <a:gd name="connsiteY31" fmla="*/ 148145 h 158213"/>
                    <a:gd name="connsiteX32" fmla="*/ 286702 w 634291"/>
                    <a:gd name="connsiteY32" fmla="*/ 150542 h 158213"/>
                    <a:gd name="connsiteX33" fmla="*/ 293413 w 634291"/>
                    <a:gd name="connsiteY33" fmla="*/ 151022 h 158213"/>
                    <a:gd name="connsiteX34" fmla="*/ 327932 w 634291"/>
                    <a:gd name="connsiteY34" fmla="*/ 153419 h 158213"/>
                    <a:gd name="connsiteX35" fmla="*/ 330329 w 634291"/>
                    <a:gd name="connsiteY35" fmla="*/ 153419 h 158213"/>
                    <a:gd name="connsiteX36" fmla="*/ 336562 w 634291"/>
                    <a:gd name="connsiteY36" fmla="*/ 153898 h 158213"/>
                    <a:gd name="connsiteX37" fmla="*/ 357657 w 634291"/>
                    <a:gd name="connsiteY37" fmla="*/ 154856 h 158213"/>
                    <a:gd name="connsiteX38" fmla="*/ 367725 w 634291"/>
                    <a:gd name="connsiteY38" fmla="*/ 155336 h 158213"/>
                    <a:gd name="connsiteX39" fmla="*/ 390739 w 634291"/>
                    <a:gd name="connsiteY39" fmla="*/ 156295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3 h 158213"/>
                    <a:gd name="connsiteX42" fmla="*/ 434846 w 634291"/>
                    <a:gd name="connsiteY42" fmla="*/ 157733 h 158213"/>
                    <a:gd name="connsiteX43" fmla="*/ 458338 w 634291"/>
                    <a:gd name="connsiteY43" fmla="*/ 158213 h 158213"/>
                    <a:gd name="connsiteX44" fmla="*/ 468407 w 634291"/>
                    <a:gd name="connsiteY44" fmla="*/ 158213 h 158213"/>
                    <a:gd name="connsiteX45" fmla="*/ 489981 w 634291"/>
                    <a:gd name="connsiteY45" fmla="*/ 158213 h 158213"/>
                    <a:gd name="connsiteX46" fmla="*/ 499090 w 634291"/>
                    <a:gd name="connsiteY46" fmla="*/ 158213 h 158213"/>
                    <a:gd name="connsiteX47" fmla="*/ 527377 w 634291"/>
                    <a:gd name="connsiteY47" fmla="*/ 157733 h 158213"/>
                    <a:gd name="connsiteX48" fmla="*/ 528816 w 634291"/>
                    <a:gd name="connsiteY48" fmla="*/ 157733 h 158213"/>
                    <a:gd name="connsiteX49" fmla="*/ 558540 w 634291"/>
                    <a:gd name="connsiteY49" fmla="*/ 157253 h 158213"/>
                    <a:gd name="connsiteX50" fmla="*/ 567649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8 w 634291"/>
                    <a:gd name="connsiteY52" fmla="*/ 155816 h 158213"/>
                    <a:gd name="connsiteX53" fmla="*/ 597854 w 634291"/>
                    <a:gd name="connsiteY53" fmla="*/ 155816 h 158213"/>
                    <a:gd name="connsiteX54" fmla="*/ 632373 w 634291"/>
                    <a:gd name="connsiteY54" fmla="*/ 153898 h 158213"/>
                    <a:gd name="connsiteX55" fmla="*/ 634291 w 634291"/>
                    <a:gd name="connsiteY55" fmla="*/ 153898 h 158213"/>
                    <a:gd name="connsiteX56" fmla="*/ 634291 w 634291"/>
                    <a:gd name="connsiteY56" fmla="*/ 48422 h 158213"/>
                    <a:gd name="connsiteX57" fmla="*/ 439641 w 634291"/>
                    <a:gd name="connsiteY57" fmla="*/ 58011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1" y="58011"/>
                      </a:moveTo>
                      <a:cubicBezTo>
                        <a:pt x="270880" y="58011"/>
                        <a:pt x="116981" y="35958"/>
                        <a:pt x="0" y="0"/>
                      </a:cubicBezTo>
                      <a:lnTo>
                        <a:pt x="0" y="104037"/>
                      </a:lnTo>
                      <a:cubicBezTo>
                        <a:pt x="479" y="104037"/>
                        <a:pt x="1439" y="104516"/>
                        <a:pt x="1917" y="104516"/>
                      </a:cubicBezTo>
                      <a:cubicBezTo>
                        <a:pt x="2876" y="104996"/>
                        <a:pt x="3836" y="104996"/>
                        <a:pt x="4794" y="105475"/>
                      </a:cubicBezTo>
                      <a:cubicBezTo>
                        <a:pt x="7192" y="105954"/>
                        <a:pt x="9109" y="106913"/>
                        <a:pt x="11506" y="107393"/>
                      </a:cubicBezTo>
                      <a:cubicBezTo>
                        <a:pt x="14862" y="108351"/>
                        <a:pt x="17739" y="109310"/>
                        <a:pt x="21095" y="110270"/>
                      </a:cubicBezTo>
                      <a:cubicBezTo>
                        <a:pt x="23492" y="110748"/>
                        <a:pt x="25889" y="111707"/>
                        <a:pt x="28286" y="112187"/>
                      </a:cubicBezTo>
                      <a:cubicBezTo>
                        <a:pt x="29725" y="112667"/>
                        <a:pt x="31163" y="113146"/>
                        <a:pt x="33080" y="113626"/>
                      </a:cubicBezTo>
                      <a:cubicBezTo>
                        <a:pt x="34999" y="114104"/>
                        <a:pt x="37396" y="114584"/>
                        <a:pt x="39313" y="115064"/>
                      </a:cubicBezTo>
                      <a:cubicBezTo>
                        <a:pt x="41711" y="115543"/>
                        <a:pt x="43628" y="116023"/>
                        <a:pt x="46025" y="116501"/>
                      </a:cubicBezTo>
                      <a:cubicBezTo>
                        <a:pt x="50341" y="117461"/>
                        <a:pt x="54655" y="118420"/>
                        <a:pt x="58971" y="119379"/>
                      </a:cubicBezTo>
                      <a:cubicBezTo>
                        <a:pt x="60888" y="119858"/>
                        <a:pt x="63285" y="120337"/>
                        <a:pt x="65202" y="120817"/>
                      </a:cubicBezTo>
                      <a:cubicBezTo>
                        <a:pt x="65682" y="120817"/>
                        <a:pt x="66162" y="121296"/>
                        <a:pt x="67121" y="121296"/>
                      </a:cubicBezTo>
                      <a:cubicBezTo>
                        <a:pt x="72874" y="122734"/>
                        <a:pt x="79107" y="123693"/>
                        <a:pt x="85818" y="125132"/>
                      </a:cubicBezTo>
                      <a:cubicBezTo>
                        <a:pt x="86298" y="125132"/>
                        <a:pt x="86777" y="125132"/>
                        <a:pt x="87257" y="125611"/>
                      </a:cubicBezTo>
                      <a:cubicBezTo>
                        <a:pt x="93010" y="126570"/>
                        <a:pt x="98763" y="128009"/>
                        <a:pt x="104996" y="128967"/>
                      </a:cubicBezTo>
                      <a:cubicBezTo>
                        <a:pt x="106434" y="129447"/>
                        <a:pt x="107873" y="129447"/>
                        <a:pt x="109311" y="129926"/>
                      </a:cubicBezTo>
                      <a:cubicBezTo>
                        <a:pt x="116023" y="130884"/>
                        <a:pt x="122734" y="132323"/>
                        <a:pt x="129447" y="133282"/>
                      </a:cubicBezTo>
                      <a:cubicBezTo>
                        <a:pt x="131844" y="133762"/>
                        <a:pt x="133762" y="133762"/>
                        <a:pt x="136159" y="134241"/>
                      </a:cubicBezTo>
                      <a:cubicBezTo>
                        <a:pt x="139515" y="134720"/>
                        <a:pt x="143350" y="135200"/>
                        <a:pt x="146706" y="135679"/>
                      </a:cubicBezTo>
                      <a:cubicBezTo>
                        <a:pt x="147666" y="135679"/>
                        <a:pt x="149103" y="136159"/>
                        <a:pt x="150063" y="136159"/>
                      </a:cubicBezTo>
                      <a:cubicBezTo>
                        <a:pt x="154377" y="136639"/>
                        <a:pt x="158213" y="137117"/>
                        <a:pt x="162528" y="138076"/>
                      </a:cubicBezTo>
                      <a:cubicBezTo>
                        <a:pt x="165883" y="138556"/>
                        <a:pt x="169719" y="139036"/>
                        <a:pt x="173555" y="139515"/>
                      </a:cubicBezTo>
                      <a:cubicBezTo>
                        <a:pt x="177869" y="139994"/>
                        <a:pt x="182185" y="140473"/>
                        <a:pt x="186499" y="140953"/>
                      </a:cubicBezTo>
                      <a:cubicBezTo>
                        <a:pt x="189376" y="141433"/>
                        <a:pt x="192252" y="141433"/>
                        <a:pt x="194649" y="141912"/>
                      </a:cubicBezTo>
                      <a:cubicBezTo>
                        <a:pt x="195609" y="141912"/>
                        <a:pt x="196088" y="141912"/>
                        <a:pt x="197047" y="142392"/>
                      </a:cubicBezTo>
                      <a:cubicBezTo>
                        <a:pt x="204718" y="143350"/>
                        <a:pt x="212389" y="144309"/>
                        <a:pt x="220060" y="144789"/>
                      </a:cubicBezTo>
                      <a:cubicBezTo>
                        <a:pt x="221018" y="144789"/>
                        <a:pt x="222457" y="145267"/>
                        <a:pt x="223415" y="145267"/>
                      </a:cubicBezTo>
                      <a:cubicBezTo>
                        <a:pt x="232045" y="146227"/>
                        <a:pt x="241155" y="147186"/>
                        <a:pt x="250264" y="147665"/>
                      </a:cubicBezTo>
                      <a:cubicBezTo>
                        <a:pt x="250744" y="147665"/>
                        <a:pt x="251223" y="147665"/>
                        <a:pt x="251703" y="147665"/>
                      </a:cubicBezTo>
                      <a:cubicBezTo>
                        <a:pt x="252661" y="147665"/>
                        <a:pt x="254100" y="147665"/>
                        <a:pt x="255538" y="148145"/>
                      </a:cubicBezTo>
                      <a:cubicBezTo>
                        <a:pt x="265606" y="149103"/>
                        <a:pt x="276153" y="150062"/>
                        <a:pt x="286702" y="150542"/>
                      </a:cubicBezTo>
                      <a:cubicBezTo>
                        <a:pt x="289099" y="150542"/>
                        <a:pt x="291496" y="151022"/>
                        <a:pt x="293413" y="151022"/>
                      </a:cubicBezTo>
                      <a:cubicBezTo>
                        <a:pt x="304919" y="151980"/>
                        <a:pt x="316426" y="152459"/>
                        <a:pt x="327932" y="153419"/>
                      </a:cubicBezTo>
                      <a:cubicBezTo>
                        <a:pt x="328891" y="153419"/>
                        <a:pt x="329851" y="153419"/>
                        <a:pt x="330329" y="153419"/>
                      </a:cubicBezTo>
                      <a:cubicBezTo>
                        <a:pt x="332248" y="153419"/>
                        <a:pt x="334165" y="153419"/>
                        <a:pt x="336562" y="153898"/>
                      </a:cubicBezTo>
                      <a:cubicBezTo>
                        <a:pt x="343754" y="154377"/>
                        <a:pt x="350945" y="154856"/>
                        <a:pt x="357657" y="154856"/>
                      </a:cubicBezTo>
                      <a:cubicBezTo>
                        <a:pt x="361014" y="154856"/>
                        <a:pt x="364370" y="155336"/>
                        <a:pt x="367725" y="155336"/>
                      </a:cubicBezTo>
                      <a:cubicBezTo>
                        <a:pt x="375397" y="155816"/>
                        <a:pt x="383067" y="155816"/>
                        <a:pt x="390739" y="156295"/>
                      </a:cubicBezTo>
                      <a:cubicBezTo>
                        <a:pt x="393136" y="156295"/>
                        <a:pt x="395533" y="156295"/>
                        <a:pt x="397930" y="156775"/>
                      </a:cubicBezTo>
                      <a:cubicBezTo>
                        <a:pt x="407997" y="157253"/>
                        <a:pt x="418066" y="157253"/>
                        <a:pt x="428135" y="157733"/>
                      </a:cubicBezTo>
                      <a:cubicBezTo>
                        <a:pt x="430532" y="157733"/>
                        <a:pt x="432929" y="157733"/>
                        <a:pt x="434846" y="157733"/>
                      </a:cubicBezTo>
                      <a:cubicBezTo>
                        <a:pt x="442518" y="157733"/>
                        <a:pt x="450668" y="158213"/>
                        <a:pt x="458338" y="158213"/>
                      </a:cubicBezTo>
                      <a:cubicBezTo>
                        <a:pt x="461695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8" y="158213"/>
                        <a:pt x="496214" y="158213"/>
                        <a:pt x="499090" y="158213"/>
                      </a:cubicBezTo>
                      <a:cubicBezTo>
                        <a:pt x="508679" y="158213"/>
                        <a:pt x="518267" y="158213"/>
                        <a:pt x="527377" y="157733"/>
                      </a:cubicBezTo>
                      <a:cubicBezTo>
                        <a:pt x="527856" y="157733"/>
                        <a:pt x="528336" y="157733"/>
                        <a:pt x="528816" y="157733"/>
                      </a:cubicBezTo>
                      <a:cubicBezTo>
                        <a:pt x="538883" y="157733"/>
                        <a:pt x="548472" y="157253"/>
                        <a:pt x="558540" y="157253"/>
                      </a:cubicBezTo>
                      <a:cubicBezTo>
                        <a:pt x="561416" y="157253"/>
                        <a:pt x="564293" y="157253"/>
                        <a:pt x="567649" y="156775"/>
                      </a:cubicBezTo>
                      <a:cubicBezTo>
                        <a:pt x="574841" y="156775"/>
                        <a:pt x="581553" y="156295"/>
                        <a:pt x="588745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0" y="155336"/>
                        <a:pt x="621345" y="154856"/>
                        <a:pt x="632373" y="153898"/>
                      </a:cubicBezTo>
                      <a:cubicBezTo>
                        <a:pt x="632853" y="153898"/>
                        <a:pt x="633331" y="153898"/>
                        <a:pt x="634291" y="153898"/>
                      </a:cubicBezTo>
                      <a:lnTo>
                        <a:pt x="634291" y="48422"/>
                      </a:lnTo>
                      <a:cubicBezTo>
                        <a:pt x="572443" y="54655"/>
                        <a:pt x="507241" y="58011"/>
                        <a:pt x="439641" y="58011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3" name="Freeform: Shape 782">
                  <a:extLst>
                    <a:ext uri="{FF2B5EF4-FFF2-40B4-BE49-F238E27FC236}">
                      <a16:creationId xmlns:a16="http://schemas.microsoft.com/office/drawing/2014/main" id="{0E1321B1-E99D-4854-9F50-7F29B1760912}"/>
                    </a:ext>
                  </a:extLst>
                </p:cNvPr>
                <p:cNvSpPr/>
                <p:nvPr/>
              </p:nvSpPr>
              <p:spPr>
                <a:xfrm>
                  <a:off x="13695759" y="11303557"/>
                  <a:ext cx="941575" cy="183605"/>
                </a:xfrm>
                <a:custGeom>
                  <a:avLst/>
                  <a:gdLst>
                    <a:gd name="connsiteX0" fmla="*/ 109535 w 941575"/>
                    <a:gd name="connsiteY0" fmla="*/ 28997 h 183605"/>
                    <a:gd name="connsiteX1" fmla="*/ 772592 w 941575"/>
                    <a:gd name="connsiteY1" fmla="*/ 24681 h 183605"/>
                    <a:gd name="connsiteX2" fmla="*/ 832041 w 941575"/>
                    <a:gd name="connsiteY2" fmla="*/ 154608 h 183605"/>
                    <a:gd name="connsiteX3" fmla="*/ 168984 w 941575"/>
                    <a:gd name="connsiteY3" fmla="*/ 158923 h 183605"/>
                    <a:gd name="connsiteX4" fmla="*/ 109535 w 941575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5" h="183605">
                      <a:moveTo>
                        <a:pt x="109535" y="28997"/>
                      </a:moveTo>
                      <a:cubicBezTo>
                        <a:pt x="276378" y="-7919"/>
                        <a:pt x="573147" y="-9838"/>
                        <a:pt x="772592" y="24681"/>
                      </a:cubicBezTo>
                      <a:cubicBezTo>
                        <a:pt x="972036" y="59202"/>
                        <a:pt x="998884" y="117692"/>
                        <a:pt x="832041" y="154608"/>
                      </a:cubicBezTo>
                      <a:cubicBezTo>
                        <a:pt x="665198" y="191525"/>
                        <a:pt x="368429" y="193443"/>
                        <a:pt x="168984" y="158923"/>
                      </a:cubicBezTo>
                      <a:cubicBezTo>
                        <a:pt x="-30460" y="124404"/>
                        <a:pt x="-57308" y="66393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4" name="Freeform: Shape 783">
                  <a:extLst>
                    <a:ext uri="{FF2B5EF4-FFF2-40B4-BE49-F238E27FC236}">
                      <a16:creationId xmlns:a16="http://schemas.microsoft.com/office/drawing/2014/main" id="{0BBD8B00-F796-43BF-8598-F0FFD2CF75A1}"/>
                    </a:ext>
                  </a:extLst>
                </p:cNvPr>
                <p:cNvSpPr/>
                <p:nvPr/>
              </p:nvSpPr>
              <p:spPr>
                <a:xfrm>
                  <a:off x="13627284" y="11290073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1 h 211053"/>
                    <a:gd name="connsiteX1" fmla="*/ 884695 w 1078203"/>
                    <a:gd name="connsiteY1" fmla="*/ 28577 h 211053"/>
                    <a:gd name="connsiteX2" fmla="*/ 952775 w 1078203"/>
                    <a:gd name="connsiteY2" fmla="*/ 177681 h 211053"/>
                    <a:gd name="connsiteX3" fmla="*/ 193351 w 1078203"/>
                    <a:gd name="connsiteY3" fmla="*/ 182476 h 211053"/>
                    <a:gd name="connsiteX4" fmla="*/ 125272 w 1078203"/>
                    <a:gd name="connsiteY4" fmla="*/ 33371 h 211053"/>
                    <a:gd name="connsiteX5" fmla="*/ 900516 w 1078203"/>
                    <a:gd name="connsiteY5" fmla="*/ 168573 h 211053"/>
                    <a:gd name="connsiteX6" fmla="*/ 841067 w 1078203"/>
                    <a:gd name="connsiteY6" fmla="*/ 38646 h 211053"/>
                    <a:gd name="connsiteX7" fmla="*/ 178010 w 1078203"/>
                    <a:gd name="connsiteY7" fmla="*/ 42960 h 211053"/>
                    <a:gd name="connsiteX8" fmla="*/ 237459 w 1078203"/>
                    <a:gd name="connsiteY8" fmla="*/ 172887 h 211053"/>
                    <a:gd name="connsiteX9" fmla="*/ 900516 w 1078203"/>
                    <a:gd name="connsiteY9" fmla="*/ 168573 h 211053"/>
                    <a:gd name="connsiteX10" fmla="*/ 900516 w 1078203"/>
                    <a:gd name="connsiteY10" fmla="*/ 168573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1"/>
                      </a:moveTo>
                      <a:cubicBezTo>
                        <a:pt x="316087" y="-9298"/>
                        <a:pt x="656485" y="-11215"/>
                        <a:pt x="884695" y="28577"/>
                      </a:cubicBezTo>
                      <a:cubicBezTo>
                        <a:pt x="1113386" y="68370"/>
                        <a:pt x="1143589" y="135012"/>
                        <a:pt x="952775" y="177681"/>
                      </a:cubicBezTo>
                      <a:cubicBezTo>
                        <a:pt x="761960" y="220350"/>
                        <a:pt x="421562" y="222269"/>
                        <a:pt x="193351" y="182476"/>
                      </a:cubicBezTo>
                      <a:cubicBezTo>
                        <a:pt x="-34858" y="142682"/>
                        <a:pt x="-65543" y="76042"/>
                        <a:pt x="125272" y="33371"/>
                      </a:cubicBezTo>
                      <a:close/>
                      <a:moveTo>
                        <a:pt x="900516" y="168573"/>
                      </a:moveTo>
                      <a:cubicBezTo>
                        <a:pt x="1067359" y="131655"/>
                        <a:pt x="1040511" y="73165"/>
                        <a:pt x="841067" y="38646"/>
                      </a:cubicBezTo>
                      <a:cubicBezTo>
                        <a:pt x="641622" y="4127"/>
                        <a:pt x="344373" y="6044"/>
                        <a:pt x="178010" y="42960"/>
                      </a:cubicBezTo>
                      <a:cubicBezTo>
                        <a:pt x="11167" y="79877"/>
                        <a:pt x="38015" y="138368"/>
                        <a:pt x="237459" y="172887"/>
                      </a:cubicBezTo>
                      <a:cubicBezTo>
                        <a:pt x="436904" y="207406"/>
                        <a:pt x="733673" y="205489"/>
                        <a:pt x="900516" y="168573"/>
                      </a:cubicBezTo>
                      <a:lnTo>
                        <a:pt x="900516" y="168573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E6144CCA-300C-4096-94AB-758B70885712}"/>
                    </a:ext>
                  </a:extLst>
                </p:cNvPr>
                <p:cNvSpPr/>
                <p:nvPr/>
              </p:nvSpPr>
              <p:spPr>
                <a:xfrm>
                  <a:off x="13694916" y="11302598"/>
                  <a:ext cx="940278" cy="102349"/>
                </a:xfrm>
                <a:custGeom>
                  <a:avLst/>
                  <a:gdLst>
                    <a:gd name="connsiteX0" fmla="*/ 115172 w 940278"/>
                    <a:gd name="connsiteY0" fmla="*/ 38586 h 102349"/>
                    <a:gd name="connsiteX1" fmla="*/ 778229 w 940278"/>
                    <a:gd name="connsiteY1" fmla="*/ 34270 h 102349"/>
                    <a:gd name="connsiteX2" fmla="*/ 940278 w 940278"/>
                    <a:gd name="connsiteY2" fmla="*/ 90844 h 102349"/>
                    <a:gd name="connsiteX3" fmla="*/ 772476 w 940278"/>
                    <a:gd name="connsiteY3" fmla="*/ 24682 h 102349"/>
                    <a:gd name="connsiteX4" fmla="*/ 109419 w 940278"/>
                    <a:gd name="connsiteY4" fmla="*/ 28997 h 102349"/>
                    <a:gd name="connsiteX5" fmla="*/ 6820 w 940278"/>
                    <a:gd name="connsiteY5" fmla="*/ 102350 h 102349"/>
                    <a:gd name="connsiteX6" fmla="*/ 115172 w 940278"/>
                    <a:gd name="connsiteY6" fmla="*/ 38586 h 102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8" h="102349">
                      <a:moveTo>
                        <a:pt x="115172" y="38586"/>
                      </a:moveTo>
                      <a:cubicBezTo>
                        <a:pt x="282015" y="1669"/>
                        <a:pt x="578784" y="-249"/>
                        <a:pt x="778229" y="34270"/>
                      </a:cubicBezTo>
                      <a:cubicBezTo>
                        <a:pt x="867403" y="49612"/>
                        <a:pt x="922059" y="70228"/>
                        <a:pt x="940278" y="90844"/>
                      </a:cubicBezTo>
                      <a:cubicBezTo>
                        <a:pt x="931648" y="66872"/>
                        <a:pt x="875075" y="42421"/>
                        <a:pt x="772476" y="24682"/>
                      </a:cubicBezTo>
                      <a:cubicBezTo>
                        <a:pt x="573031" y="-9837"/>
                        <a:pt x="275782" y="-7920"/>
                        <a:pt x="109419" y="28997"/>
                      </a:cubicBezTo>
                      <a:cubicBezTo>
                        <a:pt x="17368" y="49612"/>
                        <a:pt x="-15714" y="76461"/>
                        <a:pt x="6820" y="102350"/>
                      </a:cubicBezTo>
                      <a:cubicBezTo>
                        <a:pt x="-851" y="79817"/>
                        <a:pt x="34148" y="56804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6" name="Freeform: Shape 785">
                  <a:extLst>
                    <a:ext uri="{FF2B5EF4-FFF2-40B4-BE49-F238E27FC236}">
                      <a16:creationId xmlns:a16="http://schemas.microsoft.com/office/drawing/2014/main" id="{55EA09D8-7EBE-4630-87A0-0BC3BDB67B18}"/>
                    </a:ext>
                  </a:extLst>
                </p:cNvPr>
                <p:cNvSpPr/>
                <p:nvPr/>
              </p:nvSpPr>
              <p:spPr>
                <a:xfrm>
                  <a:off x="13995629" y="11333033"/>
                  <a:ext cx="351905" cy="137118"/>
                </a:xfrm>
                <a:custGeom>
                  <a:avLst/>
                  <a:gdLst>
                    <a:gd name="connsiteX0" fmla="*/ 959 w 351905"/>
                    <a:gd name="connsiteY0" fmla="*/ 48903 h 137118"/>
                    <a:gd name="connsiteX1" fmla="*/ 162529 w 351905"/>
                    <a:gd name="connsiteY1" fmla="*/ 22534 h 137118"/>
                    <a:gd name="connsiteX2" fmla="*/ 214787 w 351905"/>
                    <a:gd name="connsiteY2" fmla="*/ 0 h 137118"/>
                    <a:gd name="connsiteX3" fmla="*/ 214787 w 351905"/>
                    <a:gd name="connsiteY3" fmla="*/ 9110 h 137118"/>
                    <a:gd name="connsiteX4" fmla="*/ 211909 w 351905"/>
                    <a:gd name="connsiteY4" fmla="*/ 23013 h 137118"/>
                    <a:gd name="connsiteX5" fmla="*/ 328412 w 351905"/>
                    <a:gd name="connsiteY5" fmla="*/ 18219 h 137118"/>
                    <a:gd name="connsiteX6" fmla="*/ 328412 w 351905"/>
                    <a:gd name="connsiteY6" fmla="*/ 27329 h 137118"/>
                    <a:gd name="connsiteX7" fmla="*/ 318345 w 351905"/>
                    <a:gd name="connsiteY7" fmla="*/ 50341 h 137118"/>
                    <a:gd name="connsiteX8" fmla="*/ 262250 w 351905"/>
                    <a:gd name="connsiteY8" fmla="*/ 49862 h 137118"/>
                    <a:gd name="connsiteX9" fmla="*/ 262250 w 351905"/>
                    <a:gd name="connsiteY9" fmla="*/ 41712 h 137118"/>
                    <a:gd name="connsiteX10" fmla="*/ 260813 w 351905"/>
                    <a:gd name="connsiteY10" fmla="*/ 40273 h 137118"/>
                    <a:gd name="connsiteX11" fmla="*/ 190815 w 351905"/>
                    <a:gd name="connsiteY11" fmla="*/ 36437 h 137118"/>
                    <a:gd name="connsiteX12" fmla="*/ 123214 w 351905"/>
                    <a:gd name="connsiteY12" fmla="*/ 46985 h 137118"/>
                    <a:gd name="connsiteX13" fmla="*/ 351905 w 351905"/>
                    <a:gd name="connsiteY13" fmla="*/ 96367 h 137118"/>
                    <a:gd name="connsiteX14" fmla="*/ 190815 w 351905"/>
                    <a:gd name="connsiteY14" fmla="*/ 125613 h 137118"/>
                    <a:gd name="connsiteX15" fmla="*/ 188418 w 351905"/>
                    <a:gd name="connsiteY15" fmla="*/ 137119 h 137118"/>
                    <a:gd name="connsiteX16" fmla="*/ 138557 w 351905"/>
                    <a:gd name="connsiteY16" fmla="*/ 136639 h 137118"/>
                    <a:gd name="connsiteX17" fmla="*/ 138557 w 351905"/>
                    <a:gd name="connsiteY17" fmla="*/ 127530 h 137118"/>
                    <a:gd name="connsiteX18" fmla="*/ 140954 w 351905"/>
                    <a:gd name="connsiteY18" fmla="*/ 125133 h 137118"/>
                    <a:gd name="connsiteX19" fmla="*/ 0 w 351905"/>
                    <a:gd name="connsiteY19" fmla="*/ 117941 h 137118"/>
                    <a:gd name="connsiteX20" fmla="*/ 0 w 351905"/>
                    <a:gd name="connsiteY20" fmla="*/ 108832 h 137118"/>
                    <a:gd name="connsiteX21" fmla="*/ 66162 w 351905"/>
                    <a:gd name="connsiteY21" fmla="*/ 94928 h 137118"/>
                    <a:gd name="connsiteX22" fmla="*/ 67121 w 351905"/>
                    <a:gd name="connsiteY22" fmla="*/ 101641 h 137118"/>
                    <a:gd name="connsiteX23" fmla="*/ 71915 w 351905"/>
                    <a:gd name="connsiteY23" fmla="*/ 107394 h 137118"/>
                    <a:gd name="connsiteX24" fmla="*/ 160132 w 351905"/>
                    <a:gd name="connsiteY24" fmla="*/ 111230 h 137118"/>
                    <a:gd name="connsiteX25" fmla="*/ 229170 w 351905"/>
                    <a:gd name="connsiteY25" fmla="*/ 100681 h 137118"/>
                    <a:gd name="connsiteX26" fmla="*/ 959 w 351905"/>
                    <a:gd name="connsiteY26" fmla="*/ 48903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5" h="137118">
                      <a:moveTo>
                        <a:pt x="959" y="48903"/>
                      </a:moveTo>
                      <a:cubicBezTo>
                        <a:pt x="2397" y="23493"/>
                        <a:pt x="69998" y="23013"/>
                        <a:pt x="162529" y="22534"/>
                      </a:cubicBezTo>
                      <a:lnTo>
                        <a:pt x="214787" y="0"/>
                      </a:lnTo>
                      <a:lnTo>
                        <a:pt x="214787" y="9110"/>
                      </a:lnTo>
                      <a:lnTo>
                        <a:pt x="211909" y="23013"/>
                      </a:lnTo>
                      <a:cubicBezTo>
                        <a:pt x="246908" y="23493"/>
                        <a:pt x="295332" y="16780"/>
                        <a:pt x="328412" y="18219"/>
                      </a:cubicBezTo>
                      <a:lnTo>
                        <a:pt x="328412" y="27329"/>
                      </a:lnTo>
                      <a:lnTo>
                        <a:pt x="318345" y="50341"/>
                      </a:lnTo>
                      <a:lnTo>
                        <a:pt x="262250" y="49862"/>
                      </a:lnTo>
                      <a:lnTo>
                        <a:pt x="262250" y="41712"/>
                      </a:lnTo>
                      <a:cubicBezTo>
                        <a:pt x="262250" y="41232"/>
                        <a:pt x="261291" y="40752"/>
                        <a:pt x="260813" y="40273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2" y="36437"/>
                        <a:pt x="123214" y="40273"/>
                        <a:pt x="123214" y="46985"/>
                      </a:cubicBezTo>
                      <a:cubicBezTo>
                        <a:pt x="123214" y="64724"/>
                        <a:pt x="351905" y="62806"/>
                        <a:pt x="351905" y="96367"/>
                      </a:cubicBezTo>
                      <a:cubicBezTo>
                        <a:pt x="351905" y="114105"/>
                        <a:pt x="281427" y="124174"/>
                        <a:pt x="190815" y="125613"/>
                      </a:cubicBezTo>
                      <a:lnTo>
                        <a:pt x="188418" y="137119"/>
                      </a:lnTo>
                      <a:lnTo>
                        <a:pt x="138557" y="136639"/>
                      </a:lnTo>
                      <a:lnTo>
                        <a:pt x="138557" y="127530"/>
                      </a:lnTo>
                      <a:lnTo>
                        <a:pt x="140954" y="125133"/>
                      </a:lnTo>
                      <a:cubicBezTo>
                        <a:pt x="54176" y="124174"/>
                        <a:pt x="0" y="117941"/>
                        <a:pt x="0" y="117941"/>
                      </a:cubicBezTo>
                      <a:lnTo>
                        <a:pt x="0" y="108832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2"/>
                        <a:pt x="67121" y="101641"/>
                      </a:cubicBezTo>
                      <a:cubicBezTo>
                        <a:pt x="66162" y="102120"/>
                        <a:pt x="68559" y="104997"/>
                        <a:pt x="71915" y="107394"/>
                      </a:cubicBezTo>
                      <a:cubicBezTo>
                        <a:pt x="75751" y="107873"/>
                        <a:pt x="103558" y="111230"/>
                        <a:pt x="160132" y="111230"/>
                      </a:cubicBezTo>
                      <a:cubicBezTo>
                        <a:pt x="196089" y="111230"/>
                        <a:pt x="229170" y="107873"/>
                        <a:pt x="229170" y="100681"/>
                      </a:cubicBezTo>
                      <a:cubicBezTo>
                        <a:pt x="228690" y="81025"/>
                        <a:pt x="-959" y="83901"/>
                        <a:pt x="959" y="489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7" name="Freeform: Shape 786">
                  <a:extLst>
                    <a:ext uri="{FF2B5EF4-FFF2-40B4-BE49-F238E27FC236}">
                      <a16:creationId xmlns:a16="http://schemas.microsoft.com/office/drawing/2014/main" id="{70BAD44E-FBDE-48A8-A1A9-2F7A32D94541}"/>
                    </a:ext>
                  </a:extLst>
                </p:cNvPr>
                <p:cNvSpPr/>
                <p:nvPr/>
              </p:nvSpPr>
              <p:spPr>
                <a:xfrm>
                  <a:off x="13995150" y="11332554"/>
                  <a:ext cx="351903" cy="128488"/>
                </a:xfrm>
                <a:custGeom>
                  <a:avLst/>
                  <a:gdLst>
                    <a:gd name="connsiteX0" fmla="*/ 1437 w 351903"/>
                    <a:gd name="connsiteY0" fmla="*/ 40272 h 128488"/>
                    <a:gd name="connsiteX1" fmla="*/ 163007 w 351903"/>
                    <a:gd name="connsiteY1" fmla="*/ 13903 h 128488"/>
                    <a:gd name="connsiteX2" fmla="*/ 165883 w 351903"/>
                    <a:gd name="connsiteY2" fmla="*/ 0 h 128488"/>
                    <a:gd name="connsiteX3" fmla="*/ 214785 w 351903"/>
                    <a:gd name="connsiteY3" fmla="*/ 479 h 128488"/>
                    <a:gd name="connsiteX4" fmla="*/ 211909 w 351903"/>
                    <a:gd name="connsiteY4" fmla="*/ 14383 h 128488"/>
                    <a:gd name="connsiteX5" fmla="*/ 328412 w 351903"/>
                    <a:gd name="connsiteY5" fmla="*/ 18697 h 128488"/>
                    <a:gd name="connsiteX6" fmla="*/ 318344 w 351903"/>
                    <a:gd name="connsiteY6" fmla="*/ 41711 h 128488"/>
                    <a:gd name="connsiteX7" fmla="*/ 262250 w 351903"/>
                    <a:gd name="connsiteY7" fmla="*/ 41231 h 128488"/>
                    <a:gd name="connsiteX8" fmla="*/ 262250 w 351903"/>
                    <a:gd name="connsiteY8" fmla="*/ 33080 h 128488"/>
                    <a:gd name="connsiteX9" fmla="*/ 260811 w 351903"/>
                    <a:gd name="connsiteY9" fmla="*/ 31642 h 128488"/>
                    <a:gd name="connsiteX10" fmla="*/ 190814 w 351903"/>
                    <a:gd name="connsiteY10" fmla="*/ 27807 h 128488"/>
                    <a:gd name="connsiteX11" fmla="*/ 123214 w 351903"/>
                    <a:gd name="connsiteY11" fmla="*/ 38355 h 128488"/>
                    <a:gd name="connsiteX12" fmla="*/ 351904 w 351903"/>
                    <a:gd name="connsiteY12" fmla="*/ 87737 h 128488"/>
                    <a:gd name="connsiteX13" fmla="*/ 190814 w 351903"/>
                    <a:gd name="connsiteY13" fmla="*/ 116981 h 128488"/>
                    <a:gd name="connsiteX14" fmla="*/ 188417 w 351903"/>
                    <a:gd name="connsiteY14" fmla="*/ 128488 h 128488"/>
                    <a:gd name="connsiteX15" fmla="*/ 138556 w 351903"/>
                    <a:gd name="connsiteY15" fmla="*/ 128009 h 128488"/>
                    <a:gd name="connsiteX16" fmla="*/ 140953 w 351903"/>
                    <a:gd name="connsiteY16" fmla="*/ 116503 h 128488"/>
                    <a:gd name="connsiteX17" fmla="*/ 0 w 351903"/>
                    <a:gd name="connsiteY17" fmla="*/ 109311 h 128488"/>
                    <a:gd name="connsiteX18" fmla="*/ 11506 w 351903"/>
                    <a:gd name="connsiteY18" fmla="*/ 85818 h 128488"/>
                    <a:gd name="connsiteX19" fmla="*/ 66161 w 351903"/>
                    <a:gd name="connsiteY19" fmla="*/ 86777 h 128488"/>
                    <a:gd name="connsiteX20" fmla="*/ 67121 w 351903"/>
                    <a:gd name="connsiteY20" fmla="*/ 93490 h 128488"/>
                    <a:gd name="connsiteX21" fmla="*/ 71915 w 351903"/>
                    <a:gd name="connsiteY21" fmla="*/ 99243 h 128488"/>
                    <a:gd name="connsiteX22" fmla="*/ 160130 w 351903"/>
                    <a:gd name="connsiteY22" fmla="*/ 103078 h 128488"/>
                    <a:gd name="connsiteX23" fmla="*/ 229168 w 351903"/>
                    <a:gd name="connsiteY23" fmla="*/ 92531 h 128488"/>
                    <a:gd name="connsiteX24" fmla="*/ 1437 w 351903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3" h="128488">
                      <a:moveTo>
                        <a:pt x="1437" y="40272"/>
                      </a:moveTo>
                      <a:cubicBezTo>
                        <a:pt x="1437" y="23492"/>
                        <a:pt x="70477" y="14383"/>
                        <a:pt x="163007" y="13903"/>
                      </a:cubicBezTo>
                      <a:lnTo>
                        <a:pt x="165883" y="0"/>
                      </a:lnTo>
                      <a:lnTo>
                        <a:pt x="214785" y="479"/>
                      </a:lnTo>
                      <a:lnTo>
                        <a:pt x="211909" y="14383"/>
                      </a:lnTo>
                      <a:cubicBezTo>
                        <a:pt x="251223" y="15342"/>
                        <a:pt x="292455" y="16780"/>
                        <a:pt x="328412" y="18697"/>
                      </a:cubicBezTo>
                      <a:lnTo>
                        <a:pt x="318344" y="41711"/>
                      </a:lnTo>
                      <a:lnTo>
                        <a:pt x="262250" y="41231"/>
                      </a:lnTo>
                      <a:lnTo>
                        <a:pt x="262250" y="33080"/>
                      </a:lnTo>
                      <a:cubicBezTo>
                        <a:pt x="262250" y="32602"/>
                        <a:pt x="261291" y="32122"/>
                        <a:pt x="260811" y="31642"/>
                      </a:cubicBezTo>
                      <a:cubicBezTo>
                        <a:pt x="245470" y="28766"/>
                        <a:pt x="225334" y="27807"/>
                        <a:pt x="190814" y="27807"/>
                      </a:cubicBezTo>
                      <a:cubicBezTo>
                        <a:pt x="151500" y="27807"/>
                        <a:pt x="123214" y="31642"/>
                        <a:pt x="123214" y="38355"/>
                      </a:cubicBezTo>
                      <a:cubicBezTo>
                        <a:pt x="123214" y="56094"/>
                        <a:pt x="351904" y="54176"/>
                        <a:pt x="351904" y="87737"/>
                      </a:cubicBezTo>
                      <a:cubicBezTo>
                        <a:pt x="351904" y="105475"/>
                        <a:pt x="281427" y="115543"/>
                        <a:pt x="190814" y="116981"/>
                      </a:cubicBezTo>
                      <a:lnTo>
                        <a:pt x="188417" y="128488"/>
                      </a:lnTo>
                      <a:lnTo>
                        <a:pt x="138556" y="128009"/>
                      </a:lnTo>
                      <a:lnTo>
                        <a:pt x="140953" y="116503"/>
                      </a:lnTo>
                      <a:cubicBezTo>
                        <a:pt x="54175" y="115543"/>
                        <a:pt x="0" y="109311"/>
                        <a:pt x="0" y="109311"/>
                      </a:cubicBezTo>
                      <a:lnTo>
                        <a:pt x="11506" y="85818"/>
                      </a:lnTo>
                      <a:lnTo>
                        <a:pt x="66161" y="86777"/>
                      </a:lnTo>
                      <a:cubicBezTo>
                        <a:pt x="66161" y="86777"/>
                        <a:pt x="66161" y="92051"/>
                        <a:pt x="67121" y="93490"/>
                      </a:cubicBezTo>
                      <a:cubicBezTo>
                        <a:pt x="66161" y="93968"/>
                        <a:pt x="68558" y="96845"/>
                        <a:pt x="71915" y="99243"/>
                      </a:cubicBezTo>
                      <a:cubicBezTo>
                        <a:pt x="75750" y="99722"/>
                        <a:pt x="103557" y="103078"/>
                        <a:pt x="160130" y="103078"/>
                      </a:cubicBezTo>
                      <a:cubicBezTo>
                        <a:pt x="196088" y="103078"/>
                        <a:pt x="229168" y="99722"/>
                        <a:pt x="229168" y="92531"/>
                      </a:cubicBezTo>
                      <a:cubicBezTo>
                        <a:pt x="229168" y="71915"/>
                        <a:pt x="1437" y="75271"/>
                        <a:pt x="1437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6" name="Graphic 6">
                <a:extLst>
                  <a:ext uri="{FF2B5EF4-FFF2-40B4-BE49-F238E27FC236}">
                    <a16:creationId xmlns:a16="http://schemas.microsoft.com/office/drawing/2014/main" id="{C71F3E49-D593-4AF2-9B0A-6CEDA258A60A}"/>
                  </a:ext>
                </a:extLst>
              </p:cNvPr>
              <p:cNvGrpSpPr/>
              <p:nvPr/>
            </p:nvGrpSpPr>
            <p:grpSpPr>
              <a:xfrm>
                <a:off x="13680641" y="11180762"/>
                <a:ext cx="1084000" cy="307128"/>
                <a:chOff x="13680641" y="11180762"/>
                <a:chExt cx="1084000" cy="307128"/>
              </a:xfrm>
              <a:solidFill>
                <a:srgbClr val="000000"/>
              </a:solidFill>
            </p:grpSpPr>
            <p:sp>
              <p:nvSpPr>
                <p:cNvPr id="774" name="Freeform: Shape 773">
                  <a:extLst>
                    <a:ext uri="{FF2B5EF4-FFF2-40B4-BE49-F238E27FC236}">
                      <a16:creationId xmlns:a16="http://schemas.microsoft.com/office/drawing/2014/main" id="{A5C7948E-4376-48A9-A7C8-E8F7ACAD918E}"/>
                    </a:ext>
                  </a:extLst>
                </p:cNvPr>
                <p:cNvSpPr/>
                <p:nvPr/>
              </p:nvSpPr>
              <p:spPr>
                <a:xfrm>
                  <a:off x="13680641" y="11193519"/>
                  <a:ext cx="1084000" cy="293413"/>
                </a:xfrm>
                <a:custGeom>
                  <a:avLst/>
                  <a:gdLst>
                    <a:gd name="connsiteX0" fmla="*/ 1069617 w 1084000"/>
                    <a:gd name="connsiteY0" fmla="*/ 215745 h 293413"/>
                    <a:gd name="connsiteX1" fmla="*/ 1072493 w 1084000"/>
                    <a:gd name="connsiteY1" fmla="*/ 213348 h 293413"/>
                    <a:gd name="connsiteX2" fmla="*/ 1073932 w 1084000"/>
                    <a:gd name="connsiteY2" fmla="*/ 211909 h 293413"/>
                    <a:gd name="connsiteX3" fmla="*/ 1075849 w 1084000"/>
                    <a:gd name="connsiteY3" fmla="*/ 209512 h 293413"/>
                    <a:gd name="connsiteX4" fmla="*/ 1076809 w 1084000"/>
                    <a:gd name="connsiteY4" fmla="*/ 208074 h 293413"/>
                    <a:gd name="connsiteX5" fmla="*/ 1078246 w 1084000"/>
                    <a:gd name="connsiteY5" fmla="*/ 205677 h 293413"/>
                    <a:gd name="connsiteX6" fmla="*/ 1079206 w 1084000"/>
                    <a:gd name="connsiteY6" fmla="*/ 204238 h 293413"/>
                    <a:gd name="connsiteX7" fmla="*/ 1080165 w 1084000"/>
                    <a:gd name="connsiteY7" fmla="*/ 201362 h 293413"/>
                    <a:gd name="connsiteX8" fmla="*/ 1080643 w 1084000"/>
                    <a:gd name="connsiteY8" fmla="*/ 199924 h 293413"/>
                    <a:gd name="connsiteX9" fmla="*/ 1081123 w 1084000"/>
                    <a:gd name="connsiteY9" fmla="*/ 195609 h 293413"/>
                    <a:gd name="connsiteX10" fmla="*/ 1084000 w 1084000"/>
                    <a:gd name="connsiteY10" fmla="*/ 99722 h 293413"/>
                    <a:gd name="connsiteX11" fmla="*/ 1083520 w 1084000"/>
                    <a:gd name="connsiteY11" fmla="*/ 104037 h 293413"/>
                    <a:gd name="connsiteX12" fmla="*/ 1083040 w 1084000"/>
                    <a:gd name="connsiteY12" fmla="*/ 105475 h 293413"/>
                    <a:gd name="connsiteX13" fmla="*/ 1082082 w 1084000"/>
                    <a:gd name="connsiteY13" fmla="*/ 108351 h 293413"/>
                    <a:gd name="connsiteX14" fmla="*/ 1081123 w 1084000"/>
                    <a:gd name="connsiteY14" fmla="*/ 109790 h 293413"/>
                    <a:gd name="connsiteX15" fmla="*/ 1079685 w 1084000"/>
                    <a:gd name="connsiteY15" fmla="*/ 112187 h 293413"/>
                    <a:gd name="connsiteX16" fmla="*/ 1078726 w 1084000"/>
                    <a:gd name="connsiteY16" fmla="*/ 113626 h 293413"/>
                    <a:gd name="connsiteX17" fmla="*/ 1076809 w 1084000"/>
                    <a:gd name="connsiteY17" fmla="*/ 116023 h 293413"/>
                    <a:gd name="connsiteX18" fmla="*/ 1075370 w 1084000"/>
                    <a:gd name="connsiteY18" fmla="*/ 117461 h 293413"/>
                    <a:gd name="connsiteX19" fmla="*/ 1072493 w 1084000"/>
                    <a:gd name="connsiteY19" fmla="*/ 119858 h 293413"/>
                    <a:gd name="connsiteX20" fmla="*/ 1071055 w 1084000"/>
                    <a:gd name="connsiteY20" fmla="*/ 121297 h 293413"/>
                    <a:gd name="connsiteX21" fmla="*/ 1067220 w 1084000"/>
                    <a:gd name="connsiteY21" fmla="*/ 124653 h 293413"/>
                    <a:gd name="connsiteX22" fmla="*/ 1066260 w 1084000"/>
                    <a:gd name="connsiteY22" fmla="*/ 125611 h 293413"/>
                    <a:gd name="connsiteX23" fmla="*/ 1060507 w 1084000"/>
                    <a:gd name="connsiteY23" fmla="*/ 129447 h 293413"/>
                    <a:gd name="connsiteX24" fmla="*/ 1059069 w 1084000"/>
                    <a:gd name="connsiteY24" fmla="*/ 130406 h 293413"/>
                    <a:gd name="connsiteX25" fmla="*/ 1053796 w 1084000"/>
                    <a:gd name="connsiteY25" fmla="*/ 133283 h 293413"/>
                    <a:gd name="connsiteX26" fmla="*/ 1051398 w 1084000"/>
                    <a:gd name="connsiteY26" fmla="*/ 134720 h 293413"/>
                    <a:gd name="connsiteX27" fmla="*/ 1046124 w 1084000"/>
                    <a:gd name="connsiteY27" fmla="*/ 137117 h 293413"/>
                    <a:gd name="connsiteX28" fmla="*/ 1043727 w 1084000"/>
                    <a:gd name="connsiteY28" fmla="*/ 138556 h 293413"/>
                    <a:gd name="connsiteX29" fmla="*/ 1037015 w 1084000"/>
                    <a:gd name="connsiteY29" fmla="*/ 141433 h 293413"/>
                    <a:gd name="connsiteX30" fmla="*/ 1035577 w 1084000"/>
                    <a:gd name="connsiteY30" fmla="*/ 141912 h 293413"/>
                    <a:gd name="connsiteX31" fmla="*/ 1033660 w 1084000"/>
                    <a:gd name="connsiteY31" fmla="*/ 142871 h 293413"/>
                    <a:gd name="connsiteX32" fmla="*/ 1023111 w 1084000"/>
                    <a:gd name="connsiteY32" fmla="*/ 146706 h 293413"/>
                    <a:gd name="connsiteX33" fmla="*/ 1018797 w 1084000"/>
                    <a:gd name="connsiteY33" fmla="*/ 148145 h 293413"/>
                    <a:gd name="connsiteX34" fmla="*/ 1014482 w 1084000"/>
                    <a:gd name="connsiteY34" fmla="*/ 149583 h 293413"/>
                    <a:gd name="connsiteX35" fmla="*/ 1015920 w 1084000"/>
                    <a:gd name="connsiteY35" fmla="*/ 98284 h 293413"/>
                    <a:gd name="connsiteX36" fmla="*/ 1015920 w 1084000"/>
                    <a:gd name="connsiteY36" fmla="*/ 98284 h 293413"/>
                    <a:gd name="connsiteX37" fmla="*/ 1015920 w 1084000"/>
                    <a:gd name="connsiteY37" fmla="*/ 98284 h 293413"/>
                    <a:gd name="connsiteX38" fmla="*/ 1015920 w 1084000"/>
                    <a:gd name="connsiteY38" fmla="*/ 98284 h 293413"/>
                    <a:gd name="connsiteX39" fmla="*/ 1015920 w 1084000"/>
                    <a:gd name="connsiteY39" fmla="*/ 98284 h 293413"/>
                    <a:gd name="connsiteX40" fmla="*/ 1015441 w 1084000"/>
                    <a:gd name="connsiteY40" fmla="*/ 93968 h 293413"/>
                    <a:gd name="connsiteX41" fmla="*/ 1014961 w 1084000"/>
                    <a:gd name="connsiteY41" fmla="*/ 92531 h 293413"/>
                    <a:gd name="connsiteX42" fmla="*/ 1013522 w 1084000"/>
                    <a:gd name="connsiteY42" fmla="*/ 89174 h 293413"/>
                    <a:gd name="connsiteX43" fmla="*/ 1013044 w 1084000"/>
                    <a:gd name="connsiteY43" fmla="*/ 87737 h 293413"/>
                    <a:gd name="connsiteX44" fmla="*/ 1010647 w 1084000"/>
                    <a:gd name="connsiteY44" fmla="*/ 83901 h 293413"/>
                    <a:gd name="connsiteX45" fmla="*/ 1010167 w 1084000"/>
                    <a:gd name="connsiteY45" fmla="*/ 82942 h 293413"/>
                    <a:gd name="connsiteX46" fmla="*/ 1005852 w 1084000"/>
                    <a:gd name="connsiteY46" fmla="*/ 78627 h 293413"/>
                    <a:gd name="connsiteX47" fmla="*/ 1004414 w 1084000"/>
                    <a:gd name="connsiteY47" fmla="*/ 77668 h 293413"/>
                    <a:gd name="connsiteX48" fmla="*/ 1000578 w 1084000"/>
                    <a:gd name="connsiteY48" fmla="*/ 74312 h 293413"/>
                    <a:gd name="connsiteX49" fmla="*/ 998661 w 1084000"/>
                    <a:gd name="connsiteY49" fmla="*/ 72874 h 293413"/>
                    <a:gd name="connsiteX50" fmla="*/ 993866 w 1084000"/>
                    <a:gd name="connsiteY50" fmla="*/ 69518 h 293413"/>
                    <a:gd name="connsiteX51" fmla="*/ 991948 w 1084000"/>
                    <a:gd name="connsiteY51" fmla="*/ 68559 h 293413"/>
                    <a:gd name="connsiteX52" fmla="*/ 991469 w 1084000"/>
                    <a:gd name="connsiteY52" fmla="*/ 68079 h 293413"/>
                    <a:gd name="connsiteX53" fmla="*/ 989551 w 1084000"/>
                    <a:gd name="connsiteY53" fmla="*/ 67121 h 293413"/>
                    <a:gd name="connsiteX54" fmla="*/ 981881 w 1084000"/>
                    <a:gd name="connsiteY54" fmla="*/ 62805 h 293413"/>
                    <a:gd name="connsiteX55" fmla="*/ 978045 w 1084000"/>
                    <a:gd name="connsiteY55" fmla="*/ 60888 h 293413"/>
                    <a:gd name="connsiteX56" fmla="*/ 969895 w 1084000"/>
                    <a:gd name="connsiteY56" fmla="*/ 57052 h 293413"/>
                    <a:gd name="connsiteX57" fmla="*/ 967498 w 1084000"/>
                    <a:gd name="connsiteY57" fmla="*/ 56094 h 293413"/>
                    <a:gd name="connsiteX58" fmla="*/ 965579 w 1084000"/>
                    <a:gd name="connsiteY58" fmla="*/ 55135 h 293413"/>
                    <a:gd name="connsiteX59" fmla="*/ 959347 w 1084000"/>
                    <a:gd name="connsiteY59" fmla="*/ 52738 h 293413"/>
                    <a:gd name="connsiteX60" fmla="*/ 953115 w 1084000"/>
                    <a:gd name="connsiteY60" fmla="*/ 50341 h 293413"/>
                    <a:gd name="connsiteX61" fmla="*/ 946402 w 1084000"/>
                    <a:gd name="connsiteY61" fmla="*/ 47943 h 293413"/>
                    <a:gd name="connsiteX62" fmla="*/ 942087 w 1084000"/>
                    <a:gd name="connsiteY62" fmla="*/ 46505 h 293413"/>
                    <a:gd name="connsiteX63" fmla="*/ 939690 w 1084000"/>
                    <a:gd name="connsiteY63" fmla="*/ 45546 h 293413"/>
                    <a:gd name="connsiteX64" fmla="*/ 933937 w 1084000"/>
                    <a:gd name="connsiteY64" fmla="*/ 43628 h 293413"/>
                    <a:gd name="connsiteX65" fmla="*/ 925307 w 1084000"/>
                    <a:gd name="connsiteY65" fmla="*/ 41231 h 293413"/>
                    <a:gd name="connsiteX66" fmla="*/ 919074 w 1084000"/>
                    <a:gd name="connsiteY66" fmla="*/ 39313 h 293413"/>
                    <a:gd name="connsiteX67" fmla="*/ 915239 w 1084000"/>
                    <a:gd name="connsiteY67" fmla="*/ 38355 h 293413"/>
                    <a:gd name="connsiteX68" fmla="*/ 909966 w 1084000"/>
                    <a:gd name="connsiteY68" fmla="*/ 36916 h 293413"/>
                    <a:gd name="connsiteX69" fmla="*/ 904213 w 1084000"/>
                    <a:gd name="connsiteY69" fmla="*/ 35478 h 293413"/>
                    <a:gd name="connsiteX70" fmla="*/ 892705 w 1084000"/>
                    <a:gd name="connsiteY70" fmla="*/ 33080 h 293413"/>
                    <a:gd name="connsiteX71" fmla="*/ 887432 w 1084000"/>
                    <a:gd name="connsiteY71" fmla="*/ 31642 h 293413"/>
                    <a:gd name="connsiteX72" fmla="*/ 885994 w 1084000"/>
                    <a:gd name="connsiteY72" fmla="*/ 31163 h 293413"/>
                    <a:gd name="connsiteX73" fmla="*/ 869692 w 1084000"/>
                    <a:gd name="connsiteY73" fmla="*/ 27807 h 293413"/>
                    <a:gd name="connsiteX74" fmla="*/ 868255 w 1084000"/>
                    <a:gd name="connsiteY74" fmla="*/ 27327 h 293413"/>
                    <a:gd name="connsiteX75" fmla="*/ 852912 w 1084000"/>
                    <a:gd name="connsiteY75" fmla="*/ 24450 h 293413"/>
                    <a:gd name="connsiteX76" fmla="*/ 849078 w 1084000"/>
                    <a:gd name="connsiteY76" fmla="*/ 23972 h 293413"/>
                    <a:gd name="connsiteX77" fmla="*/ 832297 w 1084000"/>
                    <a:gd name="connsiteY77" fmla="*/ 21095 h 293413"/>
                    <a:gd name="connsiteX78" fmla="*/ 826543 w 1084000"/>
                    <a:gd name="connsiteY78" fmla="*/ 20136 h 293413"/>
                    <a:gd name="connsiteX79" fmla="*/ 816476 w 1084000"/>
                    <a:gd name="connsiteY79" fmla="*/ 18697 h 293413"/>
                    <a:gd name="connsiteX80" fmla="*/ 815037 w 1084000"/>
                    <a:gd name="connsiteY80" fmla="*/ 18697 h 293413"/>
                    <a:gd name="connsiteX81" fmla="*/ 797777 w 1084000"/>
                    <a:gd name="connsiteY81" fmla="*/ 16300 h 293413"/>
                    <a:gd name="connsiteX82" fmla="*/ 795860 w 1084000"/>
                    <a:gd name="connsiteY82" fmla="*/ 15822 h 293413"/>
                    <a:gd name="connsiteX83" fmla="*/ 775724 w 1084000"/>
                    <a:gd name="connsiteY83" fmla="*/ 13424 h 293413"/>
                    <a:gd name="connsiteX84" fmla="*/ 774765 w 1084000"/>
                    <a:gd name="connsiteY84" fmla="*/ 13424 h 293413"/>
                    <a:gd name="connsiteX85" fmla="*/ 770930 w 1084000"/>
                    <a:gd name="connsiteY85" fmla="*/ 12944 h 293413"/>
                    <a:gd name="connsiteX86" fmla="*/ 753191 w 1084000"/>
                    <a:gd name="connsiteY86" fmla="*/ 11027 h 293413"/>
                    <a:gd name="connsiteX87" fmla="*/ 745519 w 1084000"/>
                    <a:gd name="connsiteY87" fmla="*/ 10067 h 293413"/>
                    <a:gd name="connsiteX88" fmla="*/ 729219 w 1084000"/>
                    <a:gd name="connsiteY88" fmla="*/ 8630 h 293413"/>
                    <a:gd name="connsiteX89" fmla="*/ 724425 w 1084000"/>
                    <a:gd name="connsiteY89" fmla="*/ 8150 h 293413"/>
                    <a:gd name="connsiteX90" fmla="*/ 722028 w 1084000"/>
                    <a:gd name="connsiteY90" fmla="*/ 8150 h 293413"/>
                    <a:gd name="connsiteX91" fmla="*/ 692782 w 1084000"/>
                    <a:gd name="connsiteY91" fmla="*/ 5753 h 293413"/>
                    <a:gd name="connsiteX92" fmla="*/ 687029 w 1084000"/>
                    <a:gd name="connsiteY92" fmla="*/ 5273 h 293413"/>
                    <a:gd name="connsiteX93" fmla="*/ 656344 w 1084000"/>
                    <a:gd name="connsiteY93" fmla="*/ 3356 h 293413"/>
                    <a:gd name="connsiteX94" fmla="*/ 655866 w 1084000"/>
                    <a:gd name="connsiteY94" fmla="*/ 3356 h 293413"/>
                    <a:gd name="connsiteX95" fmla="*/ 652989 w 1084000"/>
                    <a:gd name="connsiteY95" fmla="*/ 3356 h 293413"/>
                    <a:gd name="connsiteX96" fmla="*/ 630935 w 1084000"/>
                    <a:gd name="connsiteY96" fmla="*/ 2397 h 293413"/>
                    <a:gd name="connsiteX97" fmla="*/ 623744 w 1084000"/>
                    <a:gd name="connsiteY97" fmla="*/ 1917 h 293413"/>
                    <a:gd name="connsiteX98" fmla="*/ 602169 w 1084000"/>
                    <a:gd name="connsiteY98" fmla="*/ 959 h 293413"/>
                    <a:gd name="connsiteX99" fmla="*/ 597375 w 1084000"/>
                    <a:gd name="connsiteY99" fmla="*/ 959 h 293413"/>
                    <a:gd name="connsiteX100" fmla="*/ 571485 w 1084000"/>
                    <a:gd name="connsiteY100" fmla="*/ 479 h 293413"/>
                    <a:gd name="connsiteX101" fmla="*/ 564773 w 1084000"/>
                    <a:gd name="connsiteY101" fmla="*/ 479 h 293413"/>
                    <a:gd name="connsiteX102" fmla="*/ 544637 w 1084000"/>
                    <a:gd name="connsiteY102" fmla="*/ 0 h 293413"/>
                    <a:gd name="connsiteX103" fmla="*/ 537446 w 1084000"/>
                    <a:gd name="connsiteY103" fmla="*/ 0 h 293413"/>
                    <a:gd name="connsiteX104" fmla="*/ 533130 w 1084000"/>
                    <a:gd name="connsiteY104" fmla="*/ 0 h 293413"/>
                    <a:gd name="connsiteX105" fmla="*/ 533130 w 1084000"/>
                    <a:gd name="connsiteY105" fmla="*/ 0 h 293413"/>
                    <a:gd name="connsiteX106" fmla="*/ 533130 w 1084000"/>
                    <a:gd name="connsiteY106" fmla="*/ 0 h 293413"/>
                    <a:gd name="connsiteX107" fmla="*/ 533130 w 1084000"/>
                    <a:gd name="connsiteY107" fmla="*/ 0 h 293413"/>
                    <a:gd name="connsiteX108" fmla="*/ 516830 w 1084000"/>
                    <a:gd name="connsiteY108" fmla="*/ 0 h 293413"/>
                    <a:gd name="connsiteX109" fmla="*/ 510117 w 1084000"/>
                    <a:gd name="connsiteY109" fmla="*/ 0 h 293413"/>
                    <a:gd name="connsiteX110" fmla="*/ 483269 w 1084000"/>
                    <a:gd name="connsiteY110" fmla="*/ 479 h 293413"/>
                    <a:gd name="connsiteX111" fmla="*/ 477037 w 1084000"/>
                    <a:gd name="connsiteY111" fmla="*/ 479 h 293413"/>
                    <a:gd name="connsiteX112" fmla="*/ 456421 w 1084000"/>
                    <a:gd name="connsiteY112" fmla="*/ 959 h 293413"/>
                    <a:gd name="connsiteX113" fmla="*/ 447312 w 1084000"/>
                    <a:gd name="connsiteY113" fmla="*/ 1439 h 293413"/>
                    <a:gd name="connsiteX114" fmla="*/ 430052 w 1084000"/>
                    <a:gd name="connsiteY114" fmla="*/ 1917 h 293413"/>
                    <a:gd name="connsiteX115" fmla="*/ 425258 w 1084000"/>
                    <a:gd name="connsiteY115" fmla="*/ 1917 h 293413"/>
                    <a:gd name="connsiteX116" fmla="*/ 420943 w 1084000"/>
                    <a:gd name="connsiteY116" fmla="*/ 1917 h 293413"/>
                    <a:gd name="connsiteX117" fmla="*/ 392656 w 1084000"/>
                    <a:gd name="connsiteY117" fmla="*/ 3356 h 293413"/>
                    <a:gd name="connsiteX118" fmla="*/ 389780 w 1084000"/>
                    <a:gd name="connsiteY118" fmla="*/ 3356 h 293413"/>
                    <a:gd name="connsiteX119" fmla="*/ 360055 w 1084000"/>
                    <a:gd name="connsiteY119" fmla="*/ 5273 h 293413"/>
                    <a:gd name="connsiteX120" fmla="*/ 356698 w 1084000"/>
                    <a:gd name="connsiteY120" fmla="*/ 5273 h 293413"/>
                    <a:gd name="connsiteX121" fmla="*/ 350945 w 1084000"/>
                    <a:gd name="connsiteY121" fmla="*/ 5753 h 293413"/>
                    <a:gd name="connsiteX122" fmla="*/ 337042 w 1084000"/>
                    <a:gd name="connsiteY122" fmla="*/ 6712 h 293413"/>
                    <a:gd name="connsiteX123" fmla="*/ 326974 w 1084000"/>
                    <a:gd name="connsiteY123" fmla="*/ 7670 h 293413"/>
                    <a:gd name="connsiteX124" fmla="*/ 313070 w 1084000"/>
                    <a:gd name="connsiteY124" fmla="*/ 9109 h 293413"/>
                    <a:gd name="connsiteX125" fmla="*/ 306838 w 1084000"/>
                    <a:gd name="connsiteY125" fmla="*/ 9589 h 293413"/>
                    <a:gd name="connsiteX126" fmla="*/ 303002 w 1084000"/>
                    <a:gd name="connsiteY126" fmla="*/ 10067 h 293413"/>
                    <a:gd name="connsiteX127" fmla="*/ 292934 w 1084000"/>
                    <a:gd name="connsiteY127" fmla="*/ 11027 h 293413"/>
                    <a:gd name="connsiteX128" fmla="*/ 281907 w 1084000"/>
                    <a:gd name="connsiteY128" fmla="*/ 12465 h 293413"/>
                    <a:gd name="connsiteX129" fmla="*/ 272319 w 1084000"/>
                    <a:gd name="connsiteY129" fmla="*/ 13903 h 293413"/>
                    <a:gd name="connsiteX130" fmla="*/ 265606 w 1084000"/>
                    <a:gd name="connsiteY130" fmla="*/ 14862 h 293413"/>
                    <a:gd name="connsiteX131" fmla="*/ 261291 w 1084000"/>
                    <a:gd name="connsiteY131" fmla="*/ 15342 h 293413"/>
                    <a:gd name="connsiteX132" fmla="*/ 253141 w 1084000"/>
                    <a:gd name="connsiteY132" fmla="*/ 16300 h 293413"/>
                    <a:gd name="connsiteX133" fmla="*/ 242114 w 1084000"/>
                    <a:gd name="connsiteY133" fmla="*/ 17739 h 293413"/>
                    <a:gd name="connsiteX134" fmla="*/ 234443 w 1084000"/>
                    <a:gd name="connsiteY134" fmla="*/ 19177 h 293413"/>
                    <a:gd name="connsiteX135" fmla="*/ 230128 w 1084000"/>
                    <a:gd name="connsiteY135" fmla="*/ 19656 h 293413"/>
                    <a:gd name="connsiteX136" fmla="*/ 223417 w 1084000"/>
                    <a:gd name="connsiteY136" fmla="*/ 20616 h 293413"/>
                    <a:gd name="connsiteX137" fmla="*/ 216704 w 1084000"/>
                    <a:gd name="connsiteY137" fmla="*/ 21575 h 293413"/>
                    <a:gd name="connsiteX138" fmla="*/ 205198 w 1084000"/>
                    <a:gd name="connsiteY138" fmla="*/ 23492 h 293413"/>
                    <a:gd name="connsiteX139" fmla="*/ 199445 w 1084000"/>
                    <a:gd name="connsiteY139" fmla="*/ 24450 h 293413"/>
                    <a:gd name="connsiteX140" fmla="*/ 198006 w 1084000"/>
                    <a:gd name="connsiteY140" fmla="*/ 24930 h 293413"/>
                    <a:gd name="connsiteX141" fmla="*/ 183143 w 1084000"/>
                    <a:gd name="connsiteY141" fmla="*/ 28286 h 293413"/>
                    <a:gd name="connsiteX142" fmla="*/ 169240 w 1084000"/>
                    <a:gd name="connsiteY142" fmla="*/ 31642 h 293413"/>
                    <a:gd name="connsiteX143" fmla="*/ 168760 w 1084000"/>
                    <a:gd name="connsiteY143" fmla="*/ 31642 h 293413"/>
                    <a:gd name="connsiteX144" fmla="*/ 165405 w 1084000"/>
                    <a:gd name="connsiteY144" fmla="*/ 32602 h 293413"/>
                    <a:gd name="connsiteX145" fmla="*/ 156296 w 1084000"/>
                    <a:gd name="connsiteY145" fmla="*/ 34999 h 293413"/>
                    <a:gd name="connsiteX146" fmla="*/ 151502 w 1084000"/>
                    <a:gd name="connsiteY146" fmla="*/ 36436 h 293413"/>
                    <a:gd name="connsiteX147" fmla="*/ 143830 w 1084000"/>
                    <a:gd name="connsiteY147" fmla="*/ 38833 h 293413"/>
                    <a:gd name="connsiteX148" fmla="*/ 141913 w 1084000"/>
                    <a:gd name="connsiteY148" fmla="*/ 39313 h 293413"/>
                    <a:gd name="connsiteX149" fmla="*/ 139516 w 1084000"/>
                    <a:gd name="connsiteY149" fmla="*/ 40272 h 293413"/>
                    <a:gd name="connsiteX150" fmla="*/ 131364 w 1084000"/>
                    <a:gd name="connsiteY150" fmla="*/ 43149 h 293413"/>
                    <a:gd name="connsiteX151" fmla="*/ 127530 w 1084000"/>
                    <a:gd name="connsiteY151" fmla="*/ 44588 h 293413"/>
                    <a:gd name="connsiteX152" fmla="*/ 118420 w 1084000"/>
                    <a:gd name="connsiteY152" fmla="*/ 47943 h 293413"/>
                    <a:gd name="connsiteX153" fmla="*/ 116981 w 1084000"/>
                    <a:gd name="connsiteY153" fmla="*/ 48422 h 293413"/>
                    <a:gd name="connsiteX154" fmla="*/ 116503 w 1084000"/>
                    <a:gd name="connsiteY154" fmla="*/ 48422 h 293413"/>
                    <a:gd name="connsiteX155" fmla="*/ 115064 w 1084000"/>
                    <a:gd name="connsiteY155" fmla="*/ 48902 h 293413"/>
                    <a:gd name="connsiteX156" fmla="*/ 108831 w 1084000"/>
                    <a:gd name="connsiteY156" fmla="*/ 51779 h 293413"/>
                    <a:gd name="connsiteX157" fmla="*/ 106434 w 1084000"/>
                    <a:gd name="connsiteY157" fmla="*/ 52738 h 293413"/>
                    <a:gd name="connsiteX158" fmla="*/ 101640 w 1084000"/>
                    <a:gd name="connsiteY158" fmla="*/ 55135 h 293413"/>
                    <a:gd name="connsiteX159" fmla="*/ 99722 w 1084000"/>
                    <a:gd name="connsiteY159" fmla="*/ 56094 h 293413"/>
                    <a:gd name="connsiteX160" fmla="*/ 94928 w 1084000"/>
                    <a:gd name="connsiteY160" fmla="*/ 58971 h 293413"/>
                    <a:gd name="connsiteX161" fmla="*/ 93490 w 1084000"/>
                    <a:gd name="connsiteY161" fmla="*/ 59449 h 293413"/>
                    <a:gd name="connsiteX162" fmla="*/ 93010 w 1084000"/>
                    <a:gd name="connsiteY162" fmla="*/ 59449 h 293413"/>
                    <a:gd name="connsiteX163" fmla="*/ 88215 w 1084000"/>
                    <a:gd name="connsiteY163" fmla="*/ 62805 h 293413"/>
                    <a:gd name="connsiteX164" fmla="*/ 87257 w 1084000"/>
                    <a:gd name="connsiteY164" fmla="*/ 63285 h 293413"/>
                    <a:gd name="connsiteX165" fmla="*/ 83901 w 1084000"/>
                    <a:gd name="connsiteY165" fmla="*/ 66162 h 293413"/>
                    <a:gd name="connsiteX166" fmla="*/ 82462 w 1084000"/>
                    <a:gd name="connsiteY166" fmla="*/ 67599 h 293413"/>
                    <a:gd name="connsiteX167" fmla="*/ 80065 w 1084000"/>
                    <a:gd name="connsiteY167" fmla="*/ 69997 h 293413"/>
                    <a:gd name="connsiteX168" fmla="*/ 78627 w 1084000"/>
                    <a:gd name="connsiteY168" fmla="*/ 71435 h 293413"/>
                    <a:gd name="connsiteX169" fmla="*/ 76709 w 1084000"/>
                    <a:gd name="connsiteY169" fmla="*/ 73832 h 293413"/>
                    <a:gd name="connsiteX170" fmla="*/ 75751 w 1084000"/>
                    <a:gd name="connsiteY170" fmla="*/ 75271 h 293413"/>
                    <a:gd name="connsiteX171" fmla="*/ 74312 w 1084000"/>
                    <a:gd name="connsiteY171" fmla="*/ 77668 h 293413"/>
                    <a:gd name="connsiteX172" fmla="*/ 73832 w 1084000"/>
                    <a:gd name="connsiteY172" fmla="*/ 79107 h 293413"/>
                    <a:gd name="connsiteX173" fmla="*/ 72874 w 1084000"/>
                    <a:gd name="connsiteY173" fmla="*/ 81504 h 293413"/>
                    <a:gd name="connsiteX174" fmla="*/ 72395 w 1084000"/>
                    <a:gd name="connsiteY174" fmla="*/ 82462 h 293413"/>
                    <a:gd name="connsiteX175" fmla="*/ 71915 w 1084000"/>
                    <a:gd name="connsiteY175" fmla="*/ 86298 h 293413"/>
                    <a:gd name="connsiteX176" fmla="*/ 71915 w 1084000"/>
                    <a:gd name="connsiteY176" fmla="*/ 86298 h 293413"/>
                    <a:gd name="connsiteX177" fmla="*/ 70956 w 1084000"/>
                    <a:gd name="connsiteY177" fmla="*/ 110270 h 293413"/>
                    <a:gd name="connsiteX178" fmla="*/ 69998 w 1084000"/>
                    <a:gd name="connsiteY178" fmla="*/ 137597 h 293413"/>
                    <a:gd name="connsiteX179" fmla="*/ 69038 w 1084000"/>
                    <a:gd name="connsiteY179" fmla="*/ 137117 h 293413"/>
                    <a:gd name="connsiteX180" fmla="*/ 61846 w 1084000"/>
                    <a:gd name="connsiteY180" fmla="*/ 134241 h 293413"/>
                    <a:gd name="connsiteX181" fmla="*/ 51299 w 1084000"/>
                    <a:gd name="connsiteY181" fmla="*/ 129926 h 293413"/>
                    <a:gd name="connsiteX182" fmla="*/ 50820 w 1084000"/>
                    <a:gd name="connsiteY182" fmla="*/ 129447 h 293413"/>
                    <a:gd name="connsiteX183" fmla="*/ 41232 w 1084000"/>
                    <a:gd name="connsiteY183" fmla="*/ 124653 h 293413"/>
                    <a:gd name="connsiteX184" fmla="*/ 39313 w 1084000"/>
                    <a:gd name="connsiteY184" fmla="*/ 123694 h 293413"/>
                    <a:gd name="connsiteX185" fmla="*/ 30683 w 1084000"/>
                    <a:gd name="connsiteY185" fmla="*/ 118900 h 293413"/>
                    <a:gd name="connsiteX186" fmla="*/ 28766 w 1084000"/>
                    <a:gd name="connsiteY186" fmla="*/ 117461 h 293413"/>
                    <a:gd name="connsiteX187" fmla="*/ 23013 w 1084000"/>
                    <a:gd name="connsiteY187" fmla="*/ 113626 h 293413"/>
                    <a:gd name="connsiteX188" fmla="*/ 20616 w 1084000"/>
                    <a:gd name="connsiteY188" fmla="*/ 112187 h 293413"/>
                    <a:gd name="connsiteX189" fmla="*/ 15822 w 1084000"/>
                    <a:gd name="connsiteY189" fmla="*/ 108351 h 293413"/>
                    <a:gd name="connsiteX190" fmla="*/ 14383 w 1084000"/>
                    <a:gd name="connsiteY190" fmla="*/ 106914 h 293413"/>
                    <a:gd name="connsiteX191" fmla="*/ 9589 w 1084000"/>
                    <a:gd name="connsiteY191" fmla="*/ 101640 h 293413"/>
                    <a:gd name="connsiteX192" fmla="*/ 9109 w 1084000"/>
                    <a:gd name="connsiteY192" fmla="*/ 100681 h 293413"/>
                    <a:gd name="connsiteX193" fmla="*/ 6233 w 1084000"/>
                    <a:gd name="connsiteY193" fmla="*/ 96365 h 293413"/>
                    <a:gd name="connsiteX194" fmla="*/ 5274 w 1084000"/>
                    <a:gd name="connsiteY194" fmla="*/ 94928 h 293413"/>
                    <a:gd name="connsiteX195" fmla="*/ 3836 w 1084000"/>
                    <a:gd name="connsiteY195" fmla="*/ 91092 h 293413"/>
                    <a:gd name="connsiteX196" fmla="*/ 3356 w 1084000"/>
                    <a:gd name="connsiteY196" fmla="*/ 89654 h 293413"/>
                    <a:gd name="connsiteX197" fmla="*/ 2877 w 1084000"/>
                    <a:gd name="connsiteY197" fmla="*/ 84380 h 293413"/>
                    <a:gd name="connsiteX198" fmla="*/ 0 w 1084000"/>
                    <a:gd name="connsiteY198" fmla="*/ 180266 h 293413"/>
                    <a:gd name="connsiteX199" fmla="*/ 480 w 1084000"/>
                    <a:gd name="connsiteY199" fmla="*/ 185541 h 293413"/>
                    <a:gd name="connsiteX200" fmla="*/ 959 w 1084000"/>
                    <a:gd name="connsiteY200" fmla="*/ 186979 h 293413"/>
                    <a:gd name="connsiteX201" fmla="*/ 2397 w 1084000"/>
                    <a:gd name="connsiteY201" fmla="*/ 190815 h 293413"/>
                    <a:gd name="connsiteX202" fmla="*/ 3356 w 1084000"/>
                    <a:gd name="connsiteY202" fmla="*/ 192252 h 293413"/>
                    <a:gd name="connsiteX203" fmla="*/ 6233 w 1084000"/>
                    <a:gd name="connsiteY203" fmla="*/ 196568 h 293413"/>
                    <a:gd name="connsiteX204" fmla="*/ 6712 w 1084000"/>
                    <a:gd name="connsiteY204" fmla="*/ 197526 h 293413"/>
                    <a:gd name="connsiteX205" fmla="*/ 11506 w 1084000"/>
                    <a:gd name="connsiteY205" fmla="*/ 202801 h 293413"/>
                    <a:gd name="connsiteX206" fmla="*/ 12944 w 1084000"/>
                    <a:gd name="connsiteY206" fmla="*/ 204238 h 293413"/>
                    <a:gd name="connsiteX207" fmla="*/ 17739 w 1084000"/>
                    <a:gd name="connsiteY207" fmla="*/ 208074 h 293413"/>
                    <a:gd name="connsiteX208" fmla="*/ 20136 w 1084000"/>
                    <a:gd name="connsiteY208" fmla="*/ 209512 h 293413"/>
                    <a:gd name="connsiteX209" fmla="*/ 25889 w 1084000"/>
                    <a:gd name="connsiteY209" fmla="*/ 213348 h 293413"/>
                    <a:gd name="connsiteX210" fmla="*/ 27807 w 1084000"/>
                    <a:gd name="connsiteY210" fmla="*/ 214787 h 293413"/>
                    <a:gd name="connsiteX211" fmla="*/ 28766 w 1084000"/>
                    <a:gd name="connsiteY211" fmla="*/ 215265 h 293413"/>
                    <a:gd name="connsiteX212" fmla="*/ 36437 w 1084000"/>
                    <a:gd name="connsiteY212" fmla="*/ 219581 h 293413"/>
                    <a:gd name="connsiteX213" fmla="*/ 38355 w 1084000"/>
                    <a:gd name="connsiteY213" fmla="*/ 220540 h 293413"/>
                    <a:gd name="connsiteX214" fmla="*/ 47943 w 1084000"/>
                    <a:gd name="connsiteY214" fmla="*/ 225334 h 293413"/>
                    <a:gd name="connsiteX215" fmla="*/ 48423 w 1084000"/>
                    <a:gd name="connsiteY215" fmla="*/ 225813 h 293413"/>
                    <a:gd name="connsiteX216" fmla="*/ 56573 w 1084000"/>
                    <a:gd name="connsiteY216" fmla="*/ 229170 h 293413"/>
                    <a:gd name="connsiteX217" fmla="*/ 58971 w 1084000"/>
                    <a:gd name="connsiteY217" fmla="*/ 230128 h 293413"/>
                    <a:gd name="connsiteX218" fmla="*/ 66162 w 1084000"/>
                    <a:gd name="connsiteY218" fmla="*/ 233004 h 293413"/>
                    <a:gd name="connsiteX219" fmla="*/ 73354 w 1084000"/>
                    <a:gd name="connsiteY219" fmla="*/ 235401 h 293413"/>
                    <a:gd name="connsiteX220" fmla="*/ 81024 w 1084000"/>
                    <a:gd name="connsiteY220" fmla="*/ 237798 h 293413"/>
                    <a:gd name="connsiteX221" fmla="*/ 86298 w 1084000"/>
                    <a:gd name="connsiteY221" fmla="*/ 239717 h 293413"/>
                    <a:gd name="connsiteX222" fmla="*/ 89175 w 1084000"/>
                    <a:gd name="connsiteY222" fmla="*/ 240676 h 293413"/>
                    <a:gd name="connsiteX223" fmla="*/ 95887 w 1084000"/>
                    <a:gd name="connsiteY223" fmla="*/ 242593 h 293413"/>
                    <a:gd name="connsiteX224" fmla="*/ 105475 w 1084000"/>
                    <a:gd name="connsiteY224" fmla="*/ 245470 h 293413"/>
                    <a:gd name="connsiteX225" fmla="*/ 112667 w 1084000"/>
                    <a:gd name="connsiteY225" fmla="*/ 247387 h 293413"/>
                    <a:gd name="connsiteX226" fmla="*/ 117461 w 1084000"/>
                    <a:gd name="connsiteY226" fmla="*/ 248826 h 293413"/>
                    <a:gd name="connsiteX227" fmla="*/ 123694 w 1084000"/>
                    <a:gd name="connsiteY227" fmla="*/ 250264 h 293413"/>
                    <a:gd name="connsiteX228" fmla="*/ 130406 w 1084000"/>
                    <a:gd name="connsiteY228" fmla="*/ 251703 h 293413"/>
                    <a:gd name="connsiteX229" fmla="*/ 143350 w 1084000"/>
                    <a:gd name="connsiteY229" fmla="*/ 254579 h 293413"/>
                    <a:gd name="connsiteX230" fmla="*/ 149583 w 1084000"/>
                    <a:gd name="connsiteY230" fmla="*/ 256017 h 293413"/>
                    <a:gd name="connsiteX231" fmla="*/ 151502 w 1084000"/>
                    <a:gd name="connsiteY231" fmla="*/ 256497 h 293413"/>
                    <a:gd name="connsiteX232" fmla="*/ 170199 w 1084000"/>
                    <a:gd name="connsiteY232" fmla="*/ 260333 h 293413"/>
                    <a:gd name="connsiteX233" fmla="*/ 171638 w 1084000"/>
                    <a:gd name="connsiteY233" fmla="*/ 260811 h 293413"/>
                    <a:gd name="connsiteX234" fmla="*/ 189376 w 1084000"/>
                    <a:gd name="connsiteY234" fmla="*/ 264167 h 293413"/>
                    <a:gd name="connsiteX235" fmla="*/ 193691 w 1084000"/>
                    <a:gd name="connsiteY235" fmla="*/ 265127 h 293413"/>
                    <a:gd name="connsiteX236" fmla="*/ 213828 w 1084000"/>
                    <a:gd name="connsiteY236" fmla="*/ 268483 h 293413"/>
                    <a:gd name="connsiteX237" fmla="*/ 220540 w 1084000"/>
                    <a:gd name="connsiteY237" fmla="*/ 269442 h 293413"/>
                    <a:gd name="connsiteX238" fmla="*/ 231087 w 1084000"/>
                    <a:gd name="connsiteY238" fmla="*/ 270880 h 293413"/>
                    <a:gd name="connsiteX239" fmla="*/ 234443 w 1084000"/>
                    <a:gd name="connsiteY239" fmla="*/ 271359 h 293413"/>
                    <a:gd name="connsiteX240" fmla="*/ 246908 w 1084000"/>
                    <a:gd name="connsiteY240" fmla="*/ 273277 h 293413"/>
                    <a:gd name="connsiteX241" fmla="*/ 257936 w 1084000"/>
                    <a:gd name="connsiteY241" fmla="*/ 274716 h 293413"/>
                    <a:gd name="connsiteX242" fmla="*/ 270880 w 1084000"/>
                    <a:gd name="connsiteY242" fmla="*/ 276153 h 293413"/>
                    <a:gd name="connsiteX243" fmla="*/ 279030 w 1084000"/>
                    <a:gd name="connsiteY243" fmla="*/ 277113 h 293413"/>
                    <a:gd name="connsiteX244" fmla="*/ 281427 w 1084000"/>
                    <a:gd name="connsiteY244" fmla="*/ 277592 h 293413"/>
                    <a:gd name="connsiteX245" fmla="*/ 304440 w 1084000"/>
                    <a:gd name="connsiteY245" fmla="*/ 279989 h 293413"/>
                    <a:gd name="connsiteX246" fmla="*/ 307796 w 1084000"/>
                    <a:gd name="connsiteY246" fmla="*/ 280469 h 293413"/>
                    <a:gd name="connsiteX247" fmla="*/ 334645 w 1084000"/>
                    <a:gd name="connsiteY247" fmla="*/ 282866 h 293413"/>
                    <a:gd name="connsiteX248" fmla="*/ 336084 w 1084000"/>
                    <a:gd name="connsiteY248" fmla="*/ 282866 h 293413"/>
                    <a:gd name="connsiteX249" fmla="*/ 339918 w 1084000"/>
                    <a:gd name="connsiteY249" fmla="*/ 283345 h 293413"/>
                    <a:gd name="connsiteX250" fmla="*/ 371081 w 1084000"/>
                    <a:gd name="connsiteY250" fmla="*/ 285742 h 293413"/>
                    <a:gd name="connsiteX251" fmla="*/ 377794 w 1084000"/>
                    <a:gd name="connsiteY251" fmla="*/ 286222 h 293413"/>
                    <a:gd name="connsiteX252" fmla="*/ 412313 w 1084000"/>
                    <a:gd name="connsiteY252" fmla="*/ 288619 h 293413"/>
                    <a:gd name="connsiteX253" fmla="*/ 414710 w 1084000"/>
                    <a:gd name="connsiteY253" fmla="*/ 288619 h 293413"/>
                    <a:gd name="connsiteX254" fmla="*/ 420943 w 1084000"/>
                    <a:gd name="connsiteY254" fmla="*/ 289099 h 293413"/>
                    <a:gd name="connsiteX255" fmla="*/ 442038 w 1084000"/>
                    <a:gd name="connsiteY255" fmla="*/ 290057 h 293413"/>
                    <a:gd name="connsiteX256" fmla="*/ 452106 w 1084000"/>
                    <a:gd name="connsiteY256" fmla="*/ 290536 h 293413"/>
                    <a:gd name="connsiteX257" fmla="*/ 475119 w 1084000"/>
                    <a:gd name="connsiteY257" fmla="*/ 291496 h 293413"/>
                    <a:gd name="connsiteX258" fmla="*/ 482311 w 1084000"/>
                    <a:gd name="connsiteY258" fmla="*/ 291975 h 293413"/>
                    <a:gd name="connsiteX259" fmla="*/ 512514 w 1084000"/>
                    <a:gd name="connsiteY259" fmla="*/ 292933 h 293413"/>
                    <a:gd name="connsiteX260" fmla="*/ 519227 w 1084000"/>
                    <a:gd name="connsiteY260" fmla="*/ 292933 h 293413"/>
                    <a:gd name="connsiteX261" fmla="*/ 542719 w 1084000"/>
                    <a:gd name="connsiteY261" fmla="*/ 293413 h 293413"/>
                    <a:gd name="connsiteX262" fmla="*/ 552787 w 1084000"/>
                    <a:gd name="connsiteY262" fmla="*/ 293413 h 293413"/>
                    <a:gd name="connsiteX263" fmla="*/ 574362 w 1084000"/>
                    <a:gd name="connsiteY263" fmla="*/ 293413 h 293413"/>
                    <a:gd name="connsiteX264" fmla="*/ 583471 w 1084000"/>
                    <a:gd name="connsiteY264" fmla="*/ 293413 h 293413"/>
                    <a:gd name="connsiteX265" fmla="*/ 611758 w 1084000"/>
                    <a:gd name="connsiteY265" fmla="*/ 292933 h 293413"/>
                    <a:gd name="connsiteX266" fmla="*/ 613195 w 1084000"/>
                    <a:gd name="connsiteY266" fmla="*/ 292933 h 293413"/>
                    <a:gd name="connsiteX267" fmla="*/ 642921 w 1084000"/>
                    <a:gd name="connsiteY267" fmla="*/ 292455 h 293413"/>
                    <a:gd name="connsiteX268" fmla="*/ 652030 w 1084000"/>
                    <a:gd name="connsiteY268" fmla="*/ 291975 h 293413"/>
                    <a:gd name="connsiteX269" fmla="*/ 673125 w 1084000"/>
                    <a:gd name="connsiteY269" fmla="*/ 291016 h 293413"/>
                    <a:gd name="connsiteX270" fmla="*/ 678399 w 1084000"/>
                    <a:gd name="connsiteY270" fmla="*/ 291016 h 293413"/>
                    <a:gd name="connsiteX271" fmla="*/ 682234 w 1084000"/>
                    <a:gd name="connsiteY271" fmla="*/ 291016 h 293413"/>
                    <a:gd name="connsiteX272" fmla="*/ 716753 w 1084000"/>
                    <a:gd name="connsiteY272" fmla="*/ 289099 h 293413"/>
                    <a:gd name="connsiteX273" fmla="*/ 721548 w 1084000"/>
                    <a:gd name="connsiteY273" fmla="*/ 288619 h 293413"/>
                    <a:gd name="connsiteX274" fmla="*/ 752711 w 1084000"/>
                    <a:gd name="connsiteY274" fmla="*/ 286702 h 293413"/>
                    <a:gd name="connsiteX275" fmla="*/ 757025 w 1084000"/>
                    <a:gd name="connsiteY275" fmla="*/ 286222 h 293413"/>
                    <a:gd name="connsiteX276" fmla="*/ 759423 w 1084000"/>
                    <a:gd name="connsiteY276" fmla="*/ 286222 h 293413"/>
                    <a:gd name="connsiteX277" fmla="*/ 781957 w 1084000"/>
                    <a:gd name="connsiteY277" fmla="*/ 284304 h 293413"/>
                    <a:gd name="connsiteX278" fmla="*/ 785791 w 1084000"/>
                    <a:gd name="connsiteY278" fmla="*/ 283825 h 293413"/>
                    <a:gd name="connsiteX279" fmla="*/ 811682 w 1084000"/>
                    <a:gd name="connsiteY279" fmla="*/ 281427 h 293413"/>
                    <a:gd name="connsiteX280" fmla="*/ 813120 w 1084000"/>
                    <a:gd name="connsiteY280" fmla="*/ 281427 h 293413"/>
                    <a:gd name="connsiteX281" fmla="*/ 821270 w 1084000"/>
                    <a:gd name="connsiteY281" fmla="*/ 280469 h 293413"/>
                    <a:gd name="connsiteX282" fmla="*/ 834695 w 1084000"/>
                    <a:gd name="connsiteY282" fmla="*/ 279030 h 293413"/>
                    <a:gd name="connsiteX283" fmla="*/ 844762 w 1084000"/>
                    <a:gd name="connsiteY283" fmla="*/ 277592 h 293413"/>
                    <a:gd name="connsiteX284" fmla="*/ 857228 w 1084000"/>
                    <a:gd name="connsiteY284" fmla="*/ 276153 h 293413"/>
                    <a:gd name="connsiteX285" fmla="*/ 860104 w 1084000"/>
                    <a:gd name="connsiteY285" fmla="*/ 275674 h 293413"/>
                    <a:gd name="connsiteX286" fmla="*/ 868255 w 1084000"/>
                    <a:gd name="connsiteY286" fmla="*/ 274716 h 293413"/>
                    <a:gd name="connsiteX287" fmla="*/ 877844 w 1084000"/>
                    <a:gd name="connsiteY287" fmla="*/ 273277 h 293413"/>
                    <a:gd name="connsiteX288" fmla="*/ 888870 w 1084000"/>
                    <a:gd name="connsiteY288" fmla="*/ 271359 h 293413"/>
                    <a:gd name="connsiteX289" fmla="*/ 897980 w 1084000"/>
                    <a:gd name="connsiteY289" fmla="*/ 269921 h 293413"/>
                    <a:gd name="connsiteX290" fmla="*/ 899897 w 1084000"/>
                    <a:gd name="connsiteY290" fmla="*/ 269442 h 293413"/>
                    <a:gd name="connsiteX291" fmla="*/ 909486 w 1084000"/>
                    <a:gd name="connsiteY291" fmla="*/ 268003 h 293413"/>
                    <a:gd name="connsiteX292" fmla="*/ 917157 w 1084000"/>
                    <a:gd name="connsiteY292" fmla="*/ 266564 h 293413"/>
                    <a:gd name="connsiteX293" fmla="*/ 929143 w 1084000"/>
                    <a:gd name="connsiteY293" fmla="*/ 264167 h 293413"/>
                    <a:gd name="connsiteX294" fmla="*/ 935376 w 1084000"/>
                    <a:gd name="connsiteY294" fmla="*/ 262730 h 293413"/>
                    <a:gd name="connsiteX295" fmla="*/ 935854 w 1084000"/>
                    <a:gd name="connsiteY295" fmla="*/ 262730 h 293413"/>
                    <a:gd name="connsiteX296" fmla="*/ 953115 w 1084000"/>
                    <a:gd name="connsiteY296" fmla="*/ 258894 h 293413"/>
                    <a:gd name="connsiteX297" fmla="*/ 968936 w 1084000"/>
                    <a:gd name="connsiteY297" fmla="*/ 255059 h 293413"/>
                    <a:gd name="connsiteX298" fmla="*/ 969415 w 1084000"/>
                    <a:gd name="connsiteY298" fmla="*/ 255059 h 293413"/>
                    <a:gd name="connsiteX299" fmla="*/ 973251 w 1084000"/>
                    <a:gd name="connsiteY299" fmla="*/ 254100 h 293413"/>
                    <a:gd name="connsiteX300" fmla="*/ 983798 w 1084000"/>
                    <a:gd name="connsiteY300" fmla="*/ 251223 h 293413"/>
                    <a:gd name="connsiteX301" fmla="*/ 989072 w 1084000"/>
                    <a:gd name="connsiteY301" fmla="*/ 249784 h 293413"/>
                    <a:gd name="connsiteX302" fmla="*/ 997702 w 1084000"/>
                    <a:gd name="connsiteY302" fmla="*/ 247387 h 293413"/>
                    <a:gd name="connsiteX303" fmla="*/ 999619 w 1084000"/>
                    <a:gd name="connsiteY303" fmla="*/ 246908 h 293413"/>
                    <a:gd name="connsiteX304" fmla="*/ 1002496 w 1084000"/>
                    <a:gd name="connsiteY304" fmla="*/ 245950 h 293413"/>
                    <a:gd name="connsiteX305" fmla="*/ 1012085 w 1084000"/>
                    <a:gd name="connsiteY305" fmla="*/ 242593 h 293413"/>
                    <a:gd name="connsiteX306" fmla="*/ 1016400 w 1084000"/>
                    <a:gd name="connsiteY306" fmla="*/ 241155 h 293413"/>
                    <a:gd name="connsiteX307" fmla="*/ 1026468 w 1084000"/>
                    <a:gd name="connsiteY307" fmla="*/ 237320 h 293413"/>
                    <a:gd name="connsiteX308" fmla="*/ 1027906 w 1084000"/>
                    <a:gd name="connsiteY308" fmla="*/ 236840 h 293413"/>
                    <a:gd name="connsiteX309" fmla="*/ 1028385 w 1084000"/>
                    <a:gd name="connsiteY309" fmla="*/ 236840 h 293413"/>
                    <a:gd name="connsiteX310" fmla="*/ 1029824 w 1084000"/>
                    <a:gd name="connsiteY310" fmla="*/ 236361 h 293413"/>
                    <a:gd name="connsiteX311" fmla="*/ 1036536 w 1084000"/>
                    <a:gd name="connsiteY311" fmla="*/ 233484 h 293413"/>
                    <a:gd name="connsiteX312" fmla="*/ 1038933 w 1084000"/>
                    <a:gd name="connsiteY312" fmla="*/ 232045 h 293413"/>
                    <a:gd name="connsiteX313" fmla="*/ 1044207 w 1084000"/>
                    <a:gd name="connsiteY313" fmla="*/ 229648 h 293413"/>
                    <a:gd name="connsiteX314" fmla="*/ 1046604 w 1084000"/>
                    <a:gd name="connsiteY314" fmla="*/ 228210 h 293413"/>
                    <a:gd name="connsiteX315" fmla="*/ 1051877 w 1084000"/>
                    <a:gd name="connsiteY315" fmla="*/ 225334 h 293413"/>
                    <a:gd name="connsiteX316" fmla="*/ 1053316 w 1084000"/>
                    <a:gd name="connsiteY316" fmla="*/ 224375 h 293413"/>
                    <a:gd name="connsiteX317" fmla="*/ 1053796 w 1084000"/>
                    <a:gd name="connsiteY317" fmla="*/ 224375 h 293413"/>
                    <a:gd name="connsiteX318" fmla="*/ 1059549 w 1084000"/>
                    <a:gd name="connsiteY318" fmla="*/ 220540 h 293413"/>
                    <a:gd name="connsiteX319" fmla="*/ 1060507 w 1084000"/>
                    <a:gd name="connsiteY319" fmla="*/ 219581 h 293413"/>
                    <a:gd name="connsiteX320" fmla="*/ 1064343 w 1084000"/>
                    <a:gd name="connsiteY320" fmla="*/ 216224 h 293413"/>
                    <a:gd name="connsiteX321" fmla="*/ 1069617 w 1084000"/>
                    <a:gd name="connsiteY321" fmla="*/ 215745 h 293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4000" h="293413">
                      <a:moveTo>
                        <a:pt x="1069617" y="215745"/>
                      </a:moveTo>
                      <a:cubicBezTo>
                        <a:pt x="1070576" y="214787"/>
                        <a:pt x="1071534" y="213827"/>
                        <a:pt x="1072493" y="213348"/>
                      </a:cubicBezTo>
                      <a:cubicBezTo>
                        <a:pt x="1072973" y="212868"/>
                        <a:pt x="1073452" y="212389"/>
                        <a:pt x="1073932" y="211909"/>
                      </a:cubicBezTo>
                      <a:cubicBezTo>
                        <a:pt x="1074412" y="210951"/>
                        <a:pt x="1075370" y="210471"/>
                        <a:pt x="1075849" y="209512"/>
                      </a:cubicBezTo>
                      <a:cubicBezTo>
                        <a:pt x="1076329" y="209032"/>
                        <a:pt x="1076809" y="208554"/>
                        <a:pt x="1076809" y="208074"/>
                      </a:cubicBezTo>
                      <a:cubicBezTo>
                        <a:pt x="1077287" y="207115"/>
                        <a:pt x="1077767" y="206157"/>
                        <a:pt x="1078246" y="205677"/>
                      </a:cubicBezTo>
                      <a:cubicBezTo>
                        <a:pt x="1078726" y="205198"/>
                        <a:pt x="1078726" y="204718"/>
                        <a:pt x="1079206" y="204238"/>
                      </a:cubicBezTo>
                      <a:cubicBezTo>
                        <a:pt x="1079685" y="203279"/>
                        <a:pt x="1079685" y="202321"/>
                        <a:pt x="1080165" y="201362"/>
                      </a:cubicBezTo>
                      <a:cubicBezTo>
                        <a:pt x="1080165" y="200882"/>
                        <a:pt x="1080643" y="200404"/>
                        <a:pt x="1080643" y="199924"/>
                      </a:cubicBezTo>
                      <a:cubicBezTo>
                        <a:pt x="1081123" y="198485"/>
                        <a:pt x="1081123" y="197047"/>
                        <a:pt x="1081123" y="195609"/>
                      </a:cubicBezTo>
                      <a:lnTo>
                        <a:pt x="1084000" y="99722"/>
                      </a:lnTo>
                      <a:cubicBezTo>
                        <a:pt x="1084000" y="101160"/>
                        <a:pt x="1083520" y="102598"/>
                        <a:pt x="1083520" y="104037"/>
                      </a:cubicBezTo>
                      <a:cubicBezTo>
                        <a:pt x="1083520" y="104517"/>
                        <a:pt x="1083040" y="104996"/>
                        <a:pt x="1083040" y="105475"/>
                      </a:cubicBezTo>
                      <a:cubicBezTo>
                        <a:pt x="1082562" y="106434"/>
                        <a:pt x="1082562" y="107393"/>
                        <a:pt x="1082082" y="108351"/>
                      </a:cubicBezTo>
                      <a:cubicBezTo>
                        <a:pt x="1082082" y="108831"/>
                        <a:pt x="1081603" y="109311"/>
                        <a:pt x="1081123" y="109790"/>
                      </a:cubicBezTo>
                      <a:cubicBezTo>
                        <a:pt x="1080643" y="110748"/>
                        <a:pt x="1080165" y="111708"/>
                        <a:pt x="1079685" y="112187"/>
                      </a:cubicBezTo>
                      <a:cubicBezTo>
                        <a:pt x="1079206" y="112667"/>
                        <a:pt x="1078726" y="113146"/>
                        <a:pt x="1078726" y="113626"/>
                      </a:cubicBezTo>
                      <a:cubicBezTo>
                        <a:pt x="1078246" y="114584"/>
                        <a:pt x="1077287" y="115543"/>
                        <a:pt x="1076809" y="116023"/>
                      </a:cubicBezTo>
                      <a:cubicBezTo>
                        <a:pt x="1076329" y="116503"/>
                        <a:pt x="1075849" y="116981"/>
                        <a:pt x="1075370" y="117461"/>
                      </a:cubicBezTo>
                      <a:cubicBezTo>
                        <a:pt x="1074412" y="118420"/>
                        <a:pt x="1073452" y="119379"/>
                        <a:pt x="1072493" y="119858"/>
                      </a:cubicBezTo>
                      <a:cubicBezTo>
                        <a:pt x="1072014" y="120337"/>
                        <a:pt x="1071534" y="120817"/>
                        <a:pt x="1071055" y="121297"/>
                      </a:cubicBezTo>
                      <a:cubicBezTo>
                        <a:pt x="1069617" y="122256"/>
                        <a:pt x="1068657" y="123214"/>
                        <a:pt x="1067220" y="124653"/>
                      </a:cubicBezTo>
                      <a:cubicBezTo>
                        <a:pt x="1066740" y="125132"/>
                        <a:pt x="1066740" y="125132"/>
                        <a:pt x="1066260" y="125611"/>
                      </a:cubicBezTo>
                      <a:cubicBezTo>
                        <a:pt x="1064343" y="127050"/>
                        <a:pt x="1062426" y="128488"/>
                        <a:pt x="1060507" y="129447"/>
                      </a:cubicBezTo>
                      <a:cubicBezTo>
                        <a:pt x="1060029" y="129926"/>
                        <a:pt x="1059549" y="129926"/>
                        <a:pt x="1059069" y="130406"/>
                      </a:cubicBezTo>
                      <a:cubicBezTo>
                        <a:pt x="1057631" y="131364"/>
                        <a:pt x="1055713" y="132323"/>
                        <a:pt x="1053796" y="133283"/>
                      </a:cubicBezTo>
                      <a:cubicBezTo>
                        <a:pt x="1052837" y="133762"/>
                        <a:pt x="1052357" y="134241"/>
                        <a:pt x="1051398" y="134720"/>
                      </a:cubicBezTo>
                      <a:cubicBezTo>
                        <a:pt x="1049480" y="135680"/>
                        <a:pt x="1048043" y="136639"/>
                        <a:pt x="1046124" y="137117"/>
                      </a:cubicBezTo>
                      <a:cubicBezTo>
                        <a:pt x="1045166" y="137597"/>
                        <a:pt x="1044207" y="138077"/>
                        <a:pt x="1043727" y="138556"/>
                      </a:cubicBezTo>
                      <a:cubicBezTo>
                        <a:pt x="1041330" y="139515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7" y="141912"/>
                        <a:pt x="1035577" y="141912"/>
                      </a:cubicBezTo>
                      <a:cubicBezTo>
                        <a:pt x="1035097" y="142392"/>
                        <a:pt x="1034138" y="142392"/>
                        <a:pt x="1033660" y="142871"/>
                      </a:cubicBezTo>
                      <a:cubicBezTo>
                        <a:pt x="1030303" y="144309"/>
                        <a:pt x="1026947" y="145269"/>
                        <a:pt x="1023111" y="146706"/>
                      </a:cubicBezTo>
                      <a:cubicBezTo>
                        <a:pt x="1021674" y="147186"/>
                        <a:pt x="1020235" y="147666"/>
                        <a:pt x="1018797" y="148145"/>
                      </a:cubicBezTo>
                      <a:cubicBezTo>
                        <a:pt x="1017358" y="148624"/>
                        <a:pt x="1015920" y="149103"/>
                        <a:pt x="1014482" y="149583"/>
                      </a:cubicBez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cubicBezTo>
                        <a:pt x="1015920" y="96845"/>
                        <a:pt x="1015920" y="95407"/>
                        <a:pt x="1015441" y="93968"/>
                      </a:cubicBezTo>
                      <a:cubicBezTo>
                        <a:pt x="1015441" y="93490"/>
                        <a:pt x="1014961" y="93010"/>
                        <a:pt x="1014961" y="92531"/>
                      </a:cubicBezTo>
                      <a:cubicBezTo>
                        <a:pt x="1014482" y="91571"/>
                        <a:pt x="1014002" y="90134"/>
                        <a:pt x="1013522" y="89174"/>
                      </a:cubicBezTo>
                      <a:cubicBezTo>
                        <a:pt x="1013522" y="88695"/>
                        <a:pt x="1013044" y="88215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1"/>
                        <a:pt x="1010167" y="83421"/>
                        <a:pt x="1010167" y="82942"/>
                      </a:cubicBezTo>
                      <a:cubicBezTo>
                        <a:pt x="1009208" y="81504"/>
                        <a:pt x="1007770" y="80065"/>
                        <a:pt x="1005852" y="78627"/>
                      </a:cubicBezTo>
                      <a:cubicBezTo>
                        <a:pt x="1005372" y="78148"/>
                        <a:pt x="1004894" y="77668"/>
                        <a:pt x="1004414" y="77668"/>
                      </a:cubicBezTo>
                      <a:cubicBezTo>
                        <a:pt x="1002975" y="76709"/>
                        <a:pt x="1002017" y="75271"/>
                        <a:pt x="1000578" y="74312"/>
                      </a:cubicBezTo>
                      <a:cubicBezTo>
                        <a:pt x="1000099" y="73832"/>
                        <a:pt x="999139" y="73354"/>
                        <a:pt x="998661" y="72874"/>
                      </a:cubicBezTo>
                      <a:cubicBezTo>
                        <a:pt x="997222" y="71915"/>
                        <a:pt x="995305" y="70477"/>
                        <a:pt x="993866" y="69518"/>
                      </a:cubicBezTo>
                      <a:cubicBezTo>
                        <a:pt x="993387" y="69038"/>
                        <a:pt x="992908" y="68559"/>
                        <a:pt x="991948" y="68559"/>
                      </a:cubicBezTo>
                      <a:cubicBezTo>
                        <a:pt x="991948" y="68559"/>
                        <a:pt x="991469" y="68079"/>
                        <a:pt x="991469" y="68079"/>
                      </a:cubicBezTo>
                      <a:cubicBezTo>
                        <a:pt x="990989" y="67599"/>
                        <a:pt x="990031" y="67121"/>
                        <a:pt x="989551" y="67121"/>
                      </a:cubicBezTo>
                      <a:cubicBezTo>
                        <a:pt x="987154" y="65682"/>
                        <a:pt x="984756" y="64244"/>
                        <a:pt x="981881" y="62805"/>
                      </a:cubicBezTo>
                      <a:cubicBezTo>
                        <a:pt x="980442" y="62326"/>
                        <a:pt x="979483" y="61368"/>
                        <a:pt x="978045" y="60888"/>
                      </a:cubicBezTo>
                      <a:cubicBezTo>
                        <a:pt x="975168" y="59449"/>
                        <a:pt x="972771" y="58491"/>
                        <a:pt x="969895" y="57052"/>
                      </a:cubicBezTo>
                      <a:cubicBezTo>
                        <a:pt x="968936" y="56573"/>
                        <a:pt x="968456" y="56094"/>
                        <a:pt x="967498" y="56094"/>
                      </a:cubicBezTo>
                      <a:cubicBezTo>
                        <a:pt x="967018" y="55614"/>
                        <a:pt x="966059" y="55614"/>
                        <a:pt x="965579" y="55135"/>
                      </a:cubicBezTo>
                      <a:cubicBezTo>
                        <a:pt x="963662" y="54176"/>
                        <a:pt x="961745" y="53696"/>
                        <a:pt x="959347" y="52738"/>
                      </a:cubicBezTo>
                      <a:cubicBezTo>
                        <a:pt x="957429" y="51779"/>
                        <a:pt x="955032" y="51299"/>
                        <a:pt x="953115" y="50341"/>
                      </a:cubicBezTo>
                      <a:cubicBezTo>
                        <a:pt x="950717" y="49382"/>
                        <a:pt x="948799" y="48902"/>
                        <a:pt x="946402" y="47943"/>
                      </a:cubicBezTo>
                      <a:cubicBezTo>
                        <a:pt x="944964" y="47463"/>
                        <a:pt x="943526" y="46985"/>
                        <a:pt x="942087" y="46505"/>
                      </a:cubicBezTo>
                      <a:cubicBezTo>
                        <a:pt x="941129" y="46025"/>
                        <a:pt x="940170" y="46025"/>
                        <a:pt x="939690" y="45546"/>
                      </a:cubicBezTo>
                      <a:cubicBezTo>
                        <a:pt x="937773" y="45066"/>
                        <a:pt x="935854" y="44588"/>
                        <a:pt x="933937" y="43628"/>
                      </a:cubicBezTo>
                      <a:cubicBezTo>
                        <a:pt x="931060" y="42669"/>
                        <a:pt x="928184" y="42190"/>
                        <a:pt x="925307" y="41231"/>
                      </a:cubicBezTo>
                      <a:cubicBezTo>
                        <a:pt x="923390" y="40752"/>
                        <a:pt x="920993" y="40272"/>
                        <a:pt x="919074" y="39313"/>
                      </a:cubicBezTo>
                      <a:cubicBezTo>
                        <a:pt x="917636" y="38833"/>
                        <a:pt x="916198" y="38355"/>
                        <a:pt x="915239" y="38355"/>
                      </a:cubicBezTo>
                      <a:cubicBezTo>
                        <a:pt x="913321" y="37875"/>
                        <a:pt x="911404" y="37396"/>
                        <a:pt x="909966" y="36916"/>
                      </a:cubicBezTo>
                      <a:cubicBezTo>
                        <a:pt x="908047" y="36436"/>
                        <a:pt x="906130" y="35958"/>
                        <a:pt x="904213" y="35478"/>
                      </a:cubicBezTo>
                      <a:cubicBezTo>
                        <a:pt x="900377" y="34519"/>
                        <a:pt x="896541" y="33560"/>
                        <a:pt x="892705" y="33080"/>
                      </a:cubicBezTo>
                      <a:cubicBezTo>
                        <a:pt x="890788" y="32602"/>
                        <a:pt x="888870" y="32122"/>
                        <a:pt x="887432" y="31642"/>
                      </a:cubicBezTo>
                      <a:cubicBezTo>
                        <a:pt x="886952" y="31642"/>
                        <a:pt x="886473" y="31642"/>
                        <a:pt x="885994" y="31163"/>
                      </a:cubicBezTo>
                      <a:cubicBezTo>
                        <a:pt x="880720" y="30205"/>
                        <a:pt x="875447" y="28766"/>
                        <a:pt x="869692" y="27807"/>
                      </a:cubicBezTo>
                      <a:cubicBezTo>
                        <a:pt x="869214" y="27807"/>
                        <a:pt x="868734" y="27807"/>
                        <a:pt x="868255" y="27327"/>
                      </a:cubicBezTo>
                      <a:cubicBezTo>
                        <a:pt x="863461" y="26369"/>
                        <a:pt x="858186" y="25410"/>
                        <a:pt x="852912" y="24450"/>
                      </a:cubicBezTo>
                      <a:cubicBezTo>
                        <a:pt x="851475" y="24450"/>
                        <a:pt x="850515" y="23972"/>
                        <a:pt x="849078" y="23972"/>
                      </a:cubicBezTo>
                      <a:cubicBezTo>
                        <a:pt x="843324" y="23013"/>
                        <a:pt x="838050" y="22053"/>
                        <a:pt x="832297" y="21095"/>
                      </a:cubicBezTo>
                      <a:cubicBezTo>
                        <a:pt x="830379" y="20616"/>
                        <a:pt x="828462" y="20616"/>
                        <a:pt x="826543" y="20136"/>
                      </a:cubicBezTo>
                      <a:cubicBezTo>
                        <a:pt x="823188" y="19656"/>
                        <a:pt x="819832" y="19177"/>
                        <a:pt x="816476" y="18697"/>
                      </a:cubicBezTo>
                      <a:cubicBezTo>
                        <a:pt x="815996" y="18697"/>
                        <a:pt x="815517" y="18697"/>
                        <a:pt x="815037" y="18697"/>
                      </a:cubicBezTo>
                      <a:cubicBezTo>
                        <a:pt x="809284" y="17739"/>
                        <a:pt x="803531" y="17259"/>
                        <a:pt x="797777" y="16300"/>
                      </a:cubicBezTo>
                      <a:cubicBezTo>
                        <a:pt x="797299" y="16300"/>
                        <a:pt x="796340" y="16300"/>
                        <a:pt x="795860" y="15822"/>
                      </a:cubicBezTo>
                      <a:cubicBezTo>
                        <a:pt x="789148" y="14862"/>
                        <a:pt x="782436" y="13903"/>
                        <a:pt x="775724" y="13424"/>
                      </a:cubicBezTo>
                      <a:cubicBezTo>
                        <a:pt x="775244" y="13424"/>
                        <a:pt x="775244" y="13424"/>
                        <a:pt x="774765" y="13424"/>
                      </a:cubicBezTo>
                      <a:cubicBezTo>
                        <a:pt x="773327" y="13424"/>
                        <a:pt x="772368" y="12944"/>
                        <a:pt x="770930" y="12944"/>
                      </a:cubicBezTo>
                      <a:cubicBezTo>
                        <a:pt x="765177" y="12465"/>
                        <a:pt x="758944" y="11506"/>
                        <a:pt x="753191" y="11027"/>
                      </a:cubicBezTo>
                      <a:cubicBezTo>
                        <a:pt x="750794" y="10547"/>
                        <a:pt x="748397" y="10547"/>
                        <a:pt x="745519" y="10067"/>
                      </a:cubicBezTo>
                      <a:cubicBezTo>
                        <a:pt x="740245" y="9589"/>
                        <a:pt x="734972" y="9109"/>
                        <a:pt x="729219" y="8630"/>
                      </a:cubicBezTo>
                      <a:cubicBezTo>
                        <a:pt x="727781" y="8630"/>
                        <a:pt x="726342" y="8150"/>
                        <a:pt x="724425" y="8150"/>
                      </a:cubicBezTo>
                      <a:cubicBezTo>
                        <a:pt x="723945" y="8150"/>
                        <a:pt x="722986" y="8150"/>
                        <a:pt x="722028" y="8150"/>
                      </a:cubicBezTo>
                      <a:cubicBezTo>
                        <a:pt x="712439" y="7192"/>
                        <a:pt x="702370" y="6712"/>
                        <a:pt x="692782" y="5753"/>
                      </a:cubicBezTo>
                      <a:cubicBezTo>
                        <a:pt x="690865" y="5753"/>
                        <a:pt x="688946" y="5273"/>
                        <a:pt x="687029" y="5273"/>
                      </a:cubicBezTo>
                      <a:cubicBezTo>
                        <a:pt x="676960" y="4314"/>
                        <a:pt x="666413" y="3836"/>
                        <a:pt x="656344" y="3356"/>
                      </a:cubicBezTo>
                      <a:cubicBezTo>
                        <a:pt x="656344" y="3356"/>
                        <a:pt x="655866" y="3356"/>
                        <a:pt x="655866" y="3356"/>
                      </a:cubicBezTo>
                      <a:cubicBezTo>
                        <a:pt x="654907" y="3356"/>
                        <a:pt x="653947" y="3356"/>
                        <a:pt x="652989" y="3356"/>
                      </a:cubicBezTo>
                      <a:cubicBezTo>
                        <a:pt x="645797" y="2876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7"/>
                      </a:cubicBezTo>
                      <a:cubicBezTo>
                        <a:pt x="616552" y="1439"/>
                        <a:pt x="609361" y="1439"/>
                        <a:pt x="602169" y="959"/>
                      </a:cubicBezTo>
                      <a:cubicBezTo>
                        <a:pt x="600731" y="959"/>
                        <a:pt x="598812" y="959"/>
                        <a:pt x="597375" y="959"/>
                      </a:cubicBezTo>
                      <a:cubicBezTo>
                        <a:pt x="588745" y="479"/>
                        <a:pt x="580115" y="479"/>
                        <a:pt x="571485" y="479"/>
                      </a:cubicBezTo>
                      <a:cubicBezTo>
                        <a:pt x="569088" y="479"/>
                        <a:pt x="567170" y="479"/>
                        <a:pt x="564773" y="479"/>
                      </a:cubicBezTo>
                      <a:cubicBezTo>
                        <a:pt x="558060" y="479"/>
                        <a:pt x="551349" y="479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79"/>
                      </a:cubicBezTo>
                      <a:cubicBezTo>
                        <a:pt x="481351" y="479"/>
                        <a:pt x="479434" y="479"/>
                        <a:pt x="477037" y="479"/>
                      </a:cubicBezTo>
                      <a:cubicBezTo>
                        <a:pt x="470325" y="479"/>
                        <a:pt x="463133" y="959"/>
                        <a:pt x="456421" y="959"/>
                      </a:cubicBezTo>
                      <a:cubicBezTo>
                        <a:pt x="453545" y="959"/>
                        <a:pt x="450188" y="959"/>
                        <a:pt x="447312" y="1439"/>
                      </a:cubicBezTo>
                      <a:cubicBezTo>
                        <a:pt x="441559" y="1439"/>
                        <a:pt x="435805" y="1917"/>
                        <a:pt x="430052" y="1917"/>
                      </a:cubicBezTo>
                      <a:cubicBezTo>
                        <a:pt x="428613" y="1917"/>
                        <a:pt x="426696" y="1917"/>
                        <a:pt x="425258" y="1917"/>
                      </a:cubicBezTo>
                      <a:cubicBezTo>
                        <a:pt x="423819" y="1917"/>
                        <a:pt x="422382" y="1917"/>
                        <a:pt x="420943" y="1917"/>
                      </a:cubicBezTo>
                      <a:cubicBezTo>
                        <a:pt x="411354" y="2397"/>
                        <a:pt x="401766" y="2876"/>
                        <a:pt x="392656" y="3356"/>
                      </a:cubicBezTo>
                      <a:cubicBezTo>
                        <a:pt x="391697" y="3356"/>
                        <a:pt x="390739" y="3356"/>
                        <a:pt x="389780" y="3356"/>
                      </a:cubicBezTo>
                      <a:cubicBezTo>
                        <a:pt x="379711" y="3836"/>
                        <a:pt x="369644" y="4794"/>
                        <a:pt x="360055" y="5273"/>
                      </a:cubicBezTo>
                      <a:cubicBezTo>
                        <a:pt x="359095" y="5273"/>
                        <a:pt x="357658" y="5273"/>
                        <a:pt x="356698" y="5273"/>
                      </a:cubicBezTo>
                      <a:cubicBezTo>
                        <a:pt x="354781" y="5273"/>
                        <a:pt x="352864" y="5753"/>
                        <a:pt x="350945" y="5753"/>
                      </a:cubicBezTo>
                      <a:cubicBezTo>
                        <a:pt x="346151" y="6233"/>
                        <a:pt x="341837" y="6712"/>
                        <a:pt x="337042" y="6712"/>
                      </a:cubicBezTo>
                      <a:cubicBezTo>
                        <a:pt x="333686" y="7192"/>
                        <a:pt x="330329" y="7192"/>
                        <a:pt x="326974" y="7670"/>
                      </a:cubicBezTo>
                      <a:cubicBezTo>
                        <a:pt x="322179" y="8150"/>
                        <a:pt x="317865" y="8630"/>
                        <a:pt x="313070" y="9109"/>
                      </a:cubicBezTo>
                      <a:cubicBezTo>
                        <a:pt x="311152" y="9109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7"/>
                        <a:pt x="303002" y="10067"/>
                      </a:cubicBezTo>
                      <a:cubicBezTo>
                        <a:pt x="299646" y="10547"/>
                        <a:pt x="296290" y="11027"/>
                        <a:pt x="292934" y="11027"/>
                      </a:cubicBezTo>
                      <a:cubicBezTo>
                        <a:pt x="289099" y="11506"/>
                        <a:pt x="285743" y="11986"/>
                        <a:pt x="281907" y="12465"/>
                      </a:cubicBezTo>
                      <a:cubicBezTo>
                        <a:pt x="278551" y="12944"/>
                        <a:pt x="275195" y="13424"/>
                        <a:pt x="272319" y="13903"/>
                      </a:cubicBezTo>
                      <a:cubicBezTo>
                        <a:pt x="269921" y="14383"/>
                        <a:pt x="268003" y="14383"/>
                        <a:pt x="265606" y="14862"/>
                      </a:cubicBezTo>
                      <a:cubicBezTo>
                        <a:pt x="264168" y="14862"/>
                        <a:pt x="262730" y="15342"/>
                        <a:pt x="261291" y="15342"/>
                      </a:cubicBezTo>
                      <a:cubicBezTo>
                        <a:pt x="258414" y="15822"/>
                        <a:pt x="256017" y="16300"/>
                        <a:pt x="253141" y="16300"/>
                      </a:cubicBezTo>
                      <a:cubicBezTo>
                        <a:pt x="249306" y="16780"/>
                        <a:pt x="245950" y="17259"/>
                        <a:pt x="242114" y="17739"/>
                      </a:cubicBezTo>
                      <a:cubicBezTo>
                        <a:pt x="239717" y="18219"/>
                        <a:pt x="236840" y="18697"/>
                        <a:pt x="234443" y="19177"/>
                      </a:cubicBezTo>
                      <a:cubicBezTo>
                        <a:pt x="233005" y="19177"/>
                        <a:pt x="231567" y="19656"/>
                        <a:pt x="230128" y="19656"/>
                      </a:cubicBezTo>
                      <a:cubicBezTo>
                        <a:pt x="227731" y="20136"/>
                        <a:pt x="225814" y="20616"/>
                        <a:pt x="223417" y="20616"/>
                      </a:cubicBezTo>
                      <a:cubicBezTo>
                        <a:pt x="221019" y="21095"/>
                        <a:pt x="219101" y="21575"/>
                        <a:pt x="216704" y="21575"/>
                      </a:cubicBezTo>
                      <a:cubicBezTo>
                        <a:pt x="212868" y="22053"/>
                        <a:pt x="209034" y="23013"/>
                        <a:pt x="205198" y="23492"/>
                      </a:cubicBezTo>
                      <a:cubicBezTo>
                        <a:pt x="203279" y="23972"/>
                        <a:pt x="201362" y="23972"/>
                        <a:pt x="199445" y="24450"/>
                      </a:cubicBezTo>
                      <a:cubicBezTo>
                        <a:pt x="198965" y="24450"/>
                        <a:pt x="198485" y="24450"/>
                        <a:pt x="198006" y="24930"/>
                      </a:cubicBezTo>
                      <a:cubicBezTo>
                        <a:pt x="192732" y="25889"/>
                        <a:pt x="187938" y="26848"/>
                        <a:pt x="183143" y="28286"/>
                      </a:cubicBezTo>
                      <a:cubicBezTo>
                        <a:pt x="178349" y="29245"/>
                        <a:pt x="173555" y="30205"/>
                        <a:pt x="169240" y="31642"/>
                      </a:cubicBezTo>
                      <a:cubicBezTo>
                        <a:pt x="169240" y="31642"/>
                        <a:pt x="168760" y="31642"/>
                        <a:pt x="168760" y="31642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9" y="33560"/>
                        <a:pt x="159172" y="34039"/>
                        <a:pt x="156296" y="34999"/>
                      </a:cubicBezTo>
                      <a:cubicBezTo>
                        <a:pt x="154857" y="35478"/>
                        <a:pt x="152939" y="35958"/>
                        <a:pt x="151502" y="36436"/>
                      </a:cubicBezTo>
                      <a:cubicBezTo>
                        <a:pt x="149104" y="37396"/>
                        <a:pt x="146227" y="37875"/>
                        <a:pt x="143830" y="38833"/>
                      </a:cubicBezTo>
                      <a:cubicBezTo>
                        <a:pt x="143350" y="38833"/>
                        <a:pt x="142392" y="39313"/>
                        <a:pt x="141913" y="39313"/>
                      </a:cubicBezTo>
                      <a:cubicBezTo>
                        <a:pt x="140953" y="39793"/>
                        <a:pt x="140474" y="39793"/>
                        <a:pt x="139516" y="40272"/>
                      </a:cubicBezTo>
                      <a:cubicBezTo>
                        <a:pt x="136639" y="41231"/>
                        <a:pt x="133762" y="42190"/>
                        <a:pt x="131364" y="43149"/>
                      </a:cubicBezTo>
                      <a:cubicBezTo>
                        <a:pt x="129927" y="43628"/>
                        <a:pt x="128967" y="44108"/>
                        <a:pt x="127530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1" y="47943"/>
                        <a:pt x="117461" y="48422"/>
                        <a:pt x="116981" y="48422"/>
                      </a:cubicBezTo>
                      <a:cubicBezTo>
                        <a:pt x="116981" y="48422"/>
                        <a:pt x="116981" y="48422"/>
                        <a:pt x="116503" y="48422"/>
                      </a:cubicBezTo>
                      <a:cubicBezTo>
                        <a:pt x="116023" y="48422"/>
                        <a:pt x="115544" y="48902"/>
                        <a:pt x="115064" y="48902"/>
                      </a:cubicBezTo>
                      <a:cubicBezTo>
                        <a:pt x="113147" y="49861"/>
                        <a:pt x="110750" y="50819"/>
                        <a:pt x="108831" y="51779"/>
                      </a:cubicBezTo>
                      <a:cubicBezTo>
                        <a:pt x="107873" y="52258"/>
                        <a:pt x="107393" y="52258"/>
                        <a:pt x="106434" y="52738"/>
                      </a:cubicBezTo>
                      <a:cubicBezTo>
                        <a:pt x="104996" y="53696"/>
                        <a:pt x="103078" y="54176"/>
                        <a:pt x="101640" y="55135"/>
                      </a:cubicBezTo>
                      <a:cubicBezTo>
                        <a:pt x="101161" y="55614"/>
                        <a:pt x="100201" y="56094"/>
                        <a:pt x="99722" y="56094"/>
                      </a:cubicBezTo>
                      <a:cubicBezTo>
                        <a:pt x="98284" y="57052"/>
                        <a:pt x="96367" y="58011"/>
                        <a:pt x="94928" y="58971"/>
                      </a:cubicBezTo>
                      <a:cubicBezTo>
                        <a:pt x="94448" y="58971"/>
                        <a:pt x="93969" y="59449"/>
                        <a:pt x="93490" y="59449"/>
                      </a:cubicBezTo>
                      <a:cubicBezTo>
                        <a:pt x="93490" y="59449"/>
                        <a:pt x="93490" y="59449"/>
                        <a:pt x="93010" y="59449"/>
                      </a:cubicBezTo>
                      <a:cubicBezTo>
                        <a:pt x="91092" y="60408"/>
                        <a:pt x="89654" y="61846"/>
                        <a:pt x="88215" y="62805"/>
                      </a:cubicBezTo>
                      <a:cubicBezTo>
                        <a:pt x="87737" y="62805"/>
                        <a:pt x="87737" y="63285"/>
                        <a:pt x="87257" y="63285"/>
                      </a:cubicBezTo>
                      <a:cubicBezTo>
                        <a:pt x="85818" y="64244"/>
                        <a:pt x="84860" y="65202"/>
                        <a:pt x="83901" y="66162"/>
                      </a:cubicBezTo>
                      <a:cubicBezTo>
                        <a:pt x="83421" y="66641"/>
                        <a:pt x="82942" y="67121"/>
                        <a:pt x="82462" y="67599"/>
                      </a:cubicBezTo>
                      <a:cubicBezTo>
                        <a:pt x="81504" y="68559"/>
                        <a:pt x="81024" y="69038"/>
                        <a:pt x="80065" y="69997"/>
                      </a:cubicBezTo>
                      <a:cubicBezTo>
                        <a:pt x="79586" y="70477"/>
                        <a:pt x="79107" y="70956"/>
                        <a:pt x="78627" y="71435"/>
                      </a:cubicBezTo>
                      <a:cubicBezTo>
                        <a:pt x="78148" y="72394"/>
                        <a:pt x="77189" y="72874"/>
                        <a:pt x="76709" y="73832"/>
                      </a:cubicBezTo>
                      <a:cubicBezTo>
                        <a:pt x="76230" y="74312"/>
                        <a:pt x="76230" y="74791"/>
                        <a:pt x="75751" y="75271"/>
                      </a:cubicBezTo>
                      <a:cubicBezTo>
                        <a:pt x="75271" y="76230"/>
                        <a:pt x="74792" y="76709"/>
                        <a:pt x="74312" y="77668"/>
                      </a:cubicBezTo>
                      <a:cubicBezTo>
                        <a:pt x="74312" y="78148"/>
                        <a:pt x="73832" y="78627"/>
                        <a:pt x="73832" y="79107"/>
                      </a:cubicBezTo>
                      <a:cubicBezTo>
                        <a:pt x="73354" y="80065"/>
                        <a:pt x="73354" y="80545"/>
                        <a:pt x="72874" y="81504"/>
                      </a:cubicBezTo>
                      <a:cubicBezTo>
                        <a:pt x="72874" y="81982"/>
                        <a:pt x="72395" y="82462"/>
                        <a:pt x="72395" y="82462"/>
                      </a:cubicBezTo>
                      <a:cubicBezTo>
                        <a:pt x="71915" y="83901"/>
                        <a:pt x="71915" y="84860"/>
                        <a:pt x="71915" y="86298"/>
                      </a:cubicBezTo>
                      <a:lnTo>
                        <a:pt x="71915" y="86298"/>
                      </a:lnTo>
                      <a:lnTo>
                        <a:pt x="70956" y="110270"/>
                      </a:lnTo>
                      <a:lnTo>
                        <a:pt x="69998" y="137597"/>
                      </a:lnTo>
                      <a:cubicBezTo>
                        <a:pt x="69518" y="137597"/>
                        <a:pt x="69518" y="137597"/>
                        <a:pt x="69038" y="137117"/>
                      </a:cubicBezTo>
                      <a:cubicBezTo>
                        <a:pt x="66641" y="136159"/>
                        <a:pt x="64244" y="135200"/>
                        <a:pt x="61846" y="134241"/>
                      </a:cubicBezTo>
                      <a:cubicBezTo>
                        <a:pt x="58012" y="132803"/>
                        <a:pt x="54655" y="131364"/>
                        <a:pt x="51299" y="129926"/>
                      </a:cubicBezTo>
                      <a:cubicBezTo>
                        <a:pt x="51299" y="129926"/>
                        <a:pt x="50820" y="129926"/>
                        <a:pt x="50820" y="129447"/>
                      </a:cubicBezTo>
                      <a:cubicBezTo>
                        <a:pt x="47463" y="128009"/>
                        <a:pt x="44108" y="126570"/>
                        <a:pt x="41232" y="124653"/>
                      </a:cubicBezTo>
                      <a:cubicBezTo>
                        <a:pt x="40752" y="124173"/>
                        <a:pt x="39793" y="124173"/>
                        <a:pt x="39313" y="123694"/>
                      </a:cubicBezTo>
                      <a:cubicBezTo>
                        <a:pt x="36437" y="122256"/>
                        <a:pt x="33560" y="120337"/>
                        <a:pt x="30683" y="118900"/>
                      </a:cubicBezTo>
                      <a:cubicBezTo>
                        <a:pt x="29725" y="118420"/>
                        <a:pt x="29246" y="117940"/>
                        <a:pt x="28766" y="117461"/>
                      </a:cubicBezTo>
                      <a:cubicBezTo>
                        <a:pt x="26849" y="116023"/>
                        <a:pt x="24930" y="115064"/>
                        <a:pt x="23013" y="113626"/>
                      </a:cubicBezTo>
                      <a:cubicBezTo>
                        <a:pt x="22054" y="113146"/>
                        <a:pt x="21575" y="112667"/>
                        <a:pt x="20616" y="112187"/>
                      </a:cubicBezTo>
                      <a:cubicBezTo>
                        <a:pt x="19177" y="110748"/>
                        <a:pt x="17260" y="109790"/>
                        <a:pt x="15822" y="108351"/>
                      </a:cubicBezTo>
                      <a:cubicBezTo>
                        <a:pt x="15342" y="107873"/>
                        <a:pt x="14863" y="107393"/>
                        <a:pt x="14383" y="106914"/>
                      </a:cubicBezTo>
                      <a:cubicBezTo>
                        <a:pt x="12466" y="104996"/>
                        <a:pt x="11027" y="103557"/>
                        <a:pt x="9589" y="101640"/>
                      </a:cubicBezTo>
                      <a:cubicBezTo>
                        <a:pt x="9109" y="101160"/>
                        <a:pt x="9109" y="101160"/>
                        <a:pt x="9109" y="100681"/>
                      </a:cubicBezTo>
                      <a:cubicBezTo>
                        <a:pt x="8150" y="99243"/>
                        <a:pt x="7192" y="97804"/>
                        <a:pt x="6233" y="96365"/>
                      </a:cubicBezTo>
                      <a:cubicBezTo>
                        <a:pt x="5753" y="95887"/>
                        <a:pt x="5753" y="95407"/>
                        <a:pt x="5274" y="94928"/>
                      </a:cubicBezTo>
                      <a:cubicBezTo>
                        <a:pt x="4794" y="93490"/>
                        <a:pt x="4314" y="92531"/>
                        <a:pt x="3836" y="91092"/>
                      </a:cubicBezTo>
                      <a:cubicBezTo>
                        <a:pt x="3836" y="90613"/>
                        <a:pt x="3356" y="90134"/>
                        <a:pt x="3356" y="89654"/>
                      </a:cubicBezTo>
                      <a:cubicBezTo>
                        <a:pt x="2877" y="87737"/>
                        <a:pt x="2877" y="86298"/>
                        <a:pt x="2877" y="84380"/>
                      </a:cubicBezTo>
                      <a:lnTo>
                        <a:pt x="0" y="180266"/>
                      </a:lnTo>
                      <a:cubicBezTo>
                        <a:pt x="0" y="182185"/>
                        <a:pt x="0" y="183623"/>
                        <a:pt x="480" y="185541"/>
                      </a:cubicBezTo>
                      <a:cubicBezTo>
                        <a:pt x="480" y="186021"/>
                        <a:pt x="959" y="186499"/>
                        <a:pt x="959" y="186979"/>
                      </a:cubicBezTo>
                      <a:cubicBezTo>
                        <a:pt x="1439" y="188418"/>
                        <a:pt x="1917" y="189376"/>
                        <a:pt x="2397" y="190815"/>
                      </a:cubicBezTo>
                      <a:cubicBezTo>
                        <a:pt x="2877" y="191294"/>
                        <a:pt x="2877" y="191774"/>
                        <a:pt x="3356" y="192252"/>
                      </a:cubicBezTo>
                      <a:cubicBezTo>
                        <a:pt x="4314" y="193691"/>
                        <a:pt x="5274" y="195129"/>
                        <a:pt x="6233" y="196568"/>
                      </a:cubicBezTo>
                      <a:cubicBezTo>
                        <a:pt x="6233" y="197047"/>
                        <a:pt x="6712" y="197047"/>
                        <a:pt x="6712" y="197526"/>
                      </a:cubicBezTo>
                      <a:cubicBezTo>
                        <a:pt x="8150" y="199444"/>
                        <a:pt x="9589" y="200882"/>
                        <a:pt x="11506" y="202801"/>
                      </a:cubicBezTo>
                      <a:cubicBezTo>
                        <a:pt x="11986" y="203279"/>
                        <a:pt x="12466" y="203759"/>
                        <a:pt x="12944" y="204238"/>
                      </a:cubicBezTo>
                      <a:cubicBezTo>
                        <a:pt x="14383" y="205677"/>
                        <a:pt x="15822" y="206635"/>
                        <a:pt x="17739" y="208074"/>
                      </a:cubicBezTo>
                      <a:cubicBezTo>
                        <a:pt x="18697" y="208554"/>
                        <a:pt x="19177" y="209032"/>
                        <a:pt x="20136" y="209512"/>
                      </a:cubicBezTo>
                      <a:cubicBezTo>
                        <a:pt x="22054" y="210951"/>
                        <a:pt x="23972" y="211909"/>
                        <a:pt x="25889" y="213348"/>
                      </a:cubicBezTo>
                      <a:cubicBezTo>
                        <a:pt x="26369" y="213827"/>
                        <a:pt x="27327" y="214307"/>
                        <a:pt x="27807" y="214787"/>
                      </a:cubicBezTo>
                      <a:cubicBezTo>
                        <a:pt x="28286" y="214787"/>
                        <a:pt x="28286" y="215265"/>
                        <a:pt x="28766" y="215265"/>
                      </a:cubicBezTo>
                      <a:cubicBezTo>
                        <a:pt x="31163" y="216704"/>
                        <a:pt x="33560" y="218142"/>
                        <a:pt x="36437" y="219581"/>
                      </a:cubicBezTo>
                      <a:cubicBezTo>
                        <a:pt x="36916" y="220060"/>
                        <a:pt x="37875" y="220060"/>
                        <a:pt x="38355" y="220540"/>
                      </a:cubicBezTo>
                      <a:cubicBezTo>
                        <a:pt x="41232" y="221978"/>
                        <a:pt x="44588" y="223415"/>
                        <a:pt x="47943" y="225334"/>
                      </a:cubicBezTo>
                      <a:cubicBezTo>
                        <a:pt x="47943" y="225334"/>
                        <a:pt x="48423" y="225334"/>
                        <a:pt x="48423" y="225813"/>
                      </a:cubicBezTo>
                      <a:cubicBezTo>
                        <a:pt x="50820" y="226772"/>
                        <a:pt x="53696" y="228210"/>
                        <a:pt x="56573" y="229170"/>
                      </a:cubicBezTo>
                      <a:cubicBezTo>
                        <a:pt x="57532" y="229648"/>
                        <a:pt x="58012" y="229648"/>
                        <a:pt x="58971" y="230128"/>
                      </a:cubicBezTo>
                      <a:cubicBezTo>
                        <a:pt x="61368" y="231087"/>
                        <a:pt x="63765" y="232045"/>
                        <a:pt x="66162" y="233004"/>
                      </a:cubicBezTo>
                      <a:cubicBezTo>
                        <a:pt x="68559" y="233964"/>
                        <a:pt x="70956" y="234923"/>
                        <a:pt x="73354" y="235401"/>
                      </a:cubicBezTo>
                      <a:cubicBezTo>
                        <a:pt x="75751" y="236361"/>
                        <a:pt x="78627" y="237320"/>
                        <a:pt x="81024" y="237798"/>
                      </a:cubicBezTo>
                      <a:cubicBezTo>
                        <a:pt x="82942" y="238278"/>
                        <a:pt x="84381" y="238758"/>
                        <a:pt x="86298" y="239717"/>
                      </a:cubicBezTo>
                      <a:cubicBezTo>
                        <a:pt x="87257" y="240196"/>
                        <a:pt x="88215" y="240196"/>
                        <a:pt x="89175" y="240676"/>
                      </a:cubicBezTo>
                      <a:cubicBezTo>
                        <a:pt x="91572" y="241155"/>
                        <a:pt x="93490" y="242114"/>
                        <a:pt x="95887" y="242593"/>
                      </a:cubicBezTo>
                      <a:cubicBezTo>
                        <a:pt x="99243" y="243553"/>
                        <a:pt x="102120" y="244511"/>
                        <a:pt x="105475" y="245470"/>
                      </a:cubicBezTo>
                      <a:cubicBezTo>
                        <a:pt x="107873" y="245950"/>
                        <a:pt x="110270" y="246908"/>
                        <a:pt x="112667" y="247387"/>
                      </a:cubicBezTo>
                      <a:cubicBezTo>
                        <a:pt x="114105" y="247867"/>
                        <a:pt x="115544" y="248347"/>
                        <a:pt x="117461" y="248826"/>
                      </a:cubicBezTo>
                      <a:cubicBezTo>
                        <a:pt x="119379" y="249306"/>
                        <a:pt x="121776" y="249784"/>
                        <a:pt x="123694" y="250264"/>
                      </a:cubicBezTo>
                      <a:cubicBezTo>
                        <a:pt x="126091" y="250744"/>
                        <a:pt x="128009" y="251223"/>
                        <a:pt x="130406" y="251703"/>
                      </a:cubicBezTo>
                      <a:cubicBezTo>
                        <a:pt x="134721" y="252661"/>
                        <a:pt x="139036" y="253620"/>
                        <a:pt x="143350" y="254579"/>
                      </a:cubicBezTo>
                      <a:cubicBezTo>
                        <a:pt x="145269" y="255059"/>
                        <a:pt x="147666" y="255538"/>
                        <a:pt x="149583" y="256017"/>
                      </a:cubicBezTo>
                      <a:cubicBezTo>
                        <a:pt x="150063" y="256017"/>
                        <a:pt x="150542" y="256497"/>
                        <a:pt x="151502" y="256497"/>
                      </a:cubicBezTo>
                      <a:cubicBezTo>
                        <a:pt x="157255" y="257936"/>
                        <a:pt x="163487" y="258894"/>
                        <a:pt x="170199" y="260333"/>
                      </a:cubicBezTo>
                      <a:cubicBezTo>
                        <a:pt x="170679" y="260333"/>
                        <a:pt x="171158" y="260333"/>
                        <a:pt x="171638" y="260811"/>
                      </a:cubicBezTo>
                      <a:cubicBezTo>
                        <a:pt x="177390" y="261770"/>
                        <a:pt x="183143" y="263209"/>
                        <a:pt x="189376" y="264167"/>
                      </a:cubicBezTo>
                      <a:cubicBezTo>
                        <a:pt x="190815" y="264647"/>
                        <a:pt x="192253" y="264647"/>
                        <a:pt x="193691" y="265127"/>
                      </a:cubicBezTo>
                      <a:cubicBezTo>
                        <a:pt x="200404" y="266086"/>
                        <a:pt x="207115" y="267524"/>
                        <a:pt x="213828" y="268483"/>
                      </a:cubicBezTo>
                      <a:cubicBezTo>
                        <a:pt x="216225" y="268962"/>
                        <a:pt x="218142" y="268962"/>
                        <a:pt x="220540" y="269442"/>
                      </a:cubicBezTo>
                      <a:cubicBezTo>
                        <a:pt x="223895" y="269921"/>
                        <a:pt x="227731" y="270400"/>
                        <a:pt x="231087" y="270880"/>
                      </a:cubicBezTo>
                      <a:cubicBezTo>
                        <a:pt x="232045" y="270880"/>
                        <a:pt x="233484" y="271359"/>
                        <a:pt x="234443" y="271359"/>
                      </a:cubicBezTo>
                      <a:cubicBezTo>
                        <a:pt x="238758" y="271839"/>
                        <a:pt x="242594" y="272319"/>
                        <a:pt x="246908" y="273277"/>
                      </a:cubicBezTo>
                      <a:cubicBezTo>
                        <a:pt x="250264" y="273756"/>
                        <a:pt x="254100" y="274236"/>
                        <a:pt x="257936" y="274716"/>
                      </a:cubicBezTo>
                      <a:cubicBezTo>
                        <a:pt x="262250" y="275195"/>
                        <a:pt x="266566" y="275674"/>
                        <a:pt x="270880" y="276153"/>
                      </a:cubicBezTo>
                      <a:cubicBezTo>
                        <a:pt x="273757" y="276633"/>
                        <a:pt x="276633" y="276633"/>
                        <a:pt x="279030" y="277113"/>
                      </a:cubicBezTo>
                      <a:cubicBezTo>
                        <a:pt x="279989" y="277113"/>
                        <a:pt x="280469" y="277113"/>
                        <a:pt x="281427" y="277592"/>
                      </a:cubicBezTo>
                      <a:cubicBezTo>
                        <a:pt x="289099" y="278550"/>
                        <a:pt x="296769" y="279510"/>
                        <a:pt x="304440" y="279989"/>
                      </a:cubicBezTo>
                      <a:cubicBezTo>
                        <a:pt x="305399" y="279989"/>
                        <a:pt x="306838" y="280469"/>
                        <a:pt x="307796" y="280469"/>
                      </a:cubicBezTo>
                      <a:cubicBezTo>
                        <a:pt x="316426" y="281427"/>
                        <a:pt x="325535" y="282386"/>
                        <a:pt x="334645" y="282866"/>
                      </a:cubicBezTo>
                      <a:cubicBezTo>
                        <a:pt x="335124" y="282866"/>
                        <a:pt x="335604" y="282866"/>
                        <a:pt x="336084" y="282866"/>
                      </a:cubicBezTo>
                      <a:cubicBezTo>
                        <a:pt x="337042" y="282866"/>
                        <a:pt x="338481" y="282866"/>
                        <a:pt x="339918" y="283345"/>
                      </a:cubicBezTo>
                      <a:cubicBezTo>
                        <a:pt x="349987" y="284304"/>
                        <a:pt x="360534" y="285263"/>
                        <a:pt x="371081" y="285742"/>
                      </a:cubicBezTo>
                      <a:cubicBezTo>
                        <a:pt x="373478" y="285742"/>
                        <a:pt x="375876" y="286222"/>
                        <a:pt x="377794" y="286222"/>
                      </a:cubicBezTo>
                      <a:cubicBezTo>
                        <a:pt x="389300" y="287180"/>
                        <a:pt x="400807" y="287660"/>
                        <a:pt x="412313" y="288619"/>
                      </a:cubicBezTo>
                      <a:cubicBezTo>
                        <a:pt x="413272" y="288619"/>
                        <a:pt x="414230" y="288619"/>
                        <a:pt x="414710" y="288619"/>
                      </a:cubicBezTo>
                      <a:cubicBezTo>
                        <a:pt x="416627" y="288619"/>
                        <a:pt x="418546" y="288619"/>
                        <a:pt x="420943" y="289099"/>
                      </a:cubicBezTo>
                      <a:cubicBezTo>
                        <a:pt x="428135" y="289578"/>
                        <a:pt x="435326" y="290057"/>
                        <a:pt x="442038" y="290057"/>
                      </a:cubicBezTo>
                      <a:cubicBezTo>
                        <a:pt x="445393" y="290057"/>
                        <a:pt x="448750" y="290536"/>
                        <a:pt x="452106" y="290536"/>
                      </a:cubicBezTo>
                      <a:cubicBezTo>
                        <a:pt x="459777" y="291016"/>
                        <a:pt x="467448" y="291016"/>
                        <a:pt x="475119" y="291496"/>
                      </a:cubicBezTo>
                      <a:cubicBezTo>
                        <a:pt x="477516" y="291496"/>
                        <a:pt x="479914" y="291496"/>
                        <a:pt x="482311" y="291975"/>
                      </a:cubicBezTo>
                      <a:cubicBezTo>
                        <a:pt x="492378" y="292455"/>
                        <a:pt x="502447" y="292455"/>
                        <a:pt x="512514" y="292933"/>
                      </a:cubicBezTo>
                      <a:cubicBezTo>
                        <a:pt x="514911" y="292933"/>
                        <a:pt x="517309" y="292933"/>
                        <a:pt x="519227" y="292933"/>
                      </a:cubicBezTo>
                      <a:cubicBezTo>
                        <a:pt x="526897" y="292933"/>
                        <a:pt x="535049" y="293413"/>
                        <a:pt x="542719" y="293413"/>
                      </a:cubicBezTo>
                      <a:cubicBezTo>
                        <a:pt x="546075" y="293413"/>
                        <a:pt x="549432" y="293413"/>
                        <a:pt x="552787" y="293413"/>
                      </a:cubicBezTo>
                      <a:cubicBezTo>
                        <a:pt x="559979" y="293413"/>
                        <a:pt x="567170" y="293413"/>
                        <a:pt x="574362" y="293413"/>
                      </a:cubicBezTo>
                      <a:cubicBezTo>
                        <a:pt x="577238" y="293413"/>
                        <a:pt x="580595" y="293413"/>
                        <a:pt x="583471" y="293413"/>
                      </a:cubicBezTo>
                      <a:cubicBezTo>
                        <a:pt x="593059" y="293413"/>
                        <a:pt x="602648" y="293413"/>
                        <a:pt x="611758" y="292933"/>
                      </a:cubicBezTo>
                      <a:cubicBezTo>
                        <a:pt x="612237" y="292933"/>
                        <a:pt x="612717" y="292933"/>
                        <a:pt x="613195" y="292933"/>
                      </a:cubicBezTo>
                      <a:cubicBezTo>
                        <a:pt x="623264" y="292933"/>
                        <a:pt x="632853" y="292455"/>
                        <a:pt x="642921" y="292455"/>
                      </a:cubicBezTo>
                      <a:cubicBezTo>
                        <a:pt x="645797" y="292455"/>
                        <a:pt x="648674" y="292455"/>
                        <a:pt x="652030" y="291975"/>
                      </a:cubicBezTo>
                      <a:cubicBezTo>
                        <a:pt x="659221" y="291975"/>
                        <a:pt x="665933" y="291496"/>
                        <a:pt x="673125" y="291016"/>
                      </a:cubicBezTo>
                      <a:cubicBezTo>
                        <a:pt x="675043" y="291016"/>
                        <a:pt x="676482" y="291016"/>
                        <a:pt x="678399" y="291016"/>
                      </a:cubicBezTo>
                      <a:cubicBezTo>
                        <a:pt x="679837" y="291016"/>
                        <a:pt x="680796" y="291016"/>
                        <a:pt x="682234" y="291016"/>
                      </a:cubicBezTo>
                      <a:cubicBezTo>
                        <a:pt x="693740" y="290536"/>
                        <a:pt x="705726" y="290057"/>
                        <a:pt x="716753" y="289099"/>
                      </a:cubicBezTo>
                      <a:cubicBezTo>
                        <a:pt x="718192" y="289099"/>
                        <a:pt x="720109" y="289099"/>
                        <a:pt x="721548" y="288619"/>
                      </a:cubicBezTo>
                      <a:cubicBezTo>
                        <a:pt x="732095" y="288139"/>
                        <a:pt x="742642" y="287180"/>
                        <a:pt x="752711" y="286702"/>
                      </a:cubicBezTo>
                      <a:cubicBezTo>
                        <a:pt x="754150" y="286702"/>
                        <a:pt x="755588" y="286702"/>
                        <a:pt x="757025" y="286222"/>
                      </a:cubicBezTo>
                      <a:cubicBezTo>
                        <a:pt x="757985" y="286222"/>
                        <a:pt x="758944" y="286222"/>
                        <a:pt x="759423" y="286222"/>
                      </a:cubicBezTo>
                      <a:cubicBezTo>
                        <a:pt x="767094" y="285742"/>
                        <a:pt x="774286" y="285263"/>
                        <a:pt x="781957" y="284304"/>
                      </a:cubicBezTo>
                      <a:cubicBezTo>
                        <a:pt x="783394" y="284304"/>
                        <a:pt x="784833" y="284304"/>
                        <a:pt x="785791" y="283825"/>
                      </a:cubicBezTo>
                      <a:cubicBezTo>
                        <a:pt x="794422" y="282866"/>
                        <a:pt x="803052" y="282386"/>
                        <a:pt x="811682" y="281427"/>
                      </a:cubicBezTo>
                      <a:cubicBezTo>
                        <a:pt x="812160" y="281427"/>
                        <a:pt x="812640" y="281427"/>
                        <a:pt x="813120" y="281427"/>
                      </a:cubicBezTo>
                      <a:cubicBezTo>
                        <a:pt x="815996" y="280947"/>
                        <a:pt x="818393" y="280947"/>
                        <a:pt x="821270" y="280469"/>
                      </a:cubicBezTo>
                      <a:cubicBezTo>
                        <a:pt x="825585" y="279989"/>
                        <a:pt x="829900" y="279510"/>
                        <a:pt x="834695" y="279030"/>
                      </a:cubicBezTo>
                      <a:cubicBezTo>
                        <a:pt x="838050" y="278550"/>
                        <a:pt x="841406" y="278072"/>
                        <a:pt x="844762" y="277592"/>
                      </a:cubicBezTo>
                      <a:cubicBezTo>
                        <a:pt x="849078" y="277113"/>
                        <a:pt x="853392" y="276633"/>
                        <a:pt x="857228" y="276153"/>
                      </a:cubicBezTo>
                      <a:cubicBezTo>
                        <a:pt x="858186" y="276153"/>
                        <a:pt x="859145" y="276153"/>
                        <a:pt x="860104" y="275674"/>
                      </a:cubicBezTo>
                      <a:cubicBezTo>
                        <a:pt x="862981" y="275195"/>
                        <a:pt x="865858" y="274716"/>
                        <a:pt x="868255" y="274716"/>
                      </a:cubicBezTo>
                      <a:cubicBezTo>
                        <a:pt x="871611" y="274236"/>
                        <a:pt x="874487" y="273756"/>
                        <a:pt x="877844" y="273277"/>
                      </a:cubicBezTo>
                      <a:cubicBezTo>
                        <a:pt x="881678" y="272797"/>
                        <a:pt x="885035" y="272319"/>
                        <a:pt x="888870" y="271359"/>
                      </a:cubicBezTo>
                      <a:cubicBezTo>
                        <a:pt x="891747" y="270880"/>
                        <a:pt x="895103" y="270400"/>
                        <a:pt x="897980" y="269921"/>
                      </a:cubicBezTo>
                      <a:cubicBezTo>
                        <a:pt x="898458" y="269921"/>
                        <a:pt x="899418" y="269921"/>
                        <a:pt x="899897" y="269442"/>
                      </a:cubicBezTo>
                      <a:cubicBezTo>
                        <a:pt x="903253" y="268962"/>
                        <a:pt x="906130" y="268483"/>
                        <a:pt x="909486" y="268003"/>
                      </a:cubicBezTo>
                      <a:cubicBezTo>
                        <a:pt x="911883" y="267524"/>
                        <a:pt x="914760" y="267044"/>
                        <a:pt x="917157" y="266564"/>
                      </a:cubicBezTo>
                      <a:cubicBezTo>
                        <a:pt x="921471" y="265606"/>
                        <a:pt x="925307" y="265127"/>
                        <a:pt x="929143" y="264167"/>
                      </a:cubicBezTo>
                      <a:cubicBezTo>
                        <a:pt x="931060" y="263689"/>
                        <a:pt x="933457" y="263209"/>
                        <a:pt x="935376" y="262730"/>
                      </a:cubicBezTo>
                      <a:cubicBezTo>
                        <a:pt x="935376" y="262730"/>
                        <a:pt x="935854" y="262730"/>
                        <a:pt x="935854" y="262730"/>
                      </a:cubicBezTo>
                      <a:cubicBezTo>
                        <a:pt x="941607" y="261770"/>
                        <a:pt x="947362" y="260333"/>
                        <a:pt x="953115" y="258894"/>
                      </a:cubicBezTo>
                      <a:cubicBezTo>
                        <a:pt x="958388" y="257456"/>
                        <a:pt x="963662" y="256497"/>
                        <a:pt x="968936" y="255059"/>
                      </a:cubicBezTo>
                      <a:cubicBezTo>
                        <a:pt x="968936" y="255059"/>
                        <a:pt x="969415" y="255059"/>
                        <a:pt x="969415" y="255059"/>
                      </a:cubicBezTo>
                      <a:cubicBezTo>
                        <a:pt x="970853" y="254579"/>
                        <a:pt x="971812" y="254579"/>
                        <a:pt x="973251" y="254100"/>
                      </a:cubicBezTo>
                      <a:cubicBezTo>
                        <a:pt x="977086" y="253141"/>
                        <a:pt x="980442" y="252181"/>
                        <a:pt x="983798" y="251223"/>
                      </a:cubicBezTo>
                      <a:cubicBezTo>
                        <a:pt x="985716" y="250744"/>
                        <a:pt x="987154" y="250264"/>
                        <a:pt x="989072" y="249784"/>
                      </a:cubicBezTo>
                      <a:cubicBezTo>
                        <a:pt x="991948" y="248826"/>
                        <a:pt x="994825" y="247867"/>
                        <a:pt x="997702" y="247387"/>
                      </a:cubicBezTo>
                      <a:cubicBezTo>
                        <a:pt x="998181" y="247387"/>
                        <a:pt x="999139" y="246908"/>
                        <a:pt x="999619" y="246908"/>
                      </a:cubicBezTo>
                      <a:cubicBezTo>
                        <a:pt x="1000578" y="246428"/>
                        <a:pt x="1001537" y="246428"/>
                        <a:pt x="1002496" y="245950"/>
                      </a:cubicBezTo>
                      <a:cubicBezTo>
                        <a:pt x="1005852" y="244990"/>
                        <a:pt x="1009208" y="244031"/>
                        <a:pt x="1012085" y="242593"/>
                      </a:cubicBezTo>
                      <a:cubicBezTo>
                        <a:pt x="1013522" y="242114"/>
                        <a:pt x="1014961" y="241634"/>
                        <a:pt x="1016400" y="241155"/>
                      </a:cubicBezTo>
                      <a:cubicBezTo>
                        <a:pt x="1019755" y="239717"/>
                        <a:pt x="1023591" y="238758"/>
                        <a:pt x="1026468" y="237320"/>
                      </a:cubicBezTo>
                      <a:cubicBezTo>
                        <a:pt x="1026947" y="237320"/>
                        <a:pt x="1027427" y="236840"/>
                        <a:pt x="1027906" y="236840"/>
                      </a:cubicBezTo>
                      <a:cubicBezTo>
                        <a:pt x="1027906" y="236840"/>
                        <a:pt x="1027906" y="236840"/>
                        <a:pt x="1028385" y="236840"/>
                      </a:cubicBezTo>
                      <a:cubicBezTo>
                        <a:pt x="1028865" y="236840"/>
                        <a:pt x="1029344" y="236361"/>
                        <a:pt x="1029824" y="236361"/>
                      </a:cubicBezTo>
                      <a:cubicBezTo>
                        <a:pt x="1032221" y="235401"/>
                        <a:pt x="1034618" y="234443"/>
                        <a:pt x="1036536" y="233484"/>
                      </a:cubicBezTo>
                      <a:cubicBezTo>
                        <a:pt x="1037494" y="233004"/>
                        <a:pt x="1038454" y="232525"/>
                        <a:pt x="1038933" y="232045"/>
                      </a:cubicBezTo>
                      <a:cubicBezTo>
                        <a:pt x="1040851" y="231087"/>
                        <a:pt x="1042289" y="230128"/>
                        <a:pt x="1044207" y="229648"/>
                      </a:cubicBezTo>
                      <a:cubicBezTo>
                        <a:pt x="1045166" y="229170"/>
                        <a:pt x="1045645" y="228690"/>
                        <a:pt x="1046604" y="228210"/>
                      </a:cubicBezTo>
                      <a:cubicBezTo>
                        <a:pt x="1048521" y="227251"/>
                        <a:pt x="1050440" y="226292"/>
                        <a:pt x="1051877" y="225334"/>
                      </a:cubicBezTo>
                      <a:cubicBezTo>
                        <a:pt x="1052357" y="224854"/>
                        <a:pt x="1052837" y="224854"/>
                        <a:pt x="1053316" y="224375"/>
                      </a:cubicBezTo>
                      <a:cubicBezTo>
                        <a:pt x="1053316" y="224375"/>
                        <a:pt x="1053796" y="224375"/>
                        <a:pt x="1053796" y="224375"/>
                      </a:cubicBezTo>
                      <a:cubicBezTo>
                        <a:pt x="1055713" y="222937"/>
                        <a:pt x="1057631" y="221978"/>
                        <a:pt x="1059549" y="220540"/>
                      </a:cubicBezTo>
                      <a:cubicBezTo>
                        <a:pt x="1060029" y="220060"/>
                        <a:pt x="1060029" y="220060"/>
                        <a:pt x="1060507" y="219581"/>
                      </a:cubicBezTo>
                      <a:cubicBezTo>
                        <a:pt x="1061946" y="218621"/>
                        <a:pt x="1063384" y="217662"/>
                        <a:pt x="1064343" y="216224"/>
                      </a:cubicBezTo>
                      <a:cubicBezTo>
                        <a:pt x="1068657" y="216704"/>
                        <a:pt x="1069137" y="216224"/>
                        <a:pt x="106961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5" name="Freeform: Shape 774">
                  <a:extLst>
                    <a:ext uri="{FF2B5EF4-FFF2-40B4-BE49-F238E27FC236}">
                      <a16:creationId xmlns:a16="http://schemas.microsoft.com/office/drawing/2014/main" id="{2C4EAAF8-D7BD-4517-9734-3999B78DD647}"/>
                    </a:ext>
                  </a:extLst>
                </p:cNvPr>
                <p:cNvSpPr/>
                <p:nvPr/>
              </p:nvSpPr>
              <p:spPr>
                <a:xfrm>
                  <a:off x="13767419" y="11329677"/>
                  <a:ext cx="634289" cy="158213"/>
                </a:xfrm>
                <a:custGeom>
                  <a:avLst/>
                  <a:gdLst>
                    <a:gd name="connsiteX0" fmla="*/ 439641 w 634289"/>
                    <a:gd name="connsiteY0" fmla="*/ 58012 h 158213"/>
                    <a:gd name="connsiteX1" fmla="*/ 0 w 634289"/>
                    <a:gd name="connsiteY1" fmla="*/ 0 h 158213"/>
                    <a:gd name="connsiteX2" fmla="*/ 0 w 634289"/>
                    <a:gd name="connsiteY2" fmla="*/ 104037 h 158213"/>
                    <a:gd name="connsiteX3" fmla="*/ 1917 w 634289"/>
                    <a:gd name="connsiteY3" fmla="*/ 104517 h 158213"/>
                    <a:gd name="connsiteX4" fmla="*/ 4794 w 634289"/>
                    <a:gd name="connsiteY4" fmla="*/ 105475 h 158213"/>
                    <a:gd name="connsiteX5" fmla="*/ 11506 w 634289"/>
                    <a:gd name="connsiteY5" fmla="*/ 107394 h 158213"/>
                    <a:gd name="connsiteX6" fmla="*/ 21095 w 634289"/>
                    <a:gd name="connsiteY6" fmla="*/ 110270 h 158213"/>
                    <a:gd name="connsiteX7" fmla="*/ 28286 w 634289"/>
                    <a:gd name="connsiteY7" fmla="*/ 112188 h 158213"/>
                    <a:gd name="connsiteX8" fmla="*/ 33080 w 634289"/>
                    <a:gd name="connsiteY8" fmla="*/ 113626 h 158213"/>
                    <a:gd name="connsiteX9" fmla="*/ 39313 w 634289"/>
                    <a:gd name="connsiteY9" fmla="*/ 115064 h 158213"/>
                    <a:gd name="connsiteX10" fmla="*/ 46025 w 634289"/>
                    <a:gd name="connsiteY10" fmla="*/ 116503 h 158213"/>
                    <a:gd name="connsiteX11" fmla="*/ 58969 w 634289"/>
                    <a:gd name="connsiteY11" fmla="*/ 119380 h 158213"/>
                    <a:gd name="connsiteX12" fmla="*/ 65202 w 634289"/>
                    <a:gd name="connsiteY12" fmla="*/ 120817 h 158213"/>
                    <a:gd name="connsiteX13" fmla="*/ 67121 w 634289"/>
                    <a:gd name="connsiteY13" fmla="*/ 121297 h 158213"/>
                    <a:gd name="connsiteX14" fmla="*/ 85818 w 634289"/>
                    <a:gd name="connsiteY14" fmla="*/ 125133 h 158213"/>
                    <a:gd name="connsiteX15" fmla="*/ 87257 w 634289"/>
                    <a:gd name="connsiteY15" fmla="*/ 125611 h 158213"/>
                    <a:gd name="connsiteX16" fmla="*/ 104996 w 634289"/>
                    <a:gd name="connsiteY16" fmla="*/ 128968 h 158213"/>
                    <a:gd name="connsiteX17" fmla="*/ 109310 w 634289"/>
                    <a:gd name="connsiteY17" fmla="*/ 129927 h 158213"/>
                    <a:gd name="connsiteX18" fmla="*/ 129447 w 634289"/>
                    <a:gd name="connsiteY18" fmla="*/ 133283 h 158213"/>
                    <a:gd name="connsiteX19" fmla="*/ 136159 w 634289"/>
                    <a:gd name="connsiteY19" fmla="*/ 134241 h 158213"/>
                    <a:gd name="connsiteX20" fmla="*/ 146706 w 634289"/>
                    <a:gd name="connsiteY20" fmla="*/ 135680 h 158213"/>
                    <a:gd name="connsiteX21" fmla="*/ 150062 w 634289"/>
                    <a:gd name="connsiteY21" fmla="*/ 136160 h 158213"/>
                    <a:gd name="connsiteX22" fmla="*/ 162528 w 634289"/>
                    <a:gd name="connsiteY22" fmla="*/ 138077 h 158213"/>
                    <a:gd name="connsiteX23" fmla="*/ 173555 w 634289"/>
                    <a:gd name="connsiteY23" fmla="*/ 139516 h 158213"/>
                    <a:gd name="connsiteX24" fmla="*/ 186499 w 634289"/>
                    <a:gd name="connsiteY24" fmla="*/ 140954 h 158213"/>
                    <a:gd name="connsiteX25" fmla="*/ 194649 w 634289"/>
                    <a:gd name="connsiteY25" fmla="*/ 141913 h 158213"/>
                    <a:gd name="connsiteX26" fmla="*/ 197047 w 634289"/>
                    <a:gd name="connsiteY26" fmla="*/ 142392 h 158213"/>
                    <a:gd name="connsiteX27" fmla="*/ 220060 w 634289"/>
                    <a:gd name="connsiteY27" fmla="*/ 144789 h 158213"/>
                    <a:gd name="connsiteX28" fmla="*/ 223415 w 634289"/>
                    <a:gd name="connsiteY28" fmla="*/ 145269 h 158213"/>
                    <a:gd name="connsiteX29" fmla="*/ 250264 w 634289"/>
                    <a:gd name="connsiteY29" fmla="*/ 147666 h 158213"/>
                    <a:gd name="connsiteX30" fmla="*/ 251703 w 634289"/>
                    <a:gd name="connsiteY30" fmla="*/ 147666 h 158213"/>
                    <a:gd name="connsiteX31" fmla="*/ 255537 w 634289"/>
                    <a:gd name="connsiteY31" fmla="*/ 148146 h 158213"/>
                    <a:gd name="connsiteX32" fmla="*/ 286700 w 634289"/>
                    <a:gd name="connsiteY32" fmla="*/ 150543 h 158213"/>
                    <a:gd name="connsiteX33" fmla="*/ 293413 w 634289"/>
                    <a:gd name="connsiteY33" fmla="*/ 151022 h 158213"/>
                    <a:gd name="connsiteX34" fmla="*/ 327932 w 634289"/>
                    <a:gd name="connsiteY34" fmla="*/ 153419 h 158213"/>
                    <a:gd name="connsiteX35" fmla="*/ 330329 w 634289"/>
                    <a:gd name="connsiteY35" fmla="*/ 153419 h 158213"/>
                    <a:gd name="connsiteX36" fmla="*/ 336562 w 634289"/>
                    <a:gd name="connsiteY36" fmla="*/ 153899 h 158213"/>
                    <a:gd name="connsiteX37" fmla="*/ 357657 w 634289"/>
                    <a:gd name="connsiteY37" fmla="*/ 154857 h 158213"/>
                    <a:gd name="connsiteX38" fmla="*/ 367725 w 634289"/>
                    <a:gd name="connsiteY38" fmla="*/ 155337 h 158213"/>
                    <a:gd name="connsiteX39" fmla="*/ 390739 w 634289"/>
                    <a:gd name="connsiteY39" fmla="*/ 156296 h 158213"/>
                    <a:gd name="connsiteX40" fmla="*/ 397930 w 634289"/>
                    <a:gd name="connsiteY40" fmla="*/ 156775 h 158213"/>
                    <a:gd name="connsiteX41" fmla="*/ 428133 w 634289"/>
                    <a:gd name="connsiteY41" fmla="*/ 157734 h 158213"/>
                    <a:gd name="connsiteX42" fmla="*/ 434846 w 634289"/>
                    <a:gd name="connsiteY42" fmla="*/ 157734 h 158213"/>
                    <a:gd name="connsiteX43" fmla="*/ 458338 w 634289"/>
                    <a:gd name="connsiteY43" fmla="*/ 158213 h 158213"/>
                    <a:gd name="connsiteX44" fmla="*/ 468407 w 634289"/>
                    <a:gd name="connsiteY44" fmla="*/ 158213 h 158213"/>
                    <a:gd name="connsiteX45" fmla="*/ 489981 w 634289"/>
                    <a:gd name="connsiteY45" fmla="*/ 158213 h 158213"/>
                    <a:gd name="connsiteX46" fmla="*/ 499090 w 634289"/>
                    <a:gd name="connsiteY46" fmla="*/ 158213 h 158213"/>
                    <a:gd name="connsiteX47" fmla="*/ 527377 w 634289"/>
                    <a:gd name="connsiteY47" fmla="*/ 157734 h 158213"/>
                    <a:gd name="connsiteX48" fmla="*/ 528815 w 634289"/>
                    <a:gd name="connsiteY48" fmla="*/ 157734 h 158213"/>
                    <a:gd name="connsiteX49" fmla="*/ 558540 w 634289"/>
                    <a:gd name="connsiteY49" fmla="*/ 157255 h 158213"/>
                    <a:gd name="connsiteX50" fmla="*/ 567649 w 634289"/>
                    <a:gd name="connsiteY50" fmla="*/ 156775 h 158213"/>
                    <a:gd name="connsiteX51" fmla="*/ 588744 w 634289"/>
                    <a:gd name="connsiteY51" fmla="*/ 155816 h 158213"/>
                    <a:gd name="connsiteX52" fmla="*/ 594018 w 634289"/>
                    <a:gd name="connsiteY52" fmla="*/ 155816 h 158213"/>
                    <a:gd name="connsiteX53" fmla="*/ 597854 w 634289"/>
                    <a:gd name="connsiteY53" fmla="*/ 155816 h 158213"/>
                    <a:gd name="connsiteX54" fmla="*/ 632373 w 634289"/>
                    <a:gd name="connsiteY54" fmla="*/ 153899 h 158213"/>
                    <a:gd name="connsiteX55" fmla="*/ 634290 w 634289"/>
                    <a:gd name="connsiteY55" fmla="*/ 153899 h 158213"/>
                    <a:gd name="connsiteX56" fmla="*/ 634290 w 634289"/>
                    <a:gd name="connsiteY56" fmla="*/ 48423 h 158213"/>
                    <a:gd name="connsiteX57" fmla="*/ 439641 w 634289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89" h="158213">
                      <a:moveTo>
                        <a:pt x="439641" y="58012"/>
                      </a:moveTo>
                      <a:cubicBezTo>
                        <a:pt x="270880" y="58012"/>
                        <a:pt x="116981" y="35958"/>
                        <a:pt x="0" y="0"/>
                      </a:cubicBezTo>
                      <a:lnTo>
                        <a:pt x="0" y="104037"/>
                      </a:lnTo>
                      <a:cubicBezTo>
                        <a:pt x="479" y="104037"/>
                        <a:pt x="1437" y="104517"/>
                        <a:pt x="1917" y="104517"/>
                      </a:cubicBezTo>
                      <a:cubicBezTo>
                        <a:pt x="2876" y="104997"/>
                        <a:pt x="3835" y="104997"/>
                        <a:pt x="4794" y="105475"/>
                      </a:cubicBezTo>
                      <a:cubicBezTo>
                        <a:pt x="7192" y="105955"/>
                        <a:pt x="9109" y="106914"/>
                        <a:pt x="11506" y="107394"/>
                      </a:cubicBezTo>
                      <a:cubicBezTo>
                        <a:pt x="14862" y="108352"/>
                        <a:pt x="17739" y="109311"/>
                        <a:pt x="21095" y="110270"/>
                      </a:cubicBezTo>
                      <a:cubicBezTo>
                        <a:pt x="23492" y="110750"/>
                        <a:pt x="25889" y="111708"/>
                        <a:pt x="28286" y="112188"/>
                      </a:cubicBezTo>
                      <a:cubicBezTo>
                        <a:pt x="29725" y="112667"/>
                        <a:pt x="31163" y="113147"/>
                        <a:pt x="33080" y="113626"/>
                      </a:cubicBezTo>
                      <a:cubicBezTo>
                        <a:pt x="34998" y="114105"/>
                        <a:pt x="37395" y="114585"/>
                        <a:pt x="39313" y="115064"/>
                      </a:cubicBezTo>
                      <a:cubicBezTo>
                        <a:pt x="41711" y="115544"/>
                        <a:pt x="43628" y="116023"/>
                        <a:pt x="46025" y="116503"/>
                      </a:cubicBezTo>
                      <a:cubicBezTo>
                        <a:pt x="50341" y="117461"/>
                        <a:pt x="54655" y="118420"/>
                        <a:pt x="58969" y="119380"/>
                      </a:cubicBezTo>
                      <a:cubicBezTo>
                        <a:pt x="60888" y="119858"/>
                        <a:pt x="63285" y="120338"/>
                        <a:pt x="65202" y="120817"/>
                      </a:cubicBezTo>
                      <a:cubicBezTo>
                        <a:pt x="65682" y="120817"/>
                        <a:pt x="66161" y="121297"/>
                        <a:pt x="67121" y="121297"/>
                      </a:cubicBezTo>
                      <a:cubicBezTo>
                        <a:pt x="72874" y="122736"/>
                        <a:pt x="79107" y="123694"/>
                        <a:pt x="85818" y="125133"/>
                      </a:cubicBezTo>
                      <a:cubicBezTo>
                        <a:pt x="86298" y="125133"/>
                        <a:pt x="86777" y="125133"/>
                        <a:pt x="87257" y="125611"/>
                      </a:cubicBezTo>
                      <a:cubicBezTo>
                        <a:pt x="93010" y="126571"/>
                        <a:pt x="98763" y="128009"/>
                        <a:pt x="104996" y="128968"/>
                      </a:cubicBezTo>
                      <a:cubicBezTo>
                        <a:pt x="106434" y="129447"/>
                        <a:pt x="107873" y="129447"/>
                        <a:pt x="109310" y="129927"/>
                      </a:cubicBezTo>
                      <a:cubicBezTo>
                        <a:pt x="116023" y="130886"/>
                        <a:pt x="122734" y="132324"/>
                        <a:pt x="129447" y="133283"/>
                      </a:cubicBezTo>
                      <a:cubicBezTo>
                        <a:pt x="131844" y="133763"/>
                        <a:pt x="133762" y="133763"/>
                        <a:pt x="136159" y="134241"/>
                      </a:cubicBezTo>
                      <a:cubicBezTo>
                        <a:pt x="139515" y="134721"/>
                        <a:pt x="143350" y="135200"/>
                        <a:pt x="146706" y="135680"/>
                      </a:cubicBezTo>
                      <a:cubicBezTo>
                        <a:pt x="147665" y="135680"/>
                        <a:pt x="149103" y="136160"/>
                        <a:pt x="150062" y="136160"/>
                      </a:cubicBezTo>
                      <a:cubicBezTo>
                        <a:pt x="154377" y="136639"/>
                        <a:pt x="158213" y="137119"/>
                        <a:pt x="162528" y="138077"/>
                      </a:cubicBezTo>
                      <a:cubicBezTo>
                        <a:pt x="165883" y="138557"/>
                        <a:pt x="169719" y="139036"/>
                        <a:pt x="173555" y="139516"/>
                      </a:cubicBezTo>
                      <a:cubicBezTo>
                        <a:pt x="177869" y="139994"/>
                        <a:pt x="182185" y="140474"/>
                        <a:pt x="186499" y="140954"/>
                      </a:cubicBezTo>
                      <a:cubicBezTo>
                        <a:pt x="189376" y="141433"/>
                        <a:pt x="192252" y="141433"/>
                        <a:pt x="194649" y="141913"/>
                      </a:cubicBezTo>
                      <a:cubicBezTo>
                        <a:pt x="195608" y="141913"/>
                        <a:pt x="196088" y="141913"/>
                        <a:pt x="197047" y="142392"/>
                      </a:cubicBezTo>
                      <a:cubicBezTo>
                        <a:pt x="204718" y="143351"/>
                        <a:pt x="212388" y="144310"/>
                        <a:pt x="220060" y="144789"/>
                      </a:cubicBezTo>
                      <a:cubicBezTo>
                        <a:pt x="221018" y="144789"/>
                        <a:pt x="222457" y="145269"/>
                        <a:pt x="223415" y="145269"/>
                      </a:cubicBezTo>
                      <a:cubicBezTo>
                        <a:pt x="232045" y="146227"/>
                        <a:pt x="241154" y="147186"/>
                        <a:pt x="250264" y="147666"/>
                      </a:cubicBezTo>
                      <a:cubicBezTo>
                        <a:pt x="250743" y="147666"/>
                        <a:pt x="251223" y="147666"/>
                        <a:pt x="251703" y="147666"/>
                      </a:cubicBezTo>
                      <a:cubicBezTo>
                        <a:pt x="252661" y="147666"/>
                        <a:pt x="254100" y="147666"/>
                        <a:pt x="255537" y="148146"/>
                      </a:cubicBezTo>
                      <a:cubicBezTo>
                        <a:pt x="265606" y="149104"/>
                        <a:pt x="276153" y="150063"/>
                        <a:pt x="286700" y="150543"/>
                      </a:cubicBezTo>
                      <a:cubicBezTo>
                        <a:pt x="289098" y="150543"/>
                        <a:pt x="291495" y="151022"/>
                        <a:pt x="293413" y="151022"/>
                      </a:cubicBezTo>
                      <a:cubicBezTo>
                        <a:pt x="304919" y="151980"/>
                        <a:pt x="316426" y="152460"/>
                        <a:pt x="327932" y="153419"/>
                      </a:cubicBezTo>
                      <a:cubicBezTo>
                        <a:pt x="328891" y="153419"/>
                        <a:pt x="329849" y="153419"/>
                        <a:pt x="330329" y="153419"/>
                      </a:cubicBezTo>
                      <a:cubicBezTo>
                        <a:pt x="332247" y="153419"/>
                        <a:pt x="334165" y="153419"/>
                        <a:pt x="336562" y="153899"/>
                      </a:cubicBezTo>
                      <a:cubicBezTo>
                        <a:pt x="343754" y="154377"/>
                        <a:pt x="350945" y="154857"/>
                        <a:pt x="357657" y="154857"/>
                      </a:cubicBezTo>
                      <a:cubicBezTo>
                        <a:pt x="361013" y="154857"/>
                        <a:pt x="364370" y="155337"/>
                        <a:pt x="367725" y="155337"/>
                      </a:cubicBezTo>
                      <a:cubicBezTo>
                        <a:pt x="375396" y="155816"/>
                        <a:pt x="383067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5"/>
                      </a:cubicBezTo>
                      <a:cubicBezTo>
                        <a:pt x="407997" y="157255"/>
                        <a:pt x="418066" y="157255"/>
                        <a:pt x="428133" y="157734"/>
                      </a:cubicBezTo>
                      <a:cubicBezTo>
                        <a:pt x="430531" y="157734"/>
                        <a:pt x="432928" y="157734"/>
                        <a:pt x="434846" y="157734"/>
                      </a:cubicBezTo>
                      <a:cubicBezTo>
                        <a:pt x="442516" y="157734"/>
                        <a:pt x="450668" y="158213"/>
                        <a:pt x="458338" y="158213"/>
                      </a:cubicBezTo>
                      <a:cubicBezTo>
                        <a:pt x="461694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7" y="158213"/>
                        <a:pt x="496214" y="158213"/>
                        <a:pt x="499090" y="158213"/>
                      </a:cubicBezTo>
                      <a:cubicBezTo>
                        <a:pt x="508679" y="158213"/>
                        <a:pt x="518267" y="158213"/>
                        <a:pt x="527377" y="157734"/>
                      </a:cubicBezTo>
                      <a:cubicBezTo>
                        <a:pt x="527856" y="157734"/>
                        <a:pt x="528336" y="157734"/>
                        <a:pt x="528815" y="157734"/>
                      </a:cubicBezTo>
                      <a:cubicBezTo>
                        <a:pt x="538883" y="157734"/>
                        <a:pt x="548472" y="157255"/>
                        <a:pt x="558540" y="157255"/>
                      </a:cubicBezTo>
                      <a:cubicBezTo>
                        <a:pt x="561416" y="157255"/>
                        <a:pt x="564293" y="157255"/>
                        <a:pt x="567649" y="156775"/>
                      </a:cubicBezTo>
                      <a:cubicBezTo>
                        <a:pt x="574841" y="156775"/>
                        <a:pt x="581552" y="156296"/>
                        <a:pt x="588744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0" y="155337"/>
                        <a:pt x="621345" y="154857"/>
                        <a:pt x="632373" y="153899"/>
                      </a:cubicBezTo>
                      <a:cubicBezTo>
                        <a:pt x="632853" y="153899"/>
                        <a:pt x="633331" y="153899"/>
                        <a:pt x="634290" y="153899"/>
                      </a:cubicBezTo>
                      <a:lnTo>
                        <a:pt x="634290" y="48423"/>
                      </a:lnTo>
                      <a:cubicBezTo>
                        <a:pt x="572443" y="54656"/>
                        <a:pt x="507240" y="58012"/>
                        <a:pt x="439641" y="5801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6" name="Freeform: Shape 775">
                  <a:extLst>
                    <a:ext uri="{FF2B5EF4-FFF2-40B4-BE49-F238E27FC236}">
                      <a16:creationId xmlns:a16="http://schemas.microsoft.com/office/drawing/2014/main" id="{7AB3F6E9-A947-452F-8B50-0EA7D4AA4337}"/>
                    </a:ext>
                  </a:extLst>
                </p:cNvPr>
                <p:cNvSpPr/>
                <p:nvPr/>
              </p:nvSpPr>
              <p:spPr>
                <a:xfrm>
                  <a:off x="13754573" y="11194246"/>
                  <a:ext cx="941732" cy="183605"/>
                </a:xfrm>
                <a:custGeom>
                  <a:avLst/>
                  <a:gdLst>
                    <a:gd name="connsiteX0" fmla="*/ 109692 w 941732"/>
                    <a:gd name="connsiteY0" fmla="*/ 28997 h 183605"/>
                    <a:gd name="connsiteX1" fmla="*/ 772749 w 941732"/>
                    <a:gd name="connsiteY1" fmla="*/ 24682 h 183605"/>
                    <a:gd name="connsiteX2" fmla="*/ 832198 w 941732"/>
                    <a:gd name="connsiteY2" fmla="*/ 154608 h 183605"/>
                    <a:gd name="connsiteX3" fmla="*/ 169141 w 941732"/>
                    <a:gd name="connsiteY3" fmla="*/ 158924 h 183605"/>
                    <a:gd name="connsiteX4" fmla="*/ 109692 w 941732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732" h="183605">
                      <a:moveTo>
                        <a:pt x="109692" y="28997"/>
                      </a:moveTo>
                      <a:cubicBezTo>
                        <a:pt x="276535" y="-7919"/>
                        <a:pt x="573304" y="-9838"/>
                        <a:pt x="772749" y="24682"/>
                      </a:cubicBezTo>
                      <a:cubicBezTo>
                        <a:pt x="972192" y="59201"/>
                        <a:pt x="999041" y="117692"/>
                        <a:pt x="832198" y="154608"/>
                      </a:cubicBezTo>
                      <a:cubicBezTo>
                        <a:pt x="665355" y="191524"/>
                        <a:pt x="368586" y="193443"/>
                        <a:pt x="169141" y="158924"/>
                      </a:cubicBezTo>
                      <a:cubicBezTo>
                        <a:pt x="-30783" y="123925"/>
                        <a:pt x="-57152" y="65913"/>
                        <a:pt x="109692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id="{8C070F22-7BB0-4F83-9D61-4BB05A8733FC}"/>
                    </a:ext>
                  </a:extLst>
                </p:cNvPr>
                <p:cNvSpPr/>
                <p:nvPr/>
              </p:nvSpPr>
              <p:spPr>
                <a:xfrm>
                  <a:off x="13686098" y="11180762"/>
                  <a:ext cx="1078359" cy="211053"/>
                </a:xfrm>
                <a:custGeom>
                  <a:avLst/>
                  <a:gdLst>
                    <a:gd name="connsiteX0" fmla="*/ 125429 w 1078359"/>
                    <a:gd name="connsiteY0" fmla="*/ 33372 h 211053"/>
                    <a:gd name="connsiteX1" fmla="*/ 884851 w 1078359"/>
                    <a:gd name="connsiteY1" fmla="*/ 28578 h 211053"/>
                    <a:gd name="connsiteX2" fmla="*/ 952931 w 1078359"/>
                    <a:gd name="connsiteY2" fmla="*/ 177681 h 211053"/>
                    <a:gd name="connsiteX3" fmla="*/ 193508 w 1078359"/>
                    <a:gd name="connsiteY3" fmla="*/ 182475 h 211053"/>
                    <a:gd name="connsiteX4" fmla="*/ 125429 w 1078359"/>
                    <a:gd name="connsiteY4" fmla="*/ 33372 h 211053"/>
                    <a:gd name="connsiteX5" fmla="*/ 900673 w 1078359"/>
                    <a:gd name="connsiteY5" fmla="*/ 168092 h 211053"/>
                    <a:gd name="connsiteX6" fmla="*/ 841224 w 1078359"/>
                    <a:gd name="connsiteY6" fmla="*/ 38167 h 211053"/>
                    <a:gd name="connsiteX7" fmla="*/ 178166 w 1078359"/>
                    <a:gd name="connsiteY7" fmla="*/ 42481 h 211053"/>
                    <a:gd name="connsiteX8" fmla="*/ 237616 w 1078359"/>
                    <a:gd name="connsiteY8" fmla="*/ 172408 h 211053"/>
                    <a:gd name="connsiteX9" fmla="*/ 900673 w 1078359"/>
                    <a:gd name="connsiteY9" fmla="*/ 168092 h 211053"/>
                    <a:gd name="connsiteX10" fmla="*/ 900673 w 1078359"/>
                    <a:gd name="connsiteY10" fmla="*/ 16809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359" h="211053">
                      <a:moveTo>
                        <a:pt x="125429" y="33372"/>
                      </a:moveTo>
                      <a:cubicBezTo>
                        <a:pt x="316244" y="-9298"/>
                        <a:pt x="656642" y="-11215"/>
                        <a:pt x="884851" y="28578"/>
                      </a:cubicBezTo>
                      <a:cubicBezTo>
                        <a:pt x="1113541" y="68370"/>
                        <a:pt x="1143746" y="135012"/>
                        <a:pt x="952931" y="177681"/>
                      </a:cubicBezTo>
                      <a:cubicBezTo>
                        <a:pt x="762117" y="220351"/>
                        <a:pt x="421719" y="222269"/>
                        <a:pt x="193508" y="182475"/>
                      </a:cubicBezTo>
                      <a:cubicBezTo>
                        <a:pt x="-35182" y="142203"/>
                        <a:pt x="-65386" y="75561"/>
                        <a:pt x="125429" y="33372"/>
                      </a:cubicBezTo>
                      <a:close/>
                      <a:moveTo>
                        <a:pt x="900673" y="168092"/>
                      </a:moveTo>
                      <a:cubicBezTo>
                        <a:pt x="1067516" y="131176"/>
                        <a:pt x="1040667" y="72686"/>
                        <a:pt x="841224" y="38167"/>
                      </a:cubicBezTo>
                      <a:cubicBezTo>
                        <a:pt x="641779" y="3646"/>
                        <a:pt x="344530" y="5565"/>
                        <a:pt x="178166" y="42481"/>
                      </a:cubicBezTo>
                      <a:cubicBezTo>
                        <a:pt x="11323" y="79397"/>
                        <a:pt x="38172" y="137888"/>
                        <a:pt x="237616" y="172408"/>
                      </a:cubicBezTo>
                      <a:cubicBezTo>
                        <a:pt x="437061" y="206927"/>
                        <a:pt x="733830" y="205009"/>
                        <a:pt x="900673" y="168092"/>
                      </a:cubicBezTo>
                      <a:lnTo>
                        <a:pt x="900673" y="16809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8" name="Freeform: Shape 777">
                  <a:extLst>
                    <a:ext uri="{FF2B5EF4-FFF2-40B4-BE49-F238E27FC236}">
                      <a16:creationId xmlns:a16="http://schemas.microsoft.com/office/drawing/2014/main" id="{483010FE-3F90-4A3D-A9DE-2C76142E0E7A}"/>
                    </a:ext>
                  </a:extLst>
                </p:cNvPr>
                <p:cNvSpPr/>
                <p:nvPr/>
              </p:nvSpPr>
              <p:spPr>
                <a:xfrm>
                  <a:off x="13753887" y="11192808"/>
                  <a:ext cx="940276" cy="102349"/>
                </a:xfrm>
                <a:custGeom>
                  <a:avLst/>
                  <a:gdLst>
                    <a:gd name="connsiteX0" fmla="*/ 115172 w 940276"/>
                    <a:gd name="connsiteY0" fmla="*/ 38585 h 102349"/>
                    <a:gd name="connsiteX1" fmla="*/ 778229 w 940276"/>
                    <a:gd name="connsiteY1" fmla="*/ 34271 h 102349"/>
                    <a:gd name="connsiteX2" fmla="*/ 940277 w 940276"/>
                    <a:gd name="connsiteY2" fmla="*/ 90844 h 102349"/>
                    <a:gd name="connsiteX3" fmla="*/ 772475 w 940276"/>
                    <a:gd name="connsiteY3" fmla="*/ 24682 h 102349"/>
                    <a:gd name="connsiteX4" fmla="*/ 109419 w 940276"/>
                    <a:gd name="connsiteY4" fmla="*/ 28996 h 102349"/>
                    <a:gd name="connsiteX5" fmla="*/ 6820 w 940276"/>
                    <a:gd name="connsiteY5" fmla="*/ 102350 h 102349"/>
                    <a:gd name="connsiteX6" fmla="*/ 115172 w 940276"/>
                    <a:gd name="connsiteY6" fmla="*/ 38585 h 102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49">
                      <a:moveTo>
                        <a:pt x="115172" y="38585"/>
                      </a:moveTo>
                      <a:cubicBezTo>
                        <a:pt x="282015" y="1669"/>
                        <a:pt x="578784" y="-248"/>
                        <a:pt x="778229" y="34271"/>
                      </a:cubicBezTo>
                      <a:cubicBezTo>
                        <a:pt x="867403" y="49612"/>
                        <a:pt x="922059" y="70228"/>
                        <a:pt x="940277" y="90844"/>
                      </a:cubicBezTo>
                      <a:cubicBezTo>
                        <a:pt x="931648" y="66872"/>
                        <a:pt x="875075" y="42421"/>
                        <a:pt x="772475" y="24682"/>
                      </a:cubicBezTo>
                      <a:cubicBezTo>
                        <a:pt x="573031" y="-9837"/>
                        <a:pt x="275783" y="-7920"/>
                        <a:pt x="109419" y="28996"/>
                      </a:cubicBezTo>
                      <a:cubicBezTo>
                        <a:pt x="17367" y="49612"/>
                        <a:pt x="-15713" y="76461"/>
                        <a:pt x="6820" y="102350"/>
                      </a:cubicBezTo>
                      <a:cubicBezTo>
                        <a:pt x="-851" y="79817"/>
                        <a:pt x="34147" y="56804"/>
                        <a:pt x="115172" y="3858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9" name="Freeform: Shape 778">
                  <a:extLst>
                    <a:ext uri="{FF2B5EF4-FFF2-40B4-BE49-F238E27FC236}">
                      <a16:creationId xmlns:a16="http://schemas.microsoft.com/office/drawing/2014/main" id="{D55627D3-275E-44B9-BAD7-E5B76B4097E1}"/>
                    </a:ext>
                  </a:extLst>
                </p:cNvPr>
                <p:cNvSpPr/>
                <p:nvPr/>
              </p:nvSpPr>
              <p:spPr>
                <a:xfrm>
                  <a:off x="14054600" y="11223243"/>
                  <a:ext cx="351903" cy="137118"/>
                </a:xfrm>
                <a:custGeom>
                  <a:avLst/>
                  <a:gdLst>
                    <a:gd name="connsiteX0" fmla="*/ 959 w 351903"/>
                    <a:gd name="connsiteY0" fmla="*/ 48902 h 137118"/>
                    <a:gd name="connsiteX1" fmla="*/ 162528 w 351903"/>
                    <a:gd name="connsiteY1" fmla="*/ 22533 h 137118"/>
                    <a:gd name="connsiteX2" fmla="*/ 214787 w 351903"/>
                    <a:gd name="connsiteY2" fmla="*/ 0 h 137118"/>
                    <a:gd name="connsiteX3" fmla="*/ 214787 w 351903"/>
                    <a:gd name="connsiteY3" fmla="*/ 9109 h 137118"/>
                    <a:gd name="connsiteX4" fmla="*/ 211909 w 351903"/>
                    <a:gd name="connsiteY4" fmla="*/ 23013 h 137118"/>
                    <a:gd name="connsiteX5" fmla="*/ 328412 w 351903"/>
                    <a:gd name="connsiteY5" fmla="*/ 18219 h 137118"/>
                    <a:gd name="connsiteX6" fmla="*/ 328412 w 351903"/>
                    <a:gd name="connsiteY6" fmla="*/ 27327 h 137118"/>
                    <a:gd name="connsiteX7" fmla="*/ 318344 w 351903"/>
                    <a:gd name="connsiteY7" fmla="*/ 50341 h 137118"/>
                    <a:gd name="connsiteX8" fmla="*/ 262250 w 351903"/>
                    <a:gd name="connsiteY8" fmla="*/ 49861 h 137118"/>
                    <a:gd name="connsiteX9" fmla="*/ 262250 w 351903"/>
                    <a:gd name="connsiteY9" fmla="*/ 41711 h 137118"/>
                    <a:gd name="connsiteX10" fmla="*/ 260811 w 351903"/>
                    <a:gd name="connsiteY10" fmla="*/ 40272 h 137118"/>
                    <a:gd name="connsiteX11" fmla="*/ 190815 w 351903"/>
                    <a:gd name="connsiteY11" fmla="*/ 36437 h 137118"/>
                    <a:gd name="connsiteX12" fmla="*/ 123214 w 351903"/>
                    <a:gd name="connsiteY12" fmla="*/ 46985 h 137118"/>
                    <a:gd name="connsiteX13" fmla="*/ 351904 w 351903"/>
                    <a:gd name="connsiteY13" fmla="*/ 96367 h 137118"/>
                    <a:gd name="connsiteX14" fmla="*/ 190815 w 351903"/>
                    <a:gd name="connsiteY14" fmla="*/ 125611 h 137118"/>
                    <a:gd name="connsiteX15" fmla="*/ 188418 w 351903"/>
                    <a:gd name="connsiteY15" fmla="*/ 137119 h 137118"/>
                    <a:gd name="connsiteX16" fmla="*/ 138556 w 351903"/>
                    <a:gd name="connsiteY16" fmla="*/ 136639 h 137118"/>
                    <a:gd name="connsiteX17" fmla="*/ 138556 w 351903"/>
                    <a:gd name="connsiteY17" fmla="*/ 127530 h 137118"/>
                    <a:gd name="connsiteX18" fmla="*/ 140953 w 351903"/>
                    <a:gd name="connsiteY18" fmla="*/ 125133 h 137118"/>
                    <a:gd name="connsiteX19" fmla="*/ 0 w 351903"/>
                    <a:gd name="connsiteY19" fmla="*/ 117941 h 137118"/>
                    <a:gd name="connsiteX20" fmla="*/ 0 w 351903"/>
                    <a:gd name="connsiteY20" fmla="*/ 108831 h 137118"/>
                    <a:gd name="connsiteX21" fmla="*/ 66162 w 351903"/>
                    <a:gd name="connsiteY21" fmla="*/ 94928 h 137118"/>
                    <a:gd name="connsiteX22" fmla="*/ 67121 w 351903"/>
                    <a:gd name="connsiteY22" fmla="*/ 101640 h 137118"/>
                    <a:gd name="connsiteX23" fmla="*/ 71915 w 351903"/>
                    <a:gd name="connsiteY23" fmla="*/ 107393 h 137118"/>
                    <a:gd name="connsiteX24" fmla="*/ 160130 w 351903"/>
                    <a:gd name="connsiteY24" fmla="*/ 111228 h 137118"/>
                    <a:gd name="connsiteX25" fmla="*/ 229170 w 351903"/>
                    <a:gd name="connsiteY25" fmla="*/ 100681 h 137118"/>
                    <a:gd name="connsiteX26" fmla="*/ 959 w 351903"/>
                    <a:gd name="connsiteY26" fmla="*/ 48902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8">
                      <a:moveTo>
                        <a:pt x="959" y="48902"/>
                      </a:moveTo>
                      <a:cubicBezTo>
                        <a:pt x="2397" y="23492"/>
                        <a:pt x="69998" y="23013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09" y="23013"/>
                      </a:lnTo>
                      <a:cubicBezTo>
                        <a:pt x="246908" y="23492"/>
                        <a:pt x="295332" y="16780"/>
                        <a:pt x="328412" y="18219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1"/>
                      </a:lnTo>
                      <a:lnTo>
                        <a:pt x="262250" y="41711"/>
                      </a:lnTo>
                      <a:cubicBezTo>
                        <a:pt x="262250" y="41232"/>
                        <a:pt x="261291" y="40752"/>
                        <a:pt x="260811" y="40272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2" y="36437"/>
                        <a:pt x="123214" y="40272"/>
                        <a:pt x="123214" y="46985"/>
                      </a:cubicBezTo>
                      <a:cubicBezTo>
                        <a:pt x="123214" y="64724"/>
                        <a:pt x="351904" y="62806"/>
                        <a:pt x="351904" y="96367"/>
                      </a:cubicBezTo>
                      <a:cubicBezTo>
                        <a:pt x="351904" y="114105"/>
                        <a:pt x="281427" y="124173"/>
                        <a:pt x="190815" y="125611"/>
                      </a:cubicBezTo>
                      <a:lnTo>
                        <a:pt x="188418" y="137119"/>
                      </a:lnTo>
                      <a:lnTo>
                        <a:pt x="138556" y="136639"/>
                      </a:lnTo>
                      <a:lnTo>
                        <a:pt x="138556" y="127530"/>
                      </a:lnTo>
                      <a:lnTo>
                        <a:pt x="140953" y="125133"/>
                      </a:lnTo>
                      <a:cubicBezTo>
                        <a:pt x="54176" y="124173"/>
                        <a:pt x="0" y="117941"/>
                        <a:pt x="0" y="117941"/>
                      </a:cubicBezTo>
                      <a:lnTo>
                        <a:pt x="0" y="108831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1"/>
                        <a:pt x="67121" y="101640"/>
                      </a:cubicBezTo>
                      <a:cubicBezTo>
                        <a:pt x="66162" y="102120"/>
                        <a:pt x="68559" y="104996"/>
                        <a:pt x="71915" y="107393"/>
                      </a:cubicBezTo>
                      <a:cubicBezTo>
                        <a:pt x="75751" y="107873"/>
                        <a:pt x="103558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1024"/>
                        <a:pt x="-959" y="8390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80" name="Freeform: Shape 779">
                  <a:extLst>
                    <a:ext uri="{FF2B5EF4-FFF2-40B4-BE49-F238E27FC236}">
                      <a16:creationId xmlns:a16="http://schemas.microsoft.com/office/drawing/2014/main" id="{1F3CDCD5-5DB4-4034-92BA-8C83F2035C32}"/>
                    </a:ext>
                  </a:extLst>
                </p:cNvPr>
                <p:cNvSpPr/>
                <p:nvPr/>
              </p:nvSpPr>
              <p:spPr>
                <a:xfrm>
                  <a:off x="14054120" y="11222763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3 h 128488"/>
                    <a:gd name="connsiteX1" fmla="*/ 163007 w 351905"/>
                    <a:gd name="connsiteY1" fmla="*/ 13904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11 w 351905"/>
                    <a:gd name="connsiteY4" fmla="*/ 14383 h 128488"/>
                    <a:gd name="connsiteX5" fmla="*/ 328412 w 351905"/>
                    <a:gd name="connsiteY5" fmla="*/ 18699 h 128488"/>
                    <a:gd name="connsiteX6" fmla="*/ 318345 w 351905"/>
                    <a:gd name="connsiteY6" fmla="*/ 41712 h 128488"/>
                    <a:gd name="connsiteX7" fmla="*/ 262251 w 351905"/>
                    <a:gd name="connsiteY7" fmla="*/ 41232 h 128488"/>
                    <a:gd name="connsiteX8" fmla="*/ 262251 w 351905"/>
                    <a:gd name="connsiteY8" fmla="*/ 33082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5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3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10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9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4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3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3"/>
                      </a:moveTo>
                      <a:cubicBezTo>
                        <a:pt x="1439" y="23493"/>
                        <a:pt x="70478" y="14383"/>
                        <a:pt x="163007" y="13904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11" y="14383"/>
                      </a:lnTo>
                      <a:cubicBezTo>
                        <a:pt x="251224" y="15343"/>
                        <a:pt x="292455" y="16780"/>
                        <a:pt x="328412" y="18699"/>
                      </a:cubicBezTo>
                      <a:lnTo>
                        <a:pt x="318345" y="41712"/>
                      </a:lnTo>
                      <a:lnTo>
                        <a:pt x="262251" y="41232"/>
                      </a:lnTo>
                      <a:lnTo>
                        <a:pt x="262251" y="33082"/>
                      </a:lnTo>
                      <a:cubicBezTo>
                        <a:pt x="262251" y="32602"/>
                        <a:pt x="261291" y="32123"/>
                        <a:pt x="260813" y="31643"/>
                      </a:cubicBezTo>
                      <a:cubicBezTo>
                        <a:pt x="245471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5" y="31643"/>
                        <a:pt x="123215" y="38355"/>
                      </a:cubicBezTo>
                      <a:cubicBezTo>
                        <a:pt x="123215" y="56095"/>
                        <a:pt x="351905" y="54176"/>
                        <a:pt x="351905" y="87737"/>
                      </a:cubicBezTo>
                      <a:cubicBezTo>
                        <a:pt x="351905" y="105475"/>
                        <a:pt x="281429" y="115544"/>
                        <a:pt x="190815" y="116983"/>
                      </a:cubicBezTo>
                      <a:lnTo>
                        <a:pt x="188418" y="128488"/>
                      </a:lnTo>
                      <a:lnTo>
                        <a:pt x="138557" y="128010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9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2"/>
                        <a:pt x="67121" y="93490"/>
                      </a:cubicBezTo>
                      <a:cubicBezTo>
                        <a:pt x="66162" y="93969"/>
                        <a:pt x="68559" y="96847"/>
                        <a:pt x="71915" y="99244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2395"/>
                        <a:pt x="1439" y="75272"/>
                        <a:pt x="1439" y="40273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7" name="Graphic 6">
                <a:extLst>
                  <a:ext uri="{FF2B5EF4-FFF2-40B4-BE49-F238E27FC236}">
                    <a16:creationId xmlns:a16="http://schemas.microsoft.com/office/drawing/2014/main" id="{736C3FE1-1439-4292-8DCD-B65BA5FA82BD}"/>
                  </a:ext>
                </a:extLst>
              </p:cNvPr>
              <p:cNvGrpSpPr/>
              <p:nvPr/>
            </p:nvGrpSpPr>
            <p:grpSpPr>
              <a:xfrm>
                <a:off x="13718996" y="11072890"/>
                <a:ext cx="1084000" cy="307608"/>
                <a:chOff x="13718996" y="11072890"/>
                <a:chExt cx="1084000" cy="307608"/>
              </a:xfrm>
              <a:solidFill>
                <a:srgbClr val="000000"/>
              </a:solidFill>
            </p:grpSpPr>
            <p:sp>
              <p:nvSpPr>
                <p:cNvPr id="767" name="Freeform: Shape 766">
                  <a:extLst>
                    <a:ext uri="{FF2B5EF4-FFF2-40B4-BE49-F238E27FC236}">
                      <a16:creationId xmlns:a16="http://schemas.microsoft.com/office/drawing/2014/main" id="{98605398-7EE4-4497-AB97-34C3750D9E0F}"/>
                    </a:ext>
                  </a:extLst>
                </p:cNvPr>
                <p:cNvSpPr/>
                <p:nvPr/>
              </p:nvSpPr>
              <p:spPr>
                <a:xfrm>
                  <a:off x="13718996" y="11086125"/>
                  <a:ext cx="1084000" cy="293414"/>
                </a:xfrm>
                <a:custGeom>
                  <a:avLst/>
                  <a:gdLst>
                    <a:gd name="connsiteX0" fmla="*/ 1069617 w 1084000"/>
                    <a:gd name="connsiteY0" fmla="*/ 215745 h 293414"/>
                    <a:gd name="connsiteX1" fmla="*/ 1072493 w 1084000"/>
                    <a:gd name="connsiteY1" fmla="*/ 213348 h 293414"/>
                    <a:gd name="connsiteX2" fmla="*/ 1073932 w 1084000"/>
                    <a:gd name="connsiteY2" fmla="*/ 211911 h 293414"/>
                    <a:gd name="connsiteX3" fmla="*/ 1075849 w 1084000"/>
                    <a:gd name="connsiteY3" fmla="*/ 209513 h 293414"/>
                    <a:gd name="connsiteX4" fmla="*/ 1076809 w 1084000"/>
                    <a:gd name="connsiteY4" fmla="*/ 208075 h 293414"/>
                    <a:gd name="connsiteX5" fmla="*/ 1078246 w 1084000"/>
                    <a:gd name="connsiteY5" fmla="*/ 205678 h 293414"/>
                    <a:gd name="connsiteX6" fmla="*/ 1079206 w 1084000"/>
                    <a:gd name="connsiteY6" fmla="*/ 204239 h 293414"/>
                    <a:gd name="connsiteX7" fmla="*/ 1080165 w 1084000"/>
                    <a:gd name="connsiteY7" fmla="*/ 201362 h 293414"/>
                    <a:gd name="connsiteX8" fmla="*/ 1080643 w 1084000"/>
                    <a:gd name="connsiteY8" fmla="*/ 199925 h 293414"/>
                    <a:gd name="connsiteX9" fmla="*/ 1081123 w 1084000"/>
                    <a:gd name="connsiteY9" fmla="*/ 195609 h 293414"/>
                    <a:gd name="connsiteX10" fmla="*/ 1084000 w 1084000"/>
                    <a:gd name="connsiteY10" fmla="*/ 99722 h 293414"/>
                    <a:gd name="connsiteX11" fmla="*/ 1083520 w 1084000"/>
                    <a:gd name="connsiteY11" fmla="*/ 104038 h 293414"/>
                    <a:gd name="connsiteX12" fmla="*/ 1083040 w 1084000"/>
                    <a:gd name="connsiteY12" fmla="*/ 105475 h 293414"/>
                    <a:gd name="connsiteX13" fmla="*/ 1082082 w 1084000"/>
                    <a:gd name="connsiteY13" fmla="*/ 108352 h 293414"/>
                    <a:gd name="connsiteX14" fmla="*/ 1081123 w 1084000"/>
                    <a:gd name="connsiteY14" fmla="*/ 109791 h 293414"/>
                    <a:gd name="connsiteX15" fmla="*/ 1079685 w 1084000"/>
                    <a:gd name="connsiteY15" fmla="*/ 112188 h 293414"/>
                    <a:gd name="connsiteX16" fmla="*/ 1078726 w 1084000"/>
                    <a:gd name="connsiteY16" fmla="*/ 113627 h 293414"/>
                    <a:gd name="connsiteX17" fmla="*/ 1076809 w 1084000"/>
                    <a:gd name="connsiteY17" fmla="*/ 116024 h 293414"/>
                    <a:gd name="connsiteX18" fmla="*/ 1075370 w 1084000"/>
                    <a:gd name="connsiteY18" fmla="*/ 117461 h 293414"/>
                    <a:gd name="connsiteX19" fmla="*/ 1072493 w 1084000"/>
                    <a:gd name="connsiteY19" fmla="*/ 119858 h 293414"/>
                    <a:gd name="connsiteX20" fmla="*/ 1071055 w 1084000"/>
                    <a:gd name="connsiteY20" fmla="*/ 121297 h 293414"/>
                    <a:gd name="connsiteX21" fmla="*/ 1067220 w 1084000"/>
                    <a:gd name="connsiteY21" fmla="*/ 124653 h 293414"/>
                    <a:gd name="connsiteX22" fmla="*/ 1066260 w 1084000"/>
                    <a:gd name="connsiteY22" fmla="*/ 125613 h 293414"/>
                    <a:gd name="connsiteX23" fmla="*/ 1060507 w 1084000"/>
                    <a:gd name="connsiteY23" fmla="*/ 129447 h 293414"/>
                    <a:gd name="connsiteX24" fmla="*/ 1059069 w 1084000"/>
                    <a:gd name="connsiteY24" fmla="*/ 130407 h 293414"/>
                    <a:gd name="connsiteX25" fmla="*/ 1053796 w 1084000"/>
                    <a:gd name="connsiteY25" fmla="*/ 133283 h 293414"/>
                    <a:gd name="connsiteX26" fmla="*/ 1051398 w 1084000"/>
                    <a:gd name="connsiteY26" fmla="*/ 134721 h 293414"/>
                    <a:gd name="connsiteX27" fmla="*/ 1046124 w 1084000"/>
                    <a:gd name="connsiteY27" fmla="*/ 137119 h 293414"/>
                    <a:gd name="connsiteX28" fmla="*/ 1043727 w 1084000"/>
                    <a:gd name="connsiteY28" fmla="*/ 138557 h 293414"/>
                    <a:gd name="connsiteX29" fmla="*/ 1037015 w 1084000"/>
                    <a:gd name="connsiteY29" fmla="*/ 141433 h 293414"/>
                    <a:gd name="connsiteX30" fmla="*/ 1035577 w 1084000"/>
                    <a:gd name="connsiteY30" fmla="*/ 141913 h 293414"/>
                    <a:gd name="connsiteX31" fmla="*/ 1033660 w 1084000"/>
                    <a:gd name="connsiteY31" fmla="*/ 142871 h 293414"/>
                    <a:gd name="connsiteX32" fmla="*/ 1023111 w 1084000"/>
                    <a:gd name="connsiteY32" fmla="*/ 146707 h 293414"/>
                    <a:gd name="connsiteX33" fmla="*/ 1018797 w 1084000"/>
                    <a:gd name="connsiteY33" fmla="*/ 148146 h 293414"/>
                    <a:gd name="connsiteX34" fmla="*/ 1014482 w 1084000"/>
                    <a:gd name="connsiteY34" fmla="*/ 149584 h 293414"/>
                    <a:gd name="connsiteX35" fmla="*/ 1015920 w 1084000"/>
                    <a:gd name="connsiteY35" fmla="*/ 98284 h 293414"/>
                    <a:gd name="connsiteX36" fmla="*/ 1015920 w 1084000"/>
                    <a:gd name="connsiteY36" fmla="*/ 98284 h 293414"/>
                    <a:gd name="connsiteX37" fmla="*/ 1015920 w 1084000"/>
                    <a:gd name="connsiteY37" fmla="*/ 98284 h 293414"/>
                    <a:gd name="connsiteX38" fmla="*/ 1015920 w 1084000"/>
                    <a:gd name="connsiteY38" fmla="*/ 98284 h 293414"/>
                    <a:gd name="connsiteX39" fmla="*/ 1015920 w 1084000"/>
                    <a:gd name="connsiteY39" fmla="*/ 98284 h 293414"/>
                    <a:gd name="connsiteX40" fmla="*/ 1015441 w 1084000"/>
                    <a:gd name="connsiteY40" fmla="*/ 93969 h 293414"/>
                    <a:gd name="connsiteX41" fmla="*/ 1014961 w 1084000"/>
                    <a:gd name="connsiteY41" fmla="*/ 92531 h 293414"/>
                    <a:gd name="connsiteX42" fmla="*/ 1013522 w 1084000"/>
                    <a:gd name="connsiteY42" fmla="*/ 89175 h 293414"/>
                    <a:gd name="connsiteX43" fmla="*/ 1013044 w 1084000"/>
                    <a:gd name="connsiteY43" fmla="*/ 87737 h 293414"/>
                    <a:gd name="connsiteX44" fmla="*/ 1010647 w 1084000"/>
                    <a:gd name="connsiteY44" fmla="*/ 83901 h 293414"/>
                    <a:gd name="connsiteX45" fmla="*/ 1010167 w 1084000"/>
                    <a:gd name="connsiteY45" fmla="*/ 82942 h 293414"/>
                    <a:gd name="connsiteX46" fmla="*/ 1005852 w 1084000"/>
                    <a:gd name="connsiteY46" fmla="*/ 78628 h 293414"/>
                    <a:gd name="connsiteX47" fmla="*/ 1004414 w 1084000"/>
                    <a:gd name="connsiteY47" fmla="*/ 77669 h 293414"/>
                    <a:gd name="connsiteX48" fmla="*/ 1000578 w 1084000"/>
                    <a:gd name="connsiteY48" fmla="*/ 74312 h 293414"/>
                    <a:gd name="connsiteX49" fmla="*/ 998661 w 1084000"/>
                    <a:gd name="connsiteY49" fmla="*/ 72875 h 293414"/>
                    <a:gd name="connsiteX50" fmla="*/ 993866 w 1084000"/>
                    <a:gd name="connsiteY50" fmla="*/ 69518 h 293414"/>
                    <a:gd name="connsiteX51" fmla="*/ 991948 w 1084000"/>
                    <a:gd name="connsiteY51" fmla="*/ 68559 h 293414"/>
                    <a:gd name="connsiteX52" fmla="*/ 991469 w 1084000"/>
                    <a:gd name="connsiteY52" fmla="*/ 68081 h 293414"/>
                    <a:gd name="connsiteX53" fmla="*/ 989551 w 1084000"/>
                    <a:gd name="connsiteY53" fmla="*/ 67121 h 293414"/>
                    <a:gd name="connsiteX54" fmla="*/ 981881 w 1084000"/>
                    <a:gd name="connsiteY54" fmla="*/ 62806 h 293414"/>
                    <a:gd name="connsiteX55" fmla="*/ 978045 w 1084000"/>
                    <a:gd name="connsiteY55" fmla="*/ 60889 h 293414"/>
                    <a:gd name="connsiteX56" fmla="*/ 969895 w 1084000"/>
                    <a:gd name="connsiteY56" fmla="*/ 57053 h 293414"/>
                    <a:gd name="connsiteX57" fmla="*/ 967498 w 1084000"/>
                    <a:gd name="connsiteY57" fmla="*/ 56095 h 293414"/>
                    <a:gd name="connsiteX58" fmla="*/ 965579 w 1084000"/>
                    <a:gd name="connsiteY58" fmla="*/ 55135 h 293414"/>
                    <a:gd name="connsiteX59" fmla="*/ 959347 w 1084000"/>
                    <a:gd name="connsiteY59" fmla="*/ 52738 h 293414"/>
                    <a:gd name="connsiteX60" fmla="*/ 953115 w 1084000"/>
                    <a:gd name="connsiteY60" fmla="*/ 50341 h 293414"/>
                    <a:gd name="connsiteX61" fmla="*/ 946402 w 1084000"/>
                    <a:gd name="connsiteY61" fmla="*/ 47943 h 293414"/>
                    <a:gd name="connsiteX62" fmla="*/ 942087 w 1084000"/>
                    <a:gd name="connsiteY62" fmla="*/ 46506 h 293414"/>
                    <a:gd name="connsiteX63" fmla="*/ 939690 w 1084000"/>
                    <a:gd name="connsiteY63" fmla="*/ 45546 h 293414"/>
                    <a:gd name="connsiteX64" fmla="*/ 933937 w 1084000"/>
                    <a:gd name="connsiteY64" fmla="*/ 43629 h 293414"/>
                    <a:gd name="connsiteX65" fmla="*/ 925307 w 1084000"/>
                    <a:gd name="connsiteY65" fmla="*/ 41232 h 293414"/>
                    <a:gd name="connsiteX66" fmla="*/ 919074 w 1084000"/>
                    <a:gd name="connsiteY66" fmla="*/ 39315 h 293414"/>
                    <a:gd name="connsiteX67" fmla="*/ 915239 w 1084000"/>
                    <a:gd name="connsiteY67" fmla="*/ 38355 h 293414"/>
                    <a:gd name="connsiteX68" fmla="*/ 909966 w 1084000"/>
                    <a:gd name="connsiteY68" fmla="*/ 36917 h 293414"/>
                    <a:gd name="connsiteX69" fmla="*/ 904213 w 1084000"/>
                    <a:gd name="connsiteY69" fmla="*/ 35479 h 293414"/>
                    <a:gd name="connsiteX70" fmla="*/ 892705 w 1084000"/>
                    <a:gd name="connsiteY70" fmla="*/ 33082 h 293414"/>
                    <a:gd name="connsiteX71" fmla="*/ 887432 w 1084000"/>
                    <a:gd name="connsiteY71" fmla="*/ 31643 h 293414"/>
                    <a:gd name="connsiteX72" fmla="*/ 885994 w 1084000"/>
                    <a:gd name="connsiteY72" fmla="*/ 31163 h 293414"/>
                    <a:gd name="connsiteX73" fmla="*/ 869692 w 1084000"/>
                    <a:gd name="connsiteY73" fmla="*/ 27807 h 293414"/>
                    <a:gd name="connsiteX74" fmla="*/ 868255 w 1084000"/>
                    <a:gd name="connsiteY74" fmla="*/ 27329 h 293414"/>
                    <a:gd name="connsiteX75" fmla="*/ 852912 w 1084000"/>
                    <a:gd name="connsiteY75" fmla="*/ 24452 h 293414"/>
                    <a:gd name="connsiteX76" fmla="*/ 849078 w 1084000"/>
                    <a:gd name="connsiteY76" fmla="*/ 23972 h 293414"/>
                    <a:gd name="connsiteX77" fmla="*/ 832297 w 1084000"/>
                    <a:gd name="connsiteY77" fmla="*/ 21096 h 293414"/>
                    <a:gd name="connsiteX78" fmla="*/ 826543 w 1084000"/>
                    <a:gd name="connsiteY78" fmla="*/ 20137 h 293414"/>
                    <a:gd name="connsiteX79" fmla="*/ 816476 w 1084000"/>
                    <a:gd name="connsiteY79" fmla="*/ 18699 h 293414"/>
                    <a:gd name="connsiteX80" fmla="*/ 815037 w 1084000"/>
                    <a:gd name="connsiteY80" fmla="*/ 18699 h 293414"/>
                    <a:gd name="connsiteX81" fmla="*/ 797777 w 1084000"/>
                    <a:gd name="connsiteY81" fmla="*/ 16301 h 293414"/>
                    <a:gd name="connsiteX82" fmla="*/ 795860 w 1084000"/>
                    <a:gd name="connsiteY82" fmla="*/ 15822 h 293414"/>
                    <a:gd name="connsiteX83" fmla="*/ 775724 w 1084000"/>
                    <a:gd name="connsiteY83" fmla="*/ 13424 h 293414"/>
                    <a:gd name="connsiteX84" fmla="*/ 774765 w 1084000"/>
                    <a:gd name="connsiteY84" fmla="*/ 13424 h 293414"/>
                    <a:gd name="connsiteX85" fmla="*/ 770930 w 1084000"/>
                    <a:gd name="connsiteY85" fmla="*/ 12946 h 293414"/>
                    <a:gd name="connsiteX86" fmla="*/ 753191 w 1084000"/>
                    <a:gd name="connsiteY86" fmla="*/ 11027 h 293414"/>
                    <a:gd name="connsiteX87" fmla="*/ 745519 w 1084000"/>
                    <a:gd name="connsiteY87" fmla="*/ 10069 h 293414"/>
                    <a:gd name="connsiteX88" fmla="*/ 729219 w 1084000"/>
                    <a:gd name="connsiteY88" fmla="*/ 8630 h 293414"/>
                    <a:gd name="connsiteX89" fmla="*/ 724425 w 1084000"/>
                    <a:gd name="connsiteY89" fmla="*/ 8151 h 293414"/>
                    <a:gd name="connsiteX90" fmla="*/ 722028 w 1084000"/>
                    <a:gd name="connsiteY90" fmla="*/ 8151 h 293414"/>
                    <a:gd name="connsiteX91" fmla="*/ 692782 w 1084000"/>
                    <a:gd name="connsiteY91" fmla="*/ 5754 h 293414"/>
                    <a:gd name="connsiteX92" fmla="*/ 687029 w 1084000"/>
                    <a:gd name="connsiteY92" fmla="*/ 5274 h 293414"/>
                    <a:gd name="connsiteX93" fmla="*/ 656344 w 1084000"/>
                    <a:gd name="connsiteY93" fmla="*/ 3357 h 293414"/>
                    <a:gd name="connsiteX94" fmla="*/ 655866 w 1084000"/>
                    <a:gd name="connsiteY94" fmla="*/ 3357 h 293414"/>
                    <a:gd name="connsiteX95" fmla="*/ 652989 w 1084000"/>
                    <a:gd name="connsiteY95" fmla="*/ 3357 h 293414"/>
                    <a:gd name="connsiteX96" fmla="*/ 630935 w 1084000"/>
                    <a:gd name="connsiteY96" fmla="*/ 2397 h 293414"/>
                    <a:gd name="connsiteX97" fmla="*/ 623744 w 1084000"/>
                    <a:gd name="connsiteY97" fmla="*/ 1918 h 293414"/>
                    <a:gd name="connsiteX98" fmla="*/ 602169 w 1084000"/>
                    <a:gd name="connsiteY98" fmla="*/ 960 h 293414"/>
                    <a:gd name="connsiteX99" fmla="*/ 597375 w 1084000"/>
                    <a:gd name="connsiteY99" fmla="*/ 960 h 293414"/>
                    <a:gd name="connsiteX100" fmla="*/ 571485 w 1084000"/>
                    <a:gd name="connsiteY100" fmla="*/ 480 h 293414"/>
                    <a:gd name="connsiteX101" fmla="*/ 564773 w 1084000"/>
                    <a:gd name="connsiteY101" fmla="*/ 480 h 293414"/>
                    <a:gd name="connsiteX102" fmla="*/ 544637 w 1084000"/>
                    <a:gd name="connsiteY102" fmla="*/ 0 h 293414"/>
                    <a:gd name="connsiteX103" fmla="*/ 537446 w 1084000"/>
                    <a:gd name="connsiteY103" fmla="*/ 0 h 293414"/>
                    <a:gd name="connsiteX104" fmla="*/ 533130 w 1084000"/>
                    <a:gd name="connsiteY104" fmla="*/ 0 h 293414"/>
                    <a:gd name="connsiteX105" fmla="*/ 533130 w 1084000"/>
                    <a:gd name="connsiteY105" fmla="*/ 0 h 293414"/>
                    <a:gd name="connsiteX106" fmla="*/ 533130 w 1084000"/>
                    <a:gd name="connsiteY106" fmla="*/ 0 h 293414"/>
                    <a:gd name="connsiteX107" fmla="*/ 533130 w 1084000"/>
                    <a:gd name="connsiteY107" fmla="*/ 0 h 293414"/>
                    <a:gd name="connsiteX108" fmla="*/ 516830 w 1084000"/>
                    <a:gd name="connsiteY108" fmla="*/ 0 h 293414"/>
                    <a:gd name="connsiteX109" fmla="*/ 510117 w 1084000"/>
                    <a:gd name="connsiteY109" fmla="*/ 0 h 293414"/>
                    <a:gd name="connsiteX110" fmla="*/ 483269 w 1084000"/>
                    <a:gd name="connsiteY110" fmla="*/ 480 h 293414"/>
                    <a:gd name="connsiteX111" fmla="*/ 477037 w 1084000"/>
                    <a:gd name="connsiteY111" fmla="*/ 480 h 293414"/>
                    <a:gd name="connsiteX112" fmla="*/ 456421 w 1084000"/>
                    <a:gd name="connsiteY112" fmla="*/ 960 h 293414"/>
                    <a:gd name="connsiteX113" fmla="*/ 447312 w 1084000"/>
                    <a:gd name="connsiteY113" fmla="*/ 1439 h 293414"/>
                    <a:gd name="connsiteX114" fmla="*/ 430052 w 1084000"/>
                    <a:gd name="connsiteY114" fmla="*/ 1918 h 293414"/>
                    <a:gd name="connsiteX115" fmla="*/ 425258 w 1084000"/>
                    <a:gd name="connsiteY115" fmla="*/ 1918 h 293414"/>
                    <a:gd name="connsiteX116" fmla="*/ 420943 w 1084000"/>
                    <a:gd name="connsiteY116" fmla="*/ 1918 h 293414"/>
                    <a:gd name="connsiteX117" fmla="*/ 392656 w 1084000"/>
                    <a:gd name="connsiteY117" fmla="*/ 3357 h 293414"/>
                    <a:gd name="connsiteX118" fmla="*/ 389780 w 1084000"/>
                    <a:gd name="connsiteY118" fmla="*/ 3357 h 293414"/>
                    <a:gd name="connsiteX119" fmla="*/ 360055 w 1084000"/>
                    <a:gd name="connsiteY119" fmla="*/ 5274 h 293414"/>
                    <a:gd name="connsiteX120" fmla="*/ 356698 w 1084000"/>
                    <a:gd name="connsiteY120" fmla="*/ 5274 h 293414"/>
                    <a:gd name="connsiteX121" fmla="*/ 350945 w 1084000"/>
                    <a:gd name="connsiteY121" fmla="*/ 5754 h 293414"/>
                    <a:gd name="connsiteX122" fmla="*/ 337042 w 1084000"/>
                    <a:gd name="connsiteY122" fmla="*/ 6713 h 293414"/>
                    <a:gd name="connsiteX123" fmla="*/ 326974 w 1084000"/>
                    <a:gd name="connsiteY123" fmla="*/ 7671 h 293414"/>
                    <a:gd name="connsiteX124" fmla="*/ 313070 w 1084000"/>
                    <a:gd name="connsiteY124" fmla="*/ 9110 h 293414"/>
                    <a:gd name="connsiteX125" fmla="*/ 306838 w 1084000"/>
                    <a:gd name="connsiteY125" fmla="*/ 9589 h 293414"/>
                    <a:gd name="connsiteX126" fmla="*/ 303002 w 1084000"/>
                    <a:gd name="connsiteY126" fmla="*/ 10069 h 293414"/>
                    <a:gd name="connsiteX127" fmla="*/ 292934 w 1084000"/>
                    <a:gd name="connsiteY127" fmla="*/ 11027 h 293414"/>
                    <a:gd name="connsiteX128" fmla="*/ 281907 w 1084000"/>
                    <a:gd name="connsiteY128" fmla="*/ 12466 h 293414"/>
                    <a:gd name="connsiteX129" fmla="*/ 272319 w 1084000"/>
                    <a:gd name="connsiteY129" fmla="*/ 13904 h 293414"/>
                    <a:gd name="connsiteX130" fmla="*/ 265606 w 1084000"/>
                    <a:gd name="connsiteY130" fmla="*/ 14863 h 293414"/>
                    <a:gd name="connsiteX131" fmla="*/ 261291 w 1084000"/>
                    <a:gd name="connsiteY131" fmla="*/ 15343 h 293414"/>
                    <a:gd name="connsiteX132" fmla="*/ 253141 w 1084000"/>
                    <a:gd name="connsiteY132" fmla="*/ 16301 h 293414"/>
                    <a:gd name="connsiteX133" fmla="*/ 242114 w 1084000"/>
                    <a:gd name="connsiteY133" fmla="*/ 17740 h 293414"/>
                    <a:gd name="connsiteX134" fmla="*/ 234443 w 1084000"/>
                    <a:gd name="connsiteY134" fmla="*/ 19177 h 293414"/>
                    <a:gd name="connsiteX135" fmla="*/ 230128 w 1084000"/>
                    <a:gd name="connsiteY135" fmla="*/ 19657 h 293414"/>
                    <a:gd name="connsiteX136" fmla="*/ 223417 w 1084000"/>
                    <a:gd name="connsiteY136" fmla="*/ 20616 h 293414"/>
                    <a:gd name="connsiteX137" fmla="*/ 216704 w 1084000"/>
                    <a:gd name="connsiteY137" fmla="*/ 21575 h 293414"/>
                    <a:gd name="connsiteX138" fmla="*/ 205198 w 1084000"/>
                    <a:gd name="connsiteY138" fmla="*/ 23493 h 293414"/>
                    <a:gd name="connsiteX139" fmla="*/ 199445 w 1084000"/>
                    <a:gd name="connsiteY139" fmla="*/ 24452 h 293414"/>
                    <a:gd name="connsiteX140" fmla="*/ 198006 w 1084000"/>
                    <a:gd name="connsiteY140" fmla="*/ 24931 h 293414"/>
                    <a:gd name="connsiteX141" fmla="*/ 183143 w 1084000"/>
                    <a:gd name="connsiteY141" fmla="*/ 28287 h 293414"/>
                    <a:gd name="connsiteX142" fmla="*/ 169240 w 1084000"/>
                    <a:gd name="connsiteY142" fmla="*/ 31643 h 293414"/>
                    <a:gd name="connsiteX143" fmla="*/ 168760 w 1084000"/>
                    <a:gd name="connsiteY143" fmla="*/ 31643 h 293414"/>
                    <a:gd name="connsiteX144" fmla="*/ 165405 w 1084000"/>
                    <a:gd name="connsiteY144" fmla="*/ 32602 h 293414"/>
                    <a:gd name="connsiteX145" fmla="*/ 156296 w 1084000"/>
                    <a:gd name="connsiteY145" fmla="*/ 34999 h 293414"/>
                    <a:gd name="connsiteX146" fmla="*/ 151502 w 1084000"/>
                    <a:gd name="connsiteY146" fmla="*/ 36437 h 293414"/>
                    <a:gd name="connsiteX147" fmla="*/ 143830 w 1084000"/>
                    <a:gd name="connsiteY147" fmla="*/ 38835 h 293414"/>
                    <a:gd name="connsiteX148" fmla="*/ 141913 w 1084000"/>
                    <a:gd name="connsiteY148" fmla="*/ 39315 h 293414"/>
                    <a:gd name="connsiteX149" fmla="*/ 139516 w 1084000"/>
                    <a:gd name="connsiteY149" fmla="*/ 40273 h 293414"/>
                    <a:gd name="connsiteX150" fmla="*/ 131364 w 1084000"/>
                    <a:gd name="connsiteY150" fmla="*/ 43149 h 293414"/>
                    <a:gd name="connsiteX151" fmla="*/ 127530 w 1084000"/>
                    <a:gd name="connsiteY151" fmla="*/ 44588 h 293414"/>
                    <a:gd name="connsiteX152" fmla="*/ 118420 w 1084000"/>
                    <a:gd name="connsiteY152" fmla="*/ 47943 h 293414"/>
                    <a:gd name="connsiteX153" fmla="*/ 116981 w 1084000"/>
                    <a:gd name="connsiteY153" fmla="*/ 48423 h 293414"/>
                    <a:gd name="connsiteX154" fmla="*/ 116503 w 1084000"/>
                    <a:gd name="connsiteY154" fmla="*/ 48423 h 293414"/>
                    <a:gd name="connsiteX155" fmla="*/ 115064 w 1084000"/>
                    <a:gd name="connsiteY155" fmla="*/ 48903 h 293414"/>
                    <a:gd name="connsiteX156" fmla="*/ 108831 w 1084000"/>
                    <a:gd name="connsiteY156" fmla="*/ 51779 h 293414"/>
                    <a:gd name="connsiteX157" fmla="*/ 106434 w 1084000"/>
                    <a:gd name="connsiteY157" fmla="*/ 52738 h 293414"/>
                    <a:gd name="connsiteX158" fmla="*/ 101640 w 1084000"/>
                    <a:gd name="connsiteY158" fmla="*/ 55135 h 293414"/>
                    <a:gd name="connsiteX159" fmla="*/ 99722 w 1084000"/>
                    <a:gd name="connsiteY159" fmla="*/ 56095 h 293414"/>
                    <a:gd name="connsiteX160" fmla="*/ 94928 w 1084000"/>
                    <a:gd name="connsiteY160" fmla="*/ 58971 h 293414"/>
                    <a:gd name="connsiteX161" fmla="*/ 93490 w 1084000"/>
                    <a:gd name="connsiteY161" fmla="*/ 59450 h 293414"/>
                    <a:gd name="connsiteX162" fmla="*/ 93010 w 1084000"/>
                    <a:gd name="connsiteY162" fmla="*/ 59450 h 293414"/>
                    <a:gd name="connsiteX163" fmla="*/ 88215 w 1084000"/>
                    <a:gd name="connsiteY163" fmla="*/ 62806 h 293414"/>
                    <a:gd name="connsiteX164" fmla="*/ 87257 w 1084000"/>
                    <a:gd name="connsiteY164" fmla="*/ 63286 h 293414"/>
                    <a:gd name="connsiteX165" fmla="*/ 83901 w 1084000"/>
                    <a:gd name="connsiteY165" fmla="*/ 66162 h 293414"/>
                    <a:gd name="connsiteX166" fmla="*/ 82462 w 1084000"/>
                    <a:gd name="connsiteY166" fmla="*/ 67601 h 293414"/>
                    <a:gd name="connsiteX167" fmla="*/ 80065 w 1084000"/>
                    <a:gd name="connsiteY167" fmla="*/ 69998 h 293414"/>
                    <a:gd name="connsiteX168" fmla="*/ 78627 w 1084000"/>
                    <a:gd name="connsiteY168" fmla="*/ 71436 h 293414"/>
                    <a:gd name="connsiteX169" fmla="*/ 76709 w 1084000"/>
                    <a:gd name="connsiteY169" fmla="*/ 73834 h 293414"/>
                    <a:gd name="connsiteX170" fmla="*/ 75751 w 1084000"/>
                    <a:gd name="connsiteY170" fmla="*/ 75272 h 293414"/>
                    <a:gd name="connsiteX171" fmla="*/ 74312 w 1084000"/>
                    <a:gd name="connsiteY171" fmla="*/ 77669 h 293414"/>
                    <a:gd name="connsiteX172" fmla="*/ 73832 w 1084000"/>
                    <a:gd name="connsiteY172" fmla="*/ 79107 h 293414"/>
                    <a:gd name="connsiteX173" fmla="*/ 72874 w 1084000"/>
                    <a:gd name="connsiteY173" fmla="*/ 81504 h 293414"/>
                    <a:gd name="connsiteX174" fmla="*/ 72395 w 1084000"/>
                    <a:gd name="connsiteY174" fmla="*/ 82464 h 293414"/>
                    <a:gd name="connsiteX175" fmla="*/ 71915 w 1084000"/>
                    <a:gd name="connsiteY175" fmla="*/ 86298 h 293414"/>
                    <a:gd name="connsiteX176" fmla="*/ 71915 w 1084000"/>
                    <a:gd name="connsiteY176" fmla="*/ 86298 h 293414"/>
                    <a:gd name="connsiteX177" fmla="*/ 70956 w 1084000"/>
                    <a:gd name="connsiteY177" fmla="*/ 110270 h 293414"/>
                    <a:gd name="connsiteX178" fmla="*/ 69998 w 1084000"/>
                    <a:gd name="connsiteY178" fmla="*/ 137598 h 293414"/>
                    <a:gd name="connsiteX179" fmla="*/ 69038 w 1084000"/>
                    <a:gd name="connsiteY179" fmla="*/ 137119 h 293414"/>
                    <a:gd name="connsiteX180" fmla="*/ 61846 w 1084000"/>
                    <a:gd name="connsiteY180" fmla="*/ 134241 h 293414"/>
                    <a:gd name="connsiteX181" fmla="*/ 51299 w 1084000"/>
                    <a:gd name="connsiteY181" fmla="*/ 129927 h 293414"/>
                    <a:gd name="connsiteX182" fmla="*/ 50820 w 1084000"/>
                    <a:gd name="connsiteY182" fmla="*/ 129447 h 293414"/>
                    <a:gd name="connsiteX183" fmla="*/ 41232 w 1084000"/>
                    <a:gd name="connsiteY183" fmla="*/ 124653 h 293414"/>
                    <a:gd name="connsiteX184" fmla="*/ 39313 w 1084000"/>
                    <a:gd name="connsiteY184" fmla="*/ 123694 h 293414"/>
                    <a:gd name="connsiteX185" fmla="*/ 30683 w 1084000"/>
                    <a:gd name="connsiteY185" fmla="*/ 118900 h 293414"/>
                    <a:gd name="connsiteX186" fmla="*/ 28766 w 1084000"/>
                    <a:gd name="connsiteY186" fmla="*/ 117461 h 293414"/>
                    <a:gd name="connsiteX187" fmla="*/ 23013 w 1084000"/>
                    <a:gd name="connsiteY187" fmla="*/ 113627 h 293414"/>
                    <a:gd name="connsiteX188" fmla="*/ 20616 w 1084000"/>
                    <a:gd name="connsiteY188" fmla="*/ 112188 h 293414"/>
                    <a:gd name="connsiteX189" fmla="*/ 15822 w 1084000"/>
                    <a:gd name="connsiteY189" fmla="*/ 108352 h 293414"/>
                    <a:gd name="connsiteX190" fmla="*/ 14383 w 1084000"/>
                    <a:gd name="connsiteY190" fmla="*/ 106914 h 293414"/>
                    <a:gd name="connsiteX191" fmla="*/ 9589 w 1084000"/>
                    <a:gd name="connsiteY191" fmla="*/ 101641 h 293414"/>
                    <a:gd name="connsiteX192" fmla="*/ 9109 w 1084000"/>
                    <a:gd name="connsiteY192" fmla="*/ 100681 h 293414"/>
                    <a:gd name="connsiteX193" fmla="*/ 6233 w 1084000"/>
                    <a:gd name="connsiteY193" fmla="*/ 96367 h 293414"/>
                    <a:gd name="connsiteX194" fmla="*/ 5274 w 1084000"/>
                    <a:gd name="connsiteY194" fmla="*/ 94928 h 293414"/>
                    <a:gd name="connsiteX195" fmla="*/ 3836 w 1084000"/>
                    <a:gd name="connsiteY195" fmla="*/ 91092 h 293414"/>
                    <a:gd name="connsiteX196" fmla="*/ 3356 w 1084000"/>
                    <a:gd name="connsiteY196" fmla="*/ 89655 h 293414"/>
                    <a:gd name="connsiteX197" fmla="*/ 2877 w 1084000"/>
                    <a:gd name="connsiteY197" fmla="*/ 84381 h 293414"/>
                    <a:gd name="connsiteX198" fmla="*/ 0 w 1084000"/>
                    <a:gd name="connsiteY198" fmla="*/ 180268 h 293414"/>
                    <a:gd name="connsiteX199" fmla="*/ 480 w 1084000"/>
                    <a:gd name="connsiteY199" fmla="*/ 185542 h 293414"/>
                    <a:gd name="connsiteX200" fmla="*/ 959 w 1084000"/>
                    <a:gd name="connsiteY200" fmla="*/ 186979 h 293414"/>
                    <a:gd name="connsiteX201" fmla="*/ 2397 w 1084000"/>
                    <a:gd name="connsiteY201" fmla="*/ 190815 h 293414"/>
                    <a:gd name="connsiteX202" fmla="*/ 3356 w 1084000"/>
                    <a:gd name="connsiteY202" fmla="*/ 192253 h 293414"/>
                    <a:gd name="connsiteX203" fmla="*/ 6233 w 1084000"/>
                    <a:gd name="connsiteY203" fmla="*/ 196568 h 293414"/>
                    <a:gd name="connsiteX204" fmla="*/ 6712 w 1084000"/>
                    <a:gd name="connsiteY204" fmla="*/ 197528 h 293414"/>
                    <a:gd name="connsiteX205" fmla="*/ 11506 w 1084000"/>
                    <a:gd name="connsiteY205" fmla="*/ 202801 h 293414"/>
                    <a:gd name="connsiteX206" fmla="*/ 12944 w 1084000"/>
                    <a:gd name="connsiteY206" fmla="*/ 204239 h 293414"/>
                    <a:gd name="connsiteX207" fmla="*/ 17739 w 1084000"/>
                    <a:gd name="connsiteY207" fmla="*/ 208075 h 293414"/>
                    <a:gd name="connsiteX208" fmla="*/ 20136 w 1084000"/>
                    <a:gd name="connsiteY208" fmla="*/ 209513 h 293414"/>
                    <a:gd name="connsiteX209" fmla="*/ 25889 w 1084000"/>
                    <a:gd name="connsiteY209" fmla="*/ 213348 h 293414"/>
                    <a:gd name="connsiteX210" fmla="*/ 27807 w 1084000"/>
                    <a:gd name="connsiteY210" fmla="*/ 214787 h 293414"/>
                    <a:gd name="connsiteX211" fmla="*/ 28766 w 1084000"/>
                    <a:gd name="connsiteY211" fmla="*/ 215266 h 293414"/>
                    <a:gd name="connsiteX212" fmla="*/ 36437 w 1084000"/>
                    <a:gd name="connsiteY212" fmla="*/ 219581 h 293414"/>
                    <a:gd name="connsiteX213" fmla="*/ 38355 w 1084000"/>
                    <a:gd name="connsiteY213" fmla="*/ 220540 h 293414"/>
                    <a:gd name="connsiteX214" fmla="*/ 47943 w 1084000"/>
                    <a:gd name="connsiteY214" fmla="*/ 225334 h 293414"/>
                    <a:gd name="connsiteX215" fmla="*/ 48423 w 1084000"/>
                    <a:gd name="connsiteY215" fmla="*/ 225814 h 293414"/>
                    <a:gd name="connsiteX216" fmla="*/ 56573 w 1084000"/>
                    <a:gd name="connsiteY216" fmla="*/ 229170 h 293414"/>
                    <a:gd name="connsiteX217" fmla="*/ 58971 w 1084000"/>
                    <a:gd name="connsiteY217" fmla="*/ 230128 h 293414"/>
                    <a:gd name="connsiteX218" fmla="*/ 66162 w 1084000"/>
                    <a:gd name="connsiteY218" fmla="*/ 233005 h 293414"/>
                    <a:gd name="connsiteX219" fmla="*/ 73354 w 1084000"/>
                    <a:gd name="connsiteY219" fmla="*/ 235402 h 293414"/>
                    <a:gd name="connsiteX220" fmla="*/ 81024 w 1084000"/>
                    <a:gd name="connsiteY220" fmla="*/ 237800 h 293414"/>
                    <a:gd name="connsiteX221" fmla="*/ 86298 w 1084000"/>
                    <a:gd name="connsiteY221" fmla="*/ 239717 h 293414"/>
                    <a:gd name="connsiteX222" fmla="*/ 89175 w 1084000"/>
                    <a:gd name="connsiteY222" fmla="*/ 240677 h 293414"/>
                    <a:gd name="connsiteX223" fmla="*/ 95887 w 1084000"/>
                    <a:gd name="connsiteY223" fmla="*/ 242594 h 293414"/>
                    <a:gd name="connsiteX224" fmla="*/ 105475 w 1084000"/>
                    <a:gd name="connsiteY224" fmla="*/ 245471 h 293414"/>
                    <a:gd name="connsiteX225" fmla="*/ 112667 w 1084000"/>
                    <a:gd name="connsiteY225" fmla="*/ 247388 h 293414"/>
                    <a:gd name="connsiteX226" fmla="*/ 117461 w 1084000"/>
                    <a:gd name="connsiteY226" fmla="*/ 248827 h 293414"/>
                    <a:gd name="connsiteX227" fmla="*/ 123694 w 1084000"/>
                    <a:gd name="connsiteY227" fmla="*/ 250265 h 293414"/>
                    <a:gd name="connsiteX228" fmla="*/ 130406 w 1084000"/>
                    <a:gd name="connsiteY228" fmla="*/ 251703 h 293414"/>
                    <a:gd name="connsiteX229" fmla="*/ 143350 w 1084000"/>
                    <a:gd name="connsiteY229" fmla="*/ 254580 h 293414"/>
                    <a:gd name="connsiteX230" fmla="*/ 149583 w 1084000"/>
                    <a:gd name="connsiteY230" fmla="*/ 256018 h 293414"/>
                    <a:gd name="connsiteX231" fmla="*/ 151502 w 1084000"/>
                    <a:gd name="connsiteY231" fmla="*/ 256497 h 293414"/>
                    <a:gd name="connsiteX232" fmla="*/ 170199 w 1084000"/>
                    <a:gd name="connsiteY232" fmla="*/ 260333 h 293414"/>
                    <a:gd name="connsiteX233" fmla="*/ 171638 w 1084000"/>
                    <a:gd name="connsiteY233" fmla="*/ 260813 h 293414"/>
                    <a:gd name="connsiteX234" fmla="*/ 189376 w 1084000"/>
                    <a:gd name="connsiteY234" fmla="*/ 264168 h 293414"/>
                    <a:gd name="connsiteX235" fmla="*/ 193691 w 1084000"/>
                    <a:gd name="connsiteY235" fmla="*/ 265127 h 293414"/>
                    <a:gd name="connsiteX236" fmla="*/ 213828 w 1084000"/>
                    <a:gd name="connsiteY236" fmla="*/ 268483 h 293414"/>
                    <a:gd name="connsiteX237" fmla="*/ 220540 w 1084000"/>
                    <a:gd name="connsiteY237" fmla="*/ 269443 h 293414"/>
                    <a:gd name="connsiteX238" fmla="*/ 231087 w 1084000"/>
                    <a:gd name="connsiteY238" fmla="*/ 270880 h 293414"/>
                    <a:gd name="connsiteX239" fmla="*/ 234443 w 1084000"/>
                    <a:gd name="connsiteY239" fmla="*/ 271360 h 293414"/>
                    <a:gd name="connsiteX240" fmla="*/ 246908 w 1084000"/>
                    <a:gd name="connsiteY240" fmla="*/ 273277 h 293414"/>
                    <a:gd name="connsiteX241" fmla="*/ 257936 w 1084000"/>
                    <a:gd name="connsiteY241" fmla="*/ 274716 h 293414"/>
                    <a:gd name="connsiteX242" fmla="*/ 270880 w 1084000"/>
                    <a:gd name="connsiteY242" fmla="*/ 276154 h 293414"/>
                    <a:gd name="connsiteX243" fmla="*/ 279030 w 1084000"/>
                    <a:gd name="connsiteY243" fmla="*/ 277113 h 293414"/>
                    <a:gd name="connsiteX244" fmla="*/ 281427 w 1084000"/>
                    <a:gd name="connsiteY244" fmla="*/ 277593 h 293414"/>
                    <a:gd name="connsiteX245" fmla="*/ 304440 w 1084000"/>
                    <a:gd name="connsiteY245" fmla="*/ 279990 h 293414"/>
                    <a:gd name="connsiteX246" fmla="*/ 307796 w 1084000"/>
                    <a:gd name="connsiteY246" fmla="*/ 280469 h 293414"/>
                    <a:gd name="connsiteX247" fmla="*/ 334645 w 1084000"/>
                    <a:gd name="connsiteY247" fmla="*/ 282866 h 293414"/>
                    <a:gd name="connsiteX248" fmla="*/ 336084 w 1084000"/>
                    <a:gd name="connsiteY248" fmla="*/ 282866 h 293414"/>
                    <a:gd name="connsiteX249" fmla="*/ 339918 w 1084000"/>
                    <a:gd name="connsiteY249" fmla="*/ 283346 h 293414"/>
                    <a:gd name="connsiteX250" fmla="*/ 371081 w 1084000"/>
                    <a:gd name="connsiteY250" fmla="*/ 285743 h 293414"/>
                    <a:gd name="connsiteX251" fmla="*/ 377794 w 1084000"/>
                    <a:gd name="connsiteY251" fmla="*/ 286223 h 293414"/>
                    <a:gd name="connsiteX252" fmla="*/ 412313 w 1084000"/>
                    <a:gd name="connsiteY252" fmla="*/ 288620 h 293414"/>
                    <a:gd name="connsiteX253" fmla="*/ 414710 w 1084000"/>
                    <a:gd name="connsiteY253" fmla="*/ 288620 h 293414"/>
                    <a:gd name="connsiteX254" fmla="*/ 420943 w 1084000"/>
                    <a:gd name="connsiteY254" fmla="*/ 289099 h 293414"/>
                    <a:gd name="connsiteX255" fmla="*/ 442038 w 1084000"/>
                    <a:gd name="connsiteY255" fmla="*/ 290057 h 293414"/>
                    <a:gd name="connsiteX256" fmla="*/ 452106 w 1084000"/>
                    <a:gd name="connsiteY256" fmla="*/ 290537 h 293414"/>
                    <a:gd name="connsiteX257" fmla="*/ 475119 w 1084000"/>
                    <a:gd name="connsiteY257" fmla="*/ 291496 h 293414"/>
                    <a:gd name="connsiteX258" fmla="*/ 482311 w 1084000"/>
                    <a:gd name="connsiteY258" fmla="*/ 291976 h 293414"/>
                    <a:gd name="connsiteX259" fmla="*/ 512514 w 1084000"/>
                    <a:gd name="connsiteY259" fmla="*/ 292934 h 293414"/>
                    <a:gd name="connsiteX260" fmla="*/ 519227 w 1084000"/>
                    <a:gd name="connsiteY260" fmla="*/ 292934 h 293414"/>
                    <a:gd name="connsiteX261" fmla="*/ 542719 w 1084000"/>
                    <a:gd name="connsiteY261" fmla="*/ 293414 h 293414"/>
                    <a:gd name="connsiteX262" fmla="*/ 552787 w 1084000"/>
                    <a:gd name="connsiteY262" fmla="*/ 293414 h 293414"/>
                    <a:gd name="connsiteX263" fmla="*/ 574362 w 1084000"/>
                    <a:gd name="connsiteY263" fmla="*/ 293414 h 293414"/>
                    <a:gd name="connsiteX264" fmla="*/ 583471 w 1084000"/>
                    <a:gd name="connsiteY264" fmla="*/ 293414 h 293414"/>
                    <a:gd name="connsiteX265" fmla="*/ 611758 w 1084000"/>
                    <a:gd name="connsiteY265" fmla="*/ 292934 h 293414"/>
                    <a:gd name="connsiteX266" fmla="*/ 613195 w 1084000"/>
                    <a:gd name="connsiteY266" fmla="*/ 292934 h 293414"/>
                    <a:gd name="connsiteX267" fmla="*/ 642921 w 1084000"/>
                    <a:gd name="connsiteY267" fmla="*/ 292455 h 293414"/>
                    <a:gd name="connsiteX268" fmla="*/ 652030 w 1084000"/>
                    <a:gd name="connsiteY268" fmla="*/ 291976 h 293414"/>
                    <a:gd name="connsiteX269" fmla="*/ 673125 w 1084000"/>
                    <a:gd name="connsiteY269" fmla="*/ 291017 h 293414"/>
                    <a:gd name="connsiteX270" fmla="*/ 678399 w 1084000"/>
                    <a:gd name="connsiteY270" fmla="*/ 291017 h 293414"/>
                    <a:gd name="connsiteX271" fmla="*/ 682234 w 1084000"/>
                    <a:gd name="connsiteY271" fmla="*/ 291017 h 293414"/>
                    <a:gd name="connsiteX272" fmla="*/ 716753 w 1084000"/>
                    <a:gd name="connsiteY272" fmla="*/ 289099 h 293414"/>
                    <a:gd name="connsiteX273" fmla="*/ 721548 w 1084000"/>
                    <a:gd name="connsiteY273" fmla="*/ 288620 h 293414"/>
                    <a:gd name="connsiteX274" fmla="*/ 752711 w 1084000"/>
                    <a:gd name="connsiteY274" fmla="*/ 286702 h 293414"/>
                    <a:gd name="connsiteX275" fmla="*/ 757025 w 1084000"/>
                    <a:gd name="connsiteY275" fmla="*/ 286223 h 293414"/>
                    <a:gd name="connsiteX276" fmla="*/ 759423 w 1084000"/>
                    <a:gd name="connsiteY276" fmla="*/ 286223 h 293414"/>
                    <a:gd name="connsiteX277" fmla="*/ 781957 w 1084000"/>
                    <a:gd name="connsiteY277" fmla="*/ 284304 h 293414"/>
                    <a:gd name="connsiteX278" fmla="*/ 785791 w 1084000"/>
                    <a:gd name="connsiteY278" fmla="*/ 283826 h 293414"/>
                    <a:gd name="connsiteX279" fmla="*/ 811682 w 1084000"/>
                    <a:gd name="connsiteY279" fmla="*/ 281429 h 293414"/>
                    <a:gd name="connsiteX280" fmla="*/ 813120 w 1084000"/>
                    <a:gd name="connsiteY280" fmla="*/ 281429 h 293414"/>
                    <a:gd name="connsiteX281" fmla="*/ 821270 w 1084000"/>
                    <a:gd name="connsiteY281" fmla="*/ 280469 h 293414"/>
                    <a:gd name="connsiteX282" fmla="*/ 834695 w 1084000"/>
                    <a:gd name="connsiteY282" fmla="*/ 279031 h 293414"/>
                    <a:gd name="connsiteX283" fmla="*/ 844762 w 1084000"/>
                    <a:gd name="connsiteY283" fmla="*/ 277593 h 293414"/>
                    <a:gd name="connsiteX284" fmla="*/ 857228 w 1084000"/>
                    <a:gd name="connsiteY284" fmla="*/ 276154 h 293414"/>
                    <a:gd name="connsiteX285" fmla="*/ 860104 w 1084000"/>
                    <a:gd name="connsiteY285" fmla="*/ 275674 h 293414"/>
                    <a:gd name="connsiteX286" fmla="*/ 868255 w 1084000"/>
                    <a:gd name="connsiteY286" fmla="*/ 274716 h 293414"/>
                    <a:gd name="connsiteX287" fmla="*/ 877844 w 1084000"/>
                    <a:gd name="connsiteY287" fmla="*/ 273277 h 293414"/>
                    <a:gd name="connsiteX288" fmla="*/ 888870 w 1084000"/>
                    <a:gd name="connsiteY288" fmla="*/ 271360 h 293414"/>
                    <a:gd name="connsiteX289" fmla="*/ 897980 w 1084000"/>
                    <a:gd name="connsiteY289" fmla="*/ 269921 h 293414"/>
                    <a:gd name="connsiteX290" fmla="*/ 899897 w 1084000"/>
                    <a:gd name="connsiteY290" fmla="*/ 269443 h 293414"/>
                    <a:gd name="connsiteX291" fmla="*/ 909486 w 1084000"/>
                    <a:gd name="connsiteY291" fmla="*/ 268004 h 293414"/>
                    <a:gd name="connsiteX292" fmla="*/ 917157 w 1084000"/>
                    <a:gd name="connsiteY292" fmla="*/ 266566 h 293414"/>
                    <a:gd name="connsiteX293" fmla="*/ 929143 w 1084000"/>
                    <a:gd name="connsiteY293" fmla="*/ 264168 h 293414"/>
                    <a:gd name="connsiteX294" fmla="*/ 935376 w 1084000"/>
                    <a:gd name="connsiteY294" fmla="*/ 262730 h 293414"/>
                    <a:gd name="connsiteX295" fmla="*/ 935854 w 1084000"/>
                    <a:gd name="connsiteY295" fmla="*/ 262730 h 293414"/>
                    <a:gd name="connsiteX296" fmla="*/ 953115 w 1084000"/>
                    <a:gd name="connsiteY296" fmla="*/ 258894 h 293414"/>
                    <a:gd name="connsiteX297" fmla="*/ 968936 w 1084000"/>
                    <a:gd name="connsiteY297" fmla="*/ 255060 h 293414"/>
                    <a:gd name="connsiteX298" fmla="*/ 969415 w 1084000"/>
                    <a:gd name="connsiteY298" fmla="*/ 255060 h 293414"/>
                    <a:gd name="connsiteX299" fmla="*/ 973251 w 1084000"/>
                    <a:gd name="connsiteY299" fmla="*/ 254100 h 293414"/>
                    <a:gd name="connsiteX300" fmla="*/ 983798 w 1084000"/>
                    <a:gd name="connsiteY300" fmla="*/ 251224 h 293414"/>
                    <a:gd name="connsiteX301" fmla="*/ 989072 w 1084000"/>
                    <a:gd name="connsiteY301" fmla="*/ 249785 h 293414"/>
                    <a:gd name="connsiteX302" fmla="*/ 997702 w 1084000"/>
                    <a:gd name="connsiteY302" fmla="*/ 247388 h 293414"/>
                    <a:gd name="connsiteX303" fmla="*/ 999619 w 1084000"/>
                    <a:gd name="connsiteY303" fmla="*/ 246908 h 293414"/>
                    <a:gd name="connsiteX304" fmla="*/ 1002496 w 1084000"/>
                    <a:gd name="connsiteY304" fmla="*/ 245950 h 293414"/>
                    <a:gd name="connsiteX305" fmla="*/ 1012085 w 1084000"/>
                    <a:gd name="connsiteY305" fmla="*/ 242594 h 293414"/>
                    <a:gd name="connsiteX306" fmla="*/ 1016400 w 1084000"/>
                    <a:gd name="connsiteY306" fmla="*/ 241155 h 293414"/>
                    <a:gd name="connsiteX307" fmla="*/ 1026468 w 1084000"/>
                    <a:gd name="connsiteY307" fmla="*/ 237320 h 293414"/>
                    <a:gd name="connsiteX308" fmla="*/ 1027906 w 1084000"/>
                    <a:gd name="connsiteY308" fmla="*/ 236841 h 293414"/>
                    <a:gd name="connsiteX309" fmla="*/ 1028385 w 1084000"/>
                    <a:gd name="connsiteY309" fmla="*/ 236841 h 293414"/>
                    <a:gd name="connsiteX310" fmla="*/ 1029824 w 1084000"/>
                    <a:gd name="connsiteY310" fmla="*/ 236361 h 293414"/>
                    <a:gd name="connsiteX311" fmla="*/ 1036536 w 1084000"/>
                    <a:gd name="connsiteY311" fmla="*/ 233485 h 293414"/>
                    <a:gd name="connsiteX312" fmla="*/ 1038933 w 1084000"/>
                    <a:gd name="connsiteY312" fmla="*/ 232047 h 293414"/>
                    <a:gd name="connsiteX313" fmla="*/ 1044207 w 1084000"/>
                    <a:gd name="connsiteY313" fmla="*/ 229649 h 293414"/>
                    <a:gd name="connsiteX314" fmla="*/ 1046604 w 1084000"/>
                    <a:gd name="connsiteY314" fmla="*/ 228211 h 293414"/>
                    <a:gd name="connsiteX315" fmla="*/ 1051877 w 1084000"/>
                    <a:gd name="connsiteY315" fmla="*/ 225334 h 293414"/>
                    <a:gd name="connsiteX316" fmla="*/ 1053316 w 1084000"/>
                    <a:gd name="connsiteY316" fmla="*/ 224375 h 293414"/>
                    <a:gd name="connsiteX317" fmla="*/ 1053796 w 1084000"/>
                    <a:gd name="connsiteY317" fmla="*/ 224375 h 293414"/>
                    <a:gd name="connsiteX318" fmla="*/ 1059549 w 1084000"/>
                    <a:gd name="connsiteY318" fmla="*/ 220540 h 293414"/>
                    <a:gd name="connsiteX319" fmla="*/ 1060507 w 1084000"/>
                    <a:gd name="connsiteY319" fmla="*/ 219581 h 293414"/>
                    <a:gd name="connsiteX320" fmla="*/ 1064343 w 1084000"/>
                    <a:gd name="connsiteY320" fmla="*/ 216225 h 293414"/>
                    <a:gd name="connsiteX321" fmla="*/ 1069617 w 1084000"/>
                    <a:gd name="connsiteY321" fmla="*/ 215745 h 29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4000" h="293414">
                      <a:moveTo>
                        <a:pt x="1069617" y="215745"/>
                      </a:moveTo>
                      <a:cubicBezTo>
                        <a:pt x="1070576" y="214787"/>
                        <a:pt x="1071534" y="213828"/>
                        <a:pt x="1072493" y="213348"/>
                      </a:cubicBezTo>
                      <a:cubicBezTo>
                        <a:pt x="1072973" y="212869"/>
                        <a:pt x="1073452" y="212389"/>
                        <a:pt x="1073932" y="211911"/>
                      </a:cubicBezTo>
                      <a:cubicBezTo>
                        <a:pt x="1074890" y="210951"/>
                        <a:pt x="1075370" y="210472"/>
                        <a:pt x="1075849" y="209513"/>
                      </a:cubicBezTo>
                      <a:cubicBezTo>
                        <a:pt x="1076329" y="209034"/>
                        <a:pt x="1076809" y="208554"/>
                        <a:pt x="1076809" y="208075"/>
                      </a:cubicBezTo>
                      <a:cubicBezTo>
                        <a:pt x="1077287" y="207116"/>
                        <a:pt x="1077767" y="206157"/>
                        <a:pt x="1078246" y="205678"/>
                      </a:cubicBezTo>
                      <a:cubicBezTo>
                        <a:pt x="1078726" y="205198"/>
                        <a:pt x="1078726" y="204719"/>
                        <a:pt x="1079206" y="204239"/>
                      </a:cubicBezTo>
                      <a:cubicBezTo>
                        <a:pt x="1079685" y="203281"/>
                        <a:pt x="1079685" y="202322"/>
                        <a:pt x="1080165" y="201362"/>
                      </a:cubicBezTo>
                      <a:cubicBezTo>
                        <a:pt x="1080165" y="200883"/>
                        <a:pt x="1080643" y="200404"/>
                        <a:pt x="1080643" y="199925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4000" y="99722"/>
                      </a:lnTo>
                      <a:cubicBezTo>
                        <a:pt x="1084000" y="101161"/>
                        <a:pt x="1083520" y="102600"/>
                        <a:pt x="1083520" y="104038"/>
                      </a:cubicBezTo>
                      <a:cubicBezTo>
                        <a:pt x="1083520" y="104517"/>
                        <a:pt x="1083040" y="104997"/>
                        <a:pt x="1083040" y="105475"/>
                      </a:cubicBezTo>
                      <a:cubicBezTo>
                        <a:pt x="1082562" y="106435"/>
                        <a:pt x="1082562" y="107394"/>
                        <a:pt x="1082082" y="108352"/>
                      </a:cubicBezTo>
                      <a:cubicBezTo>
                        <a:pt x="1082082" y="108832"/>
                        <a:pt x="1081603" y="109311"/>
                        <a:pt x="1081123" y="109791"/>
                      </a:cubicBezTo>
                      <a:cubicBezTo>
                        <a:pt x="1080643" y="110750"/>
                        <a:pt x="1080165" y="111708"/>
                        <a:pt x="1079685" y="112188"/>
                      </a:cubicBezTo>
                      <a:cubicBezTo>
                        <a:pt x="1079206" y="112667"/>
                        <a:pt x="1078726" y="113147"/>
                        <a:pt x="1078726" y="113627"/>
                      </a:cubicBezTo>
                      <a:cubicBezTo>
                        <a:pt x="1078246" y="114585"/>
                        <a:pt x="1077287" y="115544"/>
                        <a:pt x="1076809" y="116024"/>
                      </a:cubicBezTo>
                      <a:cubicBezTo>
                        <a:pt x="1076329" y="116503"/>
                        <a:pt x="1075849" y="116983"/>
                        <a:pt x="1075370" y="117461"/>
                      </a:cubicBezTo>
                      <a:cubicBezTo>
                        <a:pt x="1074412" y="118421"/>
                        <a:pt x="1073452" y="119380"/>
                        <a:pt x="1072493" y="119858"/>
                      </a:cubicBezTo>
                      <a:cubicBezTo>
                        <a:pt x="1072014" y="120338"/>
                        <a:pt x="1071534" y="120818"/>
                        <a:pt x="1071055" y="121297"/>
                      </a:cubicBezTo>
                      <a:cubicBezTo>
                        <a:pt x="1069617" y="122256"/>
                        <a:pt x="1068657" y="123215"/>
                        <a:pt x="1067220" y="124653"/>
                      </a:cubicBezTo>
                      <a:cubicBezTo>
                        <a:pt x="1066740" y="125133"/>
                        <a:pt x="1066740" y="125133"/>
                        <a:pt x="1066260" y="125613"/>
                      </a:cubicBezTo>
                      <a:cubicBezTo>
                        <a:pt x="1064343" y="127050"/>
                        <a:pt x="1062426" y="128488"/>
                        <a:pt x="1060507" y="129447"/>
                      </a:cubicBezTo>
                      <a:cubicBezTo>
                        <a:pt x="1060029" y="129927"/>
                        <a:pt x="1059549" y="129927"/>
                        <a:pt x="1059069" y="130407"/>
                      </a:cubicBezTo>
                      <a:cubicBezTo>
                        <a:pt x="1057631" y="131366"/>
                        <a:pt x="1055713" y="132324"/>
                        <a:pt x="1053796" y="133283"/>
                      </a:cubicBezTo>
                      <a:cubicBezTo>
                        <a:pt x="1052837" y="133763"/>
                        <a:pt x="1052357" y="134241"/>
                        <a:pt x="1051398" y="134721"/>
                      </a:cubicBezTo>
                      <a:cubicBezTo>
                        <a:pt x="1049480" y="135680"/>
                        <a:pt x="1048043" y="136639"/>
                        <a:pt x="1046124" y="137119"/>
                      </a:cubicBezTo>
                      <a:cubicBezTo>
                        <a:pt x="1045166" y="137598"/>
                        <a:pt x="1044207" y="138077"/>
                        <a:pt x="1043727" y="138557"/>
                      </a:cubicBezTo>
                      <a:cubicBezTo>
                        <a:pt x="1041330" y="139516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7" y="141913"/>
                        <a:pt x="1035577" y="141913"/>
                      </a:cubicBezTo>
                      <a:cubicBezTo>
                        <a:pt x="1035097" y="142393"/>
                        <a:pt x="1034138" y="142393"/>
                        <a:pt x="1033660" y="142871"/>
                      </a:cubicBezTo>
                      <a:cubicBezTo>
                        <a:pt x="1030303" y="144310"/>
                        <a:pt x="1026947" y="145269"/>
                        <a:pt x="1023111" y="146707"/>
                      </a:cubicBezTo>
                      <a:cubicBezTo>
                        <a:pt x="1021674" y="147187"/>
                        <a:pt x="1020235" y="147666"/>
                        <a:pt x="1018797" y="148146"/>
                      </a:cubicBezTo>
                      <a:cubicBezTo>
                        <a:pt x="1017358" y="148624"/>
                        <a:pt x="1015920" y="149104"/>
                        <a:pt x="1014482" y="149584"/>
                      </a:cubicBez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cubicBezTo>
                        <a:pt x="1015920" y="96847"/>
                        <a:pt x="1015920" y="95408"/>
                        <a:pt x="1015441" y="93969"/>
                      </a:cubicBezTo>
                      <a:cubicBezTo>
                        <a:pt x="1015441" y="93490"/>
                        <a:pt x="1014961" y="93011"/>
                        <a:pt x="1014961" y="92531"/>
                      </a:cubicBezTo>
                      <a:cubicBezTo>
                        <a:pt x="1014482" y="91572"/>
                        <a:pt x="1014002" y="90134"/>
                        <a:pt x="1013522" y="89175"/>
                      </a:cubicBezTo>
                      <a:cubicBezTo>
                        <a:pt x="1013522" y="88695"/>
                        <a:pt x="1013044" y="88217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7" y="83422"/>
                        <a:pt x="1010167" y="82942"/>
                      </a:cubicBezTo>
                      <a:cubicBezTo>
                        <a:pt x="1009208" y="81504"/>
                        <a:pt x="1007770" y="80066"/>
                        <a:pt x="1005852" y="78628"/>
                      </a:cubicBezTo>
                      <a:cubicBezTo>
                        <a:pt x="1005372" y="78148"/>
                        <a:pt x="1004894" y="77669"/>
                        <a:pt x="1004414" y="77669"/>
                      </a:cubicBezTo>
                      <a:cubicBezTo>
                        <a:pt x="1002975" y="76709"/>
                        <a:pt x="1002017" y="75272"/>
                        <a:pt x="1000578" y="74312"/>
                      </a:cubicBezTo>
                      <a:cubicBezTo>
                        <a:pt x="1000099" y="73834"/>
                        <a:pt x="999139" y="73354"/>
                        <a:pt x="998661" y="72875"/>
                      </a:cubicBezTo>
                      <a:cubicBezTo>
                        <a:pt x="997222" y="71915"/>
                        <a:pt x="995305" y="70478"/>
                        <a:pt x="993866" y="69518"/>
                      </a:cubicBezTo>
                      <a:cubicBezTo>
                        <a:pt x="993387" y="69039"/>
                        <a:pt x="992908" y="68559"/>
                        <a:pt x="991948" y="68559"/>
                      </a:cubicBezTo>
                      <a:cubicBezTo>
                        <a:pt x="991948" y="68559"/>
                        <a:pt x="991469" y="68081"/>
                        <a:pt x="991469" y="68081"/>
                      </a:cubicBezTo>
                      <a:cubicBezTo>
                        <a:pt x="990989" y="67601"/>
                        <a:pt x="990031" y="67121"/>
                        <a:pt x="989551" y="67121"/>
                      </a:cubicBezTo>
                      <a:cubicBezTo>
                        <a:pt x="987154" y="65683"/>
                        <a:pt x="984756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9"/>
                      </a:cubicBezTo>
                      <a:cubicBezTo>
                        <a:pt x="975168" y="59450"/>
                        <a:pt x="972771" y="58492"/>
                        <a:pt x="969895" y="57053"/>
                      </a:cubicBezTo>
                      <a:cubicBezTo>
                        <a:pt x="968936" y="56573"/>
                        <a:pt x="968456" y="56095"/>
                        <a:pt x="967498" y="56095"/>
                      </a:cubicBezTo>
                      <a:cubicBezTo>
                        <a:pt x="967018" y="55615"/>
                        <a:pt x="966059" y="55615"/>
                        <a:pt x="965579" y="55135"/>
                      </a:cubicBezTo>
                      <a:cubicBezTo>
                        <a:pt x="963662" y="54176"/>
                        <a:pt x="961745" y="53698"/>
                        <a:pt x="959347" y="52738"/>
                      </a:cubicBezTo>
                      <a:cubicBezTo>
                        <a:pt x="957429" y="51779"/>
                        <a:pt x="955032" y="51300"/>
                        <a:pt x="953115" y="50341"/>
                      </a:cubicBezTo>
                      <a:cubicBezTo>
                        <a:pt x="950717" y="49382"/>
                        <a:pt x="948799" y="48903"/>
                        <a:pt x="946402" y="47943"/>
                      </a:cubicBezTo>
                      <a:cubicBezTo>
                        <a:pt x="944964" y="47465"/>
                        <a:pt x="943526" y="46985"/>
                        <a:pt x="942087" y="46506"/>
                      </a:cubicBezTo>
                      <a:cubicBezTo>
                        <a:pt x="941129" y="46026"/>
                        <a:pt x="940170" y="46026"/>
                        <a:pt x="939690" y="45546"/>
                      </a:cubicBezTo>
                      <a:cubicBezTo>
                        <a:pt x="937773" y="45067"/>
                        <a:pt x="935854" y="44588"/>
                        <a:pt x="933937" y="43629"/>
                      </a:cubicBezTo>
                      <a:cubicBezTo>
                        <a:pt x="931060" y="42670"/>
                        <a:pt x="928184" y="42190"/>
                        <a:pt x="925307" y="41232"/>
                      </a:cubicBezTo>
                      <a:cubicBezTo>
                        <a:pt x="923390" y="40752"/>
                        <a:pt x="920993" y="40273"/>
                        <a:pt x="919074" y="39315"/>
                      </a:cubicBezTo>
                      <a:cubicBezTo>
                        <a:pt x="917636" y="38835"/>
                        <a:pt x="916198" y="38355"/>
                        <a:pt x="915239" y="38355"/>
                      </a:cubicBezTo>
                      <a:cubicBezTo>
                        <a:pt x="913321" y="37876"/>
                        <a:pt x="911404" y="37396"/>
                        <a:pt x="909966" y="36917"/>
                      </a:cubicBezTo>
                      <a:cubicBezTo>
                        <a:pt x="908047" y="36437"/>
                        <a:pt x="906130" y="35958"/>
                        <a:pt x="904213" y="35479"/>
                      </a:cubicBezTo>
                      <a:cubicBezTo>
                        <a:pt x="900377" y="34520"/>
                        <a:pt x="896541" y="33560"/>
                        <a:pt x="892705" y="33082"/>
                      </a:cubicBezTo>
                      <a:cubicBezTo>
                        <a:pt x="890788" y="32602"/>
                        <a:pt x="889350" y="32123"/>
                        <a:pt x="887432" y="31643"/>
                      </a:cubicBezTo>
                      <a:cubicBezTo>
                        <a:pt x="886952" y="31643"/>
                        <a:pt x="886473" y="31643"/>
                        <a:pt x="885994" y="31163"/>
                      </a:cubicBezTo>
                      <a:cubicBezTo>
                        <a:pt x="880720" y="30205"/>
                        <a:pt x="875447" y="28766"/>
                        <a:pt x="869692" y="27807"/>
                      </a:cubicBezTo>
                      <a:cubicBezTo>
                        <a:pt x="869214" y="27807"/>
                        <a:pt x="868734" y="27807"/>
                        <a:pt x="868255" y="27329"/>
                      </a:cubicBezTo>
                      <a:cubicBezTo>
                        <a:pt x="863461" y="26369"/>
                        <a:pt x="858186" y="25410"/>
                        <a:pt x="852912" y="24452"/>
                      </a:cubicBezTo>
                      <a:cubicBezTo>
                        <a:pt x="851475" y="24452"/>
                        <a:pt x="850515" y="23972"/>
                        <a:pt x="849078" y="23972"/>
                      </a:cubicBezTo>
                      <a:cubicBezTo>
                        <a:pt x="843324" y="23013"/>
                        <a:pt x="838050" y="22054"/>
                        <a:pt x="832297" y="21096"/>
                      </a:cubicBezTo>
                      <a:cubicBezTo>
                        <a:pt x="830379" y="20616"/>
                        <a:pt x="828462" y="20616"/>
                        <a:pt x="826543" y="20137"/>
                      </a:cubicBezTo>
                      <a:cubicBezTo>
                        <a:pt x="823188" y="19657"/>
                        <a:pt x="819832" y="19177"/>
                        <a:pt x="816476" y="18699"/>
                      </a:cubicBezTo>
                      <a:cubicBezTo>
                        <a:pt x="815996" y="18699"/>
                        <a:pt x="815517" y="18699"/>
                        <a:pt x="815037" y="18699"/>
                      </a:cubicBezTo>
                      <a:cubicBezTo>
                        <a:pt x="809284" y="17740"/>
                        <a:pt x="803531" y="17260"/>
                        <a:pt x="797777" y="16301"/>
                      </a:cubicBezTo>
                      <a:cubicBezTo>
                        <a:pt x="797299" y="16301"/>
                        <a:pt x="796340" y="16301"/>
                        <a:pt x="795860" y="15822"/>
                      </a:cubicBezTo>
                      <a:cubicBezTo>
                        <a:pt x="789148" y="14863"/>
                        <a:pt x="782436" y="13904"/>
                        <a:pt x="775724" y="13424"/>
                      </a:cubicBezTo>
                      <a:cubicBezTo>
                        <a:pt x="775244" y="13424"/>
                        <a:pt x="775244" y="13424"/>
                        <a:pt x="774765" y="13424"/>
                      </a:cubicBezTo>
                      <a:cubicBezTo>
                        <a:pt x="773327" y="13424"/>
                        <a:pt x="772368" y="12946"/>
                        <a:pt x="770930" y="12946"/>
                      </a:cubicBezTo>
                      <a:cubicBezTo>
                        <a:pt x="765177" y="12466"/>
                        <a:pt x="758944" y="11507"/>
                        <a:pt x="753191" y="11027"/>
                      </a:cubicBezTo>
                      <a:cubicBezTo>
                        <a:pt x="750794" y="10548"/>
                        <a:pt x="748397" y="10548"/>
                        <a:pt x="745519" y="10069"/>
                      </a:cubicBezTo>
                      <a:cubicBezTo>
                        <a:pt x="740245" y="9589"/>
                        <a:pt x="734972" y="9110"/>
                        <a:pt x="729219" y="8630"/>
                      </a:cubicBezTo>
                      <a:cubicBezTo>
                        <a:pt x="727781" y="8630"/>
                        <a:pt x="726342" y="8151"/>
                        <a:pt x="724425" y="8151"/>
                      </a:cubicBezTo>
                      <a:cubicBezTo>
                        <a:pt x="723945" y="8151"/>
                        <a:pt x="722986" y="8151"/>
                        <a:pt x="722028" y="8151"/>
                      </a:cubicBezTo>
                      <a:cubicBezTo>
                        <a:pt x="712439" y="7192"/>
                        <a:pt x="702370" y="6713"/>
                        <a:pt x="692782" y="5754"/>
                      </a:cubicBezTo>
                      <a:cubicBezTo>
                        <a:pt x="690865" y="5754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4" y="3357"/>
                      </a:cubicBezTo>
                      <a:cubicBezTo>
                        <a:pt x="656344" y="3357"/>
                        <a:pt x="655866" y="3357"/>
                        <a:pt x="655866" y="3357"/>
                      </a:cubicBezTo>
                      <a:cubicBezTo>
                        <a:pt x="654907" y="3357"/>
                        <a:pt x="653947" y="3357"/>
                        <a:pt x="652989" y="3357"/>
                      </a:cubicBezTo>
                      <a:cubicBezTo>
                        <a:pt x="645797" y="2877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8"/>
                      </a:cubicBezTo>
                      <a:cubicBezTo>
                        <a:pt x="616552" y="1439"/>
                        <a:pt x="609361" y="1439"/>
                        <a:pt x="602169" y="960"/>
                      </a:cubicBezTo>
                      <a:cubicBezTo>
                        <a:pt x="600731" y="960"/>
                        <a:pt x="598812" y="960"/>
                        <a:pt x="597375" y="960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0" y="480"/>
                        <a:pt x="551349" y="480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5" y="480"/>
                        <a:pt x="463133" y="960"/>
                        <a:pt x="456421" y="960"/>
                      </a:cubicBezTo>
                      <a:cubicBezTo>
                        <a:pt x="453545" y="960"/>
                        <a:pt x="450188" y="960"/>
                        <a:pt x="447312" y="1439"/>
                      </a:cubicBezTo>
                      <a:cubicBezTo>
                        <a:pt x="441559" y="1439"/>
                        <a:pt x="435805" y="1918"/>
                        <a:pt x="430052" y="1918"/>
                      </a:cubicBezTo>
                      <a:cubicBezTo>
                        <a:pt x="428613" y="1918"/>
                        <a:pt x="426696" y="1918"/>
                        <a:pt x="425258" y="1918"/>
                      </a:cubicBezTo>
                      <a:cubicBezTo>
                        <a:pt x="423819" y="1918"/>
                        <a:pt x="422382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6" y="3357"/>
                      </a:cubicBezTo>
                      <a:cubicBezTo>
                        <a:pt x="391697" y="3357"/>
                        <a:pt x="390739" y="3357"/>
                        <a:pt x="389780" y="3357"/>
                      </a:cubicBezTo>
                      <a:cubicBezTo>
                        <a:pt x="379711" y="3836"/>
                        <a:pt x="369644" y="4794"/>
                        <a:pt x="360055" y="5274"/>
                      </a:cubicBezTo>
                      <a:cubicBezTo>
                        <a:pt x="359095" y="5274"/>
                        <a:pt x="357658" y="5274"/>
                        <a:pt x="356698" y="5274"/>
                      </a:cubicBezTo>
                      <a:cubicBezTo>
                        <a:pt x="354781" y="5274"/>
                        <a:pt x="352864" y="5754"/>
                        <a:pt x="350945" y="5754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6" y="7192"/>
                        <a:pt x="330329" y="7192"/>
                        <a:pt x="326974" y="7671"/>
                      </a:cubicBezTo>
                      <a:cubicBezTo>
                        <a:pt x="322179" y="8151"/>
                        <a:pt x="317865" y="8630"/>
                        <a:pt x="313070" y="9110"/>
                      </a:cubicBezTo>
                      <a:cubicBezTo>
                        <a:pt x="311152" y="9110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8"/>
                        <a:pt x="296290" y="11027"/>
                        <a:pt x="292934" y="11027"/>
                      </a:cubicBezTo>
                      <a:cubicBezTo>
                        <a:pt x="289099" y="11507"/>
                        <a:pt x="285743" y="11986"/>
                        <a:pt x="281907" y="12466"/>
                      </a:cubicBezTo>
                      <a:cubicBezTo>
                        <a:pt x="278551" y="12946"/>
                        <a:pt x="275195" y="13424"/>
                        <a:pt x="272319" y="13904"/>
                      </a:cubicBezTo>
                      <a:cubicBezTo>
                        <a:pt x="269921" y="14383"/>
                        <a:pt x="268003" y="14383"/>
                        <a:pt x="265606" y="14863"/>
                      </a:cubicBezTo>
                      <a:cubicBezTo>
                        <a:pt x="264168" y="14863"/>
                        <a:pt x="262730" y="15343"/>
                        <a:pt x="261291" y="15343"/>
                      </a:cubicBezTo>
                      <a:cubicBezTo>
                        <a:pt x="258414" y="15822"/>
                        <a:pt x="256017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40"/>
                      </a:cubicBezTo>
                      <a:cubicBezTo>
                        <a:pt x="239717" y="18219"/>
                        <a:pt x="236840" y="18699"/>
                        <a:pt x="234443" y="19177"/>
                      </a:cubicBezTo>
                      <a:cubicBezTo>
                        <a:pt x="233005" y="19177"/>
                        <a:pt x="231567" y="19657"/>
                        <a:pt x="230128" y="19657"/>
                      </a:cubicBezTo>
                      <a:cubicBezTo>
                        <a:pt x="227731" y="20137"/>
                        <a:pt x="225814" y="20616"/>
                        <a:pt x="223417" y="20616"/>
                      </a:cubicBezTo>
                      <a:cubicBezTo>
                        <a:pt x="221019" y="21096"/>
                        <a:pt x="219101" y="21575"/>
                        <a:pt x="216704" y="21575"/>
                      </a:cubicBezTo>
                      <a:cubicBezTo>
                        <a:pt x="212868" y="22054"/>
                        <a:pt x="209034" y="23013"/>
                        <a:pt x="205198" y="23493"/>
                      </a:cubicBezTo>
                      <a:cubicBezTo>
                        <a:pt x="203279" y="23972"/>
                        <a:pt x="201362" y="23972"/>
                        <a:pt x="199445" y="24452"/>
                      </a:cubicBezTo>
                      <a:cubicBezTo>
                        <a:pt x="198965" y="24452"/>
                        <a:pt x="198485" y="24452"/>
                        <a:pt x="198006" y="24931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3"/>
                        <a:pt x="166363" y="32123"/>
                        <a:pt x="165405" y="32602"/>
                      </a:cubicBezTo>
                      <a:cubicBezTo>
                        <a:pt x="162049" y="33560"/>
                        <a:pt x="159172" y="34040"/>
                        <a:pt x="156296" y="34999"/>
                      </a:cubicBezTo>
                      <a:cubicBezTo>
                        <a:pt x="154857" y="35479"/>
                        <a:pt x="152939" y="35958"/>
                        <a:pt x="151502" y="36437"/>
                      </a:cubicBezTo>
                      <a:cubicBezTo>
                        <a:pt x="149104" y="37396"/>
                        <a:pt x="146227" y="37876"/>
                        <a:pt x="143830" y="38835"/>
                      </a:cubicBezTo>
                      <a:cubicBezTo>
                        <a:pt x="143350" y="38835"/>
                        <a:pt x="142392" y="39315"/>
                        <a:pt x="141913" y="39315"/>
                      </a:cubicBezTo>
                      <a:cubicBezTo>
                        <a:pt x="140953" y="39793"/>
                        <a:pt x="140474" y="39793"/>
                        <a:pt x="139516" y="40273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7" y="43629"/>
                        <a:pt x="128967" y="44109"/>
                        <a:pt x="127530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1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3" y="48423"/>
                      </a:cubicBezTo>
                      <a:cubicBezTo>
                        <a:pt x="116023" y="48423"/>
                        <a:pt x="115544" y="48903"/>
                        <a:pt x="115064" y="48903"/>
                      </a:cubicBezTo>
                      <a:cubicBezTo>
                        <a:pt x="113147" y="49862"/>
                        <a:pt x="110750" y="50820"/>
                        <a:pt x="108831" y="51779"/>
                      </a:cubicBezTo>
                      <a:cubicBezTo>
                        <a:pt x="107873" y="52259"/>
                        <a:pt x="107393" y="52259"/>
                        <a:pt x="106434" y="52738"/>
                      </a:cubicBezTo>
                      <a:cubicBezTo>
                        <a:pt x="104996" y="53698"/>
                        <a:pt x="103078" y="54176"/>
                        <a:pt x="101640" y="55135"/>
                      </a:cubicBezTo>
                      <a:cubicBezTo>
                        <a:pt x="101161" y="55615"/>
                        <a:pt x="100201" y="56095"/>
                        <a:pt x="99722" y="56095"/>
                      </a:cubicBezTo>
                      <a:cubicBezTo>
                        <a:pt x="98284" y="57053"/>
                        <a:pt x="96367" y="58012"/>
                        <a:pt x="94928" y="58971"/>
                      </a:cubicBezTo>
                      <a:cubicBezTo>
                        <a:pt x="94448" y="58971"/>
                        <a:pt x="93969" y="59450"/>
                        <a:pt x="93490" y="59450"/>
                      </a:cubicBezTo>
                      <a:cubicBezTo>
                        <a:pt x="93490" y="59450"/>
                        <a:pt x="93490" y="59450"/>
                        <a:pt x="93010" y="59450"/>
                      </a:cubicBezTo>
                      <a:cubicBezTo>
                        <a:pt x="91092" y="60409"/>
                        <a:pt x="89654" y="61848"/>
                        <a:pt x="88215" y="62806"/>
                      </a:cubicBezTo>
                      <a:cubicBezTo>
                        <a:pt x="87737" y="63286"/>
                        <a:pt x="87737" y="63286"/>
                        <a:pt x="87257" y="63286"/>
                      </a:cubicBezTo>
                      <a:cubicBezTo>
                        <a:pt x="85818" y="64245"/>
                        <a:pt x="84860" y="65203"/>
                        <a:pt x="83901" y="66162"/>
                      </a:cubicBezTo>
                      <a:cubicBezTo>
                        <a:pt x="83421" y="66642"/>
                        <a:pt x="82942" y="67121"/>
                        <a:pt x="82462" y="67601"/>
                      </a:cubicBezTo>
                      <a:cubicBezTo>
                        <a:pt x="81504" y="68559"/>
                        <a:pt x="81024" y="69039"/>
                        <a:pt x="80065" y="69998"/>
                      </a:cubicBezTo>
                      <a:cubicBezTo>
                        <a:pt x="79586" y="70478"/>
                        <a:pt x="79107" y="70956"/>
                        <a:pt x="78627" y="71436"/>
                      </a:cubicBezTo>
                      <a:cubicBezTo>
                        <a:pt x="78148" y="72395"/>
                        <a:pt x="77189" y="72875"/>
                        <a:pt x="76709" y="73834"/>
                      </a:cubicBezTo>
                      <a:cubicBezTo>
                        <a:pt x="76230" y="74312"/>
                        <a:pt x="76230" y="74792"/>
                        <a:pt x="75751" y="75272"/>
                      </a:cubicBezTo>
                      <a:cubicBezTo>
                        <a:pt x="75271" y="76231"/>
                        <a:pt x="74792" y="76709"/>
                        <a:pt x="74312" y="77669"/>
                      </a:cubicBezTo>
                      <a:cubicBezTo>
                        <a:pt x="74312" y="78148"/>
                        <a:pt x="73832" y="78628"/>
                        <a:pt x="73832" y="79107"/>
                      </a:cubicBezTo>
                      <a:cubicBezTo>
                        <a:pt x="73354" y="80066"/>
                        <a:pt x="73354" y="80545"/>
                        <a:pt x="72874" y="81504"/>
                      </a:cubicBezTo>
                      <a:cubicBezTo>
                        <a:pt x="72874" y="81984"/>
                        <a:pt x="72395" y="82464"/>
                        <a:pt x="72395" y="82464"/>
                      </a:cubicBezTo>
                      <a:cubicBezTo>
                        <a:pt x="71915" y="83901"/>
                        <a:pt x="71915" y="84861"/>
                        <a:pt x="71915" y="86298"/>
                      </a:cubicBezTo>
                      <a:lnTo>
                        <a:pt x="71915" y="86298"/>
                      </a:lnTo>
                      <a:lnTo>
                        <a:pt x="70956" y="110270"/>
                      </a:lnTo>
                      <a:lnTo>
                        <a:pt x="69998" y="137598"/>
                      </a:lnTo>
                      <a:cubicBezTo>
                        <a:pt x="69518" y="137598"/>
                        <a:pt x="69518" y="137598"/>
                        <a:pt x="69038" y="137119"/>
                      </a:cubicBezTo>
                      <a:cubicBezTo>
                        <a:pt x="66641" y="136160"/>
                        <a:pt x="64244" y="135201"/>
                        <a:pt x="61846" y="134241"/>
                      </a:cubicBezTo>
                      <a:cubicBezTo>
                        <a:pt x="58012" y="132804"/>
                        <a:pt x="54655" y="131366"/>
                        <a:pt x="51299" y="129927"/>
                      </a:cubicBezTo>
                      <a:cubicBezTo>
                        <a:pt x="51299" y="129927"/>
                        <a:pt x="50820" y="129927"/>
                        <a:pt x="50820" y="129447"/>
                      </a:cubicBezTo>
                      <a:cubicBezTo>
                        <a:pt x="47463" y="128010"/>
                        <a:pt x="44108" y="126571"/>
                        <a:pt x="41232" y="124653"/>
                      </a:cubicBezTo>
                      <a:cubicBezTo>
                        <a:pt x="40752" y="124174"/>
                        <a:pt x="39793" y="124174"/>
                        <a:pt x="39313" y="123694"/>
                      </a:cubicBezTo>
                      <a:cubicBezTo>
                        <a:pt x="36437" y="122256"/>
                        <a:pt x="33560" y="120338"/>
                        <a:pt x="30683" y="118900"/>
                      </a:cubicBezTo>
                      <a:cubicBezTo>
                        <a:pt x="29725" y="118421"/>
                        <a:pt x="29246" y="117941"/>
                        <a:pt x="28766" y="117461"/>
                      </a:cubicBezTo>
                      <a:cubicBezTo>
                        <a:pt x="26849" y="116024"/>
                        <a:pt x="24930" y="115064"/>
                        <a:pt x="23013" y="113627"/>
                      </a:cubicBezTo>
                      <a:cubicBezTo>
                        <a:pt x="22054" y="113147"/>
                        <a:pt x="21575" y="112667"/>
                        <a:pt x="20616" y="112188"/>
                      </a:cubicBezTo>
                      <a:cubicBezTo>
                        <a:pt x="19177" y="110750"/>
                        <a:pt x="17260" y="109791"/>
                        <a:pt x="15822" y="108352"/>
                      </a:cubicBezTo>
                      <a:cubicBezTo>
                        <a:pt x="15342" y="107873"/>
                        <a:pt x="14863" y="107394"/>
                        <a:pt x="14383" y="106914"/>
                      </a:cubicBezTo>
                      <a:cubicBezTo>
                        <a:pt x="12466" y="104997"/>
                        <a:pt x="11027" y="103558"/>
                        <a:pt x="9589" y="101641"/>
                      </a:cubicBezTo>
                      <a:cubicBezTo>
                        <a:pt x="9109" y="101161"/>
                        <a:pt x="9109" y="101161"/>
                        <a:pt x="9109" y="100681"/>
                      </a:cubicBezTo>
                      <a:cubicBezTo>
                        <a:pt x="8150" y="99244"/>
                        <a:pt x="7192" y="97805"/>
                        <a:pt x="6233" y="96367"/>
                      </a:cubicBezTo>
                      <a:cubicBezTo>
                        <a:pt x="5753" y="95887"/>
                        <a:pt x="5753" y="95408"/>
                        <a:pt x="5274" y="94928"/>
                      </a:cubicBezTo>
                      <a:cubicBezTo>
                        <a:pt x="4794" y="93490"/>
                        <a:pt x="4314" y="92531"/>
                        <a:pt x="3836" y="91092"/>
                      </a:cubicBezTo>
                      <a:cubicBezTo>
                        <a:pt x="3836" y="90614"/>
                        <a:pt x="3356" y="90134"/>
                        <a:pt x="3356" y="89655"/>
                      </a:cubicBezTo>
                      <a:cubicBezTo>
                        <a:pt x="2877" y="87737"/>
                        <a:pt x="2877" y="86298"/>
                        <a:pt x="2877" y="84381"/>
                      </a:cubicBezTo>
                      <a:lnTo>
                        <a:pt x="0" y="180268"/>
                      </a:lnTo>
                      <a:cubicBezTo>
                        <a:pt x="0" y="182185"/>
                        <a:pt x="0" y="183623"/>
                        <a:pt x="480" y="185542"/>
                      </a:cubicBezTo>
                      <a:cubicBezTo>
                        <a:pt x="480" y="186021"/>
                        <a:pt x="959" y="186500"/>
                        <a:pt x="959" y="186979"/>
                      </a:cubicBezTo>
                      <a:cubicBezTo>
                        <a:pt x="1439" y="188418"/>
                        <a:pt x="1917" y="189376"/>
                        <a:pt x="2397" y="190815"/>
                      </a:cubicBezTo>
                      <a:cubicBezTo>
                        <a:pt x="2877" y="191295"/>
                        <a:pt x="2877" y="191774"/>
                        <a:pt x="3356" y="192253"/>
                      </a:cubicBezTo>
                      <a:cubicBezTo>
                        <a:pt x="4314" y="193692"/>
                        <a:pt x="5274" y="195130"/>
                        <a:pt x="6233" y="196568"/>
                      </a:cubicBezTo>
                      <a:cubicBezTo>
                        <a:pt x="6712" y="197048"/>
                        <a:pt x="6712" y="197048"/>
                        <a:pt x="6712" y="197528"/>
                      </a:cubicBezTo>
                      <a:cubicBezTo>
                        <a:pt x="8150" y="199445"/>
                        <a:pt x="9589" y="200883"/>
                        <a:pt x="11506" y="202801"/>
                      </a:cubicBezTo>
                      <a:cubicBezTo>
                        <a:pt x="11986" y="203281"/>
                        <a:pt x="12466" y="203759"/>
                        <a:pt x="12944" y="204239"/>
                      </a:cubicBezTo>
                      <a:cubicBezTo>
                        <a:pt x="14383" y="205678"/>
                        <a:pt x="15822" y="206636"/>
                        <a:pt x="17739" y="208075"/>
                      </a:cubicBezTo>
                      <a:cubicBezTo>
                        <a:pt x="18697" y="208554"/>
                        <a:pt x="19177" y="209034"/>
                        <a:pt x="20136" y="209513"/>
                      </a:cubicBezTo>
                      <a:cubicBezTo>
                        <a:pt x="22054" y="210951"/>
                        <a:pt x="23972" y="211911"/>
                        <a:pt x="25889" y="213348"/>
                      </a:cubicBezTo>
                      <a:cubicBezTo>
                        <a:pt x="26369" y="213828"/>
                        <a:pt x="27327" y="214308"/>
                        <a:pt x="27807" y="214787"/>
                      </a:cubicBezTo>
                      <a:cubicBezTo>
                        <a:pt x="28286" y="214787"/>
                        <a:pt x="28286" y="215266"/>
                        <a:pt x="28766" y="215266"/>
                      </a:cubicBezTo>
                      <a:cubicBezTo>
                        <a:pt x="31163" y="216705"/>
                        <a:pt x="33560" y="218142"/>
                        <a:pt x="36437" y="219581"/>
                      </a:cubicBezTo>
                      <a:cubicBezTo>
                        <a:pt x="36916" y="220061"/>
                        <a:pt x="37875" y="220061"/>
                        <a:pt x="38355" y="220540"/>
                      </a:cubicBezTo>
                      <a:cubicBezTo>
                        <a:pt x="41232" y="221978"/>
                        <a:pt x="44588" y="223417"/>
                        <a:pt x="47943" y="225334"/>
                      </a:cubicBezTo>
                      <a:cubicBezTo>
                        <a:pt x="47943" y="225334"/>
                        <a:pt x="48423" y="225334"/>
                        <a:pt x="48423" y="225814"/>
                      </a:cubicBezTo>
                      <a:cubicBezTo>
                        <a:pt x="50820" y="226772"/>
                        <a:pt x="53696" y="228211"/>
                        <a:pt x="56573" y="229170"/>
                      </a:cubicBezTo>
                      <a:cubicBezTo>
                        <a:pt x="57532" y="229649"/>
                        <a:pt x="58012" y="229649"/>
                        <a:pt x="58971" y="230128"/>
                      </a:cubicBezTo>
                      <a:cubicBezTo>
                        <a:pt x="61368" y="231088"/>
                        <a:pt x="63765" y="232047"/>
                        <a:pt x="66162" y="233005"/>
                      </a:cubicBezTo>
                      <a:cubicBezTo>
                        <a:pt x="68559" y="233964"/>
                        <a:pt x="70956" y="234923"/>
                        <a:pt x="73354" y="235402"/>
                      </a:cubicBezTo>
                      <a:cubicBezTo>
                        <a:pt x="75751" y="236361"/>
                        <a:pt x="78627" y="237320"/>
                        <a:pt x="81024" y="237800"/>
                      </a:cubicBezTo>
                      <a:cubicBezTo>
                        <a:pt x="82942" y="238280"/>
                        <a:pt x="84381" y="238758"/>
                        <a:pt x="86298" y="239717"/>
                      </a:cubicBezTo>
                      <a:cubicBezTo>
                        <a:pt x="87257" y="240197"/>
                        <a:pt x="88215" y="240197"/>
                        <a:pt x="89175" y="240677"/>
                      </a:cubicBezTo>
                      <a:cubicBezTo>
                        <a:pt x="91572" y="241155"/>
                        <a:pt x="93490" y="242114"/>
                        <a:pt x="95887" y="242594"/>
                      </a:cubicBezTo>
                      <a:cubicBezTo>
                        <a:pt x="99243" y="243553"/>
                        <a:pt x="102120" y="244511"/>
                        <a:pt x="105475" y="245471"/>
                      </a:cubicBezTo>
                      <a:cubicBezTo>
                        <a:pt x="107873" y="245950"/>
                        <a:pt x="110270" y="246908"/>
                        <a:pt x="112667" y="247388"/>
                      </a:cubicBezTo>
                      <a:cubicBezTo>
                        <a:pt x="114105" y="247868"/>
                        <a:pt x="115544" y="248347"/>
                        <a:pt x="117461" y="248827"/>
                      </a:cubicBezTo>
                      <a:cubicBezTo>
                        <a:pt x="119379" y="249306"/>
                        <a:pt x="121776" y="249785"/>
                        <a:pt x="123694" y="250265"/>
                      </a:cubicBezTo>
                      <a:cubicBezTo>
                        <a:pt x="126091" y="250744"/>
                        <a:pt x="128009" y="251224"/>
                        <a:pt x="130406" y="251703"/>
                      </a:cubicBezTo>
                      <a:cubicBezTo>
                        <a:pt x="134721" y="252663"/>
                        <a:pt x="139036" y="253621"/>
                        <a:pt x="143350" y="254580"/>
                      </a:cubicBezTo>
                      <a:cubicBezTo>
                        <a:pt x="145269" y="255060"/>
                        <a:pt x="147666" y="255538"/>
                        <a:pt x="149583" y="256018"/>
                      </a:cubicBezTo>
                      <a:cubicBezTo>
                        <a:pt x="150063" y="256018"/>
                        <a:pt x="150542" y="256497"/>
                        <a:pt x="151502" y="256497"/>
                      </a:cubicBezTo>
                      <a:cubicBezTo>
                        <a:pt x="157255" y="257936"/>
                        <a:pt x="163487" y="258894"/>
                        <a:pt x="170199" y="260333"/>
                      </a:cubicBezTo>
                      <a:cubicBezTo>
                        <a:pt x="170679" y="260333"/>
                        <a:pt x="171158" y="260333"/>
                        <a:pt x="171638" y="260813"/>
                      </a:cubicBezTo>
                      <a:cubicBezTo>
                        <a:pt x="177390" y="261771"/>
                        <a:pt x="183143" y="263210"/>
                        <a:pt x="189376" y="264168"/>
                      </a:cubicBezTo>
                      <a:cubicBezTo>
                        <a:pt x="190815" y="264648"/>
                        <a:pt x="192253" y="264648"/>
                        <a:pt x="193691" y="265127"/>
                      </a:cubicBezTo>
                      <a:cubicBezTo>
                        <a:pt x="200404" y="266086"/>
                        <a:pt x="207115" y="267524"/>
                        <a:pt x="213828" y="268483"/>
                      </a:cubicBezTo>
                      <a:cubicBezTo>
                        <a:pt x="216225" y="268963"/>
                        <a:pt x="218142" y="268963"/>
                        <a:pt x="220540" y="269443"/>
                      </a:cubicBezTo>
                      <a:cubicBezTo>
                        <a:pt x="223895" y="269921"/>
                        <a:pt x="227731" y="270401"/>
                        <a:pt x="231087" y="270880"/>
                      </a:cubicBezTo>
                      <a:cubicBezTo>
                        <a:pt x="232045" y="270880"/>
                        <a:pt x="233484" y="271360"/>
                        <a:pt x="234443" y="271360"/>
                      </a:cubicBezTo>
                      <a:cubicBezTo>
                        <a:pt x="238758" y="271840"/>
                        <a:pt x="242594" y="272319"/>
                        <a:pt x="246908" y="273277"/>
                      </a:cubicBezTo>
                      <a:cubicBezTo>
                        <a:pt x="250264" y="273757"/>
                        <a:pt x="254100" y="274237"/>
                        <a:pt x="257936" y="274716"/>
                      </a:cubicBezTo>
                      <a:cubicBezTo>
                        <a:pt x="262250" y="275196"/>
                        <a:pt x="266566" y="275674"/>
                        <a:pt x="270880" y="276154"/>
                      </a:cubicBezTo>
                      <a:cubicBezTo>
                        <a:pt x="273757" y="276634"/>
                        <a:pt x="276633" y="276634"/>
                        <a:pt x="279030" y="277113"/>
                      </a:cubicBezTo>
                      <a:cubicBezTo>
                        <a:pt x="279989" y="277113"/>
                        <a:pt x="280469" y="277113"/>
                        <a:pt x="281427" y="277593"/>
                      </a:cubicBezTo>
                      <a:cubicBezTo>
                        <a:pt x="289099" y="278551"/>
                        <a:pt x="296769" y="279510"/>
                        <a:pt x="304440" y="279990"/>
                      </a:cubicBezTo>
                      <a:cubicBezTo>
                        <a:pt x="305399" y="279990"/>
                        <a:pt x="306838" y="280469"/>
                        <a:pt x="307796" y="280469"/>
                      </a:cubicBezTo>
                      <a:cubicBezTo>
                        <a:pt x="316426" y="281429"/>
                        <a:pt x="325535" y="282387"/>
                        <a:pt x="334645" y="282866"/>
                      </a:cubicBezTo>
                      <a:cubicBezTo>
                        <a:pt x="335124" y="282866"/>
                        <a:pt x="335604" y="282866"/>
                        <a:pt x="336084" y="282866"/>
                      </a:cubicBezTo>
                      <a:cubicBezTo>
                        <a:pt x="337042" y="282866"/>
                        <a:pt x="338481" y="282866"/>
                        <a:pt x="339918" y="283346"/>
                      </a:cubicBezTo>
                      <a:cubicBezTo>
                        <a:pt x="349987" y="284304"/>
                        <a:pt x="360534" y="285263"/>
                        <a:pt x="371081" y="285743"/>
                      </a:cubicBezTo>
                      <a:cubicBezTo>
                        <a:pt x="373478" y="285743"/>
                        <a:pt x="375876" y="286223"/>
                        <a:pt x="377794" y="286223"/>
                      </a:cubicBezTo>
                      <a:cubicBezTo>
                        <a:pt x="389300" y="287182"/>
                        <a:pt x="400807" y="287660"/>
                        <a:pt x="412313" y="288620"/>
                      </a:cubicBezTo>
                      <a:cubicBezTo>
                        <a:pt x="413272" y="288620"/>
                        <a:pt x="414230" y="288620"/>
                        <a:pt x="414710" y="288620"/>
                      </a:cubicBezTo>
                      <a:cubicBezTo>
                        <a:pt x="416627" y="288620"/>
                        <a:pt x="418546" y="288620"/>
                        <a:pt x="420943" y="289099"/>
                      </a:cubicBezTo>
                      <a:cubicBezTo>
                        <a:pt x="428135" y="289579"/>
                        <a:pt x="435326" y="290057"/>
                        <a:pt x="442038" y="290057"/>
                      </a:cubicBezTo>
                      <a:cubicBezTo>
                        <a:pt x="445393" y="290057"/>
                        <a:pt x="448750" y="290537"/>
                        <a:pt x="452106" y="290537"/>
                      </a:cubicBezTo>
                      <a:cubicBezTo>
                        <a:pt x="459777" y="291017"/>
                        <a:pt x="467448" y="291017"/>
                        <a:pt x="475119" y="291496"/>
                      </a:cubicBezTo>
                      <a:cubicBezTo>
                        <a:pt x="477516" y="291496"/>
                        <a:pt x="479914" y="291496"/>
                        <a:pt x="482311" y="291976"/>
                      </a:cubicBezTo>
                      <a:cubicBezTo>
                        <a:pt x="492378" y="292455"/>
                        <a:pt x="502447" y="292455"/>
                        <a:pt x="512514" y="292934"/>
                      </a:cubicBezTo>
                      <a:cubicBezTo>
                        <a:pt x="514911" y="292934"/>
                        <a:pt x="517309" y="292934"/>
                        <a:pt x="519227" y="292934"/>
                      </a:cubicBezTo>
                      <a:cubicBezTo>
                        <a:pt x="526897" y="292934"/>
                        <a:pt x="535049" y="293414"/>
                        <a:pt x="542719" y="293414"/>
                      </a:cubicBezTo>
                      <a:cubicBezTo>
                        <a:pt x="546075" y="293414"/>
                        <a:pt x="549432" y="293414"/>
                        <a:pt x="552787" y="293414"/>
                      </a:cubicBezTo>
                      <a:cubicBezTo>
                        <a:pt x="559979" y="293414"/>
                        <a:pt x="567170" y="293414"/>
                        <a:pt x="574362" y="293414"/>
                      </a:cubicBezTo>
                      <a:cubicBezTo>
                        <a:pt x="577238" y="293414"/>
                        <a:pt x="580595" y="293414"/>
                        <a:pt x="583471" y="293414"/>
                      </a:cubicBezTo>
                      <a:cubicBezTo>
                        <a:pt x="593059" y="293414"/>
                        <a:pt x="602648" y="293414"/>
                        <a:pt x="611758" y="292934"/>
                      </a:cubicBezTo>
                      <a:cubicBezTo>
                        <a:pt x="612237" y="292934"/>
                        <a:pt x="612717" y="292934"/>
                        <a:pt x="613195" y="292934"/>
                      </a:cubicBezTo>
                      <a:cubicBezTo>
                        <a:pt x="623264" y="292934"/>
                        <a:pt x="632853" y="292455"/>
                        <a:pt x="642921" y="292455"/>
                      </a:cubicBezTo>
                      <a:cubicBezTo>
                        <a:pt x="645797" y="292455"/>
                        <a:pt x="648674" y="292455"/>
                        <a:pt x="652030" y="291976"/>
                      </a:cubicBezTo>
                      <a:cubicBezTo>
                        <a:pt x="659221" y="291976"/>
                        <a:pt x="665933" y="291496"/>
                        <a:pt x="673125" y="291017"/>
                      </a:cubicBezTo>
                      <a:cubicBezTo>
                        <a:pt x="675043" y="291017"/>
                        <a:pt x="676482" y="291017"/>
                        <a:pt x="678399" y="291017"/>
                      </a:cubicBezTo>
                      <a:cubicBezTo>
                        <a:pt x="679837" y="291017"/>
                        <a:pt x="680796" y="291017"/>
                        <a:pt x="682234" y="291017"/>
                      </a:cubicBezTo>
                      <a:cubicBezTo>
                        <a:pt x="693740" y="290537"/>
                        <a:pt x="705726" y="290057"/>
                        <a:pt x="716753" y="289099"/>
                      </a:cubicBezTo>
                      <a:cubicBezTo>
                        <a:pt x="718192" y="289099"/>
                        <a:pt x="720109" y="289099"/>
                        <a:pt x="721548" y="288620"/>
                      </a:cubicBezTo>
                      <a:cubicBezTo>
                        <a:pt x="732095" y="288140"/>
                        <a:pt x="742642" y="287182"/>
                        <a:pt x="752711" y="286702"/>
                      </a:cubicBezTo>
                      <a:cubicBezTo>
                        <a:pt x="754150" y="286702"/>
                        <a:pt x="755588" y="286702"/>
                        <a:pt x="757025" y="286223"/>
                      </a:cubicBezTo>
                      <a:cubicBezTo>
                        <a:pt x="757985" y="286223"/>
                        <a:pt x="758944" y="286223"/>
                        <a:pt x="759423" y="286223"/>
                      </a:cubicBezTo>
                      <a:cubicBezTo>
                        <a:pt x="767094" y="285743"/>
                        <a:pt x="774286" y="285263"/>
                        <a:pt x="781957" y="284304"/>
                      </a:cubicBezTo>
                      <a:cubicBezTo>
                        <a:pt x="783394" y="284304"/>
                        <a:pt x="784833" y="284304"/>
                        <a:pt x="785791" y="283826"/>
                      </a:cubicBezTo>
                      <a:cubicBezTo>
                        <a:pt x="794422" y="282866"/>
                        <a:pt x="803052" y="282387"/>
                        <a:pt x="811682" y="281429"/>
                      </a:cubicBezTo>
                      <a:cubicBezTo>
                        <a:pt x="812160" y="281429"/>
                        <a:pt x="812640" y="281429"/>
                        <a:pt x="813120" y="281429"/>
                      </a:cubicBezTo>
                      <a:cubicBezTo>
                        <a:pt x="815996" y="280949"/>
                        <a:pt x="818393" y="280949"/>
                        <a:pt x="821270" y="280469"/>
                      </a:cubicBezTo>
                      <a:cubicBezTo>
                        <a:pt x="825585" y="279990"/>
                        <a:pt x="829900" y="279510"/>
                        <a:pt x="834695" y="279031"/>
                      </a:cubicBezTo>
                      <a:cubicBezTo>
                        <a:pt x="838050" y="278551"/>
                        <a:pt x="841406" y="278072"/>
                        <a:pt x="844762" y="277593"/>
                      </a:cubicBezTo>
                      <a:cubicBezTo>
                        <a:pt x="849078" y="277113"/>
                        <a:pt x="853392" y="276634"/>
                        <a:pt x="857228" y="276154"/>
                      </a:cubicBezTo>
                      <a:cubicBezTo>
                        <a:pt x="858186" y="276154"/>
                        <a:pt x="859145" y="276154"/>
                        <a:pt x="860104" y="275674"/>
                      </a:cubicBezTo>
                      <a:cubicBezTo>
                        <a:pt x="862981" y="275196"/>
                        <a:pt x="865858" y="274716"/>
                        <a:pt x="868255" y="274716"/>
                      </a:cubicBezTo>
                      <a:cubicBezTo>
                        <a:pt x="871611" y="274237"/>
                        <a:pt x="874487" y="273757"/>
                        <a:pt x="877844" y="273277"/>
                      </a:cubicBezTo>
                      <a:cubicBezTo>
                        <a:pt x="881678" y="272799"/>
                        <a:pt x="885035" y="272319"/>
                        <a:pt x="888870" y="271360"/>
                      </a:cubicBezTo>
                      <a:cubicBezTo>
                        <a:pt x="891747" y="270880"/>
                        <a:pt x="895103" y="270401"/>
                        <a:pt x="897980" y="269921"/>
                      </a:cubicBezTo>
                      <a:cubicBezTo>
                        <a:pt x="898458" y="269921"/>
                        <a:pt x="899418" y="269921"/>
                        <a:pt x="899897" y="269443"/>
                      </a:cubicBezTo>
                      <a:cubicBezTo>
                        <a:pt x="903253" y="268963"/>
                        <a:pt x="906130" y="268483"/>
                        <a:pt x="909486" y="268004"/>
                      </a:cubicBezTo>
                      <a:cubicBezTo>
                        <a:pt x="911883" y="267524"/>
                        <a:pt x="914760" y="267046"/>
                        <a:pt x="917157" y="266566"/>
                      </a:cubicBezTo>
                      <a:cubicBezTo>
                        <a:pt x="921471" y="265607"/>
                        <a:pt x="925307" y="265127"/>
                        <a:pt x="929143" y="264168"/>
                      </a:cubicBezTo>
                      <a:cubicBezTo>
                        <a:pt x="931060" y="263689"/>
                        <a:pt x="933457" y="263210"/>
                        <a:pt x="935376" y="262730"/>
                      </a:cubicBezTo>
                      <a:cubicBezTo>
                        <a:pt x="935376" y="262730"/>
                        <a:pt x="935854" y="262730"/>
                        <a:pt x="935854" y="262730"/>
                      </a:cubicBezTo>
                      <a:cubicBezTo>
                        <a:pt x="941607" y="261771"/>
                        <a:pt x="947362" y="260333"/>
                        <a:pt x="953115" y="258894"/>
                      </a:cubicBezTo>
                      <a:cubicBezTo>
                        <a:pt x="958388" y="257457"/>
                        <a:pt x="963662" y="256497"/>
                        <a:pt x="968936" y="255060"/>
                      </a:cubicBezTo>
                      <a:cubicBezTo>
                        <a:pt x="968936" y="255060"/>
                        <a:pt x="969415" y="255060"/>
                        <a:pt x="969415" y="255060"/>
                      </a:cubicBezTo>
                      <a:cubicBezTo>
                        <a:pt x="970853" y="254580"/>
                        <a:pt x="971812" y="254580"/>
                        <a:pt x="973251" y="254100"/>
                      </a:cubicBezTo>
                      <a:cubicBezTo>
                        <a:pt x="977086" y="253141"/>
                        <a:pt x="980442" y="252183"/>
                        <a:pt x="983798" y="251224"/>
                      </a:cubicBezTo>
                      <a:cubicBezTo>
                        <a:pt x="985716" y="250744"/>
                        <a:pt x="987154" y="250265"/>
                        <a:pt x="989072" y="249785"/>
                      </a:cubicBezTo>
                      <a:cubicBezTo>
                        <a:pt x="991948" y="248827"/>
                        <a:pt x="994825" y="247868"/>
                        <a:pt x="997702" y="247388"/>
                      </a:cubicBezTo>
                      <a:cubicBezTo>
                        <a:pt x="998181" y="247388"/>
                        <a:pt x="999139" y="246908"/>
                        <a:pt x="999619" y="246908"/>
                      </a:cubicBezTo>
                      <a:cubicBezTo>
                        <a:pt x="1000578" y="246430"/>
                        <a:pt x="1001537" y="246430"/>
                        <a:pt x="1002496" y="245950"/>
                      </a:cubicBezTo>
                      <a:cubicBezTo>
                        <a:pt x="1005852" y="244991"/>
                        <a:pt x="1009208" y="244032"/>
                        <a:pt x="1012085" y="242594"/>
                      </a:cubicBezTo>
                      <a:cubicBezTo>
                        <a:pt x="1013522" y="242114"/>
                        <a:pt x="1014961" y="241635"/>
                        <a:pt x="1016400" y="241155"/>
                      </a:cubicBezTo>
                      <a:cubicBezTo>
                        <a:pt x="1019755" y="239717"/>
                        <a:pt x="1023591" y="238758"/>
                        <a:pt x="1026468" y="237320"/>
                      </a:cubicBezTo>
                      <a:cubicBezTo>
                        <a:pt x="1026947" y="237320"/>
                        <a:pt x="1027427" y="236841"/>
                        <a:pt x="1027906" y="236841"/>
                      </a:cubicBezTo>
                      <a:cubicBezTo>
                        <a:pt x="1027906" y="236841"/>
                        <a:pt x="1027906" y="236841"/>
                        <a:pt x="1028385" y="236841"/>
                      </a:cubicBezTo>
                      <a:cubicBezTo>
                        <a:pt x="1028865" y="236841"/>
                        <a:pt x="1029344" y="236361"/>
                        <a:pt x="1029824" y="236361"/>
                      </a:cubicBezTo>
                      <a:cubicBezTo>
                        <a:pt x="1032221" y="235402"/>
                        <a:pt x="1034618" y="234444"/>
                        <a:pt x="1036536" y="233485"/>
                      </a:cubicBezTo>
                      <a:cubicBezTo>
                        <a:pt x="1037494" y="233005"/>
                        <a:pt x="1038454" y="232525"/>
                        <a:pt x="1038933" y="232047"/>
                      </a:cubicBezTo>
                      <a:cubicBezTo>
                        <a:pt x="1040851" y="231088"/>
                        <a:pt x="1042289" y="230128"/>
                        <a:pt x="1044207" y="229649"/>
                      </a:cubicBezTo>
                      <a:cubicBezTo>
                        <a:pt x="1045166" y="229170"/>
                        <a:pt x="1045645" y="228691"/>
                        <a:pt x="1046604" y="228211"/>
                      </a:cubicBezTo>
                      <a:cubicBezTo>
                        <a:pt x="1048521" y="227252"/>
                        <a:pt x="1049960" y="226294"/>
                        <a:pt x="1051877" y="225334"/>
                      </a:cubicBezTo>
                      <a:cubicBezTo>
                        <a:pt x="1052357" y="224855"/>
                        <a:pt x="1052837" y="224855"/>
                        <a:pt x="1053316" y="224375"/>
                      </a:cubicBezTo>
                      <a:cubicBezTo>
                        <a:pt x="1053316" y="224375"/>
                        <a:pt x="1053316" y="224375"/>
                        <a:pt x="1053796" y="224375"/>
                      </a:cubicBezTo>
                      <a:cubicBezTo>
                        <a:pt x="1055713" y="222937"/>
                        <a:pt x="1057631" y="221978"/>
                        <a:pt x="1059549" y="220540"/>
                      </a:cubicBezTo>
                      <a:cubicBezTo>
                        <a:pt x="1060029" y="220061"/>
                        <a:pt x="1060029" y="220061"/>
                        <a:pt x="1060507" y="219581"/>
                      </a:cubicBezTo>
                      <a:cubicBezTo>
                        <a:pt x="1061946" y="218622"/>
                        <a:pt x="1063384" y="217664"/>
                        <a:pt x="1064343" y="216225"/>
                      </a:cubicBezTo>
                      <a:cubicBezTo>
                        <a:pt x="1068657" y="216705"/>
                        <a:pt x="1069137" y="216225"/>
                        <a:pt x="106961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8" name="Freeform: Shape 767">
                  <a:extLst>
                    <a:ext uri="{FF2B5EF4-FFF2-40B4-BE49-F238E27FC236}">
                      <a16:creationId xmlns:a16="http://schemas.microsoft.com/office/drawing/2014/main" id="{B7546085-9AA9-453E-A578-09295DCEAFB2}"/>
                    </a:ext>
                  </a:extLst>
                </p:cNvPr>
                <p:cNvSpPr/>
                <p:nvPr/>
              </p:nvSpPr>
              <p:spPr>
                <a:xfrm>
                  <a:off x="13805774" y="11222285"/>
                  <a:ext cx="634289" cy="158213"/>
                </a:xfrm>
                <a:custGeom>
                  <a:avLst/>
                  <a:gdLst>
                    <a:gd name="connsiteX0" fmla="*/ 439641 w 634289"/>
                    <a:gd name="connsiteY0" fmla="*/ 58011 h 158213"/>
                    <a:gd name="connsiteX1" fmla="*/ 0 w 634289"/>
                    <a:gd name="connsiteY1" fmla="*/ 0 h 158213"/>
                    <a:gd name="connsiteX2" fmla="*/ 0 w 634289"/>
                    <a:gd name="connsiteY2" fmla="*/ 104037 h 158213"/>
                    <a:gd name="connsiteX3" fmla="*/ 1917 w 634289"/>
                    <a:gd name="connsiteY3" fmla="*/ 104517 h 158213"/>
                    <a:gd name="connsiteX4" fmla="*/ 4794 w 634289"/>
                    <a:gd name="connsiteY4" fmla="*/ 105475 h 158213"/>
                    <a:gd name="connsiteX5" fmla="*/ 11506 w 634289"/>
                    <a:gd name="connsiteY5" fmla="*/ 107393 h 158213"/>
                    <a:gd name="connsiteX6" fmla="*/ 21095 w 634289"/>
                    <a:gd name="connsiteY6" fmla="*/ 110270 h 158213"/>
                    <a:gd name="connsiteX7" fmla="*/ 28286 w 634289"/>
                    <a:gd name="connsiteY7" fmla="*/ 112187 h 158213"/>
                    <a:gd name="connsiteX8" fmla="*/ 33080 w 634289"/>
                    <a:gd name="connsiteY8" fmla="*/ 113626 h 158213"/>
                    <a:gd name="connsiteX9" fmla="*/ 39313 w 634289"/>
                    <a:gd name="connsiteY9" fmla="*/ 115064 h 158213"/>
                    <a:gd name="connsiteX10" fmla="*/ 46025 w 634289"/>
                    <a:gd name="connsiteY10" fmla="*/ 116503 h 158213"/>
                    <a:gd name="connsiteX11" fmla="*/ 58969 w 634289"/>
                    <a:gd name="connsiteY11" fmla="*/ 119379 h 158213"/>
                    <a:gd name="connsiteX12" fmla="*/ 65202 w 634289"/>
                    <a:gd name="connsiteY12" fmla="*/ 120817 h 158213"/>
                    <a:gd name="connsiteX13" fmla="*/ 67121 w 634289"/>
                    <a:gd name="connsiteY13" fmla="*/ 121297 h 158213"/>
                    <a:gd name="connsiteX14" fmla="*/ 85818 w 634289"/>
                    <a:gd name="connsiteY14" fmla="*/ 125132 h 158213"/>
                    <a:gd name="connsiteX15" fmla="*/ 87257 w 634289"/>
                    <a:gd name="connsiteY15" fmla="*/ 125611 h 158213"/>
                    <a:gd name="connsiteX16" fmla="*/ 104996 w 634289"/>
                    <a:gd name="connsiteY16" fmla="*/ 128967 h 158213"/>
                    <a:gd name="connsiteX17" fmla="*/ 109310 w 634289"/>
                    <a:gd name="connsiteY17" fmla="*/ 129926 h 158213"/>
                    <a:gd name="connsiteX18" fmla="*/ 129447 w 634289"/>
                    <a:gd name="connsiteY18" fmla="*/ 133283 h 158213"/>
                    <a:gd name="connsiteX19" fmla="*/ 136159 w 634289"/>
                    <a:gd name="connsiteY19" fmla="*/ 134241 h 158213"/>
                    <a:gd name="connsiteX20" fmla="*/ 146706 w 634289"/>
                    <a:gd name="connsiteY20" fmla="*/ 135680 h 158213"/>
                    <a:gd name="connsiteX21" fmla="*/ 150062 w 634289"/>
                    <a:gd name="connsiteY21" fmla="*/ 136159 h 158213"/>
                    <a:gd name="connsiteX22" fmla="*/ 162528 w 634289"/>
                    <a:gd name="connsiteY22" fmla="*/ 138077 h 158213"/>
                    <a:gd name="connsiteX23" fmla="*/ 173555 w 634289"/>
                    <a:gd name="connsiteY23" fmla="*/ 139515 h 158213"/>
                    <a:gd name="connsiteX24" fmla="*/ 186499 w 634289"/>
                    <a:gd name="connsiteY24" fmla="*/ 140953 h 158213"/>
                    <a:gd name="connsiteX25" fmla="*/ 194649 w 634289"/>
                    <a:gd name="connsiteY25" fmla="*/ 141912 h 158213"/>
                    <a:gd name="connsiteX26" fmla="*/ 197047 w 634289"/>
                    <a:gd name="connsiteY26" fmla="*/ 142392 h 158213"/>
                    <a:gd name="connsiteX27" fmla="*/ 220060 w 634289"/>
                    <a:gd name="connsiteY27" fmla="*/ 144789 h 158213"/>
                    <a:gd name="connsiteX28" fmla="*/ 223415 w 634289"/>
                    <a:gd name="connsiteY28" fmla="*/ 145269 h 158213"/>
                    <a:gd name="connsiteX29" fmla="*/ 250264 w 634289"/>
                    <a:gd name="connsiteY29" fmla="*/ 147666 h 158213"/>
                    <a:gd name="connsiteX30" fmla="*/ 251703 w 634289"/>
                    <a:gd name="connsiteY30" fmla="*/ 147666 h 158213"/>
                    <a:gd name="connsiteX31" fmla="*/ 255537 w 634289"/>
                    <a:gd name="connsiteY31" fmla="*/ 148145 h 158213"/>
                    <a:gd name="connsiteX32" fmla="*/ 286700 w 634289"/>
                    <a:gd name="connsiteY32" fmla="*/ 150542 h 158213"/>
                    <a:gd name="connsiteX33" fmla="*/ 293413 w 634289"/>
                    <a:gd name="connsiteY33" fmla="*/ 151022 h 158213"/>
                    <a:gd name="connsiteX34" fmla="*/ 327932 w 634289"/>
                    <a:gd name="connsiteY34" fmla="*/ 153419 h 158213"/>
                    <a:gd name="connsiteX35" fmla="*/ 330329 w 634289"/>
                    <a:gd name="connsiteY35" fmla="*/ 153419 h 158213"/>
                    <a:gd name="connsiteX36" fmla="*/ 336562 w 634289"/>
                    <a:gd name="connsiteY36" fmla="*/ 153898 h 158213"/>
                    <a:gd name="connsiteX37" fmla="*/ 357657 w 634289"/>
                    <a:gd name="connsiteY37" fmla="*/ 154857 h 158213"/>
                    <a:gd name="connsiteX38" fmla="*/ 367725 w 634289"/>
                    <a:gd name="connsiteY38" fmla="*/ 155336 h 158213"/>
                    <a:gd name="connsiteX39" fmla="*/ 390739 w 634289"/>
                    <a:gd name="connsiteY39" fmla="*/ 156295 h 158213"/>
                    <a:gd name="connsiteX40" fmla="*/ 397930 w 634289"/>
                    <a:gd name="connsiteY40" fmla="*/ 156775 h 158213"/>
                    <a:gd name="connsiteX41" fmla="*/ 428133 w 634289"/>
                    <a:gd name="connsiteY41" fmla="*/ 157733 h 158213"/>
                    <a:gd name="connsiteX42" fmla="*/ 434846 w 634289"/>
                    <a:gd name="connsiteY42" fmla="*/ 157733 h 158213"/>
                    <a:gd name="connsiteX43" fmla="*/ 458338 w 634289"/>
                    <a:gd name="connsiteY43" fmla="*/ 158213 h 158213"/>
                    <a:gd name="connsiteX44" fmla="*/ 468407 w 634289"/>
                    <a:gd name="connsiteY44" fmla="*/ 158213 h 158213"/>
                    <a:gd name="connsiteX45" fmla="*/ 489981 w 634289"/>
                    <a:gd name="connsiteY45" fmla="*/ 158213 h 158213"/>
                    <a:gd name="connsiteX46" fmla="*/ 499090 w 634289"/>
                    <a:gd name="connsiteY46" fmla="*/ 158213 h 158213"/>
                    <a:gd name="connsiteX47" fmla="*/ 527377 w 634289"/>
                    <a:gd name="connsiteY47" fmla="*/ 157733 h 158213"/>
                    <a:gd name="connsiteX48" fmla="*/ 528815 w 634289"/>
                    <a:gd name="connsiteY48" fmla="*/ 157733 h 158213"/>
                    <a:gd name="connsiteX49" fmla="*/ 558540 w 634289"/>
                    <a:gd name="connsiteY49" fmla="*/ 157255 h 158213"/>
                    <a:gd name="connsiteX50" fmla="*/ 567649 w 634289"/>
                    <a:gd name="connsiteY50" fmla="*/ 156775 h 158213"/>
                    <a:gd name="connsiteX51" fmla="*/ 588744 w 634289"/>
                    <a:gd name="connsiteY51" fmla="*/ 155816 h 158213"/>
                    <a:gd name="connsiteX52" fmla="*/ 594018 w 634289"/>
                    <a:gd name="connsiteY52" fmla="*/ 155816 h 158213"/>
                    <a:gd name="connsiteX53" fmla="*/ 597854 w 634289"/>
                    <a:gd name="connsiteY53" fmla="*/ 155816 h 158213"/>
                    <a:gd name="connsiteX54" fmla="*/ 632373 w 634289"/>
                    <a:gd name="connsiteY54" fmla="*/ 153898 h 158213"/>
                    <a:gd name="connsiteX55" fmla="*/ 634290 w 634289"/>
                    <a:gd name="connsiteY55" fmla="*/ 153898 h 158213"/>
                    <a:gd name="connsiteX56" fmla="*/ 634290 w 634289"/>
                    <a:gd name="connsiteY56" fmla="*/ 48422 h 158213"/>
                    <a:gd name="connsiteX57" fmla="*/ 439641 w 634289"/>
                    <a:gd name="connsiteY57" fmla="*/ 58011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89" h="158213">
                      <a:moveTo>
                        <a:pt x="439641" y="58011"/>
                      </a:moveTo>
                      <a:cubicBezTo>
                        <a:pt x="270880" y="58011"/>
                        <a:pt x="116981" y="35958"/>
                        <a:pt x="0" y="0"/>
                      </a:cubicBezTo>
                      <a:lnTo>
                        <a:pt x="0" y="104037"/>
                      </a:lnTo>
                      <a:cubicBezTo>
                        <a:pt x="479" y="104037"/>
                        <a:pt x="1437" y="104517"/>
                        <a:pt x="1917" y="104517"/>
                      </a:cubicBezTo>
                      <a:cubicBezTo>
                        <a:pt x="2876" y="104996"/>
                        <a:pt x="3835" y="104996"/>
                        <a:pt x="4794" y="105475"/>
                      </a:cubicBezTo>
                      <a:cubicBezTo>
                        <a:pt x="7192" y="105954"/>
                        <a:pt x="9109" y="106914"/>
                        <a:pt x="11506" y="107393"/>
                      </a:cubicBezTo>
                      <a:cubicBezTo>
                        <a:pt x="14862" y="108351"/>
                        <a:pt x="17739" y="109311"/>
                        <a:pt x="21095" y="110270"/>
                      </a:cubicBezTo>
                      <a:cubicBezTo>
                        <a:pt x="23492" y="110748"/>
                        <a:pt x="25889" y="111708"/>
                        <a:pt x="28286" y="112187"/>
                      </a:cubicBezTo>
                      <a:cubicBezTo>
                        <a:pt x="29725" y="112667"/>
                        <a:pt x="31163" y="113146"/>
                        <a:pt x="33080" y="113626"/>
                      </a:cubicBezTo>
                      <a:cubicBezTo>
                        <a:pt x="34998" y="114105"/>
                        <a:pt x="37395" y="114584"/>
                        <a:pt x="39313" y="115064"/>
                      </a:cubicBezTo>
                      <a:cubicBezTo>
                        <a:pt x="41711" y="115543"/>
                        <a:pt x="43628" y="116023"/>
                        <a:pt x="46025" y="116503"/>
                      </a:cubicBezTo>
                      <a:cubicBezTo>
                        <a:pt x="50341" y="117461"/>
                        <a:pt x="54655" y="118420"/>
                        <a:pt x="58969" y="119379"/>
                      </a:cubicBezTo>
                      <a:cubicBezTo>
                        <a:pt x="60888" y="119858"/>
                        <a:pt x="63285" y="120337"/>
                        <a:pt x="65202" y="120817"/>
                      </a:cubicBezTo>
                      <a:cubicBezTo>
                        <a:pt x="65682" y="120817"/>
                        <a:pt x="66161" y="121297"/>
                        <a:pt x="67121" y="121297"/>
                      </a:cubicBezTo>
                      <a:cubicBezTo>
                        <a:pt x="72874" y="122734"/>
                        <a:pt x="79107" y="123694"/>
                        <a:pt x="85818" y="125132"/>
                      </a:cubicBezTo>
                      <a:cubicBezTo>
                        <a:pt x="86298" y="125132"/>
                        <a:pt x="86777" y="125132"/>
                        <a:pt x="87257" y="125611"/>
                      </a:cubicBezTo>
                      <a:cubicBezTo>
                        <a:pt x="93010" y="126570"/>
                        <a:pt x="98763" y="128009"/>
                        <a:pt x="104996" y="128967"/>
                      </a:cubicBezTo>
                      <a:cubicBezTo>
                        <a:pt x="106434" y="129447"/>
                        <a:pt x="107873" y="129447"/>
                        <a:pt x="109310" y="129926"/>
                      </a:cubicBezTo>
                      <a:cubicBezTo>
                        <a:pt x="116023" y="130886"/>
                        <a:pt x="122734" y="132323"/>
                        <a:pt x="129447" y="133283"/>
                      </a:cubicBezTo>
                      <a:cubicBezTo>
                        <a:pt x="131844" y="133762"/>
                        <a:pt x="133762" y="133762"/>
                        <a:pt x="136159" y="134241"/>
                      </a:cubicBezTo>
                      <a:cubicBezTo>
                        <a:pt x="139515" y="134720"/>
                        <a:pt x="143350" y="135200"/>
                        <a:pt x="146706" y="135680"/>
                      </a:cubicBezTo>
                      <a:cubicBezTo>
                        <a:pt x="147665" y="135680"/>
                        <a:pt x="149103" y="136159"/>
                        <a:pt x="150062" y="136159"/>
                      </a:cubicBezTo>
                      <a:cubicBezTo>
                        <a:pt x="154377" y="136639"/>
                        <a:pt x="158213" y="137117"/>
                        <a:pt x="162528" y="138077"/>
                      </a:cubicBezTo>
                      <a:cubicBezTo>
                        <a:pt x="165883" y="138556"/>
                        <a:pt x="169719" y="139036"/>
                        <a:pt x="173555" y="139515"/>
                      </a:cubicBezTo>
                      <a:cubicBezTo>
                        <a:pt x="177869" y="139994"/>
                        <a:pt x="182185" y="140474"/>
                        <a:pt x="186499" y="140953"/>
                      </a:cubicBezTo>
                      <a:cubicBezTo>
                        <a:pt x="189376" y="141433"/>
                        <a:pt x="192252" y="141433"/>
                        <a:pt x="194649" y="141912"/>
                      </a:cubicBezTo>
                      <a:cubicBezTo>
                        <a:pt x="195608" y="141912"/>
                        <a:pt x="196088" y="141912"/>
                        <a:pt x="197047" y="142392"/>
                      </a:cubicBezTo>
                      <a:cubicBezTo>
                        <a:pt x="204718" y="143350"/>
                        <a:pt x="212388" y="144309"/>
                        <a:pt x="220060" y="144789"/>
                      </a:cubicBezTo>
                      <a:cubicBezTo>
                        <a:pt x="221018" y="144789"/>
                        <a:pt x="222457" y="145269"/>
                        <a:pt x="223415" y="145269"/>
                      </a:cubicBezTo>
                      <a:cubicBezTo>
                        <a:pt x="232045" y="146227"/>
                        <a:pt x="241154" y="147186"/>
                        <a:pt x="250264" y="147666"/>
                      </a:cubicBezTo>
                      <a:cubicBezTo>
                        <a:pt x="250743" y="147666"/>
                        <a:pt x="251223" y="147666"/>
                        <a:pt x="251703" y="147666"/>
                      </a:cubicBezTo>
                      <a:cubicBezTo>
                        <a:pt x="252661" y="147666"/>
                        <a:pt x="254100" y="147666"/>
                        <a:pt x="255537" y="148145"/>
                      </a:cubicBezTo>
                      <a:cubicBezTo>
                        <a:pt x="265606" y="149103"/>
                        <a:pt x="276153" y="150063"/>
                        <a:pt x="286700" y="150542"/>
                      </a:cubicBezTo>
                      <a:cubicBezTo>
                        <a:pt x="289098" y="150542"/>
                        <a:pt x="291495" y="151022"/>
                        <a:pt x="293413" y="151022"/>
                      </a:cubicBezTo>
                      <a:cubicBezTo>
                        <a:pt x="304919" y="151980"/>
                        <a:pt x="316426" y="152460"/>
                        <a:pt x="327932" y="153419"/>
                      </a:cubicBezTo>
                      <a:cubicBezTo>
                        <a:pt x="328891" y="153419"/>
                        <a:pt x="329849" y="153419"/>
                        <a:pt x="330329" y="153419"/>
                      </a:cubicBezTo>
                      <a:cubicBezTo>
                        <a:pt x="332247" y="153419"/>
                        <a:pt x="334165" y="153419"/>
                        <a:pt x="336562" y="153898"/>
                      </a:cubicBezTo>
                      <a:cubicBezTo>
                        <a:pt x="343754" y="154377"/>
                        <a:pt x="350945" y="154857"/>
                        <a:pt x="357657" y="154857"/>
                      </a:cubicBezTo>
                      <a:cubicBezTo>
                        <a:pt x="361013" y="154857"/>
                        <a:pt x="364370" y="155336"/>
                        <a:pt x="367725" y="155336"/>
                      </a:cubicBezTo>
                      <a:cubicBezTo>
                        <a:pt x="375396" y="155816"/>
                        <a:pt x="383067" y="155816"/>
                        <a:pt x="390739" y="156295"/>
                      </a:cubicBezTo>
                      <a:cubicBezTo>
                        <a:pt x="393136" y="156295"/>
                        <a:pt x="395533" y="156295"/>
                        <a:pt x="397930" y="156775"/>
                      </a:cubicBezTo>
                      <a:cubicBezTo>
                        <a:pt x="407997" y="157255"/>
                        <a:pt x="418066" y="157255"/>
                        <a:pt x="428133" y="157733"/>
                      </a:cubicBezTo>
                      <a:cubicBezTo>
                        <a:pt x="430531" y="157733"/>
                        <a:pt x="432928" y="157733"/>
                        <a:pt x="434846" y="157733"/>
                      </a:cubicBezTo>
                      <a:cubicBezTo>
                        <a:pt x="442516" y="157733"/>
                        <a:pt x="450668" y="158213"/>
                        <a:pt x="458338" y="158213"/>
                      </a:cubicBezTo>
                      <a:cubicBezTo>
                        <a:pt x="461694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7" y="158213"/>
                        <a:pt x="496214" y="158213"/>
                        <a:pt x="499090" y="158213"/>
                      </a:cubicBezTo>
                      <a:cubicBezTo>
                        <a:pt x="508679" y="158213"/>
                        <a:pt x="518267" y="158213"/>
                        <a:pt x="527377" y="157733"/>
                      </a:cubicBezTo>
                      <a:cubicBezTo>
                        <a:pt x="527856" y="157733"/>
                        <a:pt x="528336" y="157733"/>
                        <a:pt x="528815" y="157733"/>
                      </a:cubicBezTo>
                      <a:cubicBezTo>
                        <a:pt x="538883" y="157733"/>
                        <a:pt x="548472" y="157255"/>
                        <a:pt x="558540" y="157255"/>
                      </a:cubicBezTo>
                      <a:cubicBezTo>
                        <a:pt x="561416" y="157255"/>
                        <a:pt x="564293" y="157255"/>
                        <a:pt x="567649" y="156775"/>
                      </a:cubicBezTo>
                      <a:cubicBezTo>
                        <a:pt x="574841" y="156775"/>
                        <a:pt x="581552" y="156295"/>
                        <a:pt x="588744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0" y="155336"/>
                        <a:pt x="621345" y="154857"/>
                        <a:pt x="632373" y="153898"/>
                      </a:cubicBezTo>
                      <a:cubicBezTo>
                        <a:pt x="632853" y="153898"/>
                        <a:pt x="633331" y="153898"/>
                        <a:pt x="634290" y="153898"/>
                      </a:cubicBezTo>
                      <a:lnTo>
                        <a:pt x="634290" y="48422"/>
                      </a:lnTo>
                      <a:cubicBezTo>
                        <a:pt x="572443" y="54176"/>
                        <a:pt x="507240" y="58011"/>
                        <a:pt x="439641" y="58011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9" name="Freeform: Shape 768">
                  <a:extLst>
                    <a:ext uri="{FF2B5EF4-FFF2-40B4-BE49-F238E27FC236}">
                      <a16:creationId xmlns:a16="http://schemas.microsoft.com/office/drawing/2014/main" id="{DAAC0F98-2B28-47DB-9636-C403E70E522A}"/>
                    </a:ext>
                  </a:extLst>
                </p:cNvPr>
                <p:cNvSpPr/>
                <p:nvPr/>
              </p:nvSpPr>
              <p:spPr>
                <a:xfrm>
                  <a:off x="13793085" y="11086374"/>
                  <a:ext cx="941575" cy="183605"/>
                </a:xfrm>
                <a:custGeom>
                  <a:avLst/>
                  <a:gdLst>
                    <a:gd name="connsiteX0" fmla="*/ 109535 w 941575"/>
                    <a:gd name="connsiteY0" fmla="*/ 28997 h 183605"/>
                    <a:gd name="connsiteX1" fmla="*/ 772592 w 941575"/>
                    <a:gd name="connsiteY1" fmla="*/ 24682 h 183605"/>
                    <a:gd name="connsiteX2" fmla="*/ 832041 w 941575"/>
                    <a:gd name="connsiteY2" fmla="*/ 154608 h 183605"/>
                    <a:gd name="connsiteX3" fmla="*/ 168984 w 941575"/>
                    <a:gd name="connsiteY3" fmla="*/ 158924 h 183605"/>
                    <a:gd name="connsiteX4" fmla="*/ 109535 w 941575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5" h="183605">
                      <a:moveTo>
                        <a:pt x="109535" y="28997"/>
                      </a:moveTo>
                      <a:cubicBezTo>
                        <a:pt x="276378" y="-7919"/>
                        <a:pt x="573147" y="-9838"/>
                        <a:pt x="772592" y="24682"/>
                      </a:cubicBezTo>
                      <a:cubicBezTo>
                        <a:pt x="972036" y="59201"/>
                        <a:pt x="998884" y="117692"/>
                        <a:pt x="832041" y="154608"/>
                      </a:cubicBezTo>
                      <a:cubicBezTo>
                        <a:pt x="665198" y="191524"/>
                        <a:pt x="368429" y="193443"/>
                        <a:pt x="168984" y="158924"/>
                      </a:cubicBezTo>
                      <a:cubicBezTo>
                        <a:pt x="-30460" y="124404"/>
                        <a:pt x="-57308" y="65913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id="{69EC002F-6577-4326-8DFB-E82F9F23BCBC}"/>
                    </a:ext>
                  </a:extLst>
                </p:cNvPr>
                <p:cNvSpPr/>
                <p:nvPr/>
              </p:nvSpPr>
              <p:spPr>
                <a:xfrm>
                  <a:off x="13724609" y="11072890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2 h 211053"/>
                    <a:gd name="connsiteX1" fmla="*/ 884695 w 1078203"/>
                    <a:gd name="connsiteY1" fmla="*/ 28578 h 211053"/>
                    <a:gd name="connsiteX2" fmla="*/ 952774 w 1078203"/>
                    <a:gd name="connsiteY2" fmla="*/ 177681 h 211053"/>
                    <a:gd name="connsiteX3" fmla="*/ 193352 w 1078203"/>
                    <a:gd name="connsiteY3" fmla="*/ 182475 h 211053"/>
                    <a:gd name="connsiteX4" fmla="*/ 125272 w 1078203"/>
                    <a:gd name="connsiteY4" fmla="*/ 33372 h 211053"/>
                    <a:gd name="connsiteX5" fmla="*/ 900517 w 1078203"/>
                    <a:gd name="connsiteY5" fmla="*/ 168092 h 211053"/>
                    <a:gd name="connsiteX6" fmla="*/ 841067 w 1078203"/>
                    <a:gd name="connsiteY6" fmla="*/ 38167 h 211053"/>
                    <a:gd name="connsiteX7" fmla="*/ 178010 w 1078203"/>
                    <a:gd name="connsiteY7" fmla="*/ 42481 h 211053"/>
                    <a:gd name="connsiteX8" fmla="*/ 237459 w 1078203"/>
                    <a:gd name="connsiteY8" fmla="*/ 172408 h 211053"/>
                    <a:gd name="connsiteX9" fmla="*/ 900517 w 1078203"/>
                    <a:gd name="connsiteY9" fmla="*/ 168092 h 211053"/>
                    <a:gd name="connsiteX10" fmla="*/ 900517 w 1078203"/>
                    <a:gd name="connsiteY10" fmla="*/ 16809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2"/>
                      </a:moveTo>
                      <a:cubicBezTo>
                        <a:pt x="316087" y="-9298"/>
                        <a:pt x="656485" y="-11215"/>
                        <a:pt x="884695" y="28578"/>
                      </a:cubicBezTo>
                      <a:cubicBezTo>
                        <a:pt x="1113385" y="68370"/>
                        <a:pt x="1143589" y="135012"/>
                        <a:pt x="952774" y="177681"/>
                      </a:cubicBezTo>
                      <a:cubicBezTo>
                        <a:pt x="761961" y="220351"/>
                        <a:pt x="421563" y="222269"/>
                        <a:pt x="193352" y="182475"/>
                      </a:cubicBezTo>
                      <a:cubicBezTo>
                        <a:pt x="-34859" y="142682"/>
                        <a:pt x="-65542" y="76041"/>
                        <a:pt x="125272" y="33372"/>
                      </a:cubicBezTo>
                      <a:close/>
                      <a:moveTo>
                        <a:pt x="900517" y="168092"/>
                      </a:moveTo>
                      <a:cubicBezTo>
                        <a:pt x="1067360" y="131176"/>
                        <a:pt x="1040511" y="72686"/>
                        <a:pt x="841067" y="38167"/>
                      </a:cubicBezTo>
                      <a:cubicBezTo>
                        <a:pt x="641622" y="3646"/>
                        <a:pt x="344373" y="5565"/>
                        <a:pt x="178010" y="42481"/>
                      </a:cubicBezTo>
                      <a:cubicBezTo>
                        <a:pt x="11167" y="79397"/>
                        <a:pt x="38016" y="137888"/>
                        <a:pt x="237459" y="172408"/>
                      </a:cubicBezTo>
                      <a:cubicBezTo>
                        <a:pt x="436904" y="207406"/>
                        <a:pt x="734153" y="205488"/>
                        <a:pt x="900517" y="168092"/>
                      </a:cubicBezTo>
                      <a:lnTo>
                        <a:pt x="900517" y="16809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id="{44837BD7-C851-4E2C-8110-6A02B5980310}"/>
                    </a:ext>
                  </a:extLst>
                </p:cNvPr>
                <p:cNvSpPr/>
                <p:nvPr/>
              </p:nvSpPr>
              <p:spPr>
                <a:xfrm>
                  <a:off x="13792241" y="11085415"/>
                  <a:ext cx="940276" cy="102350"/>
                </a:xfrm>
                <a:custGeom>
                  <a:avLst/>
                  <a:gdLst>
                    <a:gd name="connsiteX0" fmla="*/ 115172 w 940276"/>
                    <a:gd name="connsiteY0" fmla="*/ 38586 h 102350"/>
                    <a:gd name="connsiteX1" fmla="*/ 778229 w 940276"/>
                    <a:gd name="connsiteY1" fmla="*/ 34270 h 102350"/>
                    <a:gd name="connsiteX2" fmla="*/ 940277 w 940276"/>
                    <a:gd name="connsiteY2" fmla="*/ 90843 h 102350"/>
                    <a:gd name="connsiteX3" fmla="*/ 772475 w 940276"/>
                    <a:gd name="connsiteY3" fmla="*/ 24681 h 102350"/>
                    <a:gd name="connsiteX4" fmla="*/ 109419 w 940276"/>
                    <a:gd name="connsiteY4" fmla="*/ 28997 h 102350"/>
                    <a:gd name="connsiteX5" fmla="*/ 6820 w 940276"/>
                    <a:gd name="connsiteY5" fmla="*/ 102351 h 102350"/>
                    <a:gd name="connsiteX6" fmla="*/ 115172 w 940276"/>
                    <a:gd name="connsiteY6" fmla="*/ 38586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50">
                      <a:moveTo>
                        <a:pt x="115172" y="38586"/>
                      </a:moveTo>
                      <a:cubicBezTo>
                        <a:pt x="282015" y="1669"/>
                        <a:pt x="578784" y="-249"/>
                        <a:pt x="778229" y="34270"/>
                      </a:cubicBezTo>
                      <a:cubicBezTo>
                        <a:pt x="867403" y="49613"/>
                        <a:pt x="922059" y="70228"/>
                        <a:pt x="940277" y="90843"/>
                      </a:cubicBezTo>
                      <a:cubicBezTo>
                        <a:pt x="931648" y="66872"/>
                        <a:pt x="875075" y="42421"/>
                        <a:pt x="772475" y="24681"/>
                      </a:cubicBezTo>
                      <a:cubicBezTo>
                        <a:pt x="573031" y="-9838"/>
                        <a:pt x="275783" y="-7919"/>
                        <a:pt x="109419" y="28997"/>
                      </a:cubicBezTo>
                      <a:cubicBezTo>
                        <a:pt x="17367" y="49613"/>
                        <a:pt x="-15713" y="76460"/>
                        <a:pt x="6820" y="102351"/>
                      </a:cubicBezTo>
                      <a:cubicBezTo>
                        <a:pt x="-851" y="79338"/>
                        <a:pt x="34627" y="56324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2" name="Freeform: Shape 771">
                  <a:extLst>
                    <a:ext uri="{FF2B5EF4-FFF2-40B4-BE49-F238E27FC236}">
                      <a16:creationId xmlns:a16="http://schemas.microsoft.com/office/drawing/2014/main" id="{47411A77-FABE-429B-B07E-2E16F96A0A91}"/>
                    </a:ext>
                  </a:extLst>
                </p:cNvPr>
                <p:cNvSpPr/>
                <p:nvPr/>
              </p:nvSpPr>
              <p:spPr>
                <a:xfrm>
                  <a:off x="14092954" y="11115851"/>
                  <a:ext cx="351903" cy="137117"/>
                </a:xfrm>
                <a:custGeom>
                  <a:avLst/>
                  <a:gdLst>
                    <a:gd name="connsiteX0" fmla="*/ 959 w 351903"/>
                    <a:gd name="connsiteY0" fmla="*/ 48902 h 137117"/>
                    <a:gd name="connsiteX1" fmla="*/ 162528 w 351903"/>
                    <a:gd name="connsiteY1" fmla="*/ 22533 h 137117"/>
                    <a:gd name="connsiteX2" fmla="*/ 214787 w 351903"/>
                    <a:gd name="connsiteY2" fmla="*/ 0 h 137117"/>
                    <a:gd name="connsiteX3" fmla="*/ 214787 w 351903"/>
                    <a:gd name="connsiteY3" fmla="*/ 9109 h 137117"/>
                    <a:gd name="connsiteX4" fmla="*/ 211909 w 351903"/>
                    <a:gd name="connsiteY4" fmla="*/ 23012 h 137117"/>
                    <a:gd name="connsiteX5" fmla="*/ 328412 w 351903"/>
                    <a:gd name="connsiteY5" fmla="*/ 18218 h 137117"/>
                    <a:gd name="connsiteX6" fmla="*/ 328412 w 351903"/>
                    <a:gd name="connsiteY6" fmla="*/ 27327 h 137117"/>
                    <a:gd name="connsiteX7" fmla="*/ 318344 w 351903"/>
                    <a:gd name="connsiteY7" fmla="*/ 50341 h 137117"/>
                    <a:gd name="connsiteX8" fmla="*/ 262250 w 351903"/>
                    <a:gd name="connsiteY8" fmla="*/ 49861 h 137117"/>
                    <a:gd name="connsiteX9" fmla="*/ 262250 w 351903"/>
                    <a:gd name="connsiteY9" fmla="*/ 41711 h 137117"/>
                    <a:gd name="connsiteX10" fmla="*/ 260811 w 351903"/>
                    <a:gd name="connsiteY10" fmla="*/ 40272 h 137117"/>
                    <a:gd name="connsiteX11" fmla="*/ 190815 w 351903"/>
                    <a:gd name="connsiteY11" fmla="*/ 36436 h 137117"/>
                    <a:gd name="connsiteX12" fmla="*/ 123214 w 351903"/>
                    <a:gd name="connsiteY12" fmla="*/ 46984 h 137117"/>
                    <a:gd name="connsiteX13" fmla="*/ 351904 w 351903"/>
                    <a:gd name="connsiteY13" fmla="*/ 96365 h 137117"/>
                    <a:gd name="connsiteX14" fmla="*/ 190815 w 351903"/>
                    <a:gd name="connsiteY14" fmla="*/ 125611 h 137117"/>
                    <a:gd name="connsiteX15" fmla="*/ 188418 w 351903"/>
                    <a:gd name="connsiteY15" fmla="*/ 137117 h 137117"/>
                    <a:gd name="connsiteX16" fmla="*/ 138556 w 351903"/>
                    <a:gd name="connsiteY16" fmla="*/ 136639 h 137117"/>
                    <a:gd name="connsiteX17" fmla="*/ 138556 w 351903"/>
                    <a:gd name="connsiteY17" fmla="*/ 127529 h 137117"/>
                    <a:gd name="connsiteX18" fmla="*/ 140953 w 351903"/>
                    <a:gd name="connsiteY18" fmla="*/ 125132 h 137117"/>
                    <a:gd name="connsiteX19" fmla="*/ 0 w 351903"/>
                    <a:gd name="connsiteY19" fmla="*/ 117940 h 137117"/>
                    <a:gd name="connsiteX20" fmla="*/ 0 w 351903"/>
                    <a:gd name="connsiteY20" fmla="*/ 108831 h 137117"/>
                    <a:gd name="connsiteX21" fmla="*/ 66162 w 351903"/>
                    <a:gd name="connsiteY21" fmla="*/ 94927 h 137117"/>
                    <a:gd name="connsiteX22" fmla="*/ 67121 w 351903"/>
                    <a:gd name="connsiteY22" fmla="*/ 101640 h 137117"/>
                    <a:gd name="connsiteX23" fmla="*/ 71915 w 351903"/>
                    <a:gd name="connsiteY23" fmla="*/ 107393 h 137117"/>
                    <a:gd name="connsiteX24" fmla="*/ 160130 w 351903"/>
                    <a:gd name="connsiteY24" fmla="*/ 111228 h 137117"/>
                    <a:gd name="connsiteX25" fmla="*/ 229170 w 351903"/>
                    <a:gd name="connsiteY25" fmla="*/ 100681 h 137117"/>
                    <a:gd name="connsiteX26" fmla="*/ 959 w 351903"/>
                    <a:gd name="connsiteY26" fmla="*/ 48902 h 13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7">
                      <a:moveTo>
                        <a:pt x="959" y="48902"/>
                      </a:moveTo>
                      <a:cubicBezTo>
                        <a:pt x="2397" y="23492"/>
                        <a:pt x="69998" y="23012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09" y="23012"/>
                      </a:lnTo>
                      <a:cubicBezTo>
                        <a:pt x="246908" y="23492"/>
                        <a:pt x="295332" y="16780"/>
                        <a:pt x="328412" y="18218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1"/>
                      </a:lnTo>
                      <a:lnTo>
                        <a:pt x="262250" y="41711"/>
                      </a:lnTo>
                      <a:cubicBezTo>
                        <a:pt x="262250" y="41231"/>
                        <a:pt x="261291" y="40752"/>
                        <a:pt x="260811" y="40272"/>
                      </a:cubicBezTo>
                      <a:cubicBezTo>
                        <a:pt x="245470" y="37395"/>
                        <a:pt x="225334" y="36436"/>
                        <a:pt x="190815" y="36436"/>
                      </a:cubicBezTo>
                      <a:cubicBezTo>
                        <a:pt x="151502" y="36436"/>
                        <a:pt x="123214" y="40272"/>
                        <a:pt x="123214" y="46984"/>
                      </a:cubicBezTo>
                      <a:cubicBezTo>
                        <a:pt x="123214" y="64724"/>
                        <a:pt x="351904" y="62805"/>
                        <a:pt x="351904" y="96365"/>
                      </a:cubicBezTo>
                      <a:cubicBezTo>
                        <a:pt x="351904" y="114104"/>
                        <a:pt x="281427" y="124173"/>
                        <a:pt x="190815" y="125611"/>
                      </a:cubicBezTo>
                      <a:lnTo>
                        <a:pt x="188418" y="137117"/>
                      </a:lnTo>
                      <a:lnTo>
                        <a:pt x="138556" y="136639"/>
                      </a:lnTo>
                      <a:lnTo>
                        <a:pt x="138556" y="127529"/>
                      </a:lnTo>
                      <a:lnTo>
                        <a:pt x="140953" y="125132"/>
                      </a:lnTo>
                      <a:cubicBezTo>
                        <a:pt x="54176" y="124173"/>
                        <a:pt x="0" y="117940"/>
                        <a:pt x="0" y="117940"/>
                      </a:cubicBezTo>
                      <a:lnTo>
                        <a:pt x="0" y="108831"/>
                      </a:lnTo>
                      <a:lnTo>
                        <a:pt x="66162" y="94927"/>
                      </a:lnTo>
                      <a:cubicBezTo>
                        <a:pt x="66162" y="94927"/>
                        <a:pt x="66162" y="100201"/>
                        <a:pt x="67121" y="101640"/>
                      </a:cubicBezTo>
                      <a:cubicBezTo>
                        <a:pt x="66162" y="102118"/>
                        <a:pt x="68559" y="104996"/>
                        <a:pt x="71915" y="107393"/>
                      </a:cubicBezTo>
                      <a:cubicBezTo>
                        <a:pt x="75751" y="107873"/>
                        <a:pt x="103558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0544"/>
                        <a:pt x="-959" y="8390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73" name="Freeform: Shape 772">
                  <a:extLst>
                    <a:ext uri="{FF2B5EF4-FFF2-40B4-BE49-F238E27FC236}">
                      <a16:creationId xmlns:a16="http://schemas.microsoft.com/office/drawing/2014/main" id="{3C236064-BEF4-4B48-BA73-406CA2DBFF78}"/>
                    </a:ext>
                  </a:extLst>
                </p:cNvPr>
                <p:cNvSpPr/>
                <p:nvPr/>
              </p:nvSpPr>
              <p:spPr>
                <a:xfrm>
                  <a:off x="14092474" y="11115371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2 h 128488"/>
                    <a:gd name="connsiteX1" fmla="*/ 163007 w 351905"/>
                    <a:gd name="connsiteY1" fmla="*/ 13903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11 w 351905"/>
                    <a:gd name="connsiteY4" fmla="*/ 14383 h 128488"/>
                    <a:gd name="connsiteX5" fmla="*/ 328412 w 351905"/>
                    <a:gd name="connsiteY5" fmla="*/ 18697 h 128488"/>
                    <a:gd name="connsiteX6" fmla="*/ 318345 w 351905"/>
                    <a:gd name="connsiteY6" fmla="*/ 41711 h 128488"/>
                    <a:gd name="connsiteX7" fmla="*/ 262251 w 351905"/>
                    <a:gd name="connsiteY7" fmla="*/ 41232 h 128488"/>
                    <a:gd name="connsiteX8" fmla="*/ 262251 w 351905"/>
                    <a:gd name="connsiteY8" fmla="*/ 33080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5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1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8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2"/>
                      </a:moveTo>
                      <a:cubicBezTo>
                        <a:pt x="1439" y="23492"/>
                        <a:pt x="70478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11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1" y="41232"/>
                      </a:lnTo>
                      <a:lnTo>
                        <a:pt x="262251" y="33080"/>
                      </a:lnTo>
                      <a:cubicBezTo>
                        <a:pt x="262251" y="32602"/>
                        <a:pt x="261291" y="32122"/>
                        <a:pt x="260813" y="31643"/>
                      </a:cubicBezTo>
                      <a:cubicBezTo>
                        <a:pt x="245471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5" y="31643"/>
                        <a:pt x="123215" y="38355"/>
                      </a:cubicBezTo>
                      <a:cubicBezTo>
                        <a:pt x="123215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9" y="115544"/>
                        <a:pt x="190815" y="116981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8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1915"/>
                        <a:pt x="1439" y="75271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8" name="Graphic 6">
                <a:extLst>
                  <a:ext uri="{FF2B5EF4-FFF2-40B4-BE49-F238E27FC236}">
                    <a16:creationId xmlns:a16="http://schemas.microsoft.com/office/drawing/2014/main" id="{EDD655DF-A239-4F5D-A2DC-94927EF7E9C7}"/>
                  </a:ext>
                </a:extLst>
              </p:cNvPr>
              <p:cNvGrpSpPr/>
              <p:nvPr/>
            </p:nvGrpSpPr>
            <p:grpSpPr>
              <a:xfrm>
                <a:off x="13684477" y="10959264"/>
                <a:ext cx="1083998" cy="307128"/>
                <a:chOff x="13684477" y="10959264"/>
                <a:chExt cx="1083998" cy="307128"/>
              </a:xfrm>
              <a:solidFill>
                <a:srgbClr val="000000"/>
              </a:solidFill>
            </p:grpSpPr>
            <p:sp>
              <p:nvSpPr>
                <p:cNvPr id="760" name="Freeform: Shape 759">
                  <a:extLst>
                    <a:ext uri="{FF2B5EF4-FFF2-40B4-BE49-F238E27FC236}">
                      <a16:creationId xmlns:a16="http://schemas.microsoft.com/office/drawing/2014/main" id="{65FA8C24-757C-40B0-B0DE-4EE1C2E52668}"/>
                    </a:ext>
                  </a:extLst>
                </p:cNvPr>
                <p:cNvSpPr/>
                <p:nvPr/>
              </p:nvSpPr>
              <p:spPr>
                <a:xfrm>
                  <a:off x="13684477" y="10972499"/>
                  <a:ext cx="1083998" cy="292934"/>
                </a:xfrm>
                <a:custGeom>
                  <a:avLst/>
                  <a:gdLst>
                    <a:gd name="connsiteX0" fmla="*/ 1069616 w 1083998"/>
                    <a:gd name="connsiteY0" fmla="*/ 215745 h 292934"/>
                    <a:gd name="connsiteX1" fmla="*/ 1072493 w 1083998"/>
                    <a:gd name="connsiteY1" fmla="*/ 213348 h 292934"/>
                    <a:gd name="connsiteX2" fmla="*/ 1073932 w 1083998"/>
                    <a:gd name="connsiteY2" fmla="*/ 211909 h 292934"/>
                    <a:gd name="connsiteX3" fmla="*/ 1075849 w 1083998"/>
                    <a:gd name="connsiteY3" fmla="*/ 209512 h 292934"/>
                    <a:gd name="connsiteX4" fmla="*/ 1076808 w 1083998"/>
                    <a:gd name="connsiteY4" fmla="*/ 208075 h 292934"/>
                    <a:gd name="connsiteX5" fmla="*/ 1078246 w 1083998"/>
                    <a:gd name="connsiteY5" fmla="*/ 205678 h 292934"/>
                    <a:gd name="connsiteX6" fmla="*/ 1079205 w 1083998"/>
                    <a:gd name="connsiteY6" fmla="*/ 204239 h 292934"/>
                    <a:gd name="connsiteX7" fmla="*/ 1080165 w 1083998"/>
                    <a:gd name="connsiteY7" fmla="*/ 201362 h 292934"/>
                    <a:gd name="connsiteX8" fmla="*/ 1080643 w 1083998"/>
                    <a:gd name="connsiteY8" fmla="*/ 199924 h 292934"/>
                    <a:gd name="connsiteX9" fmla="*/ 1081123 w 1083998"/>
                    <a:gd name="connsiteY9" fmla="*/ 195609 h 292934"/>
                    <a:gd name="connsiteX10" fmla="*/ 1083999 w 1083998"/>
                    <a:gd name="connsiteY10" fmla="*/ 99722 h 292934"/>
                    <a:gd name="connsiteX11" fmla="*/ 1083520 w 1083998"/>
                    <a:gd name="connsiteY11" fmla="*/ 104037 h 292934"/>
                    <a:gd name="connsiteX12" fmla="*/ 1083040 w 1083998"/>
                    <a:gd name="connsiteY12" fmla="*/ 105475 h 292934"/>
                    <a:gd name="connsiteX13" fmla="*/ 1082082 w 1083998"/>
                    <a:gd name="connsiteY13" fmla="*/ 108352 h 292934"/>
                    <a:gd name="connsiteX14" fmla="*/ 1081123 w 1083998"/>
                    <a:gd name="connsiteY14" fmla="*/ 109791 h 292934"/>
                    <a:gd name="connsiteX15" fmla="*/ 1079685 w 1083998"/>
                    <a:gd name="connsiteY15" fmla="*/ 112188 h 292934"/>
                    <a:gd name="connsiteX16" fmla="*/ 1078726 w 1083998"/>
                    <a:gd name="connsiteY16" fmla="*/ 113626 h 292934"/>
                    <a:gd name="connsiteX17" fmla="*/ 1076808 w 1083998"/>
                    <a:gd name="connsiteY17" fmla="*/ 116023 h 292934"/>
                    <a:gd name="connsiteX18" fmla="*/ 1075370 w 1083998"/>
                    <a:gd name="connsiteY18" fmla="*/ 117461 h 292934"/>
                    <a:gd name="connsiteX19" fmla="*/ 1072493 w 1083998"/>
                    <a:gd name="connsiteY19" fmla="*/ 119858 h 292934"/>
                    <a:gd name="connsiteX20" fmla="*/ 1071055 w 1083998"/>
                    <a:gd name="connsiteY20" fmla="*/ 121297 h 292934"/>
                    <a:gd name="connsiteX21" fmla="*/ 1067219 w 1083998"/>
                    <a:gd name="connsiteY21" fmla="*/ 124653 h 292934"/>
                    <a:gd name="connsiteX22" fmla="*/ 1066260 w 1083998"/>
                    <a:gd name="connsiteY22" fmla="*/ 125611 h 292934"/>
                    <a:gd name="connsiteX23" fmla="*/ 1060507 w 1083998"/>
                    <a:gd name="connsiteY23" fmla="*/ 129447 h 292934"/>
                    <a:gd name="connsiteX24" fmla="*/ 1059069 w 1083998"/>
                    <a:gd name="connsiteY24" fmla="*/ 130406 h 292934"/>
                    <a:gd name="connsiteX25" fmla="*/ 1053796 w 1083998"/>
                    <a:gd name="connsiteY25" fmla="*/ 133283 h 292934"/>
                    <a:gd name="connsiteX26" fmla="*/ 1051398 w 1083998"/>
                    <a:gd name="connsiteY26" fmla="*/ 134721 h 292934"/>
                    <a:gd name="connsiteX27" fmla="*/ 1046124 w 1083998"/>
                    <a:gd name="connsiteY27" fmla="*/ 137119 h 292934"/>
                    <a:gd name="connsiteX28" fmla="*/ 1043727 w 1083998"/>
                    <a:gd name="connsiteY28" fmla="*/ 138557 h 292934"/>
                    <a:gd name="connsiteX29" fmla="*/ 1037015 w 1083998"/>
                    <a:gd name="connsiteY29" fmla="*/ 141433 h 292934"/>
                    <a:gd name="connsiteX30" fmla="*/ 1035577 w 1083998"/>
                    <a:gd name="connsiteY30" fmla="*/ 141913 h 292934"/>
                    <a:gd name="connsiteX31" fmla="*/ 1033658 w 1083998"/>
                    <a:gd name="connsiteY31" fmla="*/ 142871 h 292934"/>
                    <a:gd name="connsiteX32" fmla="*/ 1023111 w 1083998"/>
                    <a:gd name="connsiteY32" fmla="*/ 146707 h 292934"/>
                    <a:gd name="connsiteX33" fmla="*/ 1018797 w 1083998"/>
                    <a:gd name="connsiteY33" fmla="*/ 148146 h 292934"/>
                    <a:gd name="connsiteX34" fmla="*/ 1014481 w 1083998"/>
                    <a:gd name="connsiteY34" fmla="*/ 149583 h 292934"/>
                    <a:gd name="connsiteX35" fmla="*/ 1015920 w 1083998"/>
                    <a:gd name="connsiteY35" fmla="*/ 98284 h 292934"/>
                    <a:gd name="connsiteX36" fmla="*/ 1015920 w 1083998"/>
                    <a:gd name="connsiteY36" fmla="*/ 98284 h 292934"/>
                    <a:gd name="connsiteX37" fmla="*/ 1015920 w 1083998"/>
                    <a:gd name="connsiteY37" fmla="*/ 98284 h 292934"/>
                    <a:gd name="connsiteX38" fmla="*/ 1015920 w 1083998"/>
                    <a:gd name="connsiteY38" fmla="*/ 98284 h 292934"/>
                    <a:gd name="connsiteX39" fmla="*/ 1015920 w 1083998"/>
                    <a:gd name="connsiteY39" fmla="*/ 98284 h 292934"/>
                    <a:gd name="connsiteX40" fmla="*/ 1015441 w 1083998"/>
                    <a:gd name="connsiteY40" fmla="*/ 93969 h 292934"/>
                    <a:gd name="connsiteX41" fmla="*/ 1014961 w 1083998"/>
                    <a:gd name="connsiteY41" fmla="*/ 92531 h 292934"/>
                    <a:gd name="connsiteX42" fmla="*/ 1013522 w 1083998"/>
                    <a:gd name="connsiteY42" fmla="*/ 89175 h 292934"/>
                    <a:gd name="connsiteX43" fmla="*/ 1013044 w 1083998"/>
                    <a:gd name="connsiteY43" fmla="*/ 87737 h 292934"/>
                    <a:gd name="connsiteX44" fmla="*/ 1010647 w 1083998"/>
                    <a:gd name="connsiteY44" fmla="*/ 83901 h 292934"/>
                    <a:gd name="connsiteX45" fmla="*/ 1010167 w 1083998"/>
                    <a:gd name="connsiteY45" fmla="*/ 82942 h 292934"/>
                    <a:gd name="connsiteX46" fmla="*/ 1005852 w 1083998"/>
                    <a:gd name="connsiteY46" fmla="*/ 78628 h 292934"/>
                    <a:gd name="connsiteX47" fmla="*/ 1004414 w 1083998"/>
                    <a:gd name="connsiteY47" fmla="*/ 77668 h 292934"/>
                    <a:gd name="connsiteX48" fmla="*/ 1000578 w 1083998"/>
                    <a:gd name="connsiteY48" fmla="*/ 74312 h 292934"/>
                    <a:gd name="connsiteX49" fmla="*/ 998661 w 1083998"/>
                    <a:gd name="connsiteY49" fmla="*/ 72874 h 292934"/>
                    <a:gd name="connsiteX50" fmla="*/ 993866 w 1083998"/>
                    <a:gd name="connsiteY50" fmla="*/ 69518 h 292934"/>
                    <a:gd name="connsiteX51" fmla="*/ 991948 w 1083998"/>
                    <a:gd name="connsiteY51" fmla="*/ 68559 h 292934"/>
                    <a:gd name="connsiteX52" fmla="*/ 991469 w 1083998"/>
                    <a:gd name="connsiteY52" fmla="*/ 68079 h 292934"/>
                    <a:gd name="connsiteX53" fmla="*/ 989551 w 1083998"/>
                    <a:gd name="connsiteY53" fmla="*/ 67121 h 292934"/>
                    <a:gd name="connsiteX54" fmla="*/ 981881 w 1083998"/>
                    <a:gd name="connsiteY54" fmla="*/ 62806 h 292934"/>
                    <a:gd name="connsiteX55" fmla="*/ 978045 w 1083998"/>
                    <a:gd name="connsiteY55" fmla="*/ 60888 h 292934"/>
                    <a:gd name="connsiteX56" fmla="*/ 969895 w 1083998"/>
                    <a:gd name="connsiteY56" fmla="*/ 57053 h 292934"/>
                    <a:gd name="connsiteX57" fmla="*/ 967498 w 1083998"/>
                    <a:gd name="connsiteY57" fmla="*/ 56094 h 292934"/>
                    <a:gd name="connsiteX58" fmla="*/ 965579 w 1083998"/>
                    <a:gd name="connsiteY58" fmla="*/ 55135 h 292934"/>
                    <a:gd name="connsiteX59" fmla="*/ 959346 w 1083998"/>
                    <a:gd name="connsiteY59" fmla="*/ 52738 h 292934"/>
                    <a:gd name="connsiteX60" fmla="*/ 953115 w 1083998"/>
                    <a:gd name="connsiteY60" fmla="*/ 50341 h 292934"/>
                    <a:gd name="connsiteX61" fmla="*/ 946402 w 1083998"/>
                    <a:gd name="connsiteY61" fmla="*/ 47943 h 292934"/>
                    <a:gd name="connsiteX62" fmla="*/ 942087 w 1083998"/>
                    <a:gd name="connsiteY62" fmla="*/ 46505 h 292934"/>
                    <a:gd name="connsiteX63" fmla="*/ 939690 w 1083998"/>
                    <a:gd name="connsiteY63" fmla="*/ 45546 h 292934"/>
                    <a:gd name="connsiteX64" fmla="*/ 933937 w 1083998"/>
                    <a:gd name="connsiteY64" fmla="*/ 43629 h 292934"/>
                    <a:gd name="connsiteX65" fmla="*/ 925307 w 1083998"/>
                    <a:gd name="connsiteY65" fmla="*/ 41232 h 292934"/>
                    <a:gd name="connsiteX66" fmla="*/ 919074 w 1083998"/>
                    <a:gd name="connsiteY66" fmla="*/ 39313 h 292934"/>
                    <a:gd name="connsiteX67" fmla="*/ 915239 w 1083998"/>
                    <a:gd name="connsiteY67" fmla="*/ 38355 h 292934"/>
                    <a:gd name="connsiteX68" fmla="*/ 909966 w 1083998"/>
                    <a:gd name="connsiteY68" fmla="*/ 36916 h 292934"/>
                    <a:gd name="connsiteX69" fmla="*/ 904211 w 1083998"/>
                    <a:gd name="connsiteY69" fmla="*/ 35479 h 292934"/>
                    <a:gd name="connsiteX70" fmla="*/ 892705 w 1083998"/>
                    <a:gd name="connsiteY70" fmla="*/ 33082 h 292934"/>
                    <a:gd name="connsiteX71" fmla="*/ 887431 w 1083998"/>
                    <a:gd name="connsiteY71" fmla="*/ 31643 h 292934"/>
                    <a:gd name="connsiteX72" fmla="*/ 885994 w 1083998"/>
                    <a:gd name="connsiteY72" fmla="*/ 31163 h 292934"/>
                    <a:gd name="connsiteX73" fmla="*/ 869692 w 1083998"/>
                    <a:gd name="connsiteY73" fmla="*/ 27807 h 292934"/>
                    <a:gd name="connsiteX74" fmla="*/ 868254 w 1083998"/>
                    <a:gd name="connsiteY74" fmla="*/ 27327 h 292934"/>
                    <a:gd name="connsiteX75" fmla="*/ 852912 w 1083998"/>
                    <a:gd name="connsiteY75" fmla="*/ 24452 h 292934"/>
                    <a:gd name="connsiteX76" fmla="*/ 849076 w 1083998"/>
                    <a:gd name="connsiteY76" fmla="*/ 23972 h 292934"/>
                    <a:gd name="connsiteX77" fmla="*/ 832296 w 1083998"/>
                    <a:gd name="connsiteY77" fmla="*/ 21096 h 292934"/>
                    <a:gd name="connsiteX78" fmla="*/ 826543 w 1083998"/>
                    <a:gd name="connsiteY78" fmla="*/ 20136 h 292934"/>
                    <a:gd name="connsiteX79" fmla="*/ 816476 w 1083998"/>
                    <a:gd name="connsiteY79" fmla="*/ 18699 h 292934"/>
                    <a:gd name="connsiteX80" fmla="*/ 815037 w 1083998"/>
                    <a:gd name="connsiteY80" fmla="*/ 18699 h 292934"/>
                    <a:gd name="connsiteX81" fmla="*/ 797777 w 1083998"/>
                    <a:gd name="connsiteY81" fmla="*/ 16301 h 292934"/>
                    <a:gd name="connsiteX82" fmla="*/ 795860 w 1083998"/>
                    <a:gd name="connsiteY82" fmla="*/ 15822 h 292934"/>
                    <a:gd name="connsiteX83" fmla="*/ 775724 w 1083998"/>
                    <a:gd name="connsiteY83" fmla="*/ 13424 h 292934"/>
                    <a:gd name="connsiteX84" fmla="*/ 774764 w 1083998"/>
                    <a:gd name="connsiteY84" fmla="*/ 13424 h 292934"/>
                    <a:gd name="connsiteX85" fmla="*/ 770930 w 1083998"/>
                    <a:gd name="connsiteY85" fmla="*/ 12944 h 292934"/>
                    <a:gd name="connsiteX86" fmla="*/ 753190 w 1083998"/>
                    <a:gd name="connsiteY86" fmla="*/ 11027 h 292934"/>
                    <a:gd name="connsiteX87" fmla="*/ 745519 w 1083998"/>
                    <a:gd name="connsiteY87" fmla="*/ 10069 h 292934"/>
                    <a:gd name="connsiteX88" fmla="*/ 729218 w 1083998"/>
                    <a:gd name="connsiteY88" fmla="*/ 8630 h 292934"/>
                    <a:gd name="connsiteX89" fmla="*/ 724424 w 1083998"/>
                    <a:gd name="connsiteY89" fmla="*/ 8150 h 292934"/>
                    <a:gd name="connsiteX90" fmla="*/ 722027 w 1083998"/>
                    <a:gd name="connsiteY90" fmla="*/ 8150 h 292934"/>
                    <a:gd name="connsiteX91" fmla="*/ 692782 w 1083998"/>
                    <a:gd name="connsiteY91" fmla="*/ 5753 h 292934"/>
                    <a:gd name="connsiteX92" fmla="*/ 687029 w 1083998"/>
                    <a:gd name="connsiteY92" fmla="*/ 5274 h 292934"/>
                    <a:gd name="connsiteX93" fmla="*/ 656344 w 1083998"/>
                    <a:gd name="connsiteY93" fmla="*/ 3356 h 292934"/>
                    <a:gd name="connsiteX94" fmla="*/ 655866 w 1083998"/>
                    <a:gd name="connsiteY94" fmla="*/ 3356 h 292934"/>
                    <a:gd name="connsiteX95" fmla="*/ 652989 w 1083998"/>
                    <a:gd name="connsiteY95" fmla="*/ 3356 h 292934"/>
                    <a:gd name="connsiteX96" fmla="*/ 630934 w 1083998"/>
                    <a:gd name="connsiteY96" fmla="*/ 2397 h 292934"/>
                    <a:gd name="connsiteX97" fmla="*/ 623743 w 1083998"/>
                    <a:gd name="connsiteY97" fmla="*/ 1918 h 292934"/>
                    <a:gd name="connsiteX98" fmla="*/ 602168 w 1083998"/>
                    <a:gd name="connsiteY98" fmla="*/ 959 h 292934"/>
                    <a:gd name="connsiteX99" fmla="*/ 597374 w 1083998"/>
                    <a:gd name="connsiteY99" fmla="*/ 959 h 292934"/>
                    <a:gd name="connsiteX100" fmla="*/ 571485 w 1083998"/>
                    <a:gd name="connsiteY100" fmla="*/ 480 h 292934"/>
                    <a:gd name="connsiteX101" fmla="*/ 564773 w 1083998"/>
                    <a:gd name="connsiteY101" fmla="*/ 480 h 292934"/>
                    <a:gd name="connsiteX102" fmla="*/ 544636 w 1083998"/>
                    <a:gd name="connsiteY102" fmla="*/ 0 h 292934"/>
                    <a:gd name="connsiteX103" fmla="*/ 537445 w 1083998"/>
                    <a:gd name="connsiteY103" fmla="*/ 0 h 292934"/>
                    <a:gd name="connsiteX104" fmla="*/ 533130 w 1083998"/>
                    <a:gd name="connsiteY104" fmla="*/ 0 h 292934"/>
                    <a:gd name="connsiteX105" fmla="*/ 533130 w 1083998"/>
                    <a:gd name="connsiteY105" fmla="*/ 0 h 292934"/>
                    <a:gd name="connsiteX106" fmla="*/ 533130 w 1083998"/>
                    <a:gd name="connsiteY106" fmla="*/ 0 h 292934"/>
                    <a:gd name="connsiteX107" fmla="*/ 533130 w 1083998"/>
                    <a:gd name="connsiteY107" fmla="*/ 0 h 292934"/>
                    <a:gd name="connsiteX108" fmla="*/ 516830 w 1083998"/>
                    <a:gd name="connsiteY108" fmla="*/ 0 h 292934"/>
                    <a:gd name="connsiteX109" fmla="*/ 510117 w 1083998"/>
                    <a:gd name="connsiteY109" fmla="*/ 0 h 292934"/>
                    <a:gd name="connsiteX110" fmla="*/ 483269 w 1083998"/>
                    <a:gd name="connsiteY110" fmla="*/ 480 h 292934"/>
                    <a:gd name="connsiteX111" fmla="*/ 477037 w 1083998"/>
                    <a:gd name="connsiteY111" fmla="*/ 480 h 292934"/>
                    <a:gd name="connsiteX112" fmla="*/ 456421 w 1083998"/>
                    <a:gd name="connsiteY112" fmla="*/ 959 h 292934"/>
                    <a:gd name="connsiteX113" fmla="*/ 447312 w 1083998"/>
                    <a:gd name="connsiteY113" fmla="*/ 1439 h 292934"/>
                    <a:gd name="connsiteX114" fmla="*/ 430052 w 1083998"/>
                    <a:gd name="connsiteY114" fmla="*/ 1918 h 292934"/>
                    <a:gd name="connsiteX115" fmla="*/ 425258 w 1083998"/>
                    <a:gd name="connsiteY115" fmla="*/ 1918 h 292934"/>
                    <a:gd name="connsiteX116" fmla="*/ 420943 w 1083998"/>
                    <a:gd name="connsiteY116" fmla="*/ 1918 h 292934"/>
                    <a:gd name="connsiteX117" fmla="*/ 392656 w 1083998"/>
                    <a:gd name="connsiteY117" fmla="*/ 3356 h 292934"/>
                    <a:gd name="connsiteX118" fmla="*/ 389780 w 1083998"/>
                    <a:gd name="connsiteY118" fmla="*/ 3356 h 292934"/>
                    <a:gd name="connsiteX119" fmla="*/ 360054 w 1083998"/>
                    <a:gd name="connsiteY119" fmla="*/ 5274 h 292934"/>
                    <a:gd name="connsiteX120" fmla="*/ 356698 w 1083998"/>
                    <a:gd name="connsiteY120" fmla="*/ 5274 h 292934"/>
                    <a:gd name="connsiteX121" fmla="*/ 350945 w 1083998"/>
                    <a:gd name="connsiteY121" fmla="*/ 5753 h 292934"/>
                    <a:gd name="connsiteX122" fmla="*/ 337042 w 1083998"/>
                    <a:gd name="connsiteY122" fmla="*/ 6713 h 292934"/>
                    <a:gd name="connsiteX123" fmla="*/ 326974 w 1083998"/>
                    <a:gd name="connsiteY123" fmla="*/ 7671 h 292934"/>
                    <a:gd name="connsiteX124" fmla="*/ 313070 w 1083998"/>
                    <a:gd name="connsiteY124" fmla="*/ 9110 h 292934"/>
                    <a:gd name="connsiteX125" fmla="*/ 306838 w 1083998"/>
                    <a:gd name="connsiteY125" fmla="*/ 9589 h 292934"/>
                    <a:gd name="connsiteX126" fmla="*/ 303002 w 1083998"/>
                    <a:gd name="connsiteY126" fmla="*/ 10069 h 292934"/>
                    <a:gd name="connsiteX127" fmla="*/ 292933 w 1083998"/>
                    <a:gd name="connsiteY127" fmla="*/ 11027 h 292934"/>
                    <a:gd name="connsiteX128" fmla="*/ 281907 w 1083998"/>
                    <a:gd name="connsiteY128" fmla="*/ 12466 h 292934"/>
                    <a:gd name="connsiteX129" fmla="*/ 272319 w 1083998"/>
                    <a:gd name="connsiteY129" fmla="*/ 13904 h 292934"/>
                    <a:gd name="connsiteX130" fmla="*/ 265606 w 1083998"/>
                    <a:gd name="connsiteY130" fmla="*/ 14863 h 292934"/>
                    <a:gd name="connsiteX131" fmla="*/ 261291 w 1083998"/>
                    <a:gd name="connsiteY131" fmla="*/ 15342 h 292934"/>
                    <a:gd name="connsiteX132" fmla="*/ 253141 w 1083998"/>
                    <a:gd name="connsiteY132" fmla="*/ 16301 h 292934"/>
                    <a:gd name="connsiteX133" fmla="*/ 242114 w 1083998"/>
                    <a:gd name="connsiteY133" fmla="*/ 17739 h 292934"/>
                    <a:gd name="connsiteX134" fmla="*/ 234443 w 1083998"/>
                    <a:gd name="connsiteY134" fmla="*/ 19177 h 292934"/>
                    <a:gd name="connsiteX135" fmla="*/ 230128 w 1083998"/>
                    <a:gd name="connsiteY135" fmla="*/ 19657 h 292934"/>
                    <a:gd name="connsiteX136" fmla="*/ 223415 w 1083998"/>
                    <a:gd name="connsiteY136" fmla="*/ 20616 h 292934"/>
                    <a:gd name="connsiteX137" fmla="*/ 216704 w 1083998"/>
                    <a:gd name="connsiteY137" fmla="*/ 21575 h 292934"/>
                    <a:gd name="connsiteX138" fmla="*/ 205198 w 1083998"/>
                    <a:gd name="connsiteY138" fmla="*/ 23493 h 292934"/>
                    <a:gd name="connsiteX139" fmla="*/ 199444 w 1083998"/>
                    <a:gd name="connsiteY139" fmla="*/ 24452 h 292934"/>
                    <a:gd name="connsiteX140" fmla="*/ 198006 w 1083998"/>
                    <a:gd name="connsiteY140" fmla="*/ 24930 h 292934"/>
                    <a:gd name="connsiteX141" fmla="*/ 183143 w 1083998"/>
                    <a:gd name="connsiteY141" fmla="*/ 28287 h 292934"/>
                    <a:gd name="connsiteX142" fmla="*/ 169240 w 1083998"/>
                    <a:gd name="connsiteY142" fmla="*/ 31643 h 292934"/>
                    <a:gd name="connsiteX143" fmla="*/ 168760 w 1083998"/>
                    <a:gd name="connsiteY143" fmla="*/ 31643 h 292934"/>
                    <a:gd name="connsiteX144" fmla="*/ 165405 w 1083998"/>
                    <a:gd name="connsiteY144" fmla="*/ 32602 h 292934"/>
                    <a:gd name="connsiteX145" fmla="*/ 156295 w 1083998"/>
                    <a:gd name="connsiteY145" fmla="*/ 34999 h 292934"/>
                    <a:gd name="connsiteX146" fmla="*/ 151500 w 1083998"/>
                    <a:gd name="connsiteY146" fmla="*/ 36437 h 292934"/>
                    <a:gd name="connsiteX147" fmla="*/ 143830 w 1083998"/>
                    <a:gd name="connsiteY147" fmla="*/ 38835 h 292934"/>
                    <a:gd name="connsiteX148" fmla="*/ 141912 w 1083998"/>
                    <a:gd name="connsiteY148" fmla="*/ 39313 h 292934"/>
                    <a:gd name="connsiteX149" fmla="*/ 139515 w 1083998"/>
                    <a:gd name="connsiteY149" fmla="*/ 40273 h 292934"/>
                    <a:gd name="connsiteX150" fmla="*/ 131364 w 1083998"/>
                    <a:gd name="connsiteY150" fmla="*/ 43149 h 292934"/>
                    <a:gd name="connsiteX151" fmla="*/ 127529 w 1083998"/>
                    <a:gd name="connsiteY151" fmla="*/ 44588 h 292934"/>
                    <a:gd name="connsiteX152" fmla="*/ 118420 w 1083998"/>
                    <a:gd name="connsiteY152" fmla="*/ 47943 h 292934"/>
                    <a:gd name="connsiteX153" fmla="*/ 116981 w 1083998"/>
                    <a:gd name="connsiteY153" fmla="*/ 48423 h 292934"/>
                    <a:gd name="connsiteX154" fmla="*/ 116503 w 1083998"/>
                    <a:gd name="connsiteY154" fmla="*/ 48423 h 292934"/>
                    <a:gd name="connsiteX155" fmla="*/ 115064 w 1083998"/>
                    <a:gd name="connsiteY155" fmla="*/ 48902 h 292934"/>
                    <a:gd name="connsiteX156" fmla="*/ 108831 w 1083998"/>
                    <a:gd name="connsiteY156" fmla="*/ 51779 h 292934"/>
                    <a:gd name="connsiteX157" fmla="*/ 106434 w 1083998"/>
                    <a:gd name="connsiteY157" fmla="*/ 52738 h 292934"/>
                    <a:gd name="connsiteX158" fmla="*/ 101640 w 1083998"/>
                    <a:gd name="connsiteY158" fmla="*/ 55135 h 292934"/>
                    <a:gd name="connsiteX159" fmla="*/ 99722 w 1083998"/>
                    <a:gd name="connsiteY159" fmla="*/ 56094 h 292934"/>
                    <a:gd name="connsiteX160" fmla="*/ 94928 w 1083998"/>
                    <a:gd name="connsiteY160" fmla="*/ 58491 h 292934"/>
                    <a:gd name="connsiteX161" fmla="*/ 93490 w 1083998"/>
                    <a:gd name="connsiteY161" fmla="*/ 58971 h 292934"/>
                    <a:gd name="connsiteX162" fmla="*/ 93010 w 1083998"/>
                    <a:gd name="connsiteY162" fmla="*/ 58971 h 292934"/>
                    <a:gd name="connsiteX163" fmla="*/ 88215 w 1083998"/>
                    <a:gd name="connsiteY163" fmla="*/ 62326 h 292934"/>
                    <a:gd name="connsiteX164" fmla="*/ 87257 w 1083998"/>
                    <a:gd name="connsiteY164" fmla="*/ 62806 h 292934"/>
                    <a:gd name="connsiteX165" fmla="*/ 83901 w 1083998"/>
                    <a:gd name="connsiteY165" fmla="*/ 65682 h 292934"/>
                    <a:gd name="connsiteX166" fmla="*/ 82462 w 1083998"/>
                    <a:gd name="connsiteY166" fmla="*/ 67121 h 292934"/>
                    <a:gd name="connsiteX167" fmla="*/ 80065 w 1083998"/>
                    <a:gd name="connsiteY167" fmla="*/ 69518 h 292934"/>
                    <a:gd name="connsiteX168" fmla="*/ 78627 w 1083998"/>
                    <a:gd name="connsiteY168" fmla="*/ 70956 h 292934"/>
                    <a:gd name="connsiteX169" fmla="*/ 76709 w 1083998"/>
                    <a:gd name="connsiteY169" fmla="*/ 73354 h 292934"/>
                    <a:gd name="connsiteX170" fmla="*/ 75751 w 1083998"/>
                    <a:gd name="connsiteY170" fmla="*/ 74792 h 292934"/>
                    <a:gd name="connsiteX171" fmla="*/ 74312 w 1083998"/>
                    <a:gd name="connsiteY171" fmla="*/ 77189 h 292934"/>
                    <a:gd name="connsiteX172" fmla="*/ 73832 w 1083998"/>
                    <a:gd name="connsiteY172" fmla="*/ 78628 h 292934"/>
                    <a:gd name="connsiteX173" fmla="*/ 72874 w 1083998"/>
                    <a:gd name="connsiteY173" fmla="*/ 81025 h 292934"/>
                    <a:gd name="connsiteX174" fmla="*/ 72394 w 1083998"/>
                    <a:gd name="connsiteY174" fmla="*/ 81984 h 292934"/>
                    <a:gd name="connsiteX175" fmla="*/ 71915 w 1083998"/>
                    <a:gd name="connsiteY175" fmla="*/ 85819 h 292934"/>
                    <a:gd name="connsiteX176" fmla="*/ 71915 w 1083998"/>
                    <a:gd name="connsiteY176" fmla="*/ 85819 h 292934"/>
                    <a:gd name="connsiteX177" fmla="*/ 70956 w 1083998"/>
                    <a:gd name="connsiteY177" fmla="*/ 109791 h 292934"/>
                    <a:gd name="connsiteX178" fmla="*/ 69997 w 1083998"/>
                    <a:gd name="connsiteY178" fmla="*/ 137119 h 292934"/>
                    <a:gd name="connsiteX179" fmla="*/ 69038 w 1083998"/>
                    <a:gd name="connsiteY179" fmla="*/ 136639 h 292934"/>
                    <a:gd name="connsiteX180" fmla="*/ 61846 w 1083998"/>
                    <a:gd name="connsiteY180" fmla="*/ 133763 h 292934"/>
                    <a:gd name="connsiteX181" fmla="*/ 51299 w 1083998"/>
                    <a:gd name="connsiteY181" fmla="*/ 129447 h 292934"/>
                    <a:gd name="connsiteX182" fmla="*/ 50819 w 1083998"/>
                    <a:gd name="connsiteY182" fmla="*/ 128968 h 292934"/>
                    <a:gd name="connsiteX183" fmla="*/ 41231 w 1083998"/>
                    <a:gd name="connsiteY183" fmla="*/ 124174 h 292934"/>
                    <a:gd name="connsiteX184" fmla="*/ 39313 w 1083998"/>
                    <a:gd name="connsiteY184" fmla="*/ 123214 h 292934"/>
                    <a:gd name="connsiteX185" fmla="*/ 30683 w 1083998"/>
                    <a:gd name="connsiteY185" fmla="*/ 118420 h 292934"/>
                    <a:gd name="connsiteX186" fmla="*/ 28766 w 1083998"/>
                    <a:gd name="connsiteY186" fmla="*/ 116983 h 292934"/>
                    <a:gd name="connsiteX187" fmla="*/ 23013 w 1083998"/>
                    <a:gd name="connsiteY187" fmla="*/ 113147 h 292934"/>
                    <a:gd name="connsiteX188" fmla="*/ 20616 w 1083998"/>
                    <a:gd name="connsiteY188" fmla="*/ 111708 h 292934"/>
                    <a:gd name="connsiteX189" fmla="*/ 15822 w 1083998"/>
                    <a:gd name="connsiteY189" fmla="*/ 107873 h 292934"/>
                    <a:gd name="connsiteX190" fmla="*/ 14383 w 1083998"/>
                    <a:gd name="connsiteY190" fmla="*/ 106434 h 292934"/>
                    <a:gd name="connsiteX191" fmla="*/ 9589 w 1083998"/>
                    <a:gd name="connsiteY191" fmla="*/ 101161 h 292934"/>
                    <a:gd name="connsiteX192" fmla="*/ 9109 w 1083998"/>
                    <a:gd name="connsiteY192" fmla="*/ 100202 h 292934"/>
                    <a:gd name="connsiteX193" fmla="*/ 6233 w 1083998"/>
                    <a:gd name="connsiteY193" fmla="*/ 95887 h 292934"/>
                    <a:gd name="connsiteX194" fmla="*/ 5273 w 1083998"/>
                    <a:gd name="connsiteY194" fmla="*/ 94448 h 292934"/>
                    <a:gd name="connsiteX195" fmla="*/ 3836 w 1083998"/>
                    <a:gd name="connsiteY195" fmla="*/ 90614 h 292934"/>
                    <a:gd name="connsiteX196" fmla="*/ 3356 w 1083998"/>
                    <a:gd name="connsiteY196" fmla="*/ 89175 h 292934"/>
                    <a:gd name="connsiteX197" fmla="*/ 2876 w 1083998"/>
                    <a:gd name="connsiteY197" fmla="*/ 83901 h 292934"/>
                    <a:gd name="connsiteX198" fmla="*/ 0 w 1083998"/>
                    <a:gd name="connsiteY198" fmla="*/ 179788 h 292934"/>
                    <a:gd name="connsiteX199" fmla="*/ 479 w 1083998"/>
                    <a:gd name="connsiteY199" fmla="*/ 185062 h 292934"/>
                    <a:gd name="connsiteX200" fmla="*/ 959 w 1083998"/>
                    <a:gd name="connsiteY200" fmla="*/ 186500 h 292934"/>
                    <a:gd name="connsiteX201" fmla="*/ 2397 w 1083998"/>
                    <a:gd name="connsiteY201" fmla="*/ 190335 h 292934"/>
                    <a:gd name="connsiteX202" fmla="*/ 3356 w 1083998"/>
                    <a:gd name="connsiteY202" fmla="*/ 191774 h 292934"/>
                    <a:gd name="connsiteX203" fmla="*/ 6233 w 1083998"/>
                    <a:gd name="connsiteY203" fmla="*/ 196089 h 292934"/>
                    <a:gd name="connsiteX204" fmla="*/ 6712 w 1083998"/>
                    <a:gd name="connsiteY204" fmla="*/ 197048 h 292934"/>
                    <a:gd name="connsiteX205" fmla="*/ 11506 w 1083998"/>
                    <a:gd name="connsiteY205" fmla="*/ 202321 h 292934"/>
                    <a:gd name="connsiteX206" fmla="*/ 12944 w 1083998"/>
                    <a:gd name="connsiteY206" fmla="*/ 203759 h 292934"/>
                    <a:gd name="connsiteX207" fmla="*/ 17739 w 1083998"/>
                    <a:gd name="connsiteY207" fmla="*/ 207595 h 292934"/>
                    <a:gd name="connsiteX208" fmla="*/ 20136 w 1083998"/>
                    <a:gd name="connsiteY208" fmla="*/ 209034 h 292934"/>
                    <a:gd name="connsiteX209" fmla="*/ 25889 w 1083998"/>
                    <a:gd name="connsiteY209" fmla="*/ 212869 h 292934"/>
                    <a:gd name="connsiteX210" fmla="*/ 27807 w 1083998"/>
                    <a:gd name="connsiteY210" fmla="*/ 214307 h 292934"/>
                    <a:gd name="connsiteX211" fmla="*/ 28766 w 1083998"/>
                    <a:gd name="connsiteY211" fmla="*/ 214787 h 292934"/>
                    <a:gd name="connsiteX212" fmla="*/ 36436 w 1083998"/>
                    <a:gd name="connsiteY212" fmla="*/ 219101 h 292934"/>
                    <a:gd name="connsiteX213" fmla="*/ 38355 w 1083998"/>
                    <a:gd name="connsiteY213" fmla="*/ 220061 h 292934"/>
                    <a:gd name="connsiteX214" fmla="*/ 47943 w 1083998"/>
                    <a:gd name="connsiteY214" fmla="*/ 224855 h 292934"/>
                    <a:gd name="connsiteX215" fmla="*/ 48422 w 1083998"/>
                    <a:gd name="connsiteY215" fmla="*/ 225334 h 292934"/>
                    <a:gd name="connsiteX216" fmla="*/ 56573 w 1083998"/>
                    <a:gd name="connsiteY216" fmla="*/ 228690 h 292934"/>
                    <a:gd name="connsiteX217" fmla="*/ 58971 w 1083998"/>
                    <a:gd name="connsiteY217" fmla="*/ 229649 h 292934"/>
                    <a:gd name="connsiteX218" fmla="*/ 66162 w 1083998"/>
                    <a:gd name="connsiteY218" fmla="*/ 232525 h 292934"/>
                    <a:gd name="connsiteX219" fmla="*/ 73354 w 1083998"/>
                    <a:gd name="connsiteY219" fmla="*/ 234923 h 292934"/>
                    <a:gd name="connsiteX220" fmla="*/ 81024 w 1083998"/>
                    <a:gd name="connsiteY220" fmla="*/ 237320 h 292934"/>
                    <a:gd name="connsiteX221" fmla="*/ 86298 w 1083998"/>
                    <a:gd name="connsiteY221" fmla="*/ 239238 h 292934"/>
                    <a:gd name="connsiteX222" fmla="*/ 89174 w 1083998"/>
                    <a:gd name="connsiteY222" fmla="*/ 240197 h 292934"/>
                    <a:gd name="connsiteX223" fmla="*/ 95887 w 1083998"/>
                    <a:gd name="connsiteY223" fmla="*/ 242114 h 292934"/>
                    <a:gd name="connsiteX224" fmla="*/ 105475 w 1083998"/>
                    <a:gd name="connsiteY224" fmla="*/ 244991 h 292934"/>
                    <a:gd name="connsiteX225" fmla="*/ 112667 w 1083998"/>
                    <a:gd name="connsiteY225" fmla="*/ 246908 h 292934"/>
                    <a:gd name="connsiteX226" fmla="*/ 117461 w 1083998"/>
                    <a:gd name="connsiteY226" fmla="*/ 248347 h 292934"/>
                    <a:gd name="connsiteX227" fmla="*/ 123694 w 1083998"/>
                    <a:gd name="connsiteY227" fmla="*/ 249785 h 292934"/>
                    <a:gd name="connsiteX228" fmla="*/ 130406 w 1083998"/>
                    <a:gd name="connsiteY228" fmla="*/ 251224 h 292934"/>
                    <a:gd name="connsiteX229" fmla="*/ 143350 w 1083998"/>
                    <a:gd name="connsiteY229" fmla="*/ 254100 h 292934"/>
                    <a:gd name="connsiteX230" fmla="*/ 149583 w 1083998"/>
                    <a:gd name="connsiteY230" fmla="*/ 255538 h 292934"/>
                    <a:gd name="connsiteX231" fmla="*/ 151500 w 1083998"/>
                    <a:gd name="connsiteY231" fmla="*/ 256018 h 292934"/>
                    <a:gd name="connsiteX232" fmla="*/ 170199 w 1083998"/>
                    <a:gd name="connsiteY232" fmla="*/ 259853 h 292934"/>
                    <a:gd name="connsiteX233" fmla="*/ 171638 w 1083998"/>
                    <a:gd name="connsiteY233" fmla="*/ 260333 h 292934"/>
                    <a:gd name="connsiteX234" fmla="*/ 189376 w 1083998"/>
                    <a:gd name="connsiteY234" fmla="*/ 263689 h 292934"/>
                    <a:gd name="connsiteX235" fmla="*/ 193691 w 1083998"/>
                    <a:gd name="connsiteY235" fmla="*/ 264647 h 292934"/>
                    <a:gd name="connsiteX236" fmla="*/ 213827 w 1083998"/>
                    <a:gd name="connsiteY236" fmla="*/ 268004 h 292934"/>
                    <a:gd name="connsiteX237" fmla="*/ 220540 w 1083998"/>
                    <a:gd name="connsiteY237" fmla="*/ 268963 h 292934"/>
                    <a:gd name="connsiteX238" fmla="*/ 231087 w 1083998"/>
                    <a:gd name="connsiteY238" fmla="*/ 270401 h 292934"/>
                    <a:gd name="connsiteX239" fmla="*/ 234443 w 1083998"/>
                    <a:gd name="connsiteY239" fmla="*/ 270880 h 292934"/>
                    <a:gd name="connsiteX240" fmla="*/ 246908 w 1083998"/>
                    <a:gd name="connsiteY240" fmla="*/ 272799 h 292934"/>
                    <a:gd name="connsiteX241" fmla="*/ 257936 w 1083998"/>
                    <a:gd name="connsiteY241" fmla="*/ 274236 h 292934"/>
                    <a:gd name="connsiteX242" fmla="*/ 270880 w 1083998"/>
                    <a:gd name="connsiteY242" fmla="*/ 275674 h 292934"/>
                    <a:gd name="connsiteX243" fmla="*/ 279030 w 1083998"/>
                    <a:gd name="connsiteY243" fmla="*/ 276633 h 292934"/>
                    <a:gd name="connsiteX244" fmla="*/ 281427 w 1083998"/>
                    <a:gd name="connsiteY244" fmla="*/ 277113 h 292934"/>
                    <a:gd name="connsiteX245" fmla="*/ 304440 w 1083998"/>
                    <a:gd name="connsiteY245" fmla="*/ 279510 h 292934"/>
                    <a:gd name="connsiteX246" fmla="*/ 307796 w 1083998"/>
                    <a:gd name="connsiteY246" fmla="*/ 279990 h 292934"/>
                    <a:gd name="connsiteX247" fmla="*/ 334645 w 1083998"/>
                    <a:gd name="connsiteY247" fmla="*/ 282387 h 292934"/>
                    <a:gd name="connsiteX248" fmla="*/ 336082 w 1083998"/>
                    <a:gd name="connsiteY248" fmla="*/ 282387 h 292934"/>
                    <a:gd name="connsiteX249" fmla="*/ 339918 w 1083998"/>
                    <a:gd name="connsiteY249" fmla="*/ 282866 h 292934"/>
                    <a:gd name="connsiteX250" fmla="*/ 371081 w 1083998"/>
                    <a:gd name="connsiteY250" fmla="*/ 285263 h 292934"/>
                    <a:gd name="connsiteX251" fmla="*/ 377794 w 1083998"/>
                    <a:gd name="connsiteY251" fmla="*/ 285743 h 292934"/>
                    <a:gd name="connsiteX252" fmla="*/ 412313 w 1083998"/>
                    <a:gd name="connsiteY252" fmla="*/ 288140 h 292934"/>
                    <a:gd name="connsiteX253" fmla="*/ 414710 w 1083998"/>
                    <a:gd name="connsiteY253" fmla="*/ 288140 h 292934"/>
                    <a:gd name="connsiteX254" fmla="*/ 420943 w 1083998"/>
                    <a:gd name="connsiteY254" fmla="*/ 288619 h 292934"/>
                    <a:gd name="connsiteX255" fmla="*/ 442038 w 1083998"/>
                    <a:gd name="connsiteY255" fmla="*/ 289579 h 292934"/>
                    <a:gd name="connsiteX256" fmla="*/ 452106 w 1083998"/>
                    <a:gd name="connsiteY256" fmla="*/ 290057 h 292934"/>
                    <a:gd name="connsiteX257" fmla="*/ 475118 w 1083998"/>
                    <a:gd name="connsiteY257" fmla="*/ 291016 h 292934"/>
                    <a:gd name="connsiteX258" fmla="*/ 482310 w 1083998"/>
                    <a:gd name="connsiteY258" fmla="*/ 291496 h 292934"/>
                    <a:gd name="connsiteX259" fmla="*/ 512514 w 1083998"/>
                    <a:gd name="connsiteY259" fmla="*/ 292455 h 292934"/>
                    <a:gd name="connsiteX260" fmla="*/ 519227 w 1083998"/>
                    <a:gd name="connsiteY260" fmla="*/ 292455 h 292934"/>
                    <a:gd name="connsiteX261" fmla="*/ 542719 w 1083998"/>
                    <a:gd name="connsiteY261" fmla="*/ 292934 h 292934"/>
                    <a:gd name="connsiteX262" fmla="*/ 552787 w 1083998"/>
                    <a:gd name="connsiteY262" fmla="*/ 292934 h 292934"/>
                    <a:gd name="connsiteX263" fmla="*/ 574362 w 1083998"/>
                    <a:gd name="connsiteY263" fmla="*/ 292934 h 292934"/>
                    <a:gd name="connsiteX264" fmla="*/ 583471 w 1083998"/>
                    <a:gd name="connsiteY264" fmla="*/ 292934 h 292934"/>
                    <a:gd name="connsiteX265" fmla="*/ 611757 w 1083998"/>
                    <a:gd name="connsiteY265" fmla="*/ 292455 h 292934"/>
                    <a:gd name="connsiteX266" fmla="*/ 613195 w 1083998"/>
                    <a:gd name="connsiteY266" fmla="*/ 292455 h 292934"/>
                    <a:gd name="connsiteX267" fmla="*/ 642920 w 1083998"/>
                    <a:gd name="connsiteY267" fmla="*/ 291976 h 292934"/>
                    <a:gd name="connsiteX268" fmla="*/ 652030 w 1083998"/>
                    <a:gd name="connsiteY268" fmla="*/ 291496 h 292934"/>
                    <a:gd name="connsiteX269" fmla="*/ 673125 w 1083998"/>
                    <a:gd name="connsiteY269" fmla="*/ 290537 h 292934"/>
                    <a:gd name="connsiteX270" fmla="*/ 678399 w 1083998"/>
                    <a:gd name="connsiteY270" fmla="*/ 290537 h 292934"/>
                    <a:gd name="connsiteX271" fmla="*/ 682234 w 1083998"/>
                    <a:gd name="connsiteY271" fmla="*/ 290537 h 292934"/>
                    <a:gd name="connsiteX272" fmla="*/ 716753 w 1083998"/>
                    <a:gd name="connsiteY272" fmla="*/ 288619 h 292934"/>
                    <a:gd name="connsiteX273" fmla="*/ 721548 w 1083998"/>
                    <a:gd name="connsiteY273" fmla="*/ 288140 h 292934"/>
                    <a:gd name="connsiteX274" fmla="*/ 752711 w 1083998"/>
                    <a:gd name="connsiteY274" fmla="*/ 286222 h 292934"/>
                    <a:gd name="connsiteX275" fmla="*/ 757025 w 1083998"/>
                    <a:gd name="connsiteY275" fmla="*/ 285743 h 292934"/>
                    <a:gd name="connsiteX276" fmla="*/ 759423 w 1083998"/>
                    <a:gd name="connsiteY276" fmla="*/ 285743 h 292934"/>
                    <a:gd name="connsiteX277" fmla="*/ 781956 w 1083998"/>
                    <a:gd name="connsiteY277" fmla="*/ 283825 h 292934"/>
                    <a:gd name="connsiteX278" fmla="*/ 785791 w 1083998"/>
                    <a:gd name="connsiteY278" fmla="*/ 283346 h 292934"/>
                    <a:gd name="connsiteX279" fmla="*/ 811682 w 1083998"/>
                    <a:gd name="connsiteY279" fmla="*/ 280949 h 292934"/>
                    <a:gd name="connsiteX280" fmla="*/ 813119 w 1083998"/>
                    <a:gd name="connsiteY280" fmla="*/ 280949 h 292934"/>
                    <a:gd name="connsiteX281" fmla="*/ 821270 w 1083998"/>
                    <a:gd name="connsiteY281" fmla="*/ 279990 h 292934"/>
                    <a:gd name="connsiteX282" fmla="*/ 834693 w 1083998"/>
                    <a:gd name="connsiteY282" fmla="*/ 278551 h 292934"/>
                    <a:gd name="connsiteX283" fmla="*/ 844762 w 1083998"/>
                    <a:gd name="connsiteY283" fmla="*/ 277113 h 292934"/>
                    <a:gd name="connsiteX284" fmla="*/ 857228 w 1083998"/>
                    <a:gd name="connsiteY284" fmla="*/ 275674 h 292934"/>
                    <a:gd name="connsiteX285" fmla="*/ 860104 w 1083998"/>
                    <a:gd name="connsiteY285" fmla="*/ 275196 h 292934"/>
                    <a:gd name="connsiteX286" fmla="*/ 868254 w 1083998"/>
                    <a:gd name="connsiteY286" fmla="*/ 274236 h 292934"/>
                    <a:gd name="connsiteX287" fmla="*/ 877843 w 1083998"/>
                    <a:gd name="connsiteY287" fmla="*/ 272799 h 292934"/>
                    <a:gd name="connsiteX288" fmla="*/ 888870 w 1083998"/>
                    <a:gd name="connsiteY288" fmla="*/ 270880 h 292934"/>
                    <a:gd name="connsiteX289" fmla="*/ 897980 w 1083998"/>
                    <a:gd name="connsiteY289" fmla="*/ 269442 h 292934"/>
                    <a:gd name="connsiteX290" fmla="*/ 899897 w 1083998"/>
                    <a:gd name="connsiteY290" fmla="*/ 268963 h 292934"/>
                    <a:gd name="connsiteX291" fmla="*/ 909486 w 1083998"/>
                    <a:gd name="connsiteY291" fmla="*/ 267524 h 292934"/>
                    <a:gd name="connsiteX292" fmla="*/ 917157 w 1083998"/>
                    <a:gd name="connsiteY292" fmla="*/ 266086 h 292934"/>
                    <a:gd name="connsiteX293" fmla="*/ 929143 w 1083998"/>
                    <a:gd name="connsiteY293" fmla="*/ 263689 h 292934"/>
                    <a:gd name="connsiteX294" fmla="*/ 935375 w 1083998"/>
                    <a:gd name="connsiteY294" fmla="*/ 262250 h 292934"/>
                    <a:gd name="connsiteX295" fmla="*/ 935854 w 1083998"/>
                    <a:gd name="connsiteY295" fmla="*/ 262250 h 292934"/>
                    <a:gd name="connsiteX296" fmla="*/ 953115 w 1083998"/>
                    <a:gd name="connsiteY296" fmla="*/ 258415 h 292934"/>
                    <a:gd name="connsiteX297" fmla="*/ 968935 w 1083998"/>
                    <a:gd name="connsiteY297" fmla="*/ 254580 h 292934"/>
                    <a:gd name="connsiteX298" fmla="*/ 969415 w 1083998"/>
                    <a:gd name="connsiteY298" fmla="*/ 254580 h 292934"/>
                    <a:gd name="connsiteX299" fmla="*/ 973251 w 1083998"/>
                    <a:gd name="connsiteY299" fmla="*/ 253621 h 292934"/>
                    <a:gd name="connsiteX300" fmla="*/ 983798 w 1083998"/>
                    <a:gd name="connsiteY300" fmla="*/ 250744 h 292934"/>
                    <a:gd name="connsiteX301" fmla="*/ 989072 w 1083998"/>
                    <a:gd name="connsiteY301" fmla="*/ 249306 h 292934"/>
                    <a:gd name="connsiteX302" fmla="*/ 997701 w 1083998"/>
                    <a:gd name="connsiteY302" fmla="*/ 246908 h 292934"/>
                    <a:gd name="connsiteX303" fmla="*/ 999619 w 1083998"/>
                    <a:gd name="connsiteY303" fmla="*/ 246430 h 292934"/>
                    <a:gd name="connsiteX304" fmla="*/ 1002495 w 1083998"/>
                    <a:gd name="connsiteY304" fmla="*/ 245470 h 292934"/>
                    <a:gd name="connsiteX305" fmla="*/ 1012084 w 1083998"/>
                    <a:gd name="connsiteY305" fmla="*/ 242114 h 292934"/>
                    <a:gd name="connsiteX306" fmla="*/ 1016400 w 1083998"/>
                    <a:gd name="connsiteY306" fmla="*/ 240676 h 292934"/>
                    <a:gd name="connsiteX307" fmla="*/ 1026467 w 1083998"/>
                    <a:gd name="connsiteY307" fmla="*/ 236841 h 292934"/>
                    <a:gd name="connsiteX308" fmla="*/ 1027906 w 1083998"/>
                    <a:gd name="connsiteY308" fmla="*/ 236361 h 292934"/>
                    <a:gd name="connsiteX309" fmla="*/ 1028385 w 1083998"/>
                    <a:gd name="connsiteY309" fmla="*/ 236361 h 292934"/>
                    <a:gd name="connsiteX310" fmla="*/ 1029824 w 1083998"/>
                    <a:gd name="connsiteY310" fmla="*/ 235881 h 292934"/>
                    <a:gd name="connsiteX311" fmla="*/ 1036536 w 1083998"/>
                    <a:gd name="connsiteY311" fmla="*/ 233005 h 292934"/>
                    <a:gd name="connsiteX312" fmla="*/ 1038933 w 1083998"/>
                    <a:gd name="connsiteY312" fmla="*/ 231567 h 292934"/>
                    <a:gd name="connsiteX313" fmla="*/ 1044207 w 1083998"/>
                    <a:gd name="connsiteY313" fmla="*/ 229170 h 292934"/>
                    <a:gd name="connsiteX314" fmla="*/ 1046604 w 1083998"/>
                    <a:gd name="connsiteY314" fmla="*/ 227731 h 292934"/>
                    <a:gd name="connsiteX315" fmla="*/ 1051877 w 1083998"/>
                    <a:gd name="connsiteY315" fmla="*/ 224855 h 292934"/>
                    <a:gd name="connsiteX316" fmla="*/ 1053316 w 1083998"/>
                    <a:gd name="connsiteY316" fmla="*/ 223895 h 292934"/>
                    <a:gd name="connsiteX317" fmla="*/ 1053796 w 1083998"/>
                    <a:gd name="connsiteY317" fmla="*/ 223895 h 292934"/>
                    <a:gd name="connsiteX318" fmla="*/ 1059549 w 1083998"/>
                    <a:gd name="connsiteY318" fmla="*/ 220061 h 292934"/>
                    <a:gd name="connsiteX319" fmla="*/ 1060507 w 1083998"/>
                    <a:gd name="connsiteY319" fmla="*/ 219101 h 292934"/>
                    <a:gd name="connsiteX320" fmla="*/ 1064343 w 1083998"/>
                    <a:gd name="connsiteY320" fmla="*/ 215745 h 292934"/>
                    <a:gd name="connsiteX321" fmla="*/ 1069616 w 1083998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998" h="292934">
                      <a:moveTo>
                        <a:pt x="1069616" y="215745"/>
                      </a:moveTo>
                      <a:cubicBezTo>
                        <a:pt x="1070576" y="214787"/>
                        <a:pt x="1071534" y="213828"/>
                        <a:pt x="1072493" y="213348"/>
                      </a:cubicBezTo>
                      <a:cubicBezTo>
                        <a:pt x="1072973" y="212869"/>
                        <a:pt x="1073452" y="212389"/>
                        <a:pt x="1073932" y="211909"/>
                      </a:cubicBezTo>
                      <a:cubicBezTo>
                        <a:pt x="1074410" y="210951"/>
                        <a:pt x="1075370" y="210472"/>
                        <a:pt x="1075849" y="209512"/>
                      </a:cubicBezTo>
                      <a:cubicBezTo>
                        <a:pt x="1076329" y="209034"/>
                        <a:pt x="1076808" y="208554"/>
                        <a:pt x="1076808" y="208075"/>
                      </a:cubicBezTo>
                      <a:cubicBezTo>
                        <a:pt x="1077287" y="207115"/>
                        <a:pt x="1077767" y="206157"/>
                        <a:pt x="1078246" y="205678"/>
                      </a:cubicBezTo>
                      <a:cubicBezTo>
                        <a:pt x="1078726" y="205198"/>
                        <a:pt x="1078726" y="204718"/>
                        <a:pt x="1079205" y="204239"/>
                      </a:cubicBezTo>
                      <a:cubicBezTo>
                        <a:pt x="1079685" y="203281"/>
                        <a:pt x="1079685" y="202321"/>
                        <a:pt x="1080165" y="201362"/>
                      </a:cubicBezTo>
                      <a:cubicBezTo>
                        <a:pt x="1080165" y="200883"/>
                        <a:pt x="1080643" y="200404"/>
                        <a:pt x="1080643" y="199924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3999" y="99722"/>
                      </a:lnTo>
                      <a:cubicBezTo>
                        <a:pt x="1083999" y="101161"/>
                        <a:pt x="1083520" y="102600"/>
                        <a:pt x="1083520" y="104037"/>
                      </a:cubicBezTo>
                      <a:cubicBezTo>
                        <a:pt x="1083520" y="104517"/>
                        <a:pt x="1083040" y="104997"/>
                        <a:pt x="1083040" y="105475"/>
                      </a:cubicBezTo>
                      <a:cubicBezTo>
                        <a:pt x="1082562" y="106434"/>
                        <a:pt x="1082562" y="107394"/>
                        <a:pt x="1082082" y="108352"/>
                      </a:cubicBezTo>
                      <a:cubicBezTo>
                        <a:pt x="1082082" y="108831"/>
                        <a:pt x="1081602" y="109311"/>
                        <a:pt x="1081123" y="109791"/>
                      </a:cubicBezTo>
                      <a:cubicBezTo>
                        <a:pt x="1080643" y="110750"/>
                        <a:pt x="1080165" y="111708"/>
                        <a:pt x="1079685" y="112188"/>
                      </a:cubicBezTo>
                      <a:cubicBezTo>
                        <a:pt x="1079205" y="112667"/>
                        <a:pt x="1078726" y="113147"/>
                        <a:pt x="1078726" y="113626"/>
                      </a:cubicBezTo>
                      <a:cubicBezTo>
                        <a:pt x="1078246" y="114585"/>
                        <a:pt x="1077287" y="115544"/>
                        <a:pt x="1076808" y="116023"/>
                      </a:cubicBezTo>
                      <a:cubicBezTo>
                        <a:pt x="1076329" y="116503"/>
                        <a:pt x="1075849" y="116983"/>
                        <a:pt x="1075370" y="117461"/>
                      </a:cubicBezTo>
                      <a:cubicBezTo>
                        <a:pt x="1074410" y="118420"/>
                        <a:pt x="1073452" y="119380"/>
                        <a:pt x="1072493" y="119858"/>
                      </a:cubicBezTo>
                      <a:cubicBezTo>
                        <a:pt x="1072013" y="120338"/>
                        <a:pt x="1071534" y="120817"/>
                        <a:pt x="1071055" y="121297"/>
                      </a:cubicBezTo>
                      <a:cubicBezTo>
                        <a:pt x="1069616" y="122256"/>
                        <a:pt x="1068657" y="123214"/>
                        <a:pt x="1067219" y="124653"/>
                      </a:cubicBezTo>
                      <a:cubicBezTo>
                        <a:pt x="1066740" y="125133"/>
                        <a:pt x="1066740" y="125133"/>
                        <a:pt x="1066260" y="125611"/>
                      </a:cubicBezTo>
                      <a:cubicBezTo>
                        <a:pt x="1064343" y="127050"/>
                        <a:pt x="1062425" y="128488"/>
                        <a:pt x="1060507" y="129447"/>
                      </a:cubicBezTo>
                      <a:cubicBezTo>
                        <a:pt x="1060027" y="129927"/>
                        <a:pt x="1059549" y="129927"/>
                        <a:pt x="1059069" y="130406"/>
                      </a:cubicBezTo>
                      <a:cubicBezTo>
                        <a:pt x="1057151" y="131366"/>
                        <a:pt x="1055713" y="132324"/>
                        <a:pt x="1053796" y="133283"/>
                      </a:cubicBezTo>
                      <a:cubicBezTo>
                        <a:pt x="1052836" y="133763"/>
                        <a:pt x="1052357" y="134241"/>
                        <a:pt x="1051398" y="134721"/>
                      </a:cubicBezTo>
                      <a:cubicBezTo>
                        <a:pt x="1049480" y="135680"/>
                        <a:pt x="1048041" y="136639"/>
                        <a:pt x="1046124" y="137119"/>
                      </a:cubicBezTo>
                      <a:cubicBezTo>
                        <a:pt x="1045166" y="137597"/>
                        <a:pt x="1044207" y="138077"/>
                        <a:pt x="1043727" y="138557"/>
                      </a:cubicBezTo>
                      <a:cubicBezTo>
                        <a:pt x="1041330" y="139516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6" y="141913"/>
                        <a:pt x="1035577" y="141913"/>
                      </a:cubicBezTo>
                      <a:cubicBezTo>
                        <a:pt x="1035097" y="142392"/>
                        <a:pt x="1034138" y="142392"/>
                        <a:pt x="1033658" y="142871"/>
                      </a:cubicBezTo>
                      <a:cubicBezTo>
                        <a:pt x="1030303" y="144310"/>
                        <a:pt x="1026947" y="145269"/>
                        <a:pt x="1023111" y="146707"/>
                      </a:cubicBezTo>
                      <a:cubicBezTo>
                        <a:pt x="1021673" y="147186"/>
                        <a:pt x="1020235" y="147666"/>
                        <a:pt x="1018797" y="148146"/>
                      </a:cubicBezTo>
                      <a:cubicBezTo>
                        <a:pt x="1017358" y="148624"/>
                        <a:pt x="1015920" y="149104"/>
                        <a:pt x="1014481" y="149583"/>
                      </a:cubicBez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lnTo>
                        <a:pt x="1015920" y="98284"/>
                      </a:lnTo>
                      <a:cubicBezTo>
                        <a:pt x="1015920" y="96845"/>
                        <a:pt x="1015920" y="95408"/>
                        <a:pt x="1015441" y="93969"/>
                      </a:cubicBezTo>
                      <a:cubicBezTo>
                        <a:pt x="1015441" y="93490"/>
                        <a:pt x="1014961" y="93011"/>
                        <a:pt x="1014961" y="92531"/>
                      </a:cubicBezTo>
                      <a:cubicBezTo>
                        <a:pt x="1014481" y="91572"/>
                        <a:pt x="1014002" y="90134"/>
                        <a:pt x="1013522" y="89175"/>
                      </a:cubicBezTo>
                      <a:cubicBezTo>
                        <a:pt x="1013522" y="88695"/>
                        <a:pt x="1013044" y="88217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7" y="83422"/>
                        <a:pt x="1010167" y="82942"/>
                      </a:cubicBezTo>
                      <a:cubicBezTo>
                        <a:pt x="1009208" y="81504"/>
                        <a:pt x="1007770" y="80065"/>
                        <a:pt x="1005852" y="78628"/>
                      </a:cubicBezTo>
                      <a:cubicBezTo>
                        <a:pt x="1005372" y="78148"/>
                        <a:pt x="1004892" y="77668"/>
                        <a:pt x="1004414" y="77668"/>
                      </a:cubicBezTo>
                      <a:cubicBezTo>
                        <a:pt x="1002975" y="76709"/>
                        <a:pt x="1002017" y="75271"/>
                        <a:pt x="1000578" y="74312"/>
                      </a:cubicBezTo>
                      <a:cubicBezTo>
                        <a:pt x="1000098" y="73834"/>
                        <a:pt x="999139" y="73354"/>
                        <a:pt x="998661" y="72874"/>
                      </a:cubicBezTo>
                      <a:cubicBezTo>
                        <a:pt x="997222" y="71915"/>
                        <a:pt x="995304" y="70477"/>
                        <a:pt x="993866" y="69518"/>
                      </a:cubicBezTo>
                      <a:cubicBezTo>
                        <a:pt x="993387" y="69039"/>
                        <a:pt x="992907" y="68559"/>
                        <a:pt x="991948" y="68559"/>
                      </a:cubicBezTo>
                      <a:cubicBezTo>
                        <a:pt x="991948" y="68559"/>
                        <a:pt x="991469" y="68079"/>
                        <a:pt x="991469" y="68079"/>
                      </a:cubicBezTo>
                      <a:cubicBezTo>
                        <a:pt x="990989" y="67601"/>
                        <a:pt x="990031" y="67121"/>
                        <a:pt x="989551" y="67121"/>
                      </a:cubicBezTo>
                      <a:cubicBezTo>
                        <a:pt x="987154" y="65682"/>
                        <a:pt x="984756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8"/>
                      </a:cubicBezTo>
                      <a:cubicBezTo>
                        <a:pt x="975168" y="59450"/>
                        <a:pt x="972771" y="58491"/>
                        <a:pt x="969895" y="57053"/>
                      </a:cubicBezTo>
                      <a:cubicBezTo>
                        <a:pt x="968935" y="56573"/>
                        <a:pt x="968456" y="56094"/>
                        <a:pt x="967498" y="56094"/>
                      </a:cubicBezTo>
                      <a:cubicBezTo>
                        <a:pt x="967018" y="55615"/>
                        <a:pt x="966059" y="55615"/>
                        <a:pt x="965579" y="55135"/>
                      </a:cubicBezTo>
                      <a:cubicBezTo>
                        <a:pt x="963662" y="54176"/>
                        <a:pt x="961743" y="53696"/>
                        <a:pt x="959346" y="52738"/>
                      </a:cubicBezTo>
                      <a:cubicBezTo>
                        <a:pt x="957429" y="51779"/>
                        <a:pt x="955032" y="51299"/>
                        <a:pt x="953115" y="50341"/>
                      </a:cubicBezTo>
                      <a:cubicBezTo>
                        <a:pt x="950717" y="49382"/>
                        <a:pt x="948799" y="48902"/>
                        <a:pt x="946402" y="47943"/>
                      </a:cubicBezTo>
                      <a:cubicBezTo>
                        <a:pt x="944963" y="47465"/>
                        <a:pt x="943526" y="46985"/>
                        <a:pt x="942087" y="46505"/>
                      </a:cubicBezTo>
                      <a:cubicBezTo>
                        <a:pt x="941129" y="46026"/>
                        <a:pt x="940169" y="46026"/>
                        <a:pt x="939690" y="45546"/>
                      </a:cubicBezTo>
                      <a:cubicBezTo>
                        <a:pt x="937772" y="45067"/>
                        <a:pt x="935854" y="44588"/>
                        <a:pt x="933937" y="43629"/>
                      </a:cubicBezTo>
                      <a:cubicBezTo>
                        <a:pt x="931060" y="42670"/>
                        <a:pt x="928183" y="42190"/>
                        <a:pt x="925307" y="41232"/>
                      </a:cubicBezTo>
                      <a:cubicBezTo>
                        <a:pt x="923389" y="40752"/>
                        <a:pt x="920992" y="40273"/>
                        <a:pt x="919074" y="39313"/>
                      </a:cubicBezTo>
                      <a:cubicBezTo>
                        <a:pt x="917636" y="38835"/>
                        <a:pt x="916197" y="38355"/>
                        <a:pt x="915239" y="38355"/>
                      </a:cubicBezTo>
                      <a:cubicBezTo>
                        <a:pt x="913321" y="37876"/>
                        <a:pt x="911403" y="37396"/>
                        <a:pt x="909966" y="36916"/>
                      </a:cubicBezTo>
                      <a:cubicBezTo>
                        <a:pt x="908047" y="36437"/>
                        <a:pt x="906130" y="35958"/>
                        <a:pt x="904211" y="35479"/>
                      </a:cubicBezTo>
                      <a:cubicBezTo>
                        <a:pt x="900377" y="34519"/>
                        <a:pt x="896541" y="33560"/>
                        <a:pt x="892705" y="33082"/>
                      </a:cubicBezTo>
                      <a:cubicBezTo>
                        <a:pt x="890788" y="32602"/>
                        <a:pt x="889350" y="32122"/>
                        <a:pt x="887431" y="31643"/>
                      </a:cubicBezTo>
                      <a:cubicBezTo>
                        <a:pt x="886952" y="31643"/>
                        <a:pt x="886473" y="31643"/>
                        <a:pt x="885994" y="31163"/>
                      </a:cubicBezTo>
                      <a:cubicBezTo>
                        <a:pt x="880720" y="30205"/>
                        <a:pt x="875445" y="28766"/>
                        <a:pt x="869692" y="27807"/>
                      </a:cubicBezTo>
                      <a:cubicBezTo>
                        <a:pt x="869214" y="27807"/>
                        <a:pt x="868734" y="27807"/>
                        <a:pt x="868254" y="27327"/>
                      </a:cubicBezTo>
                      <a:cubicBezTo>
                        <a:pt x="863459" y="26369"/>
                        <a:pt x="858186" y="25410"/>
                        <a:pt x="852912" y="24452"/>
                      </a:cubicBezTo>
                      <a:cubicBezTo>
                        <a:pt x="851474" y="24452"/>
                        <a:pt x="850515" y="23972"/>
                        <a:pt x="849076" y="23972"/>
                      </a:cubicBezTo>
                      <a:cubicBezTo>
                        <a:pt x="843324" y="23013"/>
                        <a:pt x="838050" y="22054"/>
                        <a:pt x="832296" y="21096"/>
                      </a:cubicBezTo>
                      <a:cubicBezTo>
                        <a:pt x="830379" y="20616"/>
                        <a:pt x="828462" y="20616"/>
                        <a:pt x="826543" y="20136"/>
                      </a:cubicBezTo>
                      <a:cubicBezTo>
                        <a:pt x="823188" y="19657"/>
                        <a:pt x="819832" y="19177"/>
                        <a:pt x="816476" y="18699"/>
                      </a:cubicBezTo>
                      <a:cubicBezTo>
                        <a:pt x="815996" y="18699"/>
                        <a:pt x="815516" y="18699"/>
                        <a:pt x="815037" y="18699"/>
                      </a:cubicBezTo>
                      <a:cubicBezTo>
                        <a:pt x="809284" y="17739"/>
                        <a:pt x="803530" y="17260"/>
                        <a:pt x="797777" y="16301"/>
                      </a:cubicBezTo>
                      <a:cubicBezTo>
                        <a:pt x="797299" y="16301"/>
                        <a:pt x="796339" y="16301"/>
                        <a:pt x="795860" y="15822"/>
                      </a:cubicBezTo>
                      <a:cubicBezTo>
                        <a:pt x="789147" y="14863"/>
                        <a:pt x="782436" y="13904"/>
                        <a:pt x="775724" y="13424"/>
                      </a:cubicBezTo>
                      <a:cubicBezTo>
                        <a:pt x="775244" y="13424"/>
                        <a:pt x="775244" y="13424"/>
                        <a:pt x="774764" y="13424"/>
                      </a:cubicBezTo>
                      <a:cubicBezTo>
                        <a:pt x="773327" y="13424"/>
                        <a:pt x="772367" y="12944"/>
                        <a:pt x="770930" y="12944"/>
                      </a:cubicBezTo>
                      <a:cubicBezTo>
                        <a:pt x="765176" y="12466"/>
                        <a:pt x="758944" y="11507"/>
                        <a:pt x="753190" y="11027"/>
                      </a:cubicBezTo>
                      <a:cubicBezTo>
                        <a:pt x="750793" y="10547"/>
                        <a:pt x="748395" y="10547"/>
                        <a:pt x="745519" y="10069"/>
                      </a:cubicBezTo>
                      <a:cubicBezTo>
                        <a:pt x="740245" y="9589"/>
                        <a:pt x="734972" y="9110"/>
                        <a:pt x="729218" y="8630"/>
                      </a:cubicBezTo>
                      <a:cubicBezTo>
                        <a:pt x="727781" y="8630"/>
                        <a:pt x="726342" y="8150"/>
                        <a:pt x="724424" y="8150"/>
                      </a:cubicBezTo>
                      <a:cubicBezTo>
                        <a:pt x="723945" y="8150"/>
                        <a:pt x="722986" y="8150"/>
                        <a:pt x="722027" y="8150"/>
                      </a:cubicBezTo>
                      <a:cubicBezTo>
                        <a:pt x="712438" y="7192"/>
                        <a:pt x="702370" y="6713"/>
                        <a:pt x="692782" y="5753"/>
                      </a:cubicBezTo>
                      <a:cubicBezTo>
                        <a:pt x="690863" y="5753"/>
                        <a:pt x="688946" y="5274"/>
                        <a:pt x="687029" y="5274"/>
                      </a:cubicBezTo>
                      <a:cubicBezTo>
                        <a:pt x="676960" y="4316"/>
                        <a:pt x="666413" y="3836"/>
                        <a:pt x="656344" y="3356"/>
                      </a:cubicBezTo>
                      <a:cubicBezTo>
                        <a:pt x="656344" y="3356"/>
                        <a:pt x="655866" y="3356"/>
                        <a:pt x="655866" y="3356"/>
                      </a:cubicBezTo>
                      <a:cubicBezTo>
                        <a:pt x="654906" y="3356"/>
                        <a:pt x="653947" y="3356"/>
                        <a:pt x="652989" y="3356"/>
                      </a:cubicBezTo>
                      <a:cubicBezTo>
                        <a:pt x="645797" y="2877"/>
                        <a:pt x="638126" y="2397"/>
                        <a:pt x="630934" y="2397"/>
                      </a:cubicBezTo>
                      <a:cubicBezTo>
                        <a:pt x="628537" y="2397"/>
                        <a:pt x="626140" y="2397"/>
                        <a:pt x="623743" y="1918"/>
                      </a:cubicBezTo>
                      <a:cubicBezTo>
                        <a:pt x="616551" y="1439"/>
                        <a:pt x="609360" y="1439"/>
                        <a:pt x="602168" y="959"/>
                      </a:cubicBezTo>
                      <a:cubicBezTo>
                        <a:pt x="600731" y="959"/>
                        <a:pt x="598812" y="959"/>
                        <a:pt x="597374" y="959"/>
                      </a:cubicBezTo>
                      <a:cubicBezTo>
                        <a:pt x="588745" y="480"/>
                        <a:pt x="580115" y="480"/>
                        <a:pt x="571485" y="480"/>
                      </a:cubicBezTo>
                      <a:cubicBezTo>
                        <a:pt x="569088" y="480"/>
                        <a:pt x="567170" y="480"/>
                        <a:pt x="564773" y="480"/>
                      </a:cubicBezTo>
                      <a:cubicBezTo>
                        <a:pt x="558060" y="480"/>
                        <a:pt x="551349" y="480"/>
                        <a:pt x="544636" y="0"/>
                      </a:cubicBezTo>
                      <a:cubicBezTo>
                        <a:pt x="542239" y="0"/>
                        <a:pt x="539842" y="0"/>
                        <a:pt x="537445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6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7" y="0"/>
                      </a:cubicBezTo>
                      <a:cubicBezTo>
                        <a:pt x="501008" y="0"/>
                        <a:pt x="492378" y="0"/>
                        <a:pt x="483269" y="480"/>
                      </a:cubicBezTo>
                      <a:cubicBezTo>
                        <a:pt x="481351" y="480"/>
                        <a:pt x="479434" y="480"/>
                        <a:pt x="477037" y="480"/>
                      </a:cubicBezTo>
                      <a:cubicBezTo>
                        <a:pt x="470324" y="480"/>
                        <a:pt x="463132" y="959"/>
                        <a:pt x="456421" y="959"/>
                      </a:cubicBezTo>
                      <a:cubicBezTo>
                        <a:pt x="453544" y="959"/>
                        <a:pt x="450188" y="959"/>
                        <a:pt x="447312" y="1439"/>
                      </a:cubicBezTo>
                      <a:cubicBezTo>
                        <a:pt x="441558" y="1439"/>
                        <a:pt x="435805" y="1918"/>
                        <a:pt x="430052" y="1918"/>
                      </a:cubicBezTo>
                      <a:cubicBezTo>
                        <a:pt x="428613" y="1918"/>
                        <a:pt x="427175" y="1918"/>
                        <a:pt x="425258" y="1918"/>
                      </a:cubicBezTo>
                      <a:cubicBezTo>
                        <a:pt x="423819" y="1918"/>
                        <a:pt x="422380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6" y="3356"/>
                      </a:cubicBezTo>
                      <a:cubicBezTo>
                        <a:pt x="391697" y="3356"/>
                        <a:pt x="390739" y="3356"/>
                        <a:pt x="389780" y="3356"/>
                      </a:cubicBezTo>
                      <a:cubicBezTo>
                        <a:pt x="379711" y="3836"/>
                        <a:pt x="369643" y="4794"/>
                        <a:pt x="360054" y="5274"/>
                      </a:cubicBezTo>
                      <a:cubicBezTo>
                        <a:pt x="359095" y="5274"/>
                        <a:pt x="357657" y="5274"/>
                        <a:pt x="356698" y="5274"/>
                      </a:cubicBezTo>
                      <a:cubicBezTo>
                        <a:pt x="354781" y="5274"/>
                        <a:pt x="352863" y="5753"/>
                        <a:pt x="350945" y="5753"/>
                      </a:cubicBezTo>
                      <a:cubicBezTo>
                        <a:pt x="346151" y="6233"/>
                        <a:pt x="341837" y="6713"/>
                        <a:pt x="337042" y="6713"/>
                      </a:cubicBezTo>
                      <a:cubicBezTo>
                        <a:pt x="333685" y="7192"/>
                        <a:pt x="330329" y="7192"/>
                        <a:pt x="326974" y="7671"/>
                      </a:cubicBezTo>
                      <a:cubicBezTo>
                        <a:pt x="322179" y="8150"/>
                        <a:pt x="317865" y="8630"/>
                        <a:pt x="313070" y="9110"/>
                      </a:cubicBezTo>
                      <a:cubicBezTo>
                        <a:pt x="311152" y="9110"/>
                        <a:pt x="308755" y="9589"/>
                        <a:pt x="306838" y="9589"/>
                      </a:cubicBezTo>
                      <a:cubicBezTo>
                        <a:pt x="305399" y="9589"/>
                        <a:pt x="304440" y="10069"/>
                        <a:pt x="303002" y="10069"/>
                      </a:cubicBezTo>
                      <a:cubicBezTo>
                        <a:pt x="299646" y="10547"/>
                        <a:pt x="296290" y="11027"/>
                        <a:pt x="292933" y="11027"/>
                      </a:cubicBezTo>
                      <a:cubicBezTo>
                        <a:pt x="289099" y="11507"/>
                        <a:pt x="285742" y="11986"/>
                        <a:pt x="281907" y="12466"/>
                      </a:cubicBezTo>
                      <a:cubicBezTo>
                        <a:pt x="278550" y="12944"/>
                        <a:pt x="275195" y="13424"/>
                        <a:pt x="272319" y="13904"/>
                      </a:cubicBezTo>
                      <a:cubicBezTo>
                        <a:pt x="269921" y="14383"/>
                        <a:pt x="268003" y="14383"/>
                        <a:pt x="265606" y="14863"/>
                      </a:cubicBezTo>
                      <a:cubicBezTo>
                        <a:pt x="264167" y="14863"/>
                        <a:pt x="262730" y="15342"/>
                        <a:pt x="261291" y="15342"/>
                      </a:cubicBezTo>
                      <a:cubicBezTo>
                        <a:pt x="258414" y="15822"/>
                        <a:pt x="256017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39"/>
                      </a:cubicBezTo>
                      <a:cubicBezTo>
                        <a:pt x="239717" y="18219"/>
                        <a:pt x="236840" y="18699"/>
                        <a:pt x="234443" y="19177"/>
                      </a:cubicBezTo>
                      <a:cubicBezTo>
                        <a:pt x="233004" y="19177"/>
                        <a:pt x="231567" y="19657"/>
                        <a:pt x="230128" y="19657"/>
                      </a:cubicBezTo>
                      <a:cubicBezTo>
                        <a:pt x="227731" y="20136"/>
                        <a:pt x="225813" y="20616"/>
                        <a:pt x="223415" y="20616"/>
                      </a:cubicBezTo>
                      <a:cubicBezTo>
                        <a:pt x="221018" y="21096"/>
                        <a:pt x="219101" y="21575"/>
                        <a:pt x="216704" y="21575"/>
                      </a:cubicBezTo>
                      <a:cubicBezTo>
                        <a:pt x="212868" y="22054"/>
                        <a:pt x="209032" y="23013"/>
                        <a:pt x="205198" y="23493"/>
                      </a:cubicBezTo>
                      <a:cubicBezTo>
                        <a:pt x="203279" y="23972"/>
                        <a:pt x="201362" y="23972"/>
                        <a:pt x="199444" y="24452"/>
                      </a:cubicBezTo>
                      <a:cubicBezTo>
                        <a:pt x="198965" y="24452"/>
                        <a:pt x="198485" y="24452"/>
                        <a:pt x="198006" y="24930"/>
                      </a:cubicBezTo>
                      <a:cubicBezTo>
                        <a:pt x="192732" y="25890"/>
                        <a:pt x="187938" y="26849"/>
                        <a:pt x="183143" y="28287"/>
                      </a:cubicBezTo>
                      <a:cubicBezTo>
                        <a:pt x="178349" y="29246"/>
                        <a:pt x="173555" y="30205"/>
                        <a:pt x="169240" y="31643"/>
                      </a:cubicBezTo>
                      <a:cubicBezTo>
                        <a:pt x="169240" y="31643"/>
                        <a:pt x="168760" y="31643"/>
                        <a:pt x="168760" y="31643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9" y="33560"/>
                        <a:pt x="159172" y="34040"/>
                        <a:pt x="156295" y="34999"/>
                      </a:cubicBezTo>
                      <a:cubicBezTo>
                        <a:pt x="154857" y="35479"/>
                        <a:pt x="152939" y="35958"/>
                        <a:pt x="151500" y="36437"/>
                      </a:cubicBezTo>
                      <a:cubicBezTo>
                        <a:pt x="149103" y="37396"/>
                        <a:pt x="146227" y="37876"/>
                        <a:pt x="143830" y="38835"/>
                      </a:cubicBezTo>
                      <a:cubicBezTo>
                        <a:pt x="143350" y="38835"/>
                        <a:pt x="142392" y="39313"/>
                        <a:pt x="141912" y="39313"/>
                      </a:cubicBezTo>
                      <a:cubicBezTo>
                        <a:pt x="140953" y="39793"/>
                        <a:pt x="140474" y="39793"/>
                        <a:pt x="139515" y="40273"/>
                      </a:cubicBezTo>
                      <a:cubicBezTo>
                        <a:pt x="136639" y="41232"/>
                        <a:pt x="133762" y="42190"/>
                        <a:pt x="131364" y="43149"/>
                      </a:cubicBezTo>
                      <a:cubicBezTo>
                        <a:pt x="129926" y="43629"/>
                        <a:pt x="128967" y="44108"/>
                        <a:pt x="127529" y="44588"/>
                      </a:cubicBezTo>
                      <a:cubicBezTo>
                        <a:pt x="124173" y="45546"/>
                        <a:pt x="121297" y="46985"/>
                        <a:pt x="118420" y="47943"/>
                      </a:cubicBezTo>
                      <a:cubicBezTo>
                        <a:pt x="117940" y="47943"/>
                        <a:pt x="117461" y="48423"/>
                        <a:pt x="116981" y="48423"/>
                      </a:cubicBezTo>
                      <a:cubicBezTo>
                        <a:pt x="116981" y="48423"/>
                        <a:pt x="116981" y="48423"/>
                        <a:pt x="116503" y="48423"/>
                      </a:cubicBezTo>
                      <a:cubicBezTo>
                        <a:pt x="116023" y="48423"/>
                        <a:pt x="115543" y="48902"/>
                        <a:pt x="115064" y="48902"/>
                      </a:cubicBezTo>
                      <a:cubicBezTo>
                        <a:pt x="113146" y="49862"/>
                        <a:pt x="110748" y="50820"/>
                        <a:pt x="108831" y="51779"/>
                      </a:cubicBezTo>
                      <a:cubicBezTo>
                        <a:pt x="107873" y="52259"/>
                        <a:pt x="107393" y="52259"/>
                        <a:pt x="106434" y="52738"/>
                      </a:cubicBezTo>
                      <a:cubicBezTo>
                        <a:pt x="104996" y="53696"/>
                        <a:pt x="103078" y="54176"/>
                        <a:pt x="101640" y="55135"/>
                      </a:cubicBezTo>
                      <a:cubicBezTo>
                        <a:pt x="101160" y="55615"/>
                        <a:pt x="100201" y="56094"/>
                        <a:pt x="99722" y="56094"/>
                      </a:cubicBezTo>
                      <a:cubicBezTo>
                        <a:pt x="98284" y="57053"/>
                        <a:pt x="96365" y="58012"/>
                        <a:pt x="94928" y="58491"/>
                      </a:cubicBezTo>
                      <a:cubicBezTo>
                        <a:pt x="94448" y="58491"/>
                        <a:pt x="93968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0" y="58971"/>
                      </a:cubicBezTo>
                      <a:cubicBezTo>
                        <a:pt x="91092" y="59929"/>
                        <a:pt x="89654" y="61368"/>
                        <a:pt x="88215" y="62326"/>
                      </a:cubicBezTo>
                      <a:cubicBezTo>
                        <a:pt x="87737" y="62326"/>
                        <a:pt x="87737" y="62806"/>
                        <a:pt x="87257" y="62806"/>
                      </a:cubicBezTo>
                      <a:cubicBezTo>
                        <a:pt x="85818" y="63765"/>
                        <a:pt x="84860" y="64724"/>
                        <a:pt x="83901" y="65682"/>
                      </a:cubicBezTo>
                      <a:cubicBezTo>
                        <a:pt x="83421" y="66162"/>
                        <a:pt x="82942" y="66642"/>
                        <a:pt x="82462" y="67121"/>
                      </a:cubicBezTo>
                      <a:cubicBezTo>
                        <a:pt x="81504" y="68079"/>
                        <a:pt x="81024" y="68559"/>
                        <a:pt x="80065" y="69518"/>
                      </a:cubicBezTo>
                      <a:cubicBezTo>
                        <a:pt x="79585" y="69998"/>
                        <a:pt x="79107" y="70477"/>
                        <a:pt x="78627" y="70956"/>
                      </a:cubicBezTo>
                      <a:cubicBezTo>
                        <a:pt x="78148" y="71915"/>
                        <a:pt x="77188" y="72395"/>
                        <a:pt x="76709" y="73354"/>
                      </a:cubicBezTo>
                      <a:cubicBezTo>
                        <a:pt x="76230" y="73834"/>
                        <a:pt x="76230" y="74312"/>
                        <a:pt x="75751" y="74792"/>
                      </a:cubicBezTo>
                      <a:cubicBezTo>
                        <a:pt x="75271" y="75751"/>
                        <a:pt x="74791" y="76231"/>
                        <a:pt x="74312" y="77189"/>
                      </a:cubicBezTo>
                      <a:cubicBezTo>
                        <a:pt x="74312" y="77668"/>
                        <a:pt x="73832" y="78148"/>
                        <a:pt x="73832" y="78628"/>
                      </a:cubicBezTo>
                      <a:cubicBezTo>
                        <a:pt x="73354" y="79586"/>
                        <a:pt x="73354" y="80065"/>
                        <a:pt x="72874" y="81025"/>
                      </a:cubicBezTo>
                      <a:cubicBezTo>
                        <a:pt x="72874" y="81504"/>
                        <a:pt x="72394" y="81984"/>
                        <a:pt x="72394" y="81984"/>
                      </a:cubicBezTo>
                      <a:cubicBezTo>
                        <a:pt x="71915" y="83422"/>
                        <a:pt x="71915" y="84381"/>
                        <a:pt x="71915" y="85819"/>
                      </a:cubicBezTo>
                      <a:lnTo>
                        <a:pt x="71915" y="85819"/>
                      </a:lnTo>
                      <a:lnTo>
                        <a:pt x="70956" y="109791"/>
                      </a:lnTo>
                      <a:lnTo>
                        <a:pt x="69997" y="137119"/>
                      </a:lnTo>
                      <a:cubicBezTo>
                        <a:pt x="69518" y="137119"/>
                        <a:pt x="69518" y="137119"/>
                        <a:pt x="69038" y="136639"/>
                      </a:cubicBezTo>
                      <a:cubicBezTo>
                        <a:pt x="66641" y="135680"/>
                        <a:pt x="64244" y="134721"/>
                        <a:pt x="61846" y="133763"/>
                      </a:cubicBezTo>
                      <a:cubicBezTo>
                        <a:pt x="58011" y="132324"/>
                        <a:pt x="54655" y="130886"/>
                        <a:pt x="51299" y="129447"/>
                      </a:cubicBezTo>
                      <a:cubicBezTo>
                        <a:pt x="51299" y="129447"/>
                        <a:pt x="50819" y="129447"/>
                        <a:pt x="50819" y="128968"/>
                      </a:cubicBezTo>
                      <a:cubicBezTo>
                        <a:pt x="47463" y="127530"/>
                        <a:pt x="44108" y="126091"/>
                        <a:pt x="41231" y="124174"/>
                      </a:cubicBezTo>
                      <a:cubicBezTo>
                        <a:pt x="40752" y="123694"/>
                        <a:pt x="39793" y="123694"/>
                        <a:pt x="39313" y="123214"/>
                      </a:cubicBezTo>
                      <a:cubicBezTo>
                        <a:pt x="36436" y="121777"/>
                        <a:pt x="33560" y="119858"/>
                        <a:pt x="30683" y="118420"/>
                      </a:cubicBezTo>
                      <a:cubicBezTo>
                        <a:pt x="29725" y="117941"/>
                        <a:pt x="29245" y="117461"/>
                        <a:pt x="28766" y="116983"/>
                      </a:cubicBezTo>
                      <a:cubicBezTo>
                        <a:pt x="26848" y="115544"/>
                        <a:pt x="24930" y="114585"/>
                        <a:pt x="23013" y="113147"/>
                      </a:cubicBezTo>
                      <a:cubicBezTo>
                        <a:pt x="22053" y="112667"/>
                        <a:pt x="21575" y="112188"/>
                        <a:pt x="20616" y="111708"/>
                      </a:cubicBezTo>
                      <a:cubicBezTo>
                        <a:pt x="19177" y="110270"/>
                        <a:pt x="17259" y="109311"/>
                        <a:pt x="15822" y="107873"/>
                      </a:cubicBezTo>
                      <a:cubicBezTo>
                        <a:pt x="15342" y="107394"/>
                        <a:pt x="14862" y="106914"/>
                        <a:pt x="14383" y="106434"/>
                      </a:cubicBezTo>
                      <a:cubicBezTo>
                        <a:pt x="12465" y="104517"/>
                        <a:pt x="11027" y="103078"/>
                        <a:pt x="9589" y="101161"/>
                      </a:cubicBezTo>
                      <a:cubicBezTo>
                        <a:pt x="9109" y="100681"/>
                        <a:pt x="9109" y="100681"/>
                        <a:pt x="9109" y="100202"/>
                      </a:cubicBezTo>
                      <a:cubicBezTo>
                        <a:pt x="8150" y="98764"/>
                        <a:pt x="7192" y="97325"/>
                        <a:pt x="6233" y="95887"/>
                      </a:cubicBezTo>
                      <a:cubicBezTo>
                        <a:pt x="5753" y="95408"/>
                        <a:pt x="5753" y="94928"/>
                        <a:pt x="5273" y="94448"/>
                      </a:cubicBezTo>
                      <a:cubicBezTo>
                        <a:pt x="4794" y="93011"/>
                        <a:pt x="4314" y="92051"/>
                        <a:pt x="3836" y="90614"/>
                      </a:cubicBezTo>
                      <a:cubicBezTo>
                        <a:pt x="3836" y="90134"/>
                        <a:pt x="3356" y="89654"/>
                        <a:pt x="3356" y="89175"/>
                      </a:cubicBezTo>
                      <a:cubicBezTo>
                        <a:pt x="2876" y="87257"/>
                        <a:pt x="2876" y="85819"/>
                        <a:pt x="2876" y="83901"/>
                      </a:cubicBezTo>
                      <a:lnTo>
                        <a:pt x="0" y="179788"/>
                      </a:lnTo>
                      <a:cubicBezTo>
                        <a:pt x="0" y="181706"/>
                        <a:pt x="0" y="183143"/>
                        <a:pt x="479" y="185062"/>
                      </a:cubicBezTo>
                      <a:cubicBezTo>
                        <a:pt x="479" y="185541"/>
                        <a:pt x="959" y="186021"/>
                        <a:pt x="959" y="186500"/>
                      </a:cubicBezTo>
                      <a:cubicBezTo>
                        <a:pt x="1439" y="187938"/>
                        <a:pt x="1917" y="188898"/>
                        <a:pt x="2397" y="190335"/>
                      </a:cubicBezTo>
                      <a:cubicBezTo>
                        <a:pt x="2876" y="190815"/>
                        <a:pt x="2876" y="191295"/>
                        <a:pt x="3356" y="191774"/>
                      </a:cubicBezTo>
                      <a:cubicBezTo>
                        <a:pt x="4314" y="193212"/>
                        <a:pt x="5273" y="194651"/>
                        <a:pt x="6233" y="196089"/>
                      </a:cubicBezTo>
                      <a:cubicBezTo>
                        <a:pt x="6233" y="196568"/>
                        <a:pt x="6712" y="196568"/>
                        <a:pt x="6712" y="197048"/>
                      </a:cubicBezTo>
                      <a:cubicBezTo>
                        <a:pt x="8150" y="198965"/>
                        <a:pt x="9589" y="200404"/>
                        <a:pt x="11506" y="202321"/>
                      </a:cubicBezTo>
                      <a:cubicBezTo>
                        <a:pt x="11986" y="202801"/>
                        <a:pt x="12465" y="203281"/>
                        <a:pt x="12944" y="203759"/>
                      </a:cubicBezTo>
                      <a:cubicBezTo>
                        <a:pt x="14383" y="205198"/>
                        <a:pt x="15822" y="206157"/>
                        <a:pt x="17739" y="207595"/>
                      </a:cubicBezTo>
                      <a:cubicBezTo>
                        <a:pt x="18697" y="208075"/>
                        <a:pt x="19177" y="208554"/>
                        <a:pt x="20136" y="209034"/>
                      </a:cubicBezTo>
                      <a:cubicBezTo>
                        <a:pt x="22053" y="210472"/>
                        <a:pt x="23972" y="211431"/>
                        <a:pt x="25889" y="212869"/>
                      </a:cubicBezTo>
                      <a:cubicBezTo>
                        <a:pt x="26369" y="213348"/>
                        <a:pt x="27327" y="213828"/>
                        <a:pt x="27807" y="214307"/>
                      </a:cubicBezTo>
                      <a:cubicBezTo>
                        <a:pt x="28286" y="214307"/>
                        <a:pt x="28286" y="214787"/>
                        <a:pt x="28766" y="214787"/>
                      </a:cubicBezTo>
                      <a:cubicBezTo>
                        <a:pt x="31163" y="216225"/>
                        <a:pt x="33560" y="217664"/>
                        <a:pt x="36436" y="219101"/>
                      </a:cubicBezTo>
                      <a:cubicBezTo>
                        <a:pt x="36916" y="219581"/>
                        <a:pt x="37875" y="219581"/>
                        <a:pt x="38355" y="220061"/>
                      </a:cubicBezTo>
                      <a:cubicBezTo>
                        <a:pt x="41231" y="221498"/>
                        <a:pt x="44588" y="222937"/>
                        <a:pt x="47943" y="224855"/>
                      </a:cubicBezTo>
                      <a:cubicBezTo>
                        <a:pt x="47943" y="224855"/>
                        <a:pt x="48422" y="224855"/>
                        <a:pt x="48422" y="225334"/>
                      </a:cubicBezTo>
                      <a:cubicBezTo>
                        <a:pt x="50819" y="226292"/>
                        <a:pt x="53696" y="227731"/>
                        <a:pt x="56573" y="228690"/>
                      </a:cubicBezTo>
                      <a:cubicBezTo>
                        <a:pt x="57532" y="229170"/>
                        <a:pt x="58011" y="229170"/>
                        <a:pt x="58971" y="229649"/>
                      </a:cubicBezTo>
                      <a:cubicBezTo>
                        <a:pt x="61368" y="230608"/>
                        <a:pt x="63765" y="231567"/>
                        <a:pt x="66162" y="232525"/>
                      </a:cubicBezTo>
                      <a:cubicBezTo>
                        <a:pt x="68559" y="233484"/>
                        <a:pt x="70956" y="234444"/>
                        <a:pt x="73354" y="234923"/>
                      </a:cubicBezTo>
                      <a:cubicBezTo>
                        <a:pt x="75751" y="235881"/>
                        <a:pt x="78627" y="236841"/>
                        <a:pt x="81024" y="237320"/>
                      </a:cubicBezTo>
                      <a:cubicBezTo>
                        <a:pt x="82942" y="237800"/>
                        <a:pt x="84380" y="238278"/>
                        <a:pt x="86298" y="239238"/>
                      </a:cubicBezTo>
                      <a:cubicBezTo>
                        <a:pt x="87257" y="239717"/>
                        <a:pt x="88215" y="239717"/>
                        <a:pt x="89174" y="240197"/>
                      </a:cubicBezTo>
                      <a:cubicBezTo>
                        <a:pt x="91571" y="240676"/>
                        <a:pt x="93490" y="241635"/>
                        <a:pt x="95887" y="242114"/>
                      </a:cubicBezTo>
                      <a:cubicBezTo>
                        <a:pt x="99243" y="243073"/>
                        <a:pt x="102120" y="244032"/>
                        <a:pt x="105475" y="244991"/>
                      </a:cubicBezTo>
                      <a:cubicBezTo>
                        <a:pt x="107873" y="245470"/>
                        <a:pt x="110270" y="246430"/>
                        <a:pt x="112667" y="246908"/>
                      </a:cubicBezTo>
                      <a:cubicBezTo>
                        <a:pt x="114105" y="247388"/>
                        <a:pt x="115543" y="247867"/>
                        <a:pt x="117461" y="248347"/>
                      </a:cubicBezTo>
                      <a:cubicBezTo>
                        <a:pt x="119379" y="248827"/>
                        <a:pt x="121776" y="249306"/>
                        <a:pt x="123694" y="249785"/>
                      </a:cubicBezTo>
                      <a:cubicBezTo>
                        <a:pt x="126091" y="250264"/>
                        <a:pt x="128009" y="250744"/>
                        <a:pt x="130406" y="251224"/>
                      </a:cubicBezTo>
                      <a:cubicBezTo>
                        <a:pt x="134720" y="252183"/>
                        <a:pt x="139036" y="253141"/>
                        <a:pt x="143350" y="254100"/>
                      </a:cubicBezTo>
                      <a:cubicBezTo>
                        <a:pt x="145269" y="254580"/>
                        <a:pt x="147666" y="255059"/>
                        <a:pt x="149583" y="255538"/>
                      </a:cubicBezTo>
                      <a:cubicBezTo>
                        <a:pt x="150063" y="255538"/>
                        <a:pt x="150542" y="256018"/>
                        <a:pt x="151500" y="256018"/>
                      </a:cubicBezTo>
                      <a:cubicBezTo>
                        <a:pt x="157255" y="257456"/>
                        <a:pt x="163486" y="258415"/>
                        <a:pt x="170199" y="259853"/>
                      </a:cubicBezTo>
                      <a:cubicBezTo>
                        <a:pt x="170678" y="259853"/>
                        <a:pt x="171158" y="259853"/>
                        <a:pt x="171638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5" y="264168"/>
                        <a:pt x="192252" y="264168"/>
                        <a:pt x="193691" y="264647"/>
                      </a:cubicBezTo>
                      <a:cubicBezTo>
                        <a:pt x="200404" y="265607"/>
                        <a:pt x="207115" y="267044"/>
                        <a:pt x="213827" y="268004"/>
                      </a:cubicBezTo>
                      <a:cubicBezTo>
                        <a:pt x="216224" y="268483"/>
                        <a:pt x="218142" y="268483"/>
                        <a:pt x="220540" y="268963"/>
                      </a:cubicBezTo>
                      <a:cubicBezTo>
                        <a:pt x="223895" y="269442"/>
                        <a:pt x="227731" y="269921"/>
                        <a:pt x="231087" y="270401"/>
                      </a:cubicBezTo>
                      <a:cubicBezTo>
                        <a:pt x="232045" y="270401"/>
                        <a:pt x="233484" y="270880"/>
                        <a:pt x="234443" y="270880"/>
                      </a:cubicBezTo>
                      <a:cubicBezTo>
                        <a:pt x="238758" y="271360"/>
                        <a:pt x="242593" y="271839"/>
                        <a:pt x="246908" y="272799"/>
                      </a:cubicBezTo>
                      <a:cubicBezTo>
                        <a:pt x="250264" y="273277"/>
                        <a:pt x="254100" y="273757"/>
                        <a:pt x="257936" y="274236"/>
                      </a:cubicBezTo>
                      <a:cubicBezTo>
                        <a:pt x="262250" y="274716"/>
                        <a:pt x="266564" y="275196"/>
                        <a:pt x="270880" y="275674"/>
                      </a:cubicBezTo>
                      <a:cubicBezTo>
                        <a:pt x="273756" y="276154"/>
                        <a:pt x="276633" y="276154"/>
                        <a:pt x="279030" y="276633"/>
                      </a:cubicBezTo>
                      <a:cubicBezTo>
                        <a:pt x="279989" y="276633"/>
                        <a:pt x="280469" y="276633"/>
                        <a:pt x="281427" y="277113"/>
                      </a:cubicBezTo>
                      <a:cubicBezTo>
                        <a:pt x="289099" y="278072"/>
                        <a:pt x="296769" y="279030"/>
                        <a:pt x="304440" y="279510"/>
                      </a:cubicBezTo>
                      <a:cubicBezTo>
                        <a:pt x="305399" y="279510"/>
                        <a:pt x="306838" y="279990"/>
                        <a:pt x="307796" y="279990"/>
                      </a:cubicBezTo>
                      <a:cubicBezTo>
                        <a:pt x="316426" y="280949"/>
                        <a:pt x="325535" y="281907"/>
                        <a:pt x="334645" y="282387"/>
                      </a:cubicBezTo>
                      <a:cubicBezTo>
                        <a:pt x="335124" y="282387"/>
                        <a:pt x="335604" y="282387"/>
                        <a:pt x="336082" y="282387"/>
                      </a:cubicBezTo>
                      <a:cubicBezTo>
                        <a:pt x="337042" y="282387"/>
                        <a:pt x="338480" y="282387"/>
                        <a:pt x="339918" y="282866"/>
                      </a:cubicBezTo>
                      <a:cubicBezTo>
                        <a:pt x="349987" y="283825"/>
                        <a:pt x="360534" y="284784"/>
                        <a:pt x="371081" y="285263"/>
                      </a:cubicBezTo>
                      <a:cubicBezTo>
                        <a:pt x="373478" y="285263"/>
                        <a:pt x="375876" y="285743"/>
                        <a:pt x="377794" y="285743"/>
                      </a:cubicBezTo>
                      <a:cubicBezTo>
                        <a:pt x="389300" y="286702"/>
                        <a:pt x="400806" y="287182"/>
                        <a:pt x="412313" y="288140"/>
                      </a:cubicBezTo>
                      <a:cubicBezTo>
                        <a:pt x="413272" y="288140"/>
                        <a:pt x="414230" y="288140"/>
                        <a:pt x="414710" y="288140"/>
                      </a:cubicBezTo>
                      <a:cubicBezTo>
                        <a:pt x="416627" y="288140"/>
                        <a:pt x="418546" y="288140"/>
                        <a:pt x="420943" y="288619"/>
                      </a:cubicBezTo>
                      <a:cubicBezTo>
                        <a:pt x="428135" y="289099"/>
                        <a:pt x="435326" y="289579"/>
                        <a:pt x="442038" y="289579"/>
                      </a:cubicBezTo>
                      <a:cubicBezTo>
                        <a:pt x="445393" y="289579"/>
                        <a:pt x="448749" y="290057"/>
                        <a:pt x="452106" y="290057"/>
                      </a:cubicBezTo>
                      <a:cubicBezTo>
                        <a:pt x="459777" y="290537"/>
                        <a:pt x="467448" y="290537"/>
                        <a:pt x="475118" y="291016"/>
                      </a:cubicBezTo>
                      <a:cubicBezTo>
                        <a:pt x="477515" y="291016"/>
                        <a:pt x="479912" y="291016"/>
                        <a:pt x="482310" y="291496"/>
                      </a:cubicBezTo>
                      <a:cubicBezTo>
                        <a:pt x="492378" y="291976"/>
                        <a:pt x="502447" y="291976"/>
                        <a:pt x="512514" y="292455"/>
                      </a:cubicBezTo>
                      <a:cubicBezTo>
                        <a:pt x="514911" y="292455"/>
                        <a:pt x="517309" y="292455"/>
                        <a:pt x="519227" y="292455"/>
                      </a:cubicBezTo>
                      <a:cubicBezTo>
                        <a:pt x="526897" y="292455"/>
                        <a:pt x="535047" y="292934"/>
                        <a:pt x="542719" y="292934"/>
                      </a:cubicBezTo>
                      <a:cubicBezTo>
                        <a:pt x="546075" y="292934"/>
                        <a:pt x="549430" y="292934"/>
                        <a:pt x="552787" y="292934"/>
                      </a:cubicBezTo>
                      <a:cubicBezTo>
                        <a:pt x="559979" y="292934"/>
                        <a:pt x="567170" y="292934"/>
                        <a:pt x="574362" y="292934"/>
                      </a:cubicBezTo>
                      <a:cubicBezTo>
                        <a:pt x="577238" y="292934"/>
                        <a:pt x="580594" y="292934"/>
                        <a:pt x="583471" y="292934"/>
                      </a:cubicBezTo>
                      <a:cubicBezTo>
                        <a:pt x="593059" y="292934"/>
                        <a:pt x="602648" y="292934"/>
                        <a:pt x="611757" y="292455"/>
                      </a:cubicBezTo>
                      <a:cubicBezTo>
                        <a:pt x="612237" y="292455"/>
                        <a:pt x="612717" y="292455"/>
                        <a:pt x="613195" y="292455"/>
                      </a:cubicBezTo>
                      <a:cubicBezTo>
                        <a:pt x="623264" y="292455"/>
                        <a:pt x="632853" y="291976"/>
                        <a:pt x="642920" y="291976"/>
                      </a:cubicBezTo>
                      <a:cubicBezTo>
                        <a:pt x="645797" y="291976"/>
                        <a:pt x="648674" y="291976"/>
                        <a:pt x="652030" y="291496"/>
                      </a:cubicBezTo>
                      <a:cubicBezTo>
                        <a:pt x="659221" y="291496"/>
                        <a:pt x="665933" y="291016"/>
                        <a:pt x="673125" y="290537"/>
                      </a:cubicBezTo>
                      <a:cubicBezTo>
                        <a:pt x="675043" y="290537"/>
                        <a:pt x="676480" y="290537"/>
                        <a:pt x="678399" y="290537"/>
                      </a:cubicBezTo>
                      <a:cubicBezTo>
                        <a:pt x="679837" y="290537"/>
                        <a:pt x="680796" y="290537"/>
                        <a:pt x="682234" y="290537"/>
                      </a:cubicBezTo>
                      <a:cubicBezTo>
                        <a:pt x="693740" y="290057"/>
                        <a:pt x="705726" y="289579"/>
                        <a:pt x="716753" y="288619"/>
                      </a:cubicBezTo>
                      <a:cubicBezTo>
                        <a:pt x="718192" y="288619"/>
                        <a:pt x="720109" y="288619"/>
                        <a:pt x="721548" y="288140"/>
                      </a:cubicBezTo>
                      <a:cubicBezTo>
                        <a:pt x="732095" y="287660"/>
                        <a:pt x="742642" y="286702"/>
                        <a:pt x="752711" y="286222"/>
                      </a:cubicBezTo>
                      <a:cubicBezTo>
                        <a:pt x="754150" y="286222"/>
                        <a:pt x="755587" y="286222"/>
                        <a:pt x="757025" y="285743"/>
                      </a:cubicBezTo>
                      <a:cubicBezTo>
                        <a:pt x="757984" y="285743"/>
                        <a:pt x="758944" y="285743"/>
                        <a:pt x="759423" y="285743"/>
                      </a:cubicBezTo>
                      <a:cubicBezTo>
                        <a:pt x="767094" y="285263"/>
                        <a:pt x="774286" y="284784"/>
                        <a:pt x="781956" y="283825"/>
                      </a:cubicBezTo>
                      <a:cubicBezTo>
                        <a:pt x="783394" y="283825"/>
                        <a:pt x="784833" y="283825"/>
                        <a:pt x="785791" y="283346"/>
                      </a:cubicBezTo>
                      <a:cubicBezTo>
                        <a:pt x="794422" y="282387"/>
                        <a:pt x="803052" y="281907"/>
                        <a:pt x="811682" y="280949"/>
                      </a:cubicBezTo>
                      <a:cubicBezTo>
                        <a:pt x="812160" y="280949"/>
                        <a:pt x="812640" y="280949"/>
                        <a:pt x="813119" y="280949"/>
                      </a:cubicBezTo>
                      <a:cubicBezTo>
                        <a:pt x="815996" y="280469"/>
                        <a:pt x="818393" y="280469"/>
                        <a:pt x="821270" y="279990"/>
                      </a:cubicBezTo>
                      <a:cubicBezTo>
                        <a:pt x="825585" y="279510"/>
                        <a:pt x="829899" y="279030"/>
                        <a:pt x="834693" y="278551"/>
                      </a:cubicBezTo>
                      <a:cubicBezTo>
                        <a:pt x="838050" y="278072"/>
                        <a:pt x="841406" y="277593"/>
                        <a:pt x="844762" y="277113"/>
                      </a:cubicBezTo>
                      <a:cubicBezTo>
                        <a:pt x="849076" y="276633"/>
                        <a:pt x="853392" y="276154"/>
                        <a:pt x="857228" y="275674"/>
                      </a:cubicBezTo>
                      <a:cubicBezTo>
                        <a:pt x="858186" y="275674"/>
                        <a:pt x="859145" y="275674"/>
                        <a:pt x="860104" y="275196"/>
                      </a:cubicBezTo>
                      <a:cubicBezTo>
                        <a:pt x="862981" y="274716"/>
                        <a:pt x="865857" y="274236"/>
                        <a:pt x="868254" y="274236"/>
                      </a:cubicBezTo>
                      <a:cubicBezTo>
                        <a:pt x="871611" y="273757"/>
                        <a:pt x="874487" y="273277"/>
                        <a:pt x="877843" y="272799"/>
                      </a:cubicBezTo>
                      <a:cubicBezTo>
                        <a:pt x="881678" y="272319"/>
                        <a:pt x="885034" y="271839"/>
                        <a:pt x="888870" y="270880"/>
                      </a:cubicBezTo>
                      <a:cubicBezTo>
                        <a:pt x="891747" y="270401"/>
                        <a:pt x="895103" y="269921"/>
                        <a:pt x="897980" y="269442"/>
                      </a:cubicBezTo>
                      <a:cubicBezTo>
                        <a:pt x="898458" y="269442"/>
                        <a:pt x="899417" y="269442"/>
                        <a:pt x="899897" y="268963"/>
                      </a:cubicBezTo>
                      <a:cubicBezTo>
                        <a:pt x="903253" y="268483"/>
                        <a:pt x="906130" y="268004"/>
                        <a:pt x="909486" y="267524"/>
                      </a:cubicBezTo>
                      <a:cubicBezTo>
                        <a:pt x="911883" y="267044"/>
                        <a:pt x="914760" y="266566"/>
                        <a:pt x="917157" y="266086"/>
                      </a:cubicBezTo>
                      <a:cubicBezTo>
                        <a:pt x="921471" y="265127"/>
                        <a:pt x="925307" y="264647"/>
                        <a:pt x="929143" y="263689"/>
                      </a:cubicBezTo>
                      <a:cubicBezTo>
                        <a:pt x="931060" y="263210"/>
                        <a:pt x="933457" y="262730"/>
                        <a:pt x="935375" y="262250"/>
                      </a:cubicBezTo>
                      <a:cubicBezTo>
                        <a:pt x="935375" y="262250"/>
                        <a:pt x="935854" y="262250"/>
                        <a:pt x="935854" y="262250"/>
                      </a:cubicBezTo>
                      <a:cubicBezTo>
                        <a:pt x="941607" y="261291"/>
                        <a:pt x="947360" y="259853"/>
                        <a:pt x="953115" y="258415"/>
                      </a:cubicBezTo>
                      <a:cubicBezTo>
                        <a:pt x="958388" y="256977"/>
                        <a:pt x="963662" y="256018"/>
                        <a:pt x="968935" y="254580"/>
                      </a:cubicBezTo>
                      <a:cubicBezTo>
                        <a:pt x="968935" y="254580"/>
                        <a:pt x="969415" y="254580"/>
                        <a:pt x="969415" y="254580"/>
                      </a:cubicBezTo>
                      <a:cubicBezTo>
                        <a:pt x="970853" y="254100"/>
                        <a:pt x="971812" y="254100"/>
                        <a:pt x="973251" y="253621"/>
                      </a:cubicBezTo>
                      <a:cubicBezTo>
                        <a:pt x="977086" y="252661"/>
                        <a:pt x="980442" y="251703"/>
                        <a:pt x="983798" y="250744"/>
                      </a:cubicBezTo>
                      <a:cubicBezTo>
                        <a:pt x="985715" y="250264"/>
                        <a:pt x="987154" y="249785"/>
                        <a:pt x="989072" y="249306"/>
                      </a:cubicBezTo>
                      <a:cubicBezTo>
                        <a:pt x="991948" y="248347"/>
                        <a:pt x="994825" y="247388"/>
                        <a:pt x="997701" y="246908"/>
                      </a:cubicBezTo>
                      <a:cubicBezTo>
                        <a:pt x="998181" y="246908"/>
                        <a:pt x="999139" y="246430"/>
                        <a:pt x="999619" y="246430"/>
                      </a:cubicBezTo>
                      <a:cubicBezTo>
                        <a:pt x="1000578" y="245950"/>
                        <a:pt x="1001537" y="245950"/>
                        <a:pt x="1002495" y="245470"/>
                      </a:cubicBezTo>
                      <a:cubicBezTo>
                        <a:pt x="1005852" y="244511"/>
                        <a:pt x="1009208" y="243553"/>
                        <a:pt x="1012084" y="242114"/>
                      </a:cubicBezTo>
                      <a:cubicBezTo>
                        <a:pt x="1013522" y="241635"/>
                        <a:pt x="1014961" y="241155"/>
                        <a:pt x="1016400" y="240676"/>
                      </a:cubicBezTo>
                      <a:cubicBezTo>
                        <a:pt x="1019755" y="239238"/>
                        <a:pt x="1023591" y="238278"/>
                        <a:pt x="1026467" y="236841"/>
                      </a:cubicBezTo>
                      <a:cubicBezTo>
                        <a:pt x="1026947" y="236841"/>
                        <a:pt x="1027427" y="236361"/>
                        <a:pt x="1027906" y="236361"/>
                      </a:cubicBezTo>
                      <a:cubicBezTo>
                        <a:pt x="1027906" y="236361"/>
                        <a:pt x="1027906" y="236361"/>
                        <a:pt x="1028385" y="236361"/>
                      </a:cubicBezTo>
                      <a:cubicBezTo>
                        <a:pt x="1028864" y="236361"/>
                        <a:pt x="1029344" y="235881"/>
                        <a:pt x="1029824" y="235881"/>
                      </a:cubicBezTo>
                      <a:cubicBezTo>
                        <a:pt x="1032221" y="234923"/>
                        <a:pt x="1034618" y="233964"/>
                        <a:pt x="1036536" y="233005"/>
                      </a:cubicBezTo>
                      <a:cubicBezTo>
                        <a:pt x="1037494" y="232525"/>
                        <a:pt x="1038453" y="232047"/>
                        <a:pt x="1038933" y="231567"/>
                      </a:cubicBezTo>
                      <a:cubicBezTo>
                        <a:pt x="1040850" y="230608"/>
                        <a:pt x="1042289" y="229649"/>
                        <a:pt x="1044207" y="229170"/>
                      </a:cubicBezTo>
                      <a:cubicBezTo>
                        <a:pt x="1045166" y="228690"/>
                        <a:pt x="1045644" y="228211"/>
                        <a:pt x="1046604" y="227731"/>
                      </a:cubicBezTo>
                      <a:cubicBezTo>
                        <a:pt x="1048521" y="226772"/>
                        <a:pt x="1049960" y="225814"/>
                        <a:pt x="1051877" y="224855"/>
                      </a:cubicBezTo>
                      <a:cubicBezTo>
                        <a:pt x="1052357" y="224375"/>
                        <a:pt x="1052836" y="224375"/>
                        <a:pt x="1053316" y="223895"/>
                      </a:cubicBezTo>
                      <a:cubicBezTo>
                        <a:pt x="1053316" y="223895"/>
                        <a:pt x="1053316" y="223895"/>
                        <a:pt x="1053796" y="223895"/>
                      </a:cubicBezTo>
                      <a:cubicBezTo>
                        <a:pt x="1055713" y="222458"/>
                        <a:pt x="1057630" y="221498"/>
                        <a:pt x="1059549" y="220061"/>
                      </a:cubicBezTo>
                      <a:cubicBezTo>
                        <a:pt x="1060027" y="219581"/>
                        <a:pt x="1060027" y="219581"/>
                        <a:pt x="1060507" y="219101"/>
                      </a:cubicBezTo>
                      <a:cubicBezTo>
                        <a:pt x="1061946" y="218142"/>
                        <a:pt x="1063384" y="217184"/>
                        <a:pt x="1064343" y="215745"/>
                      </a:cubicBezTo>
                      <a:cubicBezTo>
                        <a:pt x="1068657" y="216704"/>
                        <a:pt x="1069137" y="216225"/>
                        <a:pt x="1069616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1" name="Freeform: Shape 760">
                  <a:extLst>
                    <a:ext uri="{FF2B5EF4-FFF2-40B4-BE49-F238E27FC236}">
                      <a16:creationId xmlns:a16="http://schemas.microsoft.com/office/drawing/2014/main" id="{1AFE3B0F-98AD-48D3-B8FC-DB5EA4BE6839}"/>
                    </a:ext>
                  </a:extLst>
                </p:cNvPr>
                <p:cNvSpPr/>
                <p:nvPr/>
              </p:nvSpPr>
              <p:spPr>
                <a:xfrm>
                  <a:off x="13771254" y="11108179"/>
                  <a:ext cx="634291" cy="158213"/>
                </a:xfrm>
                <a:custGeom>
                  <a:avLst/>
                  <a:gdLst>
                    <a:gd name="connsiteX0" fmla="*/ 439642 w 634291"/>
                    <a:gd name="connsiteY0" fmla="*/ 58012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8 w 634291"/>
                    <a:gd name="connsiteY3" fmla="*/ 104517 h 158213"/>
                    <a:gd name="connsiteX4" fmla="*/ 4794 w 634291"/>
                    <a:gd name="connsiteY4" fmla="*/ 105475 h 158213"/>
                    <a:gd name="connsiteX5" fmla="*/ 11507 w 634291"/>
                    <a:gd name="connsiteY5" fmla="*/ 107393 h 158213"/>
                    <a:gd name="connsiteX6" fmla="*/ 21096 w 634291"/>
                    <a:gd name="connsiteY6" fmla="*/ 110270 h 158213"/>
                    <a:gd name="connsiteX7" fmla="*/ 28287 w 634291"/>
                    <a:gd name="connsiteY7" fmla="*/ 112187 h 158213"/>
                    <a:gd name="connsiteX8" fmla="*/ 33082 w 634291"/>
                    <a:gd name="connsiteY8" fmla="*/ 113626 h 158213"/>
                    <a:gd name="connsiteX9" fmla="*/ 39315 w 634291"/>
                    <a:gd name="connsiteY9" fmla="*/ 115064 h 158213"/>
                    <a:gd name="connsiteX10" fmla="*/ 46026 w 634291"/>
                    <a:gd name="connsiteY10" fmla="*/ 116503 h 158213"/>
                    <a:gd name="connsiteX11" fmla="*/ 58971 w 634291"/>
                    <a:gd name="connsiteY11" fmla="*/ 119379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7 h 158213"/>
                    <a:gd name="connsiteX14" fmla="*/ 85819 w 634291"/>
                    <a:gd name="connsiteY14" fmla="*/ 125133 h 158213"/>
                    <a:gd name="connsiteX15" fmla="*/ 87258 w 634291"/>
                    <a:gd name="connsiteY15" fmla="*/ 125611 h 158213"/>
                    <a:gd name="connsiteX16" fmla="*/ 104997 w 634291"/>
                    <a:gd name="connsiteY16" fmla="*/ 128967 h 158213"/>
                    <a:gd name="connsiteX17" fmla="*/ 109311 w 634291"/>
                    <a:gd name="connsiteY17" fmla="*/ 129927 h 158213"/>
                    <a:gd name="connsiteX18" fmla="*/ 129447 w 634291"/>
                    <a:gd name="connsiteY18" fmla="*/ 133283 h 158213"/>
                    <a:gd name="connsiteX19" fmla="*/ 136160 w 634291"/>
                    <a:gd name="connsiteY19" fmla="*/ 134241 h 158213"/>
                    <a:gd name="connsiteX20" fmla="*/ 146707 w 634291"/>
                    <a:gd name="connsiteY20" fmla="*/ 135680 h 158213"/>
                    <a:gd name="connsiteX21" fmla="*/ 150063 w 634291"/>
                    <a:gd name="connsiteY21" fmla="*/ 136159 h 158213"/>
                    <a:gd name="connsiteX22" fmla="*/ 162529 w 634291"/>
                    <a:gd name="connsiteY22" fmla="*/ 138077 h 158213"/>
                    <a:gd name="connsiteX23" fmla="*/ 173556 w 634291"/>
                    <a:gd name="connsiteY23" fmla="*/ 139516 h 158213"/>
                    <a:gd name="connsiteX24" fmla="*/ 186500 w 634291"/>
                    <a:gd name="connsiteY24" fmla="*/ 140953 h 158213"/>
                    <a:gd name="connsiteX25" fmla="*/ 194651 w 634291"/>
                    <a:gd name="connsiteY25" fmla="*/ 141913 h 158213"/>
                    <a:gd name="connsiteX26" fmla="*/ 197048 w 634291"/>
                    <a:gd name="connsiteY26" fmla="*/ 142392 h 158213"/>
                    <a:gd name="connsiteX27" fmla="*/ 220061 w 634291"/>
                    <a:gd name="connsiteY27" fmla="*/ 144789 h 158213"/>
                    <a:gd name="connsiteX28" fmla="*/ 223417 w 634291"/>
                    <a:gd name="connsiteY28" fmla="*/ 145269 h 158213"/>
                    <a:gd name="connsiteX29" fmla="*/ 250265 w 634291"/>
                    <a:gd name="connsiteY29" fmla="*/ 147666 h 158213"/>
                    <a:gd name="connsiteX30" fmla="*/ 251703 w 634291"/>
                    <a:gd name="connsiteY30" fmla="*/ 147666 h 158213"/>
                    <a:gd name="connsiteX31" fmla="*/ 255538 w 634291"/>
                    <a:gd name="connsiteY31" fmla="*/ 148145 h 158213"/>
                    <a:gd name="connsiteX32" fmla="*/ 286702 w 634291"/>
                    <a:gd name="connsiteY32" fmla="*/ 150542 h 158213"/>
                    <a:gd name="connsiteX33" fmla="*/ 293414 w 634291"/>
                    <a:gd name="connsiteY33" fmla="*/ 151022 h 158213"/>
                    <a:gd name="connsiteX34" fmla="*/ 327933 w 634291"/>
                    <a:gd name="connsiteY34" fmla="*/ 153419 h 158213"/>
                    <a:gd name="connsiteX35" fmla="*/ 330331 w 634291"/>
                    <a:gd name="connsiteY35" fmla="*/ 153419 h 158213"/>
                    <a:gd name="connsiteX36" fmla="*/ 336563 w 634291"/>
                    <a:gd name="connsiteY36" fmla="*/ 153899 h 158213"/>
                    <a:gd name="connsiteX37" fmla="*/ 357658 w 634291"/>
                    <a:gd name="connsiteY37" fmla="*/ 154857 h 158213"/>
                    <a:gd name="connsiteX38" fmla="*/ 367727 w 634291"/>
                    <a:gd name="connsiteY38" fmla="*/ 155336 h 158213"/>
                    <a:gd name="connsiteX39" fmla="*/ 390739 w 634291"/>
                    <a:gd name="connsiteY39" fmla="*/ 156296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3 h 158213"/>
                    <a:gd name="connsiteX42" fmla="*/ 434847 w 634291"/>
                    <a:gd name="connsiteY42" fmla="*/ 157733 h 158213"/>
                    <a:gd name="connsiteX43" fmla="*/ 458339 w 634291"/>
                    <a:gd name="connsiteY43" fmla="*/ 158213 h 158213"/>
                    <a:gd name="connsiteX44" fmla="*/ 468408 w 634291"/>
                    <a:gd name="connsiteY44" fmla="*/ 158213 h 158213"/>
                    <a:gd name="connsiteX45" fmla="*/ 489982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3 h 158213"/>
                    <a:gd name="connsiteX48" fmla="*/ 528816 w 634291"/>
                    <a:gd name="connsiteY48" fmla="*/ 157733 h 158213"/>
                    <a:gd name="connsiteX49" fmla="*/ 558540 w 634291"/>
                    <a:gd name="connsiteY49" fmla="*/ 157255 h 158213"/>
                    <a:gd name="connsiteX50" fmla="*/ 567650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9 w 634291"/>
                    <a:gd name="connsiteY52" fmla="*/ 155816 h 158213"/>
                    <a:gd name="connsiteX53" fmla="*/ 597855 w 634291"/>
                    <a:gd name="connsiteY53" fmla="*/ 155816 h 158213"/>
                    <a:gd name="connsiteX54" fmla="*/ 632374 w 634291"/>
                    <a:gd name="connsiteY54" fmla="*/ 153899 h 158213"/>
                    <a:gd name="connsiteX55" fmla="*/ 634291 w 634291"/>
                    <a:gd name="connsiteY55" fmla="*/ 153899 h 158213"/>
                    <a:gd name="connsiteX56" fmla="*/ 634291 w 634291"/>
                    <a:gd name="connsiteY56" fmla="*/ 48423 h 158213"/>
                    <a:gd name="connsiteX57" fmla="*/ 439642 w 634291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2" y="58012"/>
                      </a:moveTo>
                      <a:cubicBezTo>
                        <a:pt x="270880" y="58012"/>
                        <a:pt x="116983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7"/>
                        <a:pt x="1918" y="104517"/>
                      </a:cubicBezTo>
                      <a:cubicBezTo>
                        <a:pt x="2877" y="104996"/>
                        <a:pt x="3836" y="104996"/>
                        <a:pt x="4794" y="105475"/>
                      </a:cubicBezTo>
                      <a:cubicBezTo>
                        <a:pt x="7192" y="105955"/>
                        <a:pt x="9110" y="106914"/>
                        <a:pt x="11507" y="107393"/>
                      </a:cubicBezTo>
                      <a:cubicBezTo>
                        <a:pt x="14863" y="108352"/>
                        <a:pt x="17740" y="109311"/>
                        <a:pt x="21096" y="110270"/>
                      </a:cubicBezTo>
                      <a:cubicBezTo>
                        <a:pt x="23493" y="110750"/>
                        <a:pt x="25890" y="111708"/>
                        <a:pt x="28287" y="112187"/>
                      </a:cubicBezTo>
                      <a:cubicBezTo>
                        <a:pt x="29726" y="112667"/>
                        <a:pt x="31163" y="113147"/>
                        <a:pt x="33082" y="113626"/>
                      </a:cubicBezTo>
                      <a:cubicBezTo>
                        <a:pt x="34999" y="114105"/>
                        <a:pt x="37396" y="114584"/>
                        <a:pt x="39315" y="115064"/>
                      </a:cubicBezTo>
                      <a:cubicBezTo>
                        <a:pt x="41712" y="115544"/>
                        <a:pt x="43629" y="116023"/>
                        <a:pt x="46026" y="116503"/>
                      </a:cubicBezTo>
                      <a:cubicBezTo>
                        <a:pt x="50341" y="117461"/>
                        <a:pt x="54656" y="118420"/>
                        <a:pt x="58971" y="119379"/>
                      </a:cubicBezTo>
                      <a:cubicBezTo>
                        <a:pt x="60889" y="119858"/>
                        <a:pt x="63286" y="120338"/>
                        <a:pt x="65203" y="120817"/>
                      </a:cubicBezTo>
                      <a:cubicBezTo>
                        <a:pt x="65683" y="120817"/>
                        <a:pt x="66162" y="121297"/>
                        <a:pt x="67121" y="121297"/>
                      </a:cubicBezTo>
                      <a:cubicBezTo>
                        <a:pt x="72875" y="122736"/>
                        <a:pt x="79107" y="123694"/>
                        <a:pt x="85819" y="125133"/>
                      </a:cubicBezTo>
                      <a:cubicBezTo>
                        <a:pt x="86298" y="125133"/>
                        <a:pt x="86778" y="125133"/>
                        <a:pt x="87258" y="125611"/>
                      </a:cubicBezTo>
                      <a:cubicBezTo>
                        <a:pt x="93011" y="126570"/>
                        <a:pt x="98764" y="128009"/>
                        <a:pt x="104997" y="128967"/>
                      </a:cubicBezTo>
                      <a:cubicBezTo>
                        <a:pt x="106435" y="129447"/>
                        <a:pt x="107873" y="129447"/>
                        <a:pt x="109311" y="129927"/>
                      </a:cubicBezTo>
                      <a:cubicBezTo>
                        <a:pt x="116024" y="130886"/>
                        <a:pt x="122736" y="132324"/>
                        <a:pt x="129447" y="133283"/>
                      </a:cubicBezTo>
                      <a:cubicBezTo>
                        <a:pt x="131844" y="133762"/>
                        <a:pt x="133763" y="133762"/>
                        <a:pt x="136160" y="134241"/>
                      </a:cubicBezTo>
                      <a:cubicBezTo>
                        <a:pt x="139516" y="134721"/>
                        <a:pt x="143351" y="135200"/>
                        <a:pt x="146707" y="135680"/>
                      </a:cubicBezTo>
                      <a:cubicBezTo>
                        <a:pt x="147666" y="135680"/>
                        <a:pt x="149104" y="136159"/>
                        <a:pt x="150063" y="136159"/>
                      </a:cubicBezTo>
                      <a:cubicBezTo>
                        <a:pt x="154379" y="136639"/>
                        <a:pt x="158213" y="137119"/>
                        <a:pt x="162529" y="138077"/>
                      </a:cubicBezTo>
                      <a:cubicBezTo>
                        <a:pt x="165885" y="138556"/>
                        <a:pt x="169720" y="139036"/>
                        <a:pt x="173556" y="139516"/>
                      </a:cubicBezTo>
                      <a:cubicBezTo>
                        <a:pt x="177870" y="139994"/>
                        <a:pt x="182185" y="140474"/>
                        <a:pt x="186500" y="140953"/>
                      </a:cubicBezTo>
                      <a:cubicBezTo>
                        <a:pt x="189376" y="141433"/>
                        <a:pt x="192253" y="141433"/>
                        <a:pt x="194651" y="141913"/>
                      </a:cubicBezTo>
                      <a:cubicBezTo>
                        <a:pt x="195609" y="141913"/>
                        <a:pt x="196089" y="141913"/>
                        <a:pt x="197048" y="142392"/>
                      </a:cubicBezTo>
                      <a:cubicBezTo>
                        <a:pt x="204719" y="143350"/>
                        <a:pt x="212389" y="144310"/>
                        <a:pt x="220061" y="144789"/>
                      </a:cubicBezTo>
                      <a:cubicBezTo>
                        <a:pt x="221019" y="144789"/>
                        <a:pt x="222458" y="145269"/>
                        <a:pt x="223417" y="145269"/>
                      </a:cubicBezTo>
                      <a:cubicBezTo>
                        <a:pt x="232047" y="146227"/>
                        <a:pt x="241155" y="147186"/>
                        <a:pt x="250265" y="147666"/>
                      </a:cubicBezTo>
                      <a:cubicBezTo>
                        <a:pt x="250744" y="147666"/>
                        <a:pt x="251224" y="147666"/>
                        <a:pt x="251703" y="147666"/>
                      </a:cubicBezTo>
                      <a:cubicBezTo>
                        <a:pt x="252663" y="147666"/>
                        <a:pt x="254100" y="147666"/>
                        <a:pt x="255538" y="148145"/>
                      </a:cubicBezTo>
                      <a:cubicBezTo>
                        <a:pt x="265607" y="149104"/>
                        <a:pt x="276154" y="150063"/>
                        <a:pt x="286702" y="150542"/>
                      </a:cubicBezTo>
                      <a:cubicBezTo>
                        <a:pt x="289099" y="150542"/>
                        <a:pt x="291496" y="151022"/>
                        <a:pt x="293414" y="151022"/>
                      </a:cubicBezTo>
                      <a:cubicBezTo>
                        <a:pt x="304920" y="151980"/>
                        <a:pt x="316426" y="152460"/>
                        <a:pt x="327933" y="153419"/>
                      </a:cubicBezTo>
                      <a:cubicBezTo>
                        <a:pt x="328892" y="153419"/>
                        <a:pt x="329851" y="153419"/>
                        <a:pt x="330331" y="153419"/>
                      </a:cubicBezTo>
                      <a:cubicBezTo>
                        <a:pt x="332248" y="153419"/>
                        <a:pt x="334166" y="153419"/>
                        <a:pt x="336563" y="153899"/>
                      </a:cubicBezTo>
                      <a:cubicBezTo>
                        <a:pt x="343755" y="154377"/>
                        <a:pt x="350946" y="154857"/>
                        <a:pt x="357658" y="154857"/>
                      </a:cubicBezTo>
                      <a:cubicBezTo>
                        <a:pt x="361014" y="154857"/>
                        <a:pt x="364370" y="155336"/>
                        <a:pt x="367727" y="155336"/>
                      </a:cubicBezTo>
                      <a:cubicBezTo>
                        <a:pt x="375397" y="155816"/>
                        <a:pt x="383068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5"/>
                      </a:cubicBezTo>
                      <a:cubicBezTo>
                        <a:pt x="407999" y="157255"/>
                        <a:pt x="418067" y="157255"/>
                        <a:pt x="428135" y="157733"/>
                      </a:cubicBezTo>
                      <a:cubicBezTo>
                        <a:pt x="430532" y="157733"/>
                        <a:pt x="432929" y="157733"/>
                        <a:pt x="434847" y="157733"/>
                      </a:cubicBezTo>
                      <a:cubicBezTo>
                        <a:pt x="442518" y="157733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8" y="158213"/>
                      </a:cubicBezTo>
                      <a:cubicBezTo>
                        <a:pt x="475599" y="158213"/>
                        <a:pt x="482791" y="158213"/>
                        <a:pt x="489982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3"/>
                      </a:cubicBezTo>
                      <a:cubicBezTo>
                        <a:pt x="527857" y="157733"/>
                        <a:pt x="528337" y="157733"/>
                        <a:pt x="528816" y="157733"/>
                      </a:cubicBezTo>
                      <a:cubicBezTo>
                        <a:pt x="538884" y="157733"/>
                        <a:pt x="548473" y="157255"/>
                        <a:pt x="558540" y="157255"/>
                      </a:cubicBezTo>
                      <a:cubicBezTo>
                        <a:pt x="561417" y="157255"/>
                        <a:pt x="564294" y="157255"/>
                        <a:pt x="567650" y="156775"/>
                      </a:cubicBezTo>
                      <a:cubicBezTo>
                        <a:pt x="574842" y="156775"/>
                        <a:pt x="581553" y="156296"/>
                        <a:pt x="588745" y="155816"/>
                      </a:cubicBezTo>
                      <a:cubicBezTo>
                        <a:pt x="590663" y="155816"/>
                        <a:pt x="592101" y="155816"/>
                        <a:pt x="594019" y="155816"/>
                      </a:cubicBezTo>
                      <a:cubicBezTo>
                        <a:pt x="595458" y="155816"/>
                        <a:pt x="596416" y="155816"/>
                        <a:pt x="597855" y="155816"/>
                      </a:cubicBezTo>
                      <a:cubicBezTo>
                        <a:pt x="609361" y="155336"/>
                        <a:pt x="621347" y="154857"/>
                        <a:pt x="632374" y="153899"/>
                      </a:cubicBezTo>
                      <a:cubicBezTo>
                        <a:pt x="632853" y="153899"/>
                        <a:pt x="633332" y="153899"/>
                        <a:pt x="634291" y="153899"/>
                      </a:cubicBezTo>
                      <a:lnTo>
                        <a:pt x="634291" y="48423"/>
                      </a:lnTo>
                      <a:cubicBezTo>
                        <a:pt x="572445" y="54655"/>
                        <a:pt x="507241" y="58012"/>
                        <a:pt x="439642" y="5801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2" name="Freeform: Shape 761">
                  <a:extLst>
                    <a:ext uri="{FF2B5EF4-FFF2-40B4-BE49-F238E27FC236}">
                      <a16:creationId xmlns:a16="http://schemas.microsoft.com/office/drawing/2014/main" id="{07AE0C30-68DB-47E1-8EC6-EF43E6B8D5CE}"/>
                    </a:ext>
                  </a:extLst>
                </p:cNvPr>
                <p:cNvSpPr/>
                <p:nvPr/>
              </p:nvSpPr>
              <p:spPr>
                <a:xfrm>
                  <a:off x="13758565" y="10972748"/>
                  <a:ext cx="941576" cy="183605"/>
                </a:xfrm>
                <a:custGeom>
                  <a:avLst/>
                  <a:gdLst>
                    <a:gd name="connsiteX0" fmla="*/ 109535 w 941576"/>
                    <a:gd name="connsiteY0" fmla="*/ 28997 h 183605"/>
                    <a:gd name="connsiteX1" fmla="*/ 772591 w 941576"/>
                    <a:gd name="connsiteY1" fmla="*/ 24681 h 183605"/>
                    <a:gd name="connsiteX2" fmla="*/ 832042 w 941576"/>
                    <a:gd name="connsiteY2" fmla="*/ 154608 h 183605"/>
                    <a:gd name="connsiteX3" fmla="*/ 168984 w 941576"/>
                    <a:gd name="connsiteY3" fmla="*/ 158923 h 183605"/>
                    <a:gd name="connsiteX4" fmla="*/ 109535 w 941576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576" h="183605">
                      <a:moveTo>
                        <a:pt x="109535" y="28997"/>
                      </a:moveTo>
                      <a:cubicBezTo>
                        <a:pt x="276377" y="-7919"/>
                        <a:pt x="573147" y="-9838"/>
                        <a:pt x="772591" y="24681"/>
                      </a:cubicBezTo>
                      <a:cubicBezTo>
                        <a:pt x="972036" y="59202"/>
                        <a:pt x="998885" y="117692"/>
                        <a:pt x="832042" y="154608"/>
                      </a:cubicBezTo>
                      <a:cubicBezTo>
                        <a:pt x="665198" y="191525"/>
                        <a:pt x="368429" y="193443"/>
                        <a:pt x="168984" y="158923"/>
                      </a:cubicBezTo>
                      <a:cubicBezTo>
                        <a:pt x="-30460" y="124404"/>
                        <a:pt x="-57308" y="65913"/>
                        <a:pt x="109535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3" name="Freeform: Shape 762">
                  <a:extLst>
                    <a:ext uri="{FF2B5EF4-FFF2-40B4-BE49-F238E27FC236}">
                      <a16:creationId xmlns:a16="http://schemas.microsoft.com/office/drawing/2014/main" id="{4C0C3C9B-6ABB-424B-9F29-1E3CC651DBCD}"/>
                    </a:ext>
                  </a:extLst>
                </p:cNvPr>
                <p:cNvSpPr/>
                <p:nvPr/>
              </p:nvSpPr>
              <p:spPr>
                <a:xfrm>
                  <a:off x="13690090" y="10959264"/>
                  <a:ext cx="1078203" cy="211053"/>
                </a:xfrm>
                <a:custGeom>
                  <a:avLst/>
                  <a:gdLst>
                    <a:gd name="connsiteX0" fmla="*/ 125272 w 1078203"/>
                    <a:gd name="connsiteY0" fmla="*/ 33371 h 211053"/>
                    <a:gd name="connsiteX1" fmla="*/ 884695 w 1078203"/>
                    <a:gd name="connsiteY1" fmla="*/ 28577 h 211053"/>
                    <a:gd name="connsiteX2" fmla="*/ 952774 w 1078203"/>
                    <a:gd name="connsiteY2" fmla="*/ 177681 h 211053"/>
                    <a:gd name="connsiteX3" fmla="*/ 193352 w 1078203"/>
                    <a:gd name="connsiteY3" fmla="*/ 182476 h 211053"/>
                    <a:gd name="connsiteX4" fmla="*/ 125272 w 1078203"/>
                    <a:gd name="connsiteY4" fmla="*/ 33371 h 211053"/>
                    <a:gd name="connsiteX5" fmla="*/ 900517 w 1078203"/>
                    <a:gd name="connsiteY5" fmla="*/ 168093 h 211053"/>
                    <a:gd name="connsiteX6" fmla="*/ 841066 w 1078203"/>
                    <a:gd name="connsiteY6" fmla="*/ 38166 h 211053"/>
                    <a:gd name="connsiteX7" fmla="*/ 178010 w 1078203"/>
                    <a:gd name="connsiteY7" fmla="*/ 42481 h 211053"/>
                    <a:gd name="connsiteX8" fmla="*/ 237459 w 1078203"/>
                    <a:gd name="connsiteY8" fmla="*/ 172407 h 211053"/>
                    <a:gd name="connsiteX9" fmla="*/ 900517 w 1078203"/>
                    <a:gd name="connsiteY9" fmla="*/ 168093 h 211053"/>
                    <a:gd name="connsiteX10" fmla="*/ 900517 w 1078203"/>
                    <a:gd name="connsiteY10" fmla="*/ 168093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203" h="211053">
                      <a:moveTo>
                        <a:pt x="125272" y="33371"/>
                      </a:moveTo>
                      <a:cubicBezTo>
                        <a:pt x="316086" y="-9298"/>
                        <a:pt x="656484" y="-11215"/>
                        <a:pt x="884695" y="28577"/>
                      </a:cubicBezTo>
                      <a:cubicBezTo>
                        <a:pt x="1113385" y="68370"/>
                        <a:pt x="1143589" y="135012"/>
                        <a:pt x="952774" y="177681"/>
                      </a:cubicBezTo>
                      <a:cubicBezTo>
                        <a:pt x="761960" y="220350"/>
                        <a:pt x="421562" y="222269"/>
                        <a:pt x="193352" y="182476"/>
                      </a:cubicBezTo>
                      <a:cubicBezTo>
                        <a:pt x="-34859" y="142204"/>
                        <a:pt x="-65542" y="75562"/>
                        <a:pt x="125272" y="33371"/>
                      </a:cubicBezTo>
                      <a:close/>
                      <a:moveTo>
                        <a:pt x="900517" y="168093"/>
                      </a:moveTo>
                      <a:cubicBezTo>
                        <a:pt x="1067360" y="131177"/>
                        <a:pt x="1040511" y="72686"/>
                        <a:pt x="841066" y="38166"/>
                      </a:cubicBezTo>
                      <a:cubicBezTo>
                        <a:pt x="641622" y="3647"/>
                        <a:pt x="344373" y="5565"/>
                        <a:pt x="178010" y="42481"/>
                      </a:cubicBezTo>
                      <a:cubicBezTo>
                        <a:pt x="11167" y="79397"/>
                        <a:pt x="38015" y="137888"/>
                        <a:pt x="237459" y="172407"/>
                      </a:cubicBezTo>
                      <a:cubicBezTo>
                        <a:pt x="436904" y="207406"/>
                        <a:pt x="734153" y="205489"/>
                        <a:pt x="900517" y="168093"/>
                      </a:cubicBezTo>
                      <a:lnTo>
                        <a:pt x="900517" y="168093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4" name="Freeform: Shape 763">
                  <a:extLst>
                    <a:ext uri="{FF2B5EF4-FFF2-40B4-BE49-F238E27FC236}">
                      <a16:creationId xmlns:a16="http://schemas.microsoft.com/office/drawing/2014/main" id="{4E383FC4-198B-4B66-800D-9D60BD938017}"/>
                    </a:ext>
                  </a:extLst>
                </p:cNvPr>
                <p:cNvSpPr/>
                <p:nvPr/>
              </p:nvSpPr>
              <p:spPr>
                <a:xfrm>
                  <a:off x="13757722" y="10971310"/>
                  <a:ext cx="940276" cy="102350"/>
                </a:xfrm>
                <a:custGeom>
                  <a:avLst/>
                  <a:gdLst>
                    <a:gd name="connsiteX0" fmla="*/ 115172 w 940276"/>
                    <a:gd name="connsiteY0" fmla="*/ 38585 h 102350"/>
                    <a:gd name="connsiteX1" fmla="*/ 778228 w 940276"/>
                    <a:gd name="connsiteY1" fmla="*/ 34271 h 102350"/>
                    <a:gd name="connsiteX2" fmla="*/ 940277 w 940276"/>
                    <a:gd name="connsiteY2" fmla="*/ 90843 h 102350"/>
                    <a:gd name="connsiteX3" fmla="*/ 772475 w 940276"/>
                    <a:gd name="connsiteY3" fmla="*/ 24682 h 102350"/>
                    <a:gd name="connsiteX4" fmla="*/ 109418 w 940276"/>
                    <a:gd name="connsiteY4" fmla="*/ 28997 h 102350"/>
                    <a:gd name="connsiteX5" fmla="*/ 6820 w 940276"/>
                    <a:gd name="connsiteY5" fmla="*/ 102350 h 102350"/>
                    <a:gd name="connsiteX6" fmla="*/ 115172 w 940276"/>
                    <a:gd name="connsiteY6" fmla="*/ 38585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50">
                      <a:moveTo>
                        <a:pt x="115172" y="38585"/>
                      </a:moveTo>
                      <a:cubicBezTo>
                        <a:pt x="282014" y="1669"/>
                        <a:pt x="578784" y="-249"/>
                        <a:pt x="778228" y="34271"/>
                      </a:cubicBezTo>
                      <a:cubicBezTo>
                        <a:pt x="867403" y="49613"/>
                        <a:pt x="922058" y="70229"/>
                        <a:pt x="940277" y="90843"/>
                      </a:cubicBezTo>
                      <a:cubicBezTo>
                        <a:pt x="931647" y="66872"/>
                        <a:pt x="875075" y="42421"/>
                        <a:pt x="772475" y="24682"/>
                      </a:cubicBezTo>
                      <a:cubicBezTo>
                        <a:pt x="573031" y="-9838"/>
                        <a:pt x="275783" y="-7919"/>
                        <a:pt x="109418" y="28997"/>
                      </a:cubicBezTo>
                      <a:cubicBezTo>
                        <a:pt x="17367" y="49613"/>
                        <a:pt x="-15713" y="76460"/>
                        <a:pt x="6820" y="102350"/>
                      </a:cubicBezTo>
                      <a:cubicBezTo>
                        <a:pt x="-852" y="79817"/>
                        <a:pt x="34147" y="56804"/>
                        <a:pt x="115172" y="3858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5" name="Freeform: Shape 764">
                  <a:extLst>
                    <a:ext uri="{FF2B5EF4-FFF2-40B4-BE49-F238E27FC236}">
                      <a16:creationId xmlns:a16="http://schemas.microsoft.com/office/drawing/2014/main" id="{E8D58A43-92A9-48E3-9278-453ACA32F387}"/>
                    </a:ext>
                  </a:extLst>
                </p:cNvPr>
                <p:cNvSpPr/>
                <p:nvPr/>
              </p:nvSpPr>
              <p:spPr>
                <a:xfrm>
                  <a:off x="14058435" y="11002224"/>
                  <a:ext cx="351903" cy="137118"/>
                </a:xfrm>
                <a:custGeom>
                  <a:avLst/>
                  <a:gdLst>
                    <a:gd name="connsiteX0" fmla="*/ 959 w 351903"/>
                    <a:gd name="connsiteY0" fmla="*/ 48903 h 137118"/>
                    <a:gd name="connsiteX1" fmla="*/ 162528 w 351903"/>
                    <a:gd name="connsiteY1" fmla="*/ 22534 h 137118"/>
                    <a:gd name="connsiteX2" fmla="*/ 214787 w 351903"/>
                    <a:gd name="connsiteY2" fmla="*/ 0 h 137118"/>
                    <a:gd name="connsiteX3" fmla="*/ 214787 w 351903"/>
                    <a:gd name="connsiteY3" fmla="*/ 9110 h 137118"/>
                    <a:gd name="connsiteX4" fmla="*/ 211909 w 351903"/>
                    <a:gd name="connsiteY4" fmla="*/ 23013 h 137118"/>
                    <a:gd name="connsiteX5" fmla="*/ 328412 w 351903"/>
                    <a:gd name="connsiteY5" fmla="*/ 18219 h 137118"/>
                    <a:gd name="connsiteX6" fmla="*/ 328412 w 351903"/>
                    <a:gd name="connsiteY6" fmla="*/ 27329 h 137118"/>
                    <a:gd name="connsiteX7" fmla="*/ 318344 w 351903"/>
                    <a:gd name="connsiteY7" fmla="*/ 50341 h 137118"/>
                    <a:gd name="connsiteX8" fmla="*/ 262250 w 351903"/>
                    <a:gd name="connsiteY8" fmla="*/ 49862 h 137118"/>
                    <a:gd name="connsiteX9" fmla="*/ 262250 w 351903"/>
                    <a:gd name="connsiteY9" fmla="*/ 41712 h 137118"/>
                    <a:gd name="connsiteX10" fmla="*/ 260811 w 351903"/>
                    <a:gd name="connsiteY10" fmla="*/ 40273 h 137118"/>
                    <a:gd name="connsiteX11" fmla="*/ 190815 w 351903"/>
                    <a:gd name="connsiteY11" fmla="*/ 36437 h 137118"/>
                    <a:gd name="connsiteX12" fmla="*/ 123214 w 351903"/>
                    <a:gd name="connsiteY12" fmla="*/ 46985 h 137118"/>
                    <a:gd name="connsiteX13" fmla="*/ 351904 w 351903"/>
                    <a:gd name="connsiteY13" fmla="*/ 96367 h 137118"/>
                    <a:gd name="connsiteX14" fmla="*/ 190815 w 351903"/>
                    <a:gd name="connsiteY14" fmla="*/ 125613 h 137118"/>
                    <a:gd name="connsiteX15" fmla="*/ 188418 w 351903"/>
                    <a:gd name="connsiteY15" fmla="*/ 137119 h 137118"/>
                    <a:gd name="connsiteX16" fmla="*/ 138556 w 351903"/>
                    <a:gd name="connsiteY16" fmla="*/ 136639 h 137118"/>
                    <a:gd name="connsiteX17" fmla="*/ 138556 w 351903"/>
                    <a:gd name="connsiteY17" fmla="*/ 127530 h 137118"/>
                    <a:gd name="connsiteX18" fmla="*/ 140953 w 351903"/>
                    <a:gd name="connsiteY18" fmla="*/ 125133 h 137118"/>
                    <a:gd name="connsiteX19" fmla="*/ 0 w 351903"/>
                    <a:gd name="connsiteY19" fmla="*/ 117941 h 137118"/>
                    <a:gd name="connsiteX20" fmla="*/ 0 w 351903"/>
                    <a:gd name="connsiteY20" fmla="*/ 108832 h 137118"/>
                    <a:gd name="connsiteX21" fmla="*/ 66162 w 351903"/>
                    <a:gd name="connsiteY21" fmla="*/ 94928 h 137118"/>
                    <a:gd name="connsiteX22" fmla="*/ 67121 w 351903"/>
                    <a:gd name="connsiteY22" fmla="*/ 101641 h 137118"/>
                    <a:gd name="connsiteX23" fmla="*/ 71915 w 351903"/>
                    <a:gd name="connsiteY23" fmla="*/ 107394 h 137118"/>
                    <a:gd name="connsiteX24" fmla="*/ 160130 w 351903"/>
                    <a:gd name="connsiteY24" fmla="*/ 111230 h 137118"/>
                    <a:gd name="connsiteX25" fmla="*/ 229170 w 351903"/>
                    <a:gd name="connsiteY25" fmla="*/ 100681 h 137118"/>
                    <a:gd name="connsiteX26" fmla="*/ 959 w 351903"/>
                    <a:gd name="connsiteY26" fmla="*/ 48903 h 13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8">
                      <a:moveTo>
                        <a:pt x="959" y="48903"/>
                      </a:moveTo>
                      <a:cubicBezTo>
                        <a:pt x="2397" y="23493"/>
                        <a:pt x="69997" y="23013"/>
                        <a:pt x="162528" y="22534"/>
                      </a:cubicBezTo>
                      <a:lnTo>
                        <a:pt x="214787" y="0"/>
                      </a:lnTo>
                      <a:lnTo>
                        <a:pt x="214787" y="9110"/>
                      </a:lnTo>
                      <a:lnTo>
                        <a:pt x="211909" y="23013"/>
                      </a:lnTo>
                      <a:cubicBezTo>
                        <a:pt x="246908" y="23493"/>
                        <a:pt x="295330" y="16780"/>
                        <a:pt x="328412" y="18219"/>
                      </a:cubicBezTo>
                      <a:lnTo>
                        <a:pt x="328412" y="27329"/>
                      </a:lnTo>
                      <a:lnTo>
                        <a:pt x="318344" y="50341"/>
                      </a:lnTo>
                      <a:lnTo>
                        <a:pt x="262250" y="49862"/>
                      </a:lnTo>
                      <a:lnTo>
                        <a:pt x="262250" y="41712"/>
                      </a:lnTo>
                      <a:cubicBezTo>
                        <a:pt x="262250" y="41232"/>
                        <a:pt x="261291" y="40752"/>
                        <a:pt x="260811" y="40273"/>
                      </a:cubicBezTo>
                      <a:cubicBezTo>
                        <a:pt x="245470" y="37396"/>
                        <a:pt x="225334" y="36437"/>
                        <a:pt x="190815" y="36437"/>
                      </a:cubicBezTo>
                      <a:cubicBezTo>
                        <a:pt x="151500" y="36437"/>
                        <a:pt x="123214" y="40273"/>
                        <a:pt x="123214" y="46985"/>
                      </a:cubicBezTo>
                      <a:cubicBezTo>
                        <a:pt x="123214" y="64724"/>
                        <a:pt x="351904" y="62806"/>
                        <a:pt x="351904" y="96367"/>
                      </a:cubicBezTo>
                      <a:cubicBezTo>
                        <a:pt x="351904" y="114105"/>
                        <a:pt x="281427" y="124174"/>
                        <a:pt x="190815" y="125613"/>
                      </a:cubicBezTo>
                      <a:lnTo>
                        <a:pt x="188418" y="137119"/>
                      </a:lnTo>
                      <a:lnTo>
                        <a:pt x="138556" y="136639"/>
                      </a:lnTo>
                      <a:lnTo>
                        <a:pt x="138556" y="127530"/>
                      </a:lnTo>
                      <a:lnTo>
                        <a:pt x="140953" y="125133"/>
                      </a:lnTo>
                      <a:cubicBezTo>
                        <a:pt x="54176" y="124174"/>
                        <a:pt x="0" y="117941"/>
                        <a:pt x="0" y="117941"/>
                      </a:cubicBezTo>
                      <a:lnTo>
                        <a:pt x="0" y="108832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2"/>
                        <a:pt x="67121" y="101641"/>
                      </a:cubicBezTo>
                      <a:cubicBezTo>
                        <a:pt x="66162" y="102120"/>
                        <a:pt x="68559" y="104997"/>
                        <a:pt x="71915" y="107394"/>
                      </a:cubicBezTo>
                      <a:cubicBezTo>
                        <a:pt x="75751" y="107873"/>
                        <a:pt x="103557" y="111230"/>
                        <a:pt x="160130" y="111230"/>
                      </a:cubicBezTo>
                      <a:cubicBezTo>
                        <a:pt x="196088" y="111230"/>
                        <a:pt x="229170" y="107873"/>
                        <a:pt x="229170" y="100681"/>
                      </a:cubicBezTo>
                      <a:cubicBezTo>
                        <a:pt x="228690" y="80545"/>
                        <a:pt x="-959" y="83422"/>
                        <a:pt x="959" y="489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66" name="Freeform: Shape 765">
                  <a:extLst>
                    <a:ext uri="{FF2B5EF4-FFF2-40B4-BE49-F238E27FC236}">
                      <a16:creationId xmlns:a16="http://schemas.microsoft.com/office/drawing/2014/main" id="{D971F9EE-6B30-4DD1-8593-5555AB757F63}"/>
                    </a:ext>
                  </a:extLst>
                </p:cNvPr>
                <p:cNvSpPr/>
                <p:nvPr/>
              </p:nvSpPr>
              <p:spPr>
                <a:xfrm>
                  <a:off x="14057955" y="11001265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3 h 128488"/>
                    <a:gd name="connsiteX1" fmla="*/ 163007 w 351905"/>
                    <a:gd name="connsiteY1" fmla="*/ 13904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09 w 351905"/>
                    <a:gd name="connsiteY4" fmla="*/ 14383 h 128488"/>
                    <a:gd name="connsiteX5" fmla="*/ 328412 w 351905"/>
                    <a:gd name="connsiteY5" fmla="*/ 18699 h 128488"/>
                    <a:gd name="connsiteX6" fmla="*/ 318345 w 351905"/>
                    <a:gd name="connsiteY6" fmla="*/ 41711 h 128488"/>
                    <a:gd name="connsiteX7" fmla="*/ 262250 w 351905"/>
                    <a:gd name="connsiteY7" fmla="*/ 41232 h 128488"/>
                    <a:gd name="connsiteX8" fmla="*/ 262250 w 351905"/>
                    <a:gd name="connsiteY8" fmla="*/ 33082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4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3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9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3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3"/>
                      </a:moveTo>
                      <a:cubicBezTo>
                        <a:pt x="1439" y="23493"/>
                        <a:pt x="70477" y="14383"/>
                        <a:pt x="163007" y="13904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09" y="14383"/>
                      </a:lnTo>
                      <a:cubicBezTo>
                        <a:pt x="251224" y="15342"/>
                        <a:pt x="292455" y="16780"/>
                        <a:pt x="328412" y="18699"/>
                      </a:cubicBezTo>
                      <a:lnTo>
                        <a:pt x="318345" y="41711"/>
                      </a:lnTo>
                      <a:lnTo>
                        <a:pt x="262250" y="41232"/>
                      </a:lnTo>
                      <a:lnTo>
                        <a:pt x="262250" y="33082"/>
                      </a:lnTo>
                      <a:cubicBezTo>
                        <a:pt x="262250" y="32602"/>
                        <a:pt x="261291" y="32122"/>
                        <a:pt x="260813" y="31643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4" y="31643"/>
                        <a:pt x="123214" y="38355"/>
                      </a:cubicBezTo>
                      <a:cubicBezTo>
                        <a:pt x="123214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7" y="115544"/>
                        <a:pt x="190815" y="116983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9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2395"/>
                        <a:pt x="1439" y="75271"/>
                        <a:pt x="1439" y="40273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39" name="Graphic 6">
                <a:extLst>
                  <a:ext uri="{FF2B5EF4-FFF2-40B4-BE49-F238E27FC236}">
                    <a16:creationId xmlns:a16="http://schemas.microsoft.com/office/drawing/2014/main" id="{2BC5A279-53EE-466D-96ED-3CA8BC72AA78}"/>
                  </a:ext>
                </a:extLst>
              </p:cNvPr>
              <p:cNvGrpSpPr/>
              <p:nvPr/>
            </p:nvGrpSpPr>
            <p:grpSpPr>
              <a:xfrm>
                <a:off x="13720913" y="10845159"/>
                <a:ext cx="1084296" cy="307608"/>
                <a:chOff x="13720913" y="10845159"/>
                <a:chExt cx="1084296" cy="307608"/>
              </a:xfrm>
              <a:solidFill>
                <a:srgbClr val="000000"/>
              </a:solidFill>
            </p:grpSpPr>
            <p:sp>
              <p:nvSpPr>
                <p:cNvPr id="753" name="Freeform: Shape 752">
                  <a:extLst>
                    <a:ext uri="{FF2B5EF4-FFF2-40B4-BE49-F238E27FC236}">
                      <a16:creationId xmlns:a16="http://schemas.microsoft.com/office/drawing/2014/main" id="{3A2E89DC-68EB-423D-B368-621D880A305F}"/>
                    </a:ext>
                  </a:extLst>
                </p:cNvPr>
                <p:cNvSpPr/>
                <p:nvPr/>
              </p:nvSpPr>
              <p:spPr>
                <a:xfrm>
                  <a:off x="13720913" y="10858394"/>
                  <a:ext cx="1084000" cy="292934"/>
                </a:xfrm>
                <a:custGeom>
                  <a:avLst/>
                  <a:gdLst>
                    <a:gd name="connsiteX0" fmla="*/ 1069617 w 1084000"/>
                    <a:gd name="connsiteY0" fmla="*/ 215745 h 292934"/>
                    <a:gd name="connsiteX1" fmla="*/ 1072494 w 1084000"/>
                    <a:gd name="connsiteY1" fmla="*/ 213348 h 292934"/>
                    <a:gd name="connsiteX2" fmla="*/ 1073932 w 1084000"/>
                    <a:gd name="connsiteY2" fmla="*/ 211911 h 292934"/>
                    <a:gd name="connsiteX3" fmla="*/ 1075850 w 1084000"/>
                    <a:gd name="connsiteY3" fmla="*/ 209513 h 292934"/>
                    <a:gd name="connsiteX4" fmla="*/ 1076809 w 1084000"/>
                    <a:gd name="connsiteY4" fmla="*/ 208075 h 292934"/>
                    <a:gd name="connsiteX5" fmla="*/ 1078247 w 1084000"/>
                    <a:gd name="connsiteY5" fmla="*/ 205678 h 292934"/>
                    <a:gd name="connsiteX6" fmla="*/ 1079206 w 1084000"/>
                    <a:gd name="connsiteY6" fmla="*/ 204239 h 292934"/>
                    <a:gd name="connsiteX7" fmla="*/ 1080165 w 1084000"/>
                    <a:gd name="connsiteY7" fmla="*/ 201362 h 292934"/>
                    <a:gd name="connsiteX8" fmla="*/ 1080644 w 1084000"/>
                    <a:gd name="connsiteY8" fmla="*/ 199925 h 292934"/>
                    <a:gd name="connsiteX9" fmla="*/ 1081123 w 1084000"/>
                    <a:gd name="connsiteY9" fmla="*/ 195609 h 292934"/>
                    <a:gd name="connsiteX10" fmla="*/ 1084000 w 1084000"/>
                    <a:gd name="connsiteY10" fmla="*/ 99722 h 292934"/>
                    <a:gd name="connsiteX11" fmla="*/ 1083520 w 1084000"/>
                    <a:gd name="connsiteY11" fmla="*/ 104038 h 292934"/>
                    <a:gd name="connsiteX12" fmla="*/ 1083042 w 1084000"/>
                    <a:gd name="connsiteY12" fmla="*/ 105475 h 292934"/>
                    <a:gd name="connsiteX13" fmla="*/ 1082083 w 1084000"/>
                    <a:gd name="connsiteY13" fmla="*/ 108352 h 292934"/>
                    <a:gd name="connsiteX14" fmla="*/ 1081123 w 1084000"/>
                    <a:gd name="connsiteY14" fmla="*/ 109791 h 292934"/>
                    <a:gd name="connsiteX15" fmla="*/ 1079686 w 1084000"/>
                    <a:gd name="connsiteY15" fmla="*/ 112188 h 292934"/>
                    <a:gd name="connsiteX16" fmla="*/ 1078726 w 1084000"/>
                    <a:gd name="connsiteY16" fmla="*/ 113627 h 292934"/>
                    <a:gd name="connsiteX17" fmla="*/ 1076809 w 1084000"/>
                    <a:gd name="connsiteY17" fmla="*/ 116024 h 292934"/>
                    <a:gd name="connsiteX18" fmla="*/ 1075370 w 1084000"/>
                    <a:gd name="connsiteY18" fmla="*/ 117461 h 292934"/>
                    <a:gd name="connsiteX19" fmla="*/ 1072494 w 1084000"/>
                    <a:gd name="connsiteY19" fmla="*/ 119858 h 292934"/>
                    <a:gd name="connsiteX20" fmla="*/ 1071056 w 1084000"/>
                    <a:gd name="connsiteY20" fmla="*/ 121297 h 292934"/>
                    <a:gd name="connsiteX21" fmla="*/ 1067220 w 1084000"/>
                    <a:gd name="connsiteY21" fmla="*/ 124653 h 292934"/>
                    <a:gd name="connsiteX22" fmla="*/ 1066261 w 1084000"/>
                    <a:gd name="connsiteY22" fmla="*/ 125613 h 292934"/>
                    <a:gd name="connsiteX23" fmla="*/ 1060508 w 1084000"/>
                    <a:gd name="connsiteY23" fmla="*/ 129447 h 292934"/>
                    <a:gd name="connsiteX24" fmla="*/ 1059070 w 1084000"/>
                    <a:gd name="connsiteY24" fmla="*/ 130407 h 292934"/>
                    <a:gd name="connsiteX25" fmla="*/ 1053796 w 1084000"/>
                    <a:gd name="connsiteY25" fmla="*/ 133283 h 292934"/>
                    <a:gd name="connsiteX26" fmla="*/ 1051398 w 1084000"/>
                    <a:gd name="connsiteY26" fmla="*/ 134721 h 292934"/>
                    <a:gd name="connsiteX27" fmla="*/ 1046125 w 1084000"/>
                    <a:gd name="connsiteY27" fmla="*/ 137119 h 292934"/>
                    <a:gd name="connsiteX28" fmla="*/ 1043728 w 1084000"/>
                    <a:gd name="connsiteY28" fmla="*/ 138557 h 292934"/>
                    <a:gd name="connsiteX29" fmla="*/ 1037015 w 1084000"/>
                    <a:gd name="connsiteY29" fmla="*/ 141433 h 292934"/>
                    <a:gd name="connsiteX30" fmla="*/ 1035577 w 1084000"/>
                    <a:gd name="connsiteY30" fmla="*/ 141913 h 292934"/>
                    <a:gd name="connsiteX31" fmla="*/ 1033660 w 1084000"/>
                    <a:gd name="connsiteY31" fmla="*/ 142871 h 292934"/>
                    <a:gd name="connsiteX32" fmla="*/ 1023112 w 1084000"/>
                    <a:gd name="connsiteY32" fmla="*/ 146707 h 292934"/>
                    <a:gd name="connsiteX33" fmla="*/ 1018797 w 1084000"/>
                    <a:gd name="connsiteY33" fmla="*/ 148146 h 292934"/>
                    <a:gd name="connsiteX34" fmla="*/ 1014482 w 1084000"/>
                    <a:gd name="connsiteY34" fmla="*/ 149584 h 292934"/>
                    <a:gd name="connsiteX35" fmla="*/ 1015921 w 1084000"/>
                    <a:gd name="connsiteY35" fmla="*/ 98284 h 292934"/>
                    <a:gd name="connsiteX36" fmla="*/ 1015921 w 1084000"/>
                    <a:gd name="connsiteY36" fmla="*/ 98284 h 292934"/>
                    <a:gd name="connsiteX37" fmla="*/ 1015921 w 1084000"/>
                    <a:gd name="connsiteY37" fmla="*/ 98284 h 292934"/>
                    <a:gd name="connsiteX38" fmla="*/ 1015921 w 1084000"/>
                    <a:gd name="connsiteY38" fmla="*/ 98284 h 292934"/>
                    <a:gd name="connsiteX39" fmla="*/ 1015921 w 1084000"/>
                    <a:gd name="connsiteY39" fmla="*/ 98284 h 292934"/>
                    <a:gd name="connsiteX40" fmla="*/ 1015441 w 1084000"/>
                    <a:gd name="connsiteY40" fmla="*/ 93969 h 292934"/>
                    <a:gd name="connsiteX41" fmla="*/ 1014962 w 1084000"/>
                    <a:gd name="connsiteY41" fmla="*/ 92531 h 292934"/>
                    <a:gd name="connsiteX42" fmla="*/ 1013524 w 1084000"/>
                    <a:gd name="connsiteY42" fmla="*/ 89175 h 292934"/>
                    <a:gd name="connsiteX43" fmla="*/ 1013044 w 1084000"/>
                    <a:gd name="connsiteY43" fmla="*/ 87737 h 292934"/>
                    <a:gd name="connsiteX44" fmla="*/ 1010647 w 1084000"/>
                    <a:gd name="connsiteY44" fmla="*/ 83901 h 292934"/>
                    <a:gd name="connsiteX45" fmla="*/ 1010168 w 1084000"/>
                    <a:gd name="connsiteY45" fmla="*/ 82942 h 292934"/>
                    <a:gd name="connsiteX46" fmla="*/ 1005852 w 1084000"/>
                    <a:gd name="connsiteY46" fmla="*/ 78628 h 292934"/>
                    <a:gd name="connsiteX47" fmla="*/ 1004414 w 1084000"/>
                    <a:gd name="connsiteY47" fmla="*/ 77669 h 292934"/>
                    <a:gd name="connsiteX48" fmla="*/ 1000579 w 1084000"/>
                    <a:gd name="connsiteY48" fmla="*/ 74312 h 292934"/>
                    <a:gd name="connsiteX49" fmla="*/ 998661 w 1084000"/>
                    <a:gd name="connsiteY49" fmla="*/ 72875 h 292934"/>
                    <a:gd name="connsiteX50" fmla="*/ 993866 w 1084000"/>
                    <a:gd name="connsiteY50" fmla="*/ 69518 h 292934"/>
                    <a:gd name="connsiteX51" fmla="*/ 991949 w 1084000"/>
                    <a:gd name="connsiteY51" fmla="*/ 68559 h 292934"/>
                    <a:gd name="connsiteX52" fmla="*/ 991469 w 1084000"/>
                    <a:gd name="connsiteY52" fmla="*/ 68081 h 292934"/>
                    <a:gd name="connsiteX53" fmla="*/ 989552 w 1084000"/>
                    <a:gd name="connsiteY53" fmla="*/ 67121 h 292934"/>
                    <a:gd name="connsiteX54" fmla="*/ 981881 w 1084000"/>
                    <a:gd name="connsiteY54" fmla="*/ 62806 h 292934"/>
                    <a:gd name="connsiteX55" fmla="*/ 978045 w 1084000"/>
                    <a:gd name="connsiteY55" fmla="*/ 60889 h 292934"/>
                    <a:gd name="connsiteX56" fmla="*/ 969895 w 1084000"/>
                    <a:gd name="connsiteY56" fmla="*/ 57053 h 292934"/>
                    <a:gd name="connsiteX57" fmla="*/ 967498 w 1084000"/>
                    <a:gd name="connsiteY57" fmla="*/ 56095 h 292934"/>
                    <a:gd name="connsiteX58" fmla="*/ 965580 w 1084000"/>
                    <a:gd name="connsiteY58" fmla="*/ 55135 h 292934"/>
                    <a:gd name="connsiteX59" fmla="*/ 959347 w 1084000"/>
                    <a:gd name="connsiteY59" fmla="*/ 52738 h 292934"/>
                    <a:gd name="connsiteX60" fmla="*/ 953115 w 1084000"/>
                    <a:gd name="connsiteY60" fmla="*/ 50341 h 292934"/>
                    <a:gd name="connsiteX61" fmla="*/ 946403 w 1084000"/>
                    <a:gd name="connsiteY61" fmla="*/ 47943 h 292934"/>
                    <a:gd name="connsiteX62" fmla="*/ 942087 w 1084000"/>
                    <a:gd name="connsiteY62" fmla="*/ 46506 h 292934"/>
                    <a:gd name="connsiteX63" fmla="*/ 939690 w 1084000"/>
                    <a:gd name="connsiteY63" fmla="*/ 45546 h 292934"/>
                    <a:gd name="connsiteX64" fmla="*/ 933937 w 1084000"/>
                    <a:gd name="connsiteY64" fmla="*/ 43629 h 292934"/>
                    <a:gd name="connsiteX65" fmla="*/ 925307 w 1084000"/>
                    <a:gd name="connsiteY65" fmla="*/ 41232 h 292934"/>
                    <a:gd name="connsiteX66" fmla="*/ 919075 w 1084000"/>
                    <a:gd name="connsiteY66" fmla="*/ 39315 h 292934"/>
                    <a:gd name="connsiteX67" fmla="*/ 915240 w 1084000"/>
                    <a:gd name="connsiteY67" fmla="*/ 38355 h 292934"/>
                    <a:gd name="connsiteX68" fmla="*/ 909966 w 1084000"/>
                    <a:gd name="connsiteY68" fmla="*/ 36917 h 292934"/>
                    <a:gd name="connsiteX69" fmla="*/ 904213 w 1084000"/>
                    <a:gd name="connsiteY69" fmla="*/ 35479 h 292934"/>
                    <a:gd name="connsiteX70" fmla="*/ 892707 w 1084000"/>
                    <a:gd name="connsiteY70" fmla="*/ 33082 h 292934"/>
                    <a:gd name="connsiteX71" fmla="*/ 887432 w 1084000"/>
                    <a:gd name="connsiteY71" fmla="*/ 31643 h 292934"/>
                    <a:gd name="connsiteX72" fmla="*/ 885994 w 1084000"/>
                    <a:gd name="connsiteY72" fmla="*/ 31163 h 292934"/>
                    <a:gd name="connsiteX73" fmla="*/ 869694 w 1084000"/>
                    <a:gd name="connsiteY73" fmla="*/ 27807 h 292934"/>
                    <a:gd name="connsiteX74" fmla="*/ 868255 w 1084000"/>
                    <a:gd name="connsiteY74" fmla="*/ 27329 h 292934"/>
                    <a:gd name="connsiteX75" fmla="*/ 852913 w 1084000"/>
                    <a:gd name="connsiteY75" fmla="*/ 24452 h 292934"/>
                    <a:gd name="connsiteX76" fmla="*/ 849078 w 1084000"/>
                    <a:gd name="connsiteY76" fmla="*/ 23972 h 292934"/>
                    <a:gd name="connsiteX77" fmla="*/ 832297 w 1084000"/>
                    <a:gd name="connsiteY77" fmla="*/ 21096 h 292934"/>
                    <a:gd name="connsiteX78" fmla="*/ 826545 w 1084000"/>
                    <a:gd name="connsiteY78" fmla="*/ 20137 h 292934"/>
                    <a:gd name="connsiteX79" fmla="*/ 816476 w 1084000"/>
                    <a:gd name="connsiteY79" fmla="*/ 18699 h 292934"/>
                    <a:gd name="connsiteX80" fmla="*/ 815037 w 1084000"/>
                    <a:gd name="connsiteY80" fmla="*/ 18699 h 292934"/>
                    <a:gd name="connsiteX81" fmla="*/ 797778 w 1084000"/>
                    <a:gd name="connsiteY81" fmla="*/ 16301 h 292934"/>
                    <a:gd name="connsiteX82" fmla="*/ 795860 w 1084000"/>
                    <a:gd name="connsiteY82" fmla="*/ 15822 h 292934"/>
                    <a:gd name="connsiteX83" fmla="*/ 775724 w 1084000"/>
                    <a:gd name="connsiteY83" fmla="*/ 13424 h 292934"/>
                    <a:gd name="connsiteX84" fmla="*/ 774765 w 1084000"/>
                    <a:gd name="connsiteY84" fmla="*/ 13424 h 292934"/>
                    <a:gd name="connsiteX85" fmla="*/ 770930 w 1084000"/>
                    <a:gd name="connsiteY85" fmla="*/ 12946 h 292934"/>
                    <a:gd name="connsiteX86" fmla="*/ 753191 w 1084000"/>
                    <a:gd name="connsiteY86" fmla="*/ 11027 h 292934"/>
                    <a:gd name="connsiteX87" fmla="*/ 745519 w 1084000"/>
                    <a:gd name="connsiteY87" fmla="*/ 10069 h 292934"/>
                    <a:gd name="connsiteX88" fmla="*/ 729219 w 1084000"/>
                    <a:gd name="connsiteY88" fmla="*/ 8630 h 292934"/>
                    <a:gd name="connsiteX89" fmla="*/ 724425 w 1084000"/>
                    <a:gd name="connsiteY89" fmla="*/ 8151 h 292934"/>
                    <a:gd name="connsiteX90" fmla="*/ 722028 w 1084000"/>
                    <a:gd name="connsiteY90" fmla="*/ 8151 h 292934"/>
                    <a:gd name="connsiteX91" fmla="*/ 692782 w 1084000"/>
                    <a:gd name="connsiteY91" fmla="*/ 5754 h 292934"/>
                    <a:gd name="connsiteX92" fmla="*/ 687029 w 1084000"/>
                    <a:gd name="connsiteY92" fmla="*/ 5274 h 292934"/>
                    <a:gd name="connsiteX93" fmla="*/ 656346 w 1084000"/>
                    <a:gd name="connsiteY93" fmla="*/ 3357 h 292934"/>
                    <a:gd name="connsiteX94" fmla="*/ 655866 w 1084000"/>
                    <a:gd name="connsiteY94" fmla="*/ 3357 h 292934"/>
                    <a:gd name="connsiteX95" fmla="*/ 652990 w 1084000"/>
                    <a:gd name="connsiteY95" fmla="*/ 3357 h 292934"/>
                    <a:gd name="connsiteX96" fmla="*/ 630935 w 1084000"/>
                    <a:gd name="connsiteY96" fmla="*/ 2397 h 292934"/>
                    <a:gd name="connsiteX97" fmla="*/ 623744 w 1084000"/>
                    <a:gd name="connsiteY97" fmla="*/ 1918 h 292934"/>
                    <a:gd name="connsiteX98" fmla="*/ 602169 w 1084000"/>
                    <a:gd name="connsiteY98" fmla="*/ 960 h 292934"/>
                    <a:gd name="connsiteX99" fmla="*/ 597375 w 1084000"/>
                    <a:gd name="connsiteY99" fmla="*/ 960 h 292934"/>
                    <a:gd name="connsiteX100" fmla="*/ 571486 w 1084000"/>
                    <a:gd name="connsiteY100" fmla="*/ 480 h 292934"/>
                    <a:gd name="connsiteX101" fmla="*/ 564773 w 1084000"/>
                    <a:gd name="connsiteY101" fmla="*/ 480 h 292934"/>
                    <a:gd name="connsiteX102" fmla="*/ 544637 w 1084000"/>
                    <a:gd name="connsiteY102" fmla="*/ 0 h 292934"/>
                    <a:gd name="connsiteX103" fmla="*/ 537446 w 1084000"/>
                    <a:gd name="connsiteY103" fmla="*/ 0 h 292934"/>
                    <a:gd name="connsiteX104" fmla="*/ 533131 w 1084000"/>
                    <a:gd name="connsiteY104" fmla="*/ 0 h 292934"/>
                    <a:gd name="connsiteX105" fmla="*/ 533131 w 1084000"/>
                    <a:gd name="connsiteY105" fmla="*/ 0 h 292934"/>
                    <a:gd name="connsiteX106" fmla="*/ 533131 w 1084000"/>
                    <a:gd name="connsiteY106" fmla="*/ 0 h 292934"/>
                    <a:gd name="connsiteX107" fmla="*/ 533131 w 1084000"/>
                    <a:gd name="connsiteY107" fmla="*/ 0 h 292934"/>
                    <a:gd name="connsiteX108" fmla="*/ 516830 w 1084000"/>
                    <a:gd name="connsiteY108" fmla="*/ 0 h 292934"/>
                    <a:gd name="connsiteX109" fmla="*/ 510118 w 1084000"/>
                    <a:gd name="connsiteY109" fmla="*/ 0 h 292934"/>
                    <a:gd name="connsiteX110" fmla="*/ 483269 w 1084000"/>
                    <a:gd name="connsiteY110" fmla="*/ 480 h 292934"/>
                    <a:gd name="connsiteX111" fmla="*/ 477037 w 1084000"/>
                    <a:gd name="connsiteY111" fmla="*/ 480 h 292934"/>
                    <a:gd name="connsiteX112" fmla="*/ 456422 w 1084000"/>
                    <a:gd name="connsiteY112" fmla="*/ 960 h 292934"/>
                    <a:gd name="connsiteX113" fmla="*/ 447312 w 1084000"/>
                    <a:gd name="connsiteY113" fmla="*/ 1439 h 292934"/>
                    <a:gd name="connsiteX114" fmla="*/ 430053 w 1084000"/>
                    <a:gd name="connsiteY114" fmla="*/ 1918 h 292934"/>
                    <a:gd name="connsiteX115" fmla="*/ 425259 w 1084000"/>
                    <a:gd name="connsiteY115" fmla="*/ 1918 h 292934"/>
                    <a:gd name="connsiteX116" fmla="*/ 420943 w 1084000"/>
                    <a:gd name="connsiteY116" fmla="*/ 1918 h 292934"/>
                    <a:gd name="connsiteX117" fmla="*/ 392657 w 1084000"/>
                    <a:gd name="connsiteY117" fmla="*/ 3357 h 292934"/>
                    <a:gd name="connsiteX118" fmla="*/ 389780 w 1084000"/>
                    <a:gd name="connsiteY118" fmla="*/ 3357 h 292934"/>
                    <a:gd name="connsiteX119" fmla="*/ 360055 w 1084000"/>
                    <a:gd name="connsiteY119" fmla="*/ 5274 h 292934"/>
                    <a:gd name="connsiteX120" fmla="*/ 356699 w 1084000"/>
                    <a:gd name="connsiteY120" fmla="*/ 5274 h 292934"/>
                    <a:gd name="connsiteX121" fmla="*/ 350946 w 1084000"/>
                    <a:gd name="connsiteY121" fmla="*/ 5754 h 292934"/>
                    <a:gd name="connsiteX122" fmla="*/ 337042 w 1084000"/>
                    <a:gd name="connsiteY122" fmla="*/ 6713 h 292934"/>
                    <a:gd name="connsiteX123" fmla="*/ 326975 w 1084000"/>
                    <a:gd name="connsiteY123" fmla="*/ 7671 h 292934"/>
                    <a:gd name="connsiteX124" fmla="*/ 313070 w 1084000"/>
                    <a:gd name="connsiteY124" fmla="*/ 9110 h 292934"/>
                    <a:gd name="connsiteX125" fmla="*/ 306838 w 1084000"/>
                    <a:gd name="connsiteY125" fmla="*/ 9589 h 292934"/>
                    <a:gd name="connsiteX126" fmla="*/ 303003 w 1084000"/>
                    <a:gd name="connsiteY126" fmla="*/ 10069 h 292934"/>
                    <a:gd name="connsiteX127" fmla="*/ 292934 w 1084000"/>
                    <a:gd name="connsiteY127" fmla="*/ 11027 h 292934"/>
                    <a:gd name="connsiteX128" fmla="*/ 281907 w 1084000"/>
                    <a:gd name="connsiteY128" fmla="*/ 12466 h 292934"/>
                    <a:gd name="connsiteX129" fmla="*/ 272319 w 1084000"/>
                    <a:gd name="connsiteY129" fmla="*/ 13904 h 292934"/>
                    <a:gd name="connsiteX130" fmla="*/ 265607 w 1084000"/>
                    <a:gd name="connsiteY130" fmla="*/ 14863 h 292934"/>
                    <a:gd name="connsiteX131" fmla="*/ 261291 w 1084000"/>
                    <a:gd name="connsiteY131" fmla="*/ 15343 h 292934"/>
                    <a:gd name="connsiteX132" fmla="*/ 253141 w 1084000"/>
                    <a:gd name="connsiteY132" fmla="*/ 16301 h 292934"/>
                    <a:gd name="connsiteX133" fmla="*/ 242114 w 1084000"/>
                    <a:gd name="connsiteY133" fmla="*/ 17740 h 292934"/>
                    <a:gd name="connsiteX134" fmla="*/ 234444 w 1084000"/>
                    <a:gd name="connsiteY134" fmla="*/ 19177 h 292934"/>
                    <a:gd name="connsiteX135" fmla="*/ 230128 w 1084000"/>
                    <a:gd name="connsiteY135" fmla="*/ 19657 h 292934"/>
                    <a:gd name="connsiteX136" fmla="*/ 223417 w 1084000"/>
                    <a:gd name="connsiteY136" fmla="*/ 20616 h 292934"/>
                    <a:gd name="connsiteX137" fmla="*/ 216705 w 1084000"/>
                    <a:gd name="connsiteY137" fmla="*/ 21575 h 292934"/>
                    <a:gd name="connsiteX138" fmla="*/ 205198 w 1084000"/>
                    <a:gd name="connsiteY138" fmla="*/ 23493 h 292934"/>
                    <a:gd name="connsiteX139" fmla="*/ 199445 w 1084000"/>
                    <a:gd name="connsiteY139" fmla="*/ 24452 h 292934"/>
                    <a:gd name="connsiteX140" fmla="*/ 198006 w 1084000"/>
                    <a:gd name="connsiteY140" fmla="*/ 24931 h 292934"/>
                    <a:gd name="connsiteX141" fmla="*/ 183145 w 1084000"/>
                    <a:gd name="connsiteY141" fmla="*/ 28287 h 292934"/>
                    <a:gd name="connsiteX142" fmla="*/ 169240 w 1084000"/>
                    <a:gd name="connsiteY142" fmla="*/ 31643 h 292934"/>
                    <a:gd name="connsiteX143" fmla="*/ 168762 w 1084000"/>
                    <a:gd name="connsiteY143" fmla="*/ 31643 h 292934"/>
                    <a:gd name="connsiteX144" fmla="*/ 165405 w 1084000"/>
                    <a:gd name="connsiteY144" fmla="*/ 32602 h 292934"/>
                    <a:gd name="connsiteX145" fmla="*/ 156296 w 1084000"/>
                    <a:gd name="connsiteY145" fmla="*/ 34999 h 292934"/>
                    <a:gd name="connsiteX146" fmla="*/ 151502 w 1084000"/>
                    <a:gd name="connsiteY146" fmla="*/ 36437 h 292934"/>
                    <a:gd name="connsiteX147" fmla="*/ 143830 w 1084000"/>
                    <a:gd name="connsiteY147" fmla="*/ 38835 h 292934"/>
                    <a:gd name="connsiteX148" fmla="*/ 141913 w 1084000"/>
                    <a:gd name="connsiteY148" fmla="*/ 39315 h 292934"/>
                    <a:gd name="connsiteX149" fmla="*/ 139516 w 1084000"/>
                    <a:gd name="connsiteY149" fmla="*/ 40273 h 292934"/>
                    <a:gd name="connsiteX150" fmla="*/ 131366 w 1084000"/>
                    <a:gd name="connsiteY150" fmla="*/ 43149 h 292934"/>
                    <a:gd name="connsiteX151" fmla="*/ 127530 w 1084000"/>
                    <a:gd name="connsiteY151" fmla="*/ 44588 h 292934"/>
                    <a:gd name="connsiteX152" fmla="*/ 118421 w 1084000"/>
                    <a:gd name="connsiteY152" fmla="*/ 47943 h 292934"/>
                    <a:gd name="connsiteX153" fmla="*/ 116983 w 1084000"/>
                    <a:gd name="connsiteY153" fmla="*/ 48423 h 292934"/>
                    <a:gd name="connsiteX154" fmla="*/ 116503 w 1084000"/>
                    <a:gd name="connsiteY154" fmla="*/ 48423 h 292934"/>
                    <a:gd name="connsiteX155" fmla="*/ 115064 w 1084000"/>
                    <a:gd name="connsiteY155" fmla="*/ 48903 h 292934"/>
                    <a:gd name="connsiteX156" fmla="*/ 108832 w 1084000"/>
                    <a:gd name="connsiteY156" fmla="*/ 51779 h 292934"/>
                    <a:gd name="connsiteX157" fmla="*/ 106435 w 1084000"/>
                    <a:gd name="connsiteY157" fmla="*/ 52738 h 292934"/>
                    <a:gd name="connsiteX158" fmla="*/ 101641 w 1084000"/>
                    <a:gd name="connsiteY158" fmla="*/ 55135 h 292934"/>
                    <a:gd name="connsiteX159" fmla="*/ 99722 w 1084000"/>
                    <a:gd name="connsiteY159" fmla="*/ 56095 h 292934"/>
                    <a:gd name="connsiteX160" fmla="*/ 94928 w 1084000"/>
                    <a:gd name="connsiteY160" fmla="*/ 58492 h 292934"/>
                    <a:gd name="connsiteX161" fmla="*/ 93490 w 1084000"/>
                    <a:gd name="connsiteY161" fmla="*/ 58971 h 292934"/>
                    <a:gd name="connsiteX162" fmla="*/ 93011 w 1084000"/>
                    <a:gd name="connsiteY162" fmla="*/ 58971 h 292934"/>
                    <a:gd name="connsiteX163" fmla="*/ 88217 w 1084000"/>
                    <a:gd name="connsiteY163" fmla="*/ 62326 h 292934"/>
                    <a:gd name="connsiteX164" fmla="*/ 87258 w 1084000"/>
                    <a:gd name="connsiteY164" fmla="*/ 62806 h 292934"/>
                    <a:gd name="connsiteX165" fmla="*/ 83901 w 1084000"/>
                    <a:gd name="connsiteY165" fmla="*/ 65683 h 292934"/>
                    <a:gd name="connsiteX166" fmla="*/ 82464 w 1084000"/>
                    <a:gd name="connsiteY166" fmla="*/ 67121 h 292934"/>
                    <a:gd name="connsiteX167" fmla="*/ 80066 w 1084000"/>
                    <a:gd name="connsiteY167" fmla="*/ 69518 h 292934"/>
                    <a:gd name="connsiteX168" fmla="*/ 78628 w 1084000"/>
                    <a:gd name="connsiteY168" fmla="*/ 70956 h 292934"/>
                    <a:gd name="connsiteX169" fmla="*/ 76709 w 1084000"/>
                    <a:gd name="connsiteY169" fmla="*/ 73354 h 292934"/>
                    <a:gd name="connsiteX170" fmla="*/ 75751 w 1084000"/>
                    <a:gd name="connsiteY170" fmla="*/ 74792 h 292934"/>
                    <a:gd name="connsiteX171" fmla="*/ 74312 w 1084000"/>
                    <a:gd name="connsiteY171" fmla="*/ 77189 h 292934"/>
                    <a:gd name="connsiteX172" fmla="*/ 73834 w 1084000"/>
                    <a:gd name="connsiteY172" fmla="*/ 78628 h 292934"/>
                    <a:gd name="connsiteX173" fmla="*/ 72875 w 1084000"/>
                    <a:gd name="connsiteY173" fmla="*/ 81025 h 292934"/>
                    <a:gd name="connsiteX174" fmla="*/ 72395 w 1084000"/>
                    <a:gd name="connsiteY174" fmla="*/ 81984 h 292934"/>
                    <a:gd name="connsiteX175" fmla="*/ 71915 w 1084000"/>
                    <a:gd name="connsiteY175" fmla="*/ 85819 h 292934"/>
                    <a:gd name="connsiteX176" fmla="*/ 71915 w 1084000"/>
                    <a:gd name="connsiteY176" fmla="*/ 85819 h 292934"/>
                    <a:gd name="connsiteX177" fmla="*/ 70956 w 1084000"/>
                    <a:gd name="connsiteY177" fmla="*/ 109791 h 292934"/>
                    <a:gd name="connsiteX178" fmla="*/ 69998 w 1084000"/>
                    <a:gd name="connsiteY178" fmla="*/ 137119 h 292934"/>
                    <a:gd name="connsiteX179" fmla="*/ 69039 w 1084000"/>
                    <a:gd name="connsiteY179" fmla="*/ 136639 h 292934"/>
                    <a:gd name="connsiteX180" fmla="*/ 61848 w 1084000"/>
                    <a:gd name="connsiteY180" fmla="*/ 133763 h 292934"/>
                    <a:gd name="connsiteX181" fmla="*/ 51300 w 1084000"/>
                    <a:gd name="connsiteY181" fmla="*/ 129447 h 292934"/>
                    <a:gd name="connsiteX182" fmla="*/ 50820 w 1084000"/>
                    <a:gd name="connsiteY182" fmla="*/ 128968 h 292934"/>
                    <a:gd name="connsiteX183" fmla="*/ 41232 w 1084000"/>
                    <a:gd name="connsiteY183" fmla="*/ 124174 h 292934"/>
                    <a:gd name="connsiteX184" fmla="*/ 39315 w 1084000"/>
                    <a:gd name="connsiteY184" fmla="*/ 123215 h 292934"/>
                    <a:gd name="connsiteX185" fmla="*/ 30684 w 1084000"/>
                    <a:gd name="connsiteY185" fmla="*/ 118421 h 292934"/>
                    <a:gd name="connsiteX186" fmla="*/ 28766 w 1084000"/>
                    <a:gd name="connsiteY186" fmla="*/ 116983 h 292934"/>
                    <a:gd name="connsiteX187" fmla="*/ 23013 w 1084000"/>
                    <a:gd name="connsiteY187" fmla="*/ 113147 h 292934"/>
                    <a:gd name="connsiteX188" fmla="*/ 20616 w 1084000"/>
                    <a:gd name="connsiteY188" fmla="*/ 111708 h 292934"/>
                    <a:gd name="connsiteX189" fmla="*/ 15822 w 1084000"/>
                    <a:gd name="connsiteY189" fmla="*/ 107873 h 292934"/>
                    <a:gd name="connsiteX190" fmla="*/ 14383 w 1084000"/>
                    <a:gd name="connsiteY190" fmla="*/ 106435 h 292934"/>
                    <a:gd name="connsiteX191" fmla="*/ 9589 w 1084000"/>
                    <a:gd name="connsiteY191" fmla="*/ 101161 h 292934"/>
                    <a:gd name="connsiteX192" fmla="*/ 9110 w 1084000"/>
                    <a:gd name="connsiteY192" fmla="*/ 100202 h 292934"/>
                    <a:gd name="connsiteX193" fmla="*/ 6233 w 1084000"/>
                    <a:gd name="connsiteY193" fmla="*/ 95887 h 292934"/>
                    <a:gd name="connsiteX194" fmla="*/ 5274 w 1084000"/>
                    <a:gd name="connsiteY194" fmla="*/ 94449 h 292934"/>
                    <a:gd name="connsiteX195" fmla="*/ 3836 w 1084000"/>
                    <a:gd name="connsiteY195" fmla="*/ 90614 h 292934"/>
                    <a:gd name="connsiteX196" fmla="*/ 3357 w 1084000"/>
                    <a:gd name="connsiteY196" fmla="*/ 89175 h 292934"/>
                    <a:gd name="connsiteX197" fmla="*/ 2877 w 1084000"/>
                    <a:gd name="connsiteY197" fmla="*/ 83901 h 292934"/>
                    <a:gd name="connsiteX198" fmla="*/ 0 w 1084000"/>
                    <a:gd name="connsiteY198" fmla="*/ 179788 h 292934"/>
                    <a:gd name="connsiteX199" fmla="*/ 480 w 1084000"/>
                    <a:gd name="connsiteY199" fmla="*/ 185062 h 292934"/>
                    <a:gd name="connsiteX200" fmla="*/ 960 w 1084000"/>
                    <a:gd name="connsiteY200" fmla="*/ 186500 h 292934"/>
                    <a:gd name="connsiteX201" fmla="*/ 2397 w 1084000"/>
                    <a:gd name="connsiteY201" fmla="*/ 190336 h 292934"/>
                    <a:gd name="connsiteX202" fmla="*/ 3357 w 1084000"/>
                    <a:gd name="connsiteY202" fmla="*/ 191774 h 292934"/>
                    <a:gd name="connsiteX203" fmla="*/ 6233 w 1084000"/>
                    <a:gd name="connsiteY203" fmla="*/ 196089 h 292934"/>
                    <a:gd name="connsiteX204" fmla="*/ 6713 w 1084000"/>
                    <a:gd name="connsiteY204" fmla="*/ 197048 h 292934"/>
                    <a:gd name="connsiteX205" fmla="*/ 11507 w 1084000"/>
                    <a:gd name="connsiteY205" fmla="*/ 202322 h 292934"/>
                    <a:gd name="connsiteX206" fmla="*/ 12946 w 1084000"/>
                    <a:gd name="connsiteY206" fmla="*/ 203759 h 292934"/>
                    <a:gd name="connsiteX207" fmla="*/ 17740 w 1084000"/>
                    <a:gd name="connsiteY207" fmla="*/ 207595 h 292934"/>
                    <a:gd name="connsiteX208" fmla="*/ 20137 w 1084000"/>
                    <a:gd name="connsiteY208" fmla="*/ 209034 h 292934"/>
                    <a:gd name="connsiteX209" fmla="*/ 25890 w 1084000"/>
                    <a:gd name="connsiteY209" fmla="*/ 212869 h 292934"/>
                    <a:gd name="connsiteX210" fmla="*/ 27807 w 1084000"/>
                    <a:gd name="connsiteY210" fmla="*/ 214308 h 292934"/>
                    <a:gd name="connsiteX211" fmla="*/ 28766 w 1084000"/>
                    <a:gd name="connsiteY211" fmla="*/ 214787 h 292934"/>
                    <a:gd name="connsiteX212" fmla="*/ 36437 w 1084000"/>
                    <a:gd name="connsiteY212" fmla="*/ 219102 h 292934"/>
                    <a:gd name="connsiteX213" fmla="*/ 38355 w 1084000"/>
                    <a:gd name="connsiteY213" fmla="*/ 220061 h 292934"/>
                    <a:gd name="connsiteX214" fmla="*/ 47943 w 1084000"/>
                    <a:gd name="connsiteY214" fmla="*/ 224855 h 292934"/>
                    <a:gd name="connsiteX215" fmla="*/ 48423 w 1084000"/>
                    <a:gd name="connsiteY215" fmla="*/ 225334 h 292934"/>
                    <a:gd name="connsiteX216" fmla="*/ 56573 w 1084000"/>
                    <a:gd name="connsiteY216" fmla="*/ 228691 h 292934"/>
                    <a:gd name="connsiteX217" fmla="*/ 58971 w 1084000"/>
                    <a:gd name="connsiteY217" fmla="*/ 229649 h 292934"/>
                    <a:gd name="connsiteX218" fmla="*/ 66162 w 1084000"/>
                    <a:gd name="connsiteY218" fmla="*/ 232525 h 292934"/>
                    <a:gd name="connsiteX219" fmla="*/ 73354 w 1084000"/>
                    <a:gd name="connsiteY219" fmla="*/ 234923 h 292934"/>
                    <a:gd name="connsiteX220" fmla="*/ 81025 w 1084000"/>
                    <a:gd name="connsiteY220" fmla="*/ 237320 h 292934"/>
                    <a:gd name="connsiteX221" fmla="*/ 86298 w 1084000"/>
                    <a:gd name="connsiteY221" fmla="*/ 239238 h 292934"/>
                    <a:gd name="connsiteX222" fmla="*/ 89175 w 1084000"/>
                    <a:gd name="connsiteY222" fmla="*/ 240197 h 292934"/>
                    <a:gd name="connsiteX223" fmla="*/ 95887 w 1084000"/>
                    <a:gd name="connsiteY223" fmla="*/ 242114 h 292934"/>
                    <a:gd name="connsiteX224" fmla="*/ 105475 w 1084000"/>
                    <a:gd name="connsiteY224" fmla="*/ 244991 h 292934"/>
                    <a:gd name="connsiteX225" fmla="*/ 112667 w 1084000"/>
                    <a:gd name="connsiteY225" fmla="*/ 246908 h 292934"/>
                    <a:gd name="connsiteX226" fmla="*/ 117461 w 1084000"/>
                    <a:gd name="connsiteY226" fmla="*/ 248347 h 292934"/>
                    <a:gd name="connsiteX227" fmla="*/ 123694 w 1084000"/>
                    <a:gd name="connsiteY227" fmla="*/ 249785 h 292934"/>
                    <a:gd name="connsiteX228" fmla="*/ 130407 w 1084000"/>
                    <a:gd name="connsiteY228" fmla="*/ 251224 h 292934"/>
                    <a:gd name="connsiteX229" fmla="*/ 143351 w 1084000"/>
                    <a:gd name="connsiteY229" fmla="*/ 254100 h 292934"/>
                    <a:gd name="connsiteX230" fmla="*/ 149584 w 1084000"/>
                    <a:gd name="connsiteY230" fmla="*/ 255538 h 292934"/>
                    <a:gd name="connsiteX231" fmla="*/ 151502 w 1084000"/>
                    <a:gd name="connsiteY231" fmla="*/ 256018 h 292934"/>
                    <a:gd name="connsiteX232" fmla="*/ 170199 w 1084000"/>
                    <a:gd name="connsiteY232" fmla="*/ 259854 h 292934"/>
                    <a:gd name="connsiteX233" fmla="*/ 171638 w 1084000"/>
                    <a:gd name="connsiteY233" fmla="*/ 260333 h 292934"/>
                    <a:gd name="connsiteX234" fmla="*/ 189376 w 1084000"/>
                    <a:gd name="connsiteY234" fmla="*/ 263689 h 292934"/>
                    <a:gd name="connsiteX235" fmla="*/ 193692 w 1084000"/>
                    <a:gd name="connsiteY235" fmla="*/ 264648 h 292934"/>
                    <a:gd name="connsiteX236" fmla="*/ 213828 w 1084000"/>
                    <a:gd name="connsiteY236" fmla="*/ 268004 h 292934"/>
                    <a:gd name="connsiteX237" fmla="*/ 220540 w 1084000"/>
                    <a:gd name="connsiteY237" fmla="*/ 268963 h 292934"/>
                    <a:gd name="connsiteX238" fmla="*/ 231088 w 1084000"/>
                    <a:gd name="connsiteY238" fmla="*/ 270401 h 292934"/>
                    <a:gd name="connsiteX239" fmla="*/ 234444 w 1084000"/>
                    <a:gd name="connsiteY239" fmla="*/ 270880 h 292934"/>
                    <a:gd name="connsiteX240" fmla="*/ 246908 w 1084000"/>
                    <a:gd name="connsiteY240" fmla="*/ 272799 h 292934"/>
                    <a:gd name="connsiteX241" fmla="*/ 257936 w 1084000"/>
                    <a:gd name="connsiteY241" fmla="*/ 274237 h 292934"/>
                    <a:gd name="connsiteX242" fmla="*/ 270880 w 1084000"/>
                    <a:gd name="connsiteY242" fmla="*/ 275674 h 292934"/>
                    <a:gd name="connsiteX243" fmla="*/ 279031 w 1084000"/>
                    <a:gd name="connsiteY243" fmla="*/ 276634 h 292934"/>
                    <a:gd name="connsiteX244" fmla="*/ 281429 w 1084000"/>
                    <a:gd name="connsiteY244" fmla="*/ 277113 h 292934"/>
                    <a:gd name="connsiteX245" fmla="*/ 304440 w 1084000"/>
                    <a:gd name="connsiteY245" fmla="*/ 279510 h 292934"/>
                    <a:gd name="connsiteX246" fmla="*/ 307797 w 1084000"/>
                    <a:gd name="connsiteY246" fmla="*/ 279990 h 292934"/>
                    <a:gd name="connsiteX247" fmla="*/ 334645 w 1084000"/>
                    <a:gd name="connsiteY247" fmla="*/ 282387 h 292934"/>
                    <a:gd name="connsiteX248" fmla="*/ 336084 w 1084000"/>
                    <a:gd name="connsiteY248" fmla="*/ 282387 h 292934"/>
                    <a:gd name="connsiteX249" fmla="*/ 339919 w 1084000"/>
                    <a:gd name="connsiteY249" fmla="*/ 282866 h 292934"/>
                    <a:gd name="connsiteX250" fmla="*/ 371082 w 1084000"/>
                    <a:gd name="connsiteY250" fmla="*/ 285263 h 292934"/>
                    <a:gd name="connsiteX251" fmla="*/ 377794 w 1084000"/>
                    <a:gd name="connsiteY251" fmla="*/ 285743 h 292934"/>
                    <a:gd name="connsiteX252" fmla="*/ 412313 w 1084000"/>
                    <a:gd name="connsiteY252" fmla="*/ 288140 h 292934"/>
                    <a:gd name="connsiteX253" fmla="*/ 414710 w 1084000"/>
                    <a:gd name="connsiteY253" fmla="*/ 288140 h 292934"/>
                    <a:gd name="connsiteX254" fmla="*/ 420943 w 1084000"/>
                    <a:gd name="connsiteY254" fmla="*/ 288620 h 292934"/>
                    <a:gd name="connsiteX255" fmla="*/ 442039 w 1084000"/>
                    <a:gd name="connsiteY255" fmla="*/ 289579 h 292934"/>
                    <a:gd name="connsiteX256" fmla="*/ 452106 w 1084000"/>
                    <a:gd name="connsiteY256" fmla="*/ 290057 h 292934"/>
                    <a:gd name="connsiteX257" fmla="*/ 475119 w 1084000"/>
                    <a:gd name="connsiteY257" fmla="*/ 291017 h 292934"/>
                    <a:gd name="connsiteX258" fmla="*/ 482311 w 1084000"/>
                    <a:gd name="connsiteY258" fmla="*/ 291496 h 292934"/>
                    <a:gd name="connsiteX259" fmla="*/ 512515 w 1084000"/>
                    <a:gd name="connsiteY259" fmla="*/ 292455 h 292934"/>
                    <a:gd name="connsiteX260" fmla="*/ 519227 w 1084000"/>
                    <a:gd name="connsiteY260" fmla="*/ 292455 h 292934"/>
                    <a:gd name="connsiteX261" fmla="*/ 542720 w 1084000"/>
                    <a:gd name="connsiteY261" fmla="*/ 292934 h 292934"/>
                    <a:gd name="connsiteX262" fmla="*/ 552787 w 1084000"/>
                    <a:gd name="connsiteY262" fmla="*/ 292934 h 292934"/>
                    <a:gd name="connsiteX263" fmla="*/ 574362 w 1084000"/>
                    <a:gd name="connsiteY263" fmla="*/ 292934 h 292934"/>
                    <a:gd name="connsiteX264" fmla="*/ 583472 w 1084000"/>
                    <a:gd name="connsiteY264" fmla="*/ 292934 h 292934"/>
                    <a:gd name="connsiteX265" fmla="*/ 611758 w 1084000"/>
                    <a:gd name="connsiteY265" fmla="*/ 292455 h 292934"/>
                    <a:gd name="connsiteX266" fmla="*/ 613196 w 1084000"/>
                    <a:gd name="connsiteY266" fmla="*/ 292455 h 292934"/>
                    <a:gd name="connsiteX267" fmla="*/ 642921 w 1084000"/>
                    <a:gd name="connsiteY267" fmla="*/ 291976 h 292934"/>
                    <a:gd name="connsiteX268" fmla="*/ 652030 w 1084000"/>
                    <a:gd name="connsiteY268" fmla="*/ 291496 h 292934"/>
                    <a:gd name="connsiteX269" fmla="*/ 673126 w 1084000"/>
                    <a:gd name="connsiteY269" fmla="*/ 290537 h 292934"/>
                    <a:gd name="connsiteX270" fmla="*/ 678399 w 1084000"/>
                    <a:gd name="connsiteY270" fmla="*/ 290537 h 292934"/>
                    <a:gd name="connsiteX271" fmla="*/ 682234 w 1084000"/>
                    <a:gd name="connsiteY271" fmla="*/ 290537 h 292934"/>
                    <a:gd name="connsiteX272" fmla="*/ 716753 w 1084000"/>
                    <a:gd name="connsiteY272" fmla="*/ 288620 h 292934"/>
                    <a:gd name="connsiteX273" fmla="*/ 721548 w 1084000"/>
                    <a:gd name="connsiteY273" fmla="*/ 288140 h 292934"/>
                    <a:gd name="connsiteX274" fmla="*/ 752711 w 1084000"/>
                    <a:gd name="connsiteY274" fmla="*/ 286223 h 292934"/>
                    <a:gd name="connsiteX275" fmla="*/ 757027 w 1084000"/>
                    <a:gd name="connsiteY275" fmla="*/ 285743 h 292934"/>
                    <a:gd name="connsiteX276" fmla="*/ 759903 w 1084000"/>
                    <a:gd name="connsiteY276" fmla="*/ 285743 h 292934"/>
                    <a:gd name="connsiteX277" fmla="*/ 782437 w 1084000"/>
                    <a:gd name="connsiteY277" fmla="*/ 283826 h 292934"/>
                    <a:gd name="connsiteX278" fmla="*/ 786271 w 1084000"/>
                    <a:gd name="connsiteY278" fmla="*/ 283346 h 292934"/>
                    <a:gd name="connsiteX279" fmla="*/ 812161 w 1084000"/>
                    <a:gd name="connsiteY279" fmla="*/ 280949 h 292934"/>
                    <a:gd name="connsiteX280" fmla="*/ 813600 w 1084000"/>
                    <a:gd name="connsiteY280" fmla="*/ 280949 h 292934"/>
                    <a:gd name="connsiteX281" fmla="*/ 821750 w 1084000"/>
                    <a:gd name="connsiteY281" fmla="*/ 279990 h 292934"/>
                    <a:gd name="connsiteX282" fmla="*/ 835175 w 1084000"/>
                    <a:gd name="connsiteY282" fmla="*/ 278551 h 292934"/>
                    <a:gd name="connsiteX283" fmla="*/ 845242 w 1084000"/>
                    <a:gd name="connsiteY283" fmla="*/ 277113 h 292934"/>
                    <a:gd name="connsiteX284" fmla="*/ 857708 w 1084000"/>
                    <a:gd name="connsiteY284" fmla="*/ 275674 h 292934"/>
                    <a:gd name="connsiteX285" fmla="*/ 860584 w 1084000"/>
                    <a:gd name="connsiteY285" fmla="*/ 275196 h 292934"/>
                    <a:gd name="connsiteX286" fmla="*/ 868735 w 1084000"/>
                    <a:gd name="connsiteY286" fmla="*/ 274237 h 292934"/>
                    <a:gd name="connsiteX287" fmla="*/ 878324 w 1084000"/>
                    <a:gd name="connsiteY287" fmla="*/ 272799 h 292934"/>
                    <a:gd name="connsiteX288" fmla="*/ 889350 w 1084000"/>
                    <a:gd name="connsiteY288" fmla="*/ 270880 h 292934"/>
                    <a:gd name="connsiteX289" fmla="*/ 898460 w 1084000"/>
                    <a:gd name="connsiteY289" fmla="*/ 269443 h 292934"/>
                    <a:gd name="connsiteX290" fmla="*/ 900377 w 1084000"/>
                    <a:gd name="connsiteY290" fmla="*/ 268963 h 292934"/>
                    <a:gd name="connsiteX291" fmla="*/ 909966 w 1084000"/>
                    <a:gd name="connsiteY291" fmla="*/ 267524 h 292934"/>
                    <a:gd name="connsiteX292" fmla="*/ 917637 w 1084000"/>
                    <a:gd name="connsiteY292" fmla="*/ 266086 h 292934"/>
                    <a:gd name="connsiteX293" fmla="*/ 929623 w 1084000"/>
                    <a:gd name="connsiteY293" fmla="*/ 263689 h 292934"/>
                    <a:gd name="connsiteX294" fmla="*/ 935856 w 1084000"/>
                    <a:gd name="connsiteY294" fmla="*/ 262251 h 292934"/>
                    <a:gd name="connsiteX295" fmla="*/ 936334 w 1084000"/>
                    <a:gd name="connsiteY295" fmla="*/ 262251 h 292934"/>
                    <a:gd name="connsiteX296" fmla="*/ 953594 w 1084000"/>
                    <a:gd name="connsiteY296" fmla="*/ 258415 h 292934"/>
                    <a:gd name="connsiteX297" fmla="*/ 969416 w 1084000"/>
                    <a:gd name="connsiteY297" fmla="*/ 254580 h 292934"/>
                    <a:gd name="connsiteX298" fmla="*/ 969895 w 1084000"/>
                    <a:gd name="connsiteY298" fmla="*/ 254580 h 292934"/>
                    <a:gd name="connsiteX299" fmla="*/ 973730 w 1084000"/>
                    <a:gd name="connsiteY299" fmla="*/ 253621 h 292934"/>
                    <a:gd name="connsiteX300" fmla="*/ 984278 w 1084000"/>
                    <a:gd name="connsiteY300" fmla="*/ 250744 h 292934"/>
                    <a:gd name="connsiteX301" fmla="*/ 989552 w 1084000"/>
                    <a:gd name="connsiteY301" fmla="*/ 249306 h 292934"/>
                    <a:gd name="connsiteX302" fmla="*/ 998182 w 1084000"/>
                    <a:gd name="connsiteY302" fmla="*/ 246908 h 292934"/>
                    <a:gd name="connsiteX303" fmla="*/ 1000099 w 1084000"/>
                    <a:gd name="connsiteY303" fmla="*/ 246430 h 292934"/>
                    <a:gd name="connsiteX304" fmla="*/ 1002976 w 1084000"/>
                    <a:gd name="connsiteY304" fmla="*/ 245471 h 292934"/>
                    <a:gd name="connsiteX305" fmla="*/ 1012565 w 1084000"/>
                    <a:gd name="connsiteY305" fmla="*/ 242114 h 292934"/>
                    <a:gd name="connsiteX306" fmla="*/ 1016879 w 1084000"/>
                    <a:gd name="connsiteY306" fmla="*/ 240677 h 292934"/>
                    <a:gd name="connsiteX307" fmla="*/ 1026948 w 1084000"/>
                    <a:gd name="connsiteY307" fmla="*/ 236841 h 292934"/>
                    <a:gd name="connsiteX308" fmla="*/ 1028385 w 1084000"/>
                    <a:gd name="connsiteY308" fmla="*/ 236361 h 292934"/>
                    <a:gd name="connsiteX309" fmla="*/ 1028865 w 1084000"/>
                    <a:gd name="connsiteY309" fmla="*/ 236361 h 292934"/>
                    <a:gd name="connsiteX310" fmla="*/ 1030304 w 1084000"/>
                    <a:gd name="connsiteY310" fmla="*/ 235882 h 292934"/>
                    <a:gd name="connsiteX311" fmla="*/ 1037015 w 1084000"/>
                    <a:gd name="connsiteY311" fmla="*/ 233005 h 292934"/>
                    <a:gd name="connsiteX312" fmla="*/ 1039413 w 1084000"/>
                    <a:gd name="connsiteY312" fmla="*/ 231567 h 292934"/>
                    <a:gd name="connsiteX313" fmla="*/ 1044687 w 1084000"/>
                    <a:gd name="connsiteY313" fmla="*/ 229170 h 292934"/>
                    <a:gd name="connsiteX314" fmla="*/ 1047084 w 1084000"/>
                    <a:gd name="connsiteY314" fmla="*/ 227731 h 292934"/>
                    <a:gd name="connsiteX315" fmla="*/ 1052357 w 1084000"/>
                    <a:gd name="connsiteY315" fmla="*/ 224855 h 292934"/>
                    <a:gd name="connsiteX316" fmla="*/ 1053796 w 1084000"/>
                    <a:gd name="connsiteY316" fmla="*/ 223897 h 292934"/>
                    <a:gd name="connsiteX317" fmla="*/ 1054276 w 1084000"/>
                    <a:gd name="connsiteY317" fmla="*/ 223897 h 292934"/>
                    <a:gd name="connsiteX318" fmla="*/ 1060029 w 1084000"/>
                    <a:gd name="connsiteY318" fmla="*/ 220061 h 292934"/>
                    <a:gd name="connsiteX319" fmla="*/ 1060987 w 1084000"/>
                    <a:gd name="connsiteY319" fmla="*/ 219102 h 292934"/>
                    <a:gd name="connsiteX320" fmla="*/ 1064823 w 1084000"/>
                    <a:gd name="connsiteY320" fmla="*/ 215745 h 292934"/>
                    <a:gd name="connsiteX321" fmla="*/ 1069617 w 1084000"/>
                    <a:gd name="connsiteY321" fmla="*/ 215745 h 292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4000" h="292934">
                      <a:moveTo>
                        <a:pt x="1069617" y="215745"/>
                      </a:moveTo>
                      <a:cubicBezTo>
                        <a:pt x="1070576" y="214787"/>
                        <a:pt x="1071534" y="213828"/>
                        <a:pt x="1072494" y="213348"/>
                      </a:cubicBezTo>
                      <a:cubicBezTo>
                        <a:pt x="1072973" y="212869"/>
                        <a:pt x="1073453" y="212389"/>
                        <a:pt x="1073932" y="211911"/>
                      </a:cubicBezTo>
                      <a:cubicBezTo>
                        <a:pt x="1074412" y="210951"/>
                        <a:pt x="1075370" y="210472"/>
                        <a:pt x="1075850" y="209513"/>
                      </a:cubicBezTo>
                      <a:cubicBezTo>
                        <a:pt x="1076329" y="209034"/>
                        <a:pt x="1076809" y="208554"/>
                        <a:pt x="1076809" y="208075"/>
                      </a:cubicBezTo>
                      <a:cubicBezTo>
                        <a:pt x="1077289" y="207116"/>
                        <a:pt x="1077767" y="206157"/>
                        <a:pt x="1078247" y="205678"/>
                      </a:cubicBezTo>
                      <a:cubicBezTo>
                        <a:pt x="1078726" y="205198"/>
                        <a:pt x="1078726" y="204719"/>
                        <a:pt x="1079206" y="204239"/>
                      </a:cubicBezTo>
                      <a:cubicBezTo>
                        <a:pt x="1079686" y="203281"/>
                        <a:pt x="1079686" y="202322"/>
                        <a:pt x="1080165" y="201362"/>
                      </a:cubicBezTo>
                      <a:cubicBezTo>
                        <a:pt x="1080165" y="200883"/>
                        <a:pt x="1080644" y="200404"/>
                        <a:pt x="1080644" y="199925"/>
                      </a:cubicBezTo>
                      <a:cubicBezTo>
                        <a:pt x="1081123" y="198486"/>
                        <a:pt x="1081123" y="197048"/>
                        <a:pt x="1081123" y="195609"/>
                      </a:cubicBezTo>
                      <a:lnTo>
                        <a:pt x="1084000" y="99722"/>
                      </a:lnTo>
                      <a:cubicBezTo>
                        <a:pt x="1084000" y="101161"/>
                        <a:pt x="1083520" y="102600"/>
                        <a:pt x="1083520" y="104038"/>
                      </a:cubicBezTo>
                      <a:cubicBezTo>
                        <a:pt x="1083520" y="104517"/>
                        <a:pt x="1083042" y="104997"/>
                        <a:pt x="1083042" y="105475"/>
                      </a:cubicBezTo>
                      <a:cubicBezTo>
                        <a:pt x="1082562" y="106435"/>
                        <a:pt x="1082562" y="107394"/>
                        <a:pt x="1082083" y="108352"/>
                      </a:cubicBezTo>
                      <a:cubicBezTo>
                        <a:pt x="1082083" y="108832"/>
                        <a:pt x="1081603" y="109311"/>
                        <a:pt x="1081123" y="109791"/>
                      </a:cubicBezTo>
                      <a:cubicBezTo>
                        <a:pt x="1080644" y="110750"/>
                        <a:pt x="1080165" y="111708"/>
                        <a:pt x="1079686" y="112188"/>
                      </a:cubicBezTo>
                      <a:cubicBezTo>
                        <a:pt x="1079206" y="112667"/>
                        <a:pt x="1078726" y="113147"/>
                        <a:pt x="1078726" y="113627"/>
                      </a:cubicBezTo>
                      <a:cubicBezTo>
                        <a:pt x="1078247" y="114585"/>
                        <a:pt x="1077289" y="115544"/>
                        <a:pt x="1076809" y="116024"/>
                      </a:cubicBezTo>
                      <a:cubicBezTo>
                        <a:pt x="1076329" y="116503"/>
                        <a:pt x="1075850" y="116983"/>
                        <a:pt x="1075370" y="117461"/>
                      </a:cubicBezTo>
                      <a:cubicBezTo>
                        <a:pt x="1074412" y="118421"/>
                        <a:pt x="1073453" y="119380"/>
                        <a:pt x="1072494" y="119858"/>
                      </a:cubicBezTo>
                      <a:cubicBezTo>
                        <a:pt x="1072014" y="120338"/>
                        <a:pt x="1071534" y="120818"/>
                        <a:pt x="1071056" y="121297"/>
                      </a:cubicBezTo>
                      <a:cubicBezTo>
                        <a:pt x="1069617" y="122256"/>
                        <a:pt x="1068659" y="123215"/>
                        <a:pt x="1067220" y="124653"/>
                      </a:cubicBezTo>
                      <a:cubicBezTo>
                        <a:pt x="1066740" y="125133"/>
                        <a:pt x="1066740" y="125133"/>
                        <a:pt x="1066261" y="125613"/>
                      </a:cubicBezTo>
                      <a:cubicBezTo>
                        <a:pt x="1064343" y="127050"/>
                        <a:pt x="1062426" y="128488"/>
                        <a:pt x="1060508" y="129447"/>
                      </a:cubicBezTo>
                      <a:cubicBezTo>
                        <a:pt x="1060029" y="129927"/>
                        <a:pt x="1059549" y="129927"/>
                        <a:pt x="1059070" y="130407"/>
                      </a:cubicBezTo>
                      <a:cubicBezTo>
                        <a:pt x="1057631" y="131366"/>
                        <a:pt x="1055714" y="132324"/>
                        <a:pt x="1053796" y="133283"/>
                      </a:cubicBezTo>
                      <a:cubicBezTo>
                        <a:pt x="1052837" y="133763"/>
                        <a:pt x="1052357" y="134241"/>
                        <a:pt x="1051398" y="134721"/>
                      </a:cubicBezTo>
                      <a:cubicBezTo>
                        <a:pt x="1049481" y="135680"/>
                        <a:pt x="1048043" y="136639"/>
                        <a:pt x="1046125" y="137119"/>
                      </a:cubicBezTo>
                      <a:cubicBezTo>
                        <a:pt x="1045166" y="137598"/>
                        <a:pt x="1044207" y="138077"/>
                        <a:pt x="1043728" y="138557"/>
                      </a:cubicBezTo>
                      <a:cubicBezTo>
                        <a:pt x="1041331" y="139516"/>
                        <a:pt x="1039413" y="140474"/>
                        <a:pt x="1037015" y="141433"/>
                      </a:cubicBezTo>
                      <a:cubicBezTo>
                        <a:pt x="1036537" y="141433"/>
                        <a:pt x="1036057" y="141913"/>
                        <a:pt x="1035577" y="141913"/>
                      </a:cubicBezTo>
                      <a:cubicBezTo>
                        <a:pt x="1035098" y="142393"/>
                        <a:pt x="1034140" y="142393"/>
                        <a:pt x="1033660" y="142871"/>
                      </a:cubicBezTo>
                      <a:cubicBezTo>
                        <a:pt x="1030304" y="144310"/>
                        <a:pt x="1026948" y="145269"/>
                        <a:pt x="1023112" y="146707"/>
                      </a:cubicBezTo>
                      <a:cubicBezTo>
                        <a:pt x="1021674" y="147187"/>
                        <a:pt x="1020235" y="147666"/>
                        <a:pt x="1018797" y="148146"/>
                      </a:cubicBezTo>
                      <a:cubicBezTo>
                        <a:pt x="1017359" y="148624"/>
                        <a:pt x="1015921" y="149104"/>
                        <a:pt x="1014482" y="149584"/>
                      </a:cubicBez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cubicBezTo>
                        <a:pt x="1015921" y="96847"/>
                        <a:pt x="1015921" y="95408"/>
                        <a:pt x="1015441" y="93969"/>
                      </a:cubicBezTo>
                      <a:cubicBezTo>
                        <a:pt x="1015441" y="93490"/>
                        <a:pt x="1014962" y="93011"/>
                        <a:pt x="1014962" y="92531"/>
                      </a:cubicBezTo>
                      <a:cubicBezTo>
                        <a:pt x="1014482" y="91572"/>
                        <a:pt x="1014002" y="90134"/>
                        <a:pt x="1013524" y="89175"/>
                      </a:cubicBezTo>
                      <a:cubicBezTo>
                        <a:pt x="1013524" y="88695"/>
                        <a:pt x="1013044" y="88217"/>
                        <a:pt x="1013044" y="87737"/>
                      </a:cubicBezTo>
                      <a:cubicBezTo>
                        <a:pt x="1012565" y="86298"/>
                        <a:pt x="1011605" y="85339"/>
                        <a:pt x="1010647" y="83901"/>
                      </a:cubicBezTo>
                      <a:cubicBezTo>
                        <a:pt x="1010647" y="83422"/>
                        <a:pt x="1010168" y="83422"/>
                        <a:pt x="1010168" y="82942"/>
                      </a:cubicBezTo>
                      <a:cubicBezTo>
                        <a:pt x="1009208" y="81504"/>
                        <a:pt x="1007771" y="80066"/>
                        <a:pt x="1005852" y="78628"/>
                      </a:cubicBezTo>
                      <a:cubicBezTo>
                        <a:pt x="1005374" y="78148"/>
                        <a:pt x="1004894" y="77669"/>
                        <a:pt x="1004414" y="77669"/>
                      </a:cubicBezTo>
                      <a:cubicBezTo>
                        <a:pt x="1002976" y="76709"/>
                        <a:pt x="1002017" y="75272"/>
                        <a:pt x="1000579" y="74312"/>
                      </a:cubicBezTo>
                      <a:cubicBezTo>
                        <a:pt x="1000099" y="73834"/>
                        <a:pt x="999141" y="73354"/>
                        <a:pt x="998661" y="72875"/>
                      </a:cubicBezTo>
                      <a:cubicBezTo>
                        <a:pt x="997222" y="71915"/>
                        <a:pt x="995305" y="70478"/>
                        <a:pt x="993866" y="69518"/>
                      </a:cubicBezTo>
                      <a:cubicBezTo>
                        <a:pt x="993388" y="69039"/>
                        <a:pt x="992908" y="68559"/>
                        <a:pt x="991949" y="68559"/>
                      </a:cubicBezTo>
                      <a:cubicBezTo>
                        <a:pt x="991949" y="68559"/>
                        <a:pt x="991469" y="68081"/>
                        <a:pt x="991469" y="68081"/>
                      </a:cubicBezTo>
                      <a:cubicBezTo>
                        <a:pt x="990991" y="67601"/>
                        <a:pt x="990031" y="67121"/>
                        <a:pt x="989552" y="67121"/>
                      </a:cubicBezTo>
                      <a:cubicBezTo>
                        <a:pt x="987155" y="65683"/>
                        <a:pt x="984758" y="64245"/>
                        <a:pt x="981881" y="62806"/>
                      </a:cubicBezTo>
                      <a:cubicBezTo>
                        <a:pt x="980442" y="62326"/>
                        <a:pt x="979483" y="61368"/>
                        <a:pt x="978045" y="60889"/>
                      </a:cubicBezTo>
                      <a:cubicBezTo>
                        <a:pt x="975169" y="59450"/>
                        <a:pt x="972772" y="58492"/>
                        <a:pt x="969895" y="57053"/>
                      </a:cubicBezTo>
                      <a:cubicBezTo>
                        <a:pt x="968936" y="56573"/>
                        <a:pt x="968456" y="56095"/>
                        <a:pt x="967498" y="56095"/>
                      </a:cubicBezTo>
                      <a:cubicBezTo>
                        <a:pt x="967019" y="55615"/>
                        <a:pt x="966059" y="55615"/>
                        <a:pt x="965580" y="55135"/>
                      </a:cubicBezTo>
                      <a:cubicBezTo>
                        <a:pt x="963662" y="54176"/>
                        <a:pt x="961745" y="53698"/>
                        <a:pt x="959347" y="52738"/>
                      </a:cubicBezTo>
                      <a:cubicBezTo>
                        <a:pt x="957430" y="51779"/>
                        <a:pt x="955033" y="51300"/>
                        <a:pt x="953115" y="50341"/>
                      </a:cubicBezTo>
                      <a:cubicBezTo>
                        <a:pt x="950717" y="49382"/>
                        <a:pt x="948800" y="48903"/>
                        <a:pt x="946403" y="47943"/>
                      </a:cubicBezTo>
                      <a:cubicBezTo>
                        <a:pt x="944964" y="47465"/>
                        <a:pt x="943526" y="46985"/>
                        <a:pt x="942087" y="46506"/>
                      </a:cubicBezTo>
                      <a:cubicBezTo>
                        <a:pt x="941129" y="46026"/>
                        <a:pt x="940170" y="46026"/>
                        <a:pt x="939690" y="45546"/>
                      </a:cubicBezTo>
                      <a:cubicBezTo>
                        <a:pt x="937773" y="45067"/>
                        <a:pt x="935856" y="44588"/>
                        <a:pt x="933937" y="43629"/>
                      </a:cubicBezTo>
                      <a:cubicBezTo>
                        <a:pt x="931061" y="42670"/>
                        <a:pt x="928184" y="42190"/>
                        <a:pt x="925307" y="41232"/>
                      </a:cubicBezTo>
                      <a:cubicBezTo>
                        <a:pt x="923390" y="40752"/>
                        <a:pt x="920993" y="40273"/>
                        <a:pt x="919075" y="39315"/>
                      </a:cubicBezTo>
                      <a:cubicBezTo>
                        <a:pt x="917637" y="38835"/>
                        <a:pt x="916198" y="38355"/>
                        <a:pt x="915240" y="38355"/>
                      </a:cubicBezTo>
                      <a:cubicBezTo>
                        <a:pt x="913321" y="37876"/>
                        <a:pt x="911404" y="37396"/>
                        <a:pt x="909966" y="36917"/>
                      </a:cubicBezTo>
                      <a:cubicBezTo>
                        <a:pt x="908048" y="36437"/>
                        <a:pt x="906130" y="35958"/>
                        <a:pt x="904213" y="35479"/>
                      </a:cubicBezTo>
                      <a:cubicBezTo>
                        <a:pt x="900377" y="34520"/>
                        <a:pt x="896541" y="33560"/>
                        <a:pt x="892707" y="33082"/>
                      </a:cubicBezTo>
                      <a:cubicBezTo>
                        <a:pt x="890788" y="32602"/>
                        <a:pt x="888871" y="32123"/>
                        <a:pt x="887432" y="31643"/>
                      </a:cubicBezTo>
                      <a:cubicBezTo>
                        <a:pt x="886952" y="31643"/>
                        <a:pt x="886474" y="31643"/>
                        <a:pt x="885994" y="31163"/>
                      </a:cubicBezTo>
                      <a:cubicBezTo>
                        <a:pt x="880721" y="30205"/>
                        <a:pt x="875447" y="28766"/>
                        <a:pt x="869694" y="27807"/>
                      </a:cubicBezTo>
                      <a:cubicBezTo>
                        <a:pt x="869214" y="27807"/>
                        <a:pt x="868735" y="27807"/>
                        <a:pt x="868255" y="27329"/>
                      </a:cubicBezTo>
                      <a:cubicBezTo>
                        <a:pt x="863461" y="26369"/>
                        <a:pt x="858186" y="25410"/>
                        <a:pt x="852913" y="24452"/>
                      </a:cubicBezTo>
                      <a:cubicBezTo>
                        <a:pt x="851475" y="24452"/>
                        <a:pt x="850516" y="23972"/>
                        <a:pt x="849078" y="23972"/>
                      </a:cubicBezTo>
                      <a:cubicBezTo>
                        <a:pt x="843325" y="23013"/>
                        <a:pt x="838050" y="22054"/>
                        <a:pt x="832297" y="21096"/>
                      </a:cubicBezTo>
                      <a:cubicBezTo>
                        <a:pt x="830380" y="20616"/>
                        <a:pt x="828462" y="20616"/>
                        <a:pt x="826545" y="20137"/>
                      </a:cubicBezTo>
                      <a:cubicBezTo>
                        <a:pt x="823189" y="19657"/>
                        <a:pt x="819832" y="19177"/>
                        <a:pt x="816476" y="18699"/>
                      </a:cubicBezTo>
                      <a:cubicBezTo>
                        <a:pt x="815997" y="18699"/>
                        <a:pt x="815517" y="18699"/>
                        <a:pt x="815037" y="18699"/>
                      </a:cubicBezTo>
                      <a:cubicBezTo>
                        <a:pt x="809284" y="17740"/>
                        <a:pt x="803531" y="17260"/>
                        <a:pt x="797778" y="16301"/>
                      </a:cubicBezTo>
                      <a:cubicBezTo>
                        <a:pt x="797299" y="16301"/>
                        <a:pt x="796340" y="16301"/>
                        <a:pt x="795860" y="15822"/>
                      </a:cubicBezTo>
                      <a:cubicBezTo>
                        <a:pt x="789148" y="14863"/>
                        <a:pt x="782437" y="13904"/>
                        <a:pt x="775724" y="13424"/>
                      </a:cubicBezTo>
                      <a:cubicBezTo>
                        <a:pt x="775245" y="13424"/>
                        <a:pt x="775245" y="13424"/>
                        <a:pt x="774765" y="13424"/>
                      </a:cubicBezTo>
                      <a:cubicBezTo>
                        <a:pt x="773327" y="13424"/>
                        <a:pt x="772368" y="12946"/>
                        <a:pt x="770930" y="12946"/>
                      </a:cubicBezTo>
                      <a:cubicBezTo>
                        <a:pt x="765177" y="12466"/>
                        <a:pt x="758944" y="11507"/>
                        <a:pt x="753191" y="11027"/>
                      </a:cubicBezTo>
                      <a:cubicBezTo>
                        <a:pt x="750794" y="10548"/>
                        <a:pt x="748397" y="10548"/>
                        <a:pt x="745519" y="10069"/>
                      </a:cubicBezTo>
                      <a:cubicBezTo>
                        <a:pt x="740246" y="9589"/>
                        <a:pt x="734972" y="9110"/>
                        <a:pt x="729219" y="8630"/>
                      </a:cubicBezTo>
                      <a:cubicBezTo>
                        <a:pt x="727781" y="8630"/>
                        <a:pt x="726342" y="8151"/>
                        <a:pt x="724425" y="8151"/>
                      </a:cubicBezTo>
                      <a:cubicBezTo>
                        <a:pt x="723945" y="8151"/>
                        <a:pt x="722986" y="8151"/>
                        <a:pt x="722028" y="8151"/>
                      </a:cubicBezTo>
                      <a:cubicBezTo>
                        <a:pt x="712439" y="7192"/>
                        <a:pt x="702370" y="6713"/>
                        <a:pt x="692782" y="5754"/>
                      </a:cubicBezTo>
                      <a:cubicBezTo>
                        <a:pt x="690865" y="5754"/>
                        <a:pt x="688947" y="5274"/>
                        <a:pt x="687029" y="5274"/>
                      </a:cubicBezTo>
                      <a:cubicBezTo>
                        <a:pt x="676961" y="4316"/>
                        <a:pt x="666413" y="3836"/>
                        <a:pt x="656346" y="3357"/>
                      </a:cubicBezTo>
                      <a:cubicBezTo>
                        <a:pt x="656346" y="3357"/>
                        <a:pt x="655866" y="3357"/>
                        <a:pt x="655866" y="3357"/>
                      </a:cubicBezTo>
                      <a:cubicBezTo>
                        <a:pt x="654907" y="3357"/>
                        <a:pt x="653948" y="3357"/>
                        <a:pt x="652990" y="3357"/>
                      </a:cubicBezTo>
                      <a:cubicBezTo>
                        <a:pt x="645798" y="2877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8"/>
                      </a:cubicBezTo>
                      <a:cubicBezTo>
                        <a:pt x="616552" y="1439"/>
                        <a:pt x="609361" y="1439"/>
                        <a:pt x="602169" y="960"/>
                      </a:cubicBezTo>
                      <a:cubicBezTo>
                        <a:pt x="600731" y="960"/>
                        <a:pt x="598813" y="960"/>
                        <a:pt x="597375" y="960"/>
                      </a:cubicBezTo>
                      <a:cubicBezTo>
                        <a:pt x="588745" y="480"/>
                        <a:pt x="580115" y="480"/>
                        <a:pt x="571486" y="480"/>
                      </a:cubicBezTo>
                      <a:cubicBezTo>
                        <a:pt x="569089" y="480"/>
                        <a:pt x="567170" y="480"/>
                        <a:pt x="564773" y="480"/>
                      </a:cubicBezTo>
                      <a:cubicBezTo>
                        <a:pt x="558062" y="480"/>
                        <a:pt x="551349" y="480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1" y="0"/>
                      </a:cubicBezTo>
                      <a:cubicBezTo>
                        <a:pt x="533131" y="0"/>
                        <a:pt x="533131" y="0"/>
                        <a:pt x="533131" y="0"/>
                      </a:cubicBezTo>
                      <a:lnTo>
                        <a:pt x="533131" y="0"/>
                      </a:lnTo>
                      <a:cubicBezTo>
                        <a:pt x="533131" y="0"/>
                        <a:pt x="533131" y="0"/>
                        <a:pt x="533131" y="0"/>
                      </a:cubicBez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8" y="0"/>
                      </a:cubicBezTo>
                      <a:cubicBezTo>
                        <a:pt x="501008" y="0"/>
                        <a:pt x="492379" y="0"/>
                        <a:pt x="483269" y="480"/>
                      </a:cubicBezTo>
                      <a:cubicBezTo>
                        <a:pt x="481352" y="480"/>
                        <a:pt x="479434" y="480"/>
                        <a:pt x="477037" y="480"/>
                      </a:cubicBezTo>
                      <a:cubicBezTo>
                        <a:pt x="470325" y="480"/>
                        <a:pt x="463133" y="960"/>
                        <a:pt x="456422" y="960"/>
                      </a:cubicBezTo>
                      <a:cubicBezTo>
                        <a:pt x="453545" y="960"/>
                        <a:pt x="450189" y="960"/>
                        <a:pt x="447312" y="1439"/>
                      </a:cubicBezTo>
                      <a:cubicBezTo>
                        <a:pt x="441559" y="1439"/>
                        <a:pt x="435806" y="1918"/>
                        <a:pt x="430053" y="1918"/>
                      </a:cubicBezTo>
                      <a:cubicBezTo>
                        <a:pt x="428614" y="1918"/>
                        <a:pt x="426696" y="1918"/>
                        <a:pt x="425259" y="1918"/>
                      </a:cubicBezTo>
                      <a:cubicBezTo>
                        <a:pt x="423820" y="1918"/>
                        <a:pt x="422382" y="1918"/>
                        <a:pt x="420943" y="1918"/>
                      </a:cubicBezTo>
                      <a:cubicBezTo>
                        <a:pt x="411354" y="2397"/>
                        <a:pt x="401766" y="2877"/>
                        <a:pt x="392657" y="3357"/>
                      </a:cubicBezTo>
                      <a:cubicBezTo>
                        <a:pt x="391698" y="3357"/>
                        <a:pt x="390739" y="3357"/>
                        <a:pt x="389780" y="3357"/>
                      </a:cubicBezTo>
                      <a:cubicBezTo>
                        <a:pt x="379712" y="3836"/>
                        <a:pt x="369644" y="4794"/>
                        <a:pt x="360055" y="5274"/>
                      </a:cubicBezTo>
                      <a:cubicBezTo>
                        <a:pt x="359097" y="5274"/>
                        <a:pt x="357658" y="5274"/>
                        <a:pt x="356699" y="5274"/>
                      </a:cubicBezTo>
                      <a:cubicBezTo>
                        <a:pt x="354781" y="5274"/>
                        <a:pt x="352864" y="5754"/>
                        <a:pt x="350946" y="5754"/>
                      </a:cubicBezTo>
                      <a:cubicBezTo>
                        <a:pt x="346152" y="6233"/>
                        <a:pt x="341837" y="6713"/>
                        <a:pt x="337042" y="6713"/>
                      </a:cubicBezTo>
                      <a:cubicBezTo>
                        <a:pt x="333686" y="7192"/>
                        <a:pt x="330331" y="7192"/>
                        <a:pt x="326975" y="7671"/>
                      </a:cubicBezTo>
                      <a:cubicBezTo>
                        <a:pt x="322180" y="8151"/>
                        <a:pt x="317865" y="8630"/>
                        <a:pt x="313070" y="9110"/>
                      </a:cubicBezTo>
                      <a:cubicBezTo>
                        <a:pt x="311153" y="9110"/>
                        <a:pt x="308756" y="9589"/>
                        <a:pt x="306838" y="9589"/>
                      </a:cubicBezTo>
                      <a:cubicBezTo>
                        <a:pt x="305400" y="9589"/>
                        <a:pt x="304440" y="10069"/>
                        <a:pt x="303003" y="10069"/>
                      </a:cubicBezTo>
                      <a:cubicBezTo>
                        <a:pt x="299646" y="10548"/>
                        <a:pt x="296290" y="11027"/>
                        <a:pt x="292934" y="11027"/>
                      </a:cubicBezTo>
                      <a:cubicBezTo>
                        <a:pt x="289099" y="11507"/>
                        <a:pt x="285743" y="11986"/>
                        <a:pt x="281907" y="12466"/>
                      </a:cubicBezTo>
                      <a:cubicBezTo>
                        <a:pt x="278551" y="12946"/>
                        <a:pt x="275196" y="13424"/>
                        <a:pt x="272319" y="13904"/>
                      </a:cubicBezTo>
                      <a:cubicBezTo>
                        <a:pt x="269921" y="14383"/>
                        <a:pt x="268004" y="14383"/>
                        <a:pt x="265607" y="14863"/>
                      </a:cubicBezTo>
                      <a:cubicBezTo>
                        <a:pt x="264168" y="14863"/>
                        <a:pt x="262730" y="15343"/>
                        <a:pt x="261291" y="15343"/>
                      </a:cubicBezTo>
                      <a:cubicBezTo>
                        <a:pt x="258415" y="15822"/>
                        <a:pt x="256018" y="16301"/>
                        <a:pt x="253141" y="16301"/>
                      </a:cubicBezTo>
                      <a:cubicBezTo>
                        <a:pt x="249306" y="16780"/>
                        <a:pt x="245950" y="17260"/>
                        <a:pt x="242114" y="17740"/>
                      </a:cubicBezTo>
                      <a:cubicBezTo>
                        <a:pt x="239717" y="18219"/>
                        <a:pt x="236841" y="18699"/>
                        <a:pt x="234444" y="19177"/>
                      </a:cubicBezTo>
                      <a:cubicBezTo>
                        <a:pt x="233005" y="19177"/>
                        <a:pt x="231567" y="19657"/>
                        <a:pt x="230128" y="19657"/>
                      </a:cubicBezTo>
                      <a:cubicBezTo>
                        <a:pt x="227731" y="20137"/>
                        <a:pt x="225814" y="20616"/>
                        <a:pt x="223417" y="20616"/>
                      </a:cubicBezTo>
                      <a:cubicBezTo>
                        <a:pt x="221019" y="21096"/>
                        <a:pt x="219102" y="21575"/>
                        <a:pt x="216705" y="21575"/>
                      </a:cubicBezTo>
                      <a:cubicBezTo>
                        <a:pt x="212869" y="22054"/>
                        <a:pt x="209034" y="23013"/>
                        <a:pt x="205198" y="23493"/>
                      </a:cubicBezTo>
                      <a:cubicBezTo>
                        <a:pt x="203281" y="23972"/>
                        <a:pt x="201362" y="23972"/>
                        <a:pt x="199445" y="24452"/>
                      </a:cubicBezTo>
                      <a:cubicBezTo>
                        <a:pt x="198965" y="24452"/>
                        <a:pt x="198486" y="24452"/>
                        <a:pt x="198006" y="24931"/>
                      </a:cubicBezTo>
                      <a:cubicBezTo>
                        <a:pt x="192733" y="25890"/>
                        <a:pt x="187939" y="26849"/>
                        <a:pt x="183145" y="28287"/>
                      </a:cubicBezTo>
                      <a:cubicBezTo>
                        <a:pt x="178350" y="29246"/>
                        <a:pt x="173556" y="30205"/>
                        <a:pt x="169240" y="31643"/>
                      </a:cubicBezTo>
                      <a:cubicBezTo>
                        <a:pt x="169240" y="31643"/>
                        <a:pt x="168762" y="31643"/>
                        <a:pt x="168762" y="31643"/>
                      </a:cubicBezTo>
                      <a:cubicBezTo>
                        <a:pt x="167802" y="32123"/>
                        <a:pt x="166364" y="32123"/>
                        <a:pt x="165405" y="32602"/>
                      </a:cubicBezTo>
                      <a:cubicBezTo>
                        <a:pt x="162049" y="33560"/>
                        <a:pt x="159173" y="34040"/>
                        <a:pt x="156296" y="34999"/>
                      </a:cubicBezTo>
                      <a:cubicBezTo>
                        <a:pt x="154857" y="35479"/>
                        <a:pt x="152940" y="35958"/>
                        <a:pt x="151502" y="36437"/>
                      </a:cubicBezTo>
                      <a:cubicBezTo>
                        <a:pt x="149104" y="37396"/>
                        <a:pt x="146227" y="37876"/>
                        <a:pt x="143830" y="38835"/>
                      </a:cubicBezTo>
                      <a:cubicBezTo>
                        <a:pt x="143351" y="38835"/>
                        <a:pt x="142393" y="39315"/>
                        <a:pt x="141913" y="39315"/>
                      </a:cubicBezTo>
                      <a:cubicBezTo>
                        <a:pt x="140954" y="39793"/>
                        <a:pt x="140474" y="39793"/>
                        <a:pt x="139516" y="40273"/>
                      </a:cubicBezTo>
                      <a:cubicBezTo>
                        <a:pt x="136639" y="41232"/>
                        <a:pt x="133763" y="42190"/>
                        <a:pt x="131366" y="43149"/>
                      </a:cubicBezTo>
                      <a:cubicBezTo>
                        <a:pt x="129927" y="43629"/>
                        <a:pt x="128968" y="44109"/>
                        <a:pt x="127530" y="44588"/>
                      </a:cubicBezTo>
                      <a:cubicBezTo>
                        <a:pt x="124174" y="45546"/>
                        <a:pt x="121297" y="46985"/>
                        <a:pt x="118421" y="47943"/>
                      </a:cubicBezTo>
                      <a:cubicBezTo>
                        <a:pt x="117941" y="47943"/>
                        <a:pt x="117461" y="48423"/>
                        <a:pt x="116983" y="48423"/>
                      </a:cubicBezTo>
                      <a:cubicBezTo>
                        <a:pt x="116983" y="48423"/>
                        <a:pt x="116983" y="48423"/>
                        <a:pt x="116503" y="48423"/>
                      </a:cubicBezTo>
                      <a:cubicBezTo>
                        <a:pt x="116024" y="48423"/>
                        <a:pt x="115544" y="48903"/>
                        <a:pt x="115064" y="48903"/>
                      </a:cubicBezTo>
                      <a:cubicBezTo>
                        <a:pt x="113147" y="49862"/>
                        <a:pt x="110750" y="50820"/>
                        <a:pt x="108832" y="51779"/>
                      </a:cubicBezTo>
                      <a:cubicBezTo>
                        <a:pt x="107873" y="52259"/>
                        <a:pt x="107394" y="52259"/>
                        <a:pt x="106435" y="52738"/>
                      </a:cubicBezTo>
                      <a:cubicBezTo>
                        <a:pt x="104997" y="53698"/>
                        <a:pt x="103078" y="54176"/>
                        <a:pt x="101641" y="55135"/>
                      </a:cubicBezTo>
                      <a:cubicBezTo>
                        <a:pt x="101161" y="55615"/>
                        <a:pt x="100202" y="56095"/>
                        <a:pt x="99722" y="56095"/>
                      </a:cubicBezTo>
                      <a:cubicBezTo>
                        <a:pt x="98284" y="57053"/>
                        <a:pt x="96367" y="58012"/>
                        <a:pt x="94928" y="58492"/>
                      </a:cubicBezTo>
                      <a:cubicBezTo>
                        <a:pt x="94449" y="58492"/>
                        <a:pt x="93969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1" y="58971"/>
                      </a:cubicBezTo>
                      <a:cubicBezTo>
                        <a:pt x="91092" y="59929"/>
                        <a:pt x="89655" y="61368"/>
                        <a:pt x="88217" y="62326"/>
                      </a:cubicBezTo>
                      <a:cubicBezTo>
                        <a:pt x="87737" y="62326"/>
                        <a:pt x="87737" y="62806"/>
                        <a:pt x="87258" y="62806"/>
                      </a:cubicBezTo>
                      <a:cubicBezTo>
                        <a:pt x="85819" y="63765"/>
                        <a:pt x="84861" y="64724"/>
                        <a:pt x="83901" y="65683"/>
                      </a:cubicBezTo>
                      <a:cubicBezTo>
                        <a:pt x="83422" y="66162"/>
                        <a:pt x="82942" y="66642"/>
                        <a:pt x="82464" y="67121"/>
                      </a:cubicBezTo>
                      <a:cubicBezTo>
                        <a:pt x="81504" y="68081"/>
                        <a:pt x="81025" y="68559"/>
                        <a:pt x="80066" y="69518"/>
                      </a:cubicBezTo>
                      <a:cubicBezTo>
                        <a:pt x="79586" y="69998"/>
                        <a:pt x="79107" y="70478"/>
                        <a:pt x="78628" y="70956"/>
                      </a:cubicBezTo>
                      <a:cubicBezTo>
                        <a:pt x="78148" y="71915"/>
                        <a:pt x="77189" y="72395"/>
                        <a:pt x="76709" y="73354"/>
                      </a:cubicBezTo>
                      <a:cubicBezTo>
                        <a:pt x="76231" y="73834"/>
                        <a:pt x="76231" y="74312"/>
                        <a:pt x="75751" y="74792"/>
                      </a:cubicBezTo>
                      <a:cubicBezTo>
                        <a:pt x="75272" y="75751"/>
                        <a:pt x="74792" y="76231"/>
                        <a:pt x="74312" y="77189"/>
                      </a:cubicBezTo>
                      <a:cubicBezTo>
                        <a:pt x="74312" y="77669"/>
                        <a:pt x="73834" y="78148"/>
                        <a:pt x="73834" y="78628"/>
                      </a:cubicBezTo>
                      <a:cubicBezTo>
                        <a:pt x="73354" y="79586"/>
                        <a:pt x="73354" y="80066"/>
                        <a:pt x="72875" y="81025"/>
                      </a:cubicBezTo>
                      <a:cubicBezTo>
                        <a:pt x="72875" y="81504"/>
                        <a:pt x="72395" y="81984"/>
                        <a:pt x="72395" y="81984"/>
                      </a:cubicBezTo>
                      <a:cubicBezTo>
                        <a:pt x="71915" y="83422"/>
                        <a:pt x="71915" y="84381"/>
                        <a:pt x="71915" y="85819"/>
                      </a:cubicBezTo>
                      <a:lnTo>
                        <a:pt x="71915" y="85819"/>
                      </a:lnTo>
                      <a:lnTo>
                        <a:pt x="70956" y="109791"/>
                      </a:lnTo>
                      <a:lnTo>
                        <a:pt x="69998" y="137119"/>
                      </a:lnTo>
                      <a:cubicBezTo>
                        <a:pt x="69518" y="137119"/>
                        <a:pt x="69518" y="137119"/>
                        <a:pt x="69039" y="136639"/>
                      </a:cubicBezTo>
                      <a:cubicBezTo>
                        <a:pt x="66642" y="135680"/>
                        <a:pt x="64245" y="134721"/>
                        <a:pt x="61848" y="133763"/>
                      </a:cubicBezTo>
                      <a:cubicBezTo>
                        <a:pt x="58012" y="132324"/>
                        <a:pt x="54656" y="130886"/>
                        <a:pt x="51300" y="129447"/>
                      </a:cubicBezTo>
                      <a:cubicBezTo>
                        <a:pt x="51300" y="129447"/>
                        <a:pt x="50820" y="129447"/>
                        <a:pt x="50820" y="128968"/>
                      </a:cubicBezTo>
                      <a:cubicBezTo>
                        <a:pt x="47465" y="127530"/>
                        <a:pt x="44109" y="126091"/>
                        <a:pt x="41232" y="124174"/>
                      </a:cubicBezTo>
                      <a:cubicBezTo>
                        <a:pt x="40752" y="123694"/>
                        <a:pt x="39793" y="123694"/>
                        <a:pt x="39315" y="123215"/>
                      </a:cubicBezTo>
                      <a:cubicBezTo>
                        <a:pt x="36437" y="121777"/>
                        <a:pt x="33560" y="119858"/>
                        <a:pt x="30684" y="118421"/>
                      </a:cubicBezTo>
                      <a:cubicBezTo>
                        <a:pt x="29726" y="117941"/>
                        <a:pt x="29246" y="117461"/>
                        <a:pt x="28766" y="116983"/>
                      </a:cubicBezTo>
                      <a:cubicBezTo>
                        <a:pt x="26849" y="115544"/>
                        <a:pt x="24931" y="114585"/>
                        <a:pt x="23013" y="113147"/>
                      </a:cubicBezTo>
                      <a:cubicBezTo>
                        <a:pt x="22054" y="112667"/>
                        <a:pt x="21575" y="112188"/>
                        <a:pt x="20616" y="111708"/>
                      </a:cubicBezTo>
                      <a:cubicBezTo>
                        <a:pt x="19177" y="110270"/>
                        <a:pt x="17260" y="109311"/>
                        <a:pt x="15822" y="107873"/>
                      </a:cubicBezTo>
                      <a:cubicBezTo>
                        <a:pt x="15343" y="107394"/>
                        <a:pt x="14863" y="106914"/>
                        <a:pt x="14383" y="106435"/>
                      </a:cubicBezTo>
                      <a:cubicBezTo>
                        <a:pt x="12466" y="104517"/>
                        <a:pt x="11027" y="103078"/>
                        <a:pt x="9589" y="101161"/>
                      </a:cubicBezTo>
                      <a:cubicBezTo>
                        <a:pt x="9110" y="100681"/>
                        <a:pt x="9110" y="100681"/>
                        <a:pt x="9110" y="100202"/>
                      </a:cubicBezTo>
                      <a:cubicBezTo>
                        <a:pt x="8151" y="98764"/>
                        <a:pt x="7192" y="97325"/>
                        <a:pt x="6233" y="95887"/>
                      </a:cubicBezTo>
                      <a:cubicBezTo>
                        <a:pt x="5754" y="95408"/>
                        <a:pt x="5754" y="94928"/>
                        <a:pt x="5274" y="94449"/>
                      </a:cubicBezTo>
                      <a:cubicBezTo>
                        <a:pt x="4794" y="93011"/>
                        <a:pt x="4316" y="92052"/>
                        <a:pt x="3836" y="90614"/>
                      </a:cubicBezTo>
                      <a:cubicBezTo>
                        <a:pt x="3836" y="90134"/>
                        <a:pt x="3357" y="89655"/>
                        <a:pt x="3357" y="89175"/>
                      </a:cubicBezTo>
                      <a:cubicBezTo>
                        <a:pt x="2877" y="87258"/>
                        <a:pt x="2877" y="85819"/>
                        <a:pt x="2877" y="83901"/>
                      </a:cubicBezTo>
                      <a:lnTo>
                        <a:pt x="0" y="179788"/>
                      </a:lnTo>
                      <a:cubicBezTo>
                        <a:pt x="0" y="181706"/>
                        <a:pt x="0" y="183145"/>
                        <a:pt x="480" y="185062"/>
                      </a:cubicBezTo>
                      <a:cubicBezTo>
                        <a:pt x="480" y="185542"/>
                        <a:pt x="960" y="186021"/>
                        <a:pt x="960" y="186500"/>
                      </a:cubicBezTo>
                      <a:cubicBezTo>
                        <a:pt x="1439" y="187939"/>
                        <a:pt x="1918" y="188898"/>
                        <a:pt x="2397" y="190336"/>
                      </a:cubicBezTo>
                      <a:cubicBezTo>
                        <a:pt x="2877" y="190815"/>
                        <a:pt x="2877" y="191295"/>
                        <a:pt x="3357" y="191774"/>
                      </a:cubicBezTo>
                      <a:cubicBezTo>
                        <a:pt x="4316" y="193212"/>
                        <a:pt x="5274" y="194651"/>
                        <a:pt x="6233" y="196089"/>
                      </a:cubicBezTo>
                      <a:cubicBezTo>
                        <a:pt x="6713" y="196568"/>
                        <a:pt x="6713" y="196568"/>
                        <a:pt x="6713" y="197048"/>
                      </a:cubicBezTo>
                      <a:cubicBezTo>
                        <a:pt x="8151" y="198965"/>
                        <a:pt x="9589" y="200404"/>
                        <a:pt x="11507" y="202322"/>
                      </a:cubicBezTo>
                      <a:cubicBezTo>
                        <a:pt x="11986" y="202801"/>
                        <a:pt x="12466" y="203281"/>
                        <a:pt x="12946" y="203759"/>
                      </a:cubicBezTo>
                      <a:cubicBezTo>
                        <a:pt x="14383" y="205198"/>
                        <a:pt x="15822" y="206157"/>
                        <a:pt x="17740" y="207595"/>
                      </a:cubicBezTo>
                      <a:cubicBezTo>
                        <a:pt x="18699" y="208075"/>
                        <a:pt x="19177" y="208554"/>
                        <a:pt x="20137" y="209034"/>
                      </a:cubicBezTo>
                      <a:cubicBezTo>
                        <a:pt x="22054" y="210472"/>
                        <a:pt x="23972" y="211431"/>
                        <a:pt x="25890" y="212869"/>
                      </a:cubicBezTo>
                      <a:cubicBezTo>
                        <a:pt x="26369" y="213348"/>
                        <a:pt x="27329" y="213828"/>
                        <a:pt x="27807" y="214308"/>
                      </a:cubicBezTo>
                      <a:cubicBezTo>
                        <a:pt x="28287" y="214308"/>
                        <a:pt x="28287" y="214787"/>
                        <a:pt x="28766" y="214787"/>
                      </a:cubicBezTo>
                      <a:cubicBezTo>
                        <a:pt x="31163" y="216225"/>
                        <a:pt x="33560" y="217664"/>
                        <a:pt x="36437" y="219102"/>
                      </a:cubicBezTo>
                      <a:cubicBezTo>
                        <a:pt x="36917" y="219581"/>
                        <a:pt x="37876" y="219581"/>
                        <a:pt x="38355" y="220061"/>
                      </a:cubicBezTo>
                      <a:cubicBezTo>
                        <a:pt x="41232" y="221499"/>
                        <a:pt x="44588" y="222937"/>
                        <a:pt x="47943" y="224855"/>
                      </a:cubicBezTo>
                      <a:cubicBezTo>
                        <a:pt x="47943" y="224855"/>
                        <a:pt x="48423" y="224855"/>
                        <a:pt x="48423" y="225334"/>
                      </a:cubicBezTo>
                      <a:cubicBezTo>
                        <a:pt x="50820" y="226294"/>
                        <a:pt x="53698" y="227731"/>
                        <a:pt x="56573" y="228691"/>
                      </a:cubicBezTo>
                      <a:cubicBezTo>
                        <a:pt x="57532" y="229170"/>
                        <a:pt x="58012" y="229170"/>
                        <a:pt x="58971" y="229649"/>
                      </a:cubicBezTo>
                      <a:cubicBezTo>
                        <a:pt x="61368" y="230608"/>
                        <a:pt x="63765" y="231567"/>
                        <a:pt x="66162" y="232525"/>
                      </a:cubicBezTo>
                      <a:cubicBezTo>
                        <a:pt x="68559" y="233485"/>
                        <a:pt x="70956" y="234444"/>
                        <a:pt x="73354" y="234923"/>
                      </a:cubicBezTo>
                      <a:cubicBezTo>
                        <a:pt x="75751" y="235882"/>
                        <a:pt x="78628" y="236841"/>
                        <a:pt x="81025" y="237320"/>
                      </a:cubicBezTo>
                      <a:cubicBezTo>
                        <a:pt x="82942" y="237800"/>
                        <a:pt x="84381" y="238280"/>
                        <a:pt x="86298" y="239238"/>
                      </a:cubicBezTo>
                      <a:cubicBezTo>
                        <a:pt x="87258" y="239717"/>
                        <a:pt x="88217" y="239717"/>
                        <a:pt x="89175" y="240197"/>
                      </a:cubicBezTo>
                      <a:cubicBezTo>
                        <a:pt x="91572" y="240677"/>
                        <a:pt x="93490" y="241635"/>
                        <a:pt x="95887" y="242114"/>
                      </a:cubicBezTo>
                      <a:cubicBezTo>
                        <a:pt x="99244" y="243074"/>
                        <a:pt x="102120" y="244032"/>
                        <a:pt x="105475" y="244991"/>
                      </a:cubicBezTo>
                      <a:cubicBezTo>
                        <a:pt x="107873" y="245471"/>
                        <a:pt x="110270" y="246430"/>
                        <a:pt x="112667" y="246908"/>
                      </a:cubicBezTo>
                      <a:cubicBezTo>
                        <a:pt x="114105" y="247388"/>
                        <a:pt x="115544" y="247868"/>
                        <a:pt x="117461" y="248347"/>
                      </a:cubicBezTo>
                      <a:cubicBezTo>
                        <a:pt x="119380" y="248827"/>
                        <a:pt x="121777" y="249306"/>
                        <a:pt x="123694" y="249785"/>
                      </a:cubicBezTo>
                      <a:cubicBezTo>
                        <a:pt x="126091" y="250265"/>
                        <a:pt x="128010" y="250744"/>
                        <a:pt x="130407" y="251224"/>
                      </a:cubicBezTo>
                      <a:cubicBezTo>
                        <a:pt x="134721" y="252183"/>
                        <a:pt x="139036" y="253141"/>
                        <a:pt x="143351" y="254100"/>
                      </a:cubicBezTo>
                      <a:cubicBezTo>
                        <a:pt x="145269" y="254580"/>
                        <a:pt x="147666" y="255060"/>
                        <a:pt x="149584" y="255538"/>
                      </a:cubicBezTo>
                      <a:cubicBezTo>
                        <a:pt x="150063" y="255538"/>
                        <a:pt x="150543" y="256018"/>
                        <a:pt x="151502" y="256018"/>
                      </a:cubicBezTo>
                      <a:cubicBezTo>
                        <a:pt x="157255" y="257457"/>
                        <a:pt x="163487" y="258415"/>
                        <a:pt x="170199" y="259854"/>
                      </a:cubicBezTo>
                      <a:cubicBezTo>
                        <a:pt x="170679" y="259854"/>
                        <a:pt x="171159" y="259854"/>
                        <a:pt x="171638" y="260333"/>
                      </a:cubicBezTo>
                      <a:cubicBezTo>
                        <a:pt x="177390" y="261291"/>
                        <a:pt x="183145" y="262730"/>
                        <a:pt x="189376" y="263689"/>
                      </a:cubicBezTo>
                      <a:cubicBezTo>
                        <a:pt x="190815" y="264168"/>
                        <a:pt x="192253" y="264168"/>
                        <a:pt x="193692" y="264648"/>
                      </a:cubicBezTo>
                      <a:cubicBezTo>
                        <a:pt x="200404" y="265607"/>
                        <a:pt x="207116" y="267046"/>
                        <a:pt x="213828" y="268004"/>
                      </a:cubicBezTo>
                      <a:cubicBezTo>
                        <a:pt x="216225" y="268483"/>
                        <a:pt x="218142" y="268483"/>
                        <a:pt x="220540" y="268963"/>
                      </a:cubicBezTo>
                      <a:cubicBezTo>
                        <a:pt x="223897" y="269443"/>
                        <a:pt x="227731" y="269921"/>
                        <a:pt x="231088" y="270401"/>
                      </a:cubicBezTo>
                      <a:cubicBezTo>
                        <a:pt x="232047" y="270401"/>
                        <a:pt x="233485" y="270880"/>
                        <a:pt x="234444" y="270880"/>
                      </a:cubicBezTo>
                      <a:cubicBezTo>
                        <a:pt x="238758" y="271360"/>
                        <a:pt x="242594" y="271840"/>
                        <a:pt x="246908" y="272799"/>
                      </a:cubicBezTo>
                      <a:cubicBezTo>
                        <a:pt x="250265" y="273277"/>
                        <a:pt x="254100" y="273757"/>
                        <a:pt x="257936" y="274237"/>
                      </a:cubicBezTo>
                      <a:cubicBezTo>
                        <a:pt x="262251" y="274716"/>
                        <a:pt x="266566" y="275196"/>
                        <a:pt x="270880" y="275674"/>
                      </a:cubicBezTo>
                      <a:cubicBezTo>
                        <a:pt x="273757" y="276154"/>
                        <a:pt x="276634" y="276154"/>
                        <a:pt x="279031" y="276634"/>
                      </a:cubicBezTo>
                      <a:cubicBezTo>
                        <a:pt x="279990" y="276634"/>
                        <a:pt x="280469" y="276634"/>
                        <a:pt x="281429" y="277113"/>
                      </a:cubicBezTo>
                      <a:cubicBezTo>
                        <a:pt x="289099" y="278072"/>
                        <a:pt x="296770" y="279031"/>
                        <a:pt x="304440" y="279510"/>
                      </a:cubicBezTo>
                      <a:cubicBezTo>
                        <a:pt x="305400" y="279510"/>
                        <a:pt x="306838" y="279990"/>
                        <a:pt x="307797" y="279990"/>
                      </a:cubicBezTo>
                      <a:cubicBezTo>
                        <a:pt x="316426" y="280949"/>
                        <a:pt x="325536" y="281907"/>
                        <a:pt x="334645" y="282387"/>
                      </a:cubicBezTo>
                      <a:cubicBezTo>
                        <a:pt x="335125" y="282387"/>
                        <a:pt x="335604" y="282387"/>
                        <a:pt x="336084" y="282387"/>
                      </a:cubicBezTo>
                      <a:cubicBezTo>
                        <a:pt x="337042" y="282387"/>
                        <a:pt x="338481" y="282387"/>
                        <a:pt x="339919" y="282866"/>
                      </a:cubicBezTo>
                      <a:cubicBezTo>
                        <a:pt x="349987" y="283826"/>
                        <a:pt x="360535" y="284784"/>
                        <a:pt x="371082" y="285263"/>
                      </a:cubicBezTo>
                      <a:cubicBezTo>
                        <a:pt x="373480" y="285263"/>
                        <a:pt x="375877" y="285743"/>
                        <a:pt x="377794" y="285743"/>
                      </a:cubicBezTo>
                      <a:cubicBezTo>
                        <a:pt x="389301" y="286702"/>
                        <a:pt x="400807" y="287182"/>
                        <a:pt x="412313" y="288140"/>
                      </a:cubicBezTo>
                      <a:cubicBezTo>
                        <a:pt x="413273" y="288140"/>
                        <a:pt x="414231" y="288140"/>
                        <a:pt x="414710" y="288140"/>
                      </a:cubicBezTo>
                      <a:cubicBezTo>
                        <a:pt x="416629" y="288140"/>
                        <a:pt x="418546" y="288140"/>
                        <a:pt x="420943" y="288620"/>
                      </a:cubicBezTo>
                      <a:cubicBezTo>
                        <a:pt x="428135" y="289099"/>
                        <a:pt x="435326" y="289579"/>
                        <a:pt x="442039" y="289579"/>
                      </a:cubicBezTo>
                      <a:cubicBezTo>
                        <a:pt x="445395" y="289579"/>
                        <a:pt x="448750" y="290057"/>
                        <a:pt x="452106" y="290057"/>
                      </a:cubicBezTo>
                      <a:cubicBezTo>
                        <a:pt x="459778" y="290537"/>
                        <a:pt x="467448" y="290537"/>
                        <a:pt x="475119" y="291017"/>
                      </a:cubicBezTo>
                      <a:cubicBezTo>
                        <a:pt x="477516" y="291017"/>
                        <a:pt x="479914" y="291017"/>
                        <a:pt x="482311" y="291496"/>
                      </a:cubicBezTo>
                      <a:cubicBezTo>
                        <a:pt x="492379" y="291976"/>
                        <a:pt x="502447" y="291976"/>
                        <a:pt x="512515" y="292455"/>
                      </a:cubicBezTo>
                      <a:cubicBezTo>
                        <a:pt x="514913" y="292455"/>
                        <a:pt x="517310" y="292455"/>
                        <a:pt x="519227" y="292455"/>
                      </a:cubicBezTo>
                      <a:cubicBezTo>
                        <a:pt x="526898" y="292455"/>
                        <a:pt x="535049" y="292934"/>
                        <a:pt x="542720" y="292934"/>
                      </a:cubicBezTo>
                      <a:cubicBezTo>
                        <a:pt x="546076" y="292934"/>
                        <a:pt x="549432" y="292934"/>
                        <a:pt x="552787" y="292934"/>
                      </a:cubicBezTo>
                      <a:cubicBezTo>
                        <a:pt x="559979" y="292934"/>
                        <a:pt x="567170" y="292934"/>
                        <a:pt x="574362" y="292934"/>
                      </a:cubicBezTo>
                      <a:cubicBezTo>
                        <a:pt x="577239" y="292934"/>
                        <a:pt x="580595" y="292934"/>
                        <a:pt x="583472" y="292934"/>
                      </a:cubicBezTo>
                      <a:cubicBezTo>
                        <a:pt x="593061" y="292934"/>
                        <a:pt x="602649" y="292934"/>
                        <a:pt x="611758" y="292455"/>
                      </a:cubicBezTo>
                      <a:cubicBezTo>
                        <a:pt x="612238" y="292455"/>
                        <a:pt x="612717" y="292455"/>
                        <a:pt x="613196" y="292455"/>
                      </a:cubicBezTo>
                      <a:cubicBezTo>
                        <a:pt x="623264" y="292455"/>
                        <a:pt x="632853" y="291976"/>
                        <a:pt x="642921" y="291976"/>
                      </a:cubicBezTo>
                      <a:cubicBezTo>
                        <a:pt x="645798" y="291976"/>
                        <a:pt x="648674" y="291976"/>
                        <a:pt x="652030" y="291496"/>
                      </a:cubicBezTo>
                      <a:cubicBezTo>
                        <a:pt x="659221" y="291496"/>
                        <a:pt x="665934" y="291017"/>
                        <a:pt x="673126" y="290537"/>
                      </a:cubicBezTo>
                      <a:cubicBezTo>
                        <a:pt x="675043" y="290537"/>
                        <a:pt x="676482" y="290537"/>
                        <a:pt x="678399" y="290537"/>
                      </a:cubicBezTo>
                      <a:cubicBezTo>
                        <a:pt x="679837" y="290537"/>
                        <a:pt x="680796" y="290537"/>
                        <a:pt x="682234" y="290537"/>
                      </a:cubicBezTo>
                      <a:cubicBezTo>
                        <a:pt x="693742" y="290057"/>
                        <a:pt x="705727" y="289579"/>
                        <a:pt x="716753" y="288620"/>
                      </a:cubicBezTo>
                      <a:cubicBezTo>
                        <a:pt x="718192" y="288620"/>
                        <a:pt x="720110" y="288620"/>
                        <a:pt x="721548" y="288140"/>
                      </a:cubicBezTo>
                      <a:cubicBezTo>
                        <a:pt x="732096" y="287660"/>
                        <a:pt x="742644" y="286702"/>
                        <a:pt x="752711" y="286223"/>
                      </a:cubicBezTo>
                      <a:cubicBezTo>
                        <a:pt x="754150" y="286223"/>
                        <a:pt x="755588" y="286223"/>
                        <a:pt x="757027" y="285743"/>
                      </a:cubicBezTo>
                      <a:cubicBezTo>
                        <a:pt x="757985" y="285743"/>
                        <a:pt x="758944" y="285743"/>
                        <a:pt x="759903" y="285743"/>
                      </a:cubicBezTo>
                      <a:cubicBezTo>
                        <a:pt x="767574" y="285263"/>
                        <a:pt x="774765" y="284784"/>
                        <a:pt x="782437" y="283826"/>
                      </a:cubicBezTo>
                      <a:cubicBezTo>
                        <a:pt x="783874" y="283826"/>
                        <a:pt x="785313" y="283826"/>
                        <a:pt x="786271" y="283346"/>
                      </a:cubicBezTo>
                      <a:cubicBezTo>
                        <a:pt x="794901" y="282387"/>
                        <a:pt x="803531" y="281907"/>
                        <a:pt x="812161" y="280949"/>
                      </a:cubicBezTo>
                      <a:cubicBezTo>
                        <a:pt x="812640" y="280949"/>
                        <a:pt x="813120" y="280949"/>
                        <a:pt x="813600" y="280949"/>
                      </a:cubicBezTo>
                      <a:cubicBezTo>
                        <a:pt x="816476" y="280469"/>
                        <a:pt x="818873" y="280469"/>
                        <a:pt x="821750" y="279990"/>
                      </a:cubicBezTo>
                      <a:cubicBezTo>
                        <a:pt x="826065" y="279510"/>
                        <a:pt x="830380" y="279031"/>
                        <a:pt x="835175" y="278551"/>
                      </a:cubicBezTo>
                      <a:cubicBezTo>
                        <a:pt x="838530" y="278072"/>
                        <a:pt x="841886" y="277593"/>
                        <a:pt x="845242" y="277113"/>
                      </a:cubicBezTo>
                      <a:cubicBezTo>
                        <a:pt x="849558" y="276634"/>
                        <a:pt x="853872" y="276154"/>
                        <a:pt x="857708" y="275674"/>
                      </a:cubicBezTo>
                      <a:cubicBezTo>
                        <a:pt x="858666" y="275674"/>
                        <a:pt x="859625" y="275674"/>
                        <a:pt x="860584" y="275196"/>
                      </a:cubicBezTo>
                      <a:cubicBezTo>
                        <a:pt x="863461" y="274716"/>
                        <a:pt x="866338" y="274237"/>
                        <a:pt x="868735" y="274237"/>
                      </a:cubicBezTo>
                      <a:cubicBezTo>
                        <a:pt x="872091" y="273757"/>
                        <a:pt x="874967" y="273277"/>
                        <a:pt x="878324" y="272799"/>
                      </a:cubicBezTo>
                      <a:cubicBezTo>
                        <a:pt x="882158" y="272319"/>
                        <a:pt x="885515" y="271840"/>
                        <a:pt x="889350" y="270880"/>
                      </a:cubicBezTo>
                      <a:cubicBezTo>
                        <a:pt x="892227" y="270401"/>
                        <a:pt x="895582" y="269921"/>
                        <a:pt x="898460" y="269443"/>
                      </a:cubicBezTo>
                      <a:cubicBezTo>
                        <a:pt x="898938" y="269443"/>
                        <a:pt x="899898" y="269443"/>
                        <a:pt x="900377" y="268963"/>
                      </a:cubicBezTo>
                      <a:cubicBezTo>
                        <a:pt x="903733" y="268483"/>
                        <a:pt x="906610" y="268004"/>
                        <a:pt x="909966" y="267524"/>
                      </a:cubicBezTo>
                      <a:cubicBezTo>
                        <a:pt x="912363" y="267046"/>
                        <a:pt x="915240" y="266566"/>
                        <a:pt x="917637" y="266086"/>
                      </a:cubicBezTo>
                      <a:cubicBezTo>
                        <a:pt x="921951" y="265127"/>
                        <a:pt x="925787" y="264648"/>
                        <a:pt x="929623" y="263689"/>
                      </a:cubicBezTo>
                      <a:cubicBezTo>
                        <a:pt x="931540" y="263210"/>
                        <a:pt x="933937" y="262730"/>
                        <a:pt x="935856" y="262251"/>
                      </a:cubicBezTo>
                      <a:cubicBezTo>
                        <a:pt x="935856" y="262251"/>
                        <a:pt x="936334" y="262251"/>
                        <a:pt x="936334" y="262251"/>
                      </a:cubicBezTo>
                      <a:cubicBezTo>
                        <a:pt x="942087" y="261291"/>
                        <a:pt x="947841" y="259854"/>
                        <a:pt x="953594" y="258415"/>
                      </a:cubicBezTo>
                      <a:cubicBezTo>
                        <a:pt x="958868" y="256977"/>
                        <a:pt x="964142" y="256018"/>
                        <a:pt x="969416" y="254580"/>
                      </a:cubicBezTo>
                      <a:cubicBezTo>
                        <a:pt x="969416" y="254580"/>
                        <a:pt x="969895" y="254580"/>
                        <a:pt x="969895" y="254580"/>
                      </a:cubicBezTo>
                      <a:cubicBezTo>
                        <a:pt x="971333" y="254100"/>
                        <a:pt x="972292" y="254100"/>
                        <a:pt x="973730" y="253621"/>
                      </a:cubicBezTo>
                      <a:cubicBezTo>
                        <a:pt x="977566" y="252663"/>
                        <a:pt x="980922" y="251703"/>
                        <a:pt x="984278" y="250744"/>
                      </a:cubicBezTo>
                      <a:cubicBezTo>
                        <a:pt x="986196" y="250265"/>
                        <a:pt x="987634" y="249785"/>
                        <a:pt x="989552" y="249306"/>
                      </a:cubicBezTo>
                      <a:cubicBezTo>
                        <a:pt x="992428" y="248347"/>
                        <a:pt x="995305" y="247388"/>
                        <a:pt x="998182" y="246908"/>
                      </a:cubicBezTo>
                      <a:cubicBezTo>
                        <a:pt x="998661" y="246908"/>
                        <a:pt x="999619" y="246430"/>
                        <a:pt x="1000099" y="246430"/>
                      </a:cubicBezTo>
                      <a:cubicBezTo>
                        <a:pt x="1001058" y="245950"/>
                        <a:pt x="1002017" y="245950"/>
                        <a:pt x="1002976" y="245471"/>
                      </a:cubicBezTo>
                      <a:cubicBezTo>
                        <a:pt x="1006332" y="244511"/>
                        <a:pt x="1009688" y="243553"/>
                        <a:pt x="1012565" y="242114"/>
                      </a:cubicBezTo>
                      <a:cubicBezTo>
                        <a:pt x="1014002" y="241635"/>
                        <a:pt x="1015441" y="241155"/>
                        <a:pt x="1016879" y="240677"/>
                      </a:cubicBezTo>
                      <a:cubicBezTo>
                        <a:pt x="1020235" y="239238"/>
                        <a:pt x="1024071" y="238280"/>
                        <a:pt x="1026948" y="236841"/>
                      </a:cubicBezTo>
                      <a:cubicBezTo>
                        <a:pt x="1027427" y="236841"/>
                        <a:pt x="1027907" y="236361"/>
                        <a:pt x="1028385" y="236361"/>
                      </a:cubicBezTo>
                      <a:cubicBezTo>
                        <a:pt x="1028385" y="236361"/>
                        <a:pt x="1028385" y="236361"/>
                        <a:pt x="1028865" y="236361"/>
                      </a:cubicBezTo>
                      <a:cubicBezTo>
                        <a:pt x="1029345" y="236361"/>
                        <a:pt x="1029824" y="235882"/>
                        <a:pt x="1030304" y="235882"/>
                      </a:cubicBezTo>
                      <a:cubicBezTo>
                        <a:pt x="1032701" y="234923"/>
                        <a:pt x="1035098" y="233964"/>
                        <a:pt x="1037015" y="233005"/>
                      </a:cubicBezTo>
                      <a:cubicBezTo>
                        <a:pt x="1037974" y="232525"/>
                        <a:pt x="1038934" y="232047"/>
                        <a:pt x="1039413" y="231567"/>
                      </a:cubicBezTo>
                      <a:cubicBezTo>
                        <a:pt x="1041331" y="230608"/>
                        <a:pt x="1042768" y="229649"/>
                        <a:pt x="1044687" y="229170"/>
                      </a:cubicBezTo>
                      <a:cubicBezTo>
                        <a:pt x="1045645" y="228691"/>
                        <a:pt x="1046125" y="228211"/>
                        <a:pt x="1047084" y="227731"/>
                      </a:cubicBezTo>
                      <a:cubicBezTo>
                        <a:pt x="1049001" y="226772"/>
                        <a:pt x="1050920" y="225814"/>
                        <a:pt x="1052357" y="224855"/>
                      </a:cubicBezTo>
                      <a:cubicBezTo>
                        <a:pt x="1052837" y="224375"/>
                        <a:pt x="1053317" y="224375"/>
                        <a:pt x="1053796" y="223897"/>
                      </a:cubicBezTo>
                      <a:cubicBezTo>
                        <a:pt x="1053796" y="223897"/>
                        <a:pt x="1053796" y="223897"/>
                        <a:pt x="1054276" y="223897"/>
                      </a:cubicBezTo>
                      <a:cubicBezTo>
                        <a:pt x="1056193" y="222458"/>
                        <a:pt x="1058111" y="221499"/>
                        <a:pt x="1060029" y="220061"/>
                      </a:cubicBezTo>
                      <a:cubicBezTo>
                        <a:pt x="1060508" y="219581"/>
                        <a:pt x="1060508" y="219581"/>
                        <a:pt x="1060987" y="219102"/>
                      </a:cubicBezTo>
                      <a:cubicBezTo>
                        <a:pt x="1062426" y="218142"/>
                        <a:pt x="1063864" y="217184"/>
                        <a:pt x="1064823" y="215745"/>
                      </a:cubicBezTo>
                      <a:cubicBezTo>
                        <a:pt x="1068659" y="216705"/>
                        <a:pt x="1069137" y="216225"/>
                        <a:pt x="106961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4" name="Freeform: Shape 753">
                  <a:extLst>
                    <a:ext uri="{FF2B5EF4-FFF2-40B4-BE49-F238E27FC236}">
                      <a16:creationId xmlns:a16="http://schemas.microsoft.com/office/drawing/2014/main" id="{0E21DFAE-2208-49B6-B8B3-9E59FDB45CD4}"/>
                    </a:ext>
                  </a:extLst>
                </p:cNvPr>
                <p:cNvSpPr/>
                <p:nvPr/>
              </p:nvSpPr>
              <p:spPr>
                <a:xfrm>
                  <a:off x="13808171" y="10994554"/>
                  <a:ext cx="634289" cy="158213"/>
                </a:xfrm>
                <a:custGeom>
                  <a:avLst/>
                  <a:gdLst>
                    <a:gd name="connsiteX0" fmla="*/ 439641 w 634289"/>
                    <a:gd name="connsiteY0" fmla="*/ 58011 h 158213"/>
                    <a:gd name="connsiteX1" fmla="*/ 0 w 634289"/>
                    <a:gd name="connsiteY1" fmla="*/ 0 h 158213"/>
                    <a:gd name="connsiteX2" fmla="*/ 0 w 634289"/>
                    <a:gd name="connsiteY2" fmla="*/ 104037 h 158213"/>
                    <a:gd name="connsiteX3" fmla="*/ 1917 w 634289"/>
                    <a:gd name="connsiteY3" fmla="*/ 104517 h 158213"/>
                    <a:gd name="connsiteX4" fmla="*/ 4794 w 634289"/>
                    <a:gd name="connsiteY4" fmla="*/ 105475 h 158213"/>
                    <a:gd name="connsiteX5" fmla="*/ 11506 w 634289"/>
                    <a:gd name="connsiteY5" fmla="*/ 107393 h 158213"/>
                    <a:gd name="connsiteX6" fmla="*/ 21095 w 634289"/>
                    <a:gd name="connsiteY6" fmla="*/ 110270 h 158213"/>
                    <a:gd name="connsiteX7" fmla="*/ 28286 w 634289"/>
                    <a:gd name="connsiteY7" fmla="*/ 112187 h 158213"/>
                    <a:gd name="connsiteX8" fmla="*/ 33080 w 634289"/>
                    <a:gd name="connsiteY8" fmla="*/ 113626 h 158213"/>
                    <a:gd name="connsiteX9" fmla="*/ 39313 w 634289"/>
                    <a:gd name="connsiteY9" fmla="*/ 115064 h 158213"/>
                    <a:gd name="connsiteX10" fmla="*/ 46025 w 634289"/>
                    <a:gd name="connsiteY10" fmla="*/ 116503 h 158213"/>
                    <a:gd name="connsiteX11" fmla="*/ 58969 w 634289"/>
                    <a:gd name="connsiteY11" fmla="*/ 119379 h 158213"/>
                    <a:gd name="connsiteX12" fmla="*/ 65202 w 634289"/>
                    <a:gd name="connsiteY12" fmla="*/ 120817 h 158213"/>
                    <a:gd name="connsiteX13" fmla="*/ 67121 w 634289"/>
                    <a:gd name="connsiteY13" fmla="*/ 121297 h 158213"/>
                    <a:gd name="connsiteX14" fmla="*/ 85818 w 634289"/>
                    <a:gd name="connsiteY14" fmla="*/ 125132 h 158213"/>
                    <a:gd name="connsiteX15" fmla="*/ 87257 w 634289"/>
                    <a:gd name="connsiteY15" fmla="*/ 125611 h 158213"/>
                    <a:gd name="connsiteX16" fmla="*/ 104996 w 634289"/>
                    <a:gd name="connsiteY16" fmla="*/ 128967 h 158213"/>
                    <a:gd name="connsiteX17" fmla="*/ 109310 w 634289"/>
                    <a:gd name="connsiteY17" fmla="*/ 129926 h 158213"/>
                    <a:gd name="connsiteX18" fmla="*/ 129447 w 634289"/>
                    <a:gd name="connsiteY18" fmla="*/ 133283 h 158213"/>
                    <a:gd name="connsiteX19" fmla="*/ 136159 w 634289"/>
                    <a:gd name="connsiteY19" fmla="*/ 134241 h 158213"/>
                    <a:gd name="connsiteX20" fmla="*/ 146706 w 634289"/>
                    <a:gd name="connsiteY20" fmla="*/ 135680 h 158213"/>
                    <a:gd name="connsiteX21" fmla="*/ 150062 w 634289"/>
                    <a:gd name="connsiteY21" fmla="*/ 136159 h 158213"/>
                    <a:gd name="connsiteX22" fmla="*/ 162528 w 634289"/>
                    <a:gd name="connsiteY22" fmla="*/ 138077 h 158213"/>
                    <a:gd name="connsiteX23" fmla="*/ 173555 w 634289"/>
                    <a:gd name="connsiteY23" fmla="*/ 139515 h 158213"/>
                    <a:gd name="connsiteX24" fmla="*/ 186499 w 634289"/>
                    <a:gd name="connsiteY24" fmla="*/ 140953 h 158213"/>
                    <a:gd name="connsiteX25" fmla="*/ 194649 w 634289"/>
                    <a:gd name="connsiteY25" fmla="*/ 141912 h 158213"/>
                    <a:gd name="connsiteX26" fmla="*/ 197047 w 634289"/>
                    <a:gd name="connsiteY26" fmla="*/ 142392 h 158213"/>
                    <a:gd name="connsiteX27" fmla="*/ 220060 w 634289"/>
                    <a:gd name="connsiteY27" fmla="*/ 144789 h 158213"/>
                    <a:gd name="connsiteX28" fmla="*/ 223415 w 634289"/>
                    <a:gd name="connsiteY28" fmla="*/ 145269 h 158213"/>
                    <a:gd name="connsiteX29" fmla="*/ 250264 w 634289"/>
                    <a:gd name="connsiteY29" fmla="*/ 147666 h 158213"/>
                    <a:gd name="connsiteX30" fmla="*/ 251703 w 634289"/>
                    <a:gd name="connsiteY30" fmla="*/ 147666 h 158213"/>
                    <a:gd name="connsiteX31" fmla="*/ 255537 w 634289"/>
                    <a:gd name="connsiteY31" fmla="*/ 148145 h 158213"/>
                    <a:gd name="connsiteX32" fmla="*/ 286700 w 634289"/>
                    <a:gd name="connsiteY32" fmla="*/ 150542 h 158213"/>
                    <a:gd name="connsiteX33" fmla="*/ 293413 w 634289"/>
                    <a:gd name="connsiteY33" fmla="*/ 151022 h 158213"/>
                    <a:gd name="connsiteX34" fmla="*/ 327932 w 634289"/>
                    <a:gd name="connsiteY34" fmla="*/ 153419 h 158213"/>
                    <a:gd name="connsiteX35" fmla="*/ 330329 w 634289"/>
                    <a:gd name="connsiteY35" fmla="*/ 153419 h 158213"/>
                    <a:gd name="connsiteX36" fmla="*/ 336562 w 634289"/>
                    <a:gd name="connsiteY36" fmla="*/ 153898 h 158213"/>
                    <a:gd name="connsiteX37" fmla="*/ 357657 w 634289"/>
                    <a:gd name="connsiteY37" fmla="*/ 154857 h 158213"/>
                    <a:gd name="connsiteX38" fmla="*/ 367725 w 634289"/>
                    <a:gd name="connsiteY38" fmla="*/ 155336 h 158213"/>
                    <a:gd name="connsiteX39" fmla="*/ 390739 w 634289"/>
                    <a:gd name="connsiteY39" fmla="*/ 156295 h 158213"/>
                    <a:gd name="connsiteX40" fmla="*/ 397930 w 634289"/>
                    <a:gd name="connsiteY40" fmla="*/ 156775 h 158213"/>
                    <a:gd name="connsiteX41" fmla="*/ 428133 w 634289"/>
                    <a:gd name="connsiteY41" fmla="*/ 157733 h 158213"/>
                    <a:gd name="connsiteX42" fmla="*/ 434846 w 634289"/>
                    <a:gd name="connsiteY42" fmla="*/ 157733 h 158213"/>
                    <a:gd name="connsiteX43" fmla="*/ 458338 w 634289"/>
                    <a:gd name="connsiteY43" fmla="*/ 158213 h 158213"/>
                    <a:gd name="connsiteX44" fmla="*/ 468407 w 634289"/>
                    <a:gd name="connsiteY44" fmla="*/ 158213 h 158213"/>
                    <a:gd name="connsiteX45" fmla="*/ 489981 w 634289"/>
                    <a:gd name="connsiteY45" fmla="*/ 158213 h 158213"/>
                    <a:gd name="connsiteX46" fmla="*/ 499090 w 634289"/>
                    <a:gd name="connsiteY46" fmla="*/ 158213 h 158213"/>
                    <a:gd name="connsiteX47" fmla="*/ 527377 w 634289"/>
                    <a:gd name="connsiteY47" fmla="*/ 157733 h 158213"/>
                    <a:gd name="connsiteX48" fmla="*/ 528815 w 634289"/>
                    <a:gd name="connsiteY48" fmla="*/ 157733 h 158213"/>
                    <a:gd name="connsiteX49" fmla="*/ 558540 w 634289"/>
                    <a:gd name="connsiteY49" fmla="*/ 157255 h 158213"/>
                    <a:gd name="connsiteX50" fmla="*/ 567649 w 634289"/>
                    <a:gd name="connsiteY50" fmla="*/ 156775 h 158213"/>
                    <a:gd name="connsiteX51" fmla="*/ 588744 w 634289"/>
                    <a:gd name="connsiteY51" fmla="*/ 155816 h 158213"/>
                    <a:gd name="connsiteX52" fmla="*/ 594018 w 634289"/>
                    <a:gd name="connsiteY52" fmla="*/ 155816 h 158213"/>
                    <a:gd name="connsiteX53" fmla="*/ 597854 w 634289"/>
                    <a:gd name="connsiteY53" fmla="*/ 155816 h 158213"/>
                    <a:gd name="connsiteX54" fmla="*/ 632373 w 634289"/>
                    <a:gd name="connsiteY54" fmla="*/ 153898 h 158213"/>
                    <a:gd name="connsiteX55" fmla="*/ 634290 w 634289"/>
                    <a:gd name="connsiteY55" fmla="*/ 153898 h 158213"/>
                    <a:gd name="connsiteX56" fmla="*/ 634290 w 634289"/>
                    <a:gd name="connsiteY56" fmla="*/ 48422 h 158213"/>
                    <a:gd name="connsiteX57" fmla="*/ 439641 w 634289"/>
                    <a:gd name="connsiteY57" fmla="*/ 58011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89" h="158213">
                      <a:moveTo>
                        <a:pt x="439641" y="58011"/>
                      </a:moveTo>
                      <a:cubicBezTo>
                        <a:pt x="270880" y="58011"/>
                        <a:pt x="116981" y="35958"/>
                        <a:pt x="0" y="0"/>
                      </a:cubicBezTo>
                      <a:lnTo>
                        <a:pt x="0" y="104037"/>
                      </a:lnTo>
                      <a:cubicBezTo>
                        <a:pt x="479" y="104037"/>
                        <a:pt x="1437" y="104517"/>
                        <a:pt x="1917" y="104517"/>
                      </a:cubicBezTo>
                      <a:cubicBezTo>
                        <a:pt x="2876" y="104996"/>
                        <a:pt x="3835" y="104996"/>
                        <a:pt x="4794" y="105475"/>
                      </a:cubicBezTo>
                      <a:cubicBezTo>
                        <a:pt x="7192" y="105954"/>
                        <a:pt x="9109" y="106914"/>
                        <a:pt x="11506" y="107393"/>
                      </a:cubicBezTo>
                      <a:cubicBezTo>
                        <a:pt x="14862" y="108351"/>
                        <a:pt x="17739" y="109311"/>
                        <a:pt x="21095" y="110270"/>
                      </a:cubicBezTo>
                      <a:cubicBezTo>
                        <a:pt x="23492" y="110748"/>
                        <a:pt x="25889" y="111708"/>
                        <a:pt x="28286" y="112187"/>
                      </a:cubicBezTo>
                      <a:cubicBezTo>
                        <a:pt x="29725" y="112667"/>
                        <a:pt x="31163" y="113146"/>
                        <a:pt x="33080" y="113626"/>
                      </a:cubicBezTo>
                      <a:cubicBezTo>
                        <a:pt x="34998" y="114105"/>
                        <a:pt x="37395" y="114584"/>
                        <a:pt x="39313" y="115064"/>
                      </a:cubicBezTo>
                      <a:cubicBezTo>
                        <a:pt x="41711" y="115543"/>
                        <a:pt x="43628" y="116023"/>
                        <a:pt x="46025" y="116503"/>
                      </a:cubicBezTo>
                      <a:cubicBezTo>
                        <a:pt x="50341" y="117461"/>
                        <a:pt x="54655" y="118420"/>
                        <a:pt x="58969" y="119379"/>
                      </a:cubicBezTo>
                      <a:cubicBezTo>
                        <a:pt x="60888" y="119858"/>
                        <a:pt x="63285" y="120337"/>
                        <a:pt x="65202" y="120817"/>
                      </a:cubicBezTo>
                      <a:cubicBezTo>
                        <a:pt x="65682" y="120817"/>
                        <a:pt x="66161" y="121297"/>
                        <a:pt x="67121" y="121297"/>
                      </a:cubicBezTo>
                      <a:cubicBezTo>
                        <a:pt x="72874" y="122734"/>
                        <a:pt x="79107" y="123694"/>
                        <a:pt x="85818" y="125132"/>
                      </a:cubicBezTo>
                      <a:cubicBezTo>
                        <a:pt x="86298" y="125132"/>
                        <a:pt x="86777" y="125132"/>
                        <a:pt x="87257" y="125611"/>
                      </a:cubicBezTo>
                      <a:cubicBezTo>
                        <a:pt x="93010" y="126570"/>
                        <a:pt x="98763" y="128009"/>
                        <a:pt x="104996" y="128967"/>
                      </a:cubicBezTo>
                      <a:cubicBezTo>
                        <a:pt x="106434" y="129447"/>
                        <a:pt x="107873" y="129447"/>
                        <a:pt x="109310" y="129926"/>
                      </a:cubicBezTo>
                      <a:cubicBezTo>
                        <a:pt x="116023" y="130886"/>
                        <a:pt x="122734" y="132323"/>
                        <a:pt x="129447" y="133283"/>
                      </a:cubicBezTo>
                      <a:cubicBezTo>
                        <a:pt x="131844" y="133762"/>
                        <a:pt x="133762" y="133762"/>
                        <a:pt x="136159" y="134241"/>
                      </a:cubicBezTo>
                      <a:cubicBezTo>
                        <a:pt x="139515" y="134720"/>
                        <a:pt x="143350" y="135200"/>
                        <a:pt x="146706" y="135680"/>
                      </a:cubicBezTo>
                      <a:cubicBezTo>
                        <a:pt x="147665" y="135680"/>
                        <a:pt x="149103" y="136159"/>
                        <a:pt x="150062" y="136159"/>
                      </a:cubicBezTo>
                      <a:cubicBezTo>
                        <a:pt x="154377" y="136639"/>
                        <a:pt x="158213" y="137117"/>
                        <a:pt x="162528" y="138077"/>
                      </a:cubicBezTo>
                      <a:cubicBezTo>
                        <a:pt x="165883" y="138556"/>
                        <a:pt x="169719" y="139036"/>
                        <a:pt x="173555" y="139515"/>
                      </a:cubicBezTo>
                      <a:cubicBezTo>
                        <a:pt x="177869" y="139994"/>
                        <a:pt x="182185" y="140474"/>
                        <a:pt x="186499" y="140953"/>
                      </a:cubicBezTo>
                      <a:cubicBezTo>
                        <a:pt x="189376" y="141433"/>
                        <a:pt x="192252" y="141433"/>
                        <a:pt x="194649" y="141912"/>
                      </a:cubicBezTo>
                      <a:cubicBezTo>
                        <a:pt x="195608" y="141912"/>
                        <a:pt x="196088" y="141912"/>
                        <a:pt x="197047" y="142392"/>
                      </a:cubicBezTo>
                      <a:cubicBezTo>
                        <a:pt x="204718" y="143350"/>
                        <a:pt x="212388" y="144309"/>
                        <a:pt x="220060" y="144789"/>
                      </a:cubicBezTo>
                      <a:cubicBezTo>
                        <a:pt x="221018" y="144789"/>
                        <a:pt x="222457" y="145269"/>
                        <a:pt x="223415" y="145269"/>
                      </a:cubicBezTo>
                      <a:cubicBezTo>
                        <a:pt x="232045" y="146227"/>
                        <a:pt x="241154" y="147186"/>
                        <a:pt x="250264" y="147666"/>
                      </a:cubicBezTo>
                      <a:cubicBezTo>
                        <a:pt x="250743" y="147666"/>
                        <a:pt x="251223" y="147666"/>
                        <a:pt x="251703" y="147666"/>
                      </a:cubicBezTo>
                      <a:cubicBezTo>
                        <a:pt x="252661" y="147666"/>
                        <a:pt x="254100" y="147666"/>
                        <a:pt x="255537" y="148145"/>
                      </a:cubicBezTo>
                      <a:cubicBezTo>
                        <a:pt x="265606" y="149103"/>
                        <a:pt x="276153" y="150063"/>
                        <a:pt x="286700" y="150542"/>
                      </a:cubicBezTo>
                      <a:cubicBezTo>
                        <a:pt x="289098" y="150542"/>
                        <a:pt x="291495" y="151022"/>
                        <a:pt x="293413" y="151022"/>
                      </a:cubicBezTo>
                      <a:cubicBezTo>
                        <a:pt x="304919" y="151980"/>
                        <a:pt x="316426" y="152460"/>
                        <a:pt x="327932" y="153419"/>
                      </a:cubicBezTo>
                      <a:cubicBezTo>
                        <a:pt x="328891" y="153419"/>
                        <a:pt x="329849" y="153419"/>
                        <a:pt x="330329" y="153419"/>
                      </a:cubicBezTo>
                      <a:cubicBezTo>
                        <a:pt x="332247" y="153419"/>
                        <a:pt x="334165" y="153419"/>
                        <a:pt x="336562" y="153898"/>
                      </a:cubicBezTo>
                      <a:cubicBezTo>
                        <a:pt x="343754" y="154377"/>
                        <a:pt x="350945" y="154857"/>
                        <a:pt x="357657" y="154857"/>
                      </a:cubicBezTo>
                      <a:cubicBezTo>
                        <a:pt x="361013" y="154857"/>
                        <a:pt x="364370" y="155336"/>
                        <a:pt x="367725" y="155336"/>
                      </a:cubicBezTo>
                      <a:cubicBezTo>
                        <a:pt x="375396" y="155816"/>
                        <a:pt x="383067" y="155816"/>
                        <a:pt x="390739" y="156295"/>
                      </a:cubicBezTo>
                      <a:cubicBezTo>
                        <a:pt x="393136" y="156295"/>
                        <a:pt x="395533" y="156295"/>
                        <a:pt x="397930" y="156775"/>
                      </a:cubicBezTo>
                      <a:cubicBezTo>
                        <a:pt x="407997" y="157255"/>
                        <a:pt x="418066" y="157255"/>
                        <a:pt x="428133" y="157733"/>
                      </a:cubicBezTo>
                      <a:cubicBezTo>
                        <a:pt x="430531" y="157733"/>
                        <a:pt x="432928" y="157733"/>
                        <a:pt x="434846" y="157733"/>
                      </a:cubicBezTo>
                      <a:cubicBezTo>
                        <a:pt x="442516" y="157733"/>
                        <a:pt x="450668" y="158213"/>
                        <a:pt x="458338" y="158213"/>
                      </a:cubicBezTo>
                      <a:cubicBezTo>
                        <a:pt x="461694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7" y="158213"/>
                        <a:pt x="496214" y="158213"/>
                        <a:pt x="499090" y="158213"/>
                      </a:cubicBezTo>
                      <a:cubicBezTo>
                        <a:pt x="508679" y="158213"/>
                        <a:pt x="518267" y="158213"/>
                        <a:pt x="527377" y="157733"/>
                      </a:cubicBezTo>
                      <a:cubicBezTo>
                        <a:pt x="527856" y="157733"/>
                        <a:pt x="528336" y="157733"/>
                        <a:pt x="528815" y="157733"/>
                      </a:cubicBezTo>
                      <a:cubicBezTo>
                        <a:pt x="538883" y="157733"/>
                        <a:pt x="548472" y="157255"/>
                        <a:pt x="558540" y="157255"/>
                      </a:cubicBezTo>
                      <a:cubicBezTo>
                        <a:pt x="561416" y="157255"/>
                        <a:pt x="564293" y="157255"/>
                        <a:pt x="567649" y="156775"/>
                      </a:cubicBezTo>
                      <a:cubicBezTo>
                        <a:pt x="574841" y="156775"/>
                        <a:pt x="581552" y="156295"/>
                        <a:pt x="588744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0" y="155336"/>
                        <a:pt x="621345" y="154857"/>
                        <a:pt x="632373" y="153898"/>
                      </a:cubicBezTo>
                      <a:cubicBezTo>
                        <a:pt x="632853" y="153898"/>
                        <a:pt x="633331" y="153898"/>
                        <a:pt x="634290" y="153898"/>
                      </a:cubicBezTo>
                      <a:lnTo>
                        <a:pt x="634290" y="48422"/>
                      </a:lnTo>
                      <a:cubicBezTo>
                        <a:pt x="571964" y="54655"/>
                        <a:pt x="506761" y="58011"/>
                        <a:pt x="439641" y="58011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5" name="Freeform: Shape 754">
                  <a:extLst>
                    <a:ext uri="{FF2B5EF4-FFF2-40B4-BE49-F238E27FC236}">
                      <a16:creationId xmlns:a16="http://schemas.microsoft.com/office/drawing/2014/main" id="{052B5FD6-06B6-4682-856A-0AC11B048BFC}"/>
                    </a:ext>
                  </a:extLst>
                </p:cNvPr>
                <p:cNvSpPr/>
                <p:nvPr/>
              </p:nvSpPr>
              <p:spPr>
                <a:xfrm>
                  <a:off x="13795200" y="10859122"/>
                  <a:ext cx="941377" cy="183605"/>
                </a:xfrm>
                <a:custGeom>
                  <a:avLst/>
                  <a:gdLst>
                    <a:gd name="connsiteX0" fmla="*/ 109336 w 941377"/>
                    <a:gd name="connsiteY0" fmla="*/ 28997 h 183605"/>
                    <a:gd name="connsiteX1" fmla="*/ 772394 w 941377"/>
                    <a:gd name="connsiteY1" fmla="*/ 24682 h 183605"/>
                    <a:gd name="connsiteX2" fmla="*/ 831843 w 941377"/>
                    <a:gd name="connsiteY2" fmla="*/ 154609 h 183605"/>
                    <a:gd name="connsiteX3" fmla="*/ 168787 w 941377"/>
                    <a:gd name="connsiteY3" fmla="*/ 158923 h 183605"/>
                    <a:gd name="connsiteX4" fmla="*/ 109336 w 941377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377" h="183605">
                      <a:moveTo>
                        <a:pt x="109336" y="28997"/>
                      </a:moveTo>
                      <a:cubicBezTo>
                        <a:pt x="276180" y="-7920"/>
                        <a:pt x="572949" y="-9837"/>
                        <a:pt x="772394" y="24682"/>
                      </a:cubicBezTo>
                      <a:cubicBezTo>
                        <a:pt x="971838" y="59201"/>
                        <a:pt x="998686" y="117693"/>
                        <a:pt x="831843" y="154609"/>
                      </a:cubicBezTo>
                      <a:cubicBezTo>
                        <a:pt x="665001" y="191525"/>
                        <a:pt x="368231" y="193442"/>
                        <a:pt x="168787" y="158923"/>
                      </a:cubicBezTo>
                      <a:cubicBezTo>
                        <a:pt x="-30658" y="123924"/>
                        <a:pt x="-57027" y="65914"/>
                        <a:pt x="109336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6" name="Freeform: Shape 755">
                  <a:extLst>
                    <a:ext uri="{FF2B5EF4-FFF2-40B4-BE49-F238E27FC236}">
                      <a16:creationId xmlns:a16="http://schemas.microsoft.com/office/drawing/2014/main" id="{42C4A947-69CF-4ECB-9C65-7DDC99725FFC}"/>
                    </a:ext>
                  </a:extLst>
                </p:cNvPr>
                <p:cNvSpPr/>
                <p:nvPr/>
              </p:nvSpPr>
              <p:spPr>
                <a:xfrm>
                  <a:off x="13726652" y="10845159"/>
                  <a:ext cx="1078557" cy="211053"/>
                </a:xfrm>
                <a:custGeom>
                  <a:avLst/>
                  <a:gdLst>
                    <a:gd name="connsiteX0" fmla="*/ 125627 w 1078557"/>
                    <a:gd name="connsiteY0" fmla="*/ 33372 h 211053"/>
                    <a:gd name="connsiteX1" fmla="*/ 885050 w 1078557"/>
                    <a:gd name="connsiteY1" fmla="*/ 28578 h 211053"/>
                    <a:gd name="connsiteX2" fmla="*/ 953129 w 1078557"/>
                    <a:gd name="connsiteY2" fmla="*/ 177681 h 211053"/>
                    <a:gd name="connsiteX3" fmla="*/ 193706 w 1078557"/>
                    <a:gd name="connsiteY3" fmla="*/ 182475 h 211053"/>
                    <a:gd name="connsiteX4" fmla="*/ 125627 w 1078557"/>
                    <a:gd name="connsiteY4" fmla="*/ 33372 h 211053"/>
                    <a:gd name="connsiteX5" fmla="*/ 900871 w 1078557"/>
                    <a:gd name="connsiteY5" fmla="*/ 168572 h 211053"/>
                    <a:gd name="connsiteX6" fmla="*/ 841422 w 1078557"/>
                    <a:gd name="connsiteY6" fmla="*/ 38645 h 211053"/>
                    <a:gd name="connsiteX7" fmla="*/ 178365 w 1078557"/>
                    <a:gd name="connsiteY7" fmla="*/ 42961 h 211053"/>
                    <a:gd name="connsiteX8" fmla="*/ 237814 w 1078557"/>
                    <a:gd name="connsiteY8" fmla="*/ 172887 h 211053"/>
                    <a:gd name="connsiteX9" fmla="*/ 900871 w 1078557"/>
                    <a:gd name="connsiteY9" fmla="*/ 168572 h 211053"/>
                    <a:gd name="connsiteX10" fmla="*/ 900871 w 1078557"/>
                    <a:gd name="connsiteY10" fmla="*/ 16857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557" h="211053">
                      <a:moveTo>
                        <a:pt x="125627" y="33372"/>
                      </a:moveTo>
                      <a:cubicBezTo>
                        <a:pt x="316442" y="-9298"/>
                        <a:pt x="656840" y="-11215"/>
                        <a:pt x="885050" y="28578"/>
                      </a:cubicBezTo>
                      <a:cubicBezTo>
                        <a:pt x="1113739" y="68370"/>
                        <a:pt x="1143944" y="135012"/>
                        <a:pt x="953129" y="177681"/>
                      </a:cubicBezTo>
                      <a:cubicBezTo>
                        <a:pt x="762315" y="220351"/>
                        <a:pt x="421917" y="222269"/>
                        <a:pt x="193706" y="182475"/>
                      </a:cubicBezTo>
                      <a:cubicBezTo>
                        <a:pt x="-34983" y="142682"/>
                        <a:pt x="-65668" y="76041"/>
                        <a:pt x="125627" y="33372"/>
                      </a:cubicBezTo>
                      <a:close/>
                      <a:moveTo>
                        <a:pt x="900871" y="168572"/>
                      </a:moveTo>
                      <a:cubicBezTo>
                        <a:pt x="1067714" y="131656"/>
                        <a:pt x="1040866" y="73164"/>
                        <a:pt x="841422" y="38645"/>
                      </a:cubicBezTo>
                      <a:cubicBezTo>
                        <a:pt x="641977" y="4126"/>
                        <a:pt x="344728" y="6044"/>
                        <a:pt x="178365" y="42961"/>
                      </a:cubicBezTo>
                      <a:cubicBezTo>
                        <a:pt x="11522" y="79877"/>
                        <a:pt x="38370" y="138368"/>
                        <a:pt x="237814" y="172887"/>
                      </a:cubicBezTo>
                      <a:cubicBezTo>
                        <a:pt x="437259" y="207406"/>
                        <a:pt x="734028" y="205488"/>
                        <a:pt x="900871" y="168572"/>
                      </a:cubicBezTo>
                      <a:lnTo>
                        <a:pt x="900871" y="16857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7" name="Freeform: Shape 756">
                  <a:extLst>
                    <a:ext uri="{FF2B5EF4-FFF2-40B4-BE49-F238E27FC236}">
                      <a16:creationId xmlns:a16="http://schemas.microsoft.com/office/drawing/2014/main" id="{89A4475A-8C2A-4559-B507-037FE6BD9B61}"/>
                    </a:ext>
                  </a:extLst>
                </p:cNvPr>
                <p:cNvSpPr/>
                <p:nvPr/>
              </p:nvSpPr>
              <p:spPr>
                <a:xfrm>
                  <a:off x="13794639" y="10857684"/>
                  <a:ext cx="940276" cy="102350"/>
                </a:xfrm>
                <a:custGeom>
                  <a:avLst/>
                  <a:gdLst>
                    <a:gd name="connsiteX0" fmla="*/ 115172 w 940276"/>
                    <a:gd name="connsiteY0" fmla="*/ 38586 h 102350"/>
                    <a:gd name="connsiteX1" fmla="*/ 778229 w 940276"/>
                    <a:gd name="connsiteY1" fmla="*/ 34270 h 102350"/>
                    <a:gd name="connsiteX2" fmla="*/ 940277 w 940276"/>
                    <a:gd name="connsiteY2" fmla="*/ 90843 h 102350"/>
                    <a:gd name="connsiteX3" fmla="*/ 772475 w 940276"/>
                    <a:gd name="connsiteY3" fmla="*/ 24681 h 102350"/>
                    <a:gd name="connsiteX4" fmla="*/ 109419 w 940276"/>
                    <a:gd name="connsiteY4" fmla="*/ 28997 h 102350"/>
                    <a:gd name="connsiteX5" fmla="*/ 6820 w 940276"/>
                    <a:gd name="connsiteY5" fmla="*/ 102351 h 102350"/>
                    <a:gd name="connsiteX6" fmla="*/ 115172 w 940276"/>
                    <a:gd name="connsiteY6" fmla="*/ 38586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50">
                      <a:moveTo>
                        <a:pt x="115172" y="38586"/>
                      </a:moveTo>
                      <a:cubicBezTo>
                        <a:pt x="282015" y="1669"/>
                        <a:pt x="578784" y="-249"/>
                        <a:pt x="778229" y="34270"/>
                      </a:cubicBezTo>
                      <a:cubicBezTo>
                        <a:pt x="867403" y="49613"/>
                        <a:pt x="922059" y="70228"/>
                        <a:pt x="940277" y="90843"/>
                      </a:cubicBezTo>
                      <a:cubicBezTo>
                        <a:pt x="931648" y="66872"/>
                        <a:pt x="875075" y="42421"/>
                        <a:pt x="772475" y="24681"/>
                      </a:cubicBezTo>
                      <a:cubicBezTo>
                        <a:pt x="573031" y="-9838"/>
                        <a:pt x="275783" y="-7919"/>
                        <a:pt x="109419" y="28997"/>
                      </a:cubicBezTo>
                      <a:cubicBezTo>
                        <a:pt x="17367" y="49613"/>
                        <a:pt x="-15713" y="76460"/>
                        <a:pt x="6820" y="102351"/>
                      </a:cubicBezTo>
                      <a:cubicBezTo>
                        <a:pt x="-1330" y="79816"/>
                        <a:pt x="34147" y="56804"/>
                        <a:pt x="115172" y="38586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8" name="Freeform: Shape 757">
                  <a:extLst>
                    <a:ext uri="{FF2B5EF4-FFF2-40B4-BE49-F238E27FC236}">
                      <a16:creationId xmlns:a16="http://schemas.microsoft.com/office/drawing/2014/main" id="{54335611-850A-41F0-A921-84CA0B3B6042}"/>
                    </a:ext>
                  </a:extLst>
                </p:cNvPr>
                <p:cNvSpPr/>
                <p:nvPr/>
              </p:nvSpPr>
              <p:spPr>
                <a:xfrm>
                  <a:off x="14095351" y="10888119"/>
                  <a:ext cx="351903" cy="137117"/>
                </a:xfrm>
                <a:custGeom>
                  <a:avLst/>
                  <a:gdLst>
                    <a:gd name="connsiteX0" fmla="*/ 959 w 351903"/>
                    <a:gd name="connsiteY0" fmla="*/ 48902 h 137117"/>
                    <a:gd name="connsiteX1" fmla="*/ 162528 w 351903"/>
                    <a:gd name="connsiteY1" fmla="*/ 22533 h 137117"/>
                    <a:gd name="connsiteX2" fmla="*/ 214787 w 351903"/>
                    <a:gd name="connsiteY2" fmla="*/ 0 h 137117"/>
                    <a:gd name="connsiteX3" fmla="*/ 214787 w 351903"/>
                    <a:gd name="connsiteY3" fmla="*/ 9109 h 137117"/>
                    <a:gd name="connsiteX4" fmla="*/ 211909 w 351903"/>
                    <a:gd name="connsiteY4" fmla="*/ 23012 h 137117"/>
                    <a:gd name="connsiteX5" fmla="*/ 328412 w 351903"/>
                    <a:gd name="connsiteY5" fmla="*/ 18218 h 137117"/>
                    <a:gd name="connsiteX6" fmla="*/ 328412 w 351903"/>
                    <a:gd name="connsiteY6" fmla="*/ 27327 h 137117"/>
                    <a:gd name="connsiteX7" fmla="*/ 318344 w 351903"/>
                    <a:gd name="connsiteY7" fmla="*/ 50341 h 137117"/>
                    <a:gd name="connsiteX8" fmla="*/ 262250 w 351903"/>
                    <a:gd name="connsiteY8" fmla="*/ 49861 h 137117"/>
                    <a:gd name="connsiteX9" fmla="*/ 262250 w 351903"/>
                    <a:gd name="connsiteY9" fmla="*/ 41711 h 137117"/>
                    <a:gd name="connsiteX10" fmla="*/ 260811 w 351903"/>
                    <a:gd name="connsiteY10" fmla="*/ 40272 h 137117"/>
                    <a:gd name="connsiteX11" fmla="*/ 190815 w 351903"/>
                    <a:gd name="connsiteY11" fmla="*/ 36436 h 137117"/>
                    <a:gd name="connsiteX12" fmla="*/ 123214 w 351903"/>
                    <a:gd name="connsiteY12" fmla="*/ 46984 h 137117"/>
                    <a:gd name="connsiteX13" fmla="*/ 351904 w 351903"/>
                    <a:gd name="connsiteY13" fmla="*/ 96365 h 137117"/>
                    <a:gd name="connsiteX14" fmla="*/ 190815 w 351903"/>
                    <a:gd name="connsiteY14" fmla="*/ 125611 h 137117"/>
                    <a:gd name="connsiteX15" fmla="*/ 188418 w 351903"/>
                    <a:gd name="connsiteY15" fmla="*/ 137117 h 137117"/>
                    <a:gd name="connsiteX16" fmla="*/ 138556 w 351903"/>
                    <a:gd name="connsiteY16" fmla="*/ 136639 h 137117"/>
                    <a:gd name="connsiteX17" fmla="*/ 138556 w 351903"/>
                    <a:gd name="connsiteY17" fmla="*/ 127529 h 137117"/>
                    <a:gd name="connsiteX18" fmla="*/ 140953 w 351903"/>
                    <a:gd name="connsiteY18" fmla="*/ 125132 h 137117"/>
                    <a:gd name="connsiteX19" fmla="*/ 0 w 351903"/>
                    <a:gd name="connsiteY19" fmla="*/ 117940 h 137117"/>
                    <a:gd name="connsiteX20" fmla="*/ 0 w 351903"/>
                    <a:gd name="connsiteY20" fmla="*/ 108831 h 137117"/>
                    <a:gd name="connsiteX21" fmla="*/ 66162 w 351903"/>
                    <a:gd name="connsiteY21" fmla="*/ 94927 h 137117"/>
                    <a:gd name="connsiteX22" fmla="*/ 67121 w 351903"/>
                    <a:gd name="connsiteY22" fmla="*/ 101640 h 137117"/>
                    <a:gd name="connsiteX23" fmla="*/ 71915 w 351903"/>
                    <a:gd name="connsiteY23" fmla="*/ 107393 h 137117"/>
                    <a:gd name="connsiteX24" fmla="*/ 160130 w 351903"/>
                    <a:gd name="connsiteY24" fmla="*/ 111228 h 137117"/>
                    <a:gd name="connsiteX25" fmla="*/ 229170 w 351903"/>
                    <a:gd name="connsiteY25" fmla="*/ 100681 h 137117"/>
                    <a:gd name="connsiteX26" fmla="*/ 959 w 351903"/>
                    <a:gd name="connsiteY26" fmla="*/ 48902 h 13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7">
                      <a:moveTo>
                        <a:pt x="959" y="48902"/>
                      </a:moveTo>
                      <a:cubicBezTo>
                        <a:pt x="2397" y="23492"/>
                        <a:pt x="69998" y="23012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09" y="23012"/>
                      </a:lnTo>
                      <a:cubicBezTo>
                        <a:pt x="246908" y="23492"/>
                        <a:pt x="295332" y="16780"/>
                        <a:pt x="328412" y="18218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1"/>
                      </a:lnTo>
                      <a:lnTo>
                        <a:pt x="262250" y="41711"/>
                      </a:lnTo>
                      <a:cubicBezTo>
                        <a:pt x="262250" y="41231"/>
                        <a:pt x="261291" y="40752"/>
                        <a:pt x="260811" y="40272"/>
                      </a:cubicBezTo>
                      <a:cubicBezTo>
                        <a:pt x="245470" y="37395"/>
                        <a:pt x="225334" y="36436"/>
                        <a:pt x="190815" y="36436"/>
                      </a:cubicBezTo>
                      <a:cubicBezTo>
                        <a:pt x="151502" y="36436"/>
                        <a:pt x="123214" y="40272"/>
                        <a:pt x="123214" y="46984"/>
                      </a:cubicBezTo>
                      <a:cubicBezTo>
                        <a:pt x="123214" y="64724"/>
                        <a:pt x="351904" y="62805"/>
                        <a:pt x="351904" y="96365"/>
                      </a:cubicBezTo>
                      <a:cubicBezTo>
                        <a:pt x="351904" y="114104"/>
                        <a:pt x="281427" y="124173"/>
                        <a:pt x="190815" y="125611"/>
                      </a:cubicBezTo>
                      <a:lnTo>
                        <a:pt x="188418" y="137117"/>
                      </a:lnTo>
                      <a:lnTo>
                        <a:pt x="138556" y="136639"/>
                      </a:lnTo>
                      <a:lnTo>
                        <a:pt x="138556" y="127529"/>
                      </a:lnTo>
                      <a:lnTo>
                        <a:pt x="140953" y="125132"/>
                      </a:lnTo>
                      <a:cubicBezTo>
                        <a:pt x="54176" y="124173"/>
                        <a:pt x="0" y="117940"/>
                        <a:pt x="0" y="117940"/>
                      </a:cubicBezTo>
                      <a:lnTo>
                        <a:pt x="0" y="108831"/>
                      </a:lnTo>
                      <a:lnTo>
                        <a:pt x="66162" y="94927"/>
                      </a:lnTo>
                      <a:cubicBezTo>
                        <a:pt x="66162" y="94927"/>
                        <a:pt x="66162" y="100201"/>
                        <a:pt x="67121" y="101640"/>
                      </a:cubicBezTo>
                      <a:cubicBezTo>
                        <a:pt x="66162" y="102118"/>
                        <a:pt x="68559" y="104996"/>
                        <a:pt x="71915" y="107393"/>
                      </a:cubicBezTo>
                      <a:cubicBezTo>
                        <a:pt x="75751" y="107873"/>
                        <a:pt x="103558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1024"/>
                        <a:pt x="-959" y="8390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9" name="Freeform: Shape 758">
                  <a:extLst>
                    <a:ext uri="{FF2B5EF4-FFF2-40B4-BE49-F238E27FC236}">
                      <a16:creationId xmlns:a16="http://schemas.microsoft.com/office/drawing/2014/main" id="{EE1F3841-888B-4B8B-92FD-CECB47848D21}"/>
                    </a:ext>
                  </a:extLst>
                </p:cNvPr>
                <p:cNvSpPr/>
                <p:nvPr/>
              </p:nvSpPr>
              <p:spPr>
                <a:xfrm>
                  <a:off x="14094872" y="10887640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2 h 128488"/>
                    <a:gd name="connsiteX1" fmla="*/ 163007 w 351905"/>
                    <a:gd name="connsiteY1" fmla="*/ 13903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11 w 351905"/>
                    <a:gd name="connsiteY4" fmla="*/ 14383 h 128488"/>
                    <a:gd name="connsiteX5" fmla="*/ 328412 w 351905"/>
                    <a:gd name="connsiteY5" fmla="*/ 18697 h 128488"/>
                    <a:gd name="connsiteX6" fmla="*/ 318345 w 351905"/>
                    <a:gd name="connsiteY6" fmla="*/ 41711 h 128488"/>
                    <a:gd name="connsiteX7" fmla="*/ 262251 w 351905"/>
                    <a:gd name="connsiteY7" fmla="*/ 41232 h 128488"/>
                    <a:gd name="connsiteX8" fmla="*/ 262251 w 351905"/>
                    <a:gd name="connsiteY8" fmla="*/ 33080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5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1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09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8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3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2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2"/>
                      </a:moveTo>
                      <a:cubicBezTo>
                        <a:pt x="1439" y="23492"/>
                        <a:pt x="70478" y="14383"/>
                        <a:pt x="163007" y="13903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11" y="14383"/>
                      </a:lnTo>
                      <a:cubicBezTo>
                        <a:pt x="251224" y="15342"/>
                        <a:pt x="292455" y="16780"/>
                        <a:pt x="328412" y="18697"/>
                      </a:cubicBezTo>
                      <a:lnTo>
                        <a:pt x="318345" y="41711"/>
                      </a:lnTo>
                      <a:lnTo>
                        <a:pt x="262251" y="41232"/>
                      </a:lnTo>
                      <a:lnTo>
                        <a:pt x="262251" y="33080"/>
                      </a:lnTo>
                      <a:cubicBezTo>
                        <a:pt x="262251" y="32602"/>
                        <a:pt x="261291" y="32122"/>
                        <a:pt x="260813" y="31643"/>
                      </a:cubicBezTo>
                      <a:cubicBezTo>
                        <a:pt x="245471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5" y="31643"/>
                        <a:pt x="123215" y="38355"/>
                      </a:cubicBezTo>
                      <a:cubicBezTo>
                        <a:pt x="123215" y="56094"/>
                        <a:pt x="351905" y="54176"/>
                        <a:pt x="351905" y="87737"/>
                      </a:cubicBezTo>
                      <a:cubicBezTo>
                        <a:pt x="351905" y="105475"/>
                        <a:pt x="281429" y="115544"/>
                        <a:pt x="190815" y="116981"/>
                      </a:cubicBezTo>
                      <a:lnTo>
                        <a:pt x="188418" y="128488"/>
                      </a:lnTo>
                      <a:lnTo>
                        <a:pt x="138557" y="128009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8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1915"/>
                        <a:pt x="1439" y="75271"/>
                        <a:pt x="1439" y="40272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0" name="Graphic 6">
                <a:extLst>
                  <a:ext uri="{FF2B5EF4-FFF2-40B4-BE49-F238E27FC236}">
                    <a16:creationId xmlns:a16="http://schemas.microsoft.com/office/drawing/2014/main" id="{B1904C3F-C38C-4B2A-811E-DE36C198753F}"/>
                  </a:ext>
                </a:extLst>
              </p:cNvPr>
              <p:cNvGrpSpPr/>
              <p:nvPr/>
            </p:nvGrpSpPr>
            <p:grpSpPr>
              <a:xfrm>
                <a:off x="13670573" y="10721464"/>
                <a:ext cx="1083817" cy="307608"/>
                <a:chOff x="13670573" y="10721464"/>
                <a:chExt cx="1083817" cy="307608"/>
              </a:xfrm>
              <a:solidFill>
                <a:srgbClr val="000000"/>
              </a:solidFill>
            </p:grpSpPr>
            <p:sp>
              <p:nvSpPr>
                <p:cNvPr id="746" name="Freeform: Shape 745">
                  <a:extLst>
                    <a:ext uri="{FF2B5EF4-FFF2-40B4-BE49-F238E27FC236}">
                      <a16:creationId xmlns:a16="http://schemas.microsoft.com/office/drawing/2014/main" id="{A06A50E7-EE9E-422A-9A4C-97B875FF97B8}"/>
                    </a:ext>
                  </a:extLst>
                </p:cNvPr>
                <p:cNvSpPr/>
                <p:nvPr/>
              </p:nvSpPr>
              <p:spPr>
                <a:xfrm>
                  <a:off x="13670573" y="10734701"/>
                  <a:ext cx="1083520" cy="293413"/>
                </a:xfrm>
                <a:custGeom>
                  <a:avLst/>
                  <a:gdLst>
                    <a:gd name="connsiteX0" fmla="*/ 1069137 w 1083520"/>
                    <a:gd name="connsiteY0" fmla="*/ 215745 h 293413"/>
                    <a:gd name="connsiteX1" fmla="*/ 1072014 w 1083520"/>
                    <a:gd name="connsiteY1" fmla="*/ 213348 h 293413"/>
                    <a:gd name="connsiteX2" fmla="*/ 1073453 w 1083520"/>
                    <a:gd name="connsiteY2" fmla="*/ 211909 h 293413"/>
                    <a:gd name="connsiteX3" fmla="*/ 1075370 w 1083520"/>
                    <a:gd name="connsiteY3" fmla="*/ 209512 h 293413"/>
                    <a:gd name="connsiteX4" fmla="*/ 1076329 w 1083520"/>
                    <a:gd name="connsiteY4" fmla="*/ 208074 h 293413"/>
                    <a:gd name="connsiteX5" fmla="*/ 1077767 w 1083520"/>
                    <a:gd name="connsiteY5" fmla="*/ 205677 h 293413"/>
                    <a:gd name="connsiteX6" fmla="*/ 1078726 w 1083520"/>
                    <a:gd name="connsiteY6" fmla="*/ 204238 h 293413"/>
                    <a:gd name="connsiteX7" fmla="*/ 1079686 w 1083520"/>
                    <a:gd name="connsiteY7" fmla="*/ 201362 h 293413"/>
                    <a:gd name="connsiteX8" fmla="*/ 1080165 w 1083520"/>
                    <a:gd name="connsiteY8" fmla="*/ 199924 h 293413"/>
                    <a:gd name="connsiteX9" fmla="*/ 1080644 w 1083520"/>
                    <a:gd name="connsiteY9" fmla="*/ 195608 h 293413"/>
                    <a:gd name="connsiteX10" fmla="*/ 1083520 w 1083520"/>
                    <a:gd name="connsiteY10" fmla="*/ 99721 h 293413"/>
                    <a:gd name="connsiteX11" fmla="*/ 1083042 w 1083520"/>
                    <a:gd name="connsiteY11" fmla="*/ 104037 h 293413"/>
                    <a:gd name="connsiteX12" fmla="*/ 1082562 w 1083520"/>
                    <a:gd name="connsiteY12" fmla="*/ 105475 h 293413"/>
                    <a:gd name="connsiteX13" fmla="*/ 1081603 w 1083520"/>
                    <a:gd name="connsiteY13" fmla="*/ 108351 h 293413"/>
                    <a:gd name="connsiteX14" fmla="*/ 1080644 w 1083520"/>
                    <a:gd name="connsiteY14" fmla="*/ 109790 h 293413"/>
                    <a:gd name="connsiteX15" fmla="*/ 1079206 w 1083520"/>
                    <a:gd name="connsiteY15" fmla="*/ 112187 h 293413"/>
                    <a:gd name="connsiteX16" fmla="*/ 1078247 w 1083520"/>
                    <a:gd name="connsiteY16" fmla="*/ 113626 h 293413"/>
                    <a:gd name="connsiteX17" fmla="*/ 1076329 w 1083520"/>
                    <a:gd name="connsiteY17" fmla="*/ 116023 h 293413"/>
                    <a:gd name="connsiteX18" fmla="*/ 1074891 w 1083520"/>
                    <a:gd name="connsiteY18" fmla="*/ 117461 h 293413"/>
                    <a:gd name="connsiteX19" fmla="*/ 1072014 w 1083520"/>
                    <a:gd name="connsiteY19" fmla="*/ 119858 h 293413"/>
                    <a:gd name="connsiteX20" fmla="*/ 1070576 w 1083520"/>
                    <a:gd name="connsiteY20" fmla="*/ 121296 h 293413"/>
                    <a:gd name="connsiteX21" fmla="*/ 1066740 w 1083520"/>
                    <a:gd name="connsiteY21" fmla="*/ 124653 h 293413"/>
                    <a:gd name="connsiteX22" fmla="*/ 1065781 w 1083520"/>
                    <a:gd name="connsiteY22" fmla="*/ 125611 h 293413"/>
                    <a:gd name="connsiteX23" fmla="*/ 1060029 w 1083520"/>
                    <a:gd name="connsiteY23" fmla="*/ 129447 h 293413"/>
                    <a:gd name="connsiteX24" fmla="*/ 1058590 w 1083520"/>
                    <a:gd name="connsiteY24" fmla="*/ 130406 h 293413"/>
                    <a:gd name="connsiteX25" fmla="*/ 1053317 w 1083520"/>
                    <a:gd name="connsiteY25" fmla="*/ 133282 h 293413"/>
                    <a:gd name="connsiteX26" fmla="*/ 1050920 w 1083520"/>
                    <a:gd name="connsiteY26" fmla="*/ 134720 h 293413"/>
                    <a:gd name="connsiteX27" fmla="*/ 1045645 w 1083520"/>
                    <a:gd name="connsiteY27" fmla="*/ 137117 h 293413"/>
                    <a:gd name="connsiteX28" fmla="*/ 1043248 w 1083520"/>
                    <a:gd name="connsiteY28" fmla="*/ 138556 h 293413"/>
                    <a:gd name="connsiteX29" fmla="*/ 1036537 w 1083520"/>
                    <a:gd name="connsiteY29" fmla="*/ 141433 h 293413"/>
                    <a:gd name="connsiteX30" fmla="*/ 1035098 w 1083520"/>
                    <a:gd name="connsiteY30" fmla="*/ 141912 h 293413"/>
                    <a:gd name="connsiteX31" fmla="*/ 1033180 w 1083520"/>
                    <a:gd name="connsiteY31" fmla="*/ 142870 h 293413"/>
                    <a:gd name="connsiteX32" fmla="*/ 1023112 w 1083520"/>
                    <a:gd name="connsiteY32" fmla="*/ 146706 h 293413"/>
                    <a:gd name="connsiteX33" fmla="*/ 1018797 w 1083520"/>
                    <a:gd name="connsiteY33" fmla="*/ 148145 h 293413"/>
                    <a:gd name="connsiteX34" fmla="*/ 1014482 w 1083520"/>
                    <a:gd name="connsiteY34" fmla="*/ 149583 h 293413"/>
                    <a:gd name="connsiteX35" fmla="*/ 1015921 w 1083520"/>
                    <a:gd name="connsiteY35" fmla="*/ 98284 h 293413"/>
                    <a:gd name="connsiteX36" fmla="*/ 1015921 w 1083520"/>
                    <a:gd name="connsiteY36" fmla="*/ 98284 h 293413"/>
                    <a:gd name="connsiteX37" fmla="*/ 1015921 w 1083520"/>
                    <a:gd name="connsiteY37" fmla="*/ 98284 h 293413"/>
                    <a:gd name="connsiteX38" fmla="*/ 1015921 w 1083520"/>
                    <a:gd name="connsiteY38" fmla="*/ 98284 h 293413"/>
                    <a:gd name="connsiteX39" fmla="*/ 1015921 w 1083520"/>
                    <a:gd name="connsiteY39" fmla="*/ 98284 h 293413"/>
                    <a:gd name="connsiteX40" fmla="*/ 1015441 w 1083520"/>
                    <a:gd name="connsiteY40" fmla="*/ 93968 h 293413"/>
                    <a:gd name="connsiteX41" fmla="*/ 1014962 w 1083520"/>
                    <a:gd name="connsiteY41" fmla="*/ 92530 h 293413"/>
                    <a:gd name="connsiteX42" fmla="*/ 1013524 w 1083520"/>
                    <a:gd name="connsiteY42" fmla="*/ 89174 h 293413"/>
                    <a:gd name="connsiteX43" fmla="*/ 1013044 w 1083520"/>
                    <a:gd name="connsiteY43" fmla="*/ 87735 h 293413"/>
                    <a:gd name="connsiteX44" fmla="*/ 1010647 w 1083520"/>
                    <a:gd name="connsiteY44" fmla="*/ 83901 h 293413"/>
                    <a:gd name="connsiteX45" fmla="*/ 1010168 w 1083520"/>
                    <a:gd name="connsiteY45" fmla="*/ 82941 h 293413"/>
                    <a:gd name="connsiteX46" fmla="*/ 1005852 w 1083520"/>
                    <a:gd name="connsiteY46" fmla="*/ 78627 h 293413"/>
                    <a:gd name="connsiteX47" fmla="*/ 1004414 w 1083520"/>
                    <a:gd name="connsiteY47" fmla="*/ 77668 h 293413"/>
                    <a:gd name="connsiteX48" fmla="*/ 1000579 w 1083520"/>
                    <a:gd name="connsiteY48" fmla="*/ 74312 h 293413"/>
                    <a:gd name="connsiteX49" fmla="*/ 998661 w 1083520"/>
                    <a:gd name="connsiteY49" fmla="*/ 72874 h 293413"/>
                    <a:gd name="connsiteX50" fmla="*/ 993866 w 1083520"/>
                    <a:gd name="connsiteY50" fmla="*/ 69518 h 293413"/>
                    <a:gd name="connsiteX51" fmla="*/ 991949 w 1083520"/>
                    <a:gd name="connsiteY51" fmla="*/ 68558 h 293413"/>
                    <a:gd name="connsiteX52" fmla="*/ 991469 w 1083520"/>
                    <a:gd name="connsiteY52" fmla="*/ 68079 h 293413"/>
                    <a:gd name="connsiteX53" fmla="*/ 989552 w 1083520"/>
                    <a:gd name="connsiteY53" fmla="*/ 67121 h 293413"/>
                    <a:gd name="connsiteX54" fmla="*/ 981881 w 1083520"/>
                    <a:gd name="connsiteY54" fmla="*/ 62805 h 293413"/>
                    <a:gd name="connsiteX55" fmla="*/ 978045 w 1083520"/>
                    <a:gd name="connsiteY55" fmla="*/ 60888 h 293413"/>
                    <a:gd name="connsiteX56" fmla="*/ 969895 w 1083520"/>
                    <a:gd name="connsiteY56" fmla="*/ 57052 h 293413"/>
                    <a:gd name="connsiteX57" fmla="*/ 967498 w 1083520"/>
                    <a:gd name="connsiteY57" fmla="*/ 56094 h 293413"/>
                    <a:gd name="connsiteX58" fmla="*/ 965580 w 1083520"/>
                    <a:gd name="connsiteY58" fmla="*/ 55135 h 293413"/>
                    <a:gd name="connsiteX59" fmla="*/ 959347 w 1083520"/>
                    <a:gd name="connsiteY59" fmla="*/ 52738 h 293413"/>
                    <a:gd name="connsiteX60" fmla="*/ 953115 w 1083520"/>
                    <a:gd name="connsiteY60" fmla="*/ 50341 h 293413"/>
                    <a:gd name="connsiteX61" fmla="*/ 946403 w 1083520"/>
                    <a:gd name="connsiteY61" fmla="*/ 47943 h 293413"/>
                    <a:gd name="connsiteX62" fmla="*/ 942087 w 1083520"/>
                    <a:gd name="connsiteY62" fmla="*/ 46505 h 293413"/>
                    <a:gd name="connsiteX63" fmla="*/ 939690 w 1083520"/>
                    <a:gd name="connsiteY63" fmla="*/ 45546 h 293413"/>
                    <a:gd name="connsiteX64" fmla="*/ 933937 w 1083520"/>
                    <a:gd name="connsiteY64" fmla="*/ 43628 h 293413"/>
                    <a:gd name="connsiteX65" fmla="*/ 925307 w 1083520"/>
                    <a:gd name="connsiteY65" fmla="*/ 41231 h 293413"/>
                    <a:gd name="connsiteX66" fmla="*/ 919075 w 1083520"/>
                    <a:gd name="connsiteY66" fmla="*/ 39313 h 293413"/>
                    <a:gd name="connsiteX67" fmla="*/ 915240 w 1083520"/>
                    <a:gd name="connsiteY67" fmla="*/ 38355 h 293413"/>
                    <a:gd name="connsiteX68" fmla="*/ 909966 w 1083520"/>
                    <a:gd name="connsiteY68" fmla="*/ 36916 h 293413"/>
                    <a:gd name="connsiteX69" fmla="*/ 904213 w 1083520"/>
                    <a:gd name="connsiteY69" fmla="*/ 35478 h 293413"/>
                    <a:gd name="connsiteX70" fmla="*/ 892707 w 1083520"/>
                    <a:gd name="connsiteY70" fmla="*/ 33080 h 293413"/>
                    <a:gd name="connsiteX71" fmla="*/ 887432 w 1083520"/>
                    <a:gd name="connsiteY71" fmla="*/ 31642 h 293413"/>
                    <a:gd name="connsiteX72" fmla="*/ 885994 w 1083520"/>
                    <a:gd name="connsiteY72" fmla="*/ 31163 h 293413"/>
                    <a:gd name="connsiteX73" fmla="*/ 869694 w 1083520"/>
                    <a:gd name="connsiteY73" fmla="*/ 27806 h 293413"/>
                    <a:gd name="connsiteX74" fmla="*/ 868255 w 1083520"/>
                    <a:gd name="connsiteY74" fmla="*/ 27327 h 293413"/>
                    <a:gd name="connsiteX75" fmla="*/ 852913 w 1083520"/>
                    <a:gd name="connsiteY75" fmla="*/ 24450 h 293413"/>
                    <a:gd name="connsiteX76" fmla="*/ 849078 w 1083520"/>
                    <a:gd name="connsiteY76" fmla="*/ 23972 h 293413"/>
                    <a:gd name="connsiteX77" fmla="*/ 832297 w 1083520"/>
                    <a:gd name="connsiteY77" fmla="*/ 21095 h 293413"/>
                    <a:gd name="connsiteX78" fmla="*/ 826545 w 1083520"/>
                    <a:gd name="connsiteY78" fmla="*/ 20136 h 293413"/>
                    <a:gd name="connsiteX79" fmla="*/ 816476 w 1083520"/>
                    <a:gd name="connsiteY79" fmla="*/ 18697 h 293413"/>
                    <a:gd name="connsiteX80" fmla="*/ 815037 w 1083520"/>
                    <a:gd name="connsiteY80" fmla="*/ 18697 h 293413"/>
                    <a:gd name="connsiteX81" fmla="*/ 797778 w 1083520"/>
                    <a:gd name="connsiteY81" fmla="*/ 16300 h 293413"/>
                    <a:gd name="connsiteX82" fmla="*/ 795860 w 1083520"/>
                    <a:gd name="connsiteY82" fmla="*/ 15820 h 293413"/>
                    <a:gd name="connsiteX83" fmla="*/ 775724 w 1083520"/>
                    <a:gd name="connsiteY83" fmla="*/ 13423 h 293413"/>
                    <a:gd name="connsiteX84" fmla="*/ 774765 w 1083520"/>
                    <a:gd name="connsiteY84" fmla="*/ 13423 h 293413"/>
                    <a:gd name="connsiteX85" fmla="*/ 770930 w 1083520"/>
                    <a:gd name="connsiteY85" fmla="*/ 12944 h 293413"/>
                    <a:gd name="connsiteX86" fmla="*/ 753191 w 1083520"/>
                    <a:gd name="connsiteY86" fmla="*/ 11026 h 293413"/>
                    <a:gd name="connsiteX87" fmla="*/ 745519 w 1083520"/>
                    <a:gd name="connsiteY87" fmla="*/ 10067 h 293413"/>
                    <a:gd name="connsiteX88" fmla="*/ 729219 w 1083520"/>
                    <a:gd name="connsiteY88" fmla="*/ 8629 h 293413"/>
                    <a:gd name="connsiteX89" fmla="*/ 724425 w 1083520"/>
                    <a:gd name="connsiteY89" fmla="*/ 8150 h 293413"/>
                    <a:gd name="connsiteX90" fmla="*/ 722028 w 1083520"/>
                    <a:gd name="connsiteY90" fmla="*/ 8150 h 293413"/>
                    <a:gd name="connsiteX91" fmla="*/ 692782 w 1083520"/>
                    <a:gd name="connsiteY91" fmla="*/ 5753 h 293413"/>
                    <a:gd name="connsiteX92" fmla="*/ 687029 w 1083520"/>
                    <a:gd name="connsiteY92" fmla="*/ 5273 h 293413"/>
                    <a:gd name="connsiteX93" fmla="*/ 656346 w 1083520"/>
                    <a:gd name="connsiteY93" fmla="*/ 3356 h 293413"/>
                    <a:gd name="connsiteX94" fmla="*/ 655866 w 1083520"/>
                    <a:gd name="connsiteY94" fmla="*/ 3356 h 293413"/>
                    <a:gd name="connsiteX95" fmla="*/ 652990 w 1083520"/>
                    <a:gd name="connsiteY95" fmla="*/ 3356 h 293413"/>
                    <a:gd name="connsiteX96" fmla="*/ 630935 w 1083520"/>
                    <a:gd name="connsiteY96" fmla="*/ 2397 h 293413"/>
                    <a:gd name="connsiteX97" fmla="*/ 623744 w 1083520"/>
                    <a:gd name="connsiteY97" fmla="*/ 1917 h 293413"/>
                    <a:gd name="connsiteX98" fmla="*/ 602169 w 1083520"/>
                    <a:gd name="connsiteY98" fmla="*/ 959 h 293413"/>
                    <a:gd name="connsiteX99" fmla="*/ 597375 w 1083520"/>
                    <a:gd name="connsiteY99" fmla="*/ 959 h 293413"/>
                    <a:gd name="connsiteX100" fmla="*/ 571486 w 1083520"/>
                    <a:gd name="connsiteY100" fmla="*/ 479 h 293413"/>
                    <a:gd name="connsiteX101" fmla="*/ 564773 w 1083520"/>
                    <a:gd name="connsiteY101" fmla="*/ 479 h 293413"/>
                    <a:gd name="connsiteX102" fmla="*/ 544637 w 1083520"/>
                    <a:gd name="connsiteY102" fmla="*/ 0 h 293413"/>
                    <a:gd name="connsiteX103" fmla="*/ 537446 w 1083520"/>
                    <a:gd name="connsiteY103" fmla="*/ 0 h 293413"/>
                    <a:gd name="connsiteX104" fmla="*/ 533131 w 1083520"/>
                    <a:gd name="connsiteY104" fmla="*/ 0 h 293413"/>
                    <a:gd name="connsiteX105" fmla="*/ 533131 w 1083520"/>
                    <a:gd name="connsiteY105" fmla="*/ 0 h 293413"/>
                    <a:gd name="connsiteX106" fmla="*/ 533131 w 1083520"/>
                    <a:gd name="connsiteY106" fmla="*/ 0 h 293413"/>
                    <a:gd name="connsiteX107" fmla="*/ 533131 w 1083520"/>
                    <a:gd name="connsiteY107" fmla="*/ 0 h 293413"/>
                    <a:gd name="connsiteX108" fmla="*/ 516830 w 1083520"/>
                    <a:gd name="connsiteY108" fmla="*/ 0 h 293413"/>
                    <a:gd name="connsiteX109" fmla="*/ 510118 w 1083520"/>
                    <a:gd name="connsiteY109" fmla="*/ 0 h 293413"/>
                    <a:gd name="connsiteX110" fmla="*/ 483269 w 1083520"/>
                    <a:gd name="connsiteY110" fmla="*/ 479 h 293413"/>
                    <a:gd name="connsiteX111" fmla="*/ 477037 w 1083520"/>
                    <a:gd name="connsiteY111" fmla="*/ 479 h 293413"/>
                    <a:gd name="connsiteX112" fmla="*/ 456422 w 1083520"/>
                    <a:gd name="connsiteY112" fmla="*/ 959 h 293413"/>
                    <a:gd name="connsiteX113" fmla="*/ 447312 w 1083520"/>
                    <a:gd name="connsiteY113" fmla="*/ 1437 h 293413"/>
                    <a:gd name="connsiteX114" fmla="*/ 430053 w 1083520"/>
                    <a:gd name="connsiteY114" fmla="*/ 1917 h 293413"/>
                    <a:gd name="connsiteX115" fmla="*/ 425259 w 1083520"/>
                    <a:gd name="connsiteY115" fmla="*/ 1917 h 293413"/>
                    <a:gd name="connsiteX116" fmla="*/ 420943 w 1083520"/>
                    <a:gd name="connsiteY116" fmla="*/ 1917 h 293413"/>
                    <a:gd name="connsiteX117" fmla="*/ 392657 w 1083520"/>
                    <a:gd name="connsiteY117" fmla="*/ 3356 h 293413"/>
                    <a:gd name="connsiteX118" fmla="*/ 389780 w 1083520"/>
                    <a:gd name="connsiteY118" fmla="*/ 3356 h 293413"/>
                    <a:gd name="connsiteX119" fmla="*/ 360055 w 1083520"/>
                    <a:gd name="connsiteY119" fmla="*/ 5273 h 293413"/>
                    <a:gd name="connsiteX120" fmla="*/ 356699 w 1083520"/>
                    <a:gd name="connsiteY120" fmla="*/ 5273 h 293413"/>
                    <a:gd name="connsiteX121" fmla="*/ 350946 w 1083520"/>
                    <a:gd name="connsiteY121" fmla="*/ 5753 h 293413"/>
                    <a:gd name="connsiteX122" fmla="*/ 337042 w 1083520"/>
                    <a:gd name="connsiteY122" fmla="*/ 6712 h 293413"/>
                    <a:gd name="connsiteX123" fmla="*/ 326975 w 1083520"/>
                    <a:gd name="connsiteY123" fmla="*/ 7670 h 293413"/>
                    <a:gd name="connsiteX124" fmla="*/ 313070 w 1083520"/>
                    <a:gd name="connsiteY124" fmla="*/ 9109 h 293413"/>
                    <a:gd name="connsiteX125" fmla="*/ 306838 w 1083520"/>
                    <a:gd name="connsiteY125" fmla="*/ 9589 h 293413"/>
                    <a:gd name="connsiteX126" fmla="*/ 303003 w 1083520"/>
                    <a:gd name="connsiteY126" fmla="*/ 10067 h 293413"/>
                    <a:gd name="connsiteX127" fmla="*/ 292934 w 1083520"/>
                    <a:gd name="connsiteY127" fmla="*/ 11026 h 293413"/>
                    <a:gd name="connsiteX128" fmla="*/ 281907 w 1083520"/>
                    <a:gd name="connsiteY128" fmla="*/ 12465 h 293413"/>
                    <a:gd name="connsiteX129" fmla="*/ 272319 w 1083520"/>
                    <a:gd name="connsiteY129" fmla="*/ 13903 h 293413"/>
                    <a:gd name="connsiteX130" fmla="*/ 265607 w 1083520"/>
                    <a:gd name="connsiteY130" fmla="*/ 14862 h 293413"/>
                    <a:gd name="connsiteX131" fmla="*/ 261291 w 1083520"/>
                    <a:gd name="connsiteY131" fmla="*/ 15342 h 293413"/>
                    <a:gd name="connsiteX132" fmla="*/ 253141 w 1083520"/>
                    <a:gd name="connsiteY132" fmla="*/ 16300 h 293413"/>
                    <a:gd name="connsiteX133" fmla="*/ 242114 w 1083520"/>
                    <a:gd name="connsiteY133" fmla="*/ 17739 h 293413"/>
                    <a:gd name="connsiteX134" fmla="*/ 234444 w 1083520"/>
                    <a:gd name="connsiteY134" fmla="*/ 19177 h 293413"/>
                    <a:gd name="connsiteX135" fmla="*/ 230128 w 1083520"/>
                    <a:gd name="connsiteY135" fmla="*/ 19656 h 293413"/>
                    <a:gd name="connsiteX136" fmla="*/ 223417 w 1083520"/>
                    <a:gd name="connsiteY136" fmla="*/ 20615 h 293413"/>
                    <a:gd name="connsiteX137" fmla="*/ 216705 w 1083520"/>
                    <a:gd name="connsiteY137" fmla="*/ 21575 h 293413"/>
                    <a:gd name="connsiteX138" fmla="*/ 205198 w 1083520"/>
                    <a:gd name="connsiteY138" fmla="*/ 23492 h 293413"/>
                    <a:gd name="connsiteX139" fmla="*/ 199445 w 1083520"/>
                    <a:gd name="connsiteY139" fmla="*/ 24450 h 293413"/>
                    <a:gd name="connsiteX140" fmla="*/ 198006 w 1083520"/>
                    <a:gd name="connsiteY140" fmla="*/ 24930 h 293413"/>
                    <a:gd name="connsiteX141" fmla="*/ 183145 w 1083520"/>
                    <a:gd name="connsiteY141" fmla="*/ 28286 h 293413"/>
                    <a:gd name="connsiteX142" fmla="*/ 169240 w 1083520"/>
                    <a:gd name="connsiteY142" fmla="*/ 31642 h 293413"/>
                    <a:gd name="connsiteX143" fmla="*/ 168762 w 1083520"/>
                    <a:gd name="connsiteY143" fmla="*/ 31642 h 293413"/>
                    <a:gd name="connsiteX144" fmla="*/ 165405 w 1083520"/>
                    <a:gd name="connsiteY144" fmla="*/ 32601 h 293413"/>
                    <a:gd name="connsiteX145" fmla="*/ 156296 w 1083520"/>
                    <a:gd name="connsiteY145" fmla="*/ 34998 h 293413"/>
                    <a:gd name="connsiteX146" fmla="*/ 151502 w 1083520"/>
                    <a:gd name="connsiteY146" fmla="*/ 36436 h 293413"/>
                    <a:gd name="connsiteX147" fmla="*/ 143830 w 1083520"/>
                    <a:gd name="connsiteY147" fmla="*/ 38833 h 293413"/>
                    <a:gd name="connsiteX148" fmla="*/ 141913 w 1083520"/>
                    <a:gd name="connsiteY148" fmla="*/ 39313 h 293413"/>
                    <a:gd name="connsiteX149" fmla="*/ 139516 w 1083520"/>
                    <a:gd name="connsiteY149" fmla="*/ 40272 h 293413"/>
                    <a:gd name="connsiteX150" fmla="*/ 131366 w 1083520"/>
                    <a:gd name="connsiteY150" fmla="*/ 43149 h 293413"/>
                    <a:gd name="connsiteX151" fmla="*/ 127530 w 1083520"/>
                    <a:gd name="connsiteY151" fmla="*/ 44586 h 293413"/>
                    <a:gd name="connsiteX152" fmla="*/ 118421 w 1083520"/>
                    <a:gd name="connsiteY152" fmla="*/ 47943 h 293413"/>
                    <a:gd name="connsiteX153" fmla="*/ 116983 w 1083520"/>
                    <a:gd name="connsiteY153" fmla="*/ 48422 h 293413"/>
                    <a:gd name="connsiteX154" fmla="*/ 116503 w 1083520"/>
                    <a:gd name="connsiteY154" fmla="*/ 48422 h 293413"/>
                    <a:gd name="connsiteX155" fmla="*/ 115064 w 1083520"/>
                    <a:gd name="connsiteY155" fmla="*/ 48902 h 293413"/>
                    <a:gd name="connsiteX156" fmla="*/ 108832 w 1083520"/>
                    <a:gd name="connsiteY156" fmla="*/ 51778 h 293413"/>
                    <a:gd name="connsiteX157" fmla="*/ 106435 w 1083520"/>
                    <a:gd name="connsiteY157" fmla="*/ 52738 h 293413"/>
                    <a:gd name="connsiteX158" fmla="*/ 101641 w 1083520"/>
                    <a:gd name="connsiteY158" fmla="*/ 55135 h 293413"/>
                    <a:gd name="connsiteX159" fmla="*/ 99722 w 1083520"/>
                    <a:gd name="connsiteY159" fmla="*/ 56094 h 293413"/>
                    <a:gd name="connsiteX160" fmla="*/ 94928 w 1083520"/>
                    <a:gd name="connsiteY160" fmla="*/ 58969 h 293413"/>
                    <a:gd name="connsiteX161" fmla="*/ 93490 w 1083520"/>
                    <a:gd name="connsiteY161" fmla="*/ 59449 h 293413"/>
                    <a:gd name="connsiteX162" fmla="*/ 93011 w 1083520"/>
                    <a:gd name="connsiteY162" fmla="*/ 59449 h 293413"/>
                    <a:gd name="connsiteX163" fmla="*/ 88217 w 1083520"/>
                    <a:gd name="connsiteY163" fmla="*/ 62805 h 293413"/>
                    <a:gd name="connsiteX164" fmla="*/ 87258 w 1083520"/>
                    <a:gd name="connsiteY164" fmla="*/ 63285 h 293413"/>
                    <a:gd name="connsiteX165" fmla="*/ 83901 w 1083520"/>
                    <a:gd name="connsiteY165" fmla="*/ 66161 h 293413"/>
                    <a:gd name="connsiteX166" fmla="*/ 82464 w 1083520"/>
                    <a:gd name="connsiteY166" fmla="*/ 67599 h 293413"/>
                    <a:gd name="connsiteX167" fmla="*/ 80066 w 1083520"/>
                    <a:gd name="connsiteY167" fmla="*/ 69997 h 293413"/>
                    <a:gd name="connsiteX168" fmla="*/ 78628 w 1083520"/>
                    <a:gd name="connsiteY168" fmla="*/ 71435 h 293413"/>
                    <a:gd name="connsiteX169" fmla="*/ 76709 w 1083520"/>
                    <a:gd name="connsiteY169" fmla="*/ 73832 h 293413"/>
                    <a:gd name="connsiteX170" fmla="*/ 75751 w 1083520"/>
                    <a:gd name="connsiteY170" fmla="*/ 75271 h 293413"/>
                    <a:gd name="connsiteX171" fmla="*/ 74312 w 1083520"/>
                    <a:gd name="connsiteY171" fmla="*/ 77668 h 293413"/>
                    <a:gd name="connsiteX172" fmla="*/ 73834 w 1083520"/>
                    <a:gd name="connsiteY172" fmla="*/ 79107 h 293413"/>
                    <a:gd name="connsiteX173" fmla="*/ 72875 w 1083520"/>
                    <a:gd name="connsiteY173" fmla="*/ 81504 h 293413"/>
                    <a:gd name="connsiteX174" fmla="*/ 72395 w 1083520"/>
                    <a:gd name="connsiteY174" fmla="*/ 82462 h 293413"/>
                    <a:gd name="connsiteX175" fmla="*/ 71915 w 1083520"/>
                    <a:gd name="connsiteY175" fmla="*/ 86298 h 293413"/>
                    <a:gd name="connsiteX176" fmla="*/ 71915 w 1083520"/>
                    <a:gd name="connsiteY176" fmla="*/ 86298 h 293413"/>
                    <a:gd name="connsiteX177" fmla="*/ 70956 w 1083520"/>
                    <a:gd name="connsiteY177" fmla="*/ 110270 h 293413"/>
                    <a:gd name="connsiteX178" fmla="*/ 69998 w 1083520"/>
                    <a:gd name="connsiteY178" fmla="*/ 137597 h 293413"/>
                    <a:gd name="connsiteX179" fmla="*/ 69039 w 1083520"/>
                    <a:gd name="connsiteY179" fmla="*/ 137117 h 293413"/>
                    <a:gd name="connsiteX180" fmla="*/ 61848 w 1083520"/>
                    <a:gd name="connsiteY180" fmla="*/ 134241 h 293413"/>
                    <a:gd name="connsiteX181" fmla="*/ 51300 w 1083520"/>
                    <a:gd name="connsiteY181" fmla="*/ 129926 h 293413"/>
                    <a:gd name="connsiteX182" fmla="*/ 50820 w 1083520"/>
                    <a:gd name="connsiteY182" fmla="*/ 129447 h 293413"/>
                    <a:gd name="connsiteX183" fmla="*/ 41232 w 1083520"/>
                    <a:gd name="connsiteY183" fmla="*/ 124653 h 293413"/>
                    <a:gd name="connsiteX184" fmla="*/ 39315 w 1083520"/>
                    <a:gd name="connsiteY184" fmla="*/ 123693 h 293413"/>
                    <a:gd name="connsiteX185" fmla="*/ 30684 w 1083520"/>
                    <a:gd name="connsiteY185" fmla="*/ 118899 h 293413"/>
                    <a:gd name="connsiteX186" fmla="*/ 28766 w 1083520"/>
                    <a:gd name="connsiteY186" fmla="*/ 117461 h 293413"/>
                    <a:gd name="connsiteX187" fmla="*/ 23013 w 1083520"/>
                    <a:gd name="connsiteY187" fmla="*/ 113626 h 293413"/>
                    <a:gd name="connsiteX188" fmla="*/ 20616 w 1083520"/>
                    <a:gd name="connsiteY188" fmla="*/ 112187 h 293413"/>
                    <a:gd name="connsiteX189" fmla="*/ 15822 w 1083520"/>
                    <a:gd name="connsiteY189" fmla="*/ 108351 h 293413"/>
                    <a:gd name="connsiteX190" fmla="*/ 14383 w 1083520"/>
                    <a:gd name="connsiteY190" fmla="*/ 106913 h 293413"/>
                    <a:gd name="connsiteX191" fmla="*/ 9589 w 1083520"/>
                    <a:gd name="connsiteY191" fmla="*/ 101640 h 293413"/>
                    <a:gd name="connsiteX192" fmla="*/ 9110 w 1083520"/>
                    <a:gd name="connsiteY192" fmla="*/ 100681 h 293413"/>
                    <a:gd name="connsiteX193" fmla="*/ 6233 w 1083520"/>
                    <a:gd name="connsiteY193" fmla="*/ 96365 h 293413"/>
                    <a:gd name="connsiteX194" fmla="*/ 5274 w 1083520"/>
                    <a:gd name="connsiteY194" fmla="*/ 94927 h 293413"/>
                    <a:gd name="connsiteX195" fmla="*/ 3836 w 1083520"/>
                    <a:gd name="connsiteY195" fmla="*/ 91092 h 293413"/>
                    <a:gd name="connsiteX196" fmla="*/ 3357 w 1083520"/>
                    <a:gd name="connsiteY196" fmla="*/ 89654 h 293413"/>
                    <a:gd name="connsiteX197" fmla="*/ 2877 w 1083520"/>
                    <a:gd name="connsiteY197" fmla="*/ 84380 h 293413"/>
                    <a:gd name="connsiteX198" fmla="*/ 0 w 1083520"/>
                    <a:gd name="connsiteY198" fmla="*/ 180266 h 293413"/>
                    <a:gd name="connsiteX199" fmla="*/ 480 w 1083520"/>
                    <a:gd name="connsiteY199" fmla="*/ 185541 h 293413"/>
                    <a:gd name="connsiteX200" fmla="*/ 960 w 1083520"/>
                    <a:gd name="connsiteY200" fmla="*/ 186979 h 293413"/>
                    <a:gd name="connsiteX201" fmla="*/ 2397 w 1083520"/>
                    <a:gd name="connsiteY201" fmla="*/ 190814 h 293413"/>
                    <a:gd name="connsiteX202" fmla="*/ 3357 w 1083520"/>
                    <a:gd name="connsiteY202" fmla="*/ 192252 h 293413"/>
                    <a:gd name="connsiteX203" fmla="*/ 6233 w 1083520"/>
                    <a:gd name="connsiteY203" fmla="*/ 196568 h 293413"/>
                    <a:gd name="connsiteX204" fmla="*/ 6713 w 1083520"/>
                    <a:gd name="connsiteY204" fmla="*/ 197526 h 293413"/>
                    <a:gd name="connsiteX205" fmla="*/ 11507 w 1083520"/>
                    <a:gd name="connsiteY205" fmla="*/ 202800 h 293413"/>
                    <a:gd name="connsiteX206" fmla="*/ 12946 w 1083520"/>
                    <a:gd name="connsiteY206" fmla="*/ 204238 h 293413"/>
                    <a:gd name="connsiteX207" fmla="*/ 17740 w 1083520"/>
                    <a:gd name="connsiteY207" fmla="*/ 208074 h 293413"/>
                    <a:gd name="connsiteX208" fmla="*/ 20137 w 1083520"/>
                    <a:gd name="connsiteY208" fmla="*/ 209512 h 293413"/>
                    <a:gd name="connsiteX209" fmla="*/ 25890 w 1083520"/>
                    <a:gd name="connsiteY209" fmla="*/ 213348 h 293413"/>
                    <a:gd name="connsiteX210" fmla="*/ 27807 w 1083520"/>
                    <a:gd name="connsiteY210" fmla="*/ 214785 h 293413"/>
                    <a:gd name="connsiteX211" fmla="*/ 28766 w 1083520"/>
                    <a:gd name="connsiteY211" fmla="*/ 215265 h 293413"/>
                    <a:gd name="connsiteX212" fmla="*/ 36437 w 1083520"/>
                    <a:gd name="connsiteY212" fmla="*/ 219580 h 293413"/>
                    <a:gd name="connsiteX213" fmla="*/ 38355 w 1083520"/>
                    <a:gd name="connsiteY213" fmla="*/ 220540 h 293413"/>
                    <a:gd name="connsiteX214" fmla="*/ 47943 w 1083520"/>
                    <a:gd name="connsiteY214" fmla="*/ 225334 h 293413"/>
                    <a:gd name="connsiteX215" fmla="*/ 48423 w 1083520"/>
                    <a:gd name="connsiteY215" fmla="*/ 225813 h 293413"/>
                    <a:gd name="connsiteX216" fmla="*/ 56573 w 1083520"/>
                    <a:gd name="connsiteY216" fmla="*/ 229168 h 293413"/>
                    <a:gd name="connsiteX217" fmla="*/ 58971 w 1083520"/>
                    <a:gd name="connsiteY217" fmla="*/ 230128 h 293413"/>
                    <a:gd name="connsiteX218" fmla="*/ 66162 w 1083520"/>
                    <a:gd name="connsiteY218" fmla="*/ 233004 h 293413"/>
                    <a:gd name="connsiteX219" fmla="*/ 73354 w 1083520"/>
                    <a:gd name="connsiteY219" fmla="*/ 235401 h 293413"/>
                    <a:gd name="connsiteX220" fmla="*/ 81025 w 1083520"/>
                    <a:gd name="connsiteY220" fmla="*/ 237798 h 293413"/>
                    <a:gd name="connsiteX221" fmla="*/ 86298 w 1083520"/>
                    <a:gd name="connsiteY221" fmla="*/ 239717 h 293413"/>
                    <a:gd name="connsiteX222" fmla="*/ 89175 w 1083520"/>
                    <a:gd name="connsiteY222" fmla="*/ 240676 h 293413"/>
                    <a:gd name="connsiteX223" fmla="*/ 95887 w 1083520"/>
                    <a:gd name="connsiteY223" fmla="*/ 242593 h 293413"/>
                    <a:gd name="connsiteX224" fmla="*/ 105475 w 1083520"/>
                    <a:gd name="connsiteY224" fmla="*/ 245470 h 293413"/>
                    <a:gd name="connsiteX225" fmla="*/ 112667 w 1083520"/>
                    <a:gd name="connsiteY225" fmla="*/ 247387 h 293413"/>
                    <a:gd name="connsiteX226" fmla="*/ 117461 w 1083520"/>
                    <a:gd name="connsiteY226" fmla="*/ 248826 h 293413"/>
                    <a:gd name="connsiteX227" fmla="*/ 123694 w 1083520"/>
                    <a:gd name="connsiteY227" fmla="*/ 250264 h 293413"/>
                    <a:gd name="connsiteX228" fmla="*/ 130407 w 1083520"/>
                    <a:gd name="connsiteY228" fmla="*/ 251703 h 293413"/>
                    <a:gd name="connsiteX229" fmla="*/ 143351 w 1083520"/>
                    <a:gd name="connsiteY229" fmla="*/ 254579 h 293413"/>
                    <a:gd name="connsiteX230" fmla="*/ 149584 w 1083520"/>
                    <a:gd name="connsiteY230" fmla="*/ 256017 h 293413"/>
                    <a:gd name="connsiteX231" fmla="*/ 151502 w 1083520"/>
                    <a:gd name="connsiteY231" fmla="*/ 256497 h 293413"/>
                    <a:gd name="connsiteX232" fmla="*/ 170199 w 1083520"/>
                    <a:gd name="connsiteY232" fmla="*/ 260332 h 293413"/>
                    <a:gd name="connsiteX233" fmla="*/ 171638 w 1083520"/>
                    <a:gd name="connsiteY233" fmla="*/ 260811 h 293413"/>
                    <a:gd name="connsiteX234" fmla="*/ 189376 w 1083520"/>
                    <a:gd name="connsiteY234" fmla="*/ 264167 h 293413"/>
                    <a:gd name="connsiteX235" fmla="*/ 193692 w 1083520"/>
                    <a:gd name="connsiteY235" fmla="*/ 265126 h 293413"/>
                    <a:gd name="connsiteX236" fmla="*/ 213828 w 1083520"/>
                    <a:gd name="connsiteY236" fmla="*/ 268483 h 293413"/>
                    <a:gd name="connsiteX237" fmla="*/ 220540 w 1083520"/>
                    <a:gd name="connsiteY237" fmla="*/ 269442 h 293413"/>
                    <a:gd name="connsiteX238" fmla="*/ 231088 w 1083520"/>
                    <a:gd name="connsiteY238" fmla="*/ 270880 h 293413"/>
                    <a:gd name="connsiteX239" fmla="*/ 234444 w 1083520"/>
                    <a:gd name="connsiteY239" fmla="*/ 271359 h 293413"/>
                    <a:gd name="connsiteX240" fmla="*/ 246908 w 1083520"/>
                    <a:gd name="connsiteY240" fmla="*/ 273277 h 293413"/>
                    <a:gd name="connsiteX241" fmla="*/ 257936 w 1083520"/>
                    <a:gd name="connsiteY241" fmla="*/ 274715 h 293413"/>
                    <a:gd name="connsiteX242" fmla="*/ 270880 w 1083520"/>
                    <a:gd name="connsiteY242" fmla="*/ 276153 h 293413"/>
                    <a:gd name="connsiteX243" fmla="*/ 279031 w 1083520"/>
                    <a:gd name="connsiteY243" fmla="*/ 277112 h 293413"/>
                    <a:gd name="connsiteX244" fmla="*/ 281429 w 1083520"/>
                    <a:gd name="connsiteY244" fmla="*/ 277592 h 293413"/>
                    <a:gd name="connsiteX245" fmla="*/ 304440 w 1083520"/>
                    <a:gd name="connsiteY245" fmla="*/ 279989 h 293413"/>
                    <a:gd name="connsiteX246" fmla="*/ 307797 w 1083520"/>
                    <a:gd name="connsiteY246" fmla="*/ 280469 h 293413"/>
                    <a:gd name="connsiteX247" fmla="*/ 334645 w 1083520"/>
                    <a:gd name="connsiteY247" fmla="*/ 282866 h 293413"/>
                    <a:gd name="connsiteX248" fmla="*/ 336084 w 1083520"/>
                    <a:gd name="connsiteY248" fmla="*/ 282866 h 293413"/>
                    <a:gd name="connsiteX249" fmla="*/ 339919 w 1083520"/>
                    <a:gd name="connsiteY249" fmla="*/ 283345 h 293413"/>
                    <a:gd name="connsiteX250" fmla="*/ 371082 w 1083520"/>
                    <a:gd name="connsiteY250" fmla="*/ 285742 h 293413"/>
                    <a:gd name="connsiteX251" fmla="*/ 377794 w 1083520"/>
                    <a:gd name="connsiteY251" fmla="*/ 286222 h 293413"/>
                    <a:gd name="connsiteX252" fmla="*/ 412313 w 1083520"/>
                    <a:gd name="connsiteY252" fmla="*/ 288619 h 293413"/>
                    <a:gd name="connsiteX253" fmla="*/ 414710 w 1083520"/>
                    <a:gd name="connsiteY253" fmla="*/ 288619 h 293413"/>
                    <a:gd name="connsiteX254" fmla="*/ 420943 w 1083520"/>
                    <a:gd name="connsiteY254" fmla="*/ 289098 h 293413"/>
                    <a:gd name="connsiteX255" fmla="*/ 442039 w 1083520"/>
                    <a:gd name="connsiteY255" fmla="*/ 290057 h 293413"/>
                    <a:gd name="connsiteX256" fmla="*/ 452106 w 1083520"/>
                    <a:gd name="connsiteY256" fmla="*/ 290536 h 293413"/>
                    <a:gd name="connsiteX257" fmla="*/ 475119 w 1083520"/>
                    <a:gd name="connsiteY257" fmla="*/ 291495 h 293413"/>
                    <a:gd name="connsiteX258" fmla="*/ 482311 w 1083520"/>
                    <a:gd name="connsiteY258" fmla="*/ 291975 h 293413"/>
                    <a:gd name="connsiteX259" fmla="*/ 512515 w 1083520"/>
                    <a:gd name="connsiteY259" fmla="*/ 292933 h 293413"/>
                    <a:gd name="connsiteX260" fmla="*/ 519227 w 1083520"/>
                    <a:gd name="connsiteY260" fmla="*/ 292933 h 293413"/>
                    <a:gd name="connsiteX261" fmla="*/ 542720 w 1083520"/>
                    <a:gd name="connsiteY261" fmla="*/ 293413 h 293413"/>
                    <a:gd name="connsiteX262" fmla="*/ 552787 w 1083520"/>
                    <a:gd name="connsiteY262" fmla="*/ 293413 h 293413"/>
                    <a:gd name="connsiteX263" fmla="*/ 574362 w 1083520"/>
                    <a:gd name="connsiteY263" fmla="*/ 293413 h 293413"/>
                    <a:gd name="connsiteX264" fmla="*/ 583472 w 1083520"/>
                    <a:gd name="connsiteY264" fmla="*/ 293413 h 293413"/>
                    <a:gd name="connsiteX265" fmla="*/ 611758 w 1083520"/>
                    <a:gd name="connsiteY265" fmla="*/ 292933 h 293413"/>
                    <a:gd name="connsiteX266" fmla="*/ 613196 w 1083520"/>
                    <a:gd name="connsiteY266" fmla="*/ 292933 h 293413"/>
                    <a:gd name="connsiteX267" fmla="*/ 642921 w 1083520"/>
                    <a:gd name="connsiteY267" fmla="*/ 292455 h 293413"/>
                    <a:gd name="connsiteX268" fmla="*/ 652030 w 1083520"/>
                    <a:gd name="connsiteY268" fmla="*/ 291975 h 293413"/>
                    <a:gd name="connsiteX269" fmla="*/ 673126 w 1083520"/>
                    <a:gd name="connsiteY269" fmla="*/ 291016 h 293413"/>
                    <a:gd name="connsiteX270" fmla="*/ 678399 w 1083520"/>
                    <a:gd name="connsiteY270" fmla="*/ 291016 h 293413"/>
                    <a:gd name="connsiteX271" fmla="*/ 682234 w 1083520"/>
                    <a:gd name="connsiteY271" fmla="*/ 291016 h 293413"/>
                    <a:gd name="connsiteX272" fmla="*/ 716753 w 1083520"/>
                    <a:gd name="connsiteY272" fmla="*/ 289098 h 293413"/>
                    <a:gd name="connsiteX273" fmla="*/ 721548 w 1083520"/>
                    <a:gd name="connsiteY273" fmla="*/ 288619 h 293413"/>
                    <a:gd name="connsiteX274" fmla="*/ 752711 w 1083520"/>
                    <a:gd name="connsiteY274" fmla="*/ 286700 h 293413"/>
                    <a:gd name="connsiteX275" fmla="*/ 757027 w 1083520"/>
                    <a:gd name="connsiteY275" fmla="*/ 286222 h 293413"/>
                    <a:gd name="connsiteX276" fmla="*/ 759424 w 1083520"/>
                    <a:gd name="connsiteY276" fmla="*/ 286222 h 293413"/>
                    <a:gd name="connsiteX277" fmla="*/ 781957 w 1083520"/>
                    <a:gd name="connsiteY277" fmla="*/ 284303 h 293413"/>
                    <a:gd name="connsiteX278" fmla="*/ 785793 w 1083520"/>
                    <a:gd name="connsiteY278" fmla="*/ 283825 h 293413"/>
                    <a:gd name="connsiteX279" fmla="*/ 811682 w 1083520"/>
                    <a:gd name="connsiteY279" fmla="*/ 281427 h 293413"/>
                    <a:gd name="connsiteX280" fmla="*/ 813120 w 1083520"/>
                    <a:gd name="connsiteY280" fmla="*/ 281427 h 293413"/>
                    <a:gd name="connsiteX281" fmla="*/ 821270 w 1083520"/>
                    <a:gd name="connsiteY281" fmla="*/ 280469 h 293413"/>
                    <a:gd name="connsiteX282" fmla="*/ 834695 w 1083520"/>
                    <a:gd name="connsiteY282" fmla="*/ 279030 h 293413"/>
                    <a:gd name="connsiteX283" fmla="*/ 844763 w 1083520"/>
                    <a:gd name="connsiteY283" fmla="*/ 277592 h 293413"/>
                    <a:gd name="connsiteX284" fmla="*/ 857228 w 1083520"/>
                    <a:gd name="connsiteY284" fmla="*/ 276153 h 293413"/>
                    <a:gd name="connsiteX285" fmla="*/ 860105 w 1083520"/>
                    <a:gd name="connsiteY285" fmla="*/ 275674 h 293413"/>
                    <a:gd name="connsiteX286" fmla="*/ 868255 w 1083520"/>
                    <a:gd name="connsiteY286" fmla="*/ 274715 h 293413"/>
                    <a:gd name="connsiteX287" fmla="*/ 877844 w 1083520"/>
                    <a:gd name="connsiteY287" fmla="*/ 273277 h 293413"/>
                    <a:gd name="connsiteX288" fmla="*/ 888871 w 1083520"/>
                    <a:gd name="connsiteY288" fmla="*/ 271359 h 293413"/>
                    <a:gd name="connsiteX289" fmla="*/ 897980 w 1083520"/>
                    <a:gd name="connsiteY289" fmla="*/ 269920 h 293413"/>
                    <a:gd name="connsiteX290" fmla="*/ 899898 w 1083520"/>
                    <a:gd name="connsiteY290" fmla="*/ 269442 h 293413"/>
                    <a:gd name="connsiteX291" fmla="*/ 909487 w 1083520"/>
                    <a:gd name="connsiteY291" fmla="*/ 268003 h 293413"/>
                    <a:gd name="connsiteX292" fmla="*/ 917157 w 1083520"/>
                    <a:gd name="connsiteY292" fmla="*/ 266564 h 293413"/>
                    <a:gd name="connsiteX293" fmla="*/ 929143 w 1083520"/>
                    <a:gd name="connsiteY293" fmla="*/ 264167 h 293413"/>
                    <a:gd name="connsiteX294" fmla="*/ 935376 w 1083520"/>
                    <a:gd name="connsiteY294" fmla="*/ 262729 h 293413"/>
                    <a:gd name="connsiteX295" fmla="*/ 935856 w 1083520"/>
                    <a:gd name="connsiteY295" fmla="*/ 262729 h 293413"/>
                    <a:gd name="connsiteX296" fmla="*/ 953115 w 1083520"/>
                    <a:gd name="connsiteY296" fmla="*/ 258894 h 293413"/>
                    <a:gd name="connsiteX297" fmla="*/ 968936 w 1083520"/>
                    <a:gd name="connsiteY297" fmla="*/ 255059 h 293413"/>
                    <a:gd name="connsiteX298" fmla="*/ 969416 w 1083520"/>
                    <a:gd name="connsiteY298" fmla="*/ 255059 h 293413"/>
                    <a:gd name="connsiteX299" fmla="*/ 973251 w 1083520"/>
                    <a:gd name="connsiteY299" fmla="*/ 254100 h 293413"/>
                    <a:gd name="connsiteX300" fmla="*/ 983799 w 1083520"/>
                    <a:gd name="connsiteY300" fmla="*/ 251223 h 293413"/>
                    <a:gd name="connsiteX301" fmla="*/ 989072 w 1083520"/>
                    <a:gd name="connsiteY301" fmla="*/ 249784 h 293413"/>
                    <a:gd name="connsiteX302" fmla="*/ 997702 w 1083520"/>
                    <a:gd name="connsiteY302" fmla="*/ 247387 h 293413"/>
                    <a:gd name="connsiteX303" fmla="*/ 999619 w 1083520"/>
                    <a:gd name="connsiteY303" fmla="*/ 246908 h 293413"/>
                    <a:gd name="connsiteX304" fmla="*/ 1002496 w 1083520"/>
                    <a:gd name="connsiteY304" fmla="*/ 245949 h 293413"/>
                    <a:gd name="connsiteX305" fmla="*/ 1012085 w 1083520"/>
                    <a:gd name="connsiteY305" fmla="*/ 242593 h 293413"/>
                    <a:gd name="connsiteX306" fmla="*/ 1016400 w 1083520"/>
                    <a:gd name="connsiteY306" fmla="*/ 241154 h 293413"/>
                    <a:gd name="connsiteX307" fmla="*/ 1026468 w 1083520"/>
                    <a:gd name="connsiteY307" fmla="*/ 237320 h 293413"/>
                    <a:gd name="connsiteX308" fmla="*/ 1027907 w 1083520"/>
                    <a:gd name="connsiteY308" fmla="*/ 236840 h 293413"/>
                    <a:gd name="connsiteX309" fmla="*/ 1028385 w 1083520"/>
                    <a:gd name="connsiteY309" fmla="*/ 236840 h 293413"/>
                    <a:gd name="connsiteX310" fmla="*/ 1029824 w 1083520"/>
                    <a:gd name="connsiteY310" fmla="*/ 236360 h 293413"/>
                    <a:gd name="connsiteX311" fmla="*/ 1036537 w 1083520"/>
                    <a:gd name="connsiteY311" fmla="*/ 233484 h 293413"/>
                    <a:gd name="connsiteX312" fmla="*/ 1038934 w 1083520"/>
                    <a:gd name="connsiteY312" fmla="*/ 232045 h 293413"/>
                    <a:gd name="connsiteX313" fmla="*/ 1044207 w 1083520"/>
                    <a:gd name="connsiteY313" fmla="*/ 229648 h 293413"/>
                    <a:gd name="connsiteX314" fmla="*/ 1046604 w 1083520"/>
                    <a:gd name="connsiteY314" fmla="*/ 228210 h 293413"/>
                    <a:gd name="connsiteX315" fmla="*/ 1051878 w 1083520"/>
                    <a:gd name="connsiteY315" fmla="*/ 225334 h 293413"/>
                    <a:gd name="connsiteX316" fmla="*/ 1053317 w 1083520"/>
                    <a:gd name="connsiteY316" fmla="*/ 224374 h 293413"/>
                    <a:gd name="connsiteX317" fmla="*/ 1053796 w 1083520"/>
                    <a:gd name="connsiteY317" fmla="*/ 224374 h 293413"/>
                    <a:gd name="connsiteX318" fmla="*/ 1059549 w 1083520"/>
                    <a:gd name="connsiteY318" fmla="*/ 220540 h 293413"/>
                    <a:gd name="connsiteX319" fmla="*/ 1060508 w 1083520"/>
                    <a:gd name="connsiteY319" fmla="*/ 219580 h 293413"/>
                    <a:gd name="connsiteX320" fmla="*/ 1064343 w 1083520"/>
                    <a:gd name="connsiteY320" fmla="*/ 216224 h 293413"/>
                    <a:gd name="connsiteX321" fmla="*/ 1069137 w 1083520"/>
                    <a:gd name="connsiteY321" fmla="*/ 215745 h 293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3520" h="293413">
                      <a:moveTo>
                        <a:pt x="1069137" y="215745"/>
                      </a:moveTo>
                      <a:cubicBezTo>
                        <a:pt x="1070097" y="214785"/>
                        <a:pt x="1071056" y="213827"/>
                        <a:pt x="1072014" y="213348"/>
                      </a:cubicBezTo>
                      <a:cubicBezTo>
                        <a:pt x="1072494" y="212868"/>
                        <a:pt x="1072973" y="212388"/>
                        <a:pt x="1073453" y="211909"/>
                      </a:cubicBezTo>
                      <a:cubicBezTo>
                        <a:pt x="1073932" y="210951"/>
                        <a:pt x="1074891" y="210471"/>
                        <a:pt x="1075370" y="209512"/>
                      </a:cubicBezTo>
                      <a:cubicBezTo>
                        <a:pt x="1075850" y="209032"/>
                        <a:pt x="1076329" y="208554"/>
                        <a:pt x="1076329" y="208074"/>
                      </a:cubicBezTo>
                      <a:cubicBezTo>
                        <a:pt x="1076809" y="207115"/>
                        <a:pt x="1077289" y="206157"/>
                        <a:pt x="1077767" y="205677"/>
                      </a:cubicBezTo>
                      <a:cubicBezTo>
                        <a:pt x="1078247" y="205197"/>
                        <a:pt x="1078247" y="204718"/>
                        <a:pt x="1078726" y="204238"/>
                      </a:cubicBezTo>
                      <a:cubicBezTo>
                        <a:pt x="1079206" y="203279"/>
                        <a:pt x="1079206" y="202321"/>
                        <a:pt x="1079686" y="201362"/>
                      </a:cubicBezTo>
                      <a:cubicBezTo>
                        <a:pt x="1079686" y="200882"/>
                        <a:pt x="1080165" y="200402"/>
                        <a:pt x="1080165" y="199924"/>
                      </a:cubicBezTo>
                      <a:cubicBezTo>
                        <a:pt x="1080644" y="198485"/>
                        <a:pt x="1080644" y="197047"/>
                        <a:pt x="1080644" y="195608"/>
                      </a:cubicBezTo>
                      <a:lnTo>
                        <a:pt x="1083520" y="99721"/>
                      </a:lnTo>
                      <a:cubicBezTo>
                        <a:pt x="1083520" y="101160"/>
                        <a:pt x="1083042" y="102598"/>
                        <a:pt x="1083042" y="104037"/>
                      </a:cubicBezTo>
                      <a:cubicBezTo>
                        <a:pt x="1083042" y="104516"/>
                        <a:pt x="1082562" y="104996"/>
                        <a:pt x="1082562" y="105475"/>
                      </a:cubicBezTo>
                      <a:cubicBezTo>
                        <a:pt x="1082083" y="106434"/>
                        <a:pt x="1082083" y="107393"/>
                        <a:pt x="1081603" y="108351"/>
                      </a:cubicBezTo>
                      <a:cubicBezTo>
                        <a:pt x="1081603" y="108831"/>
                        <a:pt x="1081123" y="109310"/>
                        <a:pt x="1080644" y="109790"/>
                      </a:cubicBezTo>
                      <a:cubicBezTo>
                        <a:pt x="1080165" y="110748"/>
                        <a:pt x="1079686" y="111707"/>
                        <a:pt x="1079206" y="112187"/>
                      </a:cubicBezTo>
                      <a:cubicBezTo>
                        <a:pt x="1078726" y="112667"/>
                        <a:pt x="1078247" y="113146"/>
                        <a:pt x="1078247" y="113626"/>
                      </a:cubicBezTo>
                      <a:cubicBezTo>
                        <a:pt x="1077767" y="114584"/>
                        <a:pt x="1076809" y="115064"/>
                        <a:pt x="1076329" y="116023"/>
                      </a:cubicBezTo>
                      <a:cubicBezTo>
                        <a:pt x="1075850" y="116501"/>
                        <a:pt x="1075370" y="116981"/>
                        <a:pt x="1074891" y="117461"/>
                      </a:cubicBezTo>
                      <a:cubicBezTo>
                        <a:pt x="1073932" y="118420"/>
                        <a:pt x="1072973" y="119379"/>
                        <a:pt x="1072014" y="119858"/>
                      </a:cubicBezTo>
                      <a:cubicBezTo>
                        <a:pt x="1071534" y="120337"/>
                        <a:pt x="1071056" y="120817"/>
                        <a:pt x="1070576" y="121296"/>
                      </a:cubicBezTo>
                      <a:cubicBezTo>
                        <a:pt x="1069137" y="122256"/>
                        <a:pt x="1068179" y="123214"/>
                        <a:pt x="1066740" y="124653"/>
                      </a:cubicBezTo>
                      <a:cubicBezTo>
                        <a:pt x="1066261" y="125132"/>
                        <a:pt x="1066261" y="125132"/>
                        <a:pt x="1065781" y="125611"/>
                      </a:cubicBezTo>
                      <a:cubicBezTo>
                        <a:pt x="1063864" y="127050"/>
                        <a:pt x="1061946" y="128487"/>
                        <a:pt x="1060029" y="129447"/>
                      </a:cubicBezTo>
                      <a:cubicBezTo>
                        <a:pt x="1059549" y="129926"/>
                        <a:pt x="1059070" y="129926"/>
                        <a:pt x="1058590" y="130406"/>
                      </a:cubicBezTo>
                      <a:cubicBezTo>
                        <a:pt x="1056673" y="131364"/>
                        <a:pt x="1055234" y="132323"/>
                        <a:pt x="1053317" y="133282"/>
                      </a:cubicBezTo>
                      <a:cubicBezTo>
                        <a:pt x="1052357" y="133762"/>
                        <a:pt x="1051878" y="134241"/>
                        <a:pt x="1050920" y="134720"/>
                      </a:cubicBezTo>
                      <a:cubicBezTo>
                        <a:pt x="1049001" y="135679"/>
                        <a:pt x="1047563" y="136639"/>
                        <a:pt x="1045645" y="137117"/>
                      </a:cubicBezTo>
                      <a:cubicBezTo>
                        <a:pt x="1044687" y="137597"/>
                        <a:pt x="1043728" y="138076"/>
                        <a:pt x="1043248" y="138556"/>
                      </a:cubicBezTo>
                      <a:cubicBezTo>
                        <a:pt x="1040851" y="139515"/>
                        <a:pt x="1038934" y="140473"/>
                        <a:pt x="1036537" y="141433"/>
                      </a:cubicBezTo>
                      <a:cubicBezTo>
                        <a:pt x="1036057" y="141433"/>
                        <a:pt x="1035577" y="141912"/>
                        <a:pt x="1035098" y="141912"/>
                      </a:cubicBezTo>
                      <a:cubicBezTo>
                        <a:pt x="1034618" y="142392"/>
                        <a:pt x="1033660" y="142392"/>
                        <a:pt x="1033180" y="142870"/>
                      </a:cubicBezTo>
                      <a:cubicBezTo>
                        <a:pt x="1029824" y="144309"/>
                        <a:pt x="1026468" y="145267"/>
                        <a:pt x="1023112" y="146706"/>
                      </a:cubicBezTo>
                      <a:cubicBezTo>
                        <a:pt x="1021674" y="147186"/>
                        <a:pt x="1020235" y="147665"/>
                        <a:pt x="1018797" y="148145"/>
                      </a:cubicBezTo>
                      <a:cubicBezTo>
                        <a:pt x="1017359" y="148624"/>
                        <a:pt x="1015921" y="149103"/>
                        <a:pt x="1014482" y="149583"/>
                      </a:cubicBez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cubicBezTo>
                        <a:pt x="1015921" y="96845"/>
                        <a:pt x="1015921" y="95407"/>
                        <a:pt x="1015441" y="93968"/>
                      </a:cubicBezTo>
                      <a:cubicBezTo>
                        <a:pt x="1015441" y="93490"/>
                        <a:pt x="1014962" y="93010"/>
                        <a:pt x="1014962" y="92530"/>
                      </a:cubicBezTo>
                      <a:cubicBezTo>
                        <a:pt x="1014482" y="91571"/>
                        <a:pt x="1014002" y="90133"/>
                        <a:pt x="1013524" y="89174"/>
                      </a:cubicBezTo>
                      <a:cubicBezTo>
                        <a:pt x="1013524" y="88695"/>
                        <a:pt x="1013044" y="88215"/>
                        <a:pt x="1013044" y="87735"/>
                      </a:cubicBezTo>
                      <a:cubicBezTo>
                        <a:pt x="1012565" y="86298"/>
                        <a:pt x="1011605" y="85338"/>
                        <a:pt x="1010647" y="83901"/>
                      </a:cubicBezTo>
                      <a:cubicBezTo>
                        <a:pt x="1010647" y="83421"/>
                        <a:pt x="1010168" y="83421"/>
                        <a:pt x="1010168" y="82941"/>
                      </a:cubicBezTo>
                      <a:cubicBezTo>
                        <a:pt x="1009208" y="81504"/>
                        <a:pt x="1007771" y="80065"/>
                        <a:pt x="1005852" y="78627"/>
                      </a:cubicBezTo>
                      <a:cubicBezTo>
                        <a:pt x="1005374" y="78147"/>
                        <a:pt x="1004894" y="77668"/>
                        <a:pt x="1004414" y="77668"/>
                      </a:cubicBezTo>
                      <a:cubicBezTo>
                        <a:pt x="1002976" y="76709"/>
                        <a:pt x="1002017" y="75271"/>
                        <a:pt x="1000579" y="74312"/>
                      </a:cubicBezTo>
                      <a:cubicBezTo>
                        <a:pt x="1000099" y="73832"/>
                        <a:pt x="999141" y="73352"/>
                        <a:pt x="998661" y="72874"/>
                      </a:cubicBezTo>
                      <a:cubicBezTo>
                        <a:pt x="997222" y="71915"/>
                        <a:pt x="995305" y="70477"/>
                        <a:pt x="993866" y="69518"/>
                      </a:cubicBezTo>
                      <a:cubicBezTo>
                        <a:pt x="993388" y="69038"/>
                        <a:pt x="992908" y="68558"/>
                        <a:pt x="991949" y="68558"/>
                      </a:cubicBezTo>
                      <a:cubicBezTo>
                        <a:pt x="991949" y="68558"/>
                        <a:pt x="991469" y="68079"/>
                        <a:pt x="991469" y="68079"/>
                      </a:cubicBezTo>
                      <a:cubicBezTo>
                        <a:pt x="990991" y="67599"/>
                        <a:pt x="990031" y="67121"/>
                        <a:pt x="989552" y="67121"/>
                      </a:cubicBezTo>
                      <a:cubicBezTo>
                        <a:pt x="987155" y="65682"/>
                        <a:pt x="984758" y="64244"/>
                        <a:pt x="981881" y="62805"/>
                      </a:cubicBezTo>
                      <a:cubicBezTo>
                        <a:pt x="980442" y="62326"/>
                        <a:pt x="979483" y="61367"/>
                        <a:pt x="978045" y="60888"/>
                      </a:cubicBezTo>
                      <a:cubicBezTo>
                        <a:pt x="975169" y="59449"/>
                        <a:pt x="972772" y="58491"/>
                        <a:pt x="969895" y="57052"/>
                      </a:cubicBezTo>
                      <a:cubicBezTo>
                        <a:pt x="968936" y="56572"/>
                        <a:pt x="968456" y="56094"/>
                        <a:pt x="967498" y="56094"/>
                      </a:cubicBezTo>
                      <a:cubicBezTo>
                        <a:pt x="967019" y="55614"/>
                        <a:pt x="966059" y="55614"/>
                        <a:pt x="965580" y="55135"/>
                      </a:cubicBezTo>
                      <a:cubicBezTo>
                        <a:pt x="963662" y="54175"/>
                        <a:pt x="961745" y="53696"/>
                        <a:pt x="959347" y="52738"/>
                      </a:cubicBezTo>
                      <a:cubicBezTo>
                        <a:pt x="957430" y="51778"/>
                        <a:pt x="955033" y="51299"/>
                        <a:pt x="953115" y="50341"/>
                      </a:cubicBezTo>
                      <a:cubicBezTo>
                        <a:pt x="950717" y="49381"/>
                        <a:pt x="948800" y="48902"/>
                        <a:pt x="946403" y="47943"/>
                      </a:cubicBezTo>
                      <a:cubicBezTo>
                        <a:pt x="944964" y="47463"/>
                        <a:pt x="943526" y="46984"/>
                        <a:pt x="942087" y="46505"/>
                      </a:cubicBezTo>
                      <a:cubicBezTo>
                        <a:pt x="941129" y="46025"/>
                        <a:pt x="940170" y="46025"/>
                        <a:pt x="939690" y="45546"/>
                      </a:cubicBezTo>
                      <a:cubicBezTo>
                        <a:pt x="937773" y="45066"/>
                        <a:pt x="935856" y="44586"/>
                        <a:pt x="933937" y="43628"/>
                      </a:cubicBezTo>
                      <a:cubicBezTo>
                        <a:pt x="931061" y="42669"/>
                        <a:pt x="928184" y="42189"/>
                        <a:pt x="925307" y="41231"/>
                      </a:cubicBezTo>
                      <a:cubicBezTo>
                        <a:pt x="923390" y="40752"/>
                        <a:pt x="920993" y="40272"/>
                        <a:pt x="919075" y="39313"/>
                      </a:cubicBezTo>
                      <a:cubicBezTo>
                        <a:pt x="917637" y="38833"/>
                        <a:pt x="916198" y="38355"/>
                        <a:pt x="915240" y="38355"/>
                      </a:cubicBezTo>
                      <a:cubicBezTo>
                        <a:pt x="913321" y="37875"/>
                        <a:pt x="911404" y="37395"/>
                        <a:pt x="909966" y="36916"/>
                      </a:cubicBezTo>
                      <a:cubicBezTo>
                        <a:pt x="908048" y="36436"/>
                        <a:pt x="906130" y="35958"/>
                        <a:pt x="904213" y="35478"/>
                      </a:cubicBezTo>
                      <a:cubicBezTo>
                        <a:pt x="900377" y="34519"/>
                        <a:pt x="896541" y="33560"/>
                        <a:pt x="892707" y="33080"/>
                      </a:cubicBezTo>
                      <a:cubicBezTo>
                        <a:pt x="890788" y="32601"/>
                        <a:pt x="888871" y="32122"/>
                        <a:pt x="887432" y="31642"/>
                      </a:cubicBezTo>
                      <a:cubicBezTo>
                        <a:pt x="886952" y="31642"/>
                        <a:pt x="886474" y="31642"/>
                        <a:pt x="885994" y="31163"/>
                      </a:cubicBezTo>
                      <a:cubicBezTo>
                        <a:pt x="880721" y="30203"/>
                        <a:pt x="875447" y="28766"/>
                        <a:pt x="869694" y="27806"/>
                      </a:cubicBezTo>
                      <a:cubicBezTo>
                        <a:pt x="869214" y="27806"/>
                        <a:pt x="868735" y="27806"/>
                        <a:pt x="868255" y="27327"/>
                      </a:cubicBezTo>
                      <a:cubicBezTo>
                        <a:pt x="863461" y="26369"/>
                        <a:pt x="858186" y="25409"/>
                        <a:pt x="852913" y="24450"/>
                      </a:cubicBezTo>
                      <a:cubicBezTo>
                        <a:pt x="851475" y="24450"/>
                        <a:pt x="850516" y="23972"/>
                        <a:pt x="849078" y="23972"/>
                      </a:cubicBezTo>
                      <a:cubicBezTo>
                        <a:pt x="843325" y="23012"/>
                        <a:pt x="838050" y="22053"/>
                        <a:pt x="832297" y="21095"/>
                      </a:cubicBezTo>
                      <a:cubicBezTo>
                        <a:pt x="830380" y="20615"/>
                        <a:pt x="828462" y="20615"/>
                        <a:pt x="826545" y="20136"/>
                      </a:cubicBezTo>
                      <a:cubicBezTo>
                        <a:pt x="823189" y="19656"/>
                        <a:pt x="819832" y="19177"/>
                        <a:pt x="816476" y="18697"/>
                      </a:cubicBezTo>
                      <a:cubicBezTo>
                        <a:pt x="815997" y="18697"/>
                        <a:pt x="815517" y="18697"/>
                        <a:pt x="815037" y="18697"/>
                      </a:cubicBezTo>
                      <a:cubicBezTo>
                        <a:pt x="809284" y="17739"/>
                        <a:pt x="803531" y="17259"/>
                        <a:pt x="797778" y="16300"/>
                      </a:cubicBezTo>
                      <a:cubicBezTo>
                        <a:pt x="797299" y="16300"/>
                        <a:pt x="796340" y="16300"/>
                        <a:pt x="795860" y="15820"/>
                      </a:cubicBezTo>
                      <a:cubicBezTo>
                        <a:pt x="789148" y="14862"/>
                        <a:pt x="782437" y="13903"/>
                        <a:pt x="775724" y="13423"/>
                      </a:cubicBezTo>
                      <a:cubicBezTo>
                        <a:pt x="775245" y="13423"/>
                        <a:pt x="775245" y="13423"/>
                        <a:pt x="774765" y="13423"/>
                      </a:cubicBezTo>
                      <a:cubicBezTo>
                        <a:pt x="773327" y="13423"/>
                        <a:pt x="772368" y="12944"/>
                        <a:pt x="770930" y="12944"/>
                      </a:cubicBezTo>
                      <a:cubicBezTo>
                        <a:pt x="765177" y="12465"/>
                        <a:pt x="758944" y="11506"/>
                        <a:pt x="753191" y="11026"/>
                      </a:cubicBezTo>
                      <a:cubicBezTo>
                        <a:pt x="750794" y="10547"/>
                        <a:pt x="748397" y="10547"/>
                        <a:pt x="745519" y="10067"/>
                      </a:cubicBezTo>
                      <a:cubicBezTo>
                        <a:pt x="740246" y="9589"/>
                        <a:pt x="734972" y="9109"/>
                        <a:pt x="729219" y="8629"/>
                      </a:cubicBezTo>
                      <a:cubicBezTo>
                        <a:pt x="727781" y="8629"/>
                        <a:pt x="726342" y="8150"/>
                        <a:pt x="724425" y="8150"/>
                      </a:cubicBezTo>
                      <a:cubicBezTo>
                        <a:pt x="723945" y="8150"/>
                        <a:pt x="722986" y="8150"/>
                        <a:pt x="722028" y="8150"/>
                      </a:cubicBezTo>
                      <a:cubicBezTo>
                        <a:pt x="712439" y="7192"/>
                        <a:pt x="702370" y="6712"/>
                        <a:pt x="692782" y="5753"/>
                      </a:cubicBezTo>
                      <a:cubicBezTo>
                        <a:pt x="690865" y="5753"/>
                        <a:pt x="688947" y="5273"/>
                        <a:pt x="687029" y="5273"/>
                      </a:cubicBezTo>
                      <a:cubicBezTo>
                        <a:pt x="676961" y="4314"/>
                        <a:pt x="666413" y="3835"/>
                        <a:pt x="656346" y="3356"/>
                      </a:cubicBezTo>
                      <a:cubicBezTo>
                        <a:pt x="656346" y="3356"/>
                        <a:pt x="655866" y="3356"/>
                        <a:pt x="655866" y="3356"/>
                      </a:cubicBezTo>
                      <a:cubicBezTo>
                        <a:pt x="654907" y="3356"/>
                        <a:pt x="653948" y="3356"/>
                        <a:pt x="652990" y="3356"/>
                      </a:cubicBezTo>
                      <a:cubicBezTo>
                        <a:pt x="645798" y="2876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7"/>
                      </a:cubicBezTo>
                      <a:cubicBezTo>
                        <a:pt x="616552" y="1437"/>
                        <a:pt x="609361" y="1437"/>
                        <a:pt x="602169" y="959"/>
                      </a:cubicBezTo>
                      <a:cubicBezTo>
                        <a:pt x="600731" y="959"/>
                        <a:pt x="598813" y="959"/>
                        <a:pt x="597375" y="959"/>
                      </a:cubicBezTo>
                      <a:cubicBezTo>
                        <a:pt x="588745" y="479"/>
                        <a:pt x="580115" y="479"/>
                        <a:pt x="571486" y="479"/>
                      </a:cubicBezTo>
                      <a:cubicBezTo>
                        <a:pt x="569089" y="479"/>
                        <a:pt x="567170" y="479"/>
                        <a:pt x="564773" y="479"/>
                      </a:cubicBezTo>
                      <a:cubicBezTo>
                        <a:pt x="558062" y="479"/>
                        <a:pt x="551349" y="479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1" y="0"/>
                      </a:cubicBezTo>
                      <a:lnTo>
                        <a:pt x="533131" y="0"/>
                      </a:lnTo>
                      <a:lnTo>
                        <a:pt x="533131" y="0"/>
                      </a:lnTo>
                      <a:lnTo>
                        <a:pt x="533131" y="0"/>
                      </a:ln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8" y="0"/>
                      </a:cubicBezTo>
                      <a:cubicBezTo>
                        <a:pt x="501008" y="0"/>
                        <a:pt x="492379" y="0"/>
                        <a:pt x="483269" y="479"/>
                      </a:cubicBezTo>
                      <a:cubicBezTo>
                        <a:pt x="481352" y="479"/>
                        <a:pt x="479434" y="479"/>
                        <a:pt x="477037" y="479"/>
                      </a:cubicBezTo>
                      <a:cubicBezTo>
                        <a:pt x="470325" y="479"/>
                        <a:pt x="463133" y="959"/>
                        <a:pt x="456422" y="959"/>
                      </a:cubicBezTo>
                      <a:cubicBezTo>
                        <a:pt x="453545" y="959"/>
                        <a:pt x="450189" y="959"/>
                        <a:pt x="447312" y="1437"/>
                      </a:cubicBezTo>
                      <a:cubicBezTo>
                        <a:pt x="441559" y="1437"/>
                        <a:pt x="435806" y="1917"/>
                        <a:pt x="430053" y="1917"/>
                      </a:cubicBezTo>
                      <a:cubicBezTo>
                        <a:pt x="428614" y="1917"/>
                        <a:pt x="426696" y="1917"/>
                        <a:pt x="425259" y="1917"/>
                      </a:cubicBezTo>
                      <a:cubicBezTo>
                        <a:pt x="423820" y="1917"/>
                        <a:pt x="422382" y="1917"/>
                        <a:pt x="420943" y="1917"/>
                      </a:cubicBezTo>
                      <a:cubicBezTo>
                        <a:pt x="411354" y="2397"/>
                        <a:pt x="401766" y="2876"/>
                        <a:pt x="392657" y="3356"/>
                      </a:cubicBezTo>
                      <a:cubicBezTo>
                        <a:pt x="391698" y="3356"/>
                        <a:pt x="390739" y="3356"/>
                        <a:pt x="389780" y="3356"/>
                      </a:cubicBezTo>
                      <a:cubicBezTo>
                        <a:pt x="379712" y="3835"/>
                        <a:pt x="369644" y="4794"/>
                        <a:pt x="360055" y="5273"/>
                      </a:cubicBezTo>
                      <a:cubicBezTo>
                        <a:pt x="359097" y="5273"/>
                        <a:pt x="357658" y="5273"/>
                        <a:pt x="356699" y="5273"/>
                      </a:cubicBezTo>
                      <a:cubicBezTo>
                        <a:pt x="354781" y="5273"/>
                        <a:pt x="352864" y="5753"/>
                        <a:pt x="350946" y="5753"/>
                      </a:cubicBezTo>
                      <a:cubicBezTo>
                        <a:pt x="346152" y="6232"/>
                        <a:pt x="341837" y="6712"/>
                        <a:pt x="337042" y="6712"/>
                      </a:cubicBezTo>
                      <a:cubicBezTo>
                        <a:pt x="333686" y="7192"/>
                        <a:pt x="330331" y="7192"/>
                        <a:pt x="326975" y="7670"/>
                      </a:cubicBezTo>
                      <a:cubicBezTo>
                        <a:pt x="322180" y="8150"/>
                        <a:pt x="317865" y="8629"/>
                        <a:pt x="313070" y="9109"/>
                      </a:cubicBezTo>
                      <a:cubicBezTo>
                        <a:pt x="311153" y="9109"/>
                        <a:pt x="308756" y="9589"/>
                        <a:pt x="306838" y="9589"/>
                      </a:cubicBezTo>
                      <a:cubicBezTo>
                        <a:pt x="305400" y="9589"/>
                        <a:pt x="304440" y="10067"/>
                        <a:pt x="303003" y="10067"/>
                      </a:cubicBezTo>
                      <a:cubicBezTo>
                        <a:pt x="299646" y="10547"/>
                        <a:pt x="296290" y="11026"/>
                        <a:pt x="292934" y="11026"/>
                      </a:cubicBezTo>
                      <a:cubicBezTo>
                        <a:pt x="289099" y="11506"/>
                        <a:pt x="285743" y="11986"/>
                        <a:pt x="281907" y="12465"/>
                      </a:cubicBezTo>
                      <a:cubicBezTo>
                        <a:pt x="278551" y="12944"/>
                        <a:pt x="275196" y="13423"/>
                        <a:pt x="272319" y="13903"/>
                      </a:cubicBezTo>
                      <a:cubicBezTo>
                        <a:pt x="269921" y="14383"/>
                        <a:pt x="268004" y="14383"/>
                        <a:pt x="265607" y="14862"/>
                      </a:cubicBezTo>
                      <a:cubicBezTo>
                        <a:pt x="264168" y="14862"/>
                        <a:pt x="262730" y="15342"/>
                        <a:pt x="261291" y="15342"/>
                      </a:cubicBezTo>
                      <a:cubicBezTo>
                        <a:pt x="258415" y="15820"/>
                        <a:pt x="256018" y="16300"/>
                        <a:pt x="253141" y="16300"/>
                      </a:cubicBezTo>
                      <a:cubicBezTo>
                        <a:pt x="249306" y="16780"/>
                        <a:pt x="245950" y="17259"/>
                        <a:pt x="242114" y="17739"/>
                      </a:cubicBezTo>
                      <a:cubicBezTo>
                        <a:pt x="239717" y="18218"/>
                        <a:pt x="236841" y="18697"/>
                        <a:pt x="234444" y="19177"/>
                      </a:cubicBezTo>
                      <a:cubicBezTo>
                        <a:pt x="233005" y="19177"/>
                        <a:pt x="231567" y="19656"/>
                        <a:pt x="230128" y="19656"/>
                      </a:cubicBezTo>
                      <a:cubicBezTo>
                        <a:pt x="227731" y="20136"/>
                        <a:pt x="225814" y="20615"/>
                        <a:pt x="223417" y="20615"/>
                      </a:cubicBezTo>
                      <a:cubicBezTo>
                        <a:pt x="221019" y="21095"/>
                        <a:pt x="219102" y="21575"/>
                        <a:pt x="216705" y="21575"/>
                      </a:cubicBezTo>
                      <a:cubicBezTo>
                        <a:pt x="212869" y="22053"/>
                        <a:pt x="209034" y="23012"/>
                        <a:pt x="205198" y="23492"/>
                      </a:cubicBezTo>
                      <a:cubicBezTo>
                        <a:pt x="203281" y="23972"/>
                        <a:pt x="201362" y="23972"/>
                        <a:pt x="199445" y="24450"/>
                      </a:cubicBezTo>
                      <a:cubicBezTo>
                        <a:pt x="198965" y="24450"/>
                        <a:pt x="198486" y="24450"/>
                        <a:pt x="198006" y="24930"/>
                      </a:cubicBezTo>
                      <a:cubicBezTo>
                        <a:pt x="192733" y="25889"/>
                        <a:pt x="187939" y="26848"/>
                        <a:pt x="183145" y="28286"/>
                      </a:cubicBezTo>
                      <a:cubicBezTo>
                        <a:pt x="178350" y="29245"/>
                        <a:pt x="173556" y="30203"/>
                        <a:pt x="169240" y="31642"/>
                      </a:cubicBezTo>
                      <a:cubicBezTo>
                        <a:pt x="169240" y="31642"/>
                        <a:pt x="168762" y="31642"/>
                        <a:pt x="168762" y="31642"/>
                      </a:cubicBezTo>
                      <a:cubicBezTo>
                        <a:pt x="167802" y="32122"/>
                        <a:pt x="166364" y="32122"/>
                        <a:pt x="165405" y="32601"/>
                      </a:cubicBezTo>
                      <a:cubicBezTo>
                        <a:pt x="162049" y="33560"/>
                        <a:pt x="159173" y="34039"/>
                        <a:pt x="156296" y="34998"/>
                      </a:cubicBezTo>
                      <a:cubicBezTo>
                        <a:pt x="154857" y="35478"/>
                        <a:pt x="152940" y="35958"/>
                        <a:pt x="151502" y="36436"/>
                      </a:cubicBezTo>
                      <a:cubicBezTo>
                        <a:pt x="149104" y="37395"/>
                        <a:pt x="146227" y="37875"/>
                        <a:pt x="143830" y="38833"/>
                      </a:cubicBezTo>
                      <a:cubicBezTo>
                        <a:pt x="143351" y="38833"/>
                        <a:pt x="142393" y="39313"/>
                        <a:pt x="141913" y="39313"/>
                      </a:cubicBezTo>
                      <a:cubicBezTo>
                        <a:pt x="140954" y="39792"/>
                        <a:pt x="140474" y="39792"/>
                        <a:pt x="139516" y="40272"/>
                      </a:cubicBezTo>
                      <a:cubicBezTo>
                        <a:pt x="136639" y="41231"/>
                        <a:pt x="133763" y="42189"/>
                        <a:pt x="131366" y="43149"/>
                      </a:cubicBezTo>
                      <a:cubicBezTo>
                        <a:pt x="129927" y="43628"/>
                        <a:pt x="128968" y="44108"/>
                        <a:pt x="127530" y="44586"/>
                      </a:cubicBezTo>
                      <a:cubicBezTo>
                        <a:pt x="124174" y="45546"/>
                        <a:pt x="121297" y="46984"/>
                        <a:pt x="118421" y="47943"/>
                      </a:cubicBezTo>
                      <a:cubicBezTo>
                        <a:pt x="117941" y="47943"/>
                        <a:pt x="117461" y="48422"/>
                        <a:pt x="116983" y="48422"/>
                      </a:cubicBezTo>
                      <a:cubicBezTo>
                        <a:pt x="116983" y="48422"/>
                        <a:pt x="116983" y="48422"/>
                        <a:pt x="116503" y="48422"/>
                      </a:cubicBezTo>
                      <a:cubicBezTo>
                        <a:pt x="116024" y="48422"/>
                        <a:pt x="115544" y="48902"/>
                        <a:pt x="115064" y="48902"/>
                      </a:cubicBezTo>
                      <a:cubicBezTo>
                        <a:pt x="113147" y="49861"/>
                        <a:pt x="110750" y="50819"/>
                        <a:pt x="108832" y="51778"/>
                      </a:cubicBezTo>
                      <a:cubicBezTo>
                        <a:pt x="107873" y="52258"/>
                        <a:pt x="107394" y="52258"/>
                        <a:pt x="106435" y="52738"/>
                      </a:cubicBezTo>
                      <a:cubicBezTo>
                        <a:pt x="104997" y="53696"/>
                        <a:pt x="103078" y="54175"/>
                        <a:pt x="101641" y="55135"/>
                      </a:cubicBezTo>
                      <a:cubicBezTo>
                        <a:pt x="101161" y="55614"/>
                        <a:pt x="100202" y="56094"/>
                        <a:pt x="99722" y="56094"/>
                      </a:cubicBezTo>
                      <a:cubicBezTo>
                        <a:pt x="98284" y="57052"/>
                        <a:pt x="96367" y="58011"/>
                        <a:pt x="94928" y="58969"/>
                      </a:cubicBezTo>
                      <a:cubicBezTo>
                        <a:pt x="94449" y="58969"/>
                        <a:pt x="93969" y="59449"/>
                        <a:pt x="93490" y="59449"/>
                      </a:cubicBezTo>
                      <a:cubicBezTo>
                        <a:pt x="93490" y="59449"/>
                        <a:pt x="93490" y="59449"/>
                        <a:pt x="93011" y="59449"/>
                      </a:cubicBezTo>
                      <a:cubicBezTo>
                        <a:pt x="91092" y="60408"/>
                        <a:pt x="89655" y="61846"/>
                        <a:pt x="88217" y="62805"/>
                      </a:cubicBezTo>
                      <a:cubicBezTo>
                        <a:pt x="87737" y="62805"/>
                        <a:pt x="87737" y="63285"/>
                        <a:pt x="87258" y="63285"/>
                      </a:cubicBezTo>
                      <a:cubicBezTo>
                        <a:pt x="85819" y="64244"/>
                        <a:pt x="84861" y="65202"/>
                        <a:pt x="83901" y="66161"/>
                      </a:cubicBezTo>
                      <a:cubicBezTo>
                        <a:pt x="83422" y="66641"/>
                        <a:pt x="82942" y="67121"/>
                        <a:pt x="82464" y="67599"/>
                      </a:cubicBezTo>
                      <a:cubicBezTo>
                        <a:pt x="81504" y="68558"/>
                        <a:pt x="81025" y="69038"/>
                        <a:pt x="80066" y="69997"/>
                      </a:cubicBezTo>
                      <a:cubicBezTo>
                        <a:pt x="79586" y="70477"/>
                        <a:pt x="79107" y="70955"/>
                        <a:pt x="78628" y="71435"/>
                      </a:cubicBezTo>
                      <a:cubicBezTo>
                        <a:pt x="78148" y="72394"/>
                        <a:pt x="77189" y="72874"/>
                        <a:pt x="76709" y="73832"/>
                      </a:cubicBezTo>
                      <a:cubicBezTo>
                        <a:pt x="76231" y="74312"/>
                        <a:pt x="76231" y="74791"/>
                        <a:pt x="75751" y="75271"/>
                      </a:cubicBezTo>
                      <a:cubicBezTo>
                        <a:pt x="75272" y="76230"/>
                        <a:pt x="74792" y="76709"/>
                        <a:pt x="74312" y="77668"/>
                      </a:cubicBezTo>
                      <a:cubicBezTo>
                        <a:pt x="74312" y="78147"/>
                        <a:pt x="73834" y="78627"/>
                        <a:pt x="73834" y="79107"/>
                      </a:cubicBezTo>
                      <a:cubicBezTo>
                        <a:pt x="73354" y="80065"/>
                        <a:pt x="73354" y="80544"/>
                        <a:pt x="72875" y="81504"/>
                      </a:cubicBezTo>
                      <a:cubicBezTo>
                        <a:pt x="72875" y="81982"/>
                        <a:pt x="72395" y="82462"/>
                        <a:pt x="72395" y="82462"/>
                      </a:cubicBezTo>
                      <a:cubicBezTo>
                        <a:pt x="71915" y="83901"/>
                        <a:pt x="71915" y="84860"/>
                        <a:pt x="71915" y="86298"/>
                      </a:cubicBezTo>
                      <a:lnTo>
                        <a:pt x="71915" y="86298"/>
                      </a:lnTo>
                      <a:lnTo>
                        <a:pt x="70956" y="110270"/>
                      </a:lnTo>
                      <a:lnTo>
                        <a:pt x="69998" y="137597"/>
                      </a:lnTo>
                      <a:cubicBezTo>
                        <a:pt x="69518" y="137597"/>
                        <a:pt x="69518" y="137597"/>
                        <a:pt x="69039" y="137117"/>
                      </a:cubicBezTo>
                      <a:cubicBezTo>
                        <a:pt x="66642" y="136159"/>
                        <a:pt x="64245" y="135200"/>
                        <a:pt x="61848" y="134241"/>
                      </a:cubicBezTo>
                      <a:cubicBezTo>
                        <a:pt x="58012" y="132803"/>
                        <a:pt x="54656" y="131364"/>
                        <a:pt x="51300" y="129926"/>
                      </a:cubicBezTo>
                      <a:cubicBezTo>
                        <a:pt x="51300" y="129926"/>
                        <a:pt x="50820" y="129926"/>
                        <a:pt x="50820" y="129447"/>
                      </a:cubicBezTo>
                      <a:cubicBezTo>
                        <a:pt x="47465" y="128009"/>
                        <a:pt x="44109" y="126570"/>
                        <a:pt x="41232" y="124653"/>
                      </a:cubicBezTo>
                      <a:cubicBezTo>
                        <a:pt x="40752" y="124173"/>
                        <a:pt x="39793" y="124173"/>
                        <a:pt x="39315" y="123693"/>
                      </a:cubicBezTo>
                      <a:cubicBezTo>
                        <a:pt x="36437" y="122256"/>
                        <a:pt x="33560" y="120337"/>
                        <a:pt x="30684" y="118899"/>
                      </a:cubicBezTo>
                      <a:cubicBezTo>
                        <a:pt x="29726" y="118420"/>
                        <a:pt x="29246" y="117940"/>
                        <a:pt x="28766" y="117461"/>
                      </a:cubicBezTo>
                      <a:cubicBezTo>
                        <a:pt x="26849" y="116023"/>
                        <a:pt x="24931" y="115064"/>
                        <a:pt x="23013" y="113626"/>
                      </a:cubicBezTo>
                      <a:cubicBezTo>
                        <a:pt x="22054" y="113146"/>
                        <a:pt x="21575" y="112667"/>
                        <a:pt x="20616" y="112187"/>
                      </a:cubicBezTo>
                      <a:cubicBezTo>
                        <a:pt x="19177" y="110748"/>
                        <a:pt x="17260" y="109790"/>
                        <a:pt x="15822" y="108351"/>
                      </a:cubicBezTo>
                      <a:cubicBezTo>
                        <a:pt x="15343" y="107873"/>
                        <a:pt x="14863" y="107393"/>
                        <a:pt x="14383" y="106913"/>
                      </a:cubicBezTo>
                      <a:cubicBezTo>
                        <a:pt x="12466" y="104996"/>
                        <a:pt x="11027" y="103557"/>
                        <a:pt x="9589" y="101640"/>
                      </a:cubicBezTo>
                      <a:cubicBezTo>
                        <a:pt x="9110" y="101160"/>
                        <a:pt x="9110" y="101160"/>
                        <a:pt x="9110" y="100681"/>
                      </a:cubicBezTo>
                      <a:cubicBezTo>
                        <a:pt x="8151" y="99243"/>
                        <a:pt x="7192" y="97804"/>
                        <a:pt x="6233" y="96365"/>
                      </a:cubicBezTo>
                      <a:cubicBezTo>
                        <a:pt x="5754" y="95887"/>
                        <a:pt x="5754" y="95407"/>
                        <a:pt x="5274" y="94927"/>
                      </a:cubicBezTo>
                      <a:cubicBezTo>
                        <a:pt x="4794" y="93490"/>
                        <a:pt x="4316" y="92530"/>
                        <a:pt x="3836" y="91092"/>
                      </a:cubicBezTo>
                      <a:cubicBezTo>
                        <a:pt x="3836" y="90613"/>
                        <a:pt x="3357" y="90133"/>
                        <a:pt x="3357" y="89654"/>
                      </a:cubicBezTo>
                      <a:cubicBezTo>
                        <a:pt x="2877" y="87735"/>
                        <a:pt x="2877" y="86298"/>
                        <a:pt x="2877" y="84380"/>
                      </a:cubicBezTo>
                      <a:lnTo>
                        <a:pt x="0" y="180266"/>
                      </a:lnTo>
                      <a:cubicBezTo>
                        <a:pt x="0" y="182185"/>
                        <a:pt x="0" y="183622"/>
                        <a:pt x="480" y="185541"/>
                      </a:cubicBezTo>
                      <a:cubicBezTo>
                        <a:pt x="480" y="186019"/>
                        <a:pt x="960" y="186499"/>
                        <a:pt x="960" y="186979"/>
                      </a:cubicBezTo>
                      <a:cubicBezTo>
                        <a:pt x="1439" y="188417"/>
                        <a:pt x="1918" y="189376"/>
                        <a:pt x="2397" y="190814"/>
                      </a:cubicBezTo>
                      <a:cubicBezTo>
                        <a:pt x="2877" y="191294"/>
                        <a:pt x="2877" y="191774"/>
                        <a:pt x="3357" y="192252"/>
                      </a:cubicBezTo>
                      <a:cubicBezTo>
                        <a:pt x="4316" y="193691"/>
                        <a:pt x="5274" y="195129"/>
                        <a:pt x="6233" y="196568"/>
                      </a:cubicBezTo>
                      <a:cubicBezTo>
                        <a:pt x="6713" y="197047"/>
                        <a:pt x="6713" y="197047"/>
                        <a:pt x="6713" y="197526"/>
                      </a:cubicBezTo>
                      <a:cubicBezTo>
                        <a:pt x="8151" y="199444"/>
                        <a:pt x="9589" y="200882"/>
                        <a:pt x="11507" y="202800"/>
                      </a:cubicBezTo>
                      <a:cubicBezTo>
                        <a:pt x="11986" y="203279"/>
                        <a:pt x="12466" y="203759"/>
                        <a:pt x="12946" y="204238"/>
                      </a:cubicBezTo>
                      <a:cubicBezTo>
                        <a:pt x="14383" y="205677"/>
                        <a:pt x="15822" y="206635"/>
                        <a:pt x="17740" y="208074"/>
                      </a:cubicBezTo>
                      <a:cubicBezTo>
                        <a:pt x="18699" y="208554"/>
                        <a:pt x="19177" y="209032"/>
                        <a:pt x="20137" y="209512"/>
                      </a:cubicBezTo>
                      <a:cubicBezTo>
                        <a:pt x="22054" y="210951"/>
                        <a:pt x="23972" y="211909"/>
                        <a:pt x="25890" y="213348"/>
                      </a:cubicBezTo>
                      <a:cubicBezTo>
                        <a:pt x="26369" y="213827"/>
                        <a:pt x="27329" y="214307"/>
                        <a:pt x="27807" y="214785"/>
                      </a:cubicBezTo>
                      <a:cubicBezTo>
                        <a:pt x="28287" y="214785"/>
                        <a:pt x="28287" y="215265"/>
                        <a:pt x="28766" y="215265"/>
                      </a:cubicBezTo>
                      <a:cubicBezTo>
                        <a:pt x="31163" y="216704"/>
                        <a:pt x="33560" y="218142"/>
                        <a:pt x="36437" y="219580"/>
                      </a:cubicBezTo>
                      <a:cubicBezTo>
                        <a:pt x="36917" y="220060"/>
                        <a:pt x="37876" y="220060"/>
                        <a:pt x="38355" y="220540"/>
                      </a:cubicBezTo>
                      <a:cubicBezTo>
                        <a:pt x="41232" y="221977"/>
                        <a:pt x="44588" y="223415"/>
                        <a:pt x="47943" y="225334"/>
                      </a:cubicBezTo>
                      <a:cubicBezTo>
                        <a:pt x="47943" y="225334"/>
                        <a:pt x="48423" y="225334"/>
                        <a:pt x="48423" y="225813"/>
                      </a:cubicBezTo>
                      <a:cubicBezTo>
                        <a:pt x="50820" y="226771"/>
                        <a:pt x="53698" y="228210"/>
                        <a:pt x="56573" y="229168"/>
                      </a:cubicBezTo>
                      <a:cubicBezTo>
                        <a:pt x="57532" y="229648"/>
                        <a:pt x="58012" y="229648"/>
                        <a:pt x="58971" y="230128"/>
                      </a:cubicBezTo>
                      <a:cubicBezTo>
                        <a:pt x="61368" y="231087"/>
                        <a:pt x="63765" y="232045"/>
                        <a:pt x="66162" y="233004"/>
                      </a:cubicBezTo>
                      <a:cubicBezTo>
                        <a:pt x="68559" y="233963"/>
                        <a:pt x="70956" y="234923"/>
                        <a:pt x="73354" y="235401"/>
                      </a:cubicBezTo>
                      <a:cubicBezTo>
                        <a:pt x="75751" y="236360"/>
                        <a:pt x="78628" y="237320"/>
                        <a:pt x="81025" y="237798"/>
                      </a:cubicBezTo>
                      <a:cubicBezTo>
                        <a:pt x="82942" y="238278"/>
                        <a:pt x="84381" y="238757"/>
                        <a:pt x="86298" y="239717"/>
                      </a:cubicBezTo>
                      <a:cubicBezTo>
                        <a:pt x="87258" y="240196"/>
                        <a:pt x="88217" y="240196"/>
                        <a:pt x="89175" y="240676"/>
                      </a:cubicBezTo>
                      <a:cubicBezTo>
                        <a:pt x="91572" y="241154"/>
                        <a:pt x="93490" y="242114"/>
                        <a:pt x="95887" y="242593"/>
                      </a:cubicBezTo>
                      <a:cubicBezTo>
                        <a:pt x="99244" y="243551"/>
                        <a:pt x="102120" y="244511"/>
                        <a:pt x="105475" y="245470"/>
                      </a:cubicBezTo>
                      <a:cubicBezTo>
                        <a:pt x="107873" y="245949"/>
                        <a:pt x="110270" y="246908"/>
                        <a:pt x="112667" y="247387"/>
                      </a:cubicBezTo>
                      <a:cubicBezTo>
                        <a:pt x="114105" y="247867"/>
                        <a:pt x="115544" y="248346"/>
                        <a:pt x="117461" y="248826"/>
                      </a:cubicBezTo>
                      <a:cubicBezTo>
                        <a:pt x="119380" y="249306"/>
                        <a:pt x="121777" y="249784"/>
                        <a:pt x="123694" y="250264"/>
                      </a:cubicBezTo>
                      <a:cubicBezTo>
                        <a:pt x="126091" y="250743"/>
                        <a:pt x="128010" y="251223"/>
                        <a:pt x="130407" y="251703"/>
                      </a:cubicBezTo>
                      <a:cubicBezTo>
                        <a:pt x="134721" y="252661"/>
                        <a:pt x="139036" y="253620"/>
                        <a:pt x="143351" y="254579"/>
                      </a:cubicBezTo>
                      <a:cubicBezTo>
                        <a:pt x="145269" y="255059"/>
                        <a:pt x="147666" y="255537"/>
                        <a:pt x="149584" y="256017"/>
                      </a:cubicBezTo>
                      <a:cubicBezTo>
                        <a:pt x="150063" y="256017"/>
                        <a:pt x="150543" y="256497"/>
                        <a:pt x="151502" y="256497"/>
                      </a:cubicBezTo>
                      <a:cubicBezTo>
                        <a:pt x="157255" y="257934"/>
                        <a:pt x="163487" y="258894"/>
                        <a:pt x="170199" y="260332"/>
                      </a:cubicBezTo>
                      <a:cubicBezTo>
                        <a:pt x="170679" y="260332"/>
                        <a:pt x="171159" y="260332"/>
                        <a:pt x="171638" y="260811"/>
                      </a:cubicBezTo>
                      <a:cubicBezTo>
                        <a:pt x="177390" y="261770"/>
                        <a:pt x="183145" y="263209"/>
                        <a:pt x="189376" y="264167"/>
                      </a:cubicBezTo>
                      <a:cubicBezTo>
                        <a:pt x="190815" y="264647"/>
                        <a:pt x="192253" y="264647"/>
                        <a:pt x="193692" y="265126"/>
                      </a:cubicBezTo>
                      <a:cubicBezTo>
                        <a:pt x="200404" y="266086"/>
                        <a:pt x="207116" y="267523"/>
                        <a:pt x="213828" y="268483"/>
                      </a:cubicBezTo>
                      <a:cubicBezTo>
                        <a:pt x="216225" y="268962"/>
                        <a:pt x="218142" y="268962"/>
                        <a:pt x="220540" y="269442"/>
                      </a:cubicBezTo>
                      <a:cubicBezTo>
                        <a:pt x="223897" y="269920"/>
                        <a:pt x="227731" y="270400"/>
                        <a:pt x="231088" y="270880"/>
                      </a:cubicBezTo>
                      <a:cubicBezTo>
                        <a:pt x="232047" y="270880"/>
                        <a:pt x="233485" y="271359"/>
                        <a:pt x="234444" y="271359"/>
                      </a:cubicBezTo>
                      <a:cubicBezTo>
                        <a:pt x="238758" y="271839"/>
                        <a:pt x="242594" y="272317"/>
                        <a:pt x="246908" y="273277"/>
                      </a:cubicBezTo>
                      <a:cubicBezTo>
                        <a:pt x="250265" y="273756"/>
                        <a:pt x="254100" y="274236"/>
                        <a:pt x="257936" y="274715"/>
                      </a:cubicBezTo>
                      <a:cubicBezTo>
                        <a:pt x="262251" y="275195"/>
                        <a:pt x="266566" y="275674"/>
                        <a:pt x="270880" y="276153"/>
                      </a:cubicBezTo>
                      <a:cubicBezTo>
                        <a:pt x="273757" y="276633"/>
                        <a:pt x="276634" y="276633"/>
                        <a:pt x="279031" y="277112"/>
                      </a:cubicBezTo>
                      <a:cubicBezTo>
                        <a:pt x="279990" y="277112"/>
                        <a:pt x="280469" y="277112"/>
                        <a:pt x="281429" y="277592"/>
                      </a:cubicBezTo>
                      <a:cubicBezTo>
                        <a:pt x="289099" y="278550"/>
                        <a:pt x="296770" y="279509"/>
                        <a:pt x="304440" y="279989"/>
                      </a:cubicBezTo>
                      <a:cubicBezTo>
                        <a:pt x="305400" y="279989"/>
                        <a:pt x="306838" y="280469"/>
                        <a:pt x="307797" y="280469"/>
                      </a:cubicBezTo>
                      <a:cubicBezTo>
                        <a:pt x="316426" y="281427"/>
                        <a:pt x="325536" y="282386"/>
                        <a:pt x="334645" y="282866"/>
                      </a:cubicBezTo>
                      <a:cubicBezTo>
                        <a:pt x="335125" y="282866"/>
                        <a:pt x="335604" y="282866"/>
                        <a:pt x="336084" y="282866"/>
                      </a:cubicBezTo>
                      <a:cubicBezTo>
                        <a:pt x="337042" y="282866"/>
                        <a:pt x="338481" y="282866"/>
                        <a:pt x="339919" y="283345"/>
                      </a:cubicBezTo>
                      <a:cubicBezTo>
                        <a:pt x="349987" y="284303"/>
                        <a:pt x="360535" y="285263"/>
                        <a:pt x="371082" y="285742"/>
                      </a:cubicBezTo>
                      <a:cubicBezTo>
                        <a:pt x="373480" y="285742"/>
                        <a:pt x="375877" y="286222"/>
                        <a:pt x="377794" y="286222"/>
                      </a:cubicBezTo>
                      <a:cubicBezTo>
                        <a:pt x="389301" y="287180"/>
                        <a:pt x="400807" y="287660"/>
                        <a:pt x="412313" y="288619"/>
                      </a:cubicBezTo>
                      <a:cubicBezTo>
                        <a:pt x="413273" y="288619"/>
                        <a:pt x="414231" y="288619"/>
                        <a:pt x="414710" y="288619"/>
                      </a:cubicBezTo>
                      <a:cubicBezTo>
                        <a:pt x="416629" y="288619"/>
                        <a:pt x="418546" y="288619"/>
                        <a:pt x="420943" y="289098"/>
                      </a:cubicBezTo>
                      <a:cubicBezTo>
                        <a:pt x="428135" y="289578"/>
                        <a:pt x="435326" y="290057"/>
                        <a:pt x="442039" y="290057"/>
                      </a:cubicBezTo>
                      <a:cubicBezTo>
                        <a:pt x="445395" y="290057"/>
                        <a:pt x="448750" y="290536"/>
                        <a:pt x="452106" y="290536"/>
                      </a:cubicBezTo>
                      <a:cubicBezTo>
                        <a:pt x="459778" y="291016"/>
                        <a:pt x="467448" y="291016"/>
                        <a:pt x="475119" y="291495"/>
                      </a:cubicBezTo>
                      <a:cubicBezTo>
                        <a:pt x="477516" y="291495"/>
                        <a:pt x="479914" y="291495"/>
                        <a:pt x="482311" y="291975"/>
                      </a:cubicBezTo>
                      <a:cubicBezTo>
                        <a:pt x="492379" y="292455"/>
                        <a:pt x="502447" y="292455"/>
                        <a:pt x="512515" y="292933"/>
                      </a:cubicBezTo>
                      <a:cubicBezTo>
                        <a:pt x="514913" y="292933"/>
                        <a:pt x="517310" y="292933"/>
                        <a:pt x="519227" y="292933"/>
                      </a:cubicBezTo>
                      <a:cubicBezTo>
                        <a:pt x="526898" y="292933"/>
                        <a:pt x="535049" y="293413"/>
                        <a:pt x="542720" y="293413"/>
                      </a:cubicBezTo>
                      <a:cubicBezTo>
                        <a:pt x="546076" y="293413"/>
                        <a:pt x="549432" y="293413"/>
                        <a:pt x="552787" y="293413"/>
                      </a:cubicBezTo>
                      <a:cubicBezTo>
                        <a:pt x="559979" y="293413"/>
                        <a:pt x="567170" y="293413"/>
                        <a:pt x="574362" y="293413"/>
                      </a:cubicBezTo>
                      <a:cubicBezTo>
                        <a:pt x="577239" y="293413"/>
                        <a:pt x="580595" y="293413"/>
                        <a:pt x="583472" y="293413"/>
                      </a:cubicBezTo>
                      <a:cubicBezTo>
                        <a:pt x="593061" y="293413"/>
                        <a:pt x="602649" y="293413"/>
                        <a:pt x="611758" y="292933"/>
                      </a:cubicBezTo>
                      <a:cubicBezTo>
                        <a:pt x="612238" y="292933"/>
                        <a:pt x="612717" y="292933"/>
                        <a:pt x="613196" y="292933"/>
                      </a:cubicBezTo>
                      <a:cubicBezTo>
                        <a:pt x="623264" y="292933"/>
                        <a:pt x="632853" y="292455"/>
                        <a:pt x="642921" y="292455"/>
                      </a:cubicBezTo>
                      <a:cubicBezTo>
                        <a:pt x="645798" y="292455"/>
                        <a:pt x="648674" y="292455"/>
                        <a:pt x="652030" y="291975"/>
                      </a:cubicBezTo>
                      <a:cubicBezTo>
                        <a:pt x="659221" y="291975"/>
                        <a:pt x="665934" y="291495"/>
                        <a:pt x="673126" y="291016"/>
                      </a:cubicBezTo>
                      <a:cubicBezTo>
                        <a:pt x="675043" y="291016"/>
                        <a:pt x="676482" y="291016"/>
                        <a:pt x="678399" y="291016"/>
                      </a:cubicBezTo>
                      <a:cubicBezTo>
                        <a:pt x="679837" y="291016"/>
                        <a:pt x="680796" y="291016"/>
                        <a:pt x="682234" y="291016"/>
                      </a:cubicBezTo>
                      <a:cubicBezTo>
                        <a:pt x="693742" y="290536"/>
                        <a:pt x="705727" y="290057"/>
                        <a:pt x="716753" y="289098"/>
                      </a:cubicBezTo>
                      <a:cubicBezTo>
                        <a:pt x="718192" y="289098"/>
                        <a:pt x="720110" y="289098"/>
                        <a:pt x="721548" y="288619"/>
                      </a:cubicBezTo>
                      <a:cubicBezTo>
                        <a:pt x="732096" y="288139"/>
                        <a:pt x="742644" y="287180"/>
                        <a:pt x="752711" y="286700"/>
                      </a:cubicBezTo>
                      <a:cubicBezTo>
                        <a:pt x="754150" y="286700"/>
                        <a:pt x="755588" y="286700"/>
                        <a:pt x="757027" y="286222"/>
                      </a:cubicBezTo>
                      <a:cubicBezTo>
                        <a:pt x="757985" y="286222"/>
                        <a:pt x="758944" y="286222"/>
                        <a:pt x="759424" y="286222"/>
                      </a:cubicBezTo>
                      <a:cubicBezTo>
                        <a:pt x="767094" y="285742"/>
                        <a:pt x="774286" y="285263"/>
                        <a:pt x="781957" y="284303"/>
                      </a:cubicBezTo>
                      <a:cubicBezTo>
                        <a:pt x="783395" y="284303"/>
                        <a:pt x="784834" y="284303"/>
                        <a:pt x="785793" y="283825"/>
                      </a:cubicBezTo>
                      <a:cubicBezTo>
                        <a:pt x="794423" y="282866"/>
                        <a:pt x="803052" y="282386"/>
                        <a:pt x="811682" y="281427"/>
                      </a:cubicBezTo>
                      <a:cubicBezTo>
                        <a:pt x="812161" y="281427"/>
                        <a:pt x="812640" y="281427"/>
                        <a:pt x="813120" y="281427"/>
                      </a:cubicBezTo>
                      <a:cubicBezTo>
                        <a:pt x="815997" y="280947"/>
                        <a:pt x="818394" y="280947"/>
                        <a:pt x="821270" y="280469"/>
                      </a:cubicBezTo>
                      <a:cubicBezTo>
                        <a:pt x="825586" y="279989"/>
                        <a:pt x="829900" y="279509"/>
                        <a:pt x="834695" y="279030"/>
                      </a:cubicBezTo>
                      <a:cubicBezTo>
                        <a:pt x="838050" y="278550"/>
                        <a:pt x="841406" y="278072"/>
                        <a:pt x="844763" y="277592"/>
                      </a:cubicBezTo>
                      <a:cubicBezTo>
                        <a:pt x="849078" y="277112"/>
                        <a:pt x="853392" y="276633"/>
                        <a:pt x="857228" y="276153"/>
                      </a:cubicBezTo>
                      <a:cubicBezTo>
                        <a:pt x="858186" y="276153"/>
                        <a:pt x="859146" y="276153"/>
                        <a:pt x="860105" y="275674"/>
                      </a:cubicBezTo>
                      <a:cubicBezTo>
                        <a:pt x="862981" y="275195"/>
                        <a:pt x="865858" y="274715"/>
                        <a:pt x="868255" y="274715"/>
                      </a:cubicBezTo>
                      <a:cubicBezTo>
                        <a:pt x="871611" y="274236"/>
                        <a:pt x="874488" y="273756"/>
                        <a:pt x="877844" y="273277"/>
                      </a:cubicBezTo>
                      <a:cubicBezTo>
                        <a:pt x="881679" y="272797"/>
                        <a:pt x="885035" y="272317"/>
                        <a:pt x="888871" y="271359"/>
                      </a:cubicBezTo>
                      <a:cubicBezTo>
                        <a:pt x="891747" y="270880"/>
                        <a:pt x="895104" y="270400"/>
                        <a:pt x="897980" y="269920"/>
                      </a:cubicBezTo>
                      <a:cubicBezTo>
                        <a:pt x="898460" y="269920"/>
                        <a:pt x="899418" y="269920"/>
                        <a:pt x="899898" y="269442"/>
                      </a:cubicBezTo>
                      <a:cubicBezTo>
                        <a:pt x="903254" y="268962"/>
                        <a:pt x="906130" y="268483"/>
                        <a:pt x="909487" y="268003"/>
                      </a:cubicBezTo>
                      <a:cubicBezTo>
                        <a:pt x="911884" y="267523"/>
                        <a:pt x="914760" y="267044"/>
                        <a:pt x="917157" y="266564"/>
                      </a:cubicBezTo>
                      <a:cubicBezTo>
                        <a:pt x="921473" y="265606"/>
                        <a:pt x="925307" y="265126"/>
                        <a:pt x="929143" y="264167"/>
                      </a:cubicBezTo>
                      <a:cubicBezTo>
                        <a:pt x="931061" y="263689"/>
                        <a:pt x="933458" y="263209"/>
                        <a:pt x="935376" y="262729"/>
                      </a:cubicBezTo>
                      <a:cubicBezTo>
                        <a:pt x="935376" y="262729"/>
                        <a:pt x="935856" y="262729"/>
                        <a:pt x="935856" y="262729"/>
                      </a:cubicBezTo>
                      <a:cubicBezTo>
                        <a:pt x="941609" y="261770"/>
                        <a:pt x="947362" y="260332"/>
                        <a:pt x="953115" y="258894"/>
                      </a:cubicBezTo>
                      <a:cubicBezTo>
                        <a:pt x="958389" y="257456"/>
                        <a:pt x="963662" y="256497"/>
                        <a:pt x="968936" y="255059"/>
                      </a:cubicBezTo>
                      <a:cubicBezTo>
                        <a:pt x="968936" y="255059"/>
                        <a:pt x="969416" y="255059"/>
                        <a:pt x="969416" y="255059"/>
                      </a:cubicBezTo>
                      <a:cubicBezTo>
                        <a:pt x="970853" y="254579"/>
                        <a:pt x="971813" y="254579"/>
                        <a:pt x="973251" y="254100"/>
                      </a:cubicBezTo>
                      <a:cubicBezTo>
                        <a:pt x="977086" y="253140"/>
                        <a:pt x="980442" y="252181"/>
                        <a:pt x="983799" y="251223"/>
                      </a:cubicBezTo>
                      <a:cubicBezTo>
                        <a:pt x="985716" y="250743"/>
                        <a:pt x="987155" y="250264"/>
                        <a:pt x="989072" y="249784"/>
                      </a:cubicBezTo>
                      <a:cubicBezTo>
                        <a:pt x="991949" y="248826"/>
                        <a:pt x="994825" y="247867"/>
                        <a:pt x="997702" y="247387"/>
                      </a:cubicBezTo>
                      <a:cubicBezTo>
                        <a:pt x="998182" y="247387"/>
                        <a:pt x="999141" y="246908"/>
                        <a:pt x="999619" y="246908"/>
                      </a:cubicBezTo>
                      <a:cubicBezTo>
                        <a:pt x="1000579" y="246428"/>
                        <a:pt x="1001538" y="246428"/>
                        <a:pt x="1002496" y="245949"/>
                      </a:cubicBezTo>
                      <a:cubicBezTo>
                        <a:pt x="1005852" y="244990"/>
                        <a:pt x="1009208" y="244031"/>
                        <a:pt x="1012085" y="242593"/>
                      </a:cubicBezTo>
                      <a:cubicBezTo>
                        <a:pt x="1013524" y="242114"/>
                        <a:pt x="1014962" y="241634"/>
                        <a:pt x="1016400" y="241154"/>
                      </a:cubicBezTo>
                      <a:cubicBezTo>
                        <a:pt x="1019757" y="239717"/>
                        <a:pt x="1023591" y="238757"/>
                        <a:pt x="1026468" y="237320"/>
                      </a:cubicBezTo>
                      <a:cubicBezTo>
                        <a:pt x="1026948" y="237320"/>
                        <a:pt x="1027427" y="236840"/>
                        <a:pt x="1027907" y="236840"/>
                      </a:cubicBezTo>
                      <a:cubicBezTo>
                        <a:pt x="1027907" y="236840"/>
                        <a:pt x="1027907" y="236840"/>
                        <a:pt x="1028385" y="236840"/>
                      </a:cubicBezTo>
                      <a:cubicBezTo>
                        <a:pt x="1028865" y="236840"/>
                        <a:pt x="1029345" y="236360"/>
                        <a:pt x="1029824" y="236360"/>
                      </a:cubicBezTo>
                      <a:cubicBezTo>
                        <a:pt x="1032221" y="235401"/>
                        <a:pt x="1034618" y="234443"/>
                        <a:pt x="1036537" y="233484"/>
                      </a:cubicBezTo>
                      <a:cubicBezTo>
                        <a:pt x="1037495" y="233004"/>
                        <a:pt x="1038454" y="232525"/>
                        <a:pt x="1038934" y="232045"/>
                      </a:cubicBezTo>
                      <a:cubicBezTo>
                        <a:pt x="1040851" y="231087"/>
                        <a:pt x="1042290" y="230128"/>
                        <a:pt x="1044207" y="229648"/>
                      </a:cubicBezTo>
                      <a:cubicBezTo>
                        <a:pt x="1045166" y="229168"/>
                        <a:pt x="1045645" y="228690"/>
                        <a:pt x="1046604" y="228210"/>
                      </a:cubicBezTo>
                      <a:cubicBezTo>
                        <a:pt x="1048523" y="227251"/>
                        <a:pt x="1049960" y="226292"/>
                        <a:pt x="1051878" y="225334"/>
                      </a:cubicBezTo>
                      <a:cubicBezTo>
                        <a:pt x="1052357" y="224854"/>
                        <a:pt x="1052837" y="224854"/>
                        <a:pt x="1053317" y="224374"/>
                      </a:cubicBezTo>
                      <a:cubicBezTo>
                        <a:pt x="1053317" y="224374"/>
                        <a:pt x="1053317" y="224374"/>
                        <a:pt x="1053796" y="224374"/>
                      </a:cubicBezTo>
                      <a:cubicBezTo>
                        <a:pt x="1055714" y="222937"/>
                        <a:pt x="1057631" y="221977"/>
                        <a:pt x="1059549" y="220540"/>
                      </a:cubicBezTo>
                      <a:cubicBezTo>
                        <a:pt x="1060029" y="220060"/>
                        <a:pt x="1060029" y="220060"/>
                        <a:pt x="1060508" y="219580"/>
                      </a:cubicBezTo>
                      <a:cubicBezTo>
                        <a:pt x="1061946" y="218621"/>
                        <a:pt x="1063384" y="217662"/>
                        <a:pt x="1064343" y="216224"/>
                      </a:cubicBezTo>
                      <a:cubicBezTo>
                        <a:pt x="1068179" y="216704"/>
                        <a:pt x="1068659" y="216224"/>
                        <a:pt x="106913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id="{2986F783-2F51-4B99-A85C-3ECD569EA8B3}"/>
                    </a:ext>
                  </a:extLst>
                </p:cNvPr>
                <p:cNvSpPr/>
                <p:nvPr/>
              </p:nvSpPr>
              <p:spPr>
                <a:xfrm>
                  <a:off x="13757351" y="10870859"/>
                  <a:ext cx="634291" cy="158213"/>
                </a:xfrm>
                <a:custGeom>
                  <a:avLst/>
                  <a:gdLst>
                    <a:gd name="connsiteX0" fmla="*/ 439641 w 634291"/>
                    <a:gd name="connsiteY0" fmla="*/ 58012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7 w 634291"/>
                    <a:gd name="connsiteY3" fmla="*/ 104517 h 158213"/>
                    <a:gd name="connsiteX4" fmla="*/ 4794 w 634291"/>
                    <a:gd name="connsiteY4" fmla="*/ 105475 h 158213"/>
                    <a:gd name="connsiteX5" fmla="*/ 11506 w 634291"/>
                    <a:gd name="connsiteY5" fmla="*/ 107393 h 158213"/>
                    <a:gd name="connsiteX6" fmla="*/ 21095 w 634291"/>
                    <a:gd name="connsiteY6" fmla="*/ 110270 h 158213"/>
                    <a:gd name="connsiteX7" fmla="*/ 28286 w 634291"/>
                    <a:gd name="connsiteY7" fmla="*/ 112187 h 158213"/>
                    <a:gd name="connsiteX8" fmla="*/ 33080 w 634291"/>
                    <a:gd name="connsiteY8" fmla="*/ 113626 h 158213"/>
                    <a:gd name="connsiteX9" fmla="*/ 39313 w 634291"/>
                    <a:gd name="connsiteY9" fmla="*/ 115064 h 158213"/>
                    <a:gd name="connsiteX10" fmla="*/ 46026 w 634291"/>
                    <a:gd name="connsiteY10" fmla="*/ 116503 h 158213"/>
                    <a:gd name="connsiteX11" fmla="*/ 58971 w 634291"/>
                    <a:gd name="connsiteY11" fmla="*/ 119379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7 h 158213"/>
                    <a:gd name="connsiteX14" fmla="*/ 85818 w 634291"/>
                    <a:gd name="connsiteY14" fmla="*/ 125133 h 158213"/>
                    <a:gd name="connsiteX15" fmla="*/ 87257 w 634291"/>
                    <a:gd name="connsiteY15" fmla="*/ 125611 h 158213"/>
                    <a:gd name="connsiteX16" fmla="*/ 104996 w 634291"/>
                    <a:gd name="connsiteY16" fmla="*/ 128967 h 158213"/>
                    <a:gd name="connsiteX17" fmla="*/ 109311 w 634291"/>
                    <a:gd name="connsiteY17" fmla="*/ 129927 h 158213"/>
                    <a:gd name="connsiteX18" fmla="*/ 129447 w 634291"/>
                    <a:gd name="connsiteY18" fmla="*/ 133283 h 158213"/>
                    <a:gd name="connsiteX19" fmla="*/ 136159 w 634291"/>
                    <a:gd name="connsiteY19" fmla="*/ 134241 h 158213"/>
                    <a:gd name="connsiteX20" fmla="*/ 146707 w 634291"/>
                    <a:gd name="connsiteY20" fmla="*/ 135680 h 158213"/>
                    <a:gd name="connsiteX21" fmla="*/ 150063 w 634291"/>
                    <a:gd name="connsiteY21" fmla="*/ 136159 h 158213"/>
                    <a:gd name="connsiteX22" fmla="*/ 162528 w 634291"/>
                    <a:gd name="connsiteY22" fmla="*/ 138077 h 158213"/>
                    <a:gd name="connsiteX23" fmla="*/ 173555 w 634291"/>
                    <a:gd name="connsiteY23" fmla="*/ 139516 h 158213"/>
                    <a:gd name="connsiteX24" fmla="*/ 186499 w 634291"/>
                    <a:gd name="connsiteY24" fmla="*/ 140953 h 158213"/>
                    <a:gd name="connsiteX25" fmla="*/ 194651 w 634291"/>
                    <a:gd name="connsiteY25" fmla="*/ 141913 h 158213"/>
                    <a:gd name="connsiteX26" fmla="*/ 197048 w 634291"/>
                    <a:gd name="connsiteY26" fmla="*/ 142392 h 158213"/>
                    <a:gd name="connsiteX27" fmla="*/ 220060 w 634291"/>
                    <a:gd name="connsiteY27" fmla="*/ 144789 h 158213"/>
                    <a:gd name="connsiteX28" fmla="*/ 223417 w 634291"/>
                    <a:gd name="connsiteY28" fmla="*/ 145269 h 158213"/>
                    <a:gd name="connsiteX29" fmla="*/ 250264 w 634291"/>
                    <a:gd name="connsiteY29" fmla="*/ 147666 h 158213"/>
                    <a:gd name="connsiteX30" fmla="*/ 251703 w 634291"/>
                    <a:gd name="connsiteY30" fmla="*/ 147666 h 158213"/>
                    <a:gd name="connsiteX31" fmla="*/ 255538 w 634291"/>
                    <a:gd name="connsiteY31" fmla="*/ 148145 h 158213"/>
                    <a:gd name="connsiteX32" fmla="*/ 286702 w 634291"/>
                    <a:gd name="connsiteY32" fmla="*/ 150542 h 158213"/>
                    <a:gd name="connsiteX33" fmla="*/ 293413 w 634291"/>
                    <a:gd name="connsiteY33" fmla="*/ 151022 h 158213"/>
                    <a:gd name="connsiteX34" fmla="*/ 327932 w 634291"/>
                    <a:gd name="connsiteY34" fmla="*/ 153419 h 158213"/>
                    <a:gd name="connsiteX35" fmla="*/ 330329 w 634291"/>
                    <a:gd name="connsiteY35" fmla="*/ 153419 h 158213"/>
                    <a:gd name="connsiteX36" fmla="*/ 336562 w 634291"/>
                    <a:gd name="connsiteY36" fmla="*/ 153899 h 158213"/>
                    <a:gd name="connsiteX37" fmla="*/ 357658 w 634291"/>
                    <a:gd name="connsiteY37" fmla="*/ 154857 h 158213"/>
                    <a:gd name="connsiteX38" fmla="*/ 367725 w 634291"/>
                    <a:gd name="connsiteY38" fmla="*/ 155336 h 158213"/>
                    <a:gd name="connsiteX39" fmla="*/ 390739 w 634291"/>
                    <a:gd name="connsiteY39" fmla="*/ 156296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3 h 158213"/>
                    <a:gd name="connsiteX42" fmla="*/ 434846 w 634291"/>
                    <a:gd name="connsiteY42" fmla="*/ 157733 h 158213"/>
                    <a:gd name="connsiteX43" fmla="*/ 458339 w 634291"/>
                    <a:gd name="connsiteY43" fmla="*/ 158213 h 158213"/>
                    <a:gd name="connsiteX44" fmla="*/ 468407 w 634291"/>
                    <a:gd name="connsiteY44" fmla="*/ 158213 h 158213"/>
                    <a:gd name="connsiteX45" fmla="*/ 489981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3 h 158213"/>
                    <a:gd name="connsiteX48" fmla="*/ 528816 w 634291"/>
                    <a:gd name="connsiteY48" fmla="*/ 157733 h 158213"/>
                    <a:gd name="connsiteX49" fmla="*/ 558540 w 634291"/>
                    <a:gd name="connsiteY49" fmla="*/ 157255 h 158213"/>
                    <a:gd name="connsiteX50" fmla="*/ 567649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8 w 634291"/>
                    <a:gd name="connsiteY52" fmla="*/ 155816 h 158213"/>
                    <a:gd name="connsiteX53" fmla="*/ 597854 w 634291"/>
                    <a:gd name="connsiteY53" fmla="*/ 155816 h 158213"/>
                    <a:gd name="connsiteX54" fmla="*/ 632373 w 634291"/>
                    <a:gd name="connsiteY54" fmla="*/ 153899 h 158213"/>
                    <a:gd name="connsiteX55" fmla="*/ 634291 w 634291"/>
                    <a:gd name="connsiteY55" fmla="*/ 153899 h 158213"/>
                    <a:gd name="connsiteX56" fmla="*/ 634291 w 634291"/>
                    <a:gd name="connsiteY56" fmla="*/ 48423 h 158213"/>
                    <a:gd name="connsiteX57" fmla="*/ 439641 w 634291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1" y="58012"/>
                      </a:moveTo>
                      <a:cubicBezTo>
                        <a:pt x="270880" y="58012"/>
                        <a:pt x="116981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7"/>
                        <a:pt x="1917" y="104517"/>
                      </a:cubicBezTo>
                      <a:cubicBezTo>
                        <a:pt x="2877" y="104996"/>
                        <a:pt x="3836" y="104996"/>
                        <a:pt x="4794" y="105475"/>
                      </a:cubicBezTo>
                      <a:cubicBezTo>
                        <a:pt x="7192" y="105955"/>
                        <a:pt x="9109" y="106914"/>
                        <a:pt x="11506" y="107393"/>
                      </a:cubicBezTo>
                      <a:cubicBezTo>
                        <a:pt x="14863" y="108352"/>
                        <a:pt x="17739" y="109311"/>
                        <a:pt x="21095" y="110270"/>
                      </a:cubicBezTo>
                      <a:cubicBezTo>
                        <a:pt x="23492" y="110750"/>
                        <a:pt x="25889" y="111708"/>
                        <a:pt x="28286" y="112187"/>
                      </a:cubicBezTo>
                      <a:cubicBezTo>
                        <a:pt x="29725" y="112667"/>
                        <a:pt x="31163" y="113147"/>
                        <a:pt x="33080" y="113626"/>
                      </a:cubicBezTo>
                      <a:cubicBezTo>
                        <a:pt x="34999" y="114105"/>
                        <a:pt x="37396" y="114584"/>
                        <a:pt x="39313" y="115064"/>
                      </a:cubicBezTo>
                      <a:cubicBezTo>
                        <a:pt x="41711" y="115544"/>
                        <a:pt x="43629" y="116023"/>
                        <a:pt x="46026" y="116503"/>
                      </a:cubicBezTo>
                      <a:cubicBezTo>
                        <a:pt x="50341" y="117461"/>
                        <a:pt x="54655" y="118420"/>
                        <a:pt x="58971" y="119379"/>
                      </a:cubicBezTo>
                      <a:cubicBezTo>
                        <a:pt x="60888" y="119858"/>
                        <a:pt x="63285" y="120338"/>
                        <a:pt x="65203" y="120817"/>
                      </a:cubicBezTo>
                      <a:cubicBezTo>
                        <a:pt x="65682" y="120817"/>
                        <a:pt x="66162" y="121297"/>
                        <a:pt x="67121" y="121297"/>
                      </a:cubicBezTo>
                      <a:cubicBezTo>
                        <a:pt x="72874" y="122736"/>
                        <a:pt x="79107" y="123694"/>
                        <a:pt x="85818" y="125133"/>
                      </a:cubicBezTo>
                      <a:cubicBezTo>
                        <a:pt x="86298" y="125133"/>
                        <a:pt x="86778" y="125133"/>
                        <a:pt x="87257" y="125611"/>
                      </a:cubicBezTo>
                      <a:cubicBezTo>
                        <a:pt x="93010" y="126570"/>
                        <a:pt x="98764" y="128009"/>
                        <a:pt x="104996" y="128967"/>
                      </a:cubicBezTo>
                      <a:cubicBezTo>
                        <a:pt x="106434" y="129447"/>
                        <a:pt x="107873" y="129447"/>
                        <a:pt x="109311" y="129927"/>
                      </a:cubicBezTo>
                      <a:cubicBezTo>
                        <a:pt x="116023" y="130886"/>
                        <a:pt x="122736" y="132324"/>
                        <a:pt x="129447" y="133283"/>
                      </a:cubicBezTo>
                      <a:cubicBezTo>
                        <a:pt x="131844" y="133762"/>
                        <a:pt x="133762" y="133762"/>
                        <a:pt x="136159" y="134241"/>
                      </a:cubicBezTo>
                      <a:cubicBezTo>
                        <a:pt x="139516" y="134721"/>
                        <a:pt x="143350" y="135200"/>
                        <a:pt x="146707" y="135680"/>
                      </a:cubicBezTo>
                      <a:cubicBezTo>
                        <a:pt x="147666" y="135680"/>
                        <a:pt x="149104" y="136159"/>
                        <a:pt x="150063" y="136159"/>
                      </a:cubicBezTo>
                      <a:cubicBezTo>
                        <a:pt x="154377" y="136639"/>
                        <a:pt x="158213" y="137119"/>
                        <a:pt x="162528" y="138077"/>
                      </a:cubicBezTo>
                      <a:cubicBezTo>
                        <a:pt x="165885" y="138556"/>
                        <a:pt x="169719" y="139036"/>
                        <a:pt x="173555" y="139516"/>
                      </a:cubicBezTo>
                      <a:cubicBezTo>
                        <a:pt x="177870" y="139994"/>
                        <a:pt x="182185" y="140474"/>
                        <a:pt x="186499" y="140953"/>
                      </a:cubicBezTo>
                      <a:cubicBezTo>
                        <a:pt x="189376" y="141433"/>
                        <a:pt x="192253" y="141433"/>
                        <a:pt x="194651" y="141913"/>
                      </a:cubicBezTo>
                      <a:cubicBezTo>
                        <a:pt x="195609" y="141913"/>
                        <a:pt x="196088" y="141913"/>
                        <a:pt x="197048" y="142392"/>
                      </a:cubicBezTo>
                      <a:cubicBezTo>
                        <a:pt x="204718" y="143350"/>
                        <a:pt x="212389" y="144310"/>
                        <a:pt x="220060" y="144789"/>
                      </a:cubicBezTo>
                      <a:cubicBezTo>
                        <a:pt x="221019" y="144789"/>
                        <a:pt x="222457" y="145269"/>
                        <a:pt x="223417" y="145269"/>
                      </a:cubicBezTo>
                      <a:cubicBezTo>
                        <a:pt x="232045" y="146227"/>
                        <a:pt x="241155" y="147186"/>
                        <a:pt x="250264" y="147666"/>
                      </a:cubicBezTo>
                      <a:cubicBezTo>
                        <a:pt x="250744" y="147666"/>
                        <a:pt x="251223" y="147666"/>
                        <a:pt x="251703" y="147666"/>
                      </a:cubicBezTo>
                      <a:cubicBezTo>
                        <a:pt x="252661" y="147666"/>
                        <a:pt x="254100" y="147666"/>
                        <a:pt x="255538" y="148145"/>
                      </a:cubicBezTo>
                      <a:cubicBezTo>
                        <a:pt x="265606" y="149104"/>
                        <a:pt x="276154" y="150063"/>
                        <a:pt x="286702" y="150542"/>
                      </a:cubicBezTo>
                      <a:cubicBezTo>
                        <a:pt x="289099" y="150542"/>
                        <a:pt x="291496" y="151022"/>
                        <a:pt x="293413" y="151022"/>
                      </a:cubicBezTo>
                      <a:cubicBezTo>
                        <a:pt x="304920" y="151980"/>
                        <a:pt x="316426" y="152460"/>
                        <a:pt x="327932" y="153419"/>
                      </a:cubicBezTo>
                      <a:cubicBezTo>
                        <a:pt x="328892" y="153419"/>
                        <a:pt x="329851" y="153419"/>
                        <a:pt x="330329" y="153419"/>
                      </a:cubicBezTo>
                      <a:cubicBezTo>
                        <a:pt x="332248" y="153419"/>
                        <a:pt x="334165" y="153419"/>
                        <a:pt x="336562" y="153899"/>
                      </a:cubicBezTo>
                      <a:cubicBezTo>
                        <a:pt x="343754" y="154377"/>
                        <a:pt x="350945" y="154857"/>
                        <a:pt x="357658" y="154857"/>
                      </a:cubicBezTo>
                      <a:cubicBezTo>
                        <a:pt x="361014" y="154857"/>
                        <a:pt x="364370" y="155336"/>
                        <a:pt x="367725" y="155336"/>
                      </a:cubicBezTo>
                      <a:cubicBezTo>
                        <a:pt x="375397" y="155816"/>
                        <a:pt x="383067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5"/>
                      </a:cubicBezTo>
                      <a:cubicBezTo>
                        <a:pt x="407999" y="157255"/>
                        <a:pt x="418066" y="157255"/>
                        <a:pt x="428135" y="157733"/>
                      </a:cubicBezTo>
                      <a:cubicBezTo>
                        <a:pt x="430532" y="157733"/>
                        <a:pt x="432929" y="157733"/>
                        <a:pt x="434846" y="157733"/>
                      </a:cubicBezTo>
                      <a:cubicBezTo>
                        <a:pt x="442518" y="157733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7" y="158213"/>
                      </a:cubicBezTo>
                      <a:cubicBezTo>
                        <a:pt x="475598" y="158213"/>
                        <a:pt x="482790" y="158213"/>
                        <a:pt x="489981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3"/>
                      </a:cubicBezTo>
                      <a:cubicBezTo>
                        <a:pt x="527857" y="157733"/>
                        <a:pt x="528336" y="157733"/>
                        <a:pt x="528816" y="157733"/>
                      </a:cubicBezTo>
                      <a:cubicBezTo>
                        <a:pt x="538883" y="157733"/>
                        <a:pt x="548472" y="157255"/>
                        <a:pt x="558540" y="157255"/>
                      </a:cubicBezTo>
                      <a:cubicBezTo>
                        <a:pt x="561417" y="157255"/>
                        <a:pt x="564293" y="157255"/>
                        <a:pt x="567649" y="156775"/>
                      </a:cubicBezTo>
                      <a:cubicBezTo>
                        <a:pt x="574841" y="156775"/>
                        <a:pt x="581553" y="156296"/>
                        <a:pt x="588745" y="155816"/>
                      </a:cubicBezTo>
                      <a:cubicBezTo>
                        <a:pt x="590662" y="155816"/>
                        <a:pt x="592101" y="155816"/>
                        <a:pt x="594018" y="155816"/>
                      </a:cubicBezTo>
                      <a:cubicBezTo>
                        <a:pt x="595457" y="155816"/>
                        <a:pt x="596415" y="155816"/>
                        <a:pt x="597854" y="155816"/>
                      </a:cubicBezTo>
                      <a:cubicBezTo>
                        <a:pt x="609361" y="155336"/>
                        <a:pt x="621347" y="154857"/>
                        <a:pt x="632373" y="153899"/>
                      </a:cubicBezTo>
                      <a:cubicBezTo>
                        <a:pt x="632853" y="153899"/>
                        <a:pt x="633332" y="153899"/>
                        <a:pt x="634291" y="153899"/>
                      </a:cubicBezTo>
                      <a:lnTo>
                        <a:pt x="634291" y="48423"/>
                      </a:lnTo>
                      <a:cubicBezTo>
                        <a:pt x="571965" y="54176"/>
                        <a:pt x="506761" y="58012"/>
                        <a:pt x="439641" y="5801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8" name="Freeform: Shape 747">
                  <a:extLst>
                    <a:ext uri="{FF2B5EF4-FFF2-40B4-BE49-F238E27FC236}">
                      <a16:creationId xmlns:a16="http://schemas.microsoft.com/office/drawing/2014/main" id="{EE4BB985-04C2-4618-8785-87F52092107C}"/>
                    </a:ext>
                  </a:extLst>
                </p:cNvPr>
                <p:cNvSpPr/>
                <p:nvPr/>
              </p:nvSpPr>
              <p:spPr>
                <a:xfrm>
                  <a:off x="13744380" y="10734949"/>
                  <a:ext cx="941378" cy="183605"/>
                </a:xfrm>
                <a:custGeom>
                  <a:avLst/>
                  <a:gdLst>
                    <a:gd name="connsiteX0" fmla="*/ 109337 w 941378"/>
                    <a:gd name="connsiteY0" fmla="*/ 28996 h 183605"/>
                    <a:gd name="connsiteX1" fmla="*/ 772393 w 941378"/>
                    <a:gd name="connsiteY1" fmla="*/ 24682 h 183605"/>
                    <a:gd name="connsiteX2" fmla="*/ 831844 w 941378"/>
                    <a:gd name="connsiteY2" fmla="*/ 154608 h 183605"/>
                    <a:gd name="connsiteX3" fmla="*/ 168787 w 941378"/>
                    <a:gd name="connsiteY3" fmla="*/ 158923 h 183605"/>
                    <a:gd name="connsiteX4" fmla="*/ 109337 w 941378"/>
                    <a:gd name="connsiteY4" fmla="*/ 28996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378" h="183605">
                      <a:moveTo>
                        <a:pt x="109337" y="28996"/>
                      </a:moveTo>
                      <a:cubicBezTo>
                        <a:pt x="276179" y="-7920"/>
                        <a:pt x="572950" y="-9837"/>
                        <a:pt x="772393" y="24682"/>
                      </a:cubicBezTo>
                      <a:cubicBezTo>
                        <a:pt x="971838" y="59201"/>
                        <a:pt x="998687" y="117692"/>
                        <a:pt x="831844" y="154608"/>
                      </a:cubicBezTo>
                      <a:cubicBezTo>
                        <a:pt x="665001" y="191525"/>
                        <a:pt x="368232" y="193442"/>
                        <a:pt x="168787" y="158923"/>
                      </a:cubicBezTo>
                      <a:cubicBezTo>
                        <a:pt x="-30658" y="124404"/>
                        <a:pt x="-57027" y="65913"/>
                        <a:pt x="109337" y="28996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9" name="Freeform: Shape 748">
                  <a:extLst>
                    <a:ext uri="{FF2B5EF4-FFF2-40B4-BE49-F238E27FC236}">
                      <a16:creationId xmlns:a16="http://schemas.microsoft.com/office/drawing/2014/main" id="{CE567229-FDE1-41A8-81A9-4B78510E0E81}"/>
                    </a:ext>
                  </a:extLst>
                </p:cNvPr>
                <p:cNvSpPr/>
                <p:nvPr/>
              </p:nvSpPr>
              <p:spPr>
                <a:xfrm>
                  <a:off x="13675832" y="10721464"/>
                  <a:ext cx="1078558" cy="211053"/>
                </a:xfrm>
                <a:custGeom>
                  <a:avLst/>
                  <a:gdLst>
                    <a:gd name="connsiteX0" fmla="*/ 125627 w 1078558"/>
                    <a:gd name="connsiteY0" fmla="*/ 33372 h 211053"/>
                    <a:gd name="connsiteX1" fmla="*/ 885050 w 1078558"/>
                    <a:gd name="connsiteY1" fmla="*/ 28578 h 211053"/>
                    <a:gd name="connsiteX2" fmla="*/ 953130 w 1078558"/>
                    <a:gd name="connsiteY2" fmla="*/ 177681 h 211053"/>
                    <a:gd name="connsiteX3" fmla="*/ 193706 w 1078558"/>
                    <a:gd name="connsiteY3" fmla="*/ 182475 h 211053"/>
                    <a:gd name="connsiteX4" fmla="*/ 125627 w 1078558"/>
                    <a:gd name="connsiteY4" fmla="*/ 33372 h 211053"/>
                    <a:gd name="connsiteX5" fmla="*/ 900871 w 1078558"/>
                    <a:gd name="connsiteY5" fmla="*/ 168092 h 211053"/>
                    <a:gd name="connsiteX6" fmla="*/ 841421 w 1078558"/>
                    <a:gd name="connsiteY6" fmla="*/ 38167 h 211053"/>
                    <a:gd name="connsiteX7" fmla="*/ 178364 w 1078558"/>
                    <a:gd name="connsiteY7" fmla="*/ 42481 h 211053"/>
                    <a:gd name="connsiteX8" fmla="*/ 237815 w 1078558"/>
                    <a:gd name="connsiteY8" fmla="*/ 172408 h 211053"/>
                    <a:gd name="connsiteX9" fmla="*/ 900871 w 1078558"/>
                    <a:gd name="connsiteY9" fmla="*/ 168092 h 211053"/>
                    <a:gd name="connsiteX10" fmla="*/ 900871 w 1078558"/>
                    <a:gd name="connsiteY10" fmla="*/ 16809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558" h="211053">
                      <a:moveTo>
                        <a:pt x="125627" y="33372"/>
                      </a:moveTo>
                      <a:cubicBezTo>
                        <a:pt x="316441" y="-9298"/>
                        <a:pt x="656839" y="-11215"/>
                        <a:pt x="885050" y="28578"/>
                      </a:cubicBezTo>
                      <a:cubicBezTo>
                        <a:pt x="1113740" y="68371"/>
                        <a:pt x="1143945" y="135012"/>
                        <a:pt x="953130" y="177681"/>
                      </a:cubicBezTo>
                      <a:cubicBezTo>
                        <a:pt x="762315" y="220351"/>
                        <a:pt x="421917" y="222269"/>
                        <a:pt x="193706" y="182475"/>
                      </a:cubicBezTo>
                      <a:cubicBezTo>
                        <a:pt x="-34984" y="142683"/>
                        <a:pt x="-65667" y="76041"/>
                        <a:pt x="125627" y="33372"/>
                      </a:cubicBezTo>
                      <a:close/>
                      <a:moveTo>
                        <a:pt x="900871" y="168092"/>
                      </a:moveTo>
                      <a:cubicBezTo>
                        <a:pt x="1067714" y="131176"/>
                        <a:pt x="1040866" y="72686"/>
                        <a:pt x="841421" y="38167"/>
                      </a:cubicBezTo>
                      <a:cubicBezTo>
                        <a:pt x="641976" y="3648"/>
                        <a:pt x="344728" y="5565"/>
                        <a:pt x="178364" y="42481"/>
                      </a:cubicBezTo>
                      <a:cubicBezTo>
                        <a:pt x="11521" y="79397"/>
                        <a:pt x="38370" y="137889"/>
                        <a:pt x="237815" y="172408"/>
                      </a:cubicBezTo>
                      <a:cubicBezTo>
                        <a:pt x="437258" y="207407"/>
                        <a:pt x="734029" y="205488"/>
                        <a:pt x="900871" y="168092"/>
                      </a:cubicBezTo>
                      <a:lnTo>
                        <a:pt x="900871" y="16809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0" name="Freeform: Shape 749">
                  <a:extLst>
                    <a:ext uri="{FF2B5EF4-FFF2-40B4-BE49-F238E27FC236}">
                      <a16:creationId xmlns:a16="http://schemas.microsoft.com/office/drawing/2014/main" id="{A4818AA7-1F53-4AAD-88B9-7A9A4845E008}"/>
                    </a:ext>
                  </a:extLst>
                </p:cNvPr>
                <p:cNvSpPr/>
                <p:nvPr/>
              </p:nvSpPr>
              <p:spPr>
                <a:xfrm>
                  <a:off x="13743819" y="10733990"/>
                  <a:ext cx="940277" cy="102350"/>
                </a:xfrm>
                <a:custGeom>
                  <a:avLst/>
                  <a:gdLst>
                    <a:gd name="connsiteX0" fmla="*/ 115171 w 940277"/>
                    <a:gd name="connsiteY0" fmla="*/ 38585 h 102350"/>
                    <a:gd name="connsiteX1" fmla="*/ 778229 w 940277"/>
                    <a:gd name="connsiteY1" fmla="*/ 34271 h 102350"/>
                    <a:gd name="connsiteX2" fmla="*/ 940277 w 940277"/>
                    <a:gd name="connsiteY2" fmla="*/ 90843 h 102350"/>
                    <a:gd name="connsiteX3" fmla="*/ 772476 w 940277"/>
                    <a:gd name="connsiteY3" fmla="*/ 24682 h 102350"/>
                    <a:gd name="connsiteX4" fmla="*/ 109419 w 940277"/>
                    <a:gd name="connsiteY4" fmla="*/ 28997 h 102350"/>
                    <a:gd name="connsiteX5" fmla="*/ 6820 w 940277"/>
                    <a:gd name="connsiteY5" fmla="*/ 102350 h 102350"/>
                    <a:gd name="connsiteX6" fmla="*/ 115171 w 940277"/>
                    <a:gd name="connsiteY6" fmla="*/ 38585 h 10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7" h="102350">
                      <a:moveTo>
                        <a:pt x="115171" y="38585"/>
                      </a:moveTo>
                      <a:cubicBezTo>
                        <a:pt x="282015" y="1669"/>
                        <a:pt x="578784" y="-249"/>
                        <a:pt x="778229" y="34271"/>
                      </a:cubicBezTo>
                      <a:cubicBezTo>
                        <a:pt x="867404" y="49613"/>
                        <a:pt x="922059" y="70229"/>
                        <a:pt x="940277" y="90843"/>
                      </a:cubicBezTo>
                      <a:cubicBezTo>
                        <a:pt x="931647" y="66872"/>
                        <a:pt x="875074" y="42421"/>
                        <a:pt x="772476" y="24682"/>
                      </a:cubicBezTo>
                      <a:cubicBezTo>
                        <a:pt x="573031" y="-9838"/>
                        <a:pt x="275782" y="-7919"/>
                        <a:pt x="109419" y="28997"/>
                      </a:cubicBezTo>
                      <a:cubicBezTo>
                        <a:pt x="17367" y="49613"/>
                        <a:pt x="-15714" y="76460"/>
                        <a:pt x="6820" y="102350"/>
                      </a:cubicBezTo>
                      <a:cubicBezTo>
                        <a:pt x="-1331" y="79337"/>
                        <a:pt x="34148" y="56324"/>
                        <a:pt x="115171" y="3858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1" name="Freeform: Shape 750">
                  <a:extLst>
                    <a:ext uri="{FF2B5EF4-FFF2-40B4-BE49-F238E27FC236}">
                      <a16:creationId xmlns:a16="http://schemas.microsoft.com/office/drawing/2014/main" id="{5B5DD320-9D86-4672-AD7A-A3DE27BF854A}"/>
                    </a:ext>
                  </a:extLst>
                </p:cNvPr>
                <p:cNvSpPr/>
                <p:nvPr/>
              </p:nvSpPr>
              <p:spPr>
                <a:xfrm>
                  <a:off x="14044531" y="10764425"/>
                  <a:ext cx="351905" cy="137117"/>
                </a:xfrm>
                <a:custGeom>
                  <a:avLst/>
                  <a:gdLst>
                    <a:gd name="connsiteX0" fmla="*/ 960 w 351905"/>
                    <a:gd name="connsiteY0" fmla="*/ 48902 h 137117"/>
                    <a:gd name="connsiteX1" fmla="*/ 162529 w 351905"/>
                    <a:gd name="connsiteY1" fmla="*/ 22533 h 137117"/>
                    <a:gd name="connsiteX2" fmla="*/ 214787 w 351905"/>
                    <a:gd name="connsiteY2" fmla="*/ 0 h 137117"/>
                    <a:gd name="connsiteX3" fmla="*/ 214787 w 351905"/>
                    <a:gd name="connsiteY3" fmla="*/ 9109 h 137117"/>
                    <a:gd name="connsiteX4" fmla="*/ 211911 w 351905"/>
                    <a:gd name="connsiteY4" fmla="*/ 23013 h 137117"/>
                    <a:gd name="connsiteX5" fmla="*/ 328412 w 351905"/>
                    <a:gd name="connsiteY5" fmla="*/ 18219 h 137117"/>
                    <a:gd name="connsiteX6" fmla="*/ 328412 w 351905"/>
                    <a:gd name="connsiteY6" fmla="*/ 27327 h 137117"/>
                    <a:gd name="connsiteX7" fmla="*/ 318345 w 351905"/>
                    <a:gd name="connsiteY7" fmla="*/ 50341 h 137117"/>
                    <a:gd name="connsiteX8" fmla="*/ 262251 w 351905"/>
                    <a:gd name="connsiteY8" fmla="*/ 49861 h 137117"/>
                    <a:gd name="connsiteX9" fmla="*/ 262251 w 351905"/>
                    <a:gd name="connsiteY9" fmla="*/ 41711 h 137117"/>
                    <a:gd name="connsiteX10" fmla="*/ 260813 w 351905"/>
                    <a:gd name="connsiteY10" fmla="*/ 40272 h 137117"/>
                    <a:gd name="connsiteX11" fmla="*/ 190815 w 351905"/>
                    <a:gd name="connsiteY11" fmla="*/ 36436 h 137117"/>
                    <a:gd name="connsiteX12" fmla="*/ 123215 w 351905"/>
                    <a:gd name="connsiteY12" fmla="*/ 46985 h 137117"/>
                    <a:gd name="connsiteX13" fmla="*/ 351905 w 351905"/>
                    <a:gd name="connsiteY13" fmla="*/ 96365 h 137117"/>
                    <a:gd name="connsiteX14" fmla="*/ 190815 w 351905"/>
                    <a:gd name="connsiteY14" fmla="*/ 125611 h 137117"/>
                    <a:gd name="connsiteX15" fmla="*/ 188418 w 351905"/>
                    <a:gd name="connsiteY15" fmla="*/ 137117 h 137117"/>
                    <a:gd name="connsiteX16" fmla="*/ 138557 w 351905"/>
                    <a:gd name="connsiteY16" fmla="*/ 136639 h 137117"/>
                    <a:gd name="connsiteX17" fmla="*/ 138557 w 351905"/>
                    <a:gd name="connsiteY17" fmla="*/ 127529 h 137117"/>
                    <a:gd name="connsiteX18" fmla="*/ 140954 w 351905"/>
                    <a:gd name="connsiteY18" fmla="*/ 125132 h 137117"/>
                    <a:gd name="connsiteX19" fmla="*/ 0 w 351905"/>
                    <a:gd name="connsiteY19" fmla="*/ 117940 h 137117"/>
                    <a:gd name="connsiteX20" fmla="*/ 0 w 351905"/>
                    <a:gd name="connsiteY20" fmla="*/ 108831 h 137117"/>
                    <a:gd name="connsiteX21" fmla="*/ 66162 w 351905"/>
                    <a:gd name="connsiteY21" fmla="*/ 94928 h 137117"/>
                    <a:gd name="connsiteX22" fmla="*/ 67121 w 351905"/>
                    <a:gd name="connsiteY22" fmla="*/ 101640 h 137117"/>
                    <a:gd name="connsiteX23" fmla="*/ 71915 w 351905"/>
                    <a:gd name="connsiteY23" fmla="*/ 107393 h 137117"/>
                    <a:gd name="connsiteX24" fmla="*/ 160132 w 351905"/>
                    <a:gd name="connsiteY24" fmla="*/ 111228 h 137117"/>
                    <a:gd name="connsiteX25" fmla="*/ 229170 w 351905"/>
                    <a:gd name="connsiteY25" fmla="*/ 100681 h 137117"/>
                    <a:gd name="connsiteX26" fmla="*/ 960 w 351905"/>
                    <a:gd name="connsiteY26" fmla="*/ 48902 h 13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5" h="137117">
                      <a:moveTo>
                        <a:pt x="960" y="48902"/>
                      </a:moveTo>
                      <a:cubicBezTo>
                        <a:pt x="2397" y="23492"/>
                        <a:pt x="69998" y="23013"/>
                        <a:pt x="162529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11" y="23013"/>
                      </a:lnTo>
                      <a:cubicBezTo>
                        <a:pt x="246908" y="23492"/>
                        <a:pt x="295332" y="16780"/>
                        <a:pt x="328412" y="18219"/>
                      </a:cubicBezTo>
                      <a:lnTo>
                        <a:pt x="328412" y="27327"/>
                      </a:lnTo>
                      <a:lnTo>
                        <a:pt x="318345" y="50341"/>
                      </a:lnTo>
                      <a:lnTo>
                        <a:pt x="262251" y="49861"/>
                      </a:lnTo>
                      <a:lnTo>
                        <a:pt x="262251" y="41711"/>
                      </a:lnTo>
                      <a:cubicBezTo>
                        <a:pt x="262251" y="41231"/>
                        <a:pt x="261291" y="40752"/>
                        <a:pt x="260813" y="40272"/>
                      </a:cubicBezTo>
                      <a:cubicBezTo>
                        <a:pt x="245471" y="37396"/>
                        <a:pt x="225334" y="36436"/>
                        <a:pt x="190815" y="36436"/>
                      </a:cubicBezTo>
                      <a:cubicBezTo>
                        <a:pt x="151502" y="36436"/>
                        <a:pt x="123215" y="40272"/>
                        <a:pt x="123215" y="46985"/>
                      </a:cubicBezTo>
                      <a:cubicBezTo>
                        <a:pt x="123215" y="64724"/>
                        <a:pt x="351905" y="62805"/>
                        <a:pt x="351905" y="96365"/>
                      </a:cubicBezTo>
                      <a:cubicBezTo>
                        <a:pt x="351905" y="114105"/>
                        <a:pt x="281429" y="124173"/>
                        <a:pt x="190815" y="125611"/>
                      </a:cubicBezTo>
                      <a:lnTo>
                        <a:pt x="188418" y="137117"/>
                      </a:lnTo>
                      <a:lnTo>
                        <a:pt x="138557" y="136639"/>
                      </a:lnTo>
                      <a:lnTo>
                        <a:pt x="138557" y="127529"/>
                      </a:lnTo>
                      <a:lnTo>
                        <a:pt x="140954" y="125132"/>
                      </a:lnTo>
                      <a:cubicBezTo>
                        <a:pt x="54176" y="124173"/>
                        <a:pt x="0" y="117940"/>
                        <a:pt x="0" y="117940"/>
                      </a:cubicBezTo>
                      <a:lnTo>
                        <a:pt x="0" y="108831"/>
                      </a:lnTo>
                      <a:lnTo>
                        <a:pt x="66162" y="94928"/>
                      </a:lnTo>
                      <a:cubicBezTo>
                        <a:pt x="66162" y="94928"/>
                        <a:pt x="66162" y="100201"/>
                        <a:pt x="67121" y="101640"/>
                      </a:cubicBezTo>
                      <a:cubicBezTo>
                        <a:pt x="66162" y="102120"/>
                        <a:pt x="68559" y="104996"/>
                        <a:pt x="71915" y="107393"/>
                      </a:cubicBezTo>
                      <a:cubicBezTo>
                        <a:pt x="75751" y="107873"/>
                        <a:pt x="103558" y="111228"/>
                        <a:pt x="160132" y="111228"/>
                      </a:cubicBezTo>
                      <a:cubicBezTo>
                        <a:pt x="196089" y="111228"/>
                        <a:pt x="229170" y="107873"/>
                        <a:pt x="229170" y="100681"/>
                      </a:cubicBezTo>
                      <a:cubicBezTo>
                        <a:pt x="228691" y="80545"/>
                        <a:pt x="-959" y="83901"/>
                        <a:pt x="960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52" name="Freeform: Shape 751">
                  <a:extLst>
                    <a:ext uri="{FF2B5EF4-FFF2-40B4-BE49-F238E27FC236}">
                      <a16:creationId xmlns:a16="http://schemas.microsoft.com/office/drawing/2014/main" id="{F143DC14-ED43-4BB3-9FC4-264B84BD0A5E}"/>
                    </a:ext>
                  </a:extLst>
                </p:cNvPr>
                <p:cNvSpPr/>
                <p:nvPr/>
              </p:nvSpPr>
              <p:spPr>
                <a:xfrm>
                  <a:off x="14044052" y="10763945"/>
                  <a:ext cx="351903" cy="128488"/>
                </a:xfrm>
                <a:custGeom>
                  <a:avLst/>
                  <a:gdLst>
                    <a:gd name="connsiteX0" fmla="*/ 1439 w 351903"/>
                    <a:gd name="connsiteY0" fmla="*/ 40273 h 128488"/>
                    <a:gd name="connsiteX1" fmla="*/ 163007 w 351903"/>
                    <a:gd name="connsiteY1" fmla="*/ 13904 h 128488"/>
                    <a:gd name="connsiteX2" fmla="*/ 165883 w 351903"/>
                    <a:gd name="connsiteY2" fmla="*/ 0 h 128488"/>
                    <a:gd name="connsiteX3" fmla="*/ 214787 w 351903"/>
                    <a:gd name="connsiteY3" fmla="*/ 480 h 128488"/>
                    <a:gd name="connsiteX4" fmla="*/ 211909 w 351903"/>
                    <a:gd name="connsiteY4" fmla="*/ 14383 h 128488"/>
                    <a:gd name="connsiteX5" fmla="*/ 328412 w 351903"/>
                    <a:gd name="connsiteY5" fmla="*/ 18699 h 128488"/>
                    <a:gd name="connsiteX6" fmla="*/ 318344 w 351903"/>
                    <a:gd name="connsiteY6" fmla="*/ 41711 h 128488"/>
                    <a:gd name="connsiteX7" fmla="*/ 262250 w 351903"/>
                    <a:gd name="connsiteY7" fmla="*/ 41232 h 128488"/>
                    <a:gd name="connsiteX8" fmla="*/ 262250 w 351903"/>
                    <a:gd name="connsiteY8" fmla="*/ 33082 h 128488"/>
                    <a:gd name="connsiteX9" fmla="*/ 260811 w 351903"/>
                    <a:gd name="connsiteY9" fmla="*/ 31643 h 128488"/>
                    <a:gd name="connsiteX10" fmla="*/ 190815 w 351903"/>
                    <a:gd name="connsiteY10" fmla="*/ 27807 h 128488"/>
                    <a:gd name="connsiteX11" fmla="*/ 123214 w 351903"/>
                    <a:gd name="connsiteY11" fmla="*/ 38355 h 128488"/>
                    <a:gd name="connsiteX12" fmla="*/ 351904 w 351903"/>
                    <a:gd name="connsiteY12" fmla="*/ 87737 h 128488"/>
                    <a:gd name="connsiteX13" fmla="*/ 190815 w 351903"/>
                    <a:gd name="connsiteY13" fmla="*/ 116983 h 128488"/>
                    <a:gd name="connsiteX14" fmla="*/ 188418 w 351903"/>
                    <a:gd name="connsiteY14" fmla="*/ 128488 h 128488"/>
                    <a:gd name="connsiteX15" fmla="*/ 138556 w 351903"/>
                    <a:gd name="connsiteY15" fmla="*/ 128009 h 128488"/>
                    <a:gd name="connsiteX16" fmla="*/ 140953 w 351903"/>
                    <a:gd name="connsiteY16" fmla="*/ 116503 h 128488"/>
                    <a:gd name="connsiteX17" fmla="*/ 0 w 351903"/>
                    <a:gd name="connsiteY17" fmla="*/ 109311 h 128488"/>
                    <a:gd name="connsiteX18" fmla="*/ 11506 w 351903"/>
                    <a:gd name="connsiteY18" fmla="*/ 85819 h 128488"/>
                    <a:gd name="connsiteX19" fmla="*/ 66162 w 351903"/>
                    <a:gd name="connsiteY19" fmla="*/ 86778 h 128488"/>
                    <a:gd name="connsiteX20" fmla="*/ 67121 w 351903"/>
                    <a:gd name="connsiteY20" fmla="*/ 93490 h 128488"/>
                    <a:gd name="connsiteX21" fmla="*/ 71915 w 351903"/>
                    <a:gd name="connsiteY21" fmla="*/ 99243 h 128488"/>
                    <a:gd name="connsiteX22" fmla="*/ 160130 w 351903"/>
                    <a:gd name="connsiteY22" fmla="*/ 103078 h 128488"/>
                    <a:gd name="connsiteX23" fmla="*/ 229170 w 351903"/>
                    <a:gd name="connsiteY23" fmla="*/ 92531 h 128488"/>
                    <a:gd name="connsiteX24" fmla="*/ 1439 w 351903"/>
                    <a:gd name="connsiteY24" fmla="*/ 40273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3" h="128488">
                      <a:moveTo>
                        <a:pt x="1439" y="40273"/>
                      </a:moveTo>
                      <a:cubicBezTo>
                        <a:pt x="1439" y="23493"/>
                        <a:pt x="70477" y="14383"/>
                        <a:pt x="163007" y="13904"/>
                      </a:cubicBezTo>
                      <a:lnTo>
                        <a:pt x="165883" y="0"/>
                      </a:lnTo>
                      <a:lnTo>
                        <a:pt x="214787" y="480"/>
                      </a:lnTo>
                      <a:lnTo>
                        <a:pt x="211909" y="14383"/>
                      </a:lnTo>
                      <a:cubicBezTo>
                        <a:pt x="251223" y="15342"/>
                        <a:pt x="292455" y="16780"/>
                        <a:pt x="328412" y="18699"/>
                      </a:cubicBezTo>
                      <a:lnTo>
                        <a:pt x="318344" y="41711"/>
                      </a:lnTo>
                      <a:lnTo>
                        <a:pt x="262250" y="41232"/>
                      </a:lnTo>
                      <a:lnTo>
                        <a:pt x="262250" y="33082"/>
                      </a:lnTo>
                      <a:cubicBezTo>
                        <a:pt x="262250" y="32602"/>
                        <a:pt x="261291" y="32122"/>
                        <a:pt x="260811" y="31643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0" y="27807"/>
                        <a:pt x="123214" y="31643"/>
                        <a:pt x="123214" y="38355"/>
                      </a:cubicBezTo>
                      <a:cubicBezTo>
                        <a:pt x="123214" y="56094"/>
                        <a:pt x="351904" y="54176"/>
                        <a:pt x="351904" y="87737"/>
                      </a:cubicBezTo>
                      <a:cubicBezTo>
                        <a:pt x="351904" y="105475"/>
                        <a:pt x="281427" y="115544"/>
                        <a:pt x="190815" y="116983"/>
                      </a:cubicBezTo>
                      <a:lnTo>
                        <a:pt x="188418" y="128488"/>
                      </a:lnTo>
                      <a:lnTo>
                        <a:pt x="138556" y="128009"/>
                      </a:lnTo>
                      <a:lnTo>
                        <a:pt x="140953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6" y="85819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1"/>
                        <a:pt x="67121" y="93490"/>
                      </a:cubicBezTo>
                      <a:cubicBezTo>
                        <a:pt x="66162" y="93969"/>
                        <a:pt x="68559" y="96845"/>
                        <a:pt x="71915" y="99243"/>
                      </a:cubicBezTo>
                      <a:cubicBezTo>
                        <a:pt x="75751" y="99722"/>
                        <a:pt x="103557" y="103078"/>
                        <a:pt x="160130" y="103078"/>
                      </a:cubicBezTo>
                      <a:cubicBezTo>
                        <a:pt x="196088" y="103078"/>
                        <a:pt x="229170" y="99722"/>
                        <a:pt x="229170" y="92531"/>
                      </a:cubicBezTo>
                      <a:cubicBezTo>
                        <a:pt x="229170" y="71915"/>
                        <a:pt x="1439" y="75271"/>
                        <a:pt x="1439" y="40273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1" name="Graphic 6">
                <a:extLst>
                  <a:ext uri="{FF2B5EF4-FFF2-40B4-BE49-F238E27FC236}">
                    <a16:creationId xmlns:a16="http://schemas.microsoft.com/office/drawing/2014/main" id="{ABA111A0-A998-44F8-8741-68D6081E047B}"/>
                  </a:ext>
                </a:extLst>
              </p:cNvPr>
              <p:cNvGrpSpPr/>
              <p:nvPr/>
            </p:nvGrpSpPr>
            <p:grpSpPr>
              <a:xfrm>
                <a:off x="13592905" y="10607839"/>
                <a:ext cx="1084296" cy="307128"/>
                <a:chOff x="13592905" y="10607839"/>
                <a:chExt cx="1084296" cy="307128"/>
              </a:xfrm>
              <a:solidFill>
                <a:srgbClr val="000000"/>
              </a:solidFill>
            </p:grpSpPr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id="{F9C5623F-322D-4047-AE9F-E9BD1F41A252}"/>
                    </a:ext>
                  </a:extLst>
                </p:cNvPr>
                <p:cNvSpPr/>
                <p:nvPr/>
              </p:nvSpPr>
              <p:spPr>
                <a:xfrm>
                  <a:off x="13592905" y="10620595"/>
                  <a:ext cx="1084000" cy="292933"/>
                </a:xfrm>
                <a:custGeom>
                  <a:avLst/>
                  <a:gdLst>
                    <a:gd name="connsiteX0" fmla="*/ 1069617 w 1084000"/>
                    <a:gd name="connsiteY0" fmla="*/ 215745 h 292933"/>
                    <a:gd name="connsiteX1" fmla="*/ 1072493 w 1084000"/>
                    <a:gd name="connsiteY1" fmla="*/ 213348 h 292933"/>
                    <a:gd name="connsiteX2" fmla="*/ 1073932 w 1084000"/>
                    <a:gd name="connsiteY2" fmla="*/ 211909 h 292933"/>
                    <a:gd name="connsiteX3" fmla="*/ 1075850 w 1084000"/>
                    <a:gd name="connsiteY3" fmla="*/ 209512 h 292933"/>
                    <a:gd name="connsiteX4" fmla="*/ 1076809 w 1084000"/>
                    <a:gd name="connsiteY4" fmla="*/ 208074 h 292933"/>
                    <a:gd name="connsiteX5" fmla="*/ 1078247 w 1084000"/>
                    <a:gd name="connsiteY5" fmla="*/ 205677 h 292933"/>
                    <a:gd name="connsiteX6" fmla="*/ 1079206 w 1084000"/>
                    <a:gd name="connsiteY6" fmla="*/ 204238 h 292933"/>
                    <a:gd name="connsiteX7" fmla="*/ 1080165 w 1084000"/>
                    <a:gd name="connsiteY7" fmla="*/ 201362 h 292933"/>
                    <a:gd name="connsiteX8" fmla="*/ 1080644 w 1084000"/>
                    <a:gd name="connsiteY8" fmla="*/ 199924 h 292933"/>
                    <a:gd name="connsiteX9" fmla="*/ 1081123 w 1084000"/>
                    <a:gd name="connsiteY9" fmla="*/ 195609 h 292933"/>
                    <a:gd name="connsiteX10" fmla="*/ 1084000 w 1084000"/>
                    <a:gd name="connsiteY10" fmla="*/ 99722 h 292933"/>
                    <a:gd name="connsiteX11" fmla="*/ 1083520 w 1084000"/>
                    <a:gd name="connsiteY11" fmla="*/ 104037 h 292933"/>
                    <a:gd name="connsiteX12" fmla="*/ 1083042 w 1084000"/>
                    <a:gd name="connsiteY12" fmla="*/ 105475 h 292933"/>
                    <a:gd name="connsiteX13" fmla="*/ 1082082 w 1084000"/>
                    <a:gd name="connsiteY13" fmla="*/ 108351 h 292933"/>
                    <a:gd name="connsiteX14" fmla="*/ 1081123 w 1084000"/>
                    <a:gd name="connsiteY14" fmla="*/ 109790 h 292933"/>
                    <a:gd name="connsiteX15" fmla="*/ 1079685 w 1084000"/>
                    <a:gd name="connsiteY15" fmla="*/ 112187 h 292933"/>
                    <a:gd name="connsiteX16" fmla="*/ 1078726 w 1084000"/>
                    <a:gd name="connsiteY16" fmla="*/ 113626 h 292933"/>
                    <a:gd name="connsiteX17" fmla="*/ 1076809 w 1084000"/>
                    <a:gd name="connsiteY17" fmla="*/ 116023 h 292933"/>
                    <a:gd name="connsiteX18" fmla="*/ 1075370 w 1084000"/>
                    <a:gd name="connsiteY18" fmla="*/ 117461 h 292933"/>
                    <a:gd name="connsiteX19" fmla="*/ 1072493 w 1084000"/>
                    <a:gd name="connsiteY19" fmla="*/ 119858 h 292933"/>
                    <a:gd name="connsiteX20" fmla="*/ 1071056 w 1084000"/>
                    <a:gd name="connsiteY20" fmla="*/ 121297 h 292933"/>
                    <a:gd name="connsiteX21" fmla="*/ 1067220 w 1084000"/>
                    <a:gd name="connsiteY21" fmla="*/ 124653 h 292933"/>
                    <a:gd name="connsiteX22" fmla="*/ 1066261 w 1084000"/>
                    <a:gd name="connsiteY22" fmla="*/ 125611 h 292933"/>
                    <a:gd name="connsiteX23" fmla="*/ 1060507 w 1084000"/>
                    <a:gd name="connsiteY23" fmla="*/ 129447 h 292933"/>
                    <a:gd name="connsiteX24" fmla="*/ 1059070 w 1084000"/>
                    <a:gd name="connsiteY24" fmla="*/ 130406 h 292933"/>
                    <a:gd name="connsiteX25" fmla="*/ 1053796 w 1084000"/>
                    <a:gd name="connsiteY25" fmla="*/ 133283 h 292933"/>
                    <a:gd name="connsiteX26" fmla="*/ 1051398 w 1084000"/>
                    <a:gd name="connsiteY26" fmla="*/ 134720 h 292933"/>
                    <a:gd name="connsiteX27" fmla="*/ 1046124 w 1084000"/>
                    <a:gd name="connsiteY27" fmla="*/ 137117 h 292933"/>
                    <a:gd name="connsiteX28" fmla="*/ 1043727 w 1084000"/>
                    <a:gd name="connsiteY28" fmla="*/ 138556 h 292933"/>
                    <a:gd name="connsiteX29" fmla="*/ 1037015 w 1084000"/>
                    <a:gd name="connsiteY29" fmla="*/ 141433 h 292933"/>
                    <a:gd name="connsiteX30" fmla="*/ 1035577 w 1084000"/>
                    <a:gd name="connsiteY30" fmla="*/ 141912 h 292933"/>
                    <a:gd name="connsiteX31" fmla="*/ 1033660 w 1084000"/>
                    <a:gd name="connsiteY31" fmla="*/ 142871 h 292933"/>
                    <a:gd name="connsiteX32" fmla="*/ 1023112 w 1084000"/>
                    <a:gd name="connsiteY32" fmla="*/ 146706 h 292933"/>
                    <a:gd name="connsiteX33" fmla="*/ 1018797 w 1084000"/>
                    <a:gd name="connsiteY33" fmla="*/ 148145 h 292933"/>
                    <a:gd name="connsiteX34" fmla="*/ 1014482 w 1084000"/>
                    <a:gd name="connsiteY34" fmla="*/ 149583 h 292933"/>
                    <a:gd name="connsiteX35" fmla="*/ 1015921 w 1084000"/>
                    <a:gd name="connsiteY35" fmla="*/ 98284 h 292933"/>
                    <a:gd name="connsiteX36" fmla="*/ 1015921 w 1084000"/>
                    <a:gd name="connsiteY36" fmla="*/ 98284 h 292933"/>
                    <a:gd name="connsiteX37" fmla="*/ 1015921 w 1084000"/>
                    <a:gd name="connsiteY37" fmla="*/ 98284 h 292933"/>
                    <a:gd name="connsiteX38" fmla="*/ 1015921 w 1084000"/>
                    <a:gd name="connsiteY38" fmla="*/ 98284 h 292933"/>
                    <a:gd name="connsiteX39" fmla="*/ 1015921 w 1084000"/>
                    <a:gd name="connsiteY39" fmla="*/ 98284 h 292933"/>
                    <a:gd name="connsiteX40" fmla="*/ 1015441 w 1084000"/>
                    <a:gd name="connsiteY40" fmla="*/ 93968 h 292933"/>
                    <a:gd name="connsiteX41" fmla="*/ 1014961 w 1084000"/>
                    <a:gd name="connsiteY41" fmla="*/ 92531 h 292933"/>
                    <a:gd name="connsiteX42" fmla="*/ 1013524 w 1084000"/>
                    <a:gd name="connsiteY42" fmla="*/ 89174 h 292933"/>
                    <a:gd name="connsiteX43" fmla="*/ 1013044 w 1084000"/>
                    <a:gd name="connsiteY43" fmla="*/ 87737 h 292933"/>
                    <a:gd name="connsiteX44" fmla="*/ 1010647 w 1084000"/>
                    <a:gd name="connsiteY44" fmla="*/ 83901 h 292933"/>
                    <a:gd name="connsiteX45" fmla="*/ 1010167 w 1084000"/>
                    <a:gd name="connsiteY45" fmla="*/ 82942 h 292933"/>
                    <a:gd name="connsiteX46" fmla="*/ 1005852 w 1084000"/>
                    <a:gd name="connsiteY46" fmla="*/ 78627 h 292933"/>
                    <a:gd name="connsiteX47" fmla="*/ 1004414 w 1084000"/>
                    <a:gd name="connsiteY47" fmla="*/ 77668 h 292933"/>
                    <a:gd name="connsiteX48" fmla="*/ 1000578 w 1084000"/>
                    <a:gd name="connsiteY48" fmla="*/ 74312 h 292933"/>
                    <a:gd name="connsiteX49" fmla="*/ 998661 w 1084000"/>
                    <a:gd name="connsiteY49" fmla="*/ 72874 h 292933"/>
                    <a:gd name="connsiteX50" fmla="*/ 993866 w 1084000"/>
                    <a:gd name="connsiteY50" fmla="*/ 69518 h 292933"/>
                    <a:gd name="connsiteX51" fmla="*/ 991949 w 1084000"/>
                    <a:gd name="connsiteY51" fmla="*/ 68559 h 292933"/>
                    <a:gd name="connsiteX52" fmla="*/ 991469 w 1084000"/>
                    <a:gd name="connsiteY52" fmla="*/ 68079 h 292933"/>
                    <a:gd name="connsiteX53" fmla="*/ 989552 w 1084000"/>
                    <a:gd name="connsiteY53" fmla="*/ 67121 h 292933"/>
                    <a:gd name="connsiteX54" fmla="*/ 981881 w 1084000"/>
                    <a:gd name="connsiteY54" fmla="*/ 62805 h 292933"/>
                    <a:gd name="connsiteX55" fmla="*/ 978045 w 1084000"/>
                    <a:gd name="connsiteY55" fmla="*/ 60888 h 292933"/>
                    <a:gd name="connsiteX56" fmla="*/ 969895 w 1084000"/>
                    <a:gd name="connsiteY56" fmla="*/ 57052 h 292933"/>
                    <a:gd name="connsiteX57" fmla="*/ 967498 w 1084000"/>
                    <a:gd name="connsiteY57" fmla="*/ 56094 h 292933"/>
                    <a:gd name="connsiteX58" fmla="*/ 965580 w 1084000"/>
                    <a:gd name="connsiteY58" fmla="*/ 55135 h 292933"/>
                    <a:gd name="connsiteX59" fmla="*/ 959347 w 1084000"/>
                    <a:gd name="connsiteY59" fmla="*/ 52738 h 292933"/>
                    <a:gd name="connsiteX60" fmla="*/ 953115 w 1084000"/>
                    <a:gd name="connsiteY60" fmla="*/ 50341 h 292933"/>
                    <a:gd name="connsiteX61" fmla="*/ 946403 w 1084000"/>
                    <a:gd name="connsiteY61" fmla="*/ 47943 h 292933"/>
                    <a:gd name="connsiteX62" fmla="*/ 942087 w 1084000"/>
                    <a:gd name="connsiteY62" fmla="*/ 46505 h 292933"/>
                    <a:gd name="connsiteX63" fmla="*/ 939690 w 1084000"/>
                    <a:gd name="connsiteY63" fmla="*/ 45546 h 292933"/>
                    <a:gd name="connsiteX64" fmla="*/ 933937 w 1084000"/>
                    <a:gd name="connsiteY64" fmla="*/ 43628 h 292933"/>
                    <a:gd name="connsiteX65" fmla="*/ 925307 w 1084000"/>
                    <a:gd name="connsiteY65" fmla="*/ 41231 h 292933"/>
                    <a:gd name="connsiteX66" fmla="*/ 919074 w 1084000"/>
                    <a:gd name="connsiteY66" fmla="*/ 39313 h 292933"/>
                    <a:gd name="connsiteX67" fmla="*/ 915240 w 1084000"/>
                    <a:gd name="connsiteY67" fmla="*/ 38355 h 292933"/>
                    <a:gd name="connsiteX68" fmla="*/ 909966 w 1084000"/>
                    <a:gd name="connsiteY68" fmla="*/ 36916 h 292933"/>
                    <a:gd name="connsiteX69" fmla="*/ 904213 w 1084000"/>
                    <a:gd name="connsiteY69" fmla="*/ 35478 h 292933"/>
                    <a:gd name="connsiteX70" fmla="*/ 892705 w 1084000"/>
                    <a:gd name="connsiteY70" fmla="*/ 33080 h 292933"/>
                    <a:gd name="connsiteX71" fmla="*/ 887432 w 1084000"/>
                    <a:gd name="connsiteY71" fmla="*/ 31642 h 292933"/>
                    <a:gd name="connsiteX72" fmla="*/ 885994 w 1084000"/>
                    <a:gd name="connsiteY72" fmla="*/ 31163 h 292933"/>
                    <a:gd name="connsiteX73" fmla="*/ 869694 w 1084000"/>
                    <a:gd name="connsiteY73" fmla="*/ 27807 h 292933"/>
                    <a:gd name="connsiteX74" fmla="*/ 868255 w 1084000"/>
                    <a:gd name="connsiteY74" fmla="*/ 27327 h 292933"/>
                    <a:gd name="connsiteX75" fmla="*/ 852913 w 1084000"/>
                    <a:gd name="connsiteY75" fmla="*/ 24450 h 292933"/>
                    <a:gd name="connsiteX76" fmla="*/ 849078 w 1084000"/>
                    <a:gd name="connsiteY76" fmla="*/ 23972 h 292933"/>
                    <a:gd name="connsiteX77" fmla="*/ 832297 w 1084000"/>
                    <a:gd name="connsiteY77" fmla="*/ 21095 h 292933"/>
                    <a:gd name="connsiteX78" fmla="*/ 826545 w 1084000"/>
                    <a:gd name="connsiteY78" fmla="*/ 20136 h 292933"/>
                    <a:gd name="connsiteX79" fmla="*/ 816476 w 1084000"/>
                    <a:gd name="connsiteY79" fmla="*/ 18697 h 292933"/>
                    <a:gd name="connsiteX80" fmla="*/ 815037 w 1084000"/>
                    <a:gd name="connsiteY80" fmla="*/ 18697 h 292933"/>
                    <a:gd name="connsiteX81" fmla="*/ 797778 w 1084000"/>
                    <a:gd name="connsiteY81" fmla="*/ 16300 h 292933"/>
                    <a:gd name="connsiteX82" fmla="*/ 795860 w 1084000"/>
                    <a:gd name="connsiteY82" fmla="*/ 15822 h 292933"/>
                    <a:gd name="connsiteX83" fmla="*/ 775724 w 1084000"/>
                    <a:gd name="connsiteY83" fmla="*/ 13424 h 292933"/>
                    <a:gd name="connsiteX84" fmla="*/ 774765 w 1084000"/>
                    <a:gd name="connsiteY84" fmla="*/ 13424 h 292933"/>
                    <a:gd name="connsiteX85" fmla="*/ 770930 w 1084000"/>
                    <a:gd name="connsiteY85" fmla="*/ 12944 h 292933"/>
                    <a:gd name="connsiteX86" fmla="*/ 753191 w 1084000"/>
                    <a:gd name="connsiteY86" fmla="*/ 11027 h 292933"/>
                    <a:gd name="connsiteX87" fmla="*/ 745519 w 1084000"/>
                    <a:gd name="connsiteY87" fmla="*/ 10067 h 292933"/>
                    <a:gd name="connsiteX88" fmla="*/ 729219 w 1084000"/>
                    <a:gd name="connsiteY88" fmla="*/ 8630 h 292933"/>
                    <a:gd name="connsiteX89" fmla="*/ 724425 w 1084000"/>
                    <a:gd name="connsiteY89" fmla="*/ 8150 h 292933"/>
                    <a:gd name="connsiteX90" fmla="*/ 722028 w 1084000"/>
                    <a:gd name="connsiteY90" fmla="*/ 8150 h 292933"/>
                    <a:gd name="connsiteX91" fmla="*/ 692782 w 1084000"/>
                    <a:gd name="connsiteY91" fmla="*/ 5753 h 292933"/>
                    <a:gd name="connsiteX92" fmla="*/ 687029 w 1084000"/>
                    <a:gd name="connsiteY92" fmla="*/ 5273 h 292933"/>
                    <a:gd name="connsiteX93" fmla="*/ 656346 w 1084000"/>
                    <a:gd name="connsiteY93" fmla="*/ 3356 h 292933"/>
                    <a:gd name="connsiteX94" fmla="*/ 655866 w 1084000"/>
                    <a:gd name="connsiteY94" fmla="*/ 3356 h 292933"/>
                    <a:gd name="connsiteX95" fmla="*/ 652989 w 1084000"/>
                    <a:gd name="connsiteY95" fmla="*/ 3356 h 292933"/>
                    <a:gd name="connsiteX96" fmla="*/ 630935 w 1084000"/>
                    <a:gd name="connsiteY96" fmla="*/ 2397 h 292933"/>
                    <a:gd name="connsiteX97" fmla="*/ 623744 w 1084000"/>
                    <a:gd name="connsiteY97" fmla="*/ 1917 h 292933"/>
                    <a:gd name="connsiteX98" fmla="*/ 602169 w 1084000"/>
                    <a:gd name="connsiteY98" fmla="*/ 959 h 292933"/>
                    <a:gd name="connsiteX99" fmla="*/ 597375 w 1084000"/>
                    <a:gd name="connsiteY99" fmla="*/ 959 h 292933"/>
                    <a:gd name="connsiteX100" fmla="*/ 571485 w 1084000"/>
                    <a:gd name="connsiteY100" fmla="*/ 479 h 292933"/>
                    <a:gd name="connsiteX101" fmla="*/ 564773 w 1084000"/>
                    <a:gd name="connsiteY101" fmla="*/ 479 h 292933"/>
                    <a:gd name="connsiteX102" fmla="*/ 544637 w 1084000"/>
                    <a:gd name="connsiteY102" fmla="*/ 0 h 292933"/>
                    <a:gd name="connsiteX103" fmla="*/ 537446 w 1084000"/>
                    <a:gd name="connsiteY103" fmla="*/ 0 h 292933"/>
                    <a:gd name="connsiteX104" fmla="*/ 533130 w 1084000"/>
                    <a:gd name="connsiteY104" fmla="*/ 0 h 292933"/>
                    <a:gd name="connsiteX105" fmla="*/ 533130 w 1084000"/>
                    <a:gd name="connsiteY105" fmla="*/ 0 h 292933"/>
                    <a:gd name="connsiteX106" fmla="*/ 533130 w 1084000"/>
                    <a:gd name="connsiteY106" fmla="*/ 0 h 292933"/>
                    <a:gd name="connsiteX107" fmla="*/ 533130 w 1084000"/>
                    <a:gd name="connsiteY107" fmla="*/ 0 h 292933"/>
                    <a:gd name="connsiteX108" fmla="*/ 516830 w 1084000"/>
                    <a:gd name="connsiteY108" fmla="*/ 0 h 292933"/>
                    <a:gd name="connsiteX109" fmla="*/ 510118 w 1084000"/>
                    <a:gd name="connsiteY109" fmla="*/ 0 h 292933"/>
                    <a:gd name="connsiteX110" fmla="*/ 483269 w 1084000"/>
                    <a:gd name="connsiteY110" fmla="*/ 479 h 292933"/>
                    <a:gd name="connsiteX111" fmla="*/ 477037 w 1084000"/>
                    <a:gd name="connsiteY111" fmla="*/ 479 h 292933"/>
                    <a:gd name="connsiteX112" fmla="*/ 456421 w 1084000"/>
                    <a:gd name="connsiteY112" fmla="*/ 959 h 292933"/>
                    <a:gd name="connsiteX113" fmla="*/ 447312 w 1084000"/>
                    <a:gd name="connsiteY113" fmla="*/ 1439 h 292933"/>
                    <a:gd name="connsiteX114" fmla="*/ 430052 w 1084000"/>
                    <a:gd name="connsiteY114" fmla="*/ 1917 h 292933"/>
                    <a:gd name="connsiteX115" fmla="*/ 425258 w 1084000"/>
                    <a:gd name="connsiteY115" fmla="*/ 1917 h 292933"/>
                    <a:gd name="connsiteX116" fmla="*/ 420943 w 1084000"/>
                    <a:gd name="connsiteY116" fmla="*/ 1917 h 292933"/>
                    <a:gd name="connsiteX117" fmla="*/ 392657 w 1084000"/>
                    <a:gd name="connsiteY117" fmla="*/ 3356 h 292933"/>
                    <a:gd name="connsiteX118" fmla="*/ 389780 w 1084000"/>
                    <a:gd name="connsiteY118" fmla="*/ 3356 h 292933"/>
                    <a:gd name="connsiteX119" fmla="*/ 360055 w 1084000"/>
                    <a:gd name="connsiteY119" fmla="*/ 5273 h 292933"/>
                    <a:gd name="connsiteX120" fmla="*/ 356699 w 1084000"/>
                    <a:gd name="connsiteY120" fmla="*/ 5273 h 292933"/>
                    <a:gd name="connsiteX121" fmla="*/ 350945 w 1084000"/>
                    <a:gd name="connsiteY121" fmla="*/ 5753 h 292933"/>
                    <a:gd name="connsiteX122" fmla="*/ 337042 w 1084000"/>
                    <a:gd name="connsiteY122" fmla="*/ 6712 h 292933"/>
                    <a:gd name="connsiteX123" fmla="*/ 326974 w 1084000"/>
                    <a:gd name="connsiteY123" fmla="*/ 7670 h 292933"/>
                    <a:gd name="connsiteX124" fmla="*/ 313070 w 1084000"/>
                    <a:gd name="connsiteY124" fmla="*/ 9109 h 292933"/>
                    <a:gd name="connsiteX125" fmla="*/ 306838 w 1084000"/>
                    <a:gd name="connsiteY125" fmla="*/ 9589 h 292933"/>
                    <a:gd name="connsiteX126" fmla="*/ 303002 w 1084000"/>
                    <a:gd name="connsiteY126" fmla="*/ 10067 h 292933"/>
                    <a:gd name="connsiteX127" fmla="*/ 292934 w 1084000"/>
                    <a:gd name="connsiteY127" fmla="*/ 11027 h 292933"/>
                    <a:gd name="connsiteX128" fmla="*/ 281907 w 1084000"/>
                    <a:gd name="connsiteY128" fmla="*/ 12465 h 292933"/>
                    <a:gd name="connsiteX129" fmla="*/ 272319 w 1084000"/>
                    <a:gd name="connsiteY129" fmla="*/ 13903 h 292933"/>
                    <a:gd name="connsiteX130" fmla="*/ 265607 w 1084000"/>
                    <a:gd name="connsiteY130" fmla="*/ 14862 h 292933"/>
                    <a:gd name="connsiteX131" fmla="*/ 261291 w 1084000"/>
                    <a:gd name="connsiteY131" fmla="*/ 15342 h 292933"/>
                    <a:gd name="connsiteX132" fmla="*/ 253141 w 1084000"/>
                    <a:gd name="connsiteY132" fmla="*/ 16300 h 292933"/>
                    <a:gd name="connsiteX133" fmla="*/ 242114 w 1084000"/>
                    <a:gd name="connsiteY133" fmla="*/ 17739 h 292933"/>
                    <a:gd name="connsiteX134" fmla="*/ 234444 w 1084000"/>
                    <a:gd name="connsiteY134" fmla="*/ 19177 h 292933"/>
                    <a:gd name="connsiteX135" fmla="*/ 230128 w 1084000"/>
                    <a:gd name="connsiteY135" fmla="*/ 19656 h 292933"/>
                    <a:gd name="connsiteX136" fmla="*/ 223417 w 1084000"/>
                    <a:gd name="connsiteY136" fmla="*/ 20616 h 292933"/>
                    <a:gd name="connsiteX137" fmla="*/ 216704 w 1084000"/>
                    <a:gd name="connsiteY137" fmla="*/ 21575 h 292933"/>
                    <a:gd name="connsiteX138" fmla="*/ 205198 w 1084000"/>
                    <a:gd name="connsiteY138" fmla="*/ 23492 h 292933"/>
                    <a:gd name="connsiteX139" fmla="*/ 199445 w 1084000"/>
                    <a:gd name="connsiteY139" fmla="*/ 24450 h 292933"/>
                    <a:gd name="connsiteX140" fmla="*/ 198006 w 1084000"/>
                    <a:gd name="connsiteY140" fmla="*/ 24930 h 292933"/>
                    <a:gd name="connsiteX141" fmla="*/ 183143 w 1084000"/>
                    <a:gd name="connsiteY141" fmla="*/ 28286 h 292933"/>
                    <a:gd name="connsiteX142" fmla="*/ 169240 w 1084000"/>
                    <a:gd name="connsiteY142" fmla="*/ 31642 h 292933"/>
                    <a:gd name="connsiteX143" fmla="*/ 168760 w 1084000"/>
                    <a:gd name="connsiteY143" fmla="*/ 31642 h 292933"/>
                    <a:gd name="connsiteX144" fmla="*/ 165405 w 1084000"/>
                    <a:gd name="connsiteY144" fmla="*/ 32602 h 292933"/>
                    <a:gd name="connsiteX145" fmla="*/ 156296 w 1084000"/>
                    <a:gd name="connsiteY145" fmla="*/ 34999 h 292933"/>
                    <a:gd name="connsiteX146" fmla="*/ 151502 w 1084000"/>
                    <a:gd name="connsiteY146" fmla="*/ 36436 h 292933"/>
                    <a:gd name="connsiteX147" fmla="*/ 143830 w 1084000"/>
                    <a:gd name="connsiteY147" fmla="*/ 38833 h 292933"/>
                    <a:gd name="connsiteX148" fmla="*/ 141913 w 1084000"/>
                    <a:gd name="connsiteY148" fmla="*/ 39313 h 292933"/>
                    <a:gd name="connsiteX149" fmla="*/ 139516 w 1084000"/>
                    <a:gd name="connsiteY149" fmla="*/ 40272 h 292933"/>
                    <a:gd name="connsiteX150" fmla="*/ 131366 w 1084000"/>
                    <a:gd name="connsiteY150" fmla="*/ 43149 h 292933"/>
                    <a:gd name="connsiteX151" fmla="*/ 127530 w 1084000"/>
                    <a:gd name="connsiteY151" fmla="*/ 44588 h 292933"/>
                    <a:gd name="connsiteX152" fmla="*/ 118420 w 1084000"/>
                    <a:gd name="connsiteY152" fmla="*/ 47943 h 292933"/>
                    <a:gd name="connsiteX153" fmla="*/ 116983 w 1084000"/>
                    <a:gd name="connsiteY153" fmla="*/ 48422 h 292933"/>
                    <a:gd name="connsiteX154" fmla="*/ 116503 w 1084000"/>
                    <a:gd name="connsiteY154" fmla="*/ 48422 h 292933"/>
                    <a:gd name="connsiteX155" fmla="*/ 115064 w 1084000"/>
                    <a:gd name="connsiteY155" fmla="*/ 48902 h 292933"/>
                    <a:gd name="connsiteX156" fmla="*/ 108831 w 1084000"/>
                    <a:gd name="connsiteY156" fmla="*/ 51779 h 292933"/>
                    <a:gd name="connsiteX157" fmla="*/ 106434 w 1084000"/>
                    <a:gd name="connsiteY157" fmla="*/ 52738 h 292933"/>
                    <a:gd name="connsiteX158" fmla="*/ 101640 w 1084000"/>
                    <a:gd name="connsiteY158" fmla="*/ 55135 h 292933"/>
                    <a:gd name="connsiteX159" fmla="*/ 99722 w 1084000"/>
                    <a:gd name="connsiteY159" fmla="*/ 56094 h 292933"/>
                    <a:gd name="connsiteX160" fmla="*/ 94928 w 1084000"/>
                    <a:gd name="connsiteY160" fmla="*/ 58491 h 292933"/>
                    <a:gd name="connsiteX161" fmla="*/ 93490 w 1084000"/>
                    <a:gd name="connsiteY161" fmla="*/ 58971 h 292933"/>
                    <a:gd name="connsiteX162" fmla="*/ 93011 w 1084000"/>
                    <a:gd name="connsiteY162" fmla="*/ 58971 h 292933"/>
                    <a:gd name="connsiteX163" fmla="*/ 88217 w 1084000"/>
                    <a:gd name="connsiteY163" fmla="*/ 62326 h 292933"/>
                    <a:gd name="connsiteX164" fmla="*/ 87257 w 1084000"/>
                    <a:gd name="connsiteY164" fmla="*/ 62805 h 292933"/>
                    <a:gd name="connsiteX165" fmla="*/ 83901 w 1084000"/>
                    <a:gd name="connsiteY165" fmla="*/ 65682 h 292933"/>
                    <a:gd name="connsiteX166" fmla="*/ 82462 w 1084000"/>
                    <a:gd name="connsiteY166" fmla="*/ 67121 h 292933"/>
                    <a:gd name="connsiteX167" fmla="*/ 80065 w 1084000"/>
                    <a:gd name="connsiteY167" fmla="*/ 69518 h 292933"/>
                    <a:gd name="connsiteX168" fmla="*/ 78628 w 1084000"/>
                    <a:gd name="connsiteY168" fmla="*/ 70956 h 292933"/>
                    <a:gd name="connsiteX169" fmla="*/ 76709 w 1084000"/>
                    <a:gd name="connsiteY169" fmla="*/ 73354 h 292933"/>
                    <a:gd name="connsiteX170" fmla="*/ 75751 w 1084000"/>
                    <a:gd name="connsiteY170" fmla="*/ 74791 h 292933"/>
                    <a:gd name="connsiteX171" fmla="*/ 74312 w 1084000"/>
                    <a:gd name="connsiteY171" fmla="*/ 77188 h 292933"/>
                    <a:gd name="connsiteX172" fmla="*/ 73834 w 1084000"/>
                    <a:gd name="connsiteY172" fmla="*/ 78627 h 292933"/>
                    <a:gd name="connsiteX173" fmla="*/ 72874 w 1084000"/>
                    <a:gd name="connsiteY173" fmla="*/ 81024 h 292933"/>
                    <a:gd name="connsiteX174" fmla="*/ 72395 w 1084000"/>
                    <a:gd name="connsiteY174" fmla="*/ 81982 h 292933"/>
                    <a:gd name="connsiteX175" fmla="*/ 71915 w 1084000"/>
                    <a:gd name="connsiteY175" fmla="*/ 85818 h 292933"/>
                    <a:gd name="connsiteX176" fmla="*/ 71915 w 1084000"/>
                    <a:gd name="connsiteY176" fmla="*/ 85818 h 292933"/>
                    <a:gd name="connsiteX177" fmla="*/ 70956 w 1084000"/>
                    <a:gd name="connsiteY177" fmla="*/ 109790 h 292933"/>
                    <a:gd name="connsiteX178" fmla="*/ 69998 w 1084000"/>
                    <a:gd name="connsiteY178" fmla="*/ 137117 h 292933"/>
                    <a:gd name="connsiteX179" fmla="*/ 69039 w 1084000"/>
                    <a:gd name="connsiteY179" fmla="*/ 136639 h 292933"/>
                    <a:gd name="connsiteX180" fmla="*/ 61848 w 1084000"/>
                    <a:gd name="connsiteY180" fmla="*/ 133762 h 292933"/>
                    <a:gd name="connsiteX181" fmla="*/ 51299 w 1084000"/>
                    <a:gd name="connsiteY181" fmla="*/ 129447 h 292933"/>
                    <a:gd name="connsiteX182" fmla="*/ 50820 w 1084000"/>
                    <a:gd name="connsiteY182" fmla="*/ 128967 h 292933"/>
                    <a:gd name="connsiteX183" fmla="*/ 41232 w 1084000"/>
                    <a:gd name="connsiteY183" fmla="*/ 124173 h 292933"/>
                    <a:gd name="connsiteX184" fmla="*/ 39313 w 1084000"/>
                    <a:gd name="connsiteY184" fmla="*/ 123214 h 292933"/>
                    <a:gd name="connsiteX185" fmla="*/ 30684 w 1084000"/>
                    <a:gd name="connsiteY185" fmla="*/ 118420 h 292933"/>
                    <a:gd name="connsiteX186" fmla="*/ 28766 w 1084000"/>
                    <a:gd name="connsiteY186" fmla="*/ 116981 h 292933"/>
                    <a:gd name="connsiteX187" fmla="*/ 23013 w 1084000"/>
                    <a:gd name="connsiteY187" fmla="*/ 113146 h 292933"/>
                    <a:gd name="connsiteX188" fmla="*/ 20616 w 1084000"/>
                    <a:gd name="connsiteY188" fmla="*/ 111708 h 292933"/>
                    <a:gd name="connsiteX189" fmla="*/ 15822 w 1084000"/>
                    <a:gd name="connsiteY189" fmla="*/ 107873 h 292933"/>
                    <a:gd name="connsiteX190" fmla="*/ 14383 w 1084000"/>
                    <a:gd name="connsiteY190" fmla="*/ 106434 h 292933"/>
                    <a:gd name="connsiteX191" fmla="*/ 9589 w 1084000"/>
                    <a:gd name="connsiteY191" fmla="*/ 101160 h 292933"/>
                    <a:gd name="connsiteX192" fmla="*/ 9110 w 1084000"/>
                    <a:gd name="connsiteY192" fmla="*/ 100201 h 292933"/>
                    <a:gd name="connsiteX193" fmla="*/ 6233 w 1084000"/>
                    <a:gd name="connsiteY193" fmla="*/ 95887 h 292933"/>
                    <a:gd name="connsiteX194" fmla="*/ 5274 w 1084000"/>
                    <a:gd name="connsiteY194" fmla="*/ 94448 h 292933"/>
                    <a:gd name="connsiteX195" fmla="*/ 3836 w 1084000"/>
                    <a:gd name="connsiteY195" fmla="*/ 90613 h 292933"/>
                    <a:gd name="connsiteX196" fmla="*/ 3356 w 1084000"/>
                    <a:gd name="connsiteY196" fmla="*/ 89174 h 292933"/>
                    <a:gd name="connsiteX197" fmla="*/ 2877 w 1084000"/>
                    <a:gd name="connsiteY197" fmla="*/ 83901 h 292933"/>
                    <a:gd name="connsiteX198" fmla="*/ 0 w 1084000"/>
                    <a:gd name="connsiteY198" fmla="*/ 179788 h 292933"/>
                    <a:gd name="connsiteX199" fmla="*/ 480 w 1084000"/>
                    <a:gd name="connsiteY199" fmla="*/ 185061 h 292933"/>
                    <a:gd name="connsiteX200" fmla="*/ 959 w 1084000"/>
                    <a:gd name="connsiteY200" fmla="*/ 186499 h 292933"/>
                    <a:gd name="connsiteX201" fmla="*/ 2397 w 1084000"/>
                    <a:gd name="connsiteY201" fmla="*/ 190335 h 292933"/>
                    <a:gd name="connsiteX202" fmla="*/ 3356 w 1084000"/>
                    <a:gd name="connsiteY202" fmla="*/ 191774 h 292933"/>
                    <a:gd name="connsiteX203" fmla="*/ 6233 w 1084000"/>
                    <a:gd name="connsiteY203" fmla="*/ 196088 h 292933"/>
                    <a:gd name="connsiteX204" fmla="*/ 6713 w 1084000"/>
                    <a:gd name="connsiteY204" fmla="*/ 197047 h 292933"/>
                    <a:gd name="connsiteX205" fmla="*/ 11507 w 1084000"/>
                    <a:gd name="connsiteY205" fmla="*/ 202321 h 292933"/>
                    <a:gd name="connsiteX206" fmla="*/ 12944 w 1084000"/>
                    <a:gd name="connsiteY206" fmla="*/ 203759 h 292933"/>
                    <a:gd name="connsiteX207" fmla="*/ 17739 w 1084000"/>
                    <a:gd name="connsiteY207" fmla="*/ 207595 h 292933"/>
                    <a:gd name="connsiteX208" fmla="*/ 20136 w 1084000"/>
                    <a:gd name="connsiteY208" fmla="*/ 209032 h 292933"/>
                    <a:gd name="connsiteX209" fmla="*/ 25890 w 1084000"/>
                    <a:gd name="connsiteY209" fmla="*/ 212868 h 292933"/>
                    <a:gd name="connsiteX210" fmla="*/ 27807 w 1084000"/>
                    <a:gd name="connsiteY210" fmla="*/ 214307 h 292933"/>
                    <a:gd name="connsiteX211" fmla="*/ 28766 w 1084000"/>
                    <a:gd name="connsiteY211" fmla="*/ 214787 h 292933"/>
                    <a:gd name="connsiteX212" fmla="*/ 36437 w 1084000"/>
                    <a:gd name="connsiteY212" fmla="*/ 219101 h 292933"/>
                    <a:gd name="connsiteX213" fmla="*/ 38355 w 1084000"/>
                    <a:gd name="connsiteY213" fmla="*/ 220060 h 292933"/>
                    <a:gd name="connsiteX214" fmla="*/ 47943 w 1084000"/>
                    <a:gd name="connsiteY214" fmla="*/ 224854 h 292933"/>
                    <a:gd name="connsiteX215" fmla="*/ 48423 w 1084000"/>
                    <a:gd name="connsiteY215" fmla="*/ 225334 h 292933"/>
                    <a:gd name="connsiteX216" fmla="*/ 56573 w 1084000"/>
                    <a:gd name="connsiteY216" fmla="*/ 228690 h 292933"/>
                    <a:gd name="connsiteX217" fmla="*/ 58971 w 1084000"/>
                    <a:gd name="connsiteY217" fmla="*/ 229648 h 292933"/>
                    <a:gd name="connsiteX218" fmla="*/ 66162 w 1084000"/>
                    <a:gd name="connsiteY218" fmla="*/ 232525 h 292933"/>
                    <a:gd name="connsiteX219" fmla="*/ 73354 w 1084000"/>
                    <a:gd name="connsiteY219" fmla="*/ 234923 h 292933"/>
                    <a:gd name="connsiteX220" fmla="*/ 81025 w 1084000"/>
                    <a:gd name="connsiteY220" fmla="*/ 237320 h 292933"/>
                    <a:gd name="connsiteX221" fmla="*/ 86298 w 1084000"/>
                    <a:gd name="connsiteY221" fmla="*/ 239237 h 292933"/>
                    <a:gd name="connsiteX222" fmla="*/ 89175 w 1084000"/>
                    <a:gd name="connsiteY222" fmla="*/ 240196 h 292933"/>
                    <a:gd name="connsiteX223" fmla="*/ 95887 w 1084000"/>
                    <a:gd name="connsiteY223" fmla="*/ 242114 h 292933"/>
                    <a:gd name="connsiteX224" fmla="*/ 105475 w 1084000"/>
                    <a:gd name="connsiteY224" fmla="*/ 244990 h 292933"/>
                    <a:gd name="connsiteX225" fmla="*/ 112667 w 1084000"/>
                    <a:gd name="connsiteY225" fmla="*/ 246908 h 292933"/>
                    <a:gd name="connsiteX226" fmla="*/ 117461 w 1084000"/>
                    <a:gd name="connsiteY226" fmla="*/ 248347 h 292933"/>
                    <a:gd name="connsiteX227" fmla="*/ 123694 w 1084000"/>
                    <a:gd name="connsiteY227" fmla="*/ 249784 h 292933"/>
                    <a:gd name="connsiteX228" fmla="*/ 130406 w 1084000"/>
                    <a:gd name="connsiteY228" fmla="*/ 251223 h 292933"/>
                    <a:gd name="connsiteX229" fmla="*/ 143351 w 1084000"/>
                    <a:gd name="connsiteY229" fmla="*/ 254100 h 292933"/>
                    <a:gd name="connsiteX230" fmla="*/ 149583 w 1084000"/>
                    <a:gd name="connsiteY230" fmla="*/ 255538 h 292933"/>
                    <a:gd name="connsiteX231" fmla="*/ 151502 w 1084000"/>
                    <a:gd name="connsiteY231" fmla="*/ 256017 h 292933"/>
                    <a:gd name="connsiteX232" fmla="*/ 170199 w 1084000"/>
                    <a:gd name="connsiteY232" fmla="*/ 259853 h 292933"/>
                    <a:gd name="connsiteX233" fmla="*/ 171638 w 1084000"/>
                    <a:gd name="connsiteY233" fmla="*/ 260333 h 292933"/>
                    <a:gd name="connsiteX234" fmla="*/ 189376 w 1084000"/>
                    <a:gd name="connsiteY234" fmla="*/ 263689 h 292933"/>
                    <a:gd name="connsiteX235" fmla="*/ 193692 w 1084000"/>
                    <a:gd name="connsiteY235" fmla="*/ 264647 h 292933"/>
                    <a:gd name="connsiteX236" fmla="*/ 213828 w 1084000"/>
                    <a:gd name="connsiteY236" fmla="*/ 268003 h 292933"/>
                    <a:gd name="connsiteX237" fmla="*/ 220540 w 1084000"/>
                    <a:gd name="connsiteY237" fmla="*/ 268962 h 292933"/>
                    <a:gd name="connsiteX238" fmla="*/ 231087 w 1084000"/>
                    <a:gd name="connsiteY238" fmla="*/ 270400 h 292933"/>
                    <a:gd name="connsiteX239" fmla="*/ 234444 w 1084000"/>
                    <a:gd name="connsiteY239" fmla="*/ 270880 h 292933"/>
                    <a:gd name="connsiteX240" fmla="*/ 246908 w 1084000"/>
                    <a:gd name="connsiteY240" fmla="*/ 272797 h 292933"/>
                    <a:gd name="connsiteX241" fmla="*/ 257936 w 1084000"/>
                    <a:gd name="connsiteY241" fmla="*/ 274236 h 292933"/>
                    <a:gd name="connsiteX242" fmla="*/ 270880 w 1084000"/>
                    <a:gd name="connsiteY242" fmla="*/ 275674 h 292933"/>
                    <a:gd name="connsiteX243" fmla="*/ 279030 w 1084000"/>
                    <a:gd name="connsiteY243" fmla="*/ 276633 h 292933"/>
                    <a:gd name="connsiteX244" fmla="*/ 281427 w 1084000"/>
                    <a:gd name="connsiteY244" fmla="*/ 277113 h 292933"/>
                    <a:gd name="connsiteX245" fmla="*/ 304440 w 1084000"/>
                    <a:gd name="connsiteY245" fmla="*/ 279510 h 292933"/>
                    <a:gd name="connsiteX246" fmla="*/ 307796 w 1084000"/>
                    <a:gd name="connsiteY246" fmla="*/ 279989 h 292933"/>
                    <a:gd name="connsiteX247" fmla="*/ 334645 w 1084000"/>
                    <a:gd name="connsiteY247" fmla="*/ 282386 h 292933"/>
                    <a:gd name="connsiteX248" fmla="*/ 336084 w 1084000"/>
                    <a:gd name="connsiteY248" fmla="*/ 282386 h 292933"/>
                    <a:gd name="connsiteX249" fmla="*/ 339919 w 1084000"/>
                    <a:gd name="connsiteY249" fmla="*/ 282866 h 292933"/>
                    <a:gd name="connsiteX250" fmla="*/ 371082 w 1084000"/>
                    <a:gd name="connsiteY250" fmla="*/ 285263 h 292933"/>
                    <a:gd name="connsiteX251" fmla="*/ 377794 w 1084000"/>
                    <a:gd name="connsiteY251" fmla="*/ 285742 h 292933"/>
                    <a:gd name="connsiteX252" fmla="*/ 412313 w 1084000"/>
                    <a:gd name="connsiteY252" fmla="*/ 288139 h 292933"/>
                    <a:gd name="connsiteX253" fmla="*/ 414710 w 1084000"/>
                    <a:gd name="connsiteY253" fmla="*/ 288139 h 292933"/>
                    <a:gd name="connsiteX254" fmla="*/ 420943 w 1084000"/>
                    <a:gd name="connsiteY254" fmla="*/ 288619 h 292933"/>
                    <a:gd name="connsiteX255" fmla="*/ 442038 w 1084000"/>
                    <a:gd name="connsiteY255" fmla="*/ 289578 h 292933"/>
                    <a:gd name="connsiteX256" fmla="*/ 452106 w 1084000"/>
                    <a:gd name="connsiteY256" fmla="*/ 290057 h 292933"/>
                    <a:gd name="connsiteX257" fmla="*/ 475119 w 1084000"/>
                    <a:gd name="connsiteY257" fmla="*/ 291016 h 292933"/>
                    <a:gd name="connsiteX258" fmla="*/ 482311 w 1084000"/>
                    <a:gd name="connsiteY258" fmla="*/ 291496 h 292933"/>
                    <a:gd name="connsiteX259" fmla="*/ 512515 w 1084000"/>
                    <a:gd name="connsiteY259" fmla="*/ 292455 h 292933"/>
                    <a:gd name="connsiteX260" fmla="*/ 519227 w 1084000"/>
                    <a:gd name="connsiteY260" fmla="*/ 292455 h 292933"/>
                    <a:gd name="connsiteX261" fmla="*/ 542719 w 1084000"/>
                    <a:gd name="connsiteY261" fmla="*/ 292933 h 292933"/>
                    <a:gd name="connsiteX262" fmla="*/ 552787 w 1084000"/>
                    <a:gd name="connsiteY262" fmla="*/ 292933 h 292933"/>
                    <a:gd name="connsiteX263" fmla="*/ 574362 w 1084000"/>
                    <a:gd name="connsiteY263" fmla="*/ 292933 h 292933"/>
                    <a:gd name="connsiteX264" fmla="*/ 583471 w 1084000"/>
                    <a:gd name="connsiteY264" fmla="*/ 292933 h 292933"/>
                    <a:gd name="connsiteX265" fmla="*/ 611758 w 1084000"/>
                    <a:gd name="connsiteY265" fmla="*/ 292455 h 292933"/>
                    <a:gd name="connsiteX266" fmla="*/ 613196 w 1084000"/>
                    <a:gd name="connsiteY266" fmla="*/ 292455 h 292933"/>
                    <a:gd name="connsiteX267" fmla="*/ 642921 w 1084000"/>
                    <a:gd name="connsiteY267" fmla="*/ 291975 h 292933"/>
                    <a:gd name="connsiteX268" fmla="*/ 652030 w 1084000"/>
                    <a:gd name="connsiteY268" fmla="*/ 291496 h 292933"/>
                    <a:gd name="connsiteX269" fmla="*/ 673126 w 1084000"/>
                    <a:gd name="connsiteY269" fmla="*/ 290536 h 292933"/>
                    <a:gd name="connsiteX270" fmla="*/ 678399 w 1084000"/>
                    <a:gd name="connsiteY270" fmla="*/ 290536 h 292933"/>
                    <a:gd name="connsiteX271" fmla="*/ 682234 w 1084000"/>
                    <a:gd name="connsiteY271" fmla="*/ 290536 h 292933"/>
                    <a:gd name="connsiteX272" fmla="*/ 716753 w 1084000"/>
                    <a:gd name="connsiteY272" fmla="*/ 288619 h 292933"/>
                    <a:gd name="connsiteX273" fmla="*/ 721548 w 1084000"/>
                    <a:gd name="connsiteY273" fmla="*/ 288139 h 292933"/>
                    <a:gd name="connsiteX274" fmla="*/ 752711 w 1084000"/>
                    <a:gd name="connsiteY274" fmla="*/ 286222 h 292933"/>
                    <a:gd name="connsiteX275" fmla="*/ 757027 w 1084000"/>
                    <a:gd name="connsiteY275" fmla="*/ 285742 h 292933"/>
                    <a:gd name="connsiteX276" fmla="*/ 759424 w 1084000"/>
                    <a:gd name="connsiteY276" fmla="*/ 285742 h 292933"/>
                    <a:gd name="connsiteX277" fmla="*/ 781957 w 1084000"/>
                    <a:gd name="connsiteY277" fmla="*/ 283825 h 292933"/>
                    <a:gd name="connsiteX278" fmla="*/ 785793 w 1084000"/>
                    <a:gd name="connsiteY278" fmla="*/ 283345 h 292933"/>
                    <a:gd name="connsiteX279" fmla="*/ 811682 w 1084000"/>
                    <a:gd name="connsiteY279" fmla="*/ 280947 h 292933"/>
                    <a:gd name="connsiteX280" fmla="*/ 813120 w 1084000"/>
                    <a:gd name="connsiteY280" fmla="*/ 280947 h 292933"/>
                    <a:gd name="connsiteX281" fmla="*/ 821270 w 1084000"/>
                    <a:gd name="connsiteY281" fmla="*/ 279989 h 292933"/>
                    <a:gd name="connsiteX282" fmla="*/ 834695 w 1084000"/>
                    <a:gd name="connsiteY282" fmla="*/ 278550 h 292933"/>
                    <a:gd name="connsiteX283" fmla="*/ 844762 w 1084000"/>
                    <a:gd name="connsiteY283" fmla="*/ 277113 h 292933"/>
                    <a:gd name="connsiteX284" fmla="*/ 857228 w 1084000"/>
                    <a:gd name="connsiteY284" fmla="*/ 275674 h 292933"/>
                    <a:gd name="connsiteX285" fmla="*/ 860105 w 1084000"/>
                    <a:gd name="connsiteY285" fmla="*/ 275195 h 292933"/>
                    <a:gd name="connsiteX286" fmla="*/ 868255 w 1084000"/>
                    <a:gd name="connsiteY286" fmla="*/ 274236 h 292933"/>
                    <a:gd name="connsiteX287" fmla="*/ 877844 w 1084000"/>
                    <a:gd name="connsiteY287" fmla="*/ 272797 h 292933"/>
                    <a:gd name="connsiteX288" fmla="*/ 888871 w 1084000"/>
                    <a:gd name="connsiteY288" fmla="*/ 270880 h 292933"/>
                    <a:gd name="connsiteX289" fmla="*/ 897980 w 1084000"/>
                    <a:gd name="connsiteY289" fmla="*/ 269442 h 292933"/>
                    <a:gd name="connsiteX290" fmla="*/ 899897 w 1084000"/>
                    <a:gd name="connsiteY290" fmla="*/ 268962 h 292933"/>
                    <a:gd name="connsiteX291" fmla="*/ 909486 w 1084000"/>
                    <a:gd name="connsiteY291" fmla="*/ 267524 h 292933"/>
                    <a:gd name="connsiteX292" fmla="*/ 917157 w 1084000"/>
                    <a:gd name="connsiteY292" fmla="*/ 266086 h 292933"/>
                    <a:gd name="connsiteX293" fmla="*/ 929143 w 1084000"/>
                    <a:gd name="connsiteY293" fmla="*/ 263689 h 292933"/>
                    <a:gd name="connsiteX294" fmla="*/ 935376 w 1084000"/>
                    <a:gd name="connsiteY294" fmla="*/ 262250 h 292933"/>
                    <a:gd name="connsiteX295" fmla="*/ 935854 w 1084000"/>
                    <a:gd name="connsiteY295" fmla="*/ 262250 h 292933"/>
                    <a:gd name="connsiteX296" fmla="*/ 953115 w 1084000"/>
                    <a:gd name="connsiteY296" fmla="*/ 258414 h 292933"/>
                    <a:gd name="connsiteX297" fmla="*/ 968936 w 1084000"/>
                    <a:gd name="connsiteY297" fmla="*/ 254579 h 292933"/>
                    <a:gd name="connsiteX298" fmla="*/ 969415 w 1084000"/>
                    <a:gd name="connsiteY298" fmla="*/ 254579 h 292933"/>
                    <a:gd name="connsiteX299" fmla="*/ 973251 w 1084000"/>
                    <a:gd name="connsiteY299" fmla="*/ 253620 h 292933"/>
                    <a:gd name="connsiteX300" fmla="*/ 983798 w 1084000"/>
                    <a:gd name="connsiteY300" fmla="*/ 250744 h 292933"/>
                    <a:gd name="connsiteX301" fmla="*/ 989072 w 1084000"/>
                    <a:gd name="connsiteY301" fmla="*/ 249306 h 292933"/>
                    <a:gd name="connsiteX302" fmla="*/ 997702 w 1084000"/>
                    <a:gd name="connsiteY302" fmla="*/ 246908 h 292933"/>
                    <a:gd name="connsiteX303" fmla="*/ 999619 w 1084000"/>
                    <a:gd name="connsiteY303" fmla="*/ 246428 h 292933"/>
                    <a:gd name="connsiteX304" fmla="*/ 1002496 w 1084000"/>
                    <a:gd name="connsiteY304" fmla="*/ 245470 h 292933"/>
                    <a:gd name="connsiteX305" fmla="*/ 1012085 w 1084000"/>
                    <a:gd name="connsiteY305" fmla="*/ 242114 h 292933"/>
                    <a:gd name="connsiteX306" fmla="*/ 1016400 w 1084000"/>
                    <a:gd name="connsiteY306" fmla="*/ 240676 h 292933"/>
                    <a:gd name="connsiteX307" fmla="*/ 1026468 w 1084000"/>
                    <a:gd name="connsiteY307" fmla="*/ 236840 h 292933"/>
                    <a:gd name="connsiteX308" fmla="*/ 1027907 w 1084000"/>
                    <a:gd name="connsiteY308" fmla="*/ 236361 h 292933"/>
                    <a:gd name="connsiteX309" fmla="*/ 1028385 w 1084000"/>
                    <a:gd name="connsiteY309" fmla="*/ 236361 h 292933"/>
                    <a:gd name="connsiteX310" fmla="*/ 1029824 w 1084000"/>
                    <a:gd name="connsiteY310" fmla="*/ 235881 h 292933"/>
                    <a:gd name="connsiteX311" fmla="*/ 1036536 w 1084000"/>
                    <a:gd name="connsiteY311" fmla="*/ 233004 h 292933"/>
                    <a:gd name="connsiteX312" fmla="*/ 1038933 w 1084000"/>
                    <a:gd name="connsiteY312" fmla="*/ 231567 h 292933"/>
                    <a:gd name="connsiteX313" fmla="*/ 1044207 w 1084000"/>
                    <a:gd name="connsiteY313" fmla="*/ 229170 h 292933"/>
                    <a:gd name="connsiteX314" fmla="*/ 1046604 w 1084000"/>
                    <a:gd name="connsiteY314" fmla="*/ 227731 h 292933"/>
                    <a:gd name="connsiteX315" fmla="*/ 1051878 w 1084000"/>
                    <a:gd name="connsiteY315" fmla="*/ 224854 h 292933"/>
                    <a:gd name="connsiteX316" fmla="*/ 1053316 w 1084000"/>
                    <a:gd name="connsiteY316" fmla="*/ 223895 h 292933"/>
                    <a:gd name="connsiteX317" fmla="*/ 1053796 w 1084000"/>
                    <a:gd name="connsiteY317" fmla="*/ 223895 h 292933"/>
                    <a:gd name="connsiteX318" fmla="*/ 1059549 w 1084000"/>
                    <a:gd name="connsiteY318" fmla="*/ 220060 h 292933"/>
                    <a:gd name="connsiteX319" fmla="*/ 1060507 w 1084000"/>
                    <a:gd name="connsiteY319" fmla="*/ 219101 h 292933"/>
                    <a:gd name="connsiteX320" fmla="*/ 1064343 w 1084000"/>
                    <a:gd name="connsiteY320" fmla="*/ 215745 h 292933"/>
                    <a:gd name="connsiteX321" fmla="*/ 1069617 w 1084000"/>
                    <a:gd name="connsiteY321" fmla="*/ 215745 h 292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084000" h="292933">
                      <a:moveTo>
                        <a:pt x="1069617" y="215745"/>
                      </a:moveTo>
                      <a:cubicBezTo>
                        <a:pt x="1070576" y="214787"/>
                        <a:pt x="1071534" y="213827"/>
                        <a:pt x="1072493" y="213348"/>
                      </a:cubicBezTo>
                      <a:cubicBezTo>
                        <a:pt x="1072973" y="212868"/>
                        <a:pt x="1073453" y="212389"/>
                        <a:pt x="1073932" y="211909"/>
                      </a:cubicBezTo>
                      <a:cubicBezTo>
                        <a:pt x="1074412" y="210951"/>
                        <a:pt x="1075370" y="210471"/>
                        <a:pt x="1075850" y="209512"/>
                      </a:cubicBezTo>
                      <a:cubicBezTo>
                        <a:pt x="1076329" y="209032"/>
                        <a:pt x="1076809" y="208554"/>
                        <a:pt x="1076809" y="208074"/>
                      </a:cubicBezTo>
                      <a:cubicBezTo>
                        <a:pt x="1077287" y="207115"/>
                        <a:pt x="1077767" y="206157"/>
                        <a:pt x="1078247" y="205677"/>
                      </a:cubicBezTo>
                      <a:cubicBezTo>
                        <a:pt x="1078726" y="205198"/>
                        <a:pt x="1078726" y="204718"/>
                        <a:pt x="1079206" y="204238"/>
                      </a:cubicBezTo>
                      <a:cubicBezTo>
                        <a:pt x="1079685" y="203279"/>
                        <a:pt x="1079685" y="202321"/>
                        <a:pt x="1080165" y="201362"/>
                      </a:cubicBezTo>
                      <a:cubicBezTo>
                        <a:pt x="1080165" y="200882"/>
                        <a:pt x="1080644" y="200404"/>
                        <a:pt x="1080644" y="199924"/>
                      </a:cubicBezTo>
                      <a:cubicBezTo>
                        <a:pt x="1081123" y="198485"/>
                        <a:pt x="1081123" y="197047"/>
                        <a:pt x="1081123" y="195609"/>
                      </a:cubicBezTo>
                      <a:lnTo>
                        <a:pt x="1084000" y="99722"/>
                      </a:lnTo>
                      <a:cubicBezTo>
                        <a:pt x="1084000" y="101160"/>
                        <a:pt x="1083520" y="102598"/>
                        <a:pt x="1083520" y="104037"/>
                      </a:cubicBezTo>
                      <a:cubicBezTo>
                        <a:pt x="1083520" y="104517"/>
                        <a:pt x="1083042" y="104996"/>
                        <a:pt x="1083042" y="105475"/>
                      </a:cubicBezTo>
                      <a:cubicBezTo>
                        <a:pt x="1082562" y="106434"/>
                        <a:pt x="1082562" y="107393"/>
                        <a:pt x="1082082" y="108351"/>
                      </a:cubicBezTo>
                      <a:cubicBezTo>
                        <a:pt x="1082082" y="108831"/>
                        <a:pt x="1081603" y="109311"/>
                        <a:pt x="1081123" y="109790"/>
                      </a:cubicBezTo>
                      <a:cubicBezTo>
                        <a:pt x="1080644" y="110748"/>
                        <a:pt x="1080165" y="111708"/>
                        <a:pt x="1079685" y="112187"/>
                      </a:cubicBezTo>
                      <a:cubicBezTo>
                        <a:pt x="1079206" y="112667"/>
                        <a:pt x="1078726" y="113146"/>
                        <a:pt x="1078726" y="113626"/>
                      </a:cubicBezTo>
                      <a:cubicBezTo>
                        <a:pt x="1078247" y="114584"/>
                        <a:pt x="1077287" y="115543"/>
                        <a:pt x="1076809" y="116023"/>
                      </a:cubicBezTo>
                      <a:cubicBezTo>
                        <a:pt x="1076329" y="116503"/>
                        <a:pt x="1075850" y="116981"/>
                        <a:pt x="1075370" y="117461"/>
                      </a:cubicBezTo>
                      <a:cubicBezTo>
                        <a:pt x="1074412" y="118420"/>
                        <a:pt x="1073453" y="119379"/>
                        <a:pt x="1072493" y="119858"/>
                      </a:cubicBezTo>
                      <a:cubicBezTo>
                        <a:pt x="1072014" y="120337"/>
                        <a:pt x="1071534" y="120817"/>
                        <a:pt x="1071056" y="121297"/>
                      </a:cubicBezTo>
                      <a:cubicBezTo>
                        <a:pt x="1069617" y="122256"/>
                        <a:pt x="1068659" y="123214"/>
                        <a:pt x="1067220" y="124653"/>
                      </a:cubicBezTo>
                      <a:cubicBezTo>
                        <a:pt x="1066740" y="125132"/>
                        <a:pt x="1066740" y="125132"/>
                        <a:pt x="1066261" y="125611"/>
                      </a:cubicBezTo>
                      <a:cubicBezTo>
                        <a:pt x="1064343" y="127050"/>
                        <a:pt x="1062426" y="128488"/>
                        <a:pt x="1060507" y="129447"/>
                      </a:cubicBezTo>
                      <a:cubicBezTo>
                        <a:pt x="1060029" y="129926"/>
                        <a:pt x="1059549" y="129926"/>
                        <a:pt x="1059070" y="130406"/>
                      </a:cubicBezTo>
                      <a:cubicBezTo>
                        <a:pt x="1057631" y="131364"/>
                        <a:pt x="1055713" y="132323"/>
                        <a:pt x="1053796" y="133283"/>
                      </a:cubicBezTo>
                      <a:cubicBezTo>
                        <a:pt x="1052837" y="133762"/>
                        <a:pt x="1052357" y="134241"/>
                        <a:pt x="1051398" y="134720"/>
                      </a:cubicBezTo>
                      <a:cubicBezTo>
                        <a:pt x="1049481" y="135680"/>
                        <a:pt x="1048043" y="136639"/>
                        <a:pt x="1046124" y="137117"/>
                      </a:cubicBezTo>
                      <a:cubicBezTo>
                        <a:pt x="1045166" y="137597"/>
                        <a:pt x="1044207" y="138077"/>
                        <a:pt x="1043727" y="138556"/>
                      </a:cubicBezTo>
                      <a:cubicBezTo>
                        <a:pt x="1041330" y="139515"/>
                        <a:pt x="1039413" y="140474"/>
                        <a:pt x="1037015" y="141433"/>
                      </a:cubicBezTo>
                      <a:cubicBezTo>
                        <a:pt x="1036536" y="141433"/>
                        <a:pt x="1036057" y="141912"/>
                        <a:pt x="1035577" y="141912"/>
                      </a:cubicBezTo>
                      <a:cubicBezTo>
                        <a:pt x="1035098" y="142392"/>
                        <a:pt x="1034138" y="142392"/>
                        <a:pt x="1033660" y="142871"/>
                      </a:cubicBezTo>
                      <a:cubicBezTo>
                        <a:pt x="1030304" y="144309"/>
                        <a:pt x="1026947" y="145269"/>
                        <a:pt x="1023112" y="146706"/>
                      </a:cubicBezTo>
                      <a:cubicBezTo>
                        <a:pt x="1021674" y="147186"/>
                        <a:pt x="1020235" y="147666"/>
                        <a:pt x="1018797" y="148145"/>
                      </a:cubicBezTo>
                      <a:cubicBezTo>
                        <a:pt x="1017358" y="148624"/>
                        <a:pt x="1015921" y="149103"/>
                        <a:pt x="1014482" y="149583"/>
                      </a:cubicBez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lnTo>
                        <a:pt x="1015921" y="98284"/>
                      </a:lnTo>
                      <a:cubicBezTo>
                        <a:pt x="1015921" y="96845"/>
                        <a:pt x="1015921" y="95407"/>
                        <a:pt x="1015441" y="93968"/>
                      </a:cubicBezTo>
                      <a:cubicBezTo>
                        <a:pt x="1015441" y="93490"/>
                        <a:pt x="1014961" y="93010"/>
                        <a:pt x="1014961" y="92531"/>
                      </a:cubicBezTo>
                      <a:cubicBezTo>
                        <a:pt x="1014482" y="91571"/>
                        <a:pt x="1014002" y="90134"/>
                        <a:pt x="1013524" y="89174"/>
                      </a:cubicBezTo>
                      <a:cubicBezTo>
                        <a:pt x="1013524" y="88695"/>
                        <a:pt x="1013044" y="88215"/>
                        <a:pt x="1013044" y="87737"/>
                      </a:cubicBezTo>
                      <a:cubicBezTo>
                        <a:pt x="1012564" y="86298"/>
                        <a:pt x="1011605" y="85339"/>
                        <a:pt x="1010647" y="83901"/>
                      </a:cubicBezTo>
                      <a:cubicBezTo>
                        <a:pt x="1010647" y="83421"/>
                        <a:pt x="1010167" y="83421"/>
                        <a:pt x="1010167" y="82942"/>
                      </a:cubicBezTo>
                      <a:cubicBezTo>
                        <a:pt x="1009208" y="81504"/>
                        <a:pt x="1007770" y="80065"/>
                        <a:pt x="1005852" y="78627"/>
                      </a:cubicBezTo>
                      <a:cubicBezTo>
                        <a:pt x="1005372" y="78148"/>
                        <a:pt x="1004894" y="77668"/>
                        <a:pt x="1004414" y="77668"/>
                      </a:cubicBezTo>
                      <a:cubicBezTo>
                        <a:pt x="1002975" y="76709"/>
                        <a:pt x="1002017" y="75271"/>
                        <a:pt x="1000578" y="74312"/>
                      </a:cubicBezTo>
                      <a:cubicBezTo>
                        <a:pt x="1000099" y="73832"/>
                        <a:pt x="999141" y="73354"/>
                        <a:pt x="998661" y="72874"/>
                      </a:cubicBezTo>
                      <a:cubicBezTo>
                        <a:pt x="997222" y="71915"/>
                        <a:pt x="995305" y="70477"/>
                        <a:pt x="993866" y="69518"/>
                      </a:cubicBezTo>
                      <a:cubicBezTo>
                        <a:pt x="993387" y="69038"/>
                        <a:pt x="992908" y="68559"/>
                        <a:pt x="991949" y="68559"/>
                      </a:cubicBezTo>
                      <a:cubicBezTo>
                        <a:pt x="991949" y="68559"/>
                        <a:pt x="991469" y="68079"/>
                        <a:pt x="991469" y="68079"/>
                      </a:cubicBezTo>
                      <a:cubicBezTo>
                        <a:pt x="990989" y="67599"/>
                        <a:pt x="990031" y="67121"/>
                        <a:pt x="989552" y="67121"/>
                      </a:cubicBezTo>
                      <a:cubicBezTo>
                        <a:pt x="987155" y="65682"/>
                        <a:pt x="984758" y="64244"/>
                        <a:pt x="981881" y="62805"/>
                      </a:cubicBezTo>
                      <a:cubicBezTo>
                        <a:pt x="980442" y="62326"/>
                        <a:pt x="979483" y="61368"/>
                        <a:pt x="978045" y="60888"/>
                      </a:cubicBezTo>
                      <a:cubicBezTo>
                        <a:pt x="975169" y="59449"/>
                        <a:pt x="972772" y="58491"/>
                        <a:pt x="969895" y="57052"/>
                      </a:cubicBezTo>
                      <a:cubicBezTo>
                        <a:pt x="968936" y="56573"/>
                        <a:pt x="968456" y="56094"/>
                        <a:pt x="967498" y="56094"/>
                      </a:cubicBezTo>
                      <a:cubicBezTo>
                        <a:pt x="967018" y="55614"/>
                        <a:pt x="966059" y="55614"/>
                        <a:pt x="965580" y="55135"/>
                      </a:cubicBezTo>
                      <a:cubicBezTo>
                        <a:pt x="963662" y="54176"/>
                        <a:pt x="961745" y="53696"/>
                        <a:pt x="959347" y="52738"/>
                      </a:cubicBezTo>
                      <a:cubicBezTo>
                        <a:pt x="957429" y="51779"/>
                        <a:pt x="955032" y="51299"/>
                        <a:pt x="953115" y="50341"/>
                      </a:cubicBezTo>
                      <a:cubicBezTo>
                        <a:pt x="950717" y="49382"/>
                        <a:pt x="948800" y="48902"/>
                        <a:pt x="946403" y="47943"/>
                      </a:cubicBezTo>
                      <a:cubicBezTo>
                        <a:pt x="944964" y="47463"/>
                        <a:pt x="943526" y="46985"/>
                        <a:pt x="942087" y="46505"/>
                      </a:cubicBezTo>
                      <a:cubicBezTo>
                        <a:pt x="941129" y="46025"/>
                        <a:pt x="940170" y="46025"/>
                        <a:pt x="939690" y="45546"/>
                      </a:cubicBezTo>
                      <a:cubicBezTo>
                        <a:pt x="937773" y="45066"/>
                        <a:pt x="935854" y="44588"/>
                        <a:pt x="933937" y="43628"/>
                      </a:cubicBezTo>
                      <a:cubicBezTo>
                        <a:pt x="931060" y="42669"/>
                        <a:pt x="928184" y="42190"/>
                        <a:pt x="925307" y="41231"/>
                      </a:cubicBezTo>
                      <a:cubicBezTo>
                        <a:pt x="923390" y="40752"/>
                        <a:pt x="920993" y="40272"/>
                        <a:pt x="919074" y="39313"/>
                      </a:cubicBezTo>
                      <a:cubicBezTo>
                        <a:pt x="917637" y="38833"/>
                        <a:pt x="916198" y="38355"/>
                        <a:pt x="915240" y="38355"/>
                      </a:cubicBezTo>
                      <a:cubicBezTo>
                        <a:pt x="913321" y="37875"/>
                        <a:pt x="911404" y="37396"/>
                        <a:pt x="909966" y="36916"/>
                      </a:cubicBezTo>
                      <a:cubicBezTo>
                        <a:pt x="908048" y="36436"/>
                        <a:pt x="906130" y="35958"/>
                        <a:pt x="904213" y="35478"/>
                      </a:cubicBezTo>
                      <a:cubicBezTo>
                        <a:pt x="900377" y="34519"/>
                        <a:pt x="896541" y="33560"/>
                        <a:pt x="892705" y="33080"/>
                      </a:cubicBezTo>
                      <a:cubicBezTo>
                        <a:pt x="890788" y="32602"/>
                        <a:pt x="888871" y="32122"/>
                        <a:pt x="887432" y="31642"/>
                      </a:cubicBezTo>
                      <a:cubicBezTo>
                        <a:pt x="886952" y="31642"/>
                        <a:pt x="886474" y="31642"/>
                        <a:pt x="885994" y="31163"/>
                      </a:cubicBezTo>
                      <a:cubicBezTo>
                        <a:pt x="880720" y="30205"/>
                        <a:pt x="875447" y="28766"/>
                        <a:pt x="869694" y="27807"/>
                      </a:cubicBezTo>
                      <a:cubicBezTo>
                        <a:pt x="869214" y="27807"/>
                        <a:pt x="868734" y="27807"/>
                        <a:pt x="868255" y="27327"/>
                      </a:cubicBezTo>
                      <a:cubicBezTo>
                        <a:pt x="863461" y="26369"/>
                        <a:pt x="858186" y="25410"/>
                        <a:pt x="852913" y="24450"/>
                      </a:cubicBezTo>
                      <a:cubicBezTo>
                        <a:pt x="851475" y="24450"/>
                        <a:pt x="850516" y="23972"/>
                        <a:pt x="849078" y="23972"/>
                      </a:cubicBezTo>
                      <a:cubicBezTo>
                        <a:pt x="843325" y="23013"/>
                        <a:pt x="838050" y="22053"/>
                        <a:pt x="832297" y="21095"/>
                      </a:cubicBezTo>
                      <a:cubicBezTo>
                        <a:pt x="830379" y="20616"/>
                        <a:pt x="828462" y="20616"/>
                        <a:pt x="826545" y="20136"/>
                      </a:cubicBezTo>
                      <a:cubicBezTo>
                        <a:pt x="823188" y="19656"/>
                        <a:pt x="819832" y="19177"/>
                        <a:pt x="816476" y="18697"/>
                      </a:cubicBezTo>
                      <a:cubicBezTo>
                        <a:pt x="815996" y="18697"/>
                        <a:pt x="815517" y="18697"/>
                        <a:pt x="815037" y="18697"/>
                      </a:cubicBezTo>
                      <a:cubicBezTo>
                        <a:pt x="809284" y="17739"/>
                        <a:pt x="803531" y="17259"/>
                        <a:pt x="797778" y="16300"/>
                      </a:cubicBezTo>
                      <a:cubicBezTo>
                        <a:pt x="797299" y="16300"/>
                        <a:pt x="796340" y="16300"/>
                        <a:pt x="795860" y="15822"/>
                      </a:cubicBezTo>
                      <a:cubicBezTo>
                        <a:pt x="789148" y="14862"/>
                        <a:pt x="782436" y="13903"/>
                        <a:pt x="775724" y="13424"/>
                      </a:cubicBezTo>
                      <a:cubicBezTo>
                        <a:pt x="775244" y="13424"/>
                        <a:pt x="775244" y="13424"/>
                        <a:pt x="774765" y="13424"/>
                      </a:cubicBezTo>
                      <a:cubicBezTo>
                        <a:pt x="773327" y="13424"/>
                        <a:pt x="772368" y="12944"/>
                        <a:pt x="770930" y="12944"/>
                      </a:cubicBezTo>
                      <a:cubicBezTo>
                        <a:pt x="765177" y="12465"/>
                        <a:pt x="758944" y="11506"/>
                        <a:pt x="753191" y="11027"/>
                      </a:cubicBezTo>
                      <a:cubicBezTo>
                        <a:pt x="750794" y="10547"/>
                        <a:pt x="748397" y="10547"/>
                        <a:pt x="745519" y="10067"/>
                      </a:cubicBezTo>
                      <a:cubicBezTo>
                        <a:pt x="740246" y="9589"/>
                        <a:pt x="734972" y="9109"/>
                        <a:pt x="729219" y="8630"/>
                      </a:cubicBezTo>
                      <a:cubicBezTo>
                        <a:pt x="727781" y="8630"/>
                        <a:pt x="726342" y="8150"/>
                        <a:pt x="724425" y="8150"/>
                      </a:cubicBezTo>
                      <a:cubicBezTo>
                        <a:pt x="723945" y="8150"/>
                        <a:pt x="722986" y="8150"/>
                        <a:pt x="722028" y="8150"/>
                      </a:cubicBezTo>
                      <a:cubicBezTo>
                        <a:pt x="712439" y="7192"/>
                        <a:pt x="702370" y="6712"/>
                        <a:pt x="692782" y="5753"/>
                      </a:cubicBezTo>
                      <a:cubicBezTo>
                        <a:pt x="690865" y="5753"/>
                        <a:pt x="688946" y="5273"/>
                        <a:pt x="687029" y="5273"/>
                      </a:cubicBezTo>
                      <a:cubicBezTo>
                        <a:pt x="676960" y="4314"/>
                        <a:pt x="666413" y="3836"/>
                        <a:pt x="656346" y="3356"/>
                      </a:cubicBezTo>
                      <a:cubicBezTo>
                        <a:pt x="656346" y="3356"/>
                        <a:pt x="655866" y="3356"/>
                        <a:pt x="655866" y="3356"/>
                      </a:cubicBezTo>
                      <a:cubicBezTo>
                        <a:pt x="654907" y="3356"/>
                        <a:pt x="653948" y="3356"/>
                        <a:pt x="652989" y="3356"/>
                      </a:cubicBezTo>
                      <a:cubicBezTo>
                        <a:pt x="645797" y="2876"/>
                        <a:pt x="638127" y="2397"/>
                        <a:pt x="630935" y="2397"/>
                      </a:cubicBezTo>
                      <a:cubicBezTo>
                        <a:pt x="628538" y="2397"/>
                        <a:pt x="626141" y="2397"/>
                        <a:pt x="623744" y="1917"/>
                      </a:cubicBezTo>
                      <a:cubicBezTo>
                        <a:pt x="616552" y="1439"/>
                        <a:pt x="609361" y="1439"/>
                        <a:pt x="602169" y="959"/>
                      </a:cubicBezTo>
                      <a:cubicBezTo>
                        <a:pt x="600731" y="959"/>
                        <a:pt x="598813" y="959"/>
                        <a:pt x="597375" y="959"/>
                      </a:cubicBezTo>
                      <a:cubicBezTo>
                        <a:pt x="588745" y="479"/>
                        <a:pt x="580115" y="479"/>
                        <a:pt x="571485" y="479"/>
                      </a:cubicBezTo>
                      <a:cubicBezTo>
                        <a:pt x="569088" y="479"/>
                        <a:pt x="567170" y="479"/>
                        <a:pt x="564773" y="479"/>
                      </a:cubicBezTo>
                      <a:cubicBezTo>
                        <a:pt x="558062" y="479"/>
                        <a:pt x="551349" y="479"/>
                        <a:pt x="544637" y="0"/>
                      </a:cubicBezTo>
                      <a:cubicBezTo>
                        <a:pt x="542240" y="0"/>
                        <a:pt x="539843" y="0"/>
                        <a:pt x="537446" y="0"/>
                      </a:cubicBezTo>
                      <a:cubicBezTo>
                        <a:pt x="536007" y="0"/>
                        <a:pt x="534569" y="0"/>
                        <a:pt x="533130" y="0"/>
                      </a:cubicBezTo>
                      <a:lnTo>
                        <a:pt x="533130" y="0"/>
                      </a:lnTo>
                      <a:lnTo>
                        <a:pt x="533130" y="0"/>
                      </a:lnTo>
                      <a:lnTo>
                        <a:pt x="533130" y="0"/>
                      </a:lnTo>
                      <a:cubicBezTo>
                        <a:pt x="527857" y="0"/>
                        <a:pt x="522583" y="0"/>
                        <a:pt x="516830" y="0"/>
                      </a:cubicBezTo>
                      <a:cubicBezTo>
                        <a:pt x="514433" y="0"/>
                        <a:pt x="512035" y="0"/>
                        <a:pt x="510118" y="0"/>
                      </a:cubicBezTo>
                      <a:cubicBezTo>
                        <a:pt x="501008" y="0"/>
                        <a:pt x="492378" y="0"/>
                        <a:pt x="483269" y="479"/>
                      </a:cubicBezTo>
                      <a:cubicBezTo>
                        <a:pt x="481352" y="479"/>
                        <a:pt x="479434" y="479"/>
                        <a:pt x="477037" y="479"/>
                      </a:cubicBezTo>
                      <a:cubicBezTo>
                        <a:pt x="470325" y="479"/>
                        <a:pt x="463133" y="959"/>
                        <a:pt x="456421" y="959"/>
                      </a:cubicBezTo>
                      <a:cubicBezTo>
                        <a:pt x="453545" y="959"/>
                        <a:pt x="450189" y="959"/>
                        <a:pt x="447312" y="1439"/>
                      </a:cubicBezTo>
                      <a:cubicBezTo>
                        <a:pt x="441559" y="1439"/>
                        <a:pt x="435806" y="1917"/>
                        <a:pt x="430052" y="1917"/>
                      </a:cubicBezTo>
                      <a:cubicBezTo>
                        <a:pt x="428614" y="1917"/>
                        <a:pt x="426696" y="1917"/>
                        <a:pt x="425258" y="1917"/>
                      </a:cubicBezTo>
                      <a:cubicBezTo>
                        <a:pt x="423820" y="1917"/>
                        <a:pt x="422382" y="1917"/>
                        <a:pt x="420943" y="1917"/>
                      </a:cubicBezTo>
                      <a:cubicBezTo>
                        <a:pt x="411354" y="2397"/>
                        <a:pt x="401766" y="2876"/>
                        <a:pt x="392657" y="3356"/>
                      </a:cubicBezTo>
                      <a:cubicBezTo>
                        <a:pt x="391697" y="3356"/>
                        <a:pt x="390739" y="3356"/>
                        <a:pt x="389780" y="3356"/>
                      </a:cubicBezTo>
                      <a:cubicBezTo>
                        <a:pt x="379711" y="3836"/>
                        <a:pt x="369644" y="4794"/>
                        <a:pt x="360055" y="5273"/>
                      </a:cubicBezTo>
                      <a:cubicBezTo>
                        <a:pt x="359097" y="5273"/>
                        <a:pt x="357658" y="5273"/>
                        <a:pt x="356699" y="5273"/>
                      </a:cubicBezTo>
                      <a:cubicBezTo>
                        <a:pt x="354781" y="5273"/>
                        <a:pt x="352864" y="5753"/>
                        <a:pt x="350945" y="5753"/>
                      </a:cubicBezTo>
                      <a:cubicBezTo>
                        <a:pt x="346151" y="6233"/>
                        <a:pt x="341837" y="6712"/>
                        <a:pt x="337042" y="6712"/>
                      </a:cubicBezTo>
                      <a:cubicBezTo>
                        <a:pt x="333686" y="7192"/>
                        <a:pt x="330331" y="7192"/>
                        <a:pt x="326974" y="7670"/>
                      </a:cubicBezTo>
                      <a:cubicBezTo>
                        <a:pt x="322179" y="8150"/>
                        <a:pt x="317865" y="8630"/>
                        <a:pt x="313070" y="9109"/>
                      </a:cubicBezTo>
                      <a:cubicBezTo>
                        <a:pt x="311153" y="9109"/>
                        <a:pt x="308756" y="9589"/>
                        <a:pt x="306838" y="9589"/>
                      </a:cubicBezTo>
                      <a:cubicBezTo>
                        <a:pt x="305399" y="9589"/>
                        <a:pt x="304440" y="10067"/>
                        <a:pt x="303002" y="10067"/>
                      </a:cubicBezTo>
                      <a:cubicBezTo>
                        <a:pt x="299646" y="10547"/>
                        <a:pt x="296290" y="11027"/>
                        <a:pt x="292934" y="11027"/>
                      </a:cubicBezTo>
                      <a:cubicBezTo>
                        <a:pt x="289099" y="11506"/>
                        <a:pt x="285743" y="11986"/>
                        <a:pt x="281907" y="12465"/>
                      </a:cubicBezTo>
                      <a:cubicBezTo>
                        <a:pt x="278551" y="12944"/>
                        <a:pt x="275196" y="13424"/>
                        <a:pt x="272319" y="13903"/>
                      </a:cubicBezTo>
                      <a:cubicBezTo>
                        <a:pt x="269921" y="14383"/>
                        <a:pt x="268004" y="14383"/>
                        <a:pt x="265607" y="14862"/>
                      </a:cubicBezTo>
                      <a:cubicBezTo>
                        <a:pt x="264168" y="14862"/>
                        <a:pt x="262730" y="15342"/>
                        <a:pt x="261291" y="15342"/>
                      </a:cubicBezTo>
                      <a:cubicBezTo>
                        <a:pt x="258415" y="15822"/>
                        <a:pt x="256018" y="16300"/>
                        <a:pt x="253141" y="16300"/>
                      </a:cubicBezTo>
                      <a:cubicBezTo>
                        <a:pt x="249306" y="16780"/>
                        <a:pt x="245950" y="17259"/>
                        <a:pt x="242114" y="17739"/>
                      </a:cubicBezTo>
                      <a:cubicBezTo>
                        <a:pt x="239717" y="18219"/>
                        <a:pt x="236841" y="18697"/>
                        <a:pt x="234444" y="19177"/>
                      </a:cubicBezTo>
                      <a:cubicBezTo>
                        <a:pt x="233005" y="19177"/>
                        <a:pt x="231567" y="19656"/>
                        <a:pt x="230128" y="19656"/>
                      </a:cubicBezTo>
                      <a:cubicBezTo>
                        <a:pt x="227731" y="20136"/>
                        <a:pt x="225814" y="20616"/>
                        <a:pt x="223417" y="20616"/>
                      </a:cubicBezTo>
                      <a:cubicBezTo>
                        <a:pt x="221019" y="21095"/>
                        <a:pt x="219101" y="21575"/>
                        <a:pt x="216704" y="21575"/>
                      </a:cubicBezTo>
                      <a:cubicBezTo>
                        <a:pt x="212869" y="22053"/>
                        <a:pt x="209034" y="23013"/>
                        <a:pt x="205198" y="23492"/>
                      </a:cubicBezTo>
                      <a:cubicBezTo>
                        <a:pt x="203281" y="23972"/>
                        <a:pt x="201362" y="23972"/>
                        <a:pt x="199445" y="24450"/>
                      </a:cubicBezTo>
                      <a:cubicBezTo>
                        <a:pt x="198965" y="24450"/>
                        <a:pt x="198486" y="24450"/>
                        <a:pt x="198006" y="24930"/>
                      </a:cubicBezTo>
                      <a:cubicBezTo>
                        <a:pt x="192732" y="25889"/>
                        <a:pt x="187938" y="26848"/>
                        <a:pt x="183143" y="28286"/>
                      </a:cubicBezTo>
                      <a:cubicBezTo>
                        <a:pt x="178349" y="29245"/>
                        <a:pt x="173555" y="30205"/>
                        <a:pt x="169240" y="31642"/>
                      </a:cubicBezTo>
                      <a:cubicBezTo>
                        <a:pt x="169240" y="31642"/>
                        <a:pt x="168760" y="31642"/>
                        <a:pt x="168760" y="31642"/>
                      </a:cubicBezTo>
                      <a:cubicBezTo>
                        <a:pt x="167802" y="32122"/>
                        <a:pt x="166363" y="32122"/>
                        <a:pt x="165405" y="32602"/>
                      </a:cubicBezTo>
                      <a:cubicBezTo>
                        <a:pt x="162049" y="33560"/>
                        <a:pt x="159172" y="34039"/>
                        <a:pt x="156296" y="34999"/>
                      </a:cubicBezTo>
                      <a:cubicBezTo>
                        <a:pt x="154857" y="35478"/>
                        <a:pt x="152940" y="35958"/>
                        <a:pt x="151502" y="36436"/>
                      </a:cubicBezTo>
                      <a:cubicBezTo>
                        <a:pt x="149104" y="37396"/>
                        <a:pt x="146227" y="37875"/>
                        <a:pt x="143830" y="38833"/>
                      </a:cubicBezTo>
                      <a:cubicBezTo>
                        <a:pt x="143351" y="38833"/>
                        <a:pt x="142392" y="39313"/>
                        <a:pt x="141913" y="39313"/>
                      </a:cubicBezTo>
                      <a:cubicBezTo>
                        <a:pt x="140954" y="39793"/>
                        <a:pt x="140474" y="39793"/>
                        <a:pt x="139516" y="40272"/>
                      </a:cubicBezTo>
                      <a:cubicBezTo>
                        <a:pt x="136639" y="41231"/>
                        <a:pt x="133763" y="42190"/>
                        <a:pt x="131366" y="43149"/>
                      </a:cubicBezTo>
                      <a:cubicBezTo>
                        <a:pt x="129927" y="43628"/>
                        <a:pt x="128968" y="44108"/>
                        <a:pt x="127530" y="44588"/>
                      </a:cubicBezTo>
                      <a:cubicBezTo>
                        <a:pt x="124174" y="45546"/>
                        <a:pt x="121297" y="46985"/>
                        <a:pt x="118420" y="47943"/>
                      </a:cubicBezTo>
                      <a:cubicBezTo>
                        <a:pt x="117941" y="47943"/>
                        <a:pt x="117461" y="48422"/>
                        <a:pt x="116983" y="48422"/>
                      </a:cubicBezTo>
                      <a:cubicBezTo>
                        <a:pt x="116983" y="48422"/>
                        <a:pt x="116983" y="48422"/>
                        <a:pt x="116503" y="48422"/>
                      </a:cubicBezTo>
                      <a:cubicBezTo>
                        <a:pt x="116023" y="48422"/>
                        <a:pt x="115544" y="48902"/>
                        <a:pt x="115064" y="48902"/>
                      </a:cubicBezTo>
                      <a:cubicBezTo>
                        <a:pt x="113147" y="49861"/>
                        <a:pt x="110750" y="50819"/>
                        <a:pt x="108831" y="51779"/>
                      </a:cubicBezTo>
                      <a:cubicBezTo>
                        <a:pt x="107873" y="52258"/>
                        <a:pt x="107394" y="52258"/>
                        <a:pt x="106434" y="52738"/>
                      </a:cubicBezTo>
                      <a:cubicBezTo>
                        <a:pt x="104997" y="53696"/>
                        <a:pt x="103078" y="54176"/>
                        <a:pt x="101640" y="55135"/>
                      </a:cubicBezTo>
                      <a:cubicBezTo>
                        <a:pt x="101161" y="55614"/>
                        <a:pt x="100202" y="56094"/>
                        <a:pt x="99722" y="56094"/>
                      </a:cubicBezTo>
                      <a:cubicBezTo>
                        <a:pt x="98284" y="57052"/>
                        <a:pt x="96367" y="58011"/>
                        <a:pt x="94928" y="58491"/>
                      </a:cubicBezTo>
                      <a:cubicBezTo>
                        <a:pt x="94448" y="58491"/>
                        <a:pt x="93969" y="58971"/>
                        <a:pt x="93490" y="58971"/>
                      </a:cubicBezTo>
                      <a:cubicBezTo>
                        <a:pt x="93490" y="58971"/>
                        <a:pt x="93490" y="58971"/>
                        <a:pt x="93011" y="58971"/>
                      </a:cubicBezTo>
                      <a:cubicBezTo>
                        <a:pt x="91092" y="59929"/>
                        <a:pt x="89654" y="61368"/>
                        <a:pt x="88217" y="62326"/>
                      </a:cubicBezTo>
                      <a:cubicBezTo>
                        <a:pt x="87737" y="62326"/>
                        <a:pt x="87737" y="62805"/>
                        <a:pt x="87257" y="62805"/>
                      </a:cubicBezTo>
                      <a:cubicBezTo>
                        <a:pt x="85819" y="63765"/>
                        <a:pt x="84860" y="64724"/>
                        <a:pt x="83901" y="65682"/>
                      </a:cubicBezTo>
                      <a:cubicBezTo>
                        <a:pt x="83422" y="66162"/>
                        <a:pt x="82942" y="66641"/>
                        <a:pt x="82462" y="67121"/>
                      </a:cubicBezTo>
                      <a:cubicBezTo>
                        <a:pt x="81504" y="68079"/>
                        <a:pt x="81025" y="68559"/>
                        <a:pt x="80065" y="69518"/>
                      </a:cubicBezTo>
                      <a:cubicBezTo>
                        <a:pt x="79586" y="69997"/>
                        <a:pt x="79107" y="70477"/>
                        <a:pt x="78628" y="70956"/>
                      </a:cubicBezTo>
                      <a:cubicBezTo>
                        <a:pt x="78148" y="71915"/>
                        <a:pt x="77189" y="72394"/>
                        <a:pt x="76709" y="73354"/>
                      </a:cubicBezTo>
                      <a:cubicBezTo>
                        <a:pt x="76231" y="73832"/>
                        <a:pt x="76231" y="74312"/>
                        <a:pt x="75751" y="74791"/>
                      </a:cubicBezTo>
                      <a:cubicBezTo>
                        <a:pt x="75271" y="75751"/>
                        <a:pt x="74792" y="76230"/>
                        <a:pt x="74312" y="77188"/>
                      </a:cubicBezTo>
                      <a:cubicBezTo>
                        <a:pt x="74312" y="77668"/>
                        <a:pt x="73834" y="78148"/>
                        <a:pt x="73834" y="78627"/>
                      </a:cubicBezTo>
                      <a:cubicBezTo>
                        <a:pt x="73354" y="79585"/>
                        <a:pt x="73354" y="80065"/>
                        <a:pt x="72874" y="81024"/>
                      </a:cubicBezTo>
                      <a:cubicBezTo>
                        <a:pt x="72874" y="81504"/>
                        <a:pt x="72395" y="81982"/>
                        <a:pt x="72395" y="81982"/>
                      </a:cubicBezTo>
                      <a:cubicBezTo>
                        <a:pt x="71915" y="83421"/>
                        <a:pt x="71915" y="84380"/>
                        <a:pt x="71915" y="85818"/>
                      </a:cubicBezTo>
                      <a:lnTo>
                        <a:pt x="71915" y="85818"/>
                      </a:lnTo>
                      <a:lnTo>
                        <a:pt x="70956" y="109790"/>
                      </a:lnTo>
                      <a:lnTo>
                        <a:pt x="69998" y="137117"/>
                      </a:lnTo>
                      <a:cubicBezTo>
                        <a:pt x="69518" y="137117"/>
                        <a:pt x="69518" y="137117"/>
                        <a:pt x="69039" y="136639"/>
                      </a:cubicBezTo>
                      <a:cubicBezTo>
                        <a:pt x="66642" y="135680"/>
                        <a:pt x="64245" y="134720"/>
                        <a:pt x="61848" y="133762"/>
                      </a:cubicBezTo>
                      <a:cubicBezTo>
                        <a:pt x="58012" y="132323"/>
                        <a:pt x="54656" y="130886"/>
                        <a:pt x="51299" y="129447"/>
                      </a:cubicBezTo>
                      <a:cubicBezTo>
                        <a:pt x="51299" y="129447"/>
                        <a:pt x="50820" y="129447"/>
                        <a:pt x="50820" y="128967"/>
                      </a:cubicBezTo>
                      <a:cubicBezTo>
                        <a:pt x="47465" y="127529"/>
                        <a:pt x="44108" y="126091"/>
                        <a:pt x="41232" y="124173"/>
                      </a:cubicBezTo>
                      <a:cubicBezTo>
                        <a:pt x="40752" y="123694"/>
                        <a:pt x="39793" y="123694"/>
                        <a:pt x="39313" y="123214"/>
                      </a:cubicBezTo>
                      <a:cubicBezTo>
                        <a:pt x="36437" y="121776"/>
                        <a:pt x="33560" y="119858"/>
                        <a:pt x="30684" y="118420"/>
                      </a:cubicBezTo>
                      <a:cubicBezTo>
                        <a:pt x="29725" y="117940"/>
                        <a:pt x="29246" y="117461"/>
                        <a:pt x="28766" y="116981"/>
                      </a:cubicBezTo>
                      <a:cubicBezTo>
                        <a:pt x="26849" y="115543"/>
                        <a:pt x="24930" y="114584"/>
                        <a:pt x="23013" y="113146"/>
                      </a:cubicBezTo>
                      <a:cubicBezTo>
                        <a:pt x="22054" y="112667"/>
                        <a:pt x="21575" y="112187"/>
                        <a:pt x="20616" y="111708"/>
                      </a:cubicBezTo>
                      <a:cubicBezTo>
                        <a:pt x="19177" y="110270"/>
                        <a:pt x="17260" y="109311"/>
                        <a:pt x="15822" y="107873"/>
                      </a:cubicBezTo>
                      <a:cubicBezTo>
                        <a:pt x="15342" y="107393"/>
                        <a:pt x="14863" y="106914"/>
                        <a:pt x="14383" y="106434"/>
                      </a:cubicBezTo>
                      <a:cubicBezTo>
                        <a:pt x="12466" y="104517"/>
                        <a:pt x="11027" y="103078"/>
                        <a:pt x="9589" y="101160"/>
                      </a:cubicBezTo>
                      <a:cubicBezTo>
                        <a:pt x="9110" y="100681"/>
                        <a:pt x="9110" y="100681"/>
                        <a:pt x="9110" y="100201"/>
                      </a:cubicBezTo>
                      <a:cubicBezTo>
                        <a:pt x="8150" y="98763"/>
                        <a:pt x="7192" y="97325"/>
                        <a:pt x="6233" y="95887"/>
                      </a:cubicBezTo>
                      <a:cubicBezTo>
                        <a:pt x="5753" y="95407"/>
                        <a:pt x="5753" y="94928"/>
                        <a:pt x="5274" y="94448"/>
                      </a:cubicBezTo>
                      <a:cubicBezTo>
                        <a:pt x="4794" y="93010"/>
                        <a:pt x="4316" y="92051"/>
                        <a:pt x="3836" y="90613"/>
                      </a:cubicBezTo>
                      <a:cubicBezTo>
                        <a:pt x="3836" y="90134"/>
                        <a:pt x="3356" y="89654"/>
                        <a:pt x="3356" y="89174"/>
                      </a:cubicBezTo>
                      <a:cubicBezTo>
                        <a:pt x="2877" y="87257"/>
                        <a:pt x="2877" y="85818"/>
                        <a:pt x="2877" y="83901"/>
                      </a:cubicBezTo>
                      <a:lnTo>
                        <a:pt x="0" y="179788"/>
                      </a:lnTo>
                      <a:cubicBezTo>
                        <a:pt x="0" y="181705"/>
                        <a:pt x="0" y="183143"/>
                        <a:pt x="480" y="185061"/>
                      </a:cubicBezTo>
                      <a:cubicBezTo>
                        <a:pt x="480" y="185541"/>
                        <a:pt x="959" y="186021"/>
                        <a:pt x="959" y="186499"/>
                      </a:cubicBezTo>
                      <a:cubicBezTo>
                        <a:pt x="1439" y="187938"/>
                        <a:pt x="1918" y="188896"/>
                        <a:pt x="2397" y="190335"/>
                      </a:cubicBezTo>
                      <a:cubicBezTo>
                        <a:pt x="2877" y="190815"/>
                        <a:pt x="2877" y="191294"/>
                        <a:pt x="3356" y="191774"/>
                      </a:cubicBezTo>
                      <a:cubicBezTo>
                        <a:pt x="4316" y="193212"/>
                        <a:pt x="5274" y="194649"/>
                        <a:pt x="6233" y="196088"/>
                      </a:cubicBezTo>
                      <a:cubicBezTo>
                        <a:pt x="6233" y="196568"/>
                        <a:pt x="6713" y="196568"/>
                        <a:pt x="6713" y="197047"/>
                      </a:cubicBezTo>
                      <a:cubicBezTo>
                        <a:pt x="8150" y="198965"/>
                        <a:pt x="9589" y="200404"/>
                        <a:pt x="11507" y="202321"/>
                      </a:cubicBezTo>
                      <a:cubicBezTo>
                        <a:pt x="11986" y="202801"/>
                        <a:pt x="12466" y="203279"/>
                        <a:pt x="12944" y="203759"/>
                      </a:cubicBezTo>
                      <a:cubicBezTo>
                        <a:pt x="14383" y="205198"/>
                        <a:pt x="15822" y="206157"/>
                        <a:pt x="17739" y="207595"/>
                      </a:cubicBezTo>
                      <a:cubicBezTo>
                        <a:pt x="18699" y="208074"/>
                        <a:pt x="19177" y="208554"/>
                        <a:pt x="20136" y="209032"/>
                      </a:cubicBezTo>
                      <a:cubicBezTo>
                        <a:pt x="22054" y="210471"/>
                        <a:pt x="23972" y="211430"/>
                        <a:pt x="25890" y="212868"/>
                      </a:cubicBezTo>
                      <a:cubicBezTo>
                        <a:pt x="26369" y="213348"/>
                        <a:pt x="27327" y="213827"/>
                        <a:pt x="27807" y="214307"/>
                      </a:cubicBezTo>
                      <a:cubicBezTo>
                        <a:pt x="28287" y="214307"/>
                        <a:pt x="28287" y="214787"/>
                        <a:pt x="28766" y="214787"/>
                      </a:cubicBezTo>
                      <a:cubicBezTo>
                        <a:pt x="31163" y="216224"/>
                        <a:pt x="33560" y="217662"/>
                        <a:pt x="36437" y="219101"/>
                      </a:cubicBezTo>
                      <a:cubicBezTo>
                        <a:pt x="36916" y="219581"/>
                        <a:pt x="37876" y="219581"/>
                        <a:pt x="38355" y="220060"/>
                      </a:cubicBezTo>
                      <a:cubicBezTo>
                        <a:pt x="41232" y="221498"/>
                        <a:pt x="44588" y="222937"/>
                        <a:pt x="47943" y="224854"/>
                      </a:cubicBezTo>
                      <a:cubicBezTo>
                        <a:pt x="47943" y="224854"/>
                        <a:pt x="48423" y="224854"/>
                        <a:pt x="48423" y="225334"/>
                      </a:cubicBezTo>
                      <a:cubicBezTo>
                        <a:pt x="50820" y="226292"/>
                        <a:pt x="53696" y="227731"/>
                        <a:pt x="56573" y="228690"/>
                      </a:cubicBezTo>
                      <a:cubicBezTo>
                        <a:pt x="57532" y="229170"/>
                        <a:pt x="58012" y="229170"/>
                        <a:pt x="58971" y="229648"/>
                      </a:cubicBezTo>
                      <a:cubicBezTo>
                        <a:pt x="61368" y="230607"/>
                        <a:pt x="63765" y="231567"/>
                        <a:pt x="66162" y="232525"/>
                      </a:cubicBezTo>
                      <a:cubicBezTo>
                        <a:pt x="68559" y="233484"/>
                        <a:pt x="70956" y="234443"/>
                        <a:pt x="73354" y="234923"/>
                      </a:cubicBezTo>
                      <a:cubicBezTo>
                        <a:pt x="75751" y="235881"/>
                        <a:pt x="78628" y="236840"/>
                        <a:pt x="81025" y="237320"/>
                      </a:cubicBezTo>
                      <a:cubicBezTo>
                        <a:pt x="82942" y="237798"/>
                        <a:pt x="84381" y="238278"/>
                        <a:pt x="86298" y="239237"/>
                      </a:cubicBezTo>
                      <a:cubicBezTo>
                        <a:pt x="87257" y="239717"/>
                        <a:pt x="88217" y="239717"/>
                        <a:pt x="89175" y="240196"/>
                      </a:cubicBezTo>
                      <a:cubicBezTo>
                        <a:pt x="91572" y="240676"/>
                        <a:pt x="93490" y="241634"/>
                        <a:pt x="95887" y="242114"/>
                      </a:cubicBezTo>
                      <a:cubicBezTo>
                        <a:pt x="99243" y="243073"/>
                        <a:pt x="102120" y="244031"/>
                        <a:pt x="105475" y="244990"/>
                      </a:cubicBezTo>
                      <a:cubicBezTo>
                        <a:pt x="107873" y="245470"/>
                        <a:pt x="110270" y="246428"/>
                        <a:pt x="112667" y="246908"/>
                      </a:cubicBezTo>
                      <a:cubicBezTo>
                        <a:pt x="114105" y="247387"/>
                        <a:pt x="115544" y="247867"/>
                        <a:pt x="117461" y="248347"/>
                      </a:cubicBezTo>
                      <a:cubicBezTo>
                        <a:pt x="119380" y="248826"/>
                        <a:pt x="121777" y="249306"/>
                        <a:pt x="123694" y="249784"/>
                      </a:cubicBezTo>
                      <a:cubicBezTo>
                        <a:pt x="126091" y="250264"/>
                        <a:pt x="128009" y="250744"/>
                        <a:pt x="130406" y="251223"/>
                      </a:cubicBezTo>
                      <a:cubicBezTo>
                        <a:pt x="134721" y="252181"/>
                        <a:pt x="139036" y="253141"/>
                        <a:pt x="143351" y="254100"/>
                      </a:cubicBezTo>
                      <a:cubicBezTo>
                        <a:pt x="145269" y="254579"/>
                        <a:pt x="147666" y="255059"/>
                        <a:pt x="149583" y="255538"/>
                      </a:cubicBezTo>
                      <a:cubicBezTo>
                        <a:pt x="150063" y="255538"/>
                        <a:pt x="150543" y="256017"/>
                        <a:pt x="151502" y="256017"/>
                      </a:cubicBezTo>
                      <a:cubicBezTo>
                        <a:pt x="157255" y="257456"/>
                        <a:pt x="163487" y="258414"/>
                        <a:pt x="170199" y="259853"/>
                      </a:cubicBezTo>
                      <a:cubicBezTo>
                        <a:pt x="170679" y="259853"/>
                        <a:pt x="171158" y="259853"/>
                        <a:pt x="171638" y="260333"/>
                      </a:cubicBezTo>
                      <a:cubicBezTo>
                        <a:pt x="177390" y="261291"/>
                        <a:pt x="183143" y="262730"/>
                        <a:pt x="189376" y="263689"/>
                      </a:cubicBezTo>
                      <a:cubicBezTo>
                        <a:pt x="190815" y="264167"/>
                        <a:pt x="192253" y="264167"/>
                        <a:pt x="193692" y="264647"/>
                      </a:cubicBezTo>
                      <a:cubicBezTo>
                        <a:pt x="200404" y="265606"/>
                        <a:pt x="207115" y="267044"/>
                        <a:pt x="213828" y="268003"/>
                      </a:cubicBezTo>
                      <a:cubicBezTo>
                        <a:pt x="216225" y="268483"/>
                        <a:pt x="218142" y="268483"/>
                        <a:pt x="220540" y="268962"/>
                      </a:cubicBezTo>
                      <a:cubicBezTo>
                        <a:pt x="223895" y="269442"/>
                        <a:pt x="227731" y="269921"/>
                        <a:pt x="231087" y="270400"/>
                      </a:cubicBezTo>
                      <a:cubicBezTo>
                        <a:pt x="232047" y="270400"/>
                        <a:pt x="233484" y="270880"/>
                        <a:pt x="234444" y="270880"/>
                      </a:cubicBezTo>
                      <a:cubicBezTo>
                        <a:pt x="238758" y="271359"/>
                        <a:pt x="242594" y="271839"/>
                        <a:pt x="246908" y="272797"/>
                      </a:cubicBezTo>
                      <a:cubicBezTo>
                        <a:pt x="250264" y="273277"/>
                        <a:pt x="254100" y="273756"/>
                        <a:pt x="257936" y="274236"/>
                      </a:cubicBezTo>
                      <a:cubicBezTo>
                        <a:pt x="262250" y="274716"/>
                        <a:pt x="266566" y="275195"/>
                        <a:pt x="270880" y="275674"/>
                      </a:cubicBezTo>
                      <a:cubicBezTo>
                        <a:pt x="273757" y="276153"/>
                        <a:pt x="276633" y="276153"/>
                        <a:pt x="279030" y="276633"/>
                      </a:cubicBezTo>
                      <a:cubicBezTo>
                        <a:pt x="279990" y="276633"/>
                        <a:pt x="280469" y="276633"/>
                        <a:pt x="281427" y="277113"/>
                      </a:cubicBezTo>
                      <a:cubicBezTo>
                        <a:pt x="289099" y="278072"/>
                        <a:pt x="296770" y="279030"/>
                        <a:pt x="304440" y="279510"/>
                      </a:cubicBezTo>
                      <a:cubicBezTo>
                        <a:pt x="305399" y="279510"/>
                        <a:pt x="306838" y="279989"/>
                        <a:pt x="307796" y="279989"/>
                      </a:cubicBezTo>
                      <a:cubicBezTo>
                        <a:pt x="316426" y="280947"/>
                        <a:pt x="325536" y="281907"/>
                        <a:pt x="334645" y="282386"/>
                      </a:cubicBezTo>
                      <a:cubicBezTo>
                        <a:pt x="335125" y="282386"/>
                        <a:pt x="335604" y="282386"/>
                        <a:pt x="336084" y="282386"/>
                      </a:cubicBezTo>
                      <a:cubicBezTo>
                        <a:pt x="337042" y="282386"/>
                        <a:pt x="338481" y="282386"/>
                        <a:pt x="339919" y="282866"/>
                      </a:cubicBezTo>
                      <a:cubicBezTo>
                        <a:pt x="349987" y="283825"/>
                        <a:pt x="360534" y="284783"/>
                        <a:pt x="371082" y="285263"/>
                      </a:cubicBezTo>
                      <a:cubicBezTo>
                        <a:pt x="373480" y="285263"/>
                        <a:pt x="375877" y="285742"/>
                        <a:pt x="377794" y="285742"/>
                      </a:cubicBezTo>
                      <a:cubicBezTo>
                        <a:pt x="389300" y="286702"/>
                        <a:pt x="400807" y="287180"/>
                        <a:pt x="412313" y="288139"/>
                      </a:cubicBezTo>
                      <a:cubicBezTo>
                        <a:pt x="413272" y="288139"/>
                        <a:pt x="414231" y="288139"/>
                        <a:pt x="414710" y="288139"/>
                      </a:cubicBezTo>
                      <a:cubicBezTo>
                        <a:pt x="416629" y="288139"/>
                        <a:pt x="418546" y="288139"/>
                        <a:pt x="420943" y="288619"/>
                      </a:cubicBezTo>
                      <a:cubicBezTo>
                        <a:pt x="428135" y="289099"/>
                        <a:pt x="435326" y="289578"/>
                        <a:pt x="442038" y="289578"/>
                      </a:cubicBezTo>
                      <a:cubicBezTo>
                        <a:pt x="445395" y="289578"/>
                        <a:pt x="448750" y="290057"/>
                        <a:pt x="452106" y="290057"/>
                      </a:cubicBezTo>
                      <a:cubicBezTo>
                        <a:pt x="459778" y="290536"/>
                        <a:pt x="467448" y="290536"/>
                        <a:pt x="475119" y="291016"/>
                      </a:cubicBezTo>
                      <a:cubicBezTo>
                        <a:pt x="477516" y="291016"/>
                        <a:pt x="479914" y="291016"/>
                        <a:pt x="482311" y="291496"/>
                      </a:cubicBezTo>
                      <a:cubicBezTo>
                        <a:pt x="492378" y="291975"/>
                        <a:pt x="502447" y="291975"/>
                        <a:pt x="512515" y="292455"/>
                      </a:cubicBezTo>
                      <a:cubicBezTo>
                        <a:pt x="514913" y="292455"/>
                        <a:pt x="517310" y="292455"/>
                        <a:pt x="519227" y="292455"/>
                      </a:cubicBezTo>
                      <a:cubicBezTo>
                        <a:pt x="526898" y="292455"/>
                        <a:pt x="535049" y="292933"/>
                        <a:pt x="542719" y="292933"/>
                      </a:cubicBezTo>
                      <a:cubicBezTo>
                        <a:pt x="546076" y="292933"/>
                        <a:pt x="549432" y="292933"/>
                        <a:pt x="552787" y="292933"/>
                      </a:cubicBezTo>
                      <a:cubicBezTo>
                        <a:pt x="559979" y="292933"/>
                        <a:pt x="567170" y="292933"/>
                        <a:pt x="574362" y="292933"/>
                      </a:cubicBezTo>
                      <a:cubicBezTo>
                        <a:pt x="577239" y="292933"/>
                        <a:pt x="580595" y="292933"/>
                        <a:pt x="583471" y="292933"/>
                      </a:cubicBezTo>
                      <a:cubicBezTo>
                        <a:pt x="593059" y="292933"/>
                        <a:pt x="602648" y="292933"/>
                        <a:pt x="611758" y="292455"/>
                      </a:cubicBezTo>
                      <a:cubicBezTo>
                        <a:pt x="612237" y="292455"/>
                        <a:pt x="612717" y="292455"/>
                        <a:pt x="613196" y="292455"/>
                      </a:cubicBezTo>
                      <a:cubicBezTo>
                        <a:pt x="623264" y="292455"/>
                        <a:pt x="632853" y="291975"/>
                        <a:pt x="642921" y="291975"/>
                      </a:cubicBezTo>
                      <a:cubicBezTo>
                        <a:pt x="645797" y="291975"/>
                        <a:pt x="648674" y="291975"/>
                        <a:pt x="652030" y="291496"/>
                      </a:cubicBezTo>
                      <a:cubicBezTo>
                        <a:pt x="659221" y="291496"/>
                        <a:pt x="665934" y="291016"/>
                        <a:pt x="673126" y="290536"/>
                      </a:cubicBezTo>
                      <a:cubicBezTo>
                        <a:pt x="675043" y="290536"/>
                        <a:pt x="676482" y="290536"/>
                        <a:pt x="678399" y="290536"/>
                      </a:cubicBezTo>
                      <a:cubicBezTo>
                        <a:pt x="679837" y="290536"/>
                        <a:pt x="680796" y="290536"/>
                        <a:pt x="682234" y="290536"/>
                      </a:cubicBezTo>
                      <a:cubicBezTo>
                        <a:pt x="693740" y="290057"/>
                        <a:pt x="705726" y="289578"/>
                        <a:pt x="716753" y="288619"/>
                      </a:cubicBezTo>
                      <a:cubicBezTo>
                        <a:pt x="718192" y="288619"/>
                        <a:pt x="720109" y="288619"/>
                        <a:pt x="721548" y="288139"/>
                      </a:cubicBezTo>
                      <a:cubicBezTo>
                        <a:pt x="732095" y="287660"/>
                        <a:pt x="742644" y="286702"/>
                        <a:pt x="752711" y="286222"/>
                      </a:cubicBezTo>
                      <a:cubicBezTo>
                        <a:pt x="754150" y="286222"/>
                        <a:pt x="755588" y="286222"/>
                        <a:pt x="757027" y="285742"/>
                      </a:cubicBezTo>
                      <a:cubicBezTo>
                        <a:pt x="757985" y="285742"/>
                        <a:pt x="758944" y="285742"/>
                        <a:pt x="759424" y="285742"/>
                      </a:cubicBezTo>
                      <a:cubicBezTo>
                        <a:pt x="767094" y="285263"/>
                        <a:pt x="774286" y="284783"/>
                        <a:pt x="781957" y="283825"/>
                      </a:cubicBezTo>
                      <a:cubicBezTo>
                        <a:pt x="783395" y="283825"/>
                        <a:pt x="784833" y="283825"/>
                        <a:pt x="785793" y="283345"/>
                      </a:cubicBezTo>
                      <a:cubicBezTo>
                        <a:pt x="794422" y="282386"/>
                        <a:pt x="803052" y="281907"/>
                        <a:pt x="811682" y="280947"/>
                      </a:cubicBezTo>
                      <a:cubicBezTo>
                        <a:pt x="812161" y="280947"/>
                        <a:pt x="812640" y="280947"/>
                        <a:pt x="813120" y="280947"/>
                      </a:cubicBezTo>
                      <a:cubicBezTo>
                        <a:pt x="815996" y="280469"/>
                        <a:pt x="818393" y="280469"/>
                        <a:pt x="821270" y="279989"/>
                      </a:cubicBezTo>
                      <a:cubicBezTo>
                        <a:pt x="825585" y="279510"/>
                        <a:pt x="829900" y="279030"/>
                        <a:pt x="834695" y="278550"/>
                      </a:cubicBezTo>
                      <a:cubicBezTo>
                        <a:pt x="838050" y="278072"/>
                        <a:pt x="841406" y="277592"/>
                        <a:pt x="844762" y="277113"/>
                      </a:cubicBezTo>
                      <a:cubicBezTo>
                        <a:pt x="849078" y="276633"/>
                        <a:pt x="853392" y="276153"/>
                        <a:pt x="857228" y="275674"/>
                      </a:cubicBezTo>
                      <a:cubicBezTo>
                        <a:pt x="858186" y="275674"/>
                        <a:pt x="859145" y="275674"/>
                        <a:pt x="860105" y="275195"/>
                      </a:cubicBezTo>
                      <a:cubicBezTo>
                        <a:pt x="862981" y="274716"/>
                        <a:pt x="865858" y="274236"/>
                        <a:pt x="868255" y="274236"/>
                      </a:cubicBezTo>
                      <a:cubicBezTo>
                        <a:pt x="871611" y="273756"/>
                        <a:pt x="874488" y="273277"/>
                        <a:pt x="877844" y="272797"/>
                      </a:cubicBezTo>
                      <a:cubicBezTo>
                        <a:pt x="881679" y="272319"/>
                        <a:pt x="885035" y="271839"/>
                        <a:pt x="888871" y="270880"/>
                      </a:cubicBezTo>
                      <a:cubicBezTo>
                        <a:pt x="891747" y="270400"/>
                        <a:pt x="895103" y="269921"/>
                        <a:pt x="897980" y="269442"/>
                      </a:cubicBezTo>
                      <a:cubicBezTo>
                        <a:pt x="898460" y="269442"/>
                        <a:pt x="899418" y="269442"/>
                        <a:pt x="899897" y="268962"/>
                      </a:cubicBezTo>
                      <a:cubicBezTo>
                        <a:pt x="903254" y="268483"/>
                        <a:pt x="906130" y="268003"/>
                        <a:pt x="909486" y="267524"/>
                      </a:cubicBezTo>
                      <a:cubicBezTo>
                        <a:pt x="911883" y="267044"/>
                        <a:pt x="914760" y="266564"/>
                        <a:pt x="917157" y="266086"/>
                      </a:cubicBezTo>
                      <a:cubicBezTo>
                        <a:pt x="921471" y="265127"/>
                        <a:pt x="925307" y="264647"/>
                        <a:pt x="929143" y="263689"/>
                      </a:cubicBezTo>
                      <a:cubicBezTo>
                        <a:pt x="931060" y="263209"/>
                        <a:pt x="933457" y="262730"/>
                        <a:pt x="935376" y="262250"/>
                      </a:cubicBezTo>
                      <a:cubicBezTo>
                        <a:pt x="935376" y="262250"/>
                        <a:pt x="935854" y="262250"/>
                        <a:pt x="935854" y="262250"/>
                      </a:cubicBezTo>
                      <a:cubicBezTo>
                        <a:pt x="941609" y="261291"/>
                        <a:pt x="947362" y="259853"/>
                        <a:pt x="953115" y="258414"/>
                      </a:cubicBezTo>
                      <a:cubicBezTo>
                        <a:pt x="958389" y="256976"/>
                        <a:pt x="963662" y="256017"/>
                        <a:pt x="968936" y="254579"/>
                      </a:cubicBezTo>
                      <a:cubicBezTo>
                        <a:pt x="968936" y="254579"/>
                        <a:pt x="969415" y="254579"/>
                        <a:pt x="969415" y="254579"/>
                      </a:cubicBezTo>
                      <a:cubicBezTo>
                        <a:pt x="970853" y="254100"/>
                        <a:pt x="971812" y="254100"/>
                        <a:pt x="973251" y="253620"/>
                      </a:cubicBezTo>
                      <a:cubicBezTo>
                        <a:pt x="977086" y="252661"/>
                        <a:pt x="980442" y="251703"/>
                        <a:pt x="983798" y="250744"/>
                      </a:cubicBezTo>
                      <a:cubicBezTo>
                        <a:pt x="985716" y="250264"/>
                        <a:pt x="987155" y="249784"/>
                        <a:pt x="989072" y="249306"/>
                      </a:cubicBezTo>
                      <a:cubicBezTo>
                        <a:pt x="991949" y="248347"/>
                        <a:pt x="994825" y="247387"/>
                        <a:pt x="997702" y="246908"/>
                      </a:cubicBezTo>
                      <a:cubicBezTo>
                        <a:pt x="998181" y="246908"/>
                        <a:pt x="999141" y="246428"/>
                        <a:pt x="999619" y="246428"/>
                      </a:cubicBezTo>
                      <a:cubicBezTo>
                        <a:pt x="1000578" y="245950"/>
                        <a:pt x="1001538" y="245950"/>
                        <a:pt x="1002496" y="245470"/>
                      </a:cubicBezTo>
                      <a:cubicBezTo>
                        <a:pt x="1005852" y="244511"/>
                        <a:pt x="1009208" y="243553"/>
                        <a:pt x="1012085" y="242114"/>
                      </a:cubicBezTo>
                      <a:cubicBezTo>
                        <a:pt x="1013524" y="241634"/>
                        <a:pt x="1014961" y="241155"/>
                        <a:pt x="1016400" y="240676"/>
                      </a:cubicBezTo>
                      <a:cubicBezTo>
                        <a:pt x="1019755" y="239237"/>
                        <a:pt x="1023591" y="238278"/>
                        <a:pt x="1026468" y="236840"/>
                      </a:cubicBezTo>
                      <a:cubicBezTo>
                        <a:pt x="1026947" y="236840"/>
                        <a:pt x="1027427" y="236361"/>
                        <a:pt x="1027907" y="236361"/>
                      </a:cubicBezTo>
                      <a:cubicBezTo>
                        <a:pt x="1027907" y="236361"/>
                        <a:pt x="1027907" y="236361"/>
                        <a:pt x="1028385" y="236361"/>
                      </a:cubicBezTo>
                      <a:cubicBezTo>
                        <a:pt x="1028865" y="236361"/>
                        <a:pt x="1029344" y="235881"/>
                        <a:pt x="1029824" y="235881"/>
                      </a:cubicBezTo>
                      <a:cubicBezTo>
                        <a:pt x="1032221" y="234923"/>
                        <a:pt x="1034618" y="233964"/>
                        <a:pt x="1036536" y="233004"/>
                      </a:cubicBezTo>
                      <a:cubicBezTo>
                        <a:pt x="1037495" y="232525"/>
                        <a:pt x="1038454" y="232045"/>
                        <a:pt x="1038933" y="231567"/>
                      </a:cubicBezTo>
                      <a:cubicBezTo>
                        <a:pt x="1040851" y="230607"/>
                        <a:pt x="1042290" y="229648"/>
                        <a:pt x="1044207" y="229170"/>
                      </a:cubicBezTo>
                      <a:cubicBezTo>
                        <a:pt x="1045166" y="228690"/>
                        <a:pt x="1045645" y="228210"/>
                        <a:pt x="1046604" y="227731"/>
                      </a:cubicBezTo>
                      <a:cubicBezTo>
                        <a:pt x="1048521" y="226772"/>
                        <a:pt x="1050440" y="225813"/>
                        <a:pt x="1051878" y="224854"/>
                      </a:cubicBezTo>
                      <a:cubicBezTo>
                        <a:pt x="1052357" y="224375"/>
                        <a:pt x="1052837" y="224375"/>
                        <a:pt x="1053316" y="223895"/>
                      </a:cubicBezTo>
                      <a:cubicBezTo>
                        <a:pt x="1053316" y="223895"/>
                        <a:pt x="1053796" y="223895"/>
                        <a:pt x="1053796" y="223895"/>
                      </a:cubicBezTo>
                      <a:cubicBezTo>
                        <a:pt x="1055713" y="222457"/>
                        <a:pt x="1057631" y="221498"/>
                        <a:pt x="1059549" y="220060"/>
                      </a:cubicBezTo>
                      <a:cubicBezTo>
                        <a:pt x="1060029" y="219581"/>
                        <a:pt x="1060029" y="219581"/>
                        <a:pt x="1060507" y="219101"/>
                      </a:cubicBezTo>
                      <a:cubicBezTo>
                        <a:pt x="1061946" y="218142"/>
                        <a:pt x="1063384" y="217184"/>
                        <a:pt x="1064343" y="215745"/>
                      </a:cubicBezTo>
                      <a:cubicBezTo>
                        <a:pt x="1068659" y="216704"/>
                        <a:pt x="1069137" y="216224"/>
                        <a:pt x="1069617" y="21574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0" name="Freeform: Shape 739">
                  <a:extLst>
                    <a:ext uri="{FF2B5EF4-FFF2-40B4-BE49-F238E27FC236}">
                      <a16:creationId xmlns:a16="http://schemas.microsoft.com/office/drawing/2014/main" id="{17C10A1F-9E84-4CAA-8B4B-46BB30A07358}"/>
                    </a:ext>
                  </a:extLst>
                </p:cNvPr>
                <p:cNvSpPr/>
                <p:nvPr/>
              </p:nvSpPr>
              <p:spPr>
                <a:xfrm>
                  <a:off x="13680161" y="10756754"/>
                  <a:ext cx="634291" cy="158213"/>
                </a:xfrm>
                <a:custGeom>
                  <a:avLst/>
                  <a:gdLst>
                    <a:gd name="connsiteX0" fmla="*/ 439642 w 634291"/>
                    <a:gd name="connsiteY0" fmla="*/ 58012 h 158213"/>
                    <a:gd name="connsiteX1" fmla="*/ 0 w 634291"/>
                    <a:gd name="connsiteY1" fmla="*/ 0 h 158213"/>
                    <a:gd name="connsiteX2" fmla="*/ 0 w 634291"/>
                    <a:gd name="connsiteY2" fmla="*/ 104037 h 158213"/>
                    <a:gd name="connsiteX3" fmla="*/ 1918 w 634291"/>
                    <a:gd name="connsiteY3" fmla="*/ 104517 h 158213"/>
                    <a:gd name="connsiteX4" fmla="*/ 4794 w 634291"/>
                    <a:gd name="connsiteY4" fmla="*/ 105475 h 158213"/>
                    <a:gd name="connsiteX5" fmla="*/ 11507 w 634291"/>
                    <a:gd name="connsiteY5" fmla="*/ 107394 h 158213"/>
                    <a:gd name="connsiteX6" fmla="*/ 21096 w 634291"/>
                    <a:gd name="connsiteY6" fmla="*/ 110270 h 158213"/>
                    <a:gd name="connsiteX7" fmla="*/ 28287 w 634291"/>
                    <a:gd name="connsiteY7" fmla="*/ 112188 h 158213"/>
                    <a:gd name="connsiteX8" fmla="*/ 33082 w 634291"/>
                    <a:gd name="connsiteY8" fmla="*/ 113626 h 158213"/>
                    <a:gd name="connsiteX9" fmla="*/ 39315 w 634291"/>
                    <a:gd name="connsiteY9" fmla="*/ 115064 h 158213"/>
                    <a:gd name="connsiteX10" fmla="*/ 46026 w 634291"/>
                    <a:gd name="connsiteY10" fmla="*/ 116503 h 158213"/>
                    <a:gd name="connsiteX11" fmla="*/ 58971 w 634291"/>
                    <a:gd name="connsiteY11" fmla="*/ 119380 h 158213"/>
                    <a:gd name="connsiteX12" fmla="*/ 65203 w 634291"/>
                    <a:gd name="connsiteY12" fmla="*/ 120817 h 158213"/>
                    <a:gd name="connsiteX13" fmla="*/ 67121 w 634291"/>
                    <a:gd name="connsiteY13" fmla="*/ 121297 h 158213"/>
                    <a:gd name="connsiteX14" fmla="*/ 85819 w 634291"/>
                    <a:gd name="connsiteY14" fmla="*/ 125133 h 158213"/>
                    <a:gd name="connsiteX15" fmla="*/ 87258 w 634291"/>
                    <a:gd name="connsiteY15" fmla="*/ 125611 h 158213"/>
                    <a:gd name="connsiteX16" fmla="*/ 104997 w 634291"/>
                    <a:gd name="connsiteY16" fmla="*/ 128968 h 158213"/>
                    <a:gd name="connsiteX17" fmla="*/ 109311 w 634291"/>
                    <a:gd name="connsiteY17" fmla="*/ 129927 h 158213"/>
                    <a:gd name="connsiteX18" fmla="*/ 129447 w 634291"/>
                    <a:gd name="connsiteY18" fmla="*/ 133283 h 158213"/>
                    <a:gd name="connsiteX19" fmla="*/ 136160 w 634291"/>
                    <a:gd name="connsiteY19" fmla="*/ 134241 h 158213"/>
                    <a:gd name="connsiteX20" fmla="*/ 146707 w 634291"/>
                    <a:gd name="connsiteY20" fmla="*/ 135680 h 158213"/>
                    <a:gd name="connsiteX21" fmla="*/ 150063 w 634291"/>
                    <a:gd name="connsiteY21" fmla="*/ 136160 h 158213"/>
                    <a:gd name="connsiteX22" fmla="*/ 162529 w 634291"/>
                    <a:gd name="connsiteY22" fmla="*/ 138077 h 158213"/>
                    <a:gd name="connsiteX23" fmla="*/ 173556 w 634291"/>
                    <a:gd name="connsiteY23" fmla="*/ 139516 h 158213"/>
                    <a:gd name="connsiteX24" fmla="*/ 186500 w 634291"/>
                    <a:gd name="connsiteY24" fmla="*/ 140954 h 158213"/>
                    <a:gd name="connsiteX25" fmla="*/ 194651 w 634291"/>
                    <a:gd name="connsiteY25" fmla="*/ 141913 h 158213"/>
                    <a:gd name="connsiteX26" fmla="*/ 197048 w 634291"/>
                    <a:gd name="connsiteY26" fmla="*/ 142392 h 158213"/>
                    <a:gd name="connsiteX27" fmla="*/ 220061 w 634291"/>
                    <a:gd name="connsiteY27" fmla="*/ 144789 h 158213"/>
                    <a:gd name="connsiteX28" fmla="*/ 223417 w 634291"/>
                    <a:gd name="connsiteY28" fmla="*/ 145269 h 158213"/>
                    <a:gd name="connsiteX29" fmla="*/ 250265 w 634291"/>
                    <a:gd name="connsiteY29" fmla="*/ 147666 h 158213"/>
                    <a:gd name="connsiteX30" fmla="*/ 251703 w 634291"/>
                    <a:gd name="connsiteY30" fmla="*/ 147666 h 158213"/>
                    <a:gd name="connsiteX31" fmla="*/ 255538 w 634291"/>
                    <a:gd name="connsiteY31" fmla="*/ 148146 h 158213"/>
                    <a:gd name="connsiteX32" fmla="*/ 286702 w 634291"/>
                    <a:gd name="connsiteY32" fmla="*/ 150543 h 158213"/>
                    <a:gd name="connsiteX33" fmla="*/ 293414 w 634291"/>
                    <a:gd name="connsiteY33" fmla="*/ 151022 h 158213"/>
                    <a:gd name="connsiteX34" fmla="*/ 327933 w 634291"/>
                    <a:gd name="connsiteY34" fmla="*/ 153419 h 158213"/>
                    <a:gd name="connsiteX35" fmla="*/ 330331 w 634291"/>
                    <a:gd name="connsiteY35" fmla="*/ 153419 h 158213"/>
                    <a:gd name="connsiteX36" fmla="*/ 336563 w 634291"/>
                    <a:gd name="connsiteY36" fmla="*/ 153899 h 158213"/>
                    <a:gd name="connsiteX37" fmla="*/ 357658 w 634291"/>
                    <a:gd name="connsiteY37" fmla="*/ 154857 h 158213"/>
                    <a:gd name="connsiteX38" fmla="*/ 367727 w 634291"/>
                    <a:gd name="connsiteY38" fmla="*/ 155337 h 158213"/>
                    <a:gd name="connsiteX39" fmla="*/ 390739 w 634291"/>
                    <a:gd name="connsiteY39" fmla="*/ 156296 h 158213"/>
                    <a:gd name="connsiteX40" fmla="*/ 397930 w 634291"/>
                    <a:gd name="connsiteY40" fmla="*/ 156775 h 158213"/>
                    <a:gd name="connsiteX41" fmla="*/ 428135 w 634291"/>
                    <a:gd name="connsiteY41" fmla="*/ 157734 h 158213"/>
                    <a:gd name="connsiteX42" fmla="*/ 434847 w 634291"/>
                    <a:gd name="connsiteY42" fmla="*/ 157734 h 158213"/>
                    <a:gd name="connsiteX43" fmla="*/ 458339 w 634291"/>
                    <a:gd name="connsiteY43" fmla="*/ 158213 h 158213"/>
                    <a:gd name="connsiteX44" fmla="*/ 468408 w 634291"/>
                    <a:gd name="connsiteY44" fmla="*/ 158213 h 158213"/>
                    <a:gd name="connsiteX45" fmla="*/ 489982 w 634291"/>
                    <a:gd name="connsiteY45" fmla="*/ 158213 h 158213"/>
                    <a:gd name="connsiteX46" fmla="*/ 499091 w 634291"/>
                    <a:gd name="connsiteY46" fmla="*/ 158213 h 158213"/>
                    <a:gd name="connsiteX47" fmla="*/ 527377 w 634291"/>
                    <a:gd name="connsiteY47" fmla="*/ 157734 h 158213"/>
                    <a:gd name="connsiteX48" fmla="*/ 528816 w 634291"/>
                    <a:gd name="connsiteY48" fmla="*/ 157734 h 158213"/>
                    <a:gd name="connsiteX49" fmla="*/ 558540 w 634291"/>
                    <a:gd name="connsiteY49" fmla="*/ 157255 h 158213"/>
                    <a:gd name="connsiteX50" fmla="*/ 567650 w 634291"/>
                    <a:gd name="connsiteY50" fmla="*/ 156775 h 158213"/>
                    <a:gd name="connsiteX51" fmla="*/ 588745 w 634291"/>
                    <a:gd name="connsiteY51" fmla="*/ 155816 h 158213"/>
                    <a:gd name="connsiteX52" fmla="*/ 594019 w 634291"/>
                    <a:gd name="connsiteY52" fmla="*/ 155816 h 158213"/>
                    <a:gd name="connsiteX53" fmla="*/ 597855 w 634291"/>
                    <a:gd name="connsiteY53" fmla="*/ 155816 h 158213"/>
                    <a:gd name="connsiteX54" fmla="*/ 632374 w 634291"/>
                    <a:gd name="connsiteY54" fmla="*/ 153899 h 158213"/>
                    <a:gd name="connsiteX55" fmla="*/ 634291 w 634291"/>
                    <a:gd name="connsiteY55" fmla="*/ 153899 h 158213"/>
                    <a:gd name="connsiteX56" fmla="*/ 634291 w 634291"/>
                    <a:gd name="connsiteY56" fmla="*/ 48423 h 158213"/>
                    <a:gd name="connsiteX57" fmla="*/ 439642 w 634291"/>
                    <a:gd name="connsiteY57" fmla="*/ 58012 h 158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</a:cxnLst>
                  <a:rect l="l" t="t" r="r" b="b"/>
                  <a:pathLst>
                    <a:path w="634291" h="158213">
                      <a:moveTo>
                        <a:pt x="439642" y="58012"/>
                      </a:moveTo>
                      <a:cubicBezTo>
                        <a:pt x="270880" y="58012"/>
                        <a:pt x="116983" y="35958"/>
                        <a:pt x="0" y="0"/>
                      </a:cubicBezTo>
                      <a:lnTo>
                        <a:pt x="0" y="104037"/>
                      </a:lnTo>
                      <a:cubicBezTo>
                        <a:pt x="480" y="104037"/>
                        <a:pt x="1439" y="104517"/>
                        <a:pt x="1918" y="104517"/>
                      </a:cubicBezTo>
                      <a:cubicBezTo>
                        <a:pt x="2877" y="104997"/>
                        <a:pt x="3836" y="104997"/>
                        <a:pt x="4794" y="105475"/>
                      </a:cubicBezTo>
                      <a:cubicBezTo>
                        <a:pt x="7192" y="105955"/>
                        <a:pt x="9110" y="106914"/>
                        <a:pt x="11507" y="107394"/>
                      </a:cubicBezTo>
                      <a:cubicBezTo>
                        <a:pt x="14863" y="108352"/>
                        <a:pt x="17740" y="109311"/>
                        <a:pt x="21096" y="110270"/>
                      </a:cubicBezTo>
                      <a:cubicBezTo>
                        <a:pt x="23493" y="110750"/>
                        <a:pt x="25890" y="111708"/>
                        <a:pt x="28287" y="112188"/>
                      </a:cubicBezTo>
                      <a:cubicBezTo>
                        <a:pt x="29726" y="112667"/>
                        <a:pt x="31163" y="113147"/>
                        <a:pt x="33082" y="113626"/>
                      </a:cubicBezTo>
                      <a:cubicBezTo>
                        <a:pt x="34999" y="114105"/>
                        <a:pt x="37396" y="114585"/>
                        <a:pt x="39315" y="115064"/>
                      </a:cubicBezTo>
                      <a:cubicBezTo>
                        <a:pt x="41712" y="115544"/>
                        <a:pt x="43629" y="116023"/>
                        <a:pt x="46026" y="116503"/>
                      </a:cubicBezTo>
                      <a:cubicBezTo>
                        <a:pt x="50341" y="117461"/>
                        <a:pt x="54656" y="118420"/>
                        <a:pt x="58971" y="119380"/>
                      </a:cubicBezTo>
                      <a:cubicBezTo>
                        <a:pt x="60889" y="119858"/>
                        <a:pt x="63286" y="120338"/>
                        <a:pt x="65203" y="120817"/>
                      </a:cubicBezTo>
                      <a:cubicBezTo>
                        <a:pt x="65683" y="120817"/>
                        <a:pt x="66162" y="121297"/>
                        <a:pt x="67121" y="121297"/>
                      </a:cubicBezTo>
                      <a:cubicBezTo>
                        <a:pt x="72875" y="122736"/>
                        <a:pt x="79107" y="123694"/>
                        <a:pt x="85819" y="125133"/>
                      </a:cubicBezTo>
                      <a:cubicBezTo>
                        <a:pt x="86298" y="125133"/>
                        <a:pt x="86778" y="125133"/>
                        <a:pt x="87258" y="125611"/>
                      </a:cubicBezTo>
                      <a:cubicBezTo>
                        <a:pt x="93011" y="126571"/>
                        <a:pt x="98764" y="128009"/>
                        <a:pt x="104997" y="128968"/>
                      </a:cubicBezTo>
                      <a:cubicBezTo>
                        <a:pt x="106435" y="129447"/>
                        <a:pt x="107873" y="129447"/>
                        <a:pt x="109311" y="129927"/>
                      </a:cubicBezTo>
                      <a:cubicBezTo>
                        <a:pt x="116024" y="130886"/>
                        <a:pt x="122736" y="132324"/>
                        <a:pt x="129447" y="133283"/>
                      </a:cubicBezTo>
                      <a:cubicBezTo>
                        <a:pt x="131844" y="133763"/>
                        <a:pt x="133763" y="133763"/>
                        <a:pt x="136160" y="134241"/>
                      </a:cubicBezTo>
                      <a:cubicBezTo>
                        <a:pt x="139516" y="134721"/>
                        <a:pt x="143351" y="135200"/>
                        <a:pt x="146707" y="135680"/>
                      </a:cubicBezTo>
                      <a:cubicBezTo>
                        <a:pt x="147666" y="135680"/>
                        <a:pt x="149104" y="136160"/>
                        <a:pt x="150063" y="136160"/>
                      </a:cubicBezTo>
                      <a:cubicBezTo>
                        <a:pt x="154379" y="136639"/>
                        <a:pt x="158213" y="137119"/>
                        <a:pt x="162529" y="138077"/>
                      </a:cubicBezTo>
                      <a:cubicBezTo>
                        <a:pt x="165885" y="138557"/>
                        <a:pt x="169720" y="139036"/>
                        <a:pt x="173556" y="139516"/>
                      </a:cubicBezTo>
                      <a:cubicBezTo>
                        <a:pt x="177870" y="139994"/>
                        <a:pt x="182185" y="140474"/>
                        <a:pt x="186500" y="140954"/>
                      </a:cubicBezTo>
                      <a:cubicBezTo>
                        <a:pt x="189376" y="141433"/>
                        <a:pt x="192253" y="141433"/>
                        <a:pt x="194651" y="141913"/>
                      </a:cubicBezTo>
                      <a:cubicBezTo>
                        <a:pt x="195609" y="141913"/>
                        <a:pt x="196089" y="141913"/>
                        <a:pt x="197048" y="142392"/>
                      </a:cubicBezTo>
                      <a:cubicBezTo>
                        <a:pt x="204719" y="143351"/>
                        <a:pt x="212389" y="144310"/>
                        <a:pt x="220061" y="144789"/>
                      </a:cubicBezTo>
                      <a:cubicBezTo>
                        <a:pt x="221019" y="144789"/>
                        <a:pt x="222458" y="145269"/>
                        <a:pt x="223417" y="145269"/>
                      </a:cubicBezTo>
                      <a:cubicBezTo>
                        <a:pt x="232047" y="146227"/>
                        <a:pt x="241155" y="147186"/>
                        <a:pt x="250265" y="147666"/>
                      </a:cubicBezTo>
                      <a:cubicBezTo>
                        <a:pt x="250744" y="147666"/>
                        <a:pt x="251224" y="147666"/>
                        <a:pt x="251703" y="147666"/>
                      </a:cubicBezTo>
                      <a:cubicBezTo>
                        <a:pt x="252663" y="147666"/>
                        <a:pt x="254100" y="147666"/>
                        <a:pt x="255538" y="148146"/>
                      </a:cubicBezTo>
                      <a:cubicBezTo>
                        <a:pt x="265607" y="149104"/>
                        <a:pt x="276154" y="150063"/>
                        <a:pt x="286702" y="150543"/>
                      </a:cubicBezTo>
                      <a:cubicBezTo>
                        <a:pt x="289099" y="150543"/>
                        <a:pt x="291496" y="151022"/>
                        <a:pt x="293414" y="151022"/>
                      </a:cubicBezTo>
                      <a:cubicBezTo>
                        <a:pt x="304920" y="151980"/>
                        <a:pt x="316426" y="152460"/>
                        <a:pt x="327933" y="153419"/>
                      </a:cubicBezTo>
                      <a:cubicBezTo>
                        <a:pt x="328892" y="153419"/>
                        <a:pt x="329851" y="153419"/>
                        <a:pt x="330331" y="153419"/>
                      </a:cubicBezTo>
                      <a:cubicBezTo>
                        <a:pt x="332248" y="153419"/>
                        <a:pt x="334166" y="153419"/>
                        <a:pt x="336563" y="153899"/>
                      </a:cubicBezTo>
                      <a:cubicBezTo>
                        <a:pt x="343755" y="154377"/>
                        <a:pt x="350946" y="154857"/>
                        <a:pt x="357658" y="154857"/>
                      </a:cubicBezTo>
                      <a:cubicBezTo>
                        <a:pt x="361014" y="154857"/>
                        <a:pt x="364370" y="155337"/>
                        <a:pt x="367727" y="155337"/>
                      </a:cubicBezTo>
                      <a:cubicBezTo>
                        <a:pt x="375397" y="155816"/>
                        <a:pt x="383068" y="155816"/>
                        <a:pt x="390739" y="156296"/>
                      </a:cubicBezTo>
                      <a:cubicBezTo>
                        <a:pt x="393136" y="156296"/>
                        <a:pt x="395533" y="156296"/>
                        <a:pt x="397930" y="156775"/>
                      </a:cubicBezTo>
                      <a:cubicBezTo>
                        <a:pt x="407999" y="157255"/>
                        <a:pt x="418067" y="157255"/>
                        <a:pt x="428135" y="157734"/>
                      </a:cubicBezTo>
                      <a:cubicBezTo>
                        <a:pt x="430532" y="157734"/>
                        <a:pt x="432929" y="157734"/>
                        <a:pt x="434847" y="157734"/>
                      </a:cubicBezTo>
                      <a:cubicBezTo>
                        <a:pt x="442518" y="157734"/>
                        <a:pt x="450668" y="158213"/>
                        <a:pt x="458339" y="158213"/>
                      </a:cubicBezTo>
                      <a:cubicBezTo>
                        <a:pt x="461695" y="158213"/>
                        <a:pt x="465051" y="158213"/>
                        <a:pt x="468408" y="158213"/>
                      </a:cubicBezTo>
                      <a:cubicBezTo>
                        <a:pt x="475599" y="158213"/>
                        <a:pt x="482791" y="158213"/>
                        <a:pt x="489982" y="158213"/>
                      </a:cubicBezTo>
                      <a:cubicBezTo>
                        <a:pt x="492858" y="158213"/>
                        <a:pt x="496214" y="158213"/>
                        <a:pt x="499091" y="158213"/>
                      </a:cubicBezTo>
                      <a:cubicBezTo>
                        <a:pt x="508680" y="158213"/>
                        <a:pt x="518268" y="158213"/>
                        <a:pt x="527377" y="157734"/>
                      </a:cubicBezTo>
                      <a:cubicBezTo>
                        <a:pt x="527857" y="157734"/>
                        <a:pt x="528337" y="157734"/>
                        <a:pt x="528816" y="157734"/>
                      </a:cubicBezTo>
                      <a:cubicBezTo>
                        <a:pt x="538884" y="157734"/>
                        <a:pt x="548473" y="157255"/>
                        <a:pt x="558540" y="157255"/>
                      </a:cubicBezTo>
                      <a:cubicBezTo>
                        <a:pt x="561417" y="157255"/>
                        <a:pt x="564294" y="157255"/>
                        <a:pt x="567650" y="156775"/>
                      </a:cubicBezTo>
                      <a:cubicBezTo>
                        <a:pt x="574842" y="156775"/>
                        <a:pt x="581553" y="156296"/>
                        <a:pt x="588745" y="155816"/>
                      </a:cubicBezTo>
                      <a:cubicBezTo>
                        <a:pt x="590663" y="155816"/>
                        <a:pt x="592101" y="155816"/>
                        <a:pt x="594019" y="155816"/>
                      </a:cubicBezTo>
                      <a:cubicBezTo>
                        <a:pt x="595458" y="155816"/>
                        <a:pt x="596416" y="155816"/>
                        <a:pt x="597855" y="155816"/>
                      </a:cubicBezTo>
                      <a:cubicBezTo>
                        <a:pt x="609361" y="155337"/>
                        <a:pt x="621347" y="154857"/>
                        <a:pt x="632374" y="153899"/>
                      </a:cubicBezTo>
                      <a:cubicBezTo>
                        <a:pt x="632853" y="153899"/>
                        <a:pt x="633332" y="153899"/>
                        <a:pt x="634291" y="153899"/>
                      </a:cubicBezTo>
                      <a:lnTo>
                        <a:pt x="634291" y="48423"/>
                      </a:lnTo>
                      <a:cubicBezTo>
                        <a:pt x="571965" y="54656"/>
                        <a:pt x="506762" y="58012"/>
                        <a:pt x="439642" y="5801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id="{E30E9A43-F39A-46E8-93DB-0C44167EBC2C}"/>
                    </a:ext>
                  </a:extLst>
                </p:cNvPr>
                <p:cNvSpPr/>
                <p:nvPr/>
              </p:nvSpPr>
              <p:spPr>
                <a:xfrm>
                  <a:off x="13667192" y="10621323"/>
                  <a:ext cx="941377" cy="183605"/>
                </a:xfrm>
                <a:custGeom>
                  <a:avLst/>
                  <a:gdLst>
                    <a:gd name="connsiteX0" fmla="*/ 109336 w 941377"/>
                    <a:gd name="connsiteY0" fmla="*/ 28997 h 183605"/>
                    <a:gd name="connsiteX1" fmla="*/ 772394 w 941377"/>
                    <a:gd name="connsiteY1" fmla="*/ 24682 h 183605"/>
                    <a:gd name="connsiteX2" fmla="*/ 831843 w 941377"/>
                    <a:gd name="connsiteY2" fmla="*/ 154608 h 183605"/>
                    <a:gd name="connsiteX3" fmla="*/ 168786 w 941377"/>
                    <a:gd name="connsiteY3" fmla="*/ 158924 h 183605"/>
                    <a:gd name="connsiteX4" fmla="*/ 109336 w 941377"/>
                    <a:gd name="connsiteY4" fmla="*/ 28997 h 183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1377" h="183605">
                      <a:moveTo>
                        <a:pt x="109336" y="28997"/>
                      </a:moveTo>
                      <a:cubicBezTo>
                        <a:pt x="276180" y="-7919"/>
                        <a:pt x="572949" y="-9838"/>
                        <a:pt x="772394" y="24682"/>
                      </a:cubicBezTo>
                      <a:cubicBezTo>
                        <a:pt x="971837" y="59201"/>
                        <a:pt x="998686" y="117692"/>
                        <a:pt x="831843" y="154608"/>
                      </a:cubicBezTo>
                      <a:cubicBezTo>
                        <a:pt x="665000" y="191524"/>
                        <a:pt x="368231" y="193443"/>
                        <a:pt x="168786" y="158924"/>
                      </a:cubicBezTo>
                      <a:cubicBezTo>
                        <a:pt x="-30658" y="124404"/>
                        <a:pt x="-57027" y="65913"/>
                        <a:pt x="109336" y="28997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id="{8F757A81-2481-4C5E-82FE-18A6F298A139}"/>
                    </a:ext>
                  </a:extLst>
                </p:cNvPr>
                <p:cNvSpPr/>
                <p:nvPr/>
              </p:nvSpPr>
              <p:spPr>
                <a:xfrm>
                  <a:off x="13598643" y="10607839"/>
                  <a:ext cx="1078557" cy="211053"/>
                </a:xfrm>
                <a:custGeom>
                  <a:avLst/>
                  <a:gdLst>
                    <a:gd name="connsiteX0" fmla="*/ 125627 w 1078557"/>
                    <a:gd name="connsiteY0" fmla="*/ 33372 h 211053"/>
                    <a:gd name="connsiteX1" fmla="*/ 885050 w 1078557"/>
                    <a:gd name="connsiteY1" fmla="*/ 28578 h 211053"/>
                    <a:gd name="connsiteX2" fmla="*/ 953129 w 1078557"/>
                    <a:gd name="connsiteY2" fmla="*/ 177681 h 211053"/>
                    <a:gd name="connsiteX3" fmla="*/ 193706 w 1078557"/>
                    <a:gd name="connsiteY3" fmla="*/ 182475 h 211053"/>
                    <a:gd name="connsiteX4" fmla="*/ 125627 w 1078557"/>
                    <a:gd name="connsiteY4" fmla="*/ 33372 h 211053"/>
                    <a:gd name="connsiteX5" fmla="*/ 900871 w 1078557"/>
                    <a:gd name="connsiteY5" fmla="*/ 168092 h 211053"/>
                    <a:gd name="connsiteX6" fmla="*/ 841421 w 1078557"/>
                    <a:gd name="connsiteY6" fmla="*/ 38167 h 211053"/>
                    <a:gd name="connsiteX7" fmla="*/ 178365 w 1078557"/>
                    <a:gd name="connsiteY7" fmla="*/ 42481 h 211053"/>
                    <a:gd name="connsiteX8" fmla="*/ 237814 w 1078557"/>
                    <a:gd name="connsiteY8" fmla="*/ 172408 h 211053"/>
                    <a:gd name="connsiteX9" fmla="*/ 900871 w 1078557"/>
                    <a:gd name="connsiteY9" fmla="*/ 168092 h 211053"/>
                    <a:gd name="connsiteX10" fmla="*/ 900871 w 1078557"/>
                    <a:gd name="connsiteY10" fmla="*/ 168092 h 211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78557" h="211053">
                      <a:moveTo>
                        <a:pt x="125627" y="33372"/>
                      </a:moveTo>
                      <a:cubicBezTo>
                        <a:pt x="316441" y="-9298"/>
                        <a:pt x="656839" y="-11215"/>
                        <a:pt x="885050" y="28578"/>
                      </a:cubicBezTo>
                      <a:cubicBezTo>
                        <a:pt x="1113739" y="68370"/>
                        <a:pt x="1143944" y="135012"/>
                        <a:pt x="953129" y="177681"/>
                      </a:cubicBezTo>
                      <a:cubicBezTo>
                        <a:pt x="762314" y="220351"/>
                        <a:pt x="421916" y="222269"/>
                        <a:pt x="193706" y="182475"/>
                      </a:cubicBezTo>
                      <a:cubicBezTo>
                        <a:pt x="-34983" y="142203"/>
                        <a:pt x="-65668" y="75561"/>
                        <a:pt x="125627" y="33372"/>
                      </a:cubicBezTo>
                      <a:close/>
                      <a:moveTo>
                        <a:pt x="900871" y="168092"/>
                      </a:moveTo>
                      <a:cubicBezTo>
                        <a:pt x="1067714" y="131176"/>
                        <a:pt x="1040866" y="72686"/>
                        <a:pt x="841421" y="38167"/>
                      </a:cubicBezTo>
                      <a:cubicBezTo>
                        <a:pt x="641977" y="3646"/>
                        <a:pt x="344728" y="5565"/>
                        <a:pt x="178365" y="42481"/>
                      </a:cubicBezTo>
                      <a:cubicBezTo>
                        <a:pt x="11522" y="79397"/>
                        <a:pt x="38369" y="137888"/>
                        <a:pt x="237814" y="172408"/>
                      </a:cubicBezTo>
                      <a:cubicBezTo>
                        <a:pt x="437259" y="206927"/>
                        <a:pt x="734028" y="205009"/>
                        <a:pt x="900871" y="168092"/>
                      </a:cubicBezTo>
                      <a:lnTo>
                        <a:pt x="900871" y="16809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8174D71B-DB2C-4513-8C0C-D65038100319}"/>
                    </a:ext>
                  </a:extLst>
                </p:cNvPr>
                <p:cNvSpPr/>
                <p:nvPr/>
              </p:nvSpPr>
              <p:spPr>
                <a:xfrm>
                  <a:off x="13666630" y="10619885"/>
                  <a:ext cx="940276" cy="102349"/>
                </a:xfrm>
                <a:custGeom>
                  <a:avLst/>
                  <a:gdLst>
                    <a:gd name="connsiteX0" fmla="*/ 115172 w 940276"/>
                    <a:gd name="connsiteY0" fmla="*/ 38585 h 102349"/>
                    <a:gd name="connsiteX1" fmla="*/ 778228 w 940276"/>
                    <a:gd name="connsiteY1" fmla="*/ 34271 h 102349"/>
                    <a:gd name="connsiteX2" fmla="*/ 940277 w 940276"/>
                    <a:gd name="connsiteY2" fmla="*/ 90844 h 102349"/>
                    <a:gd name="connsiteX3" fmla="*/ 772475 w 940276"/>
                    <a:gd name="connsiteY3" fmla="*/ 24682 h 102349"/>
                    <a:gd name="connsiteX4" fmla="*/ 109418 w 940276"/>
                    <a:gd name="connsiteY4" fmla="*/ 28996 h 102349"/>
                    <a:gd name="connsiteX5" fmla="*/ 6820 w 940276"/>
                    <a:gd name="connsiteY5" fmla="*/ 102350 h 102349"/>
                    <a:gd name="connsiteX6" fmla="*/ 115172 w 940276"/>
                    <a:gd name="connsiteY6" fmla="*/ 38585 h 102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0276" h="102349">
                      <a:moveTo>
                        <a:pt x="115172" y="38585"/>
                      </a:moveTo>
                      <a:cubicBezTo>
                        <a:pt x="282014" y="1669"/>
                        <a:pt x="578784" y="-248"/>
                        <a:pt x="778228" y="34271"/>
                      </a:cubicBezTo>
                      <a:cubicBezTo>
                        <a:pt x="867403" y="49612"/>
                        <a:pt x="922058" y="70228"/>
                        <a:pt x="940277" y="90844"/>
                      </a:cubicBezTo>
                      <a:cubicBezTo>
                        <a:pt x="931647" y="66872"/>
                        <a:pt x="875075" y="42421"/>
                        <a:pt x="772475" y="24682"/>
                      </a:cubicBezTo>
                      <a:cubicBezTo>
                        <a:pt x="573031" y="-9837"/>
                        <a:pt x="275783" y="-7920"/>
                        <a:pt x="109418" y="28996"/>
                      </a:cubicBezTo>
                      <a:cubicBezTo>
                        <a:pt x="17367" y="49612"/>
                        <a:pt x="-15713" y="76461"/>
                        <a:pt x="6820" y="102350"/>
                      </a:cubicBezTo>
                      <a:cubicBezTo>
                        <a:pt x="-1330" y="79817"/>
                        <a:pt x="34147" y="56804"/>
                        <a:pt x="115172" y="3858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id="{17D3B1C7-56EA-48FF-9F07-5F9C35282B55}"/>
                    </a:ext>
                  </a:extLst>
                </p:cNvPr>
                <p:cNvSpPr/>
                <p:nvPr/>
              </p:nvSpPr>
              <p:spPr>
                <a:xfrm>
                  <a:off x="13967343" y="10650800"/>
                  <a:ext cx="351903" cy="137117"/>
                </a:xfrm>
                <a:custGeom>
                  <a:avLst/>
                  <a:gdLst>
                    <a:gd name="connsiteX0" fmla="*/ 959 w 351903"/>
                    <a:gd name="connsiteY0" fmla="*/ 48902 h 137117"/>
                    <a:gd name="connsiteX1" fmla="*/ 162528 w 351903"/>
                    <a:gd name="connsiteY1" fmla="*/ 22533 h 137117"/>
                    <a:gd name="connsiteX2" fmla="*/ 214787 w 351903"/>
                    <a:gd name="connsiteY2" fmla="*/ 0 h 137117"/>
                    <a:gd name="connsiteX3" fmla="*/ 214787 w 351903"/>
                    <a:gd name="connsiteY3" fmla="*/ 9109 h 137117"/>
                    <a:gd name="connsiteX4" fmla="*/ 211909 w 351903"/>
                    <a:gd name="connsiteY4" fmla="*/ 23012 h 137117"/>
                    <a:gd name="connsiteX5" fmla="*/ 328412 w 351903"/>
                    <a:gd name="connsiteY5" fmla="*/ 18218 h 137117"/>
                    <a:gd name="connsiteX6" fmla="*/ 328412 w 351903"/>
                    <a:gd name="connsiteY6" fmla="*/ 27327 h 137117"/>
                    <a:gd name="connsiteX7" fmla="*/ 318344 w 351903"/>
                    <a:gd name="connsiteY7" fmla="*/ 50341 h 137117"/>
                    <a:gd name="connsiteX8" fmla="*/ 262250 w 351903"/>
                    <a:gd name="connsiteY8" fmla="*/ 49861 h 137117"/>
                    <a:gd name="connsiteX9" fmla="*/ 262250 w 351903"/>
                    <a:gd name="connsiteY9" fmla="*/ 41711 h 137117"/>
                    <a:gd name="connsiteX10" fmla="*/ 260811 w 351903"/>
                    <a:gd name="connsiteY10" fmla="*/ 40272 h 137117"/>
                    <a:gd name="connsiteX11" fmla="*/ 190815 w 351903"/>
                    <a:gd name="connsiteY11" fmla="*/ 36436 h 137117"/>
                    <a:gd name="connsiteX12" fmla="*/ 123214 w 351903"/>
                    <a:gd name="connsiteY12" fmla="*/ 46984 h 137117"/>
                    <a:gd name="connsiteX13" fmla="*/ 351904 w 351903"/>
                    <a:gd name="connsiteY13" fmla="*/ 96365 h 137117"/>
                    <a:gd name="connsiteX14" fmla="*/ 190815 w 351903"/>
                    <a:gd name="connsiteY14" fmla="*/ 125611 h 137117"/>
                    <a:gd name="connsiteX15" fmla="*/ 188418 w 351903"/>
                    <a:gd name="connsiteY15" fmla="*/ 137117 h 137117"/>
                    <a:gd name="connsiteX16" fmla="*/ 138556 w 351903"/>
                    <a:gd name="connsiteY16" fmla="*/ 136639 h 137117"/>
                    <a:gd name="connsiteX17" fmla="*/ 138556 w 351903"/>
                    <a:gd name="connsiteY17" fmla="*/ 127529 h 137117"/>
                    <a:gd name="connsiteX18" fmla="*/ 140953 w 351903"/>
                    <a:gd name="connsiteY18" fmla="*/ 125132 h 137117"/>
                    <a:gd name="connsiteX19" fmla="*/ 0 w 351903"/>
                    <a:gd name="connsiteY19" fmla="*/ 117940 h 137117"/>
                    <a:gd name="connsiteX20" fmla="*/ 0 w 351903"/>
                    <a:gd name="connsiteY20" fmla="*/ 108831 h 137117"/>
                    <a:gd name="connsiteX21" fmla="*/ 66162 w 351903"/>
                    <a:gd name="connsiteY21" fmla="*/ 94927 h 137117"/>
                    <a:gd name="connsiteX22" fmla="*/ 67121 w 351903"/>
                    <a:gd name="connsiteY22" fmla="*/ 101640 h 137117"/>
                    <a:gd name="connsiteX23" fmla="*/ 71915 w 351903"/>
                    <a:gd name="connsiteY23" fmla="*/ 107393 h 137117"/>
                    <a:gd name="connsiteX24" fmla="*/ 160130 w 351903"/>
                    <a:gd name="connsiteY24" fmla="*/ 111228 h 137117"/>
                    <a:gd name="connsiteX25" fmla="*/ 229170 w 351903"/>
                    <a:gd name="connsiteY25" fmla="*/ 100681 h 137117"/>
                    <a:gd name="connsiteX26" fmla="*/ 959 w 351903"/>
                    <a:gd name="connsiteY26" fmla="*/ 48902 h 137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1903" h="137117">
                      <a:moveTo>
                        <a:pt x="959" y="48902"/>
                      </a:moveTo>
                      <a:cubicBezTo>
                        <a:pt x="2397" y="23492"/>
                        <a:pt x="69997" y="23012"/>
                        <a:pt x="162528" y="22533"/>
                      </a:cubicBezTo>
                      <a:lnTo>
                        <a:pt x="214787" y="0"/>
                      </a:lnTo>
                      <a:lnTo>
                        <a:pt x="214787" y="9109"/>
                      </a:lnTo>
                      <a:lnTo>
                        <a:pt x="211909" y="23012"/>
                      </a:lnTo>
                      <a:cubicBezTo>
                        <a:pt x="246908" y="23492"/>
                        <a:pt x="295330" y="16780"/>
                        <a:pt x="328412" y="18218"/>
                      </a:cubicBezTo>
                      <a:lnTo>
                        <a:pt x="328412" y="27327"/>
                      </a:lnTo>
                      <a:lnTo>
                        <a:pt x="318344" y="50341"/>
                      </a:lnTo>
                      <a:lnTo>
                        <a:pt x="262250" y="49861"/>
                      </a:lnTo>
                      <a:lnTo>
                        <a:pt x="262250" y="41711"/>
                      </a:lnTo>
                      <a:cubicBezTo>
                        <a:pt x="262250" y="41231"/>
                        <a:pt x="261291" y="40752"/>
                        <a:pt x="260811" y="40272"/>
                      </a:cubicBezTo>
                      <a:cubicBezTo>
                        <a:pt x="245470" y="37395"/>
                        <a:pt x="225334" y="36436"/>
                        <a:pt x="190815" y="36436"/>
                      </a:cubicBezTo>
                      <a:cubicBezTo>
                        <a:pt x="151500" y="36436"/>
                        <a:pt x="123214" y="40272"/>
                        <a:pt x="123214" y="46984"/>
                      </a:cubicBezTo>
                      <a:cubicBezTo>
                        <a:pt x="123214" y="64724"/>
                        <a:pt x="351904" y="62805"/>
                        <a:pt x="351904" y="96365"/>
                      </a:cubicBezTo>
                      <a:cubicBezTo>
                        <a:pt x="351904" y="114104"/>
                        <a:pt x="281427" y="124173"/>
                        <a:pt x="190815" y="125611"/>
                      </a:cubicBezTo>
                      <a:lnTo>
                        <a:pt x="188418" y="137117"/>
                      </a:lnTo>
                      <a:lnTo>
                        <a:pt x="138556" y="136639"/>
                      </a:lnTo>
                      <a:lnTo>
                        <a:pt x="138556" y="127529"/>
                      </a:lnTo>
                      <a:lnTo>
                        <a:pt x="140953" y="125132"/>
                      </a:lnTo>
                      <a:cubicBezTo>
                        <a:pt x="54176" y="124173"/>
                        <a:pt x="0" y="117940"/>
                        <a:pt x="0" y="117940"/>
                      </a:cubicBezTo>
                      <a:lnTo>
                        <a:pt x="0" y="108831"/>
                      </a:lnTo>
                      <a:lnTo>
                        <a:pt x="66162" y="94927"/>
                      </a:lnTo>
                      <a:cubicBezTo>
                        <a:pt x="66162" y="94927"/>
                        <a:pt x="66162" y="100201"/>
                        <a:pt x="67121" y="101640"/>
                      </a:cubicBezTo>
                      <a:cubicBezTo>
                        <a:pt x="66162" y="102118"/>
                        <a:pt x="68559" y="104996"/>
                        <a:pt x="71915" y="107393"/>
                      </a:cubicBezTo>
                      <a:cubicBezTo>
                        <a:pt x="75751" y="107873"/>
                        <a:pt x="103557" y="111228"/>
                        <a:pt x="160130" y="111228"/>
                      </a:cubicBezTo>
                      <a:cubicBezTo>
                        <a:pt x="196088" y="111228"/>
                        <a:pt x="229170" y="107873"/>
                        <a:pt x="229170" y="100681"/>
                      </a:cubicBezTo>
                      <a:cubicBezTo>
                        <a:pt x="228690" y="80544"/>
                        <a:pt x="-959" y="83421"/>
                        <a:pt x="959" y="48902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45" name="Freeform: Shape 744">
                  <a:extLst>
                    <a:ext uri="{FF2B5EF4-FFF2-40B4-BE49-F238E27FC236}">
                      <a16:creationId xmlns:a16="http://schemas.microsoft.com/office/drawing/2014/main" id="{825B81B8-4A23-4EF9-A73D-2A35F3345A8C}"/>
                    </a:ext>
                  </a:extLst>
                </p:cNvPr>
                <p:cNvSpPr/>
                <p:nvPr/>
              </p:nvSpPr>
              <p:spPr>
                <a:xfrm>
                  <a:off x="13966863" y="10649840"/>
                  <a:ext cx="351905" cy="128488"/>
                </a:xfrm>
                <a:custGeom>
                  <a:avLst/>
                  <a:gdLst>
                    <a:gd name="connsiteX0" fmla="*/ 1439 w 351905"/>
                    <a:gd name="connsiteY0" fmla="*/ 40273 h 128488"/>
                    <a:gd name="connsiteX1" fmla="*/ 163007 w 351905"/>
                    <a:gd name="connsiteY1" fmla="*/ 13904 h 128488"/>
                    <a:gd name="connsiteX2" fmla="*/ 165885 w 351905"/>
                    <a:gd name="connsiteY2" fmla="*/ 0 h 128488"/>
                    <a:gd name="connsiteX3" fmla="*/ 214787 w 351905"/>
                    <a:gd name="connsiteY3" fmla="*/ 480 h 128488"/>
                    <a:gd name="connsiteX4" fmla="*/ 211909 w 351905"/>
                    <a:gd name="connsiteY4" fmla="*/ 14383 h 128488"/>
                    <a:gd name="connsiteX5" fmla="*/ 328412 w 351905"/>
                    <a:gd name="connsiteY5" fmla="*/ 18699 h 128488"/>
                    <a:gd name="connsiteX6" fmla="*/ 318345 w 351905"/>
                    <a:gd name="connsiteY6" fmla="*/ 41712 h 128488"/>
                    <a:gd name="connsiteX7" fmla="*/ 262250 w 351905"/>
                    <a:gd name="connsiteY7" fmla="*/ 41232 h 128488"/>
                    <a:gd name="connsiteX8" fmla="*/ 262250 w 351905"/>
                    <a:gd name="connsiteY8" fmla="*/ 33082 h 128488"/>
                    <a:gd name="connsiteX9" fmla="*/ 260813 w 351905"/>
                    <a:gd name="connsiteY9" fmla="*/ 31643 h 128488"/>
                    <a:gd name="connsiteX10" fmla="*/ 190815 w 351905"/>
                    <a:gd name="connsiteY10" fmla="*/ 27807 h 128488"/>
                    <a:gd name="connsiteX11" fmla="*/ 123214 w 351905"/>
                    <a:gd name="connsiteY11" fmla="*/ 38355 h 128488"/>
                    <a:gd name="connsiteX12" fmla="*/ 351905 w 351905"/>
                    <a:gd name="connsiteY12" fmla="*/ 87737 h 128488"/>
                    <a:gd name="connsiteX13" fmla="*/ 190815 w 351905"/>
                    <a:gd name="connsiteY13" fmla="*/ 116983 h 128488"/>
                    <a:gd name="connsiteX14" fmla="*/ 188418 w 351905"/>
                    <a:gd name="connsiteY14" fmla="*/ 128488 h 128488"/>
                    <a:gd name="connsiteX15" fmla="*/ 138557 w 351905"/>
                    <a:gd name="connsiteY15" fmla="*/ 128010 h 128488"/>
                    <a:gd name="connsiteX16" fmla="*/ 140954 w 351905"/>
                    <a:gd name="connsiteY16" fmla="*/ 116503 h 128488"/>
                    <a:gd name="connsiteX17" fmla="*/ 0 w 351905"/>
                    <a:gd name="connsiteY17" fmla="*/ 109311 h 128488"/>
                    <a:gd name="connsiteX18" fmla="*/ 11507 w 351905"/>
                    <a:gd name="connsiteY18" fmla="*/ 85819 h 128488"/>
                    <a:gd name="connsiteX19" fmla="*/ 66162 w 351905"/>
                    <a:gd name="connsiteY19" fmla="*/ 86778 h 128488"/>
                    <a:gd name="connsiteX20" fmla="*/ 67121 w 351905"/>
                    <a:gd name="connsiteY20" fmla="*/ 93490 h 128488"/>
                    <a:gd name="connsiteX21" fmla="*/ 71915 w 351905"/>
                    <a:gd name="connsiteY21" fmla="*/ 99244 h 128488"/>
                    <a:gd name="connsiteX22" fmla="*/ 160132 w 351905"/>
                    <a:gd name="connsiteY22" fmla="*/ 103078 h 128488"/>
                    <a:gd name="connsiteX23" fmla="*/ 229170 w 351905"/>
                    <a:gd name="connsiteY23" fmla="*/ 92531 h 128488"/>
                    <a:gd name="connsiteX24" fmla="*/ 1439 w 351905"/>
                    <a:gd name="connsiteY24" fmla="*/ 40273 h 128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905" h="128488">
                      <a:moveTo>
                        <a:pt x="1439" y="40273"/>
                      </a:moveTo>
                      <a:cubicBezTo>
                        <a:pt x="1439" y="23493"/>
                        <a:pt x="70477" y="14383"/>
                        <a:pt x="163007" y="13904"/>
                      </a:cubicBezTo>
                      <a:lnTo>
                        <a:pt x="165885" y="0"/>
                      </a:lnTo>
                      <a:lnTo>
                        <a:pt x="214787" y="480"/>
                      </a:lnTo>
                      <a:lnTo>
                        <a:pt x="211909" y="14383"/>
                      </a:lnTo>
                      <a:cubicBezTo>
                        <a:pt x="251224" y="15343"/>
                        <a:pt x="292455" y="16780"/>
                        <a:pt x="328412" y="18699"/>
                      </a:cubicBezTo>
                      <a:lnTo>
                        <a:pt x="318345" y="41712"/>
                      </a:lnTo>
                      <a:lnTo>
                        <a:pt x="262250" y="41232"/>
                      </a:lnTo>
                      <a:lnTo>
                        <a:pt x="262250" y="33082"/>
                      </a:lnTo>
                      <a:cubicBezTo>
                        <a:pt x="262250" y="32602"/>
                        <a:pt x="261291" y="32123"/>
                        <a:pt x="260813" y="31643"/>
                      </a:cubicBezTo>
                      <a:cubicBezTo>
                        <a:pt x="245470" y="28766"/>
                        <a:pt x="225334" y="27807"/>
                        <a:pt x="190815" y="27807"/>
                      </a:cubicBezTo>
                      <a:cubicBezTo>
                        <a:pt x="151502" y="27807"/>
                        <a:pt x="123214" y="31643"/>
                        <a:pt x="123214" y="38355"/>
                      </a:cubicBezTo>
                      <a:cubicBezTo>
                        <a:pt x="123214" y="56095"/>
                        <a:pt x="351905" y="54176"/>
                        <a:pt x="351905" y="87737"/>
                      </a:cubicBezTo>
                      <a:cubicBezTo>
                        <a:pt x="351905" y="105475"/>
                        <a:pt x="281427" y="115544"/>
                        <a:pt x="190815" y="116983"/>
                      </a:cubicBezTo>
                      <a:lnTo>
                        <a:pt x="188418" y="128488"/>
                      </a:lnTo>
                      <a:lnTo>
                        <a:pt x="138557" y="128010"/>
                      </a:lnTo>
                      <a:lnTo>
                        <a:pt x="140954" y="116503"/>
                      </a:lnTo>
                      <a:cubicBezTo>
                        <a:pt x="54176" y="115544"/>
                        <a:pt x="0" y="109311"/>
                        <a:pt x="0" y="109311"/>
                      </a:cubicBezTo>
                      <a:lnTo>
                        <a:pt x="11507" y="85819"/>
                      </a:lnTo>
                      <a:lnTo>
                        <a:pt x="66162" y="86778"/>
                      </a:lnTo>
                      <a:cubicBezTo>
                        <a:pt x="66162" y="86778"/>
                        <a:pt x="66162" y="92052"/>
                        <a:pt x="67121" y="93490"/>
                      </a:cubicBezTo>
                      <a:cubicBezTo>
                        <a:pt x="66162" y="93969"/>
                        <a:pt x="68559" y="96847"/>
                        <a:pt x="71915" y="99244"/>
                      </a:cubicBezTo>
                      <a:cubicBezTo>
                        <a:pt x="75751" y="99722"/>
                        <a:pt x="103558" y="103078"/>
                        <a:pt x="160132" y="103078"/>
                      </a:cubicBezTo>
                      <a:cubicBezTo>
                        <a:pt x="196089" y="103078"/>
                        <a:pt x="229170" y="99722"/>
                        <a:pt x="229170" y="92531"/>
                      </a:cubicBezTo>
                      <a:cubicBezTo>
                        <a:pt x="229170" y="72395"/>
                        <a:pt x="1439" y="75272"/>
                        <a:pt x="1439" y="40273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2" name="Graphic 6">
                <a:extLst>
                  <a:ext uri="{FF2B5EF4-FFF2-40B4-BE49-F238E27FC236}">
                    <a16:creationId xmlns:a16="http://schemas.microsoft.com/office/drawing/2014/main" id="{424BC354-B540-4D9F-9304-7356EF15125A}"/>
                  </a:ext>
                </a:extLst>
              </p:cNvPr>
              <p:cNvGrpSpPr/>
              <p:nvPr/>
            </p:nvGrpSpPr>
            <p:grpSpPr>
              <a:xfrm>
                <a:off x="12033306" y="11792026"/>
                <a:ext cx="1110369" cy="315292"/>
                <a:chOff x="12033306" y="11792026"/>
                <a:chExt cx="1110369" cy="315292"/>
              </a:xfrm>
              <a:solidFill>
                <a:srgbClr val="000000"/>
              </a:solidFill>
            </p:grpSpPr>
            <p:sp>
              <p:nvSpPr>
                <p:cNvPr id="727" name="Freeform: Shape 726">
                  <a:extLst>
                    <a:ext uri="{FF2B5EF4-FFF2-40B4-BE49-F238E27FC236}">
                      <a16:creationId xmlns:a16="http://schemas.microsoft.com/office/drawing/2014/main" id="{C0C53777-E354-42C9-910E-4E17A5E1BA6E}"/>
                    </a:ext>
                  </a:extLst>
                </p:cNvPr>
                <p:cNvSpPr/>
                <p:nvPr/>
              </p:nvSpPr>
              <p:spPr>
                <a:xfrm>
                  <a:off x="12033306" y="11806235"/>
                  <a:ext cx="1110369" cy="301083"/>
                </a:xfrm>
                <a:custGeom>
                  <a:avLst/>
                  <a:gdLst>
                    <a:gd name="connsiteX0" fmla="*/ 1095506 w 1110369"/>
                    <a:gd name="connsiteY0" fmla="*/ 220540 h 301083"/>
                    <a:gd name="connsiteX1" fmla="*/ 1098383 w 1110369"/>
                    <a:gd name="connsiteY1" fmla="*/ 217662 h 301083"/>
                    <a:gd name="connsiteX2" fmla="*/ 1099822 w 1110369"/>
                    <a:gd name="connsiteY2" fmla="*/ 216224 h 301083"/>
                    <a:gd name="connsiteX3" fmla="*/ 1101739 w 1110369"/>
                    <a:gd name="connsiteY3" fmla="*/ 213827 h 301083"/>
                    <a:gd name="connsiteX4" fmla="*/ 1102698 w 1110369"/>
                    <a:gd name="connsiteY4" fmla="*/ 212388 h 301083"/>
                    <a:gd name="connsiteX5" fmla="*/ 1104136 w 1110369"/>
                    <a:gd name="connsiteY5" fmla="*/ 209991 h 301083"/>
                    <a:gd name="connsiteX6" fmla="*/ 1105095 w 1110369"/>
                    <a:gd name="connsiteY6" fmla="*/ 208554 h 301083"/>
                    <a:gd name="connsiteX7" fmla="*/ 1106055 w 1110369"/>
                    <a:gd name="connsiteY7" fmla="*/ 205677 h 301083"/>
                    <a:gd name="connsiteX8" fmla="*/ 1106533 w 1110369"/>
                    <a:gd name="connsiteY8" fmla="*/ 204238 h 301083"/>
                    <a:gd name="connsiteX9" fmla="*/ 1107013 w 1110369"/>
                    <a:gd name="connsiteY9" fmla="*/ 199924 h 301083"/>
                    <a:gd name="connsiteX10" fmla="*/ 1110369 w 1110369"/>
                    <a:gd name="connsiteY10" fmla="*/ 101640 h 301083"/>
                    <a:gd name="connsiteX11" fmla="*/ 1109889 w 1110369"/>
                    <a:gd name="connsiteY11" fmla="*/ 105954 h 301083"/>
                    <a:gd name="connsiteX12" fmla="*/ 1109410 w 1110369"/>
                    <a:gd name="connsiteY12" fmla="*/ 107393 h 301083"/>
                    <a:gd name="connsiteX13" fmla="*/ 1108452 w 1110369"/>
                    <a:gd name="connsiteY13" fmla="*/ 110270 h 301083"/>
                    <a:gd name="connsiteX14" fmla="*/ 1107492 w 1110369"/>
                    <a:gd name="connsiteY14" fmla="*/ 111707 h 301083"/>
                    <a:gd name="connsiteX15" fmla="*/ 1106055 w 1110369"/>
                    <a:gd name="connsiteY15" fmla="*/ 114104 h 301083"/>
                    <a:gd name="connsiteX16" fmla="*/ 1105095 w 1110369"/>
                    <a:gd name="connsiteY16" fmla="*/ 115543 h 301083"/>
                    <a:gd name="connsiteX17" fmla="*/ 1103178 w 1110369"/>
                    <a:gd name="connsiteY17" fmla="*/ 117940 h 301083"/>
                    <a:gd name="connsiteX18" fmla="*/ 1101739 w 1110369"/>
                    <a:gd name="connsiteY18" fmla="*/ 119379 h 301083"/>
                    <a:gd name="connsiteX19" fmla="*/ 1098863 w 1110369"/>
                    <a:gd name="connsiteY19" fmla="*/ 122256 h 301083"/>
                    <a:gd name="connsiteX20" fmla="*/ 1097425 w 1110369"/>
                    <a:gd name="connsiteY20" fmla="*/ 123693 h 301083"/>
                    <a:gd name="connsiteX21" fmla="*/ 1093109 w 1110369"/>
                    <a:gd name="connsiteY21" fmla="*/ 127050 h 301083"/>
                    <a:gd name="connsiteX22" fmla="*/ 1092150 w 1110369"/>
                    <a:gd name="connsiteY22" fmla="*/ 128009 h 301083"/>
                    <a:gd name="connsiteX23" fmla="*/ 1085917 w 1110369"/>
                    <a:gd name="connsiteY23" fmla="*/ 132323 h 301083"/>
                    <a:gd name="connsiteX24" fmla="*/ 1084480 w 1110369"/>
                    <a:gd name="connsiteY24" fmla="*/ 133282 h 301083"/>
                    <a:gd name="connsiteX25" fmla="*/ 1079206 w 1110369"/>
                    <a:gd name="connsiteY25" fmla="*/ 136159 h 301083"/>
                    <a:gd name="connsiteX26" fmla="*/ 1076809 w 1110369"/>
                    <a:gd name="connsiteY26" fmla="*/ 137597 h 301083"/>
                    <a:gd name="connsiteX27" fmla="*/ 1071534 w 1110369"/>
                    <a:gd name="connsiteY27" fmla="*/ 140473 h 301083"/>
                    <a:gd name="connsiteX28" fmla="*/ 1068659 w 1110369"/>
                    <a:gd name="connsiteY28" fmla="*/ 141912 h 301083"/>
                    <a:gd name="connsiteX29" fmla="*/ 1061467 w 1110369"/>
                    <a:gd name="connsiteY29" fmla="*/ 144789 h 301083"/>
                    <a:gd name="connsiteX30" fmla="*/ 1060029 w 1110369"/>
                    <a:gd name="connsiteY30" fmla="*/ 145267 h 301083"/>
                    <a:gd name="connsiteX31" fmla="*/ 1058111 w 1110369"/>
                    <a:gd name="connsiteY31" fmla="*/ 146227 h 301083"/>
                    <a:gd name="connsiteX32" fmla="*/ 1047563 w 1110369"/>
                    <a:gd name="connsiteY32" fmla="*/ 150062 h 301083"/>
                    <a:gd name="connsiteX33" fmla="*/ 1043248 w 1110369"/>
                    <a:gd name="connsiteY33" fmla="*/ 151500 h 301083"/>
                    <a:gd name="connsiteX34" fmla="*/ 1038934 w 1110369"/>
                    <a:gd name="connsiteY34" fmla="*/ 152939 h 301083"/>
                    <a:gd name="connsiteX35" fmla="*/ 1040371 w 1110369"/>
                    <a:gd name="connsiteY35" fmla="*/ 100201 h 301083"/>
                    <a:gd name="connsiteX36" fmla="*/ 1040371 w 1110369"/>
                    <a:gd name="connsiteY36" fmla="*/ 100201 h 301083"/>
                    <a:gd name="connsiteX37" fmla="*/ 1040371 w 1110369"/>
                    <a:gd name="connsiteY37" fmla="*/ 100201 h 301083"/>
                    <a:gd name="connsiteX38" fmla="*/ 1040371 w 1110369"/>
                    <a:gd name="connsiteY38" fmla="*/ 100201 h 301083"/>
                    <a:gd name="connsiteX39" fmla="*/ 1040371 w 1110369"/>
                    <a:gd name="connsiteY39" fmla="*/ 100201 h 301083"/>
                    <a:gd name="connsiteX40" fmla="*/ 1039893 w 1110369"/>
                    <a:gd name="connsiteY40" fmla="*/ 95407 h 301083"/>
                    <a:gd name="connsiteX41" fmla="*/ 1039413 w 1110369"/>
                    <a:gd name="connsiteY41" fmla="*/ 93968 h 301083"/>
                    <a:gd name="connsiteX42" fmla="*/ 1037974 w 1110369"/>
                    <a:gd name="connsiteY42" fmla="*/ 90613 h 301083"/>
                    <a:gd name="connsiteX43" fmla="*/ 1037015 w 1110369"/>
                    <a:gd name="connsiteY43" fmla="*/ 89174 h 301083"/>
                    <a:gd name="connsiteX44" fmla="*/ 1034618 w 1110369"/>
                    <a:gd name="connsiteY44" fmla="*/ 85338 h 301083"/>
                    <a:gd name="connsiteX45" fmla="*/ 1034140 w 1110369"/>
                    <a:gd name="connsiteY45" fmla="*/ 84380 h 301083"/>
                    <a:gd name="connsiteX46" fmla="*/ 1029824 w 1110369"/>
                    <a:gd name="connsiteY46" fmla="*/ 79585 h 301083"/>
                    <a:gd name="connsiteX47" fmla="*/ 1028385 w 1110369"/>
                    <a:gd name="connsiteY47" fmla="*/ 78147 h 301083"/>
                    <a:gd name="connsiteX48" fmla="*/ 1024071 w 1110369"/>
                    <a:gd name="connsiteY48" fmla="*/ 74791 h 301083"/>
                    <a:gd name="connsiteX49" fmla="*/ 1022154 w 1110369"/>
                    <a:gd name="connsiteY49" fmla="*/ 73352 h 301083"/>
                    <a:gd name="connsiteX50" fmla="*/ 1016879 w 1110369"/>
                    <a:gd name="connsiteY50" fmla="*/ 69997 h 301083"/>
                    <a:gd name="connsiteX51" fmla="*/ 1014962 w 1110369"/>
                    <a:gd name="connsiteY51" fmla="*/ 69038 h 301083"/>
                    <a:gd name="connsiteX52" fmla="*/ 1014482 w 1110369"/>
                    <a:gd name="connsiteY52" fmla="*/ 68558 h 301083"/>
                    <a:gd name="connsiteX53" fmla="*/ 1012565 w 1110369"/>
                    <a:gd name="connsiteY53" fmla="*/ 67599 h 301083"/>
                    <a:gd name="connsiteX54" fmla="*/ 1004894 w 1110369"/>
                    <a:gd name="connsiteY54" fmla="*/ 63285 h 301083"/>
                    <a:gd name="connsiteX55" fmla="*/ 1001058 w 1110369"/>
                    <a:gd name="connsiteY55" fmla="*/ 61367 h 301083"/>
                    <a:gd name="connsiteX56" fmla="*/ 992428 w 1110369"/>
                    <a:gd name="connsiteY56" fmla="*/ 57532 h 301083"/>
                    <a:gd name="connsiteX57" fmla="*/ 989552 w 1110369"/>
                    <a:gd name="connsiteY57" fmla="*/ 56572 h 301083"/>
                    <a:gd name="connsiteX58" fmla="*/ 987634 w 1110369"/>
                    <a:gd name="connsiteY58" fmla="*/ 55614 h 301083"/>
                    <a:gd name="connsiteX59" fmla="*/ 981402 w 1110369"/>
                    <a:gd name="connsiteY59" fmla="*/ 53216 h 301083"/>
                    <a:gd name="connsiteX60" fmla="*/ 975169 w 1110369"/>
                    <a:gd name="connsiteY60" fmla="*/ 50819 h 301083"/>
                    <a:gd name="connsiteX61" fmla="*/ 967977 w 1110369"/>
                    <a:gd name="connsiteY61" fmla="*/ 48422 h 301083"/>
                    <a:gd name="connsiteX62" fmla="*/ 963183 w 1110369"/>
                    <a:gd name="connsiteY62" fmla="*/ 46984 h 301083"/>
                    <a:gd name="connsiteX63" fmla="*/ 960306 w 1110369"/>
                    <a:gd name="connsiteY63" fmla="*/ 46025 h 301083"/>
                    <a:gd name="connsiteX64" fmla="*/ 954553 w 1110369"/>
                    <a:gd name="connsiteY64" fmla="*/ 44108 h 301083"/>
                    <a:gd name="connsiteX65" fmla="*/ 945923 w 1110369"/>
                    <a:gd name="connsiteY65" fmla="*/ 41711 h 301083"/>
                    <a:gd name="connsiteX66" fmla="*/ 939211 w 1110369"/>
                    <a:gd name="connsiteY66" fmla="*/ 39792 h 301083"/>
                    <a:gd name="connsiteX67" fmla="*/ 934896 w 1110369"/>
                    <a:gd name="connsiteY67" fmla="*/ 38833 h 301083"/>
                    <a:gd name="connsiteX68" fmla="*/ 929143 w 1110369"/>
                    <a:gd name="connsiteY68" fmla="*/ 37395 h 301083"/>
                    <a:gd name="connsiteX69" fmla="*/ 922910 w 1110369"/>
                    <a:gd name="connsiteY69" fmla="*/ 35958 h 301083"/>
                    <a:gd name="connsiteX70" fmla="*/ 911404 w 1110369"/>
                    <a:gd name="connsiteY70" fmla="*/ 33080 h 301083"/>
                    <a:gd name="connsiteX71" fmla="*/ 905651 w 1110369"/>
                    <a:gd name="connsiteY71" fmla="*/ 31642 h 301083"/>
                    <a:gd name="connsiteX72" fmla="*/ 904213 w 1110369"/>
                    <a:gd name="connsiteY72" fmla="*/ 31163 h 301083"/>
                    <a:gd name="connsiteX73" fmla="*/ 887432 w 1110369"/>
                    <a:gd name="connsiteY73" fmla="*/ 27806 h 301083"/>
                    <a:gd name="connsiteX74" fmla="*/ 885994 w 1110369"/>
                    <a:gd name="connsiteY74" fmla="*/ 27327 h 301083"/>
                    <a:gd name="connsiteX75" fmla="*/ 870172 w 1110369"/>
                    <a:gd name="connsiteY75" fmla="*/ 24450 h 301083"/>
                    <a:gd name="connsiteX76" fmla="*/ 866338 w 1110369"/>
                    <a:gd name="connsiteY76" fmla="*/ 23972 h 301083"/>
                    <a:gd name="connsiteX77" fmla="*/ 849078 w 1110369"/>
                    <a:gd name="connsiteY77" fmla="*/ 21095 h 301083"/>
                    <a:gd name="connsiteX78" fmla="*/ 843325 w 1110369"/>
                    <a:gd name="connsiteY78" fmla="*/ 20136 h 301083"/>
                    <a:gd name="connsiteX79" fmla="*/ 832777 w 1110369"/>
                    <a:gd name="connsiteY79" fmla="*/ 18697 h 301083"/>
                    <a:gd name="connsiteX80" fmla="*/ 831339 w 1110369"/>
                    <a:gd name="connsiteY80" fmla="*/ 18697 h 301083"/>
                    <a:gd name="connsiteX81" fmla="*/ 813600 w 1110369"/>
                    <a:gd name="connsiteY81" fmla="*/ 16300 h 301083"/>
                    <a:gd name="connsiteX82" fmla="*/ 811203 w 1110369"/>
                    <a:gd name="connsiteY82" fmla="*/ 15820 h 301083"/>
                    <a:gd name="connsiteX83" fmla="*/ 790587 w 1110369"/>
                    <a:gd name="connsiteY83" fmla="*/ 13423 h 301083"/>
                    <a:gd name="connsiteX84" fmla="*/ 789628 w 1110369"/>
                    <a:gd name="connsiteY84" fmla="*/ 13423 h 301083"/>
                    <a:gd name="connsiteX85" fmla="*/ 785793 w 1110369"/>
                    <a:gd name="connsiteY85" fmla="*/ 12944 h 301083"/>
                    <a:gd name="connsiteX86" fmla="*/ 767574 w 1110369"/>
                    <a:gd name="connsiteY86" fmla="*/ 11026 h 301083"/>
                    <a:gd name="connsiteX87" fmla="*/ 759903 w 1110369"/>
                    <a:gd name="connsiteY87" fmla="*/ 10067 h 301083"/>
                    <a:gd name="connsiteX88" fmla="*/ 743602 w 1110369"/>
                    <a:gd name="connsiteY88" fmla="*/ 8629 h 301083"/>
                    <a:gd name="connsiteX89" fmla="*/ 738808 w 1110369"/>
                    <a:gd name="connsiteY89" fmla="*/ 8150 h 301083"/>
                    <a:gd name="connsiteX90" fmla="*/ 736411 w 1110369"/>
                    <a:gd name="connsiteY90" fmla="*/ 8150 h 301083"/>
                    <a:gd name="connsiteX91" fmla="*/ 706206 w 1110369"/>
                    <a:gd name="connsiteY91" fmla="*/ 5753 h 301083"/>
                    <a:gd name="connsiteX92" fmla="*/ 700453 w 1110369"/>
                    <a:gd name="connsiteY92" fmla="*/ 5273 h 301083"/>
                    <a:gd name="connsiteX93" fmla="*/ 668810 w 1110369"/>
                    <a:gd name="connsiteY93" fmla="*/ 3356 h 301083"/>
                    <a:gd name="connsiteX94" fmla="*/ 668331 w 1110369"/>
                    <a:gd name="connsiteY94" fmla="*/ 3356 h 301083"/>
                    <a:gd name="connsiteX95" fmla="*/ 665454 w 1110369"/>
                    <a:gd name="connsiteY95" fmla="*/ 3356 h 301083"/>
                    <a:gd name="connsiteX96" fmla="*/ 642441 w 1110369"/>
                    <a:gd name="connsiteY96" fmla="*/ 2397 h 301083"/>
                    <a:gd name="connsiteX97" fmla="*/ 634771 w 1110369"/>
                    <a:gd name="connsiteY97" fmla="*/ 1917 h 301083"/>
                    <a:gd name="connsiteX98" fmla="*/ 612717 w 1110369"/>
                    <a:gd name="connsiteY98" fmla="*/ 959 h 301083"/>
                    <a:gd name="connsiteX99" fmla="*/ 607922 w 1110369"/>
                    <a:gd name="connsiteY99" fmla="*/ 959 h 301083"/>
                    <a:gd name="connsiteX100" fmla="*/ 581553 w 1110369"/>
                    <a:gd name="connsiteY100" fmla="*/ 479 h 301083"/>
                    <a:gd name="connsiteX101" fmla="*/ 574842 w 1110369"/>
                    <a:gd name="connsiteY101" fmla="*/ 479 h 301083"/>
                    <a:gd name="connsiteX102" fmla="*/ 554226 w 1110369"/>
                    <a:gd name="connsiteY102" fmla="*/ 0 h 301083"/>
                    <a:gd name="connsiteX103" fmla="*/ 547034 w 1110369"/>
                    <a:gd name="connsiteY103" fmla="*/ 0 h 301083"/>
                    <a:gd name="connsiteX104" fmla="*/ 542720 w 1110369"/>
                    <a:gd name="connsiteY104" fmla="*/ 0 h 301083"/>
                    <a:gd name="connsiteX105" fmla="*/ 542720 w 1110369"/>
                    <a:gd name="connsiteY105" fmla="*/ 0 h 301083"/>
                    <a:gd name="connsiteX106" fmla="*/ 542720 w 1110369"/>
                    <a:gd name="connsiteY106" fmla="*/ 0 h 301083"/>
                    <a:gd name="connsiteX107" fmla="*/ 542720 w 1110369"/>
                    <a:gd name="connsiteY107" fmla="*/ 0 h 301083"/>
                    <a:gd name="connsiteX108" fmla="*/ 526419 w 1110369"/>
                    <a:gd name="connsiteY108" fmla="*/ 0 h 301083"/>
                    <a:gd name="connsiteX109" fmla="*/ 519227 w 1110369"/>
                    <a:gd name="connsiteY109" fmla="*/ 0 h 301083"/>
                    <a:gd name="connsiteX110" fmla="*/ 491900 w 1110369"/>
                    <a:gd name="connsiteY110" fmla="*/ 479 h 301083"/>
                    <a:gd name="connsiteX111" fmla="*/ 485667 w 1110369"/>
                    <a:gd name="connsiteY111" fmla="*/ 479 h 301083"/>
                    <a:gd name="connsiteX112" fmla="*/ 464572 w 1110369"/>
                    <a:gd name="connsiteY112" fmla="*/ 959 h 301083"/>
                    <a:gd name="connsiteX113" fmla="*/ 454983 w 1110369"/>
                    <a:gd name="connsiteY113" fmla="*/ 1437 h 301083"/>
                    <a:gd name="connsiteX114" fmla="*/ 437245 w 1110369"/>
                    <a:gd name="connsiteY114" fmla="*/ 1917 h 301083"/>
                    <a:gd name="connsiteX115" fmla="*/ 432450 w 1110369"/>
                    <a:gd name="connsiteY115" fmla="*/ 1917 h 301083"/>
                    <a:gd name="connsiteX116" fmla="*/ 428135 w 1110369"/>
                    <a:gd name="connsiteY116" fmla="*/ 1917 h 301083"/>
                    <a:gd name="connsiteX117" fmla="*/ 398890 w 1110369"/>
                    <a:gd name="connsiteY117" fmla="*/ 3356 h 301083"/>
                    <a:gd name="connsiteX118" fmla="*/ 396013 w 1110369"/>
                    <a:gd name="connsiteY118" fmla="*/ 3356 h 301083"/>
                    <a:gd name="connsiteX119" fmla="*/ 365329 w 1110369"/>
                    <a:gd name="connsiteY119" fmla="*/ 5273 h 301083"/>
                    <a:gd name="connsiteX120" fmla="*/ 361972 w 1110369"/>
                    <a:gd name="connsiteY120" fmla="*/ 5273 h 301083"/>
                    <a:gd name="connsiteX121" fmla="*/ 356220 w 1110369"/>
                    <a:gd name="connsiteY121" fmla="*/ 5753 h 301083"/>
                    <a:gd name="connsiteX122" fmla="*/ 341837 w 1110369"/>
                    <a:gd name="connsiteY122" fmla="*/ 6712 h 301083"/>
                    <a:gd name="connsiteX123" fmla="*/ 331769 w 1110369"/>
                    <a:gd name="connsiteY123" fmla="*/ 7670 h 301083"/>
                    <a:gd name="connsiteX124" fmla="*/ 317865 w 1110369"/>
                    <a:gd name="connsiteY124" fmla="*/ 9109 h 301083"/>
                    <a:gd name="connsiteX125" fmla="*/ 311632 w 1110369"/>
                    <a:gd name="connsiteY125" fmla="*/ 9589 h 301083"/>
                    <a:gd name="connsiteX126" fmla="*/ 307797 w 1110369"/>
                    <a:gd name="connsiteY126" fmla="*/ 10067 h 301083"/>
                    <a:gd name="connsiteX127" fmla="*/ 297729 w 1110369"/>
                    <a:gd name="connsiteY127" fmla="*/ 11026 h 301083"/>
                    <a:gd name="connsiteX128" fmla="*/ 286702 w 1110369"/>
                    <a:gd name="connsiteY128" fmla="*/ 12465 h 301083"/>
                    <a:gd name="connsiteX129" fmla="*/ 276634 w 1110369"/>
                    <a:gd name="connsiteY129" fmla="*/ 13903 h 301083"/>
                    <a:gd name="connsiteX130" fmla="*/ 269921 w 1110369"/>
                    <a:gd name="connsiteY130" fmla="*/ 14862 h 301083"/>
                    <a:gd name="connsiteX131" fmla="*/ 265607 w 1110369"/>
                    <a:gd name="connsiteY131" fmla="*/ 15342 h 301083"/>
                    <a:gd name="connsiteX132" fmla="*/ 257457 w 1110369"/>
                    <a:gd name="connsiteY132" fmla="*/ 16300 h 301083"/>
                    <a:gd name="connsiteX133" fmla="*/ 245950 w 1110369"/>
                    <a:gd name="connsiteY133" fmla="*/ 17739 h 301083"/>
                    <a:gd name="connsiteX134" fmla="*/ 238280 w 1110369"/>
                    <a:gd name="connsiteY134" fmla="*/ 19177 h 301083"/>
                    <a:gd name="connsiteX135" fmla="*/ 233964 w 1110369"/>
                    <a:gd name="connsiteY135" fmla="*/ 19656 h 301083"/>
                    <a:gd name="connsiteX136" fmla="*/ 227252 w 1110369"/>
                    <a:gd name="connsiteY136" fmla="*/ 20615 h 301083"/>
                    <a:gd name="connsiteX137" fmla="*/ 220540 w 1110369"/>
                    <a:gd name="connsiteY137" fmla="*/ 22053 h 301083"/>
                    <a:gd name="connsiteX138" fmla="*/ 209034 w 1110369"/>
                    <a:gd name="connsiteY138" fmla="*/ 24450 h 301083"/>
                    <a:gd name="connsiteX139" fmla="*/ 203281 w 1110369"/>
                    <a:gd name="connsiteY139" fmla="*/ 25409 h 301083"/>
                    <a:gd name="connsiteX140" fmla="*/ 201842 w 1110369"/>
                    <a:gd name="connsiteY140" fmla="*/ 25889 h 301083"/>
                    <a:gd name="connsiteX141" fmla="*/ 186500 w 1110369"/>
                    <a:gd name="connsiteY141" fmla="*/ 29245 h 301083"/>
                    <a:gd name="connsiteX142" fmla="*/ 172117 w 1110369"/>
                    <a:gd name="connsiteY142" fmla="*/ 32601 h 301083"/>
                    <a:gd name="connsiteX143" fmla="*/ 171638 w 1110369"/>
                    <a:gd name="connsiteY143" fmla="*/ 32601 h 301083"/>
                    <a:gd name="connsiteX144" fmla="*/ 168282 w 1110369"/>
                    <a:gd name="connsiteY144" fmla="*/ 33560 h 301083"/>
                    <a:gd name="connsiteX145" fmla="*/ 158693 w 1110369"/>
                    <a:gd name="connsiteY145" fmla="*/ 35958 h 301083"/>
                    <a:gd name="connsiteX146" fmla="*/ 153899 w 1110369"/>
                    <a:gd name="connsiteY146" fmla="*/ 37395 h 301083"/>
                    <a:gd name="connsiteX147" fmla="*/ 146227 w 1110369"/>
                    <a:gd name="connsiteY147" fmla="*/ 39792 h 301083"/>
                    <a:gd name="connsiteX148" fmla="*/ 144310 w 1110369"/>
                    <a:gd name="connsiteY148" fmla="*/ 40272 h 301083"/>
                    <a:gd name="connsiteX149" fmla="*/ 141913 w 1110369"/>
                    <a:gd name="connsiteY149" fmla="*/ 41231 h 301083"/>
                    <a:gd name="connsiteX150" fmla="*/ 133283 w 1110369"/>
                    <a:gd name="connsiteY150" fmla="*/ 44108 h 301083"/>
                    <a:gd name="connsiteX151" fmla="*/ 129447 w 1110369"/>
                    <a:gd name="connsiteY151" fmla="*/ 45546 h 301083"/>
                    <a:gd name="connsiteX152" fmla="*/ 120338 w 1110369"/>
                    <a:gd name="connsiteY152" fmla="*/ 48902 h 301083"/>
                    <a:gd name="connsiteX153" fmla="*/ 118900 w 1110369"/>
                    <a:gd name="connsiteY153" fmla="*/ 49381 h 301083"/>
                    <a:gd name="connsiteX154" fmla="*/ 118421 w 1110369"/>
                    <a:gd name="connsiteY154" fmla="*/ 49381 h 301083"/>
                    <a:gd name="connsiteX155" fmla="*/ 116983 w 1110369"/>
                    <a:gd name="connsiteY155" fmla="*/ 49861 h 301083"/>
                    <a:gd name="connsiteX156" fmla="*/ 110750 w 1110369"/>
                    <a:gd name="connsiteY156" fmla="*/ 52738 h 301083"/>
                    <a:gd name="connsiteX157" fmla="*/ 108352 w 1110369"/>
                    <a:gd name="connsiteY157" fmla="*/ 53696 h 301083"/>
                    <a:gd name="connsiteX158" fmla="*/ 103558 w 1110369"/>
                    <a:gd name="connsiteY158" fmla="*/ 56094 h 301083"/>
                    <a:gd name="connsiteX159" fmla="*/ 101641 w 1110369"/>
                    <a:gd name="connsiteY159" fmla="*/ 57052 h 301083"/>
                    <a:gd name="connsiteX160" fmla="*/ 96847 w 1110369"/>
                    <a:gd name="connsiteY160" fmla="*/ 59929 h 301083"/>
                    <a:gd name="connsiteX161" fmla="*/ 95408 w 1110369"/>
                    <a:gd name="connsiteY161" fmla="*/ 60888 h 301083"/>
                    <a:gd name="connsiteX162" fmla="*/ 94928 w 1110369"/>
                    <a:gd name="connsiteY162" fmla="*/ 60888 h 301083"/>
                    <a:gd name="connsiteX163" fmla="*/ 90134 w 1110369"/>
                    <a:gd name="connsiteY163" fmla="*/ 64244 h 301083"/>
                    <a:gd name="connsiteX164" fmla="*/ 89175 w 1110369"/>
                    <a:gd name="connsiteY164" fmla="*/ 65202 h 301083"/>
                    <a:gd name="connsiteX165" fmla="*/ 85339 w 1110369"/>
                    <a:gd name="connsiteY165" fmla="*/ 68079 h 301083"/>
                    <a:gd name="connsiteX166" fmla="*/ 83901 w 1110369"/>
                    <a:gd name="connsiteY166" fmla="*/ 69518 h 301083"/>
                    <a:gd name="connsiteX167" fmla="*/ 81504 w 1110369"/>
                    <a:gd name="connsiteY167" fmla="*/ 71915 h 301083"/>
                    <a:gd name="connsiteX168" fmla="*/ 80066 w 1110369"/>
                    <a:gd name="connsiteY168" fmla="*/ 73352 h 301083"/>
                    <a:gd name="connsiteX169" fmla="*/ 78148 w 1110369"/>
                    <a:gd name="connsiteY169" fmla="*/ 75750 h 301083"/>
                    <a:gd name="connsiteX170" fmla="*/ 77189 w 1110369"/>
                    <a:gd name="connsiteY170" fmla="*/ 77188 h 301083"/>
                    <a:gd name="connsiteX171" fmla="*/ 75751 w 1110369"/>
                    <a:gd name="connsiteY171" fmla="*/ 79585 h 301083"/>
                    <a:gd name="connsiteX172" fmla="*/ 75272 w 1110369"/>
                    <a:gd name="connsiteY172" fmla="*/ 81024 h 301083"/>
                    <a:gd name="connsiteX173" fmla="*/ 74312 w 1110369"/>
                    <a:gd name="connsiteY173" fmla="*/ 83421 h 301083"/>
                    <a:gd name="connsiteX174" fmla="*/ 73834 w 1110369"/>
                    <a:gd name="connsiteY174" fmla="*/ 84380 h 301083"/>
                    <a:gd name="connsiteX175" fmla="*/ 73354 w 1110369"/>
                    <a:gd name="connsiteY175" fmla="*/ 88215 h 301083"/>
                    <a:gd name="connsiteX176" fmla="*/ 73354 w 1110369"/>
                    <a:gd name="connsiteY176" fmla="*/ 88215 h 301083"/>
                    <a:gd name="connsiteX177" fmla="*/ 72395 w 1110369"/>
                    <a:gd name="connsiteY177" fmla="*/ 112667 h 301083"/>
                    <a:gd name="connsiteX178" fmla="*/ 71436 w 1110369"/>
                    <a:gd name="connsiteY178" fmla="*/ 140953 h 301083"/>
                    <a:gd name="connsiteX179" fmla="*/ 70478 w 1110369"/>
                    <a:gd name="connsiteY179" fmla="*/ 140473 h 301083"/>
                    <a:gd name="connsiteX180" fmla="*/ 63286 w 1110369"/>
                    <a:gd name="connsiteY180" fmla="*/ 137597 h 301083"/>
                    <a:gd name="connsiteX181" fmla="*/ 52259 w 1110369"/>
                    <a:gd name="connsiteY181" fmla="*/ 133282 h 301083"/>
                    <a:gd name="connsiteX182" fmla="*/ 51779 w 1110369"/>
                    <a:gd name="connsiteY182" fmla="*/ 132803 h 301083"/>
                    <a:gd name="connsiteX183" fmla="*/ 41712 w 1110369"/>
                    <a:gd name="connsiteY183" fmla="*/ 128009 h 301083"/>
                    <a:gd name="connsiteX184" fmla="*/ 39793 w 1110369"/>
                    <a:gd name="connsiteY184" fmla="*/ 127050 h 301083"/>
                    <a:gd name="connsiteX185" fmla="*/ 31163 w 1110369"/>
                    <a:gd name="connsiteY185" fmla="*/ 122256 h 301083"/>
                    <a:gd name="connsiteX186" fmla="*/ 29246 w 1110369"/>
                    <a:gd name="connsiteY186" fmla="*/ 120817 h 301083"/>
                    <a:gd name="connsiteX187" fmla="*/ 23493 w 1110369"/>
                    <a:gd name="connsiteY187" fmla="*/ 116981 h 301083"/>
                    <a:gd name="connsiteX188" fmla="*/ 21096 w 1110369"/>
                    <a:gd name="connsiteY188" fmla="*/ 115064 h 301083"/>
                    <a:gd name="connsiteX189" fmla="*/ 16301 w 1110369"/>
                    <a:gd name="connsiteY189" fmla="*/ 111228 h 301083"/>
                    <a:gd name="connsiteX190" fmla="*/ 14863 w 1110369"/>
                    <a:gd name="connsiteY190" fmla="*/ 109790 h 301083"/>
                    <a:gd name="connsiteX191" fmla="*/ 10069 w 1110369"/>
                    <a:gd name="connsiteY191" fmla="*/ 104516 h 301083"/>
                    <a:gd name="connsiteX192" fmla="*/ 9589 w 1110369"/>
                    <a:gd name="connsiteY192" fmla="*/ 103557 h 301083"/>
                    <a:gd name="connsiteX193" fmla="*/ 6713 w 1110369"/>
                    <a:gd name="connsiteY193" fmla="*/ 99243 h 301083"/>
                    <a:gd name="connsiteX194" fmla="*/ 5754 w 1110369"/>
                    <a:gd name="connsiteY194" fmla="*/ 97324 h 301083"/>
                    <a:gd name="connsiteX195" fmla="*/ 4316 w 1110369"/>
                    <a:gd name="connsiteY195" fmla="*/ 93490 h 301083"/>
                    <a:gd name="connsiteX196" fmla="*/ 3836 w 1110369"/>
                    <a:gd name="connsiteY196" fmla="*/ 92051 h 301083"/>
                    <a:gd name="connsiteX197" fmla="*/ 3357 w 1110369"/>
                    <a:gd name="connsiteY197" fmla="*/ 86777 h 301083"/>
                    <a:gd name="connsiteX198" fmla="*/ 0 w 1110369"/>
                    <a:gd name="connsiteY198" fmla="*/ 185061 h 301083"/>
                    <a:gd name="connsiteX199" fmla="*/ 480 w 1110369"/>
                    <a:gd name="connsiteY199" fmla="*/ 190335 h 301083"/>
                    <a:gd name="connsiteX200" fmla="*/ 960 w 1110369"/>
                    <a:gd name="connsiteY200" fmla="*/ 191774 h 301083"/>
                    <a:gd name="connsiteX201" fmla="*/ 2397 w 1110369"/>
                    <a:gd name="connsiteY201" fmla="*/ 195608 h 301083"/>
                    <a:gd name="connsiteX202" fmla="*/ 3357 w 1110369"/>
                    <a:gd name="connsiteY202" fmla="*/ 197526 h 301083"/>
                    <a:gd name="connsiteX203" fmla="*/ 6233 w 1110369"/>
                    <a:gd name="connsiteY203" fmla="*/ 201841 h 301083"/>
                    <a:gd name="connsiteX204" fmla="*/ 6713 w 1110369"/>
                    <a:gd name="connsiteY204" fmla="*/ 202800 h 301083"/>
                    <a:gd name="connsiteX205" fmla="*/ 11507 w 1110369"/>
                    <a:gd name="connsiteY205" fmla="*/ 208074 h 301083"/>
                    <a:gd name="connsiteX206" fmla="*/ 12946 w 1110369"/>
                    <a:gd name="connsiteY206" fmla="*/ 209512 h 301083"/>
                    <a:gd name="connsiteX207" fmla="*/ 17740 w 1110369"/>
                    <a:gd name="connsiteY207" fmla="*/ 213348 h 301083"/>
                    <a:gd name="connsiteX208" fmla="*/ 20137 w 1110369"/>
                    <a:gd name="connsiteY208" fmla="*/ 215265 h 301083"/>
                    <a:gd name="connsiteX209" fmla="*/ 25890 w 1110369"/>
                    <a:gd name="connsiteY209" fmla="*/ 219101 h 301083"/>
                    <a:gd name="connsiteX210" fmla="*/ 27807 w 1110369"/>
                    <a:gd name="connsiteY210" fmla="*/ 220540 h 301083"/>
                    <a:gd name="connsiteX211" fmla="*/ 28766 w 1110369"/>
                    <a:gd name="connsiteY211" fmla="*/ 221018 h 301083"/>
                    <a:gd name="connsiteX212" fmla="*/ 36917 w 1110369"/>
                    <a:gd name="connsiteY212" fmla="*/ 225334 h 301083"/>
                    <a:gd name="connsiteX213" fmla="*/ 38835 w 1110369"/>
                    <a:gd name="connsiteY213" fmla="*/ 226292 h 301083"/>
                    <a:gd name="connsiteX214" fmla="*/ 48903 w 1110369"/>
                    <a:gd name="connsiteY214" fmla="*/ 231087 h 301083"/>
                    <a:gd name="connsiteX215" fmla="*/ 49382 w 1110369"/>
                    <a:gd name="connsiteY215" fmla="*/ 231566 h 301083"/>
                    <a:gd name="connsiteX216" fmla="*/ 57532 w 1110369"/>
                    <a:gd name="connsiteY216" fmla="*/ 234923 h 301083"/>
                    <a:gd name="connsiteX217" fmla="*/ 59929 w 1110369"/>
                    <a:gd name="connsiteY217" fmla="*/ 235881 h 301083"/>
                    <a:gd name="connsiteX218" fmla="*/ 67121 w 1110369"/>
                    <a:gd name="connsiteY218" fmla="*/ 238757 h 301083"/>
                    <a:gd name="connsiteX219" fmla="*/ 74312 w 1110369"/>
                    <a:gd name="connsiteY219" fmla="*/ 241634 h 301083"/>
                    <a:gd name="connsiteX220" fmla="*/ 82464 w 1110369"/>
                    <a:gd name="connsiteY220" fmla="*/ 244511 h 301083"/>
                    <a:gd name="connsiteX221" fmla="*/ 87737 w 1110369"/>
                    <a:gd name="connsiteY221" fmla="*/ 246428 h 301083"/>
                    <a:gd name="connsiteX222" fmla="*/ 90614 w 1110369"/>
                    <a:gd name="connsiteY222" fmla="*/ 247387 h 301083"/>
                    <a:gd name="connsiteX223" fmla="*/ 97325 w 1110369"/>
                    <a:gd name="connsiteY223" fmla="*/ 249306 h 301083"/>
                    <a:gd name="connsiteX224" fmla="*/ 107394 w 1110369"/>
                    <a:gd name="connsiteY224" fmla="*/ 252181 h 301083"/>
                    <a:gd name="connsiteX225" fmla="*/ 115064 w 1110369"/>
                    <a:gd name="connsiteY225" fmla="*/ 254100 h 301083"/>
                    <a:gd name="connsiteX226" fmla="*/ 119858 w 1110369"/>
                    <a:gd name="connsiteY226" fmla="*/ 255537 h 301083"/>
                    <a:gd name="connsiteX227" fmla="*/ 126091 w 1110369"/>
                    <a:gd name="connsiteY227" fmla="*/ 256976 h 301083"/>
                    <a:gd name="connsiteX228" fmla="*/ 133283 w 1110369"/>
                    <a:gd name="connsiteY228" fmla="*/ 258894 h 301083"/>
                    <a:gd name="connsiteX229" fmla="*/ 146707 w 1110369"/>
                    <a:gd name="connsiteY229" fmla="*/ 261770 h 301083"/>
                    <a:gd name="connsiteX230" fmla="*/ 152940 w 1110369"/>
                    <a:gd name="connsiteY230" fmla="*/ 263209 h 301083"/>
                    <a:gd name="connsiteX231" fmla="*/ 154857 w 1110369"/>
                    <a:gd name="connsiteY231" fmla="*/ 263689 h 301083"/>
                    <a:gd name="connsiteX232" fmla="*/ 174035 w 1110369"/>
                    <a:gd name="connsiteY232" fmla="*/ 267523 h 301083"/>
                    <a:gd name="connsiteX233" fmla="*/ 175473 w 1110369"/>
                    <a:gd name="connsiteY233" fmla="*/ 268003 h 301083"/>
                    <a:gd name="connsiteX234" fmla="*/ 193692 w 1110369"/>
                    <a:gd name="connsiteY234" fmla="*/ 271359 h 301083"/>
                    <a:gd name="connsiteX235" fmla="*/ 198006 w 1110369"/>
                    <a:gd name="connsiteY235" fmla="*/ 272317 h 301083"/>
                    <a:gd name="connsiteX236" fmla="*/ 219102 w 1110369"/>
                    <a:gd name="connsiteY236" fmla="*/ 275674 h 301083"/>
                    <a:gd name="connsiteX237" fmla="*/ 225814 w 1110369"/>
                    <a:gd name="connsiteY237" fmla="*/ 276633 h 301083"/>
                    <a:gd name="connsiteX238" fmla="*/ 236841 w 1110369"/>
                    <a:gd name="connsiteY238" fmla="*/ 278072 h 301083"/>
                    <a:gd name="connsiteX239" fmla="*/ 240197 w 1110369"/>
                    <a:gd name="connsiteY239" fmla="*/ 278550 h 301083"/>
                    <a:gd name="connsiteX240" fmla="*/ 253141 w 1110369"/>
                    <a:gd name="connsiteY240" fmla="*/ 280469 h 301083"/>
                    <a:gd name="connsiteX241" fmla="*/ 264168 w 1110369"/>
                    <a:gd name="connsiteY241" fmla="*/ 281906 h 301083"/>
                    <a:gd name="connsiteX242" fmla="*/ 277593 w 1110369"/>
                    <a:gd name="connsiteY242" fmla="*/ 283345 h 301083"/>
                    <a:gd name="connsiteX243" fmla="*/ 286223 w 1110369"/>
                    <a:gd name="connsiteY243" fmla="*/ 284303 h 301083"/>
                    <a:gd name="connsiteX244" fmla="*/ 288620 w 1110369"/>
                    <a:gd name="connsiteY244" fmla="*/ 284783 h 301083"/>
                    <a:gd name="connsiteX245" fmla="*/ 312112 w 1110369"/>
                    <a:gd name="connsiteY245" fmla="*/ 287180 h 301083"/>
                    <a:gd name="connsiteX246" fmla="*/ 315468 w 1110369"/>
                    <a:gd name="connsiteY246" fmla="*/ 287660 h 301083"/>
                    <a:gd name="connsiteX247" fmla="*/ 342795 w 1110369"/>
                    <a:gd name="connsiteY247" fmla="*/ 290536 h 301083"/>
                    <a:gd name="connsiteX248" fmla="*/ 344234 w 1110369"/>
                    <a:gd name="connsiteY248" fmla="*/ 290536 h 301083"/>
                    <a:gd name="connsiteX249" fmla="*/ 348069 w 1110369"/>
                    <a:gd name="connsiteY249" fmla="*/ 291016 h 301083"/>
                    <a:gd name="connsiteX250" fmla="*/ 379712 w 1110369"/>
                    <a:gd name="connsiteY250" fmla="*/ 293413 h 301083"/>
                    <a:gd name="connsiteX251" fmla="*/ 386904 w 1110369"/>
                    <a:gd name="connsiteY251" fmla="*/ 293892 h 301083"/>
                    <a:gd name="connsiteX252" fmla="*/ 422382 w 1110369"/>
                    <a:gd name="connsiteY252" fmla="*/ 296289 h 301083"/>
                    <a:gd name="connsiteX253" fmla="*/ 424779 w 1110369"/>
                    <a:gd name="connsiteY253" fmla="*/ 296289 h 301083"/>
                    <a:gd name="connsiteX254" fmla="*/ 431012 w 1110369"/>
                    <a:gd name="connsiteY254" fmla="*/ 296769 h 301083"/>
                    <a:gd name="connsiteX255" fmla="*/ 453065 w 1110369"/>
                    <a:gd name="connsiteY255" fmla="*/ 297728 h 301083"/>
                    <a:gd name="connsiteX256" fmla="*/ 463133 w 1110369"/>
                    <a:gd name="connsiteY256" fmla="*/ 298208 h 301083"/>
                    <a:gd name="connsiteX257" fmla="*/ 486625 w 1110369"/>
                    <a:gd name="connsiteY257" fmla="*/ 299166 h 301083"/>
                    <a:gd name="connsiteX258" fmla="*/ 493817 w 1110369"/>
                    <a:gd name="connsiteY258" fmla="*/ 299646 h 301083"/>
                    <a:gd name="connsiteX259" fmla="*/ 524501 w 1110369"/>
                    <a:gd name="connsiteY259" fmla="*/ 300605 h 301083"/>
                    <a:gd name="connsiteX260" fmla="*/ 531693 w 1110369"/>
                    <a:gd name="connsiteY260" fmla="*/ 300605 h 301083"/>
                    <a:gd name="connsiteX261" fmla="*/ 555664 w 1110369"/>
                    <a:gd name="connsiteY261" fmla="*/ 301083 h 301083"/>
                    <a:gd name="connsiteX262" fmla="*/ 565732 w 1110369"/>
                    <a:gd name="connsiteY262" fmla="*/ 301083 h 301083"/>
                    <a:gd name="connsiteX263" fmla="*/ 587786 w 1110369"/>
                    <a:gd name="connsiteY263" fmla="*/ 301083 h 301083"/>
                    <a:gd name="connsiteX264" fmla="*/ 597375 w 1110369"/>
                    <a:gd name="connsiteY264" fmla="*/ 301083 h 301083"/>
                    <a:gd name="connsiteX265" fmla="*/ 626621 w 1110369"/>
                    <a:gd name="connsiteY265" fmla="*/ 300605 h 301083"/>
                    <a:gd name="connsiteX266" fmla="*/ 628058 w 1110369"/>
                    <a:gd name="connsiteY266" fmla="*/ 300605 h 301083"/>
                    <a:gd name="connsiteX267" fmla="*/ 658743 w 1110369"/>
                    <a:gd name="connsiteY267" fmla="*/ 300125 h 301083"/>
                    <a:gd name="connsiteX268" fmla="*/ 667851 w 1110369"/>
                    <a:gd name="connsiteY268" fmla="*/ 299646 h 301083"/>
                    <a:gd name="connsiteX269" fmla="*/ 689426 w 1110369"/>
                    <a:gd name="connsiteY269" fmla="*/ 298686 h 301083"/>
                    <a:gd name="connsiteX270" fmla="*/ 694700 w 1110369"/>
                    <a:gd name="connsiteY270" fmla="*/ 298686 h 301083"/>
                    <a:gd name="connsiteX271" fmla="*/ 698536 w 1110369"/>
                    <a:gd name="connsiteY271" fmla="*/ 298686 h 301083"/>
                    <a:gd name="connsiteX272" fmla="*/ 734014 w 1110369"/>
                    <a:gd name="connsiteY272" fmla="*/ 296769 h 301083"/>
                    <a:gd name="connsiteX273" fmla="*/ 738808 w 1110369"/>
                    <a:gd name="connsiteY273" fmla="*/ 296289 h 301083"/>
                    <a:gd name="connsiteX274" fmla="*/ 770930 w 1110369"/>
                    <a:gd name="connsiteY274" fmla="*/ 294372 h 301083"/>
                    <a:gd name="connsiteX275" fmla="*/ 775245 w 1110369"/>
                    <a:gd name="connsiteY275" fmla="*/ 293892 h 301083"/>
                    <a:gd name="connsiteX276" fmla="*/ 778121 w 1110369"/>
                    <a:gd name="connsiteY276" fmla="*/ 293892 h 301083"/>
                    <a:gd name="connsiteX277" fmla="*/ 801134 w 1110369"/>
                    <a:gd name="connsiteY277" fmla="*/ 291975 h 301083"/>
                    <a:gd name="connsiteX278" fmla="*/ 805449 w 1110369"/>
                    <a:gd name="connsiteY278" fmla="*/ 291495 h 301083"/>
                    <a:gd name="connsiteX279" fmla="*/ 831818 w 1110369"/>
                    <a:gd name="connsiteY279" fmla="*/ 289098 h 301083"/>
                    <a:gd name="connsiteX280" fmla="*/ 833736 w 1110369"/>
                    <a:gd name="connsiteY280" fmla="*/ 289098 h 301083"/>
                    <a:gd name="connsiteX281" fmla="*/ 841886 w 1110369"/>
                    <a:gd name="connsiteY281" fmla="*/ 288139 h 301083"/>
                    <a:gd name="connsiteX282" fmla="*/ 855311 w 1110369"/>
                    <a:gd name="connsiteY282" fmla="*/ 286700 h 301083"/>
                    <a:gd name="connsiteX283" fmla="*/ 865378 w 1110369"/>
                    <a:gd name="connsiteY283" fmla="*/ 285263 h 301083"/>
                    <a:gd name="connsiteX284" fmla="*/ 878324 w 1110369"/>
                    <a:gd name="connsiteY284" fmla="*/ 283825 h 301083"/>
                    <a:gd name="connsiteX285" fmla="*/ 881199 w 1110369"/>
                    <a:gd name="connsiteY285" fmla="*/ 283345 h 301083"/>
                    <a:gd name="connsiteX286" fmla="*/ 889830 w 1110369"/>
                    <a:gd name="connsiteY286" fmla="*/ 281906 h 301083"/>
                    <a:gd name="connsiteX287" fmla="*/ 899898 w 1110369"/>
                    <a:gd name="connsiteY287" fmla="*/ 280469 h 301083"/>
                    <a:gd name="connsiteX288" fmla="*/ 911404 w 1110369"/>
                    <a:gd name="connsiteY288" fmla="*/ 278550 h 301083"/>
                    <a:gd name="connsiteX289" fmla="*/ 920993 w 1110369"/>
                    <a:gd name="connsiteY289" fmla="*/ 277112 h 301083"/>
                    <a:gd name="connsiteX290" fmla="*/ 922910 w 1110369"/>
                    <a:gd name="connsiteY290" fmla="*/ 276633 h 301083"/>
                    <a:gd name="connsiteX291" fmla="*/ 932499 w 1110369"/>
                    <a:gd name="connsiteY291" fmla="*/ 274715 h 301083"/>
                    <a:gd name="connsiteX292" fmla="*/ 940650 w 1110369"/>
                    <a:gd name="connsiteY292" fmla="*/ 273277 h 301083"/>
                    <a:gd name="connsiteX293" fmla="*/ 953115 w 1110369"/>
                    <a:gd name="connsiteY293" fmla="*/ 270880 h 301083"/>
                    <a:gd name="connsiteX294" fmla="*/ 959827 w 1110369"/>
                    <a:gd name="connsiteY294" fmla="*/ 269442 h 301083"/>
                    <a:gd name="connsiteX295" fmla="*/ 960306 w 1110369"/>
                    <a:gd name="connsiteY295" fmla="*/ 269442 h 301083"/>
                    <a:gd name="connsiteX296" fmla="*/ 977566 w 1110369"/>
                    <a:gd name="connsiteY296" fmla="*/ 265606 h 301083"/>
                    <a:gd name="connsiteX297" fmla="*/ 993866 w 1110369"/>
                    <a:gd name="connsiteY297" fmla="*/ 261770 h 301083"/>
                    <a:gd name="connsiteX298" fmla="*/ 994346 w 1110369"/>
                    <a:gd name="connsiteY298" fmla="*/ 261770 h 301083"/>
                    <a:gd name="connsiteX299" fmla="*/ 998182 w 1110369"/>
                    <a:gd name="connsiteY299" fmla="*/ 260811 h 301083"/>
                    <a:gd name="connsiteX300" fmla="*/ 1009208 w 1110369"/>
                    <a:gd name="connsiteY300" fmla="*/ 257934 h 301083"/>
                    <a:gd name="connsiteX301" fmla="*/ 1014482 w 1110369"/>
                    <a:gd name="connsiteY301" fmla="*/ 256497 h 301083"/>
                    <a:gd name="connsiteX302" fmla="*/ 1023591 w 1110369"/>
                    <a:gd name="connsiteY302" fmla="*/ 254100 h 301083"/>
                    <a:gd name="connsiteX303" fmla="*/ 1025988 w 1110369"/>
                    <a:gd name="connsiteY303" fmla="*/ 253620 h 301083"/>
                    <a:gd name="connsiteX304" fmla="*/ 1028865 w 1110369"/>
                    <a:gd name="connsiteY304" fmla="*/ 252661 h 301083"/>
                    <a:gd name="connsiteX305" fmla="*/ 1038934 w 1110369"/>
                    <a:gd name="connsiteY305" fmla="*/ 249306 h 301083"/>
                    <a:gd name="connsiteX306" fmla="*/ 1043248 w 1110369"/>
                    <a:gd name="connsiteY306" fmla="*/ 247867 h 301083"/>
                    <a:gd name="connsiteX307" fmla="*/ 1053796 w 1110369"/>
                    <a:gd name="connsiteY307" fmla="*/ 244031 h 301083"/>
                    <a:gd name="connsiteX308" fmla="*/ 1055234 w 1110369"/>
                    <a:gd name="connsiteY308" fmla="*/ 243551 h 301083"/>
                    <a:gd name="connsiteX309" fmla="*/ 1055714 w 1110369"/>
                    <a:gd name="connsiteY309" fmla="*/ 243551 h 301083"/>
                    <a:gd name="connsiteX310" fmla="*/ 1057151 w 1110369"/>
                    <a:gd name="connsiteY310" fmla="*/ 243073 h 301083"/>
                    <a:gd name="connsiteX311" fmla="*/ 1064343 w 1110369"/>
                    <a:gd name="connsiteY311" fmla="*/ 240196 h 301083"/>
                    <a:gd name="connsiteX312" fmla="*/ 1067220 w 1110369"/>
                    <a:gd name="connsiteY312" fmla="*/ 238757 h 301083"/>
                    <a:gd name="connsiteX313" fmla="*/ 1072494 w 1110369"/>
                    <a:gd name="connsiteY313" fmla="*/ 235881 h 301083"/>
                    <a:gd name="connsiteX314" fmla="*/ 1074891 w 1110369"/>
                    <a:gd name="connsiteY314" fmla="*/ 234443 h 301083"/>
                    <a:gd name="connsiteX315" fmla="*/ 1080165 w 1110369"/>
                    <a:gd name="connsiteY315" fmla="*/ 231566 h 301083"/>
                    <a:gd name="connsiteX316" fmla="*/ 1081603 w 1110369"/>
                    <a:gd name="connsiteY316" fmla="*/ 230607 h 301083"/>
                    <a:gd name="connsiteX317" fmla="*/ 1082083 w 1110369"/>
                    <a:gd name="connsiteY317" fmla="*/ 230607 h 301083"/>
                    <a:gd name="connsiteX318" fmla="*/ 1087836 w 1110369"/>
                    <a:gd name="connsiteY318" fmla="*/ 226771 h 301083"/>
                    <a:gd name="connsiteX319" fmla="*/ 1088795 w 1110369"/>
                    <a:gd name="connsiteY319" fmla="*/ 225813 h 301083"/>
                    <a:gd name="connsiteX320" fmla="*/ 1093109 w 1110369"/>
                    <a:gd name="connsiteY320" fmla="*/ 222457 h 301083"/>
                    <a:gd name="connsiteX321" fmla="*/ 1095506 w 1110369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3">
                      <a:moveTo>
                        <a:pt x="1095506" y="220540"/>
                      </a:moveTo>
                      <a:cubicBezTo>
                        <a:pt x="1096466" y="219580"/>
                        <a:pt x="1097425" y="218621"/>
                        <a:pt x="1098383" y="217662"/>
                      </a:cubicBezTo>
                      <a:cubicBezTo>
                        <a:pt x="1098863" y="217183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60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8"/>
                      </a:cubicBezTo>
                      <a:cubicBezTo>
                        <a:pt x="1103178" y="211430"/>
                        <a:pt x="1103657" y="210471"/>
                        <a:pt x="1104136" y="209991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4"/>
                        <a:pt x="1106055" y="206635"/>
                        <a:pt x="1106055" y="205677"/>
                      </a:cubicBezTo>
                      <a:cubicBezTo>
                        <a:pt x="1106055" y="205197"/>
                        <a:pt x="1106533" y="204718"/>
                        <a:pt x="1106533" y="204238"/>
                      </a:cubicBezTo>
                      <a:cubicBezTo>
                        <a:pt x="1107013" y="202800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10" y="106913"/>
                        <a:pt x="1109410" y="107393"/>
                      </a:cubicBezTo>
                      <a:cubicBezTo>
                        <a:pt x="1108931" y="108351"/>
                        <a:pt x="1108931" y="109310"/>
                        <a:pt x="1108452" y="110270"/>
                      </a:cubicBezTo>
                      <a:cubicBezTo>
                        <a:pt x="1108452" y="110748"/>
                        <a:pt x="1107972" y="111228"/>
                        <a:pt x="1107492" y="111707"/>
                      </a:cubicBezTo>
                      <a:cubicBezTo>
                        <a:pt x="1107013" y="112667"/>
                        <a:pt x="1106533" y="113626"/>
                        <a:pt x="1106055" y="114104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1"/>
                        <a:pt x="1103657" y="117461"/>
                        <a:pt x="1103178" y="117940"/>
                      </a:cubicBezTo>
                      <a:cubicBezTo>
                        <a:pt x="1102698" y="118420"/>
                        <a:pt x="1102219" y="118899"/>
                        <a:pt x="1101739" y="119379"/>
                      </a:cubicBezTo>
                      <a:cubicBezTo>
                        <a:pt x="1100780" y="120337"/>
                        <a:pt x="1099822" y="121296"/>
                        <a:pt x="1098863" y="122256"/>
                      </a:cubicBezTo>
                      <a:cubicBezTo>
                        <a:pt x="1098383" y="122734"/>
                        <a:pt x="1097903" y="123214"/>
                        <a:pt x="1097425" y="123693"/>
                      </a:cubicBezTo>
                      <a:cubicBezTo>
                        <a:pt x="1095986" y="124653"/>
                        <a:pt x="1094548" y="126090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4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80" y="133282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1" y="138556"/>
                        <a:pt x="1073453" y="139515"/>
                        <a:pt x="1071534" y="140473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0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8" y="145267"/>
                        <a:pt x="1060029" y="145267"/>
                      </a:cubicBezTo>
                      <a:cubicBezTo>
                        <a:pt x="1059549" y="145747"/>
                        <a:pt x="1058590" y="145747"/>
                        <a:pt x="1058111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5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59"/>
                        <a:pt x="1038934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3" y="95407"/>
                      </a:cubicBezTo>
                      <a:cubicBezTo>
                        <a:pt x="1039893" y="94927"/>
                        <a:pt x="1039413" y="94448"/>
                        <a:pt x="1039413" y="93968"/>
                      </a:cubicBezTo>
                      <a:cubicBezTo>
                        <a:pt x="1038934" y="93010"/>
                        <a:pt x="1038454" y="91571"/>
                        <a:pt x="1037974" y="90613"/>
                      </a:cubicBezTo>
                      <a:cubicBezTo>
                        <a:pt x="1037974" y="90133"/>
                        <a:pt x="1037495" y="89654"/>
                        <a:pt x="1037015" y="89174"/>
                      </a:cubicBezTo>
                      <a:cubicBezTo>
                        <a:pt x="1036537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40" y="84860"/>
                        <a:pt x="1034140" y="84380"/>
                      </a:cubicBezTo>
                      <a:cubicBezTo>
                        <a:pt x="1032701" y="82941"/>
                        <a:pt x="1031262" y="81504"/>
                        <a:pt x="1029824" y="79585"/>
                      </a:cubicBezTo>
                      <a:cubicBezTo>
                        <a:pt x="1029345" y="79107"/>
                        <a:pt x="1028865" y="78627"/>
                        <a:pt x="1028385" y="78147"/>
                      </a:cubicBezTo>
                      <a:cubicBezTo>
                        <a:pt x="1026948" y="77188"/>
                        <a:pt x="1025510" y="75750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4" y="73352"/>
                      </a:cubicBezTo>
                      <a:cubicBezTo>
                        <a:pt x="1020715" y="72394"/>
                        <a:pt x="1018797" y="70955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2" y="69038"/>
                      </a:cubicBezTo>
                      <a:cubicBezTo>
                        <a:pt x="1014482" y="69038"/>
                        <a:pt x="1014482" y="68558"/>
                        <a:pt x="1014482" y="68558"/>
                      </a:cubicBezTo>
                      <a:cubicBezTo>
                        <a:pt x="1014002" y="68079"/>
                        <a:pt x="1013044" y="67599"/>
                        <a:pt x="1012565" y="67599"/>
                      </a:cubicBezTo>
                      <a:cubicBezTo>
                        <a:pt x="1010168" y="66161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2" y="59929"/>
                        <a:pt x="995305" y="58969"/>
                        <a:pt x="992428" y="57532"/>
                      </a:cubicBezTo>
                      <a:cubicBezTo>
                        <a:pt x="991469" y="57052"/>
                        <a:pt x="990511" y="56572"/>
                        <a:pt x="989552" y="56572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5"/>
                        <a:pt x="981402" y="53216"/>
                      </a:cubicBezTo>
                      <a:cubicBezTo>
                        <a:pt x="979483" y="52258"/>
                        <a:pt x="977086" y="51778"/>
                        <a:pt x="975169" y="50819"/>
                      </a:cubicBezTo>
                      <a:cubicBezTo>
                        <a:pt x="972772" y="49861"/>
                        <a:pt x="970375" y="49381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4"/>
                      </a:cubicBezTo>
                      <a:cubicBezTo>
                        <a:pt x="962224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2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1" y="37875"/>
                        <a:pt x="929143" y="37395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5" y="34998"/>
                        <a:pt x="915240" y="34039"/>
                        <a:pt x="911404" y="33080"/>
                      </a:cubicBezTo>
                      <a:cubicBezTo>
                        <a:pt x="909487" y="32601"/>
                        <a:pt x="907568" y="32122"/>
                        <a:pt x="905651" y="31642"/>
                      </a:cubicBezTo>
                      <a:cubicBezTo>
                        <a:pt x="905171" y="31642"/>
                        <a:pt x="904692" y="31163"/>
                        <a:pt x="904213" y="31163"/>
                      </a:cubicBezTo>
                      <a:cubicBezTo>
                        <a:pt x="898938" y="30203"/>
                        <a:pt x="893185" y="28766"/>
                        <a:pt x="887432" y="27806"/>
                      </a:cubicBezTo>
                      <a:cubicBezTo>
                        <a:pt x="886952" y="27806"/>
                        <a:pt x="886474" y="27806"/>
                        <a:pt x="885994" y="27327"/>
                      </a:cubicBezTo>
                      <a:cubicBezTo>
                        <a:pt x="880721" y="26369"/>
                        <a:pt x="875447" y="25409"/>
                        <a:pt x="870172" y="24450"/>
                      </a:cubicBezTo>
                      <a:cubicBezTo>
                        <a:pt x="868735" y="24450"/>
                        <a:pt x="867775" y="23972"/>
                        <a:pt x="866338" y="23972"/>
                      </a:cubicBezTo>
                      <a:cubicBezTo>
                        <a:pt x="860584" y="23012"/>
                        <a:pt x="854831" y="22053"/>
                        <a:pt x="849078" y="21095"/>
                      </a:cubicBezTo>
                      <a:cubicBezTo>
                        <a:pt x="847160" y="20615"/>
                        <a:pt x="845242" y="20615"/>
                        <a:pt x="843325" y="20136"/>
                      </a:cubicBezTo>
                      <a:cubicBezTo>
                        <a:pt x="839969" y="19656"/>
                        <a:pt x="836612" y="19177"/>
                        <a:pt x="832777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6" y="17739"/>
                        <a:pt x="819353" y="16780"/>
                        <a:pt x="813600" y="16300"/>
                      </a:cubicBezTo>
                      <a:cubicBezTo>
                        <a:pt x="812640" y="16300"/>
                        <a:pt x="812161" y="16300"/>
                        <a:pt x="811203" y="15820"/>
                      </a:cubicBezTo>
                      <a:cubicBezTo>
                        <a:pt x="804490" y="14862"/>
                        <a:pt x="797778" y="13903"/>
                        <a:pt x="790587" y="13423"/>
                      </a:cubicBezTo>
                      <a:cubicBezTo>
                        <a:pt x="790107" y="13423"/>
                        <a:pt x="790107" y="13423"/>
                        <a:pt x="789628" y="13423"/>
                      </a:cubicBezTo>
                      <a:cubicBezTo>
                        <a:pt x="788190" y="13423"/>
                        <a:pt x="787231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6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6" y="9109"/>
                        <a:pt x="743602" y="8629"/>
                      </a:cubicBezTo>
                      <a:cubicBezTo>
                        <a:pt x="742164" y="8629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2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9" y="3835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3" y="3356"/>
                        <a:pt x="666413" y="3356"/>
                        <a:pt x="665454" y="3356"/>
                      </a:cubicBezTo>
                      <a:cubicBezTo>
                        <a:pt x="657784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2" y="479"/>
                        <a:pt x="487585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6" y="959"/>
                        <a:pt x="458339" y="959"/>
                        <a:pt x="454983" y="1437"/>
                      </a:cubicBezTo>
                      <a:cubicBezTo>
                        <a:pt x="449230" y="1437"/>
                        <a:pt x="442997" y="1917"/>
                        <a:pt x="437245" y="1917"/>
                      </a:cubicBezTo>
                      <a:cubicBezTo>
                        <a:pt x="435806" y="1917"/>
                        <a:pt x="433888" y="1917"/>
                        <a:pt x="432450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8" y="2876"/>
                        <a:pt x="398890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5"/>
                        <a:pt x="375397" y="4794"/>
                        <a:pt x="365329" y="5273"/>
                      </a:cubicBezTo>
                      <a:cubicBezTo>
                        <a:pt x="364370" y="5273"/>
                        <a:pt x="362932" y="5273"/>
                        <a:pt x="361972" y="5273"/>
                      </a:cubicBezTo>
                      <a:cubicBezTo>
                        <a:pt x="360055" y="5273"/>
                        <a:pt x="358138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9" y="7670"/>
                      </a:cubicBezTo>
                      <a:cubicBezTo>
                        <a:pt x="326975" y="8150"/>
                        <a:pt x="322180" y="8629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7"/>
                        <a:pt x="307797" y="10067"/>
                      </a:cubicBezTo>
                      <a:cubicBezTo>
                        <a:pt x="304440" y="10547"/>
                        <a:pt x="301085" y="11026"/>
                        <a:pt x="297729" y="11026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3"/>
                        <a:pt x="276634" y="13903"/>
                      </a:cubicBezTo>
                      <a:cubicBezTo>
                        <a:pt x="274237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6" y="15342"/>
                        <a:pt x="265607" y="15342"/>
                      </a:cubicBezTo>
                      <a:cubicBezTo>
                        <a:pt x="262730" y="15820"/>
                        <a:pt x="260333" y="16300"/>
                        <a:pt x="257457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4" y="18218"/>
                        <a:pt x="240677" y="18697"/>
                        <a:pt x="238280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2" y="20615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5" y="22533"/>
                        <a:pt x="212869" y="23492"/>
                        <a:pt x="209034" y="24450"/>
                      </a:cubicBezTo>
                      <a:cubicBezTo>
                        <a:pt x="207116" y="24930"/>
                        <a:pt x="205198" y="25409"/>
                        <a:pt x="203281" y="25409"/>
                      </a:cubicBezTo>
                      <a:cubicBezTo>
                        <a:pt x="202801" y="25409"/>
                        <a:pt x="202322" y="25409"/>
                        <a:pt x="201842" y="25889"/>
                      </a:cubicBezTo>
                      <a:cubicBezTo>
                        <a:pt x="196568" y="26848"/>
                        <a:pt x="191774" y="27806"/>
                        <a:pt x="186500" y="29245"/>
                      </a:cubicBezTo>
                      <a:cubicBezTo>
                        <a:pt x="181706" y="30203"/>
                        <a:pt x="176912" y="31642"/>
                        <a:pt x="172117" y="32601"/>
                      </a:cubicBezTo>
                      <a:cubicBezTo>
                        <a:pt x="172117" y="32601"/>
                        <a:pt x="171638" y="32601"/>
                        <a:pt x="171638" y="32601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1570" y="34998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5"/>
                      </a:cubicBezTo>
                      <a:cubicBezTo>
                        <a:pt x="151502" y="38355"/>
                        <a:pt x="148624" y="38833"/>
                        <a:pt x="146227" y="39792"/>
                      </a:cubicBezTo>
                      <a:cubicBezTo>
                        <a:pt x="145749" y="39792"/>
                        <a:pt x="144790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89"/>
                        <a:pt x="136160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5" y="47943"/>
                        <a:pt x="120338" y="48902"/>
                      </a:cubicBezTo>
                      <a:cubicBezTo>
                        <a:pt x="119858" y="48902"/>
                        <a:pt x="119380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1" y="49381"/>
                      </a:cubicBezTo>
                      <a:cubicBezTo>
                        <a:pt x="117941" y="49381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8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2"/>
                        <a:pt x="102120" y="57052"/>
                        <a:pt x="101641" y="57052"/>
                      </a:cubicBezTo>
                      <a:cubicBezTo>
                        <a:pt x="100202" y="58011"/>
                        <a:pt x="98284" y="58969"/>
                        <a:pt x="96847" y="59929"/>
                      </a:cubicBezTo>
                      <a:cubicBezTo>
                        <a:pt x="96367" y="59929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5" y="64724"/>
                        <a:pt x="89655" y="64724"/>
                        <a:pt x="89175" y="65202"/>
                      </a:cubicBezTo>
                      <a:cubicBezTo>
                        <a:pt x="87737" y="66161"/>
                        <a:pt x="86778" y="67121"/>
                        <a:pt x="85339" y="68079"/>
                      </a:cubicBezTo>
                      <a:cubicBezTo>
                        <a:pt x="84861" y="68558"/>
                        <a:pt x="84381" y="69038"/>
                        <a:pt x="83901" y="69518"/>
                      </a:cubicBezTo>
                      <a:cubicBezTo>
                        <a:pt x="82942" y="70477"/>
                        <a:pt x="82464" y="70955"/>
                        <a:pt x="81504" y="71915"/>
                      </a:cubicBezTo>
                      <a:cubicBezTo>
                        <a:pt x="81025" y="72394"/>
                        <a:pt x="80545" y="72874"/>
                        <a:pt x="80066" y="73352"/>
                      </a:cubicBezTo>
                      <a:cubicBezTo>
                        <a:pt x="79586" y="74312"/>
                        <a:pt x="78628" y="74791"/>
                        <a:pt x="78148" y="75750"/>
                      </a:cubicBezTo>
                      <a:cubicBezTo>
                        <a:pt x="77669" y="76230"/>
                        <a:pt x="77669" y="76709"/>
                        <a:pt x="77189" y="77188"/>
                      </a:cubicBezTo>
                      <a:cubicBezTo>
                        <a:pt x="76709" y="78147"/>
                        <a:pt x="76231" y="78627"/>
                        <a:pt x="75751" y="79585"/>
                      </a:cubicBezTo>
                      <a:cubicBezTo>
                        <a:pt x="75272" y="80065"/>
                        <a:pt x="75272" y="80544"/>
                        <a:pt x="75272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8" y="140473"/>
                      </a:cubicBezTo>
                      <a:cubicBezTo>
                        <a:pt x="68081" y="139515"/>
                        <a:pt x="65683" y="138556"/>
                        <a:pt x="63286" y="137597"/>
                      </a:cubicBezTo>
                      <a:cubicBezTo>
                        <a:pt x="59450" y="136159"/>
                        <a:pt x="56095" y="134720"/>
                        <a:pt x="52259" y="133282"/>
                      </a:cubicBezTo>
                      <a:cubicBezTo>
                        <a:pt x="52259" y="133282"/>
                        <a:pt x="51779" y="133282"/>
                        <a:pt x="51779" y="132803"/>
                      </a:cubicBezTo>
                      <a:cubicBezTo>
                        <a:pt x="48423" y="131364"/>
                        <a:pt x="45067" y="129447"/>
                        <a:pt x="41712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7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6" y="121296"/>
                        <a:pt x="29246" y="120817"/>
                      </a:cubicBezTo>
                      <a:cubicBezTo>
                        <a:pt x="27329" y="119379"/>
                        <a:pt x="25410" y="118420"/>
                        <a:pt x="23493" y="116981"/>
                      </a:cubicBezTo>
                      <a:cubicBezTo>
                        <a:pt x="22534" y="116501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48"/>
                        <a:pt x="15343" y="110270"/>
                        <a:pt x="14863" y="109790"/>
                      </a:cubicBezTo>
                      <a:cubicBezTo>
                        <a:pt x="12946" y="107873"/>
                        <a:pt x="11507" y="106434"/>
                        <a:pt x="10069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4" y="97324"/>
                      </a:cubicBezTo>
                      <a:cubicBezTo>
                        <a:pt x="5274" y="95887"/>
                        <a:pt x="4794" y="94927"/>
                        <a:pt x="4316" y="93490"/>
                      </a:cubicBezTo>
                      <a:cubicBezTo>
                        <a:pt x="4316" y="93010"/>
                        <a:pt x="3836" y="92530"/>
                        <a:pt x="3836" y="92051"/>
                      </a:cubicBezTo>
                      <a:cubicBezTo>
                        <a:pt x="3357" y="90133"/>
                        <a:pt x="3357" y="88695"/>
                        <a:pt x="3357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80" y="190335"/>
                      </a:cubicBezTo>
                      <a:cubicBezTo>
                        <a:pt x="480" y="190814"/>
                        <a:pt x="960" y="191294"/>
                        <a:pt x="960" y="191774"/>
                      </a:cubicBezTo>
                      <a:cubicBezTo>
                        <a:pt x="1439" y="193211"/>
                        <a:pt x="1918" y="194171"/>
                        <a:pt x="2397" y="195608"/>
                      </a:cubicBezTo>
                      <a:cubicBezTo>
                        <a:pt x="2877" y="196088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2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0"/>
                      </a:cubicBezTo>
                      <a:cubicBezTo>
                        <a:pt x="8151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7"/>
                        <a:pt x="19177" y="214307"/>
                        <a:pt x="20137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0"/>
                        <a:pt x="27329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7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6"/>
                      </a:cubicBezTo>
                      <a:cubicBezTo>
                        <a:pt x="52259" y="232525"/>
                        <a:pt x="54656" y="233963"/>
                        <a:pt x="57532" y="234923"/>
                      </a:cubicBezTo>
                      <a:cubicBezTo>
                        <a:pt x="58492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1"/>
                        <a:pt x="82464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5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8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1" y="255059"/>
                        <a:pt x="119858" y="255537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8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29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6"/>
                        <a:pt x="167323" y="266086"/>
                        <a:pt x="174035" y="267523"/>
                      </a:cubicBezTo>
                      <a:cubicBezTo>
                        <a:pt x="174515" y="267523"/>
                        <a:pt x="174993" y="267523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30" y="271839"/>
                        <a:pt x="196568" y="271839"/>
                        <a:pt x="198006" y="272317"/>
                      </a:cubicBezTo>
                      <a:cubicBezTo>
                        <a:pt x="204719" y="273277"/>
                        <a:pt x="211911" y="274715"/>
                        <a:pt x="219102" y="275674"/>
                      </a:cubicBezTo>
                      <a:cubicBezTo>
                        <a:pt x="221499" y="276153"/>
                        <a:pt x="223897" y="276153"/>
                        <a:pt x="225814" y="276633"/>
                      </a:cubicBezTo>
                      <a:cubicBezTo>
                        <a:pt x="229170" y="277112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6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3"/>
                        <a:pt x="286223" y="284303"/>
                      </a:cubicBezTo>
                      <a:cubicBezTo>
                        <a:pt x="287182" y="284303"/>
                        <a:pt x="287660" y="284303"/>
                        <a:pt x="288620" y="284783"/>
                      </a:cubicBezTo>
                      <a:cubicBezTo>
                        <a:pt x="296290" y="285742"/>
                        <a:pt x="303962" y="286700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5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2" y="293413"/>
                      </a:cubicBezTo>
                      <a:cubicBezTo>
                        <a:pt x="382110" y="293413"/>
                        <a:pt x="384507" y="293892"/>
                        <a:pt x="386904" y="293892"/>
                      </a:cubicBezTo>
                      <a:cubicBezTo>
                        <a:pt x="398410" y="294852"/>
                        <a:pt x="410396" y="295330"/>
                        <a:pt x="422382" y="296289"/>
                      </a:cubicBezTo>
                      <a:cubicBezTo>
                        <a:pt x="423340" y="296289"/>
                        <a:pt x="424299" y="296289"/>
                        <a:pt x="424779" y="296289"/>
                      </a:cubicBezTo>
                      <a:cubicBezTo>
                        <a:pt x="426696" y="296289"/>
                        <a:pt x="429093" y="296289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2" y="297728"/>
                        <a:pt x="459778" y="298208"/>
                        <a:pt x="463133" y="298208"/>
                      </a:cubicBezTo>
                      <a:cubicBezTo>
                        <a:pt x="470805" y="298686"/>
                        <a:pt x="478955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3"/>
                        <a:pt x="555664" y="301083"/>
                      </a:cubicBezTo>
                      <a:cubicBezTo>
                        <a:pt x="559020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5" y="301083"/>
                        <a:pt x="587786" y="301083"/>
                      </a:cubicBezTo>
                      <a:cubicBezTo>
                        <a:pt x="591142" y="301083"/>
                        <a:pt x="594019" y="301083"/>
                        <a:pt x="597375" y="301083"/>
                      </a:cubicBezTo>
                      <a:cubicBezTo>
                        <a:pt x="606964" y="301083"/>
                        <a:pt x="617032" y="301083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5"/>
                        <a:pt x="658743" y="300125"/>
                      </a:cubicBezTo>
                      <a:cubicBezTo>
                        <a:pt x="661619" y="300125"/>
                        <a:pt x="664976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4" y="298686"/>
                        <a:pt x="693262" y="298686"/>
                        <a:pt x="694700" y="298686"/>
                      </a:cubicBezTo>
                      <a:cubicBezTo>
                        <a:pt x="696139" y="298686"/>
                        <a:pt x="697097" y="298686"/>
                        <a:pt x="698536" y="298686"/>
                      </a:cubicBezTo>
                      <a:cubicBezTo>
                        <a:pt x="710522" y="298208"/>
                        <a:pt x="722508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89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5" y="293892"/>
                      </a:cubicBezTo>
                      <a:cubicBezTo>
                        <a:pt x="776204" y="293892"/>
                        <a:pt x="777163" y="293892"/>
                        <a:pt x="778121" y="293892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1" y="291975"/>
                        <a:pt x="805449" y="291495"/>
                      </a:cubicBezTo>
                      <a:cubicBezTo>
                        <a:pt x="814559" y="290536"/>
                        <a:pt x="823189" y="290057"/>
                        <a:pt x="831818" y="289098"/>
                      </a:cubicBezTo>
                      <a:cubicBezTo>
                        <a:pt x="832297" y="289098"/>
                        <a:pt x="832777" y="289098"/>
                        <a:pt x="833736" y="289098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0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3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6"/>
                      </a:cubicBezTo>
                      <a:cubicBezTo>
                        <a:pt x="893185" y="281427"/>
                        <a:pt x="896541" y="280947"/>
                        <a:pt x="899898" y="280469"/>
                      </a:cubicBezTo>
                      <a:cubicBezTo>
                        <a:pt x="903733" y="279989"/>
                        <a:pt x="907568" y="279509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2"/>
                      </a:cubicBezTo>
                      <a:cubicBezTo>
                        <a:pt x="921473" y="277112"/>
                        <a:pt x="922431" y="277112"/>
                        <a:pt x="922910" y="276633"/>
                      </a:cubicBezTo>
                      <a:cubicBezTo>
                        <a:pt x="926267" y="276153"/>
                        <a:pt x="929143" y="275674"/>
                        <a:pt x="932499" y="274715"/>
                      </a:cubicBezTo>
                      <a:cubicBezTo>
                        <a:pt x="935376" y="274236"/>
                        <a:pt x="937773" y="273756"/>
                        <a:pt x="940650" y="273277"/>
                      </a:cubicBezTo>
                      <a:cubicBezTo>
                        <a:pt x="944964" y="272317"/>
                        <a:pt x="948800" y="271839"/>
                        <a:pt x="953115" y="270880"/>
                      </a:cubicBezTo>
                      <a:cubicBezTo>
                        <a:pt x="955512" y="270400"/>
                        <a:pt x="957430" y="269920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3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5" y="261291"/>
                        <a:pt x="996743" y="261291"/>
                        <a:pt x="998182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9" y="255537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8" y="253140"/>
                        <a:pt x="1027907" y="253140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4" y="249306"/>
                      </a:cubicBezTo>
                      <a:cubicBezTo>
                        <a:pt x="1040371" y="248826"/>
                        <a:pt x="1041810" y="248346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1"/>
                        <a:pt x="1055234" y="243551"/>
                      </a:cubicBezTo>
                      <a:cubicBezTo>
                        <a:pt x="1055234" y="243551"/>
                        <a:pt x="1055714" y="243551"/>
                        <a:pt x="1055714" y="243551"/>
                      </a:cubicBezTo>
                      <a:cubicBezTo>
                        <a:pt x="1056193" y="243551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3" y="239717"/>
                        <a:pt x="1066261" y="239237"/>
                        <a:pt x="1067220" y="238757"/>
                      </a:cubicBezTo>
                      <a:cubicBezTo>
                        <a:pt x="1069137" y="237798"/>
                        <a:pt x="1071056" y="236840"/>
                        <a:pt x="1072494" y="235881"/>
                      </a:cubicBezTo>
                      <a:cubicBezTo>
                        <a:pt x="1073453" y="235401"/>
                        <a:pt x="1073932" y="234923"/>
                        <a:pt x="1074891" y="234443"/>
                      </a:cubicBezTo>
                      <a:cubicBezTo>
                        <a:pt x="1076809" y="233484"/>
                        <a:pt x="1078726" y="232525"/>
                        <a:pt x="1080165" y="231566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3" y="230607"/>
                        <a:pt x="1082083" y="230607"/>
                      </a:cubicBezTo>
                      <a:cubicBezTo>
                        <a:pt x="1084000" y="229168"/>
                        <a:pt x="1085917" y="228210"/>
                        <a:pt x="1087836" y="226771"/>
                      </a:cubicBezTo>
                      <a:cubicBezTo>
                        <a:pt x="1088315" y="226292"/>
                        <a:pt x="1088795" y="226292"/>
                        <a:pt x="1088795" y="225813"/>
                      </a:cubicBezTo>
                      <a:cubicBezTo>
                        <a:pt x="1090233" y="224854"/>
                        <a:pt x="1091672" y="223415"/>
                        <a:pt x="1093109" y="222457"/>
                      </a:cubicBezTo>
                      <a:cubicBezTo>
                        <a:pt x="1094069" y="221498"/>
                        <a:pt x="1094548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id="{639322DD-8BBA-4768-BB52-3038F0825003}"/>
                    </a:ext>
                  </a:extLst>
                </p:cNvPr>
                <p:cNvSpPr/>
                <p:nvPr/>
              </p:nvSpPr>
              <p:spPr>
                <a:xfrm>
                  <a:off x="12107619" y="11944311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6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5 h 163007"/>
                    <a:gd name="connsiteX5" fmla="*/ 14863 w 503885"/>
                    <a:gd name="connsiteY5" fmla="*/ 108352 h 163007"/>
                    <a:gd name="connsiteX6" fmla="*/ 17740 w 503885"/>
                    <a:gd name="connsiteY6" fmla="*/ 109311 h 163007"/>
                    <a:gd name="connsiteX7" fmla="*/ 24452 w 503885"/>
                    <a:gd name="connsiteY7" fmla="*/ 111230 h 163007"/>
                    <a:gd name="connsiteX8" fmla="*/ 34520 w 503885"/>
                    <a:gd name="connsiteY8" fmla="*/ 114105 h 163007"/>
                    <a:gd name="connsiteX9" fmla="*/ 42190 w 503885"/>
                    <a:gd name="connsiteY9" fmla="*/ 116024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8 h 163007"/>
                    <a:gd name="connsiteX13" fmla="*/ 73834 w 503885"/>
                    <a:gd name="connsiteY13" fmla="*/ 123694 h 163007"/>
                    <a:gd name="connsiteX14" fmla="*/ 80066 w 503885"/>
                    <a:gd name="connsiteY14" fmla="*/ 125133 h 163007"/>
                    <a:gd name="connsiteX15" fmla="*/ 81984 w 503885"/>
                    <a:gd name="connsiteY15" fmla="*/ 125613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7 h 163007"/>
                    <a:gd name="connsiteX18" fmla="*/ 120818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8 h 163007"/>
                    <a:gd name="connsiteX21" fmla="*/ 152940 w 503885"/>
                    <a:gd name="connsiteY21" fmla="*/ 138557 h 163007"/>
                    <a:gd name="connsiteX22" fmla="*/ 163967 w 503885"/>
                    <a:gd name="connsiteY22" fmla="*/ 139996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3 h 163007"/>
                    <a:gd name="connsiteX25" fmla="*/ 191295 w 503885"/>
                    <a:gd name="connsiteY25" fmla="*/ 143830 h 163007"/>
                    <a:gd name="connsiteX26" fmla="*/ 204719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8 w 503885"/>
                    <a:gd name="connsiteY29" fmla="*/ 149104 h 163007"/>
                    <a:gd name="connsiteX30" fmla="*/ 242594 w 503885"/>
                    <a:gd name="connsiteY30" fmla="*/ 149584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40 h 163007"/>
                    <a:gd name="connsiteX34" fmla="*/ 306838 w 503885"/>
                    <a:gd name="connsiteY34" fmla="*/ 155337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8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2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70 h 163007"/>
                    <a:gd name="connsiteX43" fmla="*/ 451628 w 503885"/>
                    <a:gd name="connsiteY43" fmla="*/ 162529 h 163007"/>
                    <a:gd name="connsiteX44" fmla="*/ 458819 w 503885"/>
                    <a:gd name="connsiteY44" fmla="*/ 162529 h 163007"/>
                    <a:gd name="connsiteX45" fmla="*/ 482791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6 h 163007"/>
                    <a:gd name="connsiteX49" fmla="*/ 490461 w 503885"/>
                    <a:gd name="connsiteY49" fmla="*/ 63286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6"/>
                      </a:moveTo>
                      <a:cubicBezTo>
                        <a:pt x="298687" y="63286"/>
                        <a:pt x="125613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60" y="103558"/>
                        <a:pt x="1439" y="103558"/>
                      </a:cubicBezTo>
                      <a:cubicBezTo>
                        <a:pt x="3836" y="104517"/>
                        <a:pt x="6713" y="105475"/>
                        <a:pt x="9589" y="106435"/>
                      </a:cubicBezTo>
                      <a:cubicBezTo>
                        <a:pt x="11507" y="106914"/>
                        <a:pt x="12946" y="107394"/>
                        <a:pt x="14863" y="108352"/>
                      </a:cubicBezTo>
                      <a:cubicBezTo>
                        <a:pt x="15822" y="108832"/>
                        <a:pt x="16780" y="108832"/>
                        <a:pt x="17740" y="109311"/>
                      </a:cubicBezTo>
                      <a:cubicBezTo>
                        <a:pt x="20137" y="109791"/>
                        <a:pt x="22054" y="110750"/>
                        <a:pt x="24452" y="111230"/>
                      </a:cubicBezTo>
                      <a:cubicBezTo>
                        <a:pt x="27807" y="112188"/>
                        <a:pt x="31163" y="113147"/>
                        <a:pt x="34520" y="114105"/>
                      </a:cubicBezTo>
                      <a:cubicBezTo>
                        <a:pt x="36917" y="114585"/>
                        <a:pt x="39315" y="115544"/>
                        <a:pt x="42190" y="116024"/>
                      </a:cubicBezTo>
                      <a:cubicBezTo>
                        <a:pt x="43629" y="116503"/>
                        <a:pt x="45546" y="116983"/>
                        <a:pt x="46985" y="117461"/>
                      </a:cubicBezTo>
                      <a:cubicBezTo>
                        <a:pt x="48903" y="117941"/>
                        <a:pt x="51300" y="118421"/>
                        <a:pt x="53218" y="118900"/>
                      </a:cubicBezTo>
                      <a:cubicBezTo>
                        <a:pt x="55615" y="119380"/>
                        <a:pt x="58012" y="119858"/>
                        <a:pt x="60409" y="120818"/>
                      </a:cubicBezTo>
                      <a:cubicBezTo>
                        <a:pt x="64724" y="121777"/>
                        <a:pt x="69039" y="122736"/>
                        <a:pt x="73834" y="123694"/>
                      </a:cubicBezTo>
                      <a:cubicBezTo>
                        <a:pt x="76231" y="124174"/>
                        <a:pt x="78148" y="124653"/>
                        <a:pt x="80066" y="125133"/>
                      </a:cubicBezTo>
                      <a:cubicBezTo>
                        <a:pt x="80545" y="125133"/>
                        <a:pt x="81025" y="125613"/>
                        <a:pt x="81984" y="125613"/>
                      </a:cubicBezTo>
                      <a:cubicBezTo>
                        <a:pt x="88217" y="127050"/>
                        <a:pt x="94449" y="128010"/>
                        <a:pt x="101161" y="129447"/>
                      </a:cubicBezTo>
                      <a:cubicBezTo>
                        <a:pt x="101641" y="129447"/>
                        <a:pt x="102120" y="129447"/>
                        <a:pt x="102600" y="129927"/>
                      </a:cubicBezTo>
                      <a:cubicBezTo>
                        <a:pt x="108352" y="130886"/>
                        <a:pt x="114585" y="132324"/>
                        <a:pt x="120818" y="133283"/>
                      </a:cubicBezTo>
                      <a:cubicBezTo>
                        <a:pt x="122256" y="133763"/>
                        <a:pt x="123694" y="133763"/>
                        <a:pt x="125133" y="134241"/>
                      </a:cubicBezTo>
                      <a:cubicBezTo>
                        <a:pt x="131844" y="135201"/>
                        <a:pt x="139036" y="136639"/>
                        <a:pt x="146227" y="137598"/>
                      </a:cubicBezTo>
                      <a:cubicBezTo>
                        <a:pt x="148624" y="138077"/>
                        <a:pt x="151022" y="138077"/>
                        <a:pt x="152940" y="138557"/>
                      </a:cubicBezTo>
                      <a:cubicBezTo>
                        <a:pt x="156296" y="139036"/>
                        <a:pt x="160132" y="139516"/>
                        <a:pt x="163967" y="139996"/>
                      </a:cubicBezTo>
                      <a:cubicBezTo>
                        <a:pt x="164926" y="139996"/>
                        <a:pt x="166364" y="140474"/>
                        <a:pt x="167323" y="140474"/>
                      </a:cubicBezTo>
                      <a:cubicBezTo>
                        <a:pt x="171638" y="140954"/>
                        <a:pt x="175953" y="141913"/>
                        <a:pt x="180268" y="142393"/>
                      </a:cubicBezTo>
                      <a:cubicBezTo>
                        <a:pt x="184103" y="142871"/>
                        <a:pt x="187459" y="143351"/>
                        <a:pt x="191295" y="143830"/>
                      </a:cubicBezTo>
                      <a:cubicBezTo>
                        <a:pt x="195609" y="144310"/>
                        <a:pt x="199925" y="144790"/>
                        <a:pt x="204719" y="145269"/>
                      </a:cubicBezTo>
                      <a:cubicBezTo>
                        <a:pt x="207595" y="145749"/>
                        <a:pt x="210472" y="146227"/>
                        <a:pt x="213348" y="146227"/>
                      </a:cubicBezTo>
                      <a:cubicBezTo>
                        <a:pt x="214308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8" y="148624"/>
                        <a:pt x="239238" y="149104"/>
                      </a:cubicBezTo>
                      <a:cubicBezTo>
                        <a:pt x="240197" y="149104"/>
                        <a:pt x="241635" y="149584"/>
                        <a:pt x="242594" y="149584"/>
                      </a:cubicBezTo>
                      <a:cubicBezTo>
                        <a:pt x="251703" y="150543"/>
                        <a:pt x="260813" y="151502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40"/>
                      </a:cubicBezTo>
                      <a:cubicBezTo>
                        <a:pt x="285743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6" y="156776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8" y="158693"/>
                      </a:cubicBezTo>
                      <a:cubicBezTo>
                        <a:pt x="365329" y="159173"/>
                        <a:pt x="372521" y="159652"/>
                        <a:pt x="380191" y="159652"/>
                      </a:cubicBezTo>
                      <a:cubicBezTo>
                        <a:pt x="383547" y="159652"/>
                        <a:pt x="386904" y="160132"/>
                        <a:pt x="390260" y="160132"/>
                      </a:cubicBezTo>
                      <a:cubicBezTo>
                        <a:pt x="397930" y="160610"/>
                        <a:pt x="406081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70"/>
                      </a:cubicBezTo>
                      <a:cubicBezTo>
                        <a:pt x="431012" y="162049"/>
                        <a:pt x="441559" y="162049"/>
                        <a:pt x="451628" y="162529"/>
                      </a:cubicBezTo>
                      <a:cubicBezTo>
                        <a:pt x="454025" y="162529"/>
                        <a:pt x="456422" y="162529"/>
                        <a:pt x="458819" y="162529"/>
                      </a:cubicBezTo>
                      <a:cubicBezTo>
                        <a:pt x="466969" y="162529"/>
                        <a:pt x="474639" y="163007"/>
                        <a:pt x="482791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6"/>
                      </a:lnTo>
                      <a:cubicBezTo>
                        <a:pt x="499091" y="62806"/>
                        <a:pt x="494777" y="63286"/>
                        <a:pt x="490461" y="63286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id="{4DC649D2-FC46-46E2-8902-BAB904DA86E3}"/>
                    </a:ext>
                  </a:extLst>
                </p:cNvPr>
                <p:cNvSpPr/>
                <p:nvPr/>
              </p:nvSpPr>
              <p:spPr>
                <a:xfrm>
                  <a:off x="12107361" y="11806057"/>
                  <a:ext cx="966096" cy="188772"/>
                </a:xfrm>
                <a:custGeom>
                  <a:avLst/>
                  <a:gdLst>
                    <a:gd name="connsiteX0" fmla="*/ 112446 w 966096"/>
                    <a:gd name="connsiteY0" fmla="*/ 29903 h 188772"/>
                    <a:gd name="connsiteX1" fmla="*/ 792762 w 966096"/>
                    <a:gd name="connsiteY1" fmla="*/ 25587 h 188772"/>
                    <a:gd name="connsiteX2" fmla="*/ 853650 w 966096"/>
                    <a:gd name="connsiteY2" fmla="*/ 158870 h 188772"/>
                    <a:gd name="connsiteX3" fmla="*/ 173334 w 966096"/>
                    <a:gd name="connsiteY3" fmla="*/ 163185 h 188772"/>
                    <a:gd name="connsiteX4" fmla="*/ 112446 w 966096"/>
                    <a:gd name="connsiteY4" fmla="*/ 29903 h 188772"/>
                    <a:gd name="connsiteX5" fmla="*/ 709820 w 966096"/>
                    <a:gd name="connsiteY5" fmla="*/ 128186 h 188772"/>
                    <a:gd name="connsiteX6" fmla="*/ 697834 w 966096"/>
                    <a:gd name="connsiteY6" fmla="*/ 84079 h 188772"/>
                    <a:gd name="connsiteX7" fmla="*/ 347847 w 966096"/>
                    <a:gd name="connsiteY7" fmla="*/ 82640 h 188772"/>
                    <a:gd name="connsiteX8" fmla="*/ 350724 w 966096"/>
                    <a:gd name="connsiteY8" fmla="*/ 65380 h 188772"/>
                    <a:gd name="connsiteX9" fmla="*/ 413051 w 966096"/>
                    <a:gd name="connsiteY9" fmla="*/ 58189 h 188772"/>
                    <a:gd name="connsiteX10" fmla="*/ 420722 w 966096"/>
                    <a:gd name="connsiteY10" fmla="*/ 59147 h 188772"/>
                    <a:gd name="connsiteX11" fmla="*/ 453323 w 966096"/>
                    <a:gd name="connsiteY11" fmla="*/ 64901 h 188772"/>
                    <a:gd name="connsiteX12" fmla="*/ 492637 w 966096"/>
                    <a:gd name="connsiteY12" fmla="*/ 57230 h 188772"/>
                    <a:gd name="connsiteX13" fmla="*/ 407298 w 966096"/>
                    <a:gd name="connsiteY13" fmla="*/ 39970 h 188772"/>
                    <a:gd name="connsiteX14" fmla="*/ 313808 w 966096"/>
                    <a:gd name="connsiteY14" fmla="*/ 53874 h 188772"/>
                    <a:gd name="connsiteX15" fmla="*/ 260112 w 966096"/>
                    <a:gd name="connsiteY15" fmla="*/ 43806 h 188772"/>
                    <a:gd name="connsiteX16" fmla="*/ 226072 w 966096"/>
                    <a:gd name="connsiteY16" fmla="*/ 50518 h 188772"/>
                    <a:gd name="connsiteX17" fmla="*/ 279768 w 966096"/>
                    <a:gd name="connsiteY17" fmla="*/ 60586 h 188772"/>
                    <a:gd name="connsiteX18" fmla="*/ 278809 w 966096"/>
                    <a:gd name="connsiteY18" fmla="*/ 102776 h 188772"/>
                    <a:gd name="connsiteX19" fmla="*/ 636467 w 966096"/>
                    <a:gd name="connsiteY19" fmla="*/ 105653 h 188772"/>
                    <a:gd name="connsiteX20" fmla="*/ 633111 w 966096"/>
                    <a:gd name="connsiteY20" fmla="*/ 122912 h 188772"/>
                    <a:gd name="connsiteX21" fmla="*/ 559278 w 966096"/>
                    <a:gd name="connsiteY21" fmla="*/ 132981 h 188772"/>
                    <a:gd name="connsiteX22" fmla="*/ 532909 w 966096"/>
                    <a:gd name="connsiteY22" fmla="*/ 129625 h 188772"/>
                    <a:gd name="connsiteX23" fmla="*/ 505582 w 966096"/>
                    <a:gd name="connsiteY23" fmla="*/ 125309 h 188772"/>
                    <a:gd name="connsiteX24" fmla="*/ 466747 w 966096"/>
                    <a:gd name="connsiteY24" fmla="*/ 132981 h 188772"/>
                    <a:gd name="connsiteX25" fmla="*/ 554484 w 966096"/>
                    <a:gd name="connsiteY25" fmla="*/ 151200 h 188772"/>
                    <a:gd name="connsiteX26" fmla="*/ 675781 w 966096"/>
                    <a:gd name="connsiteY26" fmla="*/ 135378 h 188772"/>
                    <a:gd name="connsiteX27" fmla="*/ 719888 w 966096"/>
                    <a:gd name="connsiteY27" fmla="*/ 143528 h 188772"/>
                    <a:gd name="connsiteX28" fmla="*/ 754407 w 966096"/>
                    <a:gd name="connsiteY28" fmla="*/ 136337 h 188772"/>
                    <a:gd name="connsiteX29" fmla="*/ 709820 w 966096"/>
                    <a:gd name="connsiteY29" fmla="*/ 128186 h 188772"/>
                    <a:gd name="connsiteX30" fmla="*/ 709820 w 966096"/>
                    <a:gd name="connsiteY30" fmla="*/ 128186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2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2" y="25587"/>
                      </a:cubicBezTo>
                      <a:cubicBezTo>
                        <a:pt x="997480" y="61066"/>
                        <a:pt x="1024809" y="120995"/>
                        <a:pt x="853650" y="158870"/>
                      </a:cubicBezTo>
                      <a:cubicBezTo>
                        <a:pt x="682492" y="196746"/>
                        <a:pt x="378052" y="199143"/>
                        <a:pt x="173334" y="163185"/>
                      </a:cubicBezTo>
                      <a:cubicBezTo>
                        <a:pt x="-31384" y="127707"/>
                        <a:pt x="-58711" y="67777"/>
                        <a:pt x="112446" y="29903"/>
                      </a:cubicBezTo>
                      <a:close/>
                      <a:moveTo>
                        <a:pt x="709820" y="128186"/>
                      </a:moveTo>
                      <a:cubicBezTo>
                        <a:pt x="763517" y="113803"/>
                        <a:pt x="769270" y="96543"/>
                        <a:pt x="697834" y="84079"/>
                      </a:cubicBezTo>
                      <a:cubicBezTo>
                        <a:pt x="563114" y="60586"/>
                        <a:pt x="419762" y="95585"/>
                        <a:pt x="347847" y="82640"/>
                      </a:cubicBezTo>
                      <a:cubicBezTo>
                        <a:pt x="321958" y="78325"/>
                        <a:pt x="324836" y="71133"/>
                        <a:pt x="350724" y="65380"/>
                      </a:cubicBezTo>
                      <a:cubicBezTo>
                        <a:pt x="373258" y="60107"/>
                        <a:pt x="391956" y="58189"/>
                        <a:pt x="413051" y="58189"/>
                      </a:cubicBezTo>
                      <a:cubicBezTo>
                        <a:pt x="416407" y="58669"/>
                        <a:pt x="419762" y="59147"/>
                        <a:pt x="420722" y="59147"/>
                      </a:cubicBezTo>
                      <a:lnTo>
                        <a:pt x="453323" y="64901"/>
                      </a:lnTo>
                      <a:lnTo>
                        <a:pt x="492637" y="57230"/>
                      </a:lnTo>
                      <a:lnTo>
                        <a:pt x="407298" y="39970"/>
                      </a:lnTo>
                      <a:cubicBezTo>
                        <a:pt x="377093" y="44286"/>
                        <a:pt x="342574" y="49080"/>
                        <a:pt x="313808" y="53874"/>
                      </a:cubicBezTo>
                      <a:lnTo>
                        <a:pt x="260112" y="43806"/>
                      </a:lnTo>
                      <a:lnTo>
                        <a:pt x="226072" y="50518"/>
                      </a:lnTo>
                      <a:lnTo>
                        <a:pt x="279768" y="60586"/>
                      </a:lnTo>
                      <a:cubicBezTo>
                        <a:pt x="220319" y="74490"/>
                        <a:pt x="211209" y="90790"/>
                        <a:pt x="278809" y="102776"/>
                      </a:cubicBezTo>
                      <a:cubicBezTo>
                        <a:pt x="419762" y="127228"/>
                        <a:pt x="556881" y="91749"/>
                        <a:pt x="636467" y="105653"/>
                      </a:cubicBezTo>
                      <a:cubicBezTo>
                        <a:pt x="666192" y="110926"/>
                        <a:pt x="657082" y="117639"/>
                        <a:pt x="633111" y="122912"/>
                      </a:cubicBezTo>
                      <a:cubicBezTo>
                        <a:pt x="595716" y="131062"/>
                        <a:pt x="564073" y="132981"/>
                        <a:pt x="559278" y="132981"/>
                      </a:cubicBezTo>
                      <a:cubicBezTo>
                        <a:pt x="546812" y="131542"/>
                        <a:pt x="534348" y="130104"/>
                        <a:pt x="532909" y="129625"/>
                      </a:cubicBezTo>
                      <a:cubicBezTo>
                        <a:pt x="526198" y="128665"/>
                        <a:pt x="507020" y="125309"/>
                        <a:pt x="505582" y="125309"/>
                      </a:cubicBezTo>
                      <a:lnTo>
                        <a:pt x="466747" y="132981"/>
                      </a:lnTo>
                      <a:lnTo>
                        <a:pt x="554484" y="151200"/>
                      </a:lnTo>
                      <a:cubicBezTo>
                        <a:pt x="557361" y="151200"/>
                        <a:pt x="614413" y="147364"/>
                        <a:pt x="675781" y="135378"/>
                      </a:cubicBezTo>
                      <a:lnTo>
                        <a:pt x="719888" y="143528"/>
                      </a:lnTo>
                      <a:lnTo>
                        <a:pt x="754407" y="136337"/>
                      </a:lnTo>
                      <a:lnTo>
                        <a:pt x="709820" y="128186"/>
                      </a:lnTo>
                      <a:lnTo>
                        <a:pt x="709820" y="128186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30" name="Freeform: Shape 729">
                  <a:extLst>
                    <a:ext uri="{FF2B5EF4-FFF2-40B4-BE49-F238E27FC236}">
                      <a16:creationId xmlns:a16="http://schemas.microsoft.com/office/drawing/2014/main" id="{54E858B5-33B9-4762-BC55-416A687D02A7}"/>
                    </a:ext>
                  </a:extLst>
                </p:cNvPr>
                <p:cNvSpPr/>
                <p:nvPr/>
              </p:nvSpPr>
              <p:spPr>
                <a:xfrm>
                  <a:off x="12037134" y="11792026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5 w 1106070"/>
                    <a:gd name="connsiteY2" fmla="*/ 182011 h 216355"/>
                    <a:gd name="connsiteX3" fmla="*/ 198495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901 h 216355"/>
                    <a:gd name="connsiteX6" fmla="*/ 862989 w 1106070"/>
                    <a:gd name="connsiteY6" fmla="*/ 39618 h 216355"/>
                    <a:gd name="connsiteX7" fmla="*/ 182673 w 1106070"/>
                    <a:gd name="connsiteY7" fmla="*/ 43934 h 216355"/>
                    <a:gd name="connsiteX8" fmla="*/ 243561 w 1106070"/>
                    <a:gd name="connsiteY8" fmla="*/ 177217 h 216355"/>
                    <a:gd name="connsiteX9" fmla="*/ 923877 w 1106070"/>
                    <a:gd name="connsiteY9" fmla="*/ 172901 h 216355"/>
                    <a:gd name="connsiteX10" fmla="*/ 923877 w 1106070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4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5" y="182011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532"/>
                        <a:pt x="-67112" y="77973"/>
                        <a:pt x="128497" y="34345"/>
                      </a:cubicBezTo>
                      <a:close/>
                      <a:moveTo>
                        <a:pt x="923877" y="172901"/>
                      </a:moveTo>
                      <a:cubicBezTo>
                        <a:pt x="1095036" y="135026"/>
                        <a:pt x="1067707" y="75097"/>
                        <a:pt x="862989" y="39618"/>
                      </a:cubicBezTo>
                      <a:cubicBezTo>
                        <a:pt x="658271" y="4141"/>
                        <a:pt x="353831" y="6058"/>
                        <a:pt x="182673" y="43934"/>
                      </a:cubicBezTo>
                      <a:cubicBezTo>
                        <a:pt x="11516" y="81809"/>
                        <a:pt x="38843" y="141738"/>
                        <a:pt x="243561" y="177217"/>
                      </a:cubicBezTo>
                      <a:cubicBezTo>
                        <a:pt x="448279" y="212694"/>
                        <a:pt x="752720" y="210777"/>
                        <a:pt x="923877" y="172901"/>
                      </a:cubicBezTo>
                      <a:lnTo>
                        <a:pt x="923877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731" name="Graphic 6">
                  <a:extLst>
                    <a:ext uri="{FF2B5EF4-FFF2-40B4-BE49-F238E27FC236}">
                      <a16:creationId xmlns:a16="http://schemas.microsoft.com/office/drawing/2014/main" id="{43BB5F16-E912-4155-969A-1DD6515D4B39}"/>
                    </a:ext>
                  </a:extLst>
                </p:cNvPr>
                <p:cNvGrpSpPr/>
                <p:nvPr/>
              </p:nvGrpSpPr>
              <p:grpSpPr>
                <a:xfrm>
                  <a:off x="12107161" y="11807204"/>
                  <a:ext cx="964599" cy="162997"/>
                  <a:chOff x="12107161" y="11807204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733" name="Freeform: Shape 732">
                    <a:extLst>
                      <a:ext uri="{FF2B5EF4-FFF2-40B4-BE49-F238E27FC236}">
                        <a16:creationId xmlns:a16="http://schemas.microsoft.com/office/drawing/2014/main" id="{3C9F8EA8-81EA-4050-9E46-C5A166C4CC33}"/>
                      </a:ext>
                    </a:extLst>
                  </p:cNvPr>
                  <p:cNvSpPr/>
                  <p:nvPr/>
                </p:nvSpPr>
                <p:spPr>
                  <a:xfrm>
                    <a:off x="12586094" y="11944791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8" y="7671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34" name="Freeform: Shape 733">
                    <a:extLst>
                      <a:ext uri="{FF2B5EF4-FFF2-40B4-BE49-F238E27FC236}">
                        <a16:creationId xmlns:a16="http://schemas.microsoft.com/office/drawing/2014/main" id="{E748827E-9099-4E70-BDFE-C52E4FBC8005}"/>
                      </a:ext>
                    </a:extLst>
                  </p:cNvPr>
                  <p:cNvSpPr/>
                  <p:nvPr/>
                </p:nvSpPr>
                <p:spPr>
                  <a:xfrm>
                    <a:off x="12333432" y="1185705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4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342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6" y="16301"/>
                          <a:pt x="52258" y="14863"/>
                          <a:pt x="58971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35" name="Freeform: Shape 734">
                    <a:extLst>
                      <a:ext uri="{FF2B5EF4-FFF2-40B4-BE49-F238E27FC236}">
                        <a16:creationId xmlns:a16="http://schemas.microsoft.com/office/drawing/2014/main" id="{99CB8E1B-1C3E-4B47-8600-539C4B993B77}"/>
                      </a:ext>
                    </a:extLst>
                  </p:cNvPr>
                  <p:cNvSpPr/>
                  <p:nvPr/>
                </p:nvSpPr>
                <p:spPr>
                  <a:xfrm>
                    <a:off x="12107161" y="11807204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3 h 104985"/>
                      <a:gd name="connsiteX1" fmla="*/ 798236 w 964599"/>
                      <a:gd name="connsiteY1" fmla="*/ 34989 h 104985"/>
                      <a:gd name="connsiteX2" fmla="*/ 964599 w 964599"/>
                      <a:gd name="connsiteY2" fmla="*/ 92999 h 104985"/>
                      <a:gd name="connsiteX3" fmla="*/ 792483 w 964599"/>
                      <a:gd name="connsiteY3" fmla="*/ 25400 h 104985"/>
                      <a:gd name="connsiteX4" fmla="*/ 112166 w 964599"/>
                      <a:gd name="connsiteY4" fmla="*/ 29714 h 104985"/>
                      <a:gd name="connsiteX5" fmla="*/ 7171 w 964599"/>
                      <a:gd name="connsiteY5" fmla="*/ 104985 h 104985"/>
                      <a:gd name="connsiteX6" fmla="*/ 117919 w 964599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3"/>
                        </a:moveTo>
                        <a:cubicBezTo>
                          <a:pt x="289078" y="1428"/>
                          <a:pt x="593518" y="-969"/>
                          <a:pt x="798236" y="34989"/>
                        </a:cubicBezTo>
                        <a:cubicBezTo>
                          <a:pt x="889807" y="50809"/>
                          <a:pt x="945422" y="71425"/>
                          <a:pt x="964599" y="92999"/>
                        </a:cubicBezTo>
                        <a:cubicBezTo>
                          <a:pt x="955969" y="68069"/>
                          <a:pt x="897959" y="43618"/>
                          <a:pt x="792483" y="25400"/>
                        </a:cubicBezTo>
                        <a:cubicBezTo>
                          <a:pt x="587764" y="-10079"/>
                          <a:pt x="283324" y="-8160"/>
                          <a:pt x="112166" y="29714"/>
                        </a:cubicBezTo>
                        <a:cubicBezTo>
                          <a:pt x="17718" y="50809"/>
                          <a:pt x="-16322" y="78616"/>
                          <a:pt x="7171" y="104985"/>
                        </a:cubicBezTo>
                        <a:cubicBezTo>
                          <a:pt x="-1460" y="81494"/>
                          <a:pt x="34978" y="58001"/>
                          <a:pt x="117919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36" name="Freeform: Shape 735">
                    <a:extLst>
                      <a:ext uri="{FF2B5EF4-FFF2-40B4-BE49-F238E27FC236}">
                        <a16:creationId xmlns:a16="http://schemas.microsoft.com/office/drawing/2014/main" id="{7A83385E-5A92-40EC-B8F5-A4FFEA5EACA1}"/>
                      </a:ext>
                    </a:extLst>
                  </p:cNvPr>
                  <p:cNvSpPr/>
                  <p:nvPr/>
                </p:nvSpPr>
                <p:spPr>
                  <a:xfrm>
                    <a:off x="12350698" y="11900683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6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3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3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7"/>
                          <a:pt x="404636" y="23972"/>
                        </a:cubicBezTo>
                        <a:cubicBezTo>
                          <a:pt x="407992" y="24450"/>
                          <a:pt x="411348" y="25410"/>
                          <a:pt x="413745" y="25889"/>
                        </a:cubicBezTo>
                        <a:cubicBezTo>
                          <a:pt x="420937" y="22053"/>
                          <a:pt x="418539" y="17739"/>
                          <a:pt x="398883" y="14383"/>
                        </a:cubicBezTo>
                        <a:cubicBezTo>
                          <a:pt x="319297" y="479"/>
                          <a:pt x="181700" y="35958"/>
                          <a:pt x="41225" y="11506"/>
                        </a:cubicBezTo>
                        <a:cubicBezTo>
                          <a:pt x="21089" y="8150"/>
                          <a:pt x="7665" y="3836"/>
                          <a:pt x="473" y="0"/>
                        </a:cubicBezTo>
                        <a:cubicBezTo>
                          <a:pt x="-2882" y="7670"/>
                          <a:pt x="11501" y="1534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37" name="Freeform: Shape 736">
                    <a:extLst>
                      <a:ext uri="{FF2B5EF4-FFF2-40B4-BE49-F238E27FC236}">
                        <a16:creationId xmlns:a16="http://schemas.microsoft.com/office/drawing/2014/main" id="{D7D30CD0-C984-4203-A8EA-D6B22CF147D5}"/>
                      </a:ext>
                    </a:extLst>
                  </p:cNvPr>
                  <p:cNvSpPr/>
                  <p:nvPr/>
                </p:nvSpPr>
                <p:spPr>
                  <a:xfrm>
                    <a:off x="12822455" y="11916984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3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38" name="Freeform: Shape 737">
                    <a:extLst>
                      <a:ext uri="{FF2B5EF4-FFF2-40B4-BE49-F238E27FC236}">
                        <a16:creationId xmlns:a16="http://schemas.microsoft.com/office/drawing/2014/main" id="{136738E0-B78A-4ECA-AE2A-D9DED6E739DE}"/>
                      </a:ext>
                    </a:extLst>
                  </p:cNvPr>
                  <p:cNvSpPr/>
                  <p:nvPr/>
                </p:nvSpPr>
                <p:spPr>
                  <a:xfrm>
                    <a:off x="12442848" y="11863287"/>
                    <a:ext cx="168656" cy="26848"/>
                  </a:xfrm>
                  <a:custGeom>
                    <a:avLst/>
                    <a:gdLst>
                      <a:gd name="connsiteX0" fmla="*/ 90988 w 168656"/>
                      <a:gd name="connsiteY0" fmla="*/ 5274 h 26848"/>
                      <a:gd name="connsiteX1" fmla="*/ 83317 w 168656"/>
                      <a:gd name="connsiteY1" fmla="*/ 4314 h 26848"/>
                      <a:gd name="connsiteX2" fmla="*/ 20990 w 168656"/>
                      <a:gd name="connsiteY2" fmla="*/ 11506 h 26848"/>
                      <a:gd name="connsiteX3" fmla="*/ 9484 w 168656"/>
                      <a:gd name="connsiteY3" fmla="*/ 26849 h 26848"/>
                      <a:gd name="connsiteX4" fmla="*/ 26743 w 168656"/>
                      <a:gd name="connsiteY4" fmla="*/ 21095 h 26848"/>
                      <a:gd name="connsiteX5" fmla="*/ 89070 w 168656"/>
                      <a:gd name="connsiteY5" fmla="*/ 13903 h 26848"/>
                      <a:gd name="connsiteX6" fmla="*/ 96741 w 168656"/>
                      <a:gd name="connsiteY6" fmla="*/ 14863 h 26848"/>
                      <a:gd name="connsiteX7" fmla="*/ 129343 w 168656"/>
                      <a:gd name="connsiteY7" fmla="*/ 20616 h 26848"/>
                      <a:gd name="connsiteX8" fmla="*/ 168656 w 168656"/>
                      <a:gd name="connsiteY8" fmla="*/ 12944 h 26848"/>
                      <a:gd name="connsiteX9" fmla="*/ 157150 w 168656"/>
                      <a:gd name="connsiteY9" fmla="*/ 0 h 26848"/>
                      <a:gd name="connsiteX10" fmla="*/ 123590 w 168656"/>
                      <a:gd name="connsiteY10" fmla="*/ 11027 h 26848"/>
                      <a:gd name="connsiteX11" fmla="*/ 90988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8" y="5274"/>
                        </a:moveTo>
                        <a:cubicBezTo>
                          <a:pt x="89550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9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8" y="15822"/>
                          <a:pt x="67975" y="13903"/>
                          <a:pt x="89070" y="13903"/>
                        </a:cubicBezTo>
                        <a:cubicBezTo>
                          <a:pt x="92427" y="14383"/>
                          <a:pt x="95782" y="14863"/>
                          <a:pt x="96741" y="14863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90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id="{74621755-4BF9-4BDC-9E3A-E3AFADD66025}"/>
                    </a:ext>
                  </a:extLst>
                </p:cNvPr>
                <p:cNvSpPr/>
                <p:nvPr/>
              </p:nvSpPr>
              <p:spPr>
                <a:xfrm>
                  <a:off x="12333432" y="11846507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40 w 529294"/>
                    <a:gd name="connsiteY1" fmla="*/ 3836 h 111708"/>
                    <a:gd name="connsiteX2" fmla="*/ 87737 w 529294"/>
                    <a:gd name="connsiteY2" fmla="*/ 13903 h 111708"/>
                    <a:gd name="connsiteX3" fmla="*/ 181226 w 529294"/>
                    <a:gd name="connsiteY3" fmla="*/ 0 h 111708"/>
                    <a:gd name="connsiteX4" fmla="*/ 266566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51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69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5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8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9 w 529294"/>
                    <a:gd name="connsiteY20" fmla="*/ 83421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5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1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5" y="18697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5"/>
                        <a:pt x="307796" y="90134"/>
                      </a:cubicBezTo>
                      <a:cubicBezTo>
                        <a:pt x="309715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1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3" name="Graphic 6">
                <a:extLst>
                  <a:ext uri="{FF2B5EF4-FFF2-40B4-BE49-F238E27FC236}">
                    <a16:creationId xmlns:a16="http://schemas.microsoft.com/office/drawing/2014/main" id="{E544E9F4-95B0-4779-808D-9526CEE51C15}"/>
                  </a:ext>
                </a:extLst>
              </p:cNvPr>
              <p:cNvGrpSpPr/>
              <p:nvPr/>
            </p:nvGrpSpPr>
            <p:grpSpPr>
              <a:xfrm>
                <a:off x="12091798" y="11684633"/>
                <a:ext cx="1110376" cy="314812"/>
                <a:chOff x="12091798" y="11684633"/>
                <a:chExt cx="1110376" cy="314812"/>
              </a:xfrm>
              <a:solidFill>
                <a:srgbClr val="000000"/>
              </a:solidFill>
            </p:grpSpPr>
            <p:sp>
              <p:nvSpPr>
                <p:cNvPr id="715" name="Freeform: Shape 714">
                  <a:extLst>
                    <a:ext uri="{FF2B5EF4-FFF2-40B4-BE49-F238E27FC236}">
                      <a16:creationId xmlns:a16="http://schemas.microsoft.com/office/drawing/2014/main" id="{C7EF64FE-55F8-4F32-9459-3AE3342165C8}"/>
                    </a:ext>
                  </a:extLst>
                </p:cNvPr>
                <p:cNvSpPr/>
                <p:nvPr/>
              </p:nvSpPr>
              <p:spPr>
                <a:xfrm>
                  <a:off x="12091798" y="11698363"/>
                  <a:ext cx="1110367" cy="301083"/>
                </a:xfrm>
                <a:custGeom>
                  <a:avLst/>
                  <a:gdLst>
                    <a:gd name="connsiteX0" fmla="*/ 1095506 w 1110367"/>
                    <a:gd name="connsiteY0" fmla="*/ 221018 h 301083"/>
                    <a:gd name="connsiteX1" fmla="*/ 1098382 w 1110367"/>
                    <a:gd name="connsiteY1" fmla="*/ 218142 h 301083"/>
                    <a:gd name="connsiteX2" fmla="*/ 1099821 w 1110367"/>
                    <a:gd name="connsiteY2" fmla="*/ 216704 h 301083"/>
                    <a:gd name="connsiteX3" fmla="*/ 1101738 w 1110367"/>
                    <a:gd name="connsiteY3" fmla="*/ 214307 h 301083"/>
                    <a:gd name="connsiteX4" fmla="*/ 1102698 w 1110367"/>
                    <a:gd name="connsiteY4" fmla="*/ 212388 h 301083"/>
                    <a:gd name="connsiteX5" fmla="*/ 1104135 w 1110367"/>
                    <a:gd name="connsiteY5" fmla="*/ 209991 h 301083"/>
                    <a:gd name="connsiteX6" fmla="*/ 1105095 w 1110367"/>
                    <a:gd name="connsiteY6" fmla="*/ 208554 h 301083"/>
                    <a:gd name="connsiteX7" fmla="*/ 1106053 w 1110367"/>
                    <a:gd name="connsiteY7" fmla="*/ 205677 h 301083"/>
                    <a:gd name="connsiteX8" fmla="*/ 1106532 w 1110367"/>
                    <a:gd name="connsiteY8" fmla="*/ 204238 h 301083"/>
                    <a:gd name="connsiteX9" fmla="*/ 1107012 w 1110367"/>
                    <a:gd name="connsiteY9" fmla="*/ 199924 h 301083"/>
                    <a:gd name="connsiteX10" fmla="*/ 1110368 w 1110367"/>
                    <a:gd name="connsiteY10" fmla="*/ 101640 h 301083"/>
                    <a:gd name="connsiteX11" fmla="*/ 1109889 w 1110367"/>
                    <a:gd name="connsiteY11" fmla="*/ 105954 h 301083"/>
                    <a:gd name="connsiteX12" fmla="*/ 1109409 w 1110367"/>
                    <a:gd name="connsiteY12" fmla="*/ 107393 h 301083"/>
                    <a:gd name="connsiteX13" fmla="*/ 1108451 w 1110367"/>
                    <a:gd name="connsiteY13" fmla="*/ 110270 h 301083"/>
                    <a:gd name="connsiteX14" fmla="*/ 1107492 w 1110367"/>
                    <a:gd name="connsiteY14" fmla="*/ 111707 h 301083"/>
                    <a:gd name="connsiteX15" fmla="*/ 1106053 w 1110367"/>
                    <a:gd name="connsiteY15" fmla="*/ 114104 h 301083"/>
                    <a:gd name="connsiteX16" fmla="*/ 1105095 w 1110367"/>
                    <a:gd name="connsiteY16" fmla="*/ 115543 h 301083"/>
                    <a:gd name="connsiteX17" fmla="*/ 1103176 w 1110367"/>
                    <a:gd name="connsiteY17" fmla="*/ 117940 h 301083"/>
                    <a:gd name="connsiteX18" fmla="*/ 1101738 w 1110367"/>
                    <a:gd name="connsiteY18" fmla="*/ 119379 h 301083"/>
                    <a:gd name="connsiteX19" fmla="*/ 1098862 w 1110367"/>
                    <a:gd name="connsiteY19" fmla="*/ 122256 h 301083"/>
                    <a:gd name="connsiteX20" fmla="*/ 1097423 w 1110367"/>
                    <a:gd name="connsiteY20" fmla="*/ 123693 h 301083"/>
                    <a:gd name="connsiteX21" fmla="*/ 1093109 w 1110367"/>
                    <a:gd name="connsiteY21" fmla="*/ 127050 h 301083"/>
                    <a:gd name="connsiteX22" fmla="*/ 1092149 w 1110367"/>
                    <a:gd name="connsiteY22" fmla="*/ 128009 h 301083"/>
                    <a:gd name="connsiteX23" fmla="*/ 1085917 w 1110367"/>
                    <a:gd name="connsiteY23" fmla="*/ 132323 h 301083"/>
                    <a:gd name="connsiteX24" fmla="*/ 1084479 w 1110367"/>
                    <a:gd name="connsiteY24" fmla="*/ 133282 h 301083"/>
                    <a:gd name="connsiteX25" fmla="*/ 1079205 w 1110367"/>
                    <a:gd name="connsiteY25" fmla="*/ 136159 h 301083"/>
                    <a:gd name="connsiteX26" fmla="*/ 1076808 w 1110367"/>
                    <a:gd name="connsiteY26" fmla="*/ 137597 h 301083"/>
                    <a:gd name="connsiteX27" fmla="*/ 1071534 w 1110367"/>
                    <a:gd name="connsiteY27" fmla="*/ 140473 h 301083"/>
                    <a:gd name="connsiteX28" fmla="*/ 1068657 w 1110367"/>
                    <a:gd name="connsiteY28" fmla="*/ 141912 h 301083"/>
                    <a:gd name="connsiteX29" fmla="*/ 1061466 w 1110367"/>
                    <a:gd name="connsiteY29" fmla="*/ 144789 h 301083"/>
                    <a:gd name="connsiteX30" fmla="*/ 1060027 w 1110367"/>
                    <a:gd name="connsiteY30" fmla="*/ 145267 h 301083"/>
                    <a:gd name="connsiteX31" fmla="*/ 1058110 w 1110367"/>
                    <a:gd name="connsiteY31" fmla="*/ 146227 h 301083"/>
                    <a:gd name="connsiteX32" fmla="*/ 1047563 w 1110367"/>
                    <a:gd name="connsiteY32" fmla="*/ 150062 h 301083"/>
                    <a:gd name="connsiteX33" fmla="*/ 1043247 w 1110367"/>
                    <a:gd name="connsiteY33" fmla="*/ 151500 h 301083"/>
                    <a:gd name="connsiteX34" fmla="*/ 1038933 w 1110367"/>
                    <a:gd name="connsiteY34" fmla="*/ 152939 h 301083"/>
                    <a:gd name="connsiteX35" fmla="*/ 1040371 w 1110367"/>
                    <a:gd name="connsiteY35" fmla="*/ 100201 h 301083"/>
                    <a:gd name="connsiteX36" fmla="*/ 1040371 w 1110367"/>
                    <a:gd name="connsiteY36" fmla="*/ 100201 h 301083"/>
                    <a:gd name="connsiteX37" fmla="*/ 1040371 w 1110367"/>
                    <a:gd name="connsiteY37" fmla="*/ 100201 h 301083"/>
                    <a:gd name="connsiteX38" fmla="*/ 1040371 w 1110367"/>
                    <a:gd name="connsiteY38" fmla="*/ 100201 h 301083"/>
                    <a:gd name="connsiteX39" fmla="*/ 1040371 w 1110367"/>
                    <a:gd name="connsiteY39" fmla="*/ 100201 h 301083"/>
                    <a:gd name="connsiteX40" fmla="*/ 1039891 w 1110367"/>
                    <a:gd name="connsiteY40" fmla="*/ 95407 h 301083"/>
                    <a:gd name="connsiteX41" fmla="*/ 1039411 w 1110367"/>
                    <a:gd name="connsiteY41" fmla="*/ 93968 h 301083"/>
                    <a:gd name="connsiteX42" fmla="*/ 1037974 w 1110367"/>
                    <a:gd name="connsiteY42" fmla="*/ 90613 h 301083"/>
                    <a:gd name="connsiteX43" fmla="*/ 1037014 w 1110367"/>
                    <a:gd name="connsiteY43" fmla="*/ 89174 h 301083"/>
                    <a:gd name="connsiteX44" fmla="*/ 1034617 w 1110367"/>
                    <a:gd name="connsiteY44" fmla="*/ 85338 h 301083"/>
                    <a:gd name="connsiteX45" fmla="*/ 1034138 w 1110367"/>
                    <a:gd name="connsiteY45" fmla="*/ 84380 h 301083"/>
                    <a:gd name="connsiteX46" fmla="*/ 1029823 w 1110367"/>
                    <a:gd name="connsiteY46" fmla="*/ 79585 h 301083"/>
                    <a:gd name="connsiteX47" fmla="*/ 1028385 w 1110367"/>
                    <a:gd name="connsiteY47" fmla="*/ 78147 h 301083"/>
                    <a:gd name="connsiteX48" fmla="*/ 1024070 w 1110367"/>
                    <a:gd name="connsiteY48" fmla="*/ 74791 h 301083"/>
                    <a:gd name="connsiteX49" fmla="*/ 1022153 w 1110367"/>
                    <a:gd name="connsiteY49" fmla="*/ 73352 h 301083"/>
                    <a:gd name="connsiteX50" fmla="*/ 1016878 w 1110367"/>
                    <a:gd name="connsiteY50" fmla="*/ 69997 h 301083"/>
                    <a:gd name="connsiteX51" fmla="*/ 1014961 w 1110367"/>
                    <a:gd name="connsiteY51" fmla="*/ 69038 h 301083"/>
                    <a:gd name="connsiteX52" fmla="*/ 1014481 w 1110367"/>
                    <a:gd name="connsiteY52" fmla="*/ 68558 h 301083"/>
                    <a:gd name="connsiteX53" fmla="*/ 1012564 w 1110367"/>
                    <a:gd name="connsiteY53" fmla="*/ 67599 h 301083"/>
                    <a:gd name="connsiteX54" fmla="*/ 1004892 w 1110367"/>
                    <a:gd name="connsiteY54" fmla="*/ 63285 h 301083"/>
                    <a:gd name="connsiteX55" fmla="*/ 1001057 w 1110367"/>
                    <a:gd name="connsiteY55" fmla="*/ 61367 h 301083"/>
                    <a:gd name="connsiteX56" fmla="*/ 992428 w 1110367"/>
                    <a:gd name="connsiteY56" fmla="*/ 57532 h 301083"/>
                    <a:gd name="connsiteX57" fmla="*/ 989551 w 1110367"/>
                    <a:gd name="connsiteY57" fmla="*/ 56572 h 301083"/>
                    <a:gd name="connsiteX58" fmla="*/ 987634 w 1110367"/>
                    <a:gd name="connsiteY58" fmla="*/ 55614 h 301083"/>
                    <a:gd name="connsiteX59" fmla="*/ 981401 w 1110367"/>
                    <a:gd name="connsiteY59" fmla="*/ 53216 h 301083"/>
                    <a:gd name="connsiteX60" fmla="*/ 975168 w 1110367"/>
                    <a:gd name="connsiteY60" fmla="*/ 50819 h 301083"/>
                    <a:gd name="connsiteX61" fmla="*/ 967976 w 1110367"/>
                    <a:gd name="connsiteY61" fmla="*/ 48422 h 301083"/>
                    <a:gd name="connsiteX62" fmla="*/ 963182 w 1110367"/>
                    <a:gd name="connsiteY62" fmla="*/ 46984 h 301083"/>
                    <a:gd name="connsiteX63" fmla="*/ 960305 w 1110367"/>
                    <a:gd name="connsiteY63" fmla="*/ 46025 h 301083"/>
                    <a:gd name="connsiteX64" fmla="*/ 954552 w 1110367"/>
                    <a:gd name="connsiteY64" fmla="*/ 44108 h 301083"/>
                    <a:gd name="connsiteX65" fmla="*/ 945922 w 1110367"/>
                    <a:gd name="connsiteY65" fmla="*/ 41711 h 301083"/>
                    <a:gd name="connsiteX66" fmla="*/ 939210 w 1110367"/>
                    <a:gd name="connsiteY66" fmla="*/ 39792 h 301083"/>
                    <a:gd name="connsiteX67" fmla="*/ 934896 w 1110367"/>
                    <a:gd name="connsiteY67" fmla="*/ 38833 h 301083"/>
                    <a:gd name="connsiteX68" fmla="*/ 929142 w 1110367"/>
                    <a:gd name="connsiteY68" fmla="*/ 37395 h 301083"/>
                    <a:gd name="connsiteX69" fmla="*/ 922910 w 1110367"/>
                    <a:gd name="connsiteY69" fmla="*/ 35958 h 301083"/>
                    <a:gd name="connsiteX70" fmla="*/ 911403 w 1110367"/>
                    <a:gd name="connsiteY70" fmla="*/ 33080 h 301083"/>
                    <a:gd name="connsiteX71" fmla="*/ 905650 w 1110367"/>
                    <a:gd name="connsiteY71" fmla="*/ 31642 h 301083"/>
                    <a:gd name="connsiteX72" fmla="*/ 904211 w 1110367"/>
                    <a:gd name="connsiteY72" fmla="*/ 31163 h 301083"/>
                    <a:gd name="connsiteX73" fmla="*/ 887431 w 1110367"/>
                    <a:gd name="connsiteY73" fmla="*/ 27806 h 301083"/>
                    <a:gd name="connsiteX74" fmla="*/ 885993 w 1110367"/>
                    <a:gd name="connsiteY74" fmla="*/ 27327 h 301083"/>
                    <a:gd name="connsiteX75" fmla="*/ 870172 w 1110367"/>
                    <a:gd name="connsiteY75" fmla="*/ 24450 h 301083"/>
                    <a:gd name="connsiteX76" fmla="*/ 866337 w 1110367"/>
                    <a:gd name="connsiteY76" fmla="*/ 23972 h 301083"/>
                    <a:gd name="connsiteX77" fmla="*/ 849076 w 1110367"/>
                    <a:gd name="connsiteY77" fmla="*/ 21095 h 301083"/>
                    <a:gd name="connsiteX78" fmla="*/ 843324 w 1110367"/>
                    <a:gd name="connsiteY78" fmla="*/ 20136 h 301083"/>
                    <a:gd name="connsiteX79" fmla="*/ 832776 w 1110367"/>
                    <a:gd name="connsiteY79" fmla="*/ 18697 h 301083"/>
                    <a:gd name="connsiteX80" fmla="*/ 831338 w 1110367"/>
                    <a:gd name="connsiteY80" fmla="*/ 18697 h 301083"/>
                    <a:gd name="connsiteX81" fmla="*/ 813599 w 1110367"/>
                    <a:gd name="connsiteY81" fmla="*/ 16300 h 301083"/>
                    <a:gd name="connsiteX82" fmla="*/ 811202 w 1110367"/>
                    <a:gd name="connsiteY82" fmla="*/ 15820 h 301083"/>
                    <a:gd name="connsiteX83" fmla="*/ 790586 w 1110367"/>
                    <a:gd name="connsiteY83" fmla="*/ 13423 h 301083"/>
                    <a:gd name="connsiteX84" fmla="*/ 789627 w 1110367"/>
                    <a:gd name="connsiteY84" fmla="*/ 13423 h 301083"/>
                    <a:gd name="connsiteX85" fmla="*/ 785791 w 1110367"/>
                    <a:gd name="connsiteY85" fmla="*/ 12944 h 301083"/>
                    <a:gd name="connsiteX86" fmla="*/ 767573 w 1110367"/>
                    <a:gd name="connsiteY86" fmla="*/ 11026 h 301083"/>
                    <a:gd name="connsiteX87" fmla="*/ 759903 w 1110367"/>
                    <a:gd name="connsiteY87" fmla="*/ 10067 h 301083"/>
                    <a:gd name="connsiteX88" fmla="*/ 743601 w 1110367"/>
                    <a:gd name="connsiteY88" fmla="*/ 8629 h 301083"/>
                    <a:gd name="connsiteX89" fmla="*/ 738807 w 1110367"/>
                    <a:gd name="connsiteY89" fmla="*/ 8150 h 301083"/>
                    <a:gd name="connsiteX90" fmla="*/ 736410 w 1110367"/>
                    <a:gd name="connsiteY90" fmla="*/ 8150 h 301083"/>
                    <a:gd name="connsiteX91" fmla="*/ 706205 w 1110367"/>
                    <a:gd name="connsiteY91" fmla="*/ 5753 h 301083"/>
                    <a:gd name="connsiteX92" fmla="*/ 700452 w 1110367"/>
                    <a:gd name="connsiteY92" fmla="*/ 5273 h 301083"/>
                    <a:gd name="connsiteX93" fmla="*/ 668810 w 1110367"/>
                    <a:gd name="connsiteY93" fmla="*/ 3356 h 301083"/>
                    <a:gd name="connsiteX94" fmla="*/ 668330 w 1110367"/>
                    <a:gd name="connsiteY94" fmla="*/ 3356 h 301083"/>
                    <a:gd name="connsiteX95" fmla="*/ 665453 w 1110367"/>
                    <a:gd name="connsiteY95" fmla="*/ 3356 h 301083"/>
                    <a:gd name="connsiteX96" fmla="*/ 642441 w 1110367"/>
                    <a:gd name="connsiteY96" fmla="*/ 2397 h 301083"/>
                    <a:gd name="connsiteX97" fmla="*/ 634770 w 1110367"/>
                    <a:gd name="connsiteY97" fmla="*/ 1917 h 301083"/>
                    <a:gd name="connsiteX98" fmla="*/ 612715 w 1110367"/>
                    <a:gd name="connsiteY98" fmla="*/ 959 h 301083"/>
                    <a:gd name="connsiteX99" fmla="*/ 607921 w 1110367"/>
                    <a:gd name="connsiteY99" fmla="*/ 959 h 301083"/>
                    <a:gd name="connsiteX100" fmla="*/ 581552 w 1110367"/>
                    <a:gd name="connsiteY100" fmla="*/ 479 h 301083"/>
                    <a:gd name="connsiteX101" fmla="*/ 574841 w 1110367"/>
                    <a:gd name="connsiteY101" fmla="*/ 479 h 301083"/>
                    <a:gd name="connsiteX102" fmla="*/ 554225 w 1110367"/>
                    <a:gd name="connsiteY102" fmla="*/ 0 h 301083"/>
                    <a:gd name="connsiteX103" fmla="*/ 547033 w 1110367"/>
                    <a:gd name="connsiteY103" fmla="*/ 0 h 301083"/>
                    <a:gd name="connsiteX104" fmla="*/ 542719 w 1110367"/>
                    <a:gd name="connsiteY104" fmla="*/ 0 h 301083"/>
                    <a:gd name="connsiteX105" fmla="*/ 542719 w 1110367"/>
                    <a:gd name="connsiteY105" fmla="*/ 0 h 301083"/>
                    <a:gd name="connsiteX106" fmla="*/ 542719 w 1110367"/>
                    <a:gd name="connsiteY106" fmla="*/ 0 h 301083"/>
                    <a:gd name="connsiteX107" fmla="*/ 542719 w 1110367"/>
                    <a:gd name="connsiteY107" fmla="*/ 0 h 301083"/>
                    <a:gd name="connsiteX108" fmla="*/ 526417 w 1110367"/>
                    <a:gd name="connsiteY108" fmla="*/ 0 h 301083"/>
                    <a:gd name="connsiteX109" fmla="*/ 519226 w 1110367"/>
                    <a:gd name="connsiteY109" fmla="*/ 0 h 301083"/>
                    <a:gd name="connsiteX110" fmla="*/ 491898 w 1110367"/>
                    <a:gd name="connsiteY110" fmla="*/ 479 h 301083"/>
                    <a:gd name="connsiteX111" fmla="*/ 485665 w 1110367"/>
                    <a:gd name="connsiteY111" fmla="*/ 479 h 301083"/>
                    <a:gd name="connsiteX112" fmla="*/ 464571 w 1110367"/>
                    <a:gd name="connsiteY112" fmla="*/ 959 h 301083"/>
                    <a:gd name="connsiteX113" fmla="*/ 454982 w 1110367"/>
                    <a:gd name="connsiteY113" fmla="*/ 1437 h 301083"/>
                    <a:gd name="connsiteX114" fmla="*/ 437243 w 1110367"/>
                    <a:gd name="connsiteY114" fmla="*/ 1917 h 301083"/>
                    <a:gd name="connsiteX115" fmla="*/ 432449 w 1110367"/>
                    <a:gd name="connsiteY115" fmla="*/ 1917 h 301083"/>
                    <a:gd name="connsiteX116" fmla="*/ 428133 w 1110367"/>
                    <a:gd name="connsiteY116" fmla="*/ 1917 h 301083"/>
                    <a:gd name="connsiteX117" fmla="*/ 398889 w 1110367"/>
                    <a:gd name="connsiteY117" fmla="*/ 3356 h 301083"/>
                    <a:gd name="connsiteX118" fmla="*/ 396012 w 1110367"/>
                    <a:gd name="connsiteY118" fmla="*/ 3356 h 301083"/>
                    <a:gd name="connsiteX119" fmla="*/ 365328 w 1110367"/>
                    <a:gd name="connsiteY119" fmla="*/ 5273 h 301083"/>
                    <a:gd name="connsiteX120" fmla="*/ 361972 w 1110367"/>
                    <a:gd name="connsiteY120" fmla="*/ 5273 h 301083"/>
                    <a:gd name="connsiteX121" fmla="*/ 356218 w 1110367"/>
                    <a:gd name="connsiteY121" fmla="*/ 5753 h 301083"/>
                    <a:gd name="connsiteX122" fmla="*/ 341835 w 1110367"/>
                    <a:gd name="connsiteY122" fmla="*/ 6712 h 301083"/>
                    <a:gd name="connsiteX123" fmla="*/ 331768 w 1110367"/>
                    <a:gd name="connsiteY123" fmla="*/ 7670 h 301083"/>
                    <a:gd name="connsiteX124" fmla="*/ 317864 w 1110367"/>
                    <a:gd name="connsiteY124" fmla="*/ 9109 h 301083"/>
                    <a:gd name="connsiteX125" fmla="*/ 311632 w 1110367"/>
                    <a:gd name="connsiteY125" fmla="*/ 9589 h 301083"/>
                    <a:gd name="connsiteX126" fmla="*/ 307796 w 1110367"/>
                    <a:gd name="connsiteY126" fmla="*/ 10067 h 301083"/>
                    <a:gd name="connsiteX127" fmla="*/ 297728 w 1110367"/>
                    <a:gd name="connsiteY127" fmla="*/ 11026 h 301083"/>
                    <a:gd name="connsiteX128" fmla="*/ 286700 w 1110367"/>
                    <a:gd name="connsiteY128" fmla="*/ 12465 h 301083"/>
                    <a:gd name="connsiteX129" fmla="*/ 276633 w 1110367"/>
                    <a:gd name="connsiteY129" fmla="*/ 13903 h 301083"/>
                    <a:gd name="connsiteX130" fmla="*/ 269920 w 1110367"/>
                    <a:gd name="connsiteY130" fmla="*/ 14862 h 301083"/>
                    <a:gd name="connsiteX131" fmla="*/ 265606 w 1110367"/>
                    <a:gd name="connsiteY131" fmla="*/ 15342 h 301083"/>
                    <a:gd name="connsiteX132" fmla="*/ 257456 w 1110367"/>
                    <a:gd name="connsiteY132" fmla="*/ 16300 h 301083"/>
                    <a:gd name="connsiteX133" fmla="*/ 245949 w 1110367"/>
                    <a:gd name="connsiteY133" fmla="*/ 17739 h 301083"/>
                    <a:gd name="connsiteX134" fmla="*/ 238278 w 1110367"/>
                    <a:gd name="connsiteY134" fmla="*/ 19177 h 301083"/>
                    <a:gd name="connsiteX135" fmla="*/ 233963 w 1110367"/>
                    <a:gd name="connsiteY135" fmla="*/ 19656 h 301083"/>
                    <a:gd name="connsiteX136" fmla="*/ 227251 w 1110367"/>
                    <a:gd name="connsiteY136" fmla="*/ 20615 h 301083"/>
                    <a:gd name="connsiteX137" fmla="*/ 220540 w 1110367"/>
                    <a:gd name="connsiteY137" fmla="*/ 22053 h 301083"/>
                    <a:gd name="connsiteX138" fmla="*/ 209032 w 1110367"/>
                    <a:gd name="connsiteY138" fmla="*/ 24450 h 301083"/>
                    <a:gd name="connsiteX139" fmla="*/ 203279 w 1110367"/>
                    <a:gd name="connsiteY139" fmla="*/ 25409 h 301083"/>
                    <a:gd name="connsiteX140" fmla="*/ 201841 w 1110367"/>
                    <a:gd name="connsiteY140" fmla="*/ 25889 h 301083"/>
                    <a:gd name="connsiteX141" fmla="*/ 186499 w 1110367"/>
                    <a:gd name="connsiteY141" fmla="*/ 29245 h 301083"/>
                    <a:gd name="connsiteX142" fmla="*/ 172116 w 1110367"/>
                    <a:gd name="connsiteY142" fmla="*/ 32601 h 301083"/>
                    <a:gd name="connsiteX143" fmla="*/ 171636 w 1110367"/>
                    <a:gd name="connsiteY143" fmla="*/ 32601 h 301083"/>
                    <a:gd name="connsiteX144" fmla="*/ 168281 w 1110367"/>
                    <a:gd name="connsiteY144" fmla="*/ 33560 h 301083"/>
                    <a:gd name="connsiteX145" fmla="*/ 158692 w 1110367"/>
                    <a:gd name="connsiteY145" fmla="*/ 35958 h 301083"/>
                    <a:gd name="connsiteX146" fmla="*/ 153898 w 1110367"/>
                    <a:gd name="connsiteY146" fmla="*/ 37395 h 301083"/>
                    <a:gd name="connsiteX147" fmla="*/ 146227 w 1110367"/>
                    <a:gd name="connsiteY147" fmla="*/ 39792 h 301083"/>
                    <a:gd name="connsiteX148" fmla="*/ 144309 w 1110367"/>
                    <a:gd name="connsiteY148" fmla="*/ 40272 h 301083"/>
                    <a:gd name="connsiteX149" fmla="*/ 141912 w 1110367"/>
                    <a:gd name="connsiteY149" fmla="*/ 41231 h 301083"/>
                    <a:gd name="connsiteX150" fmla="*/ 133282 w 1110367"/>
                    <a:gd name="connsiteY150" fmla="*/ 44108 h 301083"/>
                    <a:gd name="connsiteX151" fmla="*/ 129447 w 1110367"/>
                    <a:gd name="connsiteY151" fmla="*/ 45546 h 301083"/>
                    <a:gd name="connsiteX152" fmla="*/ 120337 w 1110367"/>
                    <a:gd name="connsiteY152" fmla="*/ 48902 h 301083"/>
                    <a:gd name="connsiteX153" fmla="*/ 118899 w 1110367"/>
                    <a:gd name="connsiteY153" fmla="*/ 49381 h 301083"/>
                    <a:gd name="connsiteX154" fmla="*/ 118420 w 1110367"/>
                    <a:gd name="connsiteY154" fmla="*/ 49381 h 301083"/>
                    <a:gd name="connsiteX155" fmla="*/ 116981 w 1110367"/>
                    <a:gd name="connsiteY155" fmla="*/ 49861 h 301083"/>
                    <a:gd name="connsiteX156" fmla="*/ 110748 w 1110367"/>
                    <a:gd name="connsiteY156" fmla="*/ 52738 h 301083"/>
                    <a:gd name="connsiteX157" fmla="*/ 108351 w 1110367"/>
                    <a:gd name="connsiteY157" fmla="*/ 53696 h 301083"/>
                    <a:gd name="connsiteX158" fmla="*/ 103557 w 1110367"/>
                    <a:gd name="connsiteY158" fmla="*/ 56094 h 301083"/>
                    <a:gd name="connsiteX159" fmla="*/ 101640 w 1110367"/>
                    <a:gd name="connsiteY159" fmla="*/ 57052 h 301083"/>
                    <a:gd name="connsiteX160" fmla="*/ 96845 w 1110367"/>
                    <a:gd name="connsiteY160" fmla="*/ 59929 h 301083"/>
                    <a:gd name="connsiteX161" fmla="*/ 95407 w 1110367"/>
                    <a:gd name="connsiteY161" fmla="*/ 60888 h 301083"/>
                    <a:gd name="connsiteX162" fmla="*/ 94927 w 1110367"/>
                    <a:gd name="connsiteY162" fmla="*/ 60888 h 301083"/>
                    <a:gd name="connsiteX163" fmla="*/ 90133 w 1110367"/>
                    <a:gd name="connsiteY163" fmla="*/ 64244 h 301083"/>
                    <a:gd name="connsiteX164" fmla="*/ 89174 w 1110367"/>
                    <a:gd name="connsiteY164" fmla="*/ 65202 h 301083"/>
                    <a:gd name="connsiteX165" fmla="*/ 85338 w 1110367"/>
                    <a:gd name="connsiteY165" fmla="*/ 68079 h 301083"/>
                    <a:gd name="connsiteX166" fmla="*/ 83901 w 1110367"/>
                    <a:gd name="connsiteY166" fmla="*/ 69518 h 301083"/>
                    <a:gd name="connsiteX167" fmla="*/ 81504 w 1110367"/>
                    <a:gd name="connsiteY167" fmla="*/ 71915 h 301083"/>
                    <a:gd name="connsiteX168" fmla="*/ 80065 w 1110367"/>
                    <a:gd name="connsiteY168" fmla="*/ 73352 h 301083"/>
                    <a:gd name="connsiteX169" fmla="*/ 78147 w 1110367"/>
                    <a:gd name="connsiteY169" fmla="*/ 75750 h 301083"/>
                    <a:gd name="connsiteX170" fmla="*/ 77188 w 1110367"/>
                    <a:gd name="connsiteY170" fmla="*/ 77188 h 301083"/>
                    <a:gd name="connsiteX171" fmla="*/ 75750 w 1110367"/>
                    <a:gd name="connsiteY171" fmla="*/ 79585 h 301083"/>
                    <a:gd name="connsiteX172" fmla="*/ 75271 w 1110367"/>
                    <a:gd name="connsiteY172" fmla="*/ 81024 h 301083"/>
                    <a:gd name="connsiteX173" fmla="*/ 74312 w 1110367"/>
                    <a:gd name="connsiteY173" fmla="*/ 83421 h 301083"/>
                    <a:gd name="connsiteX174" fmla="*/ 73832 w 1110367"/>
                    <a:gd name="connsiteY174" fmla="*/ 84380 h 301083"/>
                    <a:gd name="connsiteX175" fmla="*/ 73352 w 1110367"/>
                    <a:gd name="connsiteY175" fmla="*/ 88215 h 301083"/>
                    <a:gd name="connsiteX176" fmla="*/ 73352 w 1110367"/>
                    <a:gd name="connsiteY176" fmla="*/ 88215 h 301083"/>
                    <a:gd name="connsiteX177" fmla="*/ 72394 w 1110367"/>
                    <a:gd name="connsiteY177" fmla="*/ 112667 h 301083"/>
                    <a:gd name="connsiteX178" fmla="*/ 71435 w 1110367"/>
                    <a:gd name="connsiteY178" fmla="*/ 140953 h 301083"/>
                    <a:gd name="connsiteX179" fmla="*/ 70477 w 1110367"/>
                    <a:gd name="connsiteY179" fmla="*/ 140473 h 301083"/>
                    <a:gd name="connsiteX180" fmla="*/ 63285 w 1110367"/>
                    <a:gd name="connsiteY180" fmla="*/ 137597 h 301083"/>
                    <a:gd name="connsiteX181" fmla="*/ 52258 w 1110367"/>
                    <a:gd name="connsiteY181" fmla="*/ 133282 h 301083"/>
                    <a:gd name="connsiteX182" fmla="*/ 51778 w 1110367"/>
                    <a:gd name="connsiteY182" fmla="*/ 132803 h 301083"/>
                    <a:gd name="connsiteX183" fmla="*/ 41711 w 1110367"/>
                    <a:gd name="connsiteY183" fmla="*/ 128009 h 301083"/>
                    <a:gd name="connsiteX184" fmla="*/ 39792 w 1110367"/>
                    <a:gd name="connsiteY184" fmla="*/ 127050 h 301083"/>
                    <a:gd name="connsiteX185" fmla="*/ 31163 w 1110367"/>
                    <a:gd name="connsiteY185" fmla="*/ 122256 h 301083"/>
                    <a:gd name="connsiteX186" fmla="*/ 29245 w 1110367"/>
                    <a:gd name="connsiteY186" fmla="*/ 120817 h 301083"/>
                    <a:gd name="connsiteX187" fmla="*/ 23492 w 1110367"/>
                    <a:gd name="connsiteY187" fmla="*/ 116981 h 301083"/>
                    <a:gd name="connsiteX188" fmla="*/ 21095 w 1110367"/>
                    <a:gd name="connsiteY188" fmla="*/ 115064 h 301083"/>
                    <a:gd name="connsiteX189" fmla="*/ 16300 w 1110367"/>
                    <a:gd name="connsiteY189" fmla="*/ 111228 h 301083"/>
                    <a:gd name="connsiteX190" fmla="*/ 14862 w 1110367"/>
                    <a:gd name="connsiteY190" fmla="*/ 109790 h 301083"/>
                    <a:gd name="connsiteX191" fmla="*/ 10067 w 1110367"/>
                    <a:gd name="connsiteY191" fmla="*/ 104516 h 301083"/>
                    <a:gd name="connsiteX192" fmla="*/ 9589 w 1110367"/>
                    <a:gd name="connsiteY192" fmla="*/ 103557 h 301083"/>
                    <a:gd name="connsiteX193" fmla="*/ 6712 w 1110367"/>
                    <a:gd name="connsiteY193" fmla="*/ 99243 h 301083"/>
                    <a:gd name="connsiteX194" fmla="*/ 5753 w 1110367"/>
                    <a:gd name="connsiteY194" fmla="*/ 97324 h 301083"/>
                    <a:gd name="connsiteX195" fmla="*/ 4314 w 1110367"/>
                    <a:gd name="connsiteY195" fmla="*/ 93490 h 301083"/>
                    <a:gd name="connsiteX196" fmla="*/ 3835 w 1110367"/>
                    <a:gd name="connsiteY196" fmla="*/ 92051 h 301083"/>
                    <a:gd name="connsiteX197" fmla="*/ 3356 w 1110367"/>
                    <a:gd name="connsiteY197" fmla="*/ 86777 h 301083"/>
                    <a:gd name="connsiteX198" fmla="*/ 0 w 1110367"/>
                    <a:gd name="connsiteY198" fmla="*/ 185061 h 301083"/>
                    <a:gd name="connsiteX199" fmla="*/ 479 w 1110367"/>
                    <a:gd name="connsiteY199" fmla="*/ 190335 h 301083"/>
                    <a:gd name="connsiteX200" fmla="*/ 959 w 1110367"/>
                    <a:gd name="connsiteY200" fmla="*/ 191774 h 301083"/>
                    <a:gd name="connsiteX201" fmla="*/ 2397 w 1110367"/>
                    <a:gd name="connsiteY201" fmla="*/ 195608 h 301083"/>
                    <a:gd name="connsiteX202" fmla="*/ 3356 w 1110367"/>
                    <a:gd name="connsiteY202" fmla="*/ 197526 h 301083"/>
                    <a:gd name="connsiteX203" fmla="*/ 6232 w 1110367"/>
                    <a:gd name="connsiteY203" fmla="*/ 201841 h 301083"/>
                    <a:gd name="connsiteX204" fmla="*/ 6712 w 1110367"/>
                    <a:gd name="connsiteY204" fmla="*/ 202800 h 301083"/>
                    <a:gd name="connsiteX205" fmla="*/ 11506 w 1110367"/>
                    <a:gd name="connsiteY205" fmla="*/ 208074 h 301083"/>
                    <a:gd name="connsiteX206" fmla="*/ 12944 w 1110367"/>
                    <a:gd name="connsiteY206" fmla="*/ 209512 h 301083"/>
                    <a:gd name="connsiteX207" fmla="*/ 17739 w 1110367"/>
                    <a:gd name="connsiteY207" fmla="*/ 213348 h 301083"/>
                    <a:gd name="connsiteX208" fmla="*/ 20136 w 1110367"/>
                    <a:gd name="connsiteY208" fmla="*/ 215265 h 301083"/>
                    <a:gd name="connsiteX209" fmla="*/ 25889 w 1110367"/>
                    <a:gd name="connsiteY209" fmla="*/ 219101 h 301083"/>
                    <a:gd name="connsiteX210" fmla="*/ 27806 w 1110367"/>
                    <a:gd name="connsiteY210" fmla="*/ 220540 h 301083"/>
                    <a:gd name="connsiteX211" fmla="*/ 28766 w 1110367"/>
                    <a:gd name="connsiteY211" fmla="*/ 221018 h 301083"/>
                    <a:gd name="connsiteX212" fmla="*/ 36916 w 1110367"/>
                    <a:gd name="connsiteY212" fmla="*/ 225334 h 301083"/>
                    <a:gd name="connsiteX213" fmla="*/ 38833 w 1110367"/>
                    <a:gd name="connsiteY213" fmla="*/ 226292 h 301083"/>
                    <a:gd name="connsiteX214" fmla="*/ 48902 w 1110367"/>
                    <a:gd name="connsiteY214" fmla="*/ 231087 h 301083"/>
                    <a:gd name="connsiteX215" fmla="*/ 49381 w 1110367"/>
                    <a:gd name="connsiteY215" fmla="*/ 231566 h 301083"/>
                    <a:gd name="connsiteX216" fmla="*/ 57532 w 1110367"/>
                    <a:gd name="connsiteY216" fmla="*/ 234923 h 301083"/>
                    <a:gd name="connsiteX217" fmla="*/ 59929 w 1110367"/>
                    <a:gd name="connsiteY217" fmla="*/ 235881 h 301083"/>
                    <a:gd name="connsiteX218" fmla="*/ 67121 w 1110367"/>
                    <a:gd name="connsiteY218" fmla="*/ 238757 h 301083"/>
                    <a:gd name="connsiteX219" fmla="*/ 74312 w 1110367"/>
                    <a:gd name="connsiteY219" fmla="*/ 241634 h 301083"/>
                    <a:gd name="connsiteX220" fmla="*/ 82462 w 1110367"/>
                    <a:gd name="connsiteY220" fmla="*/ 244511 h 301083"/>
                    <a:gd name="connsiteX221" fmla="*/ 87735 w 1110367"/>
                    <a:gd name="connsiteY221" fmla="*/ 246428 h 301083"/>
                    <a:gd name="connsiteX222" fmla="*/ 90613 w 1110367"/>
                    <a:gd name="connsiteY222" fmla="*/ 247387 h 301083"/>
                    <a:gd name="connsiteX223" fmla="*/ 97324 w 1110367"/>
                    <a:gd name="connsiteY223" fmla="*/ 249306 h 301083"/>
                    <a:gd name="connsiteX224" fmla="*/ 107393 w 1110367"/>
                    <a:gd name="connsiteY224" fmla="*/ 252181 h 301083"/>
                    <a:gd name="connsiteX225" fmla="*/ 115064 w 1110367"/>
                    <a:gd name="connsiteY225" fmla="*/ 254100 h 301083"/>
                    <a:gd name="connsiteX226" fmla="*/ 119858 w 1110367"/>
                    <a:gd name="connsiteY226" fmla="*/ 255537 h 301083"/>
                    <a:gd name="connsiteX227" fmla="*/ 126090 w 1110367"/>
                    <a:gd name="connsiteY227" fmla="*/ 256976 h 301083"/>
                    <a:gd name="connsiteX228" fmla="*/ 133282 w 1110367"/>
                    <a:gd name="connsiteY228" fmla="*/ 258894 h 301083"/>
                    <a:gd name="connsiteX229" fmla="*/ 146706 w 1110367"/>
                    <a:gd name="connsiteY229" fmla="*/ 261770 h 301083"/>
                    <a:gd name="connsiteX230" fmla="*/ 152939 w 1110367"/>
                    <a:gd name="connsiteY230" fmla="*/ 263209 h 301083"/>
                    <a:gd name="connsiteX231" fmla="*/ 154856 w 1110367"/>
                    <a:gd name="connsiteY231" fmla="*/ 263689 h 301083"/>
                    <a:gd name="connsiteX232" fmla="*/ 174034 w 1110367"/>
                    <a:gd name="connsiteY232" fmla="*/ 267523 h 301083"/>
                    <a:gd name="connsiteX233" fmla="*/ 175472 w 1110367"/>
                    <a:gd name="connsiteY233" fmla="*/ 268003 h 301083"/>
                    <a:gd name="connsiteX234" fmla="*/ 193691 w 1110367"/>
                    <a:gd name="connsiteY234" fmla="*/ 271359 h 301083"/>
                    <a:gd name="connsiteX235" fmla="*/ 198005 w 1110367"/>
                    <a:gd name="connsiteY235" fmla="*/ 272317 h 301083"/>
                    <a:gd name="connsiteX236" fmla="*/ 219101 w 1110367"/>
                    <a:gd name="connsiteY236" fmla="*/ 275674 h 301083"/>
                    <a:gd name="connsiteX237" fmla="*/ 225813 w 1110367"/>
                    <a:gd name="connsiteY237" fmla="*/ 276633 h 301083"/>
                    <a:gd name="connsiteX238" fmla="*/ 236840 w 1110367"/>
                    <a:gd name="connsiteY238" fmla="*/ 278072 h 301083"/>
                    <a:gd name="connsiteX239" fmla="*/ 240196 w 1110367"/>
                    <a:gd name="connsiteY239" fmla="*/ 278550 h 301083"/>
                    <a:gd name="connsiteX240" fmla="*/ 253140 w 1110367"/>
                    <a:gd name="connsiteY240" fmla="*/ 280469 h 301083"/>
                    <a:gd name="connsiteX241" fmla="*/ 264167 w 1110367"/>
                    <a:gd name="connsiteY241" fmla="*/ 281906 h 301083"/>
                    <a:gd name="connsiteX242" fmla="*/ 277592 w 1110367"/>
                    <a:gd name="connsiteY242" fmla="*/ 283345 h 301083"/>
                    <a:gd name="connsiteX243" fmla="*/ 286222 w 1110367"/>
                    <a:gd name="connsiteY243" fmla="*/ 284303 h 301083"/>
                    <a:gd name="connsiteX244" fmla="*/ 288619 w 1110367"/>
                    <a:gd name="connsiteY244" fmla="*/ 284783 h 301083"/>
                    <a:gd name="connsiteX245" fmla="*/ 312111 w 1110367"/>
                    <a:gd name="connsiteY245" fmla="*/ 287180 h 301083"/>
                    <a:gd name="connsiteX246" fmla="*/ 315466 w 1110367"/>
                    <a:gd name="connsiteY246" fmla="*/ 287660 h 301083"/>
                    <a:gd name="connsiteX247" fmla="*/ 342795 w 1110367"/>
                    <a:gd name="connsiteY247" fmla="*/ 290536 h 301083"/>
                    <a:gd name="connsiteX248" fmla="*/ 344233 w 1110367"/>
                    <a:gd name="connsiteY248" fmla="*/ 290536 h 301083"/>
                    <a:gd name="connsiteX249" fmla="*/ 348068 w 1110367"/>
                    <a:gd name="connsiteY249" fmla="*/ 291016 h 301083"/>
                    <a:gd name="connsiteX250" fmla="*/ 379711 w 1110367"/>
                    <a:gd name="connsiteY250" fmla="*/ 293413 h 301083"/>
                    <a:gd name="connsiteX251" fmla="*/ 386903 w 1110367"/>
                    <a:gd name="connsiteY251" fmla="*/ 293892 h 301083"/>
                    <a:gd name="connsiteX252" fmla="*/ 422380 w 1110367"/>
                    <a:gd name="connsiteY252" fmla="*/ 296289 h 301083"/>
                    <a:gd name="connsiteX253" fmla="*/ 424778 w 1110367"/>
                    <a:gd name="connsiteY253" fmla="*/ 296289 h 301083"/>
                    <a:gd name="connsiteX254" fmla="*/ 431010 w 1110367"/>
                    <a:gd name="connsiteY254" fmla="*/ 296769 h 301083"/>
                    <a:gd name="connsiteX255" fmla="*/ 453065 w 1110367"/>
                    <a:gd name="connsiteY255" fmla="*/ 297728 h 301083"/>
                    <a:gd name="connsiteX256" fmla="*/ 463132 w 1110367"/>
                    <a:gd name="connsiteY256" fmla="*/ 298208 h 301083"/>
                    <a:gd name="connsiteX257" fmla="*/ 486625 w 1110367"/>
                    <a:gd name="connsiteY257" fmla="*/ 299166 h 301083"/>
                    <a:gd name="connsiteX258" fmla="*/ 493817 w 1110367"/>
                    <a:gd name="connsiteY258" fmla="*/ 299646 h 301083"/>
                    <a:gd name="connsiteX259" fmla="*/ 524500 w 1110367"/>
                    <a:gd name="connsiteY259" fmla="*/ 300605 h 301083"/>
                    <a:gd name="connsiteX260" fmla="*/ 531692 w 1110367"/>
                    <a:gd name="connsiteY260" fmla="*/ 300605 h 301083"/>
                    <a:gd name="connsiteX261" fmla="*/ 555663 w 1110367"/>
                    <a:gd name="connsiteY261" fmla="*/ 301083 h 301083"/>
                    <a:gd name="connsiteX262" fmla="*/ 565732 w 1110367"/>
                    <a:gd name="connsiteY262" fmla="*/ 301083 h 301083"/>
                    <a:gd name="connsiteX263" fmla="*/ 587785 w 1110367"/>
                    <a:gd name="connsiteY263" fmla="*/ 301083 h 301083"/>
                    <a:gd name="connsiteX264" fmla="*/ 597374 w 1110367"/>
                    <a:gd name="connsiteY264" fmla="*/ 301083 h 301083"/>
                    <a:gd name="connsiteX265" fmla="*/ 626620 w 1110367"/>
                    <a:gd name="connsiteY265" fmla="*/ 300605 h 301083"/>
                    <a:gd name="connsiteX266" fmla="*/ 628058 w 1110367"/>
                    <a:gd name="connsiteY266" fmla="*/ 300605 h 301083"/>
                    <a:gd name="connsiteX267" fmla="*/ 658742 w 1110367"/>
                    <a:gd name="connsiteY267" fmla="*/ 300125 h 301083"/>
                    <a:gd name="connsiteX268" fmla="*/ 667850 w 1110367"/>
                    <a:gd name="connsiteY268" fmla="*/ 299646 h 301083"/>
                    <a:gd name="connsiteX269" fmla="*/ 689425 w 1110367"/>
                    <a:gd name="connsiteY269" fmla="*/ 298686 h 301083"/>
                    <a:gd name="connsiteX270" fmla="*/ 694699 w 1110367"/>
                    <a:gd name="connsiteY270" fmla="*/ 298686 h 301083"/>
                    <a:gd name="connsiteX271" fmla="*/ 698535 w 1110367"/>
                    <a:gd name="connsiteY271" fmla="*/ 298686 h 301083"/>
                    <a:gd name="connsiteX272" fmla="*/ 734012 w 1110367"/>
                    <a:gd name="connsiteY272" fmla="*/ 296769 h 301083"/>
                    <a:gd name="connsiteX273" fmla="*/ 738807 w 1110367"/>
                    <a:gd name="connsiteY273" fmla="*/ 296289 h 301083"/>
                    <a:gd name="connsiteX274" fmla="*/ 770929 w 1110367"/>
                    <a:gd name="connsiteY274" fmla="*/ 294372 h 301083"/>
                    <a:gd name="connsiteX275" fmla="*/ 775244 w 1110367"/>
                    <a:gd name="connsiteY275" fmla="*/ 293892 h 301083"/>
                    <a:gd name="connsiteX276" fmla="*/ 778120 w 1110367"/>
                    <a:gd name="connsiteY276" fmla="*/ 293892 h 301083"/>
                    <a:gd name="connsiteX277" fmla="*/ 801133 w 1110367"/>
                    <a:gd name="connsiteY277" fmla="*/ 291975 h 301083"/>
                    <a:gd name="connsiteX278" fmla="*/ 805449 w 1110367"/>
                    <a:gd name="connsiteY278" fmla="*/ 291495 h 301083"/>
                    <a:gd name="connsiteX279" fmla="*/ 831818 w 1110367"/>
                    <a:gd name="connsiteY279" fmla="*/ 289098 h 301083"/>
                    <a:gd name="connsiteX280" fmla="*/ 833735 w 1110367"/>
                    <a:gd name="connsiteY280" fmla="*/ 289098 h 301083"/>
                    <a:gd name="connsiteX281" fmla="*/ 841885 w 1110367"/>
                    <a:gd name="connsiteY281" fmla="*/ 288139 h 301083"/>
                    <a:gd name="connsiteX282" fmla="*/ 855309 w 1110367"/>
                    <a:gd name="connsiteY282" fmla="*/ 286700 h 301083"/>
                    <a:gd name="connsiteX283" fmla="*/ 865378 w 1110367"/>
                    <a:gd name="connsiteY283" fmla="*/ 285263 h 301083"/>
                    <a:gd name="connsiteX284" fmla="*/ 878322 w 1110367"/>
                    <a:gd name="connsiteY284" fmla="*/ 283825 h 301083"/>
                    <a:gd name="connsiteX285" fmla="*/ 881198 w 1110367"/>
                    <a:gd name="connsiteY285" fmla="*/ 283345 h 301083"/>
                    <a:gd name="connsiteX286" fmla="*/ 889828 w 1110367"/>
                    <a:gd name="connsiteY286" fmla="*/ 281906 h 301083"/>
                    <a:gd name="connsiteX287" fmla="*/ 899897 w 1110367"/>
                    <a:gd name="connsiteY287" fmla="*/ 280469 h 301083"/>
                    <a:gd name="connsiteX288" fmla="*/ 911403 w 1110367"/>
                    <a:gd name="connsiteY288" fmla="*/ 278550 h 301083"/>
                    <a:gd name="connsiteX289" fmla="*/ 920992 w 1110367"/>
                    <a:gd name="connsiteY289" fmla="*/ 277112 h 301083"/>
                    <a:gd name="connsiteX290" fmla="*/ 922910 w 1110367"/>
                    <a:gd name="connsiteY290" fmla="*/ 276633 h 301083"/>
                    <a:gd name="connsiteX291" fmla="*/ 932499 w 1110367"/>
                    <a:gd name="connsiteY291" fmla="*/ 274715 h 301083"/>
                    <a:gd name="connsiteX292" fmla="*/ 940649 w 1110367"/>
                    <a:gd name="connsiteY292" fmla="*/ 273277 h 301083"/>
                    <a:gd name="connsiteX293" fmla="*/ 953113 w 1110367"/>
                    <a:gd name="connsiteY293" fmla="*/ 270880 h 301083"/>
                    <a:gd name="connsiteX294" fmla="*/ 959826 w 1110367"/>
                    <a:gd name="connsiteY294" fmla="*/ 269442 h 301083"/>
                    <a:gd name="connsiteX295" fmla="*/ 960305 w 1110367"/>
                    <a:gd name="connsiteY295" fmla="*/ 269442 h 301083"/>
                    <a:gd name="connsiteX296" fmla="*/ 977565 w 1110367"/>
                    <a:gd name="connsiteY296" fmla="*/ 265606 h 301083"/>
                    <a:gd name="connsiteX297" fmla="*/ 993865 w 1110367"/>
                    <a:gd name="connsiteY297" fmla="*/ 261770 h 301083"/>
                    <a:gd name="connsiteX298" fmla="*/ 994345 w 1110367"/>
                    <a:gd name="connsiteY298" fmla="*/ 261770 h 301083"/>
                    <a:gd name="connsiteX299" fmla="*/ 998181 w 1110367"/>
                    <a:gd name="connsiteY299" fmla="*/ 260811 h 301083"/>
                    <a:gd name="connsiteX300" fmla="*/ 1009208 w 1110367"/>
                    <a:gd name="connsiteY300" fmla="*/ 257934 h 301083"/>
                    <a:gd name="connsiteX301" fmla="*/ 1014481 w 1110367"/>
                    <a:gd name="connsiteY301" fmla="*/ 256497 h 301083"/>
                    <a:gd name="connsiteX302" fmla="*/ 1023591 w 1110367"/>
                    <a:gd name="connsiteY302" fmla="*/ 254100 h 301083"/>
                    <a:gd name="connsiteX303" fmla="*/ 1025988 w 1110367"/>
                    <a:gd name="connsiteY303" fmla="*/ 253620 h 301083"/>
                    <a:gd name="connsiteX304" fmla="*/ 1028864 w 1110367"/>
                    <a:gd name="connsiteY304" fmla="*/ 252661 h 301083"/>
                    <a:gd name="connsiteX305" fmla="*/ 1038933 w 1110367"/>
                    <a:gd name="connsiteY305" fmla="*/ 249306 h 301083"/>
                    <a:gd name="connsiteX306" fmla="*/ 1043247 w 1110367"/>
                    <a:gd name="connsiteY306" fmla="*/ 247867 h 301083"/>
                    <a:gd name="connsiteX307" fmla="*/ 1053794 w 1110367"/>
                    <a:gd name="connsiteY307" fmla="*/ 244031 h 301083"/>
                    <a:gd name="connsiteX308" fmla="*/ 1055233 w 1110367"/>
                    <a:gd name="connsiteY308" fmla="*/ 243551 h 301083"/>
                    <a:gd name="connsiteX309" fmla="*/ 1055713 w 1110367"/>
                    <a:gd name="connsiteY309" fmla="*/ 243551 h 301083"/>
                    <a:gd name="connsiteX310" fmla="*/ 1057151 w 1110367"/>
                    <a:gd name="connsiteY310" fmla="*/ 243073 h 301083"/>
                    <a:gd name="connsiteX311" fmla="*/ 1064343 w 1110367"/>
                    <a:gd name="connsiteY311" fmla="*/ 240196 h 301083"/>
                    <a:gd name="connsiteX312" fmla="*/ 1067219 w 1110367"/>
                    <a:gd name="connsiteY312" fmla="*/ 238757 h 301083"/>
                    <a:gd name="connsiteX313" fmla="*/ 1072493 w 1110367"/>
                    <a:gd name="connsiteY313" fmla="*/ 235881 h 301083"/>
                    <a:gd name="connsiteX314" fmla="*/ 1074890 w 1110367"/>
                    <a:gd name="connsiteY314" fmla="*/ 234443 h 301083"/>
                    <a:gd name="connsiteX315" fmla="*/ 1080163 w 1110367"/>
                    <a:gd name="connsiteY315" fmla="*/ 231566 h 301083"/>
                    <a:gd name="connsiteX316" fmla="*/ 1081602 w 1110367"/>
                    <a:gd name="connsiteY316" fmla="*/ 230607 h 301083"/>
                    <a:gd name="connsiteX317" fmla="*/ 1082082 w 1110367"/>
                    <a:gd name="connsiteY317" fmla="*/ 230607 h 301083"/>
                    <a:gd name="connsiteX318" fmla="*/ 1087835 w 1110367"/>
                    <a:gd name="connsiteY318" fmla="*/ 226771 h 301083"/>
                    <a:gd name="connsiteX319" fmla="*/ 1088793 w 1110367"/>
                    <a:gd name="connsiteY319" fmla="*/ 225813 h 301083"/>
                    <a:gd name="connsiteX320" fmla="*/ 1093109 w 1110367"/>
                    <a:gd name="connsiteY320" fmla="*/ 222457 h 301083"/>
                    <a:gd name="connsiteX321" fmla="*/ 1095506 w 1110367"/>
                    <a:gd name="connsiteY321" fmla="*/ 221018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3">
                      <a:moveTo>
                        <a:pt x="1095506" y="221018"/>
                      </a:moveTo>
                      <a:cubicBezTo>
                        <a:pt x="1096465" y="220060"/>
                        <a:pt x="1097423" y="219101"/>
                        <a:pt x="1098382" y="218142"/>
                      </a:cubicBezTo>
                      <a:cubicBezTo>
                        <a:pt x="1098862" y="217662"/>
                        <a:pt x="1099341" y="217183"/>
                        <a:pt x="1099821" y="216704"/>
                      </a:cubicBezTo>
                      <a:cubicBezTo>
                        <a:pt x="1100779" y="215745"/>
                        <a:pt x="1101259" y="214785"/>
                        <a:pt x="1101738" y="214307"/>
                      </a:cubicBezTo>
                      <a:cubicBezTo>
                        <a:pt x="1102218" y="213827"/>
                        <a:pt x="1102698" y="213348"/>
                        <a:pt x="1102698" y="212388"/>
                      </a:cubicBezTo>
                      <a:cubicBezTo>
                        <a:pt x="1103176" y="211430"/>
                        <a:pt x="1103656" y="210471"/>
                        <a:pt x="1104135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2" y="204718"/>
                        <a:pt x="1106532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29" y="108351"/>
                        <a:pt x="1108929" y="109310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7"/>
                      </a:cubicBezTo>
                      <a:cubicBezTo>
                        <a:pt x="1107012" y="112667"/>
                        <a:pt x="1106532" y="113626"/>
                        <a:pt x="1106053" y="114104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899"/>
                        <a:pt x="1101738" y="119379"/>
                      </a:cubicBezTo>
                      <a:cubicBezTo>
                        <a:pt x="1100779" y="120337"/>
                        <a:pt x="1099821" y="121296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3"/>
                      </a:cubicBezTo>
                      <a:cubicBezTo>
                        <a:pt x="1095985" y="124653"/>
                        <a:pt x="1094546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49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8" y="132803"/>
                        <a:pt x="1084479" y="133282"/>
                      </a:cubicBezTo>
                      <a:cubicBezTo>
                        <a:pt x="1082561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6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5" y="140953"/>
                        <a:pt x="1069616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6" y="144789"/>
                        <a:pt x="1060507" y="145267"/>
                        <a:pt x="1060027" y="145267"/>
                      </a:cubicBezTo>
                      <a:cubicBezTo>
                        <a:pt x="1059549" y="145747"/>
                        <a:pt x="1058589" y="145747"/>
                        <a:pt x="1058110" y="146227"/>
                      </a:cubicBezTo>
                      <a:cubicBezTo>
                        <a:pt x="1054754" y="147665"/>
                        <a:pt x="1051397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09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1" y="94448"/>
                        <a:pt x="1039411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4" y="89174"/>
                      </a:cubicBezTo>
                      <a:cubicBezTo>
                        <a:pt x="1036536" y="87735"/>
                        <a:pt x="1035577" y="86777"/>
                        <a:pt x="1034617" y="85338"/>
                      </a:cubicBezTo>
                      <a:cubicBezTo>
                        <a:pt x="1034617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3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1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0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3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4" y="62805"/>
                        <a:pt x="1002017" y="61846"/>
                        <a:pt x="1001057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8" y="57052"/>
                        <a:pt x="990509" y="56572"/>
                        <a:pt x="989551" y="56572"/>
                      </a:cubicBezTo>
                      <a:cubicBezTo>
                        <a:pt x="989071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2" y="52258"/>
                        <a:pt x="977085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099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5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2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3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2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7" y="32122"/>
                        <a:pt x="905650" y="31642"/>
                      </a:cubicBezTo>
                      <a:cubicBezTo>
                        <a:pt x="905170" y="31642"/>
                        <a:pt x="904691" y="31163"/>
                        <a:pt x="904211" y="31163"/>
                      </a:cubicBezTo>
                      <a:cubicBezTo>
                        <a:pt x="898938" y="30203"/>
                        <a:pt x="893184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3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29" y="22053"/>
                        <a:pt x="849076" y="21095"/>
                      </a:cubicBezTo>
                      <a:cubicBezTo>
                        <a:pt x="847159" y="20615"/>
                        <a:pt x="845241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89" y="14862"/>
                        <a:pt x="797777" y="13903"/>
                        <a:pt x="790586" y="13423"/>
                      </a:cubicBezTo>
                      <a:cubicBezTo>
                        <a:pt x="790106" y="13423"/>
                        <a:pt x="790106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3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8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5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3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7" y="1437"/>
                        <a:pt x="612715" y="959"/>
                      </a:cubicBezTo>
                      <a:cubicBezTo>
                        <a:pt x="611278" y="959"/>
                        <a:pt x="609360" y="959"/>
                        <a:pt x="607921" y="959"/>
                      </a:cubicBezTo>
                      <a:cubicBezTo>
                        <a:pt x="599292" y="479"/>
                        <a:pt x="590182" y="479"/>
                        <a:pt x="581552" y="479"/>
                      </a:cubicBezTo>
                      <a:cubicBezTo>
                        <a:pt x="579155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5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7" y="0"/>
                      </a:cubicBezTo>
                      <a:cubicBezTo>
                        <a:pt x="524020" y="0"/>
                        <a:pt x="521623" y="0"/>
                        <a:pt x="519226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5" y="479"/>
                      </a:cubicBezTo>
                      <a:cubicBezTo>
                        <a:pt x="478474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3" y="1917"/>
                      </a:cubicBezTo>
                      <a:cubicBezTo>
                        <a:pt x="418545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0" y="3356"/>
                        <a:pt x="396012" y="3356"/>
                      </a:cubicBezTo>
                      <a:cubicBezTo>
                        <a:pt x="385464" y="3835"/>
                        <a:pt x="375396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18" y="5753"/>
                      </a:cubicBezTo>
                      <a:cubicBezTo>
                        <a:pt x="351424" y="6232"/>
                        <a:pt x="346630" y="6712"/>
                        <a:pt x="341835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4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3" y="11026"/>
                        <a:pt x="297728" y="11026"/>
                      </a:cubicBezTo>
                      <a:cubicBezTo>
                        <a:pt x="293892" y="11506"/>
                        <a:pt x="290536" y="11986"/>
                        <a:pt x="286700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7" y="14383"/>
                        <a:pt x="269920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29" y="15820"/>
                        <a:pt x="260332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49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3" y="19656"/>
                      </a:cubicBezTo>
                      <a:cubicBezTo>
                        <a:pt x="231566" y="20136"/>
                        <a:pt x="229168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7" y="25409"/>
                        <a:pt x="203279" y="25409"/>
                      </a:cubicBezTo>
                      <a:cubicBezTo>
                        <a:pt x="202800" y="25409"/>
                        <a:pt x="202321" y="25409"/>
                        <a:pt x="201841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6" y="32601"/>
                        <a:pt x="171636" y="32601"/>
                      </a:cubicBezTo>
                      <a:cubicBezTo>
                        <a:pt x="170678" y="33080"/>
                        <a:pt x="169239" y="33080"/>
                        <a:pt x="168281" y="33560"/>
                      </a:cubicBezTo>
                      <a:cubicBezTo>
                        <a:pt x="164925" y="34519"/>
                        <a:pt x="161569" y="34998"/>
                        <a:pt x="158692" y="35958"/>
                      </a:cubicBezTo>
                      <a:cubicBezTo>
                        <a:pt x="157253" y="36436"/>
                        <a:pt x="155336" y="36916"/>
                        <a:pt x="153898" y="37395"/>
                      </a:cubicBezTo>
                      <a:cubicBezTo>
                        <a:pt x="151500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09" y="40272"/>
                      </a:cubicBezTo>
                      <a:cubicBezTo>
                        <a:pt x="143350" y="40752"/>
                        <a:pt x="142870" y="40752"/>
                        <a:pt x="141912" y="41231"/>
                      </a:cubicBezTo>
                      <a:cubicBezTo>
                        <a:pt x="139036" y="42189"/>
                        <a:pt x="136159" y="43149"/>
                        <a:pt x="133282" y="44108"/>
                      </a:cubicBezTo>
                      <a:cubicBezTo>
                        <a:pt x="131844" y="44586"/>
                        <a:pt x="130884" y="45066"/>
                        <a:pt x="129447" y="45546"/>
                      </a:cubicBezTo>
                      <a:cubicBezTo>
                        <a:pt x="126090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1"/>
                        <a:pt x="118899" y="49381"/>
                      </a:cubicBezTo>
                      <a:cubicBezTo>
                        <a:pt x="118899" y="49381"/>
                        <a:pt x="118899" y="49381"/>
                        <a:pt x="118420" y="49381"/>
                      </a:cubicBezTo>
                      <a:cubicBezTo>
                        <a:pt x="117940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48" y="52738"/>
                      </a:cubicBezTo>
                      <a:cubicBezTo>
                        <a:pt x="109790" y="53216"/>
                        <a:pt x="109310" y="53696"/>
                        <a:pt x="108351" y="53696"/>
                      </a:cubicBezTo>
                      <a:cubicBezTo>
                        <a:pt x="106913" y="54655"/>
                        <a:pt x="104996" y="55135"/>
                        <a:pt x="103557" y="56094"/>
                      </a:cubicBezTo>
                      <a:cubicBezTo>
                        <a:pt x="102598" y="56572"/>
                        <a:pt x="102118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5" y="59929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7" y="60888"/>
                      </a:cubicBezTo>
                      <a:cubicBezTo>
                        <a:pt x="93010" y="61846"/>
                        <a:pt x="91571" y="63285"/>
                        <a:pt x="90133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5" y="66161"/>
                        <a:pt x="86777" y="67121"/>
                        <a:pt x="85338" y="68079"/>
                      </a:cubicBezTo>
                      <a:cubicBezTo>
                        <a:pt x="84860" y="68558"/>
                        <a:pt x="84380" y="69038"/>
                        <a:pt x="83901" y="69518"/>
                      </a:cubicBezTo>
                      <a:cubicBezTo>
                        <a:pt x="82941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4" y="72874"/>
                        <a:pt x="80065" y="73352"/>
                      </a:cubicBezTo>
                      <a:cubicBezTo>
                        <a:pt x="79585" y="74312"/>
                        <a:pt x="78627" y="74791"/>
                        <a:pt x="78147" y="75750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7"/>
                        <a:pt x="76230" y="78627"/>
                        <a:pt x="75750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2" y="85818"/>
                        <a:pt x="73352" y="86777"/>
                        <a:pt x="73352" y="88215"/>
                      </a:cubicBezTo>
                      <a:lnTo>
                        <a:pt x="73352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5" y="140953"/>
                        <a:pt x="70955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8" y="133282"/>
                        <a:pt x="51778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2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3" y="121776"/>
                        <a:pt x="29725" y="121296"/>
                        <a:pt x="29245" y="120817"/>
                      </a:cubicBezTo>
                      <a:cubicBezTo>
                        <a:pt x="27327" y="119379"/>
                        <a:pt x="25409" y="118420"/>
                        <a:pt x="23492" y="116981"/>
                      </a:cubicBezTo>
                      <a:cubicBezTo>
                        <a:pt x="22533" y="116501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0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29" y="102118"/>
                        <a:pt x="7670" y="100681"/>
                        <a:pt x="6712" y="99243"/>
                      </a:cubicBezTo>
                      <a:cubicBezTo>
                        <a:pt x="6232" y="98763"/>
                        <a:pt x="6232" y="98284"/>
                        <a:pt x="5753" y="97324"/>
                      </a:cubicBezTo>
                      <a:cubicBezTo>
                        <a:pt x="5273" y="95887"/>
                        <a:pt x="4794" y="94927"/>
                        <a:pt x="4314" y="93490"/>
                      </a:cubicBezTo>
                      <a:cubicBezTo>
                        <a:pt x="4314" y="93010"/>
                        <a:pt x="3835" y="92530"/>
                        <a:pt x="3835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79" y="190335"/>
                      </a:cubicBezTo>
                      <a:cubicBezTo>
                        <a:pt x="479" y="190814"/>
                        <a:pt x="959" y="191294"/>
                        <a:pt x="959" y="191774"/>
                      </a:cubicBezTo>
                      <a:cubicBezTo>
                        <a:pt x="1437" y="193211"/>
                        <a:pt x="1917" y="194171"/>
                        <a:pt x="2397" y="195608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2"/>
                        <a:pt x="6232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0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0"/>
                        <a:pt x="27327" y="220060"/>
                        <a:pt x="27806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5" y="225813"/>
                        <a:pt x="38355" y="225813"/>
                        <a:pt x="38833" y="226292"/>
                      </a:cubicBezTo>
                      <a:cubicBezTo>
                        <a:pt x="42189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1" y="231087"/>
                        <a:pt x="49381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69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1"/>
                        <a:pt x="82462" y="244511"/>
                      </a:cubicBezTo>
                      <a:cubicBezTo>
                        <a:pt x="84380" y="244990"/>
                        <a:pt x="85818" y="245470"/>
                        <a:pt x="87735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7" y="248826"/>
                        <a:pt x="97324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1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0" y="256976"/>
                      </a:cubicBezTo>
                      <a:cubicBezTo>
                        <a:pt x="128487" y="257456"/>
                        <a:pt x="130884" y="257934"/>
                        <a:pt x="133282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8" y="263689"/>
                        <a:pt x="154856" y="263689"/>
                      </a:cubicBezTo>
                      <a:cubicBezTo>
                        <a:pt x="161089" y="265126"/>
                        <a:pt x="167322" y="266086"/>
                        <a:pt x="174034" y="267523"/>
                      </a:cubicBezTo>
                      <a:cubicBezTo>
                        <a:pt x="174513" y="267523"/>
                        <a:pt x="174993" y="267523"/>
                        <a:pt x="175472" y="268003"/>
                      </a:cubicBezTo>
                      <a:cubicBezTo>
                        <a:pt x="181225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5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68" y="277112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989"/>
                        <a:pt x="253140" y="280469"/>
                      </a:cubicBezTo>
                      <a:cubicBezTo>
                        <a:pt x="256976" y="280947"/>
                        <a:pt x="260332" y="281427"/>
                        <a:pt x="264167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89" y="285742"/>
                        <a:pt x="303961" y="286700"/>
                        <a:pt x="312111" y="287180"/>
                      </a:cubicBezTo>
                      <a:cubicBezTo>
                        <a:pt x="313069" y="287180"/>
                        <a:pt x="314508" y="287660"/>
                        <a:pt x="315466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3" y="290536"/>
                      </a:cubicBezTo>
                      <a:cubicBezTo>
                        <a:pt x="345671" y="290536"/>
                        <a:pt x="346630" y="290536"/>
                        <a:pt x="348068" y="291016"/>
                      </a:cubicBezTo>
                      <a:cubicBezTo>
                        <a:pt x="358616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09" y="294852"/>
                        <a:pt x="410395" y="295330"/>
                        <a:pt x="422380" y="296289"/>
                      </a:cubicBezTo>
                      <a:cubicBezTo>
                        <a:pt x="423339" y="296289"/>
                        <a:pt x="424299" y="296289"/>
                        <a:pt x="424778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1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3"/>
                        <a:pt x="555663" y="301083"/>
                      </a:cubicBezTo>
                      <a:cubicBezTo>
                        <a:pt x="559019" y="301083"/>
                        <a:pt x="562375" y="301083"/>
                        <a:pt x="565732" y="301083"/>
                      </a:cubicBezTo>
                      <a:cubicBezTo>
                        <a:pt x="572923" y="301083"/>
                        <a:pt x="580594" y="301083"/>
                        <a:pt x="587785" y="301083"/>
                      </a:cubicBezTo>
                      <a:cubicBezTo>
                        <a:pt x="591141" y="301083"/>
                        <a:pt x="594018" y="301083"/>
                        <a:pt x="597374" y="301083"/>
                      </a:cubicBezTo>
                      <a:cubicBezTo>
                        <a:pt x="606962" y="301083"/>
                        <a:pt x="617031" y="301083"/>
                        <a:pt x="626620" y="300605"/>
                      </a:cubicBezTo>
                      <a:cubicBezTo>
                        <a:pt x="627098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0" y="299646"/>
                      </a:cubicBezTo>
                      <a:cubicBezTo>
                        <a:pt x="675042" y="299646"/>
                        <a:pt x="682233" y="299166"/>
                        <a:pt x="689425" y="298686"/>
                      </a:cubicBezTo>
                      <a:cubicBezTo>
                        <a:pt x="691343" y="298686"/>
                        <a:pt x="693261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8" y="296769"/>
                        <a:pt x="738807" y="296289"/>
                      </a:cubicBezTo>
                      <a:cubicBezTo>
                        <a:pt x="749834" y="295810"/>
                        <a:pt x="760381" y="294852"/>
                        <a:pt x="770929" y="294372"/>
                      </a:cubicBezTo>
                      <a:cubicBezTo>
                        <a:pt x="772367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1" y="293892"/>
                        <a:pt x="778120" y="293892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6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5" y="286222"/>
                        <a:pt x="862021" y="285742"/>
                        <a:pt x="865378" y="285263"/>
                      </a:cubicBezTo>
                      <a:cubicBezTo>
                        <a:pt x="869692" y="284783"/>
                        <a:pt x="874007" y="284303"/>
                        <a:pt x="878322" y="283825"/>
                      </a:cubicBezTo>
                      <a:cubicBezTo>
                        <a:pt x="879281" y="283825"/>
                        <a:pt x="880240" y="283825"/>
                        <a:pt x="881198" y="283345"/>
                      </a:cubicBezTo>
                      <a:cubicBezTo>
                        <a:pt x="884075" y="282866"/>
                        <a:pt x="886952" y="282386"/>
                        <a:pt x="889828" y="281906"/>
                      </a:cubicBezTo>
                      <a:cubicBezTo>
                        <a:pt x="893184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7" y="279509"/>
                        <a:pt x="911403" y="278550"/>
                      </a:cubicBezTo>
                      <a:cubicBezTo>
                        <a:pt x="914759" y="278072"/>
                        <a:pt x="917636" y="277592"/>
                        <a:pt x="920992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2" y="275674"/>
                        <a:pt x="932499" y="274715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7"/>
                        <a:pt x="948799" y="271839"/>
                        <a:pt x="953113" y="270880"/>
                      </a:cubicBezTo>
                      <a:cubicBezTo>
                        <a:pt x="955511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5" y="269442"/>
                        <a:pt x="960305" y="269442"/>
                      </a:cubicBezTo>
                      <a:cubicBezTo>
                        <a:pt x="966059" y="268003"/>
                        <a:pt x="972291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5" y="261770"/>
                      </a:cubicBezTo>
                      <a:cubicBezTo>
                        <a:pt x="993865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1" y="258894"/>
                        <a:pt x="1009208" y="257934"/>
                      </a:cubicBezTo>
                      <a:cubicBezTo>
                        <a:pt x="1011125" y="257456"/>
                        <a:pt x="1013043" y="256976"/>
                        <a:pt x="1014481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28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4" y="252661"/>
                      </a:cubicBezTo>
                      <a:cubicBezTo>
                        <a:pt x="1032220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09" y="248346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4" y="244031"/>
                      </a:cubicBezTo>
                      <a:cubicBezTo>
                        <a:pt x="1054274" y="244031"/>
                        <a:pt x="1054754" y="243551"/>
                        <a:pt x="1055233" y="243551"/>
                      </a:cubicBezTo>
                      <a:cubicBezTo>
                        <a:pt x="1055233" y="243551"/>
                        <a:pt x="1055713" y="243551"/>
                        <a:pt x="1055713" y="243551"/>
                      </a:cubicBezTo>
                      <a:cubicBezTo>
                        <a:pt x="1056192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3" y="231566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315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6" y="221977"/>
                        <a:pt x="1095026" y="221498"/>
                        <a:pt x="1095506" y="221018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877A1863-A1F7-4DEF-B3E9-855DA3721D96}"/>
                    </a:ext>
                  </a:extLst>
                </p:cNvPr>
                <p:cNvSpPr/>
                <p:nvPr/>
              </p:nvSpPr>
              <p:spPr>
                <a:xfrm>
                  <a:off x="12166589" y="11836438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6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5 h 163007"/>
                    <a:gd name="connsiteX5" fmla="*/ 14863 w 503885"/>
                    <a:gd name="connsiteY5" fmla="*/ 108352 h 163007"/>
                    <a:gd name="connsiteX6" fmla="*/ 17739 w 503885"/>
                    <a:gd name="connsiteY6" fmla="*/ 109311 h 163007"/>
                    <a:gd name="connsiteX7" fmla="*/ 24452 w 503885"/>
                    <a:gd name="connsiteY7" fmla="*/ 111230 h 163007"/>
                    <a:gd name="connsiteX8" fmla="*/ 34519 w 503885"/>
                    <a:gd name="connsiteY8" fmla="*/ 114105 h 163007"/>
                    <a:gd name="connsiteX9" fmla="*/ 42190 w 503885"/>
                    <a:gd name="connsiteY9" fmla="*/ 116024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8 h 163007"/>
                    <a:gd name="connsiteX13" fmla="*/ 73834 w 503885"/>
                    <a:gd name="connsiteY13" fmla="*/ 123694 h 163007"/>
                    <a:gd name="connsiteX14" fmla="*/ 80065 w 503885"/>
                    <a:gd name="connsiteY14" fmla="*/ 125133 h 163007"/>
                    <a:gd name="connsiteX15" fmla="*/ 81984 w 503885"/>
                    <a:gd name="connsiteY15" fmla="*/ 125613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7 h 163007"/>
                    <a:gd name="connsiteX18" fmla="*/ 120817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8 h 163007"/>
                    <a:gd name="connsiteX21" fmla="*/ 152940 w 503885"/>
                    <a:gd name="connsiteY21" fmla="*/ 138557 h 163007"/>
                    <a:gd name="connsiteX22" fmla="*/ 163966 w 503885"/>
                    <a:gd name="connsiteY22" fmla="*/ 139996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3 h 163007"/>
                    <a:gd name="connsiteX25" fmla="*/ 191295 w 503885"/>
                    <a:gd name="connsiteY25" fmla="*/ 143830 h 163007"/>
                    <a:gd name="connsiteX26" fmla="*/ 204718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8 w 503885"/>
                    <a:gd name="connsiteY29" fmla="*/ 149104 h 163007"/>
                    <a:gd name="connsiteX30" fmla="*/ 242594 w 503885"/>
                    <a:gd name="connsiteY30" fmla="*/ 149584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40 h 163007"/>
                    <a:gd name="connsiteX34" fmla="*/ 306838 w 503885"/>
                    <a:gd name="connsiteY34" fmla="*/ 155337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7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2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70 h 163007"/>
                    <a:gd name="connsiteX43" fmla="*/ 451626 w 503885"/>
                    <a:gd name="connsiteY43" fmla="*/ 162529 h 163007"/>
                    <a:gd name="connsiteX44" fmla="*/ 458818 w 503885"/>
                    <a:gd name="connsiteY44" fmla="*/ 162529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6 h 163007"/>
                    <a:gd name="connsiteX49" fmla="*/ 490461 w 503885"/>
                    <a:gd name="connsiteY49" fmla="*/ 63286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6"/>
                      </a:moveTo>
                      <a:cubicBezTo>
                        <a:pt x="298687" y="63286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3" y="105475"/>
                        <a:pt x="9589" y="106435"/>
                      </a:cubicBezTo>
                      <a:cubicBezTo>
                        <a:pt x="11507" y="106914"/>
                        <a:pt x="12944" y="107394"/>
                        <a:pt x="14863" y="108352"/>
                      </a:cubicBezTo>
                      <a:cubicBezTo>
                        <a:pt x="15822" y="108832"/>
                        <a:pt x="16780" y="108832"/>
                        <a:pt x="17739" y="109311"/>
                      </a:cubicBezTo>
                      <a:cubicBezTo>
                        <a:pt x="20136" y="109791"/>
                        <a:pt x="22054" y="110750"/>
                        <a:pt x="24452" y="111230"/>
                      </a:cubicBezTo>
                      <a:cubicBezTo>
                        <a:pt x="27807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90" y="116024"/>
                      </a:cubicBezTo>
                      <a:cubicBezTo>
                        <a:pt x="43629" y="116503"/>
                        <a:pt x="45546" y="116983"/>
                        <a:pt x="46985" y="117461"/>
                      </a:cubicBezTo>
                      <a:cubicBezTo>
                        <a:pt x="48902" y="117941"/>
                        <a:pt x="51299" y="118421"/>
                        <a:pt x="53218" y="118900"/>
                      </a:cubicBezTo>
                      <a:cubicBezTo>
                        <a:pt x="55615" y="119380"/>
                        <a:pt x="58012" y="119858"/>
                        <a:pt x="60409" y="120818"/>
                      </a:cubicBezTo>
                      <a:cubicBezTo>
                        <a:pt x="64724" y="121777"/>
                        <a:pt x="69039" y="122736"/>
                        <a:pt x="73834" y="123694"/>
                      </a:cubicBezTo>
                      <a:cubicBezTo>
                        <a:pt x="76231" y="124174"/>
                        <a:pt x="78148" y="124653"/>
                        <a:pt x="80065" y="125133"/>
                      </a:cubicBezTo>
                      <a:cubicBezTo>
                        <a:pt x="80545" y="125133"/>
                        <a:pt x="81025" y="125613"/>
                        <a:pt x="81984" y="125613"/>
                      </a:cubicBezTo>
                      <a:cubicBezTo>
                        <a:pt x="88217" y="127050"/>
                        <a:pt x="94448" y="128010"/>
                        <a:pt x="101161" y="129447"/>
                      </a:cubicBezTo>
                      <a:cubicBezTo>
                        <a:pt x="101640" y="129447"/>
                        <a:pt x="102120" y="129447"/>
                        <a:pt x="102600" y="129927"/>
                      </a:cubicBezTo>
                      <a:cubicBezTo>
                        <a:pt x="108352" y="130886"/>
                        <a:pt x="114585" y="132324"/>
                        <a:pt x="120817" y="133283"/>
                      </a:cubicBezTo>
                      <a:cubicBezTo>
                        <a:pt x="122256" y="133763"/>
                        <a:pt x="123694" y="133763"/>
                        <a:pt x="125133" y="134241"/>
                      </a:cubicBezTo>
                      <a:cubicBezTo>
                        <a:pt x="131844" y="135201"/>
                        <a:pt x="139036" y="136639"/>
                        <a:pt x="146227" y="137598"/>
                      </a:cubicBezTo>
                      <a:cubicBezTo>
                        <a:pt x="148624" y="138077"/>
                        <a:pt x="151022" y="138077"/>
                        <a:pt x="152940" y="138557"/>
                      </a:cubicBezTo>
                      <a:cubicBezTo>
                        <a:pt x="156296" y="139036"/>
                        <a:pt x="160132" y="139516"/>
                        <a:pt x="163966" y="139996"/>
                      </a:cubicBezTo>
                      <a:cubicBezTo>
                        <a:pt x="164926" y="139996"/>
                        <a:pt x="166363" y="140474"/>
                        <a:pt x="167323" y="140474"/>
                      </a:cubicBezTo>
                      <a:cubicBezTo>
                        <a:pt x="171638" y="140954"/>
                        <a:pt x="175952" y="141913"/>
                        <a:pt x="180268" y="142393"/>
                      </a:cubicBezTo>
                      <a:cubicBezTo>
                        <a:pt x="184103" y="142871"/>
                        <a:pt x="187459" y="143351"/>
                        <a:pt x="191295" y="143830"/>
                      </a:cubicBezTo>
                      <a:cubicBezTo>
                        <a:pt x="195609" y="144310"/>
                        <a:pt x="199924" y="144790"/>
                        <a:pt x="204718" y="145269"/>
                      </a:cubicBezTo>
                      <a:cubicBezTo>
                        <a:pt x="207595" y="145749"/>
                        <a:pt x="210472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7" y="148624"/>
                        <a:pt x="239238" y="149104"/>
                      </a:cubicBezTo>
                      <a:cubicBezTo>
                        <a:pt x="240197" y="149104"/>
                        <a:pt x="241635" y="149584"/>
                        <a:pt x="242594" y="149584"/>
                      </a:cubicBezTo>
                      <a:cubicBezTo>
                        <a:pt x="251703" y="150543"/>
                        <a:pt x="260813" y="151502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40"/>
                      </a:cubicBezTo>
                      <a:cubicBezTo>
                        <a:pt x="285743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6" y="156776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3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2"/>
                        <a:pt x="390260" y="160132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70"/>
                      </a:cubicBezTo>
                      <a:cubicBezTo>
                        <a:pt x="431012" y="162049"/>
                        <a:pt x="441559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9" y="162529"/>
                        <a:pt x="474639" y="163007"/>
                        <a:pt x="482790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6"/>
                      </a:lnTo>
                      <a:cubicBezTo>
                        <a:pt x="499091" y="63286"/>
                        <a:pt x="494775" y="63286"/>
                        <a:pt x="490461" y="63286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BD98E88B-917B-472E-8C56-F686AA61FD30}"/>
                    </a:ext>
                  </a:extLst>
                </p:cNvPr>
                <p:cNvSpPr/>
                <p:nvPr/>
              </p:nvSpPr>
              <p:spPr>
                <a:xfrm>
                  <a:off x="12166331" y="11698185"/>
                  <a:ext cx="966096" cy="188772"/>
                </a:xfrm>
                <a:custGeom>
                  <a:avLst/>
                  <a:gdLst>
                    <a:gd name="connsiteX0" fmla="*/ 112447 w 966096"/>
                    <a:gd name="connsiteY0" fmla="*/ 29903 h 188772"/>
                    <a:gd name="connsiteX1" fmla="*/ 792763 w 966096"/>
                    <a:gd name="connsiteY1" fmla="*/ 25587 h 188772"/>
                    <a:gd name="connsiteX2" fmla="*/ 853651 w 966096"/>
                    <a:gd name="connsiteY2" fmla="*/ 158870 h 188772"/>
                    <a:gd name="connsiteX3" fmla="*/ 173334 w 966096"/>
                    <a:gd name="connsiteY3" fmla="*/ 163185 h 188772"/>
                    <a:gd name="connsiteX4" fmla="*/ 112447 w 966096"/>
                    <a:gd name="connsiteY4" fmla="*/ 29903 h 188772"/>
                    <a:gd name="connsiteX5" fmla="*/ 709820 w 966096"/>
                    <a:gd name="connsiteY5" fmla="*/ 128665 h 188772"/>
                    <a:gd name="connsiteX6" fmla="*/ 697835 w 966096"/>
                    <a:gd name="connsiteY6" fmla="*/ 84558 h 188772"/>
                    <a:gd name="connsiteX7" fmla="*/ 347848 w 966096"/>
                    <a:gd name="connsiteY7" fmla="*/ 83119 h 188772"/>
                    <a:gd name="connsiteX8" fmla="*/ 350725 w 966096"/>
                    <a:gd name="connsiteY8" fmla="*/ 65860 h 188772"/>
                    <a:gd name="connsiteX9" fmla="*/ 413051 w 966096"/>
                    <a:gd name="connsiteY9" fmla="*/ 58669 h 188772"/>
                    <a:gd name="connsiteX10" fmla="*/ 420722 w 966096"/>
                    <a:gd name="connsiteY10" fmla="*/ 59627 h 188772"/>
                    <a:gd name="connsiteX11" fmla="*/ 453323 w 966096"/>
                    <a:gd name="connsiteY11" fmla="*/ 65380 h 188772"/>
                    <a:gd name="connsiteX12" fmla="*/ 492637 w 966096"/>
                    <a:gd name="connsiteY12" fmla="*/ 57710 h 188772"/>
                    <a:gd name="connsiteX13" fmla="*/ 407298 w 966096"/>
                    <a:gd name="connsiteY13" fmla="*/ 40450 h 188772"/>
                    <a:gd name="connsiteX14" fmla="*/ 313809 w 966096"/>
                    <a:gd name="connsiteY14" fmla="*/ 54353 h 188772"/>
                    <a:gd name="connsiteX15" fmla="*/ 260111 w 966096"/>
                    <a:gd name="connsiteY15" fmla="*/ 44286 h 188772"/>
                    <a:gd name="connsiteX16" fmla="*/ 226072 w 966096"/>
                    <a:gd name="connsiteY16" fmla="*/ 50997 h 188772"/>
                    <a:gd name="connsiteX17" fmla="*/ 279769 w 966096"/>
                    <a:gd name="connsiteY17" fmla="*/ 61066 h 188772"/>
                    <a:gd name="connsiteX18" fmla="*/ 278810 w 966096"/>
                    <a:gd name="connsiteY18" fmla="*/ 103256 h 188772"/>
                    <a:gd name="connsiteX19" fmla="*/ 636467 w 966096"/>
                    <a:gd name="connsiteY19" fmla="*/ 106132 h 188772"/>
                    <a:gd name="connsiteX20" fmla="*/ 633111 w 966096"/>
                    <a:gd name="connsiteY20" fmla="*/ 123392 h 188772"/>
                    <a:gd name="connsiteX21" fmla="*/ 559279 w 966096"/>
                    <a:gd name="connsiteY21" fmla="*/ 133460 h 188772"/>
                    <a:gd name="connsiteX22" fmla="*/ 532910 w 966096"/>
                    <a:gd name="connsiteY22" fmla="*/ 130104 h 188772"/>
                    <a:gd name="connsiteX23" fmla="*/ 505582 w 966096"/>
                    <a:gd name="connsiteY23" fmla="*/ 125789 h 188772"/>
                    <a:gd name="connsiteX24" fmla="*/ 466748 w 966096"/>
                    <a:gd name="connsiteY24" fmla="*/ 133460 h 188772"/>
                    <a:gd name="connsiteX25" fmla="*/ 554484 w 966096"/>
                    <a:gd name="connsiteY25" fmla="*/ 151678 h 188772"/>
                    <a:gd name="connsiteX26" fmla="*/ 675781 w 966096"/>
                    <a:gd name="connsiteY26" fmla="*/ 135857 h 188772"/>
                    <a:gd name="connsiteX27" fmla="*/ 719889 w 966096"/>
                    <a:gd name="connsiteY27" fmla="*/ 144008 h 188772"/>
                    <a:gd name="connsiteX28" fmla="*/ 754408 w 966096"/>
                    <a:gd name="connsiteY28" fmla="*/ 136817 h 188772"/>
                    <a:gd name="connsiteX29" fmla="*/ 709820 w 966096"/>
                    <a:gd name="connsiteY29" fmla="*/ 128665 h 188772"/>
                    <a:gd name="connsiteX30" fmla="*/ 709820 w 966096"/>
                    <a:gd name="connsiteY30" fmla="*/ 128665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2">
                      <a:moveTo>
                        <a:pt x="112447" y="29903"/>
                      </a:moveTo>
                      <a:cubicBezTo>
                        <a:pt x="283604" y="-7973"/>
                        <a:pt x="588045" y="-10371"/>
                        <a:pt x="792763" y="25587"/>
                      </a:cubicBezTo>
                      <a:cubicBezTo>
                        <a:pt x="997481" y="61066"/>
                        <a:pt x="1024808" y="120995"/>
                        <a:pt x="853651" y="158870"/>
                      </a:cubicBezTo>
                      <a:cubicBezTo>
                        <a:pt x="682493" y="196746"/>
                        <a:pt x="378052" y="199143"/>
                        <a:pt x="173334" y="163185"/>
                      </a:cubicBezTo>
                      <a:cubicBezTo>
                        <a:pt x="-31384" y="127707"/>
                        <a:pt x="-58712" y="68257"/>
                        <a:pt x="112447" y="29903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1" y="97023"/>
                        <a:pt x="697835" y="84558"/>
                      </a:cubicBezTo>
                      <a:cubicBezTo>
                        <a:pt x="563114" y="61066"/>
                        <a:pt x="419763" y="96065"/>
                        <a:pt x="347848" y="83119"/>
                      </a:cubicBezTo>
                      <a:cubicBezTo>
                        <a:pt x="321959" y="78805"/>
                        <a:pt x="324835" y="71613"/>
                        <a:pt x="350725" y="65860"/>
                      </a:cubicBezTo>
                      <a:cubicBezTo>
                        <a:pt x="373258" y="60586"/>
                        <a:pt x="391956" y="58669"/>
                        <a:pt x="413051" y="58669"/>
                      </a:cubicBezTo>
                      <a:cubicBezTo>
                        <a:pt x="416407" y="59147"/>
                        <a:pt x="419763" y="59627"/>
                        <a:pt x="420722" y="59627"/>
                      </a:cubicBezTo>
                      <a:lnTo>
                        <a:pt x="453323" y="65380"/>
                      </a:lnTo>
                      <a:lnTo>
                        <a:pt x="492637" y="57710"/>
                      </a:lnTo>
                      <a:lnTo>
                        <a:pt x="407298" y="40450"/>
                      </a:lnTo>
                      <a:cubicBezTo>
                        <a:pt x="377094" y="44764"/>
                        <a:pt x="342575" y="49559"/>
                        <a:pt x="313809" y="54353"/>
                      </a:cubicBezTo>
                      <a:lnTo>
                        <a:pt x="260111" y="44286"/>
                      </a:lnTo>
                      <a:lnTo>
                        <a:pt x="226072" y="50997"/>
                      </a:lnTo>
                      <a:lnTo>
                        <a:pt x="279769" y="61066"/>
                      </a:lnTo>
                      <a:cubicBezTo>
                        <a:pt x="220319" y="74969"/>
                        <a:pt x="211209" y="91270"/>
                        <a:pt x="278810" y="103256"/>
                      </a:cubicBezTo>
                      <a:cubicBezTo>
                        <a:pt x="419763" y="127707"/>
                        <a:pt x="556881" y="92229"/>
                        <a:pt x="636467" y="106132"/>
                      </a:cubicBezTo>
                      <a:cubicBezTo>
                        <a:pt x="666193" y="111406"/>
                        <a:pt x="657083" y="118118"/>
                        <a:pt x="633111" y="123392"/>
                      </a:cubicBezTo>
                      <a:cubicBezTo>
                        <a:pt x="595715" y="131542"/>
                        <a:pt x="564073" y="133460"/>
                        <a:pt x="559279" y="133460"/>
                      </a:cubicBezTo>
                      <a:cubicBezTo>
                        <a:pt x="546813" y="132022"/>
                        <a:pt x="534827" y="130584"/>
                        <a:pt x="532910" y="130104"/>
                      </a:cubicBezTo>
                      <a:cubicBezTo>
                        <a:pt x="526197" y="129145"/>
                        <a:pt x="507020" y="125789"/>
                        <a:pt x="505582" y="125789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0" y="151678"/>
                        <a:pt x="614414" y="147843"/>
                        <a:pt x="675781" y="135857"/>
                      </a:cubicBezTo>
                      <a:lnTo>
                        <a:pt x="719889" y="144008"/>
                      </a:lnTo>
                      <a:lnTo>
                        <a:pt x="754408" y="136817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9D6CFFFF-BBA8-46F2-9F24-F2942E91042C}"/>
                    </a:ext>
                  </a:extLst>
                </p:cNvPr>
                <p:cNvSpPr/>
                <p:nvPr/>
              </p:nvSpPr>
              <p:spPr>
                <a:xfrm>
                  <a:off x="12096104" y="11684633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4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4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39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4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3"/>
                        <a:pt x="-67112" y="77493"/>
                        <a:pt x="128497" y="34344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7"/>
                        <a:pt x="1067707" y="74617"/>
                        <a:pt x="862989" y="39139"/>
                      </a:cubicBezTo>
                      <a:cubicBezTo>
                        <a:pt x="658272" y="3661"/>
                        <a:pt x="353831" y="5578"/>
                        <a:pt x="182673" y="43454"/>
                      </a:cubicBezTo>
                      <a:cubicBezTo>
                        <a:pt x="11515" y="81329"/>
                        <a:pt x="38843" y="141258"/>
                        <a:pt x="243561" y="176737"/>
                      </a:cubicBezTo>
                      <a:cubicBezTo>
                        <a:pt x="448279" y="212695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719" name="Graphic 6">
                  <a:extLst>
                    <a:ext uri="{FF2B5EF4-FFF2-40B4-BE49-F238E27FC236}">
                      <a16:creationId xmlns:a16="http://schemas.microsoft.com/office/drawing/2014/main" id="{B451E8DA-01E1-459F-B49A-5AD34CF6D7F8}"/>
                    </a:ext>
                  </a:extLst>
                </p:cNvPr>
                <p:cNvGrpSpPr/>
                <p:nvPr/>
              </p:nvGrpSpPr>
              <p:grpSpPr>
                <a:xfrm>
                  <a:off x="12166132" y="11699811"/>
                  <a:ext cx="964599" cy="162517"/>
                  <a:chOff x="12166132" y="11699811"/>
                  <a:chExt cx="964599" cy="162517"/>
                </a:xfrm>
                <a:solidFill>
                  <a:srgbClr val="F79A0F"/>
                </a:solidFill>
              </p:grpSpPr>
              <p:sp>
                <p:nvSpPr>
                  <p:cNvPr id="721" name="Freeform: Shape 720">
                    <a:extLst>
                      <a:ext uri="{FF2B5EF4-FFF2-40B4-BE49-F238E27FC236}">
                        <a16:creationId xmlns:a16="http://schemas.microsoft.com/office/drawing/2014/main" id="{552E807C-74E2-4BCB-A1FC-351E24B97A70}"/>
                      </a:ext>
                    </a:extLst>
                  </p:cNvPr>
                  <p:cNvSpPr/>
                  <p:nvPr/>
                </p:nvSpPr>
                <p:spPr>
                  <a:xfrm>
                    <a:off x="12645064" y="11836918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8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22" name="Freeform: Shape 721">
                    <a:extLst>
                      <a:ext uri="{FF2B5EF4-FFF2-40B4-BE49-F238E27FC236}">
                        <a16:creationId xmlns:a16="http://schemas.microsoft.com/office/drawing/2014/main" id="{411BA813-5DC1-4F4E-AB3A-2D5B07669785}"/>
                      </a:ext>
                    </a:extLst>
                  </p:cNvPr>
                  <p:cNvSpPr/>
                  <p:nvPr/>
                </p:nvSpPr>
                <p:spPr>
                  <a:xfrm>
                    <a:off x="12392403" y="11749182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4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342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71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23" name="Freeform: Shape 722">
                    <a:extLst>
                      <a:ext uri="{FF2B5EF4-FFF2-40B4-BE49-F238E27FC236}">
                        <a16:creationId xmlns:a16="http://schemas.microsoft.com/office/drawing/2014/main" id="{5D8BF23E-0940-4428-90F9-C54FA56927FB}"/>
                      </a:ext>
                    </a:extLst>
                  </p:cNvPr>
                  <p:cNvSpPr/>
                  <p:nvPr/>
                </p:nvSpPr>
                <p:spPr>
                  <a:xfrm>
                    <a:off x="12166132" y="11699811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2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7" y="43618"/>
                          <a:pt x="792482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493"/>
                          <a:pt x="34498" y="57521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24" name="Freeform: Shape 723">
                    <a:extLst>
                      <a:ext uri="{FF2B5EF4-FFF2-40B4-BE49-F238E27FC236}">
                        <a16:creationId xmlns:a16="http://schemas.microsoft.com/office/drawing/2014/main" id="{7CC140B2-613E-4D3B-9FDC-BD8D42B6A429}"/>
                      </a:ext>
                    </a:extLst>
                  </p:cNvPr>
                  <p:cNvSpPr/>
                  <p:nvPr/>
                </p:nvSpPr>
                <p:spPr>
                  <a:xfrm>
                    <a:off x="12409669" y="11793289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6 h 29945"/>
                      <a:gd name="connsiteX1" fmla="*/ 404636 w 417456"/>
                      <a:gd name="connsiteY1" fmla="*/ 23972 h 29945"/>
                      <a:gd name="connsiteX2" fmla="*/ 413745 w 417456"/>
                      <a:gd name="connsiteY2" fmla="*/ 25890 h 29945"/>
                      <a:gd name="connsiteX3" fmla="*/ 398883 w 417456"/>
                      <a:gd name="connsiteY3" fmla="*/ 14383 h 29945"/>
                      <a:gd name="connsiteX4" fmla="*/ 41225 w 417456"/>
                      <a:gd name="connsiteY4" fmla="*/ 11507 h 29945"/>
                      <a:gd name="connsiteX5" fmla="*/ 473 w 417456"/>
                      <a:gd name="connsiteY5" fmla="*/ 0 h 29945"/>
                      <a:gd name="connsiteX6" fmla="*/ 46978 w 417456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6"/>
                        </a:moveTo>
                        <a:cubicBezTo>
                          <a:pt x="187932" y="45546"/>
                          <a:pt x="325050" y="10069"/>
                          <a:pt x="404636" y="23972"/>
                        </a:cubicBezTo>
                        <a:cubicBezTo>
                          <a:pt x="407992" y="24452"/>
                          <a:pt x="411348" y="25410"/>
                          <a:pt x="413745" y="25890"/>
                        </a:cubicBezTo>
                        <a:cubicBezTo>
                          <a:pt x="420937" y="22054"/>
                          <a:pt x="418539" y="17740"/>
                          <a:pt x="398883" y="14383"/>
                        </a:cubicBezTo>
                        <a:cubicBezTo>
                          <a:pt x="319297" y="480"/>
                          <a:pt x="181700" y="35958"/>
                          <a:pt x="41225" y="11507"/>
                        </a:cubicBezTo>
                        <a:cubicBezTo>
                          <a:pt x="21089" y="8151"/>
                          <a:pt x="7665" y="3836"/>
                          <a:pt x="473" y="0"/>
                        </a:cubicBezTo>
                        <a:cubicBezTo>
                          <a:pt x="-2882" y="7192"/>
                          <a:pt x="11501" y="14863"/>
                          <a:pt x="46978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25" name="Freeform: Shape 724">
                    <a:extLst>
                      <a:ext uri="{FF2B5EF4-FFF2-40B4-BE49-F238E27FC236}">
                        <a16:creationId xmlns:a16="http://schemas.microsoft.com/office/drawing/2014/main" id="{B4D71520-50B7-4201-98B0-2D0D47BD0BF1}"/>
                      </a:ext>
                    </a:extLst>
                  </p:cNvPr>
                  <p:cNvSpPr/>
                  <p:nvPr/>
                </p:nvSpPr>
                <p:spPr>
                  <a:xfrm>
                    <a:off x="12881425" y="11809111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3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5" y="1726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26" name="Freeform: Shape 725">
                    <a:extLst>
                      <a:ext uri="{FF2B5EF4-FFF2-40B4-BE49-F238E27FC236}">
                        <a16:creationId xmlns:a16="http://schemas.microsoft.com/office/drawing/2014/main" id="{8F1F44EF-08AE-47E1-82F8-871C09A057D5}"/>
                      </a:ext>
                    </a:extLst>
                  </p:cNvPr>
                  <p:cNvSpPr/>
                  <p:nvPr/>
                </p:nvSpPr>
                <p:spPr>
                  <a:xfrm>
                    <a:off x="12501818" y="11755895"/>
                    <a:ext cx="168656" cy="26847"/>
                  </a:xfrm>
                  <a:custGeom>
                    <a:avLst/>
                    <a:gdLst>
                      <a:gd name="connsiteX0" fmla="*/ 90988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0 w 168656"/>
                      <a:gd name="connsiteY2" fmla="*/ 11506 h 26847"/>
                      <a:gd name="connsiteX3" fmla="*/ 9484 w 168656"/>
                      <a:gd name="connsiteY3" fmla="*/ 26848 h 26847"/>
                      <a:gd name="connsiteX4" fmla="*/ 26743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3 w 168656"/>
                      <a:gd name="connsiteY7" fmla="*/ 20615 h 26847"/>
                      <a:gd name="connsiteX8" fmla="*/ 168656 w 168656"/>
                      <a:gd name="connsiteY8" fmla="*/ 12944 h 26847"/>
                      <a:gd name="connsiteX9" fmla="*/ 157149 w 168656"/>
                      <a:gd name="connsiteY9" fmla="*/ 0 h 26847"/>
                      <a:gd name="connsiteX10" fmla="*/ 123589 w 168656"/>
                      <a:gd name="connsiteY10" fmla="*/ 11026 h 26847"/>
                      <a:gd name="connsiteX11" fmla="*/ 90988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8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8"/>
                        </a:cubicBezTo>
                        <a:cubicBezTo>
                          <a:pt x="12840" y="24930"/>
                          <a:pt x="18593" y="23012"/>
                          <a:pt x="26743" y="21095"/>
                        </a:cubicBezTo>
                        <a:cubicBezTo>
                          <a:pt x="49276" y="15820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3" y="20615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6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id="{16DA6446-4F8A-4140-8F6E-469AE580B181}"/>
                    </a:ext>
                  </a:extLst>
                </p:cNvPr>
                <p:cNvSpPr/>
                <p:nvPr/>
              </p:nvSpPr>
              <p:spPr>
                <a:xfrm>
                  <a:off x="12392403" y="11738634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3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69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5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8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1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5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3" y="18697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5"/>
                        <a:pt x="307796" y="90134"/>
                      </a:cubicBezTo>
                      <a:cubicBezTo>
                        <a:pt x="309714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7" y="83421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4" name="Graphic 6">
                <a:extLst>
                  <a:ext uri="{FF2B5EF4-FFF2-40B4-BE49-F238E27FC236}">
                    <a16:creationId xmlns:a16="http://schemas.microsoft.com/office/drawing/2014/main" id="{5054AA68-E6BA-42FC-BB9C-91A66E2DF71F}"/>
                  </a:ext>
                </a:extLst>
              </p:cNvPr>
              <p:cNvGrpSpPr/>
              <p:nvPr/>
            </p:nvGrpSpPr>
            <p:grpSpPr>
              <a:xfrm>
                <a:off x="15995348" y="12414811"/>
                <a:ext cx="1110367" cy="315292"/>
                <a:chOff x="15995348" y="12414811"/>
                <a:chExt cx="1110367" cy="315292"/>
              </a:xfrm>
              <a:solidFill>
                <a:srgbClr val="000000"/>
              </a:solidFill>
            </p:grpSpPr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09699131-EF4E-4A27-9AC9-0A987B3C8DA1}"/>
                    </a:ext>
                  </a:extLst>
                </p:cNvPr>
                <p:cNvSpPr/>
                <p:nvPr/>
              </p:nvSpPr>
              <p:spPr>
                <a:xfrm>
                  <a:off x="15995348" y="12429019"/>
                  <a:ext cx="1110367" cy="301084"/>
                </a:xfrm>
                <a:custGeom>
                  <a:avLst/>
                  <a:gdLst>
                    <a:gd name="connsiteX0" fmla="*/ 1095506 w 1110367"/>
                    <a:gd name="connsiteY0" fmla="*/ 220540 h 301084"/>
                    <a:gd name="connsiteX1" fmla="*/ 1098382 w 1110367"/>
                    <a:gd name="connsiteY1" fmla="*/ 217662 h 301084"/>
                    <a:gd name="connsiteX2" fmla="*/ 1099821 w 1110367"/>
                    <a:gd name="connsiteY2" fmla="*/ 216225 h 301084"/>
                    <a:gd name="connsiteX3" fmla="*/ 1101739 w 1110367"/>
                    <a:gd name="connsiteY3" fmla="*/ 213828 h 301084"/>
                    <a:gd name="connsiteX4" fmla="*/ 1102698 w 1110367"/>
                    <a:gd name="connsiteY4" fmla="*/ 212389 h 301084"/>
                    <a:gd name="connsiteX5" fmla="*/ 1104136 w 1110367"/>
                    <a:gd name="connsiteY5" fmla="*/ 209992 h 301084"/>
                    <a:gd name="connsiteX6" fmla="*/ 1105095 w 1110367"/>
                    <a:gd name="connsiteY6" fmla="*/ 208554 h 301084"/>
                    <a:gd name="connsiteX7" fmla="*/ 1106053 w 1110367"/>
                    <a:gd name="connsiteY7" fmla="*/ 205677 h 301084"/>
                    <a:gd name="connsiteX8" fmla="*/ 1106533 w 1110367"/>
                    <a:gd name="connsiteY8" fmla="*/ 204239 h 301084"/>
                    <a:gd name="connsiteX9" fmla="*/ 1107012 w 1110367"/>
                    <a:gd name="connsiteY9" fmla="*/ 199924 h 301084"/>
                    <a:gd name="connsiteX10" fmla="*/ 1110368 w 1110367"/>
                    <a:gd name="connsiteY10" fmla="*/ 101640 h 301084"/>
                    <a:gd name="connsiteX11" fmla="*/ 1109889 w 1110367"/>
                    <a:gd name="connsiteY11" fmla="*/ 105955 h 301084"/>
                    <a:gd name="connsiteX12" fmla="*/ 1109409 w 1110367"/>
                    <a:gd name="connsiteY12" fmla="*/ 107393 h 301084"/>
                    <a:gd name="connsiteX13" fmla="*/ 1108451 w 1110367"/>
                    <a:gd name="connsiteY13" fmla="*/ 110270 h 301084"/>
                    <a:gd name="connsiteX14" fmla="*/ 1107492 w 1110367"/>
                    <a:gd name="connsiteY14" fmla="*/ 111708 h 301084"/>
                    <a:gd name="connsiteX15" fmla="*/ 1106053 w 1110367"/>
                    <a:gd name="connsiteY15" fmla="*/ 114105 h 301084"/>
                    <a:gd name="connsiteX16" fmla="*/ 1105095 w 1110367"/>
                    <a:gd name="connsiteY16" fmla="*/ 115544 h 301084"/>
                    <a:gd name="connsiteX17" fmla="*/ 1103176 w 1110367"/>
                    <a:gd name="connsiteY17" fmla="*/ 117941 h 301084"/>
                    <a:gd name="connsiteX18" fmla="*/ 1101739 w 1110367"/>
                    <a:gd name="connsiteY18" fmla="*/ 119379 h 301084"/>
                    <a:gd name="connsiteX19" fmla="*/ 1098862 w 1110367"/>
                    <a:gd name="connsiteY19" fmla="*/ 122256 h 301084"/>
                    <a:gd name="connsiteX20" fmla="*/ 1097423 w 1110367"/>
                    <a:gd name="connsiteY20" fmla="*/ 123694 h 301084"/>
                    <a:gd name="connsiteX21" fmla="*/ 1093109 w 1110367"/>
                    <a:gd name="connsiteY21" fmla="*/ 127050 h 301084"/>
                    <a:gd name="connsiteX22" fmla="*/ 1092150 w 1110367"/>
                    <a:gd name="connsiteY22" fmla="*/ 128009 h 301084"/>
                    <a:gd name="connsiteX23" fmla="*/ 1085917 w 1110367"/>
                    <a:gd name="connsiteY23" fmla="*/ 132324 h 301084"/>
                    <a:gd name="connsiteX24" fmla="*/ 1084479 w 1110367"/>
                    <a:gd name="connsiteY24" fmla="*/ 133283 h 301084"/>
                    <a:gd name="connsiteX25" fmla="*/ 1079205 w 1110367"/>
                    <a:gd name="connsiteY25" fmla="*/ 136159 h 301084"/>
                    <a:gd name="connsiteX26" fmla="*/ 1076808 w 1110367"/>
                    <a:gd name="connsiteY26" fmla="*/ 137597 h 301084"/>
                    <a:gd name="connsiteX27" fmla="*/ 1071534 w 1110367"/>
                    <a:gd name="connsiteY27" fmla="*/ 140474 h 301084"/>
                    <a:gd name="connsiteX28" fmla="*/ 1068657 w 1110367"/>
                    <a:gd name="connsiteY28" fmla="*/ 141913 h 301084"/>
                    <a:gd name="connsiteX29" fmla="*/ 1061466 w 1110367"/>
                    <a:gd name="connsiteY29" fmla="*/ 144789 h 301084"/>
                    <a:gd name="connsiteX30" fmla="*/ 1060027 w 1110367"/>
                    <a:gd name="connsiteY30" fmla="*/ 145269 h 301084"/>
                    <a:gd name="connsiteX31" fmla="*/ 1058110 w 1110367"/>
                    <a:gd name="connsiteY31" fmla="*/ 146227 h 301084"/>
                    <a:gd name="connsiteX32" fmla="*/ 1047563 w 1110367"/>
                    <a:gd name="connsiteY32" fmla="*/ 150063 h 301084"/>
                    <a:gd name="connsiteX33" fmla="*/ 1043247 w 1110367"/>
                    <a:gd name="connsiteY33" fmla="*/ 151502 h 301084"/>
                    <a:gd name="connsiteX34" fmla="*/ 1038933 w 1110367"/>
                    <a:gd name="connsiteY34" fmla="*/ 152939 h 301084"/>
                    <a:gd name="connsiteX35" fmla="*/ 1040371 w 1110367"/>
                    <a:gd name="connsiteY35" fmla="*/ 100201 h 301084"/>
                    <a:gd name="connsiteX36" fmla="*/ 1040371 w 1110367"/>
                    <a:gd name="connsiteY36" fmla="*/ 100201 h 301084"/>
                    <a:gd name="connsiteX37" fmla="*/ 1040371 w 1110367"/>
                    <a:gd name="connsiteY37" fmla="*/ 100201 h 301084"/>
                    <a:gd name="connsiteX38" fmla="*/ 1040371 w 1110367"/>
                    <a:gd name="connsiteY38" fmla="*/ 100201 h 301084"/>
                    <a:gd name="connsiteX39" fmla="*/ 1040371 w 1110367"/>
                    <a:gd name="connsiteY39" fmla="*/ 100201 h 301084"/>
                    <a:gd name="connsiteX40" fmla="*/ 1039891 w 1110367"/>
                    <a:gd name="connsiteY40" fmla="*/ 95407 h 301084"/>
                    <a:gd name="connsiteX41" fmla="*/ 1039413 w 1110367"/>
                    <a:gd name="connsiteY41" fmla="*/ 93969 h 301084"/>
                    <a:gd name="connsiteX42" fmla="*/ 1037974 w 1110367"/>
                    <a:gd name="connsiteY42" fmla="*/ 90613 h 301084"/>
                    <a:gd name="connsiteX43" fmla="*/ 1037015 w 1110367"/>
                    <a:gd name="connsiteY43" fmla="*/ 89175 h 301084"/>
                    <a:gd name="connsiteX44" fmla="*/ 1034618 w 1110367"/>
                    <a:gd name="connsiteY44" fmla="*/ 85339 h 301084"/>
                    <a:gd name="connsiteX45" fmla="*/ 1034138 w 1110367"/>
                    <a:gd name="connsiteY45" fmla="*/ 84381 h 301084"/>
                    <a:gd name="connsiteX46" fmla="*/ 1029824 w 1110367"/>
                    <a:gd name="connsiteY46" fmla="*/ 79586 h 301084"/>
                    <a:gd name="connsiteX47" fmla="*/ 1028385 w 1110367"/>
                    <a:gd name="connsiteY47" fmla="*/ 78148 h 301084"/>
                    <a:gd name="connsiteX48" fmla="*/ 1024070 w 1110367"/>
                    <a:gd name="connsiteY48" fmla="*/ 74792 h 301084"/>
                    <a:gd name="connsiteX49" fmla="*/ 1022153 w 1110367"/>
                    <a:gd name="connsiteY49" fmla="*/ 73354 h 301084"/>
                    <a:gd name="connsiteX50" fmla="*/ 1016878 w 1110367"/>
                    <a:gd name="connsiteY50" fmla="*/ 69998 h 301084"/>
                    <a:gd name="connsiteX51" fmla="*/ 1014961 w 1110367"/>
                    <a:gd name="connsiteY51" fmla="*/ 69038 h 301084"/>
                    <a:gd name="connsiteX52" fmla="*/ 1014481 w 1110367"/>
                    <a:gd name="connsiteY52" fmla="*/ 68559 h 301084"/>
                    <a:gd name="connsiteX53" fmla="*/ 1012564 w 1110367"/>
                    <a:gd name="connsiteY53" fmla="*/ 67601 h 301084"/>
                    <a:gd name="connsiteX54" fmla="*/ 1004892 w 1110367"/>
                    <a:gd name="connsiteY54" fmla="*/ 63285 h 301084"/>
                    <a:gd name="connsiteX55" fmla="*/ 1001058 w 1110367"/>
                    <a:gd name="connsiteY55" fmla="*/ 61368 h 301084"/>
                    <a:gd name="connsiteX56" fmla="*/ 992428 w 1110367"/>
                    <a:gd name="connsiteY56" fmla="*/ 57532 h 301084"/>
                    <a:gd name="connsiteX57" fmla="*/ 989551 w 1110367"/>
                    <a:gd name="connsiteY57" fmla="*/ 56573 h 301084"/>
                    <a:gd name="connsiteX58" fmla="*/ 987634 w 1110367"/>
                    <a:gd name="connsiteY58" fmla="*/ 55615 h 301084"/>
                    <a:gd name="connsiteX59" fmla="*/ 981401 w 1110367"/>
                    <a:gd name="connsiteY59" fmla="*/ 53218 h 301084"/>
                    <a:gd name="connsiteX60" fmla="*/ 975168 w 1110367"/>
                    <a:gd name="connsiteY60" fmla="*/ 50820 h 301084"/>
                    <a:gd name="connsiteX61" fmla="*/ 967976 w 1110367"/>
                    <a:gd name="connsiteY61" fmla="*/ 48423 h 301084"/>
                    <a:gd name="connsiteX62" fmla="*/ 963182 w 1110367"/>
                    <a:gd name="connsiteY62" fmla="*/ 46985 h 301084"/>
                    <a:gd name="connsiteX63" fmla="*/ 960306 w 1110367"/>
                    <a:gd name="connsiteY63" fmla="*/ 46026 h 301084"/>
                    <a:gd name="connsiteX64" fmla="*/ 954552 w 1110367"/>
                    <a:gd name="connsiteY64" fmla="*/ 44108 h 301084"/>
                    <a:gd name="connsiteX65" fmla="*/ 945923 w 1110367"/>
                    <a:gd name="connsiteY65" fmla="*/ 41711 h 301084"/>
                    <a:gd name="connsiteX66" fmla="*/ 939210 w 1110367"/>
                    <a:gd name="connsiteY66" fmla="*/ 39793 h 301084"/>
                    <a:gd name="connsiteX67" fmla="*/ 934896 w 1110367"/>
                    <a:gd name="connsiteY67" fmla="*/ 38835 h 301084"/>
                    <a:gd name="connsiteX68" fmla="*/ 929143 w 1110367"/>
                    <a:gd name="connsiteY68" fmla="*/ 37396 h 301084"/>
                    <a:gd name="connsiteX69" fmla="*/ 922910 w 1110367"/>
                    <a:gd name="connsiteY69" fmla="*/ 35958 h 301084"/>
                    <a:gd name="connsiteX70" fmla="*/ 911403 w 1110367"/>
                    <a:gd name="connsiteY70" fmla="*/ 33080 h 301084"/>
                    <a:gd name="connsiteX71" fmla="*/ 905650 w 1110367"/>
                    <a:gd name="connsiteY71" fmla="*/ 31643 h 301084"/>
                    <a:gd name="connsiteX72" fmla="*/ 904211 w 1110367"/>
                    <a:gd name="connsiteY72" fmla="*/ 31163 h 301084"/>
                    <a:gd name="connsiteX73" fmla="*/ 887431 w 1110367"/>
                    <a:gd name="connsiteY73" fmla="*/ 27807 h 301084"/>
                    <a:gd name="connsiteX74" fmla="*/ 885994 w 1110367"/>
                    <a:gd name="connsiteY74" fmla="*/ 27327 h 301084"/>
                    <a:gd name="connsiteX75" fmla="*/ 870172 w 1110367"/>
                    <a:gd name="connsiteY75" fmla="*/ 24452 h 301084"/>
                    <a:gd name="connsiteX76" fmla="*/ 866337 w 1110367"/>
                    <a:gd name="connsiteY76" fmla="*/ 23972 h 301084"/>
                    <a:gd name="connsiteX77" fmla="*/ 849076 w 1110367"/>
                    <a:gd name="connsiteY77" fmla="*/ 21095 h 301084"/>
                    <a:gd name="connsiteX78" fmla="*/ 843324 w 1110367"/>
                    <a:gd name="connsiteY78" fmla="*/ 20136 h 301084"/>
                    <a:gd name="connsiteX79" fmla="*/ 832776 w 1110367"/>
                    <a:gd name="connsiteY79" fmla="*/ 18697 h 301084"/>
                    <a:gd name="connsiteX80" fmla="*/ 831338 w 1110367"/>
                    <a:gd name="connsiteY80" fmla="*/ 18697 h 301084"/>
                    <a:gd name="connsiteX81" fmla="*/ 813599 w 1110367"/>
                    <a:gd name="connsiteY81" fmla="*/ 16300 h 301084"/>
                    <a:gd name="connsiteX82" fmla="*/ 811202 w 1110367"/>
                    <a:gd name="connsiteY82" fmla="*/ 15822 h 301084"/>
                    <a:gd name="connsiteX83" fmla="*/ 790586 w 1110367"/>
                    <a:gd name="connsiteY83" fmla="*/ 13424 h 301084"/>
                    <a:gd name="connsiteX84" fmla="*/ 789627 w 1110367"/>
                    <a:gd name="connsiteY84" fmla="*/ 13424 h 301084"/>
                    <a:gd name="connsiteX85" fmla="*/ 785791 w 1110367"/>
                    <a:gd name="connsiteY85" fmla="*/ 12944 h 301084"/>
                    <a:gd name="connsiteX86" fmla="*/ 767573 w 1110367"/>
                    <a:gd name="connsiteY86" fmla="*/ 11027 h 301084"/>
                    <a:gd name="connsiteX87" fmla="*/ 759903 w 1110367"/>
                    <a:gd name="connsiteY87" fmla="*/ 10069 h 301084"/>
                    <a:gd name="connsiteX88" fmla="*/ 743601 w 1110367"/>
                    <a:gd name="connsiteY88" fmla="*/ 8630 h 301084"/>
                    <a:gd name="connsiteX89" fmla="*/ 738807 w 1110367"/>
                    <a:gd name="connsiteY89" fmla="*/ 8150 h 301084"/>
                    <a:gd name="connsiteX90" fmla="*/ 736410 w 1110367"/>
                    <a:gd name="connsiteY90" fmla="*/ 8150 h 301084"/>
                    <a:gd name="connsiteX91" fmla="*/ 706206 w 1110367"/>
                    <a:gd name="connsiteY91" fmla="*/ 5753 h 301084"/>
                    <a:gd name="connsiteX92" fmla="*/ 700452 w 1110367"/>
                    <a:gd name="connsiteY92" fmla="*/ 5274 h 301084"/>
                    <a:gd name="connsiteX93" fmla="*/ 668810 w 1110367"/>
                    <a:gd name="connsiteY93" fmla="*/ 3356 h 301084"/>
                    <a:gd name="connsiteX94" fmla="*/ 668330 w 1110367"/>
                    <a:gd name="connsiteY94" fmla="*/ 3356 h 301084"/>
                    <a:gd name="connsiteX95" fmla="*/ 665454 w 1110367"/>
                    <a:gd name="connsiteY95" fmla="*/ 3356 h 301084"/>
                    <a:gd name="connsiteX96" fmla="*/ 642441 w 1110367"/>
                    <a:gd name="connsiteY96" fmla="*/ 2397 h 301084"/>
                    <a:gd name="connsiteX97" fmla="*/ 634770 w 1110367"/>
                    <a:gd name="connsiteY97" fmla="*/ 1917 h 301084"/>
                    <a:gd name="connsiteX98" fmla="*/ 612717 w 1110367"/>
                    <a:gd name="connsiteY98" fmla="*/ 959 h 301084"/>
                    <a:gd name="connsiteX99" fmla="*/ 607922 w 1110367"/>
                    <a:gd name="connsiteY99" fmla="*/ 959 h 301084"/>
                    <a:gd name="connsiteX100" fmla="*/ 581553 w 1110367"/>
                    <a:gd name="connsiteY100" fmla="*/ 480 h 301084"/>
                    <a:gd name="connsiteX101" fmla="*/ 574841 w 1110367"/>
                    <a:gd name="connsiteY101" fmla="*/ 480 h 301084"/>
                    <a:gd name="connsiteX102" fmla="*/ 554225 w 1110367"/>
                    <a:gd name="connsiteY102" fmla="*/ 0 h 301084"/>
                    <a:gd name="connsiteX103" fmla="*/ 547033 w 1110367"/>
                    <a:gd name="connsiteY103" fmla="*/ 0 h 301084"/>
                    <a:gd name="connsiteX104" fmla="*/ 542719 w 1110367"/>
                    <a:gd name="connsiteY104" fmla="*/ 0 h 301084"/>
                    <a:gd name="connsiteX105" fmla="*/ 542719 w 1110367"/>
                    <a:gd name="connsiteY105" fmla="*/ 0 h 301084"/>
                    <a:gd name="connsiteX106" fmla="*/ 542719 w 1110367"/>
                    <a:gd name="connsiteY106" fmla="*/ 0 h 301084"/>
                    <a:gd name="connsiteX107" fmla="*/ 542719 w 1110367"/>
                    <a:gd name="connsiteY107" fmla="*/ 0 h 301084"/>
                    <a:gd name="connsiteX108" fmla="*/ 526419 w 1110367"/>
                    <a:gd name="connsiteY108" fmla="*/ 0 h 301084"/>
                    <a:gd name="connsiteX109" fmla="*/ 519227 w 1110367"/>
                    <a:gd name="connsiteY109" fmla="*/ 0 h 301084"/>
                    <a:gd name="connsiteX110" fmla="*/ 491898 w 1110367"/>
                    <a:gd name="connsiteY110" fmla="*/ 480 h 301084"/>
                    <a:gd name="connsiteX111" fmla="*/ 485667 w 1110367"/>
                    <a:gd name="connsiteY111" fmla="*/ 480 h 301084"/>
                    <a:gd name="connsiteX112" fmla="*/ 464571 w 1110367"/>
                    <a:gd name="connsiteY112" fmla="*/ 959 h 301084"/>
                    <a:gd name="connsiteX113" fmla="*/ 454982 w 1110367"/>
                    <a:gd name="connsiteY113" fmla="*/ 1439 h 301084"/>
                    <a:gd name="connsiteX114" fmla="*/ 437243 w 1110367"/>
                    <a:gd name="connsiteY114" fmla="*/ 1917 h 301084"/>
                    <a:gd name="connsiteX115" fmla="*/ 432449 w 1110367"/>
                    <a:gd name="connsiteY115" fmla="*/ 1917 h 301084"/>
                    <a:gd name="connsiteX116" fmla="*/ 428135 w 1110367"/>
                    <a:gd name="connsiteY116" fmla="*/ 1917 h 301084"/>
                    <a:gd name="connsiteX117" fmla="*/ 398889 w 1110367"/>
                    <a:gd name="connsiteY117" fmla="*/ 3356 h 301084"/>
                    <a:gd name="connsiteX118" fmla="*/ 396012 w 1110367"/>
                    <a:gd name="connsiteY118" fmla="*/ 3356 h 301084"/>
                    <a:gd name="connsiteX119" fmla="*/ 365328 w 1110367"/>
                    <a:gd name="connsiteY119" fmla="*/ 5274 h 301084"/>
                    <a:gd name="connsiteX120" fmla="*/ 361972 w 1110367"/>
                    <a:gd name="connsiteY120" fmla="*/ 5274 h 301084"/>
                    <a:gd name="connsiteX121" fmla="*/ 356220 w 1110367"/>
                    <a:gd name="connsiteY121" fmla="*/ 5753 h 301084"/>
                    <a:gd name="connsiteX122" fmla="*/ 341837 w 1110367"/>
                    <a:gd name="connsiteY122" fmla="*/ 6712 h 301084"/>
                    <a:gd name="connsiteX123" fmla="*/ 331768 w 1110367"/>
                    <a:gd name="connsiteY123" fmla="*/ 7671 h 301084"/>
                    <a:gd name="connsiteX124" fmla="*/ 317865 w 1110367"/>
                    <a:gd name="connsiteY124" fmla="*/ 9109 h 301084"/>
                    <a:gd name="connsiteX125" fmla="*/ 311632 w 1110367"/>
                    <a:gd name="connsiteY125" fmla="*/ 9589 h 301084"/>
                    <a:gd name="connsiteX126" fmla="*/ 307796 w 1110367"/>
                    <a:gd name="connsiteY126" fmla="*/ 10069 h 301084"/>
                    <a:gd name="connsiteX127" fmla="*/ 297728 w 1110367"/>
                    <a:gd name="connsiteY127" fmla="*/ 11027 h 301084"/>
                    <a:gd name="connsiteX128" fmla="*/ 286702 w 1110367"/>
                    <a:gd name="connsiteY128" fmla="*/ 12466 h 301084"/>
                    <a:gd name="connsiteX129" fmla="*/ 276633 w 1110367"/>
                    <a:gd name="connsiteY129" fmla="*/ 13903 h 301084"/>
                    <a:gd name="connsiteX130" fmla="*/ 269921 w 1110367"/>
                    <a:gd name="connsiteY130" fmla="*/ 14863 h 301084"/>
                    <a:gd name="connsiteX131" fmla="*/ 265606 w 1110367"/>
                    <a:gd name="connsiteY131" fmla="*/ 15342 h 301084"/>
                    <a:gd name="connsiteX132" fmla="*/ 257456 w 1110367"/>
                    <a:gd name="connsiteY132" fmla="*/ 16300 h 301084"/>
                    <a:gd name="connsiteX133" fmla="*/ 245950 w 1110367"/>
                    <a:gd name="connsiteY133" fmla="*/ 17739 h 301084"/>
                    <a:gd name="connsiteX134" fmla="*/ 238278 w 1110367"/>
                    <a:gd name="connsiteY134" fmla="*/ 19177 h 301084"/>
                    <a:gd name="connsiteX135" fmla="*/ 233964 w 1110367"/>
                    <a:gd name="connsiteY135" fmla="*/ 19657 h 301084"/>
                    <a:gd name="connsiteX136" fmla="*/ 227251 w 1110367"/>
                    <a:gd name="connsiteY136" fmla="*/ 20616 h 301084"/>
                    <a:gd name="connsiteX137" fmla="*/ 220540 w 1110367"/>
                    <a:gd name="connsiteY137" fmla="*/ 22054 h 301084"/>
                    <a:gd name="connsiteX138" fmla="*/ 209032 w 1110367"/>
                    <a:gd name="connsiteY138" fmla="*/ 24452 h 301084"/>
                    <a:gd name="connsiteX139" fmla="*/ 203279 w 1110367"/>
                    <a:gd name="connsiteY139" fmla="*/ 25410 h 301084"/>
                    <a:gd name="connsiteX140" fmla="*/ 201841 w 1110367"/>
                    <a:gd name="connsiteY140" fmla="*/ 25889 h 301084"/>
                    <a:gd name="connsiteX141" fmla="*/ 186499 w 1110367"/>
                    <a:gd name="connsiteY141" fmla="*/ 29246 h 301084"/>
                    <a:gd name="connsiteX142" fmla="*/ 172116 w 1110367"/>
                    <a:gd name="connsiteY142" fmla="*/ 32602 h 301084"/>
                    <a:gd name="connsiteX143" fmla="*/ 171638 w 1110367"/>
                    <a:gd name="connsiteY143" fmla="*/ 32602 h 301084"/>
                    <a:gd name="connsiteX144" fmla="*/ 168281 w 1110367"/>
                    <a:gd name="connsiteY144" fmla="*/ 33560 h 301084"/>
                    <a:gd name="connsiteX145" fmla="*/ 158692 w 1110367"/>
                    <a:gd name="connsiteY145" fmla="*/ 35958 h 301084"/>
                    <a:gd name="connsiteX146" fmla="*/ 153898 w 1110367"/>
                    <a:gd name="connsiteY146" fmla="*/ 37396 h 301084"/>
                    <a:gd name="connsiteX147" fmla="*/ 146227 w 1110367"/>
                    <a:gd name="connsiteY147" fmla="*/ 39793 h 301084"/>
                    <a:gd name="connsiteX148" fmla="*/ 144309 w 1110367"/>
                    <a:gd name="connsiteY148" fmla="*/ 40272 h 301084"/>
                    <a:gd name="connsiteX149" fmla="*/ 141912 w 1110367"/>
                    <a:gd name="connsiteY149" fmla="*/ 41232 h 301084"/>
                    <a:gd name="connsiteX150" fmla="*/ 133283 w 1110367"/>
                    <a:gd name="connsiteY150" fmla="*/ 44108 h 301084"/>
                    <a:gd name="connsiteX151" fmla="*/ 129447 w 1110367"/>
                    <a:gd name="connsiteY151" fmla="*/ 45546 h 301084"/>
                    <a:gd name="connsiteX152" fmla="*/ 120337 w 1110367"/>
                    <a:gd name="connsiteY152" fmla="*/ 48902 h 301084"/>
                    <a:gd name="connsiteX153" fmla="*/ 118900 w 1110367"/>
                    <a:gd name="connsiteY153" fmla="*/ 49382 h 301084"/>
                    <a:gd name="connsiteX154" fmla="*/ 118420 w 1110367"/>
                    <a:gd name="connsiteY154" fmla="*/ 49382 h 301084"/>
                    <a:gd name="connsiteX155" fmla="*/ 116981 w 1110367"/>
                    <a:gd name="connsiteY155" fmla="*/ 49861 h 301084"/>
                    <a:gd name="connsiteX156" fmla="*/ 110748 w 1110367"/>
                    <a:gd name="connsiteY156" fmla="*/ 52738 h 301084"/>
                    <a:gd name="connsiteX157" fmla="*/ 108351 w 1110367"/>
                    <a:gd name="connsiteY157" fmla="*/ 53696 h 301084"/>
                    <a:gd name="connsiteX158" fmla="*/ 103557 w 1110367"/>
                    <a:gd name="connsiteY158" fmla="*/ 56094 h 301084"/>
                    <a:gd name="connsiteX159" fmla="*/ 101640 w 1110367"/>
                    <a:gd name="connsiteY159" fmla="*/ 57052 h 301084"/>
                    <a:gd name="connsiteX160" fmla="*/ 96845 w 1110367"/>
                    <a:gd name="connsiteY160" fmla="*/ 59929 h 301084"/>
                    <a:gd name="connsiteX161" fmla="*/ 95407 w 1110367"/>
                    <a:gd name="connsiteY161" fmla="*/ 60888 h 301084"/>
                    <a:gd name="connsiteX162" fmla="*/ 94928 w 1110367"/>
                    <a:gd name="connsiteY162" fmla="*/ 60888 h 301084"/>
                    <a:gd name="connsiteX163" fmla="*/ 90134 w 1110367"/>
                    <a:gd name="connsiteY163" fmla="*/ 64244 h 301084"/>
                    <a:gd name="connsiteX164" fmla="*/ 89174 w 1110367"/>
                    <a:gd name="connsiteY164" fmla="*/ 65203 h 301084"/>
                    <a:gd name="connsiteX165" fmla="*/ 85339 w 1110367"/>
                    <a:gd name="connsiteY165" fmla="*/ 68079 h 301084"/>
                    <a:gd name="connsiteX166" fmla="*/ 83901 w 1110367"/>
                    <a:gd name="connsiteY166" fmla="*/ 69518 h 301084"/>
                    <a:gd name="connsiteX167" fmla="*/ 81504 w 1110367"/>
                    <a:gd name="connsiteY167" fmla="*/ 71915 h 301084"/>
                    <a:gd name="connsiteX168" fmla="*/ 80065 w 1110367"/>
                    <a:gd name="connsiteY168" fmla="*/ 73354 h 301084"/>
                    <a:gd name="connsiteX169" fmla="*/ 78148 w 1110367"/>
                    <a:gd name="connsiteY169" fmla="*/ 75751 h 301084"/>
                    <a:gd name="connsiteX170" fmla="*/ 77188 w 1110367"/>
                    <a:gd name="connsiteY170" fmla="*/ 77189 h 301084"/>
                    <a:gd name="connsiteX171" fmla="*/ 75751 w 1110367"/>
                    <a:gd name="connsiteY171" fmla="*/ 79586 h 301084"/>
                    <a:gd name="connsiteX172" fmla="*/ 75271 w 1110367"/>
                    <a:gd name="connsiteY172" fmla="*/ 81024 h 301084"/>
                    <a:gd name="connsiteX173" fmla="*/ 74312 w 1110367"/>
                    <a:gd name="connsiteY173" fmla="*/ 83421 h 301084"/>
                    <a:gd name="connsiteX174" fmla="*/ 73832 w 1110367"/>
                    <a:gd name="connsiteY174" fmla="*/ 84381 h 301084"/>
                    <a:gd name="connsiteX175" fmla="*/ 73354 w 1110367"/>
                    <a:gd name="connsiteY175" fmla="*/ 88215 h 301084"/>
                    <a:gd name="connsiteX176" fmla="*/ 73354 w 1110367"/>
                    <a:gd name="connsiteY176" fmla="*/ 88215 h 301084"/>
                    <a:gd name="connsiteX177" fmla="*/ 72394 w 1110367"/>
                    <a:gd name="connsiteY177" fmla="*/ 112667 h 301084"/>
                    <a:gd name="connsiteX178" fmla="*/ 71435 w 1110367"/>
                    <a:gd name="connsiteY178" fmla="*/ 140953 h 301084"/>
                    <a:gd name="connsiteX179" fmla="*/ 70477 w 1110367"/>
                    <a:gd name="connsiteY179" fmla="*/ 140474 h 301084"/>
                    <a:gd name="connsiteX180" fmla="*/ 63285 w 1110367"/>
                    <a:gd name="connsiteY180" fmla="*/ 137597 h 301084"/>
                    <a:gd name="connsiteX181" fmla="*/ 52258 w 1110367"/>
                    <a:gd name="connsiteY181" fmla="*/ 133283 h 301084"/>
                    <a:gd name="connsiteX182" fmla="*/ 51779 w 1110367"/>
                    <a:gd name="connsiteY182" fmla="*/ 132803 h 301084"/>
                    <a:gd name="connsiteX183" fmla="*/ 41711 w 1110367"/>
                    <a:gd name="connsiteY183" fmla="*/ 128009 h 301084"/>
                    <a:gd name="connsiteX184" fmla="*/ 39793 w 1110367"/>
                    <a:gd name="connsiteY184" fmla="*/ 127050 h 301084"/>
                    <a:gd name="connsiteX185" fmla="*/ 31163 w 1110367"/>
                    <a:gd name="connsiteY185" fmla="*/ 122256 h 301084"/>
                    <a:gd name="connsiteX186" fmla="*/ 29245 w 1110367"/>
                    <a:gd name="connsiteY186" fmla="*/ 120817 h 301084"/>
                    <a:gd name="connsiteX187" fmla="*/ 23492 w 1110367"/>
                    <a:gd name="connsiteY187" fmla="*/ 116981 h 301084"/>
                    <a:gd name="connsiteX188" fmla="*/ 21095 w 1110367"/>
                    <a:gd name="connsiteY188" fmla="*/ 115064 h 301084"/>
                    <a:gd name="connsiteX189" fmla="*/ 16300 w 1110367"/>
                    <a:gd name="connsiteY189" fmla="*/ 111228 h 301084"/>
                    <a:gd name="connsiteX190" fmla="*/ 14862 w 1110367"/>
                    <a:gd name="connsiteY190" fmla="*/ 109790 h 301084"/>
                    <a:gd name="connsiteX191" fmla="*/ 10067 w 1110367"/>
                    <a:gd name="connsiteY191" fmla="*/ 104517 h 301084"/>
                    <a:gd name="connsiteX192" fmla="*/ 9589 w 1110367"/>
                    <a:gd name="connsiteY192" fmla="*/ 103558 h 301084"/>
                    <a:gd name="connsiteX193" fmla="*/ 6712 w 1110367"/>
                    <a:gd name="connsiteY193" fmla="*/ 99243 h 301084"/>
                    <a:gd name="connsiteX194" fmla="*/ 5753 w 1110367"/>
                    <a:gd name="connsiteY194" fmla="*/ 97325 h 301084"/>
                    <a:gd name="connsiteX195" fmla="*/ 4314 w 1110367"/>
                    <a:gd name="connsiteY195" fmla="*/ 93490 h 301084"/>
                    <a:gd name="connsiteX196" fmla="*/ 3836 w 1110367"/>
                    <a:gd name="connsiteY196" fmla="*/ 92051 h 301084"/>
                    <a:gd name="connsiteX197" fmla="*/ 3356 w 1110367"/>
                    <a:gd name="connsiteY197" fmla="*/ 86778 h 301084"/>
                    <a:gd name="connsiteX198" fmla="*/ 0 w 1110367"/>
                    <a:gd name="connsiteY198" fmla="*/ 185062 h 301084"/>
                    <a:gd name="connsiteX199" fmla="*/ 479 w 1110367"/>
                    <a:gd name="connsiteY199" fmla="*/ 190335 h 301084"/>
                    <a:gd name="connsiteX200" fmla="*/ 959 w 1110367"/>
                    <a:gd name="connsiteY200" fmla="*/ 191774 h 301084"/>
                    <a:gd name="connsiteX201" fmla="*/ 2397 w 1110367"/>
                    <a:gd name="connsiteY201" fmla="*/ 195609 h 301084"/>
                    <a:gd name="connsiteX202" fmla="*/ 3356 w 1110367"/>
                    <a:gd name="connsiteY202" fmla="*/ 197526 h 301084"/>
                    <a:gd name="connsiteX203" fmla="*/ 6233 w 1110367"/>
                    <a:gd name="connsiteY203" fmla="*/ 201842 h 301084"/>
                    <a:gd name="connsiteX204" fmla="*/ 6712 w 1110367"/>
                    <a:gd name="connsiteY204" fmla="*/ 202801 h 301084"/>
                    <a:gd name="connsiteX205" fmla="*/ 11506 w 1110367"/>
                    <a:gd name="connsiteY205" fmla="*/ 208074 h 301084"/>
                    <a:gd name="connsiteX206" fmla="*/ 12944 w 1110367"/>
                    <a:gd name="connsiteY206" fmla="*/ 209512 h 301084"/>
                    <a:gd name="connsiteX207" fmla="*/ 17739 w 1110367"/>
                    <a:gd name="connsiteY207" fmla="*/ 213348 h 301084"/>
                    <a:gd name="connsiteX208" fmla="*/ 20136 w 1110367"/>
                    <a:gd name="connsiteY208" fmla="*/ 215265 h 301084"/>
                    <a:gd name="connsiteX209" fmla="*/ 25889 w 1110367"/>
                    <a:gd name="connsiteY209" fmla="*/ 219101 h 301084"/>
                    <a:gd name="connsiteX210" fmla="*/ 27807 w 1110367"/>
                    <a:gd name="connsiteY210" fmla="*/ 220540 h 301084"/>
                    <a:gd name="connsiteX211" fmla="*/ 28766 w 1110367"/>
                    <a:gd name="connsiteY211" fmla="*/ 221019 h 301084"/>
                    <a:gd name="connsiteX212" fmla="*/ 36916 w 1110367"/>
                    <a:gd name="connsiteY212" fmla="*/ 225334 h 301084"/>
                    <a:gd name="connsiteX213" fmla="*/ 38833 w 1110367"/>
                    <a:gd name="connsiteY213" fmla="*/ 226292 h 301084"/>
                    <a:gd name="connsiteX214" fmla="*/ 48902 w 1110367"/>
                    <a:gd name="connsiteY214" fmla="*/ 231087 h 301084"/>
                    <a:gd name="connsiteX215" fmla="*/ 49382 w 1110367"/>
                    <a:gd name="connsiteY215" fmla="*/ 231567 h 301084"/>
                    <a:gd name="connsiteX216" fmla="*/ 57532 w 1110367"/>
                    <a:gd name="connsiteY216" fmla="*/ 234923 h 301084"/>
                    <a:gd name="connsiteX217" fmla="*/ 59929 w 1110367"/>
                    <a:gd name="connsiteY217" fmla="*/ 235881 h 301084"/>
                    <a:gd name="connsiteX218" fmla="*/ 67121 w 1110367"/>
                    <a:gd name="connsiteY218" fmla="*/ 238758 h 301084"/>
                    <a:gd name="connsiteX219" fmla="*/ 74312 w 1110367"/>
                    <a:gd name="connsiteY219" fmla="*/ 241634 h 301084"/>
                    <a:gd name="connsiteX220" fmla="*/ 82462 w 1110367"/>
                    <a:gd name="connsiteY220" fmla="*/ 244511 h 301084"/>
                    <a:gd name="connsiteX221" fmla="*/ 87737 w 1110367"/>
                    <a:gd name="connsiteY221" fmla="*/ 246428 h 301084"/>
                    <a:gd name="connsiteX222" fmla="*/ 90613 w 1110367"/>
                    <a:gd name="connsiteY222" fmla="*/ 247388 h 301084"/>
                    <a:gd name="connsiteX223" fmla="*/ 97325 w 1110367"/>
                    <a:gd name="connsiteY223" fmla="*/ 249306 h 301084"/>
                    <a:gd name="connsiteX224" fmla="*/ 107393 w 1110367"/>
                    <a:gd name="connsiteY224" fmla="*/ 252183 h 301084"/>
                    <a:gd name="connsiteX225" fmla="*/ 115064 w 1110367"/>
                    <a:gd name="connsiteY225" fmla="*/ 254100 h 301084"/>
                    <a:gd name="connsiteX226" fmla="*/ 119858 w 1110367"/>
                    <a:gd name="connsiteY226" fmla="*/ 255538 h 301084"/>
                    <a:gd name="connsiteX227" fmla="*/ 126091 w 1110367"/>
                    <a:gd name="connsiteY227" fmla="*/ 256977 h 301084"/>
                    <a:gd name="connsiteX228" fmla="*/ 133283 w 1110367"/>
                    <a:gd name="connsiteY228" fmla="*/ 258894 h 301084"/>
                    <a:gd name="connsiteX229" fmla="*/ 146706 w 1110367"/>
                    <a:gd name="connsiteY229" fmla="*/ 261771 h 301084"/>
                    <a:gd name="connsiteX230" fmla="*/ 152939 w 1110367"/>
                    <a:gd name="connsiteY230" fmla="*/ 263209 h 301084"/>
                    <a:gd name="connsiteX231" fmla="*/ 154857 w 1110367"/>
                    <a:gd name="connsiteY231" fmla="*/ 263689 h 301084"/>
                    <a:gd name="connsiteX232" fmla="*/ 174035 w 1110367"/>
                    <a:gd name="connsiteY232" fmla="*/ 267524 h 301084"/>
                    <a:gd name="connsiteX233" fmla="*/ 175472 w 1110367"/>
                    <a:gd name="connsiteY233" fmla="*/ 268003 h 301084"/>
                    <a:gd name="connsiteX234" fmla="*/ 193691 w 1110367"/>
                    <a:gd name="connsiteY234" fmla="*/ 271360 h 301084"/>
                    <a:gd name="connsiteX235" fmla="*/ 198006 w 1110367"/>
                    <a:gd name="connsiteY235" fmla="*/ 272319 h 301084"/>
                    <a:gd name="connsiteX236" fmla="*/ 219101 w 1110367"/>
                    <a:gd name="connsiteY236" fmla="*/ 275674 h 301084"/>
                    <a:gd name="connsiteX237" fmla="*/ 225813 w 1110367"/>
                    <a:gd name="connsiteY237" fmla="*/ 276633 h 301084"/>
                    <a:gd name="connsiteX238" fmla="*/ 236840 w 1110367"/>
                    <a:gd name="connsiteY238" fmla="*/ 278072 h 301084"/>
                    <a:gd name="connsiteX239" fmla="*/ 240196 w 1110367"/>
                    <a:gd name="connsiteY239" fmla="*/ 278551 h 301084"/>
                    <a:gd name="connsiteX240" fmla="*/ 253141 w 1110367"/>
                    <a:gd name="connsiteY240" fmla="*/ 280469 h 301084"/>
                    <a:gd name="connsiteX241" fmla="*/ 264167 w 1110367"/>
                    <a:gd name="connsiteY241" fmla="*/ 281907 h 301084"/>
                    <a:gd name="connsiteX242" fmla="*/ 277592 w 1110367"/>
                    <a:gd name="connsiteY242" fmla="*/ 283346 h 301084"/>
                    <a:gd name="connsiteX243" fmla="*/ 286222 w 1110367"/>
                    <a:gd name="connsiteY243" fmla="*/ 284304 h 301084"/>
                    <a:gd name="connsiteX244" fmla="*/ 288619 w 1110367"/>
                    <a:gd name="connsiteY244" fmla="*/ 284783 h 301084"/>
                    <a:gd name="connsiteX245" fmla="*/ 312111 w 1110367"/>
                    <a:gd name="connsiteY245" fmla="*/ 287180 h 301084"/>
                    <a:gd name="connsiteX246" fmla="*/ 315468 w 1110367"/>
                    <a:gd name="connsiteY246" fmla="*/ 287660 h 301084"/>
                    <a:gd name="connsiteX247" fmla="*/ 342795 w 1110367"/>
                    <a:gd name="connsiteY247" fmla="*/ 290537 h 301084"/>
                    <a:gd name="connsiteX248" fmla="*/ 344234 w 1110367"/>
                    <a:gd name="connsiteY248" fmla="*/ 290537 h 301084"/>
                    <a:gd name="connsiteX249" fmla="*/ 348068 w 1110367"/>
                    <a:gd name="connsiteY249" fmla="*/ 291016 h 301084"/>
                    <a:gd name="connsiteX250" fmla="*/ 379711 w 1110367"/>
                    <a:gd name="connsiteY250" fmla="*/ 293413 h 301084"/>
                    <a:gd name="connsiteX251" fmla="*/ 386903 w 1110367"/>
                    <a:gd name="connsiteY251" fmla="*/ 293893 h 301084"/>
                    <a:gd name="connsiteX252" fmla="*/ 422380 w 1110367"/>
                    <a:gd name="connsiteY252" fmla="*/ 296290 h 301084"/>
                    <a:gd name="connsiteX253" fmla="*/ 424778 w 1110367"/>
                    <a:gd name="connsiteY253" fmla="*/ 296290 h 301084"/>
                    <a:gd name="connsiteX254" fmla="*/ 431010 w 1110367"/>
                    <a:gd name="connsiteY254" fmla="*/ 296769 h 301084"/>
                    <a:gd name="connsiteX255" fmla="*/ 453065 w 1110367"/>
                    <a:gd name="connsiteY255" fmla="*/ 297729 h 301084"/>
                    <a:gd name="connsiteX256" fmla="*/ 463132 w 1110367"/>
                    <a:gd name="connsiteY256" fmla="*/ 298208 h 301084"/>
                    <a:gd name="connsiteX257" fmla="*/ 486625 w 1110367"/>
                    <a:gd name="connsiteY257" fmla="*/ 299166 h 301084"/>
                    <a:gd name="connsiteX258" fmla="*/ 493817 w 1110367"/>
                    <a:gd name="connsiteY258" fmla="*/ 299646 h 301084"/>
                    <a:gd name="connsiteX259" fmla="*/ 524500 w 1110367"/>
                    <a:gd name="connsiteY259" fmla="*/ 300605 h 301084"/>
                    <a:gd name="connsiteX260" fmla="*/ 531692 w 1110367"/>
                    <a:gd name="connsiteY260" fmla="*/ 300605 h 301084"/>
                    <a:gd name="connsiteX261" fmla="*/ 555663 w 1110367"/>
                    <a:gd name="connsiteY261" fmla="*/ 301085 h 301084"/>
                    <a:gd name="connsiteX262" fmla="*/ 565732 w 1110367"/>
                    <a:gd name="connsiteY262" fmla="*/ 301085 h 301084"/>
                    <a:gd name="connsiteX263" fmla="*/ 587785 w 1110367"/>
                    <a:gd name="connsiteY263" fmla="*/ 301085 h 301084"/>
                    <a:gd name="connsiteX264" fmla="*/ 597374 w 1110367"/>
                    <a:gd name="connsiteY264" fmla="*/ 301085 h 301084"/>
                    <a:gd name="connsiteX265" fmla="*/ 626620 w 1110367"/>
                    <a:gd name="connsiteY265" fmla="*/ 300605 h 301084"/>
                    <a:gd name="connsiteX266" fmla="*/ 628058 w 1110367"/>
                    <a:gd name="connsiteY266" fmla="*/ 300605 h 301084"/>
                    <a:gd name="connsiteX267" fmla="*/ 658742 w 1110367"/>
                    <a:gd name="connsiteY267" fmla="*/ 300126 h 301084"/>
                    <a:gd name="connsiteX268" fmla="*/ 667851 w 1110367"/>
                    <a:gd name="connsiteY268" fmla="*/ 299646 h 301084"/>
                    <a:gd name="connsiteX269" fmla="*/ 689426 w 1110367"/>
                    <a:gd name="connsiteY269" fmla="*/ 298687 h 301084"/>
                    <a:gd name="connsiteX270" fmla="*/ 694699 w 1110367"/>
                    <a:gd name="connsiteY270" fmla="*/ 298687 h 301084"/>
                    <a:gd name="connsiteX271" fmla="*/ 698535 w 1110367"/>
                    <a:gd name="connsiteY271" fmla="*/ 298687 h 301084"/>
                    <a:gd name="connsiteX272" fmla="*/ 734012 w 1110367"/>
                    <a:gd name="connsiteY272" fmla="*/ 296769 h 301084"/>
                    <a:gd name="connsiteX273" fmla="*/ 738807 w 1110367"/>
                    <a:gd name="connsiteY273" fmla="*/ 296290 h 301084"/>
                    <a:gd name="connsiteX274" fmla="*/ 770930 w 1110367"/>
                    <a:gd name="connsiteY274" fmla="*/ 294372 h 301084"/>
                    <a:gd name="connsiteX275" fmla="*/ 775244 w 1110367"/>
                    <a:gd name="connsiteY275" fmla="*/ 293893 h 301084"/>
                    <a:gd name="connsiteX276" fmla="*/ 778121 w 1110367"/>
                    <a:gd name="connsiteY276" fmla="*/ 293893 h 301084"/>
                    <a:gd name="connsiteX277" fmla="*/ 801133 w 1110367"/>
                    <a:gd name="connsiteY277" fmla="*/ 291975 h 301084"/>
                    <a:gd name="connsiteX278" fmla="*/ 805449 w 1110367"/>
                    <a:gd name="connsiteY278" fmla="*/ 291496 h 301084"/>
                    <a:gd name="connsiteX279" fmla="*/ 831818 w 1110367"/>
                    <a:gd name="connsiteY279" fmla="*/ 289099 h 301084"/>
                    <a:gd name="connsiteX280" fmla="*/ 833735 w 1110367"/>
                    <a:gd name="connsiteY280" fmla="*/ 289099 h 301084"/>
                    <a:gd name="connsiteX281" fmla="*/ 841885 w 1110367"/>
                    <a:gd name="connsiteY281" fmla="*/ 288140 h 301084"/>
                    <a:gd name="connsiteX282" fmla="*/ 855309 w 1110367"/>
                    <a:gd name="connsiteY282" fmla="*/ 286702 h 301084"/>
                    <a:gd name="connsiteX283" fmla="*/ 865378 w 1110367"/>
                    <a:gd name="connsiteY283" fmla="*/ 285263 h 301084"/>
                    <a:gd name="connsiteX284" fmla="*/ 878322 w 1110367"/>
                    <a:gd name="connsiteY284" fmla="*/ 283825 h 301084"/>
                    <a:gd name="connsiteX285" fmla="*/ 881199 w 1110367"/>
                    <a:gd name="connsiteY285" fmla="*/ 283346 h 301084"/>
                    <a:gd name="connsiteX286" fmla="*/ 889828 w 1110367"/>
                    <a:gd name="connsiteY286" fmla="*/ 281907 h 301084"/>
                    <a:gd name="connsiteX287" fmla="*/ 899897 w 1110367"/>
                    <a:gd name="connsiteY287" fmla="*/ 280469 h 301084"/>
                    <a:gd name="connsiteX288" fmla="*/ 911403 w 1110367"/>
                    <a:gd name="connsiteY288" fmla="*/ 278551 h 301084"/>
                    <a:gd name="connsiteX289" fmla="*/ 920992 w 1110367"/>
                    <a:gd name="connsiteY289" fmla="*/ 277113 h 301084"/>
                    <a:gd name="connsiteX290" fmla="*/ 922910 w 1110367"/>
                    <a:gd name="connsiteY290" fmla="*/ 276633 h 301084"/>
                    <a:gd name="connsiteX291" fmla="*/ 932499 w 1110367"/>
                    <a:gd name="connsiteY291" fmla="*/ 274716 h 301084"/>
                    <a:gd name="connsiteX292" fmla="*/ 940649 w 1110367"/>
                    <a:gd name="connsiteY292" fmla="*/ 273277 h 301084"/>
                    <a:gd name="connsiteX293" fmla="*/ 953115 w 1110367"/>
                    <a:gd name="connsiteY293" fmla="*/ 270880 h 301084"/>
                    <a:gd name="connsiteX294" fmla="*/ 959826 w 1110367"/>
                    <a:gd name="connsiteY294" fmla="*/ 269442 h 301084"/>
                    <a:gd name="connsiteX295" fmla="*/ 960306 w 1110367"/>
                    <a:gd name="connsiteY295" fmla="*/ 269442 h 301084"/>
                    <a:gd name="connsiteX296" fmla="*/ 977565 w 1110367"/>
                    <a:gd name="connsiteY296" fmla="*/ 265606 h 301084"/>
                    <a:gd name="connsiteX297" fmla="*/ 993866 w 1110367"/>
                    <a:gd name="connsiteY297" fmla="*/ 261771 h 301084"/>
                    <a:gd name="connsiteX298" fmla="*/ 994345 w 1110367"/>
                    <a:gd name="connsiteY298" fmla="*/ 261771 h 301084"/>
                    <a:gd name="connsiteX299" fmla="*/ 998181 w 1110367"/>
                    <a:gd name="connsiteY299" fmla="*/ 260811 h 301084"/>
                    <a:gd name="connsiteX300" fmla="*/ 1009208 w 1110367"/>
                    <a:gd name="connsiteY300" fmla="*/ 257936 h 301084"/>
                    <a:gd name="connsiteX301" fmla="*/ 1014481 w 1110367"/>
                    <a:gd name="connsiteY301" fmla="*/ 256497 h 301084"/>
                    <a:gd name="connsiteX302" fmla="*/ 1023591 w 1110367"/>
                    <a:gd name="connsiteY302" fmla="*/ 254100 h 301084"/>
                    <a:gd name="connsiteX303" fmla="*/ 1025988 w 1110367"/>
                    <a:gd name="connsiteY303" fmla="*/ 253620 h 301084"/>
                    <a:gd name="connsiteX304" fmla="*/ 1028864 w 1110367"/>
                    <a:gd name="connsiteY304" fmla="*/ 252661 h 301084"/>
                    <a:gd name="connsiteX305" fmla="*/ 1038933 w 1110367"/>
                    <a:gd name="connsiteY305" fmla="*/ 249306 h 301084"/>
                    <a:gd name="connsiteX306" fmla="*/ 1043247 w 1110367"/>
                    <a:gd name="connsiteY306" fmla="*/ 247867 h 301084"/>
                    <a:gd name="connsiteX307" fmla="*/ 1053796 w 1110367"/>
                    <a:gd name="connsiteY307" fmla="*/ 244031 h 301084"/>
                    <a:gd name="connsiteX308" fmla="*/ 1055233 w 1110367"/>
                    <a:gd name="connsiteY308" fmla="*/ 243553 h 301084"/>
                    <a:gd name="connsiteX309" fmla="*/ 1055713 w 1110367"/>
                    <a:gd name="connsiteY309" fmla="*/ 243553 h 301084"/>
                    <a:gd name="connsiteX310" fmla="*/ 1057151 w 1110367"/>
                    <a:gd name="connsiteY310" fmla="*/ 243073 h 301084"/>
                    <a:gd name="connsiteX311" fmla="*/ 1064343 w 1110367"/>
                    <a:gd name="connsiteY311" fmla="*/ 240197 h 301084"/>
                    <a:gd name="connsiteX312" fmla="*/ 1067219 w 1110367"/>
                    <a:gd name="connsiteY312" fmla="*/ 238758 h 301084"/>
                    <a:gd name="connsiteX313" fmla="*/ 1072493 w 1110367"/>
                    <a:gd name="connsiteY313" fmla="*/ 235881 h 301084"/>
                    <a:gd name="connsiteX314" fmla="*/ 1074890 w 1110367"/>
                    <a:gd name="connsiteY314" fmla="*/ 234443 h 301084"/>
                    <a:gd name="connsiteX315" fmla="*/ 1080165 w 1110367"/>
                    <a:gd name="connsiteY315" fmla="*/ 231567 h 301084"/>
                    <a:gd name="connsiteX316" fmla="*/ 1081602 w 1110367"/>
                    <a:gd name="connsiteY316" fmla="*/ 230608 h 301084"/>
                    <a:gd name="connsiteX317" fmla="*/ 1082082 w 1110367"/>
                    <a:gd name="connsiteY317" fmla="*/ 230608 h 301084"/>
                    <a:gd name="connsiteX318" fmla="*/ 1087835 w 1110367"/>
                    <a:gd name="connsiteY318" fmla="*/ 226772 h 301084"/>
                    <a:gd name="connsiteX319" fmla="*/ 1088793 w 1110367"/>
                    <a:gd name="connsiteY319" fmla="*/ 225814 h 301084"/>
                    <a:gd name="connsiteX320" fmla="*/ 1093109 w 1110367"/>
                    <a:gd name="connsiteY320" fmla="*/ 222457 h 301084"/>
                    <a:gd name="connsiteX321" fmla="*/ 1095506 w 111036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2" y="217662"/>
                      </a:cubicBezTo>
                      <a:cubicBezTo>
                        <a:pt x="1098862" y="217184"/>
                        <a:pt x="1099342" y="216704"/>
                        <a:pt x="1099821" y="216225"/>
                      </a:cubicBezTo>
                      <a:cubicBezTo>
                        <a:pt x="1100779" y="215265"/>
                        <a:pt x="1101259" y="214307"/>
                        <a:pt x="1101739" y="213828"/>
                      </a:cubicBezTo>
                      <a:cubicBezTo>
                        <a:pt x="1102218" y="213348"/>
                        <a:pt x="1102698" y="212868"/>
                        <a:pt x="1102698" y="212389"/>
                      </a:cubicBezTo>
                      <a:cubicBezTo>
                        <a:pt x="1103176" y="211431"/>
                        <a:pt x="1103656" y="210471"/>
                        <a:pt x="1104136" y="209992"/>
                      </a:cubicBezTo>
                      <a:cubicBezTo>
                        <a:pt x="1104615" y="209512"/>
                        <a:pt x="1104615" y="209034"/>
                        <a:pt x="1105095" y="208554"/>
                      </a:cubicBezTo>
                      <a:cubicBezTo>
                        <a:pt x="1105574" y="207595"/>
                        <a:pt x="1106053" y="206636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09" y="106914"/>
                        <a:pt x="1109409" y="107393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1" y="111228"/>
                        <a:pt x="1107492" y="111708"/>
                      </a:cubicBezTo>
                      <a:cubicBezTo>
                        <a:pt x="1107012" y="112667"/>
                        <a:pt x="1106533" y="113626"/>
                        <a:pt x="1106053" y="114105"/>
                      </a:cubicBezTo>
                      <a:cubicBezTo>
                        <a:pt x="1105574" y="114584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6" y="117941"/>
                      </a:cubicBezTo>
                      <a:cubicBezTo>
                        <a:pt x="1102698" y="118420"/>
                        <a:pt x="1102218" y="118900"/>
                        <a:pt x="1101739" y="119379"/>
                      </a:cubicBezTo>
                      <a:cubicBezTo>
                        <a:pt x="1100779" y="120338"/>
                        <a:pt x="1099821" y="121297"/>
                        <a:pt x="1098862" y="122256"/>
                      </a:cubicBezTo>
                      <a:cubicBezTo>
                        <a:pt x="1098382" y="122736"/>
                        <a:pt x="1097903" y="123214"/>
                        <a:pt x="1097423" y="123694"/>
                      </a:cubicBezTo>
                      <a:cubicBezTo>
                        <a:pt x="1095985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09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7" y="137119"/>
                        <a:pt x="1076808" y="137597"/>
                      </a:cubicBezTo>
                      <a:cubicBezTo>
                        <a:pt x="1074890" y="138556"/>
                        <a:pt x="1073452" y="139516"/>
                        <a:pt x="1071534" y="140474"/>
                      </a:cubicBezTo>
                      <a:cubicBezTo>
                        <a:pt x="1070576" y="140953"/>
                        <a:pt x="1069616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9"/>
                        <a:pt x="1060027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2"/>
                        <a:pt x="1044686" y="151022"/>
                        <a:pt x="1043247" y="151502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4"/>
                        <a:pt x="1040371" y="97325"/>
                        <a:pt x="1039891" y="95407"/>
                      </a:cubicBezTo>
                      <a:cubicBezTo>
                        <a:pt x="1039891" y="94928"/>
                        <a:pt x="1039413" y="94448"/>
                        <a:pt x="1039413" y="93969"/>
                      </a:cubicBezTo>
                      <a:cubicBezTo>
                        <a:pt x="1038933" y="93010"/>
                        <a:pt x="1038453" y="91572"/>
                        <a:pt x="1037974" y="90613"/>
                      </a:cubicBezTo>
                      <a:cubicBezTo>
                        <a:pt x="1037974" y="90134"/>
                        <a:pt x="1037494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0" y="82942"/>
                        <a:pt x="1031261" y="81504"/>
                        <a:pt x="1029824" y="79586"/>
                      </a:cubicBezTo>
                      <a:cubicBezTo>
                        <a:pt x="1029344" y="79107"/>
                        <a:pt x="1028864" y="78627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0" y="74792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8" y="69998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1" y="69038"/>
                        <a:pt x="1014481" y="68559"/>
                        <a:pt x="1014481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0" y="64724"/>
                        <a:pt x="1004892" y="63285"/>
                      </a:cubicBezTo>
                      <a:cubicBezTo>
                        <a:pt x="1003455" y="62806"/>
                        <a:pt x="1002017" y="61846"/>
                        <a:pt x="1001058" y="61368"/>
                      </a:cubicBezTo>
                      <a:cubicBezTo>
                        <a:pt x="998181" y="59929"/>
                        <a:pt x="995304" y="58971"/>
                        <a:pt x="992428" y="57532"/>
                      </a:cubicBezTo>
                      <a:cubicBezTo>
                        <a:pt x="991469" y="57052"/>
                        <a:pt x="990509" y="56573"/>
                        <a:pt x="989551" y="56573"/>
                      </a:cubicBezTo>
                      <a:cubicBezTo>
                        <a:pt x="989072" y="56094"/>
                        <a:pt x="988112" y="56094"/>
                        <a:pt x="987634" y="55615"/>
                      </a:cubicBezTo>
                      <a:cubicBezTo>
                        <a:pt x="985715" y="54655"/>
                        <a:pt x="983318" y="54176"/>
                        <a:pt x="981401" y="53218"/>
                      </a:cubicBezTo>
                      <a:cubicBezTo>
                        <a:pt x="979483" y="52258"/>
                        <a:pt x="977086" y="51779"/>
                        <a:pt x="975168" y="50820"/>
                      </a:cubicBezTo>
                      <a:cubicBezTo>
                        <a:pt x="972771" y="49861"/>
                        <a:pt x="970373" y="49382"/>
                        <a:pt x="967976" y="48423"/>
                      </a:cubicBezTo>
                      <a:cubicBezTo>
                        <a:pt x="966538" y="47943"/>
                        <a:pt x="965100" y="47463"/>
                        <a:pt x="963182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2" y="39313"/>
                        <a:pt x="936334" y="38835"/>
                        <a:pt x="934896" y="38835"/>
                      </a:cubicBezTo>
                      <a:cubicBezTo>
                        <a:pt x="932977" y="38355"/>
                        <a:pt x="931060" y="37875"/>
                        <a:pt x="929143" y="37396"/>
                      </a:cubicBezTo>
                      <a:cubicBezTo>
                        <a:pt x="927224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3" y="33080"/>
                      </a:cubicBezTo>
                      <a:cubicBezTo>
                        <a:pt x="909486" y="32602"/>
                        <a:pt x="907568" y="32122"/>
                        <a:pt x="905650" y="31643"/>
                      </a:cubicBezTo>
                      <a:cubicBezTo>
                        <a:pt x="905171" y="31643"/>
                        <a:pt x="904691" y="31643"/>
                        <a:pt x="904211" y="31163"/>
                      </a:cubicBezTo>
                      <a:cubicBezTo>
                        <a:pt x="898938" y="30205"/>
                        <a:pt x="893185" y="28766"/>
                        <a:pt x="887431" y="27807"/>
                      </a:cubicBezTo>
                      <a:cubicBezTo>
                        <a:pt x="886952" y="27807"/>
                        <a:pt x="886473" y="27807"/>
                        <a:pt x="885994" y="27327"/>
                      </a:cubicBezTo>
                      <a:cubicBezTo>
                        <a:pt x="880720" y="26369"/>
                        <a:pt x="875445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6" y="21095"/>
                      </a:cubicBezTo>
                      <a:cubicBezTo>
                        <a:pt x="847159" y="20616"/>
                        <a:pt x="845242" y="20616"/>
                        <a:pt x="843324" y="20136"/>
                      </a:cubicBezTo>
                      <a:cubicBezTo>
                        <a:pt x="839968" y="19657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2"/>
                      </a:cubicBezTo>
                      <a:cubicBezTo>
                        <a:pt x="804490" y="14863"/>
                        <a:pt x="797777" y="13903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4"/>
                        <a:pt x="785791" y="12944"/>
                      </a:cubicBezTo>
                      <a:cubicBezTo>
                        <a:pt x="779559" y="12466"/>
                        <a:pt x="773806" y="11506"/>
                        <a:pt x="767573" y="11027"/>
                      </a:cubicBezTo>
                      <a:cubicBezTo>
                        <a:pt x="765176" y="10547"/>
                        <a:pt x="762300" y="10547"/>
                        <a:pt x="759903" y="10069"/>
                      </a:cubicBezTo>
                      <a:cubicBezTo>
                        <a:pt x="754628" y="9589"/>
                        <a:pt x="748875" y="9109"/>
                        <a:pt x="743601" y="8630"/>
                      </a:cubicBezTo>
                      <a:cubicBezTo>
                        <a:pt x="742164" y="8630"/>
                        <a:pt x="740245" y="8150"/>
                        <a:pt x="738807" y="8150"/>
                      </a:cubicBezTo>
                      <a:cubicBezTo>
                        <a:pt x="737848" y="8150"/>
                        <a:pt x="737369" y="8150"/>
                        <a:pt x="736410" y="8150"/>
                      </a:cubicBezTo>
                      <a:cubicBezTo>
                        <a:pt x="726342" y="7192"/>
                        <a:pt x="716274" y="6233"/>
                        <a:pt x="706206" y="5753"/>
                      </a:cubicBezTo>
                      <a:cubicBezTo>
                        <a:pt x="704288" y="5753"/>
                        <a:pt x="702370" y="5274"/>
                        <a:pt x="700452" y="5274"/>
                      </a:cubicBezTo>
                      <a:cubicBezTo>
                        <a:pt x="689905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0" y="959"/>
                        <a:pt x="607922" y="959"/>
                      </a:cubicBezTo>
                      <a:cubicBezTo>
                        <a:pt x="599292" y="480"/>
                        <a:pt x="590182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9"/>
                      </a:cubicBezTo>
                      <a:cubicBezTo>
                        <a:pt x="449229" y="1439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5" y="1917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2" y="3356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4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0" y="7192"/>
                        <a:pt x="335124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8" y="11027"/>
                      </a:cubicBezTo>
                      <a:cubicBezTo>
                        <a:pt x="293893" y="11506"/>
                        <a:pt x="290536" y="11986"/>
                        <a:pt x="286702" y="12466"/>
                      </a:cubicBezTo>
                      <a:cubicBezTo>
                        <a:pt x="283345" y="12944"/>
                        <a:pt x="279989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6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0" y="16780"/>
                        <a:pt x="249784" y="17260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1" y="20616"/>
                      </a:cubicBezTo>
                      <a:cubicBezTo>
                        <a:pt x="224854" y="21095"/>
                        <a:pt x="222457" y="21575"/>
                        <a:pt x="220540" y="22054"/>
                      </a:cubicBezTo>
                      <a:cubicBezTo>
                        <a:pt x="216704" y="22533"/>
                        <a:pt x="212868" y="23492"/>
                        <a:pt x="209032" y="24452"/>
                      </a:cubicBezTo>
                      <a:cubicBezTo>
                        <a:pt x="207115" y="24930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1" y="25889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8" y="33080"/>
                        <a:pt x="169240" y="33080"/>
                        <a:pt x="168281" y="33560"/>
                      </a:cubicBezTo>
                      <a:cubicBezTo>
                        <a:pt x="164925" y="34519"/>
                        <a:pt x="162049" y="34999"/>
                        <a:pt x="158692" y="35958"/>
                      </a:cubicBezTo>
                      <a:cubicBezTo>
                        <a:pt x="157255" y="36437"/>
                        <a:pt x="155336" y="36916"/>
                        <a:pt x="153898" y="37396"/>
                      </a:cubicBezTo>
                      <a:cubicBezTo>
                        <a:pt x="151500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2"/>
                        <a:pt x="144309" y="40272"/>
                      </a:cubicBezTo>
                      <a:cubicBezTo>
                        <a:pt x="143350" y="40752"/>
                        <a:pt x="142871" y="40752"/>
                        <a:pt x="141912" y="41232"/>
                      </a:cubicBezTo>
                      <a:cubicBezTo>
                        <a:pt x="139036" y="42190"/>
                        <a:pt x="136159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0" y="49382"/>
                        <a:pt x="117461" y="49861"/>
                        <a:pt x="116981" y="49861"/>
                      </a:cubicBezTo>
                      <a:cubicBezTo>
                        <a:pt x="115064" y="50820"/>
                        <a:pt x="112667" y="51779"/>
                        <a:pt x="110748" y="52738"/>
                      </a:cubicBezTo>
                      <a:cubicBezTo>
                        <a:pt x="109790" y="53218"/>
                        <a:pt x="109311" y="53696"/>
                        <a:pt x="108351" y="53696"/>
                      </a:cubicBezTo>
                      <a:cubicBezTo>
                        <a:pt x="106914" y="54655"/>
                        <a:pt x="104996" y="55135"/>
                        <a:pt x="103557" y="56094"/>
                      </a:cubicBezTo>
                      <a:cubicBezTo>
                        <a:pt x="103078" y="56573"/>
                        <a:pt x="102120" y="57052"/>
                        <a:pt x="101640" y="57052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5" y="60409"/>
                        <a:pt x="95887" y="60409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1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7" y="66162"/>
                        <a:pt x="86777" y="67121"/>
                        <a:pt x="85339" y="68079"/>
                      </a:cubicBezTo>
                      <a:cubicBezTo>
                        <a:pt x="84860" y="68559"/>
                        <a:pt x="84380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4"/>
                        <a:pt x="80065" y="73354"/>
                      </a:cubicBezTo>
                      <a:cubicBezTo>
                        <a:pt x="79585" y="74312"/>
                        <a:pt x="78627" y="74792"/>
                        <a:pt x="78148" y="75751"/>
                      </a:cubicBezTo>
                      <a:cubicBezTo>
                        <a:pt x="77668" y="76230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7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1" y="81984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6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30"/>
                        <a:pt x="40272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5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3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50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0" y="100681"/>
                        <a:pt x="6712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5"/>
                      </a:cubicBezTo>
                      <a:cubicBezTo>
                        <a:pt x="479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4"/>
                        <a:pt x="6233" y="201842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8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1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3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3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6" y="256017"/>
                        <a:pt x="124173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2" y="260811"/>
                        <a:pt x="146706" y="261771"/>
                      </a:cubicBezTo>
                      <a:cubicBezTo>
                        <a:pt x="149103" y="262250"/>
                        <a:pt x="151022" y="262730"/>
                        <a:pt x="152939" y="263209"/>
                      </a:cubicBezTo>
                      <a:cubicBezTo>
                        <a:pt x="153419" y="263209"/>
                        <a:pt x="153898" y="263689"/>
                        <a:pt x="154857" y="263689"/>
                      </a:cubicBezTo>
                      <a:cubicBezTo>
                        <a:pt x="161089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2" y="268003"/>
                      </a:cubicBezTo>
                      <a:cubicBezTo>
                        <a:pt x="181226" y="268963"/>
                        <a:pt x="187458" y="270400"/>
                        <a:pt x="193691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3"/>
                      </a:cubicBezTo>
                      <a:cubicBezTo>
                        <a:pt x="229170" y="277113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6" y="280949"/>
                        <a:pt x="260333" y="281427"/>
                        <a:pt x="264167" y="281907"/>
                      </a:cubicBezTo>
                      <a:cubicBezTo>
                        <a:pt x="268483" y="282386"/>
                        <a:pt x="272797" y="282866"/>
                        <a:pt x="277592" y="283346"/>
                      </a:cubicBezTo>
                      <a:cubicBezTo>
                        <a:pt x="280469" y="283825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3"/>
                      </a:cubicBezTo>
                      <a:cubicBezTo>
                        <a:pt x="296290" y="285743"/>
                        <a:pt x="303961" y="286702"/>
                        <a:pt x="312111" y="287180"/>
                      </a:cubicBezTo>
                      <a:cubicBezTo>
                        <a:pt x="313070" y="287180"/>
                        <a:pt x="314508" y="287660"/>
                        <a:pt x="315468" y="287660"/>
                      </a:cubicBezTo>
                      <a:cubicBezTo>
                        <a:pt x="324576" y="288619"/>
                        <a:pt x="333685" y="289578"/>
                        <a:pt x="342795" y="290537"/>
                      </a:cubicBezTo>
                      <a:cubicBezTo>
                        <a:pt x="343274" y="290537"/>
                        <a:pt x="343754" y="290537"/>
                        <a:pt x="344234" y="290537"/>
                      </a:cubicBezTo>
                      <a:cubicBezTo>
                        <a:pt x="345671" y="290537"/>
                        <a:pt x="346631" y="290537"/>
                        <a:pt x="348068" y="291016"/>
                      </a:cubicBezTo>
                      <a:cubicBezTo>
                        <a:pt x="358617" y="291975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40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69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8"/>
                        <a:pt x="463132" y="298208"/>
                      </a:cubicBezTo>
                      <a:cubicBezTo>
                        <a:pt x="470804" y="298687"/>
                        <a:pt x="478954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6"/>
                        <a:pt x="514433" y="300126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5"/>
                        <a:pt x="555663" y="301085"/>
                      </a:cubicBezTo>
                      <a:cubicBezTo>
                        <a:pt x="559019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2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2" y="296769"/>
                      </a:cubicBezTo>
                      <a:cubicBezTo>
                        <a:pt x="735451" y="296769"/>
                        <a:pt x="737369" y="296769"/>
                        <a:pt x="738807" y="296290"/>
                      </a:cubicBezTo>
                      <a:cubicBezTo>
                        <a:pt x="749834" y="295810"/>
                        <a:pt x="760381" y="294852"/>
                        <a:pt x="770930" y="294372"/>
                      </a:cubicBezTo>
                      <a:cubicBezTo>
                        <a:pt x="772367" y="294372"/>
                        <a:pt x="773806" y="294372"/>
                        <a:pt x="775244" y="293893"/>
                      </a:cubicBezTo>
                      <a:cubicBezTo>
                        <a:pt x="776203" y="293893"/>
                        <a:pt x="777161" y="293893"/>
                        <a:pt x="778121" y="293893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8" y="288619"/>
                        <a:pt x="841885" y="288140"/>
                      </a:cubicBezTo>
                      <a:cubicBezTo>
                        <a:pt x="846201" y="287660"/>
                        <a:pt x="850995" y="287180"/>
                        <a:pt x="855309" y="286702"/>
                      </a:cubicBezTo>
                      <a:cubicBezTo>
                        <a:pt x="858665" y="286222"/>
                        <a:pt x="862022" y="285743"/>
                        <a:pt x="865378" y="285263"/>
                      </a:cubicBezTo>
                      <a:cubicBezTo>
                        <a:pt x="869692" y="284783"/>
                        <a:pt x="874008" y="284304"/>
                        <a:pt x="878322" y="283825"/>
                      </a:cubicBezTo>
                      <a:cubicBezTo>
                        <a:pt x="879281" y="283825"/>
                        <a:pt x="880240" y="283825"/>
                        <a:pt x="881199" y="283346"/>
                      </a:cubicBezTo>
                      <a:cubicBezTo>
                        <a:pt x="884075" y="282866"/>
                        <a:pt x="886952" y="282386"/>
                        <a:pt x="889828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89"/>
                        <a:pt x="907568" y="279510"/>
                        <a:pt x="911403" y="278551"/>
                      </a:cubicBezTo>
                      <a:cubicBezTo>
                        <a:pt x="914760" y="278072"/>
                        <a:pt x="917636" y="277592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5" y="274236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8" y="264168"/>
                        <a:pt x="988592" y="263209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5" y="257456"/>
                        <a:pt x="1013044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6" y="253141"/>
                        <a:pt x="1028864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7" y="247867"/>
                      </a:cubicBezTo>
                      <a:cubicBezTo>
                        <a:pt x="1047083" y="246428"/>
                        <a:pt x="1050439" y="244991"/>
                        <a:pt x="1053796" y="244031"/>
                      </a:cubicBezTo>
                      <a:cubicBezTo>
                        <a:pt x="1054274" y="244031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233" y="243553"/>
                        <a:pt x="1055713" y="243553"/>
                      </a:cubicBezTo>
                      <a:cubicBezTo>
                        <a:pt x="1056193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7"/>
                        <a:pt x="1067219" y="238758"/>
                      </a:cubicBezTo>
                      <a:cubicBezTo>
                        <a:pt x="1069137" y="237800"/>
                        <a:pt x="1071055" y="236840"/>
                        <a:pt x="1072493" y="235881"/>
                      </a:cubicBezTo>
                      <a:cubicBezTo>
                        <a:pt x="1073452" y="235402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5" y="231567"/>
                      </a:cubicBezTo>
                      <a:cubicBezTo>
                        <a:pt x="1080643" y="231087"/>
                        <a:pt x="1081123" y="231087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2"/>
                        <a:pt x="1088315" y="226292"/>
                        <a:pt x="1088793" y="225814"/>
                      </a:cubicBezTo>
                      <a:cubicBezTo>
                        <a:pt x="1090232" y="224854"/>
                        <a:pt x="1091670" y="223417"/>
                        <a:pt x="1093109" y="222457"/>
                      </a:cubicBezTo>
                      <a:cubicBezTo>
                        <a:pt x="1094548" y="221498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97D02F3C-00AB-49CF-9CCE-D9F3C806CF6F}"/>
                    </a:ext>
                  </a:extLst>
                </p:cNvPr>
                <p:cNvSpPr/>
                <p:nvPr/>
              </p:nvSpPr>
              <p:spPr>
                <a:xfrm>
                  <a:off x="16069660" y="12566616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8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2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3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7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7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7 h 163007"/>
                    <a:gd name="connsiteX29" fmla="*/ 239237 w 503884"/>
                    <a:gd name="connsiteY29" fmla="*/ 149104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40 h 163007"/>
                    <a:gd name="connsiteX34" fmla="*/ 306838 w 503884"/>
                    <a:gd name="connsiteY34" fmla="*/ 155337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3 h 163007"/>
                    <a:gd name="connsiteX39" fmla="*/ 380191 w 503884"/>
                    <a:gd name="connsiteY39" fmla="*/ 159652 h 163007"/>
                    <a:gd name="connsiteX40" fmla="*/ 390259 w 503884"/>
                    <a:gd name="connsiteY40" fmla="*/ 160132 h 163007"/>
                    <a:gd name="connsiteX41" fmla="*/ 413752 w 503884"/>
                    <a:gd name="connsiteY41" fmla="*/ 161090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9 h 163007"/>
                    <a:gd name="connsiteX44" fmla="*/ 458818 w 503884"/>
                    <a:gd name="connsiteY44" fmla="*/ 162529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4"/>
                        <a:pt x="14862" y="108352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1"/>
                        <a:pt x="22053" y="110750"/>
                        <a:pt x="24450" y="111228"/>
                      </a:cubicBezTo>
                      <a:cubicBezTo>
                        <a:pt x="27807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90" y="116023"/>
                      </a:cubicBezTo>
                      <a:cubicBezTo>
                        <a:pt x="43628" y="116503"/>
                        <a:pt x="45546" y="116983"/>
                        <a:pt x="46985" y="117461"/>
                      </a:cubicBezTo>
                      <a:cubicBezTo>
                        <a:pt x="48902" y="117941"/>
                        <a:pt x="51299" y="118420"/>
                        <a:pt x="53216" y="118900"/>
                      </a:cubicBezTo>
                      <a:cubicBezTo>
                        <a:pt x="55614" y="119380"/>
                        <a:pt x="58011" y="119858"/>
                        <a:pt x="60408" y="120817"/>
                      </a:cubicBezTo>
                      <a:cubicBezTo>
                        <a:pt x="64724" y="121777"/>
                        <a:pt x="69038" y="122736"/>
                        <a:pt x="73832" y="123694"/>
                      </a:cubicBezTo>
                      <a:cubicBezTo>
                        <a:pt x="76230" y="124174"/>
                        <a:pt x="78148" y="124653"/>
                        <a:pt x="80065" y="125133"/>
                      </a:cubicBezTo>
                      <a:cubicBezTo>
                        <a:pt x="80545" y="125133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7"/>
                      </a:cubicBezTo>
                      <a:cubicBezTo>
                        <a:pt x="108351" y="130886"/>
                        <a:pt x="114584" y="132324"/>
                        <a:pt x="120817" y="133283"/>
                      </a:cubicBezTo>
                      <a:cubicBezTo>
                        <a:pt x="122256" y="133763"/>
                        <a:pt x="123694" y="133763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7"/>
                      </a:cubicBezTo>
                      <a:cubicBezTo>
                        <a:pt x="156295" y="139036"/>
                        <a:pt x="160130" y="139516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4"/>
                        <a:pt x="175952" y="141913"/>
                        <a:pt x="180266" y="142392"/>
                      </a:cubicBezTo>
                      <a:cubicBezTo>
                        <a:pt x="184102" y="142871"/>
                        <a:pt x="187458" y="143351"/>
                        <a:pt x="191294" y="143830"/>
                      </a:cubicBezTo>
                      <a:cubicBezTo>
                        <a:pt x="195609" y="144310"/>
                        <a:pt x="199924" y="144789"/>
                        <a:pt x="204718" y="145269"/>
                      </a:cubicBezTo>
                      <a:cubicBezTo>
                        <a:pt x="207595" y="145749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5" y="147666"/>
                        <a:pt x="231087" y="148624"/>
                        <a:pt x="239237" y="149104"/>
                      </a:cubicBezTo>
                      <a:cubicBezTo>
                        <a:pt x="240196" y="149104"/>
                        <a:pt x="241634" y="149583"/>
                        <a:pt x="242593" y="149583"/>
                      </a:cubicBezTo>
                      <a:cubicBezTo>
                        <a:pt x="251703" y="150543"/>
                        <a:pt x="260811" y="151502"/>
                        <a:pt x="269921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40"/>
                      </a:cubicBezTo>
                      <a:cubicBezTo>
                        <a:pt x="285742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2"/>
                        <a:pt x="390259" y="160132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69"/>
                      </a:cubicBezTo>
                      <a:cubicBezTo>
                        <a:pt x="431010" y="162049"/>
                        <a:pt x="441558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8" y="162529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05" name="Freeform: Shape 704">
                  <a:extLst>
                    <a:ext uri="{FF2B5EF4-FFF2-40B4-BE49-F238E27FC236}">
                      <a16:creationId xmlns:a16="http://schemas.microsoft.com/office/drawing/2014/main" id="{606D8AF6-1781-441A-8ADB-481AE9BF6805}"/>
                    </a:ext>
                  </a:extLst>
                </p:cNvPr>
                <p:cNvSpPr/>
                <p:nvPr/>
              </p:nvSpPr>
              <p:spPr>
                <a:xfrm>
                  <a:off x="16069401" y="12428362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3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3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8 h 188771"/>
                    <a:gd name="connsiteX7" fmla="*/ 347849 w 966097"/>
                    <a:gd name="connsiteY7" fmla="*/ 83119 h 188771"/>
                    <a:gd name="connsiteX8" fmla="*/ 350724 w 966097"/>
                    <a:gd name="connsiteY8" fmla="*/ 65860 h 188771"/>
                    <a:gd name="connsiteX9" fmla="*/ 413051 w 966097"/>
                    <a:gd name="connsiteY9" fmla="*/ 58669 h 188771"/>
                    <a:gd name="connsiteX10" fmla="*/ 420722 w 966097"/>
                    <a:gd name="connsiteY10" fmla="*/ 59627 h 188771"/>
                    <a:gd name="connsiteX11" fmla="*/ 453324 w 966097"/>
                    <a:gd name="connsiteY11" fmla="*/ 65380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50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6 h 188771"/>
                    <a:gd name="connsiteX16" fmla="*/ 226072 w 966097"/>
                    <a:gd name="connsiteY16" fmla="*/ 50997 h 188771"/>
                    <a:gd name="connsiteX17" fmla="*/ 279769 w 966097"/>
                    <a:gd name="connsiteY17" fmla="*/ 61066 h 188771"/>
                    <a:gd name="connsiteX18" fmla="*/ 278809 w 966097"/>
                    <a:gd name="connsiteY18" fmla="*/ 103255 h 188771"/>
                    <a:gd name="connsiteX19" fmla="*/ 636467 w 966097"/>
                    <a:gd name="connsiteY19" fmla="*/ 106132 h 188771"/>
                    <a:gd name="connsiteX20" fmla="*/ 633112 w 966097"/>
                    <a:gd name="connsiteY20" fmla="*/ 123392 h 188771"/>
                    <a:gd name="connsiteX21" fmla="*/ 559278 w 966097"/>
                    <a:gd name="connsiteY21" fmla="*/ 133460 h 188771"/>
                    <a:gd name="connsiteX22" fmla="*/ 532909 w 966097"/>
                    <a:gd name="connsiteY22" fmla="*/ 130104 h 188771"/>
                    <a:gd name="connsiteX23" fmla="*/ 505582 w 966097"/>
                    <a:gd name="connsiteY23" fmla="*/ 125789 h 188771"/>
                    <a:gd name="connsiteX24" fmla="*/ 466748 w 966097"/>
                    <a:gd name="connsiteY24" fmla="*/ 133460 h 188771"/>
                    <a:gd name="connsiteX25" fmla="*/ 554484 w 966097"/>
                    <a:gd name="connsiteY25" fmla="*/ 151678 h 188771"/>
                    <a:gd name="connsiteX26" fmla="*/ 675781 w 966097"/>
                    <a:gd name="connsiteY26" fmla="*/ 135857 h 188771"/>
                    <a:gd name="connsiteX27" fmla="*/ 719888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3" y="25587"/>
                      </a:cubicBezTo>
                      <a:cubicBezTo>
                        <a:pt x="997481" y="61066"/>
                        <a:pt x="1024809" y="120995"/>
                        <a:pt x="853651" y="158870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7"/>
                        <a:pt x="-58711" y="68257"/>
                        <a:pt x="112446" y="29903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3"/>
                        <a:pt x="697835" y="84558"/>
                      </a:cubicBezTo>
                      <a:cubicBezTo>
                        <a:pt x="563114" y="61066"/>
                        <a:pt x="419764" y="96063"/>
                        <a:pt x="347849" y="83119"/>
                      </a:cubicBezTo>
                      <a:cubicBezTo>
                        <a:pt x="321958" y="78805"/>
                        <a:pt x="324836" y="71613"/>
                        <a:pt x="350724" y="65860"/>
                      </a:cubicBezTo>
                      <a:cubicBezTo>
                        <a:pt x="373259" y="60586"/>
                        <a:pt x="391956" y="58669"/>
                        <a:pt x="413051" y="58669"/>
                      </a:cubicBezTo>
                      <a:cubicBezTo>
                        <a:pt x="416408" y="59147"/>
                        <a:pt x="419764" y="59627"/>
                        <a:pt x="420722" y="59627"/>
                      </a:cubicBezTo>
                      <a:lnTo>
                        <a:pt x="453324" y="65380"/>
                      </a:lnTo>
                      <a:lnTo>
                        <a:pt x="492637" y="57709"/>
                      </a:lnTo>
                      <a:lnTo>
                        <a:pt x="407298" y="40450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6"/>
                      </a:lnTo>
                      <a:lnTo>
                        <a:pt x="226072" y="50997"/>
                      </a:lnTo>
                      <a:lnTo>
                        <a:pt x="279769" y="61066"/>
                      </a:lnTo>
                      <a:cubicBezTo>
                        <a:pt x="220319" y="74969"/>
                        <a:pt x="211210" y="91269"/>
                        <a:pt x="278809" y="103255"/>
                      </a:cubicBezTo>
                      <a:cubicBezTo>
                        <a:pt x="419764" y="127707"/>
                        <a:pt x="556881" y="92229"/>
                        <a:pt x="636467" y="106132"/>
                      </a:cubicBezTo>
                      <a:cubicBezTo>
                        <a:pt x="666192" y="111406"/>
                        <a:pt x="657083" y="118118"/>
                        <a:pt x="633112" y="123392"/>
                      </a:cubicBezTo>
                      <a:cubicBezTo>
                        <a:pt x="595716" y="131542"/>
                        <a:pt x="564073" y="133460"/>
                        <a:pt x="559278" y="133460"/>
                      </a:cubicBezTo>
                      <a:cubicBezTo>
                        <a:pt x="546814" y="132021"/>
                        <a:pt x="534828" y="130584"/>
                        <a:pt x="532909" y="130104"/>
                      </a:cubicBezTo>
                      <a:cubicBezTo>
                        <a:pt x="526198" y="129145"/>
                        <a:pt x="507020" y="125789"/>
                        <a:pt x="505582" y="125789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1" y="151678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706" name="Freeform: Shape 705">
                  <a:extLst>
                    <a:ext uri="{FF2B5EF4-FFF2-40B4-BE49-F238E27FC236}">
                      <a16:creationId xmlns:a16="http://schemas.microsoft.com/office/drawing/2014/main" id="{74C9D439-F414-4606-9BF1-74A346764EF3}"/>
                    </a:ext>
                  </a:extLst>
                </p:cNvPr>
                <p:cNvSpPr/>
                <p:nvPr/>
              </p:nvSpPr>
              <p:spPr>
                <a:xfrm>
                  <a:off x="15999174" y="12414811"/>
                  <a:ext cx="1106070" cy="216355"/>
                </a:xfrm>
                <a:custGeom>
                  <a:avLst/>
                  <a:gdLst>
                    <a:gd name="connsiteX0" fmla="*/ 128496 w 1106070"/>
                    <a:gd name="connsiteY0" fmla="*/ 34344 h 216355"/>
                    <a:gd name="connsiteX1" fmla="*/ 907576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6 w 1106070"/>
                    <a:gd name="connsiteY4" fmla="*/ 34344 h 216355"/>
                    <a:gd name="connsiteX5" fmla="*/ 923878 w 1106070"/>
                    <a:gd name="connsiteY5" fmla="*/ 172421 h 216355"/>
                    <a:gd name="connsiteX6" fmla="*/ 862990 w 1106070"/>
                    <a:gd name="connsiteY6" fmla="*/ 39139 h 216355"/>
                    <a:gd name="connsiteX7" fmla="*/ 182672 w 1106070"/>
                    <a:gd name="connsiteY7" fmla="*/ 43454 h 216355"/>
                    <a:gd name="connsiteX8" fmla="*/ 243560 w 1106070"/>
                    <a:gd name="connsiteY8" fmla="*/ 176736 h 216355"/>
                    <a:gd name="connsiteX9" fmla="*/ 923878 w 1106070"/>
                    <a:gd name="connsiteY9" fmla="*/ 172421 h 216355"/>
                    <a:gd name="connsiteX10" fmla="*/ 923878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6" y="34344"/>
                      </a:moveTo>
                      <a:cubicBezTo>
                        <a:pt x="324585" y="-9284"/>
                        <a:pt x="673133" y="-11681"/>
                        <a:pt x="907576" y="29071"/>
                      </a:cubicBezTo>
                      <a:cubicBezTo>
                        <a:pt x="1142020" y="69823"/>
                        <a:pt x="1173183" y="138381"/>
                        <a:pt x="977574" y="182010"/>
                      </a:cubicBezTo>
                      <a:cubicBezTo>
                        <a:pt x="781486" y="225639"/>
                        <a:pt x="432937" y="228036"/>
                        <a:pt x="198494" y="187284"/>
                      </a:cubicBezTo>
                      <a:cubicBezTo>
                        <a:pt x="-35949" y="146053"/>
                        <a:pt x="-67112" y="77973"/>
                        <a:pt x="128496" y="34344"/>
                      </a:cubicBezTo>
                      <a:close/>
                      <a:moveTo>
                        <a:pt x="923878" y="172421"/>
                      </a:moveTo>
                      <a:cubicBezTo>
                        <a:pt x="1095035" y="134547"/>
                        <a:pt x="1067708" y="74617"/>
                        <a:pt x="862990" y="39139"/>
                      </a:cubicBezTo>
                      <a:cubicBezTo>
                        <a:pt x="658271" y="3661"/>
                        <a:pt x="353830" y="5578"/>
                        <a:pt x="182672" y="43454"/>
                      </a:cubicBezTo>
                      <a:cubicBezTo>
                        <a:pt x="11515" y="81329"/>
                        <a:pt x="38842" y="141258"/>
                        <a:pt x="243560" y="176736"/>
                      </a:cubicBezTo>
                      <a:cubicBezTo>
                        <a:pt x="448279" y="212693"/>
                        <a:pt x="752720" y="210776"/>
                        <a:pt x="923878" y="172421"/>
                      </a:cubicBezTo>
                      <a:lnTo>
                        <a:pt x="923878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707" name="Graphic 6">
                  <a:extLst>
                    <a:ext uri="{FF2B5EF4-FFF2-40B4-BE49-F238E27FC236}">
                      <a16:creationId xmlns:a16="http://schemas.microsoft.com/office/drawing/2014/main" id="{ED5DD645-6312-48D1-BFBE-08CC4946201F}"/>
                    </a:ext>
                  </a:extLst>
                </p:cNvPr>
                <p:cNvGrpSpPr/>
                <p:nvPr/>
              </p:nvGrpSpPr>
              <p:grpSpPr>
                <a:xfrm>
                  <a:off x="16069201" y="12429988"/>
                  <a:ext cx="964598" cy="162996"/>
                  <a:chOff x="16069201" y="12429988"/>
                  <a:chExt cx="964598" cy="162996"/>
                </a:xfrm>
                <a:solidFill>
                  <a:srgbClr val="F79A0F"/>
                </a:solidFill>
              </p:grpSpPr>
              <p:sp>
                <p:nvSpPr>
                  <p:cNvPr id="709" name="Freeform: Shape 708">
                    <a:extLst>
                      <a:ext uri="{FF2B5EF4-FFF2-40B4-BE49-F238E27FC236}">
                        <a16:creationId xmlns:a16="http://schemas.microsoft.com/office/drawing/2014/main" id="{7FFFA04E-4631-4370-B08C-B15A6830853A}"/>
                      </a:ext>
                    </a:extLst>
                  </p:cNvPr>
                  <p:cNvSpPr/>
                  <p:nvPr/>
                </p:nvSpPr>
                <p:spPr>
                  <a:xfrm>
                    <a:off x="16548135" y="12567575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7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40 h 25410"/>
                      <a:gd name="connsiteX7" fmla="*/ 287660 w 287660"/>
                      <a:gd name="connsiteY7" fmla="*/ 10548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3"/>
                          <a:pt x="81982" y="15822"/>
                        </a:cubicBezTo>
                        <a:lnTo>
                          <a:pt x="21095" y="3357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40"/>
                        </a:lnTo>
                        <a:lnTo>
                          <a:pt x="287660" y="10548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10" name="Freeform: Shape 709">
                    <a:extLst>
                      <a:ext uri="{FF2B5EF4-FFF2-40B4-BE49-F238E27FC236}">
                        <a16:creationId xmlns:a16="http://schemas.microsoft.com/office/drawing/2014/main" id="{CC332478-6AEB-41B1-ADF1-48F5F04859F5}"/>
                      </a:ext>
                    </a:extLst>
                  </p:cNvPr>
                  <p:cNvSpPr/>
                  <p:nvPr/>
                </p:nvSpPr>
                <p:spPr>
                  <a:xfrm>
                    <a:off x="16295472" y="12479360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4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294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9"/>
                        </a:lnTo>
                        <a:cubicBezTo>
                          <a:pt x="46026" y="16300"/>
                          <a:pt x="52259" y="14863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11" name="Freeform: Shape 710">
                    <a:extLst>
                      <a:ext uri="{FF2B5EF4-FFF2-40B4-BE49-F238E27FC236}">
                        <a16:creationId xmlns:a16="http://schemas.microsoft.com/office/drawing/2014/main" id="{0B461964-DDEF-46A1-9451-EB5AE5FABE2D}"/>
                      </a:ext>
                    </a:extLst>
                  </p:cNvPr>
                  <p:cNvSpPr/>
                  <p:nvPr/>
                </p:nvSpPr>
                <p:spPr>
                  <a:xfrm>
                    <a:off x="16069201" y="12429988"/>
                    <a:ext cx="964598" cy="104986"/>
                  </a:xfrm>
                  <a:custGeom>
                    <a:avLst/>
                    <a:gdLst>
                      <a:gd name="connsiteX0" fmla="*/ 117920 w 964598"/>
                      <a:gd name="connsiteY0" fmla="*/ 39303 h 104986"/>
                      <a:gd name="connsiteX1" fmla="*/ 798236 w 964598"/>
                      <a:gd name="connsiteY1" fmla="*/ 34988 h 104986"/>
                      <a:gd name="connsiteX2" fmla="*/ 964599 w 964598"/>
                      <a:gd name="connsiteY2" fmla="*/ 93000 h 104986"/>
                      <a:gd name="connsiteX3" fmla="*/ 792483 w 964598"/>
                      <a:gd name="connsiteY3" fmla="*/ 25400 h 104986"/>
                      <a:gd name="connsiteX4" fmla="*/ 112167 w 964598"/>
                      <a:gd name="connsiteY4" fmla="*/ 29714 h 104986"/>
                      <a:gd name="connsiteX5" fmla="*/ 7170 w 964598"/>
                      <a:gd name="connsiteY5" fmla="*/ 104986 h 104986"/>
                      <a:gd name="connsiteX6" fmla="*/ 117920 w 964598"/>
                      <a:gd name="connsiteY6" fmla="*/ 39303 h 10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6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2" y="71426"/>
                          <a:pt x="964599" y="93000"/>
                        </a:cubicBezTo>
                        <a:cubicBezTo>
                          <a:pt x="955970" y="68069"/>
                          <a:pt x="897958" y="43618"/>
                          <a:pt x="792483" y="25400"/>
                        </a:cubicBezTo>
                        <a:cubicBezTo>
                          <a:pt x="587765" y="-10078"/>
                          <a:pt x="283324" y="-8161"/>
                          <a:pt x="112167" y="29714"/>
                        </a:cubicBezTo>
                        <a:cubicBezTo>
                          <a:pt x="17717" y="50810"/>
                          <a:pt x="-16322" y="78617"/>
                          <a:pt x="7170" y="104986"/>
                        </a:cubicBezTo>
                        <a:cubicBezTo>
                          <a:pt x="-1460" y="81493"/>
                          <a:pt x="34977" y="58001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12" name="Freeform: Shape 711">
                    <a:extLst>
                      <a:ext uri="{FF2B5EF4-FFF2-40B4-BE49-F238E27FC236}">
                        <a16:creationId xmlns:a16="http://schemas.microsoft.com/office/drawing/2014/main" id="{F28C66A2-E194-4DDD-9567-7147F63520BF}"/>
                      </a:ext>
                    </a:extLst>
                  </p:cNvPr>
                  <p:cNvSpPr/>
                  <p:nvPr/>
                </p:nvSpPr>
                <p:spPr>
                  <a:xfrm>
                    <a:off x="16312845" y="12523467"/>
                    <a:ext cx="417349" cy="29945"/>
                  </a:xfrm>
                  <a:custGeom>
                    <a:avLst/>
                    <a:gdLst>
                      <a:gd name="connsiteX0" fmla="*/ 46872 w 417349"/>
                      <a:gd name="connsiteY0" fmla="*/ 21096 h 29945"/>
                      <a:gd name="connsiteX1" fmla="*/ 404529 w 417349"/>
                      <a:gd name="connsiteY1" fmla="*/ 23972 h 29945"/>
                      <a:gd name="connsiteX2" fmla="*/ 413639 w 417349"/>
                      <a:gd name="connsiteY2" fmla="*/ 25890 h 29945"/>
                      <a:gd name="connsiteX3" fmla="*/ 398776 w 417349"/>
                      <a:gd name="connsiteY3" fmla="*/ 14383 h 29945"/>
                      <a:gd name="connsiteX4" fmla="*/ 41119 w 417349"/>
                      <a:gd name="connsiteY4" fmla="*/ 11507 h 29945"/>
                      <a:gd name="connsiteX5" fmla="*/ 367 w 417349"/>
                      <a:gd name="connsiteY5" fmla="*/ 0 h 29945"/>
                      <a:gd name="connsiteX6" fmla="*/ 46872 w 417349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49" h="29945">
                        <a:moveTo>
                          <a:pt x="46872" y="21096"/>
                        </a:moveTo>
                        <a:cubicBezTo>
                          <a:pt x="187825" y="45546"/>
                          <a:pt x="324943" y="10069"/>
                          <a:pt x="404529" y="23972"/>
                        </a:cubicBezTo>
                        <a:cubicBezTo>
                          <a:pt x="407886" y="24452"/>
                          <a:pt x="411241" y="25410"/>
                          <a:pt x="413639" y="25890"/>
                        </a:cubicBezTo>
                        <a:cubicBezTo>
                          <a:pt x="420830" y="22054"/>
                          <a:pt x="418433" y="17739"/>
                          <a:pt x="398776" y="14383"/>
                        </a:cubicBezTo>
                        <a:cubicBezTo>
                          <a:pt x="319190" y="480"/>
                          <a:pt x="181592" y="35958"/>
                          <a:pt x="41119" y="11507"/>
                        </a:cubicBezTo>
                        <a:cubicBezTo>
                          <a:pt x="20982" y="8150"/>
                          <a:pt x="7559" y="3836"/>
                          <a:pt x="367" y="0"/>
                        </a:cubicBezTo>
                        <a:cubicBezTo>
                          <a:pt x="-2510" y="7671"/>
                          <a:pt x="11393" y="14863"/>
                          <a:pt x="46872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13" name="Freeform: Shape 712">
                    <a:extLst>
                      <a:ext uri="{FF2B5EF4-FFF2-40B4-BE49-F238E27FC236}">
                        <a16:creationId xmlns:a16="http://schemas.microsoft.com/office/drawing/2014/main" id="{2D310668-A35D-4432-BD0D-8B34947FCB96}"/>
                      </a:ext>
                    </a:extLst>
                  </p:cNvPr>
                  <p:cNvSpPr/>
                  <p:nvPr/>
                </p:nvSpPr>
                <p:spPr>
                  <a:xfrm>
                    <a:off x="16784975" y="12539769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5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5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14" name="Freeform: Shape 713">
                    <a:extLst>
                      <a:ext uri="{FF2B5EF4-FFF2-40B4-BE49-F238E27FC236}">
                        <a16:creationId xmlns:a16="http://schemas.microsoft.com/office/drawing/2014/main" id="{303DBDB7-7E03-4A1E-B62A-D549604D62DC}"/>
                      </a:ext>
                    </a:extLst>
                  </p:cNvPr>
                  <p:cNvSpPr/>
                  <p:nvPr/>
                </p:nvSpPr>
                <p:spPr>
                  <a:xfrm>
                    <a:off x="16404888" y="12486071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7 w 168655"/>
                      <a:gd name="connsiteY1" fmla="*/ 4316 h 26848"/>
                      <a:gd name="connsiteX2" fmla="*/ 20991 w 168655"/>
                      <a:gd name="connsiteY2" fmla="*/ 11507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6 h 26848"/>
                      <a:gd name="connsiteX5" fmla="*/ 89070 w 168655"/>
                      <a:gd name="connsiteY5" fmla="*/ 13904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6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7" y="4316"/>
                        </a:cubicBezTo>
                        <a:cubicBezTo>
                          <a:pt x="62222" y="4794"/>
                          <a:pt x="44003" y="6713"/>
                          <a:pt x="20991" y="11507"/>
                        </a:cubicBezTo>
                        <a:cubicBezTo>
                          <a:pt x="-1543" y="16301"/>
                          <a:pt x="-6816" y="22534"/>
                          <a:pt x="9484" y="26849"/>
                        </a:cubicBezTo>
                        <a:cubicBezTo>
                          <a:pt x="12840" y="24931"/>
                          <a:pt x="18594" y="23013"/>
                          <a:pt x="26744" y="21096"/>
                        </a:cubicBezTo>
                        <a:cubicBezTo>
                          <a:pt x="49277" y="15822"/>
                          <a:pt x="67975" y="13904"/>
                          <a:pt x="89070" y="13904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6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708" name="Freeform: Shape 707">
                  <a:extLst>
                    <a:ext uri="{FF2B5EF4-FFF2-40B4-BE49-F238E27FC236}">
                      <a16:creationId xmlns:a16="http://schemas.microsoft.com/office/drawing/2014/main" id="{6E61352D-5DCF-42A2-9B0E-E0041375A9C9}"/>
                    </a:ext>
                  </a:extLst>
                </p:cNvPr>
                <p:cNvSpPr/>
                <p:nvPr/>
              </p:nvSpPr>
              <p:spPr>
                <a:xfrm>
                  <a:off x="16295472" y="12468812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3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59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69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5 h 111708"/>
                    <a:gd name="connsiteX12" fmla="*/ 529296 w 529295"/>
                    <a:gd name="connsiteY12" fmla="*/ 96845 h 111708"/>
                    <a:gd name="connsiteX13" fmla="*/ 494777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8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1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5 h 111708"/>
                    <a:gd name="connsiteX23" fmla="*/ 54656 w 529295"/>
                    <a:gd name="connsiteY23" fmla="*/ 21095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59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7"/>
                        <a:pt x="186979" y="18219"/>
                      </a:cubicBezTo>
                      <a:cubicBezTo>
                        <a:pt x="165885" y="18697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5"/>
                        <a:pt x="121777" y="42669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2"/>
                        <a:pt x="483749" y="88215"/>
                      </a:cubicBezTo>
                      <a:lnTo>
                        <a:pt x="529296" y="96845"/>
                      </a:lnTo>
                      <a:lnTo>
                        <a:pt x="494777" y="104037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28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8"/>
                      </a:lnTo>
                      <a:cubicBezTo>
                        <a:pt x="281429" y="85818"/>
                        <a:pt x="301085" y="89174"/>
                        <a:pt x="307797" y="90134"/>
                      </a:cubicBezTo>
                      <a:cubicBezTo>
                        <a:pt x="309715" y="90613"/>
                        <a:pt x="322180" y="92051"/>
                        <a:pt x="334166" y="93490"/>
                      </a:cubicBezTo>
                      <a:cubicBezTo>
                        <a:pt x="338961" y="93490"/>
                        <a:pt x="370603" y="91571"/>
                        <a:pt x="407999" y="83421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9" y="52258"/>
                        <a:pt x="194171" y="87737"/>
                        <a:pt x="53698" y="63285"/>
                      </a:cubicBezTo>
                      <a:cubicBezTo>
                        <a:pt x="-13903" y="51299"/>
                        <a:pt x="-4794" y="34999"/>
                        <a:pt x="54656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5" name="Graphic 6">
                <a:extLst>
                  <a:ext uri="{FF2B5EF4-FFF2-40B4-BE49-F238E27FC236}">
                    <a16:creationId xmlns:a16="http://schemas.microsoft.com/office/drawing/2014/main" id="{B1591202-41D3-4798-87D7-FA1F669BFCD0}"/>
                  </a:ext>
                </a:extLst>
              </p:cNvPr>
              <p:cNvGrpSpPr/>
              <p:nvPr/>
            </p:nvGrpSpPr>
            <p:grpSpPr>
              <a:xfrm>
                <a:off x="15924391" y="12294473"/>
                <a:ext cx="1110369" cy="315292"/>
                <a:chOff x="15924391" y="12294473"/>
                <a:chExt cx="1110369" cy="315292"/>
              </a:xfrm>
              <a:solidFill>
                <a:srgbClr val="000000"/>
              </a:solidFill>
            </p:grpSpPr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1EC45CE7-6037-44FE-8D5D-ABE392DD858D}"/>
                    </a:ext>
                  </a:extLst>
                </p:cNvPr>
                <p:cNvSpPr/>
                <p:nvPr/>
              </p:nvSpPr>
              <p:spPr>
                <a:xfrm>
                  <a:off x="15924391" y="12308681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1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2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09 w 1110369"/>
                    <a:gd name="connsiteY12" fmla="*/ 107394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2 w 1110369"/>
                    <a:gd name="connsiteY19" fmla="*/ 122256 h 301084"/>
                    <a:gd name="connsiteX20" fmla="*/ 1097423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7 w 1110369"/>
                    <a:gd name="connsiteY28" fmla="*/ 141913 h 301084"/>
                    <a:gd name="connsiteX29" fmla="*/ 1061466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1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1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8 w 1110369"/>
                    <a:gd name="connsiteY60" fmla="*/ 50820 h 301084"/>
                    <a:gd name="connsiteX61" fmla="*/ 967976 w 1110369"/>
                    <a:gd name="connsiteY61" fmla="*/ 48423 h 301084"/>
                    <a:gd name="connsiteX62" fmla="*/ 963182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0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0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4 w 1110369"/>
                    <a:gd name="connsiteY78" fmla="*/ 20137 h 301084"/>
                    <a:gd name="connsiteX79" fmla="*/ 832776 w 1110369"/>
                    <a:gd name="connsiteY79" fmla="*/ 18699 h 301084"/>
                    <a:gd name="connsiteX80" fmla="*/ 831338 w 1110369"/>
                    <a:gd name="connsiteY80" fmla="*/ 18699 h 301084"/>
                    <a:gd name="connsiteX81" fmla="*/ 813599 w 1110369"/>
                    <a:gd name="connsiteY81" fmla="*/ 16301 h 301084"/>
                    <a:gd name="connsiteX82" fmla="*/ 811202 w 1110369"/>
                    <a:gd name="connsiteY82" fmla="*/ 15822 h 301084"/>
                    <a:gd name="connsiteX83" fmla="*/ 790586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1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0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0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1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1 w 1110369"/>
                    <a:gd name="connsiteY112" fmla="*/ 960 h 301084"/>
                    <a:gd name="connsiteX113" fmla="*/ 454982 w 1110369"/>
                    <a:gd name="connsiteY113" fmla="*/ 1439 h 301084"/>
                    <a:gd name="connsiteX114" fmla="*/ 437243 w 1110369"/>
                    <a:gd name="connsiteY114" fmla="*/ 1918 h 301084"/>
                    <a:gd name="connsiteX115" fmla="*/ 432449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89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6 w 1110369"/>
                    <a:gd name="connsiteY131" fmla="*/ 15343 h 301084"/>
                    <a:gd name="connsiteX132" fmla="*/ 257456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1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79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499 w 1110369"/>
                    <a:gd name="connsiteY141" fmla="*/ 29246 h 301084"/>
                    <a:gd name="connsiteX142" fmla="*/ 172116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1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0 w 1110369"/>
                    <a:gd name="connsiteY159" fmla="*/ 57053 h 301084"/>
                    <a:gd name="connsiteX160" fmla="*/ 96845 w 1110369"/>
                    <a:gd name="connsiteY160" fmla="*/ 59929 h 301084"/>
                    <a:gd name="connsiteX161" fmla="*/ 95407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2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5 w 1110369"/>
                    <a:gd name="connsiteY178" fmla="*/ 140954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8 h 301084"/>
                    <a:gd name="connsiteX181" fmla="*/ 52258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1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2 w 1110369"/>
                    <a:gd name="connsiteY187" fmla="*/ 116983 h 301084"/>
                    <a:gd name="connsiteX188" fmla="*/ 21095 w 1110369"/>
                    <a:gd name="connsiteY188" fmla="*/ 115064 h 301084"/>
                    <a:gd name="connsiteX189" fmla="*/ 16300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2 w 1110369"/>
                    <a:gd name="connsiteY193" fmla="*/ 99244 h 301084"/>
                    <a:gd name="connsiteX194" fmla="*/ 5753 w 1110369"/>
                    <a:gd name="connsiteY194" fmla="*/ 97325 h 301084"/>
                    <a:gd name="connsiteX195" fmla="*/ 4314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2 w 1110369"/>
                    <a:gd name="connsiteY204" fmla="*/ 202801 h 301084"/>
                    <a:gd name="connsiteX205" fmla="*/ 11506 w 1110369"/>
                    <a:gd name="connsiteY205" fmla="*/ 208075 h 301084"/>
                    <a:gd name="connsiteX206" fmla="*/ 12944 w 1110369"/>
                    <a:gd name="connsiteY206" fmla="*/ 209513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6 h 301084"/>
                    <a:gd name="connsiteX209" fmla="*/ 25889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2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3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3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39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1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0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2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1 w 1110369"/>
                    <a:gd name="connsiteY250" fmla="*/ 293414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0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0 w 1110369"/>
                    <a:gd name="connsiteY259" fmla="*/ 300606 h 301084"/>
                    <a:gd name="connsiteX260" fmla="*/ 531692 w 1110369"/>
                    <a:gd name="connsiteY260" fmla="*/ 300606 h 301084"/>
                    <a:gd name="connsiteX261" fmla="*/ 555663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2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699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5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09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5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5 w 1110369"/>
                    <a:gd name="connsiteY298" fmla="*/ 261771 h 301084"/>
                    <a:gd name="connsiteX299" fmla="*/ 998181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2 h 301084"/>
                    <a:gd name="connsiteX314" fmla="*/ 1074890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5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3" y="217664"/>
                      </a:cubicBezTo>
                      <a:cubicBezTo>
                        <a:pt x="1098862" y="217184"/>
                        <a:pt x="1099342" y="216705"/>
                        <a:pt x="1099821" y="216225"/>
                      </a:cubicBezTo>
                      <a:cubicBezTo>
                        <a:pt x="1100780" y="215266"/>
                        <a:pt x="1101259" y="214308"/>
                        <a:pt x="1101739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6" y="210472"/>
                        <a:pt x="1104136" y="209992"/>
                      </a:cubicBezTo>
                      <a:cubicBezTo>
                        <a:pt x="1104615" y="209513"/>
                        <a:pt x="1104615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09" y="106914"/>
                        <a:pt x="1109409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30"/>
                        <a:pt x="1107492" y="111708"/>
                      </a:cubicBezTo>
                      <a:cubicBezTo>
                        <a:pt x="1107012" y="112667"/>
                        <a:pt x="1106533" y="113627"/>
                        <a:pt x="1106053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8" y="117941"/>
                      </a:cubicBezTo>
                      <a:cubicBezTo>
                        <a:pt x="1102698" y="118421"/>
                        <a:pt x="1102218" y="118900"/>
                        <a:pt x="1101739" y="119380"/>
                      </a:cubicBezTo>
                      <a:cubicBezTo>
                        <a:pt x="1100780" y="120338"/>
                        <a:pt x="1099821" y="121297"/>
                        <a:pt x="1098862" y="122256"/>
                      </a:cubicBezTo>
                      <a:cubicBezTo>
                        <a:pt x="1098383" y="122736"/>
                        <a:pt x="1097903" y="123215"/>
                        <a:pt x="1097423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10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6" y="136639"/>
                        <a:pt x="1077767" y="137119"/>
                        <a:pt x="1076809" y="137598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90"/>
                      </a:cubicBezTo>
                      <a:cubicBezTo>
                        <a:pt x="1060987" y="144790"/>
                        <a:pt x="1060507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4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0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1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9" y="47943"/>
                        <a:pt x="965100" y="47465"/>
                        <a:pt x="963182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8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799" y="42670"/>
                        <a:pt x="945923" y="41712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6"/>
                        <a:pt x="929143" y="37396"/>
                      </a:cubicBezTo>
                      <a:cubicBezTo>
                        <a:pt x="927224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4" y="33082"/>
                      </a:cubicBezTo>
                      <a:cubicBezTo>
                        <a:pt x="909486" y="32602"/>
                        <a:pt x="907568" y="32123"/>
                        <a:pt x="905650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3" y="27807"/>
                        <a:pt x="885994" y="27329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59" y="20616"/>
                        <a:pt x="845242" y="20616"/>
                        <a:pt x="843324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7" y="18699"/>
                        <a:pt x="831818" y="18699"/>
                        <a:pt x="831338" y="18699"/>
                      </a:cubicBezTo>
                      <a:cubicBezTo>
                        <a:pt x="825585" y="17740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90" y="14863"/>
                        <a:pt x="797777" y="13904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6"/>
                        <a:pt x="785791" y="12946"/>
                      </a:cubicBezTo>
                      <a:cubicBezTo>
                        <a:pt x="779560" y="12466"/>
                        <a:pt x="773806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8" y="9589"/>
                        <a:pt x="748875" y="9110"/>
                        <a:pt x="743602" y="8630"/>
                      </a:cubicBezTo>
                      <a:cubicBezTo>
                        <a:pt x="742164" y="8630"/>
                        <a:pt x="740245" y="8151"/>
                        <a:pt x="738808" y="8151"/>
                      </a:cubicBezTo>
                      <a:cubicBezTo>
                        <a:pt x="737848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4" y="6233"/>
                        <a:pt x="706206" y="5754"/>
                      </a:cubicBezTo>
                      <a:cubicBezTo>
                        <a:pt x="704288" y="5754"/>
                        <a:pt x="702370" y="5274"/>
                        <a:pt x="700453" y="5274"/>
                      </a:cubicBezTo>
                      <a:cubicBezTo>
                        <a:pt x="689905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0" y="3357"/>
                        <a:pt x="668330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60"/>
                        <a:pt x="464571" y="960"/>
                      </a:cubicBezTo>
                      <a:cubicBezTo>
                        <a:pt x="461215" y="960"/>
                        <a:pt x="458339" y="960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4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89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6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0" y="16780"/>
                        <a:pt x="249785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4"/>
                        <a:pt x="212868" y="23493"/>
                        <a:pt x="209034" y="24452"/>
                      </a:cubicBezTo>
                      <a:cubicBezTo>
                        <a:pt x="207115" y="24931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5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6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10" y="40273"/>
                      </a:cubicBezTo>
                      <a:cubicBezTo>
                        <a:pt x="143350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59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8" y="48903"/>
                      </a:cubicBezTo>
                      <a:cubicBezTo>
                        <a:pt x="119858" y="48903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0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6" y="55135"/>
                        <a:pt x="103558" y="56095"/>
                      </a:cubicBezTo>
                      <a:cubicBezTo>
                        <a:pt x="102598" y="56573"/>
                        <a:pt x="102120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7" y="60889"/>
                      </a:cubicBezTo>
                      <a:cubicBezTo>
                        <a:pt x="95407" y="60889"/>
                        <a:pt x="95407" y="60889"/>
                        <a:pt x="94928" y="60889"/>
                      </a:cubicBezTo>
                      <a:cubicBezTo>
                        <a:pt x="93010" y="61848"/>
                        <a:pt x="91572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0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5"/>
                        <a:pt x="80065" y="73354"/>
                      </a:cubicBezTo>
                      <a:cubicBezTo>
                        <a:pt x="79586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9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6" y="129447"/>
                        <a:pt x="41711" y="128010"/>
                      </a:cubicBezTo>
                      <a:cubicBezTo>
                        <a:pt x="41232" y="127530"/>
                        <a:pt x="40272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6" y="120818"/>
                      </a:cubicBezTo>
                      <a:cubicBezTo>
                        <a:pt x="27327" y="119380"/>
                        <a:pt x="25410" y="118421"/>
                        <a:pt x="23492" y="116983"/>
                      </a:cubicBezTo>
                      <a:cubicBezTo>
                        <a:pt x="22533" y="116503"/>
                        <a:pt x="22054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2" y="110750"/>
                        <a:pt x="15342" y="110270"/>
                        <a:pt x="14863" y="109791"/>
                      </a:cubicBezTo>
                      <a:cubicBezTo>
                        <a:pt x="12944" y="107873"/>
                        <a:pt x="11506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2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6" y="197528"/>
                      </a:cubicBezTo>
                      <a:cubicBezTo>
                        <a:pt x="4314" y="198965"/>
                        <a:pt x="5274" y="200404"/>
                        <a:pt x="6233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6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4" y="216705"/>
                        <a:pt x="23972" y="217664"/>
                        <a:pt x="25889" y="219102"/>
                      </a:cubicBezTo>
                      <a:cubicBezTo>
                        <a:pt x="26849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8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0" y="278072"/>
                      </a:cubicBezTo>
                      <a:cubicBezTo>
                        <a:pt x="237800" y="278072"/>
                        <a:pt x="239237" y="278551"/>
                        <a:pt x="240197" y="278551"/>
                      </a:cubicBezTo>
                      <a:cubicBezTo>
                        <a:pt x="244511" y="279031"/>
                        <a:pt x="248826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6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6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3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3" y="300606"/>
                        <a:pt x="547513" y="301085"/>
                        <a:pt x="555663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8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8" y="300606"/>
                        <a:pt x="628058" y="300606"/>
                      </a:cubicBezTo>
                      <a:cubicBezTo>
                        <a:pt x="638127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2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4" y="296770"/>
                      </a:cubicBezTo>
                      <a:cubicBezTo>
                        <a:pt x="735451" y="296770"/>
                        <a:pt x="737369" y="296770"/>
                        <a:pt x="738808" y="296290"/>
                      </a:cubicBezTo>
                      <a:cubicBezTo>
                        <a:pt x="749834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3" y="293893"/>
                        <a:pt x="778121" y="293893"/>
                      </a:cubicBezTo>
                      <a:cubicBezTo>
                        <a:pt x="785791" y="293414"/>
                        <a:pt x="793463" y="292455"/>
                        <a:pt x="801134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6"/>
                      </a:cubicBezTo>
                      <a:cubicBezTo>
                        <a:pt x="879281" y="283826"/>
                        <a:pt x="880241" y="283826"/>
                        <a:pt x="881199" y="283346"/>
                      </a:cubicBezTo>
                      <a:cubicBezTo>
                        <a:pt x="884075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6" y="277593"/>
                        <a:pt x="920993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49" y="273277"/>
                      </a:cubicBezTo>
                      <a:cubicBezTo>
                        <a:pt x="944964" y="272319"/>
                        <a:pt x="948799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5" y="265607"/>
                      </a:cubicBezTo>
                      <a:cubicBezTo>
                        <a:pt x="983319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5" y="257457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3" y="246430"/>
                        <a:pt x="1050440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20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3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795" y="226294"/>
                        <a:pt x="1088795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068" y="221499"/>
                        <a:pt x="1094548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19FD5146-801E-4C96-AB1B-68B9592824A8}"/>
                    </a:ext>
                  </a:extLst>
                </p:cNvPr>
                <p:cNvSpPr/>
                <p:nvPr/>
              </p:nvSpPr>
              <p:spPr>
                <a:xfrm>
                  <a:off x="15998703" y="12446279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39 w 503885"/>
                    <a:gd name="connsiteY6" fmla="*/ 109310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4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899 h 163007"/>
                    <a:gd name="connsiteX12" fmla="*/ 60409 w 503885"/>
                    <a:gd name="connsiteY12" fmla="*/ 120817 h 163007"/>
                    <a:gd name="connsiteX13" fmla="*/ 73832 w 503885"/>
                    <a:gd name="connsiteY13" fmla="*/ 123693 h 163007"/>
                    <a:gd name="connsiteX14" fmla="*/ 80065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598 w 503885"/>
                    <a:gd name="connsiteY17" fmla="*/ 129926 h 163007"/>
                    <a:gd name="connsiteX18" fmla="*/ 120817 w 503885"/>
                    <a:gd name="connsiteY18" fmla="*/ 133282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39 w 503885"/>
                    <a:gd name="connsiteY21" fmla="*/ 138556 h 163007"/>
                    <a:gd name="connsiteX22" fmla="*/ 163966 w 503885"/>
                    <a:gd name="connsiteY22" fmla="*/ 139994 h 163007"/>
                    <a:gd name="connsiteX23" fmla="*/ 167322 w 503885"/>
                    <a:gd name="connsiteY23" fmla="*/ 140473 h 163007"/>
                    <a:gd name="connsiteX24" fmla="*/ 180268 w 503885"/>
                    <a:gd name="connsiteY24" fmla="*/ 142392 h 163007"/>
                    <a:gd name="connsiteX25" fmla="*/ 191294 w 503885"/>
                    <a:gd name="connsiteY25" fmla="*/ 143830 h 163007"/>
                    <a:gd name="connsiteX26" fmla="*/ 204718 w 503885"/>
                    <a:gd name="connsiteY26" fmla="*/ 145267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7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59 h 163007"/>
                    <a:gd name="connsiteX32" fmla="*/ 271360 w 503885"/>
                    <a:gd name="connsiteY32" fmla="*/ 152459 h 163007"/>
                    <a:gd name="connsiteX33" fmla="*/ 275195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7 w 503885"/>
                    <a:gd name="connsiteY36" fmla="*/ 158213 h 163007"/>
                    <a:gd name="connsiteX37" fmla="*/ 351904 w 503885"/>
                    <a:gd name="connsiteY37" fmla="*/ 158213 h 163007"/>
                    <a:gd name="connsiteX38" fmla="*/ 358137 w 503885"/>
                    <a:gd name="connsiteY38" fmla="*/ 158692 h 163007"/>
                    <a:gd name="connsiteX39" fmla="*/ 380191 w 503885"/>
                    <a:gd name="connsiteY39" fmla="*/ 159651 h 163007"/>
                    <a:gd name="connsiteX40" fmla="*/ 390259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8 h 163007"/>
                    <a:gd name="connsiteX44" fmla="*/ 458818 w 503885"/>
                    <a:gd name="connsiteY44" fmla="*/ 162528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7"/>
                        <a:pt x="1439" y="103557"/>
                      </a:cubicBezTo>
                      <a:cubicBezTo>
                        <a:pt x="3836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9" y="116501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8" y="118899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4" y="125611"/>
                      </a:cubicBezTo>
                      <a:cubicBezTo>
                        <a:pt x="88215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2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6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8" y="140953"/>
                        <a:pt x="175952" y="141912"/>
                        <a:pt x="180268" y="142392"/>
                      </a:cubicBezTo>
                      <a:cubicBezTo>
                        <a:pt x="184102" y="142870"/>
                        <a:pt x="187459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7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7" y="147665"/>
                        <a:pt x="231087" y="148624"/>
                        <a:pt x="239237" y="149103"/>
                      </a:cubicBezTo>
                      <a:cubicBezTo>
                        <a:pt x="240197" y="149103"/>
                        <a:pt x="241634" y="149583"/>
                        <a:pt x="242594" y="149583"/>
                      </a:cubicBezTo>
                      <a:cubicBezTo>
                        <a:pt x="251703" y="150542"/>
                        <a:pt x="260811" y="151500"/>
                        <a:pt x="269921" y="152459"/>
                      </a:cubicBezTo>
                      <a:cubicBezTo>
                        <a:pt x="270400" y="152459"/>
                        <a:pt x="270880" y="152459"/>
                        <a:pt x="271360" y="152459"/>
                      </a:cubicBezTo>
                      <a:cubicBezTo>
                        <a:pt x="272797" y="152459"/>
                        <a:pt x="273757" y="152459"/>
                        <a:pt x="275195" y="152939"/>
                      </a:cubicBezTo>
                      <a:cubicBezTo>
                        <a:pt x="285743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7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1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8"/>
                        <a:pt x="441559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F97D5D13-5980-4119-9191-9D581413F57B}"/>
                    </a:ext>
                  </a:extLst>
                </p:cNvPr>
                <p:cNvSpPr/>
                <p:nvPr/>
              </p:nvSpPr>
              <p:spPr>
                <a:xfrm>
                  <a:off x="15998444" y="12308025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69 h 188771"/>
                    <a:gd name="connsiteX3" fmla="*/ 173335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6 h 188771"/>
                    <a:gd name="connsiteX7" fmla="*/ 347848 w 966097"/>
                    <a:gd name="connsiteY7" fmla="*/ 83119 h 188771"/>
                    <a:gd name="connsiteX8" fmla="*/ 350726 w 966097"/>
                    <a:gd name="connsiteY8" fmla="*/ 65859 h 188771"/>
                    <a:gd name="connsiteX9" fmla="*/ 413052 w 966097"/>
                    <a:gd name="connsiteY9" fmla="*/ 58668 h 188771"/>
                    <a:gd name="connsiteX10" fmla="*/ 420722 w 966097"/>
                    <a:gd name="connsiteY10" fmla="*/ 59626 h 188771"/>
                    <a:gd name="connsiteX11" fmla="*/ 453324 w 966097"/>
                    <a:gd name="connsiteY11" fmla="*/ 65379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49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3 w 966097"/>
                    <a:gd name="connsiteY16" fmla="*/ 50996 h 188771"/>
                    <a:gd name="connsiteX17" fmla="*/ 279769 w 966097"/>
                    <a:gd name="connsiteY17" fmla="*/ 61065 h 188771"/>
                    <a:gd name="connsiteX18" fmla="*/ 278810 w 966097"/>
                    <a:gd name="connsiteY18" fmla="*/ 103255 h 188771"/>
                    <a:gd name="connsiteX19" fmla="*/ 636467 w 966097"/>
                    <a:gd name="connsiteY19" fmla="*/ 106131 h 188771"/>
                    <a:gd name="connsiteX20" fmla="*/ 633112 w 966097"/>
                    <a:gd name="connsiteY20" fmla="*/ 123391 h 188771"/>
                    <a:gd name="connsiteX21" fmla="*/ 559279 w 966097"/>
                    <a:gd name="connsiteY21" fmla="*/ 133460 h 188771"/>
                    <a:gd name="connsiteX22" fmla="*/ 532910 w 966097"/>
                    <a:gd name="connsiteY22" fmla="*/ 130103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5 w 966097"/>
                    <a:gd name="connsiteY25" fmla="*/ 151677 h 188771"/>
                    <a:gd name="connsiteX26" fmla="*/ 675781 w 966097"/>
                    <a:gd name="connsiteY26" fmla="*/ 135857 h 188771"/>
                    <a:gd name="connsiteX27" fmla="*/ 719890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5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69"/>
                      </a:cubicBezTo>
                      <a:cubicBezTo>
                        <a:pt x="682493" y="196745"/>
                        <a:pt x="378053" y="199142"/>
                        <a:pt x="173335" y="163184"/>
                      </a:cubicBezTo>
                      <a:cubicBezTo>
                        <a:pt x="-31384" y="127706"/>
                        <a:pt x="-58712" y="68256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6"/>
                      </a:cubicBezTo>
                      <a:cubicBezTo>
                        <a:pt x="563114" y="61065"/>
                        <a:pt x="419764" y="96064"/>
                        <a:pt x="347848" y="83119"/>
                      </a:cubicBezTo>
                      <a:cubicBezTo>
                        <a:pt x="321960" y="78804"/>
                        <a:pt x="324835" y="71612"/>
                        <a:pt x="350726" y="65859"/>
                      </a:cubicBezTo>
                      <a:cubicBezTo>
                        <a:pt x="373259" y="60585"/>
                        <a:pt x="391956" y="58668"/>
                        <a:pt x="413052" y="58668"/>
                      </a:cubicBezTo>
                      <a:cubicBezTo>
                        <a:pt x="416408" y="59147"/>
                        <a:pt x="419764" y="59626"/>
                        <a:pt x="420722" y="59626"/>
                      </a:cubicBezTo>
                      <a:lnTo>
                        <a:pt x="453324" y="65379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4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3" y="50996"/>
                      </a:lnTo>
                      <a:lnTo>
                        <a:pt x="279769" y="61065"/>
                      </a:lnTo>
                      <a:cubicBezTo>
                        <a:pt x="220319" y="74968"/>
                        <a:pt x="211210" y="91269"/>
                        <a:pt x="278810" y="103255"/>
                      </a:cubicBezTo>
                      <a:cubicBezTo>
                        <a:pt x="419764" y="127706"/>
                        <a:pt x="556882" y="92228"/>
                        <a:pt x="636467" y="106131"/>
                      </a:cubicBezTo>
                      <a:cubicBezTo>
                        <a:pt x="666192" y="111405"/>
                        <a:pt x="657083" y="118117"/>
                        <a:pt x="633112" y="123391"/>
                      </a:cubicBezTo>
                      <a:cubicBezTo>
                        <a:pt x="595716" y="131541"/>
                        <a:pt x="564074" y="133460"/>
                        <a:pt x="559279" y="133460"/>
                      </a:cubicBezTo>
                      <a:cubicBezTo>
                        <a:pt x="546814" y="132021"/>
                        <a:pt x="534348" y="130583"/>
                        <a:pt x="532910" y="130103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5" y="151677"/>
                      </a:lnTo>
                      <a:cubicBezTo>
                        <a:pt x="557361" y="151677"/>
                        <a:pt x="614414" y="147843"/>
                        <a:pt x="675781" y="135857"/>
                      </a:cubicBezTo>
                      <a:lnTo>
                        <a:pt x="719890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24A80B41-B167-407F-A78D-EE1BCF2F6782}"/>
                    </a:ext>
                  </a:extLst>
                </p:cNvPr>
                <p:cNvSpPr/>
                <p:nvPr/>
              </p:nvSpPr>
              <p:spPr>
                <a:xfrm>
                  <a:off x="15928218" y="12294473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40 h 216355"/>
                    <a:gd name="connsiteX7" fmla="*/ 182672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2"/>
                        <a:pt x="-67112" y="77973"/>
                        <a:pt x="128497" y="34345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6"/>
                        <a:pt x="1067707" y="74617"/>
                        <a:pt x="862989" y="39140"/>
                      </a:cubicBezTo>
                      <a:cubicBezTo>
                        <a:pt x="658272" y="3661"/>
                        <a:pt x="353831" y="5579"/>
                        <a:pt x="182672" y="43454"/>
                      </a:cubicBezTo>
                      <a:cubicBezTo>
                        <a:pt x="11515" y="81329"/>
                        <a:pt x="38842" y="141258"/>
                        <a:pt x="243561" y="176737"/>
                      </a:cubicBezTo>
                      <a:cubicBezTo>
                        <a:pt x="448279" y="212694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95" name="Graphic 6">
                  <a:extLst>
                    <a:ext uri="{FF2B5EF4-FFF2-40B4-BE49-F238E27FC236}">
                      <a16:creationId xmlns:a16="http://schemas.microsoft.com/office/drawing/2014/main" id="{7628E864-90B1-4202-AFCC-1698A8445076}"/>
                    </a:ext>
                  </a:extLst>
                </p:cNvPr>
                <p:cNvGrpSpPr/>
                <p:nvPr/>
              </p:nvGrpSpPr>
              <p:grpSpPr>
                <a:xfrm>
                  <a:off x="15998245" y="12309650"/>
                  <a:ext cx="964600" cy="162997"/>
                  <a:chOff x="15998245" y="12309650"/>
                  <a:chExt cx="964600" cy="162997"/>
                </a:xfrm>
                <a:solidFill>
                  <a:srgbClr val="F79A0F"/>
                </a:solidFill>
              </p:grpSpPr>
              <p:sp>
                <p:nvSpPr>
                  <p:cNvPr id="697" name="Freeform: Shape 696">
                    <a:extLst>
                      <a:ext uri="{FF2B5EF4-FFF2-40B4-BE49-F238E27FC236}">
                        <a16:creationId xmlns:a16="http://schemas.microsoft.com/office/drawing/2014/main" id="{ED943D18-69FF-4DDB-B759-CF63619C83CC}"/>
                      </a:ext>
                    </a:extLst>
                  </p:cNvPr>
                  <p:cNvSpPr/>
                  <p:nvPr/>
                </p:nvSpPr>
                <p:spPr>
                  <a:xfrm>
                    <a:off x="16477178" y="12447238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7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2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7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98" name="Freeform: Shape 697">
                    <a:extLst>
                      <a:ext uri="{FF2B5EF4-FFF2-40B4-BE49-F238E27FC236}">
                        <a16:creationId xmlns:a16="http://schemas.microsoft.com/office/drawing/2014/main" id="{0BD82997-AAF9-41CB-9B73-09EA0660E039}"/>
                      </a:ext>
                    </a:extLst>
                  </p:cNvPr>
                  <p:cNvSpPr/>
                  <p:nvPr/>
                </p:nvSpPr>
                <p:spPr>
                  <a:xfrm>
                    <a:off x="16224517" y="12359021"/>
                    <a:ext cx="58969" cy="18218"/>
                  </a:xfrm>
                  <a:custGeom>
                    <a:avLst/>
                    <a:gdLst>
                      <a:gd name="connsiteX0" fmla="*/ 0 w 58969"/>
                      <a:gd name="connsiteY0" fmla="*/ 0 h 18218"/>
                      <a:gd name="connsiteX1" fmla="*/ 11506 w 58969"/>
                      <a:gd name="connsiteY1" fmla="*/ 12946 h 18218"/>
                      <a:gd name="connsiteX2" fmla="*/ 40272 w 58969"/>
                      <a:gd name="connsiteY2" fmla="*/ 18219 h 18218"/>
                      <a:gd name="connsiteX3" fmla="*/ 58969 w 58969"/>
                      <a:gd name="connsiteY3" fmla="*/ 13424 h 18218"/>
                      <a:gd name="connsiteX4" fmla="*/ 0 w 58969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69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69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99" name="Freeform: Shape 698">
                    <a:extLst>
                      <a:ext uri="{FF2B5EF4-FFF2-40B4-BE49-F238E27FC236}">
                        <a16:creationId xmlns:a16="http://schemas.microsoft.com/office/drawing/2014/main" id="{CD64E70B-D965-4963-AFDD-84D8DB6A9F19}"/>
                      </a:ext>
                    </a:extLst>
                  </p:cNvPr>
                  <p:cNvSpPr/>
                  <p:nvPr/>
                </p:nvSpPr>
                <p:spPr>
                  <a:xfrm>
                    <a:off x="15998245" y="12309650"/>
                    <a:ext cx="964600" cy="104985"/>
                  </a:xfrm>
                  <a:custGeom>
                    <a:avLst/>
                    <a:gdLst>
                      <a:gd name="connsiteX0" fmla="*/ 117920 w 964600"/>
                      <a:gd name="connsiteY0" fmla="*/ 39304 h 104985"/>
                      <a:gd name="connsiteX1" fmla="*/ 798236 w 964600"/>
                      <a:gd name="connsiteY1" fmla="*/ 34988 h 104985"/>
                      <a:gd name="connsiteX2" fmla="*/ 964600 w 964600"/>
                      <a:gd name="connsiteY2" fmla="*/ 93000 h 104985"/>
                      <a:gd name="connsiteX3" fmla="*/ 792483 w 964600"/>
                      <a:gd name="connsiteY3" fmla="*/ 25399 h 104985"/>
                      <a:gd name="connsiteX4" fmla="*/ 112167 w 964600"/>
                      <a:gd name="connsiteY4" fmla="*/ 29715 h 104985"/>
                      <a:gd name="connsiteX5" fmla="*/ 7170 w 964600"/>
                      <a:gd name="connsiteY5" fmla="*/ 104986 h 104985"/>
                      <a:gd name="connsiteX6" fmla="*/ 117920 w 964600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600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3" y="71426"/>
                          <a:pt x="964600" y="93000"/>
                        </a:cubicBezTo>
                        <a:cubicBezTo>
                          <a:pt x="955970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7" y="29715"/>
                        </a:cubicBezTo>
                        <a:cubicBezTo>
                          <a:pt x="17718" y="50810"/>
                          <a:pt x="-16322" y="78617"/>
                          <a:pt x="7170" y="104986"/>
                        </a:cubicBezTo>
                        <a:cubicBezTo>
                          <a:pt x="-1459" y="81494"/>
                          <a:pt x="34977" y="5800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00" name="Freeform: Shape 699">
                    <a:extLst>
                      <a:ext uri="{FF2B5EF4-FFF2-40B4-BE49-F238E27FC236}">
                        <a16:creationId xmlns:a16="http://schemas.microsoft.com/office/drawing/2014/main" id="{4B629BC6-B36B-4A37-800C-ABEAD3048C5F}"/>
                      </a:ext>
                    </a:extLst>
                  </p:cNvPr>
                  <p:cNvSpPr/>
                  <p:nvPr/>
                </p:nvSpPr>
                <p:spPr>
                  <a:xfrm>
                    <a:off x="16241889" y="12403130"/>
                    <a:ext cx="417349" cy="29945"/>
                  </a:xfrm>
                  <a:custGeom>
                    <a:avLst/>
                    <a:gdLst>
                      <a:gd name="connsiteX0" fmla="*/ 46872 w 417349"/>
                      <a:gd name="connsiteY0" fmla="*/ 21095 h 29945"/>
                      <a:gd name="connsiteX1" fmla="*/ 404530 w 417349"/>
                      <a:gd name="connsiteY1" fmla="*/ 23972 h 29945"/>
                      <a:gd name="connsiteX2" fmla="*/ 413639 w 417349"/>
                      <a:gd name="connsiteY2" fmla="*/ 25889 h 29945"/>
                      <a:gd name="connsiteX3" fmla="*/ 398776 w 417349"/>
                      <a:gd name="connsiteY3" fmla="*/ 14383 h 29945"/>
                      <a:gd name="connsiteX4" fmla="*/ 41119 w 417349"/>
                      <a:gd name="connsiteY4" fmla="*/ 11506 h 29945"/>
                      <a:gd name="connsiteX5" fmla="*/ 367 w 417349"/>
                      <a:gd name="connsiteY5" fmla="*/ 0 h 29945"/>
                      <a:gd name="connsiteX6" fmla="*/ 46872 w 417349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49" h="29945">
                        <a:moveTo>
                          <a:pt x="46872" y="21095"/>
                        </a:moveTo>
                        <a:cubicBezTo>
                          <a:pt x="187825" y="45546"/>
                          <a:pt x="324943" y="10067"/>
                          <a:pt x="404530" y="23972"/>
                        </a:cubicBezTo>
                        <a:cubicBezTo>
                          <a:pt x="407886" y="24450"/>
                          <a:pt x="411241" y="25409"/>
                          <a:pt x="413639" y="25889"/>
                        </a:cubicBezTo>
                        <a:cubicBezTo>
                          <a:pt x="420830" y="22053"/>
                          <a:pt x="418433" y="17739"/>
                          <a:pt x="398776" y="14383"/>
                        </a:cubicBezTo>
                        <a:cubicBezTo>
                          <a:pt x="319190" y="479"/>
                          <a:pt x="181593" y="35958"/>
                          <a:pt x="41119" y="11506"/>
                        </a:cubicBezTo>
                        <a:cubicBezTo>
                          <a:pt x="20983" y="8150"/>
                          <a:pt x="7558" y="3835"/>
                          <a:pt x="367" y="0"/>
                        </a:cubicBezTo>
                        <a:cubicBezTo>
                          <a:pt x="-2510" y="7670"/>
                          <a:pt x="11394" y="14862"/>
                          <a:pt x="46872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01" name="Freeform: Shape 700">
                    <a:extLst>
                      <a:ext uri="{FF2B5EF4-FFF2-40B4-BE49-F238E27FC236}">
                        <a16:creationId xmlns:a16="http://schemas.microsoft.com/office/drawing/2014/main" id="{23A31DFC-2D11-4EA7-A968-9F093CE6F266}"/>
                      </a:ext>
                    </a:extLst>
                  </p:cNvPr>
                  <p:cNvSpPr/>
                  <p:nvPr/>
                </p:nvSpPr>
                <p:spPr>
                  <a:xfrm>
                    <a:off x="16713540" y="12419430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2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3" y="7192"/>
                          <a:pt x="24450" y="13903"/>
                          <a:pt x="0" y="20616"/>
                        </a:cubicBezTo>
                        <a:lnTo>
                          <a:pt x="23012" y="24930"/>
                        </a:lnTo>
                        <a:cubicBezTo>
                          <a:pt x="46025" y="1678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702" name="Freeform: Shape 701">
                    <a:extLst>
                      <a:ext uri="{FF2B5EF4-FFF2-40B4-BE49-F238E27FC236}">
                        <a16:creationId xmlns:a16="http://schemas.microsoft.com/office/drawing/2014/main" id="{D0342156-329C-4146-B052-7982C3A996A5}"/>
                      </a:ext>
                    </a:extLst>
                  </p:cNvPr>
                  <p:cNvSpPr/>
                  <p:nvPr/>
                </p:nvSpPr>
                <p:spPr>
                  <a:xfrm>
                    <a:off x="16333932" y="12365734"/>
                    <a:ext cx="168656" cy="26847"/>
                  </a:xfrm>
                  <a:custGeom>
                    <a:avLst/>
                    <a:gdLst>
                      <a:gd name="connsiteX0" fmla="*/ 90987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1 w 168656"/>
                      <a:gd name="connsiteY2" fmla="*/ 11506 h 26847"/>
                      <a:gd name="connsiteX3" fmla="*/ 9483 w 168656"/>
                      <a:gd name="connsiteY3" fmla="*/ 26848 h 26847"/>
                      <a:gd name="connsiteX4" fmla="*/ 26744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2 w 168656"/>
                      <a:gd name="connsiteY7" fmla="*/ 20616 h 26847"/>
                      <a:gd name="connsiteX8" fmla="*/ 168656 w 168656"/>
                      <a:gd name="connsiteY8" fmla="*/ 12944 h 26847"/>
                      <a:gd name="connsiteX9" fmla="*/ 157149 w 168656"/>
                      <a:gd name="connsiteY9" fmla="*/ 0 h 26847"/>
                      <a:gd name="connsiteX10" fmla="*/ 123589 w 168656"/>
                      <a:gd name="connsiteY10" fmla="*/ 11027 h 26847"/>
                      <a:gd name="connsiteX11" fmla="*/ 90987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7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1" y="4794"/>
                          <a:pt x="44004" y="6712"/>
                          <a:pt x="20991" y="11506"/>
                        </a:cubicBezTo>
                        <a:cubicBezTo>
                          <a:pt x="-1543" y="16300"/>
                          <a:pt x="-6817" y="22533"/>
                          <a:pt x="9483" y="26848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7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DA9F7361-CE1E-4384-9FBF-E04F767299F9}"/>
                    </a:ext>
                  </a:extLst>
                </p:cNvPr>
                <p:cNvSpPr/>
                <p:nvPr/>
              </p:nvSpPr>
              <p:spPr>
                <a:xfrm>
                  <a:off x="16224517" y="12348474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5 w 529294"/>
                    <a:gd name="connsiteY2" fmla="*/ 13904 h 111708"/>
                    <a:gd name="connsiteX3" fmla="*/ 181225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3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5" y="13904"/>
                      </a:lnTo>
                      <a:cubicBezTo>
                        <a:pt x="116501" y="8630"/>
                        <a:pt x="151022" y="3836"/>
                        <a:pt x="181225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1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5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1" y="20616"/>
                        <a:pt x="471762" y="44108"/>
                      </a:cubicBezTo>
                      <a:cubicBezTo>
                        <a:pt x="543198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7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3" y="89175"/>
                        <a:pt x="307796" y="90134"/>
                      </a:cubicBezTo>
                      <a:cubicBezTo>
                        <a:pt x="309714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1" y="91572"/>
                        <a:pt x="407997" y="83422"/>
                      </a:cubicBezTo>
                      <a:cubicBezTo>
                        <a:pt x="431490" y="78148"/>
                        <a:pt x="440599" y="70956"/>
                        <a:pt x="411353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6" name="Graphic 6">
                <a:extLst>
                  <a:ext uri="{FF2B5EF4-FFF2-40B4-BE49-F238E27FC236}">
                    <a16:creationId xmlns:a16="http://schemas.microsoft.com/office/drawing/2014/main" id="{9C165A8F-CBBF-43BC-83E7-3D52A97C613D}"/>
                  </a:ext>
                </a:extLst>
              </p:cNvPr>
              <p:cNvGrpSpPr/>
              <p:nvPr/>
            </p:nvGrpSpPr>
            <p:grpSpPr>
              <a:xfrm>
                <a:off x="12018923" y="11566692"/>
                <a:ext cx="1110377" cy="315292"/>
                <a:chOff x="12018923" y="11566692"/>
                <a:chExt cx="1110377" cy="315292"/>
              </a:xfrm>
              <a:solidFill>
                <a:srgbClr val="000000"/>
              </a:solidFill>
            </p:grpSpPr>
            <p:sp>
              <p:nvSpPr>
                <p:cNvPr id="679" name="Freeform: Shape 678">
                  <a:extLst>
                    <a:ext uri="{FF2B5EF4-FFF2-40B4-BE49-F238E27FC236}">
                      <a16:creationId xmlns:a16="http://schemas.microsoft.com/office/drawing/2014/main" id="{616E59E7-C0EE-46DE-9C8F-2F365A3E0BEF}"/>
                    </a:ext>
                  </a:extLst>
                </p:cNvPr>
                <p:cNvSpPr/>
                <p:nvPr/>
              </p:nvSpPr>
              <p:spPr>
                <a:xfrm>
                  <a:off x="12018923" y="11580901"/>
                  <a:ext cx="1110369" cy="301083"/>
                </a:xfrm>
                <a:custGeom>
                  <a:avLst/>
                  <a:gdLst>
                    <a:gd name="connsiteX0" fmla="*/ 1095506 w 1110369"/>
                    <a:gd name="connsiteY0" fmla="*/ 220540 h 301083"/>
                    <a:gd name="connsiteX1" fmla="*/ 1098383 w 1110369"/>
                    <a:gd name="connsiteY1" fmla="*/ 217662 h 301083"/>
                    <a:gd name="connsiteX2" fmla="*/ 1099822 w 1110369"/>
                    <a:gd name="connsiteY2" fmla="*/ 216224 h 301083"/>
                    <a:gd name="connsiteX3" fmla="*/ 1101739 w 1110369"/>
                    <a:gd name="connsiteY3" fmla="*/ 213827 h 301083"/>
                    <a:gd name="connsiteX4" fmla="*/ 1102698 w 1110369"/>
                    <a:gd name="connsiteY4" fmla="*/ 212388 h 301083"/>
                    <a:gd name="connsiteX5" fmla="*/ 1104136 w 1110369"/>
                    <a:gd name="connsiteY5" fmla="*/ 209991 h 301083"/>
                    <a:gd name="connsiteX6" fmla="*/ 1105095 w 1110369"/>
                    <a:gd name="connsiteY6" fmla="*/ 208554 h 301083"/>
                    <a:gd name="connsiteX7" fmla="*/ 1106055 w 1110369"/>
                    <a:gd name="connsiteY7" fmla="*/ 205677 h 301083"/>
                    <a:gd name="connsiteX8" fmla="*/ 1106533 w 1110369"/>
                    <a:gd name="connsiteY8" fmla="*/ 204238 h 301083"/>
                    <a:gd name="connsiteX9" fmla="*/ 1107013 w 1110369"/>
                    <a:gd name="connsiteY9" fmla="*/ 199924 h 301083"/>
                    <a:gd name="connsiteX10" fmla="*/ 1110369 w 1110369"/>
                    <a:gd name="connsiteY10" fmla="*/ 101640 h 301083"/>
                    <a:gd name="connsiteX11" fmla="*/ 1109889 w 1110369"/>
                    <a:gd name="connsiteY11" fmla="*/ 105954 h 301083"/>
                    <a:gd name="connsiteX12" fmla="*/ 1109410 w 1110369"/>
                    <a:gd name="connsiteY12" fmla="*/ 107393 h 301083"/>
                    <a:gd name="connsiteX13" fmla="*/ 1108452 w 1110369"/>
                    <a:gd name="connsiteY13" fmla="*/ 110270 h 301083"/>
                    <a:gd name="connsiteX14" fmla="*/ 1107492 w 1110369"/>
                    <a:gd name="connsiteY14" fmla="*/ 111707 h 301083"/>
                    <a:gd name="connsiteX15" fmla="*/ 1106055 w 1110369"/>
                    <a:gd name="connsiteY15" fmla="*/ 114104 h 301083"/>
                    <a:gd name="connsiteX16" fmla="*/ 1105095 w 1110369"/>
                    <a:gd name="connsiteY16" fmla="*/ 115543 h 301083"/>
                    <a:gd name="connsiteX17" fmla="*/ 1103178 w 1110369"/>
                    <a:gd name="connsiteY17" fmla="*/ 117940 h 301083"/>
                    <a:gd name="connsiteX18" fmla="*/ 1101739 w 1110369"/>
                    <a:gd name="connsiteY18" fmla="*/ 119379 h 301083"/>
                    <a:gd name="connsiteX19" fmla="*/ 1098863 w 1110369"/>
                    <a:gd name="connsiteY19" fmla="*/ 122256 h 301083"/>
                    <a:gd name="connsiteX20" fmla="*/ 1097425 w 1110369"/>
                    <a:gd name="connsiteY20" fmla="*/ 123693 h 301083"/>
                    <a:gd name="connsiteX21" fmla="*/ 1093109 w 1110369"/>
                    <a:gd name="connsiteY21" fmla="*/ 127050 h 301083"/>
                    <a:gd name="connsiteX22" fmla="*/ 1092150 w 1110369"/>
                    <a:gd name="connsiteY22" fmla="*/ 128009 h 301083"/>
                    <a:gd name="connsiteX23" fmla="*/ 1085917 w 1110369"/>
                    <a:gd name="connsiteY23" fmla="*/ 132323 h 301083"/>
                    <a:gd name="connsiteX24" fmla="*/ 1084480 w 1110369"/>
                    <a:gd name="connsiteY24" fmla="*/ 133282 h 301083"/>
                    <a:gd name="connsiteX25" fmla="*/ 1079206 w 1110369"/>
                    <a:gd name="connsiteY25" fmla="*/ 136159 h 301083"/>
                    <a:gd name="connsiteX26" fmla="*/ 1076809 w 1110369"/>
                    <a:gd name="connsiteY26" fmla="*/ 137597 h 301083"/>
                    <a:gd name="connsiteX27" fmla="*/ 1071534 w 1110369"/>
                    <a:gd name="connsiteY27" fmla="*/ 140473 h 301083"/>
                    <a:gd name="connsiteX28" fmla="*/ 1068659 w 1110369"/>
                    <a:gd name="connsiteY28" fmla="*/ 141912 h 301083"/>
                    <a:gd name="connsiteX29" fmla="*/ 1061467 w 1110369"/>
                    <a:gd name="connsiteY29" fmla="*/ 144789 h 301083"/>
                    <a:gd name="connsiteX30" fmla="*/ 1060029 w 1110369"/>
                    <a:gd name="connsiteY30" fmla="*/ 145267 h 301083"/>
                    <a:gd name="connsiteX31" fmla="*/ 1058111 w 1110369"/>
                    <a:gd name="connsiteY31" fmla="*/ 146227 h 301083"/>
                    <a:gd name="connsiteX32" fmla="*/ 1047563 w 1110369"/>
                    <a:gd name="connsiteY32" fmla="*/ 150062 h 301083"/>
                    <a:gd name="connsiteX33" fmla="*/ 1043248 w 1110369"/>
                    <a:gd name="connsiteY33" fmla="*/ 151500 h 301083"/>
                    <a:gd name="connsiteX34" fmla="*/ 1038934 w 1110369"/>
                    <a:gd name="connsiteY34" fmla="*/ 152939 h 301083"/>
                    <a:gd name="connsiteX35" fmla="*/ 1040371 w 1110369"/>
                    <a:gd name="connsiteY35" fmla="*/ 100201 h 301083"/>
                    <a:gd name="connsiteX36" fmla="*/ 1040371 w 1110369"/>
                    <a:gd name="connsiteY36" fmla="*/ 100201 h 301083"/>
                    <a:gd name="connsiteX37" fmla="*/ 1040371 w 1110369"/>
                    <a:gd name="connsiteY37" fmla="*/ 100201 h 301083"/>
                    <a:gd name="connsiteX38" fmla="*/ 1040371 w 1110369"/>
                    <a:gd name="connsiteY38" fmla="*/ 100201 h 301083"/>
                    <a:gd name="connsiteX39" fmla="*/ 1040371 w 1110369"/>
                    <a:gd name="connsiteY39" fmla="*/ 100201 h 301083"/>
                    <a:gd name="connsiteX40" fmla="*/ 1039893 w 1110369"/>
                    <a:gd name="connsiteY40" fmla="*/ 95407 h 301083"/>
                    <a:gd name="connsiteX41" fmla="*/ 1039413 w 1110369"/>
                    <a:gd name="connsiteY41" fmla="*/ 93968 h 301083"/>
                    <a:gd name="connsiteX42" fmla="*/ 1037974 w 1110369"/>
                    <a:gd name="connsiteY42" fmla="*/ 90613 h 301083"/>
                    <a:gd name="connsiteX43" fmla="*/ 1037015 w 1110369"/>
                    <a:gd name="connsiteY43" fmla="*/ 89174 h 301083"/>
                    <a:gd name="connsiteX44" fmla="*/ 1034618 w 1110369"/>
                    <a:gd name="connsiteY44" fmla="*/ 85338 h 301083"/>
                    <a:gd name="connsiteX45" fmla="*/ 1034140 w 1110369"/>
                    <a:gd name="connsiteY45" fmla="*/ 84380 h 301083"/>
                    <a:gd name="connsiteX46" fmla="*/ 1029824 w 1110369"/>
                    <a:gd name="connsiteY46" fmla="*/ 79585 h 301083"/>
                    <a:gd name="connsiteX47" fmla="*/ 1028385 w 1110369"/>
                    <a:gd name="connsiteY47" fmla="*/ 78147 h 301083"/>
                    <a:gd name="connsiteX48" fmla="*/ 1024071 w 1110369"/>
                    <a:gd name="connsiteY48" fmla="*/ 74791 h 301083"/>
                    <a:gd name="connsiteX49" fmla="*/ 1022154 w 1110369"/>
                    <a:gd name="connsiteY49" fmla="*/ 73352 h 301083"/>
                    <a:gd name="connsiteX50" fmla="*/ 1016879 w 1110369"/>
                    <a:gd name="connsiteY50" fmla="*/ 69997 h 301083"/>
                    <a:gd name="connsiteX51" fmla="*/ 1014962 w 1110369"/>
                    <a:gd name="connsiteY51" fmla="*/ 69038 h 301083"/>
                    <a:gd name="connsiteX52" fmla="*/ 1014482 w 1110369"/>
                    <a:gd name="connsiteY52" fmla="*/ 68558 h 301083"/>
                    <a:gd name="connsiteX53" fmla="*/ 1012565 w 1110369"/>
                    <a:gd name="connsiteY53" fmla="*/ 67599 h 301083"/>
                    <a:gd name="connsiteX54" fmla="*/ 1004894 w 1110369"/>
                    <a:gd name="connsiteY54" fmla="*/ 63285 h 301083"/>
                    <a:gd name="connsiteX55" fmla="*/ 1001058 w 1110369"/>
                    <a:gd name="connsiteY55" fmla="*/ 61367 h 301083"/>
                    <a:gd name="connsiteX56" fmla="*/ 992428 w 1110369"/>
                    <a:gd name="connsiteY56" fmla="*/ 57532 h 301083"/>
                    <a:gd name="connsiteX57" fmla="*/ 989552 w 1110369"/>
                    <a:gd name="connsiteY57" fmla="*/ 56572 h 301083"/>
                    <a:gd name="connsiteX58" fmla="*/ 987634 w 1110369"/>
                    <a:gd name="connsiteY58" fmla="*/ 55614 h 301083"/>
                    <a:gd name="connsiteX59" fmla="*/ 981402 w 1110369"/>
                    <a:gd name="connsiteY59" fmla="*/ 53216 h 301083"/>
                    <a:gd name="connsiteX60" fmla="*/ 975169 w 1110369"/>
                    <a:gd name="connsiteY60" fmla="*/ 50819 h 301083"/>
                    <a:gd name="connsiteX61" fmla="*/ 967977 w 1110369"/>
                    <a:gd name="connsiteY61" fmla="*/ 48422 h 301083"/>
                    <a:gd name="connsiteX62" fmla="*/ 963183 w 1110369"/>
                    <a:gd name="connsiteY62" fmla="*/ 46984 h 301083"/>
                    <a:gd name="connsiteX63" fmla="*/ 960306 w 1110369"/>
                    <a:gd name="connsiteY63" fmla="*/ 46025 h 301083"/>
                    <a:gd name="connsiteX64" fmla="*/ 954553 w 1110369"/>
                    <a:gd name="connsiteY64" fmla="*/ 44108 h 301083"/>
                    <a:gd name="connsiteX65" fmla="*/ 945923 w 1110369"/>
                    <a:gd name="connsiteY65" fmla="*/ 41711 h 301083"/>
                    <a:gd name="connsiteX66" fmla="*/ 939211 w 1110369"/>
                    <a:gd name="connsiteY66" fmla="*/ 39792 h 301083"/>
                    <a:gd name="connsiteX67" fmla="*/ 934896 w 1110369"/>
                    <a:gd name="connsiteY67" fmla="*/ 38833 h 301083"/>
                    <a:gd name="connsiteX68" fmla="*/ 929143 w 1110369"/>
                    <a:gd name="connsiteY68" fmla="*/ 37395 h 301083"/>
                    <a:gd name="connsiteX69" fmla="*/ 922910 w 1110369"/>
                    <a:gd name="connsiteY69" fmla="*/ 35958 h 301083"/>
                    <a:gd name="connsiteX70" fmla="*/ 911404 w 1110369"/>
                    <a:gd name="connsiteY70" fmla="*/ 33080 h 301083"/>
                    <a:gd name="connsiteX71" fmla="*/ 905651 w 1110369"/>
                    <a:gd name="connsiteY71" fmla="*/ 31642 h 301083"/>
                    <a:gd name="connsiteX72" fmla="*/ 904213 w 1110369"/>
                    <a:gd name="connsiteY72" fmla="*/ 31163 h 301083"/>
                    <a:gd name="connsiteX73" fmla="*/ 887432 w 1110369"/>
                    <a:gd name="connsiteY73" fmla="*/ 27806 h 301083"/>
                    <a:gd name="connsiteX74" fmla="*/ 885994 w 1110369"/>
                    <a:gd name="connsiteY74" fmla="*/ 27327 h 301083"/>
                    <a:gd name="connsiteX75" fmla="*/ 870172 w 1110369"/>
                    <a:gd name="connsiteY75" fmla="*/ 24450 h 301083"/>
                    <a:gd name="connsiteX76" fmla="*/ 866338 w 1110369"/>
                    <a:gd name="connsiteY76" fmla="*/ 23972 h 301083"/>
                    <a:gd name="connsiteX77" fmla="*/ 849078 w 1110369"/>
                    <a:gd name="connsiteY77" fmla="*/ 21095 h 301083"/>
                    <a:gd name="connsiteX78" fmla="*/ 843325 w 1110369"/>
                    <a:gd name="connsiteY78" fmla="*/ 20136 h 301083"/>
                    <a:gd name="connsiteX79" fmla="*/ 832777 w 1110369"/>
                    <a:gd name="connsiteY79" fmla="*/ 18697 h 301083"/>
                    <a:gd name="connsiteX80" fmla="*/ 831339 w 1110369"/>
                    <a:gd name="connsiteY80" fmla="*/ 18697 h 301083"/>
                    <a:gd name="connsiteX81" fmla="*/ 813600 w 1110369"/>
                    <a:gd name="connsiteY81" fmla="*/ 16300 h 301083"/>
                    <a:gd name="connsiteX82" fmla="*/ 811203 w 1110369"/>
                    <a:gd name="connsiteY82" fmla="*/ 15820 h 301083"/>
                    <a:gd name="connsiteX83" fmla="*/ 790587 w 1110369"/>
                    <a:gd name="connsiteY83" fmla="*/ 13423 h 301083"/>
                    <a:gd name="connsiteX84" fmla="*/ 789628 w 1110369"/>
                    <a:gd name="connsiteY84" fmla="*/ 13423 h 301083"/>
                    <a:gd name="connsiteX85" fmla="*/ 785793 w 1110369"/>
                    <a:gd name="connsiteY85" fmla="*/ 12944 h 301083"/>
                    <a:gd name="connsiteX86" fmla="*/ 767574 w 1110369"/>
                    <a:gd name="connsiteY86" fmla="*/ 11026 h 301083"/>
                    <a:gd name="connsiteX87" fmla="*/ 759903 w 1110369"/>
                    <a:gd name="connsiteY87" fmla="*/ 10067 h 301083"/>
                    <a:gd name="connsiteX88" fmla="*/ 743602 w 1110369"/>
                    <a:gd name="connsiteY88" fmla="*/ 8629 h 301083"/>
                    <a:gd name="connsiteX89" fmla="*/ 738808 w 1110369"/>
                    <a:gd name="connsiteY89" fmla="*/ 8150 h 301083"/>
                    <a:gd name="connsiteX90" fmla="*/ 736411 w 1110369"/>
                    <a:gd name="connsiteY90" fmla="*/ 8150 h 301083"/>
                    <a:gd name="connsiteX91" fmla="*/ 706206 w 1110369"/>
                    <a:gd name="connsiteY91" fmla="*/ 5753 h 301083"/>
                    <a:gd name="connsiteX92" fmla="*/ 700453 w 1110369"/>
                    <a:gd name="connsiteY92" fmla="*/ 5273 h 301083"/>
                    <a:gd name="connsiteX93" fmla="*/ 668810 w 1110369"/>
                    <a:gd name="connsiteY93" fmla="*/ 3356 h 301083"/>
                    <a:gd name="connsiteX94" fmla="*/ 668331 w 1110369"/>
                    <a:gd name="connsiteY94" fmla="*/ 3356 h 301083"/>
                    <a:gd name="connsiteX95" fmla="*/ 665454 w 1110369"/>
                    <a:gd name="connsiteY95" fmla="*/ 3356 h 301083"/>
                    <a:gd name="connsiteX96" fmla="*/ 642441 w 1110369"/>
                    <a:gd name="connsiteY96" fmla="*/ 2397 h 301083"/>
                    <a:gd name="connsiteX97" fmla="*/ 634771 w 1110369"/>
                    <a:gd name="connsiteY97" fmla="*/ 1917 h 301083"/>
                    <a:gd name="connsiteX98" fmla="*/ 612717 w 1110369"/>
                    <a:gd name="connsiteY98" fmla="*/ 959 h 301083"/>
                    <a:gd name="connsiteX99" fmla="*/ 607922 w 1110369"/>
                    <a:gd name="connsiteY99" fmla="*/ 959 h 301083"/>
                    <a:gd name="connsiteX100" fmla="*/ 581553 w 1110369"/>
                    <a:gd name="connsiteY100" fmla="*/ 479 h 301083"/>
                    <a:gd name="connsiteX101" fmla="*/ 574842 w 1110369"/>
                    <a:gd name="connsiteY101" fmla="*/ 479 h 301083"/>
                    <a:gd name="connsiteX102" fmla="*/ 554226 w 1110369"/>
                    <a:gd name="connsiteY102" fmla="*/ 0 h 301083"/>
                    <a:gd name="connsiteX103" fmla="*/ 547034 w 1110369"/>
                    <a:gd name="connsiteY103" fmla="*/ 0 h 301083"/>
                    <a:gd name="connsiteX104" fmla="*/ 542720 w 1110369"/>
                    <a:gd name="connsiteY104" fmla="*/ 0 h 301083"/>
                    <a:gd name="connsiteX105" fmla="*/ 542720 w 1110369"/>
                    <a:gd name="connsiteY105" fmla="*/ 0 h 301083"/>
                    <a:gd name="connsiteX106" fmla="*/ 542720 w 1110369"/>
                    <a:gd name="connsiteY106" fmla="*/ 0 h 301083"/>
                    <a:gd name="connsiteX107" fmla="*/ 542720 w 1110369"/>
                    <a:gd name="connsiteY107" fmla="*/ 0 h 301083"/>
                    <a:gd name="connsiteX108" fmla="*/ 526419 w 1110369"/>
                    <a:gd name="connsiteY108" fmla="*/ 0 h 301083"/>
                    <a:gd name="connsiteX109" fmla="*/ 519227 w 1110369"/>
                    <a:gd name="connsiteY109" fmla="*/ 0 h 301083"/>
                    <a:gd name="connsiteX110" fmla="*/ 491900 w 1110369"/>
                    <a:gd name="connsiteY110" fmla="*/ 479 h 301083"/>
                    <a:gd name="connsiteX111" fmla="*/ 485667 w 1110369"/>
                    <a:gd name="connsiteY111" fmla="*/ 479 h 301083"/>
                    <a:gd name="connsiteX112" fmla="*/ 464572 w 1110369"/>
                    <a:gd name="connsiteY112" fmla="*/ 959 h 301083"/>
                    <a:gd name="connsiteX113" fmla="*/ 454983 w 1110369"/>
                    <a:gd name="connsiteY113" fmla="*/ 1437 h 301083"/>
                    <a:gd name="connsiteX114" fmla="*/ 437245 w 1110369"/>
                    <a:gd name="connsiteY114" fmla="*/ 1917 h 301083"/>
                    <a:gd name="connsiteX115" fmla="*/ 432450 w 1110369"/>
                    <a:gd name="connsiteY115" fmla="*/ 1917 h 301083"/>
                    <a:gd name="connsiteX116" fmla="*/ 428135 w 1110369"/>
                    <a:gd name="connsiteY116" fmla="*/ 1917 h 301083"/>
                    <a:gd name="connsiteX117" fmla="*/ 398890 w 1110369"/>
                    <a:gd name="connsiteY117" fmla="*/ 3356 h 301083"/>
                    <a:gd name="connsiteX118" fmla="*/ 396013 w 1110369"/>
                    <a:gd name="connsiteY118" fmla="*/ 3356 h 301083"/>
                    <a:gd name="connsiteX119" fmla="*/ 365329 w 1110369"/>
                    <a:gd name="connsiteY119" fmla="*/ 5273 h 301083"/>
                    <a:gd name="connsiteX120" fmla="*/ 361972 w 1110369"/>
                    <a:gd name="connsiteY120" fmla="*/ 5273 h 301083"/>
                    <a:gd name="connsiteX121" fmla="*/ 356220 w 1110369"/>
                    <a:gd name="connsiteY121" fmla="*/ 5753 h 301083"/>
                    <a:gd name="connsiteX122" fmla="*/ 341837 w 1110369"/>
                    <a:gd name="connsiteY122" fmla="*/ 6712 h 301083"/>
                    <a:gd name="connsiteX123" fmla="*/ 331769 w 1110369"/>
                    <a:gd name="connsiteY123" fmla="*/ 7670 h 301083"/>
                    <a:gd name="connsiteX124" fmla="*/ 317865 w 1110369"/>
                    <a:gd name="connsiteY124" fmla="*/ 9109 h 301083"/>
                    <a:gd name="connsiteX125" fmla="*/ 311632 w 1110369"/>
                    <a:gd name="connsiteY125" fmla="*/ 9589 h 301083"/>
                    <a:gd name="connsiteX126" fmla="*/ 307797 w 1110369"/>
                    <a:gd name="connsiteY126" fmla="*/ 10067 h 301083"/>
                    <a:gd name="connsiteX127" fmla="*/ 297729 w 1110369"/>
                    <a:gd name="connsiteY127" fmla="*/ 11026 h 301083"/>
                    <a:gd name="connsiteX128" fmla="*/ 286702 w 1110369"/>
                    <a:gd name="connsiteY128" fmla="*/ 12465 h 301083"/>
                    <a:gd name="connsiteX129" fmla="*/ 276634 w 1110369"/>
                    <a:gd name="connsiteY129" fmla="*/ 13903 h 301083"/>
                    <a:gd name="connsiteX130" fmla="*/ 269921 w 1110369"/>
                    <a:gd name="connsiteY130" fmla="*/ 14862 h 301083"/>
                    <a:gd name="connsiteX131" fmla="*/ 265607 w 1110369"/>
                    <a:gd name="connsiteY131" fmla="*/ 15342 h 301083"/>
                    <a:gd name="connsiteX132" fmla="*/ 257457 w 1110369"/>
                    <a:gd name="connsiteY132" fmla="*/ 16300 h 301083"/>
                    <a:gd name="connsiteX133" fmla="*/ 245950 w 1110369"/>
                    <a:gd name="connsiteY133" fmla="*/ 17739 h 301083"/>
                    <a:gd name="connsiteX134" fmla="*/ 238280 w 1110369"/>
                    <a:gd name="connsiteY134" fmla="*/ 19177 h 301083"/>
                    <a:gd name="connsiteX135" fmla="*/ 233964 w 1110369"/>
                    <a:gd name="connsiteY135" fmla="*/ 19656 h 301083"/>
                    <a:gd name="connsiteX136" fmla="*/ 227252 w 1110369"/>
                    <a:gd name="connsiteY136" fmla="*/ 20615 h 301083"/>
                    <a:gd name="connsiteX137" fmla="*/ 220540 w 1110369"/>
                    <a:gd name="connsiteY137" fmla="*/ 22053 h 301083"/>
                    <a:gd name="connsiteX138" fmla="*/ 209034 w 1110369"/>
                    <a:gd name="connsiteY138" fmla="*/ 24450 h 301083"/>
                    <a:gd name="connsiteX139" fmla="*/ 203281 w 1110369"/>
                    <a:gd name="connsiteY139" fmla="*/ 25409 h 301083"/>
                    <a:gd name="connsiteX140" fmla="*/ 201842 w 1110369"/>
                    <a:gd name="connsiteY140" fmla="*/ 25889 h 301083"/>
                    <a:gd name="connsiteX141" fmla="*/ 186500 w 1110369"/>
                    <a:gd name="connsiteY141" fmla="*/ 29245 h 301083"/>
                    <a:gd name="connsiteX142" fmla="*/ 172117 w 1110369"/>
                    <a:gd name="connsiteY142" fmla="*/ 32601 h 301083"/>
                    <a:gd name="connsiteX143" fmla="*/ 171638 w 1110369"/>
                    <a:gd name="connsiteY143" fmla="*/ 32601 h 301083"/>
                    <a:gd name="connsiteX144" fmla="*/ 168282 w 1110369"/>
                    <a:gd name="connsiteY144" fmla="*/ 33560 h 301083"/>
                    <a:gd name="connsiteX145" fmla="*/ 158693 w 1110369"/>
                    <a:gd name="connsiteY145" fmla="*/ 35958 h 301083"/>
                    <a:gd name="connsiteX146" fmla="*/ 153899 w 1110369"/>
                    <a:gd name="connsiteY146" fmla="*/ 37395 h 301083"/>
                    <a:gd name="connsiteX147" fmla="*/ 146227 w 1110369"/>
                    <a:gd name="connsiteY147" fmla="*/ 39792 h 301083"/>
                    <a:gd name="connsiteX148" fmla="*/ 144310 w 1110369"/>
                    <a:gd name="connsiteY148" fmla="*/ 40272 h 301083"/>
                    <a:gd name="connsiteX149" fmla="*/ 141913 w 1110369"/>
                    <a:gd name="connsiteY149" fmla="*/ 41231 h 301083"/>
                    <a:gd name="connsiteX150" fmla="*/ 133283 w 1110369"/>
                    <a:gd name="connsiteY150" fmla="*/ 44108 h 301083"/>
                    <a:gd name="connsiteX151" fmla="*/ 129447 w 1110369"/>
                    <a:gd name="connsiteY151" fmla="*/ 45546 h 301083"/>
                    <a:gd name="connsiteX152" fmla="*/ 120338 w 1110369"/>
                    <a:gd name="connsiteY152" fmla="*/ 48902 h 301083"/>
                    <a:gd name="connsiteX153" fmla="*/ 118900 w 1110369"/>
                    <a:gd name="connsiteY153" fmla="*/ 49381 h 301083"/>
                    <a:gd name="connsiteX154" fmla="*/ 118421 w 1110369"/>
                    <a:gd name="connsiteY154" fmla="*/ 49381 h 301083"/>
                    <a:gd name="connsiteX155" fmla="*/ 116983 w 1110369"/>
                    <a:gd name="connsiteY155" fmla="*/ 49861 h 301083"/>
                    <a:gd name="connsiteX156" fmla="*/ 110750 w 1110369"/>
                    <a:gd name="connsiteY156" fmla="*/ 52738 h 301083"/>
                    <a:gd name="connsiteX157" fmla="*/ 108352 w 1110369"/>
                    <a:gd name="connsiteY157" fmla="*/ 53696 h 301083"/>
                    <a:gd name="connsiteX158" fmla="*/ 103558 w 1110369"/>
                    <a:gd name="connsiteY158" fmla="*/ 56094 h 301083"/>
                    <a:gd name="connsiteX159" fmla="*/ 101641 w 1110369"/>
                    <a:gd name="connsiteY159" fmla="*/ 57052 h 301083"/>
                    <a:gd name="connsiteX160" fmla="*/ 96847 w 1110369"/>
                    <a:gd name="connsiteY160" fmla="*/ 59929 h 301083"/>
                    <a:gd name="connsiteX161" fmla="*/ 95408 w 1110369"/>
                    <a:gd name="connsiteY161" fmla="*/ 60888 h 301083"/>
                    <a:gd name="connsiteX162" fmla="*/ 94928 w 1110369"/>
                    <a:gd name="connsiteY162" fmla="*/ 60888 h 301083"/>
                    <a:gd name="connsiteX163" fmla="*/ 90134 w 1110369"/>
                    <a:gd name="connsiteY163" fmla="*/ 64244 h 301083"/>
                    <a:gd name="connsiteX164" fmla="*/ 89175 w 1110369"/>
                    <a:gd name="connsiteY164" fmla="*/ 65202 h 301083"/>
                    <a:gd name="connsiteX165" fmla="*/ 85339 w 1110369"/>
                    <a:gd name="connsiteY165" fmla="*/ 68079 h 301083"/>
                    <a:gd name="connsiteX166" fmla="*/ 83901 w 1110369"/>
                    <a:gd name="connsiteY166" fmla="*/ 69518 h 301083"/>
                    <a:gd name="connsiteX167" fmla="*/ 81504 w 1110369"/>
                    <a:gd name="connsiteY167" fmla="*/ 71915 h 301083"/>
                    <a:gd name="connsiteX168" fmla="*/ 80066 w 1110369"/>
                    <a:gd name="connsiteY168" fmla="*/ 73352 h 301083"/>
                    <a:gd name="connsiteX169" fmla="*/ 78148 w 1110369"/>
                    <a:gd name="connsiteY169" fmla="*/ 75750 h 301083"/>
                    <a:gd name="connsiteX170" fmla="*/ 77189 w 1110369"/>
                    <a:gd name="connsiteY170" fmla="*/ 77188 h 301083"/>
                    <a:gd name="connsiteX171" fmla="*/ 75751 w 1110369"/>
                    <a:gd name="connsiteY171" fmla="*/ 79585 h 301083"/>
                    <a:gd name="connsiteX172" fmla="*/ 75272 w 1110369"/>
                    <a:gd name="connsiteY172" fmla="*/ 81024 h 301083"/>
                    <a:gd name="connsiteX173" fmla="*/ 74312 w 1110369"/>
                    <a:gd name="connsiteY173" fmla="*/ 83421 h 301083"/>
                    <a:gd name="connsiteX174" fmla="*/ 73834 w 1110369"/>
                    <a:gd name="connsiteY174" fmla="*/ 84380 h 301083"/>
                    <a:gd name="connsiteX175" fmla="*/ 73354 w 1110369"/>
                    <a:gd name="connsiteY175" fmla="*/ 88215 h 301083"/>
                    <a:gd name="connsiteX176" fmla="*/ 73354 w 1110369"/>
                    <a:gd name="connsiteY176" fmla="*/ 88215 h 301083"/>
                    <a:gd name="connsiteX177" fmla="*/ 72395 w 1110369"/>
                    <a:gd name="connsiteY177" fmla="*/ 112667 h 301083"/>
                    <a:gd name="connsiteX178" fmla="*/ 71436 w 1110369"/>
                    <a:gd name="connsiteY178" fmla="*/ 140953 h 301083"/>
                    <a:gd name="connsiteX179" fmla="*/ 70478 w 1110369"/>
                    <a:gd name="connsiteY179" fmla="*/ 140473 h 301083"/>
                    <a:gd name="connsiteX180" fmla="*/ 63286 w 1110369"/>
                    <a:gd name="connsiteY180" fmla="*/ 137597 h 301083"/>
                    <a:gd name="connsiteX181" fmla="*/ 52259 w 1110369"/>
                    <a:gd name="connsiteY181" fmla="*/ 133282 h 301083"/>
                    <a:gd name="connsiteX182" fmla="*/ 51779 w 1110369"/>
                    <a:gd name="connsiteY182" fmla="*/ 132803 h 301083"/>
                    <a:gd name="connsiteX183" fmla="*/ 41712 w 1110369"/>
                    <a:gd name="connsiteY183" fmla="*/ 128009 h 301083"/>
                    <a:gd name="connsiteX184" fmla="*/ 39793 w 1110369"/>
                    <a:gd name="connsiteY184" fmla="*/ 127050 h 301083"/>
                    <a:gd name="connsiteX185" fmla="*/ 31163 w 1110369"/>
                    <a:gd name="connsiteY185" fmla="*/ 122256 h 301083"/>
                    <a:gd name="connsiteX186" fmla="*/ 29246 w 1110369"/>
                    <a:gd name="connsiteY186" fmla="*/ 120817 h 301083"/>
                    <a:gd name="connsiteX187" fmla="*/ 23493 w 1110369"/>
                    <a:gd name="connsiteY187" fmla="*/ 116981 h 301083"/>
                    <a:gd name="connsiteX188" fmla="*/ 21096 w 1110369"/>
                    <a:gd name="connsiteY188" fmla="*/ 115064 h 301083"/>
                    <a:gd name="connsiteX189" fmla="*/ 16301 w 1110369"/>
                    <a:gd name="connsiteY189" fmla="*/ 111228 h 301083"/>
                    <a:gd name="connsiteX190" fmla="*/ 14863 w 1110369"/>
                    <a:gd name="connsiteY190" fmla="*/ 109790 h 301083"/>
                    <a:gd name="connsiteX191" fmla="*/ 10069 w 1110369"/>
                    <a:gd name="connsiteY191" fmla="*/ 104516 h 301083"/>
                    <a:gd name="connsiteX192" fmla="*/ 9589 w 1110369"/>
                    <a:gd name="connsiteY192" fmla="*/ 103557 h 301083"/>
                    <a:gd name="connsiteX193" fmla="*/ 6713 w 1110369"/>
                    <a:gd name="connsiteY193" fmla="*/ 99243 h 301083"/>
                    <a:gd name="connsiteX194" fmla="*/ 5754 w 1110369"/>
                    <a:gd name="connsiteY194" fmla="*/ 97324 h 301083"/>
                    <a:gd name="connsiteX195" fmla="*/ 4316 w 1110369"/>
                    <a:gd name="connsiteY195" fmla="*/ 93490 h 301083"/>
                    <a:gd name="connsiteX196" fmla="*/ 3836 w 1110369"/>
                    <a:gd name="connsiteY196" fmla="*/ 92051 h 301083"/>
                    <a:gd name="connsiteX197" fmla="*/ 3357 w 1110369"/>
                    <a:gd name="connsiteY197" fmla="*/ 86777 h 301083"/>
                    <a:gd name="connsiteX198" fmla="*/ 0 w 1110369"/>
                    <a:gd name="connsiteY198" fmla="*/ 185061 h 301083"/>
                    <a:gd name="connsiteX199" fmla="*/ 480 w 1110369"/>
                    <a:gd name="connsiteY199" fmla="*/ 190335 h 301083"/>
                    <a:gd name="connsiteX200" fmla="*/ 960 w 1110369"/>
                    <a:gd name="connsiteY200" fmla="*/ 191774 h 301083"/>
                    <a:gd name="connsiteX201" fmla="*/ 2397 w 1110369"/>
                    <a:gd name="connsiteY201" fmla="*/ 195608 h 301083"/>
                    <a:gd name="connsiteX202" fmla="*/ 3357 w 1110369"/>
                    <a:gd name="connsiteY202" fmla="*/ 197526 h 301083"/>
                    <a:gd name="connsiteX203" fmla="*/ 6233 w 1110369"/>
                    <a:gd name="connsiteY203" fmla="*/ 201841 h 301083"/>
                    <a:gd name="connsiteX204" fmla="*/ 6713 w 1110369"/>
                    <a:gd name="connsiteY204" fmla="*/ 202800 h 301083"/>
                    <a:gd name="connsiteX205" fmla="*/ 11507 w 1110369"/>
                    <a:gd name="connsiteY205" fmla="*/ 208074 h 301083"/>
                    <a:gd name="connsiteX206" fmla="*/ 12946 w 1110369"/>
                    <a:gd name="connsiteY206" fmla="*/ 209512 h 301083"/>
                    <a:gd name="connsiteX207" fmla="*/ 17740 w 1110369"/>
                    <a:gd name="connsiteY207" fmla="*/ 213348 h 301083"/>
                    <a:gd name="connsiteX208" fmla="*/ 20137 w 1110369"/>
                    <a:gd name="connsiteY208" fmla="*/ 215265 h 301083"/>
                    <a:gd name="connsiteX209" fmla="*/ 25890 w 1110369"/>
                    <a:gd name="connsiteY209" fmla="*/ 219101 h 301083"/>
                    <a:gd name="connsiteX210" fmla="*/ 27807 w 1110369"/>
                    <a:gd name="connsiteY210" fmla="*/ 220540 h 301083"/>
                    <a:gd name="connsiteX211" fmla="*/ 28766 w 1110369"/>
                    <a:gd name="connsiteY211" fmla="*/ 221018 h 301083"/>
                    <a:gd name="connsiteX212" fmla="*/ 36917 w 1110369"/>
                    <a:gd name="connsiteY212" fmla="*/ 225334 h 301083"/>
                    <a:gd name="connsiteX213" fmla="*/ 38835 w 1110369"/>
                    <a:gd name="connsiteY213" fmla="*/ 226292 h 301083"/>
                    <a:gd name="connsiteX214" fmla="*/ 48903 w 1110369"/>
                    <a:gd name="connsiteY214" fmla="*/ 231087 h 301083"/>
                    <a:gd name="connsiteX215" fmla="*/ 49382 w 1110369"/>
                    <a:gd name="connsiteY215" fmla="*/ 231566 h 301083"/>
                    <a:gd name="connsiteX216" fmla="*/ 57532 w 1110369"/>
                    <a:gd name="connsiteY216" fmla="*/ 234923 h 301083"/>
                    <a:gd name="connsiteX217" fmla="*/ 59929 w 1110369"/>
                    <a:gd name="connsiteY217" fmla="*/ 235881 h 301083"/>
                    <a:gd name="connsiteX218" fmla="*/ 67121 w 1110369"/>
                    <a:gd name="connsiteY218" fmla="*/ 238757 h 301083"/>
                    <a:gd name="connsiteX219" fmla="*/ 74312 w 1110369"/>
                    <a:gd name="connsiteY219" fmla="*/ 241634 h 301083"/>
                    <a:gd name="connsiteX220" fmla="*/ 82464 w 1110369"/>
                    <a:gd name="connsiteY220" fmla="*/ 244511 h 301083"/>
                    <a:gd name="connsiteX221" fmla="*/ 87737 w 1110369"/>
                    <a:gd name="connsiteY221" fmla="*/ 246428 h 301083"/>
                    <a:gd name="connsiteX222" fmla="*/ 90614 w 1110369"/>
                    <a:gd name="connsiteY222" fmla="*/ 247387 h 301083"/>
                    <a:gd name="connsiteX223" fmla="*/ 97325 w 1110369"/>
                    <a:gd name="connsiteY223" fmla="*/ 249306 h 301083"/>
                    <a:gd name="connsiteX224" fmla="*/ 107394 w 1110369"/>
                    <a:gd name="connsiteY224" fmla="*/ 252181 h 301083"/>
                    <a:gd name="connsiteX225" fmla="*/ 115064 w 1110369"/>
                    <a:gd name="connsiteY225" fmla="*/ 254100 h 301083"/>
                    <a:gd name="connsiteX226" fmla="*/ 119858 w 1110369"/>
                    <a:gd name="connsiteY226" fmla="*/ 255537 h 301083"/>
                    <a:gd name="connsiteX227" fmla="*/ 126091 w 1110369"/>
                    <a:gd name="connsiteY227" fmla="*/ 256976 h 301083"/>
                    <a:gd name="connsiteX228" fmla="*/ 133283 w 1110369"/>
                    <a:gd name="connsiteY228" fmla="*/ 258894 h 301083"/>
                    <a:gd name="connsiteX229" fmla="*/ 146707 w 1110369"/>
                    <a:gd name="connsiteY229" fmla="*/ 261770 h 301083"/>
                    <a:gd name="connsiteX230" fmla="*/ 152940 w 1110369"/>
                    <a:gd name="connsiteY230" fmla="*/ 263209 h 301083"/>
                    <a:gd name="connsiteX231" fmla="*/ 154857 w 1110369"/>
                    <a:gd name="connsiteY231" fmla="*/ 263689 h 301083"/>
                    <a:gd name="connsiteX232" fmla="*/ 174035 w 1110369"/>
                    <a:gd name="connsiteY232" fmla="*/ 267523 h 301083"/>
                    <a:gd name="connsiteX233" fmla="*/ 175473 w 1110369"/>
                    <a:gd name="connsiteY233" fmla="*/ 268003 h 301083"/>
                    <a:gd name="connsiteX234" fmla="*/ 193692 w 1110369"/>
                    <a:gd name="connsiteY234" fmla="*/ 271359 h 301083"/>
                    <a:gd name="connsiteX235" fmla="*/ 198006 w 1110369"/>
                    <a:gd name="connsiteY235" fmla="*/ 272317 h 301083"/>
                    <a:gd name="connsiteX236" fmla="*/ 219102 w 1110369"/>
                    <a:gd name="connsiteY236" fmla="*/ 275674 h 301083"/>
                    <a:gd name="connsiteX237" fmla="*/ 225814 w 1110369"/>
                    <a:gd name="connsiteY237" fmla="*/ 276633 h 301083"/>
                    <a:gd name="connsiteX238" fmla="*/ 236841 w 1110369"/>
                    <a:gd name="connsiteY238" fmla="*/ 278072 h 301083"/>
                    <a:gd name="connsiteX239" fmla="*/ 240197 w 1110369"/>
                    <a:gd name="connsiteY239" fmla="*/ 278550 h 301083"/>
                    <a:gd name="connsiteX240" fmla="*/ 253141 w 1110369"/>
                    <a:gd name="connsiteY240" fmla="*/ 280469 h 301083"/>
                    <a:gd name="connsiteX241" fmla="*/ 264168 w 1110369"/>
                    <a:gd name="connsiteY241" fmla="*/ 281906 h 301083"/>
                    <a:gd name="connsiteX242" fmla="*/ 277593 w 1110369"/>
                    <a:gd name="connsiteY242" fmla="*/ 283345 h 301083"/>
                    <a:gd name="connsiteX243" fmla="*/ 286223 w 1110369"/>
                    <a:gd name="connsiteY243" fmla="*/ 284303 h 301083"/>
                    <a:gd name="connsiteX244" fmla="*/ 288620 w 1110369"/>
                    <a:gd name="connsiteY244" fmla="*/ 284783 h 301083"/>
                    <a:gd name="connsiteX245" fmla="*/ 312112 w 1110369"/>
                    <a:gd name="connsiteY245" fmla="*/ 287180 h 301083"/>
                    <a:gd name="connsiteX246" fmla="*/ 315468 w 1110369"/>
                    <a:gd name="connsiteY246" fmla="*/ 287660 h 301083"/>
                    <a:gd name="connsiteX247" fmla="*/ 342795 w 1110369"/>
                    <a:gd name="connsiteY247" fmla="*/ 290536 h 301083"/>
                    <a:gd name="connsiteX248" fmla="*/ 344234 w 1110369"/>
                    <a:gd name="connsiteY248" fmla="*/ 290536 h 301083"/>
                    <a:gd name="connsiteX249" fmla="*/ 348069 w 1110369"/>
                    <a:gd name="connsiteY249" fmla="*/ 291016 h 301083"/>
                    <a:gd name="connsiteX250" fmla="*/ 379712 w 1110369"/>
                    <a:gd name="connsiteY250" fmla="*/ 293413 h 301083"/>
                    <a:gd name="connsiteX251" fmla="*/ 386904 w 1110369"/>
                    <a:gd name="connsiteY251" fmla="*/ 293892 h 301083"/>
                    <a:gd name="connsiteX252" fmla="*/ 422382 w 1110369"/>
                    <a:gd name="connsiteY252" fmla="*/ 296289 h 301083"/>
                    <a:gd name="connsiteX253" fmla="*/ 424779 w 1110369"/>
                    <a:gd name="connsiteY253" fmla="*/ 296289 h 301083"/>
                    <a:gd name="connsiteX254" fmla="*/ 431012 w 1110369"/>
                    <a:gd name="connsiteY254" fmla="*/ 296769 h 301083"/>
                    <a:gd name="connsiteX255" fmla="*/ 453065 w 1110369"/>
                    <a:gd name="connsiteY255" fmla="*/ 297728 h 301083"/>
                    <a:gd name="connsiteX256" fmla="*/ 463133 w 1110369"/>
                    <a:gd name="connsiteY256" fmla="*/ 298208 h 301083"/>
                    <a:gd name="connsiteX257" fmla="*/ 486625 w 1110369"/>
                    <a:gd name="connsiteY257" fmla="*/ 299166 h 301083"/>
                    <a:gd name="connsiteX258" fmla="*/ 493817 w 1110369"/>
                    <a:gd name="connsiteY258" fmla="*/ 299646 h 301083"/>
                    <a:gd name="connsiteX259" fmla="*/ 524501 w 1110369"/>
                    <a:gd name="connsiteY259" fmla="*/ 300605 h 301083"/>
                    <a:gd name="connsiteX260" fmla="*/ 531693 w 1110369"/>
                    <a:gd name="connsiteY260" fmla="*/ 300605 h 301083"/>
                    <a:gd name="connsiteX261" fmla="*/ 555664 w 1110369"/>
                    <a:gd name="connsiteY261" fmla="*/ 301083 h 301083"/>
                    <a:gd name="connsiteX262" fmla="*/ 565732 w 1110369"/>
                    <a:gd name="connsiteY262" fmla="*/ 301083 h 301083"/>
                    <a:gd name="connsiteX263" fmla="*/ 587786 w 1110369"/>
                    <a:gd name="connsiteY263" fmla="*/ 301083 h 301083"/>
                    <a:gd name="connsiteX264" fmla="*/ 597375 w 1110369"/>
                    <a:gd name="connsiteY264" fmla="*/ 301083 h 301083"/>
                    <a:gd name="connsiteX265" fmla="*/ 626621 w 1110369"/>
                    <a:gd name="connsiteY265" fmla="*/ 300605 h 301083"/>
                    <a:gd name="connsiteX266" fmla="*/ 628058 w 1110369"/>
                    <a:gd name="connsiteY266" fmla="*/ 300605 h 301083"/>
                    <a:gd name="connsiteX267" fmla="*/ 658743 w 1110369"/>
                    <a:gd name="connsiteY267" fmla="*/ 300125 h 301083"/>
                    <a:gd name="connsiteX268" fmla="*/ 667851 w 1110369"/>
                    <a:gd name="connsiteY268" fmla="*/ 299646 h 301083"/>
                    <a:gd name="connsiteX269" fmla="*/ 689426 w 1110369"/>
                    <a:gd name="connsiteY269" fmla="*/ 298686 h 301083"/>
                    <a:gd name="connsiteX270" fmla="*/ 694700 w 1110369"/>
                    <a:gd name="connsiteY270" fmla="*/ 298686 h 301083"/>
                    <a:gd name="connsiteX271" fmla="*/ 698536 w 1110369"/>
                    <a:gd name="connsiteY271" fmla="*/ 298686 h 301083"/>
                    <a:gd name="connsiteX272" fmla="*/ 734014 w 1110369"/>
                    <a:gd name="connsiteY272" fmla="*/ 296769 h 301083"/>
                    <a:gd name="connsiteX273" fmla="*/ 738808 w 1110369"/>
                    <a:gd name="connsiteY273" fmla="*/ 296289 h 301083"/>
                    <a:gd name="connsiteX274" fmla="*/ 770930 w 1110369"/>
                    <a:gd name="connsiteY274" fmla="*/ 294372 h 301083"/>
                    <a:gd name="connsiteX275" fmla="*/ 775245 w 1110369"/>
                    <a:gd name="connsiteY275" fmla="*/ 293892 h 301083"/>
                    <a:gd name="connsiteX276" fmla="*/ 778121 w 1110369"/>
                    <a:gd name="connsiteY276" fmla="*/ 293892 h 301083"/>
                    <a:gd name="connsiteX277" fmla="*/ 801134 w 1110369"/>
                    <a:gd name="connsiteY277" fmla="*/ 291975 h 301083"/>
                    <a:gd name="connsiteX278" fmla="*/ 805449 w 1110369"/>
                    <a:gd name="connsiteY278" fmla="*/ 291495 h 301083"/>
                    <a:gd name="connsiteX279" fmla="*/ 831818 w 1110369"/>
                    <a:gd name="connsiteY279" fmla="*/ 289098 h 301083"/>
                    <a:gd name="connsiteX280" fmla="*/ 833736 w 1110369"/>
                    <a:gd name="connsiteY280" fmla="*/ 289098 h 301083"/>
                    <a:gd name="connsiteX281" fmla="*/ 841886 w 1110369"/>
                    <a:gd name="connsiteY281" fmla="*/ 288139 h 301083"/>
                    <a:gd name="connsiteX282" fmla="*/ 855311 w 1110369"/>
                    <a:gd name="connsiteY282" fmla="*/ 286700 h 301083"/>
                    <a:gd name="connsiteX283" fmla="*/ 865378 w 1110369"/>
                    <a:gd name="connsiteY283" fmla="*/ 285263 h 301083"/>
                    <a:gd name="connsiteX284" fmla="*/ 878324 w 1110369"/>
                    <a:gd name="connsiteY284" fmla="*/ 283825 h 301083"/>
                    <a:gd name="connsiteX285" fmla="*/ 881199 w 1110369"/>
                    <a:gd name="connsiteY285" fmla="*/ 283345 h 301083"/>
                    <a:gd name="connsiteX286" fmla="*/ 889830 w 1110369"/>
                    <a:gd name="connsiteY286" fmla="*/ 281906 h 301083"/>
                    <a:gd name="connsiteX287" fmla="*/ 899898 w 1110369"/>
                    <a:gd name="connsiteY287" fmla="*/ 280469 h 301083"/>
                    <a:gd name="connsiteX288" fmla="*/ 911404 w 1110369"/>
                    <a:gd name="connsiteY288" fmla="*/ 278550 h 301083"/>
                    <a:gd name="connsiteX289" fmla="*/ 920993 w 1110369"/>
                    <a:gd name="connsiteY289" fmla="*/ 277112 h 301083"/>
                    <a:gd name="connsiteX290" fmla="*/ 922910 w 1110369"/>
                    <a:gd name="connsiteY290" fmla="*/ 276633 h 301083"/>
                    <a:gd name="connsiteX291" fmla="*/ 932499 w 1110369"/>
                    <a:gd name="connsiteY291" fmla="*/ 274715 h 301083"/>
                    <a:gd name="connsiteX292" fmla="*/ 940650 w 1110369"/>
                    <a:gd name="connsiteY292" fmla="*/ 273277 h 301083"/>
                    <a:gd name="connsiteX293" fmla="*/ 953115 w 1110369"/>
                    <a:gd name="connsiteY293" fmla="*/ 270880 h 301083"/>
                    <a:gd name="connsiteX294" fmla="*/ 959827 w 1110369"/>
                    <a:gd name="connsiteY294" fmla="*/ 269442 h 301083"/>
                    <a:gd name="connsiteX295" fmla="*/ 960306 w 1110369"/>
                    <a:gd name="connsiteY295" fmla="*/ 269442 h 301083"/>
                    <a:gd name="connsiteX296" fmla="*/ 977566 w 1110369"/>
                    <a:gd name="connsiteY296" fmla="*/ 265606 h 301083"/>
                    <a:gd name="connsiteX297" fmla="*/ 993866 w 1110369"/>
                    <a:gd name="connsiteY297" fmla="*/ 261770 h 301083"/>
                    <a:gd name="connsiteX298" fmla="*/ 994346 w 1110369"/>
                    <a:gd name="connsiteY298" fmla="*/ 261770 h 301083"/>
                    <a:gd name="connsiteX299" fmla="*/ 998182 w 1110369"/>
                    <a:gd name="connsiteY299" fmla="*/ 260811 h 301083"/>
                    <a:gd name="connsiteX300" fmla="*/ 1009208 w 1110369"/>
                    <a:gd name="connsiteY300" fmla="*/ 257934 h 301083"/>
                    <a:gd name="connsiteX301" fmla="*/ 1014482 w 1110369"/>
                    <a:gd name="connsiteY301" fmla="*/ 256497 h 301083"/>
                    <a:gd name="connsiteX302" fmla="*/ 1023591 w 1110369"/>
                    <a:gd name="connsiteY302" fmla="*/ 254100 h 301083"/>
                    <a:gd name="connsiteX303" fmla="*/ 1025988 w 1110369"/>
                    <a:gd name="connsiteY303" fmla="*/ 253620 h 301083"/>
                    <a:gd name="connsiteX304" fmla="*/ 1028865 w 1110369"/>
                    <a:gd name="connsiteY304" fmla="*/ 252661 h 301083"/>
                    <a:gd name="connsiteX305" fmla="*/ 1038934 w 1110369"/>
                    <a:gd name="connsiteY305" fmla="*/ 249306 h 301083"/>
                    <a:gd name="connsiteX306" fmla="*/ 1043248 w 1110369"/>
                    <a:gd name="connsiteY306" fmla="*/ 247867 h 301083"/>
                    <a:gd name="connsiteX307" fmla="*/ 1053796 w 1110369"/>
                    <a:gd name="connsiteY307" fmla="*/ 244031 h 301083"/>
                    <a:gd name="connsiteX308" fmla="*/ 1055234 w 1110369"/>
                    <a:gd name="connsiteY308" fmla="*/ 243551 h 301083"/>
                    <a:gd name="connsiteX309" fmla="*/ 1055714 w 1110369"/>
                    <a:gd name="connsiteY309" fmla="*/ 243551 h 301083"/>
                    <a:gd name="connsiteX310" fmla="*/ 1057151 w 1110369"/>
                    <a:gd name="connsiteY310" fmla="*/ 243073 h 301083"/>
                    <a:gd name="connsiteX311" fmla="*/ 1064343 w 1110369"/>
                    <a:gd name="connsiteY311" fmla="*/ 240196 h 301083"/>
                    <a:gd name="connsiteX312" fmla="*/ 1067220 w 1110369"/>
                    <a:gd name="connsiteY312" fmla="*/ 238757 h 301083"/>
                    <a:gd name="connsiteX313" fmla="*/ 1072494 w 1110369"/>
                    <a:gd name="connsiteY313" fmla="*/ 235881 h 301083"/>
                    <a:gd name="connsiteX314" fmla="*/ 1074891 w 1110369"/>
                    <a:gd name="connsiteY314" fmla="*/ 234443 h 301083"/>
                    <a:gd name="connsiteX315" fmla="*/ 1080165 w 1110369"/>
                    <a:gd name="connsiteY315" fmla="*/ 231566 h 301083"/>
                    <a:gd name="connsiteX316" fmla="*/ 1081603 w 1110369"/>
                    <a:gd name="connsiteY316" fmla="*/ 230607 h 301083"/>
                    <a:gd name="connsiteX317" fmla="*/ 1082083 w 1110369"/>
                    <a:gd name="connsiteY317" fmla="*/ 230607 h 301083"/>
                    <a:gd name="connsiteX318" fmla="*/ 1087836 w 1110369"/>
                    <a:gd name="connsiteY318" fmla="*/ 226771 h 301083"/>
                    <a:gd name="connsiteX319" fmla="*/ 1088795 w 1110369"/>
                    <a:gd name="connsiteY319" fmla="*/ 225813 h 301083"/>
                    <a:gd name="connsiteX320" fmla="*/ 1093109 w 1110369"/>
                    <a:gd name="connsiteY320" fmla="*/ 222457 h 301083"/>
                    <a:gd name="connsiteX321" fmla="*/ 1095506 w 1110369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3">
                      <a:moveTo>
                        <a:pt x="1095506" y="220540"/>
                      </a:moveTo>
                      <a:cubicBezTo>
                        <a:pt x="1096466" y="219580"/>
                        <a:pt x="1097425" y="218621"/>
                        <a:pt x="1098383" y="217662"/>
                      </a:cubicBezTo>
                      <a:cubicBezTo>
                        <a:pt x="1098863" y="217183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60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8"/>
                      </a:cubicBezTo>
                      <a:cubicBezTo>
                        <a:pt x="1103178" y="211430"/>
                        <a:pt x="1103657" y="210471"/>
                        <a:pt x="1104136" y="209991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4"/>
                        <a:pt x="1106055" y="206635"/>
                        <a:pt x="1106055" y="205677"/>
                      </a:cubicBezTo>
                      <a:cubicBezTo>
                        <a:pt x="1106055" y="205197"/>
                        <a:pt x="1106533" y="204718"/>
                        <a:pt x="1106533" y="204238"/>
                      </a:cubicBezTo>
                      <a:cubicBezTo>
                        <a:pt x="1107013" y="202800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10" y="106913"/>
                        <a:pt x="1109410" y="107393"/>
                      </a:cubicBezTo>
                      <a:cubicBezTo>
                        <a:pt x="1108931" y="108351"/>
                        <a:pt x="1108931" y="109310"/>
                        <a:pt x="1108452" y="110270"/>
                      </a:cubicBezTo>
                      <a:cubicBezTo>
                        <a:pt x="1108452" y="110748"/>
                        <a:pt x="1107972" y="111228"/>
                        <a:pt x="1107492" y="111707"/>
                      </a:cubicBezTo>
                      <a:cubicBezTo>
                        <a:pt x="1107013" y="112667"/>
                        <a:pt x="1106533" y="113626"/>
                        <a:pt x="1106055" y="114104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1"/>
                        <a:pt x="1103657" y="117461"/>
                        <a:pt x="1103178" y="117940"/>
                      </a:cubicBezTo>
                      <a:cubicBezTo>
                        <a:pt x="1102698" y="118420"/>
                        <a:pt x="1102219" y="118899"/>
                        <a:pt x="1101739" y="119379"/>
                      </a:cubicBezTo>
                      <a:cubicBezTo>
                        <a:pt x="1100780" y="120337"/>
                        <a:pt x="1099822" y="121296"/>
                        <a:pt x="1098863" y="122256"/>
                      </a:cubicBezTo>
                      <a:cubicBezTo>
                        <a:pt x="1098383" y="122734"/>
                        <a:pt x="1097903" y="123214"/>
                        <a:pt x="1097425" y="123693"/>
                      </a:cubicBezTo>
                      <a:cubicBezTo>
                        <a:pt x="1095986" y="124653"/>
                        <a:pt x="1094548" y="126090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4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80" y="133282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1" y="138556"/>
                        <a:pt x="1073453" y="139515"/>
                        <a:pt x="1071534" y="140473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0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8" y="145267"/>
                        <a:pt x="1060029" y="145267"/>
                      </a:cubicBezTo>
                      <a:cubicBezTo>
                        <a:pt x="1059549" y="145747"/>
                        <a:pt x="1058590" y="145747"/>
                        <a:pt x="1058111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5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59"/>
                        <a:pt x="1038934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3" y="95407"/>
                      </a:cubicBezTo>
                      <a:cubicBezTo>
                        <a:pt x="1039893" y="94927"/>
                        <a:pt x="1039413" y="94448"/>
                        <a:pt x="1039413" y="93968"/>
                      </a:cubicBezTo>
                      <a:cubicBezTo>
                        <a:pt x="1038934" y="93010"/>
                        <a:pt x="1038454" y="91571"/>
                        <a:pt x="1037974" y="90613"/>
                      </a:cubicBezTo>
                      <a:cubicBezTo>
                        <a:pt x="1037974" y="90133"/>
                        <a:pt x="1037495" y="89654"/>
                        <a:pt x="1037015" y="89174"/>
                      </a:cubicBezTo>
                      <a:cubicBezTo>
                        <a:pt x="1036537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40" y="84860"/>
                        <a:pt x="1034140" y="84380"/>
                      </a:cubicBezTo>
                      <a:cubicBezTo>
                        <a:pt x="1032701" y="82941"/>
                        <a:pt x="1031262" y="81504"/>
                        <a:pt x="1029824" y="79585"/>
                      </a:cubicBezTo>
                      <a:cubicBezTo>
                        <a:pt x="1029345" y="79107"/>
                        <a:pt x="1028865" y="78627"/>
                        <a:pt x="1028385" y="78147"/>
                      </a:cubicBezTo>
                      <a:cubicBezTo>
                        <a:pt x="1026948" y="77188"/>
                        <a:pt x="1025510" y="75750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4" y="73352"/>
                      </a:cubicBezTo>
                      <a:cubicBezTo>
                        <a:pt x="1020715" y="72394"/>
                        <a:pt x="1018797" y="70955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2" y="69038"/>
                      </a:cubicBezTo>
                      <a:cubicBezTo>
                        <a:pt x="1014962" y="69038"/>
                        <a:pt x="1014482" y="68558"/>
                        <a:pt x="1014482" y="68558"/>
                      </a:cubicBezTo>
                      <a:cubicBezTo>
                        <a:pt x="1014002" y="68079"/>
                        <a:pt x="1013044" y="67599"/>
                        <a:pt x="1012565" y="67599"/>
                      </a:cubicBezTo>
                      <a:cubicBezTo>
                        <a:pt x="1010168" y="66161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2" y="59929"/>
                        <a:pt x="995305" y="58969"/>
                        <a:pt x="992428" y="57532"/>
                      </a:cubicBezTo>
                      <a:cubicBezTo>
                        <a:pt x="991469" y="57052"/>
                        <a:pt x="990511" y="56572"/>
                        <a:pt x="989552" y="56572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5"/>
                        <a:pt x="981402" y="53216"/>
                      </a:cubicBezTo>
                      <a:cubicBezTo>
                        <a:pt x="979483" y="52258"/>
                        <a:pt x="977086" y="51778"/>
                        <a:pt x="975169" y="50819"/>
                      </a:cubicBezTo>
                      <a:cubicBezTo>
                        <a:pt x="972772" y="49861"/>
                        <a:pt x="970375" y="49381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4"/>
                      </a:cubicBezTo>
                      <a:cubicBezTo>
                        <a:pt x="962224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2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1" y="37875"/>
                        <a:pt x="929143" y="37395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5" y="34998"/>
                        <a:pt x="915240" y="34039"/>
                        <a:pt x="911404" y="33080"/>
                      </a:cubicBezTo>
                      <a:cubicBezTo>
                        <a:pt x="909487" y="32601"/>
                        <a:pt x="907568" y="32122"/>
                        <a:pt x="905651" y="31642"/>
                      </a:cubicBezTo>
                      <a:cubicBezTo>
                        <a:pt x="905171" y="31642"/>
                        <a:pt x="904692" y="31642"/>
                        <a:pt x="904213" y="31163"/>
                      </a:cubicBezTo>
                      <a:cubicBezTo>
                        <a:pt x="898938" y="30203"/>
                        <a:pt x="893185" y="28766"/>
                        <a:pt x="887432" y="27806"/>
                      </a:cubicBezTo>
                      <a:cubicBezTo>
                        <a:pt x="886952" y="27806"/>
                        <a:pt x="886474" y="27806"/>
                        <a:pt x="885994" y="27327"/>
                      </a:cubicBezTo>
                      <a:cubicBezTo>
                        <a:pt x="880721" y="26369"/>
                        <a:pt x="875447" y="25409"/>
                        <a:pt x="870172" y="24450"/>
                      </a:cubicBezTo>
                      <a:cubicBezTo>
                        <a:pt x="868735" y="24450"/>
                        <a:pt x="867775" y="23972"/>
                        <a:pt x="866338" y="23972"/>
                      </a:cubicBezTo>
                      <a:cubicBezTo>
                        <a:pt x="860584" y="23012"/>
                        <a:pt x="854831" y="22053"/>
                        <a:pt x="849078" y="21095"/>
                      </a:cubicBezTo>
                      <a:cubicBezTo>
                        <a:pt x="847160" y="20615"/>
                        <a:pt x="845242" y="20615"/>
                        <a:pt x="843325" y="20136"/>
                      </a:cubicBezTo>
                      <a:cubicBezTo>
                        <a:pt x="839969" y="19656"/>
                        <a:pt x="836612" y="19177"/>
                        <a:pt x="832777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6" y="17739"/>
                        <a:pt x="819353" y="16780"/>
                        <a:pt x="813600" y="16300"/>
                      </a:cubicBezTo>
                      <a:cubicBezTo>
                        <a:pt x="812640" y="16300"/>
                        <a:pt x="812161" y="16300"/>
                        <a:pt x="811203" y="15820"/>
                      </a:cubicBezTo>
                      <a:cubicBezTo>
                        <a:pt x="804490" y="14862"/>
                        <a:pt x="797778" y="13903"/>
                        <a:pt x="790587" y="13423"/>
                      </a:cubicBezTo>
                      <a:cubicBezTo>
                        <a:pt x="790107" y="13423"/>
                        <a:pt x="790107" y="13423"/>
                        <a:pt x="789628" y="13423"/>
                      </a:cubicBezTo>
                      <a:cubicBezTo>
                        <a:pt x="788190" y="13423"/>
                        <a:pt x="787231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6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6" y="9109"/>
                        <a:pt x="743602" y="8629"/>
                      </a:cubicBezTo>
                      <a:cubicBezTo>
                        <a:pt x="742164" y="8629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2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9" y="3835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3" y="3356"/>
                        <a:pt x="666413" y="3356"/>
                        <a:pt x="665454" y="3356"/>
                      </a:cubicBezTo>
                      <a:cubicBezTo>
                        <a:pt x="657784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2" y="479"/>
                        <a:pt x="487585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6" y="959"/>
                        <a:pt x="458339" y="959"/>
                        <a:pt x="454983" y="1437"/>
                      </a:cubicBezTo>
                      <a:cubicBezTo>
                        <a:pt x="449230" y="1437"/>
                        <a:pt x="442997" y="1917"/>
                        <a:pt x="437245" y="1917"/>
                      </a:cubicBezTo>
                      <a:cubicBezTo>
                        <a:pt x="435806" y="1917"/>
                        <a:pt x="433888" y="1917"/>
                        <a:pt x="432450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8" y="2876"/>
                        <a:pt x="398890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5"/>
                        <a:pt x="375397" y="4794"/>
                        <a:pt x="365329" y="5273"/>
                      </a:cubicBezTo>
                      <a:cubicBezTo>
                        <a:pt x="364370" y="5273"/>
                        <a:pt x="362932" y="5273"/>
                        <a:pt x="361972" y="5273"/>
                      </a:cubicBezTo>
                      <a:cubicBezTo>
                        <a:pt x="360055" y="5273"/>
                        <a:pt x="358138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9" y="7670"/>
                      </a:cubicBezTo>
                      <a:cubicBezTo>
                        <a:pt x="326975" y="8150"/>
                        <a:pt x="322180" y="8629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7"/>
                        <a:pt x="307797" y="10067"/>
                      </a:cubicBezTo>
                      <a:cubicBezTo>
                        <a:pt x="304440" y="10547"/>
                        <a:pt x="301085" y="11026"/>
                        <a:pt x="297729" y="11026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3"/>
                        <a:pt x="276634" y="13903"/>
                      </a:cubicBezTo>
                      <a:cubicBezTo>
                        <a:pt x="274237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6" y="15342"/>
                        <a:pt x="265607" y="15342"/>
                      </a:cubicBezTo>
                      <a:cubicBezTo>
                        <a:pt x="262730" y="15820"/>
                        <a:pt x="260333" y="16300"/>
                        <a:pt x="257457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4" y="18218"/>
                        <a:pt x="240677" y="18697"/>
                        <a:pt x="238280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2" y="20615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5" y="22533"/>
                        <a:pt x="212869" y="23492"/>
                        <a:pt x="209034" y="24450"/>
                      </a:cubicBezTo>
                      <a:cubicBezTo>
                        <a:pt x="207116" y="24930"/>
                        <a:pt x="205198" y="25409"/>
                        <a:pt x="203281" y="25409"/>
                      </a:cubicBezTo>
                      <a:cubicBezTo>
                        <a:pt x="202801" y="25409"/>
                        <a:pt x="202322" y="25409"/>
                        <a:pt x="201842" y="25889"/>
                      </a:cubicBezTo>
                      <a:cubicBezTo>
                        <a:pt x="196568" y="26848"/>
                        <a:pt x="191774" y="27806"/>
                        <a:pt x="186500" y="29245"/>
                      </a:cubicBezTo>
                      <a:cubicBezTo>
                        <a:pt x="181706" y="30203"/>
                        <a:pt x="176912" y="31642"/>
                        <a:pt x="172117" y="32601"/>
                      </a:cubicBezTo>
                      <a:cubicBezTo>
                        <a:pt x="172117" y="32601"/>
                        <a:pt x="171638" y="32601"/>
                        <a:pt x="171638" y="32601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1570" y="34998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5"/>
                      </a:cubicBezTo>
                      <a:cubicBezTo>
                        <a:pt x="151502" y="38355"/>
                        <a:pt x="148624" y="38833"/>
                        <a:pt x="146227" y="39792"/>
                      </a:cubicBezTo>
                      <a:cubicBezTo>
                        <a:pt x="145749" y="39792"/>
                        <a:pt x="144790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89"/>
                        <a:pt x="136160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5" y="47943"/>
                        <a:pt x="120338" y="48902"/>
                      </a:cubicBezTo>
                      <a:cubicBezTo>
                        <a:pt x="119858" y="48902"/>
                        <a:pt x="119380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1" y="49381"/>
                      </a:cubicBezTo>
                      <a:cubicBezTo>
                        <a:pt x="117941" y="49381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8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2"/>
                        <a:pt x="102120" y="57052"/>
                        <a:pt x="101641" y="57052"/>
                      </a:cubicBezTo>
                      <a:cubicBezTo>
                        <a:pt x="100202" y="58011"/>
                        <a:pt x="98284" y="58969"/>
                        <a:pt x="96847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5" y="64724"/>
                        <a:pt x="89655" y="64724"/>
                        <a:pt x="89175" y="65202"/>
                      </a:cubicBezTo>
                      <a:cubicBezTo>
                        <a:pt x="87737" y="66161"/>
                        <a:pt x="86778" y="67121"/>
                        <a:pt x="85339" y="68079"/>
                      </a:cubicBezTo>
                      <a:cubicBezTo>
                        <a:pt x="84861" y="68558"/>
                        <a:pt x="84381" y="69038"/>
                        <a:pt x="83901" y="69518"/>
                      </a:cubicBezTo>
                      <a:cubicBezTo>
                        <a:pt x="82942" y="70477"/>
                        <a:pt x="82464" y="70955"/>
                        <a:pt x="81504" y="71915"/>
                      </a:cubicBezTo>
                      <a:cubicBezTo>
                        <a:pt x="81025" y="72394"/>
                        <a:pt x="80545" y="72874"/>
                        <a:pt x="80066" y="73352"/>
                      </a:cubicBezTo>
                      <a:cubicBezTo>
                        <a:pt x="79586" y="74312"/>
                        <a:pt x="78628" y="74791"/>
                        <a:pt x="78148" y="75750"/>
                      </a:cubicBezTo>
                      <a:cubicBezTo>
                        <a:pt x="77669" y="76230"/>
                        <a:pt x="77669" y="76709"/>
                        <a:pt x="77189" y="77188"/>
                      </a:cubicBezTo>
                      <a:cubicBezTo>
                        <a:pt x="76709" y="78147"/>
                        <a:pt x="76231" y="78627"/>
                        <a:pt x="75751" y="79585"/>
                      </a:cubicBezTo>
                      <a:cubicBezTo>
                        <a:pt x="75272" y="80065"/>
                        <a:pt x="75272" y="80544"/>
                        <a:pt x="75272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8" y="140473"/>
                      </a:cubicBezTo>
                      <a:cubicBezTo>
                        <a:pt x="68081" y="139515"/>
                        <a:pt x="65683" y="138556"/>
                        <a:pt x="63286" y="137597"/>
                      </a:cubicBezTo>
                      <a:cubicBezTo>
                        <a:pt x="59450" y="136159"/>
                        <a:pt x="56095" y="134720"/>
                        <a:pt x="52259" y="133282"/>
                      </a:cubicBezTo>
                      <a:cubicBezTo>
                        <a:pt x="52259" y="133282"/>
                        <a:pt x="51779" y="133282"/>
                        <a:pt x="51779" y="132803"/>
                      </a:cubicBezTo>
                      <a:cubicBezTo>
                        <a:pt x="48423" y="131364"/>
                        <a:pt x="45067" y="129447"/>
                        <a:pt x="41712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7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6" y="121296"/>
                        <a:pt x="29246" y="120817"/>
                      </a:cubicBezTo>
                      <a:cubicBezTo>
                        <a:pt x="27329" y="119379"/>
                        <a:pt x="25410" y="118420"/>
                        <a:pt x="23493" y="116981"/>
                      </a:cubicBezTo>
                      <a:cubicBezTo>
                        <a:pt x="22534" y="116501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48"/>
                        <a:pt x="15343" y="110270"/>
                        <a:pt x="14863" y="109790"/>
                      </a:cubicBezTo>
                      <a:cubicBezTo>
                        <a:pt x="12946" y="107873"/>
                        <a:pt x="11507" y="106434"/>
                        <a:pt x="10069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4" y="97324"/>
                      </a:cubicBezTo>
                      <a:cubicBezTo>
                        <a:pt x="5274" y="95887"/>
                        <a:pt x="4794" y="94927"/>
                        <a:pt x="4316" y="93490"/>
                      </a:cubicBezTo>
                      <a:cubicBezTo>
                        <a:pt x="4316" y="93010"/>
                        <a:pt x="3836" y="92530"/>
                        <a:pt x="3836" y="92051"/>
                      </a:cubicBezTo>
                      <a:cubicBezTo>
                        <a:pt x="3357" y="90133"/>
                        <a:pt x="3357" y="88695"/>
                        <a:pt x="3357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80" y="190335"/>
                      </a:cubicBezTo>
                      <a:cubicBezTo>
                        <a:pt x="480" y="190814"/>
                        <a:pt x="960" y="191294"/>
                        <a:pt x="960" y="191774"/>
                      </a:cubicBezTo>
                      <a:cubicBezTo>
                        <a:pt x="1439" y="193211"/>
                        <a:pt x="1918" y="194171"/>
                        <a:pt x="2397" y="195608"/>
                      </a:cubicBezTo>
                      <a:cubicBezTo>
                        <a:pt x="2877" y="196088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2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0"/>
                      </a:cubicBezTo>
                      <a:cubicBezTo>
                        <a:pt x="8151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7"/>
                        <a:pt x="19177" y="214307"/>
                        <a:pt x="20137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0"/>
                        <a:pt x="27329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7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6"/>
                      </a:cubicBezTo>
                      <a:cubicBezTo>
                        <a:pt x="52259" y="232525"/>
                        <a:pt x="54656" y="233963"/>
                        <a:pt x="57532" y="234923"/>
                      </a:cubicBezTo>
                      <a:cubicBezTo>
                        <a:pt x="58492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1"/>
                        <a:pt x="82464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5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8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1" y="255059"/>
                        <a:pt x="119858" y="255537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8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29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6"/>
                        <a:pt x="167323" y="266086"/>
                        <a:pt x="174035" y="267523"/>
                      </a:cubicBezTo>
                      <a:cubicBezTo>
                        <a:pt x="174515" y="267523"/>
                        <a:pt x="174993" y="267523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30" y="271839"/>
                        <a:pt x="196568" y="271839"/>
                        <a:pt x="198006" y="272317"/>
                      </a:cubicBezTo>
                      <a:cubicBezTo>
                        <a:pt x="204719" y="273277"/>
                        <a:pt x="211911" y="274715"/>
                        <a:pt x="219102" y="275674"/>
                      </a:cubicBezTo>
                      <a:cubicBezTo>
                        <a:pt x="221499" y="276153"/>
                        <a:pt x="223897" y="276153"/>
                        <a:pt x="225814" y="276633"/>
                      </a:cubicBezTo>
                      <a:cubicBezTo>
                        <a:pt x="229170" y="277112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6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3"/>
                        <a:pt x="286223" y="284303"/>
                      </a:cubicBezTo>
                      <a:cubicBezTo>
                        <a:pt x="287182" y="284303"/>
                        <a:pt x="287660" y="284303"/>
                        <a:pt x="288620" y="284783"/>
                      </a:cubicBezTo>
                      <a:cubicBezTo>
                        <a:pt x="296290" y="285742"/>
                        <a:pt x="303962" y="286700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5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2" y="293413"/>
                      </a:cubicBezTo>
                      <a:cubicBezTo>
                        <a:pt x="382110" y="293413"/>
                        <a:pt x="384507" y="293892"/>
                        <a:pt x="386904" y="293892"/>
                      </a:cubicBezTo>
                      <a:cubicBezTo>
                        <a:pt x="398410" y="294852"/>
                        <a:pt x="410396" y="295330"/>
                        <a:pt x="422382" y="296289"/>
                      </a:cubicBezTo>
                      <a:cubicBezTo>
                        <a:pt x="423340" y="296289"/>
                        <a:pt x="424299" y="296289"/>
                        <a:pt x="424779" y="296289"/>
                      </a:cubicBezTo>
                      <a:cubicBezTo>
                        <a:pt x="426696" y="296289"/>
                        <a:pt x="429093" y="296289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2" y="297728"/>
                        <a:pt x="459778" y="298208"/>
                        <a:pt x="463133" y="298208"/>
                      </a:cubicBezTo>
                      <a:cubicBezTo>
                        <a:pt x="470805" y="298686"/>
                        <a:pt x="478955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3"/>
                        <a:pt x="555664" y="301083"/>
                      </a:cubicBezTo>
                      <a:cubicBezTo>
                        <a:pt x="559020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5" y="301083"/>
                        <a:pt x="587786" y="301083"/>
                      </a:cubicBezTo>
                      <a:cubicBezTo>
                        <a:pt x="591142" y="301083"/>
                        <a:pt x="594019" y="301083"/>
                        <a:pt x="597375" y="301083"/>
                      </a:cubicBezTo>
                      <a:cubicBezTo>
                        <a:pt x="606964" y="301083"/>
                        <a:pt x="617032" y="301083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5"/>
                        <a:pt x="658743" y="300125"/>
                      </a:cubicBezTo>
                      <a:cubicBezTo>
                        <a:pt x="661619" y="300125"/>
                        <a:pt x="664976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4" y="298686"/>
                        <a:pt x="693262" y="298686"/>
                        <a:pt x="694700" y="298686"/>
                      </a:cubicBezTo>
                      <a:cubicBezTo>
                        <a:pt x="696139" y="298686"/>
                        <a:pt x="697097" y="298686"/>
                        <a:pt x="698536" y="298686"/>
                      </a:cubicBezTo>
                      <a:cubicBezTo>
                        <a:pt x="710522" y="298208"/>
                        <a:pt x="722508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89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5" y="293892"/>
                      </a:cubicBezTo>
                      <a:cubicBezTo>
                        <a:pt x="776204" y="293892"/>
                        <a:pt x="777163" y="293892"/>
                        <a:pt x="778121" y="293892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1" y="291975"/>
                        <a:pt x="805449" y="291495"/>
                      </a:cubicBezTo>
                      <a:cubicBezTo>
                        <a:pt x="814559" y="290536"/>
                        <a:pt x="823189" y="290057"/>
                        <a:pt x="831818" y="289098"/>
                      </a:cubicBezTo>
                      <a:cubicBezTo>
                        <a:pt x="832297" y="289098"/>
                        <a:pt x="832777" y="289098"/>
                        <a:pt x="833736" y="289098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0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3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6"/>
                      </a:cubicBezTo>
                      <a:cubicBezTo>
                        <a:pt x="893185" y="281427"/>
                        <a:pt x="896541" y="280947"/>
                        <a:pt x="899898" y="280469"/>
                      </a:cubicBezTo>
                      <a:cubicBezTo>
                        <a:pt x="903733" y="279989"/>
                        <a:pt x="907568" y="279509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2"/>
                      </a:cubicBezTo>
                      <a:cubicBezTo>
                        <a:pt x="921473" y="277112"/>
                        <a:pt x="922431" y="277112"/>
                        <a:pt x="922910" y="276633"/>
                      </a:cubicBezTo>
                      <a:cubicBezTo>
                        <a:pt x="926267" y="276153"/>
                        <a:pt x="929143" y="275674"/>
                        <a:pt x="932499" y="274715"/>
                      </a:cubicBezTo>
                      <a:cubicBezTo>
                        <a:pt x="935376" y="274236"/>
                        <a:pt x="937773" y="273756"/>
                        <a:pt x="940650" y="273277"/>
                      </a:cubicBezTo>
                      <a:cubicBezTo>
                        <a:pt x="944964" y="272317"/>
                        <a:pt x="948800" y="271839"/>
                        <a:pt x="953115" y="270880"/>
                      </a:cubicBezTo>
                      <a:cubicBezTo>
                        <a:pt x="955512" y="270400"/>
                        <a:pt x="957430" y="269920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3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5" y="261291"/>
                        <a:pt x="996743" y="261291"/>
                        <a:pt x="998182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9" y="255537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8" y="253140"/>
                        <a:pt x="1027907" y="253140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4" y="249306"/>
                      </a:cubicBezTo>
                      <a:cubicBezTo>
                        <a:pt x="1040371" y="248826"/>
                        <a:pt x="1041810" y="248346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1"/>
                        <a:pt x="1055234" y="243551"/>
                      </a:cubicBezTo>
                      <a:cubicBezTo>
                        <a:pt x="1055234" y="243551"/>
                        <a:pt x="1055714" y="243551"/>
                        <a:pt x="1055714" y="243551"/>
                      </a:cubicBezTo>
                      <a:cubicBezTo>
                        <a:pt x="1056193" y="243551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3" y="239717"/>
                        <a:pt x="1066261" y="239237"/>
                        <a:pt x="1067220" y="238757"/>
                      </a:cubicBezTo>
                      <a:cubicBezTo>
                        <a:pt x="1069137" y="237798"/>
                        <a:pt x="1071056" y="236840"/>
                        <a:pt x="1072494" y="235881"/>
                      </a:cubicBezTo>
                      <a:cubicBezTo>
                        <a:pt x="1073453" y="235401"/>
                        <a:pt x="1073932" y="234923"/>
                        <a:pt x="1074891" y="234443"/>
                      </a:cubicBezTo>
                      <a:cubicBezTo>
                        <a:pt x="1076809" y="233484"/>
                        <a:pt x="1078726" y="232525"/>
                        <a:pt x="1080165" y="231566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3" y="230607"/>
                        <a:pt x="1082083" y="230607"/>
                      </a:cubicBezTo>
                      <a:cubicBezTo>
                        <a:pt x="1084000" y="229168"/>
                        <a:pt x="1085917" y="228210"/>
                        <a:pt x="1087836" y="226771"/>
                      </a:cubicBezTo>
                      <a:cubicBezTo>
                        <a:pt x="1088315" y="226292"/>
                        <a:pt x="1088315" y="226292"/>
                        <a:pt x="1088795" y="225813"/>
                      </a:cubicBezTo>
                      <a:cubicBezTo>
                        <a:pt x="1090233" y="224854"/>
                        <a:pt x="1091672" y="223415"/>
                        <a:pt x="1093109" y="222457"/>
                      </a:cubicBezTo>
                      <a:cubicBezTo>
                        <a:pt x="1094548" y="221498"/>
                        <a:pt x="1095027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id="{73805929-1DF2-43D1-9907-5EAD08CCF3AC}"/>
                    </a:ext>
                  </a:extLst>
                </p:cNvPr>
                <p:cNvSpPr/>
                <p:nvPr/>
              </p:nvSpPr>
              <p:spPr>
                <a:xfrm>
                  <a:off x="12093236" y="11718498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40 w 503885"/>
                    <a:gd name="connsiteY6" fmla="*/ 109311 h 163007"/>
                    <a:gd name="connsiteX7" fmla="*/ 24452 w 503885"/>
                    <a:gd name="connsiteY7" fmla="*/ 111228 h 163007"/>
                    <a:gd name="connsiteX8" fmla="*/ 34520 w 503885"/>
                    <a:gd name="connsiteY8" fmla="*/ 114105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4 h 163007"/>
                    <a:gd name="connsiteX14" fmla="*/ 80066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6 h 163007"/>
                    <a:gd name="connsiteX18" fmla="*/ 120818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6 h 163007"/>
                    <a:gd name="connsiteX22" fmla="*/ 163967 w 503885"/>
                    <a:gd name="connsiteY22" fmla="*/ 139994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9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8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8 w 503885"/>
                    <a:gd name="connsiteY38" fmla="*/ 158692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8 w 503885"/>
                    <a:gd name="connsiteY43" fmla="*/ 162528 h 163007"/>
                    <a:gd name="connsiteX44" fmla="*/ 458819 w 503885"/>
                    <a:gd name="connsiteY44" fmla="*/ 162528 h 163007"/>
                    <a:gd name="connsiteX45" fmla="*/ 482791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3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60" y="103557"/>
                        <a:pt x="1439" y="103557"/>
                      </a:cubicBezTo>
                      <a:cubicBezTo>
                        <a:pt x="3836" y="104517"/>
                        <a:pt x="6713" y="105475"/>
                        <a:pt x="9589" y="106434"/>
                      </a:cubicBezTo>
                      <a:cubicBezTo>
                        <a:pt x="11507" y="106914"/>
                        <a:pt x="12946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40" y="109311"/>
                      </a:cubicBezTo>
                      <a:cubicBezTo>
                        <a:pt x="20137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20" y="114105"/>
                      </a:cubicBezTo>
                      <a:cubicBezTo>
                        <a:pt x="36917" y="114584"/>
                        <a:pt x="39315" y="115543"/>
                        <a:pt x="42190" y="116023"/>
                      </a:cubicBezTo>
                      <a:cubicBezTo>
                        <a:pt x="43629" y="116503"/>
                        <a:pt x="45546" y="116981"/>
                        <a:pt x="46985" y="117461"/>
                      </a:cubicBezTo>
                      <a:cubicBezTo>
                        <a:pt x="48903" y="117940"/>
                        <a:pt x="51300" y="118420"/>
                        <a:pt x="53218" y="118900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9" y="122734"/>
                        <a:pt x="73834" y="123694"/>
                      </a:cubicBezTo>
                      <a:cubicBezTo>
                        <a:pt x="76231" y="124173"/>
                        <a:pt x="78148" y="124653"/>
                        <a:pt x="80066" y="125132"/>
                      </a:cubicBezTo>
                      <a:cubicBezTo>
                        <a:pt x="80545" y="125132"/>
                        <a:pt x="81025" y="125611"/>
                        <a:pt x="81984" y="125611"/>
                      </a:cubicBezTo>
                      <a:cubicBezTo>
                        <a:pt x="88217" y="127050"/>
                        <a:pt x="94449" y="128009"/>
                        <a:pt x="101161" y="129447"/>
                      </a:cubicBezTo>
                      <a:cubicBezTo>
                        <a:pt x="101641" y="129447"/>
                        <a:pt x="102120" y="129447"/>
                        <a:pt x="102600" y="129926"/>
                      </a:cubicBezTo>
                      <a:cubicBezTo>
                        <a:pt x="108352" y="130886"/>
                        <a:pt x="114585" y="132323"/>
                        <a:pt x="120818" y="133283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40" y="138556"/>
                      </a:cubicBezTo>
                      <a:cubicBezTo>
                        <a:pt x="156296" y="139036"/>
                        <a:pt x="160132" y="139515"/>
                        <a:pt x="163967" y="139994"/>
                      </a:cubicBezTo>
                      <a:cubicBezTo>
                        <a:pt x="164926" y="139994"/>
                        <a:pt x="166364" y="140474"/>
                        <a:pt x="167323" y="140474"/>
                      </a:cubicBezTo>
                      <a:cubicBezTo>
                        <a:pt x="171638" y="140953"/>
                        <a:pt x="175953" y="141912"/>
                        <a:pt x="180268" y="142392"/>
                      </a:cubicBezTo>
                      <a:cubicBezTo>
                        <a:pt x="184103" y="142871"/>
                        <a:pt x="187459" y="143350"/>
                        <a:pt x="191295" y="143830"/>
                      </a:cubicBezTo>
                      <a:cubicBezTo>
                        <a:pt x="195609" y="144309"/>
                        <a:pt x="199925" y="144789"/>
                        <a:pt x="204719" y="145269"/>
                      </a:cubicBezTo>
                      <a:cubicBezTo>
                        <a:pt x="207595" y="145747"/>
                        <a:pt x="210472" y="146227"/>
                        <a:pt x="213348" y="146227"/>
                      </a:cubicBezTo>
                      <a:cubicBezTo>
                        <a:pt x="214308" y="146227"/>
                        <a:pt x="214787" y="146227"/>
                        <a:pt x="215745" y="146706"/>
                      </a:cubicBezTo>
                      <a:cubicBezTo>
                        <a:pt x="223417" y="147666"/>
                        <a:pt x="231088" y="148624"/>
                        <a:pt x="239238" y="149103"/>
                      </a:cubicBezTo>
                      <a:cubicBezTo>
                        <a:pt x="240197" y="149103"/>
                        <a:pt x="241635" y="149583"/>
                        <a:pt x="242594" y="149583"/>
                      </a:cubicBezTo>
                      <a:cubicBezTo>
                        <a:pt x="251703" y="150542"/>
                        <a:pt x="260813" y="151500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39"/>
                      </a:cubicBezTo>
                      <a:cubicBezTo>
                        <a:pt x="285743" y="153898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8" y="158692"/>
                      </a:cubicBezTo>
                      <a:cubicBezTo>
                        <a:pt x="365329" y="159172"/>
                        <a:pt x="372521" y="159652"/>
                        <a:pt x="380191" y="159652"/>
                      </a:cubicBezTo>
                      <a:cubicBezTo>
                        <a:pt x="383547" y="159652"/>
                        <a:pt x="386904" y="160130"/>
                        <a:pt x="390260" y="160130"/>
                      </a:cubicBezTo>
                      <a:cubicBezTo>
                        <a:pt x="397930" y="160610"/>
                        <a:pt x="406081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2" y="162049"/>
                        <a:pt x="441559" y="162049"/>
                        <a:pt x="451628" y="162528"/>
                      </a:cubicBezTo>
                      <a:cubicBezTo>
                        <a:pt x="454025" y="162528"/>
                        <a:pt x="456422" y="162528"/>
                        <a:pt x="458819" y="162528"/>
                      </a:cubicBezTo>
                      <a:cubicBezTo>
                        <a:pt x="466969" y="162528"/>
                        <a:pt x="474639" y="163007"/>
                        <a:pt x="482791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571" y="63285"/>
                        <a:pt x="49525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id="{80AA12E3-EC6B-44D5-AF40-61CB3DA80E4F}"/>
                    </a:ext>
                  </a:extLst>
                </p:cNvPr>
                <p:cNvSpPr/>
                <p:nvPr/>
              </p:nvSpPr>
              <p:spPr>
                <a:xfrm>
                  <a:off x="12092978" y="11580244"/>
                  <a:ext cx="966096" cy="188771"/>
                </a:xfrm>
                <a:custGeom>
                  <a:avLst/>
                  <a:gdLst>
                    <a:gd name="connsiteX0" fmla="*/ 112446 w 966096"/>
                    <a:gd name="connsiteY0" fmla="*/ 29902 h 188771"/>
                    <a:gd name="connsiteX1" fmla="*/ 792762 w 966096"/>
                    <a:gd name="connsiteY1" fmla="*/ 25587 h 188771"/>
                    <a:gd name="connsiteX2" fmla="*/ 853650 w 966096"/>
                    <a:gd name="connsiteY2" fmla="*/ 158870 h 188771"/>
                    <a:gd name="connsiteX3" fmla="*/ 173334 w 966096"/>
                    <a:gd name="connsiteY3" fmla="*/ 163184 h 188771"/>
                    <a:gd name="connsiteX4" fmla="*/ 112446 w 966096"/>
                    <a:gd name="connsiteY4" fmla="*/ 29902 h 188771"/>
                    <a:gd name="connsiteX5" fmla="*/ 710300 w 966096"/>
                    <a:gd name="connsiteY5" fmla="*/ 128665 h 188771"/>
                    <a:gd name="connsiteX6" fmla="*/ 698314 w 966096"/>
                    <a:gd name="connsiteY6" fmla="*/ 84558 h 188771"/>
                    <a:gd name="connsiteX7" fmla="*/ 348327 w 966096"/>
                    <a:gd name="connsiteY7" fmla="*/ 83119 h 188771"/>
                    <a:gd name="connsiteX8" fmla="*/ 351204 w 966096"/>
                    <a:gd name="connsiteY8" fmla="*/ 65859 h 188771"/>
                    <a:gd name="connsiteX9" fmla="*/ 413531 w 966096"/>
                    <a:gd name="connsiteY9" fmla="*/ 58668 h 188771"/>
                    <a:gd name="connsiteX10" fmla="*/ 421201 w 966096"/>
                    <a:gd name="connsiteY10" fmla="*/ 59626 h 188771"/>
                    <a:gd name="connsiteX11" fmla="*/ 453803 w 966096"/>
                    <a:gd name="connsiteY11" fmla="*/ 65380 h 188771"/>
                    <a:gd name="connsiteX12" fmla="*/ 493116 w 966096"/>
                    <a:gd name="connsiteY12" fmla="*/ 57709 h 188771"/>
                    <a:gd name="connsiteX13" fmla="*/ 407777 w 966096"/>
                    <a:gd name="connsiteY13" fmla="*/ 40449 h 188771"/>
                    <a:gd name="connsiteX14" fmla="*/ 314287 w 966096"/>
                    <a:gd name="connsiteY14" fmla="*/ 54353 h 188771"/>
                    <a:gd name="connsiteX15" fmla="*/ 260591 w 966096"/>
                    <a:gd name="connsiteY15" fmla="*/ 44285 h 188771"/>
                    <a:gd name="connsiteX16" fmla="*/ 226552 w 966096"/>
                    <a:gd name="connsiteY16" fmla="*/ 50997 h 188771"/>
                    <a:gd name="connsiteX17" fmla="*/ 280248 w 966096"/>
                    <a:gd name="connsiteY17" fmla="*/ 61065 h 188771"/>
                    <a:gd name="connsiteX18" fmla="*/ 279289 w 966096"/>
                    <a:gd name="connsiteY18" fmla="*/ 103255 h 188771"/>
                    <a:gd name="connsiteX19" fmla="*/ 636946 w 966096"/>
                    <a:gd name="connsiteY19" fmla="*/ 106132 h 188771"/>
                    <a:gd name="connsiteX20" fmla="*/ 633590 w 966096"/>
                    <a:gd name="connsiteY20" fmla="*/ 123391 h 188771"/>
                    <a:gd name="connsiteX21" fmla="*/ 559758 w 966096"/>
                    <a:gd name="connsiteY21" fmla="*/ 133460 h 188771"/>
                    <a:gd name="connsiteX22" fmla="*/ 533389 w 966096"/>
                    <a:gd name="connsiteY22" fmla="*/ 130104 h 188771"/>
                    <a:gd name="connsiteX23" fmla="*/ 506061 w 966096"/>
                    <a:gd name="connsiteY23" fmla="*/ 125788 h 188771"/>
                    <a:gd name="connsiteX24" fmla="*/ 467227 w 966096"/>
                    <a:gd name="connsiteY24" fmla="*/ 133460 h 188771"/>
                    <a:gd name="connsiteX25" fmla="*/ 554964 w 966096"/>
                    <a:gd name="connsiteY25" fmla="*/ 151678 h 188771"/>
                    <a:gd name="connsiteX26" fmla="*/ 676260 w 966096"/>
                    <a:gd name="connsiteY26" fmla="*/ 135857 h 188771"/>
                    <a:gd name="connsiteX27" fmla="*/ 720368 w 966096"/>
                    <a:gd name="connsiteY27" fmla="*/ 144007 h 188771"/>
                    <a:gd name="connsiteX28" fmla="*/ 754887 w 966096"/>
                    <a:gd name="connsiteY28" fmla="*/ 136815 h 188771"/>
                    <a:gd name="connsiteX29" fmla="*/ 710300 w 966096"/>
                    <a:gd name="connsiteY29" fmla="*/ 128665 h 188771"/>
                    <a:gd name="connsiteX30" fmla="*/ 71030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0" y="61065"/>
                        <a:pt x="1024809" y="120994"/>
                        <a:pt x="853650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  <a:moveTo>
                        <a:pt x="710300" y="128665"/>
                      </a:moveTo>
                      <a:cubicBezTo>
                        <a:pt x="763996" y="114282"/>
                        <a:pt x="769749" y="97022"/>
                        <a:pt x="698314" y="84558"/>
                      </a:cubicBezTo>
                      <a:cubicBezTo>
                        <a:pt x="563593" y="61065"/>
                        <a:pt x="420242" y="96064"/>
                        <a:pt x="348327" y="83119"/>
                      </a:cubicBezTo>
                      <a:cubicBezTo>
                        <a:pt x="322438" y="78804"/>
                        <a:pt x="325314" y="71612"/>
                        <a:pt x="351204" y="65859"/>
                      </a:cubicBezTo>
                      <a:cubicBezTo>
                        <a:pt x="373738" y="60586"/>
                        <a:pt x="392435" y="58668"/>
                        <a:pt x="413531" y="58668"/>
                      </a:cubicBezTo>
                      <a:cubicBezTo>
                        <a:pt x="416887" y="59147"/>
                        <a:pt x="420242" y="59626"/>
                        <a:pt x="421201" y="59626"/>
                      </a:cubicBezTo>
                      <a:lnTo>
                        <a:pt x="453803" y="65380"/>
                      </a:lnTo>
                      <a:lnTo>
                        <a:pt x="493116" y="57709"/>
                      </a:lnTo>
                      <a:lnTo>
                        <a:pt x="407777" y="40449"/>
                      </a:lnTo>
                      <a:cubicBezTo>
                        <a:pt x="377573" y="44764"/>
                        <a:pt x="343053" y="49559"/>
                        <a:pt x="314287" y="54353"/>
                      </a:cubicBezTo>
                      <a:lnTo>
                        <a:pt x="260591" y="44285"/>
                      </a:lnTo>
                      <a:lnTo>
                        <a:pt x="226552" y="50997"/>
                      </a:lnTo>
                      <a:lnTo>
                        <a:pt x="280248" y="61065"/>
                      </a:lnTo>
                      <a:cubicBezTo>
                        <a:pt x="220797" y="74969"/>
                        <a:pt x="211689" y="91269"/>
                        <a:pt x="279289" y="103255"/>
                      </a:cubicBezTo>
                      <a:cubicBezTo>
                        <a:pt x="420242" y="127707"/>
                        <a:pt x="557361" y="92228"/>
                        <a:pt x="636946" y="106132"/>
                      </a:cubicBezTo>
                      <a:cubicBezTo>
                        <a:pt x="666671" y="111405"/>
                        <a:pt x="657562" y="118118"/>
                        <a:pt x="633590" y="123391"/>
                      </a:cubicBezTo>
                      <a:cubicBezTo>
                        <a:pt x="596194" y="131541"/>
                        <a:pt x="564552" y="133460"/>
                        <a:pt x="559758" y="133460"/>
                      </a:cubicBezTo>
                      <a:cubicBezTo>
                        <a:pt x="547292" y="132021"/>
                        <a:pt x="535306" y="130583"/>
                        <a:pt x="533389" y="130104"/>
                      </a:cubicBezTo>
                      <a:cubicBezTo>
                        <a:pt x="526676" y="129144"/>
                        <a:pt x="507499" y="125788"/>
                        <a:pt x="506061" y="125788"/>
                      </a:cubicBezTo>
                      <a:lnTo>
                        <a:pt x="467227" y="133460"/>
                      </a:lnTo>
                      <a:lnTo>
                        <a:pt x="554964" y="151678"/>
                      </a:lnTo>
                      <a:cubicBezTo>
                        <a:pt x="557840" y="151678"/>
                        <a:pt x="614893" y="147843"/>
                        <a:pt x="676260" y="135857"/>
                      </a:cubicBezTo>
                      <a:lnTo>
                        <a:pt x="720368" y="144007"/>
                      </a:lnTo>
                      <a:lnTo>
                        <a:pt x="754887" y="136815"/>
                      </a:lnTo>
                      <a:lnTo>
                        <a:pt x="710300" y="128665"/>
                      </a:lnTo>
                      <a:lnTo>
                        <a:pt x="71030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82" name="Freeform: Shape 681">
                  <a:extLst>
                    <a:ext uri="{FF2B5EF4-FFF2-40B4-BE49-F238E27FC236}">
                      <a16:creationId xmlns:a16="http://schemas.microsoft.com/office/drawing/2014/main" id="{95D0D742-18D2-44A9-94DB-35E7450EFBF2}"/>
                    </a:ext>
                  </a:extLst>
                </p:cNvPr>
                <p:cNvSpPr/>
                <p:nvPr/>
              </p:nvSpPr>
              <p:spPr>
                <a:xfrm>
                  <a:off x="12022875" y="11566692"/>
                  <a:ext cx="1106425" cy="216355"/>
                </a:xfrm>
                <a:custGeom>
                  <a:avLst/>
                  <a:gdLst>
                    <a:gd name="connsiteX0" fmla="*/ 128852 w 1106425"/>
                    <a:gd name="connsiteY0" fmla="*/ 34345 h 216355"/>
                    <a:gd name="connsiteX1" fmla="*/ 907932 w 1106425"/>
                    <a:gd name="connsiteY1" fmla="*/ 29071 h 216355"/>
                    <a:gd name="connsiteX2" fmla="*/ 977929 w 1106425"/>
                    <a:gd name="connsiteY2" fmla="*/ 182011 h 216355"/>
                    <a:gd name="connsiteX3" fmla="*/ 198849 w 1106425"/>
                    <a:gd name="connsiteY3" fmla="*/ 187284 h 216355"/>
                    <a:gd name="connsiteX4" fmla="*/ 128852 w 1106425"/>
                    <a:gd name="connsiteY4" fmla="*/ 34345 h 216355"/>
                    <a:gd name="connsiteX5" fmla="*/ 923752 w 1106425"/>
                    <a:gd name="connsiteY5" fmla="*/ 172422 h 216355"/>
                    <a:gd name="connsiteX6" fmla="*/ 862865 w 1106425"/>
                    <a:gd name="connsiteY6" fmla="*/ 39140 h 216355"/>
                    <a:gd name="connsiteX7" fmla="*/ 182549 w 1106425"/>
                    <a:gd name="connsiteY7" fmla="*/ 43454 h 216355"/>
                    <a:gd name="connsiteX8" fmla="*/ 243436 w 1106425"/>
                    <a:gd name="connsiteY8" fmla="*/ 176737 h 216355"/>
                    <a:gd name="connsiteX9" fmla="*/ 923752 w 1106425"/>
                    <a:gd name="connsiteY9" fmla="*/ 172422 h 216355"/>
                    <a:gd name="connsiteX10" fmla="*/ 923752 w 1106425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425" h="216355">
                      <a:moveTo>
                        <a:pt x="128852" y="34345"/>
                      </a:moveTo>
                      <a:cubicBezTo>
                        <a:pt x="324940" y="-9284"/>
                        <a:pt x="673488" y="-11681"/>
                        <a:pt x="907932" y="29071"/>
                      </a:cubicBezTo>
                      <a:cubicBezTo>
                        <a:pt x="1142375" y="69823"/>
                        <a:pt x="1173538" y="138382"/>
                        <a:pt x="977929" y="182011"/>
                      </a:cubicBezTo>
                      <a:cubicBezTo>
                        <a:pt x="781841" y="225639"/>
                        <a:pt x="433293" y="228036"/>
                        <a:pt x="198849" y="187284"/>
                      </a:cubicBezTo>
                      <a:cubicBezTo>
                        <a:pt x="-36074" y="146054"/>
                        <a:pt x="-67237" y="77973"/>
                        <a:pt x="128852" y="34345"/>
                      </a:cubicBezTo>
                      <a:close/>
                      <a:moveTo>
                        <a:pt x="923752" y="172422"/>
                      </a:moveTo>
                      <a:cubicBezTo>
                        <a:pt x="1094911" y="134546"/>
                        <a:pt x="1067583" y="74617"/>
                        <a:pt x="862865" y="39140"/>
                      </a:cubicBezTo>
                      <a:cubicBezTo>
                        <a:pt x="658147" y="3661"/>
                        <a:pt x="353706" y="5579"/>
                        <a:pt x="182549" y="43454"/>
                      </a:cubicBezTo>
                      <a:cubicBezTo>
                        <a:pt x="11391" y="81330"/>
                        <a:pt x="38718" y="141259"/>
                        <a:pt x="243436" y="176737"/>
                      </a:cubicBezTo>
                      <a:cubicBezTo>
                        <a:pt x="448154" y="212694"/>
                        <a:pt x="753075" y="210777"/>
                        <a:pt x="923752" y="172422"/>
                      </a:cubicBezTo>
                      <a:lnTo>
                        <a:pt x="923752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83" name="Graphic 6">
                  <a:extLst>
                    <a:ext uri="{FF2B5EF4-FFF2-40B4-BE49-F238E27FC236}">
                      <a16:creationId xmlns:a16="http://schemas.microsoft.com/office/drawing/2014/main" id="{CF614BC8-C401-44BF-A577-0A7C86A9FC85}"/>
                    </a:ext>
                  </a:extLst>
                </p:cNvPr>
                <p:cNvGrpSpPr/>
                <p:nvPr/>
              </p:nvGrpSpPr>
              <p:grpSpPr>
                <a:xfrm>
                  <a:off x="12092778" y="11581870"/>
                  <a:ext cx="964599" cy="162997"/>
                  <a:chOff x="12092778" y="11581870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685" name="Freeform: Shape 684">
                    <a:extLst>
                      <a:ext uri="{FF2B5EF4-FFF2-40B4-BE49-F238E27FC236}">
                        <a16:creationId xmlns:a16="http://schemas.microsoft.com/office/drawing/2014/main" id="{A4366F1E-396F-408E-AD97-86AE8F6BA606}"/>
                      </a:ext>
                    </a:extLst>
                  </p:cNvPr>
                  <p:cNvSpPr/>
                  <p:nvPr/>
                </p:nvSpPr>
                <p:spPr>
                  <a:xfrm>
                    <a:off x="12572191" y="11719457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2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86" name="Freeform: Shape 685">
                    <a:extLst>
                      <a:ext uri="{FF2B5EF4-FFF2-40B4-BE49-F238E27FC236}">
                        <a16:creationId xmlns:a16="http://schemas.microsoft.com/office/drawing/2014/main" id="{457481F7-1AB8-404F-ADF3-4944EB204BD7}"/>
                      </a:ext>
                    </a:extLst>
                  </p:cNvPr>
                  <p:cNvSpPr/>
                  <p:nvPr/>
                </p:nvSpPr>
                <p:spPr>
                  <a:xfrm>
                    <a:off x="12319529" y="11631242"/>
                    <a:ext cx="58969" cy="18217"/>
                  </a:xfrm>
                  <a:custGeom>
                    <a:avLst/>
                    <a:gdLst>
                      <a:gd name="connsiteX0" fmla="*/ 0 w 58969"/>
                      <a:gd name="connsiteY0" fmla="*/ 0 h 18217"/>
                      <a:gd name="connsiteX1" fmla="*/ 11506 w 58969"/>
                      <a:gd name="connsiteY1" fmla="*/ 12944 h 18217"/>
                      <a:gd name="connsiteX2" fmla="*/ 40272 w 58969"/>
                      <a:gd name="connsiteY2" fmla="*/ 18218 h 18217"/>
                      <a:gd name="connsiteX3" fmla="*/ 58969 w 58969"/>
                      <a:gd name="connsiteY3" fmla="*/ 12944 h 18217"/>
                      <a:gd name="connsiteX4" fmla="*/ 0 w 58969"/>
                      <a:gd name="connsiteY4" fmla="*/ 0 h 1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69" h="18217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8"/>
                        </a:lnTo>
                        <a:cubicBezTo>
                          <a:pt x="46025" y="16300"/>
                          <a:pt x="52258" y="14862"/>
                          <a:pt x="58969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87" name="Freeform: Shape 686">
                    <a:extLst>
                      <a:ext uri="{FF2B5EF4-FFF2-40B4-BE49-F238E27FC236}">
                        <a16:creationId xmlns:a16="http://schemas.microsoft.com/office/drawing/2014/main" id="{283734E9-9088-4D27-BB3C-FE9DB7FDD6F6}"/>
                      </a:ext>
                    </a:extLst>
                  </p:cNvPr>
                  <p:cNvSpPr/>
                  <p:nvPr/>
                </p:nvSpPr>
                <p:spPr>
                  <a:xfrm>
                    <a:off x="12092778" y="11581870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3 h 104985"/>
                      <a:gd name="connsiteX1" fmla="*/ 798236 w 964599"/>
                      <a:gd name="connsiteY1" fmla="*/ 34989 h 104985"/>
                      <a:gd name="connsiteX2" fmla="*/ 964599 w 964599"/>
                      <a:gd name="connsiteY2" fmla="*/ 92999 h 104985"/>
                      <a:gd name="connsiteX3" fmla="*/ 792483 w 964599"/>
                      <a:gd name="connsiteY3" fmla="*/ 25400 h 104985"/>
                      <a:gd name="connsiteX4" fmla="*/ 112166 w 964599"/>
                      <a:gd name="connsiteY4" fmla="*/ 29714 h 104985"/>
                      <a:gd name="connsiteX5" fmla="*/ 7171 w 964599"/>
                      <a:gd name="connsiteY5" fmla="*/ 104985 h 104985"/>
                      <a:gd name="connsiteX6" fmla="*/ 117919 w 964599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3"/>
                        </a:moveTo>
                        <a:cubicBezTo>
                          <a:pt x="289078" y="1428"/>
                          <a:pt x="593518" y="-969"/>
                          <a:pt x="798236" y="34989"/>
                        </a:cubicBezTo>
                        <a:cubicBezTo>
                          <a:pt x="889807" y="50809"/>
                          <a:pt x="945422" y="71425"/>
                          <a:pt x="964599" y="92999"/>
                        </a:cubicBezTo>
                        <a:cubicBezTo>
                          <a:pt x="955969" y="68069"/>
                          <a:pt x="897959" y="43618"/>
                          <a:pt x="792483" y="25400"/>
                        </a:cubicBezTo>
                        <a:cubicBezTo>
                          <a:pt x="587764" y="-10079"/>
                          <a:pt x="283324" y="-8160"/>
                          <a:pt x="112166" y="29714"/>
                        </a:cubicBezTo>
                        <a:cubicBezTo>
                          <a:pt x="17718" y="50809"/>
                          <a:pt x="-16322" y="78616"/>
                          <a:pt x="7171" y="104985"/>
                        </a:cubicBezTo>
                        <a:cubicBezTo>
                          <a:pt x="-1460" y="81494"/>
                          <a:pt x="34978" y="58001"/>
                          <a:pt x="117919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88" name="Freeform: Shape 687">
                    <a:extLst>
                      <a:ext uri="{FF2B5EF4-FFF2-40B4-BE49-F238E27FC236}">
                        <a16:creationId xmlns:a16="http://schemas.microsoft.com/office/drawing/2014/main" id="{178E0430-F253-458E-9C03-66D6EF978168}"/>
                      </a:ext>
                    </a:extLst>
                  </p:cNvPr>
                  <p:cNvSpPr/>
                  <p:nvPr/>
                </p:nvSpPr>
                <p:spPr>
                  <a:xfrm>
                    <a:off x="12336783" y="11675349"/>
                    <a:ext cx="417468" cy="29945"/>
                  </a:xfrm>
                  <a:custGeom>
                    <a:avLst/>
                    <a:gdLst>
                      <a:gd name="connsiteX0" fmla="*/ 46990 w 417468"/>
                      <a:gd name="connsiteY0" fmla="*/ 21095 h 29945"/>
                      <a:gd name="connsiteX1" fmla="*/ 404648 w 417468"/>
                      <a:gd name="connsiteY1" fmla="*/ 23972 h 29945"/>
                      <a:gd name="connsiteX2" fmla="*/ 413757 w 417468"/>
                      <a:gd name="connsiteY2" fmla="*/ 25889 h 29945"/>
                      <a:gd name="connsiteX3" fmla="*/ 398894 w 417468"/>
                      <a:gd name="connsiteY3" fmla="*/ 14383 h 29945"/>
                      <a:gd name="connsiteX4" fmla="*/ 41237 w 417468"/>
                      <a:gd name="connsiteY4" fmla="*/ 11506 h 29945"/>
                      <a:gd name="connsiteX5" fmla="*/ 485 w 417468"/>
                      <a:gd name="connsiteY5" fmla="*/ 0 h 29945"/>
                      <a:gd name="connsiteX6" fmla="*/ 46990 w 417468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68" h="29945">
                        <a:moveTo>
                          <a:pt x="46990" y="21095"/>
                        </a:moveTo>
                        <a:cubicBezTo>
                          <a:pt x="187943" y="45546"/>
                          <a:pt x="325061" y="10067"/>
                          <a:pt x="404648" y="23972"/>
                        </a:cubicBezTo>
                        <a:cubicBezTo>
                          <a:pt x="408004" y="24450"/>
                          <a:pt x="411360" y="25410"/>
                          <a:pt x="413757" y="25889"/>
                        </a:cubicBezTo>
                        <a:cubicBezTo>
                          <a:pt x="420948" y="22053"/>
                          <a:pt x="418551" y="17739"/>
                          <a:pt x="398894" y="14383"/>
                        </a:cubicBezTo>
                        <a:cubicBezTo>
                          <a:pt x="319309" y="479"/>
                          <a:pt x="181711" y="35958"/>
                          <a:pt x="41237" y="11506"/>
                        </a:cubicBezTo>
                        <a:cubicBezTo>
                          <a:pt x="21101" y="8150"/>
                          <a:pt x="7677" y="3836"/>
                          <a:pt x="485" y="0"/>
                        </a:cubicBezTo>
                        <a:cubicBezTo>
                          <a:pt x="-2871" y="7670"/>
                          <a:pt x="11032" y="14862"/>
                          <a:pt x="46990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89" name="Freeform: Shape 688">
                    <a:extLst>
                      <a:ext uri="{FF2B5EF4-FFF2-40B4-BE49-F238E27FC236}">
                        <a16:creationId xmlns:a16="http://schemas.microsoft.com/office/drawing/2014/main" id="{C9BA404D-ACB6-4BE1-87B0-86D9DC3B9410}"/>
                      </a:ext>
                    </a:extLst>
                  </p:cNvPr>
                  <p:cNvSpPr/>
                  <p:nvPr/>
                </p:nvSpPr>
                <p:spPr>
                  <a:xfrm>
                    <a:off x="12808552" y="11691650"/>
                    <a:ext cx="46808" cy="24930"/>
                  </a:xfrm>
                  <a:custGeom>
                    <a:avLst/>
                    <a:gdLst>
                      <a:gd name="connsiteX0" fmla="*/ 40752 w 46808"/>
                      <a:gd name="connsiteY0" fmla="*/ 0 h 24930"/>
                      <a:gd name="connsiteX1" fmla="*/ 0 w 46808"/>
                      <a:gd name="connsiteY1" fmla="*/ 20616 h 24930"/>
                      <a:gd name="connsiteX2" fmla="*/ 23012 w 46808"/>
                      <a:gd name="connsiteY2" fmla="*/ 24930 h 24930"/>
                      <a:gd name="connsiteX3" fmla="*/ 40752 w 46808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8" h="24930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2" y="24930"/>
                        </a:lnTo>
                        <a:cubicBezTo>
                          <a:pt x="46025" y="16780"/>
                          <a:pt x="5321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90" name="Freeform: Shape 689">
                    <a:extLst>
                      <a:ext uri="{FF2B5EF4-FFF2-40B4-BE49-F238E27FC236}">
                        <a16:creationId xmlns:a16="http://schemas.microsoft.com/office/drawing/2014/main" id="{27A4848F-43B9-4117-B963-75D5E599C740}"/>
                      </a:ext>
                    </a:extLst>
                  </p:cNvPr>
                  <p:cNvSpPr/>
                  <p:nvPr/>
                </p:nvSpPr>
                <p:spPr>
                  <a:xfrm>
                    <a:off x="12428465" y="11637953"/>
                    <a:ext cx="168656" cy="26848"/>
                  </a:xfrm>
                  <a:custGeom>
                    <a:avLst/>
                    <a:gdLst>
                      <a:gd name="connsiteX0" fmla="*/ 90988 w 168656"/>
                      <a:gd name="connsiteY0" fmla="*/ 5274 h 26848"/>
                      <a:gd name="connsiteX1" fmla="*/ 83317 w 168656"/>
                      <a:gd name="connsiteY1" fmla="*/ 4314 h 26848"/>
                      <a:gd name="connsiteX2" fmla="*/ 20990 w 168656"/>
                      <a:gd name="connsiteY2" fmla="*/ 11506 h 26848"/>
                      <a:gd name="connsiteX3" fmla="*/ 9484 w 168656"/>
                      <a:gd name="connsiteY3" fmla="*/ 26849 h 26848"/>
                      <a:gd name="connsiteX4" fmla="*/ 26743 w 168656"/>
                      <a:gd name="connsiteY4" fmla="*/ 21095 h 26848"/>
                      <a:gd name="connsiteX5" fmla="*/ 89070 w 168656"/>
                      <a:gd name="connsiteY5" fmla="*/ 13903 h 26848"/>
                      <a:gd name="connsiteX6" fmla="*/ 96741 w 168656"/>
                      <a:gd name="connsiteY6" fmla="*/ 14863 h 26848"/>
                      <a:gd name="connsiteX7" fmla="*/ 129343 w 168656"/>
                      <a:gd name="connsiteY7" fmla="*/ 20616 h 26848"/>
                      <a:gd name="connsiteX8" fmla="*/ 168656 w 168656"/>
                      <a:gd name="connsiteY8" fmla="*/ 12944 h 26848"/>
                      <a:gd name="connsiteX9" fmla="*/ 157150 w 168656"/>
                      <a:gd name="connsiteY9" fmla="*/ 0 h 26848"/>
                      <a:gd name="connsiteX10" fmla="*/ 123590 w 168656"/>
                      <a:gd name="connsiteY10" fmla="*/ 11027 h 26848"/>
                      <a:gd name="connsiteX11" fmla="*/ 90988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8" y="5274"/>
                        </a:moveTo>
                        <a:cubicBezTo>
                          <a:pt x="89550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9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8" y="15822"/>
                          <a:pt x="67975" y="13903"/>
                          <a:pt x="89070" y="13903"/>
                        </a:cubicBezTo>
                        <a:cubicBezTo>
                          <a:pt x="92427" y="14383"/>
                          <a:pt x="95782" y="14863"/>
                          <a:pt x="96741" y="14863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90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11A6E7C3-1482-4E18-A524-233BECCC7244}"/>
                    </a:ext>
                  </a:extLst>
                </p:cNvPr>
                <p:cNvSpPr/>
                <p:nvPr/>
              </p:nvSpPr>
              <p:spPr>
                <a:xfrm>
                  <a:off x="12319529" y="11620693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8 h 111708"/>
                    <a:gd name="connsiteX1" fmla="*/ 34039 w 529294"/>
                    <a:gd name="connsiteY1" fmla="*/ 3836 h 111708"/>
                    <a:gd name="connsiteX2" fmla="*/ 87735 w 529294"/>
                    <a:gd name="connsiteY2" fmla="*/ 13904 h 111708"/>
                    <a:gd name="connsiteX3" fmla="*/ 181225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1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9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7 h 111708"/>
                    <a:gd name="connsiteX13" fmla="*/ 494775 w 529294"/>
                    <a:gd name="connsiteY13" fmla="*/ 104038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3 w 529294"/>
                    <a:gd name="connsiteY21" fmla="*/ 66162 h 111708"/>
                    <a:gd name="connsiteX22" fmla="*/ 53696 w 529294"/>
                    <a:gd name="connsiteY22" fmla="*/ 63286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8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8"/>
                      </a:moveTo>
                      <a:lnTo>
                        <a:pt x="34039" y="3836"/>
                      </a:lnTo>
                      <a:lnTo>
                        <a:pt x="87735" y="13904"/>
                      </a:lnTo>
                      <a:cubicBezTo>
                        <a:pt x="116501" y="8630"/>
                        <a:pt x="151022" y="3836"/>
                        <a:pt x="181225" y="0"/>
                      </a:cubicBezTo>
                      <a:lnTo>
                        <a:pt x="266564" y="17260"/>
                      </a:lnTo>
                      <a:lnTo>
                        <a:pt x="227251" y="24931"/>
                      </a:lnTo>
                      <a:lnTo>
                        <a:pt x="194649" y="19177"/>
                      </a:lnTo>
                      <a:cubicBezTo>
                        <a:pt x="193211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5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1" y="20616"/>
                        <a:pt x="471762" y="44109"/>
                      </a:cubicBezTo>
                      <a:cubicBezTo>
                        <a:pt x="543198" y="56573"/>
                        <a:pt x="536966" y="73834"/>
                        <a:pt x="483748" y="88217"/>
                      </a:cubicBezTo>
                      <a:lnTo>
                        <a:pt x="529294" y="96847"/>
                      </a:lnTo>
                      <a:lnTo>
                        <a:pt x="494775" y="104038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7" y="111230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3" y="89175"/>
                        <a:pt x="307796" y="90134"/>
                      </a:cubicBezTo>
                      <a:cubicBezTo>
                        <a:pt x="309714" y="90614"/>
                        <a:pt x="322179" y="92052"/>
                        <a:pt x="334165" y="93490"/>
                      </a:cubicBezTo>
                      <a:cubicBezTo>
                        <a:pt x="338959" y="93490"/>
                        <a:pt x="370601" y="91572"/>
                        <a:pt x="407997" y="83422"/>
                      </a:cubicBezTo>
                      <a:cubicBezTo>
                        <a:pt x="431490" y="78148"/>
                        <a:pt x="440599" y="70956"/>
                        <a:pt x="411353" y="66162"/>
                      </a:cubicBezTo>
                      <a:cubicBezTo>
                        <a:pt x="331768" y="52259"/>
                        <a:pt x="194171" y="87737"/>
                        <a:pt x="53696" y="63286"/>
                      </a:cubicBezTo>
                      <a:cubicBezTo>
                        <a:pt x="-13904" y="51300"/>
                        <a:pt x="-4794" y="34999"/>
                        <a:pt x="54655" y="21096"/>
                      </a:cubicBezTo>
                      <a:lnTo>
                        <a:pt x="0" y="10548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7" name="Graphic 6">
                <a:extLst>
                  <a:ext uri="{FF2B5EF4-FFF2-40B4-BE49-F238E27FC236}">
                    <a16:creationId xmlns:a16="http://schemas.microsoft.com/office/drawing/2014/main" id="{D958565D-D9E1-459D-B78B-6E7D75705F3B}"/>
                  </a:ext>
                </a:extLst>
              </p:cNvPr>
              <p:cNvGrpSpPr/>
              <p:nvPr/>
            </p:nvGrpSpPr>
            <p:grpSpPr>
              <a:xfrm>
                <a:off x="12091798" y="11458819"/>
                <a:ext cx="1110376" cy="315772"/>
                <a:chOff x="12091798" y="11458819"/>
                <a:chExt cx="1110376" cy="315772"/>
              </a:xfrm>
              <a:solidFill>
                <a:srgbClr val="000000"/>
              </a:solidFill>
            </p:grpSpPr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id="{4B792DA1-C7F3-4CBF-98D5-945EAF8E5596}"/>
                    </a:ext>
                  </a:extLst>
                </p:cNvPr>
                <p:cNvSpPr/>
                <p:nvPr/>
              </p:nvSpPr>
              <p:spPr>
                <a:xfrm>
                  <a:off x="12091798" y="11473029"/>
                  <a:ext cx="1110367" cy="301563"/>
                </a:xfrm>
                <a:custGeom>
                  <a:avLst/>
                  <a:gdLst>
                    <a:gd name="connsiteX0" fmla="*/ 1095506 w 1110367"/>
                    <a:gd name="connsiteY0" fmla="*/ 220540 h 301563"/>
                    <a:gd name="connsiteX1" fmla="*/ 1098382 w 1110367"/>
                    <a:gd name="connsiteY1" fmla="*/ 217662 h 301563"/>
                    <a:gd name="connsiteX2" fmla="*/ 1099821 w 1110367"/>
                    <a:gd name="connsiteY2" fmla="*/ 216224 h 301563"/>
                    <a:gd name="connsiteX3" fmla="*/ 1101738 w 1110367"/>
                    <a:gd name="connsiteY3" fmla="*/ 213827 h 301563"/>
                    <a:gd name="connsiteX4" fmla="*/ 1102698 w 1110367"/>
                    <a:gd name="connsiteY4" fmla="*/ 212388 h 301563"/>
                    <a:gd name="connsiteX5" fmla="*/ 1104135 w 1110367"/>
                    <a:gd name="connsiteY5" fmla="*/ 209991 h 301563"/>
                    <a:gd name="connsiteX6" fmla="*/ 1105095 w 1110367"/>
                    <a:gd name="connsiteY6" fmla="*/ 208554 h 301563"/>
                    <a:gd name="connsiteX7" fmla="*/ 1106053 w 1110367"/>
                    <a:gd name="connsiteY7" fmla="*/ 205677 h 301563"/>
                    <a:gd name="connsiteX8" fmla="*/ 1106532 w 1110367"/>
                    <a:gd name="connsiteY8" fmla="*/ 204238 h 301563"/>
                    <a:gd name="connsiteX9" fmla="*/ 1107012 w 1110367"/>
                    <a:gd name="connsiteY9" fmla="*/ 199924 h 301563"/>
                    <a:gd name="connsiteX10" fmla="*/ 1110368 w 1110367"/>
                    <a:gd name="connsiteY10" fmla="*/ 101640 h 301563"/>
                    <a:gd name="connsiteX11" fmla="*/ 1109889 w 1110367"/>
                    <a:gd name="connsiteY11" fmla="*/ 105954 h 301563"/>
                    <a:gd name="connsiteX12" fmla="*/ 1109409 w 1110367"/>
                    <a:gd name="connsiteY12" fmla="*/ 107393 h 301563"/>
                    <a:gd name="connsiteX13" fmla="*/ 1108451 w 1110367"/>
                    <a:gd name="connsiteY13" fmla="*/ 110270 h 301563"/>
                    <a:gd name="connsiteX14" fmla="*/ 1107492 w 1110367"/>
                    <a:gd name="connsiteY14" fmla="*/ 111707 h 301563"/>
                    <a:gd name="connsiteX15" fmla="*/ 1106053 w 1110367"/>
                    <a:gd name="connsiteY15" fmla="*/ 114104 h 301563"/>
                    <a:gd name="connsiteX16" fmla="*/ 1105095 w 1110367"/>
                    <a:gd name="connsiteY16" fmla="*/ 115543 h 301563"/>
                    <a:gd name="connsiteX17" fmla="*/ 1103176 w 1110367"/>
                    <a:gd name="connsiteY17" fmla="*/ 117940 h 301563"/>
                    <a:gd name="connsiteX18" fmla="*/ 1101738 w 1110367"/>
                    <a:gd name="connsiteY18" fmla="*/ 119379 h 301563"/>
                    <a:gd name="connsiteX19" fmla="*/ 1098862 w 1110367"/>
                    <a:gd name="connsiteY19" fmla="*/ 122256 h 301563"/>
                    <a:gd name="connsiteX20" fmla="*/ 1097423 w 1110367"/>
                    <a:gd name="connsiteY20" fmla="*/ 123693 h 301563"/>
                    <a:gd name="connsiteX21" fmla="*/ 1093109 w 1110367"/>
                    <a:gd name="connsiteY21" fmla="*/ 127050 h 301563"/>
                    <a:gd name="connsiteX22" fmla="*/ 1092149 w 1110367"/>
                    <a:gd name="connsiteY22" fmla="*/ 128009 h 301563"/>
                    <a:gd name="connsiteX23" fmla="*/ 1085917 w 1110367"/>
                    <a:gd name="connsiteY23" fmla="*/ 132323 h 301563"/>
                    <a:gd name="connsiteX24" fmla="*/ 1084479 w 1110367"/>
                    <a:gd name="connsiteY24" fmla="*/ 133282 h 301563"/>
                    <a:gd name="connsiteX25" fmla="*/ 1079205 w 1110367"/>
                    <a:gd name="connsiteY25" fmla="*/ 136159 h 301563"/>
                    <a:gd name="connsiteX26" fmla="*/ 1076808 w 1110367"/>
                    <a:gd name="connsiteY26" fmla="*/ 137597 h 301563"/>
                    <a:gd name="connsiteX27" fmla="*/ 1071534 w 1110367"/>
                    <a:gd name="connsiteY27" fmla="*/ 140473 h 301563"/>
                    <a:gd name="connsiteX28" fmla="*/ 1068657 w 1110367"/>
                    <a:gd name="connsiteY28" fmla="*/ 141912 h 301563"/>
                    <a:gd name="connsiteX29" fmla="*/ 1061466 w 1110367"/>
                    <a:gd name="connsiteY29" fmla="*/ 144789 h 301563"/>
                    <a:gd name="connsiteX30" fmla="*/ 1060027 w 1110367"/>
                    <a:gd name="connsiteY30" fmla="*/ 145267 h 301563"/>
                    <a:gd name="connsiteX31" fmla="*/ 1058110 w 1110367"/>
                    <a:gd name="connsiteY31" fmla="*/ 146227 h 301563"/>
                    <a:gd name="connsiteX32" fmla="*/ 1047563 w 1110367"/>
                    <a:gd name="connsiteY32" fmla="*/ 150062 h 301563"/>
                    <a:gd name="connsiteX33" fmla="*/ 1043247 w 1110367"/>
                    <a:gd name="connsiteY33" fmla="*/ 151500 h 301563"/>
                    <a:gd name="connsiteX34" fmla="*/ 1038933 w 1110367"/>
                    <a:gd name="connsiteY34" fmla="*/ 152939 h 301563"/>
                    <a:gd name="connsiteX35" fmla="*/ 1040371 w 1110367"/>
                    <a:gd name="connsiteY35" fmla="*/ 100201 h 301563"/>
                    <a:gd name="connsiteX36" fmla="*/ 1040371 w 1110367"/>
                    <a:gd name="connsiteY36" fmla="*/ 100201 h 301563"/>
                    <a:gd name="connsiteX37" fmla="*/ 1040371 w 1110367"/>
                    <a:gd name="connsiteY37" fmla="*/ 100201 h 301563"/>
                    <a:gd name="connsiteX38" fmla="*/ 1040371 w 1110367"/>
                    <a:gd name="connsiteY38" fmla="*/ 100201 h 301563"/>
                    <a:gd name="connsiteX39" fmla="*/ 1040371 w 1110367"/>
                    <a:gd name="connsiteY39" fmla="*/ 100201 h 301563"/>
                    <a:gd name="connsiteX40" fmla="*/ 1039891 w 1110367"/>
                    <a:gd name="connsiteY40" fmla="*/ 95407 h 301563"/>
                    <a:gd name="connsiteX41" fmla="*/ 1039411 w 1110367"/>
                    <a:gd name="connsiteY41" fmla="*/ 93968 h 301563"/>
                    <a:gd name="connsiteX42" fmla="*/ 1037974 w 1110367"/>
                    <a:gd name="connsiteY42" fmla="*/ 90613 h 301563"/>
                    <a:gd name="connsiteX43" fmla="*/ 1037014 w 1110367"/>
                    <a:gd name="connsiteY43" fmla="*/ 89174 h 301563"/>
                    <a:gd name="connsiteX44" fmla="*/ 1034617 w 1110367"/>
                    <a:gd name="connsiteY44" fmla="*/ 85338 h 301563"/>
                    <a:gd name="connsiteX45" fmla="*/ 1034138 w 1110367"/>
                    <a:gd name="connsiteY45" fmla="*/ 84380 h 301563"/>
                    <a:gd name="connsiteX46" fmla="*/ 1029823 w 1110367"/>
                    <a:gd name="connsiteY46" fmla="*/ 79585 h 301563"/>
                    <a:gd name="connsiteX47" fmla="*/ 1028385 w 1110367"/>
                    <a:gd name="connsiteY47" fmla="*/ 78147 h 301563"/>
                    <a:gd name="connsiteX48" fmla="*/ 1024070 w 1110367"/>
                    <a:gd name="connsiteY48" fmla="*/ 74791 h 301563"/>
                    <a:gd name="connsiteX49" fmla="*/ 1022153 w 1110367"/>
                    <a:gd name="connsiteY49" fmla="*/ 73352 h 301563"/>
                    <a:gd name="connsiteX50" fmla="*/ 1016878 w 1110367"/>
                    <a:gd name="connsiteY50" fmla="*/ 69997 h 301563"/>
                    <a:gd name="connsiteX51" fmla="*/ 1014961 w 1110367"/>
                    <a:gd name="connsiteY51" fmla="*/ 69038 h 301563"/>
                    <a:gd name="connsiteX52" fmla="*/ 1014481 w 1110367"/>
                    <a:gd name="connsiteY52" fmla="*/ 68558 h 301563"/>
                    <a:gd name="connsiteX53" fmla="*/ 1012564 w 1110367"/>
                    <a:gd name="connsiteY53" fmla="*/ 67599 h 301563"/>
                    <a:gd name="connsiteX54" fmla="*/ 1004892 w 1110367"/>
                    <a:gd name="connsiteY54" fmla="*/ 63285 h 301563"/>
                    <a:gd name="connsiteX55" fmla="*/ 1001057 w 1110367"/>
                    <a:gd name="connsiteY55" fmla="*/ 61367 h 301563"/>
                    <a:gd name="connsiteX56" fmla="*/ 992428 w 1110367"/>
                    <a:gd name="connsiteY56" fmla="*/ 57532 h 301563"/>
                    <a:gd name="connsiteX57" fmla="*/ 989551 w 1110367"/>
                    <a:gd name="connsiteY57" fmla="*/ 56572 h 301563"/>
                    <a:gd name="connsiteX58" fmla="*/ 987634 w 1110367"/>
                    <a:gd name="connsiteY58" fmla="*/ 55614 h 301563"/>
                    <a:gd name="connsiteX59" fmla="*/ 981401 w 1110367"/>
                    <a:gd name="connsiteY59" fmla="*/ 53216 h 301563"/>
                    <a:gd name="connsiteX60" fmla="*/ 975168 w 1110367"/>
                    <a:gd name="connsiteY60" fmla="*/ 50819 h 301563"/>
                    <a:gd name="connsiteX61" fmla="*/ 967976 w 1110367"/>
                    <a:gd name="connsiteY61" fmla="*/ 48422 h 301563"/>
                    <a:gd name="connsiteX62" fmla="*/ 963182 w 1110367"/>
                    <a:gd name="connsiteY62" fmla="*/ 46984 h 301563"/>
                    <a:gd name="connsiteX63" fmla="*/ 960305 w 1110367"/>
                    <a:gd name="connsiteY63" fmla="*/ 46025 h 301563"/>
                    <a:gd name="connsiteX64" fmla="*/ 954552 w 1110367"/>
                    <a:gd name="connsiteY64" fmla="*/ 44108 h 301563"/>
                    <a:gd name="connsiteX65" fmla="*/ 945922 w 1110367"/>
                    <a:gd name="connsiteY65" fmla="*/ 41711 h 301563"/>
                    <a:gd name="connsiteX66" fmla="*/ 939210 w 1110367"/>
                    <a:gd name="connsiteY66" fmla="*/ 39792 h 301563"/>
                    <a:gd name="connsiteX67" fmla="*/ 934896 w 1110367"/>
                    <a:gd name="connsiteY67" fmla="*/ 38833 h 301563"/>
                    <a:gd name="connsiteX68" fmla="*/ 929142 w 1110367"/>
                    <a:gd name="connsiteY68" fmla="*/ 37395 h 301563"/>
                    <a:gd name="connsiteX69" fmla="*/ 922910 w 1110367"/>
                    <a:gd name="connsiteY69" fmla="*/ 35958 h 301563"/>
                    <a:gd name="connsiteX70" fmla="*/ 911403 w 1110367"/>
                    <a:gd name="connsiteY70" fmla="*/ 33080 h 301563"/>
                    <a:gd name="connsiteX71" fmla="*/ 905650 w 1110367"/>
                    <a:gd name="connsiteY71" fmla="*/ 31642 h 301563"/>
                    <a:gd name="connsiteX72" fmla="*/ 904211 w 1110367"/>
                    <a:gd name="connsiteY72" fmla="*/ 31163 h 301563"/>
                    <a:gd name="connsiteX73" fmla="*/ 887431 w 1110367"/>
                    <a:gd name="connsiteY73" fmla="*/ 27806 h 301563"/>
                    <a:gd name="connsiteX74" fmla="*/ 885993 w 1110367"/>
                    <a:gd name="connsiteY74" fmla="*/ 27327 h 301563"/>
                    <a:gd name="connsiteX75" fmla="*/ 870172 w 1110367"/>
                    <a:gd name="connsiteY75" fmla="*/ 24450 h 301563"/>
                    <a:gd name="connsiteX76" fmla="*/ 866337 w 1110367"/>
                    <a:gd name="connsiteY76" fmla="*/ 23972 h 301563"/>
                    <a:gd name="connsiteX77" fmla="*/ 849076 w 1110367"/>
                    <a:gd name="connsiteY77" fmla="*/ 21095 h 301563"/>
                    <a:gd name="connsiteX78" fmla="*/ 843324 w 1110367"/>
                    <a:gd name="connsiteY78" fmla="*/ 20136 h 301563"/>
                    <a:gd name="connsiteX79" fmla="*/ 832776 w 1110367"/>
                    <a:gd name="connsiteY79" fmla="*/ 18697 h 301563"/>
                    <a:gd name="connsiteX80" fmla="*/ 831338 w 1110367"/>
                    <a:gd name="connsiteY80" fmla="*/ 18697 h 301563"/>
                    <a:gd name="connsiteX81" fmla="*/ 813599 w 1110367"/>
                    <a:gd name="connsiteY81" fmla="*/ 16300 h 301563"/>
                    <a:gd name="connsiteX82" fmla="*/ 811202 w 1110367"/>
                    <a:gd name="connsiteY82" fmla="*/ 15820 h 301563"/>
                    <a:gd name="connsiteX83" fmla="*/ 790586 w 1110367"/>
                    <a:gd name="connsiteY83" fmla="*/ 13423 h 301563"/>
                    <a:gd name="connsiteX84" fmla="*/ 789627 w 1110367"/>
                    <a:gd name="connsiteY84" fmla="*/ 13423 h 301563"/>
                    <a:gd name="connsiteX85" fmla="*/ 785791 w 1110367"/>
                    <a:gd name="connsiteY85" fmla="*/ 12944 h 301563"/>
                    <a:gd name="connsiteX86" fmla="*/ 767573 w 1110367"/>
                    <a:gd name="connsiteY86" fmla="*/ 11026 h 301563"/>
                    <a:gd name="connsiteX87" fmla="*/ 759903 w 1110367"/>
                    <a:gd name="connsiteY87" fmla="*/ 10067 h 301563"/>
                    <a:gd name="connsiteX88" fmla="*/ 743601 w 1110367"/>
                    <a:gd name="connsiteY88" fmla="*/ 8629 h 301563"/>
                    <a:gd name="connsiteX89" fmla="*/ 738807 w 1110367"/>
                    <a:gd name="connsiteY89" fmla="*/ 8150 h 301563"/>
                    <a:gd name="connsiteX90" fmla="*/ 736410 w 1110367"/>
                    <a:gd name="connsiteY90" fmla="*/ 8150 h 301563"/>
                    <a:gd name="connsiteX91" fmla="*/ 706205 w 1110367"/>
                    <a:gd name="connsiteY91" fmla="*/ 5753 h 301563"/>
                    <a:gd name="connsiteX92" fmla="*/ 700452 w 1110367"/>
                    <a:gd name="connsiteY92" fmla="*/ 5273 h 301563"/>
                    <a:gd name="connsiteX93" fmla="*/ 668810 w 1110367"/>
                    <a:gd name="connsiteY93" fmla="*/ 3356 h 301563"/>
                    <a:gd name="connsiteX94" fmla="*/ 668330 w 1110367"/>
                    <a:gd name="connsiteY94" fmla="*/ 3356 h 301563"/>
                    <a:gd name="connsiteX95" fmla="*/ 665453 w 1110367"/>
                    <a:gd name="connsiteY95" fmla="*/ 3356 h 301563"/>
                    <a:gd name="connsiteX96" fmla="*/ 642441 w 1110367"/>
                    <a:gd name="connsiteY96" fmla="*/ 2397 h 301563"/>
                    <a:gd name="connsiteX97" fmla="*/ 634770 w 1110367"/>
                    <a:gd name="connsiteY97" fmla="*/ 1917 h 301563"/>
                    <a:gd name="connsiteX98" fmla="*/ 612715 w 1110367"/>
                    <a:gd name="connsiteY98" fmla="*/ 959 h 301563"/>
                    <a:gd name="connsiteX99" fmla="*/ 607921 w 1110367"/>
                    <a:gd name="connsiteY99" fmla="*/ 959 h 301563"/>
                    <a:gd name="connsiteX100" fmla="*/ 581552 w 1110367"/>
                    <a:gd name="connsiteY100" fmla="*/ 479 h 301563"/>
                    <a:gd name="connsiteX101" fmla="*/ 574841 w 1110367"/>
                    <a:gd name="connsiteY101" fmla="*/ 479 h 301563"/>
                    <a:gd name="connsiteX102" fmla="*/ 554225 w 1110367"/>
                    <a:gd name="connsiteY102" fmla="*/ 0 h 301563"/>
                    <a:gd name="connsiteX103" fmla="*/ 547033 w 1110367"/>
                    <a:gd name="connsiteY103" fmla="*/ 0 h 301563"/>
                    <a:gd name="connsiteX104" fmla="*/ 542719 w 1110367"/>
                    <a:gd name="connsiteY104" fmla="*/ 0 h 301563"/>
                    <a:gd name="connsiteX105" fmla="*/ 542719 w 1110367"/>
                    <a:gd name="connsiteY105" fmla="*/ 0 h 301563"/>
                    <a:gd name="connsiteX106" fmla="*/ 542719 w 1110367"/>
                    <a:gd name="connsiteY106" fmla="*/ 0 h 301563"/>
                    <a:gd name="connsiteX107" fmla="*/ 542719 w 1110367"/>
                    <a:gd name="connsiteY107" fmla="*/ 0 h 301563"/>
                    <a:gd name="connsiteX108" fmla="*/ 526417 w 1110367"/>
                    <a:gd name="connsiteY108" fmla="*/ 0 h 301563"/>
                    <a:gd name="connsiteX109" fmla="*/ 519226 w 1110367"/>
                    <a:gd name="connsiteY109" fmla="*/ 0 h 301563"/>
                    <a:gd name="connsiteX110" fmla="*/ 491898 w 1110367"/>
                    <a:gd name="connsiteY110" fmla="*/ 479 h 301563"/>
                    <a:gd name="connsiteX111" fmla="*/ 485665 w 1110367"/>
                    <a:gd name="connsiteY111" fmla="*/ 479 h 301563"/>
                    <a:gd name="connsiteX112" fmla="*/ 464571 w 1110367"/>
                    <a:gd name="connsiteY112" fmla="*/ 959 h 301563"/>
                    <a:gd name="connsiteX113" fmla="*/ 454982 w 1110367"/>
                    <a:gd name="connsiteY113" fmla="*/ 1437 h 301563"/>
                    <a:gd name="connsiteX114" fmla="*/ 437243 w 1110367"/>
                    <a:gd name="connsiteY114" fmla="*/ 1917 h 301563"/>
                    <a:gd name="connsiteX115" fmla="*/ 432449 w 1110367"/>
                    <a:gd name="connsiteY115" fmla="*/ 1917 h 301563"/>
                    <a:gd name="connsiteX116" fmla="*/ 428133 w 1110367"/>
                    <a:gd name="connsiteY116" fmla="*/ 1917 h 301563"/>
                    <a:gd name="connsiteX117" fmla="*/ 398889 w 1110367"/>
                    <a:gd name="connsiteY117" fmla="*/ 3356 h 301563"/>
                    <a:gd name="connsiteX118" fmla="*/ 396012 w 1110367"/>
                    <a:gd name="connsiteY118" fmla="*/ 3356 h 301563"/>
                    <a:gd name="connsiteX119" fmla="*/ 365328 w 1110367"/>
                    <a:gd name="connsiteY119" fmla="*/ 5273 h 301563"/>
                    <a:gd name="connsiteX120" fmla="*/ 361972 w 1110367"/>
                    <a:gd name="connsiteY120" fmla="*/ 5273 h 301563"/>
                    <a:gd name="connsiteX121" fmla="*/ 356218 w 1110367"/>
                    <a:gd name="connsiteY121" fmla="*/ 5753 h 301563"/>
                    <a:gd name="connsiteX122" fmla="*/ 341835 w 1110367"/>
                    <a:gd name="connsiteY122" fmla="*/ 6712 h 301563"/>
                    <a:gd name="connsiteX123" fmla="*/ 331768 w 1110367"/>
                    <a:gd name="connsiteY123" fmla="*/ 7670 h 301563"/>
                    <a:gd name="connsiteX124" fmla="*/ 317864 w 1110367"/>
                    <a:gd name="connsiteY124" fmla="*/ 9109 h 301563"/>
                    <a:gd name="connsiteX125" fmla="*/ 311632 w 1110367"/>
                    <a:gd name="connsiteY125" fmla="*/ 9589 h 301563"/>
                    <a:gd name="connsiteX126" fmla="*/ 307796 w 1110367"/>
                    <a:gd name="connsiteY126" fmla="*/ 10067 h 301563"/>
                    <a:gd name="connsiteX127" fmla="*/ 297728 w 1110367"/>
                    <a:gd name="connsiteY127" fmla="*/ 11026 h 301563"/>
                    <a:gd name="connsiteX128" fmla="*/ 286700 w 1110367"/>
                    <a:gd name="connsiteY128" fmla="*/ 12465 h 301563"/>
                    <a:gd name="connsiteX129" fmla="*/ 276633 w 1110367"/>
                    <a:gd name="connsiteY129" fmla="*/ 13903 h 301563"/>
                    <a:gd name="connsiteX130" fmla="*/ 269920 w 1110367"/>
                    <a:gd name="connsiteY130" fmla="*/ 14862 h 301563"/>
                    <a:gd name="connsiteX131" fmla="*/ 265606 w 1110367"/>
                    <a:gd name="connsiteY131" fmla="*/ 15342 h 301563"/>
                    <a:gd name="connsiteX132" fmla="*/ 257456 w 1110367"/>
                    <a:gd name="connsiteY132" fmla="*/ 16300 h 301563"/>
                    <a:gd name="connsiteX133" fmla="*/ 245949 w 1110367"/>
                    <a:gd name="connsiteY133" fmla="*/ 18218 h 301563"/>
                    <a:gd name="connsiteX134" fmla="*/ 238278 w 1110367"/>
                    <a:gd name="connsiteY134" fmla="*/ 19656 h 301563"/>
                    <a:gd name="connsiteX135" fmla="*/ 233963 w 1110367"/>
                    <a:gd name="connsiteY135" fmla="*/ 20136 h 301563"/>
                    <a:gd name="connsiteX136" fmla="*/ 227251 w 1110367"/>
                    <a:gd name="connsiteY136" fmla="*/ 21095 h 301563"/>
                    <a:gd name="connsiteX137" fmla="*/ 220540 w 1110367"/>
                    <a:gd name="connsiteY137" fmla="*/ 22533 h 301563"/>
                    <a:gd name="connsiteX138" fmla="*/ 209032 w 1110367"/>
                    <a:gd name="connsiteY138" fmla="*/ 24930 h 301563"/>
                    <a:gd name="connsiteX139" fmla="*/ 203279 w 1110367"/>
                    <a:gd name="connsiteY139" fmla="*/ 25889 h 301563"/>
                    <a:gd name="connsiteX140" fmla="*/ 201841 w 1110367"/>
                    <a:gd name="connsiteY140" fmla="*/ 26369 h 301563"/>
                    <a:gd name="connsiteX141" fmla="*/ 186499 w 1110367"/>
                    <a:gd name="connsiteY141" fmla="*/ 29725 h 301563"/>
                    <a:gd name="connsiteX142" fmla="*/ 172116 w 1110367"/>
                    <a:gd name="connsiteY142" fmla="*/ 33080 h 301563"/>
                    <a:gd name="connsiteX143" fmla="*/ 171636 w 1110367"/>
                    <a:gd name="connsiteY143" fmla="*/ 33080 h 301563"/>
                    <a:gd name="connsiteX144" fmla="*/ 168281 w 1110367"/>
                    <a:gd name="connsiteY144" fmla="*/ 34039 h 301563"/>
                    <a:gd name="connsiteX145" fmla="*/ 158692 w 1110367"/>
                    <a:gd name="connsiteY145" fmla="*/ 36436 h 301563"/>
                    <a:gd name="connsiteX146" fmla="*/ 153898 w 1110367"/>
                    <a:gd name="connsiteY146" fmla="*/ 37875 h 301563"/>
                    <a:gd name="connsiteX147" fmla="*/ 146227 w 1110367"/>
                    <a:gd name="connsiteY147" fmla="*/ 40272 h 301563"/>
                    <a:gd name="connsiteX148" fmla="*/ 144309 w 1110367"/>
                    <a:gd name="connsiteY148" fmla="*/ 40752 h 301563"/>
                    <a:gd name="connsiteX149" fmla="*/ 141912 w 1110367"/>
                    <a:gd name="connsiteY149" fmla="*/ 41711 h 301563"/>
                    <a:gd name="connsiteX150" fmla="*/ 133282 w 1110367"/>
                    <a:gd name="connsiteY150" fmla="*/ 44586 h 301563"/>
                    <a:gd name="connsiteX151" fmla="*/ 129447 w 1110367"/>
                    <a:gd name="connsiteY151" fmla="*/ 46025 h 301563"/>
                    <a:gd name="connsiteX152" fmla="*/ 120337 w 1110367"/>
                    <a:gd name="connsiteY152" fmla="*/ 49381 h 301563"/>
                    <a:gd name="connsiteX153" fmla="*/ 118899 w 1110367"/>
                    <a:gd name="connsiteY153" fmla="*/ 49861 h 301563"/>
                    <a:gd name="connsiteX154" fmla="*/ 118420 w 1110367"/>
                    <a:gd name="connsiteY154" fmla="*/ 49861 h 301563"/>
                    <a:gd name="connsiteX155" fmla="*/ 116981 w 1110367"/>
                    <a:gd name="connsiteY155" fmla="*/ 50341 h 301563"/>
                    <a:gd name="connsiteX156" fmla="*/ 110748 w 1110367"/>
                    <a:gd name="connsiteY156" fmla="*/ 53216 h 301563"/>
                    <a:gd name="connsiteX157" fmla="*/ 108351 w 1110367"/>
                    <a:gd name="connsiteY157" fmla="*/ 54175 h 301563"/>
                    <a:gd name="connsiteX158" fmla="*/ 103557 w 1110367"/>
                    <a:gd name="connsiteY158" fmla="*/ 56572 h 301563"/>
                    <a:gd name="connsiteX159" fmla="*/ 101640 w 1110367"/>
                    <a:gd name="connsiteY159" fmla="*/ 57532 h 301563"/>
                    <a:gd name="connsiteX160" fmla="*/ 96845 w 1110367"/>
                    <a:gd name="connsiteY160" fmla="*/ 60408 h 301563"/>
                    <a:gd name="connsiteX161" fmla="*/ 95407 w 1110367"/>
                    <a:gd name="connsiteY161" fmla="*/ 61367 h 301563"/>
                    <a:gd name="connsiteX162" fmla="*/ 94927 w 1110367"/>
                    <a:gd name="connsiteY162" fmla="*/ 61367 h 301563"/>
                    <a:gd name="connsiteX163" fmla="*/ 90133 w 1110367"/>
                    <a:gd name="connsiteY163" fmla="*/ 64724 h 301563"/>
                    <a:gd name="connsiteX164" fmla="*/ 89174 w 1110367"/>
                    <a:gd name="connsiteY164" fmla="*/ 65682 h 301563"/>
                    <a:gd name="connsiteX165" fmla="*/ 85338 w 1110367"/>
                    <a:gd name="connsiteY165" fmla="*/ 68558 h 301563"/>
                    <a:gd name="connsiteX166" fmla="*/ 83901 w 1110367"/>
                    <a:gd name="connsiteY166" fmla="*/ 69997 h 301563"/>
                    <a:gd name="connsiteX167" fmla="*/ 81504 w 1110367"/>
                    <a:gd name="connsiteY167" fmla="*/ 72394 h 301563"/>
                    <a:gd name="connsiteX168" fmla="*/ 80065 w 1110367"/>
                    <a:gd name="connsiteY168" fmla="*/ 73832 h 301563"/>
                    <a:gd name="connsiteX169" fmla="*/ 78147 w 1110367"/>
                    <a:gd name="connsiteY169" fmla="*/ 76230 h 301563"/>
                    <a:gd name="connsiteX170" fmla="*/ 77188 w 1110367"/>
                    <a:gd name="connsiteY170" fmla="*/ 77668 h 301563"/>
                    <a:gd name="connsiteX171" fmla="*/ 75750 w 1110367"/>
                    <a:gd name="connsiteY171" fmla="*/ 80065 h 301563"/>
                    <a:gd name="connsiteX172" fmla="*/ 75271 w 1110367"/>
                    <a:gd name="connsiteY172" fmla="*/ 81504 h 301563"/>
                    <a:gd name="connsiteX173" fmla="*/ 74312 w 1110367"/>
                    <a:gd name="connsiteY173" fmla="*/ 83901 h 301563"/>
                    <a:gd name="connsiteX174" fmla="*/ 73832 w 1110367"/>
                    <a:gd name="connsiteY174" fmla="*/ 84860 h 301563"/>
                    <a:gd name="connsiteX175" fmla="*/ 73352 w 1110367"/>
                    <a:gd name="connsiteY175" fmla="*/ 88695 h 301563"/>
                    <a:gd name="connsiteX176" fmla="*/ 73352 w 1110367"/>
                    <a:gd name="connsiteY176" fmla="*/ 88695 h 301563"/>
                    <a:gd name="connsiteX177" fmla="*/ 72394 w 1110367"/>
                    <a:gd name="connsiteY177" fmla="*/ 113146 h 301563"/>
                    <a:gd name="connsiteX178" fmla="*/ 71435 w 1110367"/>
                    <a:gd name="connsiteY178" fmla="*/ 141433 h 301563"/>
                    <a:gd name="connsiteX179" fmla="*/ 70477 w 1110367"/>
                    <a:gd name="connsiteY179" fmla="*/ 140953 h 301563"/>
                    <a:gd name="connsiteX180" fmla="*/ 63285 w 1110367"/>
                    <a:gd name="connsiteY180" fmla="*/ 138076 h 301563"/>
                    <a:gd name="connsiteX181" fmla="*/ 52258 w 1110367"/>
                    <a:gd name="connsiteY181" fmla="*/ 133762 h 301563"/>
                    <a:gd name="connsiteX182" fmla="*/ 51778 w 1110367"/>
                    <a:gd name="connsiteY182" fmla="*/ 133282 h 301563"/>
                    <a:gd name="connsiteX183" fmla="*/ 41711 w 1110367"/>
                    <a:gd name="connsiteY183" fmla="*/ 128487 h 301563"/>
                    <a:gd name="connsiteX184" fmla="*/ 39792 w 1110367"/>
                    <a:gd name="connsiteY184" fmla="*/ 127529 h 301563"/>
                    <a:gd name="connsiteX185" fmla="*/ 31163 w 1110367"/>
                    <a:gd name="connsiteY185" fmla="*/ 122734 h 301563"/>
                    <a:gd name="connsiteX186" fmla="*/ 29245 w 1110367"/>
                    <a:gd name="connsiteY186" fmla="*/ 121296 h 301563"/>
                    <a:gd name="connsiteX187" fmla="*/ 23492 w 1110367"/>
                    <a:gd name="connsiteY187" fmla="*/ 117461 h 301563"/>
                    <a:gd name="connsiteX188" fmla="*/ 21095 w 1110367"/>
                    <a:gd name="connsiteY188" fmla="*/ 115543 h 301563"/>
                    <a:gd name="connsiteX189" fmla="*/ 16300 w 1110367"/>
                    <a:gd name="connsiteY189" fmla="*/ 111707 h 301563"/>
                    <a:gd name="connsiteX190" fmla="*/ 14862 w 1110367"/>
                    <a:gd name="connsiteY190" fmla="*/ 110270 h 301563"/>
                    <a:gd name="connsiteX191" fmla="*/ 10067 w 1110367"/>
                    <a:gd name="connsiteY191" fmla="*/ 104996 h 301563"/>
                    <a:gd name="connsiteX192" fmla="*/ 9589 w 1110367"/>
                    <a:gd name="connsiteY192" fmla="*/ 104037 h 301563"/>
                    <a:gd name="connsiteX193" fmla="*/ 6712 w 1110367"/>
                    <a:gd name="connsiteY193" fmla="*/ 99721 h 301563"/>
                    <a:gd name="connsiteX194" fmla="*/ 5753 w 1110367"/>
                    <a:gd name="connsiteY194" fmla="*/ 97804 h 301563"/>
                    <a:gd name="connsiteX195" fmla="*/ 4314 w 1110367"/>
                    <a:gd name="connsiteY195" fmla="*/ 93968 h 301563"/>
                    <a:gd name="connsiteX196" fmla="*/ 3835 w 1110367"/>
                    <a:gd name="connsiteY196" fmla="*/ 92530 h 301563"/>
                    <a:gd name="connsiteX197" fmla="*/ 3356 w 1110367"/>
                    <a:gd name="connsiteY197" fmla="*/ 87257 h 301563"/>
                    <a:gd name="connsiteX198" fmla="*/ 0 w 1110367"/>
                    <a:gd name="connsiteY198" fmla="*/ 185541 h 301563"/>
                    <a:gd name="connsiteX199" fmla="*/ 479 w 1110367"/>
                    <a:gd name="connsiteY199" fmla="*/ 190814 h 301563"/>
                    <a:gd name="connsiteX200" fmla="*/ 959 w 1110367"/>
                    <a:gd name="connsiteY200" fmla="*/ 192252 h 301563"/>
                    <a:gd name="connsiteX201" fmla="*/ 2397 w 1110367"/>
                    <a:gd name="connsiteY201" fmla="*/ 196088 h 301563"/>
                    <a:gd name="connsiteX202" fmla="*/ 3356 w 1110367"/>
                    <a:gd name="connsiteY202" fmla="*/ 198005 h 301563"/>
                    <a:gd name="connsiteX203" fmla="*/ 6232 w 1110367"/>
                    <a:gd name="connsiteY203" fmla="*/ 202321 h 301563"/>
                    <a:gd name="connsiteX204" fmla="*/ 6712 w 1110367"/>
                    <a:gd name="connsiteY204" fmla="*/ 203279 h 301563"/>
                    <a:gd name="connsiteX205" fmla="*/ 11506 w 1110367"/>
                    <a:gd name="connsiteY205" fmla="*/ 208554 h 301563"/>
                    <a:gd name="connsiteX206" fmla="*/ 12944 w 1110367"/>
                    <a:gd name="connsiteY206" fmla="*/ 209991 h 301563"/>
                    <a:gd name="connsiteX207" fmla="*/ 17739 w 1110367"/>
                    <a:gd name="connsiteY207" fmla="*/ 213827 h 301563"/>
                    <a:gd name="connsiteX208" fmla="*/ 20136 w 1110367"/>
                    <a:gd name="connsiteY208" fmla="*/ 215745 h 301563"/>
                    <a:gd name="connsiteX209" fmla="*/ 25889 w 1110367"/>
                    <a:gd name="connsiteY209" fmla="*/ 219580 h 301563"/>
                    <a:gd name="connsiteX210" fmla="*/ 27806 w 1110367"/>
                    <a:gd name="connsiteY210" fmla="*/ 221018 h 301563"/>
                    <a:gd name="connsiteX211" fmla="*/ 28766 w 1110367"/>
                    <a:gd name="connsiteY211" fmla="*/ 221498 h 301563"/>
                    <a:gd name="connsiteX212" fmla="*/ 36916 w 1110367"/>
                    <a:gd name="connsiteY212" fmla="*/ 225813 h 301563"/>
                    <a:gd name="connsiteX213" fmla="*/ 38833 w 1110367"/>
                    <a:gd name="connsiteY213" fmla="*/ 226771 h 301563"/>
                    <a:gd name="connsiteX214" fmla="*/ 48902 w 1110367"/>
                    <a:gd name="connsiteY214" fmla="*/ 231566 h 301563"/>
                    <a:gd name="connsiteX215" fmla="*/ 49381 w 1110367"/>
                    <a:gd name="connsiteY215" fmla="*/ 232045 h 301563"/>
                    <a:gd name="connsiteX216" fmla="*/ 57532 w 1110367"/>
                    <a:gd name="connsiteY216" fmla="*/ 235401 h 301563"/>
                    <a:gd name="connsiteX217" fmla="*/ 59929 w 1110367"/>
                    <a:gd name="connsiteY217" fmla="*/ 236360 h 301563"/>
                    <a:gd name="connsiteX218" fmla="*/ 67121 w 1110367"/>
                    <a:gd name="connsiteY218" fmla="*/ 239237 h 301563"/>
                    <a:gd name="connsiteX219" fmla="*/ 74312 w 1110367"/>
                    <a:gd name="connsiteY219" fmla="*/ 242114 h 301563"/>
                    <a:gd name="connsiteX220" fmla="*/ 82462 w 1110367"/>
                    <a:gd name="connsiteY220" fmla="*/ 244990 h 301563"/>
                    <a:gd name="connsiteX221" fmla="*/ 87735 w 1110367"/>
                    <a:gd name="connsiteY221" fmla="*/ 246908 h 301563"/>
                    <a:gd name="connsiteX222" fmla="*/ 90613 w 1110367"/>
                    <a:gd name="connsiteY222" fmla="*/ 247867 h 301563"/>
                    <a:gd name="connsiteX223" fmla="*/ 97324 w 1110367"/>
                    <a:gd name="connsiteY223" fmla="*/ 249784 h 301563"/>
                    <a:gd name="connsiteX224" fmla="*/ 107393 w 1110367"/>
                    <a:gd name="connsiteY224" fmla="*/ 252661 h 301563"/>
                    <a:gd name="connsiteX225" fmla="*/ 115064 w 1110367"/>
                    <a:gd name="connsiteY225" fmla="*/ 254579 h 301563"/>
                    <a:gd name="connsiteX226" fmla="*/ 119858 w 1110367"/>
                    <a:gd name="connsiteY226" fmla="*/ 256017 h 301563"/>
                    <a:gd name="connsiteX227" fmla="*/ 126090 w 1110367"/>
                    <a:gd name="connsiteY227" fmla="*/ 257456 h 301563"/>
                    <a:gd name="connsiteX228" fmla="*/ 133282 w 1110367"/>
                    <a:gd name="connsiteY228" fmla="*/ 259373 h 301563"/>
                    <a:gd name="connsiteX229" fmla="*/ 146706 w 1110367"/>
                    <a:gd name="connsiteY229" fmla="*/ 262250 h 301563"/>
                    <a:gd name="connsiteX230" fmla="*/ 152939 w 1110367"/>
                    <a:gd name="connsiteY230" fmla="*/ 263689 h 301563"/>
                    <a:gd name="connsiteX231" fmla="*/ 154856 w 1110367"/>
                    <a:gd name="connsiteY231" fmla="*/ 264167 h 301563"/>
                    <a:gd name="connsiteX232" fmla="*/ 174034 w 1110367"/>
                    <a:gd name="connsiteY232" fmla="*/ 268003 h 301563"/>
                    <a:gd name="connsiteX233" fmla="*/ 175472 w 1110367"/>
                    <a:gd name="connsiteY233" fmla="*/ 268483 h 301563"/>
                    <a:gd name="connsiteX234" fmla="*/ 193691 w 1110367"/>
                    <a:gd name="connsiteY234" fmla="*/ 271839 h 301563"/>
                    <a:gd name="connsiteX235" fmla="*/ 198005 w 1110367"/>
                    <a:gd name="connsiteY235" fmla="*/ 272797 h 301563"/>
                    <a:gd name="connsiteX236" fmla="*/ 219101 w 1110367"/>
                    <a:gd name="connsiteY236" fmla="*/ 276153 h 301563"/>
                    <a:gd name="connsiteX237" fmla="*/ 225813 w 1110367"/>
                    <a:gd name="connsiteY237" fmla="*/ 277112 h 301563"/>
                    <a:gd name="connsiteX238" fmla="*/ 236840 w 1110367"/>
                    <a:gd name="connsiteY238" fmla="*/ 278550 h 301563"/>
                    <a:gd name="connsiteX239" fmla="*/ 240196 w 1110367"/>
                    <a:gd name="connsiteY239" fmla="*/ 279030 h 301563"/>
                    <a:gd name="connsiteX240" fmla="*/ 253140 w 1110367"/>
                    <a:gd name="connsiteY240" fmla="*/ 280947 h 301563"/>
                    <a:gd name="connsiteX241" fmla="*/ 264167 w 1110367"/>
                    <a:gd name="connsiteY241" fmla="*/ 282386 h 301563"/>
                    <a:gd name="connsiteX242" fmla="*/ 277592 w 1110367"/>
                    <a:gd name="connsiteY242" fmla="*/ 283825 h 301563"/>
                    <a:gd name="connsiteX243" fmla="*/ 286222 w 1110367"/>
                    <a:gd name="connsiteY243" fmla="*/ 284783 h 301563"/>
                    <a:gd name="connsiteX244" fmla="*/ 288619 w 1110367"/>
                    <a:gd name="connsiteY244" fmla="*/ 285263 h 301563"/>
                    <a:gd name="connsiteX245" fmla="*/ 312111 w 1110367"/>
                    <a:gd name="connsiteY245" fmla="*/ 287660 h 301563"/>
                    <a:gd name="connsiteX246" fmla="*/ 315466 w 1110367"/>
                    <a:gd name="connsiteY246" fmla="*/ 288139 h 301563"/>
                    <a:gd name="connsiteX247" fmla="*/ 342795 w 1110367"/>
                    <a:gd name="connsiteY247" fmla="*/ 291016 h 301563"/>
                    <a:gd name="connsiteX248" fmla="*/ 344233 w 1110367"/>
                    <a:gd name="connsiteY248" fmla="*/ 291016 h 301563"/>
                    <a:gd name="connsiteX249" fmla="*/ 348068 w 1110367"/>
                    <a:gd name="connsiteY249" fmla="*/ 291495 h 301563"/>
                    <a:gd name="connsiteX250" fmla="*/ 379711 w 1110367"/>
                    <a:gd name="connsiteY250" fmla="*/ 293892 h 301563"/>
                    <a:gd name="connsiteX251" fmla="*/ 386903 w 1110367"/>
                    <a:gd name="connsiteY251" fmla="*/ 294372 h 301563"/>
                    <a:gd name="connsiteX252" fmla="*/ 422380 w 1110367"/>
                    <a:gd name="connsiteY252" fmla="*/ 296769 h 301563"/>
                    <a:gd name="connsiteX253" fmla="*/ 424778 w 1110367"/>
                    <a:gd name="connsiteY253" fmla="*/ 296769 h 301563"/>
                    <a:gd name="connsiteX254" fmla="*/ 431010 w 1110367"/>
                    <a:gd name="connsiteY254" fmla="*/ 297249 h 301563"/>
                    <a:gd name="connsiteX255" fmla="*/ 453065 w 1110367"/>
                    <a:gd name="connsiteY255" fmla="*/ 298208 h 301563"/>
                    <a:gd name="connsiteX256" fmla="*/ 463132 w 1110367"/>
                    <a:gd name="connsiteY256" fmla="*/ 298686 h 301563"/>
                    <a:gd name="connsiteX257" fmla="*/ 486625 w 1110367"/>
                    <a:gd name="connsiteY257" fmla="*/ 299646 h 301563"/>
                    <a:gd name="connsiteX258" fmla="*/ 493817 w 1110367"/>
                    <a:gd name="connsiteY258" fmla="*/ 300125 h 301563"/>
                    <a:gd name="connsiteX259" fmla="*/ 524500 w 1110367"/>
                    <a:gd name="connsiteY259" fmla="*/ 301083 h 301563"/>
                    <a:gd name="connsiteX260" fmla="*/ 531692 w 1110367"/>
                    <a:gd name="connsiteY260" fmla="*/ 301083 h 301563"/>
                    <a:gd name="connsiteX261" fmla="*/ 555663 w 1110367"/>
                    <a:gd name="connsiteY261" fmla="*/ 301563 h 301563"/>
                    <a:gd name="connsiteX262" fmla="*/ 565732 w 1110367"/>
                    <a:gd name="connsiteY262" fmla="*/ 301563 h 301563"/>
                    <a:gd name="connsiteX263" fmla="*/ 587785 w 1110367"/>
                    <a:gd name="connsiteY263" fmla="*/ 301563 h 301563"/>
                    <a:gd name="connsiteX264" fmla="*/ 597374 w 1110367"/>
                    <a:gd name="connsiteY264" fmla="*/ 301563 h 301563"/>
                    <a:gd name="connsiteX265" fmla="*/ 626620 w 1110367"/>
                    <a:gd name="connsiteY265" fmla="*/ 301083 h 301563"/>
                    <a:gd name="connsiteX266" fmla="*/ 628058 w 1110367"/>
                    <a:gd name="connsiteY266" fmla="*/ 301083 h 301563"/>
                    <a:gd name="connsiteX267" fmla="*/ 658742 w 1110367"/>
                    <a:gd name="connsiteY267" fmla="*/ 300605 h 301563"/>
                    <a:gd name="connsiteX268" fmla="*/ 667850 w 1110367"/>
                    <a:gd name="connsiteY268" fmla="*/ 300125 h 301563"/>
                    <a:gd name="connsiteX269" fmla="*/ 689425 w 1110367"/>
                    <a:gd name="connsiteY269" fmla="*/ 299166 h 301563"/>
                    <a:gd name="connsiteX270" fmla="*/ 694699 w 1110367"/>
                    <a:gd name="connsiteY270" fmla="*/ 299166 h 301563"/>
                    <a:gd name="connsiteX271" fmla="*/ 698535 w 1110367"/>
                    <a:gd name="connsiteY271" fmla="*/ 299166 h 301563"/>
                    <a:gd name="connsiteX272" fmla="*/ 734012 w 1110367"/>
                    <a:gd name="connsiteY272" fmla="*/ 297249 h 301563"/>
                    <a:gd name="connsiteX273" fmla="*/ 738807 w 1110367"/>
                    <a:gd name="connsiteY273" fmla="*/ 296769 h 301563"/>
                    <a:gd name="connsiteX274" fmla="*/ 770929 w 1110367"/>
                    <a:gd name="connsiteY274" fmla="*/ 294852 h 301563"/>
                    <a:gd name="connsiteX275" fmla="*/ 775244 w 1110367"/>
                    <a:gd name="connsiteY275" fmla="*/ 294372 h 301563"/>
                    <a:gd name="connsiteX276" fmla="*/ 778120 w 1110367"/>
                    <a:gd name="connsiteY276" fmla="*/ 294372 h 301563"/>
                    <a:gd name="connsiteX277" fmla="*/ 801133 w 1110367"/>
                    <a:gd name="connsiteY277" fmla="*/ 292455 h 301563"/>
                    <a:gd name="connsiteX278" fmla="*/ 805449 w 1110367"/>
                    <a:gd name="connsiteY278" fmla="*/ 291975 h 301563"/>
                    <a:gd name="connsiteX279" fmla="*/ 831818 w 1110367"/>
                    <a:gd name="connsiteY279" fmla="*/ 289578 h 301563"/>
                    <a:gd name="connsiteX280" fmla="*/ 833735 w 1110367"/>
                    <a:gd name="connsiteY280" fmla="*/ 289578 h 301563"/>
                    <a:gd name="connsiteX281" fmla="*/ 841885 w 1110367"/>
                    <a:gd name="connsiteY281" fmla="*/ 288619 h 301563"/>
                    <a:gd name="connsiteX282" fmla="*/ 855309 w 1110367"/>
                    <a:gd name="connsiteY282" fmla="*/ 287180 h 301563"/>
                    <a:gd name="connsiteX283" fmla="*/ 865378 w 1110367"/>
                    <a:gd name="connsiteY283" fmla="*/ 285742 h 301563"/>
                    <a:gd name="connsiteX284" fmla="*/ 878322 w 1110367"/>
                    <a:gd name="connsiteY284" fmla="*/ 284303 h 301563"/>
                    <a:gd name="connsiteX285" fmla="*/ 881198 w 1110367"/>
                    <a:gd name="connsiteY285" fmla="*/ 283825 h 301563"/>
                    <a:gd name="connsiteX286" fmla="*/ 889828 w 1110367"/>
                    <a:gd name="connsiteY286" fmla="*/ 282386 h 301563"/>
                    <a:gd name="connsiteX287" fmla="*/ 899897 w 1110367"/>
                    <a:gd name="connsiteY287" fmla="*/ 280947 h 301563"/>
                    <a:gd name="connsiteX288" fmla="*/ 911403 w 1110367"/>
                    <a:gd name="connsiteY288" fmla="*/ 279030 h 301563"/>
                    <a:gd name="connsiteX289" fmla="*/ 920992 w 1110367"/>
                    <a:gd name="connsiteY289" fmla="*/ 277592 h 301563"/>
                    <a:gd name="connsiteX290" fmla="*/ 922910 w 1110367"/>
                    <a:gd name="connsiteY290" fmla="*/ 277112 h 301563"/>
                    <a:gd name="connsiteX291" fmla="*/ 932499 w 1110367"/>
                    <a:gd name="connsiteY291" fmla="*/ 275195 h 301563"/>
                    <a:gd name="connsiteX292" fmla="*/ 940649 w 1110367"/>
                    <a:gd name="connsiteY292" fmla="*/ 273756 h 301563"/>
                    <a:gd name="connsiteX293" fmla="*/ 953113 w 1110367"/>
                    <a:gd name="connsiteY293" fmla="*/ 271359 h 301563"/>
                    <a:gd name="connsiteX294" fmla="*/ 959826 w 1110367"/>
                    <a:gd name="connsiteY294" fmla="*/ 269920 h 301563"/>
                    <a:gd name="connsiteX295" fmla="*/ 960305 w 1110367"/>
                    <a:gd name="connsiteY295" fmla="*/ 269920 h 301563"/>
                    <a:gd name="connsiteX296" fmla="*/ 977565 w 1110367"/>
                    <a:gd name="connsiteY296" fmla="*/ 266086 h 301563"/>
                    <a:gd name="connsiteX297" fmla="*/ 993865 w 1110367"/>
                    <a:gd name="connsiteY297" fmla="*/ 262250 h 301563"/>
                    <a:gd name="connsiteX298" fmla="*/ 994345 w 1110367"/>
                    <a:gd name="connsiteY298" fmla="*/ 262250 h 301563"/>
                    <a:gd name="connsiteX299" fmla="*/ 998181 w 1110367"/>
                    <a:gd name="connsiteY299" fmla="*/ 261291 h 301563"/>
                    <a:gd name="connsiteX300" fmla="*/ 1009208 w 1110367"/>
                    <a:gd name="connsiteY300" fmla="*/ 258414 h 301563"/>
                    <a:gd name="connsiteX301" fmla="*/ 1014481 w 1110367"/>
                    <a:gd name="connsiteY301" fmla="*/ 256976 h 301563"/>
                    <a:gd name="connsiteX302" fmla="*/ 1023591 w 1110367"/>
                    <a:gd name="connsiteY302" fmla="*/ 254579 h 301563"/>
                    <a:gd name="connsiteX303" fmla="*/ 1025988 w 1110367"/>
                    <a:gd name="connsiteY303" fmla="*/ 254100 h 301563"/>
                    <a:gd name="connsiteX304" fmla="*/ 1028864 w 1110367"/>
                    <a:gd name="connsiteY304" fmla="*/ 253140 h 301563"/>
                    <a:gd name="connsiteX305" fmla="*/ 1038933 w 1110367"/>
                    <a:gd name="connsiteY305" fmla="*/ 249784 h 301563"/>
                    <a:gd name="connsiteX306" fmla="*/ 1043247 w 1110367"/>
                    <a:gd name="connsiteY306" fmla="*/ 248346 h 301563"/>
                    <a:gd name="connsiteX307" fmla="*/ 1053794 w 1110367"/>
                    <a:gd name="connsiteY307" fmla="*/ 244511 h 301563"/>
                    <a:gd name="connsiteX308" fmla="*/ 1055233 w 1110367"/>
                    <a:gd name="connsiteY308" fmla="*/ 244031 h 301563"/>
                    <a:gd name="connsiteX309" fmla="*/ 1055713 w 1110367"/>
                    <a:gd name="connsiteY309" fmla="*/ 244031 h 301563"/>
                    <a:gd name="connsiteX310" fmla="*/ 1057151 w 1110367"/>
                    <a:gd name="connsiteY310" fmla="*/ 243551 h 301563"/>
                    <a:gd name="connsiteX311" fmla="*/ 1064343 w 1110367"/>
                    <a:gd name="connsiteY311" fmla="*/ 240676 h 301563"/>
                    <a:gd name="connsiteX312" fmla="*/ 1067219 w 1110367"/>
                    <a:gd name="connsiteY312" fmla="*/ 239237 h 301563"/>
                    <a:gd name="connsiteX313" fmla="*/ 1072493 w 1110367"/>
                    <a:gd name="connsiteY313" fmla="*/ 236360 h 301563"/>
                    <a:gd name="connsiteX314" fmla="*/ 1074890 w 1110367"/>
                    <a:gd name="connsiteY314" fmla="*/ 234923 h 301563"/>
                    <a:gd name="connsiteX315" fmla="*/ 1080163 w 1110367"/>
                    <a:gd name="connsiteY315" fmla="*/ 232045 h 301563"/>
                    <a:gd name="connsiteX316" fmla="*/ 1081602 w 1110367"/>
                    <a:gd name="connsiteY316" fmla="*/ 231087 h 301563"/>
                    <a:gd name="connsiteX317" fmla="*/ 1082082 w 1110367"/>
                    <a:gd name="connsiteY317" fmla="*/ 231087 h 301563"/>
                    <a:gd name="connsiteX318" fmla="*/ 1087835 w 1110367"/>
                    <a:gd name="connsiteY318" fmla="*/ 227251 h 301563"/>
                    <a:gd name="connsiteX319" fmla="*/ 1088793 w 1110367"/>
                    <a:gd name="connsiteY319" fmla="*/ 226292 h 301563"/>
                    <a:gd name="connsiteX320" fmla="*/ 1093109 w 1110367"/>
                    <a:gd name="connsiteY320" fmla="*/ 222937 h 301563"/>
                    <a:gd name="connsiteX321" fmla="*/ 1095506 w 1110367"/>
                    <a:gd name="connsiteY321" fmla="*/ 220540 h 301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563">
                      <a:moveTo>
                        <a:pt x="1095506" y="220540"/>
                      </a:moveTo>
                      <a:cubicBezTo>
                        <a:pt x="1096465" y="219580"/>
                        <a:pt x="1097423" y="218621"/>
                        <a:pt x="1098382" y="217662"/>
                      </a:cubicBezTo>
                      <a:cubicBezTo>
                        <a:pt x="1098862" y="217183"/>
                        <a:pt x="1099341" y="216704"/>
                        <a:pt x="1099821" y="216224"/>
                      </a:cubicBezTo>
                      <a:cubicBezTo>
                        <a:pt x="1100779" y="215265"/>
                        <a:pt x="1101259" y="214307"/>
                        <a:pt x="1101738" y="213827"/>
                      </a:cubicBezTo>
                      <a:cubicBezTo>
                        <a:pt x="1102218" y="213348"/>
                        <a:pt x="1102698" y="212868"/>
                        <a:pt x="1102698" y="212388"/>
                      </a:cubicBezTo>
                      <a:cubicBezTo>
                        <a:pt x="1103176" y="211430"/>
                        <a:pt x="1103656" y="210471"/>
                        <a:pt x="1104135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2" y="204718"/>
                        <a:pt x="1106532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29" y="108351"/>
                        <a:pt x="1108929" y="109310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7"/>
                      </a:cubicBezTo>
                      <a:cubicBezTo>
                        <a:pt x="1107012" y="112667"/>
                        <a:pt x="1106532" y="113626"/>
                        <a:pt x="1106053" y="114104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899"/>
                        <a:pt x="1101738" y="119379"/>
                      </a:cubicBezTo>
                      <a:cubicBezTo>
                        <a:pt x="1100779" y="120337"/>
                        <a:pt x="1099821" y="121296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3"/>
                      </a:cubicBezTo>
                      <a:cubicBezTo>
                        <a:pt x="1095985" y="124653"/>
                        <a:pt x="1094546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49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8" y="132803"/>
                        <a:pt x="1084479" y="133282"/>
                      </a:cubicBezTo>
                      <a:cubicBezTo>
                        <a:pt x="1082561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6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5" y="140953"/>
                        <a:pt x="1069616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6" y="144789"/>
                        <a:pt x="1060507" y="145267"/>
                        <a:pt x="1060027" y="145267"/>
                      </a:cubicBezTo>
                      <a:cubicBezTo>
                        <a:pt x="1059549" y="145747"/>
                        <a:pt x="1058589" y="145747"/>
                        <a:pt x="1058110" y="146227"/>
                      </a:cubicBezTo>
                      <a:cubicBezTo>
                        <a:pt x="1054754" y="147665"/>
                        <a:pt x="1051397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09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1" y="94448"/>
                        <a:pt x="1039411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4" y="89174"/>
                      </a:cubicBezTo>
                      <a:cubicBezTo>
                        <a:pt x="1036536" y="87735"/>
                        <a:pt x="1035577" y="86777"/>
                        <a:pt x="1034617" y="85338"/>
                      </a:cubicBezTo>
                      <a:cubicBezTo>
                        <a:pt x="1034617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3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1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0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3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4" y="62805"/>
                        <a:pt x="1002017" y="61846"/>
                        <a:pt x="1001057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8" y="57052"/>
                        <a:pt x="990509" y="56572"/>
                        <a:pt x="989551" y="56572"/>
                      </a:cubicBezTo>
                      <a:cubicBezTo>
                        <a:pt x="989071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2" y="52258"/>
                        <a:pt x="977085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099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5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2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3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2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7" y="32122"/>
                        <a:pt x="905650" y="31642"/>
                      </a:cubicBezTo>
                      <a:cubicBezTo>
                        <a:pt x="905170" y="31642"/>
                        <a:pt x="904691" y="31642"/>
                        <a:pt x="904211" y="31163"/>
                      </a:cubicBezTo>
                      <a:cubicBezTo>
                        <a:pt x="898938" y="30203"/>
                        <a:pt x="893184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3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29" y="22053"/>
                        <a:pt x="849076" y="21095"/>
                      </a:cubicBezTo>
                      <a:cubicBezTo>
                        <a:pt x="847159" y="20615"/>
                        <a:pt x="845241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89" y="14862"/>
                        <a:pt x="797777" y="13903"/>
                        <a:pt x="790586" y="13423"/>
                      </a:cubicBezTo>
                      <a:cubicBezTo>
                        <a:pt x="790106" y="13423"/>
                        <a:pt x="790106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3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8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5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3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7" y="1437"/>
                        <a:pt x="612715" y="959"/>
                      </a:cubicBezTo>
                      <a:cubicBezTo>
                        <a:pt x="611278" y="959"/>
                        <a:pt x="609360" y="959"/>
                        <a:pt x="607921" y="959"/>
                      </a:cubicBezTo>
                      <a:cubicBezTo>
                        <a:pt x="599292" y="479"/>
                        <a:pt x="590182" y="479"/>
                        <a:pt x="581552" y="479"/>
                      </a:cubicBezTo>
                      <a:cubicBezTo>
                        <a:pt x="579155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5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7" y="0"/>
                      </a:cubicBezTo>
                      <a:cubicBezTo>
                        <a:pt x="524020" y="0"/>
                        <a:pt x="521623" y="0"/>
                        <a:pt x="519226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5" y="479"/>
                      </a:cubicBezTo>
                      <a:cubicBezTo>
                        <a:pt x="478474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3" y="1917"/>
                      </a:cubicBezTo>
                      <a:cubicBezTo>
                        <a:pt x="418545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0" y="3356"/>
                        <a:pt x="396012" y="3356"/>
                      </a:cubicBezTo>
                      <a:cubicBezTo>
                        <a:pt x="385464" y="3835"/>
                        <a:pt x="375396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18" y="5753"/>
                      </a:cubicBezTo>
                      <a:cubicBezTo>
                        <a:pt x="351424" y="6232"/>
                        <a:pt x="346630" y="6712"/>
                        <a:pt x="341835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4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3" y="11026"/>
                        <a:pt x="297728" y="11026"/>
                      </a:cubicBezTo>
                      <a:cubicBezTo>
                        <a:pt x="293892" y="11506"/>
                        <a:pt x="290536" y="11986"/>
                        <a:pt x="286700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7" y="14383"/>
                        <a:pt x="269920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29" y="15820"/>
                        <a:pt x="260332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49" y="18218"/>
                      </a:cubicBezTo>
                      <a:cubicBezTo>
                        <a:pt x="243073" y="18697"/>
                        <a:pt x="240676" y="19177"/>
                        <a:pt x="238278" y="19656"/>
                      </a:cubicBezTo>
                      <a:cubicBezTo>
                        <a:pt x="236840" y="19656"/>
                        <a:pt x="235401" y="20136"/>
                        <a:pt x="233963" y="20136"/>
                      </a:cubicBezTo>
                      <a:cubicBezTo>
                        <a:pt x="231566" y="20615"/>
                        <a:pt x="229168" y="21095"/>
                        <a:pt x="227251" y="21095"/>
                      </a:cubicBezTo>
                      <a:cubicBezTo>
                        <a:pt x="224854" y="21575"/>
                        <a:pt x="222457" y="22053"/>
                        <a:pt x="220540" y="22533"/>
                      </a:cubicBezTo>
                      <a:cubicBezTo>
                        <a:pt x="216704" y="23012"/>
                        <a:pt x="212868" y="23972"/>
                        <a:pt x="209032" y="24930"/>
                      </a:cubicBezTo>
                      <a:cubicBezTo>
                        <a:pt x="207115" y="25409"/>
                        <a:pt x="205197" y="25889"/>
                        <a:pt x="203279" y="25889"/>
                      </a:cubicBezTo>
                      <a:cubicBezTo>
                        <a:pt x="202800" y="25889"/>
                        <a:pt x="202321" y="25889"/>
                        <a:pt x="201841" y="26369"/>
                      </a:cubicBezTo>
                      <a:cubicBezTo>
                        <a:pt x="196568" y="27327"/>
                        <a:pt x="191774" y="28286"/>
                        <a:pt x="186499" y="29725"/>
                      </a:cubicBezTo>
                      <a:cubicBezTo>
                        <a:pt x="181705" y="30683"/>
                        <a:pt x="176911" y="32122"/>
                        <a:pt x="172116" y="33080"/>
                      </a:cubicBezTo>
                      <a:cubicBezTo>
                        <a:pt x="172116" y="33080"/>
                        <a:pt x="171636" y="33080"/>
                        <a:pt x="171636" y="33080"/>
                      </a:cubicBezTo>
                      <a:cubicBezTo>
                        <a:pt x="170678" y="33560"/>
                        <a:pt x="169239" y="33560"/>
                        <a:pt x="168281" y="34039"/>
                      </a:cubicBezTo>
                      <a:cubicBezTo>
                        <a:pt x="164925" y="34998"/>
                        <a:pt x="161569" y="35478"/>
                        <a:pt x="158692" y="36436"/>
                      </a:cubicBezTo>
                      <a:cubicBezTo>
                        <a:pt x="157253" y="36916"/>
                        <a:pt x="155336" y="37395"/>
                        <a:pt x="153898" y="37875"/>
                      </a:cubicBezTo>
                      <a:cubicBezTo>
                        <a:pt x="151500" y="38833"/>
                        <a:pt x="148624" y="39313"/>
                        <a:pt x="146227" y="40272"/>
                      </a:cubicBezTo>
                      <a:cubicBezTo>
                        <a:pt x="145747" y="40272"/>
                        <a:pt x="144789" y="40752"/>
                        <a:pt x="144309" y="40752"/>
                      </a:cubicBezTo>
                      <a:cubicBezTo>
                        <a:pt x="143350" y="41231"/>
                        <a:pt x="142870" y="41231"/>
                        <a:pt x="141912" y="41711"/>
                      </a:cubicBezTo>
                      <a:cubicBezTo>
                        <a:pt x="139036" y="42669"/>
                        <a:pt x="136159" y="43628"/>
                        <a:pt x="133282" y="44586"/>
                      </a:cubicBezTo>
                      <a:cubicBezTo>
                        <a:pt x="131844" y="45066"/>
                        <a:pt x="130884" y="45546"/>
                        <a:pt x="129447" y="46025"/>
                      </a:cubicBezTo>
                      <a:cubicBezTo>
                        <a:pt x="126090" y="46984"/>
                        <a:pt x="123214" y="48422"/>
                        <a:pt x="120337" y="49381"/>
                      </a:cubicBezTo>
                      <a:cubicBezTo>
                        <a:pt x="119858" y="49381"/>
                        <a:pt x="119379" y="49861"/>
                        <a:pt x="118899" y="49861"/>
                      </a:cubicBezTo>
                      <a:cubicBezTo>
                        <a:pt x="118899" y="49861"/>
                        <a:pt x="118899" y="49861"/>
                        <a:pt x="118420" y="49861"/>
                      </a:cubicBezTo>
                      <a:cubicBezTo>
                        <a:pt x="117940" y="49861"/>
                        <a:pt x="117461" y="50341"/>
                        <a:pt x="116981" y="50341"/>
                      </a:cubicBezTo>
                      <a:cubicBezTo>
                        <a:pt x="115064" y="51299"/>
                        <a:pt x="112667" y="52258"/>
                        <a:pt x="110748" y="53216"/>
                      </a:cubicBezTo>
                      <a:cubicBezTo>
                        <a:pt x="109790" y="53696"/>
                        <a:pt x="109310" y="54175"/>
                        <a:pt x="108351" y="54175"/>
                      </a:cubicBezTo>
                      <a:cubicBezTo>
                        <a:pt x="106913" y="55135"/>
                        <a:pt x="104996" y="55614"/>
                        <a:pt x="103557" y="56572"/>
                      </a:cubicBezTo>
                      <a:cubicBezTo>
                        <a:pt x="102598" y="57052"/>
                        <a:pt x="102118" y="57532"/>
                        <a:pt x="101640" y="57532"/>
                      </a:cubicBezTo>
                      <a:cubicBezTo>
                        <a:pt x="100201" y="58491"/>
                        <a:pt x="98284" y="59449"/>
                        <a:pt x="96845" y="60408"/>
                      </a:cubicBezTo>
                      <a:cubicBezTo>
                        <a:pt x="96365" y="60888"/>
                        <a:pt x="95887" y="60888"/>
                        <a:pt x="95407" y="61367"/>
                      </a:cubicBezTo>
                      <a:cubicBezTo>
                        <a:pt x="95407" y="61367"/>
                        <a:pt x="95407" y="61367"/>
                        <a:pt x="94927" y="61367"/>
                      </a:cubicBezTo>
                      <a:cubicBezTo>
                        <a:pt x="93010" y="62326"/>
                        <a:pt x="91571" y="63764"/>
                        <a:pt x="90133" y="64724"/>
                      </a:cubicBezTo>
                      <a:cubicBezTo>
                        <a:pt x="89654" y="65202"/>
                        <a:pt x="89654" y="65202"/>
                        <a:pt x="89174" y="65682"/>
                      </a:cubicBezTo>
                      <a:cubicBezTo>
                        <a:pt x="87735" y="66641"/>
                        <a:pt x="86777" y="67599"/>
                        <a:pt x="85338" y="68558"/>
                      </a:cubicBezTo>
                      <a:cubicBezTo>
                        <a:pt x="84860" y="69038"/>
                        <a:pt x="84380" y="69518"/>
                        <a:pt x="83901" y="69997"/>
                      </a:cubicBezTo>
                      <a:cubicBezTo>
                        <a:pt x="82941" y="70955"/>
                        <a:pt x="82462" y="71435"/>
                        <a:pt x="81504" y="72394"/>
                      </a:cubicBezTo>
                      <a:cubicBezTo>
                        <a:pt x="81024" y="72874"/>
                        <a:pt x="80544" y="73352"/>
                        <a:pt x="80065" y="73832"/>
                      </a:cubicBezTo>
                      <a:cubicBezTo>
                        <a:pt x="79585" y="74791"/>
                        <a:pt x="78627" y="75271"/>
                        <a:pt x="78147" y="76230"/>
                      </a:cubicBezTo>
                      <a:cubicBezTo>
                        <a:pt x="77668" y="76709"/>
                        <a:pt x="77668" y="77188"/>
                        <a:pt x="77188" y="77668"/>
                      </a:cubicBezTo>
                      <a:cubicBezTo>
                        <a:pt x="76709" y="78627"/>
                        <a:pt x="76230" y="79107"/>
                        <a:pt x="75750" y="80065"/>
                      </a:cubicBezTo>
                      <a:cubicBezTo>
                        <a:pt x="75271" y="80544"/>
                        <a:pt x="75271" y="81024"/>
                        <a:pt x="75271" y="81504"/>
                      </a:cubicBezTo>
                      <a:cubicBezTo>
                        <a:pt x="74791" y="82462"/>
                        <a:pt x="74791" y="82941"/>
                        <a:pt x="74312" y="83901"/>
                      </a:cubicBezTo>
                      <a:cubicBezTo>
                        <a:pt x="74312" y="84380"/>
                        <a:pt x="73832" y="84860"/>
                        <a:pt x="73832" y="84860"/>
                      </a:cubicBezTo>
                      <a:cubicBezTo>
                        <a:pt x="73352" y="86298"/>
                        <a:pt x="73352" y="87257"/>
                        <a:pt x="73352" y="88695"/>
                      </a:cubicBezTo>
                      <a:lnTo>
                        <a:pt x="73352" y="88695"/>
                      </a:lnTo>
                      <a:lnTo>
                        <a:pt x="72394" y="113146"/>
                      </a:lnTo>
                      <a:lnTo>
                        <a:pt x="71435" y="141433"/>
                      </a:lnTo>
                      <a:cubicBezTo>
                        <a:pt x="70955" y="141433"/>
                        <a:pt x="70955" y="141433"/>
                        <a:pt x="70477" y="140953"/>
                      </a:cubicBezTo>
                      <a:cubicBezTo>
                        <a:pt x="68079" y="139994"/>
                        <a:pt x="65682" y="139036"/>
                        <a:pt x="63285" y="138076"/>
                      </a:cubicBezTo>
                      <a:cubicBezTo>
                        <a:pt x="59449" y="136639"/>
                        <a:pt x="56094" y="135200"/>
                        <a:pt x="52258" y="133762"/>
                      </a:cubicBezTo>
                      <a:cubicBezTo>
                        <a:pt x="52258" y="133762"/>
                        <a:pt x="51778" y="133762"/>
                        <a:pt x="51778" y="133282"/>
                      </a:cubicBezTo>
                      <a:cubicBezTo>
                        <a:pt x="48422" y="131844"/>
                        <a:pt x="45066" y="129926"/>
                        <a:pt x="41711" y="128487"/>
                      </a:cubicBezTo>
                      <a:cubicBezTo>
                        <a:pt x="41231" y="128009"/>
                        <a:pt x="40272" y="128009"/>
                        <a:pt x="39792" y="127529"/>
                      </a:cubicBezTo>
                      <a:cubicBezTo>
                        <a:pt x="36916" y="126090"/>
                        <a:pt x="33560" y="124173"/>
                        <a:pt x="31163" y="122734"/>
                      </a:cubicBezTo>
                      <a:cubicBezTo>
                        <a:pt x="30203" y="122256"/>
                        <a:pt x="29725" y="121776"/>
                        <a:pt x="29245" y="121296"/>
                      </a:cubicBezTo>
                      <a:cubicBezTo>
                        <a:pt x="27327" y="119858"/>
                        <a:pt x="25409" y="118899"/>
                        <a:pt x="23492" y="117461"/>
                      </a:cubicBezTo>
                      <a:cubicBezTo>
                        <a:pt x="22533" y="116981"/>
                        <a:pt x="22053" y="116501"/>
                        <a:pt x="21095" y="115543"/>
                      </a:cubicBezTo>
                      <a:cubicBezTo>
                        <a:pt x="19177" y="114104"/>
                        <a:pt x="17739" y="113146"/>
                        <a:pt x="16300" y="111707"/>
                      </a:cubicBezTo>
                      <a:cubicBezTo>
                        <a:pt x="15820" y="111228"/>
                        <a:pt x="15342" y="110748"/>
                        <a:pt x="14862" y="110270"/>
                      </a:cubicBezTo>
                      <a:cubicBezTo>
                        <a:pt x="12944" y="108351"/>
                        <a:pt x="11506" y="106913"/>
                        <a:pt x="10067" y="104996"/>
                      </a:cubicBezTo>
                      <a:cubicBezTo>
                        <a:pt x="9589" y="104516"/>
                        <a:pt x="9589" y="104516"/>
                        <a:pt x="9589" y="104037"/>
                      </a:cubicBezTo>
                      <a:cubicBezTo>
                        <a:pt x="8629" y="102598"/>
                        <a:pt x="7670" y="101160"/>
                        <a:pt x="6712" y="99721"/>
                      </a:cubicBezTo>
                      <a:cubicBezTo>
                        <a:pt x="6232" y="99243"/>
                        <a:pt x="6232" y="98763"/>
                        <a:pt x="5753" y="97804"/>
                      </a:cubicBezTo>
                      <a:cubicBezTo>
                        <a:pt x="5273" y="96365"/>
                        <a:pt x="4794" y="95407"/>
                        <a:pt x="4314" y="93968"/>
                      </a:cubicBezTo>
                      <a:cubicBezTo>
                        <a:pt x="4314" y="93490"/>
                        <a:pt x="3835" y="93010"/>
                        <a:pt x="3835" y="92530"/>
                      </a:cubicBezTo>
                      <a:cubicBezTo>
                        <a:pt x="3356" y="90613"/>
                        <a:pt x="3356" y="89174"/>
                        <a:pt x="3356" y="87257"/>
                      </a:cubicBezTo>
                      <a:lnTo>
                        <a:pt x="0" y="185541"/>
                      </a:lnTo>
                      <a:cubicBezTo>
                        <a:pt x="0" y="187458"/>
                        <a:pt x="0" y="188896"/>
                        <a:pt x="479" y="190814"/>
                      </a:cubicBezTo>
                      <a:cubicBezTo>
                        <a:pt x="479" y="191294"/>
                        <a:pt x="959" y="191774"/>
                        <a:pt x="959" y="192252"/>
                      </a:cubicBezTo>
                      <a:cubicBezTo>
                        <a:pt x="1437" y="193691"/>
                        <a:pt x="1917" y="194649"/>
                        <a:pt x="2397" y="196088"/>
                      </a:cubicBezTo>
                      <a:cubicBezTo>
                        <a:pt x="2876" y="196568"/>
                        <a:pt x="2876" y="197047"/>
                        <a:pt x="3356" y="198005"/>
                      </a:cubicBezTo>
                      <a:cubicBezTo>
                        <a:pt x="4314" y="199444"/>
                        <a:pt x="5273" y="200882"/>
                        <a:pt x="6232" y="202321"/>
                      </a:cubicBezTo>
                      <a:cubicBezTo>
                        <a:pt x="6712" y="202800"/>
                        <a:pt x="6712" y="202800"/>
                        <a:pt x="6712" y="203279"/>
                      </a:cubicBezTo>
                      <a:cubicBezTo>
                        <a:pt x="8150" y="205197"/>
                        <a:pt x="9589" y="206635"/>
                        <a:pt x="11506" y="208554"/>
                      </a:cubicBezTo>
                      <a:cubicBezTo>
                        <a:pt x="11986" y="209032"/>
                        <a:pt x="12465" y="209512"/>
                        <a:pt x="12944" y="209991"/>
                      </a:cubicBezTo>
                      <a:cubicBezTo>
                        <a:pt x="14383" y="211430"/>
                        <a:pt x="15820" y="212388"/>
                        <a:pt x="17739" y="213827"/>
                      </a:cubicBezTo>
                      <a:cubicBezTo>
                        <a:pt x="18697" y="214307"/>
                        <a:pt x="19177" y="214785"/>
                        <a:pt x="20136" y="215745"/>
                      </a:cubicBezTo>
                      <a:cubicBezTo>
                        <a:pt x="22053" y="217183"/>
                        <a:pt x="23972" y="218142"/>
                        <a:pt x="25889" y="219580"/>
                      </a:cubicBezTo>
                      <a:cubicBezTo>
                        <a:pt x="26848" y="220060"/>
                        <a:pt x="27327" y="220540"/>
                        <a:pt x="27806" y="221018"/>
                      </a:cubicBezTo>
                      <a:cubicBezTo>
                        <a:pt x="28286" y="221018"/>
                        <a:pt x="28286" y="221498"/>
                        <a:pt x="28766" y="221498"/>
                      </a:cubicBezTo>
                      <a:cubicBezTo>
                        <a:pt x="31163" y="222937"/>
                        <a:pt x="34039" y="224374"/>
                        <a:pt x="36916" y="225813"/>
                      </a:cubicBezTo>
                      <a:cubicBezTo>
                        <a:pt x="37395" y="226292"/>
                        <a:pt x="38355" y="226292"/>
                        <a:pt x="38833" y="226771"/>
                      </a:cubicBezTo>
                      <a:cubicBezTo>
                        <a:pt x="42189" y="228210"/>
                        <a:pt x="45066" y="230128"/>
                        <a:pt x="48902" y="231566"/>
                      </a:cubicBezTo>
                      <a:cubicBezTo>
                        <a:pt x="48902" y="231566"/>
                        <a:pt x="49381" y="231566"/>
                        <a:pt x="49381" y="232045"/>
                      </a:cubicBezTo>
                      <a:cubicBezTo>
                        <a:pt x="52258" y="233004"/>
                        <a:pt x="54655" y="234443"/>
                        <a:pt x="57532" y="235401"/>
                      </a:cubicBezTo>
                      <a:cubicBezTo>
                        <a:pt x="58491" y="235881"/>
                        <a:pt x="58969" y="235881"/>
                        <a:pt x="59929" y="236360"/>
                      </a:cubicBezTo>
                      <a:cubicBezTo>
                        <a:pt x="62326" y="237320"/>
                        <a:pt x="64724" y="238278"/>
                        <a:pt x="67121" y="239237"/>
                      </a:cubicBezTo>
                      <a:cubicBezTo>
                        <a:pt x="69518" y="240196"/>
                        <a:pt x="71915" y="241154"/>
                        <a:pt x="74312" y="242114"/>
                      </a:cubicBezTo>
                      <a:cubicBezTo>
                        <a:pt x="76709" y="243073"/>
                        <a:pt x="79585" y="244031"/>
                        <a:pt x="82462" y="244990"/>
                      </a:cubicBezTo>
                      <a:cubicBezTo>
                        <a:pt x="84380" y="245470"/>
                        <a:pt x="85818" y="245949"/>
                        <a:pt x="87735" y="246908"/>
                      </a:cubicBezTo>
                      <a:cubicBezTo>
                        <a:pt x="88695" y="247387"/>
                        <a:pt x="89654" y="247387"/>
                        <a:pt x="90613" y="247867"/>
                      </a:cubicBezTo>
                      <a:cubicBezTo>
                        <a:pt x="93010" y="248346"/>
                        <a:pt x="94927" y="249306"/>
                        <a:pt x="97324" y="249784"/>
                      </a:cubicBezTo>
                      <a:cubicBezTo>
                        <a:pt x="100681" y="250743"/>
                        <a:pt x="104037" y="251703"/>
                        <a:pt x="107393" y="252661"/>
                      </a:cubicBezTo>
                      <a:cubicBezTo>
                        <a:pt x="109790" y="253140"/>
                        <a:pt x="112187" y="254100"/>
                        <a:pt x="115064" y="254579"/>
                      </a:cubicBezTo>
                      <a:cubicBezTo>
                        <a:pt x="116501" y="255059"/>
                        <a:pt x="118420" y="255537"/>
                        <a:pt x="119858" y="256017"/>
                      </a:cubicBezTo>
                      <a:cubicBezTo>
                        <a:pt x="121776" y="256497"/>
                        <a:pt x="124173" y="256976"/>
                        <a:pt x="126090" y="257456"/>
                      </a:cubicBezTo>
                      <a:cubicBezTo>
                        <a:pt x="128487" y="257934"/>
                        <a:pt x="130884" y="258414"/>
                        <a:pt x="133282" y="259373"/>
                      </a:cubicBezTo>
                      <a:cubicBezTo>
                        <a:pt x="137597" y="260332"/>
                        <a:pt x="141912" y="261291"/>
                        <a:pt x="146706" y="262250"/>
                      </a:cubicBezTo>
                      <a:cubicBezTo>
                        <a:pt x="149103" y="262729"/>
                        <a:pt x="151022" y="263209"/>
                        <a:pt x="152939" y="263689"/>
                      </a:cubicBezTo>
                      <a:cubicBezTo>
                        <a:pt x="153419" y="263689"/>
                        <a:pt x="153898" y="264167"/>
                        <a:pt x="154856" y="264167"/>
                      </a:cubicBezTo>
                      <a:cubicBezTo>
                        <a:pt x="161089" y="265606"/>
                        <a:pt x="167322" y="266564"/>
                        <a:pt x="174034" y="268003"/>
                      </a:cubicBezTo>
                      <a:cubicBezTo>
                        <a:pt x="174513" y="268003"/>
                        <a:pt x="174993" y="268003"/>
                        <a:pt x="175472" y="268483"/>
                      </a:cubicBezTo>
                      <a:cubicBezTo>
                        <a:pt x="181225" y="269442"/>
                        <a:pt x="187458" y="270880"/>
                        <a:pt x="193691" y="271839"/>
                      </a:cubicBezTo>
                      <a:cubicBezTo>
                        <a:pt x="195129" y="272317"/>
                        <a:pt x="196568" y="272317"/>
                        <a:pt x="198005" y="272797"/>
                      </a:cubicBezTo>
                      <a:cubicBezTo>
                        <a:pt x="204718" y="273756"/>
                        <a:pt x="211909" y="275195"/>
                        <a:pt x="219101" y="276153"/>
                      </a:cubicBezTo>
                      <a:cubicBezTo>
                        <a:pt x="221498" y="276633"/>
                        <a:pt x="223895" y="276633"/>
                        <a:pt x="225813" y="277112"/>
                      </a:cubicBezTo>
                      <a:cubicBezTo>
                        <a:pt x="229168" y="277592"/>
                        <a:pt x="233004" y="278072"/>
                        <a:pt x="236840" y="278550"/>
                      </a:cubicBezTo>
                      <a:cubicBezTo>
                        <a:pt x="237798" y="278550"/>
                        <a:pt x="239237" y="279030"/>
                        <a:pt x="240196" y="279030"/>
                      </a:cubicBezTo>
                      <a:cubicBezTo>
                        <a:pt x="244511" y="279509"/>
                        <a:pt x="248826" y="280469"/>
                        <a:pt x="253140" y="280947"/>
                      </a:cubicBezTo>
                      <a:cubicBezTo>
                        <a:pt x="256976" y="281427"/>
                        <a:pt x="260332" y="281906"/>
                        <a:pt x="264167" y="282386"/>
                      </a:cubicBezTo>
                      <a:cubicBezTo>
                        <a:pt x="268483" y="282866"/>
                        <a:pt x="272797" y="283345"/>
                        <a:pt x="277592" y="283825"/>
                      </a:cubicBezTo>
                      <a:cubicBezTo>
                        <a:pt x="280469" y="284303"/>
                        <a:pt x="283345" y="284783"/>
                        <a:pt x="286222" y="284783"/>
                      </a:cubicBezTo>
                      <a:cubicBezTo>
                        <a:pt x="287180" y="284783"/>
                        <a:pt x="287660" y="284783"/>
                        <a:pt x="288619" y="285263"/>
                      </a:cubicBezTo>
                      <a:cubicBezTo>
                        <a:pt x="296289" y="286222"/>
                        <a:pt x="303961" y="287180"/>
                        <a:pt x="312111" y="287660"/>
                      </a:cubicBezTo>
                      <a:cubicBezTo>
                        <a:pt x="313069" y="287660"/>
                        <a:pt x="314508" y="288139"/>
                        <a:pt x="315466" y="288139"/>
                      </a:cubicBezTo>
                      <a:cubicBezTo>
                        <a:pt x="324576" y="289098"/>
                        <a:pt x="333685" y="290057"/>
                        <a:pt x="342795" y="291016"/>
                      </a:cubicBezTo>
                      <a:cubicBezTo>
                        <a:pt x="343274" y="291016"/>
                        <a:pt x="343754" y="291016"/>
                        <a:pt x="344233" y="291016"/>
                      </a:cubicBezTo>
                      <a:cubicBezTo>
                        <a:pt x="345671" y="291016"/>
                        <a:pt x="346630" y="291016"/>
                        <a:pt x="348068" y="291495"/>
                      </a:cubicBezTo>
                      <a:cubicBezTo>
                        <a:pt x="358616" y="292455"/>
                        <a:pt x="369164" y="293413"/>
                        <a:pt x="379711" y="293892"/>
                      </a:cubicBezTo>
                      <a:cubicBezTo>
                        <a:pt x="382108" y="293892"/>
                        <a:pt x="384506" y="294372"/>
                        <a:pt x="386903" y="294372"/>
                      </a:cubicBezTo>
                      <a:cubicBezTo>
                        <a:pt x="398409" y="295330"/>
                        <a:pt x="410395" y="295810"/>
                        <a:pt x="422380" y="296769"/>
                      </a:cubicBezTo>
                      <a:cubicBezTo>
                        <a:pt x="423339" y="296769"/>
                        <a:pt x="424299" y="296769"/>
                        <a:pt x="424778" y="296769"/>
                      </a:cubicBezTo>
                      <a:cubicBezTo>
                        <a:pt x="426696" y="296769"/>
                        <a:pt x="429093" y="296769"/>
                        <a:pt x="431010" y="297249"/>
                      </a:cubicBezTo>
                      <a:cubicBezTo>
                        <a:pt x="438202" y="297728"/>
                        <a:pt x="445393" y="298208"/>
                        <a:pt x="453065" y="298208"/>
                      </a:cubicBezTo>
                      <a:cubicBezTo>
                        <a:pt x="456421" y="298208"/>
                        <a:pt x="459777" y="298686"/>
                        <a:pt x="463132" y="298686"/>
                      </a:cubicBezTo>
                      <a:cubicBezTo>
                        <a:pt x="470804" y="299166"/>
                        <a:pt x="478954" y="299166"/>
                        <a:pt x="486625" y="299646"/>
                      </a:cubicBezTo>
                      <a:cubicBezTo>
                        <a:pt x="489022" y="299646"/>
                        <a:pt x="491420" y="299646"/>
                        <a:pt x="493817" y="300125"/>
                      </a:cubicBezTo>
                      <a:cubicBezTo>
                        <a:pt x="503884" y="300605"/>
                        <a:pt x="514431" y="300605"/>
                        <a:pt x="524500" y="301083"/>
                      </a:cubicBezTo>
                      <a:cubicBezTo>
                        <a:pt x="526897" y="301083"/>
                        <a:pt x="529294" y="301083"/>
                        <a:pt x="531692" y="301083"/>
                      </a:cubicBezTo>
                      <a:cubicBezTo>
                        <a:pt x="539842" y="301083"/>
                        <a:pt x="547513" y="301563"/>
                        <a:pt x="555663" y="301563"/>
                      </a:cubicBezTo>
                      <a:cubicBezTo>
                        <a:pt x="559019" y="301563"/>
                        <a:pt x="562375" y="301563"/>
                        <a:pt x="565732" y="301563"/>
                      </a:cubicBezTo>
                      <a:cubicBezTo>
                        <a:pt x="572923" y="301563"/>
                        <a:pt x="580594" y="301563"/>
                        <a:pt x="587785" y="301563"/>
                      </a:cubicBezTo>
                      <a:cubicBezTo>
                        <a:pt x="591141" y="301563"/>
                        <a:pt x="594018" y="301563"/>
                        <a:pt x="597374" y="301563"/>
                      </a:cubicBezTo>
                      <a:cubicBezTo>
                        <a:pt x="606962" y="301563"/>
                        <a:pt x="617031" y="301563"/>
                        <a:pt x="626620" y="301083"/>
                      </a:cubicBezTo>
                      <a:cubicBezTo>
                        <a:pt x="627098" y="301083"/>
                        <a:pt x="627578" y="301083"/>
                        <a:pt x="628058" y="301083"/>
                      </a:cubicBezTo>
                      <a:cubicBezTo>
                        <a:pt x="638126" y="301083"/>
                        <a:pt x="648194" y="300605"/>
                        <a:pt x="658742" y="300605"/>
                      </a:cubicBezTo>
                      <a:cubicBezTo>
                        <a:pt x="661619" y="300605"/>
                        <a:pt x="664974" y="300605"/>
                        <a:pt x="667850" y="300125"/>
                      </a:cubicBezTo>
                      <a:cubicBezTo>
                        <a:pt x="675042" y="300125"/>
                        <a:pt x="682233" y="299646"/>
                        <a:pt x="689425" y="299166"/>
                      </a:cubicBezTo>
                      <a:cubicBezTo>
                        <a:pt x="691343" y="299166"/>
                        <a:pt x="693261" y="299166"/>
                        <a:pt x="694699" y="299166"/>
                      </a:cubicBezTo>
                      <a:cubicBezTo>
                        <a:pt x="696138" y="299166"/>
                        <a:pt x="697096" y="299166"/>
                        <a:pt x="698535" y="299166"/>
                      </a:cubicBezTo>
                      <a:cubicBezTo>
                        <a:pt x="710521" y="298686"/>
                        <a:pt x="722506" y="298208"/>
                        <a:pt x="734012" y="297249"/>
                      </a:cubicBezTo>
                      <a:cubicBezTo>
                        <a:pt x="735451" y="297249"/>
                        <a:pt x="737368" y="297249"/>
                        <a:pt x="738807" y="296769"/>
                      </a:cubicBezTo>
                      <a:cubicBezTo>
                        <a:pt x="749834" y="296289"/>
                        <a:pt x="760381" y="295330"/>
                        <a:pt x="770929" y="294852"/>
                      </a:cubicBezTo>
                      <a:cubicBezTo>
                        <a:pt x="772367" y="294852"/>
                        <a:pt x="773806" y="294852"/>
                        <a:pt x="775244" y="294372"/>
                      </a:cubicBezTo>
                      <a:cubicBezTo>
                        <a:pt x="776203" y="294372"/>
                        <a:pt x="777161" y="294372"/>
                        <a:pt x="778120" y="294372"/>
                      </a:cubicBezTo>
                      <a:cubicBezTo>
                        <a:pt x="785791" y="293892"/>
                        <a:pt x="793463" y="292933"/>
                        <a:pt x="801133" y="292455"/>
                      </a:cubicBezTo>
                      <a:cubicBezTo>
                        <a:pt x="802572" y="292455"/>
                        <a:pt x="804010" y="292455"/>
                        <a:pt x="805449" y="291975"/>
                      </a:cubicBezTo>
                      <a:cubicBezTo>
                        <a:pt x="814557" y="291016"/>
                        <a:pt x="823188" y="290536"/>
                        <a:pt x="831818" y="289578"/>
                      </a:cubicBezTo>
                      <a:cubicBezTo>
                        <a:pt x="832296" y="289578"/>
                        <a:pt x="832776" y="289578"/>
                        <a:pt x="833735" y="289578"/>
                      </a:cubicBezTo>
                      <a:cubicBezTo>
                        <a:pt x="836612" y="289098"/>
                        <a:pt x="839488" y="289098"/>
                        <a:pt x="841885" y="288619"/>
                      </a:cubicBezTo>
                      <a:cubicBezTo>
                        <a:pt x="846201" y="288139"/>
                        <a:pt x="850995" y="287660"/>
                        <a:pt x="855309" y="287180"/>
                      </a:cubicBezTo>
                      <a:cubicBezTo>
                        <a:pt x="858665" y="286700"/>
                        <a:pt x="862021" y="286222"/>
                        <a:pt x="865378" y="285742"/>
                      </a:cubicBezTo>
                      <a:cubicBezTo>
                        <a:pt x="869692" y="285263"/>
                        <a:pt x="874007" y="284783"/>
                        <a:pt x="878322" y="284303"/>
                      </a:cubicBezTo>
                      <a:cubicBezTo>
                        <a:pt x="879281" y="284303"/>
                        <a:pt x="880240" y="284303"/>
                        <a:pt x="881198" y="283825"/>
                      </a:cubicBezTo>
                      <a:cubicBezTo>
                        <a:pt x="884075" y="283345"/>
                        <a:pt x="886952" y="282866"/>
                        <a:pt x="889828" y="282386"/>
                      </a:cubicBezTo>
                      <a:cubicBezTo>
                        <a:pt x="893184" y="281906"/>
                        <a:pt x="896541" y="281427"/>
                        <a:pt x="899897" y="280947"/>
                      </a:cubicBezTo>
                      <a:cubicBezTo>
                        <a:pt x="903733" y="280469"/>
                        <a:pt x="907567" y="279989"/>
                        <a:pt x="911403" y="279030"/>
                      </a:cubicBezTo>
                      <a:cubicBezTo>
                        <a:pt x="914759" y="278550"/>
                        <a:pt x="917636" y="278072"/>
                        <a:pt x="920992" y="277592"/>
                      </a:cubicBezTo>
                      <a:cubicBezTo>
                        <a:pt x="921471" y="277592"/>
                        <a:pt x="922430" y="277592"/>
                        <a:pt x="922910" y="277112"/>
                      </a:cubicBezTo>
                      <a:cubicBezTo>
                        <a:pt x="926266" y="276633"/>
                        <a:pt x="929142" y="276153"/>
                        <a:pt x="932499" y="275195"/>
                      </a:cubicBezTo>
                      <a:cubicBezTo>
                        <a:pt x="935375" y="274715"/>
                        <a:pt x="937772" y="274236"/>
                        <a:pt x="940649" y="273756"/>
                      </a:cubicBezTo>
                      <a:cubicBezTo>
                        <a:pt x="944963" y="272797"/>
                        <a:pt x="948799" y="272317"/>
                        <a:pt x="953113" y="271359"/>
                      </a:cubicBezTo>
                      <a:cubicBezTo>
                        <a:pt x="955511" y="270880"/>
                        <a:pt x="957429" y="270400"/>
                        <a:pt x="959826" y="269920"/>
                      </a:cubicBezTo>
                      <a:cubicBezTo>
                        <a:pt x="959826" y="269920"/>
                        <a:pt x="960305" y="269920"/>
                        <a:pt x="960305" y="269920"/>
                      </a:cubicBezTo>
                      <a:cubicBezTo>
                        <a:pt x="966059" y="268483"/>
                        <a:pt x="972291" y="267523"/>
                        <a:pt x="977565" y="266086"/>
                      </a:cubicBezTo>
                      <a:cubicBezTo>
                        <a:pt x="983318" y="264647"/>
                        <a:pt x="988592" y="263689"/>
                        <a:pt x="993865" y="262250"/>
                      </a:cubicBezTo>
                      <a:cubicBezTo>
                        <a:pt x="993865" y="262250"/>
                        <a:pt x="994345" y="262250"/>
                        <a:pt x="994345" y="262250"/>
                      </a:cubicBezTo>
                      <a:cubicBezTo>
                        <a:pt x="995784" y="261770"/>
                        <a:pt x="996742" y="261770"/>
                        <a:pt x="998181" y="261291"/>
                      </a:cubicBezTo>
                      <a:cubicBezTo>
                        <a:pt x="1002017" y="260332"/>
                        <a:pt x="1005851" y="259373"/>
                        <a:pt x="1009208" y="258414"/>
                      </a:cubicBezTo>
                      <a:cubicBezTo>
                        <a:pt x="1011125" y="257934"/>
                        <a:pt x="1013043" y="257456"/>
                        <a:pt x="1014481" y="256976"/>
                      </a:cubicBezTo>
                      <a:cubicBezTo>
                        <a:pt x="1017358" y="256017"/>
                        <a:pt x="1020714" y="255059"/>
                        <a:pt x="1023591" y="254579"/>
                      </a:cubicBezTo>
                      <a:cubicBezTo>
                        <a:pt x="1024070" y="254579"/>
                        <a:pt x="1025028" y="254100"/>
                        <a:pt x="1025988" y="254100"/>
                      </a:cubicBezTo>
                      <a:cubicBezTo>
                        <a:pt x="1026947" y="253620"/>
                        <a:pt x="1027906" y="253620"/>
                        <a:pt x="1028864" y="253140"/>
                      </a:cubicBezTo>
                      <a:cubicBezTo>
                        <a:pt x="1032220" y="252181"/>
                        <a:pt x="1035577" y="250743"/>
                        <a:pt x="1038933" y="249784"/>
                      </a:cubicBezTo>
                      <a:cubicBezTo>
                        <a:pt x="1040371" y="249306"/>
                        <a:pt x="1041809" y="248826"/>
                        <a:pt x="1043247" y="248346"/>
                      </a:cubicBezTo>
                      <a:cubicBezTo>
                        <a:pt x="1047083" y="246908"/>
                        <a:pt x="1050439" y="245470"/>
                        <a:pt x="1053794" y="244511"/>
                      </a:cubicBezTo>
                      <a:cubicBezTo>
                        <a:pt x="1054274" y="244511"/>
                        <a:pt x="1054754" y="244031"/>
                        <a:pt x="1055233" y="244031"/>
                      </a:cubicBezTo>
                      <a:cubicBezTo>
                        <a:pt x="1055233" y="244031"/>
                        <a:pt x="1055713" y="244031"/>
                        <a:pt x="1055713" y="244031"/>
                      </a:cubicBezTo>
                      <a:cubicBezTo>
                        <a:pt x="1056192" y="244031"/>
                        <a:pt x="1056672" y="243551"/>
                        <a:pt x="1057151" y="243551"/>
                      </a:cubicBezTo>
                      <a:cubicBezTo>
                        <a:pt x="1059549" y="242593"/>
                        <a:pt x="1061946" y="241634"/>
                        <a:pt x="1064343" y="240676"/>
                      </a:cubicBezTo>
                      <a:cubicBezTo>
                        <a:pt x="1065302" y="240196"/>
                        <a:pt x="1066260" y="239717"/>
                        <a:pt x="1067219" y="239237"/>
                      </a:cubicBezTo>
                      <a:cubicBezTo>
                        <a:pt x="1069137" y="238278"/>
                        <a:pt x="1071055" y="237320"/>
                        <a:pt x="1072493" y="236360"/>
                      </a:cubicBezTo>
                      <a:cubicBezTo>
                        <a:pt x="1073452" y="235881"/>
                        <a:pt x="1073932" y="235401"/>
                        <a:pt x="1074890" y="234923"/>
                      </a:cubicBezTo>
                      <a:cubicBezTo>
                        <a:pt x="1076808" y="233963"/>
                        <a:pt x="1078726" y="233004"/>
                        <a:pt x="1080163" y="232045"/>
                      </a:cubicBezTo>
                      <a:cubicBezTo>
                        <a:pt x="1080643" y="231566"/>
                        <a:pt x="1081123" y="231566"/>
                        <a:pt x="1081602" y="231087"/>
                      </a:cubicBezTo>
                      <a:cubicBezTo>
                        <a:pt x="1081602" y="231087"/>
                        <a:pt x="1082082" y="231087"/>
                        <a:pt x="1082082" y="231087"/>
                      </a:cubicBezTo>
                      <a:cubicBezTo>
                        <a:pt x="1083999" y="229648"/>
                        <a:pt x="1085917" y="228690"/>
                        <a:pt x="1087835" y="227251"/>
                      </a:cubicBezTo>
                      <a:cubicBezTo>
                        <a:pt x="1088315" y="226771"/>
                        <a:pt x="1088315" y="226771"/>
                        <a:pt x="1088793" y="226292"/>
                      </a:cubicBezTo>
                      <a:cubicBezTo>
                        <a:pt x="1090232" y="225334"/>
                        <a:pt x="1091670" y="223895"/>
                        <a:pt x="1093109" y="222937"/>
                      </a:cubicBezTo>
                      <a:cubicBezTo>
                        <a:pt x="1094546" y="221977"/>
                        <a:pt x="1095026" y="22149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id="{48F65FC1-2999-4915-9A46-5B3AF1AD4D19}"/>
                    </a:ext>
                  </a:extLst>
                </p:cNvPr>
                <p:cNvSpPr/>
                <p:nvPr/>
              </p:nvSpPr>
              <p:spPr>
                <a:xfrm>
                  <a:off x="12166589" y="11611105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6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5 h 163007"/>
                    <a:gd name="connsiteX5" fmla="*/ 14863 w 503885"/>
                    <a:gd name="connsiteY5" fmla="*/ 108352 h 163007"/>
                    <a:gd name="connsiteX6" fmla="*/ 17739 w 503885"/>
                    <a:gd name="connsiteY6" fmla="*/ 109311 h 163007"/>
                    <a:gd name="connsiteX7" fmla="*/ 24452 w 503885"/>
                    <a:gd name="connsiteY7" fmla="*/ 111230 h 163007"/>
                    <a:gd name="connsiteX8" fmla="*/ 34519 w 503885"/>
                    <a:gd name="connsiteY8" fmla="*/ 114105 h 163007"/>
                    <a:gd name="connsiteX9" fmla="*/ 42190 w 503885"/>
                    <a:gd name="connsiteY9" fmla="*/ 116024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8 h 163007"/>
                    <a:gd name="connsiteX13" fmla="*/ 73834 w 503885"/>
                    <a:gd name="connsiteY13" fmla="*/ 123694 h 163007"/>
                    <a:gd name="connsiteX14" fmla="*/ 80065 w 503885"/>
                    <a:gd name="connsiteY14" fmla="*/ 125133 h 163007"/>
                    <a:gd name="connsiteX15" fmla="*/ 81984 w 503885"/>
                    <a:gd name="connsiteY15" fmla="*/ 125613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7 h 163007"/>
                    <a:gd name="connsiteX18" fmla="*/ 120817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8 h 163007"/>
                    <a:gd name="connsiteX21" fmla="*/ 152940 w 503885"/>
                    <a:gd name="connsiteY21" fmla="*/ 138557 h 163007"/>
                    <a:gd name="connsiteX22" fmla="*/ 163966 w 503885"/>
                    <a:gd name="connsiteY22" fmla="*/ 139996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3 h 163007"/>
                    <a:gd name="connsiteX25" fmla="*/ 191295 w 503885"/>
                    <a:gd name="connsiteY25" fmla="*/ 143830 h 163007"/>
                    <a:gd name="connsiteX26" fmla="*/ 204718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8 w 503885"/>
                    <a:gd name="connsiteY29" fmla="*/ 149104 h 163007"/>
                    <a:gd name="connsiteX30" fmla="*/ 242594 w 503885"/>
                    <a:gd name="connsiteY30" fmla="*/ 149584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40 h 163007"/>
                    <a:gd name="connsiteX34" fmla="*/ 306838 w 503885"/>
                    <a:gd name="connsiteY34" fmla="*/ 155337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7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2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70 h 163007"/>
                    <a:gd name="connsiteX43" fmla="*/ 451626 w 503885"/>
                    <a:gd name="connsiteY43" fmla="*/ 162529 h 163007"/>
                    <a:gd name="connsiteX44" fmla="*/ 458818 w 503885"/>
                    <a:gd name="connsiteY44" fmla="*/ 162529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2806 h 163007"/>
                    <a:gd name="connsiteX49" fmla="*/ 490461 w 503885"/>
                    <a:gd name="connsiteY49" fmla="*/ 63286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6"/>
                      </a:moveTo>
                      <a:cubicBezTo>
                        <a:pt x="298687" y="63286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3" y="105475"/>
                        <a:pt x="9589" y="106435"/>
                      </a:cubicBezTo>
                      <a:cubicBezTo>
                        <a:pt x="11507" y="106914"/>
                        <a:pt x="12944" y="107394"/>
                        <a:pt x="14863" y="108352"/>
                      </a:cubicBezTo>
                      <a:cubicBezTo>
                        <a:pt x="15822" y="108832"/>
                        <a:pt x="16780" y="108832"/>
                        <a:pt x="17739" y="109311"/>
                      </a:cubicBezTo>
                      <a:cubicBezTo>
                        <a:pt x="20136" y="109791"/>
                        <a:pt x="22054" y="110750"/>
                        <a:pt x="24452" y="111230"/>
                      </a:cubicBezTo>
                      <a:cubicBezTo>
                        <a:pt x="27807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90" y="116024"/>
                      </a:cubicBezTo>
                      <a:cubicBezTo>
                        <a:pt x="43629" y="116503"/>
                        <a:pt x="45546" y="116983"/>
                        <a:pt x="46985" y="117461"/>
                      </a:cubicBezTo>
                      <a:cubicBezTo>
                        <a:pt x="48902" y="117941"/>
                        <a:pt x="51299" y="118421"/>
                        <a:pt x="53218" y="118900"/>
                      </a:cubicBezTo>
                      <a:cubicBezTo>
                        <a:pt x="55615" y="119380"/>
                        <a:pt x="58012" y="119858"/>
                        <a:pt x="60409" y="120818"/>
                      </a:cubicBezTo>
                      <a:cubicBezTo>
                        <a:pt x="64724" y="121777"/>
                        <a:pt x="69039" y="122736"/>
                        <a:pt x="73834" y="123694"/>
                      </a:cubicBezTo>
                      <a:cubicBezTo>
                        <a:pt x="76231" y="124174"/>
                        <a:pt x="78148" y="124653"/>
                        <a:pt x="80065" y="125133"/>
                      </a:cubicBezTo>
                      <a:cubicBezTo>
                        <a:pt x="80545" y="125133"/>
                        <a:pt x="81025" y="125613"/>
                        <a:pt x="81984" y="125613"/>
                      </a:cubicBezTo>
                      <a:cubicBezTo>
                        <a:pt x="88217" y="127050"/>
                        <a:pt x="94448" y="128010"/>
                        <a:pt x="101161" y="129447"/>
                      </a:cubicBezTo>
                      <a:cubicBezTo>
                        <a:pt x="101640" y="129447"/>
                        <a:pt x="102120" y="129447"/>
                        <a:pt x="102600" y="129927"/>
                      </a:cubicBezTo>
                      <a:cubicBezTo>
                        <a:pt x="108352" y="130886"/>
                        <a:pt x="114585" y="132324"/>
                        <a:pt x="120817" y="133283"/>
                      </a:cubicBezTo>
                      <a:cubicBezTo>
                        <a:pt x="122256" y="133763"/>
                        <a:pt x="123694" y="133763"/>
                        <a:pt x="125133" y="134241"/>
                      </a:cubicBezTo>
                      <a:cubicBezTo>
                        <a:pt x="131844" y="135201"/>
                        <a:pt x="139036" y="136639"/>
                        <a:pt x="146227" y="137598"/>
                      </a:cubicBezTo>
                      <a:cubicBezTo>
                        <a:pt x="148624" y="138077"/>
                        <a:pt x="151022" y="138077"/>
                        <a:pt x="152940" y="138557"/>
                      </a:cubicBezTo>
                      <a:cubicBezTo>
                        <a:pt x="156296" y="139036"/>
                        <a:pt x="160132" y="139516"/>
                        <a:pt x="163966" y="139996"/>
                      </a:cubicBezTo>
                      <a:cubicBezTo>
                        <a:pt x="164926" y="139996"/>
                        <a:pt x="166363" y="140474"/>
                        <a:pt x="167323" y="140474"/>
                      </a:cubicBezTo>
                      <a:cubicBezTo>
                        <a:pt x="171638" y="140954"/>
                        <a:pt x="175952" y="141913"/>
                        <a:pt x="180268" y="142393"/>
                      </a:cubicBezTo>
                      <a:cubicBezTo>
                        <a:pt x="184103" y="142871"/>
                        <a:pt x="187459" y="143351"/>
                        <a:pt x="191295" y="143830"/>
                      </a:cubicBezTo>
                      <a:cubicBezTo>
                        <a:pt x="195609" y="144310"/>
                        <a:pt x="199924" y="144790"/>
                        <a:pt x="204718" y="145269"/>
                      </a:cubicBezTo>
                      <a:cubicBezTo>
                        <a:pt x="207595" y="145749"/>
                        <a:pt x="210472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7" y="148624"/>
                        <a:pt x="239238" y="149104"/>
                      </a:cubicBezTo>
                      <a:cubicBezTo>
                        <a:pt x="240197" y="149104"/>
                        <a:pt x="241635" y="149584"/>
                        <a:pt x="242594" y="149584"/>
                      </a:cubicBezTo>
                      <a:cubicBezTo>
                        <a:pt x="251703" y="150543"/>
                        <a:pt x="260813" y="151502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40"/>
                      </a:cubicBezTo>
                      <a:cubicBezTo>
                        <a:pt x="285743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6" y="156776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3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2"/>
                        <a:pt x="390260" y="160132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70"/>
                      </a:cubicBezTo>
                      <a:cubicBezTo>
                        <a:pt x="431012" y="162049"/>
                        <a:pt x="441559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9" y="162529"/>
                        <a:pt x="474639" y="163007"/>
                        <a:pt x="482790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2806"/>
                      </a:lnTo>
                      <a:cubicBezTo>
                        <a:pt x="499091" y="63286"/>
                        <a:pt x="494775" y="63286"/>
                        <a:pt x="490461" y="63286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id="{9117B706-DFB9-46CB-AEBC-C64650B1D281}"/>
                    </a:ext>
                  </a:extLst>
                </p:cNvPr>
                <p:cNvSpPr/>
                <p:nvPr/>
              </p:nvSpPr>
              <p:spPr>
                <a:xfrm>
                  <a:off x="12166331" y="11472851"/>
                  <a:ext cx="966096" cy="188772"/>
                </a:xfrm>
                <a:custGeom>
                  <a:avLst/>
                  <a:gdLst>
                    <a:gd name="connsiteX0" fmla="*/ 112447 w 966096"/>
                    <a:gd name="connsiteY0" fmla="*/ 29903 h 188772"/>
                    <a:gd name="connsiteX1" fmla="*/ 792763 w 966096"/>
                    <a:gd name="connsiteY1" fmla="*/ 25587 h 188772"/>
                    <a:gd name="connsiteX2" fmla="*/ 853651 w 966096"/>
                    <a:gd name="connsiteY2" fmla="*/ 158870 h 188772"/>
                    <a:gd name="connsiteX3" fmla="*/ 173334 w 966096"/>
                    <a:gd name="connsiteY3" fmla="*/ 163185 h 188772"/>
                    <a:gd name="connsiteX4" fmla="*/ 112447 w 966096"/>
                    <a:gd name="connsiteY4" fmla="*/ 29903 h 188772"/>
                    <a:gd name="connsiteX5" fmla="*/ 709820 w 966096"/>
                    <a:gd name="connsiteY5" fmla="*/ 128665 h 188772"/>
                    <a:gd name="connsiteX6" fmla="*/ 697835 w 966096"/>
                    <a:gd name="connsiteY6" fmla="*/ 84558 h 188772"/>
                    <a:gd name="connsiteX7" fmla="*/ 347848 w 966096"/>
                    <a:gd name="connsiteY7" fmla="*/ 83119 h 188772"/>
                    <a:gd name="connsiteX8" fmla="*/ 350725 w 966096"/>
                    <a:gd name="connsiteY8" fmla="*/ 65860 h 188772"/>
                    <a:gd name="connsiteX9" fmla="*/ 413051 w 966096"/>
                    <a:gd name="connsiteY9" fmla="*/ 58669 h 188772"/>
                    <a:gd name="connsiteX10" fmla="*/ 420722 w 966096"/>
                    <a:gd name="connsiteY10" fmla="*/ 59627 h 188772"/>
                    <a:gd name="connsiteX11" fmla="*/ 453323 w 966096"/>
                    <a:gd name="connsiteY11" fmla="*/ 65380 h 188772"/>
                    <a:gd name="connsiteX12" fmla="*/ 492637 w 966096"/>
                    <a:gd name="connsiteY12" fmla="*/ 57710 h 188772"/>
                    <a:gd name="connsiteX13" fmla="*/ 407298 w 966096"/>
                    <a:gd name="connsiteY13" fmla="*/ 40450 h 188772"/>
                    <a:gd name="connsiteX14" fmla="*/ 313809 w 966096"/>
                    <a:gd name="connsiteY14" fmla="*/ 54353 h 188772"/>
                    <a:gd name="connsiteX15" fmla="*/ 260111 w 966096"/>
                    <a:gd name="connsiteY15" fmla="*/ 44286 h 188772"/>
                    <a:gd name="connsiteX16" fmla="*/ 226072 w 966096"/>
                    <a:gd name="connsiteY16" fmla="*/ 50997 h 188772"/>
                    <a:gd name="connsiteX17" fmla="*/ 279769 w 966096"/>
                    <a:gd name="connsiteY17" fmla="*/ 61066 h 188772"/>
                    <a:gd name="connsiteX18" fmla="*/ 278810 w 966096"/>
                    <a:gd name="connsiteY18" fmla="*/ 103256 h 188772"/>
                    <a:gd name="connsiteX19" fmla="*/ 636467 w 966096"/>
                    <a:gd name="connsiteY19" fmla="*/ 106132 h 188772"/>
                    <a:gd name="connsiteX20" fmla="*/ 633111 w 966096"/>
                    <a:gd name="connsiteY20" fmla="*/ 123392 h 188772"/>
                    <a:gd name="connsiteX21" fmla="*/ 559279 w 966096"/>
                    <a:gd name="connsiteY21" fmla="*/ 133460 h 188772"/>
                    <a:gd name="connsiteX22" fmla="*/ 532910 w 966096"/>
                    <a:gd name="connsiteY22" fmla="*/ 130104 h 188772"/>
                    <a:gd name="connsiteX23" fmla="*/ 505582 w 966096"/>
                    <a:gd name="connsiteY23" fmla="*/ 125789 h 188772"/>
                    <a:gd name="connsiteX24" fmla="*/ 466748 w 966096"/>
                    <a:gd name="connsiteY24" fmla="*/ 133460 h 188772"/>
                    <a:gd name="connsiteX25" fmla="*/ 554484 w 966096"/>
                    <a:gd name="connsiteY25" fmla="*/ 151678 h 188772"/>
                    <a:gd name="connsiteX26" fmla="*/ 675781 w 966096"/>
                    <a:gd name="connsiteY26" fmla="*/ 135857 h 188772"/>
                    <a:gd name="connsiteX27" fmla="*/ 719889 w 966096"/>
                    <a:gd name="connsiteY27" fmla="*/ 144008 h 188772"/>
                    <a:gd name="connsiteX28" fmla="*/ 754408 w 966096"/>
                    <a:gd name="connsiteY28" fmla="*/ 136817 h 188772"/>
                    <a:gd name="connsiteX29" fmla="*/ 709820 w 966096"/>
                    <a:gd name="connsiteY29" fmla="*/ 128665 h 188772"/>
                    <a:gd name="connsiteX30" fmla="*/ 709820 w 966096"/>
                    <a:gd name="connsiteY30" fmla="*/ 128665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2">
                      <a:moveTo>
                        <a:pt x="112447" y="29903"/>
                      </a:moveTo>
                      <a:cubicBezTo>
                        <a:pt x="283604" y="-7973"/>
                        <a:pt x="588045" y="-10371"/>
                        <a:pt x="792763" y="25587"/>
                      </a:cubicBezTo>
                      <a:cubicBezTo>
                        <a:pt x="997481" y="61066"/>
                        <a:pt x="1024808" y="120995"/>
                        <a:pt x="853651" y="158870"/>
                      </a:cubicBezTo>
                      <a:cubicBezTo>
                        <a:pt x="682493" y="196746"/>
                        <a:pt x="378052" y="199143"/>
                        <a:pt x="173334" y="163185"/>
                      </a:cubicBezTo>
                      <a:cubicBezTo>
                        <a:pt x="-31384" y="127707"/>
                        <a:pt x="-58712" y="67777"/>
                        <a:pt x="112447" y="29903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1" y="97023"/>
                        <a:pt x="697835" y="84558"/>
                      </a:cubicBezTo>
                      <a:cubicBezTo>
                        <a:pt x="563114" y="61066"/>
                        <a:pt x="419763" y="96065"/>
                        <a:pt x="347848" y="83119"/>
                      </a:cubicBezTo>
                      <a:cubicBezTo>
                        <a:pt x="321959" y="78805"/>
                        <a:pt x="324835" y="71613"/>
                        <a:pt x="350725" y="65860"/>
                      </a:cubicBezTo>
                      <a:cubicBezTo>
                        <a:pt x="373258" y="60586"/>
                        <a:pt x="391956" y="58669"/>
                        <a:pt x="413051" y="58669"/>
                      </a:cubicBezTo>
                      <a:cubicBezTo>
                        <a:pt x="416407" y="59147"/>
                        <a:pt x="419763" y="59627"/>
                        <a:pt x="420722" y="59627"/>
                      </a:cubicBezTo>
                      <a:lnTo>
                        <a:pt x="453323" y="65380"/>
                      </a:lnTo>
                      <a:lnTo>
                        <a:pt x="492637" y="57710"/>
                      </a:lnTo>
                      <a:lnTo>
                        <a:pt x="407298" y="40450"/>
                      </a:lnTo>
                      <a:cubicBezTo>
                        <a:pt x="377094" y="44764"/>
                        <a:pt x="342575" y="49559"/>
                        <a:pt x="313809" y="54353"/>
                      </a:cubicBezTo>
                      <a:lnTo>
                        <a:pt x="260111" y="44286"/>
                      </a:lnTo>
                      <a:lnTo>
                        <a:pt x="226072" y="50997"/>
                      </a:lnTo>
                      <a:lnTo>
                        <a:pt x="279769" y="61066"/>
                      </a:lnTo>
                      <a:cubicBezTo>
                        <a:pt x="220319" y="74969"/>
                        <a:pt x="211209" y="91270"/>
                        <a:pt x="278810" y="103256"/>
                      </a:cubicBezTo>
                      <a:cubicBezTo>
                        <a:pt x="419763" y="127707"/>
                        <a:pt x="556881" y="92229"/>
                        <a:pt x="636467" y="106132"/>
                      </a:cubicBezTo>
                      <a:cubicBezTo>
                        <a:pt x="666193" y="111406"/>
                        <a:pt x="657083" y="118118"/>
                        <a:pt x="633111" y="123392"/>
                      </a:cubicBezTo>
                      <a:cubicBezTo>
                        <a:pt x="595715" y="131542"/>
                        <a:pt x="564073" y="133460"/>
                        <a:pt x="559279" y="133460"/>
                      </a:cubicBezTo>
                      <a:cubicBezTo>
                        <a:pt x="546813" y="132022"/>
                        <a:pt x="534827" y="130584"/>
                        <a:pt x="532910" y="130104"/>
                      </a:cubicBezTo>
                      <a:cubicBezTo>
                        <a:pt x="526197" y="129145"/>
                        <a:pt x="507020" y="125789"/>
                        <a:pt x="505582" y="125789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0" y="151678"/>
                        <a:pt x="614414" y="147843"/>
                        <a:pt x="675781" y="135857"/>
                      </a:cubicBezTo>
                      <a:lnTo>
                        <a:pt x="719889" y="144008"/>
                      </a:lnTo>
                      <a:lnTo>
                        <a:pt x="754408" y="136817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70" name="Freeform: Shape 669">
                  <a:extLst>
                    <a:ext uri="{FF2B5EF4-FFF2-40B4-BE49-F238E27FC236}">
                      <a16:creationId xmlns:a16="http://schemas.microsoft.com/office/drawing/2014/main" id="{55E8B392-A61E-403A-BD53-61F31D66A5A0}"/>
                    </a:ext>
                  </a:extLst>
                </p:cNvPr>
                <p:cNvSpPr/>
                <p:nvPr/>
              </p:nvSpPr>
              <p:spPr>
                <a:xfrm>
                  <a:off x="12096104" y="11458819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901 h 216355"/>
                    <a:gd name="connsiteX6" fmla="*/ 862989 w 1106070"/>
                    <a:gd name="connsiteY6" fmla="*/ 39618 h 216355"/>
                    <a:gd name="connsiteX7" fmla="*/ 182673 w 1106070"/>
                    <a:gd name="connsiteY7" fmla="*/ 43934 h 216355"/>
                    <a:gd name="connsiteX8" fmla="*/ 243561 w 1106070"/>
                    <a:gd name="connsiteY8" fmla="*/ 177217 h 216355"/>
                    <a:gd name="connsiteX9" fmla="*/ 923877 w 1106070"/>
                    <a:gd name="connsiteY9" fmla="*/ 172901 h 216355"/>
                    <a:gd name="connsiteX10" fmla="*/ 923877 w 1106070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532"/>
                        <a:pt x="-67112" y="77973"/>
                        <a:pt x="128497" y="34345"/>
                      </a:cubicBezTo>
                      <a:close/>
                      <a:moveTo>
                        <a:pt x="923877" y="172901"/>
                      </a:moveTo>
                      <a:cubicBezTo>
                        <a:pt x="1095035" y="135026"/>
                        <a:pt x="1067707" y="75097"/>
                        <a:pt x="862989" y="39618"/>
                      </a:cubicBezTo>
                      <a:cubicBezTo>
                        <a:pt x="658272" y="4141"/>
                        <a:pt x="353831" y="6058"/>
                        <a:pt x="182673" y="43934"/>
                      </a:cubicBezTo>
                      <a:cubicBezTo>
                        <a:pt x="11515" y="81809"/>
                        <a:pt x="38843" y="141738"/>
                        <a:pt x="243561" y="177217"/>
                      </a:cubicBezTo>
                      <a:cubicBezTo>
                        <a:pt x="448279" y="212694"/>
                        <a:pt x="752720" y="210777"/>
                        <a:pt x="923877" y="172901"/>
                      </a:cubicBezTo>
                      <a:lnTo>
                        <a:pt x="923877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71" name="Graphic 6">
                  <a:extLst>
                    <a:ext uri="{FF2B5EF4-FFF2-40B4-BE49-F238E27FC236}">
                      <a16:creationId xmlns:a16="http://schemas.microsoft.com/office/drawing/2014/main" id="{CEE187B1-B2EB-4CA6-8363-110F09BFC7E3}"/>
                    </a:ext>
                  </a:extLst>
                </p:cNvPr>
                <p:cNvGrpSpPr/>
                <p:nvPr/>
              </p:nvGrpSpPr>
              <p:grpSpPr>
                <a:xfrm>
                  <a:off x="12166132" y="11473997"/>
                  <a:ext cx="964599" cy="162997"/>
                  <a:chOff x="12166132" y="11473997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673" name="Freeform: Shape 672">
                    <a:extLst>
                      <a:ext uri="{FF2B5EF4-FFF2-40B4-BE49-F238E27FC236}">
                        <a16:creationId xmlns:a16="http://schemas.microsoft.com/office/drawing/2014/main" id="{89847E9F-1A0D-4D9F-A2AE-07DFBE295BE0}"/>
                      </a:ext>
                    </a:extLst>
                  </p:cNvPr>
                  <p:cNvSpPr/>
                  <p:nvPr/>
                </p:nvSpPr>
                <p:spPr>
                  <a:xfrm>
                    <a:off x="12645064" y="11611585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8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74" name="Freeform: Shape 673">
                    <a:extLst>
                      <a:ext uri="{FF2B5EF4-FFF2-40B4-BE49-F238E27FC236}">
                        <a16:creationId xmlns:a16="http://schemas.microsoft.com/office/drawing/2014/main" id="{615E66B3-999A-4FD6-A224-D570DA1C3FAA}"/>
                      </a:ext>
                    </a:extLst>
                  </p:cNvPr>
                  <p:cNvSpPr/>
                  <p:nvPr/>
                </p:nvSpPr>
                <p:spPr>
                  <a:xfrm>
                    <a:off x="12392403" y="11523848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4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75" name="Freeform: Shape 674">
                    <a:extLst>
                      <a:ext uri="{FF2B5EF4-FFF2-40B4-BE49-F238E27FC236}">
                        <a16:creationId xmlns:a16="http://schemas.microsoft.com/office/drawing/2014/main" id="{DA836B32-227B-419A-B46B-0EF1537C9772}"/>
                      </a:ext>
                    </a:extLst>
                  </p:cNvPr>
                  <p:cNvSpPr/>
                  <p:nvPr/>
                </p:nvSpPr>
                <p:spPr>
                  <a:xfrm>
                    <a:off x="12166132" y="11473997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3 h 104985"/>
                      <a:gd name="connsiteX1" fmla="*/ 798236 w 964599"/>
                      <a:gd name="connsiteY1" fmla="*/ 34989 h 104985"/>
                      <a:gd name="connsiteX2" fmla="*/ 964599 w 964599"/>
                      <a:gd name="connsiteY2" fmla="*/ 92999 h 104985"/>
                      <a:gd name="connsiteX3" fmla="*/ 792482 w 964599"/>
                      <a:gd name="connsiteY3" fmla="*/ 25400 h 104985"/>
                      <a:gd name="connsiteX4" fmla="*/ 112166 w 964599"/>
                      <a:gd name="connsiteY4" fmla="*/ 29714 h 104985"/>
                      <a:gd name="connsiteX5" fmla="*/ 7171 w 964599"/>
                      <a:gd name="connsiteY5" fmla="*/ 104985 h 104985"/>
                      <a:gd name="connsiteX6" fmla="*/ 117919 w 964599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3"/>
                        </a:moveTo>
                        <a:cubicBezTo>
                          <a:pt x="289077" y="1428"/>
                          <a:pt x="593517" y="-969"/>
                          <a:pt x="798236" y="34989"/>
                        </a:cubicBezTo>
                        <a:cubicBezTo>
                          <a:pt x="889807" y="50809"/>
                          <a:pt x="945422" y="71425"/>
                          <a:pt x="964599" y="92999"/>
                        </a:cubicBezTo>
                        <a:cubicBezTo>
                          <a:pt x="955969" y="68069"/>
                          <a:pt x="897957" y="43618"/>
                          <a:pt x="792482" y="25400"/>
                        </a:cubicBezTo>
                        <a:cubicBezTo>
                          <a:pt x="587764" y="-10079"/>
                          <a:pt x="283324" y="-8160"/>
                          <a:pt x="112166" y="29714"/>
                        </a:cubicBezTo>
                        <a:cubicBezTo>
                          <a:pt x="17718" y="50809"/>
                          <a:pt x="-16322" y="78616"/>
                          <a:pt x="7171" y="104985"/>
                        </a:cubicBezTo>
                        <a:cubicBezTo>
                          <a:pt x="-1460" y="81494"/>
                          <a:pt x="34498" y="58001"/>
                          <a:pt x="117919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76" name="Freeform: Shape 675">
                    <a:extLst>
                      <a:ext uri="{FF2B5EF4-FFF2-40B4-BE49-F238E27FC236}">
                        <a16:creationId xmlns:a16="http://schemas.microsoft.com/office/drawing/2014/main" id="{B89DF192-C873-46C5-B430-0B3B113F8578}"/>
                      </a:ext>
                    </a:extLst>
                  </p:cNvPr>
                  <p:cNvSpPr/>
                  <p:nvPr/>
                </p:nvSpPr>
                <p:spPr>
                  <a:xfrm>
                    <a:off x="12409669" y="11567956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6 h 29945"/>
                      <a:gd name="connsiteX1" fmla="*/ 404636 w 417456"/>
                      <a:gd name="connsiteY1" fmla="*/ 23972 h 29945"/>
                      <a:gd name="connsiteX2" fmla="*/ 413745 w 417456"/>
                      <a:gd name="connsiteY2" fmla="*/ 25890 h 29945"/>
                      <a:gd name="connsiteX3" fmla="*/ 398883 w 417456"/>
                      <a:gd name="connsiteY3" fmla="*/ 14383 h 29945"/>
                      <a:gd name="connsiteX4" fmla="*/ 41225 w 417456"/>
                      <a:gd name="connsiteY4" fmla="*/ 11507 h 29945"/>
                      <a:gd name="connsiteX5" fmla="*/ 473 w 417456"/>
                      <a:gd name="connsiteY5" fmla="*/ 0 h 29945"/>
                      <a:gd name="connsiteX6" fmla="*/ 46978 w 417456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6"/>
                        </a:moveTo>
                        <a:cubicBezTo>
                          <a:pt x="187932" y="45546"/>
                          <a:pt x="325050" y="10069"/>
                          <a:pt x="404636" y="23972"/>
                        </a:cubicBezTo>
                        <a:cubicBezTo>
                          <a:pt x="407992" y="24452"/>
                          <a:pt x="411348" y="25410"/>
                          <a:pt x="413745" y="25890"/>
                        </a:cubicBezTo>
                        <a:cubicBezTo>
                          <a:pt x="420937" y="22054"/>
                          <a:pt x="418539" y="17740"/>
                          <a:pt x="398883" y="14383"/>
                        </a:cubicBezTo>
                        <a:cubicBezTo>
                          <a:pt x="319297" y="480"/>
                          <a:pt x="181700" y="35958"/>
                          <a:pt x="41225" y="11507"/>
                        </a:cubicBezTo>
                        <a:cubicBezTo>
                          <a:pt x="21089" y="8151"/>
                          <a:pt x="7665" y="3836"/>
                          <a:pt x="473" y="0"/>
                        </a:cubicBezTo>
                        <a:cubicBezTo>
                          <a:pt x="-2882" y="7192"/>
                          <a:pt x="11501" y="14863"/>
                          <a:pt x="46978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77" name="Freeform: Shape 676">
                    <a:extLst>
                      <a:ext uri="{FF2B5EF4-FFF2-40B4-BE49-F238E27FC236}">
                        <a16:creationId xmlns:a16="http://schemas.microsoft.com/office/drawing/2014/main" id="{367B5CB1-F647-43E6-89DF-CE3559CC97A6}"/>
                      </a:ext>
                    </a:extLst>
                  </p:cNvPr>
                  <p:cNvSpPr/>
                  <p:nvPr/>
                </p:nvSpPr>
                <p:spPr>
                  <a:xfrm>
                    <a:off x="12881425" y="11583777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3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5" y="1678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78" name="Freeform: Shape 677">
                    <a:extLst>
                      <a:ext uri="{FF2B5EF4-FFF2-40B4-BE49-F238E27FC236}">
                        <a16:creationId xmlns:a16="http://schemas.microsoft.com/office/drawing/2014/main" id="{DE226EC9-D926-4328-ADC3-8CBB909205C1}"/>
                      </a:ext>
                    </a:extLst>
                  </p:cNvPr>
                  <p:cNvSpPr/>
                  <p:nvPr/>
                </p:nvSpPr>
                <p:spPr>
                  <a:xfrm>
                    <a:off x="12501818" y="11530081"/>
                    <a:ext cx="168656" cy="26848"/>
                  </a:xfrm>
                  <a:custGeom>
                    <a:avLst/>
                    <a:gdLst>
                      <a:gd name="connsiteX0" fmla="*/ 90988 w 168656"/>
                      <a:gd name="connsiteY0" fmla="*/ 5274 h 26848"/>
                      <a:gd name="connsiteX1" fmla="*/ 83317 w 168656"/>
                      <a:gd name="connsiteY1" fmla="*/ 4314 h 26848"/>
                      <a:gd name="connsiteX2" fmla="*/ 20990 w 168656"/>
                      <a:gd name="connsiteY2" fmla="*/ 11506 h 26848"/>
                      <a:gd name="connsiteX3" fmla="*/ 9484 w 168656"/>
                      <a:gd name="connsiteY3" fmla="*/ 26849 h 26848"/>
                      <a:gd name="connsiteX4" fmla="*/ 26743 w 168656"/>
                      <a:gd name="connsiteY4" fmla="*/ 21095 h 26848"/>
                      <a:gd name="connsiteX5" fmla="*/ 89070 w 168656"/>
                      <a:gd name="connsiteY5" fmla="*/ 13903 h 26848"/>
                      <a:gd name="connsiteX6" fmla="*/ 96741 w 168656"/>
                      <a:gd name="connsiteY6" fmla="*/ 14863 h 26848"/>
                      <a:gd name="connsiteX7" fmla="*/ 129343 w 168656"/>
                      <a:gd name="connsiteY7" fmla="*/ 20616 h 26848"/>
                      <a:gd name="connsiteX8" fmla="*/ 168656 w 168656"/>
                      <a:gd name="connsiteY8" fmla="*/ 12944 h 26848"/>
                      <a:gd name="connsiteX9" fmla="*/ 157149 w 168656"/>
                      <a:gd name="connsiteY9" fmla="*/ 0 h 26848"/>
                      <a:gd name="connsiteX10" fmla="*/ 123589 w 168656"/>
                      <a:gd name="connsiteY10" fmla="*/ 11027 h 26848"/>
                      <a:gd name="connsiteX11" fmla="*/ 90988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8" y="5274"/>
                        </a:moveTo>
                        <a:cubicBezTo>
                          <a:pt x="89550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9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6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id="{2CED1807-5667-4D39-A588-6F09EECE3AEC}"/>
                    </a:ext>
                  </a:extLst>
                </p:cNvPr>
                <p:cNvSpPr/>
                <p:nvPr/>
              </p:nvSpPr>
              <p:spPr>
                <a:xfrm>
                  <a:off x="12392403" y="11513301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3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69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5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8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1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5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3" y="18697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5"/>
                        <a:pt x="307796" y="90134"/>
                      </a:cubicBezTo>
                      <a:cubicBezTo>
                        <a:pt x="309714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7" y="83421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8" name="Graphic 6">
                <a:extLst>
                  <a:ext uri="{FF2B5EF4-FFF2-40B4-BE49-F238E27FC236}">
                    <a16:creationId xmlns:a16="http://schemas.microsoft.com/office/drawing/2014/main" id="{13C1ACB7-94C9-4C2D-9540-DF1637FEAD86}"/>
                  </a:ext>
                </a:extLst>
              </p:cNvPr>
              <p:cNvGrpSpPr/>
              <p:nvPr/>
            </p:nvGrpSpPr>
            <p:grpSpPr>
              <a:xfrm>
                <a:off x="12888137" y="12005374"/>
                <a:ext cx="1110377" cy="315292"/>
                <a:chOff x="12888137" y="12005374"/>
                <a:chExt cx="1110377" cy="315292"/>
              </a:xfrm>
              <a:solidFill>
                <a:srgbClr val="000000"/>
              </a:solidFill>
            </p:grpSpPr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id="{4A7019CE-3B33-43DC-8770-937D50583530}"/>
                    </a:ext>
                  </a:extLst>
                </p:cNvPr>
                <p:cNvSpPr/>
                <p:nvPr/>
              </p:nvSpPr>
              <p:spPr>
                <a:xfrm>
                  <a:off x="12888137" y="12019583"/>
                  <a:ext cx="1110369" cy="301083"/>
                </a:xfrm>
                <a:custGeom>
                  <a:avLst/>
                  <a:gdLst>
                    <a:gd name="connsiteX0" fmla="*/ 1095506 w 1110369"/>
                    <a:gd name="connsiteY0" fmla="*/ 220540 h 301083"/>
                    <a:gd name="connsiteX1" fmla="*/ 1098383 w 1110369"/>
                    <a:gd name="connsiteY1" fmla="*/ 217662 h 301083"/>
                    <a:gd name="connsiteX2" fmla="*/ 1099822 w 1110369"/>
                    <a:gd name="connsiteY2" fmla="*/ 216224 h 301083"/>
                    <a:gd name="connsiteX3" fmla="*/ 1101739 w 1110369"/>
                    <a:gd name="connsiteY3" fmla="*/ 213827 h 301083"/>
                    <a:gd name="connsiteX4" fmla="*/ 1102698 w 1110369"/>
                    <a:gd name="connsiteY4" fmla="*/ 212388 h 301083"/>
                    <a:gd name="connsiteX5" fmla="*/ 1104136 w 1110369"/>
                    <a:gd name="connsiteY5" fmla="*/ 209991 h 301083"/>
                    <a:gd name="connsiteX6" fmla="*/ 1105095 w 1110369"/>
                    <a:gd name="connsiteY6" fmla="*/ 208554 h 301083"/>
                    <a:gd name="connsiteX7" fmla="*/ 1106053 w 1110369"/>
                    <a:gd name="connsiteY7" fmla="*/ 205677 h 301083"/>
                    <a:gd name="connsiteX8" fmla="*/ 1106533 w 1110369"/>
                    <a:gd name="connsiteY8" fmla="*/ 204238 h 301083"/>
                    <a:gd name="connsiteX9" fmla="*/ 1107013 w 1110369"/>
                    <a:gd name="connsiteY9" fmla="*/ 199924 h 301083"/>
                    <a:gd name="connsiteX10" fmla="*/ 1110369 w 1110369"/>
                    <a:gd name="connsiteY10" fmla="*/ 101640 h 301083"/>
                    <a:gd name="connsiteX11" fmla="*/ 1109889 w 1110369"/>
                    <a:gd name="connsiteY11" fmla="*/ 105954 h 301083"/>
                    <a:gd name="connsiteX12" fmla="*/ 1109410 w 1110369"/>
                    <a:gd name="connsiteY12" fmla="*/ 107393 h 301083"/>
                    <a:gd name="connsiteX13" fmla="*/ 1108451 w 1110369"/>
                    <a:gd name="connsiteY13" fmla="*/ 110270 h 301083"/>
                    <a:gd name="connsiteX14" fmla="*/ 1107492 w 1110369"/>
                    <a:gd name="connsiteY14" fmla="*/ 111707 h 301083"/>
                    <a:gd name="connsiteX15" fmla="*/ 1106053 w 1110369"/>
                    <a:gd name="connsiteY15" fmla="*/ 114104 h 301083"/>
                    <a:gd name="connsiteX16" fmla="*/ 1105095 w 1110369"/>
                    <a:gd name="connsiteY16" fmla="*/ 115543 h 301083"/>
                    <a:gd name="connsiteX17" fmla="*/ 1103178 w 1110369"/>
                    <a:gd name="connsiteY17" fmla="*/ 117940 h 301083"/>
                    <a:gd name="connsiteX18" fmla="*/ 1101739 w 1110369"/>
                    <a:gd name="connsiteY18" fmla="*/ 119379 h 301083"/>
                    <a:gd name="connsiteX19" fmla="*/ 1098862 w 1110369"/>
                    <a:gd name="connsiteY19" fmla="*/ 122256 h 301083"/>
                    <a:gd name="connsiteX20" fmla="*/ 1097425 w 1110369"/>
                    <a:gd name="connsiteY20" fmla="*/ 123693 h 301083"/>
                    <a:gd name="connsiteX21" fmla="*/ 1093109 w 1110369"/>
                    <a:gd name="connsiteY21" fmla="*/ 127050 h 301083"/>
                    <a:gd name="connsiteX22" fmla="*/ 1092150 w 1110369"/>
                    <a:gd name="connsiteY22" fmla="*/ 128009 h 301083"/>
                    <a:gd name="connsiteX23" fmla="*/ 1085917 w 1110369"/>
                    <a:gd name="connsiteY23" fmla="*/ 132323 h 301083"/>
                    <a:gd name="connsiteX24" fmla="*/ 1084479 w 1110369"/>
                    <a:gd name="connsiteY24" fmla="*/ 133282 h 301083"/>
                    <a:gd name="connsiteX25" fmla="*/ 1079206 w 1110369"/>
                    <a:gd name="connsiteY25" fmla="*/ 136159 h 301083"/>
                    <a:gd name="connsiteX26" fmla="*/ 1076809 w 1110369"/>
                    <a:gd name="connsiteY26" fmla="*/ 137597 h 301083"/>
                    <a:gd name="connsiteX27" fmla="*/ 1071534 w 1110369"/>
                    <a:gd name="connsiteY27" fmla="*/ 140473 h 301083"/>
                    <a:gd name="connsiteX28" fmla="*/ 1068659 w 1110369"/>
                    <a:gd name="connsiteY28" fmla="*/ 141912 h 301083"/>
                    <a:gd name="connsiteX29" fmla="*/ 1061467 w 1110369"/>
                    <a:gd name="connsiteY29" fmla="*/ 144789 h 301083"/>
                    <a:gd name="connsiteX30" fmla="*/ 1060029 w 1110369"/>
                    <a:gd name="connsiteY30" fmla="*/ 145267 h 301083"/>
                    <a:gd name="connsiteX31" fmla="*/ 1058110 w 1110369"/>
                    <a:gd name="connsiteY31" fmla="*/ 146227 h 301083"/>
                    <a:gd name="connsiteX32" fmla="*/ 1047563 w 1110369"/>
                    <a:gd name="connsiteY32" fmla="*/ 150062 h 301083"/>
                    <a:gd name="connsiteX33" fmla="*/ 1043248 w 1110369"/>
                    <a:gd name="connsiteY33" fmla="*/ 151500 h 301083"/>
                    <a:gd name="connsiteX34" fmla="*/ 1038933 w 1110369"/>
                    <a:gd name="connsiteY34" fmla="*/ 152939 h 301083"/>
                    <a:gd name="connsiteX35" fmla="*/ 1040371 w 1110369"/>
                    <a:gd name="connsiteY35" fmla="*/ 100201 h 301083"/>
                    <a:gd name="connsiteX36" fmla="*/ 1040371 w 1110369"/>
                    <a:gd name="connsiteY36" fmla="*/ 100201 h 301083"/>
                    <a:gd name="connsiteX37" fmla="*/ 1040371 w 1110369"/>
                    <a:gd name="connsiteY37" fmla="*/ 100201 h 301083"/>
                    <a:gd name="connsiteX38" fmla="*/ 1040371 w 1110369"/>
                    <a:gd name="connsiteY38" fmla="*/ 100201 h 301083"/>
                    <a:gd name="connsiteX39" fmla="*/ 1040371 w 1110369"/>
                    <a:gd name="connsiteY39" fmla="*/ 100201 h 301083"/>
                    <a:gd name="connsiteX40" fmla="*/ 1039893 w 1110369"/>
                    <a:gd name="connsiteY40" fmla="*/ 95407 h 301083"/>
                    <a:gd name="connsiteX41" fmla="*/ 1039413 w 1110369"/>
                    <a:gd name="connsiteY41" fmla="*/ 93968 h 301083"/>
                    <a:gd name="connsiteX42" fmla="*/ 1037974 w 1110369"/>
                    <a:gd name="connsiteY42" fmla="*/ 90613 h 301083"/>
                    <a:gd name="connsiteX43" fmla="*/ 1037015 w 1110369"/>
                    <a:gd name="connsiteY43" fmla="*/ 89174 h 301083"/>
                    <a:gd name="connsiteX44" fmla="*/ 1034618 w 1110369"/>
                    <a:gd name="connsiteY44" fmla="*/ 85338 h 301083"/>
                    <a:gd name="connsiteX45" fmla="*/ 1034138 w 1110369"/>
                    <a:gd name="connsiteY45" fmla="*/ 84380 h 301083"/>
                    <a:gd name="connsiteX46" fmla="*/ 1029824 w 1110369"/>
                    <a:gd name="connsiteY46" fmla="*/ 79585 h 301083"/>
                    <a:gd name="connsiteX47" fmla="*/ 1028385 w 1110369"/>
                    <a:gd name="connsiteY47" fmla="*/ 78147 h 301083"/>
                    <a:gd name="connsiteX48" fmla="*/ 1024071 w 1110369"/>
                    <a:gd name="connsiteY48" fmla="*/ 74791 h 301083"/>
                    <a:gd name="connsiteX49" fmla="*/ 1022153 w 1110369"/>
                    <a:gd name="connsiteY49" fmla="*/ 73352 h 301083"/>
                    <a:gd name="connsiteX50" fmla="*/ 1016879 w 1110369"/>
                    <a:gd name="connsiteY50" fmla="*/ 69997 h 301083"/>
                    <a:gd name="connsiteX51" fmla="*/ 1014961 w 1110369"/>
                    <a:gd name="connsiteY51" fmla="*/ 69038 h 301083"/>
                    <a:gd name="connsiteX52" fmla="*/ 1014482 w 1110369"/>
                    <a:gd name="connsiteY52" fmla="*/ 68558 h 301083"/>
                    <a:gd name="connsiteX53" fmla="*/ 1012564 w 1110369"/>
                    <a:gd name="connsiteY53" fmla="*/ 67599 h 301083"/>
                    <a:gd name="connsiteX54" fmla="*/ 1004894 w 1110369"/>
                    <a:gd name="connsiteY54" fmla="*/ 63285 h 301083"/>
                    <a:gd name="connsiteX55" fmla="*/ 1001058 w 1110369"/>
                    <a:gd name="connsiteY55" fmla="*/ 61367 h 301083"/>
                    <a:gd name="connsiteX56" fmla="*/ 992428 w 1110369"/>
                    <a:gd name="connsiteY56" fmla="*/ 57532 h 301083"/>
                    <a:gd name="connsiteX57" fmla="*/ 989552 w 1110369"/>
                    <a:gd name="connsiteY57" fmla="*/ 56572 h 301083"/>
                    <a:gd name="connsiteX58" fmla="*/ 987634 w 1110369"/>
                    <a:gd name="connsiteY58" fmla="*/ 55614 h 301083"/>
                    <a:gd name="connsiteX59" fmla="*/ 981401 w 1110369"/>
                    <a:gd name="connsiteY59" fmla="*/ 53216 h 301083"/>
                    <a:gd name="connsiteX60" fmla="*/ 975169 w 1110369"/>
                    <a:gd name="connsiteY60" fmla="*/ 50819 h 301083"/>
                    <a:gd name="connsiteX61" fmla="*/ 967977 w 1110369"/>
                    <a:gd name="connsiteY61" fmla="*/ 48422 h 301083"/>
                    <a:gd name="connsiteX62" fmla="*/ 963183 w 1110369"/>
                    <a:gd name="connsiteY62" fmla="*/ 46984 h 301083"/>
                    <a:gd name="connsiteX63" fmla="*/ 960306 w 1110369"/>
                    <a:gd name="connsiteY63" fmla="*/ 46025 h 301083"/>
                    <a:gd name="connsiteX64" fmla="*/ 954553 w 1110369"/>
                    <a:gd name="connsiteY64" fmla="*/ 44108 h 301083"/>
                    <a:gd name="connsiteX65" fmla="*/ 945923 w 1110369"/>
                    <a:gd name="connsiteY65" fmla="*/ 41711 h 301083"/>
                    <a:gd name="connsiteX66" fmla="*/ 939211 w 1110369"/>
                    <a:gd name="connsiteY66" fmla="*/ 39792 h 301083"/>
                    <a:gd name="connsiteX67" fmla="*/ 934896 w 1110369"/>
                    <a:gd name="connsiteY67" fmla="*/ 38833 h 301083"/>
                    <a:gd name="connsiteX68" fmla="*/ 929143 w 1110369"/>
                    <a:gd name="connsiteY68" fmla="*/ 37395 h 301083"/>
                    <a:gd name="connsiteX69" fmla="*/ 922910 w 1110369"/>
                    <a:gd name="connsiteY69" fmla="*/ 35958 h 301083"/>
                    <a:gd name="connsiteX70" fmla="*/ 911404 w 1110369"/>
                    <a:gd name="connsiteY70" fmla="*/ 33080 h 301083"/>
                    <a:gd name="connsiteX71" fmla="*/ 905651 w 1110369"/>
                    <a:gd name="connsiteY71" fmla="*/ 31642 h 301083"/>
                    <a:gd name="connsiteX72" fmla="*/ 904213 w 1110369"/>
                    <a:gd name="connsiteY72" fmla="*/ 31163 h 301083"/>
                    <a:gd name="connsiteX73" fmla="*/ 887432 w 1110369"/>
                    <a:gd name="connsiteY73" fmla="*/ 27806 h 301083"/>
                    <a:gd name="connsiteX74" fmla="*/ 885994 w 1110369"/>
                    <a:gd name="connsiteY74" fmla="*/ 27327 h 301083"/>
                    <a:gd name="connsiteX75" fmla="*/ 870172 w 1110369"/>
                    <a:gd name="connsiteY75" fmla="*/ 24450 h 301083"/>
                    <a:gd name="connsiteX76" fmla="*/ 866337 w 1110369"/>
                    <a:gd name="connsiteY76" fmla="*/ 23972 h 301083"/>
                    <a:gd name="connsiteX77" fmla="*/ 849078 w 1110369"/>
                    <a:gd name="connsiteY77" fmla="*/ 21095 h 301083"/>
                    <a:gd name="connsiteX78" fmla="*/ 843325 w 1110369"/>
                    <a:gd name="connsiteY78" fmla="*/ 20136 h 301083"/>
                    <a:gd name="connsiteX79" fmla="*/ 832776 w 1110369"/>
                    <a:gd name="connsiteY79" fmla="*/ 18697 h 301083"/>
                    <a:gd name="connsiteX80" fmla="*/ 831339 w 1110369"/>
                    <a:gd name="connsiteY80" fmla="*/ 18697 h 301083"/>
                    <a:gd name="connsiteX81" fmla="*/ 813599 w 1110369"/>
                    <a:gd name="connsiteY81" fmla="*/ 16300 h 301083"/>
                    <a:gd name="connsiteX82" fmla="*/ 811202 w 1110369"/>
                    <a:gd name="connsiteY82" fmla="*/ 15820 h 301083"/>
                    <a:gd name="connsiteX83" fmla="*/ 790587 w 1110369"/>
                    <a:gd name="connsiteY83" fmla="*/ 13423 h 301083"/>
                    <a:gd name="connsiteX84" fmla="*/ 789627 w 1110369"/>
                    <a:gd name="connsiteY84" fmla="*/ 13423 h 301083"/>
                    <a:gd name="connsiteX85" fmla="*/ 785793 w 1110369"/>
                    <a:gd name="connsiteY85" fmla="*/ 12944 h 301083"/>
                    <a:gd name="connsiteX86" fmla="*/ 767574 w 1110369"/>
                    <a:gd name="connsiteY86" fmla="*/ 11026 h 301083"/>
                    <a:gd name="connsiteX87" fmla="*/ 759903 w 1110369"/>
                    <a:gd name="connsiteY87" fmla="*/ 10067 h 301083"/>
                    <a:gd name="connsiteX88" fmla="*/ 743602 w 1110369"/>
                    <a:gd name="connsiteY88" fmla="*/ 8629 h 301083"/>
                    <a:gd name="connsiteX89" fmla="*/ 738808 w 1110369"/>
                    <a:gd name="connsiteY89" fmla="*/ 8150 h 301083"/>
                    <a:gd name="connsiteX90" fmla="*/ 736411 w 1110369"/>
                    <a:gd name="connsiteY90" fmla="*/ 8150 h 301083"/>
                    <a:gd name="connsiteX91" fmla="*/ 706206 w 1110369"/>
                    <a:gd name="connsiteY91" fmla="*/ 5753 h 301083"/>
                    <a:gd name="connsiteX92" fmla="*/ 700453 w 1110369"/>
                    <a:gd name="connsiteY92" fmla="*/ 5273 h 301083"/>
                    <a:gd name="connsiteX93" fmla="*/ 668810 w 1110369"/>
                    <a:gd name="connsiteY93" fmla="*/ 3356 h 301083"/>
                    <a:gd name="connsiteX94" fmla="*/ 668331 w 1110369"/>
                    <a:gd name="connsiteY94" fmla="*/ 3356 h 301083"/>
                    <a:gd name="connsiteX95" fmla="*/ 665454 w 1110369"/>
                    <a:gd name="connsiteY95" fmla="*/ 3356 h 301083"/>
                    <a:gd name="connsiteX96" fmla="*/ 642441 w 1110369"/>
                    <a:gd name="connsiteY96" fmla="*/ 2397 h 301083"/>
                    <a:gd name="connsiteX97" fmla="*/ 634771 w 1110369"/>
                    <a:gd name="connsiteY97" fmla="*/ 1917 h 301083"/>
                    <a:gd name="connsiteX98" fmla="*/ 612717 w 1110369"/>
                    <a:gd name="connsiteY98" fmla="*/ 959 h 301083"/>
                    <a:gd name="connsiteX99" fmla="*/ 607922 w 1110369"/>
                    <a:gd name="connsiteY99" fmla="*/ 959 h 301083"/>
                    <a:gd name="connsiteX100" fmla="*/ 581553 w 1110369"/>
                    <a:gd name="connsiteY100" fmla="*/ 479 h 301083"/>
                    <a:gd name="connsiteX101" fmla="*/ 574842 w 1110369"/>
                    <a:gd name="connsiteY101" fmla="*/ 479 h 301083"/>
                    <a:gd name="connsiteX102" fmla="*/ 554226 w 1110369"/>
                    <a:gd name="connsiteY102" fmla="*/ 0 h 301083"/>
                    <a:gd name="connsiteX103" fmla="*/ 547034 w 1110369"/>
                    <a:gd name="connsiteY103" fmla="*/ 0 h 301083"/>
                    <a:gd name="connsiteX104" fmla="*/ 542719 w 1110369"/>
                    <a:gd name="connsiteY104" fmla="*/ 0 h 301083"/>
                    <a:gd name="connsiteX105" fmla="*/ 542719 w 1110369"/>
                    <a:gd name="connsiteY105" fmla="*/ 0 h 301083"/>
                    <a:gd name="connsiteX106" fmla="*/ 542719 w 1110369"/>
                    <a:gd name="connsiteY106" fmla="*/ 0 h 301083"/>
                    <a:gd name="connsiteX107" fmla="*/ 542719 w 1110369"/>
                    <a:gd name="connsiteY107" fmla="*/ 0 h 301083"/>
                    <a:gd name="connsiteX108" fmla="*/ 526419 w 1110369"/>
                    <a:gd name="connsiteY108" fmla="*/ 0 h 301083"/>
                    <a:gd name="connsiteX109" fmla="*/ 519227 w 1110369"/>
                    <a:gd name="connsiteY109" fmla="*/ 0 h 301083"/>
                    <a:gd name="connsiteX110" fmla="*/ 491900 w 1110369"/>
                    <a:gd name="connsiteY110" fmla="*/ 479 h 301083"/>
                    <a:gd name="connsiteX111" fmla="*/ 485667 w 1110369"/>
                    <a:gd name="connsiteY111" fmla="*/ 479 h 301083"/>
                    <a:gd name="connsiteX112" fmla="*/ 464572 w 1110369"/>
                    <a:gd name="connsiteY112" fmla="*/ 959 h 301083"/>
                    <a:gd name="connsiteX113" fmla="*/ 454983 w 1110369"/>
                    <a:gd name="connsiteY113" fmla="*/ 1437 h 301083"/>
                    <a:gd name="connsiteX114" fmla="*/ 437243 w 1110369"/>
                    <a:gd name="connsiteY114" fmla="*/ 1917 h 301083"/>
                    <a:gd name="connsiteX115" fmla="*/ 432449 w 1110369"/>
                    <a:gd name="connsiteY115" fmla="*/ 1917 h 301083"/>
                    <a:gd name="connsiteX116" fmla="*/ 428135 w 1110369"/>
                    <a:gd name="connsiteY116" fmla="*/ 1917 h 301083"/>
                    <a:gd name="connsiteX117" fmla="*/ 398889 w 1110369"/>
                    <a:gd name="connsiteY117" fmla="*/ 3356 h 301083"/>
                    <a:gd name="connsiteX118" fmla="*/ 396013 w 1110369"/>
                    <a:gd name="connsiteY118" fmla="*/ 3356 h 301083"/>
                    <a:gd name="connsiteX119" fmla="*/ 365328 w 1110369"/>
                    <a:gd name="connsiteY119" fmla="*/ 5273 h 301083"/>
                    <a:gd name="connsiteX120" fmla="*/ 361972 w 1110369"/>
                    <a:gd name="connsiteY120" fmla="*/ 5273 h 301083"/>
                    <a:gd name="connsiteX121" fmla="*/ 356220 w 1110369"/>
                    <a:gd name="connsiteY121" fmla="*/ 5753 h 301083"/>
                    <a:gd name="connsiteX122" fmla="*/ 341837 w 1110369"/>
                    <a:gd name="connsiteY122" fmla="*/ 6712 h 301083"/>
                    <a:gd name="connsiteX123" fmla="*/ 331768 w 1110369"/>
                    <a:gd name="connsiteY123" fmla="*/ 7670 h 301083"/>
                    <a:gd name="connsiteX124" fmla="*/ 317865 w 1110369"/>
                    <a:gd name="connsiteY124" fmla="*/ 9109 h 301083"/>
                    <a:gd name="connsiteX125" fmla="*/ 311632 w 1110369"/>
                    <a:gd name="connsiteY125" fmla="*/ 9589 h 301083"/>
                    <a:gd name="connsiteX126" fmla="*/ 307796 w 1110369"/>
                    <a:gd name="connsiteY126" fmla="*/ 10067 h 301083"/>
                    <a:gd name="connsiteX127" fmla="*/ 297729 w 1110369"/>
                    <a:gd name="connsiteY127" fmla="*/ 11026 h 301083"/>
                    <a:gd name="connsiteX128" fmla="*/ 286702 w 1110369"/>
                    <a:gd name="connsiteY128" fmla="*/ 12465 h 301083"/>
                    <a:gd name="connsiteX129" fmla="*/ 276633 w 1110369"/>
                    <a:gd name="connsiteY129" fmla="*/ 13903 h 301083"/>
                    <a:gd name="connsiteX130" fmla="*/ 269921 w 1110369"/>
                    <a:gd name="connsiteY130" fmla="*/ 14862 h 301083"/>
                    <a:gd name="connsiteX131" fmla="*/ 265607 w 1110369"/>
                    <a:gd name="connsiteY131" fmla="*/ 15342 h 301083"/>
                    <a:gd name="connsiteX132" fmla="*/ 257456 w 1110369"/>
                    <a:gd name="connsiteY132" fmla="*/ 16300 h 301083"/>
                    <a:gd name="connsiteX133" fmla="*/ 245950 w 1110369"/>
                    <a:gd name="connsiteY133" fmla="*/ 17739 h 301083"/>
                    <a:gd name="connsiteX134" fmla="*/ 238278 w 1110369"/>
                    <a:gd name="connsiteY134" fmla="*/ 19177 h 301083"/>
                    <a:gd name="connsiteX135" fmla="*/ 233964 w 1110369"/>
                    <a:gd name="connsiteY135" fmla="*/ 19656 h 301083"/>
                    <a:gd name="connsiteX136" fmla="*/ 227252 w 1110369"/>
                    <a:gd name="connsiteY136" fmla="*/ 20615 h 301083"/>
                    <a:gd name="connsiteX137" fmla="*/ 220540 w 1110369"/>
                    <a:gd name="connsiteY137" fmla="*/ 22053 h 301083"/>
                    <a:gd name="connsiteX138" fmla="*/ 209034 w 1110369"/>
                    <a:gd name="connsiteY138" fmla="*/ 24450 h 301083"/>
                    <a:gd name="connsiteX139" fmla="*/ 203281 w 1110369"/>
                    <a:gd name="connsiteY139" fmla="*/ 25409 h 301083"/>
                    <a:gd name="connsiteX140" fmla="*/ 201842 w 1110369"/>
                    <a:gd name="connsiteY140" fmla="*/ 25889 h 301083"/>
                    <a:gd name="connsiteX141" fmla="*/ 186500 w 1110369"/>
                    <a:gd name="connsiteY141" fmla="*/ 29245 h 301083"/>
                    <a:gd name="connsiteX142" fmla="*/ 172117 w 1110369"/>
                    <a:gd name="connsiteY142" fmla="*/ 32601 h 301083"/>
                    <a:gd name="connsiteX143" fmla="*/ 171638 w 1110369"/>
                    <a:gd name="connsiteY143" fmla="*/ 32601 h 301083"/>
                    <a:gd name="connsiteX144" fmla="*/ 168282 w 1110369"/>
                    <a:gd name="connsiteY144" fmla="*/ 33560 h 301083"/>
                    <a:gd name="connsiteX145" fmla="*/ 158693 w 1110369"/>
                    <a:gd name="connsiteY145" fmla="*/ 35958 h 301083"/>
                    <a:gd name="connsiteX146" fmla="*/ 153899 w 1110369"/>
                    <a:gd name="connsiteY146" fmla="*/ 37395 h 301083"/>
                    <a:gd name="connsiteX147" fmla="*/ 146227 w 1110369"/>
                    <a:gd name="connsiteY147" fmla="*/ 39792 h 301083"/>
                    <a:gd name="connsiteX148" fmla="*/ 144310 w 1110369"/>
                    <a:gd name="connsiteY148" fmla="*/ 40272 h 301083"/>
                    <a:gd name="connsiteX149" fmla="*/ 141913 w 1110369"/>
                    <a:gd name="connsiteY149" fmla="*/ 41231 h 301083"/>
                    <a:gd name="connsiteX150" fmla="*/ 133283 w 1110369"/>
                    <a:gd name="connsiteY150" fmla="*/ 44108 h 301083"/>
                    <a:gd name="connsiteX151" fmla="*/ 129447 w 1110369"/>
                    <a:gd name="connsiteY151" fmla="*/ 45546 h 301083"/>
                    <a:gd name="connsiteX152" fmla="*/ 120338 w 1110369"/>
                    <a:gd name="connsiteY152" fmla="*/ 48902 h 301083"/>
                    <a:gd name="connsiteX153" fmla="*/ 118900 w 1110369"/>
                    <a:gd name="connsiteY153" fmla="*/ 49381 h 301083"/>
                    <a:gd name="connsiteX154" fmla="*/ 118420 w 1110369"/>
                    <a:gd name="connsiteY154" fmla="*/ 49381 h 301083"/>
                    <a:gd name="connsiteX155" fmla="*/ 116983 w 1110369"/>
                    <a:gd name="connsiteY155" fmla="*/ 49861 h 301083"/>
                    <a:gd name="connsiteX156" fmla="*/ 110750 w 1110369"/>
                    <a:gd name="connsiteY156" fmla="*/ 52738 h 301083"/>
                    <a:gd name="connsiteX157" fmla="*/ 108352 w 1110369"/>
                    <a:gd name="connsiteY157" fmla="*/ 53696 h 301083"/>
                    <a:gd name="connsiteX158" fmla="*/ 103558 w 1110369"/>
                    <a:gd name="connsiteY158" fmla="*/ 56094 h 301083"/>
                    <a:gd name="connsiteX159" fmla="*/ 101640 w 1110369"/>
                    <a:gd name="connsiteY159" fmla="*/ 57052 h 301083"/>
                    <a:gd name="connsiteX160" fmla="*/ 96845 w 1110369"/>
                    <a:gd name="connsiteY160" fmla="*/ 59929 h 301083"/>
                    <a:gd name="connsiteX161" fmla="*/ 95408 w 1110369"/>
                    <a:gd name="connsiteY161" fmla="*/ 60888 h 301083"/>
                    <a:gd name="connsiteX162" fmla="*/ 94928 w 1110369"/>
                    <a:gd name="connsiteY162" fmla="*/ 60888 h 301083"/>
                    <a:gd name="connsiteX163" fmla="*/ 90134 w 1110369"/>
                    <a:gd name="connsiteY163" fmla="*/ 64244 h 301083"/>
                    <a:gd name="connsiteX164" fmla="*/ 89175 w 1110369"/>
                    <a:gd name="connsiteY164" fmla="*/ 65202 h 301083"/>
                    <a:gd name="connsiteX165" fmla="*/ 85339 w 1110369"/>
                    <a:gd name="connsiteY165" fmla="*/ 68079 h 301083"/>
                    <a:gd name="connsiteX166" fmla="*/ 83901 w 1110369"/>
                    <a:gd name="connsiteY166" fmla="*/ 69518 h 301083"/>
                    <a:gd name="connsiteX167" fmla="*/ 81504 w 1110369"/>
                    <a:gd name="connsiteY167" fmla="*/ 71915 h 301083"/>
                    <a:gd name="connsiteX168" fmla="*/ 80065 w 1110369"/>
                    <a:gd name="connsiteY168" fmla="*/ 73352 h 301083"/>
                    <a:gd name="connsiteX169" fmla="*/ 78148 w 1110369"/>
                    <a:gd name="connsiteY169" fmla="*/ 75750 h 301083"/>
                    <a:gd name="connsiteX170" fmla="*/ 77189 w 1110369"/>
                    <a:gd name="connsiteY170" fmla="*/ 77188 h 301083"/>
                    <a:gd name="connsiteX171" fmla="*/ 75751 w 1110369"/>
                    <a:gd name="connsiteY171" fmla="*/ 79585 h 301083"/>
                    <a:gd name="connsiteX172" fmla="*/ 75271 w 1110369"/>
                    <a:gd name="connsiteY172" fmla="*/ 81024 h 301083"/>
                    <a:gd name="connsiteX173" fmla="*/ 74312 w 1110369"/>
                    <a:gd name="connsiteY173" fmla="*/ 83421 h 301083"/>
                    <a:gd name="connsiteX174" fmla="*/ 73834 w 1110369"/>
                    <a:gd name="connsiteY174" fmla="*/ 84380 h 301083"/>
                    <a:gd name="connsiteX175" fmla="*/ 73354 w 1110369"/>
                    <a:gd name="connsiteY175" fmla="*/ 88215 h 301083"/>
                    <a:gd name="connsiteX176" fmla="*/ 73354 w 1110369"/>
                    <a:gd name="connsiteY176" fmla="*/ 88215 h 301083"/>
                    <a:gd name="connsiteX177" fmla="*/ 72395 w 1110369"/>
                    <a:gd name="connsiteY177" fmla="*/ 112667 h 301083"/>
                    <a:gd name="connsiteX178" fmla="*/ 71436 w 1110369"/>
                    <a:gd name="connsiteY178" fmla="*/ 140953 h 301083"/>
                    <a:gd name="connsiteX179" fmla="*/ 70477 w 1110369"/>
                    <a:gd name="connsiteY179" fmla="*/ 140473 h 301083"/>
                    <a:gd name="connsiteX180" fmla="*/ 63285 w 1110369"/>
                    <a:gd name="connsiteY180" fmla="*/ 137597 h 301083"/>
                    <a:gd name="connsiteX181" fmla="*/ 52259 w 1110369"/>
                    <a:gd name="connsiteY181" fmla="*/ 133282 h 301083"/>
                    <a:gd name="connsiteX182" fmla="*/ 51779 w 1110369"/>
                    <a:gd name="connsiteY182" fmla="*/ 132803 h 301083"/>
                    <a:gd name="connsiteX183" fmla="*/ 41711 w 1110369"/>
                    <a:gd name="connsiteY183" fmla="*/ 128009 h 301083"/>
                    <a:gd name="connsiteX184" fmla="*/ 39793 w 1110369"/>
                    <a:gd name="connsiteY184" fmla="*/ 127050 h 301083"/>
                    <a:gd name="connsiteX185" fmla="*/ 31163 w 1110369"/>
                    <a:gd name="connsiteY185" fmla="*/ 122256 h 301083"/>
                    <a:gd name="connsiteX186" fmla="*/ 29246 w 1110369"/>
                    <a:gd name="connsiteY186" fmla="*/ 120817 h 301083"/>
                    <a:gd name="connsiteX187" fmla="*/ 23493 w 1110369"/>
                    <a:gd name="connsiteY187" fmla="*/ 116981 h 301083"/>
                    <a:gd name="connsiteX188" fmla="*/ 21096 w 1110369"/>
                    <a:gd name="connsiteY188" fmla="*/ 115064 h 301083"/>
                    <a:gd name="connsiteX189" fmla="*/ 16301 w 1110369"/>
                    <a:gd name="connsiteY189" fmla="*/ 111228 h 301083"/>
                    <a:gd name="connsiteX190" fmla="*/ 14863 w 1110369"/>
                    <a:gd name="connsiteY190" fmla="*/ 109790 h 301083"/>
                    <a:gd name="connsiteX191" fmla="*/ 10069 w 1110369"/>
                    <a:gd name="connsiteY191" fmla="*/ 104516 h 301083"/>
                    <a:gd name="connsiteX192" fmla="*/ 9589 w 1110369"/>
                    <a:gd name="connsiteY192" fmla="*/ 103557 h 301083"/>
                    <a:gd name="connsiteX193" fmla="*/ 6713 w 1110369"/>
                    <a:gd name="connsiteY193" fmla="*/ 99243 h 301083"/>
                    <a:gd name="connsiteX194" fmla="*/ 5753 w 1110369"/>
                    <a:gd name="connsiteY194" fmla="*/ 97324 h 301083"/>
                    <a:gd name="connsiteX195" fmla="*/ 4316 w 1110369"/>
                    <a:gd name="connsiteY195" fmla="*/ 93490 h 301083"/>
                    <a:gd name="connsiteX196" fmla="*/ 3836 w 1110369"/>
                    <a:gd name="connsiteY196" fmla="*/ 92051 h 301083"/>
                    <a:gd name="connsiteX197" fmla="*/ 3356 w 1110369"/>
                    <a:gd name="connsiteY197" fmla="*/ 86777 h 301083"/>
                    <a:gd name="connsiteX198" fmla="*/ 0 w 1110369"/>
                    <a:gd name="connsiteY198" fmla="*/ 185061 h 301083"/>
                    <a:gd name="connsiteX199" fmla="*/ 480 w 1110369"/>
                    <a:gd name="connsiteY199" fmla="*/ 190335 h 301083"/>
                    <a:gd name="connsiteX200" fmla="*/ 959 w 1110369"/>
                    <a:gd name="connsiteY200" fmla="*/ 191774 h 301083"/>
                    <a:gd name="connsiteX201" fmla="*/ 2397 w 1110369"/>
                    <a:gd name="connsiteY201" fmla="*/ 195608 h 301083"/>
                    <a:gd name="connsiteX202" fmla="*/ 3356 w 1110369"/>
                    <a:gd name="connsiteY202" fmla="*/ 197526 h 301083"/>
                    <a:gd name="connsiteX203" fmla="*/ 6233 w 1110369"/>
                    <a:gd name="connsiteY203" fmla="*/ 201841 h 301083"/>
                    <a:gd name="connsiteX204" fmla="*/ 6713 w 1110369"/>
                    <a:gd name="connsiteY204" fmla="*/ 202800 h 301083"/>
                    <a:gd name="connsiteX205" fmla="*/ 11507 w 1110369"/>
                    <a:gd name="connsiteY205" fmla="*/ 208074 h 301083"/>
                    <a:gd name="connsiteX206" fmla="*/ 12944 w 1110369"/>
                    <a:gd name="connsiteY206" fmla="*/ 209512 h 301083"/>
                    <a:gd name="connsiteX207" fmla="*/ 17739 w 1110369"/>
                    <a:gd name="connsiteY207" fmla="*/ 213348 h 301083"/>
                    <a:gd name="connsiteX208" fmla="*/ 20136 w 1110369"/>
                    <a:gd name="connsiteY208" fmla="*/ 215265 h 301083"/>
                    <a:gd name="connsiteX209" fmla="*/ 25890 w 1110369"/>
                    <a:gd name="connsiteY209" fmla="*/ 219101 h 301083"/>
                    <a:gd name="connsiteX210" fmla="*/ 27807 w 1110369"/>
                    <a:gd name="connsiteY210" fmla="*/ 220540 h 301083"/>
                    <a:gd name="connsiteX211" fmla="*/ 28766 w 1110369"/>
                    <a:gd name="connsiteY211" fmla="*/ 221018 h 301083"/>
                    <a:gd name="connsiteX212" fmla="*/ 36916 w 1110369"/>
                    <a:gd name="connsiteY212" fmla="*/ 225334 h 301083"/>
                    <a:gd name="connsiteX213" fmla="*/ 38835 w 1110369"/>
                    <a:gd name="connsiteY213" fmla="*/ 226292 h 301083"/>
                    <a:gd name="connsiteX214" fmla="*/ 48902 w 1110369"/>
                    <a:gd name="connsiteY214" fmla="*/ 231087 h 301083"/>
                    <a:gd name="connsiteX215" fmla="*/ 49382 w 1110369"/>
                    <a:gd name="connsiteY215" fmla="*/ 231566 h 301083"/>
                    <a:gd name="connsiteX216" fmla="*/ 57532 w 1110369"/>
                    <a:gd name="connsiteY216" fmla="*/ 234923 h 301083"/>
                    <a:gd name="connsiteX217" fmla="*/ 59929 w 1110369"/>
                    <a:gd name="connsiteY217" fmla="*/ 235881 h 301083"/>
                    <a:gd name="connsiteX218" fmla="*/ 67121 w 1110369"/>
                    <a:gd name="connsiteY218" fmla="*/ 238757 h 301083"/>
                    <a:gd name="connsiteX219" fmla="*/ 74312 w 1110369"/>
                    <a:gd name="connsiteY219" fmla="*/ 241634 h 301083"/>
                    <a:gd name="connsiteX220" fmla="*/ 82462 w 1110369"/>
                    <a:gd name="connsiteY220" fmla="*/ 244511 h 301083"/>
                    <a:gd name="connsiteX221" fmla="*/ 87737 w 1110369"/>
                    <a:gd name="connsiteY221" fmla="*/ 246428 h 301083"/>
                    <a:gd name="connsiteX222" fmla="*/ 90614 w 1110369"/>
                    <a:gd name="connsiteY222" fmla="*/ 247387 h 301083"/>
                    <a:gd name="connsiteX223" fmla="*/ 97325 w 1110369"/>
                    <a:gd name="connsiteY223" fmla="*/ 249306 h 301083"/>
                    <a:gd name="connsiteX224" fmla="*/ 107394 w 1110369"/>
                    <a:gd name="connsiteY224" fmla="*/ 252181 h 301083"/>
                    <a:gd name="connsiteX225" fmla="*/ 115064 w 1110369"/>
                    <a:gd name="connsiteY225" fmla="*/ 254100 h 301083"/>
                    <a:gd name="connsiteX226" fmla="*/ 119858 w 1110369"/>
                    <a:gd name="connsiteY226" fmla="*/ 255537 h 301083"/>
                    <a:gd name="connsiteX227" fmla="*/ 126091 w 1110369"/>
                    <a:gd name="connsiteY227" fmla="*/ 256976 h 301083"/>
                    <a:gd name="connsiteX228" fmla="*/ 133283 w 1110369"/>
                    <a:gd name="connsiteY228" fmla="*/ 258894 h 301083"/>
                    <a:gd name="connsiteX229" fmla="*/ 146707 w 1110369"/>
                    <a:gd name="connsiteY229" fmla="*/ 261770 h 301083"/>
                    <a:gd name="connsiteX230" fmla="*/ 152940 w 1110369"/>
                    <a:gd name="connsiteY230" fmla="*/ 263209 h 301083"/>
                    <a:gd name="connsiteX231" fmla="*/ 154857 w 1110369"/>
                    <a:gd name="connsiteY231" fmla="*/ 263689 h 301083"/>
                    <a:gd name="connsiteX232" fmla="*/ 174035 w 1110369"/>
                    <a:gd name="connsiteY232" fmla="*/ 267523 h 301083"/>
                    <a:gd name="connsiteX233" fmla="*/ 175473 w 1110369"/>
                    <a:gd name="connsiteY233" fmla="*/ 268003 h 301083"/>
                    <a:gd name="connsiteX234" fmla="*/ 193692 w 1110369"/>
                    <a:gd name="connsiteY234" fmla="*/ 271359 h 301083"/>
                    <a:gd name="connsiteX235" fmla="*/ 198006 w 1110369"/>
                    <a:gd name="connsiteY235" fmla="*/ 272317 h 301083"/>
                    <a:gd name="connsiteX236" fmla="*/ 219101 w 1110369"/>
                    <a:gd name="connsiteY236" fmla="*/ 275674 h 301083"/>
                    <a:gd name="connsiteX237" fmla="*/ 225814 w 1110369"/>
                    <a:gd name="connsiteY237" fmla="*/ 276633 h 301083"/>
                    <a:gd name="connsiteX238" fmla="*/ 236841 w 1110369"/>
                    <a:gd name="connsiteY238" fmla="*/ 278072 h 301083"/>
                    <a:gd name="connsiteX239" fmla="*/ 240197 w 1110369"/>
                    <a:gd name="connsiteY239" fmla="*/ 278550 h 301083"/>
                    <a:gd name="connsiteX240" fmla="*/ 253141 w 1110369"/>
                    <a:gd name="connsiteY240" fmla="*/ 280469 h 301083"/>
                    <a:gd name="connsiteX241" fmla="*/ 264168 w 1110369"/>
                    <a:gd name="connsiteY241" fmla="*/ 281906 h 301083"/>
                    <a:gd name="connsiteX242" fmla="*/ 277593 w 1110369"/>
                    <a:gd name="connsiteY242" fmla="*/ 283345 h 301083"/>
                    <a:gd name="connsiteX243" fmla="*/ 286222 w 1110369"/>
                    <a:gd name="connsiteY243" fmla="*/ 284303 h 301083"/>
                    <a:gd name="connsiteX244" fmla="*/ 288619 w 1110369"/>
                    <a:gd name="connsiteY244" fmla="*/ 284783 h 301083"/>
                    <a:gd name="connsiteX245" fmla="*/ 312112 w 1110369"/>
                    <a:gd name="connsiteY245" fmla="*/ 287180 h 301083"/>
                    <a:gd name="connsiteX246" fmla="*/ 315468 w 1110369"/>
                    <a:gd name="connsiteY246" fmla="*/ 287660 h 301083"/>
                    <a:gd name="connsiteX247" fmla="*/ 342795 w 1110369"/>
                    <a:gd name="connsiteY247" fmla="*/ 290536 h 301083"/>
                    <a:gd name="connsiteX248" fmla="*/ 344234 w 1110369"/>
                    <a:gd name="connsiteY248" fmla="*/ 290536 h 301083"/>
                    <a:gd name="connsiteX249" fmla="*/ 348069 w 1110369"/>
                    <a:gd name="connsiteY249" fmla="*/ 291016 h 301083"/>
                    <a:gd name="connsiteX250" fmla="*/ 379711 w 1110369"/>
                    <a:gd name="connsiteY250" fmla="*/ 293413 h 301083"/>
                    <a:gd name="connsiteX251" fmla="*/ 386903 w 1110369"/>
                    <a:gd name="connsiteY251" fmla="*/ 293892 h 301083"/>
                    <a:gd name="connsiteX252" fmla="*/ 422382 w 1110369"/>
                    <a:gd name="connsiteY252" fmla="*/ 296289 h 301083"/>
                    <a:gd name="connsiteX253" fmla="*/ 424779 w 1110369"/>
                    <a:gd name="connsiteY253" fmla="*/ 296289 h 301083"/>
                    <a:gd name="connsiteX254" fmla="*/ 431012 w 1110369"/>
                    <a:gd name="connsiteY254" fmla="*/ 296769 h 301083"/>
                    <a:gd name="connsiteX255" fmla="*/ 453065 w 1110369"/>
                    <a:gd name="connsiteY255" fmla="*/ 297728 h 301083"/>
                    <a:gd name="connsiteX256" fmla="*/ 463133 w 1110369"/>
                    <a:gd name="connsiteY256" fmla="*/ 298208 h 301083"/>
                    <a:gd name="connsiteX257" fmla="*/ 486625 w 1110369"/>
                    <a:gd name="connsiteY257" fmla="*/ 299166 h 301083"/>
                    <a:gd name="connsiteX258" fmla="*/ 493817 w 1110369"/>
                    <a:gd name="connsiteY258" fmla="*/ 299646 h 301083"/>
                    <a:gd name="connsiteX259" fmla="*/ 524501 w 1110369"/>
                    <a:gd name="connsiteY259" fmla="*/ 300605 h 301083"/>
                    <a:gd name="connsiteX260" fmla="*/ 531693 w 1110369"/>
                    <a:gd name="connsiteY260" fmla="*/ 300605 h 301083"/>
                    <a:gd name="connsiteX261" fmla="*/ 555664 w 1110369"/>
                    <a:gd name="connsiteY261" fmla="*/ 301083 h 301083"/>
                    <a:gd name="connsiteX262" fmla="*/ 565732 w 1110369"/>
                    <a:gd name="connsiteY262" fmla="*/ 301083 h 301083"/>
                    <a:gd name="connsiteX263" fmla="*/ 587786 w 1110369"/>
                    <a:gd name="connsiteY263" fmla="*/ 301083 h 301083"/>
                    <a:gd name="connsiteX264" fmla="*/ 597375 w 1110369"/>
                    <a:gd name="connsiteY264" fmla="*/ 301083 h 301083"/>
                    <a:gd name="connsiteX265" fmla="*/ 626620 w 1110369"/>
                    <a:gd name="connsiteY265" fmla="*/ 300605 h 301083"/>
                    <a:gd name="connsiteX266" fmla="*/ 628058 w 1110369"/>
                    <a:gd name="connsiteY266" fmla="*/ 300605 h 301083"/>
                    <a:gd name="connsiteX267" fmla="*/ 658743 w 1110369"/>
                    <a:gd name="connsiteY267" fmla="*/ 300125 h 301083"/>
                    <a:gd name="connsiteX268" fmla="*/ 667851 w 1110369"/>
                    <a:gd name="connsiteY268" fmla="*/ 299646 h 301083"/>
                    <a:gd name="connsiteX269" fmla="*/ 689426 w 1110369"/>
                    <a:gd name="connsiteY269" fmla="*/ 298686 h 301083"/>
                    <a:gd name="connsiteX270" fmla="*/ 694700 w 1110369"/>
                    <a:gd name="connsiteY270" fmla="*/ 298686 h 301083"/>
                    <a:gd name="connsiteX271" fmla="*/ 698535 w 1110369"/>
                    <a:gd name="connsiteY271" fmla="*/ 298686 h 301083"/>
                    <a:gd name="connsiteX272" fmla="*/ 734014 w 1110369"/>
                    <a:gd name="connsiteY272" fmla="*/ 296769 h 301083"/>
                    <a:gd name="connsiteX273" fmla="*/ 738808 w 1110369"/>
                    <a:gd name="connsiteY273" fmla="*/ 296289 h 301083"/>
                    <a:gd name="connsiteX274" fmla="*/ 770930 w 1110369"/>
                    <a:gd name="connsiteY274" fmla="*/ 294372 h 301083"/>
                    <a:gd name="connsiteX275" fmla="*/ 775244 w 1110369"/>
                    <a:gd name="connsiteY275" fmla="*/ 293892 h 301083"/>
                    <a:gd name="connsiteX276" fmla="*/ 778121 w 1110369"/>
                    <a:gd name="connsiteY276" fmla="*/ 293892 h 301083"/>
                    <a:gd name="connsiteX277" fmla="*/ 801134 w 1110369"/>
                    <a:gd name="connsiteY277" fmla="*/ 291975 h 301083"/>
                    <a:gd name="connsiteX278" fmla="*/ 805449 w 1110369"/>
                    <a:gd name="connsiteY278" fmla="*/ 291495 h 301083"/>
                    <a:gd name="connsiteX279" fmla="*/ 831818 w 1110369"/>
                    <a:gd name="connsiteY279" fmla="*/ 289098 h 301083"/>
                    <a:gd name="connsiteX280" fmla="*/ 833736 w 1110369"/>
                    <a:gd name="connsiteY280" fmla="*/ 289098 h 301083"/>
                    <a:gd name="connsiteX281" fmla="*/ 841886 w 1110369"/>
                    <a:gd name="connsiteY281" fmla="*/ 288139 h 301083"/>
                    <a:gd name="connsiteX282" fmla="*/ 855311 w 1110369"/>
                    <a:gd name="connsiteY282" fmla="*/ 286700 h 301083"/>
                    <a:gd name="connsiteX283" fmla="*/ 865378 w 1110369"/>
                    <a:gd name="connsiteY283" fmla="*/ 285263 h 301083"/>
                    <a:gd name="connsiteX284" fmla="*/ 878322 w 1110369"/>
                    <a:gd name="connsiteY284" fmla="*/ 283825 h 301083"/>
                    <a:gd name="connsiteX285" fmla="*/ 881199 w 1110369"/>
                    <a:gd name="connsiteY285" fmla="*/ 283345 h 301083"/>
                    <a:gd name="connsiteX286" fmla="*/ 889830 w 1110369"/>
                    <a:gd name="connsiteY286" fmla="*/ 281906 h 301083"/>
                    <a:gd name="connsiteX287" fmla="*/ 899897 w 1110369"/>
                    <a:gd name="connsiteY287" fmla="*/ 280469 h 301083"/>
                    <a:gd name="connsiteX288" fmla="*/ 911404 w 1110369"/>
                    <a:gd name="connsiteY288" fmla="*/ 278550 h 301083"/>
                    <a:gd name="connsiteX289" fmla="*/ 920993 w 1110369"/>
                    <a:gd name="connsiteY289" fmla="*/ 277112 h 301083"/>
                    <a:gd name="connsiteX290" fmla="*/ 922910 w 1110369"/>
                    <a:gd name="connsiteY290" fmla="*/ 276633 h 301083"/>
                    <a:gd name="connsiteX291" fmla="*/ 932499 w 1110369"/>
                    <a:gd name="connsiteY291" fmla="*/ 274715 h 301083"/>
                    <a:gd name="connsiteX292" fmla="*/ 940649 w 1110369"/>
                    <a:gd name="connsiteY292" fmla="*/ 273277 h 301083"/>
                    <a:gd name="connsiteX293" fmla="*/ 953115 w 1110369"/>
                    <a:gd name="connsiteY293" fmla="*/ 270880 h 301083"/>
                    <a:gd name="connsiteX294" fmla="*/ 959826 w 1110369"/>
                    <a:gd name="connsiteY294" fmla="*/ 269442 h 301083"/>
                    <a:gd name="connsiteX295" fmla="*/ 960306 w 1110369"/>
                    <a:gd name="connsiteY295" fmla="*/ 269442 h 301083"/>
                    <a:gd name="connsiteX296" fmla="*/ 977566 w 1110369"/>
                    <a:gd name="connsiteY296" fmla="*/ 265606 h 301083"/>
                    <a:gd name="connsiteX297" fmla="*/ 993866 w 1110369"/>
                    <a:gd name="connsiteY297" fmla="*/ 261770 h 301083"/>
                    <a:gd name="connsiteX298" fmla="*/ 994346 w 1110369"/>
                    <a:gd name="connsiteY298" fmla="*/ 261770 h 301083"/>
                    <a:gd name="connsiteX299" fmla="*/ 998181 w 1110369"/>
                    <a:gd name="connsiteY299" fmla="*/ 260811 h 301083"/>
                    <a:gd name="connsiteX300" fmla="*/ 1009208 w 1110369"/>
                    <a:gd name="connsiteY300" fmla="*/ 257934 h 301083"/>
                    <a:gd name="connsiteX301" fmla="*/ 1014482 w 1110369"/>
                    <a:gd name="connsiteY301" fmla="*/ 256497 h 301083"/>
                    <a:gd name="connsiteX302" fmla="*/ 1023591 w 1110369"/>
                    <a:gd name="connsiteY302" fmla="*/ 254100 h 301083"/>
                    <a:gd name="connsiteX303" fmla="*/ 1025988 w 1110369"/>
                    <a:gd name="connsiteY303" fmla="*/ 253620 h 301083"/>
                    <a:gd name="connsiteX304" fmla="*/ 1028865 w 1110369"/>
                    <a:gd name="connsiteY304" fmla="*/ 252661 h 301083"/>
                    <a:gd name="connsiteX305" fmla="*/ 1038933 w 1110369"/>
                    <a:gd name="connsiteY305" fmla="*/ 249306 h 301083"/>
                    <a:gd name="connsiteX306" fmla="*/ 1043248 w 1110369"/>
                    <a:gd name="connsiteY306" fmla="*/ 247867 h 301083"/>
                    <a:gd name="connsiteX307" fmla="*/ 1053796 w 1110369"/>
                    <a:gd name="connsiteY307" fmla="*/ 244031 h 301083"/>
                    <a:gd name="connsiteX308" fmla="*/ 1055234 w 1110369"/>
                    <a:gd name="connsiteY308" fmla="*/ 243551 h 301083"/>
                    <a:gd name="connsiteX309" fmla="*/ 1055713 w 1110369"/>
                    <a:gd name="connsiteY309" fmla="*/ 243551 h 301083"/>
                    <a:gd name="connsiteX310" fmla="*/ 1057151 w 1110369"/>
                    <a:gd name="connsiteY310" fmla="*/ 243073 h 301083"/>
                    <a:gd name="connsiteX311" fmla="*/ 1064343 w 1110369"/>
                    <a:gd name="connsiteY311" fmla="*/ 240196 h 301083"/>
                    <a:gd name="connsiteX312" fmla="*/ 1067220 w 1110369"/>
                    <a:gd name="connsiteY312" fmla="*/ 238757 h 301083"/>
                    <a:gd name="connsiteX313" fmla="*/ 1072493 w 1110369"/>
                    <a:gd name="connsiteY313" fmla="*/ 235881 h 301083"/>
                    <a:gd name="connsiteX314" fmla="*/ 1074890 w 1110369"/>
                    <a:gd name="connsiteY314" fmla="*/ 234443 h 301083"/>
                    <a:gd name="connsiteX315" fmla="*/ 1080165 w 1110369"/>
                    <a:gd name="connsiteY315" fmla="*/ 231566 h 301083"/>
                    <a:gd name="connsiteX316" fmla="*/ 1081603 w 1110369"/>
                    <a:gd name="connsiteY316" fmla="*/ 230607 h 301083"/>
                    <a:gd name="connsiteX317" fmla="*/ 1082082 w 1110369"/>
                    <a:gd name="connsiteY317" fmla="*/ 230607 h 301083"/>
                    <a:gd name="connsiteX318" fmla="*/ 1087836 w 1110369"/>
                    <a:gd name="connsiteY318" fmla="*/ 226771 h 301083"/>
                    <a:gd name="connsiteX319" fmla="*/ 1088795 w 1110369"/>
                    <a:gd name="connsiteY319" fmla="*/ 225813 h 301083"/>
                    <a:gd name="connsiteX320" fmla="*/ 1093109 w 1110369"/>
                    <a:gd name="connsiteY320" fmla="*/ 222457 h 301083"/>
                    <a:gd name="connsiteX321" fmla="*/ 1095506 w 1110369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3">
                      <a:moveTo>
                        <a:pt x="1095506" y="220540"/>
                      </a:moveTo>
                      <a:cubicBezTo>
                        <a:pt x="1096465" y="219580"/>
                        <a:pt x="1097425" y="218621"/>
                        <a:pt x="1098383" y="217662"/>
                      </a:cubicBezTo>
                      <a:cubicBezTo>
                        <a:pt x="1098862" y="217183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59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8"/>
                      </a:cubicBezTo>
                      <a:cubicBezTo>
                        <a:pt x="1103178" y="211430"/>
                        <a:pt x="1103656" y="210471"/>
                        <a:pt x="1104136" y="209991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3" y="204718"/>
                        <a:pt x="1106533" y="204238"/>
                      </a:cubicBezTo>
                      <a:cubicBezTo>
                        <a:pt x="1107013" y="202800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10" y="106913"/>
                        <a:pt x="1109410" y="107393"/>
                      </a:cubicBezTo>
                      <a:cubicBezTo>
                        <a:pt x="1108931" y="108351"/>
                        <a:pt x="1108931" y="109310"/>
                        <a:pt x="1108451" y="110270"/>
                      </a:cubicBezTo>
                      <a:cubicBezTo>
                        <a:pt x="1108451" y="110748"/>
                        <a:pt x="1107972" y="111228"/>
                        <a:pt x="1107492" y="111707"/>
                      </a:cubicBezTo>
                      <a:cubicBezTo>
                        <a:pt x="1107013" y="112667"/>
                        <a:pt x="1106533" y="113626"/>
                        <a:pt x="1106053" y="114104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1"/>
                        <a:pt x="1103656" y="117461"/>
                        <a:pt x="1103178" y="117940"/>
                      </a:cubicBezTo>
                      <a:cubicBezTo>
                        <a:pt x="1102698" y="118420"/>
                        <a:pt x="1102219" y="118899"/>
                        <a:pt x="1101739" y="119379"/>
                      </a:cubicBezTo>
                      <a:cubicBezTo>
                        <a:pt x="1100780" y="120337"/>
                        <a:pt x="1099822" y="121296"/>
                        <a:pt x="1098862" y="122256"/>
                      </a:cubicBezTo>
                      <a:cubicBezTo>
                        <a:pt x="1098383" y="122734"/>
                        <a:pt x="1097903" y="123214"/>
                        <a:pt x="1097425" y="123693"/>
                      </a:cubicBezTo>
                      <a:cubicBezTo>
                        <a:pt x="1095986" y="124653"/>
                        <a:pt x="1094548" y="126090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4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79" y="133282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0" y="138556"/>
                        <a:pt x="1073453" y="139515"/>
                        <a:pt x="1071534" y="140473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0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7" y="145267"/>
                        <a:pt x="1060029" y="145267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4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3" y="95407"/>
                      </a:cubicBezTo>
                      <a:cubicBezTo>
                        <a:pt x="1039893" y="94927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4" y="91571"/>
                        <a:pt x="1037974" y="90613"/>
                      </a:cubicBezTo>
                      <a:cubicBezTo>
                        <a:pt x="1037974" y="90133"/>
                        <a:pt x="1037495" y="89654"/>
                        <a:pt x="1037015" y="89174"/>
                      </a:cubicBezTo>
                      <a:cubicBezTo>
                        <a:pt x="1036536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1" y="82941"/>
                        <a:pt x="1031262" y="81504"/>
                        <a:pt x="1029824" y="79585"/>
                      </a:cubicBezTo>
                      <a:cubicBezTo>
                        <a:pt x="1029344" y="79107"/>
                        <a:pt x="1028865" y="78627"/>
                        <a:pt x="1028385" y="78147"/>
                      </a:cubicBezTo>
                      <a:cubicBezTo>
                        <a:pt x="1026947" y="77188"/>
                        <a:pt x="1025510" y="75750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3" y="73352"/>
                      </a:cubicBezTo>
                      <a:cubicBezTo>
                        <a:pt x="1020715" y="72394"/>
                        <a:pt x="1018797" y="70955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8"/>
                        <a:pt x="1014482" y="68558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1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1" y="59929"/>
                        <a:pt x="995305" y="58969"/>
                        <a:pt x="992428" y="57532"/>
                      </a:cubicBezTo>
                      <a:cubicBezTo>
                        <a:pt x="991469" y="57052"/>
                        <a:pt x="990511" y="56572"/>
                        <a:pt x="989552" y="56572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5"/>
                        <a:pt x="981401" y="53216"/>
                      </a:cubicBezTo>
                      <a:cubicBezTo>
                        <a:pt x="979483" y="52258"/>
                        <a:pt x="977086" y="51778"/>
                        <a:pt x="975169" y="50819"/>
                      </a:cubicBezTo>
                      <a:cubicBezTo>
                        <a:pt x="972772" y="49861"/>
                        <a:pt x="970375" y="49381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4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2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0" y="37875"/>
                        <a:pt x="929143" y="37395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40" y="34039"/>
                        <a:pt x="911404" y="33080"/>
                      </a:cubicBezTo>
                      <a:cubicBezTo>
                        <a:pt x="909486" y="32601"/>
                        <a:pt x="907568" y="32122"/>
                        <a:pt x="905651" y="31642"/>
                      </a:cubicBezTo>
                      <a:cubicBezTo>
                        <a:pt x="905171" y="31642"/>
                        <a:pt x="904691" y="31642"/>
                        <a:pt x="904213" y="31163"/>
                      </a:cubicBezTo>
                      <a:cubicBezTo>
                        <a:pt x="898938" y="30203"/>
                        <a:pt x="893185" y="28766"/>
                        <a:pt x="887432" y="27806"/>
                      </a:cubicBezTo>
                      <a:cubicBezTo>
                        <a:pt x="886952" y="27806"/>
                        <a:pt x="886474" y="27806"/>
                        <a:pt x="885994" y="27327"/>
                      </a:cubicBezTo>
                      <a:cubicBezTo>
                        <a:pt x="880720" y="26369"/>
                        <a:pt x="875447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31" y="22053"/>
                        <a:pt x="849078" y="21095"/>
                      </a:cubicBezTo>
                      <a:cubicBezTo>
                        <a:pt x="847159" y="20615"/>
                        <a:pt x="845242" y="20615"/>
                        <a:pt x="843325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5" y="17739"/>
                        <a:pt x="819353" y="16780"/>
                        <a:pt x="813599" y="16300"/>
                      </a:cubicBezTo>
                      <a:cubicBezTo>
                        <a:pt x="812640" y="16300"/>
                        <a:pt x="812161" y="16300"/>
                        <a:pt x="811202" y="15820"/>
                      </a:cubicBezTo>
                      <a:cubicBezTo>
                        <a:pt x="804490" y="14862"/>
                        <a:pt x="797778" y="13903"/>
                        <a:pt x="790587" y="13423"/>
                      </a:cubicBezTo>
                      <a:cubicBezTo>
                        <a:pt x="790107" y="13423"/>
                        <a:pt x="790107" y="13423"/>
                        <a:pt x="789627" y="13423"/>
                      </a:cubicBezTo>
                      <a:cubicBezTo>
                        <a:pt x="788190" y="13423"/>
                        <a:pt x="787230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6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5" y="9109"/>
                        <a:pt x="743602" y="8629"/>
                      </a:cubicBezTo>
                      <a:cubicBezTo>
                        <a:pt x="742164" y="8629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2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5" y="959"/>
                        <a:pt x="458339" y="959"/>
                        <a:pt x="454983" y="1437"/>
                      </a:cubicBezTo>
                      <a:cubicBezTo>
                        <a:pt x="449229" y="1437"/>
                        <a:pt x="442997" y="1917"/>
                        <a:pt x="437243" y="1917"/>
                      </a:cubicBezTo>
                      <a:cubicBezTo>
                        <a:pt x="435806" y="1917"/>
                        <a:pt x="433888" y="1917"/>
                        <a:pt x="432449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5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5" y="5273"/>
                        <a:pt x="358137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6"/>
                        <a:pt x="297729" y="11026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3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7" y="15342"/>
                      </a:cubicBezTo>
                      <a:cubicBezTo>
                        <a:pt x="262730" y="15820"/>
                        <a:pt x="260333" y="16300"/>
                        <a:pt x="257456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2" y="20615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4" y="22533"/>
                        <a:pt x="212869" y="23492"/>
                        <a:pt x="209034" y="24450"/>
                      </a:cubicBezTo>
                      <a:cubicBezTo>
                        <a:pt x="207115" y="24930"/>
                        <a:pt x="205198" y="25409"/>
                        <a:pt x="203281" y="25409"/>
                      </a:cubicBezTo>
                      <a:cubicBezTo>
                        <a:pt x="202801" y="25409"/>
                        <a:pt x="202321" y="25409"/>
                        <a:pt x="201842" y="25889"/>
                      </a:cubicBezTo>
                      <a:cubicBezTo>
                        <a:pt x="196568" y="26848"/>
                        <a:pt x="191774" y="27806"/>
                        <a:pt x="186500" y="29245"/>
                      </a:cubicBezTo>
                      <a:cubicBezTo>
                        <a:pt x="181706" y="30203"/>
                        <a:pt x="176912" y="31642"/>
                        <a:pt x="172117" y="32601"/>
                      </a:cubicBezTo>
                      <a:cubicBezTo>
                        <a:pt x="172117" y="32601"/>
                        <a:pt x="171638" y="32601"/>
                        <a:pt x="171638" y="32601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2049" y="34998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5"/>
                      </a:cubicBezTo>
                      <a:cubicBezTo>
                        <a:pt x="151502" y="38355"/>
                        <a:pt x="148624" y="38833"/>
                        <a:pt x="146227" y="39792"/>
                      </a:cubicBezTo>
                      <a:cubicBezTo>
                        <a:pt x="145749" y="39792"/>
                        <a:pt x="144789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89"/>
                        <a:pt x="136160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80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0" y="49381"/>
                      </a:cubicBezTo>
                      <a:cubicBezTo>
                        <a:pt x="117941" y="49381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8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2"/>
                        <a:pt x="102120" y="57052"/>
                        <a:pt x="101640" y="57052"/>
                      </a:cubicBezTo>
                      <a:cubicBezTo>
                        <a:pt x="100202" y="58011"/>
                        <a:pt x="98284" y="58969"/>
                        <a:pt x="96845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2"/>
                      </a:cubicBezTo>
                      <a:cubicBezTo>
                        <a:pt x="87737" y="66161"/>
                        <a:pt x="86778" y="67121"/>
                        <a:pt x="85339" y="68079"/>
                      </a:cubicBezTo>
                      <a:cubicBezTo>
                        <a:pt x="84860" y="68558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5"/>
                        <a:pt x="81504" y="71915"/>
                      </a:cubicBezTo>
                      <a:cubicBezTo>
                        <a:pt x="81025" y="72394"/>
                        <a:pt x="80545" y="72874"/>
                        <a:pt x="80065" y="73352"/>
                      </a:cubicBezTo>
                      <a:cubicBezTo>
                        <a:pt x="79586" y="74312"/>
                        <a:pt x="78628" y="74791"/>
                        <a:pt x="78148" y="75750"/>
                      </a:cubicBezTo>
                      <a:cubicBezTo>
                        <a:pt x="77668" y="76230"/>
                        <a:pt x="77668" y="76709"/>
                        <a:pt x="77189" y="77188"/>
                      </a:cubicBezTo>
                      <a:cubicBezTo>
                        <a:pt x="76709" y="78147"/>
                        <a:pt x="76231" y="78627"/>
                        <a:pt x="75751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50" y="136159"/>
                        <a:pt x="56094" y="134720"/>
                        <a:pt x="52259" y="133282"/>
                      </a:cubicBezTo>
                      <a:cubicBezTo>
                        <a:pt x="52259" y="133282"/>
                        <a:pt x="51779" y="133282"/>
                        <a:pt x="51779" y="132803"/>
                      </a:cubicBezTo>
                      <a:cubicBezTo>
                        <a:pt x="48423" y="131364"/>
                        <a:pt x="45067" y="129447"/>
                        <a:pt x="41711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5" y="121296"/>
                        <a:pt x="29246" y="120817"/>
                      </a:cubicBezTo>
                      <a:cubicBezTo>
                        <a:pt x="27327" y="119379"/>
                        <a:pt x="25410" y="118420"/>
                        <a:pt x="23493" y="116981"/>
                      </a:cubicBezTo>
                      <a:cubicBezTo>
                        <a:pt x="22533" y="116501"/>
                        <a:pt x="22054" y="116023"/>
                        <a:pt x="21096" y="115064"/>
                      </a:cubicBezTo>
                      <a:cubicBezTo>
                        <a:pt x="19177" y="113626"/>
                        <a:pt x="17739" y="112667"/>
                        <a:pt x="16301" y="111228"/>
                      </a:cubicBezTo>
                      <a:cubicBezTo>
                        <a:pt x="15822" y="110748"/>
                        <a:pt x="15342" y="110270"/>
                        <a:pt x="14863" y="109790"/>
                      </a:cubicBezTo>
                      <a:cubicBezTo>
                        <a:pt x="12944" y="107873"/>
                        <a:pt x="11507" y="106434"/>
                        <a:pt x="10069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3" y="97324"/>
                      </a:cubicBezTo>
                      <a:cubicBezTo>
                        <a:pt x="5274" y="95887"/>
                        <a:pt x="4794" y="94927"/>
                        <a:pt x="4316" y="93490"/>
                      </a:cubicBezTo>
                      <a:cubicBezTo>
                        <a:pt x="4316" y="93010"/>
                        <a:pt x="3836" y="92530"/>
                        <a:pt x="3836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80" y="190335"/>
                      </a:cubicBezTo>
                      <a:cubicBezTo>
                        <a:pt x="480" y="190814"/>
                        <a:pt x="959" y="191294"/>
                        <a:pt x="959" y="191774"/>
                      </a:cubicBezTo>
                      <a:cubicBezTo>
                        <a:pt x="1439" y="193211"/>
                        <a:pt x="1918" y="194171"/>
                        <a:pt x="2397" y="195608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6" y="198965"/>
                        <a:pt x="5274" y="200402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0"/>
                      </a:cubicBezTo>
                      <a:cubicBezTo>
                        <a:pt x="8150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9" y="213827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0"/>
                        <a:pt x="27327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6"/>
                      </a:cubicBezTo>
                      <a:cubicBezTo>
                        <a:pt x="52259" y="232525"/>
                        <a:pt x="54656" y="233963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1"/>
                        <a:pt x="82462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7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29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6"/>
                        <a:pt x="167323" y="266086"/>
                        <a:pt x="174035" y="267523"/>
                      </a:cubicBezTo>
                      <a:cubicBezTo>
                        <a:pt x="174515" y="267523"/>
                        <a:pt x="174993" y="267523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29" y="271839"/>
                        <a:pt x="196568" y="271839"/>
                        <a:pt x="198006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4" y="276633"/>
                      </a:cubicBezTo>
                      <a:cubicBezTo>
                        <a:pt x="229170" y="277112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6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3"/>
                        <a:pt x="286222" y="284303"/>
                      </a:cubicBezTo>
                      <a:cubicBezTo>
                        <a:pt x="287182" y="284303"/>
                        <a:pt x="287660" y="284303"/>
                        <a:pt x="288619" y="284783"/>
                      </a:cubicBezTo>
                      <a:cubicBezTo>
                        <a:pt x="296290" y="285742"/>
                        <a:pt x="303962" y="286700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4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10" y="294852"/>
                        <a:pt x="410396" y="295330"/>
                        <a:pt x="422382" y="296289"/>
                      </a:cubicBezTo>
                      <a:cubicBezTo>
                        <a:pt x="423340" y="296289"/>
                        <a:pt x="424299" y="296289"/>
                        <a:pt x="424779" y="296289"/>
                      </a:cubicBezTo>
                      <a:cubicBezTo>
                        <a:pt x="426696" y="296289"/>
                        <a:pt x="429093" y="296289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1" y="297728"/>
                        <a:pt x="459778" y="298208"/>
                        <a:pt x="463133" y="298208"/>
                      </a:cubicBezTo>
                      <a:cubicBezTo>
                        <a:pt x="470804" y="298686"/>
                        <a:pt x="478955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3" y="301083"/>
                        <a:pt x="555664" y="301083"/>
                      </a:cubicBezTo>
                      <a:cubicBezTo>
                        <a:pt x="559020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5" y="301083"/>
                        <a:pt x="587786" y="301083"/>
                      </a:cubicBezTo>
                      <a:cubicBezTo>
                        <a:pt x="591142" y="301083"/>
                        <a:pt x="594019" y="301083"/>
                        <a:pt x="597375" y="301083"/>
                      </a:cubicBezTo>
                      <a:cubicBezTo>
                        <a:pt x="606964" y="301083"/>
                        <a:pt x="617031" y="301083"/>
                        <a:pt x="626620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4" y="300125"/>
                        <a:pt x="658743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3" y="298686"/>
                        <a:pt x="693262" y="298686"/>
                        <a:pt x="694700" y="298686"/>
                      </a:cubicBezTo>
                      <a:cubicBezTo>
                        <a:pt x="696138" y="298686"/>
                        <a:pt x="697097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89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4" y="293892"/>
                      </a:cubicBezTo>
                      <a:cubicBezTo>
                        <a:pt x="776204" y="293892"/>
                        <a:pt x="777163" y="293892"/>
                        <a:pt x="778121" y="293892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0" y="291975"/>
                        <a:pt x="805449" y="291495"/>
                      </a:cubicBezTo>
                      <a:cubicBezTo>
                        <a:pt x="814559" y="290536"/>
                        <a:pt x="823188" y="290057"/>
                        <a:pt x="831818" y="289098"/>
                      </a:cubicBezTo>
                      <a:cubicBezTo>
                        <a:pt x="832297" y="289098"/>
                        <a:pt x="832776" y="289098"/>
                        <a:pt x="833736" y="289098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0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3"/>
                        <a:pt x="878322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6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09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2"/>
                      </a:cubicBezTo>
                      <a:cubicBezTo>
                        <a:pt x="921471" y="277112"/>
                        <a:pt x="922431" y="277112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5"/>
                      </a:cubicBezTo>
                      <a:cubicBezTo>
                        <a:pt x="935376" y="274236"/>
                        <a:pt x="937773" y="273756"/>
                        <a:pt x="940649" y="273277"/>
                      </a:cubicBezTo>
                      <a:cubicBezTo>
                        <a:pt x="944964" y="272317"/>
                        <a:pt x="948800" y="271839"/>
                        <a:pt x="953115" y="270880"/>
                      </a:cubicBezTo>
                      <a:cubicBezTo>
                        <a:pt x="955512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48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4" y="261291"/>
                        <a:pt x="996743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8" y="255537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0"/>
                        <a:pt x="1027907" y="253140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6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1"/>
                        <a:pt x="1055234" y="243551"/>
                      </a:cubicBezTo>
                      <a:cubicBezTo>
                        <a:pt x="1055234" y="243551"/>
                        <a:pt x="1055713" y="243551"/>
                        <a:pt x="1055713" y="243551"/>
                      </a:cubicBezTo>
                      <a:cubicBezTo>
                        <a:pt x="1056193" y="243551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1" y="239237"/>
                        <a:pt x="1067220" y="238757"/>
                      </a:cubicBezTo>
                      <a:cubicBezTo>
                        <a:pt x="1069137" y="237798"/>
                        <a:pt x="1071056" y="236840"/>
                        <a:pt x="1072493" y="235881"/>
                      </a:cubicBezTo>
                      <a:cubicBezTo>
                        <a:pt x="1073453" y="235401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6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2" y="230607"/>
                        <a:pt x="1082082" y="230607"/>
                      </a:cubicBezTo>
                      <a:cubicBezTo>
                        <a:pt x="1084000" y="229168"/>
                        <a:pt x="1085917" y="228210"/>
                        <a:pt x="1087836" y="226771"/>
                      </a:cubicBezTo>
                      <a:cubicBezTo>
                        <a:pt x="1088315" y="226292"/>
                        <a:pt x="1088315" y="226292"/>
                        <a:pt x="1088795" y="225813"/>
                      </a:cubicBezTo>
                      <a:cubicBezTo>
                        <a:pt x="1090233" y="224854"/>
                        <a:pt x="1091670" y="223415"/>
                        <a:pt x="1093109" y="222457"/>
                      </a:cubicBezTo>
                      <a:cubicBezTo>
                        <a:pt x="1094548" y="221498"/>
                        <a:pt x="1095027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id="{217A11C9-3B85-4431-9372-6B599517250A}"/>
                    </a:ext>
                  </a:extLst>
                </p:cNvPr>
                <p:cNvSpPr/>
                <p:nvPr/>
              </p:nvSpPr>
              <p:spPr>
                <a:xfrm>
                  <a:off x="12962929" y="12157180"/>
                  <a:ext cx="503884" cy="163486"/>
                </a:xfrm>
                <a:custGeom>
                  <a:avLst/>
                  <a:gdLst>
                    <a:gd name="connsiteX0" fmla="*/ 490461 w 503884"/>
                    <a:gd name="connsiteY0" fmla="*/ 63285 h 163486"/>
                    <a:gd name="connsiteX1" fmla="*/ 0 w 503884"/>
                    <a:gd name="connsiteY1" fmla="*/ 0 h 163486"/>
                    <a:gd name="connsiteX2" fmla="*/ 0 w 503884"/>
                    <a:gd name="connsiteY2" fmla="*/ 103557 h 163486"/>
                    <a:gd name="connsiteX3" fmla="*/ 1439 w 503884"/>
                    <a:gd name="connsiteY3" fmla="*/ 104037 h 163486"/>
                    <a:gd name="connsiteX4" fmla="*/ 9589 w 503884"/>
                    <a:gd name="connsiteY4" fmla="*/ 106914 h 163486"/>
                    <a:gd name="connsiteX5" fmla="*/ 14862 w 503884"/>
                    <a:gd name="connsiteY5" fmla="*/ 108831 h 163486"/>
                    <a:gd name="connsiteX6" fmla="*/ 17739 w 503884"/>
                    <a:gd name="connsiteY6" fmla="*/ 109790 h 163486"/>
                    <a:gd name="connsiteX7" fmla="*/ 24450 w 503884"/>
                    <a:gd name="connsiteY7" fmla="*/ 111708 h 163486"/>
                    <a:gd name="connsiteX8" fmla="*/ 34519 w 503884"/>
                    <a:gd name="connsiteY8" fmla="*/ 114584 h 163486"/>
                    <a:gd name="connsiteX9" fmla="*/ 42190 w 503884"/>
                    <a:gd name="connsiteY9" fmla="*/ 116503 h 163486"/>
                    <a:gd name="connsiteX10" fmla="*/ 46985 w 503884"/>
                    <a:gd name="connsiteY10" fmla="*/ 117940 h 163486"/>
                    <a:gd name="connsiteX11" fmla="*/ 53216 w 503884"/>
                    <a:gd name="connsiteY11" fmla="*/ 119379 h 163486"/>
                    <a:gd name="connsiteX12" fmla="*/ 60408 w 503884"/>
                    <a:gd name="connsiteY12" fmla="*/ 121297 h 163486"/>
                    <a:gd name="connsiteX13" fmla="*/ 73832 w 503884"/>
                    <a:gd name="connsiteY13" fmla="*/ 124173 h 163486"/>
                    <a:gd name="connsiteX14" fmla="*/ 80065 w 503884"/>
                    <a:gd name="connsiteY14" fmla="*/ 125611 h 163486"/>
                    <a:gd name="connsiteX15" fmla="*/ 81982 w 503884"/>
                    <a:gd name="connsiteY15" fmla="*/ 126091 h 163486"/>
                    <a:gd name="connsiteX16" fmla="*/ 101160 w 503884"/>
                    <a:gd name="connsiteY16" fmla="*/ 129926 h 163486"/>
                    <a:gd name="connsiteX17" fmla="*/ 102598 w 503884"/>
                    <a:gd name="connsiteY17" fmla="*/ 130406 h 163486"/>
                    <a:gd name="connsiteX18" fmla="*/ 120817 w 503884"/>
                    <a:gd name="connsiteY18" fmla="*/ 133762 h 163486"/>
                    <a:gd name="connsiteX19" fmla="*/ 125132 w 503884"/>
                    <a:gd name="connsiteY19" fmla="*/ 134720 h 163486"/>
                    <a:gd name="connsiteX20" fmla="*/ 146227 w 503884"/>
                    <a:gd name="connsiteY20" fmla="*/ 138077 h 163486"/>
                    <a:gd name="connsiteX21" fmla="*/ 152939 w 503884"/>
                    <a:gd name="connsiteY21" fmla="*/ 139036 h 163486"/>
                    <a:gd name="connsiteX22" fmla="*/ 163966 w 503884"/>
                    <a:gd name="connsiteY22" fmla="*/ 140474 h 163486"/>
                    <a:gd name="connsiteX23" fmla="*/ 167322 w 503884"/>
                    <a:gd name="connsiteY23" fmla="*/ 140953 h 163486"/>
                    <a:gd name="connsiteX24" fmla="*/ 180266 w 503884"/>
                    <a:gd name="connsiteY24" fmla="*/ 142871 h 163486"/>
                    <a:gd name="connsiteX25" fmla="*/ 191294 w 503884"/>
                    <a:gd name="connsiteY25" fmla="*/ 144309 h 163486"/>
                    <a:gd name="connsiteX26" fmla="*/ 204718 w 503884"/>
                    <a:gd name="connsiteY26" fmla="*/ 145747 h 163486"/>
                    <a:gd name="connsiteX27" fmla="*/ 213348 w 503884"/>
                    <a:gd name="connsiteY27" fmla="*/ 146706 h 163486"/>
                    <a:gd name="connsiteX28" fmla="*/ 215745 w 503884"/>
                    <a:gd name="connsiteY28" fmla="*/ 147186 h 163486"/>
                    <a:gd name="connsiteX29" fmla="*/ 239237 w 503884"/>
                    <a:gd name="connsiteY29" fmla="*/ 149583 h 163486"/>
                    <a:gd name="connsiteX30" fmla="*/ 242593 w 503884"/>
                    <a:gd name="connsiteY30" fmla="*/ 150063 h 163486"/>
                    <a:gd name="connsiteX31" fmla="*/ 269921 w 503884"/>
                    <a:gd name="connsiteY31" fmla="*/ 152939 h 163486"/>
                    <a:gd name="connsiteX32" fmla="*/ 271359 w 503884"/>
                    <a:gd name="connsiteY32" fmla="*/ 152939 h 163486"/>
                    <a:gd name="connsiteX33" fmla="*/ 275195 w 503884"/>
                    <a:gd name="connsiteY33" fmla="*/ 153419 h 163486"/>
                    <a:gd name="connsiteX34" fmla="*/ 306838 w 503884"/>
                    <a:gd name="connsiteY34" fmla="*/ 155816 h 163486"/>
                    <a:gd name="connsiteX35" fmla="*/ 314029 w 503884"/>
                    <a:gd name="connsiteY35" fmla="*/ 156295 h 163486"/>
                    <a:gd name="connsiteX36" fmla="*/ 349507 w 503884"/>
                    <a:gd name="connsiteY36" fmla="*/ 158692 h 163486"/>
                    <a:gd name="connsiteX37" fmla="*/ 351904 w 503884"/>
                    <a:gd name="connsiteY37" fmla="*/ 158692 h 163486"/>
                    <a:gd name="connsiteX38" fmla="*/ 358137 w 503884"/>
                    <a:gd name="connsiteY38" fmla="*/ 159172 h 163486"/>
                    <a:gd name="connsiteX39" fmla="*/ 380191 w 503884"/>
                    <a:gd name="connsiteY39" fmla="*/ 160130 h 163486"/>
                    <a:gd name="connsiteX40" fmla="*/ 390259 w 503884"/>
                    <a:gd name="connsiteY40" fmla="*/ 160610 h 163486"/>
                    <a:gd name="connsiteX41" fmla="*/ 413752 w 503884"/>
                    <a:gd name="connsiteY41" fmla="*/ 161569 h 163486"/>
                    <a:gd name="connsiteX42" fmla="*/ 420943 w 503884"/>
                    <a:gd name="connsiteY42" fmla="*/ 162049 h 163486"/>
                    <a:gd name="connsiteX43" fmla="*/ 451626 w 503884"/>
                    <a:gd name="connsiteY43" fmla="*/ 163007 h 163486"/>
                    <a:gd name="connsiteX44" fmla="*/ 458818 w 503884"/>
                    <a:gd name="connsiteY44" fmla="*/ 163007 h 163486"/>
                    <a:gd name="connsiteX45" fmla="*/ 482790 w 503884"/>
                    <a:gd name="connsiteY45" fmla="*/ 163486 h 163486"/>
                    <a:gd name="connsiteX46" fmla="*/ 492858 w 503884"/>
                    <a:gd name="connsiteY46" fmla="*/ 163486 h 163486"/>
                    <a:gd name="connsiteX47" fmla="*/ 503884 w 503884"/>
                    <a:gd name="connsiteY47" fmla="*/ 163486 h 163486"/>
                    <a:gd name="connsiteX48" fmla="*/ 503884 w 503884"/>
                    <a:gd name="connsiteY48" fmla="*/ 63285 h 163486"/>
                    <a:gd name="connsiteX49" fmla="*/ 490461 w 503884"/>
                    <a:gd name="connsiteY49" fmla="*/ 63285 h 163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486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557"/>
                      </a:lnTo>
                      <a:cubicBezTo>
                        <a:pt x="479" y="103557"/>
                        <a:pt x="959" y="104037"/>
                        <a:pt x="1439" y="104037"/>
                      </a:cubicBezTo>
                      <a:cubicBezTo>
                        <a:pt x="3836" y="104996"/>
                        <a:pt x="6712" y="105954"/>
                        <a:pt x="9589" y="106914"/>
                      </a:cubicBezTo>
                      <a:cubicBezTo>
                        <a:pt x="11506" y="107393"/>
                        <a:pt x="12944" y="107873"/>
                        <a:pt x="14862" y="108831"/>
                      </a:cubicBezTo>
                      <a:cubicBezTo>
                        <a:pt x="15822" y="109311"/>
                        <a:pt x="16780" y="109311"/>
                        <a:pt x="17739" y="109790"/>
                      </a:cubicBezTo>
                      <a:cubicBezTo>
                        <a:pt x="20136" y="110270"/>
                        <a:pt x="22053" y="111228"/>
                        <a:pt x="24450" y="111708"/>
                      </a:cubicBezTo>
                      <a:cubicBezTo>
                        <a:pt x="27807" y="112667"/>
                        <a:pt x="31163" y="113626"/>
                        <a:pt x="34519" y="114584"/>
                      </a:cubicBezTo>
                      <a:cubicBezTo>
                        <a:pt x="36916" y="115064"/>
                        <a:pt x="39313" y="116023"/>
                        <a:pt x="42190" y="116503"/>
                      </a:cubicBezTo>
                      <a:cubicBezTo>
                        <a:pt x="43628" y="116981"/>
                        <a:pt x="45546" y="117461"/>
                        <a:pt x="46985" y="117940"/>
                      </a:cubicBezTo>
                      <a:cubicBezTo>
                        <a:pt x="48902" y="118420"/>
                        <a:pt x="51299" y="118900"/>
                        <a:pt x="53216" y="119379"/>
                      </a:cubicBezTo>
                      <a:cubicBezTo>
                        <a:pt x="55614" y="119858"/>
                        <a:pt x="58011" y="120337"/>
                        <a:pt x="60408" y="121297"/>
                      </a:cubicBezTo>
                      <a:cubicBezTo>
                        <a:pt x="64724" y="122256"/>
                        <a:pt x="69038" y="123214"/>
                        <a:pt x="73832" y="124173"/>
                      </a:cubicBezTo>
                      <a:cubicBezTo>
                        <a:pt x="76230" y="124653"/>
                        <a:pt x="78148" y="125132"/>
                        <a:pt x="80065" y="125611"/>
                      </a:cubicBezTo>
                      <a:cubicBezTo>
                        <a:pt x="80545" y="125611"/>
                        <a:pt x="81024" y="126091"/>
                        <a:pt x="81982" y="126091"/>
                      </a:cubicBezTo>
                      <a:cubicBezTo>
                        <a:pt x="88215" y="127529"/>
                        <a:pt x="94448" y="128488"/>
                        <a:pt x="101160" y="129926"/>
                      </a:cubicBezTo>
                      <a:cubicBezTo>
                        <a:pt x="101640" y="129926"/>
                        <a:pt x="102120" y="129926"/>
                        <a:pt x="102598" y="130406"/>
                      </a:cubicBezTo>
                      <a:cubicBezTo>
                        <a:pt x="108351" y="131364"/>
                        <a:pt x="114584" y="132803"/>
                        <a:pt x="120817" y="133762"/>
                      </a:cubicBezTo>
                      <a:cubicBezTo>
                        <a:pt x="122256" y="134241"/>
                        <a:pt x="123694" y="134241"/>
                        <a:pt x="125132" y="134720"/>
                      </a:cubicBezTo>
                      <a:cubicBezTo>
                        <a:pt x="131844" y="135680"/>
                        <a:pt x="139036" y="137117"/>
                        <a:pt x="146227" y="138077"/>
                      </a:cubicBezTo>
                      <a:cubicBezTo>
                        <a:pt x="148624" y="138556"/>
                        <a:pt x="151022" y="138556"/>
                        <a:pt x="152939" y="139036"/>
                      </a:cubicBezTo>
                      <a:cubicBezTo>
                        <a:pt x="156295" y="139515"/>
                        <a:pt x="160130" y="139994"/>
                        <a:pt x="163966" y="140474"/>
                      </a:cubicBezTo>
                      <a:cubicBezTo>
                        <a:pt x="164925" y="140474"/>
                        <a:pt x="166363" y="140953"/>
                        <a:pt x="167322" y="140953"/>
                      </a:cubicBezTo>
                      <a:cubicBezTo>
                        <a:pt x="171638" y="141433"/>
                        <a:pt x="175952" y="142392"/>
                        <a:pt x="180266" y="142871"/>
                      </a:cubicBezTo>
                      <a:cubicBezTo>
                        <a:pt x="184102" y="143350"/>
                        <a:pt x="187458" y="143830"/>
                        <a:pt x="191294" y="144309"/>
                      </a:cubicBezTo>
                      <a:cubicBezTo>
                        <a:pt x="195609" y="144789"/>
                        <a:pt x="199924" y="145269"/>
                        <a:pt x="204718" y="145747"/>
                      </a:cubicBezTo>
                      <a:cubicBezTo>
                        <a:pt x="207595" y="146227"/>
                        <a:pt x="210471" y="146706"/>
                        <a:pt x="213348" y="146706"/>
                      </a:cubicBezTo>
                      <a:cubicBezTo>
                        <a:pt x="214307" y="146706"/>
                        <a:pt x="214787" y="146706"/>
                        <a:pt x="215745" y="147186"/>
                      </a:cubicBezTo>
                      <a:cubicBezTo>
                        <a:pt x="223415" y="148145"/>
                        <a:pt x="231087" y="149103"/>
                        <a:pt x="239237" y="149583"/>
                      </a:cubicBezTo>
                      <a:cubicBezTo>
                        <a:pt x="240196" y="149583"/>
                        <a:pt x="241634" y="150063"/>
                        <a:pt x="242593" y="150063"/>
                      </a:cubicBezTo>
                      <a:cubicBezTo>
                        <a:pt x="251703" y="151022"/>
                        <a:pt x="260811" y="151980"/>
                        <a:pt x="269921" y="152939"/>
                      </a:cubicBezTo>
                      <a:cubicBezTo>
                        <a:pt x="270400" y="152939"/>
                        <a:pt x="270880" y="152939"/>
                        <a:pt x="271359" y="152939"/>
                      </a:cubicBezTo>
                      <a:cubicBezTo>
                        <a:pt x="272797" y="152939"/>
                        <a:pt x="273756" y="152939"/>
                        <a:pt x="275195" y="153419"/>
                      </a:cubicBezTo>
                      <a:cubicBezTo>
                        <a:pt x="285742" y="154377"/>
                        <a:pt x="296290" y="155336"/>
                        <a:pt x="306838" y="155816"/>
                      </a:cubicBezTo>
                      <a:cubicBezTo>
                        <a:pt x="309235" y="155816"/>
                        <a:pt x="311632" y="156295"/>
                        <a:pt x="314029" y="156295"/>
                      </a:cubicBezTo>
                      <a:cubicBezTo>
                        <a:pt x="325535" y="157255"/>
                        <a:pt x="337521" y="157733"/>
                        <a:pt x="349507" y="158692"/>
                      </a:cubicBezTo>
                      <a:cubicBezTo>
                        <a:pt x="350465" y="158692"/>
                        <a:pt x="351425" y="158692"/>
                        <a:pt x="351904" y="158692"/>
                      </a:cubicBezTo>
                      <a:cubicBezTo>
                        <a:pt x="353822" y="158692"/>
                        <a:pt x="356220" y="158692"/>
                        <a:pt x="358137" y="159172"/>
                      </a:cubicBezTo>
                      <a:cubicBezTo>
                        <a:pt x="365328" y="159652"/>
                        <a:pt x="372520" y="160130"/>
                        <a:pt x="380191" y="160130"/>
                      </a:cubicBezTo>
                      <a:cubicBezTo>
                        <a:pt x="383547" y="160130"/>
                        <a:pt x="386903" y="160610"/>
                        <a:pt x="390259" y="160610"/>
                      </a:cubicBezTo>
                      <a:cubicBezTo>
                        <a:pt x="397930" y="161089"/>
                        <a:pt x="406080" y="161089"/>
                        <a:pt x="413752" y="161569"/>
                      </a:cubicBezTo>
                      <a:cubicBezTo>
                        <a:pt x="416149" y="161569"/>
                        <a:pt x="418546" y="161569"/>
                        <a:pt x="420943" y="162049"/>
                      </a:cubicBezTo>
                      <a:cubicBezTo>
                        <a:pt x="431010" y="162528"/>
                        <a:pt x="441558" y="162528"/>
                        <a:pt x="451626" y="163007"/>
                      </a:cubicBezTo>
                      <a:cubicBezTo>
                        <a:pt x="454024" y="163007"/>
                        <a:pt x="456421" y="163007"/>
                        <a:pt x="458818" y="163007"/>
                      </a:cubicBezTo>
                      <a:cubicBezTo>
                        <a:pt x="466968" y="163007"/>
                        <a:pt x="474639" y="163486"/>
                        <a:pt x="482790" y="163486"/>
                      </a:cubicBezTo>
                      <a:cubicBezTo>
                        <a:pt x="486145" y="163486"/>
                        <a:pt x="489501" y="163486"/>
                        <a:pt x="492858" y="163486"/>
                      </a:cubicBezTo>
                      <a:cubicBezTo>
                        <a:pt x="496693" y="163486"/>
                        <a:pt x="500050" y="163486"/>
                        <a:pt x="503884" y="163486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id="{7A6E287C-4C13-44AB-90A4-57E34E31871D}"/>
                    </a:ext>
                  </a:extLst>
                </p:cNvPr>
                <p:cNvSpPr/>
                <p:nvPr/>
              </p:nvSpPr>
              <p:spPr>
                <a:xfrm>
                  <a:off x="12962670" y="12019405"/>
                  <a:ext cx="966097" cy="188772"/>
                </a:xfrm>
                <a:custGeom>
                  <a:avLst/>
                  <a:gdLst>
                    <a:gd name="connsiteX0" fmla="*/ 112446 w 966097"/>
                    <a:gd name="connsiteY0" fmla="*/ 29903 h 188772"/>
                    <a:gd name="connsiteX1" fmla="*/ 792763 w 966097"/>
                    <a:gd name="connsiteY1" fmla="*/ 25587 h 188772"/>
                    <a:gd name="connsiteX2" fmla="*/ 853651 w 966097"/>
                    <a:gd name="connsiteY2" fmla="*/ 158870 h 188772"/>
                    <a:gd name="connsiteX3" fmla="*/ 173334 w 966097"/>
                    <a:gd name="connsiteY3" fmla="*/ 163185 h 188772"/>
                    <a:gd name="connsiteX4" fmla="*/ 112446 w 966097"/>
                    <a:gd name="connsiteY4" fmla="*/ 29903 h 188772"/>
                    <a:gd name="connsiteX5" fmla="*/ 709821 w 966097"/>
                    <a:gd name="connsiteY5" fmla="*/ 128186 h 188772"/>
                    <a:gd name="connsiteX6" fmla="*/ 697835 w 966097"/>
                    <a:gd name="connsiteY6" fmla="*/ 84079 h 188772"/>
                    <a:gd name="connsiteX7" fmla="*/ 347849 w 966097"/>
                    <a:gd name="connsiteY7" fmla="*/ 82640 h 188772"/>
                    <a:gd name="connsiteX8" fmla="*/ 350724 w 966097"/>
                    <a:gd name="connsiteY8" fmla="*/ 65380 h 188772"/>
                    <a:gd name="connsiteX9" fmla="*/ 413051 w 966097"/>
                    <a:gd name="connsiteY9" fmla="*/ 58189 h 188772"/>
                    <a:gd name="connsiteX10" fmla="*/ 420722 w 966097"/>
                    <a:gd name="connsiteY10" fmla="*/ 59147 h 188772"/>
                    <a:gd name="connsiteX11" fmla="*/ 453324 w 966097"/>
                    <a:gd name="connsiteY11" fmla="*/ 64901 h 188772"/>
                    <a:gd name="connsiteX12" fmla="*/ 492637 w 966097"/>
                    <a:gd name="connsiteY12" fmla="*/ 57230 h 188772"/>
                    <a:gd name="connsiteX13" fmla="*/ 407298 w 966097"/>
                    <a:gd name="connsiteY13" fmla="*/ 39970 h 188772"/>
                    <a:gd name="connsiteX14" fmla="*/ 313808 w 966097"/>
                    <a:gd name="connsiteY14" fmla="*/ 53874 h 188772"/>
                    <a:gd name="connsiteX15" fmla="*/ 260112 w 966097"/>
                    <a:gd name="connsiteY15" fmla="*/ 43806 h 188772"/>
                    <a:gd name="connsiteX16" fmla="*/ 226072 w 966097"/>
                    <a:gd name="connsiteY16" fmla="*/ 50518 h 188772"/>
                    <a:gd name="connsiteX17" fmla="*/ 279769 w 966097"/>
                    <a:gd name="connsiteY17" fmla="*/ 60586 h 188772"/>
                    <a:gd name="connsiteX18" fmla="*/ 278809 w 966097"/>
                    <a:gd name="connsiteY18" fmla="*/ 102776 h 188772"/>
                    <a:gd name="connsiteX19" fmla="*/ 636467 w 966097"/>
                    <a:gd name="connsiteY19" fmla="*/ 105653 h 188772"/>
                    <a:gd name="connsiteX20" fmla="*/ 633112 w 966097"/>
                    <a:gd name="connsiteY20" fmla="*/ 122912 h 188772"/>
                    <a:gd name="connsiteX21" fmla="*/ 559278 w 966097"/>
                    <a:gd name="connsiteY21" fmla="*/ 132981 h 188772"/>
                    <a:gd name="connsiteX22" fmla="*/ 532909 w 966097"/>
                    <a:gd name="connsiteY22" fmla="*/ 129625 h 188772"/>
                    <a:gd name="connsiteX23" fmla="*/ 505582 w 966097"/>
                    <a:gd name="connsiteY23" fmla="*/ 125309 h 188772"/>
                    <a:gd name="connsiteX24" fmla="*/ 466748 w 966097"/>
                    <a:gd name="connsiteY24" fmla="*/ 132981 h 188772"/>
                    <a:gd name="connsiteX25" fmla="*/ 554484 w 966097"/>
                    <a:gd name="connsiteY25" fmla="*/ 151200 h 188772"/>
                    <a:gd name="connsiteX26" fmla="*/ 675781 w 966097"/>
                    <a:gd name="connsiteY26" fmla="*/ 135378 h 188772"/>
                    <a:gd name="connsiteX27" fmla="*/ 719888 w 966097"/>
                    <a:gd name="connsiteY27" fmla="*/ 143528 h 188772"/>
                    <a:gd name="connsiteX28" fmla="*/ 754409 w 966097"/>
                    <a:gd name="connsiteY28" fmla="*/ 136337 h 188772"/>
                    <a:gd name="connsiteX29" fmla="*/ 709821 w 966097"/>
                    <a:gd name="connsiteY29" fmla="*/ 128186 h 188772"/>
                    <a:gd name="connsiteX30" fmla="*/ 709821 w 966097"/>
                    <a:gd name="connsiteY30" fmla="*/ 128186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2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3" y="25587"/>
                      </a:cubicBezTo>
                      <a:cubicBezTo>
                        <a:pt x="997481" y="61066"/>
                        <a:pt x="1024809" y="120995"/>
                        <a:pt x="853651" y="158870"/>
                      </a:cubicBezTo>
                      <a:cubicBezTo>
                        <a:pt x="682494" y="196746"/>
                        <a:pt x="378053" y="199143"/>
                        <a:pt x="173334" y="163185"/>
                      </a:cubicBezTo>
                      <a:cubicBezTo>
                        <a:pt x="-31384" y="127228"/>
                        <a:pt x="-58711" y="67777"/>
                        <a:pt x="112446" y="29903"/>
                      </a:cubicBezTo>
                      <a:close/>
                      <a:moveTo>
                        <a:pt x="709821" y="128186"/>
                      </a:moveTo>
                      <a:cubicBezTo>
                        <a:pt x="763517" y="113803"/>
                        <a:pt x="769270" y="96543"/>
                        <a:pt x="697835" y="84079"/>
                      </a:cubicBezTo>
                      <a:cubicBezTo>
                        <a:pt x="563114" y="60586"/>
                        <a:pt x="419764" y="95585"/>
                        <a:pt x="347849" y="82640"/>
                      </a:cubicBezTo>
                      <a:cubicBezTo>
                        <a:pt x="321958" y="78325"/>
                        <a:pt x="324836" y="71133"/>
                        <a:pt x="350724" y="65380"/>
                      </a:cubicBezTo>
                      <a:cubicBezTo>
                        <a:pt x="373259" y="60107"/>
                        <a:pt x="391956" y="58189"/>
                        <a:pt x="413051" y="58189"/>
                      </a:cubicBezTo>
                      <a:cubicBezTo>
                        <a:pt x="416408" y="58669"/>
                        <a:pt x="419764" y="59147"/>
                        <a:pt x="420722" y="59147"/>
                      </a:cubicBezTo>
                      <a:lnTo>
                        <a:pt x="453324" y="64901"/>
                      </a:lnTo>
                      <a:lnTo>
                        <a:pt x="492637" y="57230"/>
                      </a:lnTo>
                      <a:lnTo>
                        <a:pt x="407298" y="39970"/>
                      </a:lnTo>
                      <a:cubicBezTo>
                        <a:pt x="377093" y="44286"/>
                        <a:pt x="342574" y="49080"/>
                        <a:pt x="313808" y="53874"/>
                      </a:cubicBezTo>
                      <a:lnTo>
                        <a:pt x="260112" y="43806"/>
                      </a:lnTo>
                      <a:lnTo>
                        <a:pt x="226072" y="50518"/>
                      </a:lnTo>
                      <a:lnTo>
                        <a:pt x="279769" y="60586"/>
                      </a:lnTo>
                      <a:cubicBezTo>
                        <a:pt x="220319" y="74490"/>
                        <a:pt x="211210" y="90790"/>
                        <a:pt x="278809" y="102776"/>
                      </a:cubicBezTo>
                      <a:cubicBezTo>
                        <a:pt x="419764" y="127228"/>
                        <a:pt x="556881" y="91749"/>
                        <a:pt x="636467" y="105653"/>
                      </a:cubicBezTo>
                      <a:cubicBezTo>
                        <a:pt x="666192" y="110926"/>
                        <a:pt x="657083" y="117639"/>
                        <a:pt x="633112" y="122912"/>
                      </a:cubicBezTo>
                      <a:cubicBezTo>
                        <a:pt x="595716" y="131062"/>
                        <a:pt x="564073" y="132981"/>
                        <a:pt x="559278" y="132981"/>
                      </a:cubicBezTo>
                      <a:cubicBezTo>
                        <a:pt x="546814" y="131542"/>
                        <a:pt x="534828" y="130104"/>
                        <a:pt x="532909" y="129625"/>
                      </a:cubicBezTo>
                      <a:cubicBezTo>
                        <a:pt x="526198" y="128665"/>
                        <a:pt x="507020" y="125309"/>
                        <a:pt x="505582" y="125309"/>
                      </a:cubicBezTo>
                      <a:lnTo>
                        <a:pt x="466748" y="132981"/>
                      </a:lnTo>
                      <a:lnTo>
                        <a:pt x="554484" y="151200"/>
                      </a:lnTo>
                      <a:cubicBezTo>
                        <a:pt x="557361" y="151200"/>
                        <a:pt x="614413" y="147364"/>
                        <a:pt x="675781" y="135378"/>
                      </a:cubicBezTo>
                      <a:lnTo>
                        <a:pt x="719888" y="143528"/>
                      </a:lnTo>
                      <a:lnTo>
                        <a:pt x="754409" y="136337"/>
                      </a:lnTo>
                      <a:lnTo>
                        <a:pt x="709821" y="128186"/>
                      </a:lnTo>
                      <a:lnTo>
                        <a:pt x="709821" y="128186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5F0B2E9C-57A9-4E25-9253-360639A2838E}"/>
                    </a:ext>
                  </a:extLst>
                </p:cNvPr>
                <p:cNvSpPr/>
                <p:nvPr/>
              </p:nvSpPr>
              <p:spPr>
                <a:xfrm>
                  <a:off x="12892444" y="12005374"/>
                  <a:ext cx="1106070" cy="216355"/>
                </a:xfrm>
                <a:custGeom>
                  <a:avLst/>
                  <a:gdLst>
                    <a:gd name="connsiteX0" fmla="*/ 128496 w 1106070"/>
                    <a:gd name="connsiteY0" fmla="*/ 34345 h 216355"/>
                    <a:gd name="connsiteX1" fmla="*/ 907576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6 w 1106070"/>
                    <a:gd name="connsiteY4" fmla="*/ 34345 h 216355"/>
                    <a:gd name="connsiteX5" fmla="*/ 923878 w 1106070"/>
                    <a:gd name="connsiteY5" fmla="*/ 172901 h 216355"/>
                    <a:gd name="connsiteX6" fmla="*/ 862990 w 1106070"/>
                    <a:gd name="connsiteY6" fmla="*/ 39618 h 216355"/>
                    <a:gd name="connsiteX7" fmla="*/ 182672 w 1106070"/>
                    <a:gd name="connsiteY7" fmla="*/ 43934 h 216355"/>
                    <a:gd name="connsiteX8" fmla="*/ 243560 w 1106070"/>
                    <a:gd name="connsiteY8" fmla="*/ 177217 h 216355"/>
                    <a:gd name="connsiteX9" fmla="*/ 923878 w 1106070"/>
                    <a:gd name="connsiteY9" fmla="*/ 172901 h 216355"/>
                    <a:gd name="connsiteX10" fmla="*/ 923878 w 1106070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6" y="34345"/>
                      </a:moveTo>
                      <a:cubicBezTo>
                        <a:pt x="324585" y="-9284"/>
                        <a:pt x="673133" y="-11681"/>
                        <a:pt x="907576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7" y="228036"/>
                        <a:pt x="198494" y="187284"/>
                      </a:cubicBezTo>
                      <a:cubicBezTo>
                        <a:pt x="-35949" y="146532"/>
                        <a:pt x="-67112" y="77973"/>
                        <a:pt x="128496" y="34345"/>
                      </a:cubicBezTo>
                      <a:close/>
                      <a:moveTo>
                        <a:pt x="923878" y="172901"/>
                      </a:moveTo>
                      <a:cubicBezTo>
                        <a:pt x="1095035" y="135026"/>
                        <a:pt x="1067708" y="75097"/>
                        <a:pt x="862990" y="39618"/>
                      </a:cubicBezTo>
                      <a:cubicBezTo>
                        <a:pt x="658271" y="4141"/>
                        <a:pt x="353830" y="6058"/>
                        <a:pt x="182672" y="43934"/>
                      </a:cubicBezTo>
                      <a:cubicBezTo>
                        <a:pt x="11515" y="81809"/>
                        <a:pt x="38842" y="141738"/>
                        <a:pt x="243560" y="177217"/>
                      </a:cubicBezTo>
                      <a:cubicBezTo>
                        <a:pt x="448279" y="212694"/>
                        <a:pt x="752720" y="210777"/>
                        <a:pt x="923878" y="172901"/>
                      </a:cubicBezTo>
                      <a:lnTo>
                        <a:pt x="923878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59" name="Graphic 6">
                  <a:extLst>
                    <a:ext uri="{FF2B5EF4-FFF2-40B4-BE49-F238E27FC236}">
                      <a16:creationId xmlns:a16="http://schemas.microsoft.com/office/drawing/2014/main" id="{4F8E91B2-EB9A-41B5-9BF4-718B80135482}"/>
                    </a:ext>
                  </a:extLst>
                </p:cNvPr>
                <p:cNvGrpSpPr/>
                <p:nvPr/>
              </p:nvGrpSpPr>
              <p:grpSpPr>
                <a:xfrm>
                  <a:off x="12962471" y="12020552"/>
                  <a:ext cx="964598" cy="162997"/>
                  <a:chOff x="12962471" y="12020552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661" name="Freeform: Shape 660">
                    <a:extLst>
                      <a:ext uri="{FF2B5EF4-FFF2-40B4-BE49-F238E27FC236}">
                        <a16:creationId xmlns:a16="http://schemas.microsoft.com/office/drawing/2014/main" id="{0EC61CAD-7FC4-4A71-BF7A-CAE8D6179A01}"/>
                      </a:ext>
                    </a:extLst>
                  </p:cNvPr>
                  <p:cNvSpPr/>
                  <p:nvPr/>
                </p:nvSpPr>
                <p:spPr>
                  <a:xfrm>
                    <a:off x="13441404" y="12158139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62" name="Freeform: Shape 661">
                    <a:extLst>
                      <a:ext uri="{FF2B5EF4-FFF2-40B4-BE49-F238E27FC236}">
                        <a16:creationId xmlns:a16="http://schemas.microsoft.com/office/drawing/2014/main" id="{EE3F570B-64C8-47C2-96A4-907E6173E308}"/>
                      </a:ext>
                    </a:extLst>
                  </p:cNvPr>
                  <p:cNvSpPr/>
                  <p:nvPr/>
                </p:nvSpPr>
                <p:spPr>
                  <a:xfrm>
                    <a:off x="13188742" y="12070402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4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294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9"/>
                        </a:lnTo>
                        <a:cubicBezTo>
                          <a:pt x="46026" y="16301"/>
                          <a:pt x="52259" y="14863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63" name="Freeform: Shape 662">
                    <a:extLst>
                      <a:ext uri="{FF2B5EF4-FFF2-40B4-BE49-F238E27FC236}">
                        <a16:creationId xmlns:a16="http://schemas.microsoft.com/office/drawing/2014/main" id="{75A12F3A-BB1E-426D-BCD4-508AFEAC0641}"/>
                      </a:ext>
                    </a:extLst>
                  </p:cNvPr>
                  <p:cNvSpPr/>
                  <p:nvPr/>
                </p:nvSpPr>
                <p:spPr>
                  <a:xfrm>
                    <a:off x="12962471" y="12020552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3 h 104985"/>
                      <a:gd name="connsiteX1" fmla="*/ 798236 w 964598"/>
                      <a:gd name="connsiteY1" fmla="*/ 34989 h 104985"/>
                      <a:gd name="connsiteX2" fmla="*/ 964599 w 964598"/>
                      <a:gd name="connsiteY2" fmla="*/ 92999 h 104985"/>
                      <a:gd name="connsiteX3" fmla="*/ 792483 w 964598"/>
                      <a:gd name="connsiteY3" fmla="*/ 25400 h 104985"/>
                      <a:gd name="connsiteX4" fmla="*/ 112167 w 964598"/>
                      <a:gd name="connsiteY4" fmla="*/ 29714 h 104985"/>
                      <a:gd name="connsiteX5" fmla="*/ 7170 w 964598"/>
                      <a:gd name="connsiteY5" fmla="*/ 104985 h 104985"/>
                      <a:gd name="connsiteX6" fmla="*/ 117920 w 964598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09"/>
                          <a:pt x="945422" y="71425"/>
                          <a:pt x="964599" y="92999"/>
                        </a:cubicBezTo>
                        <a:cubicBezTo>
                          <a:pt x="955970" y="68069"/>
                          <a:pt x="897958" y="43618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7" y="29714"/>
                        </a:cubicBezTo>
                        <a:cubicBezTo>
                          <a:pt x="17717" y="50809"/>
                          <a:pt x="-16322" y="78616"/>
                          <a:pt x="7170" y="104985"/>
                        </a:cubicBezTo>
                        <a:cubicBezTo>
                          <a:pt x="-1460" y="81494"/>
                          <a:pt x="34498" y="58001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64" name="Freeform: Shape 663">
                    <a:extLst>
                      <a:ext uri="{FF2B5EF4-FFF2-40B4-BE49-F238E27FC236}">
                        <a16:creationId xmlns:a16="http://schemas.microsoft.com/office/drawing/2014/main" id="{20357445-8A80-404E-A310-68DC6731B5F8}"/>
                      </a:ext>
                    </a:extLst>
                  </p:cNvPr>
                  <p:cNvSpPr/>
                  <p:nvPr/>
                </p:nvSpPr>
                <p:spPr>
                  <a:xfrm>
                    <a:off x="13206008" y="12114031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5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4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7"/>
                          <a:pt x="404635" y="23972"/>
                        </a:cubicBezTo>
                        <a:cubicBezTo>
                          <a:pt x="407992" y="24450"/>
                          <a:pt x="411348" y="25410"/>
                          <a:pt x="413745" y="25889"/>
                        </a:cubicBezTo>
                        <a:cubicBezTo>
                          <a:pt x="420937" y="22053"/>
                          <a:pt x="418540" y="17739"/>
                          <a:pt x="398882" y="14383"/>
                        </a:cubicBezTo>
                        <a:cubicBezTo>
                          <a:pt x="319297" y="479"/>
                          <a:pt x="181699" y="35958"/>
                          <a:pt x="41225" y="11506"/>
                        </a:cubicBezTo>
                        <a:cubicBezTo>
                          <a:pt x="21088" y="8150"/>
                          <a:pt x="7665" y="3836"/>
                          <a:pt x="474" y="0"/>
                        </a:cubicBezTo>
                        <a:cubicBezTo>
                          <a:pt x="-2883" y="7670"/>
                          <a:pt x="11500" y="1486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65" name="Freeform: Shape 664">
                    <a:extLst>
                      <a:ext uri="{FF2B5EF4-FFF2-40B4-BE49-F238E27FC236}">
                        <a16:creationId xmlns:a16="http://schemas.microsoft.com/office/drawing/2014/main" id="{836AB112-9BF9-4D08-9198-B2F79ED78429}"/>
                      </a:ext>
                    </a:extLst>
                  </p:cNvPr>
                  <p:cNvSpPr/>
                  <p:nvPr/>
                </p:nvSpPr>
                <p:spPr>
                  <a:xfrm>
                    <a:off x="13677764" y="12130332"/>
                    <a:ext cx="47022" cy="24930"/>
                  </a:xfrm>
                  <a:custGeom>
                    <a:avLst/>
                    <a:gdLst>
                      <a:gd name="connsiteX0" fmla="*/ 40752 w 47022"/>
                      <a:gd name="connsiteY0" fmla="*/ 0 h 24930"/>
                      <a:gd name="connsiteX1" fmla="*/ 0 w 47022"/>
                      <a:gd name="connsiteY1" fmla="*/ 20616 h 24930"/>
                      <a:gd name="connsiteX2" fmla="*/ 23013 w 47022"/>
                      <a:gd name="connsiteY2" fmla="*/ 24930 h 24930"/>
                      <a:gd name="connsiteX3" fmla="*/ 40752 w 47022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2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66" name="Freeform: Shape 665">
                    <a:extLst>
                      <a:ext uri="{FF2B5EF4-FFF2-40B4-BE49-F238E27FC236}">
                        <a16:creationId xmlns:a16="http://schemas.microsoft.com/office/drawing/2014/main" id="{7BCB922E-C403-4238-99F9-544DAAEE1A47}"/>
                      </a:ext>
                    </a:extLst>
                  </p:cNvPr>
                  <p:cNvSpPr/>
                  <p:nvPr/>
                </p:nvSpPr>
                <p:spPr>
                  <a:xfrm>
                    <a:off x="13298158" y="12076635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7 w 168655"/>
                      <a:gd name="connsiteY1" fmla="*/ 4314 h 26848"/>
                      <a:gd name="connsiteX2" fmla="*/ 20991 w 168655"/>
                      <a:gd name="connsiteY2" fmla="*/ 11506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5 h 26848"/>
                      <a:gd name="connsiteX5" fmla="*/ 89070 w 168655"/>
                      <a:gd name="connsiteY5" fmla="*/ 13903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4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9"/>
                        </a:cubicBezTo>
                        <a:cubicBezTo>
                          <a:pt x="12840" y="24930"/>
                          <a:pt x="18594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id="{E580C884-0BDE-4B52-B670-0B36770A2AB3}"/>
                    </a:ext>
                  </a:extLst>
                </p:cNvPr>
                <p:cNvSpPr/>
                <p:nvPr/>
              </p:nvSpPr>
              <p:spPr>
                <a:xfrm>
                  <a:off x="13188742" y="12059855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3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69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5 h 111708"/>
                    <a:gd name="connsiteX12" fmla="*/ 529296 w 529295"/>
                    <a:gd name="connsiteY12" fmla="*/ 96845 h 111708"/>
                    <a:gd name="connsiteX13" fmla="*/ 494777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8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1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5 h 111708"/>
                    <a:gd name="connsiteX23" fmla="*/ 54656 w 529295"/>
                    <a:gd name="connsiteY23" fmla="*/ 21095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7"/>
                        <a:pt x="186979" y="18219"/>
                      </a:cubicBezTo>
                      <a:cubicBezTo>
                        <a:pt x="165885" y="18697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5"/>
                        <a:pt x="121777" y="42669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2"/>
                        <a:pt x="483749" y="88215"/>
                      </a:cubicBezTo>
                      <a:lnTo>
                        <a:pt x="529296" y="96845"/>
                      </a:lnTo>
                      <a:lnTo>
                        <a:pt x="494777" y="104037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28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8"/>
                      </a:lnTo>
                      <a:cubicBezTo>
                        <a:pt x="281429" y="85818"/>
                        <a:pt x="301085" y="89175"/>
                        <a:pt x="307797" y="90134"/>
                      </a:cubicBezTo>
                      <a:cubicBezTo>
                        <a:pt x="309715" y="90613"/>
                        <a:pt x="322180" y="92051"/>
                        <a:pt x="334166" y="93490"/>
                      </a:cubicBezTo>
                      <a:cubicBezTo>
                        <a:pt x="338961" y="93490"/>
                        <a:pt x="370603" y="91572"/>
                        <a:pt x="407999" y="83421"/>
                      </a:cubicBezTo>
                      <a:cubicBezTo>
                        <a:pt x="431970" y="78148"/>
                        <a:pt x="440600" y="70956"/>
                        <a:pt x="411354" y="66162"/>
                      </a:cubicBezTo>
                      <a:cubicBezTo>
                        <a:pt x="331769" y="52258"/>
                        <a:pt x="194171" y="87737"/>
                        <a:pt x="53698" y="63285"/>
                      </a:cubicBezTo>
                      <a:cubicBezTo>
                        <a:pt x="-13903" y="51299"/>
                        <a:pt x="-4794" y="34999"/>
                        <a:pt x="54656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49" name="Graphic 6">
                <a:extLst>
                  <a:ext uri="{FF2B5EF4-FFF2-40B4-BE49-F238E27FC236}">
                    <a16:creationId xmlns:a16="http://schemas.microsoft.com/office/drawing/2014/main" id="{C4F1A64A-87AA-4FAC-B28E-CBA721550444}"/>
                  </a:ext>
                </a:extLst>
              </p:cNvPr>
              <p:cNvGrpSpPr/>
              <p:nvPr/>
            </p:nvGrpSpPr>
            <p:grpSpPr>
              <a:xfrm>
                <a:off x="12847865" y="11887434"/>
                <a:ext cx="1110367" cy="315771"/>
                <a:chOff x="12847865" y="11887434"/>
                <a:chExt cx="1110367" cy="315771"/>
              </a:xfrm>
              <a:solidFill>
                <a:srgbClr val="000000"/>
              </a:solidFill>
            </p:grpSpPr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06838F06-0F36-4C0F-9E93-12568E587926}"/>
                    </a:ext>
                  </a:extLst>
                </p:cNvPr>
                <p:cNvSpPr/>
                <p:nvPr/>
              </p:nvSpPr>
              <p:spPr>
                <a:xfrm>
                  <a:off x="12847865" y="11902122"/>
                  <a:ext cx="1110367" cy="301083"/>
                </a:xfrm>
                <a:custGeom>
                  <a:avLst/>
                  <a:gdLst>
                    <a:gd name="connsiteX0" fmla="*/ 1095506 w 1110367"/>
                    <a:gd name="connsiteY0" fmla="*/ 220540 h 301083"/>
                    <a:gd name="connsiteX1" fmla="*/ 1098382 w 1110367"/>
                    <a:gd name="connsiteY1" fmla="*/ 217662 h 301083"/>
                    <a:gd name="connsiteX2" fmla="*/ 1099821 w 1110367"/>
                    <a:gd name="connsiteY2" fmla="*/ 216224 h 301083"/>
                    <a:gd name="connsiteX3" fmla="*/ 1101739 w 1110367"/>
                    <a:gd name="connsiteY3" fmla="*/ 213827 h 301083"/>
                    <a:gd name="connsiteX4" fmla="*/ 1102698 w 1110367"/>
                    <a:gd name="connsiteY4" fmla="*/ 212388 h 301083"/>
                    <a:gd name="connsiteX5" fmla="*/ 1104136 w 1110367"/>
                    <a:gd name="connsiteY5" fmla="*/ 209991 h 301083"/>
                    <a:gd name="connsiteX6" fmla="*/ 1105095 w 1110367"/>
                    <a:gd name="connsiteY6" fmla="*/ 208554 h 301083"/>
                    <a:gd name="connsiteX7" fmla="*/ 1106053 w 1110367"/>
                    <a:gd name="connsiteY7" fmla="*/ 205677 h 301083"/>
                    <a:gd name="connsiteX8" fmla="*/ 1106533 w 1110367"/>
                    <a:gd name="connsiteY8" fmla="*/ 204238 h 301083"/>
                    <a:gd name="connsiteX9" fmla="*/ 1107012 w 1110367"/>
                    <a:gd name="connsiteY9" fmla="*/ 199924 h 301083"/>
                    <a:gd name="connsiteX10" fmla="*/ 1110368 w 1110367"/>
                    <a:gd name="connsiteY10" fmla="*/ 101640 h 301083"/>
                    <a:gd name="connsiteX11" fmla="*/ 1109889 w 1110367"/>
                    <a:gd name="connsiteY11" fmla="*/ 105954 h 301083"/>
                    <a:gd name="connsiteX12" fmla="*/ 1109409 w 1110367"/>
                    <a:gd name="connsiteY12" fmla="*/ 107393 h 301083"/>
                    <a:gd name="connsiteX13" fmla="*/ 1108451 w 1110367"/>
                    <a:gd name="connsiteY13" fmla="*/ 110270 h 301083"/>
                    <a:gd name="connsiteX14" fmla="*/ 1107492 w 1110367"/>
                    <a:gd name="connsiteY14" fmla="*/ 111707 h 301083"/>
                    <a:gd name="connsiteX15" fmla="*/ 1106053 w 1110367"/>
                    <a:gd name="connsiteY15" fmla="*/ 114104 h 301083"/>
                    <a:gd name="connsiteX16" fmla="*/ 1105095 w 1110367"/>
                    <a:gd name="connsiteY16" fmla="*/ 115543 h 301083"/>
                    <a:gd name="connsiteX17" fmla="*/ 1103176 w 1110367"/>
                    <a:gd name="connsiteY17" fmla="*/ 117940 h 301083"/>
                    <a:gd name="connsiteX18" fmla="*/ 1101739 w 1110367"/>
                    <a:gd name="connsiteY18" fmla="*/ 119379 h 301083"/>
                    <a:gd name="connsiteX19" fmla="*/ 1098862 w 1110367"/>
                    <a:gd name="connsiteY19" fmla="*/ 122256 h 301083"/>
                    <a:gd name="connsiteX20" fmla="*/ 1097423 w 1110367"/>
                    <a:gd name="connsiteY20" fmla="*/ 123693 h 301083"/>
                    <a:gd name="connsiteX21" fmla="*/ 1093109 w 1110367"/>
                    <a:gd name="connsiteY21" fmla="*/ 127050 h 301083"/>
                    <a:gd name="connsiteX22" fmla="*/ 1092150 w 1110367"/>
                    <a:gd name="connsiteY22" fmla="*/ 128009 h 301083"/>
                    <a:gd name="connsiteX23" fmla="*/ 1085917 w 1110367"/>
                    <a:gd name="connsiteY23" fmla="*/ 132323 h 301083"/>
                    <a:gd name="connsiteX24" fmla="*/ 1084479 w 1110367"/>
                    <a:gd name="connsiteY24" fmla="*/ 133282 h 301083"/>
                    <a:gd name="connsiteX25" fmla="*/ 1079205 w 1110367"/>
                    <a:gd name="connsiteY25" fmla="*/ 136159 h 301083"/>
                    <a:gd name="connsiteX26" fmla="*/ 1076808 w 1110367"/>
                    <a:gd name="connsiteY26" fmla="*/ 137597 h 301083"/>
                    <a:gd name="connsiteX27" fmla="*/ 1071534 w 1110367"/>
                    <a:gd name="connsiteY27" fmla="*/ 140473 h 301083"/>
                    <a:gd name="connsiteX28" fmla="*/ 1068657 w 1110367"/>
                    <a:gd name="connsiteY28" fmla="*/ 141912 h 301083"/>
                    <a:gd name="connsiteX29" fmla="*/ 1061466 w 1110367"/>
                    <a:gd name="connsiteY29" fmla="*/ 144789 h 301083"/>
                    <a:gd name="connsiteX30" fmla="*/ 1060027 w 1110367"/>
                    <a:gd name="connsiteY30" fmla="*/ 145267 h 301083"/>
                    <a:gd name="connsiteX31" fmla="*/ 1058110 w 1110367"/>
                    <a:gd name="connsiteY31" fmla="*/ 146227 h 301083"/>
                    <a:gd name="connsiteX32" fmla="*/ 1047563 w 1110367"/>
                    <a:gd name="connsiteY32" fmla="*/ 150062 h 301083"/>
                    <a:gd name="connsiteX33" fmla="*/ 1043247 w 1110367"/>
                    <a:gd name="connsiteY33" fmla="*/ 151500 h 301083"/>
                    <a:gd name="connsiteX34" fmla="*/ 1038933 w 1110367"/>
                    <a:gd name="connsiteY34" fmla="*/ 152939 h 301083"/>
                    <a:gd name="connsiteX35" fmla="*/ 1040371 w 1110367"/>
                    <a:gd name="connsiteY35" fmla="*/ 100201 h 301083"/>
                    <a:gd name="connsiteX36" fmla="*/ 1040371 w 1110367"/>
                    <a:gd name="connsiteY36" fmla="*/ 100201 h 301083"/>
                    <a:gd name="connsiteX37" fmla="*/ 1040371 w 1110367"/>
                    <a:gd name="connsiteY37" fmla="*/ 100201 h 301083"/>
                    <a:gd name="connsiteX38" fmla="*/ 1040371 w 1110367"/>
                    <a:gd name="connsiteY38" fmla="*/ 100201 h 301083"/>
                    <a:gd name="connsiteX39" fmla="*/ 1040371 w 1110367"/>
                    <a:gd name="connsiteY39" fmla="*/ 100201 h 301083"/>
                    <a:gd name="connsiteX40" fmla="*/ 1039891 w 1110367"/>
                    <a:gd name="connsiteY40" fmla="*/ 95407 h 301083"/>
                    <a:gd name="connsiteX41" fmla="*/ 1039413 w 1110367"/>
                    <a:gd name="connsiteY41" fmla="*/ 93968 h 301083"/>
                    <a:gd name="connsiteX42" fmla="*/ 1037974 w 1110367"/>
                    <a:gd name="connsiteY42" fmla="*/ 90613 h 301083"/>
                    <a:gd name="connsiteX43" fmla="*/ 1037015 w 1110367"/>
                    <a:gd name="connsiteY43" fmla="*/ 89174 h 301083"/>
                    <a:gd name="connsiteX44" fmla="*/ 1034618 w 1110367"/>
                    <a:gd name="connsiteY44" fmla="*/ 85338 h 301083"/>
                    <a:gd name="connsiteX45" fmla="*/ 1034138 w 1110367"/>
                    <a:gd name="connsiteY45" fmla="*/ 84380 h 301083"/>
                    <a:gd name="connsiteX46" fmla="*/ 1029824 w 1110367"/>
                    <a:gd name="connsiteY46" fmla="*/ 79585 h 301083"/>
                    <a:gd name="connsiteX47" fmla="*/ 1028385 w 1110367"/>
                    <a:gd name="connsiteY47" fmla="*/ 78147 h 301083"/>
                    <a:gd name="connsiteX48" fmla="*/ 1024070 w 1110367"/>
                    <a:gd name="connsiteY48" fmla="*/ 74791 h 301083"/>
                    <a:gd name="connsiteX49" fmla="*/ 1022153 w 1110367"/>
                    <a:gd name="connsiteY49" fmla="*/ 73352 h 301083"/>
                    <a:gd name="connsiteX50" fmla="*/ 1016878 w 1110367"/>
                    <a:gd name="connsiteY50" fmla="*/ 69997 h 301083"/>
                    <a:gd name="connsiteX51" fmla="*/ 1014961 w 1110367"/>
                    <a:gd name="connsiteY51" fmla="*/ 69038 h 301083"/>
                    <a:gd name="connsiteX52" fmla="*/ 1014481 w 1110367"/>
                    <a:gd name="connsiteY52" fmla="*/ 68558 h 301083"/>
                    <a:gd name="connsiteX53" fmla="*/ 1012564 w 1110367"/>
                    <a:gd name="connsiteY53" fmla="*/ 67599 h 301083"/>
                    <a:gd name="connsiteX54" fmla="*/ 1004892 w 1110367"/>
                    <a:gd name="connsiteY54" fmla="*/ 63285 h 301083"/>
                    <a:gd name="connsiteX55" fmla="*/ 1001058 w 1110367"/>
                    <a:gd name="connsiteY55" fmla="*/ 61367 h 301083"/>
                    <a:gd name="connsiteX56" fmla="*/ 992428 w 1110367"/>
                    <a:gd name="connsiteY56" fmla="*/ 57532 h 301083"/>
                    <a:gd name="connsiteX57" fmla="*/ 989551 w 1110367"/>
                    <a:gd name="connsiteY57" fmla="*/ 56572 h 301083"/>
                    <a:gd name="connsiteX58" fmla="*/ 987634 w 1110367"/>
                    <a:gd name="connsiteY58" fmla="*/ 55614 h 301083"/>
                    <a:gd name="connsiteX59" fmla="*/ 981401 w 1110367"/>
                    <a:gd name="connsiteY59" fmla="*/ 53216 h 301083"/>
                    <a:gd name="connsiteX60" fmla="*/ 975168 w 1110367"/>
                    <a:gd name="connsiteY60" fmla="*/ 50819 h 301083"/>
                    <a:gd name="connsiteX61" fmla="*/ 967976 w 1110367"/>
                    <a:gd name="connsiteY61" fmla="*/ 48422 h 301083"/>
                    <a:gd name="connsiteX62" fmla="*/ 963182 w 1110367"/>
                    <a:gd name="connsiteY62" fmla="*/ 46984 h 301083"/>
                    <a:gd name="connsiteX63" fmla="*/ 960306 w 1110367"/>
                    <a:gd name="connsiteY63" fmla="*/ 46025 h 301083"/>
                    <a:gd name="connsiteX64" fmla="*/ 954552 w 1110367"/>
                    <a:gd name="connsiteY64" fmla="*/ 44108 h 301083"/>
                    <a:gd name="connsiteX65" fmla="*/ 945923 w 1110367"/>
                    <a:gd name="connsiteY65" fmla="*/ 41711 h 301083"/>
                    <a:gd name="connsiteX66" fmla="*/ 939210 w 1110367"/>
                    <a:gd name="connsiteY66" fmla="*/ 39792 h 301083"/>
                    <a:gd name="connsiteX67" fmla="*/ 934896 w 1110367"/>
                    <a:gd name="connsiteY67" fmla="*/ 38833 h 301083"/>
                    <a:gd name="connsiteX68" fmla="*/ 929143 w 1110367"/>
                    <a:gd name="connsiteY68" fmla="*/ 37395 h 301083"/>
                    <a:gd name="connsiteX69" fmla="*/ 922910 w 1110367"/>
                    <a:gd name="connsiteY69" fmla="*/ 35958 h 301083"/>
                    <a:gd name="connsiteX70" fmla="*/ 911403 w 1110367"/>
                    <a:gd name="connsiteY70" fmla="*/ 33080 h 301083"/>
                    <a:gd name="connsiteX71" fmla="*/ 905650 w 1110367"/>
                    <a:gd name="connsiteY71" fmla="*/ 31642 h 301083"/>
                    <a:gd name="connsiteX72" fmla="*/ 904211 w 1110367"/>
                    <a:gd name="connsiteY72" fmla="*/ 31163 h 301083"/>
                    <a:gd name="connsiteX73" fmla="*/ 887431 w 1110367"/>
                    <a:gd name="connsiteY73" fmla="*/ 27806 h 301083"/>
                    <a:gd name="connsiteX74" fmla="*/ 885994 w 1110367"/>
                    <a:gd name="connsiteY74" fmla="*/ 27327 h 301083"/>
                    <a:gd name="connsiteX75" fmla="*/ 870172 w 1110367"/>
                    <a:gd name="connsiteY75" fmla="*/ 24450 h 301083"/>
                    <a:gd name="connsiteX76" fmla="*/ 866337 w 1110367"/>
                    <a:gd name="connsiteY76" fmla="*/ 23972 h 301083"/>
                    <a:gd name="connsiteX77" fmla="*/ 849076 w 1110367"/>
                    <a:gd name="connsiteY77" fmla="*/ 21095 h 301083"/>
                    <a:gd name="connsiteX78" fmla="*/ 843324 w 1110367"/>
                    <a:gd name="connsiteY78" fmla="*/ 20136 h 301083"/>
                    <a:gd name="connsiteX79" fmla="*/ 832776 w 1110367"/>
                    <a:gd name="connsiteY79" fmla="*/ 18697 h 301083"/>
                    <a:gd name="connsiteX80" fmla="*/ 831338 w 1110367"/>
                    <a:gd name="connsiteY80" fmla="*/ 18697 h 301083"/>
                    <a:gd name="connsiteX81" fmla="*/ 813599 w 1110367"/>
                    <a:gd name="connsiteY81" fmla="*/ 16300 h 301083"/>
                    <a:gd name="connsiteX82" fmla="*/ 811202 w 1110367"/>
                    <a:gd name="connsiteY82" fmla="*/ 15820 h 301083"/>
                    <a:gd name="connsiteX83" fmla="*/ 790586 w 1110367"/>
                    <a:gd name="connsiteY83" fmla="*/ 13423 h 301083"/>
                    <a:gd name="connsiteX84" fmla="*/ 789627 w 1110367"/>
                    <a:gd name="connsiteY84" fmla="*/ 13423 h 301083"/>
                    <a:gd name="connsiteX85" fmla="*/ 785791 w 1110367"/>
                    <a:gd name="connsiteY85" fmla="*/ 12944 h 301083"/>
                    <a:gd name="connsiteX86" fmla="*/ 767573 w 1110367"/>
                    <a:gd name="connsiteY86" fmla="*/ 11026 h 301083"/>
                    <a:gd name="connsiteX87" fmla="*/ 759903 w 1110367"/>
                    <a:gd name="connsiteY87" fmla="*/ 10067 h 301083"/>
                    <a:gd name="connsiteX88" fmla="*/ 743601 w 1110367"/>
                    <a:gd name="connsiteY88" fmla="*/ 8629 h 301083"/>
                    <a:gd name="connsiteX89" fmla="*/ 738807 w 1110367"/>
                    <a:gd name="connsiteY89" fmla="*/ 8150 h 301083"/>
                    <a:gd name="connsiteX90" fmla="*/ 736410 w 1110367"/>
                    <a:gd name="connsiteY90" fmla="*/ 8150 h 301083"/>
                    <a:gd name="connsiteX91" fmla="*/ 706206 w 1110367"/>
                    <a:gd name="connsiteY91" fmla="*/ 5753 h 301083"/>
                    <a:gd name="connsiteX92" fmla="*/ 700452 w 1110367"/>
                    <a:gd name="connsiteY92" fmla="*/ 5273 h 301083"/>
                    <a:gd name="connsiteX93" fmla="*/ 668810 w 1110367"/>
                    <a:gd name="connsiteY93" fmla="*/ 3356 h 301083"/>
                    <a:gd name="connsiteX94" fmla="*/ 668330 w 1110367"/>
                    <a:gd name="connsiteY94" fmla="*/ 3356 h 301083"/>
                    <a:gd name="connsiteX95" fmla="*/ 665454 w 1110367"/>
                    <a:gd name="connsiteY95" fmla="*/ 3356 h 301083"/>
                    <a:gd name="connsiteX96" fmla="*/ 642441 w 1110367"/>
                    <a:gd name="connsiteY96" fmla="*/ 2397 h 301083"/>
                    <a:gd name="connsiteX97" fmla="*/ 634770 w 1110367"/>
                    <a:gd name="connsiteY97" fmla="*/ 1917 h 301083"/>
                    <a:gd name="connsiteX98" fmla="*/ 612717 w 1110367"/>
                    <a:gd name="connsiteY98" fmla="*/ 959 h 301083"/>
                    <a:gd name="connsiteX99" fmla="*/ 607922 w 1110367"/>
                    <a:gd name="connsiteY99" fmla="*/ 959 h 301083"/>
                    <a:gd name="connsiteX100" fmla="*/ 581553 w 1110367"/>
                    <a:gd name="connsiteY100" fmla="*/ 479 h 301083"/>
                    <a:gd name="connsiteX101" fmla="*/ 574841 w 1110367"/>
                    <a:gd name="connsiteY101" fmla="*/ 479 h 301083"/>
                    <a:gd name="connsiteX102" fmla="*/ 554225 w 1110367"/>
                    <a:gd name="connsiteY102" fmla="*/ 0 h 301083"/>
                    <a:gd name="connsiteX103" fmla="*/ 547033 w 1110367"/>
                    <a:gd name="connsiteY103" fmla="*/ 0 h 301083"/>
                    <a:gd name="connsiteX104" fmla="*/ 542719 w 1110367"/>
                    <a:gd name="connsiteY104" fmla="*/ 0 h 301083"/>
                    <a:gd name="connsiteX105" fmla="*/ 542719 w 1110367"/>
                    <a:gd name="connsiteY105" fmla="*/ 0 h 301083"/>
                    <a:gd name="connsiteX106" fmla="*/ 542719 w 1110367"/>
                    <a:gd name="connsiteY106" fmla="*/ 0 h 301083"/>
                    <a:gd name="connsiteX107" fmla="*/ 542719 w 1110367"/>
                    <a:gd name="connsiteY107" fmla="*/ 0 h 301083"/>
                    <a:gd name="connsiteX108" fmla="*/ 526419 w 1110367"/>
                    <a:gd name="connsiteY108" fmla="*/ 0 h 301083"/>
                    <a:gd name="connsiteX109" fmla="*/ 519227 w 1110367"/>
                    <a:gd name="connsiteY109" fmla="*/ 0 h 301083"/>
                    <a:gd name="connsiteX110" fmla="*/ 491898 w 1110367"/>
                    <a:gd name="connsiteY110" fmla="*/ 479 h 301083"/>
                    <a:gd name="connsiteX111" fmla="*/ 485667 w 1110367"/>
                    <a:gd name="connsiteY111" fmla="*/ 479 h 301083"/>
                    <a:gd name="connsiteX112" fmla="*/ 464571 w 1110367"/>
                    <a:gd name="connsiteY112" fmla="*/ 959 h 301083"/>
                    <a:gd name="connsiteX113" fmla="*/ 454982 w 1110367"/>
                    <a:gd name="connsiteY113" fmla="*/ 1437 h 301083"/>
                    <a:gd name="connsiteX114" fmla="*/ 437243 w 1110367"/>
                    <a:gd name="connsiteY114" fmla="*/ 1917 h 301083"/>
                    <a:gd name="connsiteX115" fmla="*/ 432449 w 1110367"/>
                    <a:gd name="connsiteY115" fmla="*/ 1917 h 301083"/>
                    <a:gd name="connsiteX116" fmla="*/ 428135 w 1110367"/>
                    <a:gd name="connsiteY116" fmla="*/ 1917 h 301083"/>
                    <a:gd name="connsiteX117" fmla="*/ 398889 w 1110367"/>
                    <a:gd name="connsiteY117" fmla="*/ 3356 h 301083"/>
                    <a:gd name="connsiteX118" fmla="*/ 396012 w 1110367"/>
                    <a:gd name="connsiteY118" fmla="*/ 3356 h 301083"/>
                    <a:gd name="connsiteX119" fmla="*/ 365328 w 1110367"/>
                    <a:gd name="connsiteY119" fmla="*/ 5273 h 301083"/>
                    <a:gd name="connsiteX120" fmla="*/ 361972 w 1110367"/>
                    <a:gd name="connsiteY120" fmla="*/ 5273 h 301083"/>
                    <a:gd name="connsiteX121" fmla="*/ 356220 w 1110367"/>
                    <a:gd name="connsiteY121" fmla="*/ 5753 h 301083"/>
                    <a:gd name="connsiteX122" fmla="*/ 341837 w 1110367"/>
                    <a:gd name="connsiteY122" fmla="*/ 6712 h 301083"/>
                    <a:gd name="connsiteX123" fmla="*/ 331768 w 1110367"/>
                    <a:gd name="connsiteY123" fmla="*/ 7670 h 301083"/>
                    <a:gd name="connsiteX124" fmla="*/ 317865 w 1110367"/>
                    <a:gd name="connsiteY124" fmla="*/ 9109 h 301083"/>
                    <a:gd name="connsiteX125" fmla="*/ 311632 w 1110367"/>
                    <a:gd name="connsiteY125" fmla="*/ 9589 h 301083"/>
                    <a:gd name="connsiteX126" fmla="*/ 307796 w 1110367"/>
                    <a:gd name="connsiteY126" fmla="*/ 10067 h 301083"/>
                    <a:gd name="connsiteX127" fmla="*/ 297728 w 1110367"/>
                    <a:gd name="connsiteY127" fmla="*/ 11026 h 301083"/>
                    <a:gd name="connsiteX128" fmla="*/ 286702 w 1110367"/>
                    <a:gd name="connsiteY128" fmla="*/ 12465 h 301083"/>
                    <a:gd name="connsiteX129" fmla="*/ 276633 w 1110367"/>
                    <a:gd name="connsiteY129" fmla="*/ 13903 h 301083"/>
                    <a:gd name="connsiteX130" fmla="*/ 269921 w 1110367"/>
                    <a:gd name="connsiteY130" fmla="*/ 14862 h 301083"/>
                    <a:gd name="connsiteX131" fmla="*/ 265606 w 1110367"/>
                    <a:gd name="connsiteY131" fmla="*/ 15342 h 301083"/>
                    <a:gd name="connsiteX132" fmla="*/ 257456 w 1110367"/>
                    <a:gd name="connsiteY132" fmla="*/ 16300 h 301083"/>
                    <a:gd name="connsiteX133" fmla="*/ 245950 w 1110367"/>
                    <a:gd name="connsiteY133" fmla="*/ 17739 h 301083"/>
                    <a:gd name="connsiteX134" fmla="*/ 238278 w 1110367"/>
                    <a:gd name="connsiteY134" fmla="*/ 19177 h 301083"/>
                    <a:gd name="connsiteX135" fmla="*/ 233964 w 1110367"/>
                    <a:gd name="connsiteY135" fmla="*/ 19656 h 301083"/>
                    <a:gd name="connsiteX136" fmla="*/ 227251 w 1110367"/>
                    <a:gd name="connsiteY136" fmla="*/ 20615 h 301083"/>
                    <a:gd name="connsiteX137" fmla="*/ 220540 w 1110367"/>
                    <a:gd name="connsiteY137" fmla="*/ 22053 h 301083"/>
                    <a:gd name="connsiteX138" fmla="*/ 209032 w 1110367"/>
                    <a:gd name="connsiteY138" fmla="*/ 24450 h 301083"/>
                    <a:gd name="connsiteX139" fmla="*/ 203279 w 1110367"/>
                    <a:gd name="connsiteY139" fmla="*/ 25409 h 301083"/>
                    <a:gd name="connsiteX140" fmla="*/ 201841 w 1110367"/>
                    <a:gd name="connsiteY140" fmla="*/ 25889 h 301083"/>
                    <a:gd name="connsiteX141" fmla="*/ 186499 w 1110367"/>
                    <a:gd name="connsiteY141" fmla="*/ 29245 h 301083"/>
                    <a:gd name="connsiteX142" fmla="*/ 172116 w 1110367"/>
                    <a:gd name="connsiteY142" fmla="*/ 32601 h 301083"/>
                    <a:gd name="connsiteX143" fmla="*/ 171638 w 1110367"/>
                    <a:gd name="connsiteY143" fmla="*/ 32601 h 301083"/>
                    <a:gd name="connsiteX144" fmla="*/ 168281 w 1110367"/>
                    <a:gd name="connsiteY144" fmla="*/ 33560 h 301083"/>
                    <a:gd name="connsiteX145" fmla="*/ 158692 w 1110367"/>
                    <a:gd name="connsiteY145" fmla="*/ 35958 h 301083"/>
                    <a:gd name="connsiteX146" fmla="*/ 153898 w 1110367"/>
                    <a:gd name="connsiteY146" fmla="*/ 37395 h 301083"/>
                    <a:gd name="connsiteX147" fmla="*/ 146227 w 1110367"/>
                    <a:gd name="connsiteY147" fmla="*/ 39792 h 301083"/>
                    <a:gd name="connsiteX148" fmla="*/ 144309 w 1110367"/>
                    <a:gd name="connsiteY148" fmla="*/ 40272 h 301083"/>
                    <a:gd name="connsiteX149" fmla="*/ 141912 w 1110367"/>
                    <a:gd name="connsiteY149" fmla="*/ 41231 h 301083"/>
                    <a:gd name="connsiteX150" fmla="*/ 133283 w 1110367"/>
                    <a:gd name="connsiteY150" fmla="*/ 44108 h 301083"/>
                    <a:gd name="connsiteX151" fmla="*/ 129447 w 1110367"/>
                    <a:gd name="connsiteY151" fmla="*/ 45546 h 301083"/>
                    <a:gd name="connsiteX152" fmla="*/ 120337 w 1110367"/>
                    <a:gd name="connsiteY152" fmla="*/ 48902 h 301083"/>
                    <a:gd name="connsiteX153" fmla="*/ 118900 w 1110367"/>
                    <a:gd name="connsiteY153" fmla="*/ 49381 h 301083"/>
                    <a:gd name="connsiteX154" fmla="*/ 118420 w 1110367"/>
                    <a:gd name="connsiteY154" fmla="*/ 49381 h 301083"/>
                    <a:gd name="connsiteX155" fmla="*/ 116981 w 1110367"/>
                    <a:gd name="connsiteY155" fmla="*/ 49861 h 301083"/>
                    <a:gd name="connsiteX156" fmla="*/ 110748 w 1110367"/>
                    <a:gd name="connsiteY156" fmla="*/ 52738 h 301083"/>
                    <a:gd name="connsiteX157" fmla="*/ 108351 w 1110367"/>
                    <a:gd name="connsiteY157" fmla="*/ 53696 h 301083"/>
                    <a:gd name="connsiteX158" fmla="*/ 103557 w 1110367"/>
                    <a:gd name="connsiteY158" fmla="*/ 56094 h 301083"/>
                    <a:gd name="connsiteX159" fmla="*/ 101640 w 1110367"/>
                    <a:gd name="connsiteY159" fmla="*/ 57052 h 301083"/>
                    <a:gd name="connsiteX160" fmla="*/ 96845 w 1110367"/>
                    <a:gd name="connsiteY160" fmla="*/ 59929 h 301083"/>
                    <a:gd name="connsiteX161" fmla="*/ 95407 w 1110367"/>
                    <a:gd name="connsiteY161" fmla="*/ 60888 h 301083"/>
                    <a:gd name="connsiteX162" fmla="*/ 94928 w 1110367"/>
                    <a:gd name="connsiteY162" fmla="*/ 60888 h 301083"/>
                    <a:gd name="connsiteX163" fmla="*/ 90134 w 1110367"/>
                    <a:gd name="connsiteY163" fmla="*/ 64244 h 301083"/>
                    <a:gd name="connsiteX164" fmla="*/ 89174 w 1110367"/>
                    <a:gd name="connsiteY164" fmla="*/ 65202 h 301083"/>
                    <a:gd name="connsiteX165" fmla="*/ 85339 w 1110367"/>
                    <a:gd name="connsiteY165" fmla="*/ 68079 h 301083"/>
                    <a:gd name="connsiteX166" fmla="*/ 83901 w 1110367"/>
                    <a:gd name="connsiteY166" fmla="*/ 69518 h 301083"/>
                    <a:gd name="connsiteX167" fmla="*/ 81504 w 1110367"/>
                    <a:gd name="connsiteY167" fmla="*/ 71915 h 301083"/>
                    <a:gd name="connsiteX168" fmla="*/ 80065 w 1110367"/>
                    <a:gd name="connsiteY168" fmla="*/ 73352 h 301083"/>
                    <a:gd name="connsiteX169" fmla="*/ 78148 w 1110367"/>
                    <a:gd name="connsiteY169" fmla="*/ 75750 h 301083"/>
                    <a:gd name="connsiteX170" fmla="*/ 77188 w 1110367"/>
                    <a:gd name="connsiteY170" fmla="*/ 77188 h 301083"/>
                    <a:gd name="connsiteX171" fmla="*/ 75751 w 1110367"/>
                    <a:gd name="connsiteY171" fmla="*/ 79585 h 301083"/>
                    <a:gd name="connsiteX172" fmla="*/ 75271 w 1110367"/>
                    <a:gd name="connsiteY172" fmla="*/ 81024 h 301083"/>
                    <a:gd name="connsiteX173" fmla="*/ 74312 w 1110367"/>
                    <a:gd name="connsiteY173" fmla="*/ 83421 h 301083"/>
                    <a:gd name="connsiteX174" fmla="*/ 73832 w 1110367"/>
                    <a:gd name="connsiteY174" fmla="*/ 84380 h 301083"/>
                    <a:gd name="connsiteX175" fmla="*/ 73354 w 1110367"/>
                    <a:gd name="connsiteY175" fmla="*/ 88215 h 301083"/>
                    <a:gd name="connsiteX176" fmla="*/ 73354 w 1110367"/>
                    <a:gd name="connsiteY176" fmla="*/ 88215 h 301083"/>
                    <a:gd name="connsiteX177" fmla="*/ 72394 w 1110367"/>
                    <a:gd name="connsiteY177" fmla="*/ 112667 h 301083"/>
                    <a:gd name="connsiteX178" fmla="*/ 71435 w 1110367"/>
                    <a:gd name="connsiteY178" fmla="*/ 140953 h 301083"/>
                    <a:gd name="connsiteX179" fmla="*/ 70477 w 1110367"/>
                    <a:gd name="connsiteY179" fmla="*/ 140473 h 301083"/>
                    <a:gd name="connsiteX180" fmla="*/ 63285 w 1110367"/>
                    <a:gd name="connsiteY180" fmla="*/ 137597 h 301083"/>
                    <a:gd name="connsiteX181" fmla="*/ 52258 w 1110367"/>
                    <a:gd name="connsiteY181" fmla="*/ 133282 h 301083"/>
                    <a:gd name="connsiteX182" fmla="*/ 51779 w 1110367"/>
                    <a:gd name="connsiteY182" fmla="*/ 132803 h 301083"/>
                    <a:gd name="connsiteX183" fmla="*/ 41711 w 1110367"/>
                    <a:gd name="connsiteY183" fmla="*/ 128009 h 301083"/>
                    <a:gd name="connsiteX184" fmla="*/ 39793 w 1110367"/>
                    <a:gd name="connsiteY184" fmla="*/ 127050 h 301083"/>
                    <a:gd name="connsiteX185" fmla="*/ 31163 w 1110367"/>
                    <a:gd name="connsiteY185" fmla="*/ 122256 h 301083"/>
                    <a:gd name="connsiteX186" fmla="*/ 29245 w 1110367"/>
                    <a:gd name="connsiteY186" fmla="*/ 120817 h 301083"/>
                    <a:gd name="connsiteX187" fmla="*/ 23492 w 1110367"/>
                    <a:gd name="connsiteY187" fmla="*/ 116981 h 301083"/>
                    <a:gd name="connsiteX188" fmla="*/ 21095 w 1110367"/>
                    <a:gd name="connsiteY188" fmla="*/ 115064 h 301083"/>
                    <a:gd name="connsiteX189" fmla="*/ 16300 w 1110367"/>
                    <a:gd name="connsiteY189" fmla="*/ 111228 h 301083"/>
                    <a:gd name="connsiteX190" fmla="*/ 14862 w 1110367"/>
                    <a:gd name="connsiteY190" fmla="*/ 109790 h 301083"/>
                    <a:gd name="connsiteX191" fmla="*/ 10067 w 1110367"/>
                    <a:gd name="connsiteY191" fmla="*/ 104516 h 301083"/>
                    <a:gd name="connsiteX192" fmla="*/ 9589 w 1110367"/>
                    <a:gd name="connsiteY192" fmla="*/ 103557 h 301083"/>
                    <a:gd name="connsiteX193" fmla="*/ 6712 w 1110367"/>
                    <a:gd name="connsiteY193" fmla="*/ 99243 h 301083"/>
                    <a:gd name="connsiteX194" fmla="*/ 5753 w 1110367"/>
                    <a:gd name="connsiteY194" fmla="*/ 97324 h 301083"/>
                    <a:gd name="connsiteX195" fmla="*/ 4314 w 1110367"/>
                    <a:gd name="connsiteY195" fmla="*/ 93490 h 301083"/>
                    <a:gd name="connsiteX196" fmla="*/ 3836 w 1110367"/>
                    <a:gd name="connsiteY196" fmla="*/ 92051 h 301083"/>
                    <a:gd name="connsiteX197" fmla="*/ 3356 w 1110367"/>
                    <a:gd name="connsiteY197" fmla="*/ 86777 h 301083"/>
                    <a:gd name="connsiteX198" fmla="*/ 0 w 1110367"/>
                    <a:gd name="connsiteY198" fmla="*/ 185061 h 301083"/>
                    <a:gd name="connsiteX199" fmla="*/ 479 w 1110367"/>
                    <a:gd name="connsiteY199" fmla="*/ 190335 h 301083"/>
                    <a:gd name="connsiteX200" fmla="*/ 959 w 1110367"/>
                    <a:gd name="connsiteY200" fmla="*/ 191774 h 301083"/>
                    <a:gd name="connsiteX201" fmla="*/ 2397 w 1110367"/>
                    <a:gd name="connsiteY201" fmla="*/ 195608 h 301083"/>
                    <a:gd name="connsiteX202" fmla="*/ 3356 w 1110367"/>
                    <a:gd name="connsiteY202" fmla="*/ 197526 h 301083"/>
                    <a:gd name="connsiteX203" fmla="*/ 6233 w 1110367"/>
                    <a:gd name="connsiteY203" fmla="*/ 201841 h 301083"/>
                    <a:gd name="connsiteX204" fmla="*/ 6712 w 1110367"/>
                    <a:gd name="connsiteY204" fmla="*/ 202800 h 301083"/>
                    <a:gd name="connsiteX205" fmla="*/ 11506 w 1110367"/>
                    <a:gd name="connsiteY205" fmla="*/ 208074 h 301083"/>
                    <a:gd name="connsiteX206" fmla="*/ 12944 w 1110367"/>
                    <a:gd name="connsiteY206" fmla="*/ 209512 h 301083"/>
                    <a:gd name="connsiteX207" fmla="*/ 17739 w 1110367"/>
                    <a:gd name="connsiteY207" fmla="*/ 213348 h 301083"/>
                    <a:gd name="connsiteX208" fmla="*/ 20136 w 1110367"/>
                    <a:gd name="connsiteY208" fmla="*/ 215265 h 301083"/>
                    <a:gd name="connsiteX209" fmla="*/ 25889 w 1110367"/>
                    <a:gd name="connsiteY209" fmla="*/ 219101 h 301083"/>
                    <a:gd name="connsiteX210" fmla="*/ 27807 w 1110367"/>
                    <a:gd name="connsiteY210" fmla="*/ 220540 h 301083"/>
                    <a:gd name="connsiteX211" fmla="*/ 28766 w 1110367"/>
                    <a:gd name="connsiteY211" fmla="*/ 221018 h 301083"/>
                    <a:gd name="connsiteX212" fmla="*/ 36916 w 1110367"/>
                    <a:gd name="connsiteY212" fmla="*/ 225334 h 301083"/>
                    <a:gd name="connsiteX213" fmla="*/ 38833 w 1110367"/>
                    <a:gd name="connsiteY213" fmla="*/ 226292 h 301083"/>
                    <a:gd name="connsiteX214" fmla="*/ 48902 w 1110367"/>
                    <a:gd name="connsiteY214" fmla="*/ 231087 h 301083"/>
                    <a:gd name="connsiteX215" fmla="*/ 49382 w 1110367"/>
                    <a:gd name="connsiteY215" fmla="*/ 231566 h 301083"/>
                    <a:gd name="connsiteX216" fmla="*/ 57532 w 1110367"/>
                    <a:gd name="connsiteY216" fmla="*/ 234923 h 301083"/>
                    <a:gd name="connsiteX217" fmla="*/ 59929 w 1110367"/>
                    <a:gd name="connsiteY217" fmla="*/ 235881 h 301083"/>
                    <a:gd name="connsiteX218" fmla="*/ 67121 w 1110367"/>
                    <a:gd name="connsiteY218" fmla="*/ 238757 h 301083"/>
                    <a:gd name="connsiteX219" fmla="*/ 74312 w 1110367"/>
                    <a:gd name="connsiteY219" fmla="*/ 241634 h 301083"/>
                    <a:gd name="connsiteX220" fmla="*/ 82462 w 1110367"/>
                    <a:gd name="connsiteY220" fmla="*/ 244511 h 301083"/>
                    <a:gd name="connsiteX221" fmla="*/ 87737 w 1110367"/>
                    <a:gd name="connsiteY221" fmla="*/ 246428 h 301083"/>
                    <a:gd name="connsiteX222" fmla="*/ 90613 w 1110367"/>
                    <a:gd name="connsiteY222" fmla="*/ 247387 h 301083"/>
                    <a:gd name="connsiteX223" fmla="*/ 97325 w 1110367"/>
                    <a:gd name="connsiteY223" fmla="*/ 249306 h 301083"/>
                    <a:gd name="connsiteX224" fmla="*/ 107393 w 1110367"/>
                    <a:gd name="connsiteY224" fmla="*/ 252181 h 301083"/>
                    <a:gd name="connsiteX225" fmla="*/ 115064 w 1110367"/>
                    <a:gd name="connsiteY225" fmla="*/ 254100 h 301083"/>
                    <a:gd name="connsiteX226" fmla="*/ 119858 w 1110367"/>
                    <a:gd name="connsiteY226" fmla="*/ 255537 h 301083"/>
                    <a:gd name="connsiteX227" fmla="*/ 126091 w 1110367"/>
                    <a:gd name="connsiteY227" fmla="*/ 256976 h 301083"/>
                    <a:gd name="connsiteX228" fmla="*/ 133283 w 1110367"/>
                    <a:gd name="connsiteY228" fmla="*/ 258894 h 301083"/>
                    <a:gd name="connsiteX229" fmla="*/ 146706 w 1110367"/>
                    <a:gd name="connsiteY229" fmla="*/ 261770 h 301083"/>
                    <a:gd name="connsiteX230" fmla="*/ 152939 w 1110367"/>
                    <a:gd name="connsiteY230" fmla="*/ 263209 h 301083"/>
                    <a:gd name="connsiteX231" fmla="*/ 154857 w 1110367"/>
                    <a:gd name="connsiteY231" fmla="*/ 263689 h 301083"/>
                    <a:gd name="connsiteX232" fmla="*/ 174035 w 1110367"/>
                    <a:gd name="connsiteY232" fmla="*/ 267523 h 301083"/>
                    <a:gd name="connsiteX233" fmla="*/ 175472 w 1110367"/>
                    <a:gd name="connsiteY233" fmla="*/ 268003 h 301083"/>
                    <a:gd name="connsiteX234" fmla="*/ 193691 w 1110367"/>
                    <a:gd name="connsiteY234" fmla="*/ 271359 h 301083"/>
                    <a:gd name="connsiteX235" fmla="*/ 198006 w 1110367"/>
                    <a:gd name="connsiteY235" fmla="*/ 272317 h 301083"/>
                    <a:gd name="connsiteX236" fmla="*/ 219101 w 1110367"/>
                    <a:gd name="connsiteY236" fmla="*/ 275674 h 301083"/>
                    <a:gd name="connsiteX237" fmla="*/ 225813 w 1110367"/>
                    <a:gd name="connsiteY237" fmla="*/ 276633 h 301083"/>
                    <a:gd name="connsiteX238" fmla="*/ 236840 w 1110367"/>
                    <a:gd name="connsiteY238" fmla="*/ 278072 h 301083"/>
                    <a:gd name="connsiteX239" fmla="*/ 240196 w 1110367"/>
                    <a:gd name="connsiteY239" fmla="*/ 278550 h 301083"/>
                    <a:gd name="connsiteX240" fmla="*/ 253141 w 1110367"/>
                    <a:gd name="connsiteY240" fmla="*/ 280469 h 301083"/>
                    <a:gd name="connsiteX241" fmla="*/ 264167 w 1110367"/>
                    <a:gd name="connsiteY241" fmla="*/ 281906 h 301083"/>
                    <a:gd name="connsiteX242" fmla="*/ 277592 w 1110367"/>
                    <a:gd name="connsiteY242" fmla="*/ 283345 h 301083"/>
                    <a:gd name="connsiteX243" fmla="*/ 286222 w 1110367"/>
                    <a:gd name="connsiteY243" fmla="*/ 284303 h 301083"/>
                    <a:gd name="connsiteX244" fmla="*/ 288619 w 1110367"/>
                    <a:gd name="connsiteY244" fmla="*/ 284783 h 301083"/>
                    <a:gd name="connsiteX245" fmla="*/ 312111 w 1110367"/>
                    <a:gd name="connsiteY245" fmla="*/ 287180 h 301083"/>
                    <a:gd name="connsiteX246" fmla="*/ 315468 w 1110367"/>
                    <a:gd name="connsiteY246" fmla="*/ 287660 h 301083"/>
                    <a:gd name="connsiteX247" fmla="*/ 342795 w 1110367"/>
                    <a:gd name="connsiteY247" fmla="*/ 290536 h 301083"/>
                    <a:gd name="connsiteX248" fmla="*/ 344234 w 1110367"/>
                    <a:gd name="connsiteY248" fmla="*/ 290536 h 301083"/>
                    <a:gd name="connsiteX249" fmla="*/ 348068 w 1110367"/>
                    <a:gd name="connsiteY249" fmla="*/ 291016 h 301083"/>
                    <a:gd name="connsiteX250" fmla="*/ 379711 w 1110367"/>
                    <a:gd name="connsiteY250" fmla="*/ 293413 h 301083"/>
                    <a:gd name="connsiteX251" fmla="*/ 386903 w 1110367"/>
                    <a:gd name="connsiteY251" fmla="*/ 293892 h 301083"/>
                    <a:gd name="connsiteX252" fmla="*/ 422380 w 1110367"/>
                    <a:gd name="connsiteY252" fmla="*/ 296289 h 301083"/>
                    <a:gd name="connsiteX253" fmla="*/ 424778 w 1110367"/>
                    <a:gd name="connsiteY253" fmla="*/ 296289 h 301083"/>
                    <a:gd name="connsiteX254" fmla="*/ 431010 w 1110367"/>
                    <a:gd name="connsiteY254" fmla="*/ 296769 h 301083"/>
                    <a:gd name="connsiteX255" fmla="*/ 453065 w 1110367"/>
                    <a:gd name="connsiteY255" fmla="*/ 297728 h 301083"/>
                    <a:gd name="connsiteX256" fmla="*/ 463132 w 1110367"/>
                    <a:gd name="connsiteY256" fmla="*/ 298208 h 301083"/>
                    <a:gd name="connsiteX257" fmla="*/ 486625 w 1110367"/>
                    <a:gd name="connsiteY257" fmla="*/ 299166 h 301083"/>
                    <a:gd name="connsiteX258" fmla="*/ 493817 w 1110367"/>
                    <a:gd name="connsiteY258" fmla="*/ 299646 h 301083"/>
                    <a:gd name="connsiteX259" fmla="*/ 524500 w 1110367"/>
                    <a:gd name="connsiteY259" fmla="*/ 300605 h 301083"/>
                    <a:gd name="connsiteX260" fmla="*/ 531692 w 1110367"/>
                    <a:gd name="connsiteY260" fmla="*/ 300605 h 301083"/>
                    <a:gd name="connsiteX261" fmla="*/ 555663 w 1110367"/>
                    <a:gd name="connsiteY261" fmla="*/ 301083 h 301083"/>
                    <a:gd name="connsiteX262" fmla="*/ 565732 w 1110367"/>
                    <a:gd name="connsiteY262" fmla="*/ 301083 h 301083"/>
                    <a:gd name="connsiteX263" fmla="*/ 587785 w 1110367"/>
                    <a:gd name="connsiteY263" fmla="*/ 301083 h 301083"/>
                    <a:gd name="connsiteX264" fmla="*/ 597374 w 1110367"/>
                    <a:gd name="connsiteY264" fmla="*/ 301083 h 301083"/>
                    <a:gd name="connsiteX265" fmla="*/ 626620 w 1110367"/>
                    <a:gd name="connsiteY265" fmla="*/ 300605 h 301083"/>
                    <a:gd name="connsiteX266" fmla="*/ 628058 w 1110367"/>
                    <a:gd name="connsiteY266" fmla="*/ 300605 h 301083"/>
                    <a:gd name="connsiteX267" fmla="*/ 658742 w 1110367"/>
                    <a:gd name="connsiteY267" fmla="*/ 300125 h 301083"/>
                    <a:gd name="connsiteX268" fmla="*/ 667851 w 1110367"/>
                    <a:gd name="connsiteY268" fmla="*/ 299646 h 301083"/>
                    <a:gd name="connsiteX269" fmla="*/ 689426 w 1110367"/>
                    <a:gd name="connsiteY269" fmla="*/ 298686 h 301083"/>
                    <a:gd name="connsiteX270" fmla="*/ 694699 w 1110367"/>
                    <a:gd name="connsiteY270" fmla="*/ 298686 h 301083"/>
                    <a:gd name="connsiteX271" fmla="*/ 698535 w 1110367"/>
                    <a:gd name="connsiteY271" fmla="*/ 298686 h 301083"/>
                    <a:gd name="connsiteX272" fmla="*/ 734012 w 1110367"/>
                    <a:gd name="connsiteY272" fmla="*/ 296769 h 301083"/>
                    <a:gd name="connsiteX273" fmla="*/ 738807 w 1110367"/>
                    <a:gd name="connsiteY273" fmla="*/ 296289 h 301083"/>
                    <a:gd name="connsiteX274" fmla="*/ 770930 w 1110367"/>
                    <a:gd name="connsiteY274" fmla="*/ 294372 h 301083"/>
                    <a:gd name="connsiteX275" fmla="*/ 775244 w 1110367"/>
                    <a:gd name="connsiteY275" fmla="*/ 293892 h 301083"/>
                    <a:gd name="connsiteX276" fmla="*/ 778121 w 1110367"/>
                    <a:gd name="connsiteY276" fmla="*/ 293892 h 301083"/>
                    <a:gd name="connsiteX277" fmla="*/ 801133 w 1110367"/>
                    <a:gd name="connsiteY277" fmla="*/ 291975 h 301083"/>
                    <a:gd name="connsiteX278" fmla="*/ 805449 w 1110367"/>
                    <a:gd name="connsiteY278" fmla="*/ 291495 h 301083"/>
                    <a:gd name="connsiteX279" fmla="*/ 831818 w 1110367"/>
                    <a:gd name="connsiteY279" fmla="*/ 289098 h 301083"/>
                    <a:gd name="connsiteX280" fmla="*/ 833735 w 1110367"/>
                    <a:gd name="connsiteY280" fmla="*/ 289098 h 301083"/>
                    <a:gd name="connsiteX281" fmla="*/ 841885 w 1110367"/>
                    <a:gd name="connsiteY281" fmla="*/ 288139 h 301083"/>
                    <a:gd name="connsiteX282" fmla="*/ 855309 w 1110367"/>
                    <a:gd name="connsiteY282" fmla="*/ 286700 h 301083"/>
                    <a:gd name="connsiteX283" fmla="*/ 865378 w 1110367"/>
                    <a:gd name="connsiteY283" fmla="*/ 285263 h 301083"/>
                    <a:gd name="connsiteX284" fmla="*/ 878322 w 1110367"/>
                    <a:gd name="connsiteY284" fmla="*/ 283825 h 301083"/>
                    <a:gd name="connsiteX285" fmla="*/ 881199 w 1110367"/>
                    <a:gd name="connsiteY285" fmla="*/ 283345 h 301083"/>
                    <a:gd name="connsiteX286" fmla="*/ 889828 w 1110367"/>
                    <a:gd name="connsiteY286" fmla="*/ 281906 h 301083"/>
                    <a:gd name="connsiteX287" fmla="*/ 899897 w 1110367"/>
                    <a:gd name="connsiteY287" fmla="*/ 280469 h 301083"/>
                    <a:gd name="connsiteX288" fmla="*/ 911403 w 1110367"/>
                    <a:gd name="connsiteY288" fmla="*/ 278550 h 301083"/>
                    <a:gd name="connsiteX289" fmla="*/ 920992 w 1110367"/>
                    <a:gd name="connsiteY289" fmla="*/ 277112 h 301083"/>
                    <a:gd name="connsiteX290" fmla="*/ 922910 w 1110367"/>
                    <a:gd name="connsiteY290" fmla="*/ 276633 h 301083"/>
                    <a:gd name="connsiteX291" fmla="*/ 932499 w 1110367"/>
                    <a:gd name="connsiteY291" fmla="*/ 274715 h 301083"/>
                    <a:gd name="connsiteX292" fmla="*/ 940649 w 1110367"/>
                    <a:gd name="connsiteY292" fmla="*/ 273277 h 301083"/>
                    <a:gd name="connsiteX293" fmla="*/ 953115 w 1110367"/>
                    <a:gd name="connsiteY293" fmla="*/ 270880 h 301083"/>
                    <a:gd name="connsiteX294" fmla="*/ 959826 w 1110367"/>
                    <a:gd name="connsiteY294" fmla="*/ 269442 h 301083"/>
                    <a:gd name="connsiteX295" fmla="*/ 960306 w 1110367"/>
                    <a:gd name="connsiteY295" fmla="*/ 269442 h 301083"/>
                    <a:gd name="connsiteX296" fmla="*/ 977565 w 1110367"/>
                    <a:gd name="connsiteY296" fmla="*/ 265606 h 301083"/>
                    <a:gd name="connsiteX297" fmla="*/ 993866 w 1110367"/>
                    <a:gd name="connsiteY297" fmla="*/ 261770 h 301083"/>
                    <a:gd name="connsiteX298" fmla="*/ 994345 w 1110367"/>
                    <a:gd name="connsiteY298" fmla="*/ 261770 h 301083"/>
                    <a:gd name="connsiteX299" fmla="*/ 998181 w 1110367"/>
                    <a:gd name="connsiteY299" fmla="*/ 260811 h 301083"/>
                    <a:gd name="connsiteX300" fmla="*/ 1009208 w 1110367"/>
                    <a:gd name="connsiteY300" fmla="*/ 257934 h 301083"/>
                    <a:gd name="connsiteX301" fmla="*/ 1014481 w 1110367"/>
                    <a:gd name="connsiteY301" fmla="*/ 256497 h 301083"/>
                    <a:gd name="connsiteX302" fmla="*/ 1023591 w 1110367"/>
                    <a:gd name="connsiteY302" fmla="*/ 254100 h 301083"/>
                    <a:gd name="connsiteX303" fmla="*/ 1025988 w 1110367"/>
                    <a:gd name="connsiteY303" fmla="*/ 253620 h 301083"/>
                    <a:gd name="connsiteX304" fmla="*/ 1028864 w 1110367"/>
                    <a:gd name="connsiteY304" fmla="*/ 252661 h 301083"/>
                    <a:gd name="connsiteX305" fmla="*/ 1038933 w 1110367"/>
                    <a:gd name="connsiteY305" fmla="*/ 249306 h 301083"/>
                    <a:gd name="connsiteX306" fmla="*/ 1043247 w 1110367"/>
                    <a:gd name="connsiteY306" fmla="*/ 247867 h 301083"/>
                    <a:gd name="connsiteX307" fmla="*/ 1053796 w 1110367"/>
                    <a:gd name="connsiteY307" fmla="*/ 244031 h 301083"/>
                    <a:gd name="connsiteX308" fmla="*/ 1055233 w 1110367"/>
                    <a:gd name="connsiteY308" fmla="*/ 243551 h 301083"/>
                    <a:gd name="connsiteX309" fmla="*/ 1055713 w 1110367"/>
                    <a:gd name="connsiteY309" fmla="*/ 243551 h 301083"/>
                    <a:gd name="connsiteX310" fmla="*/ 1057151 w 1110367"/>
                    <a:gd name="connsiteY310" fmla="*/ 243073 h 301083"/>
                    <a:gd name="connsiteX311" fmla="*/ 1064343 w 1110367"/>
                    <a:gd name="connsiteY311" fmla="*/ 240196 h 301083"/>
                    <a:gd name="connsiteX312" fmla="*/ 1067219 w 1110367"/>
                    <a:gd name="connsiteY312" fmla="*/ 238757 h 301083"/>
                    <a:gd name="connsiteX313" fmla="*/ 1072493 w 1110367"/>
                    <a:gd name="connsiteY313" fmla="*/ 235881 h 301083"/>
                    <a:gd name="connsiteX314" fmla="*/ 1074890 w 1110367"/>
                    <a:gd name="connsiteY314" fmla="*/ 234443 h 301083"/>
                    <a:gd name="connsiteX315" fmla="*/ 1080165 w 1110367"/>
                    <a:gd name="connsiteY315" fmla="*/ 231566 h 301083"/>
                    <a:gd name="connsiteX316" fmla="*/ 1081602 w 1110367"/>
                    <a:gd name="connsiteY316" fmla="*/ 230607 h 301083"/>
                    <a:gd name="connsiteX317" fmla="*/ 1082082 w 1110367"/>
                    <a:gd name="connsiteY317" fmla="*/ 230607 h 301083"/>
                    <a:gd name="connsiteX318" fmla="*/ 1087835 w 1110367"/>
                    <a:gd name="connsiteY318" fmla="*/ 226771 h 301083"/>
                    <a:gd name="connsiteX319" fmla="*/ 1088793 w 1110367"/>
                    <a:gd name="connsiteY319" fmla="*/ 225813 h 301083"/>
                    <a:gd name="connsiteX320" fmla="*/ 1093109 w 1110367"/>
                    <a:gd name="connsiteY320" fmla="*/ 222457 h 301083"/>
                    <a:gd name="connsiteX321" fmla="*/ 1095506 w 1110367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3">
                      <a:moveTo>
                        <a:pt x="1095506" y="220540"/>
                      </a:moveTo>
                      <a:cubicBezTo>
                        <a:pt x="1096465" y="219580"/>
                        <a:pt x="1097423" y="218621"/>
                        <a:pt x="1098382" y="217662"/>
                      </a:cubicBezTo>
                      <a:cubicBezTo>
                        <a:pt x="1098862" y="217183"/>
                        <a:pt x="1099342" y="216704"/>
                        <a:pt x="1099821" y="216224"/>
                      </a:cubicBezTo>
                      <a:cubicBezTo>
                        <a:pt x="1100779" y="215265"/>
                        <a:pt x="1101259" y="214307"/>
                        <a:pt x="1101739" y="213827"/>
                      </a:cubicBezTo>
                      <a:cubicBezTo>
                        <a:pt x="1102218" y="213348"/>
                        <a:pt x="1102698" y="212868"/>
                        <a:pt x="1102698" y="212388"/>
                      </a:cubicBezTo>
                      <a:cubicBezTo>
                        <a:pt x="1103176" y="211430"/>
                        <a:pt x="1103656" y="210471"/>
                        <a:pt x="1104136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3" y="204718"/>
                        <a:pt x="1106533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31" y="108351"/>
                        <a:pt x="1108931" y="109310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7"/>
                      </a:cubicBezTo>
                      <a:cubicBezTo>
                        <a:pt x="1107012" y="112667"/>
                        <a:pt x="1106533" y="113626"/>
                        <a:pt x="1106053" y="114104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899"/>
                        <a:pt x="1101739" y="119379"/>
                      </a:cubicBezTo>
                      <a:cubicBezTo>
                        <a:pt x="1100779" y="120337"/>
                        <a:pt x="1099821" y="121296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3"/>
                      </a:cubicBezTo>
                      <a:cubicBezTo>
                        <a:pt x="1095985" y="124653"/>
                        <a:pt x="1094548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50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9" y="132803"/>
                        <a:pt x="1084479" y="133282"/>
                      </a:cubicBezTo>
                      <a:cubicBezTo>
                        <a:pt x="1082562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7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6" y="140953"/>
                        <a:pt x="1069616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7"/>
                        <a:pt x="1060027" y="145267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10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5" y="89174"/>
                      </a:cubicBezTo>
                      <a:cubicBezTo>
                        <a:pt x="1036536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4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2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9" y="57052"/>
                        <a:pt x="990509" y="56572"/>
                        <a:pt x="989551" y="56572"/>
                      </a:cubicBezTo>
                      <a:cubicBezTo>
                        <a:pt x="989072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3" y="52258"/>
                        <a:pt x="977086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100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4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3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8" y="32122"/>
                        <a:pt x="905650" y="31642"/>
                      </a:cubicBezTo>
                      <a:cubicBezTo>
                        <a:pt x="905171" y="31642"/>
                        <a:pt x="904691" y="31642"/>
                        <a:pt x="904211" y="31163"/>
                      </a:cubicBezTo>
                      <a:cubicBezTo>
                        <a:pt x="898938" y="30203"/>
                        <a:pt x="893185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4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31" y="22053"/>
                        <a:pt x="849076" y="21095"/>
                      </a:cubicBezTo>
                      <a:cubicBezTo>
                        <a:pt x="847159" y="20615"/>
                        <a:pt x="845242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90" y="14862"/>
                        <a:pt x="797777" y="13903"/>
                        <a:pt x="790586" y="13423"/>
                      </a:cubicBezTo>
                      <a:cubicBezTo>
                        <a:pt x="790107" y="13423"/>
                        <a:pt x="790107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4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9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6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0" y="959"/>
                        <a:pt x="607922" y="959"/>
                      </a:cubicBezTo>
                      <a:cubicBezTo>
                        <a:pt x="599292" y="479"/>
                        <a:pt x="590182" y="479"/>
                        <a:pt x="581553" y="479"/>
                      </a:cubicBezTo>
                      <a:cubicBezTo>
                        <a:pt x="579156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2" y="3356"/>
                      </a:cubicBezTo>
                      <a:cubicBezTo>
                        <a:pt x="385464" y="3835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6"/>
                        <a:pt x="297728" y="11026"/>
                      </a:cubicBezTo>
                      <a:cubicBezTo>
                        <a:pt x="293893" y="11506"/>
                        <a:pt x="290536" y="11986"/>
                        <a:pt x="286702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30" y="15820"/>
                        <a:pt x="260333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50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8" y="25409"/>
                        <a:pt x="203279" y="25409"/>
                      </a:cubicBezTo>
                      <a:cubicBezTo>
                        <a:pt x="202801" y="25409"/>
                        <a:pt x="202321" y="25409"/>
                        <a:pt x="201841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8" y="32601"/>
                        <a:pt x="171638" y="32601"/>
                      </a:cubicBezTo>
                      <a:cubicBezTo>
                        <a:pt x="170678" y="33080"/>
                        <a:pt x="169240" y="33080"/>
                        <a:pt x="168281" y="33560"/>
                      </a:cubicBezTo>
                      <a:cubicBezTo>
                        <a:pt x="164925" y="34519"/>
                        <a:pt x="162049" y="34998"/>
                        <a:pt x="158692" y="35958"/>
                      </a:cubicBezTo>
                      <a:cubicBezTo>
                        <a:pt x="157255" y="36436"/>
                        <a:pt x="155336" y="36916"/>
                        <a:pt x="153898" y="37395"/>
                      </a:cubicBezTo>
                      <a:cubicBezTo>
                        <a:pt x="151022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09" y="40272"/>
                      </a:cubicBezTo>
                      <a:cubicBezTo>
                        <a:pt x="143350" y="40752"/>
                        <a:pt x="142871" y="40752"/>
                        <a:pt x="141912" y="41231"/>
                      </a:cubicBezTo>
                      <a:cubicBezTo>
                        <a:pt x="139036" y="42189"/>
                        <a:pt x="136159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0" y="49381"/>
                      </a:cubicBezTo>
                      <a:cubicBezTo>
                        <a:pt x="117940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48" y="52738"/>
                      </a:cubicBezTo>
                      <a:cubicBezTo>
                        <a:pt x="109790" y="53216"/>
                        <a:pt x="109311" y="53696"/>
                        <a:pt x="108351" y="53696"/>
                      </a:cubicBezTo>
                      <a:cubicBezTo>
                        <a:pt x="106914" y="54655"/>
                        <a:pt x="104996" y="55135"/>
                        <a:pt x="103557" y="56094"/>
                      </a:cubicBezTo>
                      <a:cubicBezTo>
                        <a:pt x="103078" y="56572"/>
                        <a:pt x="102120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5" y="60408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1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7" y="66161"/>
                        <a:pt x="86777" y="67121"/>
                        <a:pt x="85339" y="68079"/>
                      </a:cubicBezTo>
                      <a:cubicBezTo>
                        <a:pt x="84860" y="68558"/>
                        <a:pt x="84380" y="69038"/>
                        <a:pt x="83901" y="69518"/>
                      </a:cubicBezTo>
                      <a:cubicBezTo>
                        <a:pt x="82942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5" y="72874"/>
                        <a:pt x="80065" y="73352"/>
                      </a:cubicBezTo>
                      <a:cubicBezTo>
                        <a:pt x="79585" y="74312"/>
                        <a:pt x="78627" y="74791"/>
                        <a:pt x="78148" y="75750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7"/>
                        <a:pt x="76230" y="78627"/>
                        <a:pt x="75751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9" y="133282"/>
                        <a:pt x="51779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3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5" y="121296"/>
                        <a:pt x="29245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1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0" y="100681"/>
                        <a:pt x="6712" y="99243"/>
                      </a:cubicBezTo>
                      <a:cubicBezTo>
                        <a:pt x="6233" y="98763"/>
                        <a:pt x="6233" y="98284"/>
                        <a:pt x="5753" y="97324"/>
                      </a:cubicBezTo>
                      <a:cubicBezTo>
                        <a:pt x="5273" y="95887"/>
                        <a:pt x="4794" y="94927"/>
                        <a:pt x="4314" y="93490"/>
                      </a:cubicBezTo>
                      <a:cubicBezTo>
                        <a:pt x="4314" y="93010"/>
                        <a:pt x="3836" y="92530"/>
                        <a:pt x="3836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79" y="190335"/>
                      </a:cubicBezTo>
                      <a:cubicBezTo>
                        <a:pt x="479" y="190814"/>
                        <a:pt x="959" y="191294"/>
                        <a:pt x="959" y="191774"/>
                      </a:cubicBezTo>
                      <a:cubicBezTo>
                        <a:pt x="1439" y="193211"/>
                        <a:pt x="1917" y="194171"/>
                        <a:pt x="2397" y="195608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2"/>
                        <a:pt x="6233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0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3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1"/>
                        <a:pt x="82462" y="244511"/>
                      </a:cubicBezTo>
                      <a:cubicBezTo>
                        <a:pt x="84380" y="244990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8" y="263689"/>
                        <a:pt x="154857" y="263689"/>
                      </a:cubicBezTo>
                      <a:cubicBezTo>
                        <a:pt x="161089" y="265126"/>
                        <a:pt x="167322" y="266086"/>
                        <a:pt x="174035" y="267523"/>
                      </a:cubicBezTo>
                      <a:cubicBezTo>
                        <a:pt x="174513" y="267523"/>
                        <a:pt x="174993" y="267523"/>
                        <a:pt x="175472" y="268003"/>
                      </a:cubicBezTo>
                      <a:cubicBezTo>
                        <a:pt x="181226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6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70" y="277112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6" y="280947"/>
                        <a:pt x="260333" y="281427"/>
                        <a:pt x="264167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90" y="285742"/>
                        <a:pt x="303961" y="286700"/>
                        <a:pt x="312111" y="287180"/>
                      </a:cubicBezTo>
                      <a:cubicBezTo>
                        <a:pt x="313070" y="287180"/>
                        <a:pt x="314508" y="287660"/>
                        <a:pt x="315468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4" y="290536"/>
                      </a:cubicBezTo>
                      <a:cubicBezTo>
                        <a:pt x="345671" y="290536"/>
                        <a:pt x="346631" y="290536"/>
                        <a:pt x="348068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09" y="294852"/>
                        <a:pt x="410395" y="295330"/>
                        <a:pt x="422380" y="296289"/>
                      </a:cubicBezTo>
                      <a:cubicBezTo>
                        <a:pt x="423340" y="296289"/>
                        <a:pt x="424299" y="296289"/>
                        <a:pt x="424778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3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3"/>
                        <a:pt x="555663" y="301083"/>
                      </a:cubicBezTo>
                      <a:cubicBezTo>
                        <a:pt x="559019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4" y="301083"/>
                        <a:pt x="587785" y="301083"/>
                      </a:cubicBezTo>
                      <a:cubicBezTo>
                        <a:pt x="591142" y="301083"/>
                        <a:pt x="594018" y="301083"/>
                        <a:pt x="597374" y="301083"/>
                      </a:cubicBezTo>
                      <a:cubicBezTo>
                        <a:pt x="606962" y="301083"/>
                        <a:pt x="617031" y="301083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3" y="298686"/>
                        <a:pt x="693261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9" y="296769"/>
                        <a:pt x="738807" y="296289"/>
                      </a:cubicBezTo>
                      <a:cubicBezTo>
                        <a:pt x="749834" y="295810"/>
                        <a:pt x="760381" y="294852"/>
                        <a:pt x="770930" y="294372"/>
                      </a:cubicBezTo>
                      <a:cubicBezTo>
                        <a:pt x="772367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1" y="293892"/>
                        <a:pt x="778121" y="293892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6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5" y="286222"/>
                        <a:pt x="862022" y="285742"/>
                        <a:pt x="865378" y="285263"/>
                      </a:cubicBezTo>
                      <a:cubicBezTo>
                        <a:pt x="869692" y="284783"/>
                        <a:pt x="874008" y="284303"/>
                        <a:pt x="878322" y="283825"/>
                      </a:cubicBezTo>
                      <a:cubicBezTo>
                        <a:pt x="879281" y="283825"/>
                        <a:pt x="880240" y="283825"/>
                        <a:pt x="881199" y="283345"/>
                      </a:cubicBezTo>
                      <a:cubicBezTo>
                        <a:pt x="884075" y="282866"/>
                        <a:pt x="886952" y="282386"/>
                        <a:pt x="889828" y="281906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09"/>
                        <a:pt x="911403" y="278550"/>
                      </a:cubicBezTo>
                      <a:cubicBezTo>
                        <a:pt x="914760" y="278072"/>
                        <a:pt x="917636" y="277592"/>
                        <a:pt x="920992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5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7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5" y="257456"/>
                        <a:pt x="1013044" y="256976"/>
                        <a:pt x="1014481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30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4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6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6" y="244031"/>
                      </a:cubicBezTo>
                      <a:cubicBezTo>
                        <a:pt x="1054274" y="244031"/>
                        <a:pt x="1054754" y="243551"/>
                        <a:pt x="1055233" y="243551"/>
                      </a:cubicBezTo>
                      <a:cubicBezTo>
                        <a:pt x="1055233" y="243551"/>
                        <a:pt x="1055713" y="243551"/>
                        <a:pt x="1055713" y="243551"/>
                      </a:cubicBezTo>
                      <a:cubicBezTo>
                        <a:pt x="1056193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5" y="231566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315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8" y="221498"/>
                        <a:pt x="1095026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id="{F41E42E6-0A07-482C-9893-A840DCF40B41}"/>
                    </a:ext>
                  </a:extLst>
                </p:cNvPr>
                <p:cNvSpPr/>
                <p:nvPr/>
              </p:nvSpPr>
              <p:spPr>
                <a:xfrm>
                  <a:off x="12922177" y="12039719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1 w 503884"/>
                    <a:gd name="connsiteY39" fmla="*/ 159652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89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9" y="103557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2" y="108351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7" y="112187"/>
                        <a:pt x="31163" y="113146"/>
                        <a:pt x="34519" y="114105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8" y="116503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6" y="118900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4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1" y="130886"/>
                        <a:pt x="114584" y="132323"/>
                        <a:pt x="120817" y="133283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3"/>
                        <a:pt x="175952" y="141912"/>
                        <a:pt x="180266" y="142392"/>
                      </a:cubicBezTo>
                      <a:cubicBezTo>
                        <a:pt x="184102" y="142871"/>
                        <a:pt x="187458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9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5" y="147666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1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39"/>
                      </a:cubicBezTo>
                      <a:cubicBezTo>
                        <a:pt x="285742" y="153898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9"/>
                        <a:pt x="441558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57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E6110C60-87E9-48D0-89DC-64075E3EC0C2}"/>
                    </a:ext>
                  </a:extLst>
                </p:cNvPr>
                <p:cNvSpPr/>
                <p:nvPr/>
              </p:nvSpPr>
              <p:spPr>
                <a:xfrm>
                  <a:off x="12921918" y="11901465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8 h 188771"/>
                    <a:gd name="connsiteX7" fmla="*/ 347849 w 966097"/>
                    <a:gd name="connsiteY7" fmla="*/ 83119 h 188771"/>
                    <a:gd name="connsiteX8" fmla="*/ 350724 w 966097"/>
                    <a:gd name="connsiteY8" fmla="*/ 65859 h 188771"/>
                    <a:gd name="connsiteX9" fmla="*/ 413051 w 966097"/>
                    <a:gd name="connsiteY9" fmla="*/ 58668 h 188771"/>
                    <a:gd name="connsiteX10" fmla="*/ 420722 w 966097"/>
                    <a:gd name="connsiteY10" fmla="*/ 59626 h 188771"/>
                    <a:gd name="connsiteX11" fmla="*/ 453324 w 966097"/>
                    <a:gd name="connsiteY11" fmla="*/ 65380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49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2 w 966097"/>
                    <a:gd name="connsiteY16" fmla="*/ 50997 h 188771"/>
                    <a:gd name="connsiteX17" fmla="*/ 279769 w 966097"/>
                    <a:gd name="connsiteY17" fmla="*/ 61065 h 188771"/>
                    <a:gd name="connsiteX18" fmla="*/ 278809 w 966097"/>
                    <a:gd name="connsiteY18" fmla="*/ 103255 h 188771"/>
                    <a:gd name="connsiteX19" fmla="*/ 636467 w 966097"/>
                    <a:gd name="connsiteY19" fmla="*/ 106132 h 188771"/>
                    <a:gd name="connsiteX20" fmla="*/ 633112 w 966097"/>
                    <a:gd name="connsiteY20" fmla="*/ 123391 h 188771"/>
                    <a:gd name="connsiteX21" fmla="*/ 559278 w 966097"/>
                    <a:gd name="connsiteY21" fmla="*/ 133460 h 188771"/>
                    <a:gd name="connsiteX22" fmla="*/ 532909 w 966097"/>
                    <a:gd name="connsiteY22" fmla="*/ 130104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4 w 966097"/>
                    <a:gd name="connsiteY25" fmla="*/ 151678 h 188771"/>
                    <a:gd name="connsiteX26" fmla="*/ 675781 w 966097"/>
                    <a:gd name="connsiteY26" fmla="*/ 135857 h 188771"/>
                    <a:gd name="connsiteX27" fmla="*/ 719888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7"/>
                        <a:pt x="-58711" y="67777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8"/>
                      </a:cubicBezTo>
                      <a:cubicBezTo>
                        <a:pt x="563114" y="61065"/>
                        <a:pt x="419764" y="96064"/>
                        <a:pt x="347849" y="83119"/>
                      </a:cubicBezTo>
                      <a:cubicBezTo>
                        <a:pt x="321958" y="78804"/>
                        <a:pt x="324836" y="71612"/>
                        <a:pt x="350724" y="65859"/>
                      </a:cubicBezTo>
                      <a:cubicBezTo>
                        <a:pt x="373259" y="60586"/>
                        <a:pt x="391956" y="58668"/>
                        <a:pt x="413051" y="58668"/>
                      </a:cubicBezTo>
                      <a:cubicBezTo>
                        <a:pt x="416408" y="59147"/>
                        <a:pt x="419764" y="59626"/>
                        <a:pt x="420722" y="59626"/>
                      </a:cubicBezTo>
                      <a:lnTo>
                        <a:pt x="453324" y="65380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2" y="50997"/>
                      </a:lnTo>
                      <a:lnTo>
                        <a:pt x="279769" y="61065"/>
                      </a:lnTo>
                      <a:cubicBezTo>
                        <a:pt x="220319" y="74969"/>
                        <a:pt x="211210" y="91269"/>
                        <a:pt x="278809" y="103255"/>
                      </a:cubicBezTo>
                      <a:cubicBezTo>
                        <a:pt x="419764" y="127707"/>
                        <a:pt x="556881" y="92228"/>
                        <a:pt x="636467" y="106132"/>
                      </a:cubicBezTo>
                      <a:cubicBezTo>
                        <a:pt x="666192" y="111405"/>
                        <a:pt x="657083" y="118118"/>
                        <a:pt x="633112" y="123391"/>
                      </a:cubicBezTo>
                      <a:cubicBezTo>
                        <a:pt x="595716" y="131541"/>
                        <a:pt x="564073" y="133460"/>
                        <a:pt x="559278" y="133460"/>
                      </a:cubicBezTo>
                      <a:cubicBezTo>
                        <a:pt x="546814" y="132021"/>
                        <a:pt x="534828" y="130583"/>
                        <a:pt x="532909" y="130104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1" y="151678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46" name="Freeform: Shape 645">
                  <a:extLst>
                    <a:ext uri="{FF2B5EF4-FFF2-40B4-BE49-F238E27FC236}">
                      <a16:creationId xmlns:a16="http://schemas.microsoft.com/office/drawing/2014/main" id="{83AD35D9-642C-4341-A9F7-1CEFE5EF061C}"/>
                    </a:ext>
                  </a:extLst>
                </p:cNvPr>
                <p:cNvSpPr/>
                <p:nvPr/>
              </p:nvSpPr>
              <p:spPr>
                <a:xfrm>
                  <a:off x="12851692" y="11887434"/>
                  <a:ext cx="1106070" cy="216355"/>
                </a:xfrm>
                <a:custGeom>
                  <a:avLst/>
                  <a:gdLst>
                    <a:gd name="connsiteX0" fmla="*/ 128496 w 1106070"/>
                    <a:gd name="connsiteY0" fmla="*/ 34344 h 216355"/>
                    <a:gd name="connsiteX1" fmla="*/ 907576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6 w 1106070"/>
                    <a:gd name="connsiteY4" fmla="*/ 34344 h 216355"/>
                    <a:gd name="connsiteX5" fmla="*/ 923878 w 1106070"/>
                    <a:gd name="connsiteY5" fmla="*/ 172901 h 216355"/>
                    <a:gd name="connsiteX6" fmla="*/ 862990 w 1106070"/>
                    <a:gd name="connsiteY6" fmla="*/ 39618 h 216355"/>
                    <a:gd name="connsiteX7" fmla="*/ 182672 w 1106070"/>
                    <a:gd name="connsiteY7" fmla="*/ 43933 h 216355"/>
                    <a:gd name="connsiteX8" fmla="*/ 243560 w 1106070"/>
                    <a:gd name="connsiteY8" fmla="*/ 177216 h 216355"/>
                    <a:gd name="connsiteX9" fmla="*/ 923878 w 1106070"/>
                    <a:gd name="connsiteY9" fmla="*/ 172901 h 216355"/>
                    <a:gd name="connsiteX10" fmla="*/ 923878 w 1106070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6" y="34344"/>
                      </a:moveTo>
                      <a:cubicBezTo>
                        <a:pt x="324585" y="-9284"/>
                        <a:pt x="673133" y="-11681"/>
                        <a:pt x="907576" y="29071"/>
                      </a:cubicBezTo>
                      <a:cubicBezTo>
                        <a:pt x="1142020" y="69823"/>
                        <a:pt x="1173183" y="138381"/>
                        <a:pt x="977574" y="182010"/>
                      </a:cubicBezTo>
                      <a:cubicBezTo>
                        <a:pt x="781486" y="225639"/>
                        <a:pt x="432937" y="228036"/>
                        <a:pt x="198494" y="187284"/>
                      </a:cubicBezTo>
                      <a:cubicBezTo>
                        <a:pt x="-35949" y="146532"/>
                        <a:pt x="-67112" y="77973"/>
                        <a:pt x="128496" y="34344"/>
                      </a:cubicBezTo>
                      <a:close/>
                      <a:moveTo>
                        <a:pt x="923878" y="172901"/>
                      </a:moveTo>
                      <a:cubicBezTo>
                        <a:pt x="1095035" y="135025"/>
                        <a:pt x="1067708" y="75096"/>
                        <a:pt x="862990" y="39618"/>
                      </a:cubicBezTo>
                      <a:cubicBezTo>
                        <a:pt x="658271" y="4140"/>
                        <a:pt x="353830" y="6058"/>
                        <a:pt x="182672" y="43933"/>
                      </a:cubicBezTo>
                      <a:cubicBezTo>
                        <a:pt x="11515" y="81809"/>
                        <a:pt x="38842" y="141738"/>
                        <a:pt x="243560" y="177216"/>
                      </a:cubicBezTo>
                      <a:cubicBezTo>
                        <a:pt x="448279" y="212693"/>
                        <a:pt x="752720" y="210776"/>
                        <a:pt x="923878" y="172901"/>
                      </a:cubicBezTo>
                      <a:lnTo>
                        <a:pt x="923878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47" name="Graphic 6">
                  <a:extLst>
                    <a:ext uri="{FF2B5EF4-FFF2-40B4-BE49-F238E27FC236}">
                      <a16:creationId xmlns:a16="http://schemas.microsoft.com/office/drawing/2014/main" id="{2D128494-A801-4329-BCF4-3C9F2F265E2C}"/>
                    </a:ext>
                  </a:extLst>
                </p:cNvPr>
                <p:cNvGrpSpPr/>
                <p:nvPr/>
              </p:nvGrpSpPr>
              <p:grpSpPr>
                <a:xfrm>
                  <a:off x="12921719" y="11902611"/>
                  <a:ext cx="964598" cy="162996"/>
                  <a:chOff x="12921719" y="11902611"/>
                  <a:chExt cx="964598" cy="162996"/>
                </a:xfrm>
                <a:solidFill>
                  <a:srgbClr val="F79A0F"/>
                </a:solidFill>
              </p:grpSpPr>
              <p:sp>
                <p:nvSpPr>
                  <p:cNvPr id="649" name="Freeform: Shape 648">
                    <a:extLst>
                      <a:ext uri="{FF2B5EF4-FFF2-40B4-BE49-F238E27FC236}">
                        <a16:creationId xmlns:a16="http://schemas.microsoft.com/office/drawing/2014/main" id="{12967E5D-5EAB-4244-8DF8-62C806AEC389}"/>
                      </a:ext>
                    </a:extLst>
                  </p:cNvPr>
                  <p:cNvSpPr/>
                  <p:nvPr/>
                </p:nvSpPr>
                <p:spPr>
                  <a:xfrm>
                    <a:off x="13400652" y="12040198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7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40 h 25410"/>
                      <a:gd name="connsiteX7" fmla="*/ 287660 w 287660"/>
                      <a:gd name="connsiteY7" fmla="*/ 10548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3"/>
                          <a:pt x="81982" y="15822"/>
                        </a:cubicBezTo>
                        <a:lnTo>
                          <a:pt x="21095" y="3357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40"/>
                        </a:lnTo>
                        <a:lnTo>
                          <a:pt x="287660" y="10548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50" name="Freeform: Shape 649">
                    <a:extLst>
                      <a:ext uri="{FF2B5EF4-FFF2-40B4-BE49-F238E27FC236}">
                        <a16:creationId xmlns:a16="http://schemas.microsoft.com/office/drawing/2014/main" id="{D8195161-B05E-4690-8F61-87BAC9AB67B1}"/>
                      </a:ext>
                    </a:extLst>
                  </p:cNvPr>
                  <p:cNvSpPr/>
                  <p:nvPr/>
                </p:nvSpPr>
                <p:spPr>
                  <a:xfrm>
                    <a:off x="13147990" y="11952462"/>
                    <a:ext cx="58970" cy="18217"/>
                  </a:xfrm>
                  <a:custGeom>
                    <a:avLst/>
                    <a:gdLst>
                      <a:gd name="connsiteX0" fmla="*/ 0 w 58970"/>
                      <a:gd name="connsiteY0" fmla="*/ 0 h 18217"/>
                      <a:gd name="connsiteX1" fmla="*/ 11507 w 58970"/>
                      <a:gd name="connsiteY1" fmla="*/ 12944 h 18217"/>
                      <a:gd name="connsiteX2" fmla="*/ 40273 w 58970"/>
                      <a:gd name="connsiteY2" fmla="*/ 18218 h 18217"/>
                      <a:gd name="connsiteX3" fmla="*/ 58971 w 58970"/>
                      <a:gd name="connsiteY3" fmla="*/ 12944 h 18217"/>
                      <a:gd name="connsiteX4" fmla="*/ 0 w 58970"/>
                      <a:gd name="connsiteY4" fmla="*/ 0 h 1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7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8"/>
                        </a:lnTo>
                        <a:cubicBezTo>
                          <a:pt x="46026" y="16300"/>
                          <a:pt x="52259" y="14862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51" name="Freeform: Shape 650">
                    <a:extLst>
                      <a:ext uri="{FF2B5EF4-FFF2-40B4-BE49-F238E27FC236}">
                        <a16:creationId xmlns:a16="http://schemas.microsoft.com/office/drawing/2014/main" id="{FABD3B56-EA52-41C4-A280-2CA4FA6D0993}"/>
                      </a:ext>
                    </a:extLst>
                  </p:cNvPr>
                  <p:cNvSpPr/>
                  <p:nvPr/>
                </p:nvSpPr>
                <p:spPr>
                  <a:xfrm>
                    <a:off x="12921719" y="11902611"/>
                    <a:ext cx="964598" cy="104986"/>
                  </a:xfrm>
                  <a:custGeom>
                    <a:avLst/>
                    <a:gdLst>
                      <a:gd name="connsiteX0" fmla="*/ 117920 w 964598"/>
                      <a:gd name="connsiteY0" fmla="*/ 39303 h 104986"/>
                      <a:gd name="connsiteX1" fmla="*/ 798236 w 964598"/>
                      <a:gd name="connsiteY1" fmla="*/ 34988 h 104986"/>
                      <a:gd name="connsiteX2" fmla="*/ 964599 w 964598"/>
                      <a:gd name="connsiteY2" fmla="*/ 93000 h 104986"/>
                      <a:gd name="connsiteX3" fmla="*/ 792483 w 964598"/>
                      <a:gd name="connsiteY3" fmla="*/ 25400 h 104986"/>
                      <a:gd name="connsiteX4" fmla="*/ 112167 w 964598"/>
                      <a:gd name="connsiteY4" fmla="*/ 29714 h 104986"/>
                      <a:gd name="connsiteX5" fmla="*/ 7170 w 964598"/>
                      <a:gd name="connsiteY5" fmla="*/ 104986 h 104986"/>
                      <a:gd name="connsiteX6" fmla="*/ 117920 w 964598"/>
                      <a:gd name="connsiteY6" fmla="*/ 39303 h 10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6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2" y="71426"/>
                          <a:pt x="964599" y="93000"/>
                        </a:cubicBezTo>
                        <a:cubicBezTo>
                          <a:pt x="955970" y="68069"/>
                          <a:pt x="897958" y="43618"/>
                          <a:pt x="792483" y="25400"/>
                        </a:cubicBezTo>
                        <a:cubicBezTo>
                          <a:pt x="587765" y="-10078"/>
                          <a:pt x="283324" y="-8161"/>
                          <a:pt x="112167" y="29714"/>
                        </a:cubicBezTo>
                        <a:cubicBezTo>
                          <a:pt x="17717" y="50810"/>
                          <a:pt x="-16322" y="78617"/>
                          <a:pt x="7170" y="104986"/>
                        </a:cubicBezTo>
                        <a:cubicBezTo>
                          <a:pt x="-1460" y="81493"/>
                          <a:pt x="34977" y="58001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52" name="Freeform: Shape 651">
                    <a:extLst>
                      <a:ext uri="{FF2B5EF4-FFF2-40B4-BE49-F238E27FC236}">
                        <a16:creationId xmlns:a16="http://schemas.microsoft.com/office/drawing/2014/main" id="{1937C4A8-A492-45B3-850C-5198E3D8527B}"/>
                      </a:ext>
                    </a:extLst>
                  </p:cNvPr>
                  <p:cNvSpPr/>
                  <p:nvPr/>
                </p:nvSpPr>
                <p:spPr>
                  <a:xfrm>
                    <a:off x="13165363" y="11996570"/>
                    <a:ext cx="417349" cy="29945"/>
                  </a:xfrm>
                  <a:custGeom>
                    <a:avLst/>
                    <a:gdLst>
                      <a:gd name="connsiteX0" fmla="*/ 46872 w 417349"/>
                      <a:gd name="connsiteY0" fmla="*/ 21095 h 29945"/>
                      <a:gd name="connsiteX1" fmla="*/ 404529 w 417349"/>
                      <a:gd name="connsiteY1" fmla="*/ 23972 h 29945"/>
                      <a:gd name="connsiteX2" fmla="*/ 413639 w 417349"/>
                      <a:gd name="connsiteY2" fmla="*/ 25889 h 29945"/>
                      <a:gd name="connsiteX3" fmla="*/ 398776 w 417349"/>
                      <a:gd name="connsiteY3" fmla="*/ 14383 h 29945"/>
                      <a:gd name="connsiteX4" fmla="*/ 41119 w 417349"/>
                      <a:gd name="connsiteY4" fmla="*/ 11506 h 29945"/>
                      <a:gd name="connsiteX5" fmla="*/ 367 w 417349"/>
                      <a:gd name="connsiteY5" fmla="*/ 0 h 29945"/>
                      <a:gd name="connsiteX6" fmla="*/ 46872 w 417349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49" h="29945">
                        <a:moveTo>
                          <a:pt x="46872" y="21095"/>
                        </a:moveTo>
                        <a:cubicBezTo>
                          <a:pt x="187825" y="45546"/>
                          <a:pt x="324943" y="10067"/>
                          <a:pt x="404529" y="23972"/>
                        </a:cubicBezTo>
                        <a:cubicBezTo>
                          <a:pt x="407886" y="24450"/>
                          <a:pt x="411241" y="25410"/>
                          <a:pt x="413639" y="25889"/>
                        </a:cubicBezTo>
                        <a:cubicBezTo>
                          <a:pt x="420830" y="22053"/>
                          <a:pt x="418433" y="17739"/>
                          <a:pt x="398776" y="14383"/>
                        </a:cubicBezTo>
                        <a:cubicBezTo>
                          <a:pt x="319190" y="479"/>
                          <a:pt x="181592" y="35958"/>
                          <a:pt x="41119" y="11506"/>
                        </a:cubicBezTo>
                        <a:cubicBezTo>
                          <a:pt x="20982" y="8150"/>
                          <a:pt x="7559" y="3836"/>
                          <a:pt x="367" y="0"/>
                        </a:cubicBezTo>
                        <a:cubicBezTo>
                          <a:pt x="-2510" y="7192"/>
                          <a:pt x="11393" y="14862"/>
                          <a:pt x="46872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53" name="Freeform: Shape 652">
                    <a:extLst>
                      <a:ext uri="{FF2B5EF4-FFF2-40B4-BE49-F238E27FC236}">
                        <a16:creationId xmlns:a16="http://schemas.microsoft.com/office/drawing/2014/main" id="{273DD25E-DF2A-4EA0-89F7-94F848BF9A91}"/>
                      </a:ext>
                    </a:extLst>
                  </p:cNvPr>
                  <p:cNvSpPr/>
                  <p:nvPr/>
                </p:nvSpPr>
                <p:spPr>
                  <a:xfrm>
                    <a:off x="13637492" y="12012392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5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5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54" name="Freeform: Shape 653">
                    <a:extLst>
                      <a:ext uri="{FF2B5EF4-FFF2-40B4-BE49-F238E27FC236}">
                        <a16:creationId xmlns:a16="http://schemas.microsoft.com/office/drawing/2014/main" id="{BAEE821D-DD1F-41D4-B844-F457330AE38F}"/>
                      </a:ext>
                    </a:extLst>
                  </p:cNvPr>
                  <p:cNvSpPr/>
                  <p:nvPr/>
                </p:nvSpPr>
                <p:spPr>
                  <a:xfrm>
                    <a:off x="13257406" y="11958694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7 w 168655"/>
                      <a:gd name="connsiteY1" fmla="*/ 4316 h 26848"/>
                      <a:gd name="connsiteX2" fmla="*/ 20991 w 168655"/>
                      <a:gd name="connsiteY2" fmla="*/ 11507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6 h 26848"/>
                      <a:gd name="connsiteX5" fmla="*/ 89070 w 168655"/>
                      <a:gd name="connsiteY5" fmla="*/ 13904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6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7" y="4316"/>
                        </a:cubicBezTo>
                        <a:cubicBezTo>
                          <a:pt x="62222" y="4794"/>
                          <a:pt x="44003" y="6713"/>
                          <a:pt x="20991" y="11507"/>
                        </a:cubicBezTo>
                        <a:cubicBezTo>
                          <a:pt x="-1543" y="16301"/>
                          <a:pt x="-6816" y="22534"/>
                          <a:pt x="9484" y="26849"/>
                        </a:cubicBezTo>
                        <a:cubicBezTo>
                          <a:pt x="12840" y="24931"/>
                          <a:pt x="18594" y="23013"/>
                          <a:pt x="26744" y="21096"/>
                        </a:cubicBezTo>
                        <a:cubicBezTo>
                          <a:pt x="49277" y="15822"/>
                          <a:pt x="67975" y="13904"/>
                          <a:pt x="89070" y="13904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6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48" name="Freeform: Shape 647">
                  <a:extLst>
                    <a:ext uri="{FF2B5EF4-FFF2-40B4-BE49-F238E27FC236}">
                      <a16:creationId xmlns:a16="http://schemas.microsoft.com/office/drawing/2014/main" id="{699577E9-113B-48F2-970B-ED94C7132367}"/>
                    </a:ext>
                  </a:extLst>
                </p:cNvPr>
                <p:cNvSpPr/>
                <p:nvPr/>
              </p:nvSpPr>
              <p:spPr>
                <a:xfrm>
                  <a:off x="13147990" y="11941914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8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4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1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70 h 111708"/>
                    <a:gd name="connsiteX10" fmla="*/ 471764 w 529295"/>
                    <a:gd name="connsiteY10" fmla="*/ 44109 h 111708"/>
                    <a:gd name="connsiteX11" fmla="*/ 483749 w 529295"/>
                    <a:gd name="connsiteY11" fmla="*/ 88217 h 111708"/>
                    <a:gd name="connsiteX12" fmla="*/ 529296 w 529295"/>
                    <a:gd name="connsiteY12" fmla="*/ 96847 h 111708"/>
                    <a:gd name="connsiteX13" fmla="*/ 494777 w 529295"/>
                    <a:gd name="connsiteY13" fmla="*/ 104038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9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2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6 h 111708"/>
                    <a:gd name="connsiteX23" fmla="*/ 54656 w 529295"/>
                    <a:gd name="connsiteY23" fmla="*/ 21096 h 111708"/>
                    <a:gd name="connsiteX24" fmla="*/ 0 w 529295"/>
                    <a:gd name="connsiteY24" fmla="*/ 10548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8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1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7" y="42670"/>
                      </a:cubicBezTo>
                      <a:cubicBezTo>
                        <a:pt x="193692" y="55135"/>
                        <a:pt x="337042" y="20616"/>
                        <a:pt x="471764" y="44109"/>
                      </a:cubicBezTo>
                      <a:cubicBezTo>
                        <a:pt x="543199" y="56573"/>
                        <a:pt x="536966" y="73834"/>
                        <a:pt x="483749" y="88217"/>
                      </a:cubicBezTo>
                      <a:lnTo>
                        <a:pt x="529296" y="96847"/>
                      </a:lnTo>
                      <a:lnTo>
                        <a:pt x="494777" y="104038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30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9"/>
                      </a:lnTo>
                      <a:cubicBezTo>
                        <a:pt x="281429" y="85819"/>
                        <a:pt x="301085" y="89175"/>
                        <a:pt x="307797" y="90134"/>
                      </a:cubicBezTo>
                      <a:cubicBezTo>
                        <a:pt x="309715" y="90614"/>
                        <a:pt x="322180" y="92052"/>
                        <a:pt x="334166" y="93490"/>
                      </a:cubicBezTo>
                      <a:cubicBezTo>
                        <a:pt x="338961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9" y="52259"/>
                        <a:pt x="194171" y="87737"/>
                        <a:pt x="53698" y="63286"/>
                      </a:cubicBezTo>
                      <a:cubicBezTo>
                        <a:pt x="-13903" y="51300"/>
                        <a:pt x="-4794" y="34999"/>
                        <a:pt x="54656" y="21096"/>
                      </a:cubicBezTo>
                      <a:lnTo>
                        <a:pt x="0" y="10548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0" name="Graphic 6">
                <a:extLst>
                  <a:ext uri="{FF2B5EF4-FFF2-40B4-BE49-F238E27FC236}">
                    <a16:creationId xmlns:a16="http://schemas.microsoft.com/office/drawing/2014/main" id="{4EE9B381-0FF5-4269-BA39-453425315E7B}"/>
                  </a:ext>
                </a:extLst>
              </p:cNvPr>
              <p:cNvGrpSpPr/>
              <p:nvPr/>
            </p:nvGrpSpPr>
            <p:grpSpPr>
              <a:xfrm>
                <a:off x="12902041" y="11775725"/>
                <a:ext cx="1110856" cy="315292"/>
                <a:chOff x="12902041" y="11775725"/>
                <a:chExt cx="1110856" cy="315292"/>
              </a:xfrm>
              <a:solidFill>
                <a:srgbClr val="000000"/>
              </a:solidFill>
            </p:grpSpPr>
            <p:sp>
              <p:nvSpPr>
                <p:cNvPr id="631" name="Freeform: Shape 630">
                  <a:extLst>
                    <a:ext uri="{FF2B5EF4-FFF2-40B4-BE49-F238E27FC236}">
                      <a16:creationId xmlns:a16="http://schemas.microsoft.com/office/drawing/2014/main" id="{F588DFB4-F01B-42C0-A27E-A461D7C1C356}"/>
                    </a:ext>
                  </a:extLst>
                </p:cNvPr>
                <p:cNvSpPr/>
                <p:nvPr/>
              </p:nvSpPr>
              <p:spPr>
                <a:xfrm>
                  <a:off x="12902041" y="11789934"/>
                  <a:ext cx="1110847" cy="301084"/>
                </a:xfrm>
                <a:custGeom>
                  <a:avLst/>
                  <a:gdLst>
                    <a:gd name="connsiteX0" fmla="*/ 1095985 w 1110847"/>
                    <a:gd name="connsiteY0" fmla="*/ 221019 h 301084"/>
                    <a:gd name="connsiteX1" fmla="*/ 1098862 w 1110847"/>
                    <a:gd name="connsiteY1" fmla="*/ 218142 h 301084"/>
                    <a:gd name="connsiteX2" fmla="*/ 1100300 w 1110847"/>
                    <a:gd name="connsiteY2" fmla="*/ 216704 h 301084"/>
                    <a:gd name="connsiteX3" fmla="*/ 1102218 w 1110847"/>
                    <a:gd name="connsiteY3" fmla="*/ 214307 h 301084"/>
                    <a:gd name="connsiteX4" fmla="*/ 1103176 w 1110847"/>
                    <a:gd name="connsiteY4" fmla="*/ 212389 h 301084"/>
                    <a:gd name="connsiteX5" fmla="*/ 1104615 w 1110847"/>
                    <a:gd name="connsiteY5" fmla="*/ 209992 h 301084"/>
                    <a:gd name="connsiteX6" fmla="*/ 1105574 w 1110847"/>
                    <a:gd name="connsiteY6" fmla="*/ 208554 h 301084"/>
                    <a:gd name="connsiteX7" fmla="*/ 1106532 w 1110847"/>
                    <a:gd name="connsiteY7" fmla="*/ 205678 h 301084"/>
                    <a:gd name="connsiteX8" fmla="*/ 1107012 w 1110847"/>
                    <a:gd name="connsiteY8" fmla="*/ 204239 h 301084"/>
                    <a:gd name="connsiteX9" fmla="*/ 1107492 w 1110847"/>
                    <a:gd name="connsiteY9" fmla="*/ 199924 h 301084"/>
                    <a:gd name="connsiteX10" fmla="*/ 1110848 w 1110847"/>
                    <a:gd name="connsiteY10" fmla="*/ 101640 h 301084"/>
                    <a:gd name="connsiteX11" fmla="*/ 1110368 w 1110847"/>
                    <a:gd name="connsiteY11" fmla="*/ 105955 h 301084"/>
                    <a:gd name="connsiteX12" fmla="*/ 1109889 w 1110847"/>
                    <a:gd name="connsiteY12" fmla="*/ 107394 h 301084"/>
                    <a:gd name="connsiteX13" fmla="*/ 1108929 w 1110847"/>
                    <a:gd name="connsiteY13" fmla="*/ 110270 h 301084"/>
                    <a:gd name="connsiteX14" fmla="*/ 1107971 w 1110847"/>
                    <a:gd name="connsiteY14" fmla="*/ 111708 h 301084"/>
                    <a:gd name="connsiteX15" fmla="*/ 1106532 w 1110847"/>
                    <a:gd name="connsiteY15" fmla="*/ 114105 h 301084"/>
                    <a:gd name="connsiteX16" fmla="*/ 1105574 w 1110847"/>
                    <a:gd name="connsiteY16" fmla="*/ 115544 h 301084"/>
                    <a:gd name="connsiteX17" fmla="*/ 1103656 w 1110847"/>
                    <a:gd name="connsiteY17" fmla="*/ 117941 h 301084"/>
                    <a:gd name="connsiteX18" fmla="*/ 1102218 w 1110847"/>
                    <a:gd name="connsiteY18" fmla="*/ 119380 h 301084"/>
                    <a:gd name="connsiteX19" fmla="*/ 1099341 w 1110847"/>
                    <a:gd name="connsiteY19" fmla="*/ 122256 h 301084"/>
                    <a:gd name="connsiteX20" fmla="*/ 1097903 w 1110847"/>
                    <a:gd name="connsiteY20" fmla="*/ 123694 h 301084"/>
                    <a:gd name="connsiteX21" fmla="*/ 1093588 w 1110847"/>
                    <a:gd name="connsiteY21" fmla="*/ 127050 h 301084"/>
                    <a:gd name="connsiteX22" fmla="*/ 1092629 w 1110847"/>
                    <a:gd name="connsiteY22" fmla="*/ 128009 h 301084"/>
                    <a:gd name="connsiteX23" fmla="*/ 1086396 w 1110847"/>
                    <a:gd name="connsiteY23" fmla="*/ 132324 h 301084"/>
                    <a:gd name="connsiteX24" fmla="*/ 1084958 w 1110847"/>
                    <a:gd name="connsiteY24" fmla="*/ 133283 h 301084"/>
                    <a:gd name="connsiteX25" fmla="*/ 1079685 w 1110847"/>
                    <a:gd name="connsiteY25" fmla="*/ 136160 h 301084"/>
                    <a:gd name="connsiteX26" fmla="*/ 1077287 w 1110847"/>
                    <a:gd name="connsiteY26" fmla="*/ 137597 h 301084"/>
                    <a:gd name="connsiteX27" fmla="*/ 1072013 w 1110847"/>
                    <a:gd name="connsiteY27" fmla="*/ 140474 h 301084"/>
                    <a:gd name="connsiteX28" fmla="*/ 1069137 w 1110847"/>
                    <a:gd name="connsiteY28" fmla="*/ 141913 h 301084"/>
                    <a:gd name="connsiteX29" fmla="*/ 1061946 w 1110847"/>
                    <a:gd name="connsiteY29" fmla="*/ 144789 h 301084"/>
                    <a:gd name="connsiteX30" fmla="*/ 1060507 w 1110847"/>
                    <a:gd name="connsiteY30" fmla="*/ 145269 h 301084"/>
                    <a:gd name="connsiteX31" fmla="*/ 1058589 w 1110847"/>
                    <a:gd name="connsiteY31" fmla="*/ 146227 h 301084"/>
                    <a:gd name="connsiteX32" fmla="*/ 1048041 w 1110847"/>
                    <a:gd name="connsiteY32" fmla="*/ 150063 h 301084"/>
                    <a:gd name="connsiteX33" fmla="*/ 1043727 w 1110847"/>
                    <a:gd name="connsiteY33" fmla="*/ 151502 h 301084"/>
                    <a:gd name="connsiteX34" fmla="*/ 1039411 w 1110847"/>
                    <a:gd name="connsiteY34" fmla="*/ 152940 h 301084"/>
                    <a:gd name="connsiteX35" fmla="*/ 1040850 w 1110847"/>
                    <a:gd name="connsiteY35" fmla="*/ 100202 h 301084"/>
                    <a:gd name="connsiteX36" fmla="*/ 1040850 w 1110847"/>
                    <a:gd name="connsiteY36" fmla="*/ 100202 h 301084"/>
                    <a:gd name="connsiteX37" fmla="*/ 1040850 w 1110847"/>
                    <a:gd name="connsiteY37" fmla="*/ 100202 h 301084"/>
                    <a:gd name="connsiteX38" fmla="*/ 1040850 w 1110847"/>
                    <a:gd name="connsiteY38" fmla="*/ 100202 h 301084"/>
                    <a:gd name="connsiteX39" fmla="*/ 1040850 w 1110847"/>
                    <a:gd name="connsiteY39" fmla="*/ 100202 h 301084"/>
                    <a:gd name="connsiteX40" fmla="*/ 1040371 w 1110847"/>
                    <a:gd name="connsiteY40" fmla="*/ 95408 h 301084"/>
                    <a:gd name="connsiteX41" fmla="*/ 1039891 w 1110847"/>
                    <a:gd name="connsiteY41" fmla="*/ 93969 h 301084"/>
                    <a:gd name="connsiteX42" fmla="*/ 1038453 w 1110847"/>
                    <a:gd name="connsiteY42" fmla="*/ 90614 h 301084"/>
                    <a:gd name="connsiteX43" fmla="*/ 1037494 w 1110847"/>
                    <a:gd name="connsiteY43" fmla="*/ 89175 h 301084"/>
                    <a:gd name="connsiteX44" fmla="*/ 1035097 w 1110847"/>
                    <a:gd name="connsiteY44" fmla="*/ 85339 h 301084"/>
                    <a:gd name="connsiteX45" fmla="*/ 1034617 w 1110847"/>
                    <a:gd name="connsiteY45" fmla="*/ 84381 h 301084"/>
                    <a:gd name="connsiteX46" fmla="*/ 1030303 w 1110847"/>
                    <a:gd name="connsiteY46" fmla="*/ 79586 h 301084"/>
                    <a:gd name="connsiteX47" fmla="*/ 1028864 w 1110847"/>
                    <a:gd name="connsiteY47" fmla="*/ 78148 h 301084"/>
                    <a:gd name="connsiteX48" fmla="*/ 1024550 w 1110847"/>
                    <a:gd name="connsiteY48" fmla="*/ 74792 h 301084"/>
                    <a:gd name="connsiteX49" fmla="*/ 1022631 w 1110847"/>
                    <a:gd name="connsiteY49" fmla="*/ 73354 h 301084"/>
                    <a:gd name="connsiteX50" fmla="*/ 1017358 w 1110847"/>
                    <a:gd name="connsiteY50" fmla="*/ 69998 h 301084"/>
                    <a:gd name="connsiteX51" fmla="*/ 1015440 w 1110847"/>
                    <a:gd name="connsiteY51" fmla="*/ 69039 h 301084"/>
                    <a:gd name="connsiteX52" fmla="*/ 1014961 w 1110847"/>
                    <a:gd name="connsiteY52" fmla="*/ 68559 h 301084"/>
                    <a:gd name="connsiteX53" fmla="*/ 1013043 w 1110847"/>
                    <a:gd name="connsiteY53" fmla="*/ 67601 h 301084"/>
                    <a:gd name="connsiteX54" fmla="*/ 1005372 w 1110847"/>
                    <a:gd name="connsiteY54" fmla="*/ 63285 h 301084"/>
                    <a:gd name="connsiteX55" fmla="*/ 1001537 w 1110847"/>
                    <a:gd name="connsiteY55" fmla="*/ 61368 h 301084"/>
                    <a:gd name="connsiteX56" fmla="*/ 992907 w 1110847"/>
                    <a:gd name="connsiteY56" fmla="*/ 57532 h 301084"/>
                    <a:gd name="connsiteX57" fmla="*/ 990031 w 1110847"/>
                    <a:gd name="connsiteY57" fmla="*/ 56573 h 301084"/>
                    <a:gd name="connsiteX58" fmla="*/ 988112 w 1110847"/>
                    <a:gd name="connsiteY58" fmla="*/ 55615 h 301084"/>
                    <a:gd name="connsiteX59" fmla="*/ 981879 w 1110847"/>
                    <a:gd name="connsiteY59" fmla="*/ 53218 h 301084"/>
                    <a:gd name="connsiteX60" fmla="*/ 975648 w 1110847"/>
                    <a:gd name="connsiteY60" fmla="*/ 50820 h 301084"/>
                    <a:gd name="connsiteX61" fmla="*/ 968456 w 1110847"/>
                    <a:gd name="connsiteY61" fmla="*/ 48423 h 301084"/>
                    <a:gd name="connsiteX62" fmla="*/ 963662 w 1110847"/>
                    <a:gd name="connsiteY62" fmla="*/ 46985 h 301084"/>
                    <a:gd name="connsiteX63" fmla="*/ 960785 w 1110847"/>
                    <a:gd name="connsiteY63" fmla="*/ 46026 h 301084"/>
                    <a:gd name="connsiteX64" fmla="*/ 955032 w 1110847"/>
                    <a:gd name="connsiteY64" fmla="*/ 44108 h 301084"/>
                    <a:gd name="connsiteX65" fmla="*/ 946402 w 1110847"/>
                    <a:gd name="connsiteY65" fmla="*/ 41711 h 301084"/>
                    <a:gd name="connsiteX66" fmla="*/ 939690 w 1110847"/>
                    <a:gd name="connsiteY66" fmla="*/ 39793 h 301084"/>
                    <a:gd name="connsiteX67" fmla="*/ 935375 w 1110847"/>
                    <a:gd name="connsiteY67" fmla="*/ 38835 h 301084"/>
                    <a:gd name="connsiteX68" fmla="*/ 929622 w 1110847"/>
                    <a:gd name="connsiteY68" fmla="*/ 37396 h 301084"/>
                    <a:gd name="connsiteX69" fmla="*/ 923389 w 1110847"/>
                    <a:gd name="connsiteY69" fmla="*/ 35958 h 301084"/>
                    <a:gd name="connsiteX70" fmla="*/ 911883 w 1110847"/>
                    <a:gd name="connsiteY70" fmla="*/ 33082 h 301084"/>
                    <a:gd name="connsiteX71" fmla="*/ 906130 w 1110847"/>
                    <a:gd name="connsiteY71" fmla="*/ 31643 h 301084"/>
                    <a:gd name="connsiteX72" fmla="*/ 904691 w 1110847"/>
                    <a:gd name="connsiteY72" fmla="*/ 31163 h 301084"/>
                    <a:gd name="connsiteX73" fmla="*/ 887911 w 1110847"/>
                    <a:gd name="connsiteY73" fmla="*/ 27807 h 301084"/>
                    <a:gd name="connsiteX74" fmla="*/ 886473 w 1110847"/>
                    <a:gd name="connsiteY74" fmla="*/ 27327 h 301084"/>
                    <a:gd name="connsiteX75" fmla="*/ 870651 w 1110847"/>
                    <a:gd name="connsiteY75" fmla="*/ 24452 h 301084"/>
                    <a:gd name="connsiteX76" fmla="*/ 866815 w 1110847"/>
                    <a:gd name="connsiteY76" fmla="*/ 23972 h 301084"/>
                    <a:gd name="connsiteX77" fmla="*/ 849556 w 1110847"/>
                    <a:gd name="connsiteY77" fmla="*/ 21096 h 301084"/>
                    <a:gd name="connsiteX78" fmla="*/ 843803 w 1110847"/>
                    <a:gd name="connsiteY78" fmla="*/ 20136 h 301084"/>
                    <a:gd name="connsiteX79" fmla="*/ 833255 w 1110847"/>
                    <a:gd name="connsiteY79" fmla="*/ 18699 h 301084"/>
                    <a:gd name="connsiteX80" fmla="*/ 831818 w 1110847"/>
                    <a:gd name="connsiteY80" fmla="*/ 18699 h 301084"/>
                    <a:gd name="connsiteX81" fmla="*/ 814078 w 1110847"/>
                    <a:gd name="connsiteY81" fmla="*/ 16301 h 301084"/>
                    <a:gd name="connsiteX82" fmla="*/ 811680 w 1110847"/>
                    <a:gd name="connsiteY82" fmla="*/ 15822 h 301084"/>
                    <a:gd name="connsiteX83" fmla="*/ 791066 w 1110847"/>
                    <a:gd name="connsiteY83" fmla="*/ 13424 h 301084"/>
                    <a:gd name="connsiteX84" fmla="*/ 790106 w 1110847"/>
                    <a:gd name="connsiteY84" fmla="*/ 13424 h 301084"/>
                    <a:gd name="connsiteX85" fmla="*/ 786271 w 1110847"/>
                    <a:gd name="connsiteY85" fmla="*/ 12944 h 301084"/>
                    <a:gd name="connsiteX86" fmla="*/ 768053 w 1110847"/>
                    <a:gd name="connsiteY86" fmla="*/ 11027 h 301084"/>
                    <a:gd name="connsiteX87" fmla="*/ 760381 w 1110847"/>
                    <a:gd name="connsiteY87" fmla="*/ 10069 h 301084"/>
                    <a:gd name="connsiteX88" fmla="*/ 744081 w 1110847"/>
                    <a:gd name="connsiteY88" fmla="*/ 8630 h 301084"/>
                    <a:gd name="connsiteX89" fmla="*/ 739287 w 1110847"/>
                    <a:gd name="connsiteY89" fmla="*/ 8150 h 301084"/>
                    <a:gd name="connsiteX90" fmla="*/ 736889 w 1110847"/>
                    <a:gd name="connsiteY90" fmla="*/ 8150 h 301084"/>
                    <a:gd name="connsiteX91" fmla="*/ 706685 w 1110847"/>
                    <a:gd name="connsiteY91" fmla="*/ 5753 h 301084"/>
                    <a:gd name="connsiteX92" fmla="*/ 700932 w 1110847"/>
                    <a:gd name="connsiteY92" fmla="*/ 5274 h 301084"/>
                    <a:gd name="connsiteX93" fmla="*/ 669289 w 1110847"/>
                    <a:gd name="connsiteY93" fmla="*/ 3356 h 301084"/>
                    <a:gd name="connsiteX94" fmla="*/ 668810 w 1110847"/>
                    <a:gd name="connsiteY94" fmla="*/ 3356 h 301084"/>
                    <a:gd name="connsiteX95" fmla="*/ 665933 w 1110847"/>
                    <a:gd name="connsiteY95" fmla="*/ 3356 h 301084"/>
                    <a:gd name="connsiteX96" fmla="*/ 642920 w 1110847"/>
                    <a:gd name="connsiteY96" fmla="*/ 2397 h 301084"/>
                    <a:gd name="connsiteX97" fmla="*/ 635250 w 1110847"/>
                    <a:gd name="connsiteY97" fmla="*/ 1918 h 301084"/>
                    <a:gd name="connsiteX98" fmla="*/ 613195 w 1110847"/>
                    <a:gd name="connsiteY98" fmla="*/ 959 h 301084"/>
                    <a:gd name="connsiteX99" fmla="*/ 608401 w 1110847"/>
                    <a:gd name="connsiteY99" fmla="*/ 959 h 301084"/>
                    <a:gd name="connsiteX100" fmla="*/ 582032 w 1110847"/>
                    <a:gd name="connsiteY100" fmla="*/ 480 h 301084"/>
                    <a:gd name="connsiteX101" fmla="*/ 575321 w 1110847"/>
                    <a:gd name="connsiteY101" fmla="*/ 480 h 301084"/>
                    <a:gd name="connsiteX102" fmla="*/ 554705 w 1110847"/>
                    <a:gd name="connsiteY102" fmla="*/ 0 h 301084"/>
                    <a:gd name="connsiteX103" fmla="*/ 547513 w 1110847"/>
                    <a:gd name="connsiteY103" fmla="*/ 0 h 301084"/>
                    <a:gd name="connsiteX104" fmla="*/ 543198 w 1110847"/>
                    <a:gd name="connsiteY104" fmla="*/ 0 h 301084"/>
                    <a:gd name="connsiteX105" fmla="*/ 543198 w 1110847"/>
                    <a:gd name="connsiteY105" fmla="*/ 0 h 301084"/>
                    <a:gd name="connsiteX106" fmla="*/ 543198 w 1110847"/>
                    <a:gd name="connsiteY106" fmla="*/ 0 h 301084"/>
                    <a:gd name="connsiteX107" fmla="*/ 543198 w 1110847"/>
                    <a:gd name="connsiteY107" fmla="*/ 0 h 301084"/>
                    <a:gd name="connsiteX108" fmla="*/ 526897 w 1110847"/>
                    <a:gd name="connsiteY108" fmla="*/ 0 h 301084"/>
                    <a:gd name="connsiteX109" fmla="*/ 519706 w 1110847"/>
                    <a:gd name="connsiteY109" fmla="*/ 0 h 301084"/>
                    <a:gd name="connsiteX110" fmla="*/ 492378 w 1110847"/>
                    <a:gd name="connsiteY110" fmla="*/ 480 h 301084"/>
                    <a:gd name="connsiteX111" fmla="*/ 486145 w 1110847"/>
                    <a:gd name="connsiteY111" fmla="*/ 480 h 301084"/>
                    <a:gd name="connsiteX112" fmla="*/ 465051 w 1110847"/>
                    <a:gd name="connsiteY112" fmla="*/ 959 h 301084"/>
                    <a:gd name="connsiteX113" fmla="*/ 455462 w 1110847"/>
                    <a:gd name="connsiteY113" fmla="*/ 1439 h 301084"/>
                    <a:gd name="connsiteX114" fmla="*/ 437722 w 1110847"/>
                    <a:gd name="connsiteY114" fmla="*/ 1918 h 301084"/>
                    <a:gd name="connsiteX115" fmla="*/ 432928 w 1110847"/>
                    <a:gd name="connsiteY115" fmla="*/ 1918 h 301084"/>
                    <a:gd name="connsiteX116" fmla="*/ 428613 w 1110847"/>
                    <a:gd name="connsiteY116" fmla="*/ 1918 h 301084"/>
                    <a:gd name="connsiteX117" fmla="*/ 399367 w 1110847"/>
                    <a:gd name="connsiteY117" fmla="*/ 3356 h 301084"/>
                    <a:gd name="connsiteX118" fmla="*/ 396491 w 1110847"/>
                    <a:gd name="connsiteY118" fmla="*/ 3356 h 301084"/>
                    <a:gd name="connsiteX119" fmla="*/ 365807 w 1110847"/>
                    <a:gd name="connsiteY119" fmla="*/ 5274 h 301084"/>
                    <a:gd name="connsiteX120" fmla="*/ 362451 w 1110847"/>
                    <a:gd name="connsiteY120" fmla="*/ 5274 h 301084"/>
                    <a:gd name="connsiteX121" fmla="*/ 356698 w 1110847"/>
                    <a:gd name="connsiteY121" fmla="*/ 5753 h 301084"/>
                    <a:gd name="connsiteX122" fmla="*/ 342315 w 1110847"/>
                    <a:gd name="connsiteY122" fmla="*/ 6713 h 301084"/>
                    <a:gd name="connsiteX123" fmla="*/ 332247 w 1110847"/>
                    <a:gd name="connsiteY123" fmla="*/ 7671 h 301084"/>
                    <a:gd name="connsiteX124" fmla="*/ 318344 w 1110847"/>
                    <a:gd name="connsiteY124" fmla="*/ 9110 h 301084"/>
                    <a:gd name="connsiteX125" fmla="*/ 312111 w 1110847"/>
                    <a:gd name="connsiteY125" fmla="*/ 9589 h 301084"/>
                    <a:gd name="connsiteX126" fmla="*/ 308275 w 1110847"/>
                    <a:gd name="connsiteY126" fmla="*/ 10069 h 301084"/>
                    <a:gd name="connsiteX127" fmla="*/ 298208 w 1110847"/>
                    <a:gd name="connsiteY127" fmla="*/ 11027 h 301084"/>
                    <a:gd name="connsiteX128" fmla="*/ 287180 w 1110847"/>
                    <a:gd name="connsiteY128" fmla="*/ 12466 h 301084"/>
                    <a:gd name="connsiteX129" fmla="*/ 277112 w 1110847"/>
                    <a:gd name="connsiteY129" fmla="*/ 13904 h 301084"/>
                    <a:gd name="connsiteX130" fmla="*/ 270400 w 1110847"/>
                    <a:gd name="connsiteY130" fmla="*/ 14863 h 301084"/>
                    <a:gd name="connsiteX131" fmla="*/ 266086 w 1110847"/>
                    <a:gd name="connsiteY131" fmla="*/ 15342 h 301084"/>
                    <a:gd name="connsiteX132" fmla="*/ 257934 w 1110847"/>
                    <a:gd name="connsiteY132" fmla="*/ 16301 h 301084"/>
                    <a:gd name="connsiteX133" fmla="*/ 246428 w 1110847"/>
                    <a:gd name="connsiteY133" fmla="*/ 17739 h 301084"/>
                    <a:gd name="connsiteX134" fmla="*/ 238757 w 1110847"/>
                    <a:gd name="connsiteY134" fmla="*/ 19177 h 301084"/>
                    <a:gd name="connsiteX135" fmla="*/ 234443 w 1110847"/>
                    <a:gd name="connsiteY135" fmla="*/ 19657 h 301084"/>
                    <a:gd name="connsiteX136" fmla="*/ 227731 w 1110847"/>
                    <a:gd name="connsiteY136" fmla="*/ 20616 h 301084"/>
                    <a:gd name="connsiteX137" fmla="*/ 221018 w 1110847"/>
                    <a:gd name="connsiteY137" fmla="*/ 22054 h 301084"/>
                    <a:gd name="connsiteX138" fmla="*/ 209512 w 1110847"/>
                    <a:gd name="connsiteY138" fmla="*/ 24452 h 301084"/>
                    <a:gd name="connsiteX139" fmla="*/ 203759 w 1110847"/>
                    <a:gd name="connsiteY139" fmla="*/ 25410 h 301084"/>
                    <a:gd name="connsiteX140" fmla="*/ 202321 w 1110847"/>
                    <a:gd name="connsiteY140" fmla="*/ 25890 h 301084"/>
                    <a:gd name="connsiteX141" fmla="*/ 186979 w 1110847"/>
                    <a:gd name="connsiteY141" fmla="*/ 29246 h 301084"/>
                    <a:gd name="connsiteX142" fmla="*/ 172596 w 1110847"/>
                    <a:gd name="connsiteY142" fmla="*/ 32602 h 301084"/>
                    <a:gd name="connsiteX143" fmla="*/ 172116 w 1110847"/>
                    <a:gd name="connsiteY143" fmla="*/ 32602 h 301084"/>
                    <a:gd name="connsiteX144" fmla="*/ 168760 w 1110847"/>
                    <a:gd name="connsiteY144" fmla="*/ 33560 h 301084"/>
                    <a:gd name="connsiteX145" fmla="*/ 159172 w 1110847"/>
                    <a:gd name="connsiteY145" fmla="*/ 35958 h 301084"/>
                    <a:gd name="connsiteX146" fmla="*/ 154377 w 1110847"/>
                    <a:gd name="connsiteY146" fmla="*/ 37396 h 301084"/>
                    <a:gd name="connsiteX147" fmla="*/ 146706 w 1110847"/>
                    <a:gd name="connsiteY147" fmla="*/ 39793 h 301084"/>
                    <a:gd name="connsiteX148" fmla="*/ 144789 w 1110847"/>
                    <a:gd name="connsiteY148" fmla="*/ 40273 h 301084"/>
                    <a:gd name="connsiteX149" fmla="*/ 142392 w 1110847"/>
                    <a:gd name="connsiteY149" fmla="*/ 41232 h 301084"/>
                    <a:gd name="connsiteX150" fmla="*/ 133762 w 1110847"/>
                    <a:gd name="connsiteY150" fmla="*/ 44108 h 301084"/>
                    <a:gd name="connsiteX151" fmla="*/ 129926 w 1110847"/>
                    <a:gd name="connsiteY151" fmla="*/ 45546 h 301084"/>
                    <a:gd name="connsiteX152" fmla="*/ 120817 w 1110847"/>
                    <a:gd name="connsiteY152" fmla="*/ 48902 h 301084"/>
                    <a:gd name="connsiteX153" fmla="*/ 119379 w 1110847"/>
                    <a:gd name="connsiteY153" fmla="*/ 49382 h 301084"/>
                    <a:gd name="connsiteX154" fmla="*/ 118899 w 1110847"/>
                    <a:gd name="connsiteY154" fmla="*/ 49382 h 301084"/>
                    <a:gd name="connsiteX155" fmla="*/ 117461 w 1110847"/>
                    <a:gd name="connsiteY155" fmla="*/ 49862 h 301084"/>
                    <a:gd name="connsiteX156" fmla="*/ 111228 w 1110847"/>
                    <a:gd name="connsiteY156" fmla="*/ 52738 h 301084"/>
                    <a:gd name="connsiteX157" fmla="*/ 108831 w 1110847"/>
                    <a:gd name="connsiteY157" fmla="*/ 53696 h 301084"/>
                    <a:gd name="connsiteX158" fmla="*/ 104037 w 1110847"/>
                    <a:gd name="connsiteY158" fmla="*/ 56094 h 301084"/>
                    <a:gd name="connsiteX159" fmla="*/ 102118 w 1110847"/>
                    <a:gd name="connsiteY159" fmla="*/ 57053 h 301084"/>
                    <a:gd name="connsiteX160" fmla="*/ 97324 w 1110847"/>
                    <a:gd name="connsiteY160" fmla="*/ 59929 h 301084"/>
                    <a:gd name="connsiteX161" fmla="*/ 95887 w 1110847"/>
                    <a:gd name="connsiteY161" fmla="*/ 60888 h 301084"/>
                    <a:gd name="connsiteX162" fmla="*/ 95407 w 1110847"/>
                    <a:gd name="connsiteY162" fmla="*/ 60888 h 301084"/>
                    <a:gd name="connsiteX163" fmla="*/ 90133 w 1110847"/>
                    <a:gd name="connsiteY163" fmla="*/ 64245 h 301084"/>
                    <a:gd name="connsiteX164" fmla="*/ 89174 w 1110847"/>
                    <a:gd name="connsiteY164" fmla="*/ 65203 h 301084"/>
                    <a:gd name="connsiteX165" fmla="*/ 85338 w 1110847"/>
                    <a:gd name="connsiteY165" fmla="*/ 68079 h 301084"/>
                    <a:gd name="connsiteX166" fmla="*/ 83901 w 1110847"/>
                    <a:gd name="connsiteY166" fmla="*/ 69518 h 301084"/>
                    <a:gd name="connsiteX167" fmla="*/ 81504 w 1110847"/>
                    <a:gd name="connsiteY167" fmla="*/ 71915 h 301084"/>
                    <a:gd name="connsiteX168" fmla="*/ 80065 w 1110847"/>
                    <a:gd name="connsiteY168" fmla="*/ 73354 h 301084"/>
                    <a:gd name="connsiteX169" fmla="*/ 78147 w 1110847"/>
                    <a:gd name="connsiteY169" fmla="*/ 75751 h 301084"/>
                    <a:gd name="connsiteX170" fmla="*/ 77188 w 1110847"/>
                    <a:gd name="connsiteY170" fmla="*/ 77189 h 301084"/>
                    <a:gd name="connsiteX171" fmla="*/ 75750 w 1110847"/>
                    <a:gd name="connsiteY171" fmla="*/ 79586 h 301084"/>
                    <a:gd name="connsiteX172" fmla="*/ 75271 w 1110847"/>
                    <a:gd name="connsiteY172" fmla="*/ 81025 h 301084"/>
                    <a:gd name="connsiteX173" fmla="*/ 74312 w 1110847"/>
                    <a:gd name="connsiteY173" fmla="*/ 83422 h 301084"/>
                    <a:gd name="connsiteX174" fmla="*/ 73832 w 1110847"/>
                    <a:gd name="connsiteY174" fmla="*/ 84381 h 301084"/>
                    <a:gd name="connsiteX175" fmla="*/ 73352 w 1110847"/>
                    <a:gd name="connsiteY175" fmla="*/ 88217 h 301084"/>
                    <a:gd name="connsiteX176" fmla="*/ 73352 w 1110847"/>
                    <a:gd name="connsiteY176" fmla="*/ 88217 h 301084"/>
                    <a:gd name="connsiteX177" fmla="*/ 72394 w 1110847"/>
                    <a:gd name="connsiteY177" fmla="*/ 112667 h 301084"/>
                    <a:gd name="connsiteX178" fmla="*/ 71435 w 1110847"/>
                    <a:gd name="connsiteY178" fmla="*/ 140954 h 301084"/>
                    <a:gd name="connsiteX179" fmla="*/ 70477 w 1110847"/>
                    <a:gd name="connsiteY179" fmla="*/ 140474 h 301084"/>
                    <a:gd name="connsiteX180" fmla="*/ 63285 w 1110847"/>
                    <a:gd name="connsiteY180" fmla="*/ 137597 h 301084"/>
                    <a:gd name="connsiteX181" fmla="*/ 52258 w 1110847"/>
                    <a:gd name="connsiteY181" fmla="*/ 133283 h 301084"/>
                    <a:gd name="connsiteX182" fmla="*/ 51778 w 1110847"/>
                    <a:gd name="connsiteY182" fmla="*/ 132803 h 301084"/>
                    <a:gd name="connsiteX183" fmla="*/ 41711 w 1110847"/>
                    <a:gd name="connsiteY183" fmla="*/ 128009 h 301084"/>
                    <a:gd name="connsiteX184" fmla="*/ 39792 w 1110847"/>
                    <a:gd name="connsiteY184" fmla="*/ 127050 h 301084"/>
                    <a:gd name="connsiteX185" fmla="*/ 31163 w 1110847"/>
                    <a:gd name="connsiteY185" fmla="*/ 122256 h 301084"/>
                    <a:gd name="connsiteX186" fmla="*/ 29245 w 1110847"/>
                    <a:gd name="connsiteY186" fmla="*/ 120817 h 301084"/>
                    <a:gd name="connsiteX187" fmla="*/ 23492 w 1110847"/>
                    <a:gd name="connsiteY187" fmla="*/ 116983 h 301084"/>
                    <a:gd name="connsiteX188" fmla="*/ 21095 w 1110847"/>
                    <a:gd name="connsiteY188" fmla="*/ 115064 h 301084"/>
                    <a:gd name="connsiteX189" fmla="*/ 16300 w 1110847"/>
                    <a:gd name="connsiteY189" fmla="*/ 111228 h 301084"/>
                    <a:gd name="connsiteX190" fmla="*/ 14862 w 1110847"/>
                    <a:gd name="connsiteY190" fmla="*/ 109791 h 301084"/>
                    <a:gd name="connsiteX191" fmla="*/ 10067 w 1110847"/>
                    <a:gd name="connsiteY191" fmla="*/ 104517 h 301084"/>
                    <a:gd name="connsiteX192" fmla="*/ 9589 w 1110847"/>
                    <a:gd name="connsiteY192" fmla="*/ 103558 h 301084"/>
                    <a:gd name="connsiteX193" fmla="*/ 6712 w 1110847"/>
                    <a:gd name="connsiteY193" fmla="*/ 99243 h 301084"/>
                    <a:gd name="connsiteX194" fmla="*/ 5753 w 1110847"/>
                    <a:gd name="connsiteY194" fmla="*/ 97325 h 301084"/>
                    <a:gd name="connsiteX195" fmla="*/ 4314 w 1110847"/>
                    <a:gd name="connsiteY195" fmla="*/ 93490 h 301084"/>
                    <a:gd name="connsiteX196" fmla="*/ 3835 w 1110847"/>
                    <a:gd name="connsiteY196" fmla="*/ 92051 h 301084"/>
                    <a:gd name="connsiteX197" fmla="*/ 3356 w 1110847"/>
                    <a:gd name="connsiteY197" fmla="*/ 86778 h 301084"/>
                    <a:gd name="connsiteX198" fmla="*/ 0 w 1110847"/>
                    <a:gd name="connsiteY198" fmla="*/ 185062 h 301084"/>
                    <a:gd name="connsiteX199" fmla="*/ 479 w 1110847"/>
                    <a:gd name="connsiteY199" fmla="*/ 190335 h 301084"/>
                    <a:gd name="connsiteX200" fmla="*/ 959 w 1110847"/>
                    <a:gd name="connsiteY200" fmla="*/ 191774 h 301084"/>
                    <a:gd name="connsiteX201" fmla="*/ 2397 w 1110847"/>
                    <a:gd name="connsiteY201" fmla="*/ 195609 h 301084"/>
                    <a:gd name="connsiteX202" fmla="*/ 3356 w 1110847"/>
                    <a:gd name="connsiteY202" fmla="*/ 197526 h 301084"/>
                    <a:gd name="connsiteX203" fmla="*/ 6232 w 1110847"/>
                    <a:gd name="connsiteY203" fmla="*/ 201842 h 301084"/>
                    <a:gd name="connsiteX204" fmla="*/ 6712 w 1110847"/>
                    <a:gd name="connsiteY204" fmla="*/ 202801 h 301084"/>
                    <a:gd name="connsiteX205" fmla="*/ 11506 w 1110847"/>
                    <a:gd name="connsiteY205" fmla="*/ 208075 h 301084"/>
                    <a:gd name="connsiteX206" fmla="*/ 12944 w 1110847"/>
                    <a:gd name="connsiteY206" fmla="*/ 209512 h 301084"/>
                    <a:gd name="connsiteX207" fmla="*/ 17739 w 1110847"/>
                    <a:gd name="connsiteY207" fmla="*/ 213348 h 301084"/>
                    <a:gd name="connsiteX208" fmla="*/ 20136 w 1110847"/>
                    <a:gd name="connsiteY208" fmla="*/ 215266 h 301084"/>
                    <a:gd name="connsiteX209" fmla="*/ 25889 w 1110847"/>
                    <a:gd name="connsiteY209" fmla="*/ 219101 h 301084"/>
                    <a:gd name="connsiteX210" fmla="*/ 27806 w 1110847"/>
                    <a:gd name="connsiteY210" fmla="*/ 220540 h 301084"/>
                    <a:gd name="connsiteX211" fmla="*/ 28766 w 1110847"/>
                    <a:gd name="connsiteY211" fmla="*/ 221019 h 301084"/>
                    <a:gd name="connsiteX212" fmla="*/ 36916 w 1110847"/>
                    <a:gd name="connsiteY212" fmla="*/ 225334 h 301084"/>
                    <a:gd name="connsiteX213" fmla="*/ 38833 w 1110847"/>
                    <a:gd name="connsiteY213" fmla="*/ 226292 h 301084"/>
                    <a:gd name="connsiteX214" fmla="*/ 48902 w 1110847"/>
                    <a:gd name="connsiteY214" fmla="*/ 231087 h 301084"/>
                    <a:gd name="connsiteX215" fmla="*/ 49381 w 1110847"/>
                    <a:gd name="connsiteY215" fmla="*/ 231567 h 301084"/>
                    <a:gd name="connsiteX216" fmla="*/ 57532 w 1110847"/>
                    <a:gd name="connsiteY216" fmla="*/ 234923 h 301084"/>
                    <a:gd name="connsiteX217" fmla="*/ 59929 w 1110847"/>
                    <a:gd name="connsiteY217" fmla="*/ 235881 h 301084"/>
                    <a:gd name="connsiteX218" fmla="*/ 67121 w 1110847"/>
                    <a:gd name="connsiteY218" fmla="*/ 238758 h 301084"/>
                    <a:gd name="connsiteX219" fmla="*/ 74312 w 1110847"/>
                    <a:gd name="connsiteY219" fmla="*/ 241635 h 301084"/>
                    <a:gd name="connsiteX220" fmla="*/ 82462 w 1110847"/>
                    <a:gd name="connsiteY220" fmla="*/ 244511 h 301084"/>
                    <a:gd name="connsiteX221" fmla="*/ 87735 w 1110847"/>
                    <a:gd name="connsiteY221" fmla="*/ 246430 h 301084"/>
                    <a:gd name="connsiteX222" fmla="*/ 90613 w 1110847"/>
                    <a:gd name="connsiteY222" fmla="*/ 247388 h 301084"/>
                    <a:gd name="connsiteX223" fmla="*/ 97324 w 1110847"/>
                    <a:gd name="connsiteY223" fmla="*/ 249306 h 301084"/>
                    <a:gd name="connsiteX224" fmla="*/ 107393 w 1110847"/>
                    <a:gd name="connsiteY224" fmla="*/ 252183 h 301084"/>
                    <a:gd name="connsiteX225" fmla="*/ 115064 w 1110847"/>
                    <a:gd name="connsiteY225" fmla="*/ 254100 h 301084"/>
                    <a:gd name="connsiteX226" fmla="*/ 119858 w 1110847"/>
                    <a:gd name="connsiteY226" fmla="*/ 255538 h 301084"/>
                    <a:gd name="connsiteX227" fmla="*/ 126090 w 1110847"/>
                    <a:gd name="connsiteY227" fmla="*/ 256977 h 301084"/>
                    <a:gd name="connsiteX228" fmla="*/ 133282 w 1110847"/>
                    <a:gd name="connsiteY228" fmla="*/ 258894 h 301084"/>
                    <a:gd name="connsiteX229" fmla="*/ 146706 w 1110847"/>
                    <a:gd name="connsiteY229" fmla="*/ 261771 h 301084"/>
                    <a:gd name="connsiteX230" fmla="*/ 152939 w 1110847"/>
                    <a:gd name="connsiteY230" fmla="*/ 263210 h 301084"/>
                    <a:gd name="connsiteX231" fmla="*/ 154856 w 1110847"/>
                    <a:gd name="connsiteY231" fmla="*/ 263689 h 301084"/>
                    <a:gd name="connsiteX232" fmla="*/ 174034 w 1110847"/>
                    <a:gd name="connsiteY232" fmla="*/ 267524 h 301084"/>
                    <a:gd name="connsiteX233" fmla="*/ 175472 w 1110847"/>
                    <a:gd name="connsiteY233" fmla="*/ 268004 h 301084"/>
                    <a:gd name="connsiteX234" fmla="*/ 193691 w 1110847"/>
                    <a:gd name="connsiteY234" fmla="*/ 271360 h 301084"/>
                    <a:gd name="connsiteX235" fmla="*/ 198005 w 1110847"/>
                    <a:gd name="connsiteY235" fmla="*/ 272319 h 301084"/>
                    <a:gd name="connsiteX236" fmla="*/ 219101 w 1110847"/>
                    <a:gd name="connsiteY236" fmla="*/ 275674 h 301084"/>
                    <a:gd name="connsiteX237" fmla="*/ 225813 w 1110847"/>
                    <a:gd name="connsiteY237" fmla="*/ 276633 h 301084"/>
                    <a:gd name="connsiteX238" fmla="*/ 236840 w 1110847"/>
                    <a:gd name="connsiteY238" fmla="*/ 278072 h 301084"/>
                    <a:gd name="connsiteX239" fmla="*/ 240196 w 1110847"/>
                    <a:gd name="connsiteY239" fmla="*/ 278551 h 301084"/>
                    <a:gd name="connsiteX240" fmla="*/ 253140 w 1110847"/>
                    <a:gd name="connsiteY240" fmla="*/ 280469 h 301084"/>
                    <a:gd name="connsiteX241" fmla="*/ 264167 w 1110847"/>
                    <a:gd name="connsiteY241" fmla="*/ 281907 h 301084"/>
                    <a:gd name="connsiteX242" fmla="*/ 277592 w 1110847"/>
                    <a:gd name="connsiteY242" fmla="*/ 283346 h 301084"/>
                    <a:gd name="connsiteX243" fmla="*/ 286222 w 1110847"/>
                    <a:gd name="connsiteY243" fmla="*/ 284304 h 301084"/>
                    <a:gd name="connsiteX244" fmla="*/ 288619 w 1110847"/>
                    <a:gd name="connsiteY244" fmla="*/ 284784 h 301084"/>
                    <a:gd name="connsiteX245" fmla="*/ 312111 w 1110847"/>
                    <a:gd name="connsiteY245" fmla="*/ 287182 h 301084"/>
                    <a:gd name="connsiteX246" fmla="*/ 315466 w 1110847"/>
                    <a:gd name="connsiteY246" fmla="*/ 287660 h 301084"/>
                    <a:gd name="connsiteX247" fmla="*/ 342795 w 1110847"/>
                    <a:gd name="connsiteY247" fmla="*/ 290537 h 301084"/>
                    <a:gd name="connsiteX248" fmla="*/ 344233 w 1110847"/>
                    <a:gd name="connsiteY248" fmla="*/ 290537 h 301084"/>
                    <a:gd name="connsiteX249" fmla="*/ 348068 w 1110847"/>
                    <a:gd name="connsiteY249" fmla="*/ 291016 h 301084"/>
                    <a:gd name="connsiteX250" fmla="*/ 379711 w 1110847"/>
                    <a:gd name="connsiteY250" fmla="*/ 293413 h 301084"/>
                    <a:gd name="connsiteX251" fmla="*/ 386903 w 1110847"/>
                    <a:gd name="connsiteY251" fmla="*/ 293893 h 301084"/>
                    <a:gd name="connsiteX252" fmla="*/ 422380 w 1110847"/>
                    <a:gd name="connsiteY252" fmla="*/ 296290 h 301084"/>
                    <a:gd name="connsiteX253" fmla="*/ 424778 w 1110847"/>
                    <a:gd name="connsiteY253" fmla="*/ 296290 h 301084"/>
                    <a:gd name="connsiteX254" fmla="*/ 431010 w 1110847"/>
                    <a:gd name="connsiteY254" fmla="*/ 296770 h 301084"/>
                    <a:gd name="connsiteX255" fmla="*/ 453065 w 1110847"/>
                    <a:gd name="connsiteY255" fmla="*/ 297729 h 301084"/>
                    <a:gd name="connsiteX256" fmla="*/ 463132 w 1110847"/>
                    <a:gd name="connsiteY256" fmla="*/ 298208 h 301084"/>
                    <a:gd name="connsiteX257" fmla="*/ 486625 w 1110847"/>
                    <a:gd name="connsiteY257" fmla="*/ 299167 h 301084"/>
                    <a:gd name="connsiteX258" fmla="*/ 493817 w 1110847"/>
                    <a:gd name="connsiteY258" fmla="*/ 299646 h 301084"/>
                    <a:gd name="connsiteX259" fmla="*/ 524500 w 1110847"/>
                    <a:gd name="connsiteY259" fmla="*/ 300605 h 301084"/>
                    <a:gd name="connsiteX260" fmla="*/ 531692 w 1110847"/>
                    <a:gd name="connsiteY260" fmla="*/ 300605 h 301084"/>
                    <a:gd name="connsiteX261" fmla="*/ 555663 w 1110847"/>
                    <a:gd name="connsiteY261" fmla="*/ 301085 h 301084"/>
                    <a:gd name="connsiteX262" fmla="*/ 565732 w 1110847"/>
                    <a:gd name="connsiteY262" fmla="*/ 301085 h 301084"/>
                    <a:gd name="connsiteX263" fmla="*/ 587785 w 1110847"/>
                    <a:gd name="connsiteY263" fmla="*/ 301085 h 301084"/>
                    <a:gd name="connsiteX264" fmla="*/ 597374 w 1110847"/>
                    <a:gd name="connsiteY264" fmla="*/ 301085 h 301084"/>
                    <a:gd name="connsiteX265" fmla="*/ 626620 w 1110847"/>
                    <a:gd name="connsiteY265" fmla="*/ 300605 h 301084"/>
                    <a:gd name="connsiteX266" fmla="*/ 628058 w 1110847"/>
                    <a:gd name="connsiteY266" fmla="*/ 300605 h 301084"/>
                    <a:gd name="connsiteX267" fmla="*/ 658742 w 1110847"/>
                    <a:gd name="connsiteY267" fmla="*/ 300126 h 301084"/>
                    <a:gd name="connsiteX268" fmla="*/ 667850 w 1110847"/>
                    <a:gd name="connsiteY268" fmla="*/ 299646 h 301084"/>
                    <a:gd name="connsiteX269" fmla="*/ 689425 w 1110847"/>
                    <a:gd name="connsiteY269" fmla="*/ 298687 h 301084"/>
                    <a:gd name="connsiteX270" fmla="*/ 694699 w 1110847"/>
                    <a:gd name="connsiteY270" fmla="*/ 298687 h 301084"/>
                    <a:gd name="connsiteX271" fmla="*/ 698535 w 1110847"/>
                    <a:gd name="connsiteY271" fmla="*/ 298687 h 301084"/>
                    <a:gd name="connsiteX272" fmla="*/ 734012 w 1110847"/>
                    <a:gd name="connsiteY272" fmla="*/ 296770 h 301084"/>
                    <a:gd name="connsiteX273" fmla="*/ 738807 w 1110847"/>
                    <a:gd name="connsiteY273" fmla="*/ 296290 h 301084"/>
                    <a:gd name="connsiteX274" fmla="*/ 770929 w 1110847"/>
                    <a:gd name="connsiteY274" fmla="*/ 294373 h 301084"/>
                    <a:gd name="connsiteX275" fmla="*/ 775244 w 1110847"/>
                    <a:gd name="connsiteY275" fmla="*/ 293893 h 301084"/>
                    <a:gd name="connsiteX276" fmla="*/ 778120 w 1110847"/>
                    <a:gd name="connsiteY276" fmla="*/ 293893 h 301084"/>
                    <a:gd name="connsiteX277" fmla="*/ 801133 w 1110847"/>
                    <a:gd name="connsiteY277" fmla="*/ 291976 h 301084"/>
                    <a:gd name="connsiteX278" fmla="*/ 805449 w 1110847"/>
                    <a:gd name="connsiteY278" fmla="*/ 291496 h 301084"/>
                    <a:gd name="connsiteX279" fmla="*/ 831818 w 1110847"/>
                    <a:gd name="connsiteY279" fmla="*/ 289099 h 301084"/>
                    <a:gd name="connsiteX280" fmla="*/ 833735 w 1110847"/>
                    <a:gd name="connsiteY280" fmla="*/ 289099 h 301084"/>
                    <a:gd name="connsiteX281" fmla="*/ 841885 w 1110847"/>
                    <a:gd name="connsiteY281" fmla="*/ 288140 h 301084"/>
                    <a:gd name="connsiteX282" fmla="*/ 855309 w 1110847"/>
                    <a:gd name="connsiteY282" fmla="*/ 286702 h 301084"/>
                    <a:gd name="connsiteX283" fmla="*/ 865378 w 1110847"/>
                    <a:gd name="connsiteY283" fmla="*/ 285263 h 301084"/>
                    <a:gd name="connsiteX284" fmla="*/ 878322 w 1110847"/>
                    <a:gd name="connsiteY284" fmla="*/ 283825 h 301084"/>
                    <a:gd name="connsiteX285" fmla="*/ 881198 w 1110847"/>
                    <a:gd name="connsiteY285" fmla="*/ 283346 h 301084"/>
                    <a:gd name="connsiteX286" fmla="*/ 889828 w 1110847"/>
                    <a:gd name="connsiteY286" fmla="*/ 281907 h 301084"/>
                    <a:gd name="connsiteX287" fmla="*/ 899897 w 1110847"/>
                    <a:gd name="connsiteY287" fmla="*/ 280469 h 301084"/>
                    <a:gd name="connsiteX288" fmla="*/ 911403 w 1110847"/>
                    <a:gd name="connsiteY288" fmla="*/ 278551 h 301084"/>
                    <a:gd name="connsiteX289" fmla="*/ 920992 w 1110847"/>
                    <a:gd name="connsiteY289" fmla="*/ 277113 h 301084"/>
                    <a:gd name="connsiteX290" fmla="*/ 922910 w 1110847"/>
                    <a:gd name="connsiteY290" fmla="*/ 276633 h 301084"/>
                    <a:gd name="connsiteX291" fmla="*/ 932499 w 1110847"/>
                    <a:gd name="connsiteY291" fmla="*/ 274716 h 301084"/>
                    <a:gd name="connsiteX292" fmla="*/ 940649 w 1110847"/>
                    <a:gd name="connsiteY292" fmla="*/ 273277 h 301084"/>
                    <a:gd name="connsiteX293" fmla="*/ 953113 w 1110847"/>
                    <a:gd name="connsiteY293" fmla="*/ 270880 h 301084"/>
                    <a:gd name="connsiteX294" fmla="*/ 959826 w 1110847"/>
                    <a:gd name="connsiteY294" fmla="*/ 269442 h 301084"/>
                    <a:gd name="connsiteX295" fmla="*/ 960305 w 1110847"/>
                    <a:gd name="connsiteY295" fmla="*/ 269442 h 301084"/>
                    <a:gd name="connsiteX296" fmla="*/ 977565 w 1110847"/>
                    <a:gd name="connsiteY296" fmla="*/ 265607 h 301084"/>
                    <a:gd name="connsiteX297" fmla="*/ 993865 w 1110847"/>
                    <a:gd name="connsiteY297" fmla="*/ 261771 h 301084"/>
                    <a:gd name="connsiteX298" fmla="*/ 994345 w 1110847"/>
                    <a:gd name="connsiteY298" fmla="*/ 261771 h 301084"/>
                    <a:gd name="connsiteX299" fmla="*/ 998181 w 1110847"/>
                    <a:gd name="connsiteY299" fmla="*/ 260813 h 301084"/>
                    <a:gd name="connsiteX300" fmla="*/ 1009208 w 1110847"/>
                    <a:gd name="connsiteY300" fmla="*/ 257936 h 301084"/>
                    <a:gd name="connsiteX301" fmla="*/ 1014481 w 1110847"/>
                    <a:gd name="connsiteY301" fmla="*/ 256497 h 301084"/>
                    <a:gd name="connsiteX302" fmla="*/ 1023591 w 1110847"/>
                    <a:gd name="connsiteY302" fmla="*/ 254100 h 301084"/>
                    <a:gd name="connsiteX303" fmla="*/ 1025988 w 1110847"/>
                    <a:gd name="connsiteY303" fmla="*/ 253621 h 301084"/>
                    <a:gd name="connsiteX304" fmla="*/ 1028864 w 1110847"/>
                    <a:gd name="connsiteY304" fmla="*/ 252661 h 301084"/>
                    <a:gd name="connsiteX305" fmla="*/ 1038933 w 1110847"/>
                    <a:gd name="connsiteY305" fmla="*/ 249306 h 301084"/>
                    <a:gd name="connsiteX306" fmla="*/ 1043247 w 1110847"/>
                    <a:gd name="connsiteY306" fmla="*/ 247867 h 301084"/>
                    <a:gd name="connsiteX307" fmla="*/ 1053794 w 1110847"/>
                    <a:gd name="connsiteY307" fmla="*/ 244032 h 301084"/>
                    <a:gd name="connsiteX308" fmla="*/ 1055233 w 1110847"/>
                    <a:gd name="connsiteY308" fmla="*/ 243553 h 301084"/>
                    <a:gd name="connsiteX309" fmla="*/ 1055713 w 1110847"/>
                    <a:gd name="connsiteY309" fmla="*/ 243553 h 301084"/>
                    <a:gd name="connsiteX310" fmla="*/ 1057151 w 1110847"/>
                    <a:gd name="connsiteY310" fmla="*/ 243073 h 301084"/>
                    <a:gd name="connsiteX311" fmla="*/ 1064343 w 1110847"/>
                    <a:gd name="connsiteY311" fmla="*/ 240197 h 301084"/>
                    <a:gd name="connsiteX312" fmla="*/ 1067219 w 1110847"/>
                    <a:gd name="connsiteY312" fmla="*/ 238758 h 301084"/>
                    <a:gd name="connsiteX313" fmla="*/ 1072493 w 1110847"/>
                    <a:gd name="connsiteY313" fmla="*/ 235881 h 301084"/>
                    <a:gd name="connsiteX314" fmla="*/ 1074890 w 1110847"/>
                    <a:gd name="connsiteY314" fmla="*/ 234444 h 301084"/>
                    <a:gd name="connsiteX315" fmla="*/ 1080163 w 1110847"/>
                    <a:gd name="connsiteY315" fmla="*/ 231567 h 301084"/>
                    <a:gd name="connsiteX316" fmla="*/ 1081602 w 1110847"/>
                    <a:gd name="connsiteY316" fmla="*/ 230608 h 301084"/>
                    <a:gd name="connsiteX317" fmla="*/ 1082082 w 1110847"/>
                    <a:gd name="connsiteY317" fmla="*/ 230608 h 301084"/>
                    <a:gd name="connsiteX318" fmla="*/ 1087835 w 1110847"/>
                    <a:gd name="connsiteY318" fmla="*/ 226772 h 301084"/>
                    <a:gd name="connsiteX319" fmla="*/ 1088793 w 1110847"/>
                    <a:gd name="connsiteY319" fmla="*/ 225814 h 301084"/>
                    <a:gd name="connsiteX320" fmla="*/ 1093109 w 1110847"/>
                    <a:gd name="connsiteY320" fmla="*/ 222458 h 301084"/>
                    <a:gd name="connsiteX321" fmla="*/ 1095985 w 1110847"/>
                    <a:gd name="connsiteY321" fmla="*/ 221019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847" h="301084">
                      <a:moveTo>
                        <a:pt x="1095985" y="221019"/>
                      </a:moveTo>
                      <a:cubicBezTo>
                        <a:pt x="1096944" y="220061"/>
                        <a:pt x="1097903" y="219101"/>
                        <a:pt x="1098862" y="218142"/>
                      </a:cubicBezTo>
                      <a:cubicBezTo>
                        <a:pt x="1099341" y="217664"/>
                        <a:pt x="1099821" y="217184"/>
                        <a:pt x="1100300" y="216704"/>
                      </a:cubicBezTo>
                      <a:cubicBezTo>
                        <a:pt x="1101259" y="215745"/>
                        <a:pt x="1101738" y="214787"/>
                        <a:pt x="1102218" y="214307"/>
                      </a:cubicBezTo>
                      <a:cubicBezTo>
                        <a:pt x="1102698" y="213828"/>
                        <a:pt x="1103176" y="213348"/>
                        <a:pt x="1103176" y="212389"/>
                      </a:cubicBezTo>
                      <a:cubicBezTo>
                        <a:pt x="1103656" y="211431"/>
                        <a:pt x="1104135" y="210472"/>
                        <a:pt x="1104615" y="209992"/>
                      </a:cubicBezTo>
                      <a:cubicBezTo>
                        <a:pt x="1105095" y="209512"/>
                        <a:pt x="1105095" y="209034"/>
                        <a:pt x="1105574" y="208554"/>
                      </a:cubicBezTo>
                      <a:cubicBezTo>
                        <a:pt x="1106053" y="207595"/>
                        <a:pt x="1106532" y="206636"/>
                        <a:pt x="1106532" y="205678"/>
                      </a:cubicBezTo>
                      <a:cubicBezTo>
                        <a:pt x="1106532" y="205198"/>
                        <a:pt x="1107012" y="204718"/>
                        <a:pt x="1107012" y="204239"/>
                      </a:cubicBezTo>
                      <a:cubicBezTo>
                        <a:pt x="1107492" y="202801"/>
                        <a:pt x="1107492" y="201362"/>
                        <a:pt x="1107492" y="199924"/>
                      </a:cubicBezTo>
                      <a:lnTo>
                        <a:pt x="1110848" y="101640"/>
                      </a:lnTo>
                      <a:cubicBezTo>
                        <a:pt x="1110848" y="103078"/>
                        <a:pt x="1110368" y="104517"/>
                        <a:pt x="1110368" y="105955"/>
                      </a:cubicBezTo>
                      <a:cubicBezTo>
                        <a:pt x="1110368" y="106434"/>
                        <a:pt x="1109889" y="106914"/>
                        <a:pt x="1109889" y="107394"/>
                      </a:cubicBezTo>
                      <a:cubicBezTo>
                        <a:pt x="1109409" y="108352"/>
                        <a:pt x="1109409" y="109311"/>
                        <a:pt x="1108929" y="110270"/>
                      </a:cubicBezTo>
                      <a:cubicBezTo>
                        <a:pt x="1108929" y="110750"/>
                        <a:pt x="1108451" y="111228"/>
                        <a:pt x="1107971" y="111708"/>
                      </a:cubicBezTo>
                      <a:cubicBezTo>
                        <a:pt x="1107492" y="112667"/>
                        <a:pt x="1107012" y="113626"/>
                        <a:pt x="1106532" y="114105"/>
                      </a:cubicBezTo>
                      <a:cubicBezTo>
                        <a:pt x="1106053" y="114585"/>
                        <a:pt x="1105574" y="115064"/>
                        <a:pt x="1105574" y="115544"/>
                      </a:cubicBezTo>
                      <a:cubicBezTo>
                        <a:pt x="1105095" y="116503"/>
                        <a:pt x="1104135" y="117461"/>
                        <a:pt x="1103656" y="117941"/>
                      </a:cubicBezTo>
                      <a:cubicBezTo>
                        <a:pt x="1103176" y="118420"/>
                        <a:pt x="1102698" y="118900"/>
                        <a:pt x="1102218" y="119380"/>
                      </a:cubicBezTo>
                      <a:cubicBezTo>
                        <a:pt x="1101259" y="120338"/>
                        <a:pt x="1100300" y="121297"/>
                        <a:pt x="1099341" y="122256"/>
                      </a:cubicBezTo>
                      <a:cubicBezTo>
                        <a:pt x="1098862" y="122736"/>
                        <a:pt x="1098382" y="123214"/>
                        <a:pt x="1097903" y="123694"/>
                      </a:cubicBezTo>
                      <a:cubicBezTo>
                        <a:pt x="1096465" y="124653"/>
                        <a:pt x="1095026" y="126091"/>
                        <a:pt x="1093588" y="127050"/>
                      </a:cubicBezTo>
                      <a:cubicBezTo>
                        <a:pt x="1093109" y="127530"/>
                        <a:pt x="1093109" y="127530"/>
                        <a:pt x="1092629" y="128009"/>
                      </a:cubicBezTo>
                      <a:cubicBezTo>
                        <a:pt x="1090712" y="129447"/>
                        <a:pt x="1088793" y="130886"/>
                        <a:pt x="1086396" y="132324"/>
                      </a:cubicBezTo>
                      <a:cubicBezTo>
                        <a:pt x="1085917" y="132803"/>
                        <a:pt x="1085438" y="132803"/>
                        <a:pt x="1084958" y="133283"/>
                      </a:cubicBezTo>
                      <a:cubicBezTo>
                        <a:pt x="1083040" y="134241"/>
                        <a:pt x="1081602" y="135200"/>
                        <a:pt x="1079685" y="136160"/>
                      </a:cubicBezTo>
                      <a:cubicBezTo>
                        <a:pt x="1078726" y="136639"/>
                        <a:pt x="1078246" y="137119"/>
                        <a:pt x="1077287" y="137597"/>
                      </a:cubicBezTo>
                      <a:cubicBezTo>
                        <a:pt x="1075369" y="138557"/>
                        <a:pt x="1073932" y="139516"/>
                        <a:pt x="1072013" y="140474"/>
                      </a:cubicBezTo>
                      <a:cubicBezTo>
                        <a:pt x="1071055" y="140954"/>
                        <a:pt x="1070096" y="141433"/>
                        <a:pt x="1069137" y="141913"/>
                      </a:cubicBezTo>
                      <a:cubicBezTo>
                        <a:pt x="1066740" y="142871"/>
                        <a:pt x="1064343" y="143830"/>
                        <a:pt x="1061946" y="144789"/>
                      </a:cubicBezTo>
                      <a:cubicBezTo>
                        <a:pt x="1061466" y="144789"/>
                        <a:pt x="1060986" y="145269"/>
                        <a:pt x="1060507" y="145269"/>
                      </a:cubicBezTo>
                      <a:cubicBezTo>
                        <a:pt x="1060027" y="145749"/>
                        <a:pt x="1059069" y="145749"/>
                        <a:pt x="1058589" y="146227"/>
                      </a:cubicBezTo>
                      <a:cubicBezTo>
                        <a:pt x="1055233" y="147666"/>
                        <a:pt x="1051877" y="149104"/>
                        <a:pt x="1048041" y="150063"/>
                      </a:cubicBezTo>
                      <a:cubicBezTo>
                        <a:pt x="1046603" y="150543"/>
                        <a:pt x="1045166" y="151022"/>
                        <a:pt x="1043727" y="151502"/>
                      </a:cubicBezTo>
                      <a:cubicBezTo>
                        <a:pt x="1042289" y="151980"/>
                        <a:pt x="1040850" y="152460"/>
                        <a:pt x="1039411" y="152940"/>
                      </a:cubicBez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cubicBezTo>
                        <a:pt x="1040850" y="98764"/>
                        <a:pt x="1040850" y="97325"/>
                        <a:pt x="1040371" y="95408"/>
                      </a:cubicBezTo>
                      <a:cubicBezTo>
                        <a:pt x="1040371" y="94928"/>
                        <a:pt x="1039891" y="94448"/>
                        <a:pt x="1039891" y="93969"/>
                      </a:cubicBezTo>
                      <a:cubicBezTo>
                        <a:pt x="1039411" y="93011"/>
                        <a:pt x="1038933" y="91572"/>
                        <a:pt x="1038453" y="90614"/>
                      </a:cubicBezTo>
                      <a:cubicBezTo>
                        <a:pt x="1038453" y="90134"/>
                        <a:pt x="1037974" y="89654"/>
                        <a:pt x="1037494" y="89175"/>
                      </a:cubicBezTo>
                      <a:cubicBezTo>
                        <a:pt x="1037014" y="87737"/>
                        <a:pt x="1036056" y="86778"/>
                        <a:pt x="1035097" y="85339"/>
                      </a:cubicBezTo>
                      <a:cubicBezTo>
                        <a:pt x="1035097" y="84860"/>
                        <a:pt x="1034617" y="84860"/>
                        <a:pt x="1034617" y="84381"/>
                      </a:cubicBezTo>
                      <a:cubicBezTo>
                        <a:pt x="1033180" y="82942"/>
                        <a:pt x="1031741" y="81504"/>
                        <a:pt x="1030303" y="79586"/>
                      </a:cubicBezTo>
                      <a:cubicBezTo>
                        <a:pt x="1029823" y="79107"/>
                        <a:pt x="1029344" y="78628"/>
                        <a:pt x="1028864" y="78148"/>
                      </a:cubicBezTo>
                      <a:cubicBezTo>
                        <a:pt x="1027426" y="77189"/>
                        <a:pt x="1025988" y="75751"/>
                        <a:pt x="1024550" y="74792"/>
                      </a:cubicBezTo>
                      <a:cubicBezTo>
                        <a:pt x="1024070" y="74312"/>
                        <a:pt x="1023111" y="73834"/>
                        <a:pt x="1022631" y="73354"/>
                      </a:cubicBezTo>
                      <a:cubicBezTo>
                        <a:pt x="1021194" y="72395"/>
                        <a:pt x="1019275" y="70956"/>
                        <a:pt x="1017358" y="69998"/>
                      </a:cubicBezTo>
                      <a:cubicBezTo>
                        <a:pt x="1016878" y="69518"/>
                        <a:pt x="1015920" y="69039"/>
                        <a:pt x="1015440" y="69039"/>
                      </a:cubicBezTo>
                      <a:cubicBezTo>
                        <a:pt x="1014961" y="69039"/>
                        <a:pt x="1014961" y="68559"/>
                        <a:pt x="1014961" y="68559"/>
                      </a:cubicBezTo>
                      <a:cubicBezTo>
                        <a:pt x="1014481" y="68079"/>
                        <a:pt x="1013522" y="67601"/>
                        <a:pt x="1013043" y="67601"/>
                      </a:cubicBezTo>
                      <a:cubicBezTo>
                        <a:pt x="1010645" y="66162"/>
                        <a:pt x="1007770" y="64724"/>
                        <a:pt x="1005372" y="63285"/>
                      </a:cubicBezTo>
                      <a:cubicBezTo>
                        <a:pt x="1003934" y="62806"/>
                        <a:pt x="1002495" y="61848"/>
                        <a:pt x="1001537" y="61368"/>
                      </a:cubicBezTo>
                      <a:cubicBezTo>
                        <a:pt x="998660" y="59929"/>
                        <a:pt x="995784" y="58971"/>
                        <a:pt x="992907" y="57532"/>
                      </a:cubicBezTo>
                      <a:cubicBezTo>
                        <a:pt x="991948" y="57053"/>
                        <a:pt x="990989" y="56573"/>
                        <a:pt x="990031" y="56573"/>
                      </a:cubicBezTo>
                      <a:cubicBezTo>
                        <a:pt x="989551" y="56094"/>
                        <a:pt x="988592" y="56094"/>
                        <a:pt x="988112" y="55615"/>
                      </a:cubicBezTo>
                      <a:cubicBezTo>
                        <a:pt x="986195" y="54656"/>
                        <a:pt x="983798" y="54176"/>
                        <a:pt x="981879" y="53218"/>
                      </a:cubicBezTo>
                      <a:cubicBezTo>
                        <a:pt x="979962" y="52259"/>
                        <a:pt x="977565" y="51779"/>
                        <a:pt x="975648" y="50820"/>
                      </a:cubicBezTo>
                      <a:cubicBezTo>
                        <a:pt x="973251" y="49862"/>
                        <a:pt x="970853" y="49382"/>
                        <a:pt x="968456" y="48423"/>
                      </a:cubicBezTo>
                      <a:cubicBezTo>
                        <a:pt x="967018" y="47943"/>
                        <a:pt x="965579" y="47465"/>
                        <a:pt x="963662" y="46985"/>
                      </a:cubicBezTo>
                      <a:cubicBezTo>
                        <a:pt x="962702" y="46505"/>
                        <a:pt x="961743" y="46505"/>
                        <a:pt x="960785" y="46026"/>
                      </a:cubicBezTo>
                      <a:cubicBezTo>
                        <a:pt x="958868" y="45546"/>
                        <a:pt x="956949" y="45067"/>
                        <a:pt x="955032" y="44108"/>
                      </a:cubicBezTo>
                      <a:cubicBezTo>
                        <a:pt x="952155" y="43149"/>
                        <a:pt x="949279" y="42670"/>
                        <a:pt x="946402" y="41711"/>
                      </a:cubicBezTo>
                      <a:cubicBezTo>
                        <a:pt x="944484" y="41232"/>
                        <a:pt x="942087" y="40752"/>
                        <a:pt x="939690" y="39793"/>
                      </a:cubicBezTo>
                      <a:cubicBezTo>
                        <a:pt x="938252" y="39313"/>
                        <a:pt x="936813" y="38835"/>
                        <a:pt x="935375" y="38835"/>
                      </a:cubicBezTo>
                      <a:cubicBezTo>
                        <a:pt x="933457" y="38355"/>
                        <a:pt x="931539" y="37876"/>
                        <a:pt x="929622" y="37396"/>
                      </a:cubicBezTo>
                      <a:cubicBezTo>
                        <a:pt x="927704" y="36916"/>
                        <a:pt x="925786" y="36437"/>
                        <a:pt x="923389" y="35958"/>
                      </a:cubicBezTo>
                      <a:cubicBezTo>
                        <a:pt x="919553" y="34999"/>
                        <a:pt x="915718" y="34040"/>
                        <a:pt x="911883" y="33082"/>
                      </a:cubicBezTo>
                      <a:cubicBezTo>
                        <a:pt x="909964" y="32602"/>
                        <a:pt x="908047" y="32122"/>
                        <a:pt x="906130" y="31643"/>
                      </a:cubicBezTo>
                      <a:cubicBezTo>
                        <a:pt x="905650" y="31643"/>
                        <a:pt x="905170" y="31643"/>
                        <a:pt x="904691" y="31163"/>
                      </a:cubicBezTo>
                      <a:cubicBezTo>
                        <a:pt x="899417" y="30205"/>
                        <a:pt x="893664" y="28766"/>
                        <a:pt x="887911" y="27807"/>
                      </a:cubicBezTo>
                      <a:cubicBezTo>
                        <a:pt x="887431" y="27807"/>
                        <a:pt x="886952" y="27807"/>
                        <a:pt x="886473" y="27327"/>
                      </a:cubicBezTo>
                      <a:cubicBezTo>
                        <a:pt x="881198" y="26369"/>
                        <a:pt x="875925" y="25410"/>
                        <a:pt x="870651" y="24452"/>
                      </a:cubicBezTo>
                      <a:cubicBezTo>
                        <a:pt x="869212" y="24452"/>
                        <a:pt x="868254" y="23972"/>
                        <a:pt x="866815" y="23972"/>
                      </a:cubicBezTo>
                      <a:cubicBezTo>
                        <a:pt x="861062" y="23013"/>
                        <a:pt x="855309" y="22054"/>
                        <a:pt x="849556" y="21096"/>
                      </a:cubicBezTo>
                      <a:cubicBezTo>
                        <a:pt x="847638" y="20616"/>
                        <a:pt x="845721" y="20616"/>
                        <a:pt x="843803" y="20136"/>
                      </a:cubicBezTo>
                      <a:cubicBezTo>
                        <a:pt x="840446" y="19657"/>
                        <a:pt x="837091" y="19177"/>
                        <a:pt x="833255" y="18699"/>
                      </a:cubicBezTo>
                      <a:cubicBezTo>
                        <a:pt x="832776" y="18699"/>
                        <a:pt x="832296" y="18699"/>
                        <a:pt x="831818" y="18699"/>
                      </a:cubicBezTo>
                      <a:cubicBezTo>
                        <a:pt x="826063" y="17739"/>
                        <a:pt x="819832" y="16780"/>
                        <a:pt x="814078" y="16301"/>
                      </a:cubicBezTo>
                      <a:cubicBezTo>
                        <a:pt x="813119" y="16301"/>
                        <a:pt x="812640" y="16301"/>
                        <a:pt x="811680" y="15822"/>
                      </a:cubicBezTo>
                      <a:cubicBezTo>
                        <a:pt x="804969" y="14863"/>
                        <a:pt x="798257" y="13904"/>
                        <a:pt x="791066" y="13424"/>
                      </a:cubicBezTo>
                      <a:cubicBezTo>
                        <a:pt x="790586" y="13424"/>
                        <a:pt x="790586" y="13424"/>
                        <a:pt x="790106" y="13424"/>
                      </a:cubicBezTo>
                      <a:cubicBezTo>
                        <a:pt x="788669" y="13424"/>
                        <a:pt x="787709" y="12944"/>
                        <a:pt x="786271" y="12944"/>
                      </a:cubicBezTo>
                      <a:cubicBezTo>
                        <a:pt x="780038" y="12466"/>
                        <a:pt x="774286" y="11507"/>
                        <a:pt x="768053" y="11027"/>
                      </a:cubicBezTo>
                      <a:cubicBezTo>
                        <a:pt x="765655" y="10547"/>
                        <a:pt x="762778" y="10547"/>
                        <a:pt x="760381" y="10069"/>
                      </a:cubicBezTo>
                      <a:cubicBezTo>
                        <a:pt x="755108" y="9589"/>
                        <a:pt x="749354" y="9110"/>
                        <a:pt x="744081" y="8630"/>
                      </a:cubicBezTo>
                      <a:cubicBezTo>
                        <a:pt x="742642" y="8630"/>
                        <a:pt x="740725" y="8150"/>
                        <a:pt x="739287" y="8150"/>
                      </a:cubicBezTo>
                      <a:cubicBezTo>
                        <a:pt x="738328" y="8150"/>
                        <a:pt x="737848" y="8150"/>
                        <a:pt x="736889" y="8150"/>
                      </a:cubicBezTo>
                      <a:cubicBezTo>
                        <a:pt x="726821" y="7192"/>
                        <a:pt x="716753" y="6233"/>
                        <a:pt x="706685" y="5753"/>
                      </a:cubicBezTo>
                      <a:cubicBezTo>
                        <a:pt x="704768" y="5753"/>
                        <a:pt x="702849" y="5274"/>
                        <a:pt x="700932" y="5274"/>
                      </a:cubicBezTo>
                      <a:cubicBezTo>
                        <a:pt x="690385" y="4316"/>
                        <a:pt x="679836" y="3836"/>
                        <a:pt x="669289" y="3356"/>
                      </a:cubicBezTo>
                      <a:cubicBezTo>
                        <a:pt x="669289" y="3356"/>
                        <a:pt x="668810" y="3356"/>
                        <a:pt x="668810" y="3356"/>
                      </a:cubicBezTo>
                      <a:cubicBezTo>
                        <a:pt x="667850" y="3356"/>
                        <a:pt x="666892" y="3356"/>
                        <a:pt x="665933" y="3356"/>
                      </a:cubicBezTo>
                      <a:cubicBezTo>
                        <a:pt x="658262" y="2877"/>
                        <a:pt x="650591" y="2397"/>
                        <a:pt x="642920" y="2397"/>
                      </a:cubicBezTo>
                      <a:cubicBezTo>
                        <a:pt x="640523" y="2397"/>
                        <a:pt x="637647" y="2397"/>
                        <a:pt x="635250" y="1918"/>
                      </a:cubicBezTo>
                      <a:cubicBezTo>
                        <a:pt x="628058" y="1439"/>
                        <a:pt x="620387" y="1439"/>
                        <a:pt x="613195" y="959"/>
                      </a:cubicBezTo>
                      <a:cubicBezTo>
                        <a:pt x="611757" y="959"/>
                        <a:pt x="609840" y="959"/>
                        <a:pt x="608401" y="959"/>
                      </a:cubicBezTo>
                      <a:cubicBezTo>
                        <a:pt x="599771" y="480"/>
                        <a:pt x="590662" y="480"/>
                        <a:pt x="582032" y="480"/>
                      </a:cubicBezTo>
                      <a:cubicBezTo>
                        <a:pt x="579635" y="480"/>
                        <a:pt x="577718" y="480"/>
                        <a:pt x="575321" y="480"/>
                      </a:cubicBezTo>
                      <a:cubicBezTo>
                        <a:pt x="568608" y="480"/>
                        <a:pt x="561416" y="480"/>
                        <a:pt x="554705" y="0"/>
                      </a:cubicBezTo>
                      <a:cubicBezTo>
                        <a:pt x="552307" y="0"/>
                        <a:pt x="549910" y="0"/>
                        <a:pt x="547513" y="0"/>
                      </a:cubicBezTo>
                      <a:cubicBezTo>
                        <a:pt x="546075" y="0"/>
                        <a:pt x="544636" y="0"/>
                        <a:pt x="543198" y="0"/>
                      </a:cubicBezTo>
                      <a:lnTo>
                        <a:pt x="543198" y="0"/>
                      </a:lnTo>
                      <a:lnTo>
                        <a:pt x="543198" y="0"/>
                      </a:lnTo>
                      <a:lnTo>
                        <a:pt x="543198" y="0"/>
                      </a:lnTo>
                      <a:cubicBezTo>
                        <a:pt x="537924" y="0"/>
                        <a:pt x="532171" y="0"/>
                        <a:pt x="526897" y="0"/>
                      </a:cubicBezTo>
                      <a:cubicBezTo>
                        <a:pt x="524500" y="0"/>
                        <a:pt x="522103" y="0"/>
                        <a:pt x="519706" y="0"/>
                      </a:cubicBezTo>
                      <a:cubicBezTo>
                        <a:pt x="510597" y="0"/>
                        <a:pt x="501487" y="0"/>
                        <a:pt x="492378" y="480"/>
                      </a:cubicBezTo>
                      <a:cubicBezTo>
                        <a:pt x="490460" y="480"/>
                        <a:pt x="488063" y="480"/>
                        <a:pt x="486145" y="480"/>
                      </a:cubicBezTo>
                      <a:cubicBezTo>
                        <a:pt x="478954" y="480"/>
                        <a:pt x="472242" y="959"/>
                        <a:pt x="465051" y="959"/>
                      </a:cubicBezTo>
                      <a:cubicBezTo>
                        <a:pt x="461694" y="959"/>
                        <a:pt x="458818" y="959"/>
                        <a:pt x="455462" y="1439"/>
                      </a:cubicBezTo>
                      <a:cubicBezTo>
                        <a:pt x="449708" y="1439"/>
                        <a:pt x="443476" y="1918"/>
                        <a:pt x="437722" y="1918"/>
                      </a:cubicBezTo>
                      <a:cubicBezTo>
                        <a:pt x="436285" y="1918"/>
                        <a:pt x="434366" y="1918"/>
                        <a:pt x="432928" y="1918"/>
                      </a:cubicBezTo>
                      <a:cubicBezTo>
                        <a:pt x="431490" y="1918"/>
                        <a:pt x="430052" y="1918"/>
                        <a:pt x="428613" y="1918"/>
                      </a:cubicBezTo>
                      <a:cubicBezTo>
                        <a:pt x="419025" y="2397"/>
                        <a:pt x="408956" y="2877"/>
                        <a:pt x="399367" y="3356"/>
                      </a:cubicBezTo>
                      <a:cubicBezTo>
                        <a:pt x="398409" y="3356"/>
                        <a:pt x="397450" y="3356"/>
                        <a:pt x="396491" y="3356"/>
                      </a:cubicBezTo>
                      <a:cubicBezTo>
                        <a:pt x="385944" y="3836"/>
                        <a:pt x="375876" y="4794"/>
                        <a:pt x="365807" y="5274"/>
                      </a:cubicBezTo>
                      <a:cubicBezTo>
                        <a:pt x="364848" y="5274"/>
                        <a:pt x="363410" y="5274"/>
                        <a:pt x="362451" y="5274"/>
                      </a:cubicBezTo>
                      <a:cubicBezTo>
                        <a:pt x="360534" y="5274"/>
                        <a:pt x="358616" y="5753"/>
                        <a:pt x="356698" y="5753"/>
                      </a:cubicBezTo>
                      <a:cubicBezTo>
                        <a:pt x="351904" y="6233"/>
                        <a:pt x="347110" y="6713"/>
                        <a:pt x="342315" y="6713"/>
                      </a:cubicBezTo>
                      <a:cubicBezTo>
                        <a:pt x="338959" y="7192"/>
                        <a:pt x="335604" y="7192"/>
                        <a:pt x="332247" y="7671"/>
                      </a:cubicBezTo>
                      <a:cubicBezTo>
                        <a:pt x="327452" y="8150"/>
                        <a:pt x="322658" y="8630"/>
                        <a:pt x="318344" y="9110"/>
                      </a:cubicBezTo>
                      <a:cubicBezTo>
                        <a:pt x="316426" y="9110"/>
                        <a:pt x="314029" y="9589"/>
                        <a:pt x="312111" y="9589"/>
                      </a:cubicBezTo>
                      <a:cubicBezTo>
                        <a:pt x="310672" y="9589"/>
                        <a:pt x="309714" y="10069"/>
                        <a:pt x="308275" y="10069"/>
                      </a:cubicBezTo>
                      <a:cubicBezTo>
                        <a:pt x="304919" y="10547"/>
                        <a:pt x="301563" y="11027"/>
                        <a:pt x="298208" y="11027"/>
                      </a:cubicBezTo>
                      <a:cubicBezTo>
                        <a:pt x="294372" y="11507"/>
                        <a:pt x="291016" y="11986"/>
                        <a:pt x="287180" y="12466"/>
                      </a:cubicBezTo>
                      <a:cubicBezTo>
                        <a:pt x="283825" y="12944"/>
                        <a:pt x="280469" y="13424"/>
                        <a:pt x="277112" y="13904"/>
                      </a:cubicBezTo>
                      <a:cubicBezTo>
                        <a:pt x="274715" y="14383"/>
                        <a:pt x="272797" y="14383"/>
                        <a:pt x="270400" y="14863"/>
                      </a:cubicBezTo>
                      <a:cubicBezTo>
                        <a:pt x="268962" y="14863"/>
                        <a:pt x="267523" y="15342"/>
                        <a:pt x="266086" y="15342"/>
                      </a:cubicBezTo>
                      <a:cubicBezTo>
                        <a:pt x="263209" y="15822"/>
                        <a:pt x="260811" y="16301"/>
                        <a:pt x="257934" y="16301"/>
                      </a:cubicBezTo>
                      <a:cubicBezTo>
                        <a:pt x="254100" y="16780"/>
                        <a:pt x="250264" y="17260"/>
                        <a:pt x="246428" y="17739"/>
                      </a:cubicBezTo>
                      <a:cubicBezTo>
                        <a:pt x="243551" y="18219"/>
                        <a:pt x="241154" y="18699"/>
                        <a:pt x="238757" y="19177"/>
                      </a:cubicBezTo>
                      <a:cubicBezTo>
                        <a:pt x="237320" y="19177"/>
                        <a:pt x="235881" y="19657"/>
                        <a:pt x="234443" y="19657"/>
                      </a:cubicBezTo>
                      <a:cubicBezTo>
                        <a:pt x="232045" y="20136"/>
                        <a:pt x="229648" y="20616"/>
                        <a:pt x="227731" y="20616"/>
                      </a:cubicBezTo>
                      <a:cubicBezTo>
                        <a:pt x="225334" y="21096"/>
                        <a:pt x="222937" y="21575"/>
                        <a:pt x="221018" y="22054"/>
                      </a:cubicBezTo>
                      <a:cubicBezTo>
                        <a:pt x="217183" y="22533"/>
                        <a:pt x="213348" y="23493"/>
                        <a:pt x="209512" y="24452"/>
                      </a:cubicBezTo>
                      <a:cubicBezTo>
                        <a:pt x="207594" y="24930"/>
                        <a:pt x="205677" y="25410"/>
                        <a:pt x="203759" y="25410"/>
                      </a:cubicBezTo>
                      <a:cubicBezTo>
                        <a:pt x="203279" y="25410"/>
                        <a:pt x="202800" y="25410"/>
                        <a:pt x="202321" y="25890"/>
                      </a:cubicBezTo>
                      <a:cubicBezTo>
                        <a:pt x="197047" y="26849"/>
                        <a:pt x="192252" y="27807"/>
                        <a:pt x="186979" y="29246"/>
                      </a:cubicBezTo>
                      <a:cubicBezTo>
                        <a:pt x="182185" y="30205"/>
                        <a:pt x="177390" y="31643"/>
                        <a:pt x="172596" y="32602"/>
                      </a:cubicBezTo>
                      <a:cubicBezTo>
                        <a:pt x="172596" y="32602"/>
                        <a:pt x="172116" y="32602"/>
                        <a:pt x="172116" y="32602"/>
                      </a:cubicBezTo>
                      <a:cubicBezTo>
                        <a:pt x="171158" y="33082"/>
                        <a:pt x="169719" y="33082"/>
                        <a:pt x="168760" y="33560"/>
                      </a:cubicBezTo>
                      <a:cubicBezTo>
                        <a:pt x="165405" y="34519"/>
                        <a:pt x="162528" y="34999"/>
                        <a:pt x="159172" y="35958"/>
                      </a:cubicBezTo>
                      <a:cubicBezTo>
                        <a:pt x="157733" y="36437"/>
                        <a:pt x="155816" y="36916"/>
                        <a:pt x="154377" y="37396"/>
                      </a:cubicBezTo>
                      <a:cubicBezTo>
                        <a:pt x="151980" y="38355"/>
                        <a:pt x="149103" y="38835"/>
                        <a:pt x="146706" y="39793"/>
                      </a:cubicBezTo>
                      <a:cubicBezTo>
                        <a:pt x="146227" y="39793"/>
                        <a:pt x="145267" y="40273"/>
                        <a:pt x="144789" y="40273"/>
                      </a:cubicBezTo>
                      <a:cubicBezTo>
                        <a:pt x="143830" y="40752"/>
                        <a:pt x="143350" y="40752"/>
                        <a:pt x="142392" y="41232"/>
                      </a:cubicBezTo>
                      <a:cubicBezTo>
                        <a:pt x="139515" y="42190"/>
                        <a:pt x="136639" y="43149"/>
                        <a:pt x="133762" y="44108"/>
                      </a:cubicBezTo>
                      <a:cubicBezTo>
                        <a:pt x="132323" y="44588"/>
                        <a:pt x="131364" y="45067"/>
                        <a:pt x="129926" y="45546"/>
                      </a:cubicBezTo>
                      <a:cubicBezTo>
                        <a:pt x="126570" y="46505"/>
                        <a:pt x="123693" y="47943"/>
                        <a:pt x="120817" y="48902"/>
                      </a:cubicBezTo>
                      <a:cubicBezTo>
                        <a:pt x="120337" y="48902"/>
                        <a:pt x="119858" y="49382"/>
                        <a:pt x="119379" y="49382"/>
                      </a:cubicBezTo>
                      <a:cubicBezTo>
                        <a:pt x="119379" y="49382"/>
                        <a:pt x="119379" y="49382"/>
                        <a:pt x="118899" y="49382"/>
                      </a:cubicBezTo>
                      <a:cubicBezTo>
                        <a:pt x="118420" y="49382"/>
                        <a:pt x="117940" y="49862"/>
                        <a:pt x="117461" y="49862"/>
                      </a:cubicBezTo>
                      <a:cubicBezTo>
                        <a:pt x="115543" y="50820"/>
                        <a:pt x="113146" y="51779"/>
                        <a:pt x="111228" y="52738"/>
                      </a:cubicBezTo>
                      <a:cubicBezTo>
                        <a:pt x="110270" y="53218"/>
                        <a:pt x="109790" y="53696"/>
                        <a:pt x="108831" y="53696"/>
                      </a:cubicBezTo>
                      <a:cubicBezTo>
                        <a:pt x="107393" y="54656"/>
                        <a:pt x="105475" y="55135"/>
                        <a:pt x="104037" y="56094"/>
                      </a:cubicBezTo>
                      <a:cubicBezTo>
                        <a:pt x="103078" y="56573"/>
                        <a:pt x="102598" y="57053"/>
                        <a:pt x="102118" y="57053"/>
                      </a:cubicBezTo>
                      <a:cubicBezTo>
                        <a:pt x="100681" y="58012"/>
                        <a:pt x="98763" y="58971"/>
                        <a:pt x="97324" y="59929"/>
                      </a:cubicBezTo>
                      <a:cubicBezTo>
                        <a:pt x="96845" y="60409"/>
                        <a:pt x="96365" y="60409"/>
                        <a:pt x="95887" y="60888"/>
                      </a:cubicBezTo>
                      <a:cubicBezTo>
                        <a:pt x="95887" y="60888"/>
                        <a:pt x="95887" y="60888"/>
                        <a:pt x="95407" y="60888"/>
                      </a:cubicBezTo>
                      <a:cubicBezTo>
                        <a:pt x="93490" y="61848"/>
                        <a:pt x="92051" y="63285"/>
                        <a:pt x="90133" y="64245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5" y="66162"/>
                        <a:pt x="86777" y="67121"/>
                        <a:pt x="85338" y="68079"/>
                      </a:cubicBezTo>
                      <a:cubicBezTo>
                        <a:pt x="84860" y="68559"/>
                        <a:pt x="84380" y="69039"/>
                        <a:pt x="83901" y="69518"/>
                      </a:cubicBezTo>
                      <a:cubicBezTo>
                        <a:pt x="82941" y="70477"/>
                        <a:pt x="82462" y="70956"/>
                        <a:pt x="81504" y="71915"/>
                      </a:cubicBezTo>
                      <a:cubicBezTo>
                        <a:pt x="81024" y="72395"/>
                        <a:pt x="80544" y="72874"/>
                        <a:pt x="80065" y="73354"/>
                      </a:cubicBezTo>
                      <a:cubicBezTo>
                        <a:pt x="79585" y="74312"/>
                        <a:pt x="78627" y="74792"/>
                        <a:pt x="78147" y="75751"/>
                      </a:cubicBezTo>
                      <a:cubicBezTo>
                        <a:pt x="77668" y="76231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8"/>
                        <a:pt x="75750" y="79586"/>
                      </a:cubicBezTo>
                      <a:cubicBezTo>
                        <a:pt x="75271" y="80065"/>
                        <a:pt x="75271" y="80545"/>
                        <a:pt x="75271" y="81025"/>
                      </a:cubicBezTo>
                      <a:cubicBezTo>
                        <a:pt x="74791" y="81984"/>
                        <a:pt x="74791" y="82462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2" y="85819"/>
                        <a:pt x="73352" y="86778"/>
                        <a:pt x="73352" y="88217"/>
                      </a:cubicBezTo>
                      <a:lnTo>
                        <a:pt x="73352" y="88217"/>
                      </a:lnTo>
                      <a:lnTo>
                        <a:pt x="72394" y="112667"/>
                      </a:lnTo>
                      <a:lnTo>
                        <a:pt x="71435" y="140954"/>
                      </a:lnTo>
                      <a:cubicBezTo>
                        <a:pt x="70955" y="140954"/>
                        <a:pt x="70955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7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8" y="133283"/>
                        <a:pt x="51778" y="132803"/>
                      </a:cubicBezTo>
                      <a:cubicBezTo>
                        <a:pt x="48422" y="131366"/>
                        <a:pt x="45066" y="129447"/>
                        <a:pt x="41711" y="128009"/>
                      </a:cubicBezTo>
                      <a:cubicBezTo>
                        <a:pt x="41231" y="127530"/>
                        <a:pt x="40272" y="127530"/>
                        <a:pt x="39792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3" y="121777"/>
                        <a:pt x="29725" y="121297"/>
                        <a:pt x="29245" y="120817"/>
                      </a:cubicBezTo>
                      <a:cubicBezTo>
                        <a:pt x="27327" y="119380"/>
                        <a:pt x="25409" y="118420"/>
                        <a:pt x="23492" y="116983"/>
                      </a:cubicBezTo>
                      <a:cubicBezTo>
                        <a:pt x="22533" y="116503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0" y="110750"/>
                        <a:pt x="15342" y="110270"/>
                        <a:pt x="14862" y="109791"/>
                      </a:cubicBezTo>
                      <a:cubicBezTo>
                        <a:pt x="12944" y="107873"/>
                        <a:pt x="11506" y="106434"/>
                        <a:pt x="10067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29" y="102120"/>
                        <a:pt x="7670" y="100681"/>
                        <a:pt x="6712" y="99243"/>
                      </a:cubicBezTo>
                      <a:cubicBezTo>
                        <a:pt x="6232" y="98764"/>
                        <a:pt x="6232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1"/>
                        <a:pt x="3835" y="92531"/>
                        <a:pt x="3835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5"/>
                      </a:cubicBezTo>
                      <a:cubicBezTo>
                        <a:pt x="479" y="190815"/>
                        <a:pt x="959" y="191295"/>
                        <a:pt x="959" y="191774"/>
                      </a:cubicBezTo>
                      <a:cubicBezTo>
                        <a:pt x="1437" y="193212"/>
                        <a:pt x="1917" y="194171"/>
                        <a:pt x="2397" y="195609"/>
                      </a:cubicBezTo>
                      <a:cubicBezTo>
                        <a:pt x="2876" y="196089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4"/>
                        <a:pt x="6232" y="201842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5"/>
                      </a:cubicBezTo>
                      <a:cubicBezTo>
                        <a:pt x="11986" y="208554"/>
                        <a:pt x="12465" y="209034"/>
                        <a:pt x="12944" y="209512"/>
                      </a:cubicBezTo>
                      <a:cubicBezTo>
                        <a:pt x="14383" y="210951"/>
                        <a:pt x="15820" y="211909"/>
                        <a:pt x="17739" y="213348"/>
                      </a:cubicBezTo>
                      <a:cubicBezTo>
                        <a:pt x="18697" y="213828"/>
                        <a:pt x="19177" y="214307"/>
                        <a:pt x="20136" y="215266"/>
                      </a:cubicBezTo>
                      <a:cubicBezTo>
                        <a:pt x="22053" y="216704"/>
                        <a:pt x="23972" y="217664"/>
                        <a:pt x="25889" y="219101"/>
                      </a:cubicBezTo>
                      <a:cubicBezTo>
                        <a:pt x="26848" y="219581"/>
                        <a:pt x="27327" y="220061"/>
                        <a:pt x="27806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39" y="223895"/>
                        <a:pt x="36916" y="225334"/>
                      </a:cubicBezTo>
                      <a:cubicBezTo>
                        <a:pt x="37395" y="225814"/>
                        <a:pt x="38355" y="225814"/>
                        <a:pt x="38833" y="226292"/>
                      </a:cubicBezTo>
                      <a:cubicBezTo>
                        <a:pt x="42189" y="227731"/>
                        <a:pt x="45066" y="229649"/>
                        <a:pt x="48902" y="231087"/>
                      </a:cubicBezTo>
                      <a:cubicBezTo>
                        <a:pt x="48902" y="231087"/>
                        <a:pt x="49381" y="231087"/>
                        <a:pt x="49381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69" y="235402"/>
                        <a:pt x="59929" y="235881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5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0"/>
                        <a:pt x="87735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7"/>
                        <a:pt x="94927" y="248827"/>
                        <a:pt x="97324" y="249306"/>
                      </a:cubicBezTo>
                      <a:cubicBezTo>
                        <a:pt x="100681" y="250264"/>
                        <a:pt x="104037" y="251224"/>
                        <a:pt x="107393" y="252183"/>
                      </a:cubicBezTo>
                      <a:cubicBezTo>
                        <a:pt x="109790" y="252661"/>
                        <a:pt x="112187" y="253621"/>
                        <a:pt x="115064" y="254100"/>
                      </a:cubicBezTo>
                      <a:cubicBezTo>
                        <a:pt x="116501" y="254580"/>
                        <a:pt x="118420" y="255059"/>
                        <a:pt x="119858" y="255538"/>
                      </a:cubicBezTo>
                      <a:cubicBezTo>
                        <a:pt x="121776" y="256018"/>
                        <a:pt x="124173" y="256497"/>
                        <a:pt x="126090" y="256977"/>
                      </a:cubicBezTo>
                      <a:cubicBezTo>
                        <a:pt x="128487" y="257456"/>
                        <a:pt x="130884" y="257936"/>
                        <a:pt x="133282" y="258894"/>
                      </a:cubicBezTo>
                      <a:cubicBezTo>
                        <a:pt x="137597" y="259853"/>
                        <a:pt x="141912" y="260813"/>
                        <a:pt x="146706" y="261771"/>
                      </a:cubicBezTo>
                      <a:cubicBezTo>
                        <a:pt x="149103" y="262250"/>
                        <a:pt x="151022" y="262730"/>
                        <a:pt x="152939" y="263210"/>
                      </a:cubicBezTo>
                      <a:cubicBezTo>
                        <a:pt x="153419" y="263210"/>
                        <a:pt x="153898" y="263689"/>
                        <a:pt x="154856" y="263689"/>
                      </a:cubicBezTo>
                      <a:cubicBezTo>
                        <a:pt x="161089" y="265127"/>
                        <a:pt x="167322" y="266086"/>
                        <a:pt x="174034" y="267524"/>
                      </a:cubicBezTo>
                      <a:cubicBezTo>
                        <a:pt x="174513" y="267524"/>
                        <a:pt x="174993" y="267524"/>
                        <a:pt x="175472" y="268004"/>
                      </a:cubicBezTo>
                      <a:cubicBezTo>
                        <a:pt x="181225" y="268963"/>
                        <a:pt x="187458" y="270401"/>
                        <a:pt x="193691" y="271360"/>
                      </a:cubicBezTo>
                      <a:cubicBezTo>
                        <a:pt x="195129" y="271839"/>
                        <a:pt x="196568" y="271839"/>
                        <a:pt x="198005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3"/>
                      </a:cubicBezTo>
                      <a:cubicBezTo>
                        <a:pt x="229168" y="277113"/>
                        <a:pt x="233004" y="277593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0"/>
                        <a:pt x="248826" y="279990"/>
                        <a:pt x="253140" y="280469"/>
                      </a:cubicBezTo>
                      <a:cubicBezTo>
                        <a:pt x="256976" y="280949"/>
                        <a:pt x="260332" y="281427"/>
                        <a:pt x="264167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5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89" y="285743"/>
                        <a:pt x="303961" y="286702"/>
                        <a:pt x="312111" y="287182"/>
                      </a:cubicBezTo>
                      <a:cubicBezTo>
                        <a:pt x="313069" y="287182"/>
                        <a:pt x="314508" y="287660"/>
                        <a:pt x="315466" y="287660"/>
                      </a:cubicBezTo>
                      <a:cubicBezTo>
                        <a:pt x="324576" y="288619"/>
                        <a:pt x="333685" y="289579"/>
                        <a:pt x="342795" y="290537"/>
                      </a:cubicBezTo>
                      <a:cubicBezTo>
                        <a:pt x="343274" y="290537"/>
                        <a:pt x="343754" y="290537"/>
                        <a:pt x="344233" y="290537"/>
                      </a:cubicBezTo>
                      <a:cubicBezTo>
                        <a:pt x="345671" y="290537"/>
                        <a:pt x="346630" y="290537"/>
                        <a:pt x="348068" y="291016"/>
                      </a:cubicBezTo>
                      <a:cubicBezTo>
                        <a:pt x="358616" y="291976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39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8"/>
                        <a:pt x="463132" y="298208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4" y="300126"/>
                        <a:pt x="514431" y="300126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5"/>
                        <a:pt x="555663" y="301085"/>
                      </a:cubicBezTo>
                      <a:cubicBezTo>
                        <a:pt x="559019" y="301085"/>
                        <a:pt x="562375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1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5"/>
                      </a:cubicBezTo>
                      <a:cubicBezTo>
                        <a:pt x="627098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0" y="299646"/>
                      </a:cubicBezTo>
                      <a:cubicBezTo>
                        <a:pt x="675042" y="299646"/>
                        <a:pt x="682233" y="299167"/>
                        <a:pt x="689425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2" y="296770"/>
                      </a:cubicBezTo>
                      <a:cubicBezTo>
                        <a:pt x="735451" y="296770"/>
                        <a:pt x="737368" y="296770"/>
                        <a:pt x="738807" y="296290"/>
                      </a:cubicBezTo>
                      <a:cubicBezTo>
                        <a:pt x="749834" y="295810"/>
                        <a:pt x="760381" y="294852"/>
                        <a:pt x="770929" y="294373"/>
                      </a:cubicBezTo>
                      <a:cubicBezTo>
                        <a:pt x="772367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1" y="293893"/>
                        <a:pt x="778120" y="293893"/>
                      </a:cubicBezTo>
                      <a:cubicBezTo>
                        <a:pt x="785791" y="293413"/>
                        <a:pt x="793463" y="292455"/>
                        <a:pt x="801133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8" y="288619"/>
                        <a:pt x="841885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5" y="286222"/>
                        <a:pt x="862021" y="285743"/>
                        <a:pt x="865378" y="285263"/>
                      </a:cubicBezTo>
                      <a:cubicBezTo>
                        <a:pt x="869692" y="284784"/>
                        <a:pt x="874007" y="284304"/>
                        <a:pt x="878322" y="283825"/>
                      </a:cubicBezTo>
                      <a:cubicBezTo>
                        <a:pt x="879281" y="283825"/>
                        <a:pt x="880240" y="283825"/>
                        <a:pt x="881198" y="283346"/>
                      </a:cubicBezTo>
                      <a:cubicBezTo>
                        <a:pt x="884075" y="282866"/>
                        <a:pt x="886952" y="282387"/>
                        <a:pt x="889828" y="281907"/>
                      </a:cubicBezTo>
                      <a:cubicBezTo>
                        <a:pt x="893184" y="281427"/>
                        <a:pt x="896541" y="280949"/>
                        <a:pt x="899897" y="280469"/>
                      </a:cubicBezTo>
                      <a:cubicBezTo>
                        <a:pt x="903733" y="279990"/>
                        <a:pt x="907567" y="279510"/>
                        <a:pt x="911403" y="278551"/>
                      </a:cubicBezTo>
                      <a:cubicBezTo>
                        <a:pt x="914759" y="278072"/>
                        <a:pt x="917636" y="277593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4"/>
                        <a:pt x="929142" y="275674"/>
                        <a:pt x="932499" y="274716"/>
                      </a:cubicBezTo>
                      <a:cubicBezTo>
                        <a:pt x="935375" y="274236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39"/>
                        <a:pt x="953113" y="270880"/>
                      </a:cubicBezTo>
                      <a:cubicBezTo>
                        <a:pt x="955511" y="270401"/>
                        <a:pt x="957429" y="269921"/>
                        <a:pt x="959826" y="269442"/>
                      </a:cubicBezTo>
                      <a:cubicBezTo>
                        <a:pt x="959826" y="269442"/>
                        <a:pt x="960305" y="269442"/>
                        <a:pt x="960305" y="269442"/>
                      </a:cubicBezTo>
                      <a:cubicBezTo>
                        <a:pt x="966059" y="268483"/>
                        <a:pt x="972291" y="267044"/>
                        <a:pt x="977565" y="265607"/>
                      </a:cubicBezTo>
                      <a:cubicBezTo>
                        <a:pt x="983318" y="264168"/>
                        <a:pt x="988592" y="263210"/>
                        <a:pt x="993865" y="261771"/>
                      </a:cubicBezTo>
                      <a:cubicBezTo>
                        <a:pt x="993865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3"/>
                        <a:pt x="1005851" y="258894"/>
                        <a:pt x="1009208" y="257936"/>
                      </a:cubicBezTo>
                      <a:cubicBezTo>
                        <a:pt x="1011125" y="257456"/>
                        <a:pt x="1013043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28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4" y="252661"/>
                      </a:cubicBezTo>
                      <a:cubicBezTo>
                        <a:pt x="1032220" y="251703"/>
                        <a:pt x="1035577" y="250264"/>
                        <a:pt x="1038933" y="249306"/>
                      </a:cubicBezTo>
                      <a:cubicBezTo>
                        <a:pt x="1040371" y="248827"/>
                        <a:pt x="1041809" y="248347"/>
                        <a:pt x="1043247" y="247867"/>
                      </a:cubicBezTo>
                      <a:cubicBezTo>
                        <a:pt x="1047083" y="246430"/>
                        <a:pt x="1050439" y="244991"/>
                        <a:pt x="1053794" y="244032"/>
                      </a:cubicBezTo>
                      <a:cubicBezTo>
                        <a:pt x="1054274" y="244032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2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19" y="238758"/>
                      </a:cubicBezTo>
                      <a:cubicBezTo>
                        <a:pt x="1069137" y="237800"/>
                        <a:pt x="1071055" y="236841"/>
                        <a:pt x="1072493" y="235881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8" y="233484"/>
                        <a:pt x="1078726" y="232525"/>
                        <a:pt x="1080163" y="231567"/>
                      </a:cubicBezTo>
                      <a:cubicBezTo>
                        <a:pt x="1080643" y="231087"/>
                        <a:pt x="1081123" y="231087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2"/>
                        <a:pt x="1088315" y="226292"/>
                        <a:pt x="1088793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5026" y="221978"/>
                        <a:pt x="1095506" y="221498"/>
                        <a:pt x="1095985" y="221019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FACBC146-1093-4E43-927D-60C5C23D59E1}"/>
                    </a:ext>
                  </a:extLst>
                </p:cNvPr>
                <p:cNvSpPr/>
                <p:nvPr/>
              </p:nvSpPr>
              <p:spPr>
                <a:xfrm>
                  <a:off x="12977312" y="11928011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8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2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3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7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7 h 163007"/>
                    <a:gd name="connsiteX29" fmla="*/ 239237 w 503884"/>
                    <a:gd name="connsiteY29" fmla="*/ 149104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3 h 163007"/>
                    <a:gd name="connsiteX39" fmla="*/ 380191 w 503884"/>
                    <a:gd name="connsiteY39" fmla="*/ 159652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90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2" y="108352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3" y="110750"/>
                        <a:pt x="24450" y="111228"/>
                      </a:cubicBezTo>
                      <a:cubicBezTo>
                        <a:pt x="27807" y="112187"/>
                        <a:pt x="31163" y="113147"/>
                        <a:pt x="34519" y="114105"/>
                      </a:cubicBezTo>
                      <a:cubicBezTo>
                        <a:pt x="36916" y="114584"/>
                        <a:pt x="39313" y="115544"/>
                        <a:pt x="42190" y="116023"/>
                      </a:cubicBezTo>
                      <a:cubicBezTo>
                        <a:pt x="43628" y="116503"/>
                        <a:pt x="45546" y="116981"/>
                        <a:pt x="46985" y="117461"/>
                      </a:cubicBezTo>
                      <a:cubicBezTo>
                        <a:pt x="48902" y="117941"/>
                        <a:pt x="51299" y="118420"/>
                        <a:pt x="53216" y="118900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6"/>
                        <a:pt x="73832" y="123694"/>
                      </a:cubicBezTo>
                      <a:cubicBezTo>
                        <a:pt x="76230" y="124173"/>
                        <a:pt x="78148" y="124653"/>
                        <a:pt x="80065" y="125133"/>
                      </a:cubicBezTo>
                      <a:cubicBezTo>
                        <a:pt x="80545" y="125133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7"/>
                      </a:cubicBezTo>
                      <a:cubicBezTo>
                        <a:pt x="108351" y="130886"/>
                        <a:pt x="114584" y="132324"/>
                        <a:pt x="120817" y="133283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5" y="139036"/>
                        <a:pt x="160130" y="139516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3"/>
                        <a:pt x="175952" y="141913"/>
                        <a:pt x="180266" y="142392"/>
                      </a:cubicBezTo>
                      <a:cubicBezTo>
                        <a:pt x="184102" y="142871"/>
                        <a:pt x="187458" y="143350"/>
                        <a:pt x="191294" y="143830"/>
                      </a:cubicBezTo>
                      <a:cubicBezTo>
                        <a:pt x="195609" y="144310"/>
                        <a:pt x="199924" y="144789"/>
                        <a:pt x="204718" y="145269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5" y="147666"/>
                        <a:pt x="231087" y="148624"/>
                        <a:pt x="239237" y="149104"/>
                      </a:cubicBezTo>
                      <a:cubicBezTo>
                        <a:pt x="240196" y="149104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2"/>
                        <a:pt x="269921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39"/>
                      </a:cubicBezTo>
                      <a:cubicBezTo>
                        <a:pt x="285742" y="153899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69"/>
                      </a:cubicBezTo>
                      <a:cubicBezTo>
                        <a:pt x="431010" y="162049"/>
                        <a:pt x="441558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18137B78-575D-4D31-9D33-06FEC7A7C072}"/>
                    </a:ext>
                  </a:extLst>
                </p:cNvPr>
                <p:cNvSpPr/>
                <p:nvPr/>
              </p:nvSpPr>
              <p:spPr>
                <a:xfrm>
                  <a:off x="12976928" y="11789757"/>
                  <a:ext cx="965742" cy="188771"/>
                </a:xfrm>
                <a:custGeom>
                  <a:avLst/>
                  <a:gdLst>
                    <a:gd name="connsiteX0" fmla="*/ 112092 w 965742"/>
                    <a:gd name="connsiteY0" fmla="*/ 29902 h 188771"/>
                    <a:gd name="connsiteX1" fmla="*/ 792408 w 965742"/>
                    <a:gd name="connsiteY1" fmla="*/ 25587 h 188771"/>
                    <a:gd name="connsiteX2" fmla="*/ 853296 w 965742"/>
                    <a:gd name="connsiteY2" fmla="*/ 158870 h 188771"/>
                    <a:gd name="connsiteX3" fmla="*/ 172980 w 965742"/>
                    <a:gd name="connsiteY3" fmla="*/ 163184 h 188771"/>
                    <a:gd name="connsiteX4" fmla="*/ 112092 w 965742"/>
                    <a:gd name="connsiteY4" fmla="*/ 29902 h 188771"/>
                    <a:gd name="connsiteX5" fmla="*/ 709946 w 965742"/>
                    <a:gd name="connsiteY5" fmla="*/ 128665 h 188771"/>
                    <a:gd name="connsiteX6" fmla="*/ 697960 w 965742"/>
                    <a:gd name="connsiteY6" fmla="*/ 84558 h 188771"/>
                    <a:gd name="connsiteX7" fmla="*/ 347973 w 965742"/>
                    <a:gd name="connsiteY7" fmla="*/ 83119 h 188771"/>
                    <a:gd name="connsiteX8" fmla="*/ 350849 w 965742"/>
                    <a:gd name="connsiteY8" fmla="*/ 65859 h 188771"/>
                    <a:gd name="connsiteX9" fmla="*/ 413175 w 965742"/>
                    <a:gd name="connsiteY9" fmla="*/ 58668 h 188771"/>
                    <a:gd name="connsiteX10" fmla="*/ 420847 w 965742"/>
                    <a:gd name="connsiteY10" fmla="*/ 59627 h 188771"/>
                    <a:gd name="connsiteX11" fmla="*/ 453449 w 965742"/>
                    <a:gd name="connsiteY11" fmla="*/ 65380 h 188771"/>
                    <a:gd name="connsiteX12" fmla="*/ 492762 w 965742"/>
                    <a:gd name="connsiteY12" fmla="*/ 57709 h 188771"/>
                    <a:gd name="connsiteX13" fmla="*/ 407423 w 965742"/>
                    <a:gd name="connsiteY13" fmla="*/ 40450 h 188771"/>
                    <a:gd name="connsiteX14" fmla="*/ 313933 w 965742"/>
                    <a:gd name="connsiteY14" fmla="*/ 54353 h 188771"/>
                    <a:gd name="connsiteX15" fmla="*/ 260237 w 965742"/>
                    <a:gd name="connsiteY15" fmla="*/ 44285 h 188771"/>
                    <a:gd name="connsiteX16" fmla="*/ 226196 w 965742"/>
                    <a:gd name="connsiteY16" fmla="*/ 50997 h 188771"/>
                    <a:gd name="connsiteX17" fmla="*/ 279894 w 965742"/>
                    <a:gd name="connsiteY17" fmla="*/ 61065 h 188771"/>
                    <a:gd name="connsiteX18" fmla="*/ 278934 w 965742"/>
                    <a:gd name="connsiteY18" fmla="*/ 103255 h 188771"/>
                    <a:gd name="connsiteX19" fmla="*/ 636592 w 965742"/>
                    <a:gd name="connsiteY19" fmla="*/ 106132 h 188771"/>
                    <a:gd name="connsiteX20" fmla="*/ 633236 w 965742"/>
                    <a:gd name="connsiteY20" fmla="*/ 123391 h 188771"/>
                    <a:gd name="connsiteX21" fmla="*/ 559403 w 965742"/>
                    <a:gd name="connsiteY21" fmla="*/ 133460 h 188771"/>
                    <a:gd name="connsiteX22" fmla="*/ 533034 w 965742"/>
                    <a:gd name="connsiteY22" fmla="*/ 130104 h 188771"/>
                    <a:gd name="connsiteX23" fmla="*/ 505706 w 965742"/>
                    <a:gd name="connsiteY23" fmla="*/ 125788 h 188771"/>
                    <a:gd name="connsiteX24" fmla="*/ 466873 w 965742"/>
                    <a:gd name="connsiteY24" fmla="*/ 133460 h 188771"/>
                    <a:gd name="connsiteX25" fmla="*/ 554608 w 965742"/>
                    <a:gd name="connsiteY25" fmla="*/ 151678 h 188771"/>
                    <a:gd name="connsiteX26" fmla="*/ 675905 w 965742"/>
                    <a:gd name="connsiteY26" fmla="*/ 135857 h 188771"/>
                    <a:gd name="connsiteX27" fmla="*/ 720013 w 965742"/>
                    <a:gd name="connsiteY27" fmla="*/ 144007 h 188771"/>
                    <a:gd name="connsiteX28" fmla="*/ 754533 w 965742"/>
                    <a:gd name="connsiteY28" fmla="*/ 136815 h 188771"/>
                    <a:gd name="connsiteX29" fmla="*/ 709946 w 965742"/>
                    <a:gd name="connsiteY29" fmla="*/ 128665 h 188771"/>
                    <a:gd name="connsiteX30" fmla="*/ 709946 w 965742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5742" h="188771">
                      <a:moveTo>
                        <a:pt x="112092" y="29902"/>
                      </a:moveTo>
                      <a:cubicBezTo>
                        <a:pt x="283250" y="-7973"/>
                        <a:pt x="587690" y="-10370"/>
                        <a:pt x="792408" y="25587"/>
                      </a:cubicBezTo>
                      <a:cubicBezTo>
                        <a:pt x="997126" y="61065"/>
                        <a:pt x="1024454" y="120994"/>
                        <a:pt x="853296" y="158870"/>
                      </a:cubicBezTo>
                      <a:cubicBezTo>
                        <a:pt x="682138" y="196745"/>
                        <a:pt x="377698" y="199142"/>
                        <a:pt x="172980" y="163184"/>
                      </a:cubicBezTo>
                      <a:cubicBezTo>
                        <a:pt x="-31259" y="127707"/>
                        <a:pt x="-58587" y="67777"/>
                        <a:pt x="112092" y="29902"/>
                      </a:cubicBezTo>
                      <a:close/>
                      <a:moveTo>
                        <a:pt x="709946" y="128665"/>
                      </a:moveTo>
                      <a:cubicBezTo>
                        <a:pt x="763642" y="114282"/>
                        <a:pt x="769395" y="97022"/>
                        <a:pt x="697960" y="84558"/>
                      </a:cubicBezTo>
                      <a:cubicBezTo>
                        <a:pt x="563238" y="61065"/>
                        <a:pt x="419888" y="96064"/>
                        <a:pt x="347973" y="83119"/>
                      </a:cubicBezTo>
                      <a:cubicBezTo>
                        <a:pt x="322083" y="78805"/>
                        <a:pt x="324960" y="71613"/>
                        <a:pt x="350849" y="65859"/>
                      </a:cubicBezTo>
                      <a:cubicBezTo>
                        <a:pt x="373383" y="60586"/>
                        <a:pt x="392081" y="58668"/>
                        <a:pt x="413175" y="58668"/>
                      </a:cubicBezTo>
                      <a:cubicBezTo>
                        <a:pt x="416532" y="59147"/>
                        <a:pt x="419888" y="59627"/>
                        <a:pt x="420847" y="59627"/>
                      </a:cubicBezTo>
                      <a:lnTo>
                        <a:pt x="453449" y="65380"/>
                      </a:lnTo>
                      <a:lnTo>
                        <a:pt x="492762" y="57709"/>
                      </a:lnTo>
                      <a:lnTo>
                        <a:pt x="407423" y="40450"/>
                      </a:lnTo>
                      <a:cubicBezTo>
                        <a:pt x="377218" y="44764"/>
                        <a:pt x="342699" y="49559"/>
                        <a:pt x="313933" y="54353"/>
                      </a:cubicBezTo>
                      <a:lnTo>
                        <a:pt x="260237" y="44285"/>
                      </a:lnTo>
                      <a:lnTo>
                        <a:pt x="226196" y="50997"/>
                      </a:lnTo>
                      <a:lnTo>
                        <a:pt x="279894" y="61065"/>
                      </a:lnTo>
                      <a:cubicBezTo>
                        <a:pt x="220443" y="74969"/>
                        <a:pt x="211335" y="91269"/>
                        <a:pt x="278934" y="103255"/>
                      </a:cubicBezTo>
                      <a:cubicBezTo>
                        <a:pt x="419888" y="127707"/>
                        <a:pt x="557006" y="92228"/>
                        <a:pt x="636592" y="106132"/>
                      </a:cubicBezTo>
                      <a:cubicBezTo>
                        <a:pt x="666317" y="111405"/>
                        <a:pt x="657208" y="118118"/>
                        <a:pt x="633236" y="123391"/>
                      </a:cubicBezTo>
                      <a:cubicBezTo>
                        <a:pt x="595840" y="131542"/>
                        <a:pt x="564197" y="133460"/>
                        <a:pt x="559403" y="133460"/>
                      </a:cubicBezTo>
                      <a:cubicBezTo>
                        <a:pt x="546938" y="132021"/>
                        <a:pt x="534472" y="130583"/>
                        <a:pt x="533034" y="130104"/>
                      </a:cubicBezTo>
                      <a:cubicBezTo>
                        <a:pt x="526322" y="129145"/>
                        <a:pt x="507145" y="125788"/>
                        <a:pt x="505706" y="125788"/>
                      </a:cubicBezTo>
                      <a:lnTo>
                        <a:pt x="466873" y="133460"/>
                      </a:lnTo>
                      <a:lnTo>
                        <a:pt x="554608" y="151678"/>
                      </a:lnTo>
                      <a:cubicBezTo>
                        <a:pt x="557486" y="151678"/>
                        <a:pt x="614538" y="147843"/>
                        <a:pt x="675905" y="135857"/>
                      </a:cubicBezTo>
                      <a:lnTo>
                        <a:pt x="720013" y="144007"/>
                      </a:lnTo>
                      <a:lnTo>
                        <a:pt x="754533" y="136815"/>
                      </a:lnTo>
                      <a:lnTo>
                        <a:pt x="709946" y="128665"/>
                      </a:lnTo>
                      <a:lnTo>
                        <a:pt x="709946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34" name="Freeform: Shape 633">
                  <a:extLst>
                    <a:ext uri="{FF2B5EF4-FFF2-40B4-BE49-F238E27FC236}">
                      <a16:creationId xmlns:a16="http://schemas.microsoft.com/office/drawing/2014/main" id="{85F9E4BB-527E-48AB-80DE-304710A8FCE2}"/>
                    </a:ext>
                  </a:extLst>
                </p:cNvPr>
                <p:cNvSpPr/>
                <p:nvPr/>
              </p:nvSpPr>
              <p:spPr>
                <a:xfrm>
                  <a:off x="12906628" y="11775725"/>
                  <a:ext cx="1106269" cy="216355"/>
                </a:xfrm>
                <a:custGeom>
                  <a:avLst/>
                  <a:gdLst>
                    <a:gd name="connsiteX0" fmla="*/ 128695 w 1106269"/>
                    <a:gd name="connsiteY0" fmla="*/ 34344 h 216355"/>
                    <a:gd name="connsiteX1" fmla="*/ 907774 w 1106269"/>
                    <a:gd name="connsiteY1" fmla="*/ 29071 h 216355"/>
                    <a:gd name="connsiteX2" fmla="*/ 977772 w 1106269"/>
                    <a:gd name="connsiteY2" fmla="*/ 182010 h 216355"/>
                    <a:gd name="connsiteX3" fmla="*/ 198692 w 1106269"/>
                    <a:gd name="connsiteY3" fmla="*/ 187284 h 216355"/>
                    <a:gd name="connsiteX4" fmla="*/ 128695 w 1106269"/>
                    <a:gd name="connsiteY4" fmla="*/ 34344 h 216355"/>
                    <a:gd name="connsiteX5" fmla="*/ 923596 w 1106269"/>
                    <a:gd name="connsiteY5" fmla="*/ 172901 h 216355"/>
                    <a:gd name="connsiteX6" fmla="*/ 862708 w 1106269"/>
                    <a:gd name="connsiteY6" fmla="*/ 39618 h 216355"/>
                    <a:gd name="connsiteX7" fmla="*/ 182392 w 1106269"/>
                    <a:gd name="connsiteY7" fmla="*/ 43933 h 216355"/>
                    <a:gd name="connsiteX8" fmla="*/ 243280 w 1106269"/>
                    <a:gd name="connsiteY8" fmla="*/ 177216 h 216355"/>
                    <a:gd name="connsiteX9" fmla="*/ 923596 w 1106269"/>
                    <a:gd name="connsiteY9" fmla="*/ 172901 h 216355"/>
                    <a:gd name="connsiteX10" fmla="*/ 923596 w 1106269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9" h="216355">
                      <a:moveTo>
                        <a:pt x="128695" y="34344"/>
                      </a:moveTo>
                      <a:cubicBezTo>
                        <a:pt x="324784" y="-9284"/>
                        <a:pt x="673332" y="-11681"/>
                        <a:pt x="907774" y="29071"/>
                      </a:cubicBezTo>
                      <a:cubicBezTo>
                        <a:pt x="1142218" y="69823"/>
                        <a:pt x="1173381" y="138382"/>
                        <a:pt x="977772" y="182010"/>
                      </a:cubicBezTo>
                      <a:cubicBezTo>
                        <a:pt x="781684" y="225639"/>
                        <a:pt x="433135" y="228036"/>
                        <a:pt x="198692" y="187284"/>
                      </a:cubicBezTo>
                      <a:cubicBezTo>
                        <a:pt x="-35750" y="146532"/>
                        <a:pt x="-67393" y="77973"/>
                        <a:pt x="128695" y="34344"/>
                      </a:cubicBezTo>
                      <a:close/>
                      <a:moveTo>
                        <a:pt x="923596" y="172901"/>
                      </a:moveTo>
                      <a:cubicBezTo>
                        <a:pt x="1094754" y="135025"/>
                        <a:pt x="1067426" y="75096"/>
                        <a:pt x="862708" y="39618"/>
                      </a:cubicBezTo>
                      <a:cubicBezTo>
                        <a:pt x="657990" y="4141"/>
                        <a:pt x="353550" y="6058"/>
                        <a:pt x="182392" y="43933"/>
                      </a:cubicBezTo>
                      <a:cubicBezTo>
                        <a:pt x="11233" y="81809"/>
                        <a:pt x="38562" y="141738"/>
                        <a:pt x="243280" y="177216"/>
                      </a:cubicBezTo>
                      <a:cubicBezTo>
                        <a:pt x="448478" y="212695"/>
                        <a:pt x="752918" y="210776"/>
                        <a:pt x="923596" y="172901"/>
                      </a:cubicBezTo>
                      <a:lnTo>
                        <a:pt x="923596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35" name="Graphic 6">
                  <a:extLst>
                    <a:ext uri="{FF2B5EF4-FFF2-40B4-BE49-F238E27FC236}">
                      <a16:creationId xmlns:a16="http://schemas.microsoft.com/office/drawing/2014/main" id="{B5741875-EFC3-4AC1-9CCC-679C23FC56DE}"/>
                    </a:ext>
                  </a:extLst>
                </p:cNvPr>
                <p:cNvGrpSpPr/>
                <p:nvPr/>
              </p:nvGrpSpPr>
              <p:grpSpPr>
                <a:xfrm>
                  <a:off x="12976375" y="11790903"/>
                  <a:ext cx="964599" cy="162996"/>
                  <a:chOff x="12976375" y="11790903"/>
                  <a:chExt cx="964599" cy="162996"/>
                </a:xfrm>
                <a:solidFill>
                  <a:srgbClr val="F79A0F"/>
                </a:solidFill>
              </p:grpSpPr>
              <p:sp>
                <p:nvSpPr>
                  <p:cNvPr id="637" name="Freeform: Shape 636">
                    <a:extLst>
                      <a:ext uri="{FF2B5EF4-FFF2-40B4-BE49-F238E27FC236}">
                        <a16:creationId xmlns:a16="http://schemas.microsoft.com/office/drawing/2014/main" id="{2E491FAA-7D6E-4A83-97E3-65EFCB85C175}"/>
                      </a:ext>
                    </a:extLst>
                  </p:cNvPr>
                  <p:cNvSpPr/>
                  <p:nvPr/>
                </p:nvSpPr>
                <p:spPr>
                  <a:xfrm>
                    <a:off x="13455787" y="11928491"/>
                    <a:ext cx="287660" cy="25409"/>
                  </a:xfrm>
                  <a:custGeom>
                    <a:avLst/>
                    <a:gdLst>
                      <a:gd name="connsiteX0" fmla="*/ 203279 w 287660"/>
                      <a:gd name="connsiteY0" fmla="*/ 0 h 25409"/>
                      <a:gd name="connsiteX1" fmla="*/ 81982 w 287660"/>
                      <a:gd name="connsiteY1" fmla="*/ 15820 h 25409"/>
                      <a:gd name="connsiteX2" fmla="*/ 21095 w 287660"/>
                      <a:gd name="connsiteY2" fmla="*/ 3356 h 25409"/>
                      <a:gd name="connsiteX3" fmla="*/ 0 w 287660"/>
                      <a:gd name="connsiteY3" fmla="*/ 7192 h 25409"/>
                      <a:gd name="connsiteX4" fmla="*/ 87735 w 287660"/>
                      <a:gd name="connsiteY4" fmla="*/ 25409 h 25409"/>
                      <a:gd name="connsiteX5" fmla="*/ 209032 w 287660"/>
                      <a:gd name="connsiteY5" fmla="*/ 9589 h 25409"/>
                      <a:gd name="connsiteX6" fmla="*/ 253140 w 287660"/>
                      <a:gd name="connsiteY6" fmla="*/ 17739 h 25409"/>
                      <a:gd name="connsiteX7" fmla="*/ 287660 w 287660"/>
                      <a:gd name="connsiteY7" fmla="*/ 10547 h 25409"/>
                      <a:gd name="connsiteX8" fmla="*/ 259853 w 287660"/>
                      <a:gd name="connsiteY8" fmla="*/ 5273 h 25409"/>
                      <a:gd name="connsiteX9" fmla="*/ 247387 w 287660"/>
                      <a:gd name="connsiteY9" fmla="*/ 7670 h 25409"/>
                      <a:gd name="connsiteX10" fmla="*/ 203279 w 287660"/>
                      <a:gd name="connsiteY10" fmla="*/ 0 h 25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09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0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09"/>
                        </a:lnTo>
                        <a:cubicBezTo>
                          <a:pt x="90613" y="25409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7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38" name="Freeform: Shape 637">
                    <a:extLst>
                      <a:ext uri="{FF2B5EF4-FFF2-40B4-BE49-F238E27FC236}">
                        <a16:creationId xmlns:a16="http://schemas.microsoft.com/office/drawing/2014/main" id="{BCB39DC7-D20E-44EE-A1B7-4F8286D22B48}"/>
                      </a:ext>
                    </a:extLst>
                  </p:cNvPr>
                  <p:cNvSpPr/>
                  <p:nvPr/>
                </p:nvSpPr>
                <p:spPr>
                  <a:xfrm>
                    <a:off x="13203125" y="1184075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4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342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9"/>
                        </a:lnTo>
                        <a:cubicBezTo>
                          <a:pt x="46026" y="16300"/>
                          <a:pt x="52259" y="14862"/>
                          <a:pt x="58971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39" name="Freeform: Shape 638">
                    <a:extLst>
                      <a:ext uri="{FF2B5EF4-FFF2-40B4-BE49-F238E27FC236}">
                        <a16:creationId xmlns:a16="http://schemas.microsoft.com/office/drawing/2014/main" id="{BBF8045B-8550-40A1-9664-275083A85A75}"/>
                      </a:ext>
                    </a:extLst>
                  </p:cNvPr>
                  <p:cNvSpPr/>
                  <p:nvPr/>
                </p:nvSpPr>
                <p:spPr>
                  <a:xfrm>
                    <a:off x="12976375" y="11790903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2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7" y="43618"/>
                          <a:pt x="792482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981" y="81493"/>
                          <a:pt x="34977" y="58001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40" name="Freeform: Shape 639">
                    <a:extLst>
                      <a:ext uri="{FF2B5EF4-FFF2-40B4-BE49-F238E27FC236}">
                        <a16:creationId xmlns:a16="http://schemas.microsoft.com/office/drawing/2014/main" id="{0BC0C0AA-6E8B-4873-8314-33863DA76FB3}"/>
                      </a:ext>
                    </a:extLst>
                  </p:cNvPr>
                  <p:cNvSpPr/>
                  <p:nvPr/>
                </p:nvSpPr>
                <p:spPr>
                  <a:xfrm>
                    <a:off x="13220391" y="11884862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5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4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9"/>
                          <a:pt x="404635" y="23972"/>
                        </a:cubicBezTo>
                        <a:cubicBezTo>
                          <a:pt x="407992" y="24452"/>
                          <a:pt x="411348" y="25410"/>
                          <a:pt x="413745" y="25889"/>
                        </a:cubicBezTo>
                        <a:cubicBezTo>
                          <a:pt x="420937" y="22054"/>
                          <a:pt x="418540" y="17739"/>
                          <a:pt x="398882" y="14383"/>
                        </a:cubicBezTo>
                        <a:cubicBezTo>
                          <a:pt x="319297" y="480"/>
                          <a:pt x="181699" y="35958"/>
                          <a:pt x="41225" y="11506"/>
                        </a:cubicBezTo>
                        <a:cubicBezTo>
                          <a:pt x="21088" y="8150"/>
                          <a:pt x="7665" y="3836"/>
                          <a:pt x="474" y="0"/>
                        </a:cubicBezTo>
                        <a:cubicBezTo>
                          <a:pt x="-2883" y="7192"/>
                          <a:pt x="11500" y="14863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41" name="Freeform: Shape 640">
                    <a:extLst>
                      <a:ext uri="{FF2B5EF4-FFF2-40B4-BE49-F238E27FC236}">
                        <a16:creationId xmlns:a16="http://schemas.microsoft.com/office/drawing/2014/main" id="{D32D0325-787D-4BBD-93BE-D024D38AFC81}"/>
                      </a:ext>
                    </a:extLst>
                  </p:cNvPr>
                  <p:cNvSpPr/>
                  <p:nvPr/>
                </p:nvSpPr>
                <p:spPr>
                  <a:xfrm>
                    <a:off x="13692147" y="11900683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42" name="Freeform: Shape 641">
                    <a:extLst>
                      <a:ext uri="{FF2B5EF4-FFF2-40B4-BE49-F238E27FC236}">
                        <a16:creationId xmlns:a16="http://schemas.microsoft.com/office/drawing/2014/main" id="{DE82AFDB-6C17-41FE-B057-E19DB81247F5}"/>
                      </a:ext>
                    </a:extLst>
                  </p:cNvPr>
                  <p:cNvSpPr/>
                  <p:nvPr/>
                </p:nvSpPr>
                <p:spPr>
                  <a:xfrm>
                    <a:off x="13312541" y="11846987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7 w 168655"/>
                      <a:gd name="connsiteY1" fmla="*/ 4314 h 26847"/>
                      <a:gd name="connsiteX2" fmla="*/ 20991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5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6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4" y="23012"/>
                          <a:pt x="26744" y="21095"/>
                        </a:cubicBezTo>
                        <a:cubicBezTo>
                          <a:pt x="49277" y="15820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5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6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36" name="Freeform: Shape 635">
                  <a:extLst>
                    <a:ext uri="{FF2B5EF4-FFF2-40B4-BE49-F238E27FC236}">
                      <a16:creationId xmlns:a16="http://schemas.microsoft.com/office/drawing/2014/main" id="{EDC1A79E-2785-4156-B213-CB4879727CEE}"/>
                    </a:ext>
                  </a:extLst>
                </p:cNvPr>
                <p:cNvSpPr/>
                <p:nvPr/>
              </p:nvSpPr>
              <p:spPr>
                <a:xfrm>
                  <a:off x="13203125" y="11830207"/>
                  <a:ext cx="529295" cy="111707"/>
                </a:xfrm>
                <a:custGeom>
                  <a:avLst/>
                  <a:gdLst>
                    <a:gd name="connsiteX0" fmla="*/ 0 w 529295"/>
                    <a:gd name="connsiteY0" fmla="*/ 10547 h 111707"/>
                    <a:gd name="connsiteX1" fmla="*/ 34040 w 529295"/>
                    <a:gd name="connsiteY1" fmla="*/ 3835 h 111707"/>
                    <a:gd name="connsiteX2" fmla="*/ 87737 w 529295"/>
                    <a:gd name="connsiteY2" fmla="*/ 13903 h 111707"/>
                    <a:gd name="connsiteX3" fmla="*/ 181226 w 529295"/>
                    <a:gd name="connsiteY3" fmla="*/ 0 h 111707"/>
                    <a:gd name="connsiteX4" fmla="*/ 266566 w 529295"/>
                    <a:gd name="connsiteY4" fmla="*/ 17259 h 111707"/>
                    <a:gd name="connsiteX5" fmla="*/ 227252 w 529295"/>
                    <a:gd name="connsiteY5" fmla="*/ 24930 h 111707"/>
                    <a:gd name="connsiteX6" fmla="*/ 194651 w 529295"/>
                    <a:gd name="connsiteY6" fmla="*/ 19177 h 111707"/>
                    <a:gd name="connsiteX7" fmla="*/ 186979 w 529295"/>
                    <a:gd name="connsiteY7" fmla="*/ 18218 h 111707"/>
                    <a:gd name="connsiteX8" fmla="*/ 124653 w 529295"/>
                    <a:gd name="connsiteY8" fmla="*/ 25409 h 111707"/>
                    <a:gd name="connsiteX9" fmla="*/ 121777 w 529295"/>
                    <a:gd name="connsiteY9" fmla="*/ 42669 h 111707"/>
                    <a:gd name="connsiteX10" fmla="*/ 471764 w 529295"/>
                    <a:gd name="connsiteY10" fmla="*/ 44108 h 111707"/>
                    <a:gd name="connsiteX11" fmla="*/ 483749 w 529295"/>
                    <a:gd name="connsiteY11" fmla="*/ 88215 h 111707"/>
                    <a:gd name="connsiteX12" fmla="*/ 529296 w 529295"/>
                    <a:gd name="connsiteY12" fmla="*/ 96845 h 111707"/>
                    <a:gd name="connsiteX13" fmla="*/ 494777 w 529295"/>
                    <a:gd name="connsiteY13" fmla="*/ 104037 h 111707"/>
                    <a:gd name="connsiteX14" fmla="*/ 450668 w 529295"/>
                    <a:gd name="connsiteY14" fmla="*/ 95887 h 111707"/>
                    <a:gd name="connsiteX15" fmla="*/ 329372 w 529295"/>
                    <a:gd name="connsiteY15" fmla="*/ 111707 h 111707"/>
                    <a:gd name="connsiteX16" fmla="*/ 241635 w 529295"/>
                    <a:gd name="connsiteY16" fmla="*/ 93490 h 111707"/>
                    <a:gd name="connsiteX17" fmla="*/ 280469 w 529295"/>
                    <a:gd name="connsiteY17" fmla="*/ 85818 h 111707"/>
                    <a:gd name="connsiteX18" fmla="*/ 307797 w 529295"/>
                    <a:gd name="connsiteY18" fmla="*/ 90133 h 111707"/>
                    <a:gd name="connsiteX19" fmla="*/ 334166 w 529295"/>
                    <a:gd name="connsiteY19" fmla="*/ 93490 h 111707"/>
                    <a:gd name="connsiteX20" fmla="*/ 407999 w 529295"/>
                    <a:gd name="connsiteY20" fmla="*/ 83421 h 111707"/>
                    <a:gd name="connsiteX21" fmla="*/ 411354 w 529295"/>
                    <a:gd name="connsiteY21" fmla="*/ 66161 h 111707"/>
                    <a:gd name="connsiteX22" fmla="*/ 53698 w 529295"/>
                    <a:gd name="connsiteY22" fmla="*/ 63285 h 111707"/>
                    <a:gd name="connsiteX23" fmla="*/ 54656 w 529295"/>
                    <a:gd name="connsiteY23" fmla="*/ 21095 h 111707"/>
                    <a:gd name="connsiteX24" fmla="*/ 0 w 529295"/>
                    <a:gd name="connsiteY24" fmla="*/ 10547 h 111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7">
                      <a:moveTo>
                        <a:pt x="0" y="10547"/>
                      </a:moveTo>
                      <a:lnTo>
                        <a:pt x="34040" y="3835"/>
                      </a:lnTo>
                      <a:lnTo>
                        <a:pt x="87737" y="13903"/>
                      </a:lnTo>
                      <a:cubicBezTo>
                        <a:pt x="116503" y="8629"/>
                        <a:pt x="151022" y="3835"/>
                        <a:pt x="181226" y="0"/>
                      </a:cubicBezTo>
                      <a:lnTo>
                        <a:pt x="266566" y="17259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7"/>
                        <a:pt x="186979" y="18218"/>
                      </a:cubicBezTo>
                      <a:cubicBezTo>
                        <a:pt x="165885" y="18697"/>
                        <a:pt x="147666" y="20615"/>
                        <a:pt x="124653" y="25409"/>
                      </a:cubicBezTo>
                      <a:cubicBezTo>
                        <a:pt x="98764" y="31163"/>
                        <a:pt x="95887" y="37875"/>
                        <a:pt x="121777" y="42669"/>
                      </a:cubicBezTo>
                      <a:cubicBezTo>
                        <a:pt x="193692" y="55135"/>
                        <a:pt x="337042" y="20615"/>
                        <a:pt x="471764" y="44108"/>
                      </a:cubicBezTo>
                      <a:cubicBezTo>
                        <a:pt x="543199" y="56572"/>
                        <a:pt x="536966" y="73832"/>
                        <a:pt x="483749" y="88215"/>
                      </a:cubicBezTo>
                      <a:lnTo>
                        <a:pt x="529296" y="96845"/>
                      </a:lnTo>
                      <a:lnTo>
                        <a:pt x="494777" y="104037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28"/>
                        <a:pt x="329372" y="111707"/>
                      </a:cubicBezTo>
                      <a:lnTo>
                        <a:pt x="241635" y="93490"/>
                      </a:lnTo>
                      <a:lnTo>
                        <a:pt x="280469" y="85818"/>
                      </a:lnTo>
                      <a:cubicBezTo>
                        <a:pt x="281429" y="85818"/>
                        <a:pt x="301085" y="89174"/>
                        <a:pt x="307797" y="90133"/>
                      </a:cubicBezTo>
                      <a:cubicBezTo>
                        <a:pt x="309715" y="90613"/>
                        <a:pt x="322180" y="92051"/>
                        <a:pt x="334166" y="93490"/>
                      </a:cubicBezTo>
                      <a:cubicBezTo>
                        <a:pt x="338961" y="93490"/>
                        <a:pt x="370603" y="91571"/>
                        <a:pt x="407999" y="83421"/>
                      </a:cubicBezTo>
                      <a:cubicBezTo>
                        <a:pt x="431970" y="78147"/>
                        <a:pt x="440600" y="70955"/>
                        <a:pt x="411354" y="66161"/>
                      </a:cubicBezTo>
                      <a:cubicBezTo>
                        <a:pt x="331769" y="52258"/>
                        <a:pt x="194171" y="87735"/>
                        <a:pt x="53698" y="63285"/>
                      </a:cubicBezTo>
                      <a:cubicBezTo>
                        <a:pt x="-13903" y="51299"/>
                        <a:pt x="-4794" y="34998"/>
                        <a:pt x="54656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1" name="Graphic 6">
                <a:extLst>
                  <a:ext uri="{FF2B5EF4-FFF2-40B4-BE49-F238E27FC236}">
                    <a16:creationId xmlns:a16="http://schemas.microsoft.com/office/drawing/2014/main" id="{DC4AEFFC-6F12-4BD7-B8D0-F60E7DCC9BED}"/>
                  </a:ext>
                </a:extLst>
              </p:cNvPr>
              <p:cNvGrpSpPr/>
              <p:nvPr/>
            </p:nvGrpSpPr>
            <p:grpSpPr>
              <a:xfrm>
                <a:off x="12888137" y="11660182"/>
                <a:ext cx="1110377" cy="315292"/>
                <a:chOff x="12888137" y="11660182"/>
                <a:chExt cx="1110377" cy="315292"/>
              </a:xfrm>
              <a:solidFill>
                <a:srgbClr val="000000"/>
              </a:solidFill>
            </p:grpSpPr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A4812965-5AD9-474A-909A-DEDE0125E883}"/>
                    </a:ext>
                  </a:extLst>
                </p:cNvPr>
                <p:cNvSpPr/>
                <p:nvPr/>
              </p:nvSpPr>
              <p:spPr>
                <a:xfrm>
                  <a:off x="12888137" y="11674391"/>
                  <a:ext cx="1110369" cy="301083"/>
                </a:xfrm>
                <a:custGeom>
                  <a:avLst/>
                  <a:gdLst>
                    <a:gd name="connsiteX0" fmla="*/ 1095506 w 1110369"/>
                    <a:gd name="connsiteY0" fmla="*/ 220540 h 301083"/>
                    <a:gd name="connsiteX1" fmla="*/ 1098383 w 1110369"/>
                    <a:gd name="connsiteY1" fmla="*/ 217662 h 301083"/>
                    <a:gd name="connsiteX2" fmla="*/ 1099822 w 1110369"/>
                    <a:gd name="connsiteY2" fmla="*/ 216224 h 301083"/>
                    <a:gd name="connsiteX3" fmla="*/ 1101739 w 1110369"/>
                    <a:gd name="connsiteY3" fmla="*/ 213827 h 301083"/>
                    <a:gd name="connsiteX4" fmla="*/ 1102698 w 1110369"/>
                    <a:gd name="connsiteY4" fmla="*/ 212388 h 301083"/>
                    <a:gd name="connsiteX5" fmla="*/ 1104136 w 1110369"/>
                    <a:gd name="connsiteY5" fmla="*/ 209991 h 301083"/>
                    <a:gd name="connsiteX6" fmla="*/ 1105095 w 1110369"/>
                    <a:gd name="connsiteY6" fmla="*/ 208554 h 301083"/>
                    <a:gd name="connsiteX7" fmla="*/ 1106053 w 1110369"/>
                    <a:gd name="connsiteY7" fmla="*/ 205677 h 301083"/>
                    <a:gd name="connsiteX8" fmla="*/ 1106533 w 1110369"/>
                    <a:gd name="connsiteY8" fmla="*/ 204238 h 301083"/>
                    <a:gd name="connsiteX9" fmla="*/ 1107013 w 1110369"/>
                    <a:gd name="connsiteY9" fmla="*/ 199924 h 301083"/>
                    <a:gd name="connsiteX10" fmla="*/ 1110369 w 1110369"/>
                    <a:gd name="connsiteY10" fmla="*/ 101640 h 301083"/>
                    <a:gd name="connsiteX11" fmla="*/ 1109889 w 1110369"/>
                    <a:gd name="connsiteY11" fmla="*/ 105954 h 301083"/>
                    <a:gd name="connsiteX12" fmla="*/ 1109410 w 1110369"/>
                    <a:gd name="connsiteY12" fmla="*/ 107393 h 301083"/>
                    <a:gd name="connsiteX13" fmla="*/ 1108451 w 1110369"/>
                    <a:gd name="connsiteY13" fmla="*/ 110270 h 301083"/>
                    <a:gd name="connsiteX14" fmla="*/ 1107492 w 1110369"/>
                    <a:gd name="connsiteY14" fmla="*/ 111707 h 301083"/>
                    <a:gd name="connsiteX15" fmla="*/ 1106053 w 1110369"/>
                    <a:gd name="connsiteY15" fmla="*/ 114104 h 301083"/>
                    <a:gd name="connsiteX16" fmla="*/ 1105095 w 1110369"/>
                    <a:gd name="connsiteY16" fmla="*/ 115543 h 301083"/>
                    <a:gd name="connsiteX17" fmla="*/ 1103178 w 1110369"/>
                    <a:gd name="connsiteY17" fmla="*/ 117940 h 301083"/>
                    <a:gd name="connsiteX18" fmla="*/ 1101739 w 1110369"/>
                    <a:gd name="connsiteY18" fmla="*/ 119379 h 301083"/>
                    <a:gd name="connsiteX19" fmla="*/ 1098862 w 1110369"/>
                    <a:gd name="connsiteY19" fmla="*/ 122256 h 301083"/>
                    <a:gd name="connsiteX20" fmla="*/ 1097425 w 1110369"/>
                    <a:gd name="connsiteY20" fmla="*/ 123693 h 301083"/>
                    <a:gd name="connsiteX21" fmla="*/ 1093109 w 1110369"/>
                    <a:gd name="connsiteY21" fmla="*/ 127050 h 301083"/>
                    <a:gd name="connsiteX22" fmla="*/ 1092150 w 1110369"/>
                    <a:gd name="connsiteY22" fmla="*/ 128009 h 301083"/>
                    <a:gd name="connsiteX23" fmla="*/ 1085917 w 1110369"/>
                    <a:gd name="connsiteY23" fmla="*/ 132323 h 301083"/>
                    <a:gd name="connsiteX24" fmla="*/ 1084479 w 1110369"/>
                    <a:gd name="connsiteY24" fmla="*/ 133282 h 301083"/>
                    <a:gd name="connsiteX25" fmla="*/ 1079206 w 1110369"/>
                    <a:gd name="connsiteY25" fmla="*/ 136159 h 301083"/>
                    <a:gd name="connsiteX26" fmla="*/ 1076809 w 1110369"/>
                    <a:gd name="connsiteY26" fmla="*/ 137597 h 301083"/>
                    <a:gd name="connsiteX27" fmla="*/ 1071534 w 1110369"/>
                    <a:gd name="connsiteY27" fmla="*/ 140473 h 301083"/>
                    <a:gd name="connsiteX28" fmla="*/ 1068659 w 1110369"/>
                    <a:gd name="connsiteY28" fmla="*/ 141912 h 301083"/>
                    <a:gd name="connsiteX29" fmla="*/ 1061467 w 1110369"/>
                    <a:gd name="connsiteY29" fmla="*/ 144789 h 301083"/>
                    <a:gd name="connsiteX30" fmla="*/ 1060029 w 1110369"/>
                    <a:gd name="connsiteY30" fmla="*/ 145267 h 301083"/>
                    <a:gd name="connsiteX31" fmla="*/ 1058110 w 1110369"/>
                    <a:gd name="connsiteY31" fmla="*/ 146227 h 301083"/>
                    <a:gd name="connsiteX32" fmla="*/ 1047563 w 1110369"/>
                    <a:gd name="connsiteY32" fmla="*/ 150062 h 301083"/>
                    <a:gd name="connsiteX33" fmla="*/ 1043248 w 1110369"/>
                    <a:gd name="connsiteY33" fmla="*/ 151500 h 301083"/>
                    <a:gd name="connsiteX34" fmla="*/ 1038933 w 1110369"/>
                    <a:gd name="connsiteY34" fmla="*/ 152939 h 301083"/>
                    <a:gd name="connsiteX35" fmla="*/ 1040371 w 1110369"/>
                    <a:gd name="connsiteY35" fmla="*/ 100201 h 301083"/>
                    <a:gd name="connsiteX36" fmla="*/ 1040371 w 1110369"/>
                    <a:gd name="connsiteY36" fmla="*/ 100201 h 301083"/>
                    <a:gd name="connsiteX37" fmla="*/ 1040371 w 1110369"/>
                    <a:gd name="connsiteY37" fmla="*/ 100201 h 301083"/>
                    <a:gd name="connsiteX38" fmla="*/ 1040371 w 1110369"/>
                    <a:gd name="connsiteY38" fmla="*/ 100201 h 301083"/>
                    <a:gd name="connsiteX39" fmla="*/ 1040371 w 1110369"/>
                    <a:gd name="connsiteY39" fmla="*/ 100201 h 301083"/>
                    <a:gd name="connsiteX40" fmla="*/ 1039893 w 1110369"/>
                    <a:gd name="connsiteY40" fmla="*/ 95407 h 301083"/>
                    <a:gd name="connsiteX41" fmla="*/ 1039413 w 1110369"/>
                    <a:gd name="connsiteY41" fmla="*/ 93968 h 301083"/>
                    <a:gd name="connsiteX42" fmla="*/ 1037974 w 1110369"/>
                    <a:gd name="connsiteY42" fmla="*/ 90613 h 301083"/>
                    <a:gd name="connsiteX43" fmla="*/ 1037015 w 1110369"/>
                    <a:gd name="connsiteY43" fmla="*/ 89174 h 301083"/>
                    <a:gd name="connsiteX44" fmla="*/ 1034618 w 1110369"/>
                    <a:gd name="connsiteY44" fmla="*/ 85338 h 301083"/>
                    <a:gd name="connsiteX45" fmla="*/ 1034138 w 1110369"/>
                    <a:gd name="connsiteY45" fmla="*/ 84380 h 301083"/>
                    <a:gd name="connsiteX46" fmla="*/ 1029824 w 1110369"/>
                    <a:gd name="connsiteY46" fmla="*/ 79585 h 301083"/>
                    <a:gd name="connsiteX47" fmla="*/ 1028385 w 1110369"/>
                    <a:gd name="connsiteY47" fmla="*/ 78147 h 301083"/>
                    <a:gd name="connsiteX48" fmla="*/ 1024071 w 1110369"/>
                    <a:gd name="connsiteY48" fmla="*/ 74791 h 301083"/>
                    <a:gd name="connsiteX49" fmla="*/ 1022153 w 1110369"/>
                    <a:gd name="connsiteY49" fmla="*/ 73352 h 301083"/>
                    <a:gd name="connsiteX50" fmla="*/ 1016879 w 1110369"/>
                    <a:gd name="connsiteY50" fmla="*/ 69997 h 301083"/>
                    <a:gd name="connsiteX51" fmla="*/ 1014961 w 1110369"/>
                    <a:gd name="connsiteY51" fmla="*/ 69038 h 301083"/>
                    <a:gd name="connsiteX52" fmla="*/ 1014482 w 1110369"/>
                    <a:gd name="connsiteY52" fmla="*/ 68558 h 301083"/>
                    <a:gd name="connsiteX53" fmla="*/ 1012564 w 1110369"/>
                    <a:gd name="connsiteY53" fmla="*/ 67599 h 301083"/>
                    <a:gd name="connsiteX54" fmla="*/ 1004894 w 1110369"/>
                    <a:gd name="connsiteY54" fmla="*/ 63285 h 301083"/>
                    <a:gd name="connsiteX55" fmla="*/ 1001058 w 1110369"/>
                    <a:gd name="connsiteY55" fmla="*/ 61367 h 301083"/>
                    <a:gd name="connsiteX56" fmla="*/ 992428 w 1110369"/>
                    <a:gd name="connsiteY56" fmla="*/ 57532 h 301083"/>
                    <a:gd name="connsiteX57" fmla="*/ 989552 w 1110369"/>
                    <a:gd name="connsiteY57" fmla="*/ 56572 h 301083"/>
                    <a:gd name="connsiteX58" fmla="*/ 987634 w 1110369"/>
                    <a:gd name="connsiteY58" fmla="*/ 55614 h 301083"/>
                    <a:gd name="connsiteX59" fmla="*/ 981401 w 1110369"/>
                    <a:gd name="connsiteY59" fmla="*/ 53216 h 301083"/>
                    <a:gd name="connsiteX60" fmla="*/ 975169 w 1110369"/>
                    <a:gd name="connsiteY60" fmla="*/ 50819 h 301083"/>
                    <a:gd name="connsiteX61" fmla="*/ 967977 w 1110369"/>
                    <a:gd name="connsiteY61" fmla="*/ 48422 h 301083"/>
                    <a:gd name="connsiteX62" fmla="*/ 963183 w 1110369"/>
                    <a:gd name="connsiteY62" fmla="*/ 46984 h 301083"/>
                    <a:gd name="connsiteX63" fmla="*/ 960306 w 1110369"/>
                    <a:gd name="connsiteY63" fmla="*/ 46025 h 301083"/>
                    <a:gd name="connsiteX64" fmla="*/ 954553 w 1110369"/>
                    <a:gd name="connsiteY64" fmla="*/ 44108 h 301083"/>
                    <a:gd name="connsiteX65" fmla="*/ 945923 w 1110369"/>
                    <a:gd name="connsiteY65" fmla="*/ 41711 h 301083"/>
                    <a:gd name="connsiteX66" fmla="*/ 939211 w 1110369"/>
                    <a:gd name="connsiteY66" fmla="*/ 39792 h 301083"/>
                    <a:gd name="connsiteX67" fmla="*/ 934896 w 1110369"/>
                    <a:gd name="connsiteY67" fmla="*/ 38833 h 301083"/>
                    <a:gd name="connsiteX68" fmla="*/ 929143 w 1110369"/>
                    <a:gd name="connsiteY68" fmla="*/ 37395 h 301083"/>
                    <a:gd name="connsiteX69" fmla="*/ 922910 w 1110369"/>
                    <a:gd name="connsiteY69" fmla="*/ 35958 h 301083"/>
                    <a:gd name="connsiteX70" fmla="*/ 911404 w 1110369"/>
                    <a:gd name="connsiteY70" fmla="*/ 33080 h 301083"/>
                    <a:gd name="connsiteX71" fmla="*/ 905651 w 1110369"/>
                    <a:gd name="connsiteY71" fmla="*/ 31642 h 301083"/>
                    <a:gd name="connsiteX72" fmla="*/ 904213 w 1110369"/>
                    <a:gd name="connsiteY72" fmla="*/ 31163 h 301083"/>
                    <a:gd name="connsiteX73" fmla="*/ 887432 w 1110369"/>
                    <a:gd name="connsiteY73" fmla="*/ 27806 h 301083"/>
                    <a:gd name="connsiteX74" fmla="*/ 885994 w 1110369"/>
                    <a:gd name="connsiteY74" fmla="*/ 27327 h 301083"/>
                    <a:gd name="connsiteX75" fmla="*/ 870172 w 1110369"/>
                    <a:gd name="connsiteY75" fmla="*/ 24450 h 301083"/>
                    <a:gd name="connsiteX76" fmla="*/ 866337 w 1110369"/>
                    <a:gd name="connsiteY76" fmla="*/ 23972 h 301083"/>
                    <a:gd name="connsiteX77" fmla="*/ 849078 w 1110369"/>
                    <a:gd name="connsiteY77" fmla="*/ 21095 h 301083"/>
                    <a:gd name="connsiteX78" fmla="*/ 843325 w 1110369"/>
                    <a:gd name="connsiteY78" fmla="*/ 20136 h 301083"/>
                    <a:gd name="connsiteX79" fmla="*/ 832776 w 1110369"/>
                    <a:gd name="connsiteY79" fmla="*/ 18697 h 301083"/>
                    <a:gd name="connsiteX80" fmla="*/ 831339 w 1110369"/>
                    <a:gd name="connsiteY80" fmla="*/ 18697 h 301083"/>
                    <a:gd name="connsiteX81" fmla="*/ 813599 w 1110369"/>
                    <a:gd name="connsiteY81" fmla="*/ 16300 h 301083"/>
                    <a:gd name="connsiteX82" fmla="*/ 811202 w 1110369"/>
                    <a:gd name="connsiteY82" fmla="*/ 15820 h 301083"/>
                    <a:gd name="connsiteX83" fmla="*/ 790587 w 1110369"/>
                    <a:gd name="connsiteY83" fmla="*/ 13423 h 301083"/>
                    <a:gd name="connsiteX84" fmla="*/ 789627 w 1110369"/>
                    <a:gd name="connsiteY84" fmla="*/ 13423 h 301083"/>
                    <a:gd name="connsiteX85" fmla="*/ 785793 w 1110369"/>
                    <a:gd name="connsiteY85" fmla="*/ 12944 h 301083"/>
                    <a:gd name="connsiteX86" fmla="*/ 767574 w 1110369"/>
                    <a:gd name="connsiteY86" fmla="*/ 11026 h 301083"/>
                    <a:gd name="connsiteX87" fmla="*/ 759903 w 1110369"/>
                    <a:gd name="connsiteY87" fmla="*/ 10067 h 301083"/>
                    <a:gd name="connsiteX88" fmla="*/ 743602 w 1110369"/>
                    <a:gd name="connsiteY88" fmla="*/ 8629 h 301083"/>
                    <a:gd name="connsiteX89" fmla="*/ 738808 w 1110369"/>
                    <a:gd name="connsiteY89" fmla="*/ 8150 h 301083"/>
                    <a:gd name="connsiteX90" fmla="*/ 736411 w 1110369"/>
                    <a:gd name="connsiteY90" fmla="*/ 8150 h 301083"/>
                    <a:gd name="connsiteX91" fmla="*/ 706206 w 1110369"/>
                    <a:gd name="connsiteY91" fmla="*/ 5753 h 301083"/>
                    <a:gd name="connsiteX92" fmla="*/ 700453 w 1110369"/>
                    <a:gd name="connsiteY92" fmla="*/ 5273 h 301083"/>
                    <a:gd name="connsiteX93" fmla="*/ 668810 w 1110369"/>
                    <a:gd name="connsiteY93" fmla="*/ 3356 h 301083"/>
                    <a:gd name="connsiteX94" fmla="*/ 668331 w 1110369"/>
                    <a:gd name="connsiteY94" fmla="*/ 3356 h 301083"/>
                    <a:gd name="connsiteX95" fmla="*/ 665454 w 1110369"/>
                    <a:gd name="connsiteY95" fmla="*/ 3356 h 301083"/>
                    <a:gd name="connsiteX96" fmla="*/ 642441 w 1110369"/>
                    <a:gd name="connsiteY96" fmla="*/ 2397 h 301083"/>
                    <a:gd name="connsiteX97" fmla="*/ 634771 w 1110369"/>
                    <a:gd name="connsiteY97" fmla="*/ 1917 h 301083"/>
                    <a:gd name="connsiteX98" fmla="*/ 612717 w 1110369"/>
                    <a:gd name="connsiteY98" fmla="*/ 959 h 301083"/>
                    <a:gd name="connsiteX99" fmla="*/ 607922 w 1110369"/>
                    <a:gd name="connsiteY99" fmla="*/ 959 h 301083"/>
                    <a:gd name="connsiteX100" fmla="*/ 581553 w 1110369"/>
                    <a:gd name="connsiteY100" fmla="*/ 479 h 301083"/>
                    <a:gd name="connsiteX101" fmla="*/ 574842 w 1110369"/>
                    <a:gd name="connsiteY101" fmla="*/ 479 h 301083"/>
                    <a:gd name="connsiteX102" fmla="*/ 554226 w 1110369"/>
                    <a:gd name="connsiteY102" fmla="*/ 0 h 301083"/>
                    <a:gd name="connsiteX103" fmla="*/ 547034 w 1110369"/>
                    <a:gd name="connsiteY103" fmla="*/ 0 h 301083"/>
                    <a:gd name="connsiteX104" fmla="*/ 542719 w 1110369"/>
                    <a:gd name="connsiteY104" fmla="*/ 0 h 301083"/>
                    <a:gd name="connsiteX105" fmla="*/ 542719 w 1110369"/>
                    <a:gd name="connsiteY105" fmla="*/ 0 h 301083"/>
                    <a:gd name="connsiteX106" fmla="*/ 542719 w 1110369"/>
                    <a:gd name="connsiteY106" fmla="*/ 0 h 301083"/>
                    <a:gd name="connsiteX107" fmla="*/ 542719 w 1110369"/>
                    <a:gd name="connsiteY107" fmla="*/ 0 h 301083"/>
                    <a:gd name="connsiteX108" fmla="*/ 526419 w 1110369"/>
                    <a:gd name="connsiteY108" fmla="*/ 0 h 301083"/>
                    <a:gd name="connsiteX109" fmla="*/ 519227 w 1110369"/>
                    <a:gd name="connsiteY109" fmla="*/ 0 h 301083"/>
                    <a:gd name="connsiteX110" fmla="*/ 491900 w 1110369"/>
                    <a:gd name="connsiteY110" fmla="*/ 479 h 301083"/>
                    <a:gd name="connsiteX111" fmla="*/ 485667 w 1110369"/>
                    <a:gd name="connsiteY111" fmla="*/ 479 h 301083"/>
                    <a:gd name="connsiteX112" fmla="*/ 464572 w 1110369"/>
                    <a:gd name="connsiteY112" fmla="*/ 959 h 301083"/>
                    <a:gd name="connsiteX113" fmla="*/ 454983 w 1110369"/>
                    <a:gd name="connsiteY113" fmla="*/ 1437 h 301083"/>
                    <a:gd name="connsiteX114" fmla="*/ 437243 w 1110369"/>
                    <a:gd name="connsiteY114" fmla="*/ 1917 h 301083"/>
                    <a:gd name="connsiteX115" fmla="*/ 432449 w 1110369"/>
                    <a:gd name="connsiteY115" fmla="*/ 1917 h 301083"/>
                    <a:gd name="connsiteX116" fmla="*/ 428135 w 1110369"/>
                    <a:gd name="connsiteY116" fmla="*/ 1917 h 301083"/>
                    <a:gd name="connsiteX117" fmla="*/ 398889 w 1110369"/>
                    <a:gd name="connsiteY117" fmla="*/ 3356 h 301083"/>
                    <a:gd name="connsiteX118" fmla="*/ 396013 w 1110369"/>
                    <a:gd name="connsiteY118" fmla="*/ 3356 h 301083"/>
                    <a:gd name="connsiteX119" fmla="*/ 365328 w 1110369"/>
                    <a:gd name="connsiteY119" fmla="*/ 5273 h 301083"/>
                    <a:gd name="connsiteX120" fmla="*/ 361972 w 1110369"/>
                    <a:gd name="connsiteY120" fmla="*/ 5273 h 301083"/>
                    <a:gd name="connsiteX121" fmla="*/ 356220 w 1110369"/>
                    <a:gd name="connsiteY121" fmla="*/ 5753 h 301083"/>
                    <a:gd name="connsiteX122" fmla="*/ 341837 w 1110369"/>
                    <a:gd name="connsiteY122" fmla="*/ 6712 h 301083"/>
                    <a:gd name="connsiteX123" fmla="*/ 331768 w 1110369"/>
                    <a:gd name="connsiteY123" fmla="*/ 7670 h 301083"/>
                    <a:gd name="connsiteX124" fmla="*/ 317865 w 1110369"/>
                    <a:gd name="connsiteY124" fmla="*/ 9109 h 301083"/>
                    <a:gd name="connsiteX125" fmla="*/ 311632 w 1110369"/>
                    <a:gd name="connsiteY125" fmla="*/ 9589 h 301083"/>
                    <a:gd name="connsiteX126" fmla="*/ 307796 w 1110369"/>
                    <a:gd name="connsiteY126" fmla="*/ 10067 h 301083"/>
                    <a:gd name="connsiteX127" fmla="*/ 297729 w 1110369"/>
                    <a:gd name="connsiteY127" fmla="*/ 11026 h 301083"/>
                    <a:gd name="connsiteX128" fmla="*/ 286702 w 1110369"/>
                    <a:gd name="connsiteY128" fmla="*/ 12465 h 301083"/>
                    <a:gd name="connsiteX129" fmla="*/ 276633 w 1110369"/>
                    <a:gd name="connsiteY129" fmla="*/ 13903 h 301083"/>
                    <a:gd name="connsiteX130" fmla="*/ 269921 w 1110369"/>
                    <a:gd name="connsiteY130" fmla="*/ 14862 h 301083"/>
                    <a:gd name="connsiteX131" fmla="*/ 265607 w 1110369"/>
                    <a:gd name="connsiteY131" fmla="*/ 15342 h 301083"/>
                    <a:gd name="connsiteX132" fmla="*/ 257456 w 1110369"/>
                    <a:gd name="connsiteY132" fmla="*/ 16300 h 301083"/>
                    <a:gd name="connsiteX133" fmla="*/ 245950 w 1110369"/>
                    <a:gd name="connsiteY133" fmla="*/ 17739 h 301083"/>
                    <a:gd name="connsiteX134" fmla="*/ 238278 w 1110369"/>
                    <a:gd name="connsiteY134" fmla="*/ 19177 h 301083"/>
                    <a:gd name="connsiteX135" fmla="*/ 233964 w 1110369"/>
                    <a:gd name="connsiteY135" fmla="*/ 19656 h 301083"/>
                    <a:gd name="connsiteX136" fmla="*/ 227252 w 1110369"/>
                    <a:gd name="connsiteY136" fmla="*/ 20615 h 301083"/>
                    <a:gd name="connsiteX137" fmla="*/ 220540 w 1110369"/>
                    <a:gd name="connsiteY137" fmla="*/ 22053 h 301083"/>
                    <a:gd name="connsiteX138" fmla="*/ 209034 w 1110369"/>
                    <a:gd name="connsiteY138" fmla="*/ 24450 h 301083"/>
                    <a:gd name="connsiteX139" fmla="*/ 203281 w 1110369"/>
                    <a:gd name="connsiteY139" fmla="*/ 25409 h 301083"/>
                    <a:gd name="connsiteX140" fmla="*/ 201842 w 1110369"/>
                    <a:gd name="connsiteY140" fmla="*/ 25889 h 301083"/>
                    <a:gd name="connsiteX141" fmla="*/ 186500 w 1110369"/>
                    <a:gd name="connsiteY141" fmla="*/ 29245 h 301083"/>
                    <a:gd name="connsiteX142" fmla="*/ 172117 w 1110369"/>
                    <a:gd name="connsiteY142" fmla="*/ 32601 h 301083"/>
                    <a:gd name="connsiteX143" fmla="*/ 171638 w 1110369"/>
                    <a:gd name="connsiteY143" fmla="*/ 32601 h 301083"/>
                    <a:gd name="connsiteX144" fmla="*/ 168282 w 1110369"/>
                    <a:gd name="connsiteY144" fmla="*/ 33560 h 301083"/>
                    <a:gd name="connsiteX145" fmla="*/ 158693 w 1110369"/>
                    <a:gd name="connsiteY145" fmla="*/ 35958 h 301083"/>
                    <a:gd name="connsiteX146" fmla="*/ 153899 w 1110369"/>
                    <a:gd name="connsiteY146" fmla="*/ 37395 h 301083"/>
                    <a:gd name="connsiteX147" fmla="*/ 146227 w 1110369"/>
                    <a:gd name="connsiteY147" fmla="*/ 39792 h 301083"/>
                    <a:gd name="connsiteX148" fmla="*/ 144310 w 1110369"/>
                    <a:gd name="connsiteY148" fmla="*/ 40272 h 301083"/>
                    <a:gd name="connsiteX149" fmla="*/ 141913 w 1110369"/>
                    <a:gd name="connsiteY149" fmla="*/ 41231 h 301083"/>
                    <a:gd name="connsiteX150" fmla="*/ 133283 w 1110369"/>
                    <a:gd name="connsiteY150" fmla="*/ 44108 h 301083"/>
                    <a:gd name="connsiteX151" fmla="*/ 129447 w 1110369"/>
                    <a:gd name="connsiteY151" fmla="*/ 45546 h 301083"/>
                    <a:gd name="connsiteX152" fmla="*/ 120338 w 1110369"/>
                    <a:gd name="connsiteY152" fmla="*/ 48902 h 301083"/>
                    <a:gd name="connsiteX153" fmla="*/ 118900 w 1110369"/>
                    <a:gd name="connsiteY153" fmla="*/ 49381 h 301083"/>
                    <a:gd name="connsiteX154" fmla="*/ 118420 w 1110369"/>
                    <a:gd name="connsiteY154" fmla="*/ 49381 h 301083"/>
                    <a:gd name="connsiteX155" fmla="*/ 116983 w 1110369"/>
                    <a:gd name="connsiteY155" fmla="*/ 49861 h 301083"/>
                    <a:gd name="connsiteX156" fmla="*/ 110750 w 1110369"/>
                    <a:gd name="connsiteY156" fmla="*/ 52738 h 301083"/>
                    <a:gd name="connsiteX157" fmla="*/ 108352 w 1110369"/>
                    <a:gd name="connsiteY157" fmla="*/ 53696 h 301083"/>
                    <a:gd name="connsiteX158" fmla="*/ 103558 w 1110369"/>
                    <a:gd name="connsiteY158" fmla="*/ 56094 h 301083"/>
                    <a:gd name="connsiteX159" fmla="*/ 101640 w 1110369"/>
                    <a:gd name="connsiteY159" fmla="*/ 57052 h 301083"/>
                    <a:gd name="connsiteX160" fmla="*/ 96845 w 1110369"/>
                    <a:gd name="connsiteY160" fmla="*/ 59929 h 301083"/>
                    <a:gd name="connsiteX161" fmla="*/ 95408 w 1110369"/>
                    <a:gd name="connsiteY161" fmla="*/ 60888 h 301083"/>
                    <a:gd name="connsiteX162" fmla="*/ 94928 w 1110369"/>
                    <a:gd name="connsiteY162" fmla="*/ 60888 h 301083"/>
                    <a:gd name="connsiteX163" fmla="*/ 90134 w 1110369"/>
                    <a:gd name="connsiteY163" fmla="*/ 64244 h 301083"/>
                    <a:gd name="connsiteX164" fmla="*/ 89175 w 1110369"/>
                    <a:gd name="connsiteY164" fmla="*/ 65202 h 301083"/>
                    <a:gd name="connsiteX165" fmla="*/ 85339 w 1110369"/>
                    <a:gd name="connsiteY165" fmla="*/ 68079 h 301083"/>
                    <a:gd name="connsiteX166" fmla="*/ 83901 w 1110369"/>
                    <a:gd name="connsiteY166" fmla="*/ 69518 h 301083"/>
                    <a:gd name="connsiteX167" fmla="*/ 81504 w 1110369"/>
                    <a:gd name="connsiteY167" fmla="*/ 71915 h 301083"/>
                    <a:gd name="connsiteX168" fmla="*/ 80065 w 1110369"/>
                    <a:gd name="connsiteY168" fmla="*/ 73352 h 301083"/>
                    <a:gd name="connsiteX169" fmla="*/ 78148 w 1110369"/>
                    <a:gd name="connsiteY169" fmla="*/ 75750 h 301083"/>
                    <a:gd name="connsiteX170" fmla="*/ 77189 w 1110369"/>
                    <a:gd name="connsiteY170" fmla="*/ 77188 h 301083"/>
                    <a:gd name="connsiteX171" fmla="*/ 75751 w 1110369"/>
                    <a:gd name="connsiteY171" fmla="*/ 79585 h 301083"/>
                    <a:gd name="connsiteX172" fmla="*/ 75271 w 1110369"/>
                    <a:gd name="connsiteY172" fmla="*/ 81024 h 301083"/>
                    <a:gd name="connsiteX173" fmla="*/ 74312 w 1110369"/>
                    <a:gd name="connsiteY173" fmla="*/ 83421 h 301083"/>
                    <a:gd name="connsiteX174" fmla="*/ 73834 w 1110369"/>
                    <a:gd name="connsiteY174" fmla="*/ 84380 h 301083"/>
                    <a:gd name="connsiteX175" fmla="*/ 73354 w 1110369"/>
                    <a:gd name="connsiteY175" fmla="*/ 88215 h 301083"/>
                    <a:gd name="connsiteX176" fmla="*/ 73354 w 1110369"/>
                    <a:gd name="connsiteY176" fmla="*/ 88215 h 301083"/>
                    <a:gd name="connsiteX177" fmla="*/ 72395 w 1110369"/>
                    <a:gd name="connsiteY177" fmla="*/ 112667 h 301083"/>
                    <a:gd name="connsiteX178" fmla="*/ 71436 w 1110369"/>
                    <a:gd name="connsiteY178" fmla="*/ 140953 h 301083"/>
                    <a:gd name="connsiteX179" fmla="*/ 70477 w 1110369"/>
                    <a:gd name="connsiteY179" fmla="*/ 140473 h 301083"/>
                    <a:gd name="connsiteX180" fmla="*/ 63285 w 1110369"/>
                    <a:gd name="connsiteY180" fmla="*/ 137597 h 301083"/>
                    <a:gd name="connsiteX181" fmla="*/ 52259 w 1110369"/>
                    <a:gd name="connsiteY181" fmla="*/ 133282 h 301083"/>
                    <a:gd name="connsiteX182" fmla="*/ 51779 w 1110369"/>
                    <a:gd name="connsiteY182" fmla="*/ 132803 h 301083"/>
                    <a:gd name="connsiteX183" fmla="*/ 41711 w 1110369"/>
                    <a:gd name="connsiteY183" fmla="*/ 128009 h 301083"/>
                    <a:gd name="connsiteX184" fmla="*/ 39793 w 1110369"/>
                    <a:gd name="connsiteY184" fmla="*/ 127050 h 301083"/>
                    <a:gd name="connsiteX185" fmla="*/ 31163 w 1110369"/>
                    <a:gd name="connsiteY185" fmla="*/ 122256 h 301083"/>
                    <a:gd name="connsiteX186" fmla="*/ 29246 w 1110369"/>
                    <a:gd name="connsiteY186" fmla="*/ 120817 h 301083"/>
                    <a:gd name="connsiteX187" fmla="*/ 23493 w 1110369"/>
                    <a:gd name="connsiteY187" fmla="*/ 116981 h 301083"/>
                    <a:gd name="connsiteX188" fmla="*/ 21096 w 1110369"/>
                    <a:gd name="connsiteY188" fmla="*/ 115064 h 301083"/>
                    <a:gd name="connsiteX189" fmla="*/ 16301 w 1110369"/>
                    <a:gd name="connsiteY189" fmla="*/ 111228 h 301083"/>
                    <a:gd name="connsiteX190" fmla="*/ 14863 w 1110369"/>
                    <a:gd name="connsiteY190" fmla="*/ 109790 h 301083"/>
                    <a:gd name="connsiteX191" fmla="*/ 10069 w 1110369"/>
                    <a:gd name="connsiteY191" fmla="*/ 104516 h 301083"/>
                    <a:gd name="connsiteX192" fmla="*/ 9589 w 1110369"/>
                    <a:gd name="connsiteY192" fmla="*/ 103557 h 301083"/>
                    <a:gd name="connsiteX193" fmla="*/ 6713 w 1110369"/>
                    <a:gd name="connsiteY193" fmla="*/ 99243 h 301083"/>
                    <a:gd name="connsiteX194" fmla="*/ 5753 w 1110369"/>
                    <a:gd name="connsiteY194" fmla="*/ 97324 h 301083"/>
                    <a:gd name="connsiteX195" fmla="*/ 4316 w 1110369"/>
                    <a:gd name="connsiteY195" fmla="*/ 93490 h 301083"/>
                    <a:gd name="connsiteX196" fmla="*/ 3836 w 1110369"/>
                    <a:gd name="connsiteY196" fmla="*/ 92051 h 301083"/>
                    <a:gd name="connsiteX197" fmla="*/ 3356 w 1110369"/>
                    <a:gd name="connsiteY197" fmla="*/ 86777 h 301083"/>
                    <a:gd name="connsiteX198" fmla="*/ 0 w 1110369"/>
                    <a:gd name="connsiteY198" fmla="*/ 185061 h 301083"/>
                    <a:gd name="connsiteX199" fmla="*/ 480 w 1110369"/>
                    <a:gd name="connsiteY199" fmla="*/ 190335 h 301083"/>
                    <a:gd name="connsiteX200" fmla="*/ 959 w 1110369"/>
                    <a:gd name="connsiteY200" fmla="*/ 191774 h 301083"/>
                    <a:gd name="connsiteX201" fmla="*/ 2397 w 1110369"/>
                    <a:gd name="connsiteY201" fmla="*/ 195608 h 301083"/>
                    <a:gd name="connsiteX202" fmla="*/ 3356 w 1110369"/>
                    <a:gd name="connsiteY202" fmla="*/ 197526 h 301083"/>
                    <a:gd name="connsiteX203" fmla="*/ 6233 w 1110369"/>
                    <a:gd name="connsiteY203" fmla="*/ 201841 h 301083"/>
                    <a:gd name="connsiteX204" fmla="*/ 6713 w 1110369"/>
                    <a:gd name="connsiteY204" fmla="*/ 202800 h 301083"/>
                    <a:gd name="connsiteX205" fmla="*/ 11507 w 1110369"/>
                    <a:gd name="connsiteY205" fmla="*/ 208074 h 301083"/>
                    <a:gd name="connsiteX206" fmla="*/ 12944 w 1110369"/>
                    <a:gd name="connsiteY206" fmla="*/ 209512 h 301083"/>
                    <a:gd name="connsiteX207" fmla="*/ 17739 w 1110369"/>
                    <a:gd name="connsiteY207" fmla="*/ 213348 h 301083"/>
                    <a:gd name="connsiteX208" fmla="*/ 20136 w 1110369"/>
                    <a:gd name="connsiteY208" fmla="*/ 215265 h 301083"/>
                    <a:gd name="connsiteX209" fmla="*/ 25890 w 1110369"/>
                    <a:gd name="connsiteY209" fmla="*/ 219101 h 301083"/>
                    <a:gd name="connsiteX210" fmla="*/ 27807 w 1110369"/>
                    <a:gd name="connsiteY210" fmla="*/ 220540 h 301083"/>
                    <a:gd name="connsiteX211" fmla="*/ 28766 w 1110369"/>
                    <a:gd name="connsiteY211" fmla="*/ 221018 h 301083"/>
                    <a:gd name="connsiteX212" fmla="*/ 36916 w 1110369"/>
                    <a:gd name="connsiteY212" fmla="*/ 225334 h 301083"/>
                    <a:gd name="connsiteX213" fmla="*/ 38835 w 1110369"/>
                    <a:gd name="connsiteY213" fmla="*/ 226292 h 301083"/>
                    <a:gd name="connsiteX214" fmla="*/ 48902 w 1110369"/>
                    <a:gd name="connsiteY214" fmla="*/ 231087 h 301083"/>
                    <a:gd name="connsiteX215" fmla="*/ 49382 w 1110369"/>
                    <a:gd name="connsiteY215" fmla="*/ 231566 h 301083"/>
                    <a:gd name="connsiteX216" fmla="*/ 57532 w 1110369"/>
                    <a:gd name="connsiteY216" fmla="*/ 234923 h 301083"/>
                    <a:gd name="connsiteX217" fmla="*/ 59929 w 1110369"/>
                    <a:gd name="connsiteY217" fmla="*/ 235881 h 301083"/>
                    <a:gd name="connsiteX218" fmla="*/ 67121 w 1110369"/>
                    <a:gd name="connsiteY218" fmla="*/ 238757 h 301083"/>
                    <a:gd name="connsiteX219" fmla="*/ 74312 w 1110369"/>
                    <a:gd name="connsiteY219" fmla="*/ 241634 h 301083"/>
                    <a:gd name="connsiteX220" fmla="*/ 82462 w 1110369"/>
                    <a:gd name="connsiteY220" fmla="*/ 244511 h 301083"/>
                    <a:gd name="connsiteX221" fmla="*/ 87737 w 1110369"/>
                    <a:gd name="connsiteY221" fmla="*/ 246428 h 301083"/>
                    <a:gd name="connsiteX222" fmla="*/ 90614 w 1110369"/>
                    <a:gd name="connsiteY222" fmla="*/ 247387 h 301083"/>
                    <a:gd name="connsiteX223" fmla="*/ 97325 w 1110369"/>
                    <a:gd name="connsiteY223" fmla="*/ 249306 h 301083"/>
                    <a:gd name="connsiteX224" fmla="*/ 107394 w 1110369"/>
                    <a:gd name="connsiteY224" fmla="*/ 252181 h 301083"/>
                    <a:gd name="connsiteX225" fmla="*/ 115064 w 1110369"/>
                    <a:gd name="connsiteY225" fmla="*/ 254100 h 301083"/>
                    <a:gd name="connsiteX226" fmla="*/ 119858 w 1110369"/>
                    <a:gd name="connsiteY226" fmla="*/ 255537 h 301083"/>
                    <a:gd name="connsiteX227" fmla="*/ 126091 w 1110369"/>
                    <a:gd name="connsiteY227" fmla="*/ 256976 h 301083"/>
                    <a:gd name="connsiteX228" fmla="*/ 133283 w 1110369"/>
                    <a:gd name="connsiteY228" fmla="*/ 258894 h 301083"/>
                    <a:gd name="connsiteX229" fmla="*/ 146707 w 1110369"/>
                    <a:gd name="connsiteY229" fmla="*/ 261770 h 301083"/>
                    <a:gd name="connsiteX230" fmla="*/ 152940 w 1110369"/>
                    <a:gd name="connsiteY230" fmla="*/ 263209 h 301083"/>
                    <a:gd name="connsiteX231" fmla="*/ 154857 w 1110369"/>
                    <a:gd name="connsiteY231" fmla="*/ 263689 h 301083"/>
                    <a:gd name="connsiteX232" fmla="*/ 174035 w 1110369"/>
                    <a:gd name="connsiteY232" fmla="*/ 267523 h 301083"/>
                    <a:gd name="connsiteX233" fmla="*/ 175473 w 1110369"/>
                    <a:gd name="connsiteY233" fmla="*/ 268003 h 301083"/>
                    <a:gd name="connsiteX234" fmla="*/ 193692 w 1110369"/>
                    <a:gd name="connsiteY234" fmla="*/ 271359 h 301083"/>
                    <a:gd name="connsiteX235" fmla="*/ 198006 w 1110369"/>
                    <a:gd name="connsiteY235" fmla="*/ 272317 h 301083"/>
                    <a:gd name="connsiteX236" fmla="*/ 219101 w 1110369"/>
                    <a:gd name="connsiteY236" fmla="*/ 275674 h 301083"/>
                    <a:gd name="connsiteX237" fmla="*/ 225814 w 1110369"/>
                    <a:gd name="connsiteY237" fmla="*/ 276633 h 301083"/>
                    <a:gd name="connsiteX238" fmla="*/ 236841 w 1110369"/>
                    <a:gd name="connsiteY238" fmla="*/ 278072 h 301083"/>
                    <a:gd name="connsiteX239" fmla="*/ 240197 w 1110369"/>
                    <a:gd name="connsiteY239" fmla="*/ 278550 h 301083"/>
                    <a:gd name="connsiteX240" fmla="*/ 253141 w 1110369"/>
                    <a:gd name="connsiteY240" fmla="*/ 280469 h 301083"/>
                    <a:gd name="connsiteX241" fmla="*/ 264168 w 1110369"/>
                    <a:gd name="connsiteY241" fmla="*/ 281906 h 301083"/>
                    <a:gd name="connsiteX242" fmla="*/ 277593 w 1110369"/>
                    <a:gd name="connsiteY242" fmla="*/ 283345 h 301083"/>
                    <a:gd name="connsiteX243" fmla="*/ 286222 w 1110369"/>
                    <a:gd name="connsiteY243" fmla="*/ 284303 h 301083"/>
                    <a:gd name="connsiteX244" fmla="*/ 288619 w 1110369"/>
                    <a:gd name="connsiteY244" fmla="*/ 284783 h 301083"/>
                    <a:gd name="connsiteX245" fmla="*/ 312112 w 1110369"/>
                    <a:gd name="connsiteY245" fmla="*/ 287180 h 301083"/>
                    <a:gd name="connsiteX246" fmla="*/ 315468 w 1110369"/>
                    <a:gd name="connsiteY246" fmla="*/ 287660 h 301083"/>
                    <a:gd name="connsiteX247" fmla="*/ 342795 w 1110369"/>
                    <a:gd name="connsiteY247" fmla="*/ 290536 h 301083"/>
                    <a:gd name="connsiteX248" fmla="*/ 344234 w 1110369"/>
                    <a:gd name="connsiteY248" fmla="*/ 290536 h 301083"/>
                    <a:gd name="connsiteX249" fmla="*/ 348069 w 1110369"/>
                    <a:gd name="connsiteY249" fmla="*/ 291016 h 301083"/>
                    <a:gd name="connsiteX250" fmla="*/ 379711 w 1110369"/>
                    <a:gd name="connsiteY250" fmla="*/ 293413 h 301083"/>
                    <a:gd name="connsiteX251" fmla="*/ 386903 w 1110369"/>
                    <a:gd name="connsiteY251" fmla="*/ 293892 h 301083"/>
                    <a:gd name="connsiteX252" fmla="*/ 422382 w 1110369"/>
                    <a:gd name="connsiteY252" fmla="*/ 296289 h 301083"/>
                    <a:gd name="connsiteX253" fmla="*/ 424779 w 1110369"/>
                    <a:gd name="connsiteY253" fmla="*/ 296289 h 301083"/>
                    <a:gd name="connsiteX254" fmla="*/ 431012 w 1110369"/>
                    <a:gd name="connsiteY254" fmla="*/ 296769 h 301083"/>
                    <a:gd name="connsiteX255" fmla="*/ 453065 w 1110369"/>
                    <a:gd name="connsiteY255" fmla="*/ 297728 h 301083"/>
                    <a:gd name="connsiteX256" fmla="*/ 463133 w 1110369"/>
                    <a:gd name="connsiteY256" fmla="*/ 298208 h 301083"/>
                    <a:gd name="connsiteX257" fmla="*/ 486625 w 1110369"/>
                    <a:gd name="connsiteY257" fmla="*/ 299166 h 301083"/>
                    <a:gd name="connsiteX258" fmla="*/ 493817 w 1110369"/>
                    <a:gd name="connsiteY258" fmla="*/ 299646 h 301083"/>
                    <a:gd name="connsiteX259" fmla="*/ 524501 w 1110369"/>
                    <a:gd name="connsiteY259" fmla="*/ 300605 h 301083"/>
                    <a:gd name="connsiteX260" fmla="*/ 531693 w 1110369"/>
                    <a:gd name="connsiteY260" fmla="*/ 300605 h 301083"/>
                    <a:gd name="connsiteX261" fmla="*/ 555664 w 1110369"/>
                    <a:gd name="connsiteY261" fmla="*/ 301083 h 301083"/>
                    <a:gd name="connsiteX262" fmla="*/ 565732 w 1110369"/>
                    <a:gd name="connsiteY262" fmla="*/ 301083 h 301083"/>
                    <a:gd name="connsiteX263" fmla="*/ 587786 w 1110369"/>
                    <a:gd name="connsiteY263" fmla="*/ 301083 h 301083"/>
                    <a:gd name="connsiteX264" fmla="*/ 597375 w 1110369"/>
                    <a:gd name="connsiteY264" fmla="*/ 301083 h 301083"/>
                    <a:gd name="connsiteX265" fmla="*/ 626620 w 1110369"/>
                    <a:gd name="connsiteY265" fmla="*/ 300605 h 301083"/>
                    <a:gd name="connsiteX266" fmla="*/ 628058 w 1110369"/>
                    <a:gd name="connsiteY266" fmla="*/ 300605 h 301083"/>
                    <a:gd name="connsiteX267" fmla="*/ 658743 w 1110369"/>
                    <a:gd name="connsiteY267" fmla="*/ 300125 h 301083"/>
                    <a:gd name="connsiteX268" fmla="*/ 667851 w 1110369"/>
                    <a:gd name="connsiteY268" fmla="*/ 299646 h 301083"/>
                    <a:gd name="connsiteX269" fmla="*/ 689426 w 1110369"/>
                    <a:gd name="connsiteY269" fmla="*/ 298686 h 301083"/>
                    <a:gd name="connsiteX270" fmla="*/ 694700 w 1110369"/>
                    <a:gd name="connsiteY270" fmla="*/ 298686 h 301083"/>
                    <a:gd name="connsiteX271" fmla="*/ 698535 w 1110369"/>
                    <a:gd name="connsiteY271" fmla="*/ 298686 h 301083"/>
                    <a:gd name="connsiteX272" fmla="*/ 734014 w 1110369"/>
                    <a:gd name="connsiteY272" fmla="*/ 296769 h 301083"/>
                    <a:gd name="connsiteX273" fmla="*/ 738808 w 1110369"/>
                    <a:gd name="connsiteY273" fmla="*/ 296289 h 301083"/>
                    <a:gd name="connsiteX274" fmla="*/ 770930 w 1110369"/>
                    <a:gd name="connsiteY274" fmla="*/ 294372 h 301083"/>
                    <a:gd name="connsiteX275" fmla="*/ 775244 w 1110369"/>
                    <a:gd name="connsiteY275" fmla="*/ 293892 h 301083"/>
                    <a:gd name="connsiteX276" fmla="*/ 778121 w 1110369"/>
                    <a:gd name="connsiteY276" fmla="*/ 293892 h 301083"/>
                    <a:gd name="connsiteX277" fmla="*/ 801134 w 1110369"/>
                    <a:gd name="connsiteY277" fmla="*/ 291975 h 301083"/>
                    <a:gd name="connsiteX278" fmla="*/ 805449 w 1110369"/>
                    <a:gd name="connsiteY278" fmla="*/ 291495 h 301083"/>
                    <a:gd name="connsiteX279" fmla="*/ 831818 w 1110369"/>
                    <a:gd name="connsiteY279" fmla="*/ 289098 h 301083"/>
                    <a:gd name="connsiteX280" fmla="*/ 833736 w 1110369"/>
                    <a:gd name="connsiteY280" fmla="*/ 289098 h 301083"/>
                    <a:gd name="connsiteX281" fmla="*/ 841886 w 1110369"/>
                    <a:gd name="connsiteY281" fmla="*/ 288139 h 301083"/>
                    <a:gd name="connsiteX282" fmla="*/ 855311 w 1110369"/>
                    <a:gd name="connsiteY282" fmla="*/ 286700 h 301083"/>
                    <a:gd name="connsiteX283" fmla="*/ 865378 w 1110369"/>
                    <a:gd name="connsiteY283" fmla="*/ 285263 h 301083"/>
                    <a:gd name="connsiteX284" fmla="*/ 878322 w 1110369"/>
                    <a:gd name="connsiteY284" fmla="*/ 283825 h 301083"/>
                    <a:gd name="connsiteX285" fmla="*/ 881199 w 1110369"/>
                    <a:gd name="connsiteY285" fmla="*/ 283345 h 301083"/>
                    <a:gd name="connsiteX286" fmla="*/ 889830 w 1110369"/>
                    <a:gd name="connsiteY286" fmla="*/ 281906 h 301083"/>
                    <a:gd name="connsiteX287" fmla="*/ 899897 w 1110369"/>
                    <a:gd name="connsiteY287" fmla="*/ 280469 h 301083"/>
                    <a:gd name="connsiteX288" fmla="*/ 911404 w 1110369"/>
                    <a:gd name="connsiteY288" fmla="*/ 278550 h 301083"/>
                    <a:gd name="connsiteX289" fmla="*/ 920993 w 1110369"/>
                    <a:gd name="connsiteY289" fmla="*/ 277112 h 301083"/>
                    <a:gd name="connsiteX290" fmla="*/ 922910 w 1110369"/>
                    <a:gd name="connsiteY290" fmla="*/ 276633 h 301083"/>
                    <a:gd name="connsiteX291" fmla="*/ 932499 w 1110369"/>
                    <a:gd name="connsiteY291" fmla="*/ 274715 h 301083"/>
                    <a:gd name="connsiteX292" fmla="*/ 940649 w 1110369"/>
                    <a:gd name="connsiteY292" fmla="*/ 273277 h 301083"/>
                    <a:gd name="connsiteX293" fmla="*/ 953115 w 1110369"/>
                    <a:gd name="connsiteY293" fmla="*/ 270880 h 301083"/>
                    <a:gd name="connsiteX294" fmla="*/ 959826 w 1110369"/>
                    <a:gd name="connsiteY294" fmla="*/ 269442 h 301083"/>
                    <a:gd name="connsiteX295" fmla="*/ 960306 w 1110369"/>
                    <a:gd name="connsiteY295" fmla="*/ 269442 h 301083"/>
                    <a:gd name="connsiteX296" fmla="*/ 977566 w 1110369"/>
                    <a:gd name="connsiteY296" fmla="*/ 265606 h 301083"/>
                    <a:gd name="connsiteX297" fmla="*/ 993866 w 1110369"/>
                    <a:gd name="connsiteY297" fmla="*/ 261770 h 301083"/>
                    <a:gd name="connsiteX298" fmla="*/ 994346 w 1110369"/>
                    <a:gd name="connsiteY298" fmla="*/ 261770 h 301083"/>
                    <a:gd name="connsiteX299" fmla="*/ 998181 w 1110369"/>
                    <a:gd name="connsiteY299" fmla="*/ 260811 h 301083"/>
                    <a:gd name="connsiteX300" fmla="*/ 1009208 w 1110369"/>
                    <a:gd name="connsiteY300" fmla="*/ 257934 h 301083"/>
                    <a:gd name="connsiteX301" fmla="*/ 1014482 w 1110369"/>
                    <a:gd name="connsiteY301" fmla="*/ 256497 h 301083"/>
                    <a:gd name="connsiteX302" fmla="*/ 1023591 w 1110369"/>
                    <a:gd name="connsiteY302" fmla="*/ 254100 h 301083"/>
                    <a:gd name="connsiteX303" fmla="*/ 1025988 w 1110369"/>
                    <a:gd name="connsiteY303" fmla="*/ 253620 h 301083"/>
                    <a:gd name="connsiteX304" fmla="*/ 1028865 w 1110369"/>
                    <a:gd name="connsiteY304" fmla="*/ 252661 h 301083"/>
                    <a:gd name="connsiteX305" fmla="*/ 1038933 w 1110369"/>
                    <a:gd name="connsiteY305" fmla="*/ 249306 h 301083"/>
                    <a:gd name="connsiteX306" fmla="*/ 1043248 w 1110369"/>
                    <a:gd name="connsiteY306" fmla="*/ 247867 h 301083"/>
                    <a:gd name="connsiteX307" fmla="*/ 1053796 w 1110369"/>
                    <a:gd name="connsiteY307" fmla="*/ 244031 h 301083"/>
                    <a:gd name="connsiteX308" fmla="*/ 1055234 w 1110369"/>
                    <a:gd name="connsiteY308" fmla="*/ 243551 h 301083"/>
                    <a:gd name="connsiteX309" fmla="*/ 1055713 w 1110369"/>
                    <a:gd name="connsiteY309" fmla="*/ 243551 h 301083"/>
                    <a:gd name="connsiteX310" fmla="*/ 1057151 w 1110369"/>
                    <a:gd name="connsiteY310" fmla="*/ 243073 h 301083"/>
                    <a:gd name="connsiteX311" fmla="*/ 1064343 w 1110369"/>
                    <a:gd name="connsiteY311" fmla="*/ 240196 h 301083"/>
                    <a:gd name="connsiteX312" fmla="*/ 1067220 w 1110369"/>
                    <a:gd name="connsiteY312" fmla="*/ 238757 h 301083"/>
                    <a:gd name="connsiteX313" fmla="*/ 1072493 w 1110369"/>
                    <a:gd name="connsiteY313" fmla="*/ 235881 h 301083"/>
                    <a:gd name="connsiteX314" fmla="*/ 1074890 w 1110369"/>
                    <a:gd name="connsiteY314" fmla="*/ 234443 h 301083"/>
                    <a:gd name="connsiteX315" fmla="*/ 1080165 w 1110369"/>
                    <a:gd name="connsiteY315" fmla="*/ 231566 h 301083"/>
                    <a:gd name="connsiteX316" fmla="*/ 1081603 w 1110369"/>
                    <a:gd name="connsiteY316" fmla="*/ 230607 h 301083"/>
                    <a:gd name="connsiteX317" fmla="*/ 1082082 w 1110369"/>
                    <a:gd name="connsiteY317" fmla="*/ 230607 h 301083"/>
                    <a:gd name="connsiteX318" fmla="*/ 1087836 w 1110369"/>
                    <a:gd name="connsiteY318" fmla="*/ 226771 h 301083"/>
                    <a:gd name="connsiteX319" fmla="*/ 1088795 w 1110369"/>
                    <a:gd name="connsiteY319" fmla="*/ 225813 h 301083"/>
                    <a:gd name="connsiteX320" fmla="*/ 1093109 w 1110369"/>
                    <a:gd name="connsiteY320" fmla="*/ 222457 h 301083"/>
                    <a:gd name="connsiteX321" fmla="*/ 1095506 w 1110369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3">
                      <a:moveTo>
                        <a:pt x="1095506" y="220540"/>
                      </a:moveTo>
                      <a:cubicBezTo>
                        <a:pt x="1096465" y="219580"/>
                        <a:pt x="1097425" y="218621"/>
                        <a:pt x="1098383" y="217662"/>
                      </a:cubicBezTo>
                      <a:cubicBezTo>
                        <a:pt x="1098862" y="217183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59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8"/>
                      </a:cubicBezTo>
                      <a:cubicBezTo>
                        <a:pt x="1103178" y="211430"/>
                        <a:pt x="1103656" y="210471"/>
                        <a:pt x="1104136" y="209991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3" y="204718"/>
                        <a:pt x="1106533" y="204238"/>
                      </a:cubicBezTo>
                      <a:cubicBezTo>
                        <a:pt x="1107013" y="202800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10" y="106913"/>
                        <a:pt x="1109410" y="107393"/>
                      </a:cubicBezTo>
                      <a:cubicBezTo>
                        <a:pt x="1108931" y="108351"/>
                        <a:pt x="1108931" y="109310"/>
                        <a:pt x="1108451" y="110270"/>
                      </a:cubicBezTo>
                      <a:cubicBezTo>
                        <a:pt x="1108451" y="110748"/>
                        <a:pt x="1107972" y="111228"/>
                        <a:pt x="1107492" y="111707"/>
                      </a:cubicBezTo>
                      <a:cubicBezTo>
                        <a:pt x="1107013" y="112667"/>
                        <a:pt x="1106533" y="113626"/>
                        <a:pt x="1106053" y="114104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1"/>
                        <a:pt x="1103656" y="117461"/>
                        <a:pt x="1103178" y="117940"/>
                      </a:cubicBezTo>
                      <a:cubicBezTo>
                        <a:pt x="1102698" y="118420"/>
                        <a:pt x="1102219" y="118899"/>
                        <a:pt x="1101739" y="119379"/>
                      </a:cubicBezTo>
                      <a:cubicBezTo>
                        <a:pt x="1100780" y="120337"/>
                        <a:pt x="1099822" y="121296"/>
                        <a:pt x="1098862" y="122256"/>
                      </a:cubicBezTo>
                      <a:cubicBezTo>
                        <a:pt x="1098383" y="122734"/>
                        <a:pt x="1097903" y="123214"/>
                        <a:pt x="1097425" y="123693"/>
                      </a:cubicBezTo>
                      <a:cubicBezTo>
                        <a:pt x="1095986" y="124653"/>
                        <a:pt x="1094548" y="126090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4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79" y="133282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0" y="138556"/>
                        <a:pt x="1073453" y="139515"/>
                        <a:pt x="1071534" y="140473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0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7" y="145267"/>
                        <a:pt x="1060029" y="145267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4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3" y="95407"/>
                      </a:cubicBezTo>
                      <a:cubicBezTo>
                        <a:pt x="1039893" y="94927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4" y="91571"/>
                        <a:pt x="1037974" y="90613"/>
                      </a:cubicBezTo>
                      <a:cubicBezTo>
                        <a:pt x="1037974" y="90133"/>
                        <a:pt x="1037495" y="89654"/>
                        <a:pt x="1037015" y="89174"/>
                      </a:cubicBezTo>
                      <a:cubicBezTo>
                        <a:pt x="1036536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1" y="82941"/>
                        <a:pt x="1031262" y="81504"/>
                        <a:pt x="1029824" y="79585"/>
                      </a:cubicBezTo>
                      <a:cubicBezTo>
                        <a:pt x="1029344" y="79107"/>
                        <a:pt x="1028865" y="78627"/>
                        <a:pt x="1028385" y="78147"/>
                      </a:cubicBezTo>
                      <a:cubicBezTo>
                        <a:pt x="1026947" y="77188"/>
                        <a:pt x="1025510" y="75750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3" y="73352"/>
                      </a:cubicBezTo>
                      <a:cubicBezTo>
                        <a:pt x="1020715" y="72394"/>
                        <a:pt x="1018797" y="70955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8"/>
                        <a:pt x="1014482" y="68558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1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1" y="59929"/>
                        <a:pt x="995305" y="58969"/>
                        <a:pt x="992428" y="57532"/>
                      </a:cubicBezTo>
                      <a:cubicBezTo>
                        <a:pt x="991469" y="57052"/>
                        <a:pt x="990511" y="56572"/>
                        <a:pt x="989552" y="56572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5"/>
                        <a:pt x="981401" y="53216"/>
                      </a:cubicBezTo>
                      <a:cubicBezTo>
                        <a:pt x="979483" y="52258"/>
                        <a:pt x="977086" y="51778"/>
                        <a:pt x="975169" y="50819"/>
                      </a:cubicBezTo>
                      <a:cubicBezTo>
                        <a:pt x="972772" y="49861"/>
                        <a:pt x="970375" y="49381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4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2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0" y="37875"/>
                        <a:pt x="929143" y="37395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40" y="34039"/>
                        <a:pt x="911404" y="33080"/>
                      </a:cubicBezTo>
                      <a:cubicBezTo>
                        <a:pt x="909486" y="32601"/>
                        <a:pt x="907568" y="32122"/>
                        <a:pt x="905651" y="31642"/>
                      </a:cubicBezTo>
                      <a:cubicBezTo>
                        <a:pt x="905171" y="31642"/>
                        <a:pt x="904691" y="31642"/>
                        <a:pt x="904213" y="31163"/>
                      </a:cubicBezTo>
                      <a:cubicBezTo>
                        <a:pt x="898938" y="30203"/>
                        <a:pt x="893185" y="28766"/>
                        <a:pt x="887432" y="27806"/>
                      </a:cubicBezTo>
                      <a:cubicBezTo>
                        <a:pt x="886952" y="27806"/>
                        <a:pt x="886474" y="27806"/>
                        <a:pt x="885994" y="27327"/>
                      </a:cubicBezTo>
                      <a:cubicBezTo>
                        <a:pt x="880720" y="26369"/>
                        <a:pt x="875447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31" y="22053"/>
                        <a:pt x="849078" y="21095"/>
                      </a:cubicBezTo>
                      <a:cubicBezTo>
                        <a:pt x="847159" y="20615"/>
                        <a:pt x="845242" y="20615"/>
                        <a:pt x="843325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5" y="17739"/>
                        <a:pt x="819353" y="16780"/>
                        <a:pt x="813599" y="16300"/>
                      </a:cubicBezTo>
                      <a:cubicBezTo>
                        <a:pt x="812640" y="16300"/>
                        <a:pt x="812161" y="16300"/>
                        <a:pt x="811202" y="15820"/>
                      </a:cubicBezTo>
                      <a:cubicBezTo>
                        <a:pt x="804490" y="14862"/>
                        <a:pt x="797778" y="13903"/>
                        <a:pt x="790587" y="13423"/>
                      </a:cubicBezTo>
                      <a:cubicBezTo>
                        <a:pt x="790107" y="13423"/>
                        <a:pt x="790107" y="13423"/>
                        <a:pt x="789627" y="13423"/>
                      </a:cubicBezTo>
                      <a:cubicBezTo>
                        <a:pt x="788190" y="13423"/>
                        <a:pt x="787230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6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5" y="9109"/>
                        <a:pt x="743602" y="8629"/>
                      </a:cubicBezTo>
                      <a:cubicBezTo>
                        <a:pt x="742164" y="8629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2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5" y="959"/>
                        <a:pt x="458339" y="959"/>
                        <a:pt x="454983" y="1437"/>
                      </a:cubicBezTo>
                      <a:cubicBezTo>
                        <a:pt x="449229" y="1437"/>
                        <a:pt x="442997" y="1917"/>
                        <a:pt x="437243" y="1917"/>
                      </a:cubicBezTo>
                      <a:cubicBezTo>
                        <a:pt x="435806" y="1917"/>
                        <a:pt x="433888" y="1917"/>
                        <a:pt x="432449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5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5" y="5273"/>
                        <a:pt x="358137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6"/>
                        <a:pt x="297729" y="11026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3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7" y="15342"/>
                      </a:cubicBezTo>
                      <a:cubicBezTo>
                        <a:pt x="262730" y="15820"/>
                        <a:pt x="260333" y="16300"/>
                        <a:pt x="257456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2" y="20615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4" y="22533"/>
                        <a:pt x="212869" y="23492"/>
                        <a:pt x="209034" y="24450"/>
                      </a:cubicBezTo>
                      <a:cubicBezTo>
                        <a:pt x="207115" y="24930"/>
                        <a:pt x="205198" y="25409"/>
                        <a:pt x="203281" y="25409"/>
                      </a:cubicBezTo>
                      <a:cubicBezTo>
                        <a:pt x="202801" y="25409"/>
                        <a:pt x="202321" y="25409"/>
                        <a:pt x="201842" y="25889"/>
                      </a:cubicBezTo>
                      <a:cubicBezTo>
                        <a:pt x="196568" y="26848"/>
                        <a:pt x="191774" y="27806"/>
                        <a:pt x="186500" y="29245"/>
                      </a:cubicBezTo>
                      <a:cubicBezTo>
                        <a:pt x="181706" y="30203"/>
                        <a:pt x="176912" y="31642"/>
                        <a:pt x="172117" y="32601"/>
                      </a:cubicBezTo>
                      <a:cubicBezTo>
                        <a:pt x="172117" y="32601"/>
                        <a:pt x="171638" y="32601"/>
                        <a:pt x="171638" y="32601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2049" y="34998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5"/>
                      </a:cubicBezTo>
                      <a:cubicBezTo>
                        <a:pt x="151502" y="38355"/>
                        <a:pt x="148624" y="38833"/>
                        <a:pt x="146227" y="39792"/>
                      </a:cubicBezTo>
                      <a:cubicBezTo>
                        <a:pt x="145749" y="39792"/>
                        <a:pt x="144789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89"/>
                        <a:pt x="136160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80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0" y="49381"/>
                      </a:cubicBezTo>
                      <a:cubicBezTo>
                        <a:pt x="117941" y="49381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8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2"/>
                        <a:pt x="102120" y="57052"/>
                        <a:pt x="101640" y="57052"/>
                      </a:cubicBezTo>
                      <a:cubicBezTo>
                        <a:pt x="100202" y="58011"/>
                        <a:pt x="98284" y="58969"/>
                        <a:pt x="96845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2"/>
                      </a:cubicBezTo>
                      <a:cubicBezTo>
                        <a:pt x="87737" y="66161"/>
                        <a:pt x="86778" y="67121"/>
                        <a:pt x="85339" y="68079"/>
                      </a:cubicBezTo>
                      <a:cubicBezTo>
                        <a:pt x="84860" y="68558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5"/>
                        <a:pt x="81504" y="71915"/>
                      </a:cubicBezTo>
                      <a:cubicBezTo>
                        <a:pt x="81025" y="72394"/>
                        <a:pt x="80545" y="72874"/>
                        <a:pt x="80065" y="73352"/>
                      </a:cubicBezTo>
                      <a:cubicBezTo>
                        <a:pt x="79586" y="74312"/>
                        <a:pt x="78628" y="74791"/>
                        <a:pt x="78148" y="75750"/>
                      </a:cubicBezTo>
                      <a:cubicBezTo>
                        <a:pt x="77668" y="76230"/>
                        <a:pt x="77668" y="76709"/>
                        <a:pt x="77189" y="77188"/>
                      </a:cubicBezTo>
                      <a:cubicBezTo>
                        <a:pt x="76709" y="78147"/>
                        <a:pt x="76231" y="78627"/>
                        <a:pt x="75751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50" y="136159"/>
                        <a:pt x="56094" y="134720"/>
                        <a:pt x="52259" y="133282"/>
                      </a:cubicBezTo>
                      <a:cubicBezTo>
                        <a:pt x="52259" y="133282"/>
                        <a:pt x="51779" y="133282"/>
                        <a:pt x="51779" y="132803"/>
                      </a:cubicBezTo>
                      <a:cubicBezTo>
                        <a:pt x="48423" y="131364"/>
                        <a:pt x="45067" y="129447"/>
                        <a:pt x="41711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5" y="121296"/>
                        <a:pt x="29246" y="120817"/>
                      </a:cubicBezTo>
                      <a:cubicBezTo>
                        <a:pt x="27327" y="119379"/>
                        <a:pt x="25410" y="118420"/>
                        <a:pt x="23493" y="116981"/>
                      </a:cubicBezTo>
                      <a:cubicBezTo>
                        <a:pt x="22533" y="116501"/>
                        <a:pt x="22054" y="116023"/>
                        <a:pt x="21096" y="115064"/>
                      </a:cubicBezTo>
                      <a:cubicBezTo>
                        <a:pt x="19177" y="113626"/>
                        <a:pt x="17739" y="112667"/>
                        <a:pt x="16301" y="111228"/>
                      </a:cubicBezTo>
                      <a:cubicBezTo>
                        <a:pt x="15822" y="110748"/>
                        <a:pt x="15342" y="110270"/>
                        <a:pt x="14863" y="109790"/>
                      </a:cubicBezTo>
                      <a:cubicBezTo>
                        <a:pt x="12944" y="107873"/>
                        <a:pt x="11507" y="106434"/>
                        <a:pt x="10069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3" y="97324"/>
                      </a:cubicBezTo>
                      <a:cubicBezTo>
                        <a:pt x="5274" y="95887"/>
                        <a:pt x="4794" y="94927"/>
                        <a:pt x="4316" y="93490"/>
                      </a:cubicBezTo>
                      <a:cubicBezTo>
                        <a:pt x="4316" y="93010"/>
                        <a:pt x="3836" y="92530"/>
                        <a:pt x="3836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80" y="190335"/>
                      </a:cubicBezTo>
                      <a:cubicBezTo>
                        <a:pt x="480" y="190814"/>
                        <a:pt x="959" y="191294"/>
                        <a:pt x="959" y="191774"/>
                      </a:cubicBezTo>
                      <a:cubicBezTo>
                        <a:pt x="1439" y="193211"/>
                        <a:pt x="1918" y="194171"/>
                        <a:pt x="2397" y="195608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6" y="198965"/>
                        <a:pt x="5274" y="200402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0"/>
                      </a:cubicBezTo>
                      <a:cubicBezTo>
                        <a:pt x="8150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9" y="213827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0"/>
                        <a:pt x="27327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6"/>
                      </a:cubicBezTo>
                      <a:cubicBezTo>
                        <a:pt x="52259" y="232525"/>
                        <a:pt x="54656" y="233963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1"/>
                        <a:pt x="82462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7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29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6"/>
                        <a:pt x="167323" y="266086"/>
                        <a:pt x="174035" y="267523"/>
                      </a:cubicBezTo>
                      <a:cubicBezTo>
                        <a:pt x="174515" y="267523"/>
                        <a:pt x="174993" y="267523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29" y="271839"/>
                        <a:pt x="196568" y="271839"/>
                        <a:pt x="198006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4" y="276633"/>
                      </a:cubicBezTo>
                      <a:cubicBezTo>
                        <a:pt x="229170" y="277112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50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6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3"/>
                        <a:pt x="286222" y="284303"/>
                      </a:cubicBezTo>
                      <a:cubicBezTo>
                        <a:pt x="287182" y="284303"/>
                        <a:pt x="287660" y="284303"/>
                        <a:pt x="288619" y="284783"/>
                      </a:cubicBezTo>
                      <a:cubicBezTo>
                        <a:pt x="296290" y="285742"/>
                        <a:pt x="303962" y="286700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4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10" y="294852"/>
                        <a:pt x="410396" y="295330"/>
                        <a:pt x="422382" y="296289"/>
                      </a:cubicBezTo>
                      <a:cubicBezTo>
                        <a:pt x="423340" y="296289"/>
                        <a:pt x="424299" y="296289"/>
                        <a:pt x="424779" y="296289"/>
                      </a:cubicBezTo>
                      <a:cubicBezTo>
                        <a:pt x="426696" y="296289"/>
                        <a:pt x="429093" y="296289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1" y="297728"/>
                        <a:pt x="459778" y="298208"/>
                        <a:pt x="463133" y="298208"/>
                      </a:cubicBezTo>
                      <a:cubicBezTo>
                        <a:pt x="470804" y="298686"/>
                        <a:pt x="478955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3" y="301083"/>
                        <a:pt x="555664" y="301083"/>
                      </a:cubicBezTo>
                      <a:cubicBezTo>
                        <a:pt x="559020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5" y="301083"/>
                        <a:pt x="587786" y="301083"/>
                      </a:cubicBezTo>
                      <a:cubicBezTo>
                        <a:pt x="591142" y="301083"/>
                        <a:pt x="594019" y="301083"/>
                        <a:pt x="597375" y="301083"/>
                      </a:cubicBezTo>
                      <a:cubicBezTo>
                        <a:pt x="606964" y="301083"/>
                        <a:pt x="617031" y="301083"/>
                        <a:pt x="626620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4" y="300125"/>
                        <a:pt x="658743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3" y="298686"/>
                        <a:pt x="693262" y="298686"/>
                        <a:pt x="694700" y="298686"/>
                      </a:cubicBezTo>
                      <a:cubicBezTo>
                        <a:pt x="696138" y="298686"/>
                        <a:pt x="697097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89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4" y="293892"/>
                      </a:cubicBezTo>
                      <a:cubicBezTo>
                        <a:pt x="776204" y="293892"/>
                        <a:pt x="777163" y="293892"/>
                        <a:pt x="778121" y="293892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0" y="291975"/>
                        <a:pt x="805449" y="291495"/>
                      </a:cubicBezTo>
                      <a:cubicBezTo>
                        <a:pt x="814559" y="290536"/>
                        <a:pt x="823188" y="290057"/>
                        <a:pt x="831818" y="289098"/>
                      </a:cubicBezTo>
                      <a:cubicBezTo>
                        <a:pt x="832297" y="289098"/>
                        <a:pt x="832776" y="289098"/>
                        <a:pt x="833736" y="289098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0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3"/>
                        <a:pt x="878322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6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09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2"/>
                      </a:cubicBezTo>
                      <a:cubicBezTo>
                        <a:pt x="921471" y="277112"/>
                        <a:pt x="922431" y="277112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5"/>
                      </a:cubicBezTo>
                      <a:cubicBezTo>
                        <a:pt x="935376" y="274236"/>
                        <a:pt x="937773" y="273756"/>
                        <a:pt x="940649" y="273277"/>
                      </a:cubicBezTo>
                      <a:cubicBezTo>
                        <a:pt x="944964" y="272317"/>
                        <a:pt x="948800" y="271839"/>
                        <a:pt x="953115" y="270880"/>
                      </a:cubicBezTo>
                      <a:cubicBezTo>
                        <a:pt x="955512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4" y="261291"/>
                        <a:pt x="996743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8" y="255537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0"/>
                        <a:pt x="1027907" y="253140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6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1"/>
                        <a:pt x="1055234" y="243551"/>
                      </a:cubicBezTo>
                      <a:cubicBezTo>
                        <a:pt x="1055234" y="243551"/>
                        <a:pt x="1055713" y="243551"/>
                        <a:pt x="1055713" y="243551"/>
                      </a:cubicBezTo>
                      <a:cubicBezTo>
                        <a:pt x="1056193" y="243551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1" y="239237"/>
                        <a:pt x="1067220" y="238757"/>
                      </a:cubicBezTo>
                      <a:cubicBezTo>
                        <a:pt x="1069137" y="237798"/>
                        <a:pt x="1071056" y="236840"/>
                        <a:pt x="1072493" y="235881"/>
                      </a:cubicBezTo>
                      <a:cubicBezTo>
                        <a:pt x="1073453" y="235401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6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2" y="230607"/>
                        <a:pt x="1082082" y="230607"/>
                      </a:cubicBezTo>
                      <a:cubicBezTo>
                        <a:pt x="1084000" y="229168"/>
                        <a:pt x="1085917" y="228210"/>
                        <a:pt x="1087836" y="226771"/>
                      </a:cubicBezTo>
                      <a:cubicBezTo>
                        <a:pt x="1088315" y="226292"/>
                        <a:pt x="1088315" y="226292"/>
                        <a:pt x="1088795" y="225813"/>
                      </a:cubicBezTo>
                      <a:cubicBezTo>
                        <a:pt x="1090233" y="224854"/>
                        <a:pt x="1091670" y="223415"/>
                        <a:pt x="1093109" y="222457"/>
                      </a:cubicBezTo>
                      <a:cubicBezTo>
                        <a:pt x="1094548" y="221498"/>
                        <a:pt x="1095027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D0255D8D-4987-4C90-A066-C7517B0A0F20}"/>
                    </a:ext>
                  </a:extLst>
                </p:cNvPr>
                <p:cNvSpPr/>
                <p:nvPr/>
              </p:nvSpPr>
              <p:spPr>
                <a:xfrm>
                  <a:off x="12962929" y="11811988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1 w 503884"/>
                    <a:gd name="connsiteY39" fmla="*/ 159652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89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9" y="103557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2" y="108351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7" y="112187"/>
                        <a:pt x="31163" y="113146"/>
                        <a:pt x="34519" y="114105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8" y="116503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6" y="118900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4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1" y="130886"/>
                        <a:pt x="114584" y="132323"/>
                        <a:pt x="120817" y="133283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3"/>
                        <a:pt x="175952" y="141433"/>
                        <a:pt x="180266" y="142392"/>
                      </a:cubicBezTo>
                      <a:cubicBezTo>
                        <a:pt x="184102" y="142871"/>
                        <a:pt x="187458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9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5" y="147666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1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39"/>
                      </a:cubicBezTo>
                      <a:cubicBezTo>
                        <a:pt x="285742" y="153898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9"/>
                        <a:pt x="441558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BB8A85EC-5865-4DD4-982B-989B1F629673}"/>
                    </a:ext>
                  </a:extLst>
                </p:cNvPr>
                <p:cNvSpPr/>
                <p:nvPr/>
              </p:nvSpPr>
              <p:spPr>
                <a:xfrm>
                  <a:off x="12962670" y="11673734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8 h 188771"/>
                    <a:gd name="connsiteX7" fmla="*/ 347849 w 966097"/>
                    <a:gd name="connsiteY7" fmla="*/ 83119 h 188771"/>
                    <a:gd name="connsiteX8" fmla="*/ 350724 w 966097"/>
                    <a:gd name="connsiteY8" fmla="*/ 65859 h 188771"/>
                    <a:gd name="connsiteX9" fmla="*/ 413051 w 966097"/>
                    <a:gd name="connsiteY9" fmla="*/ 58668 h 188771"/>
                    <a:gd name="connsiteX10" fmla="*/ 420722 w 966097"/>
                    <a:gd name="connsiteY10" fmla="*/ 59626 h 188771"/>
                    <a:gd name="connsiteX11" fmla="*/ 453324 w 966097"/>
                    <a:gd name="connsiteY11" fmla="*/ 65380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49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2 w 966097"/>
                    <a:gd name="connsiteY16" fmla="*/ 50997 h 188771"/>
                    <a:gd name="connsiteX17" fmla="*/ 279769 w 966097"/>
                    <a:gd name="connsiteY17" fmla="*/ 61065 h 188771"/>
                    <a:gd name="connsiteX18" fmla="*/ 278809 w 966097"/>
                    <a:gd name="connsiteY18" fmla="*/ 103255 h 188771"/>
                    <a:gd name="connsiteX19" fmla="*/ 636467 w 966097"/>
                    <a:gd name="connsiteY19" fmla="*/ 106132 h 188771"/>
                    <a:gd name="connsiteX20" fmla="*/ 633112 w 966097"/>
                    <a:gd name="connsiteY20" fmla="*/ 123391 h 188771"/>
                    <a:gd name="connsiteX21" fmla="*/ 559278 w 966097"/>
                    <a:gd name="connsiteY21" fmla="*/ 133460 h 188771"/>
                    <a:gd name="connsiteX22" fmla="*/ 532909 w 966097"/>
                    <a:gd name="connsiteY22" fmla="*/ 130104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4 w 966097"/>
                    <a:gd name="connsiteY25" fmla="*/ 151678 h 188771"/>
                    <a:gd name="connsiteX26" fmla="*/ 675781 w 966097"/>
                    <a:gd name="connsiteY26" fmla="*/ 135857 h 188771"/>
                    <a:gd name="connsiteX27" fmla="*/ 719888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8"/>
                      </a:cubicBezTo>
                      <a:cubicBezTo>
                        <a:pt x="563114" y="61065"/>
                        <a:pt x="419764" y="96064"/>
                        <a:pt x="347849" y="83119"/>
                      </a:cubicBezTo>
                      <a:cubicBezTo>
                        <a:pt x="321958" y="78804"/>
                        <a:pt x="324836" y="71612"/>
                        <a:pt x="350724" y="65859"/>
                      </a:cubicBezTo>
                      <a:cubicBezTo>
                        <a:pt x="373259" y="60586"/>
                        <a:pt x="391956" y="58668"/>
                        <a:pt x="413051" y="58668"/>
                      </a:cubicBezTo>
                      <a:cubicBezTo>
                        <a:pt x="416408" y="59147"/>
                        <a:pt x="419764" y="59626"/>
                        <a:pt x="420722" y="59626"/>
                      </a:cubicBezTo>
                      <a:lnTo>
                        <a:pt x="453324" y="65380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2" y="50997"/>
                      </a:lnTo>
                      <a:lnTo>
                        <a:pt x="279769" y="61065"/>
                      </a:lnTo>
                      <a:cubicBezTo>
                        <a:pt x="220319" y="74969"/>
                        <a:pt x="211210" y="91269"/>
                        <a:pt x="278809" y="103255"/>
                      </a:cubicBezTo>
                      <a:cubicBezTo>
                        <a:pt x="419764" y="127707"/>
                        <a:pt x="556881" y="92228"/>
                        <a:pt x="636467" y="106132"/>
                      </a:cubicBezTo>
                      <a:cubicBezTo>
                        <a:pt x="666192" y="111405"/>
                        <a:pt x="657083" y="118118"/>
                        <a:pt x="633112" y="123391"/>
                      </a:cubicBezTo>
                      <a:cubicBezTo>
                        <a:pt x="595716" y="131541"/>
                        <a:pt x="564073" y="133460"/>
                        <a:pt x="559278" y="133460"/>
                      </a:cubicBezTo>
                      <a:cubicBezTo>
                        <a:pt x="546814" y="132021"/>
                        <a:pt x="534828" y="130583"/>
                        <a:pt x="532909" y="130104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1" y="151678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E869F9BC-AA7A-451E-BA5A-CACCF82575A6}"/>
                    </a:ext>
                  </a:extLst>
                </p:cNvPr>
                <p:cNvSpPr/>
                <p:nvPr/>
              </p:nvSpPr>
              <p:spPr>
                <a:xfrm>
                  <a:off x="12892444" y="11660182"/>
                  <a:ext cx="1106070" cy="216355"/>
                </a:xfrm>
                <a:custGeom>
                  <a:avLst/>
                  <a:gdLst>
                    <a:gd name="connsiteX0" fmla="*/ 128496 w 1106070"/>
                    <a:gd name="connsiteY0" fmla="*/ 34345 h 216355"/>
                    <a:gd name="connsiteX1" fmla="*/ 907576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6 w 1106070"/>
                    <a:gd name="connsiteY4" fmla="*/ 34345 h 216355"/>
                    <a:gd name="connsiteX5" fmla="*/ 923878 w 1106070"/>
                    <a:gd name="connsiteY5" fmla="*/ 172422 h 216355"/>
                    <a:gd name="connsiteX6" fmla="*/ 862990 w 1106070"/>
                    <a:gd name="connsiteY6" fmla="*/ 39140 h 216355"/>
                    <a:gd name="connsiteX7" fmla="*/ 182672 w 1106070"/>
                    <a:gd name="connsiteY7" fmla="*/ 43454 h 216355"/>
                    <a:gd name="connsiteX8" fmla="*/ 243560 w 1106070"/>
                    <a:gd name="connsiteY8" fmla="*/ 176737 h 216355"/>
                    <a:gd name="connsiteX9" fmla="*/ 923878 w 1106070"/>
                    <a:gd name="connsiteY9" fmla="*/ 172422 h 216355"/>
                    <a:gd name="connsiteX10" fmla="*/ 923878 w 1106070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6" y="34345"/>
                      </a:moveTo>
                      <a:cubicBezTo>
                        <a:pt x="324585" y="-9284"/>
                        <a:pt x="673133" y="-11681"/>
                        <a:pt x="907576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7" y="228036"/>
                        <a:pt x="198494" y="187284"/>
                      </a:cubicBezTo>
                      <a:cubicBezTo>
                        <a:pt x="-35949" y="146054"/>
                        <a:pt x="-67112" y="77973"/>
                        <a:pt x="128496" y="34345"/>
                      </a:cubicBezTo>
                      <a:close/>
                      <a:moveTo>
                        <a:pt x="923878" y="172422"/>
                      </a:moveTo>
                      <a:cubicBezTo>
                        <a:pt x="1095035" y="134546"/>
                        <a:pt x="1067708" y="74617"/>
                        <a:pt x="862990" y="39140"/>
                      </a:cubicBezTo>
                      <a:cubicBezTo>
                        <a:pt x="658271" y="3661"/>
                        <a:pt x="353830" y="5579"/>
                        <a:pt x="182672" y="43454"/>
                      </a:cubicBezTo>
                      <a:cubicBezTo>
                        <a:pt x="11515" y="81330"/>
                        <a:pt x="38842" y="141259"/>
                        <a:pt x="243560" y="176737"/>
                      </a:cubicBezTo>
                      <a:cubicBezTo>
                        <a:pt x="448279" y="212694"/>
                        <a:pt x="752720" y="210777"/>
                        <a:pt x="923878" y="172422"/>
                      </a:cubicBezTo>
                      <a:lnTo>
                        <a:pt x="923878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23" name="Graphic 6">
                  <a:extLst>
                    <a:ext uri="{FF2B5EF4-FFF2-40B4-BE49-F238E27FC236}">
                      <a16:creationId xmlns:a16="http://schemas.microsoft.com/office/drawing/2014/main" id="{EFB0A50E-3281-4368-B290-216524F2A74A}"/>
                    </a:ext>
                  </a:extLst>
                </p:cNvPr>
                <p:cNvGrpSpPr/>
                <p:nvPr/>
              </p:nvGrpSpPr>
              <p:grpSpPr>
                <a:xfrm>
                  <a:off x="12962471" y="11675360"/>
                  <a:ext cx="964598" cy="162997"/>
                  <a:chOff x="12962471" y="11675360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625" name="Freeform: Shape 624">
                    <a:extLst>
                      <a:ext uri="{FF2B5EF4-FFF2-40B4-BE49-F238E27FC236}">
                        <a16:creationId xmlns:a16="http://schemas.microsoft.com/office/drawing/2014/main" id="{3318D3D5-52B7-44BF-89E6-6DC7DCEE946A}"/>
                      </a:ext>
                    </a:extLst>
                  </p:cNvPr>
                  <p:cNvSpPr/>
                  <p:nvPr/>
                </p:nvSpPr>
                <p:spPr>
                  <a:xfrm>
                    <a:off x="13441404" y="11812947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26" name="Freeform: Shape 625">
                    <a:extLst>
                      <a:ext uri="{FF2B5EF4-FFF2-40B4-BE49-F238E27FC236}">
                        <a16:creationId xmlns:a16="http://schemas.microsoft.com/office/drawing/2014/main" id="{EE7F9E00-E3BC-4C30-8362-A31342FBF39E}"/>
                      </a:ext>
                    </a:extLst>
                  </p:cNvPr>
                  <p:cNvSpPr/>
                  <p:nvPr/>
                </p:nvSpPr>
                <p:spPr>
                  <a:xfrm>
                    <a:off x="13188742" y="11724731"/>
                    <a:ext cx="58970" cy="18217"/>
                  </a:xfrm>
                  <a:custGeom>
                    <a:avLst/>
                    <a:gdLst>
                      <a:gd name="connsiteX0" fmla="*/ 0 w 58970"/>
                      <a:gd name="connsiteY0" fmla="*/ 0 h 18217"/>
                      <a:gd name="connsiteX1" fmla="*/ 11507 w 58970"/>
                      <a:gd name="connsiteY1" fmla="*/ 12944 h 18217"/>
                      <a:gd name="connsiteX2" fmla="*/ 40273 w 58970"/>
                      <a:gd name="connsiteY2" fmla="*/ 18218 h 18217"/>
                      <a:gd name="connsiteX3" fmla="*/ 58971 w 58970"/>
                      <a:gd name="connsiteY3" fmla="*/ 12944 h 18217"/>
                      <a:gd name="connsiteX4" fmla="*/ 0 w 58970"/>
                      <a:gd name="connsiteY4" fmla="*/ 0 h 1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7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8"/>
                        </a:lnTo>
                        <a:cubicBezTo>
                          <a:pt x="46026" y="16300"/>
                          <a:pt x="52259" y="14862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27" name="Freeform: Shape 626">
                    <a:extLst>
                      <a:ext uri="{FF2B5EF4-FFF2-40B4-BE49-F238E27FC236}">
                        <a16:creationId xmlns:a16="http://schemas.microsoft.com/office/drawing/2014/main" id="{82787B01-F91B-41D8-85BF-DE33BA7E01A7}"/>
                      </a:ext>
                    </a:extLst>
                  </p:cNvPr>
                  <p:cNvSpPr/>
                  <p:nvPr/>
                </p:nvSpPr>
                <p:spPr>
                  <a:xfrm>
                    <a:off x="12962471" y="11675360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3 h 104985"/>
                      <a:gd name="connsiteX1" fmla="*/ 798236 w 964598"/>
                      <a:gd name="connsiteY1" fmla="*/ 34989 h 104985"/>
                      <a:gd name="connsiteX2" fmla="*/ 964599 w 964598"/>
                      <a:gd name="connsiteY2" fmla="*/ 92999 h 104985"/>
                      <a:gd name="connsiteX3" fmla="*/ 792483 w 964598"/>
                      <a:gd name="connsiteY3" fmla="*/ 25400 h 104985"/>
                      <a:gd name="connsiteX4" fmla="*/ 112167 w 964598"/>
                      <a:gd name="connsiteY4" fmla="*/ 29714 h 104985"/>
                      <a:gd name="connsiteX5" fmla="*/ 7170 w 964598"/>
                      <a:gd name="connsiteY5" fmla="*/ 104985 h 104985"/>
                      <a:gd name="connsiteX6" fmla="*/ 117920 w 964598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09"/>
                          <a:pt x="945422" y="71425"/>
                          <a:pt x="964599" y="92999"/>
                        </a:cubicBezTo>
                        <a:cubicBezTo>
                          <a:pt x="955970" y="68069"/>
                          <a:pt x="897958" y="43618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7" y="29714"/>
                        </a:cubicBezTo>
                        <a:cubicBezTo>
                          <a:pt x="17717" y="50809"/>
                          <a:pt x="-16322" y="78616"/>
                          <a:pt x="7170" y="104985"/>
                        </a:cubicBezTo>
                        <a:cubicBezTo>
                          <a:pt x="-1460" y="81494"/>
                          <a:pt x="34498" y="57522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28" name="Freeform: Shape 627">
                    <a:extLst>
                      <a:ext uri="{FF2B5EF4-FFF2-40B4-BE49-F238E27FC236}">
                        <a16:creationId xmlns:a16="http://schemas.microsoft.com/office/drawing/2014/main" id="{36CFA3FF-BE31-47C2-8CD3-23C4C1A43202}"/>
                      </a:ext>
                    </a:extLst>
                  </p:cNvPr>
                  <p:cNvSpPr/>
                  <p:nvPr/>
                </p:nvSpPr>
                <p:spPr>
                  <a:xfrm>
                    <a:off x="13206008" y="11768839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5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4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7"/>
                          <a:pt x="404635" y="23972"/>
                        </a:cubicBezTo>
                        <a:cubicBezTo>
                          <a:pt x="407992" y="24450"/>
                          <a:pt x="411348" y="25410"/>
                          <a:pt x="413745" y="25889"/>
                        </a:cubicBezTo>
                        <a:cubicBezTo>
                          <a:pt x="420937" y="22053"/>
                          <a:pt x="418540" y="17739"/>
                          <a:pt x="398882" y="14383"/>
                        </a:cubicBezTo>
                        <a:cubicBezTo>
                          <a:pt x="319297" y="479"/>
                          <a:pt x="181699" y="35958"/>
                          <a:pt x="41225" y="11506"/>
                        </a:cubicBezTo>
                        <a:cubicBezTo>
                          <a:pt x="21088" y="8150"/>
                          <a:pt x="7665" y="3836"/>
                          <a:pt x="474" y="0"/>
                        </a:cubicBezTo>
                        <a:cubicBezTo>
                          <a:pt x="-2883" y="7192"/>
                          <a:pt x="11500" y="1486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29" name="Freeform: Shape 628">
                    <a:extLst>
                      <a:ext uri="{FF2B5EF4-FFF2-40B4-BE49-F238E27FC236}">
                        <a16:creationId xmlns:a16="http://schemas.microsoft.com/office/drawing/2014/main" id="{458F6062-D894-4E9B-AF92-95309EE56F99}"/>
                      </a:ext>
                    </a:extLst>
                  </p:cNvPr>
                  <p:cNvSpPr/>
                  <p:nvPr/>
                </p:nvSpPr>
                <p:spPr>
                  <a:xfrm>
                    <a:off x="13677764" y="11785139"/>
                    <a:ext cx="47022" cy="24930"/>
                  </a:xfrm>
                  <a:custGeom>
                    <a:avLst/>
                    <a:gdLst>
                      <a:gd name="connsiteX0" fmla="*/ 40752 w 47022"/>
                      <a:gd name="connsiteY0" fmla="*/ 0 h 24930"/>
                      <a:gd name="connsiteX1" fmla="*/ 0 w 47022"/>
                      <a:gd name="connsiteY1" fmla="*/ 20616 h 24930"/>
                      <a:gd name="connsiteX2" fmla="*/ 23013 w 47022"/>
                      <a:gd name="connsiteY2" fmla="*/ 24930 h 24930"/>
                      <a:gd name="connsiteX3" fmla="*/ 40752 w 47022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2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8" y="7671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30" name="Freeform: Shape 629">
                    <a:extLst>
                      <a:ext uri="{FF2B5EF4-FFF2-40B4-BE49-F238E27FC236}">
                        <a16:creationId xmlns:a16="http://schemas.microsoft.com/office/drawing/2014/main" id="{772069F7-3842-499F-8380-BAF63AA23A7D}"/>
                      </a:ext>
                    </a:extLst>
                  </p:cNvPr>
                  <p:cNvSpPr/>
                  <p:nvPr/>
                </p:nvSpPr>
                <p:spPr>
                  <a:xfrm>
                    <a:off x="13298158" y="11731443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7 w 168655"/>
                      <a:gd name="connsiteY1" fmla="*/ 4314 h 26848"/>
                      <a:gd name="connsiteX2" fmla="*/ 20991 w 168655"/>
                      <a:gd name="connsiteY2" fmla="*/ 11506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5 h 26848"/>
                      <a:gd name="connsiteX5" fmla="*/ 89070 w 168655"/>
                      <a:gd name="connsiteY5" fmla="*/ 13903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4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9"/>
                        </a:cubicBezTo>
                        <a:cubicBezTo>
                          <a:pt x="12840" y="24930"/>
                          <a:pt x="18594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87FF27C3-ACA9-4C13-89EB-CE2AC57738EF}"/>
                    </a:ext>
                  </a:extLst>
                </p:cNvPr>
                <p:cNvSpPr/>
                <p:nvPr/>
              </p:nvSpPr>
              <p:spPr>
                <a:xfrm>
                  <a:off x="13188742" y="11714183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8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4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1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70 h 111708"/>
                    <a:gd name="connsiteX10" fmla="*/ 471764 w 529295"/>
                    <a:gd name="connsiteY10" fmla="*/ 44109 h 111708"/>
                    <a:gd name="connsiteX11" fmla="*/ 483749 w 529295"/>
                    <a:gd name="connsiteY11" fmla="*/ 88217 h 111708"/>
                    <a:gd name="connsiteX12" fmla="*/ 529296 w 529295"/>
                    <a:gd name="connsiteY12" fmla="*/ 96847 h 111708"/>
                    <a:gd name="connsiteX13" fmla="*/ 494777 w 529295"/>
                    <a:gd name="connsiteY13" fmla="*/ 104038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9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2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6 h 111708"/>
                    <a:gd name="connsiteX23" fmla="*/ 54656 w 529295"/>
                    <a:gd name="connsiteY23" fmla="*/ 21096 h 111708"/>
                    <a:gd name="connsiteX24" fmla="*/ 0 w 529295"/>
                    <a:gd name="connsiteY24" fmla="*/ 10548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8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1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7" y="42670"/>
                      </a:cubicBezTo>
                      <a:cubicBezTo>
                        <a:pt x="193692" y="55135"/>
                        <a:pt x="337042" y="20616"/>
                        <a:pt x="471764" y="44109"/>
                      </a:cubicBezTo>
                      <a:cubicBezTo>
                        <a:pt x="543199" y="56573"/>
                        <a:pt x="536966" y="73834"/>
                        <a:pt x="483749" y="88217"/>
                      </a:cubicBezTo>
                      <a:lnTo>
                        <a:pt x="529296" y="96847"/>
                      </a:lnTo>
                      <a:lnTo>
                        <a:pt x="494777" y="104038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30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9"/>
                      </a:lnTo>
                      <a:cubicBezTo>
                        <a:pt x="281429" y="85819"/>
                        <a:pt x="301085" y="89175"/>
                        <a:pt x="307797" y="90134"/>
                      </a:cubicBezTo>
                      <a:cubicBezTo>
                        <a:pt x="309715" y="90614"/>
                        <a:pt x="322180" y="92052"/>
                        <a:pt x="334166" y="93490"/>
                      </a:cubicBezTo>
                      <a:cubicBezTo>
                        <a:pt x="338961" y="93490"/>
                        <a:pt x="370603" y="91572"/>
                        <a:pt x="407999" y="83422"/>
                      </a:cubicBezTo>
                      <a:cubicBezTo>
                        <a:pt x="431970" y="78148"/>
                        <a:pt x="440600" y="70956"/>
                        <a:pt x="411354" y="66162"/>
                      </a:cubicBezTo>
                      <a:cubicBezTo>
                        <a:pt x="331769" y="52259"/>
                        <a:pt x="194171" y="87737"/>
                        <a:pt x="53698" y="63286"/>
                      </a:cubicBezTo>
                      <a:cubicBezTo>
                        <a:pt x="-13903" y="51300"/>
                        <a:pt x="-4794" y="34999"/>
                        <a:pt x="54656" y="21096"/>
                      </a:cubicBezTo>
                      <a:lnTo>
                        <a:pt x="0" y="10548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2" name="Graphic 6">
                <a:extLst>
                  <a:ext uri="{FF2B5EF4-FFF2-40B4-BE49-F238E27FC236}">
                    <a16:creationId xmlns:a16="http://schemas.microsoft.com/office/drawing/2014/main" id="{6B2C486D-A7B4-4DF3-8EBC-BEC70C173FBF}"/>
                  </a:ext>
                </a:extLst>
              </p:cNvPr>
              <p:cNvGrpSpPr/>
              <p:nvPr/>
            </p:nvGrpSpPr>
            <p:grpSpPr>
              <a:xfrm>
                <a:off x="12925053" y="11546076"/>
                <a:ext cx="1110369" cy="315772"/>
                <a:chOff x="12925053" y="11546076"/>
                <a:chExt cx="1110369" cy="315772"/>
              </a:xfrm>
              <a:solidFill>
                <a:srgbClr val="000000"/>
              </a:solidFill>
            </p:grpSpPr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9C3BDCBE-57E4-4803-9CF7-1D3FE7EAD297}"/>
                    </a:ext>
                  </a:extLst>
                </p:cNvPr>
                <p:cNvSpPr/>
                <p:nvPr/>
              </p:nvSpPr>
              <p:spPr>
                <a:xfrm>
                  <a:off x="12925053" y="11560764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5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4 h 301084"/>
                    <a:gd name="connsiteX13" fmla="*/ 1108452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5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3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80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1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4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3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40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4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2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5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2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8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5 w 1110369"/>
                    <a:gd name="connsiteY78" fmla="*/ 20137 h 301084"/>
                    <a:gd name="connsiteX79" fmla="*/ 832777 w 1110369"/>
                    <a:gd name="connsiteY79" fmla="*/ 18699 h 301084"/>
                    <a:gd name="connsiteX80" fmla="*/ 831339 w 1110369"/>
                    <a:gd name="connsiteY80" fmla="*/ 18699 h 301084"/>
                    <a:gd name="connsiteX81" fmla="*/ 813600 w 1110369"/>
                    <a:gd name="connsiteY81" fmla="*/ 16301 h 301084"/>
                    <a:gd name="connsiteX82" fmla="*/ 811203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8 w 1110369"/>
                    <a:gd name="connsiteY84" fmla="*/ 13424 h 301084"/>
                    <a:gd name="connsiteX85" fmla="*/ 785793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1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20 w 1110369"/>
                    <a:gd name="connsiteY104" fmla="*/ 0 h 301084"/>
                    <a:gd name="connsiteX105" fmla="*/ 542720 w 1110369"/>
                    <a:gd name="connsiteY105" fmla="*/ 0 h 301084"/>
                    <a:gd name="connsiteX106" fmla="*/ 542720 w 1110369"/>
                    <a:gd name="connsiteY106" fmla="*/ 0 h 301084"/>
                    <a:gd name="connsiteX107" fmla="*/ 542720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60 h 301084"/>
                    <a:gd name="connsiteX113" fmla="*/ 454983 w 1110369"/>
                    <a:gd name="connsiteY113" fmla="*/ 1439 h 301084"/>
                    <a:gd name="connsiteX114" fmla="*/ 437245 w 1110369"/>
                    <a:gd name="connsiteY114" fmla="*/ 1918 h 301084"/>
                    <a:gd name="connsiteX115" fmla="*/ 432450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90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9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9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7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4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3 h 301084"/>
                    <a:gd name="connsiteX132" fmla="*/ 257457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80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1 w 1110369"/>
                    <a:gd name="connsiteY154" fmla="*/ 49382 h 301084"/>
                    <a:gd name="connsiteX155" fmla="*/ 116983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1 w 1110369"/>
                    <a:gd name="connsiteY159" fmla="*/ 57053 h 301084"/>
                    <a:gd name="connsiteX160" fmla="*/ 96847 w 1110369"/>
                    <a:gd name="connsiteY160" fmla="*/ 59929 h 301084"/>
                    <a:gd name="connsiteX161" fmla="*/ 95408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6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2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4 h 301084"/>
                    <a:gd name="connsiteX179" fmla="*/ 70478 w 1110369"/>
                    <a:gd name="connsiteY179" fmla="*/ 140474 h 301084"/>
                    <a:gd name="connsiteX180" fmla="*/ 63286 w 1110369"/>
                    <a:gd name="connsiteY180" fmla="*/ 137598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2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3 w 1110369"/>
                    <a:gd name="connsiteY187" fmla="*/ 116983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4 h 301084"/>
                    <a:gd name="connsiteX194" fmla="*/ 5754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7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60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7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5 h 301084"/>
                    <a:gd name="connsiteX206" fmla="*/ 12946 w 1110369"/>
                    <a:gd name="connsiteY206" fmla="*/ 209513 h 301084"/>
                    <a:gd name="connsiteX207" fmla="*/ 17740 w 1110369"/>
                    <a:gd name="connsiteY207" fmla="*/ 213348 h 301084"/>
                    <a:gd name="connsiteX208" fmla="*/ 20137 w 1110369"/>
                    <a:gd name="connsiteY208" fmla="*/ 215266 h 301084"/>
                    <a:gd name="connsiteX209" fmla="*/ 25890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7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3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4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2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3 w 1110369"/>
                    <a:gd name="connsiteY243" fmla="*/ 284304 h 301084"/>
                    <a:gd name="connsiteX244" fmla="*/ 288620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2 w 1110369"/>
                    <a:gd name="connsiteY250" fmla="*/ 293414 h 301084"/>
                    <a:gd name="connsiteX251" fmla="*/ 386904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6 h 301084"/>
                    <a:gd name="connsiteX260" fmla="*/ 531693 w 1110369"/>
                    <a:gd name="connsiteY260" fmla="*/ 300606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1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6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5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4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8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50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7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6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2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4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4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4 w 1110369"/>
                    <a:gd name="connsiteY313" fmla="*/ 235882 h 301084"/>
                    <a:gd name="connsiteX314" fmla="*/ 1074891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3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6" y="219581"/>
                        <a:pt x="1097425" y="218622"/>
                        <a:pt x="1098383" y="217664"/>
                      </a:cubicBezTo>
                      <a:cubicBezTo>
                        <a:pt x="1098863" y="217184"/>
                        <a:pt x="1099342" y="216705"/>
                        <a:pt x="1099822" y="216225"/>
                      </a:cubicBezTo>
                      <a:cubicBezTo>
                        <a:pt x="1100780" y="215266"/>
                        <a:pt x="1101260" y="214308"/>
                        <a:pt x="1101739" y="213828"/>
                      </a:cubicBezTo>
                      <a:cubicBezTo>
                        <a:pt x="1102219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7" y="210472"/>
                        <a:pt x="1104136" y="209992"/>
                      </a:cubicBezTo>
                      <a:cubicBezTo>
                        <a:pt x="1104616" y="209513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5" y="206636"/>
                        <a:pt x="1106055" y="205678"/>
                      </a:cubicBezTo>
                      <a:cubicBezTo>
                        <a:pt x="1106055" y="205198"/>
                        <a:pt x="1106533" y="204719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10" y="106914"/>
                        <a:pt x="1109410" y="107394"/>
                      </a:cubicBezTo>
                      <a:cubicBezTo>
                        <a:pt x="1108931" y="108352"/>
                        <a:pt x="1108931" y="109311"/>
                        <a:pt x="1108452" y="110270"/>
                      </a:cubicBezTo>
                      <a:cubicBezTo>
                        <a:pt x="1108452" y="110750"/>
                        <a:pt x="1107972" y="111230"/>
                        <a:pt x="1107492" y="111708"/>
                      </a:cubicBezTo>
                      <a:cubicBezTo>
                        <a:pt x="1107013" y="112667"/>
                        <a:pt x="1106533" y="113627"/>
                        <a:pt x="1106055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7" y="117461"/>
                        <a:pt x="1103178" y="117941"/>
                      </a:cubicBezTo>
                      <a:cubicBezTo>
                        <a:pt x="1102698" y="118421"/>
                        <a:pt x="1102219" y="118900"/>
                        <a:pt x="1101739" y="119380"/>
                      </a:cubicBezTo>
                      <a:cubicBezTo>
                        <a:pt x="1100780" y="120338"/>
                        <a:pt x="1099822" y="121297"/>
                        <a:pt x="1098863" y="122256"/>
                      </a:cubicBezTo>
                      <a:cubicBezTo>
                        <a:pt x="1098383" y="122736"/>
                        <a:pt x="1097903" y="123215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10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4"/>
                        <a:pt x="1084959" y="132804"/>
                        <a:pt x="1084480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7" y="136639"/>
                        <a:pt x="1077767" y="137119"/>
                        <a:pt x="1076809" y="137598"/>
                      </a:cubicBezTo>
                      <a:cubicBezTo>
                        <a:pt x="1074891" y="138557"/>
                        <a:pt x="1073453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90"/>
                      </a:cubicBezTo>
                      <a:cubicBezTo>
                        <a:pt x="1060987" y="144790"/>
                        <a:pt x="1060508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1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5" y="150543"/>
                        <a:pt x="1044687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4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3" y="95408"/>
                      </a:cubicBezTo>
                      <a:cubicBezTo>
                        <a:pt x="1039893" y="94928"/>
                        <a:pt x="1039413" y="94449"/>
                        <a:pt x="1039413" y="93969"/>
                      </a:cubicBezTo>
                      <a:cubicBezTo>
                        <a:pt x="1038934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5" y="89655"/>
                        <a:pt x="1037015" y="89175"/>
                      </a:cubicBezTo>
                      <a:cubicBezTo>
                        <a:pt x="1036537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40" y="84861"/>
                        <a:pt x="1034140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5" y="79107"/>
                        <a:pt x="1028865" y="78628"/>
                        <a:pt x="1028385" y="78148"/>
                      </a:cubicBezTo>
                      <a:cubicBezTo>
                        <a:pt x="1026948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4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2" y="69039"/>
                      </a:cubicBezTo>
                      <a:cubicBezTo>
                        <a:pt x="101496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5" y="67601"/>
                      </a:cubicBezTo>
                      <a:cubicBezTo>
                        <a:pt x="1010168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2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2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2" y="53218"/>
                      </a:cubicBezTo>
                      <a:cubicBezTo>
                        <a:pt x="979483" y="52259"/>
                        <a:pt x="977086" y="51779"/>
                        <a:pt x="975169" y="50820"/>
                      </a:cubicBezTo>
                      <a:cubicBezTo>
                        <a:pt x="972772" y="49862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5"/>
                        <a:pt x="963183" y="46985"/>
                      </a:cubicBezTo>
                      <a:cubicBezTo>
                        <a:pt x="962224" y="46506"/>
                        <a:pt x="961265" y="46506"/>
                        <a:pt x="960306" y="46026"/>
                      </a:cubicBezTo>
                      <a:cubicBezTo>
                        <a:pt x="958389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800" y="42670"/>
                        <a:pt x="945923" y="41712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1" y="37876"/>
                        <a:pt x="929143" y="37396"/>
                      </a:cubicBezTo>
                      <a:cubicBezTo>
                        <a:pt x="927226" y="36917"/>
                        <a:pt x="925307" y="36437"/>
                        <a:pt x="922910" y="35958"/>
                      </a:cubicBezTo>
                      <a:cubicBezTo>
                        <a:pt x="919075" y="34999"/>
                        <a:pt x="915240" y="34040"/>
                        <a:pt x="911404" y="33082"/>
                      </a:cubicBezTo>
                      <a:cubicBezTo>
                        <a:pt x="909487" y="32602"/>
                        <a:pt x="907568" y="32123"/>
                        <a:pt x="905651" y="31643"/>
                      </a:cubicBezTo>
                      <a:cubicBezTo>
                        <a:pt x="905171" y="31643"/>
                        <a:pt x="904692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9"/>
                      </a:cubicBezTo>
                      <a:cubicBezTo>
                        <a:pt x="880721" y="26369"/>
                        <a:pt x="875447" y="25410"/>
                        <a:pt x="870172" y="24452"/>
                      </a:cubicBezTo>
                      <a:cubicBezTo>
                        <a:pt x="868735" y="24452"/>
                        <a:pt x="867775" y="23972"/>
                        <a:pt x="866338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60" y="20616"/>
                        <a:pt x="845242" y="20616"/>
                        <a:pt x="843325" y="20137"/>
                      </a:cubicBezTo>
                      <a:cubicBezTo>
                        <a:pt x="839969" y="19657"/>
                        <a:pt x="836612" y="19177"/>
                        <a:pt x="832777" y="18699"/>
                      </a:cubicBezTo>
                      <a:cubicBezTo>
                        <a:pt x="832297" y="18699"/>
                        <a:pt x="831818" y="18699"/>
                        <a:pt x="831339" y="18699"/>
                      </a:cubicBezTo>
                      <a:cubicBezTo>
                        <a:pt x="825586" y="17740"/>
                        <a:pt x="819353" y="16780"/>
                        <a:pt x="813600" y="16301"/>
                      </a:cubicBezTo>
                      <a:cubicBezTo>
                        <a:pt x="812640" y="16301"/>
                        <a:pt x="812161" y="16301"/>
                        <a:pt x="811203" y="15822"/>
                      </a:cubicBezTo>
                      <a:cubicBezTo>
                        <a:pt x="804490" y="14863"/>
                        <a:pt x="797778" y="13904"/>
                        <a:pt x="790587" y="13424"/>
                      </a:cubicBezTo>
                      <a:cubicBezTo>
                        <a:pt x="790107" y="13424"/>
                        <a:pt x="790107" y="13424"/>
                        <a:pt x="789628" y="13424"/>
                      </a:cubicBezTo>
                      <a:cubicBezTo>
                        <a:pt x="788190" y="13424"/>
                        <a:pt x="787231" y="12946"/>
                        <a:pt x="785793" y="12946"/>
                      </a:cubicBezTo>
                      <a:cubicBezTo>
                        <a:pt x="779560" y="12466"/>
                        <a:pt x="773807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9" y="9589"/>
                        <a:pt x="748876" y="9110"/>
                        <a:pt x="743602" y="8630"/>
                      </a:cubicBezTo>
                      <a:cubicBezTo>
                        <a:pt x="742164" y="8630"/>
                        <a:pt x="740246" y="8151"/>
                        <a:pt x="738808" y="8151"/>
                      </a:cubicBezTo>
                      <a:cubicBezTo>
                        <a:pt x="737849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5" y="6233"/>
                        <a:pt x="706206" y="5754"/>
                      </a:cubicBezTo>
                      <a:cubicBezTo>
                        <a:pt x="704289" y="5754"/>
                        <a:pt x="702370" y="5274"/>
                        <a:pt x="700453" y="5274"/>
                      </a:cubicBezTo>
                      <a:cubicBezTo>
                        <a:pt x="689906" y="4316"/>
                        <a:pt x="679359" y="3836"/>
                        <a:pt x="668810" y="3357"/>
                      </a:cubicBezTo>
                      <a:cubicBezTo>
                        <a:pt x="668810" y="3357"/>
                        <a:pt x="668331" y="3357"/>
                        <a:pt x="668331" y="3357"/>
                      </a:cubicBezTo>
                      <a:cubicBezTo>
                        <a:pt x="667373" y="3357"/>
                        <a:pt x="666413" y="3357"/>
                        <a:pt x="665454" y="3357"/>
                      </a:cubicBezTo>
                      <a:cubicBezTo>
                        <a:pt x="657784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8"/>
                      </a:cubicBezTo>
                      <a:cubicBezTo>
                        <a:pt x="627579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2" y="480"/>
                        <a:pt x="487585" y="480"/>
                        <a:pt x="485667" y="480"/>
                      </a:cubicBezTo>
                      <a:cubicBezTo>
                        <a:pt x="478475" y="480"/>
                        <a:pt x="471764" y="960"/>
                        <a:pt x="464572" y="960"/>
                      </a:cubicBezTo>
                      <a:cubicBezTo>
                        <a:pt x="461216" y="960"/>
                        <a:pt x="458339" y="960"/>
                        <a:pt x="454983" y="1439"/>
                      </a:cubicBezTo>
                      <a:cubicBezTo>
                        <a:pt x="449230" y="1439"/>
                        <a:pt x="442997" y="1918"/>
                        <a:pt x="437245" y="1918"/>
                      </a:cubicBezTo>
                      <a:cubicBezTo>
                        <a:pt x="435806" y="1918"/>
                        <a:pt x="433888" y="1918"/>
                        <a:pt x="432450" y="1918"/>
                      </a:cubicBezTo>
                      <a:cubicBezTo>
                        <a:pt x="431012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8" y="2877"/>
                        <a:pt x="398890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5" y="3836"/>
                        <a:pt x="375397" y="4794"/>
                        <a:pt x="365329" y="5274"/>
                      </a:cubicBezTo>
                      <a:cubicBezTo>
                        <a:pt x="364370" y="5274"/>
                        <a:pt x="362932" y="5274"/>
                        <a:pt x="361972" y="5274"/>
                      </a:cubicBezTo>
                      <a:cubicBezTo>
                        <a:pt x="360055" y="5274"/>
                        <a:pt x="358138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5" y="7192"/>
                        <a:pt x="331769" y="7671"/>
                      </a:cubicBezTo>
                      <a:cubicBezTo>
                        <a:pt x="326975" y="8151"/>
                        <a:pt x="322180" y="8630"/>
                        <a:pt x="317865" y="9110"/>
                      </a:cubicBezTo>
                      <a:cubicBezTo>
                        <a:pt x="315948" y="9110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9"/>
                        <a:pt x="307797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90" y="13424"/>
                        <a:pt x="276634" y="13904"/>
                      </a:cubicBezTo>
                      <a:cubicBezTo>
                        <a:pt x="274237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6" y="15343"/>
                        <a:pt x="265607" y="15343"/>
                      </a:cubicBezTo>
                      <a:cubicBezTo>
                        <a:pt x="262730" y="15822"/>
                        <a:pt x="260333" y="16301"/>
                        <a:pt x="257457" y="16301"/>
                      </a:cubicBezTo>
                      <a:cubicBezTo>
                        <a:pt x="253621" y="16780"/>
                        <a:pt x="249785" y="17260"/>
                        <a:pt x="245950" y="17740"/>
                      </a:cubicBezTo>
                      <a:cubicBezTo>
                        <a:pt x="243074" y="18219"/>
                        <a:pt x="240677" y="18699"/>
                        <a:pt x="238280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2" y="20616"/>
                      </a:cubicBezTo>
                      <a:cubicBezTo>
                        <a:pt x="224855" y="21096"/>
                        <a:pt x="222458" y="21575"/>
                        <a:pt x="220540" y="22054"/>
                      </a:cubicBezTo>
                      <a:cubicBezTo>
                        <a:pt x="216705" y="22534"/>
                        <a:pt x="212869" y="23493"/>
                        <a:pt x="209034" y="24452"/>
                      </a:cubicBezTo>
                      <a:cubicBezTo>
                        <a:pt x="207116" y="24931"/>
                        <a:pt x="205198" y="25410"/>
                        <a:pt x="203281" y="25410"/>
                      </a:cubicBezTo>
                      <a:cubicBezTo>
                        <a:pt x="202801" y="25410"/>
                        <a:pt x="202322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6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90" y="40273"/>
                        <a:pt x="144310" y="40273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5" y="47943"/>
                        <a:pt x="120338" y="48903"/>
                      </a:cubicBezTo>
                      <a:cubicBezTo>
                        <a:pt x="119858" y="48903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1" y="49382"/>
                      </a:cubicBezTo>
                      <a:cubicBezTo>
                        <a:pt x="117941" y="49382"/>
                        <a:pt x="117461" y="49862"/>
                        <a:pt x="116983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7" y="55135"/>
                        <a:pt x="103558" y="56095"/>
                      </a:cubicBezTo>
                      <a:cubicBezTo>
                        <a:pt x="102600" y="56573"/>
                        <a:pt x="102120" y="57053"/>
                        <a:pt x="101641" y="57053"/>
                      </a:cubicBezTo>
                      <a:cubicBezTo>
                        <a:pt x="100202" y="58012"/>
                        <a:pt x="98284" y="58971"/>
                        <a:pt x="96847" y="59929"/>
                      </a:cubicBezTo>
                      <a:cubicBezTo>
                        <a:pt x="96367" y="60409"/>
                        <a:pt x="95887" y="60409"/>
                        <a:pt x="95408" y="60889"/>
                      </a:cubicBezTo>
                      <a:cubicBezTo>
                        <a:pt x="95408" y="60889"/>
                        <a:pt x="95408" y="60889"/>
                        <a:pt x="94928" y="60889"/>
                      </a:cubicBezTo>
                      <a:cubicBezTo>
                        <a:pt x="93011" y="61848"/>
                        <a:pt x="91572" y="63286"/>
                        <a:pt x="90134" y="64245"/>
                      </a:cubicBezTo>
                      <a:cubicBezTo>
                        <a:pt x="89655" y="64724"/>
                        <a:pt x="89655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1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4" y="70956"/>
                        <a:pt x="81504" y="71915"/>
                      </a:cubicBezTo>
                      <a:cubicBezTo>
                        <a:pt x="81025" y="72395"/>
                        <a:pt x="80545" y="72875"/>
                        <a:pt x="80066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9" y="76231"/>
                        <a:pt x="77669" y="76709"/>
                        <a:pt x="77189" y="77189"/>
                      </a:cubicBezTo>
                      <a:cubicBezTo>
                        <a:pt x="76709" y="78148"/>
                        <a:pt x="76231" y="78628"/>
                        <a:pt x="75751" y="79586"/>
                      </a:cubicBezTo>
                      <a:cubicBezTo>
                        <a:pt x="75272" y="80066"/>
                        <a:pt x="75272" y="80545"/>
                        <a:pt x="75272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6" y="140954"/>
                      </a:lnTo>
                      <a:cubicBezTo>
                        <a:pt x="70956" y="140954"/>
                        <a:pt x="70956" y="140954"/>
                        <a:pt x="70478" y="140474"/>
                      </a:cubicBezTo>
                      <a:cubicBezTo>
                        <a:pt x="68081" y="139516"/>
                        <a:pt x="65683" y="138557"/>
                        <a:pt x="63286" y="137598"/>
                      </a:cubicBezTo>
                      <a:cubicBezTo>
                        <a:pt x="59450" y="136160"/>
                        <a:pt x="56095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7" y="129447"/>
                        <a:pt x="41712" y="128010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7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6" y="121297"/>
                        <a:pt x="29246" y="120818"/>
                      </a:cubicBezTo>
                      <a:cubicBezTo>
                        <a:pt x="27329" y="119380"/>
                        <a:pt x="25410" y="118421"/>
                        <a:pt x="23493" y="116983"/>
                      </a:cubicBezTo>
                      <a:cubicBezTo>
                        <a:pt x="22534" y="116503"/>
                        <a:pt x="22054" y="116024"/>
                        <a:pt x="21096" y="115064"/>
                      </a:cubicBezTo>
                      <a:cubicBezTo>
                        <a:pt x="19177" y="113627"/>
                        <a:pt x="17740" y="112667"/>
                        <a:pt x="16301" y="111230"/>
                      </a:cubicBezTo>
                      <a:cubicBezTo>
                        <a:pt x="15822" y="110750"/>
                        <a:pt x="15343" y="110270"/>
                        <a:pt x="14863" y="109791"/>
                      </a:cubicBezTo>
                      <a:cubicBezTo>
                        <a:pt x="12946" y="107873"/>
                        <a:pt x="11507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4"/>
                      </a:cubicBezTo>
                      <a:cubicBezTo>
                        <a:pt x="6233" y="98764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1"/>
                        <a:pt x="3836" y="92531"/>
                        <a:pt x="3836" y="92052"/>
                      </a:cubicBezTo>
                      <a:cubicBezTo>
                        <a:pt x="3357" y="90134"/>
                        <a:pt x="3357" y="88695"/>
                        <a:pt x="3357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60" y="191295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7" y="197528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2"/>
                        <a:pt x="6713" y="202322"/>
                        <a:pt x="6713" y="202801"/>
                      </a:cubicBezTo>
                      <a:cubicBezTo>
                        <a:pt x="8151" y="204719"/>
                        <a:pt x="9589" y="206157"/>
                        <a:pt x="11507" y="208075"/>
                      </a:cubicBezTo>
                      <a:cubicBezTo>
                        <a:pt x="11986" y="208554"/>
                        <a:pt x="12466" y="209034"/>
                        <a:pt x="12946" y="209513"/>
                      </a:cubicBezTo>
                      <a:cubicBezTo>
                        <a:pt x="14383" y="210951"/>
                        <a:pt x="15822" y="211911"/>
                        <a:pt x="17740" y="213348"/>
                      </a:cubicBezTo>
                      <a:cubicBezTo>
                        <a:pt x="18699" y="213828"/>
                        <a:pt x="19177" y="214308"/>
                        <a:pt x="20137" y="215266"/>
                      </a:cubicBezTo>
                      <a:cubicBezTo>
                        <a:pt x="22054" y="216705"/>
                        <a:pt x="23972" y="217664"/>
                        <a:pt x="25890" y="219102"/>
                      </a:cubicBezTo>
                      <a:cubicBezTo>
                        <a:pt x="26849" y="219581"/>
                        <a:pt x="27329" y="220061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7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7" y="229649"/>
                        <a:pt x="48903" y="231088"/>
                      </a:cubicBezTo>
                      <a:cubicBezTo>
                        <a:pt x="48903" y="231088"/>
                        <a:pt x="49382" y="231088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4" y="244511"/>
                      </a:cubicBezTo>
                      <a:cubicBezTo>
                        <a:pt x="84381" y="244991"/>
                        <a:pt x="85819" y="245471"/>
                        <a:pt x="87737" y="246430"/>
                      </a:cubicBezTo>
                      <a:cubicBezTo>
                        <a:pt x="88695" y="246908"/>
                        <a:pt x="89655" y="246908"/>
                        <a:pt x="90614" y="247388"/>
                      </a:cubicBezTo>
                      <a:cubicBezTo>
                        <a:pt x="93011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8" y="251224"/>
                        <a:pt x="107394" y="252183"/>
                      </a:cubicBezTo>
                      <a:cubicBezTo>
                        <a:pt x="109791" y="252663"/>
                        <a:pt x="112188" y="253621"/>
                        <a:pt x="115064" y="254100"/>
                      </a:cubicBezTo>
                      <a:cubicBezTo>
                        <a:pt x="116503" y="254580"/>
                        <a:pt x="118421" y="255060"/>
                        <a:pt x="119858" y="255538"/>
                      </a:cubicBezTo>
                      <a:cubicBezTo>
                        <a:pt x="121777" y="256018"/>
                        <a:pt x="124174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8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40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2" y="271360"/>
                      </a:cubicBezTo>
                      <a:cubicBezTo>
                        <a:pt x="195130" y="271840"/>
                        <a:pt x="196568" y="271840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4"/>
                        <a:pt x="223897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1"/>
                        <a:pt x="248827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9" y="282866"/>
                        <a:pt x="277593" y="283346"/>
                      </a:cubicBezTo>
                      <a:cubicBezTo>
                        <a:pt x="280469" y="283826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4"/>
                      </a:cubicBezTo>
                      <a:cubicBezTo>
                        <a:pt x="296290" y="285743"/>
                        <a:pt x="303962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8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5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2" y="293414"/>
                      </a:cubicBezTo>
                      <a:cubicBezTo>
                        <a:pt x="382110" y="293414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70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2" y="297729"/>
                        <a:pt x="459778" y="298209"/>
                        <a:pt x="463133" y="298209"/>
                      </a:cubicBezTo>
                      <a:cubicBezTo>
                        <a:pt x="470805" y="298687"/>
                        <a:pt x="478955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6"/>
                      </a:cubicBezTo>
                      <a:cubicBezTo>
                        <a:pt x="526898" y="300606"/>
                        <a:pt x="529296" y="300606"/>
                        <a:pt x="531693" y="300606"/>
                      </a:cubicBezTo>
                      <a:cubicBezTo>
                        <a:pt x="539843" y="300606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6"/>
                      </a:cubicBezTo>
                      <a:cubicBezTo>
                        <a:pt x="627100" y="300606"/>
                        <a:pt x="627579" y="300606"/>
                        <a:pt x="628058" y="300606"/>
                      </a:cubicBezTo>
                      <a:cubicBezTo>
                        <a:pt x="638127" y="300606"/>
                        <a:pt x="648195" y="300126"/>
                        <a:pt x="658743" y="300126"/>
                      </a:cubicBezTo>
                      <a:cubicBezTo>
                        <a:pt x="661619" y="300126"/>
                        <a:pt x="664976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9"/>
                        <a:pt x="722508" y="297729"/>
                        <a:pt x="734014" y="296770"/>
                      </a:cubicBezTo>
                      <a:cubicBezTo>
                        <a:pt x="735452" y="296770"/>
                        <a:pt x="737369" y="296770"/>
                        <a:pt x="738808" y="296290"/>
                      </a:cubicBezTo>
                      <a:cubicBezTo>
                        <a:pt x="749835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7" y="294373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4"/>
                        <a:pt x="793463" y="292455"/>
                        <a:pt x="801134" y="291976"/>
                      </a:cubicBezTo>
                      <a:cubicBezTo>
                        <a:pt x="802573" y="291976"/>
                        <a:pt x="804011" y="291976"/>
                        <a:pt x="805449" y="291496"/>
                      </a:cubicBezTo>
                      <a:cubicBezTo>
                        <a:pt x="814559" y="290537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11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4" y="284784"/>
                        <a:pt x="874008" y="284304"/>
                        <a:pt x="878324" y="283826"/>
                      </a:cubicBezTo>
                      <a:cubicBezTo>
                        <a:pt x="879282" y="283826"/>
                        <a:pt x="880241" y="283826"/>
                        <a:pt x="881199" y="283346"/>
                      </a:cubicBezTo>
                      <a:cubicBezTo>
                        <a:pt x="884077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8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3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4"/>
                      </a:cubicBezTo>
                      <a:cubicBezTo>
                        <a:pt x="926267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50" y="273277"/>
                      </a:cubicBezTo>
                      <a:cubicBezTo>
                        <a:pt x="944964" y="272319"/>
                        <a:pt x="948800" y="271840"/>
                        <a:pt x="953115" y="270880"/>
                      </a:cubicBezTo>
                      <a:cubicBezTo>
                        <a:pt x="955512" y="270401"/>
                        <a:pt x="957430" y="269921"/>
                        <a:pt x="959827" y="269443"/>
                      </a:cubicBezTo>
                      <a:cubicBezTo>
                        <a:pt x="959827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6" y="265607"/>
                      </a:cubicBezTo>
                      <a:cubicBezTo>
                        <a:pt x="983319" y="264168"/>
                        <a:pt x="988593" y="263210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5" y="261291"/>
                        <a:pt x="996743" y="261291"/>
                        <a:pt x="998182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6" y="257457"/>
                        <a:pt x="1013044" y="256977"/>
                        <a:pt x="1014482" y="256497"/>
                      </a:cubicBezTo>
                      <a:cubicBezTo>
                        <a:pt x="1017359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8" y="253141"/>
                        <a:pt x="1027907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4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4" y="246430"/>
                        <a:pt x="1050440" y="244991"/>
                        <a:pt x="1053796" y="244032"/>
                      </a:cubicBezTo>
                      <a:cubicBezTo>
                        <a:pt x="1054276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234" y="243553"/>
                        <a:pt x="1055714" y="243553"/>
                      </a:cubicBezTo>
                      <a:cubicBezTo>
                        <a:pt x="1056193" y="243553"/>
                        <a:pt x="1056673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3" y="239717"/>
                        <a:pt x="1066261" y="239238"/>
                        <a:pt x="1067220" y="238758"/>
                      </a:cubicBezTo>
                      <a:cubicBezTo>
                        <a:pt x="1069137" y="237800"/>
                        <a:pt x="1071056" y="236841"/>
                        <a:pt x="1072494" y="235882"/>
                      </a:cubicBezTo>
                      <a:cubicBezTo>
                        <a:pt x="1073453" y="235402"/>
                        <a:pt x="1073932" y="234923"/>
                        <a:pt x="1074891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4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3" y="230608"/>
                        <a:pt x="1082083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4"/>
                        <a:pt x="1088315" y="226294"/>
                        <a:pt x="1088795" y="225814"/>
                      </a:cubicBezTo>
                      <a:cubicBezTo>
                        <a:pt x="1090233" y="224855"/>
                        <a:pt x="1091672" y="223417"/>
                        <a:pt x="1093109" y="222458"/>
                      </a:cubicBezTo>
                      <a:cubicBezTo>
                        <a:pt x="1094548" y="221499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C04ED983-230D-4356-8EA2-C0A7BA829817}"/>
                    </a:ext>
                  </a:extLst>
                </p:cNvPr>
                <p:cNvSpPr/>
                <p:nvPr/>
              </p:nvSpPr>
              <p:spPr>
                <a:xfrm>
                  <a:off x="12999365" y="11698363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40 w 503885"/>
                    <a:gd name="connsiteY6" fmla="*/ 109310 h 163007"/>
                    <a:gd name="connsiteX7" fmla="*/ 24452 w 503885"/>
                    <a:gd name="connsiteY7" fmla="*/ 111228 h 163007"/>
                    <a:gd name="connsiteX8" fmla="*/ 34520 w 503885"/>
                    <a:gd name="connsiteY8" fmla="*/ 114104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899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3 h 163007"/>
                    <a:gd name="connsiteX14" fmla="*/ 80066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6 h 163007"/>
                    <a:gd name="connsiteX18" fmla="*/ 120818 w 503885"/>
                    <a:gd name="connsiteY18" fmla="*/ 133282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6 h 163007"/>
                    <a:gd name="connsiteX22" fmla="*/ 163967 w 503885"/>
                    <a:gd name="connsiteY22" fmla="*/ 139994 h 163007"/>
                    <a:gd name="connsiteX23" fmla="*/ 167323 w 503885"/>
                    <a:gd name="connsiteY23" fmla="*/ 140473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9 w 503885"/>
                    <a:gd name="connsiteY26" fmla="*/ 145267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8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59 h 163007"/>
                    <a:gd name="connsiteX32" fmla="*/ 271360 w 503885"/>
                    <a:gd name="connsiteY32" fmla="*/ 152459 h 163007"/>
                    <a:gd name="connsiteX33" fmla="*/ 275196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8 w 503885"/>
                    <a:gd name="connsiteY38" fmla="*/ 158692 h 163007"/>
                    <a:gd name="connsiteX39" fmla="*/ 380191 w 503885"/>
                    <a:gd name="connsiteY39" fmla="*/ 159651 h 163007"/>
                    <a:gd name="connsiteX40" fmla="*/ 390260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8 w 503885"/>
                    <a:gd name="connsiteY43" fmla="*/ 162528 h 163007"/>
                    <a:gd name="connsiteX44" fmla="*/ 458819 w 503885"/>
                    <a:gd name="connsiteY44" fmla="*/ 162528 h 163007"/>
                    <a:gd name="connsiteX45" fmla="*/ 482791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3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60" y="103557"/>
                        <a:pt x="1439" y="103557"/>
                      </a:cubicBezTo>
                      <a:cubicBezTo>
                        <a:pt x="3836" y="104516"/>
                        <a:pt x="6713" y="105475"/>
                        <a:pt x="9589" y="106434"/>
                      </a:cubicBezTo>
                      <a:cubicBezTo>
                        <a:pt x="11507" y="106913"/>
                        <a:pt x="12946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40" y="109310"/>
                      </a:cubicBezTo>
                      <a:cubicBezTo>
                        <a:pt x="20137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20" y="114104"/>
                      </a:cubicBezTo>
                      <a:cubicBezTo>
                        <a:pt x="36917" y="114584"/>
                        <a:pt x="39315" y="115543"/>
                        <a:pt x="42190" y="116023"/>
                      </a:cubicBezTo>
                      <a:cubicBezTo>
                        <a:pt x="43629" y="116501"/>
                        <a:pt x="45546" y="116981"/>
                        <a:pt x="46985" y="117461"/>
                      </a:cubicBezTo>
                      <a:cubicBezTo>
                        <a:pt x="48903" y="117940"/>
                        <a:pt x="51300" y="118420"/>
                        <a:pt x="53218" y="118899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9" y="122734"/>
                        <a:pt x="73834" y="123693"/>
                      </a:cubicBezTo>
                      <a:cubicBezTo>
                        <a:pt x="76231" y="124173"/>
                        <a:pt x="78148" y="124653"/>
                        <a:pt x="80066" y="125132"/>
                      </a:cubicBezTo>
                      <a:cubicBezTo>
                        <a:pt x="80545" y="125132"/>
                        <a:pt x="81025" y="125611"/>
                        <a:pt x="81984" y="125611"/>
                      </a:cubicBezTo>
                      <a:cubicBezTo>
                        <a:pt x="88217" y="127050"/>
                        <a:pt x="94449" y="128009"/>
                        <a:pt x="101161" y="129447"/>
                      </a:cubicBezTo>
                      <a:cubicBezTo>
                        <a:pt x="101641" y="129447"/>
                        <a:pt x="102120" y="129447"/>
                        <a:pt x="102600" y="129926"/>
                      </a:cubicBezTo>
                      <a:cubicBezTo>
                        <a:pt x="108352" y="130884"/>
                        <a:pt x="114585" y="132323"/>
                        <a:pt x="120818" y="133282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40" y="138556"/>
                      </a:cubicBezTo>
                      <a:cubicBezTo>
                        <a:pt x="156296" y="139036"/>
                        <a:pt x="160132" y="139515"/>
                        <a:pt x="163967" y="139994"/>
                      </a:cubicBezTo>
                      <a:cubicBezTo>
                        <a:pt x="164926" y="139994"/>
                        <a:pt x="166364" y="140473"/>
                        <a:pt x="167323" y="140473"/>
                      </a:cubicBezTo>
                      <a:cubicBezTo>
                        <a:pt x="171638" y="140953"/>
                        <a:pt x="175953" y="141912"/>
                        <a:pt x="180268" y="142392"/>
                      </a:cubicBezTo>
                      <a:cubicBezTo>
                        <a:pt x="184103" y="142870"/>
                        <a:pt x="187459" y="143350"/>
                        <a:pt x="191295" y="143830"/>
                      </a:cubicBezTo>
                      <a:cubicBezTo>
                        <a:pt x="195609" y="144309"/>
                        <a:pt x="199925" y="144789"/>
                        <a:pt x="204719" y="145267"/>
                      </a:cubicBezTo>
                      <a:cubicBezTo>
                        <a:pt x="207595" y="145747"/>
                        <a:pt x="210472" y="146227"/>
                        <a:pt x="213348" y="146227"/>
                      </a:cubicBezTo>
                      <a:cubicBezTo>
                        <a:pt x="214308" y="146227"/>
                        <a:pt x="214787" y="146227"/>
                        <a:pt x="215745" y="146706"/>
                      </a:cubicBezTo>
                      <a:cubicBezTo>
                        <a:pt x="223417" y="147665"/>
                        <a:pt x="231088" y="148624"/>
                        <a:pt x="239238" y="149103"/>
                      </a:cubicBezTo>
                      <a:cubicBezTo>
                        <a:pt x="240197" y="149103"/>
                        <a:pt x="241635" y="149583"/>
                        <a:pt x="242594" y="149583"/>
                      </a:cubicBezTo>
                      <a:cubicBezTo>
                        <a:pt x="251703" y="150542"/>
                        <a:pt x="260813" y="151500"/>
                        <a:pt x="269921" y="152459"/>
                      </a:cubicBezTo>
                      <a:cubicBezTo>
                        <a:pt x="270401" y="152459"/>
                        <a:pt x="270880" y="152459"/>
                        <a:pt x="271360" y="152459"/>
                      </a:cubicBezTo>
                      <a:cubicBezTo>
                        <a:pt x="272799" y="152459"/>
                        <a:pt x="273757" y="152459"/>
                        <a:pt x="275196" y="152939"/>
                      </a:cubicBezTo>
                      <a:cubicBezTo>
                        <a:pt x="285743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3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8" y="158692"/>
                      </a:cubicBezTo>
                      <a:cubicBezTo>
                        <a:pt x="365329" y="159172"/>
                        <a:pt x="372521" y="159651"/>
                        <a:pt x="380191" y="159651"/>
                      </a:cubicBezTo>
                      <a:cubicBezTo>
                        <a:pt x="383547" y="159651"/>
                        <a:pt x="386904" y="160130"/>
                        <a:pt x="390260" y="160130"/>
                      </a:cubicBezTo>
                      <a:cubicBezTo>
                        <a:pt x="397930" y="160610"/>
                        <a:pt x="406081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2" y="162048"/>
                        <a:pt x="441559" y="162048"/>
                        <a:pt x="451628" y="162528"/>
                      </a:cubicBezTo>
                      <a:cubicBezTo>
                        <a:pt x="454025" y="162528"/>
                        <a:pt x="456422" y="162528"/>
                        <a:pt x="458819" y="162528"/>
                      </a:cubicBezTo>
                      <a:cubicBezTo>
                        <a:pt x="466969" y="162528"/>
                        <a:pt x="474639" y="163007"/>
                        <a:pt x="482791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571" y="63285"/>
                        <a:pt x="494777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D09F1568-9181-4CB4-8EE7-4761AD8061F5}"/>
                    </a:ext>
                  </a:extLst>
                </p:cNvPr>
                <p:cNvSpPr/>
                <p:nvPr/>
              </p:nvSpPr>
              <p:spPr>
                <a:xfrm>
                  <a:off x="12999108" y="11560109"/>
                  <a:ext cx="966096" cy="188771"/>
                </a:xfrm>
                <a:custGeom>
                  <a:avLst/>
                  <a:gdLst>
                    <a:gd name="connsiteX0" fmla="*/ 112446 w 966096"/>
                    <a:gd name="connsiteY0" fmla="*/ 29902 h 188771"/>
                    <a:gd name="connsiteX1" fmla="*/ 792762 w 966096"/>
                    <a:gd name="connsiteY1" fmla="*/ 25587 h 188771"/>
                    <a:gd name="connsiteX2" fmla="*/ 853650 w 966096"/>
                    <a:gd name="connsiteY2" fmla="*/ 158869 h 188771"/>
                    <a:gd name="connsiteX3" fmla="*/ 173334 w 966096"/>
                    <a:gd name="connsiteY3" fmla="*/ 163184 h 188771"/>
                    <a:gd name="connsiteX4" fmla="*/ 112446 w 966096"/>
                    <a:gd name="connsiteY4" fmla="*/ 29902 h 188771"/>
                    <a:gd name="connsiteX5" fmla="*/ 709820 w 966096"/>
                    <a:gd name="connsiteY5" fmla="*/ 128665 h 188771"/>
                    <a:gd name="connsiteX6" fmla="*/ 697834 w 966096"/>
                    <a:gd name="connsiteY6" fmla="*/ 84556 h 188771"/>
                    <a:gd name="connsiteX7" fmla="*/ 347847 w 966096"/>
                    <a:gd name="connsiteY7" fmla="*/ 83119 h 188771"/>
                    <a:gd name="connsiteX8" fmla="*/ 350724 w 966096"/>
                    <a:gd name="connsiteY8" fmla="*/ 65859 h 188771"/>
                    <a:gd name="connsiteX9" fmla="*/ 413051 w 966096"/>
                    <a:gd name="connsiteY9" fmla="*/ 58668 h 188771"/>
                    <a:gd name="connsiteX10" fmla="*/ 420722 w 966096"/>
                    <a:gd name="connsiteY10" fmla="*/ 59626 h 188771"/>
                    <a:gd name="connsiteX11" fmla="*/ 453323 w 966096"/>
                    <a:gd name="connsiteY11" fmla="*/ 65379 h 188771"/>
                    <a:gd name="connsiteX12" fmla="*/ 492637 w 966096"/>
                    <a:gd name="connsiteY12" fmla="*/ 57709 h 188771"/>
                    <a:gd name="connsiteX13" fmla="*/ 407298 w 966096"/>
                    <a:gd name="connsiteY13" fmla="*/ 40449 h 188771"/>
                    <a:gd name="connsiteX14" fmla="*/ 313808 w 966096"/>
                    <a:gd name="connsiteY14" fmla="*/ 54353 h 188771"/>
                    <a:gd name="connsiteX15" fmla="*/ 260112 w 966096"/>
                    <a:gd name="connsiteY15" fmla="*/ 44285 h 188771"/>
                    <a:gd name="connsiteX16" fmla="*/ 226072 w 966096"/>
                    <a:gd name="connsiteY16" fmla="*/ 50996 h 188771"/>
                    <a:gd name="connsiteX17" fmla="*/ 279768 w 966096"/>
                    <a:gd name="connsiteY17" fmla="*/ 61065 h 188771"/>
                    <a:gd name="connsiteX18" fmla="*/ 278809 w 966096"/>
                    <a:gd name="connsiteY18" fmla="*/ 103255 h 188771"/>
                    <a:gd name="connsiteX19" fmla="*/ 636467 w 966096"/>
                    <a:gd name="connsiteY19" fmla="*/ 106131 h 188771"/>
                    <a:gd name="connsiteX20" fmla="*/ 633111 w 966096"/>
                    <a:gd name="connsiteY20" fmla="*/ 123391 h 188771"/>
                    <a:gd name="connsiteX21" fmla="*/ 559278 w 966096"/>
                    <a:gd name="connsiteY21" fmla="*/ 133460 h 188771"/>
                    <a:gd name="connsiteX22" fmla="*/ 532909 w 966096"/>
                    <a:gd name="connsiteY22" fmla="*/ 130103 h 188771"/>
                    <a:gd name="connsiteX23" fmla="*/ 505582 w 966096"/>
                    <a:gd name="connsiteY23" fmla="*/ 125788 h 188771"/>
                    <a:gd name="connsiteX24" fmla="*/ 466747 w 966096"/>
                    <a:gd name="connsiteY24" fmla="*/ 133460 h 188771"/>
                    <a:gd name="connsiteX25" fmla="*/ 554484 w 966096"/>
                    <a:gd name="connsiteY25" fmla="*/ 151677 h 188771"/>
                    <a:gd name="connsiteX26" fmla="*/ 675781 w 966096"/>
                    <a:gd name="connsiteY26" fmla="*/ 135857 h 188771"/>
                    <a:gd name="connsiteX27" fmla="*/ 719888 w 966096"/>
                    <a:gd name="connsiteY27" fmla="*/ 144007 h 188771"/>
                    <a:gd name="connsiteX28" fmla="*/ 754407 w 966096"/>
                    <a:gd name="connsiteY28" fmla="*/ 136815 h 188771"/>
                    <a:gd name="connsiteX29" fmla="*/ 709820 w 966096"/>
                    <a:gd name="connsiteY29" fmla="*/ 128665 h 188771"/>
                    <a:gd name="connsiteX30" fmla="*/ 70982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0" y="61065"/>
                        <a:pt x="1024809" y="120994"/>
                        <a:pt x="853650" y="158869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6"/>
                        <a:pt x="-58711" y="67776"/>
                        <a:pt x="112446" y="29902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0" y="97022"/>
                        <a:pt x="697834" y="84556"/>
                      </a:cubicBezTo>
                      <a:cubicBezTo>
                        <a:pt x="563114" y="61065"/>
                        <a:pt x="419762" y="96064"/>
                        <a:pt x="347847" y="83119"/>
                      </a:cubicBezTo>
                      <a:cubicBezTo>
                        <a:pt x="321958" y="78804"/>
                        <a:pt x="324836" y="71612"/>
                        <a:pt x="350724" y="65859"/>
                      </a:cubicBezTo>
                      <a:cubicBezTo>
                        <a:pt x="373258" y="60585"/>
                        <a:pt x="391956" y="58668"/>
                        <a:pt x="413051" y="58668"/>
                      </a:cubicBezTo>
                      <a:cubicBezTo>
                        <a:pt x="416407" y="59147"/>
                        <a:pt x="419762" y="59626"/>
                        <a:pt x="420722" y="59626"/>
                      </a:cubicBezTo>
                      <a:lnTo>
                        <a:pt x="453323" y="65379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2" y="50996"/>
                      </a:lnTo>
                      <a:lnTo>
                        <a:pt x="279768" y="61065"/>
                      </a:lnTo>
                      <a:cubicBezTo>
                        <a:pt x="220319" y="74968"/>
                        <a:pt x="211209" y="91269"/>
                        <a:pt x="278809" y="103255"/>
                      </a:cubicBezTo>
                      <a:cubicBezTo>
                        <a:pt x="419762" y="127706"/>
                        <a:pt x="556881" y="92228"/>
                        <a:pt x="636467" y="106131"/>
                      </a:cubicBezTo>
                      <a:cubicBezTo>
                        <a:pt x="666192" y="111405"/>
                        <a:pt x="657082" y="118117"/>
                        <a:pt x="633111" y="123391"/>
                      </a:cubicBezTo>
                      <a:cubicBezTo>
                        <a:pt x="595716" y="131541"/>
                        <a:pt x="564073" y="133460"/>
                        <a:pt x="559278" y="133460"/>
                      </a:cubicBezTo>
                      <a:cubicBezTo>
                        <a:pt x="546812" y="132021"/>
                        <a:pt x="534827" y="130583"/>
                        <a:pt x="532909" y="130103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7" y="133460"/>
                      </a:lnTo>
                      <a:lnTo>
                        <a:pt x="554484" y="151677"/>
                      </a:lnTo>
                      <a:cubicBezTo>
                        <a:pt x="557361" y="151677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7" y="136815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58BF78DA-E29D-44A7-8420-A72335F5BF0F}"/>
                    </a:ext>
                  </a:extLst>
                </p:cNvPr>
                <p:cNvSpPr/>
                <p:nvPr/>
              </p:nvSpPr>
              <p:spPr>
                <a:xfrm>
                  <a:off x="12928880" y="11546076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5 w 1106070"/>
                    <a:gd name="connsiteY2" fmla="*/ 182011 h 216355"/>
                    <a:gd name="connsiteX3" fmla="*/ 198495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901 h 216355"/>
                    <a:gd name="connsiteX6" fmla="*/ 862989 w 1106070"/>
                    <a:gd name="connsiteY6" fmla="*/ 39620 h 216355"/>
                    <a:gd name="connsiteX7" fmla="*/ 182673 w 1106070"/>
                    <a:gd name="connsiteY7" fmla="*/ 43934 h 216355"/>
                    <a:gd name="connsiteX8" fmla="*/ 243561 w 1106070"/>
                    <a:gd name="connsiteY8" fmla="*/ 177217 h 216355"/>
                    <a:gd name="connsiteX9" fmla="*/ 923877 w 1106070"/>
                    <a:gd name="connsiteY9" fmla="*/ 172901 h 216355"/>
                    <a:gd name="connsiteX10" fmla="*/ 923877 w 1106070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4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5" y="182011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532"/>
                        <a:pt x="-67112" y="77974"/>
                        <a:pt x="128497" y="34345"/>
                      </a:cubicBezTo>
                      <a:close/>
                      <a:moveTo>
                        <a:pt x="923877" y="172901"/>
                      </a:moveTo>
                      <a:cubicBezTo>
                        <a:pt x="1095036" y="135026"/>
                        <a:pt x="1067707" y="75097"/>
                        <a:pt x="862989" y="39620"/>
                      </a:cubicBezTo>
                      <a:cubicBezTo>
                        <a:pt x="658271" y="4141"/>
                        <a:pt x="353831" y="6059"/>
                        <a:pt x="182673" y="43934"/>
                      </a:cubicBezTo>
                      <a:cubicBezTo>
                        <a:pt x="11516" y="81809"/>
                        <a:pt x="38843" y="141738"/>
                        <a:pt x="243561" y="177217"/>
                      </a:cubicBezTo>
                      <a:cubicBezTo>
                        <a:pt x="448279" y="213174"/>
                        <a:pt x="752720" y="210777"/>
                        <a:pt x="923877" y="172901"/>
                      </a:cubicBezTo>
                      <a:lnTo>
                        <a:pt x="923877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611" name="Graphic 6">
                  <a:extLst>
                    <a:ext uri="{FF2B5EF4-FFF2-40B4-BE49-F238E27FC236}">
                      <a16:creationId xmlns:a16="http://schemas.microsoft.com/office/drawing/2014/main" id="{5E4CE51E-56D1-4CAA-8B7D-AEFEF042981D}"/>
                    </a:ext>
                  </a:extLst>
                </p:cNvPr>
                <p:cNvGrpSpPr/>
                <p:nvPr/>
              </p:nvGrpSpPr>
              <p:grpSpPr>
                <a:xfrm>
                  <a:off x="12998908" y="11561734"/>
                  <a:ext cx="964599" cy="162517"/>
                  <a:chOff x="12998908" y="11561734"/>
                  <a:chExt cx="964599" cy="162517"/>
                </a:xfrm>
                <a:solidFill>
                  <a:srgbClr val="F79A0F"/>
                </a:solidFill>
              </p:grpSpPr>
              <p:sp>
                <p:nvSpPr>
                  <p:cNvPr id="613" name="Freeform: Shape 612">
                    <a:extLst>
                      <a:ext uri="{FF2B5EF4-FFF2-40B4-BE49-F238E27FC236}">
                        <a16:creationId xmlns:a16="http://schemas.microsoft.com/office/drawing/2014/main" id="{1DD1BCA1-12AF-49A0-B0B6-E5836D1EBC68}"/>
                      </a:ext>
                    </a:extLst>
                  </p:cNvPr>
                  <p:cNvSpPr/>
                  <p:nvPr/>
                </p:nvSpPr>
                <p:spPr>
                  <a:xfrm>
                    <a:off x="13477841" y="11698841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8" y="7671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14" name="Freeform: Shape 613">
                    <a:extLst>
                      <a:ext uri="{FF2B5EF4-FFF2-40B4-BE49-F238E27FC236}">
                        <a16:creationId xmlns:a16="http://schemas.microsoft.com/office/drawing/2014/main" id="{57D99186-03A8-43F0-AD0C-BC0DF68A1FED}"/>
                      </a:ext>
                    </a:extLst>
                  </p:cNvPr>
                  <p:cNvSpPr/>
                  <p:nvPr/>
                </p:nvSpPr>
                <p:spPr>
                  <a:xfrm>
                    <a:off x="13225179" y="11611105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6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6" y="16301"/>
                          <a:pt x="52258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15" name="Freeform: Shape 614">
                    <a:extLst>
                      <a:ext uri="{FF2B5EF4-FFF2-40B4-BE49-F238E27FC236}">
                        <a16:creationId xmlns:a16="http://schemas.microsoft.com/office/drawing/2014/main" id="{4E725666-9AC0-4275-8EF3-4FFFCC4FEC1F}"/>
                      </a:ext>
                    </a:extLst>
                  </p:cNvPr>
                  <p:cNvSpPr/>
                  <p:nvPr/>
                </p:nvSpPr>
                <p:spPr>
                  <a:xfrm>
                    <a:off x="12998908" y="11561734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3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8" y="1428"/>
                          <a:pt x="593518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9" y="43618"/>
                          <a:pt x="792483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014"/>
                          <a:pt x="34978" y="57522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16" name="Freeform: Shape 615">
                    <a:extLst>
                      <a:ext uri="{FF2B5EF4-FFF2-40B4-BE49-F238E27FC236}">
                        <a16:creationId xmlns:a16="http://schemas.microsoft.com/office/drawing/2014/main" id="{1AA08495-403B-418C-B951-6B9201AA0A89}"/>
                      </a:ext>
                    </a:extLst>
                  </p:cNvPr>
                  <p:cNvSpPr/>
                  <p:nvPr/>
                </p:nvSpPr>
                <p:spPr>
                  <a:xfrm>
                    <a:off x="13242551" y="11655213"/>
                    <a:ext cx="417349" cy="29945"/>
                  </a:xfrm>
                  <a:custGeom>
                    <a:avLst/>
                    <a:gdLst>
                      <a:gd name="connsiteX0" fmla="*/ 46872 w 417349"/>
                      <a:gd name="connsiteY0" fmla="*/ 21095 h 29945"/>
                      <a:gd name="connsiteX1" fmla="*/ 404530 w 417349"/>
                      <a:gd name="connsiteY1" fmla="*/ 23972 h 29945"/>
                      <a:gd name="connsiteX2" fmla="*/ 413638 w 417349"/>
                      <a:gd name="connsiteY2" fmla="*/ 25889 h 29945"/>
                      <a:gd name="connsiteX3" fmla="*/ 398777 w 417349"/>
                      <a:gd name="connsiteY3" fmla="*/ 14383 h 29945"/>
                      <a:gd name="connsiteX4" fmla="*/ 41119 w 417349"/>
                      <a:gd name="connsiteY4" fmla="*/ 11506 h 29945"/>
                      <a:gd name="connsiteX5" fmla="*/ 367 w 417349"/>
                      <a:gd name="connsiteY5" fmla="*/ 0 h 29945"/>
                      <a:gd name="connsiteX6" fmla="*/ 46872 w 417349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49" h="29945">
                        <a:moveTo>
                          <a:pt x="46872" y="21095"/>
                        </a:moveTo>
                        <a:cubicBezTo>
                          <a:pt x="187826" y="45546"/>
                          <a:pt x="324943" y="10067"/>
                          <a:pt x="404530" y="23972"/>
                        </a:cubicBezTo>
                        <a:cubicBezTo>
                          <a:pt x="407885" y="24450"/>
                          <a:pt x="411241" y="25409"/>
                          <a:pt x="413638" y="25889"/>
                        </a:cubicBezTo>
                        <a:cubicBezTo>
                          <a:pt x="420830" y="22053"/>
                          <a:pt x="418433" y="17739"/>
                          <a:pt x="398777" y="14383"/>
                        </a:cubicBezTo>
                        <a:cubicBezTo>
                          <a:pt x="319190" y="479"/>
                          <a:pt x="181593" y="35958"/>
                          <a:pt x="41119" y="11506"/>
                        </a:cubicBezTo>
                        <a:cubicBezTo>
                          <a:pt x="20983" y="8150"/>
                          <a:pt x="7558" y="3835"/>
                          <a:pt x="367" y="0"/>
                        </a:cubicBezTo>
                        <a:cubicBezTo>
                          <a:pt x="-2509" y="7192"/>
                          <a:pt x="11394" y="14862"/>
                          <a:pt x="46872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17" name="Freeform: Shape 616">
                    <a:extLst>
                      <a:ext uri="{FF2B5EF4-FFF2-40B4-BE49-F238E27FC236}">
                        <a16:creationId xmlns:a16="http://schemas.microsoft.com/office/drawing/2014/main" id="{E182BEE9-1339-4F58-B07E-7C28D3066448}"/>
                      </a:ext>
                    </a:extLst>
                  </p:cNvPr>
                  <p:cNvSpPr/>
                  <p:nvPr/>
                </p:nvSpPr>
                <p:spPr>
                  <a:xfrm>
                    <a:off x="13714682" y="11671034"/>
                    <a:ext cx="46808" cy="24931"/>
                  </a:xfrm>
                  <a:custGeom>
                    <a:avLst/>
                    <a:gdLst>
                      <a:gd name="connsiteX0" fmla="*/ 40752 w 46808"/>
                      <a:gd name="connsiteY0" fmla="*/ 0 h 24931"/>
                      <a:gd name="connsiteX1" fmla="*/ 0 w 46808"/>
                      <a:gd name="connsiteY1" fmla="*/ 20616 h 24931"/>
                      <a:gd name="connsiteX2" fmla="*/ 23012 w 46808"/>
                      <a:gd name="connsiteY2" fmla="*/ 24931 h 24931"/>
                      <a:gd name="connsiteX3" fmla="*/ 40752 w 46808"/>
                      <a:gd name="connsiteY3" fmla="*/ 0 h 24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8" h="24931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2" y="24931"/>
                        </a:lnTo>
                        <a:cubicBezTo>
                          <a:pt x="46025" y="16780"/>
                          <a:pt x="53216" y="8151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18" name="Freeform: Shape 617">
                    <a:extLst>
                      <a:ext uri="{FF2B5EF4-FFF2-40B4-BE49-F238E27FC236}">
                        <a16:creationId xmlns:a16="http://schemas.microsoft.com/office/drawing/2014/main" id="{AA6EF147-B990-4789-A7D7-530692736BDD}"/>
                      </a:ext>
                    </a:extLst>
                  </p:cNvPr>
                  <p:cNvSpPr/>
                  <p:nvPr/>
                </p:nvSpPr>
                <p:spPr>
                  <a:xfrm>
                    <a:off x="13334595" y="11617817"/>
                    <a:ext cx="168656" cy="26847"/>
                  </a:xfrm>
                  <a:custGeom>
                    <a:avLst/>
                    <a:gdLst>
                      <a:gd name="connsiteX0" fmla="*/ 90988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0 w 168656"/>
                      <a:gd name="connsiteY2" fmla="*/ 11506 h 26847"/>
                      <a:gd name="connsiteX3" fmla="*/ 9484 w 168656"/>
                      <a:gd name="connsiteY3" fmla="*/ 26848 h 26847"/>
                      <a:gd name="connsiteX4" fmla="*/ 26743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3 w 168656"/>
                      <a:gd name="connsiteY7" fmla="*/ 20616 h 26847"/>
                      <a:gd name="connsiteX8" fmla="*/ 168656 w 168656"/>
                      <a:gd name="connsiteY8" fmla="*/ 12944 h 26847"/>
                      <a:gd name="connsiteX9" fmla="*/ 157150 w 168656"/>
                      <a:gd name="connsiteY9" fmla="*/ 0 h 26847"/>
                      <a:gd name="connsiteX10" fmla="*/ 123590 w 168656"/>
                      <a:gd name="connsiteY10" fmla="*/ 11027 h 26847"/>
                      <a:gd name="connsiteX11" fmla="*/ 90988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8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8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8" y="15822"/>
                          <a:pt x="67975" y="13903"/>
                          <a:pt x="89070" y="13903"/>
                        </a:cubicBezTo>
                        <a:cubicBezTo>
                          <a:pt x="92427" y="14383"/>
                          <a:pt x="95782" y="14862"/>
                          <a:pt x="96741" y="14862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90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id="{B579AD30-DEEB-427A-95D4-11CD4967D304}"/>
                    </a:ext>
                  </a:extLst>
                </p:cNvPr>
                <p:cNvSpPr/>
                <p:nvPr/>
              </p:nvSpPr>
              <p:spPr>
                <a:xfrm>
                  <a:off x="13225179" y="11600557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40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6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51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9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1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5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3" name="Graphic 6">
                <a:extLst>
                  <a:ext uri="{FF2B5EF4-FFF2-40B4-BE49-F238E27FC236}">
                    <a16:creationId xmlns:a16="http://schemas.microsoft.com/office/drawing/2014/main" id="{6E616513-A9BE-4D75-AEDE-829E1AA89777}"/>
                  </a:ext>
                </a:extLst>
              </p:cNvPr>
              <p:cNvGrpSpPr/>
              <p:nvPr/>
            </p:nvGrpSpPr>
            <p:grpSpPr>
              <a:xfrm>
                <a:off x="12890534" y="11436766"/>
                <a:ext cx="1110369" cy="315292"/>
                <a:chOff x="12890534" y="11436766"/>
                <a:chExt cx="1110369" cy="315292"/>
              </a:xfrm>
              <a:solidFill>
                <a:srgbClr val="000000"/>
              </a:solidFill>
            </p:grpSpPr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1F1647C6-687C-4755-BD9F-616CA80DF0A2}"/>
                    </a:ext>
                  </a:extLst>
                </p:cNvPr>
                <p:cNvSpPr/>
                <p:nvPr/>
              </p:nvSpPr>
              <p:spPr>
                <a:xfrm>
                  <a:off x="12890534" y="11450974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7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3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79 h 301084"/>
                    <a:gd name="connsiteX19" fmla="*/ 1098862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3 w 1110369"/>
                    <a:gd name="connsiteY40" fmla="*/ 95407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5 w 1110369"/>
                    <a:gd name="connsiteY78" fmla="*/ 20136 h 301084"/>
                    <a:gd name="connsiteX79" fmla="*/ 832776 w 1110369"/>
                    <a:gd name="connsiteY79" fmla="*/ 18697 h 301084"/>
                    <a:gd name="connsiteX80" fmla="*/ 831339 w 1110369"/>
                    <a:gd name="connsiteY80" fmla="*/ 18697 h 301084"/>
                    <a:gd name="connsiteX81" fmla="*/ 813599 w 1110369"/>
                    <a:gd name="connsiteY81" fmla="*/ 16300 h 301084"/>
                    <a:gd name="connsiteX82" fmla="*/ 811202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3 w 1110369"/>
                    <a:gd name="connsiteY114" fmla="*/ 1917 h 301084"/>
                    <a:gd name="connsiteX115" fmla="*/ 432449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3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2 h 301084"/>
                    <a:gd name="connsiteX132" fmla="*/ 257456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3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2 h 301084"/>
                    <a:gd name="connsiteX160" fmla="*/ 96845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3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1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4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5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69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6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1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5" y="218622"/>
                        <a:pt x="1098383" y="217662"/>
                      </a:cubicBezTo>
                      <a:cubicBezTo>
                        <a:pt x="1098862" y="217184"/>
                        <a:pt x="1099342" y="216704"/>
                        <a:pt x="1099822" y="216225"/>
                      </a:cubicBezTo>
                      <a:cubicBezTo>
                        <a:pt x="1100780" y="215265"/>
                        <a:pt x="1101259" y="214307"/>
                        <a:pt x="1101739" y="213828"/>
                      </a:cubicBezTo>
                      <a:cubicBezTo>
                        <a:pt x="1102219" y="213348"/>
                        <a:pt x="1102698" y="212868"/>
                        <a:pt x="1102698" y="212389"/>
                      </a:cubicBezTo>
                      <a:cubicBezTo>
                        <a:pt x="1103178" y="211431"/>
                        <a:pt x="1103656" y="210471"/>
                        <a:pt x="1104136" y="209992"/>
                      </a:cubicBezTo>
                      <a:cubicBezTo>
                        <a:pt x="1104616" y="209512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10" y="106914"/>
                        <a:pt x="1109410" y="107393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3" y="114105"/>
                      </a:cubicBezTo>
                      <a:cubicBezTo>
                        <a:pt x="1105575" y="114584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6" y="117461"/>
                        <a:pt x="1103178" y="117941"/>
                      </a:cubicBezTo>
                      <a:cubicBezTo>
                        <a:pt x="1102698" y="118420"/>
                        <a:pt x="1102219" y="118900"/>
                        <a:pt x="1101739" y="119379"/>
                      </a:cubicBezTo>
                      <a:cubicBezTo>
                        <a:pt x="1100780" y="120338"/>
                        <a:pt x="1099822" y="121297"/>
                        <a:pt x="1098862" y="122256"/>
                      </a:cubicBezTo>
                      <a:cubicBezTo>
                        <a:pt x="1098383" y="122736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9"/>
                        <a:pt x="1076809" y="137597"/>
                      </a:cubicBezTo>
                      <a:cubicBezTo>
                        <a:pt x="1074890" y="138556"/>
                        <a:pt x="1073453" y="139516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2"/>
                        <a:pt x="1044687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4"/>
                        <a:pt x="1040371" y="97325"/>
                        <a:pt x="1039893" y="95407"/>
                      </a:cubicBezTo>
                      <a:cubicBezTo>
                        <a:pt x="1039893" y="94928"/>
                        <a:pt x="1039413" y="94448"/>
                        <a:pt x="1039413" y="93969"/>
                      </a:cubicBezTo>
                      <a:cubicBezTo>
                        <a:pt x="1038933" y="93010"/>
                        <a:pt x="1038454" y="91572"/>
                        <a:pt x="1037974" y="90613"/>
                      </a:cubicBezTo>
                      <a:cubicBezTo>
                        <a:pt x="1037974" y="90134"/>
                        <a:pt x="1037495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7"/>
                        <a:pt x="1028385" y="78148"/>
                      </a:cubicBezTo>
                      <a:cubicBezTo>
                        <a:pt x="1026947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6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5"/>
                        <a:pt x="983319" y="54176"/>
                        <a:pt x="981401" y="53218"/>
                      </a:cubicBezTo>
                      <a:cubicBezTo>
                        <a:pt x="979483" y="52258"/>
                        <a:pt x="977086" y="51779"/>
                        <a:pt x="975169" y="50820"/>
                      </a:cubicBezTo>
                      <a:cubicBezTo>
                        <a:pt x="972772" y="49861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3"/>
                        <a:pt x="963183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5"/>
                        <a:pt x="929143" y="37396"/>
                      </a:cubicBezTo>
                      <a:cubicBezTo>
                        <a:pt x="927226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40" y="34040"/>
                        <a:pt x="911404" y="33080"/>
                      </a:cubicBezTo>
                      <a:cubicBezTo>
                        <a:pt x="909486" y="32602"/>
                        <a:pt x="907568" y="32122"/>
                        <a:pt x="905651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5"/>
                      </a:cubicBezTo>
                      <a:cubicBezTo>
                        <a:pt x="847159" y="20616"/>
                        <a:pt x="845242" y="20616"/>
                        <a:pt x="843325" y="20136"/>
                      </a:cubicBezTo>
                      <a:cubicBezTo>
                        <a:pt x="839968" y="19657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5" y="17739"/>
                        <a:pt x="819353" y="16780"/>
                        <a:pt x="813599" y="16300"/>
                      </a:cubicBezTo>
                      <a:cubicBezTo>
                        <a:pt x="812640" y="16300"/>
                        <a:pt x="812161" y="16300"/>
                        <a:pt x="811202" y="15822"/>
                      </a:cubicBezTo>
                      <a:cubicBezTo>
                        <a:pt x="804490" y="14863"/>
                        <a:pt x="797778" y="13903"/>
                        <a:pt x="790587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90" y="13424"/>
                        <a:pt x="787230" y="12944"/>
                        <a:pt x="785793" y="12944"/>
                      </a:cubicBezTo>
                      <a:cubicBezTo>
                        <a:pt x="779560" y="12466"/>
                        <a:pt x="773807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9" y="9589"/>
                        <a:pt x="748875" y="9109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4"/>
                        <a:pt x="700453" y="5274"/>
                      </a:cubicBezTo>
                      <a:cubicBezTo>
                        <a:pt x="689906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4" y="959"/>
                        <a:pt x="464572" y="959"/>
                      </a:cubicBezTo>
                      <a:cubicBezTo>
                        <a:pt x="461215" y="959"/>
                        <a:pt x="458339" y="959"/>
                        <a:pt x="454983" y="1439"/>
                      </a:cubicBezTo>
                      <a:cubicBezTo>
                        <a:pt x="449229" y="1439"/>
                        <a:pt x="442997" y="1917"/>
                        <a:pt x="437243" y="1917"/>
                      </a:cubicBezTo>
                      <a:cubicBezTo>
                        <a:pt x="435806" y="1917"/>
                        <a:pt x="433888" y="1917"/>
                        <a:pt x="432449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6"/>
                      </a:cubicBezTo>
                      <a:cubicBezTo>
                        <a:pt x="283346" y="12944"/>
                        <a:pt x="279990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7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1" y="16780"/>
                        <a:pt x="249785" y="17260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5"/>
                        <a:pt x="222458" y="21575"/>
                        <a:pt x="220540" y="22054"/>
                      </a:cubicBezTo>
                      <a:cubicBezTo>
                        <a:pt x="216704" y="22533"/>
                        <a:pt x="212869" y="23492"/>
                        <a:pt x="209034" y="24452"/>
                      </a:cubicBezTo>
                      <a:cubicBezTo>
                        <a:pt x="207115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1" y="25410"/>
                        <a:pt x="201842" y="25889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6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89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1"/>
                        <a:pt x="116983" y="49861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3"/>
                        <a:pt x="102120" y="57052"/>
                        <a:pt x="101640" y="57052"/>
                      </a:cubicBezTo>
                      <a:cubicBezTo>
                        <a:pt x="100202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5" y="72395"/>
                        <a:pt x="80545" y="72874"/>
                        <a:pt x="80065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8" y="76230"/>
                        <a:pt x="77668" y="76709"/>
                        <a:pt x="77189" y="77189"/>
                      </a:cubicBezTo>
                      <a:cubicBezTo>
                        <a:pt x="76709" y="78148"/>
                        <a:pt x="76231" y="78627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2" y="81984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6"/>
                        <a:pt x="65682" y="138556"/>
                        <a:pt x="63285" y="137597"/>
                      </a:cubicBezTo>
                      <a:cubicBezTo>
                        <a:pt x="59450" y="136159"/>
                        <a:pt x="56094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1" y="128009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6" y="120817"/>
                      </a:cubicBezTo>
                      <a:cubicBezTo>
                        <a:pt x="27327" y="119379"/>
                        <a:pt x="25410" y="118420"/>
                        <a:pt x="23493" y="116981"/>
                      </a:cubicBezTo>
                      <a:cubicBezTo>
                        <a:pt x="22533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39" y="112667"/>
                        <a:pt x="16301" y="111228"/>
                      </a:cubicBezTo>
                      <a:cubicBezTo>
                        <a:pt x="15822" y="110750"/>
                        <a:pt x="15342" y="110270"/>
                        <a:pt x="14863" y="109790"/>
                      </a:cubicBezTo>
                      <a:cubicBezTo>
                        <a:pt x="12944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0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9" y="213828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7" y="220060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7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9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4" y="247388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4" y="252183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1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3"/>
                        <a:pt x="187459" y="270400"/>
                        <a:pt x="193692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6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2" y="284304"/>
                        <a:pt x="287660" y="284304"/>
                        <a:pt x="288619" y="284783"/>
                      </a:cubicBezTo>
                      <a:cubicBezTo>
                        <a:pt x="296290" y="285743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5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1" y="297729"/>
                        <a:pt x="459778" y="298208"/>
                        <a:pt x="463133" y="298208"/>
                      </a:cubicBezTo>
                      <a:cubicBezTo>
                        <a:pt x="470804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3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4" y="300126"/>
                        <a:pt x="658743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2" y="298687"/>
                        <a:pt x="694700" y="298687"/>
                      </a:cubicBezTo>
                      <a:cubicBezTo>
                        <a:pt x="696138" y="298687"/>
                        <a:pt x="697097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4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0" y="291975"/>
                        <a:pt x="805449" y="291496"/>
                      </a:cubicBezTo>
                      <a:cubicBezTo>
                        <a:pt x="814559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4" y="284783"/>
                        <a:pt x="874008" y="284304"/>
                        <a:pt x="878322" y="283825"/>
                      </a:cubicBezTo>
                      <a:cubicBezTo>
                        <a:pt x="879282" y="283825"/>
                        <a:pt x="880241" y="283825"/>
                        <a:pt x="881199" y="283346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89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1" y="277113"/>
                        <a:pt x="922431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49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8"/>
                        <a:pt x="988592" y="263209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4" y="261291"/>
                        <a:pt x="996743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1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234" y="243553"/>
                        <a:pt x="1055713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1" y="239237"/>
                        <a:pt x="1067220" y="238758"/>
                      </a:cubicBezTo>
                      <a:cubicBezTo>
                        <a:pt x="1069137" y="237800"/>
                        <a:pt x="1071056" y="236840"/>
                        <a:pt x="1072493" y="235881"/>
                      </a:cubicBezTo>
                      <a:cubicBezTo>
                        <a:pt x="1073453" y="235402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2"/>
                        <a:pt x="1088315" y="226292"/>
                        <a:pt x="1088795" y="225814"/>
                      </a:cubicBezTo>
                      <a:cubicBezTo>
                        <a:pt x="1090233" y="224854"/>
                        <a:pt x="1091670" y="223417"/>
                        <a:pt x="1093109" y="222457"/>
                      </a:cubicBezTo>
                      <a:cubicBezTo>
                        <a:pt x="1094548" y="221498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565AF745-6460-4422-979C-9438A9C4DA25}"/>
                    </a:ext>
                  </a:extLst>
                </p:cNvPr>
                <p:cNvSpPr/>
                <p:nvPr/>
              </p:nvSpPr>
              <p:spPr>
                <a:xfrm>
                  <a:off x="12964846" y="11588571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2 h 163007"/>
                    <a:gd name="connsiteX6" fmla="*/ 17739 w 503885"/>
                    <a:gd name="connsiteY6" fmla="*/ 109311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5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4 h 163007"/>
                    <a:gd name="connsiteX14" fmla="*/ 80065 w 503885"/>
                    <a:gd name="connsiteY14" fmla="*/ 125133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7 h 163007"/>
                    <a:gd name="connsiteX18" fmla="*/ 120817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7 h 163007"/>
                    <a:gd name="connsiteX22" fmla="*/ 163966 w 503885"/>
                    <a:gd name="connsiteY22" fmla="*/ 139994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8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8 w 503885"/>
                    <a:gd name="connsiteY29" fmla="*/ 149104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40 h 163007"/>
                    <a:gd name="connsiteX34" fmla="*/ 306838 w 503885"/>
                    <a:gd name="connsiteY34" fmla="*/ 155337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7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2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9 h 163007"/>
                    <a:gd name="connsiteX44" fmla="*/ 458818 w 503885"/>
                    <a:gd name="connsiteY44" fmla="*/ 162529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3" y="105475"/>
                        <a:pt x="9589" y="106434"/>
                      </a:cubicBezTo>
                      <a:cubicBezTo>
                        <a:pt x="11507" y="106914"/>
                        <a:pt x="12944" y="107394"/>
                        <a:pt x="14863" y="108352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1"/>
                        <a:pt x="22054" y="110750"/>
                        <a:pt x="24452" y="111228"/>
                      </a:cubicBezTo>
                      <a:cubicBezTo>
                        <a:pt x="27807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90" y="116023"/>
                      </a:cubicBezTo>
                      <a:cubicBezTo>
                        <a:pt x="43629" y="116503"/>
                        <a:pt x="45546" y="116983"/>
                        <a:pt x="46985" y="117461"/>
                      </a:cubicBezTo>
                      <a:cubicBezTo>
                        <a:pt x="48902" y="117941"/>
                        <a:pt x="51299" y="118420"/>
                        <a:pt x="53218" y="118900"/>
                      </a:cubicBezTo>
                      <a:cubicBezTo>
                        <a:pt x="55615" y="119380"/>
                        <a:pt x="58012" y="119858"/>
                        <a:pt x="60409" y="120817"/>
                      </a:cubicBezTo>
                      <a:cubicBezTo>
                        <a:pt x="64724" y="121777"/>
                        <a:pt x="69039" y="122736"/>
                        <a:pt x="73834" y="123694"/>
                      </a:cubicBezTo>
                      <a:cubicBezTo>
                        <a:pt x="75751" y="124174"/>
                        <a:pt x="78148" y="124653"/>
                        <a:pt x="80065" y="125133"/>
                      </a:cubicBezTo>
                      <a:cubicBezTo>
                        <a:pt x="80545" y="125133"/>
                        <a:pt x="81025" y="125611"/>
                        <a:pt x="81984" y="125611"/>
                      </a:cubicBezTo>
                      <a:cubicBezTo>
                        <a:pt x="88217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600" y="129927"/>
                      </a:cubicBezTo>
                      <a:cubicBezTo>
                        <a:pt x="108352" y="130886"/>
                        <a:pt x="114585" y="132324"/>
                        <a:pt x="120817" y="133283"/>
                      </a:cubicBezTo>
                      <a:cubicBezTo>
                        <a:pt x="122256" y="133763"/>
                        <a:pt x="123694" y="133763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40" y="138557"/>
                      </a:cubicBezTo>
                      <a:cubicBezTo>
                        <a:pt x="156296" y="139036"/>
                        <a:pt x="160132" y="139516"/>
                        <a:pt x="163966" y="139994"/>
                      </a:cubicBezTo>
                      <a:cubicBezTo>
                        <a:pt x="164926" y="139994"/>
                        <a:pt x="166363" y="140474"/>
                        <a:pt x="167323" y="140474"/>
                      </a:cubicBezTo>
                      <a:cubicBezTo>
                        <a:pt x="171638" y="140954"/>
                        <a:pt x="175952" y="141913"/>
                        <a:pt x="180268" y="142392"/>
                      </a:cubicBezTo>
                      <a:cubicBezTo>
                        <a:pt x="184103" y="142871"/>
                        <a:pt x="187459" y="143351"/>
                        <a:pt x="191295" y="143830"/>
                      </a:cubicBezTo>
                      <a:cubicBezTo>
                        <a:pt x="195609" y="144310"/>
                        <a:pt x="199924" y="144789"/>
                        <a:pt x="204718" y="145269"/>
                      </a:cubicBezTo>
                      <a:cubicBezTo>
                        <a:pt x="207595" y="145749"/>
                        <a:pt x="210472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7" y="148624"/>
                        <a:pt x="239238" y="149104"/>
                      </a:cubicBezTo>
                      <a:cubicBezTo>
                        <a:pt x="240197" y="149104"/>
                        <a:pt x="241635" y="149583"/>
                        <a:pt x="242594" y="149583"/>
                      </a:cubicBezTo>
                      <a:cubicBezTo>
                        <a:pt x="251703" y="150543"/>
                        <a:pt x="260813" y="151502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40"/>
                      </a:cubicBezTo>
                      <a:cubicBezTo>
                        <a:pt x="285743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2"/>
                        <a:pt x="390260" y="160132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69"/>
                      </a:cubicBezTo>
                      <a:cubicBezTo>
                        <a:pt x="431012" y="162049"/>
                        <a:pt x="441559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9" y="162529"/>
                        <a:pt x="474639" y="163007"/>
                        <a:pt x="482790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97" name="Freeform: Shape 596">
                  <a:extLst>
                    <a:ext uri="{FF2B5EF4-FFF2-40B4-BE49-F238E27FC236}">
                      <a16:creationId xmlns:a16="http://schemas.microsoft.com/office/drawing/2014/main" id="{5DAA2704-27BA-4E31-94FF-A750E40AD51C}"/>
                    </a:ext>
                  </a:extLst>
                </p:cNvPr>
                <p:cNvSpPr/>
                <p:nvPr/>
              </p:nvSpPr>
              <p:spPr>
                <a:xfrm>
                  <a:off x="12964588" y="11450318"/>
                  <a:ext cx="966096" cy="188771"/>
                </a:xfrm>
                <a:custGeom>
                  <a:avLst/>
                  <a:gdLst>
                    <a:gd name="connsiteX0" fmla="*/ 112447 w 966096"/>
                    <a:gd name="connsiteY0" fmla="*/ 29903 h 188771"/>
                    <a:gd name="connsiteX1" fmla="*/ 792763 w 966096"/>
                    <a:gd name="connsiteY1" fmla="*/ 25587 h 188771"/>
                    <a:gd name="connsiteX2" fmla="*/ 853651 w 966096"/>
                    <a:gd name="connsiteY2" fmla="*/ 158870 h 188771"/>
                    <a:gd name="connsiteX3" fmla="*/ 173334 w 966096"/>
                    <a:gd name="connsiteY3" fmla="*/ 163184 h 188771"/>
                    <a:gd name="connsiteX4" fmla="*/ 112447 w 966096"/>
                    <a:gd name="connsiteY4" fmla="*/ 29903 h 188771"/>
                    <a:gd name="connsiteX5" fmla="*/ 709820 w 966096"/>
                    <a:gd name="connsiteY5" fmla="*/ 128665 h 188771"/>
                    <a:gd name="connsiteX6" fmla="*/ 697835 w 966096"/>
                    <a:gd name="connsiteY6" fmla="*/ 84558 h 188771"/>
                    <a:gd name="connsiteX7" fmla="*/ 347848 w 966096"/>
                    <a:gd name="connsiteY7" fmla="*/ 83119 h 188771"/>
                    <a:gd name="connsiteX8" fmla="*/ 350725 w 966096"/>
                    <a:gd name="connsiteY8" fmla="*/ 65860 h 188771"/>
                    <a:gd name="connsiteX9" fmla="*/ 413051 w 966096"/>
                    <a:gd name="connsiteY9" fmla="*/ 58669 h 188771"/>
                    <a:gd name="connsiteX10" fmla="*/ 420722 w 966096"/>
                    <a:gd name="connsiteY10" fmla="*/ 59627 h 188771"/>
                    <a:gd name="connsiteX11" fmla="*/ 453323 w 966096"/>
                    <a:gd name="connsiteY11" fmla="*/ 65380 h 188771"/>
                    <a:gd name="connsiteX12" fmla="*/ 492637 w 966096"/>
                    <a:gd name="connsiteY12" fmla="*/ 57709 h 188771"/>
                    <a:gd name="connsiteX13" fmla="*/ 407298 w 966096"/>
                    <a:gd name="connsiteY13" fmla="*/ 40450 h 188771"/>
                    <a:gd name="connsiteX14" fmla="*/ 313809 w 966096"/>
                    <a:gd name="connsiteY14" fmla="*/ 54353 h 188771"/>
                    <a:gd name="connsiteX15" fmla="*/ 260111 w 966096"/>
                    <a:gd name="connsiteY15" fmla="*/ 44286 h 188771"/>
                    <a:gd name="connsiteX16" fmla="*/ 226072 w 966096"/>
                    <a:gd name="connsiteY16" fmla="*/ 50997 h 188771"/>
                    <a:gd name="connsiteX17" fmla="*/ 279769 w 966096"/>
                    <a:gd name="connsiteY17" fmla="*/ 61066 h 188771"/>
                    <a:gd name="connsiteX18" fmla="*/ 278810 w 966096"/>
                    <a:gd name="connsiteY18" fmla="*/ 103255 h 188771"/>
                    <a:gd name="connsiteX19" fmla="*/ 636467 w 966096"/>
                    <a:gd name="connsiteY19" fmla="*/ 106132 h 188771"/>
                    <a:gd name="connsiteX20" fmla="*/ 633111 w 966096"/>
                    <a:gd name="connsiteY20" fmla="*/ 123392 h 188771"/>
                    <a:gd name="connsiteX21" fmla="*/ 559279 w 966096"/>
                    <a:gd name="connsiteY21" fmla="*/ 133460 h 188771"/>
                    <a:gd name="connsiteX22" fmla="*/ 532910 w 966096"/>
                    <a:gd name="connsiteY22" fmla="*/ 130104 h 188771"/>
                    <a:gd name="connsiteX23" fmla="*/ 505582 w 966096"/>
                    <a:gd name="connsiteY23" fmla="*/ 125789 h 188771"/>
                    <a:gd name="connsiteX24" fmla="*/ 466748 w 966096"/>
                    <a:gd name="connsiteY24" fmla="*/ 133460 h 188771"/>
                    <a:gd name="connsiteX25" fmla="*/ 554484 w 966096"/>
                    <a:gd name="connsiteY25" fmla="*/ 151678 h 188771"/>
                    <a:gd name="connsiteX26" fmla="*/ 675781 w 966096"/>
                    <a:gd name="connsiteY26" fmla="*/ 135857 h 188771"/>
                    <a:gd name="connsiteX27" fmla="*/ 719889 w 966096"/>
                    <a:gd name="connsiteY27" fmla="*/ 144007 h 188771"/>
                    <a:gd name="connsiteX28" fmla="*/ 754408 w 966096"/>
                    <a:gd name="connsiteY28" fmla="*/ 136815 h 188771"/>
                    <a:gd name="connsiteX29" fmla="*/ 709820 w 966096"/>
                    <a:gd name="connsiteY29" fmla="*/ 128665 h 188771"/>
                    <a:gd name="connsiteX30" fmla="*/ 70982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7" y="29903"/>
                      </a:moveTo>
                      <a:cubicBezTo>
                        <a:pt x="283604" y="-7973"/>
                        <a:pt x="588045" y="-10371"/>
                        <a:pt x="792763" y="25587"/>
                      </a:cubicBezTo>
                      <a:cubicBezTo>
                        <a:pt x="997481" y="61066"/>
                        <a:pt x="1024808" y="120995"/>
                        <a:pt x="853651" y="158870"/>
                      </a:cubicBezTo>
                      <a:cubicBezTo>
                        <a:pt x="682493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2" y="68257"/>
                        <a:pt x="112447" y="29903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1" y="97023"/>
                        <a:pt x="697835" y="84558"/>
                      </a:cubicBezTo>
                      <a:cubicBezTo>
                        <a:pt x="563114" y="61066"/>
                        <a:pt x="419763" y="96063"/>
                        <a:pt x="347848" y="83119"/>
                      </a:cubicBezTo>
                      <a:cubicBezTo>
                        <a:pt x="321959" y="78805"/>
                        <a:pt x="324835" y="71613"/>
                        <a:pt x="350725" y="65860"/>
                      </a:cubicBezTo>
                      <a:cubicBezTo>
                        <a:pt x="373258" y="60586"/>
                        <a:pt x="391956" y="58669"/>
                        <a:pt x="413051" y="58669"/>
                      </a:cubicBezTo>
                      <a:cubicBezTo>
                        <a:pt x="416407" y="59147"/>
                        <a:pt x="419763" y="59627"/>
                        <a:pt x="420722" y="59627"/>
                      </a:cubicBezTo>
                      <a:lnTo>
                        <a:pt x="453323" y="65380"/>
                      </a:lnTo>
                      <a:lnTo>
                        <a:pt x="492637" y="57709"/>
                      </a:lnTo>
                      <a:lnTo>
                        <a:pt x="407298" y="40450"/>
                      </a:lnTo>
                      <a:cubicBezTo>
                        <a:pt x="377094" y="44764"/>
                        <a:pt x="342575" y="49559"/>
                        <a:pt x="313809" y="54353"/>
                      </a:cubicBezTo>
                      <a:lnTo>
                        <a:pt x="260111" y="44286"/>
                      </a:lnTo>
                      <a:lnTo>
                        <a:pt x="226072" y="50997"/>
                      </a:lnTo>
                      <a:lnTo>
                        <a:pt x="279769" y="61066"/>
                      </a:lnTo>
                      <a:cubicBezTo>
                        <a:pt x="220319" y="74969"/>
                        <a:pt x="211209" y="91269"/>
                        <a:pt x="278810" y="103255"/>
                      </a:cubicBezTo>
                      <a:cubicBezTo>
                        <a:pt x="419763" y="127707"/>
                        <a:pt x="556881" y="92229"/>
                        <a:pt x="636467" y="106132"/>
                      </a:cubicBezTo>
                      <a:cubicBezTo>
                        <a:pt x="666193" y="111406"/>
                        <a:pt x="657083" y="118118"/>
                        <a:pt x="633111" y="123392"/>
                      </a:cubicBezTo>
                      <a:cubicBezTo>
                        <a:pt x="595715" y="131542"/>
                        <a:pt x="564073" y="133460"/>
                        <a:pt x="559279" y="133460"/>
                      </a:cubicBezTo>
                      <a:cubicBezTo>
                        <a:pt x="546813" y="132021"/>
                        <a:pt x="534827" y="130584"/>
                        <a:pt x="532910" y="130104"/>
                      </a:cubicBezTo>
                      <a:cubicBezTo>
                        <a:pt x="526197" y="129145"/>
                        <a:pt x="507020" y="125789"/>
                        <a:pt x="505582" y="125789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0" y="151678"/>
                        <a:pt x="614414" y="147843"/>
                        <a:pt x="675781" y="135857"/>
                      </a:cubicBezTo>
                      <a:lnTo>
                        <a:pt x="719889" y="144007"/>
                      </a:lnTo>
                      <a:lnTo>
                        <a:pt x="754408" y="136815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id="{DA07B5B9-0686-44AA-91A5-622D4C7D312B}"/>
                    </a:ext>
                  </a:extLst>
                </p:cNvPr>
                <p:cNvSpPr/>
                <p:nvPr/>
              </p:nvSpPr>
              <p:spPr>
                <a:xfrm>
                  <a:off x="12894361" y="11436766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4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4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39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6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4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1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3"/>
                        <a:pt x="-67112" y="77973"/>
                        <a:pt x="128497" y="34344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7"/>
                        <a:pt x="1067707" y="74617"/>
                        <a:pt x="862989" y="39139"/>
                      </a:cubicBezTo>
                      <a:cubicBezTo>
                        <a:pt x="658272" y="3661"/>
                        <a:pt x="353831" y="5578"/>
                        <a:pt x="182673" y="43454"/>
                      </a:cubicBezTo>
                      <a:cubicBezTo>
                        <a:pt x="11515" y="81329"/>
                        <a:pt x="38843" y="141258"/>
                        <a:pt x="243561" y="176736"/>
                      </a:cubicBezTo>
                      <a:cubicBezTo>
                        <a:pt x="448279" y="212693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99" name="Graphic 6">
                  <a:extLst>
                    <a:ext uri="{FF2B5EF4-FFF2-40B4-BE49-F238E27FC236}">
                      <a16:creationId xmlns:a16="http://schemas.microsoft.com/office/drawing/2014/main" id="{BC9F8BDB-FB77-4831-9718-C5D51659E626}"/>
                    </a:ext>
                  </a:extLst>
                </p:cNvPr>
                <p:cNvGrpSpPr/>
                <p:nvPr/>
              </p:nvGrpSpPr>
              <p:grpSpPr>
                <a:xfrm>
                  <a:off x="12964389" y="11451944"/>
                  <a:ext cx="964599" cy="162996"/>
                  <a:chOff x="12964389" y="11451944"/>
                  <a:chExt cx="964599" cy="162996"/>
                </a:xfrm>
                <a:solidFill>
                  <a:srgbClr val="F79A0F"/>
                </a:solidFill>
              </p:grpSpPr>
              <p:sp>
                <p:nvSpPr>
                  <p:cNvPr id="601" name="Freeform: Shape 600">
                    <a:extLst>
                      <a:ext uri="{FF2B5EF4-FFF2-40B4-BE49-F238E27FC236}">
                        <a16:creationId xmlns:a16="http://schemas.microsoft.com/office/drawing/2014/main" id="{CB9799D1-83AA-4DE9-98B4-B12F2006665D}"/>
                      </a:ext>
                    </a:extLst>
                  </p:cNvPr>
                  <p:cNvSpPr/>
                  <p:nvPr/>
                </p:nvSpPr>
                <p:spPr>
                  <a:xfrm>
                    <a:off x="13443322" y="11589530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7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40 h 25410"/>
                      <a:gd name="connsiteX7" fmla="*/ 287660 w 287660"/>
                      <a:gd name="connsiteY7" fmla="*/ 10548 h 25410"/>
                      <a:gd name="connsiteX8" fmla="*/ 259853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3"/>
                          <a:pt x="81984" y="15822"/>
                        </a:cubicBezTo>
                        <a:lnTo>
                          <a:pt x="21095" y="3357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40"/>
                        </a:lnTo>
                        <a:lnTo>
                          <a:pt x="287660" y="10548"/>
                        </a:lnTo>
                        <a:lnTo>
                          <a:pt x="259853" y="5274"/>
                        </a:lnTo>
                        <a:lnTo>
                          <a:pt x="247388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02" name="Freeform: Shape 601">
                    <a:extLst>
                      <a:ext uri="{FF2B5EF4-FFF2-40B4-BE49-F238E27FC236}">
                        <a16:creationId xmlns:a16="http://schemas.microsoft.com/office/drawing/2014/main" id="{4477C0C9-EFA8-4490-A205-27F09F4ED63F}"/>
                      </a:ext>
                    </a:extLst>
                  </p:cNvPr>
                  <p:cNvSpPr/>
                  <p:nvPr/>
                </p:nvSpPr>
                <p:spPr>
                  <a:xfrm>
                    <a:off x="13190660" y="11501315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4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5" y="16300"/>
                          <a:pt x="52258" y="14863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03" name="Freeform: Shape 602">
                    <a:extLst>
                      <a:ext uri="{FF2B5EF4-FFF2-40B4-BE49-F238E27FC236}">
                        <a16:creationId xmlns:a16="http://schemas.microsoft.com/office/drawing/2014/main" id="{F6CB87EA-6C2C-4164-944A-E4092A508A09}"/>
                      </a:ext>
                    </a:extLst>
                  </p:cNvPr>
                  <p:cNvSpPr/>
                  <p:nvPr/>
                </p:nvSpPr>
                <p:spPr>
                  <a:xfrm>
                    <a:off x="12964389" y="11451944"/>
                    <a:ext cx="964599" cy="104986"/>
                  </a:xfrm>
                  <a:custGeom>
                    <a:avLst/>
                    <a:gdLst>
                      <a:gd name="connsiteX0" fmla="*/ 117919 w 964599"/>
                      <a:gd name="connsiteY0" fmla="*/ 39303 h 104986"/>
                      <a:gd name="connsiteX1" fmla="*/ 798236 w 964599"/>
                      <a:gd name="connsiteY1" fmla="*/ 34988 h 104986"/>
                      <a:gd name="connsiteX2" fmla="*/ 964599 w 964599"/>
                      <a:gd name="connsiteY2" fmla="*/ 93000 h 104986"/>
                      <a:gd name="connsiteX3" fmla="*/ 792482 w 964599"/>
                      <a:gd name="connsiteY3" fmla="*/ 25400 h 104986"/>
                      <a:gd name="connsiteX4" fmla="*/ 112166 w 964599"/>
                      <a:gd name="connsiteY4" fmla="*/ 29714 h 104986"/>
                      <a:gd name="connsiteX5" fmla="*/ 7171 w 964599"/>
                      <a:gd name="connsiteY5" fmla="*/ 104986 h 104986"/>
                      <a:gd name="connsiteX6" fmla="*/ 117919 w 964599"/>
                      <a:gd name="connsiteY6" fmla="*/ 39303 h 10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6">
                        <a:moveTo>
                          <a:pt x="117919" y="39303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69"/>
                          <a:pt x="897957" y="43618"/>
                          <a:pt x="792482" y="25400"/>
                        </a:cubicBezTo>
                        <a:cubicBezTo>
                          <a:pt x="587764" y="-10078"/>
                          <a:pt x="283324" y="-8161"/>
                          <a:pt x="112166" y="29714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493"/>
                          <a:pt x="34977" y="57521"/>
                          <a:pt x="117919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04" name="Freeform: Shape 603">
                    <a:extLst>
                      <a:ext uri="{FF2B5EF4-FFF2-40B4-BE49-F238E27FC236}">
                        <a16:creationId xmlns:a16="http://schemas.microsoft.com/office/drawing/2014/main" id="{CB861C6E-E911-4C71-B5DC-E8F689115945}"/>
                      </a:ext>
                    </a:extLst>
                  </p:cNvPr>
                  <p:cNvSpPr/>
                  <p:nvPr/>
                </p:nvSpPr>
                <p:spPr>
                  <a:xfrm>
                    <a:off x="13208032" y="11545422"/>
                    <a:ext cx="417350" cy="29945"/>
                  </a:xfrm>
                  <a:custGeom>
                    <a:avLst/>
                    <a:gdLst>
                      <a:gd name="connsiteX0" fmla="*/ 46872 w 417350"/>
                      <a:gd name="connsiteY0" fmla="*/ 21096 h 29945"/>
                      <a:gd name="connsiteX1" fmla="*/ 404530 w 417350"/>
                      <a:gd name="connsiteY1" fmla="*/ 23972 h 29945"/>
                      <a:gd name="connsiteX2" fmla="*/ 413639 w 417350"/>
                      <a:gd name="connsiteY2" fmla="*/ 25890 h 29945"/>
                      <a:gd name="connsiteX3" fmla="*/ 398777 w 417350"/>
                      <a:gd name="connsiteY3" fmla="*/ 14383 h 29945"/>
                      <a:gd name="connsiteX4" fmla="*/ 41119 w 417350"/>
                      <a:gd name="connsiteY4" fmla="*/ 11507 h 29945"/>
                      <a:gd name="connsiteX5" fmla="*/ 367 w 417350"/>
                      <a:gd name="connsiteY5" fmla="*/ 0 h 29945"/>
                      <a:gd name="connsiteX6" fmla="*/ 46872 w 417350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50" h="29945">
                        <a:moveTo>
                          <a:pt x="46872" y="21096"/>
                        </a:moveTo>
                        <a:cubicBezTo>
                          <a:pt x="187826" y="45546"/>
                          <a:pt x="324943" y="10069"/>
                          <a:pt x="404530" y="23972"/>
                        </a:cubicBezTo>
                        <a:cubicBezTo>
                          <a:pt x="407886" y="24452"/>
                          <a:pt x="411241" y="25410"/>
                          <a:pt x="413639" y="25890"/>
                        </a:cubicBezTo>
                        <a:cubicBezTo>
                          <a:pt x="420830" y="22054"/>
                          <a:pt x="418433" y="17739"/>
                          <a:pt x="398777" y="14383"/>
                        </a:cubicBezTo>
                        <a:cubicBezTo>
                          <a:pt x="319190" y="480"/>
                          <a:pt x="181593" y="35958"/>
                          <a:pt x="41119" y="11507"/>
                        </a:cubicBezTo>
                        <a:cubicBezTo>
                          <a:pt x="20983" y="8150"/>
                          <a:pt x="7558" y="3836"/>
                          <a:pt x="367" y="0"/>
                        </a:cubicBezTo>
                        <a:cubicBezTo>
                          <a:pt x="-2510" y="7192"/>
                          <a:pt x="11394" y="14863"/>
                          <a:pt x="46872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05" name="Freeform: Shape 604">
                    <a:extLst>
                      <a:ext uri="{FF2B5EF4-FFF2-40B4-BE49-F238E27FC236}">
                        <a16:creationId xmlns:a16="http://schemas.microsoft.com/office/drawing/2014/main" id="{B83602ED-C587-4535-A5FF-2C1AAB0C76EF}"/>
                      </a:ext>
                    </a:extLst>
                  </p:cNvPr>
                  <p:cNvSpPr/>
                  <p:nvPr/>
                </p:nvSpPr>
                <p:spPr>
                  <a:xfrm>
                    <a:off x="13680161" y="11561724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5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5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767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606" name="Freeform: Shape 605">
                    <a:extLst>
                      <a:ext uri="{FF2B5EF4-FFF2-40B4-BE49-F238E27FC236}">
                        <a16:creationId xmlns:a16="http://schemas.microsoft.com/office/drawing/2014/main" id="{2246AE86-5E47-4DF7-BBD8-C10B7955BFF8}"/>
                      </a:ext>
                    </a:extLst>
                  </p:cNvPr>
                  <p:cNvSpPr/>
                  <p:nvPr/>
                </p:nvSpPr>
                <p:spPr>
                  <a:xfrm>
                    <a:off x="13300076" y="11508026"/>
                    <a:ext cx="168656" cy="26848"/>
                  </a:xfrm>
                  <a:custGeom>
                    <a:avLst/>
                    <a:gdLst>
                      <a:gd name="connsiteX0" fmla="*/ 90988 w 168656"/>
                      <a:gd name="connsiteY0" fmla="*/ 5274 h 26848"/>
                      <a:gd name="connsiteX1" fmla="*/ 83317 w 168656"/>
                      <a:gd name="connsiteY1" fmla="*/ 4316 h 26848"/>
                      <a:gd name="connsiteX2" fmla="*/ 20990 w 168656"/>
                      <a:gd name="connsiteY2" fmla="*/ 11507 h 26848"/>
                      <a:gd name="connsiteX3" fmla="*/ 9484 w 168656"/>
                      <a:gd name="connsiteY3" fmla="*/ 26849 h 26848"/>
                      <a:gd name="connsiteX4" fmla="*/ 26743 w 168656"/>
                      <a:gd name="connsiteY4" fmla="*/ 21096 h 26848"/>
                      <a:gd name="connsiteX5" fmla="*/ 89070 w 168656"/>
                      <a:gd name="connsiteY5" fmla="*/ 13904 h 26848"/>
                      <a:gd name="connsiteX6" fmla="*/ 96741 w 168656"/>
                      <a:gd name="connsiteY6" fmla="*/ 14863 h 26848"/>
                      <a:gd name="connsiteX7" fmla="*/ 129343 w 168656"/>
                      <a:gd name="connsiteY7" fmla="*/ 20616 h 26848"/>
                      <a:gd name="connsiteX8" fmla="*/ 168656 w 168656"/>
                      <a:gd name="connsiteY8" fmla="*/ 12946 h 26848"/>
                      <a:gd name="connsiteX9" fmla="*/ 157149 w 168656"/>
                      <a:gd name="connsiteY9" fmla="*/ 0 h 26848"/>
                      <a:gd name="connsiteX10" fmla="*/ 123589 w 168656"/>
                      <a:gd name="connsiteY10" fmla="*/ 11027 h 26848"/>
                      <a:gd name="connsiteX11" fmla="*/ 90988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8" y="5274"/>
                        </a:moveTo>
                        <a:cubicBezTo>
                          <a:pt x="89550" y="5274"/>
                          <a:pt x="86673" y="4794"/>
                          <a:pt x="83317" y="4316"/>
                        </a:cubicBezTo>
                        <a:cubicBezTo>
                          <a:pt x="62222" y="4794"/>
                          <a:pt x="44003" y="6713"/>
                          <a:pt x="20990" y="11507"/>
                        </a:cubicBezTo>
                        <a:cubicBezTo>
                          <a:pt x="-1543" y="16301"/>
                          <a:pt x="-6817" y="22534"/>
                          <a:pt x="9484" y="26849"/>
                        </a:cubicBezTo>
                        <a:cubicBezTo>
                          <a:pt x="12840" y="24931"/>
                          <a:pt x="18593" y="23013"/>
                          <a:pt x="26743" y="21096"/>
                        </a:cubicBezTo>
                        <a:cubicBezTo>
                          <a:pt x="49276" y="15822"/>
                          <a:pt x="67975" y="13904"/>
                          <a:pt x="89070" y="13904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3" y="20616"/>
                        </a:lnTo>
                        <a:lnTo>
                          <a:pt x="168656" y="12946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id="{4A041F18-2A9D-49B7-9A9C-597155A8BFBD}"/>
                    </a:ext>
                  </a:extLst>
                </p:cNvPr>
                <p:cNvSpPr/>
                <p:nvPr/>
              </p:nvSpPr>
              <p:spPr>
                <a:xfrm>
                  <a:off x="13190660" y="11490767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3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59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69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5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8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1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5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59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3" y="18697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4"/>
                        <a:pt x="307796" y="90134"/>
                      </a:cubicBezTo>
                      <a:cubicBezTo>
                        <a:pt x="309714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1"/>
                        <a:pt x="407997" y="83421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4" name="Graphic 6">
                <a:extLst>
                  <a:ext uri="{FF2B5EF4-FFF2-40B4-BE49-F238E27FC236}">
                    <a16:creationId xmlns:a16="http://schemas.microsoft.com/office/drawing/2014/main" id="{D91D882E-13BD-4902-B596-50D0D5849258}"/>
                  </a:ext>
                </a:extLst>
              </p:cNvPr>
              <p:cNvGrpSpPr/>
              <p:nvPr/>
            </p:nvGrpSpPr>
            <p:grpSpPr>
              <a:xfrm>
                <a:off x="12900603" y="11318825"/>
                <a:ext cx="1110376" cy="315292"/>
                <a:chOff x="12900603" y="11318825"/>
                <a:chExt cx="1110376" cy="315292"/>
              </a:xfrm>
              <a:solidFill>
                <a:srgbClr val="000000"/>
              </a:solidFill>
            </p:grpSpPr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id="{480116F0-1D35-42EB-9008-D18629C33BEC}"/>
                    </a:ext>
                  </a:extLst>
                </p:cNvPr>
                <p:cNvSpPr/>
                <p:nvPr/>
              </p:nvSpPr>
              <p:spPr>
                <a:xfrm>
                  <a:off x="12900603" y="11333033"/>
                  <a:ext cx="1110367" cy="301084"/>
                </a:xfrm>
                <a:custGeom>
                  <a:avLst/>
                  <a:gdLst>
                    <a:gd name="connsiteX0" fmla="*/ 1095506 w 1110367"/>
                    <a:gd name="connsiteY0" fmla="*/ 220540 h 301084"/>
                    <a:gd name="connsiteX1" fmla="*/ 1098382 w 1110367"/>
                    <a:gd name="connsiteY1" fmla="*/ 217664 h 301084"/>
                    <a:gd name="connsiteX2" fmla="*/ 1099821 w 1110367"/>
                    <a:gd name="connsiteY2" fmla="*/ 216225 h 301084"/>
                    <a:gd name="connsiteX3" fmla="*/ 1101739 w 1110367"/>
                    <a:gd name="connsiteY3" fmla="*/ 213828 h 301084"/>
                    <a:gd name="connsiteX4" fmla="*/ 1102698 w 1110367"/>
                    <a:gd name="connsiteY4" fmla="*/ 212389 h 301084"/>
                    <a:gd name="connsiteX5" fmla="*/ 1104136 w 1110367"/>
                    <a:gd name="connsiteY5" fmla="*/ 209992 h 301084"/>
                    <a:gd name="connsiteX6" fmla="*/ 1105095 w 1110367"/>
                    <a:gd name="connsiteY6" fmla="*/ 208554 h 301084"/>
                    <a:gd name="connsiteX7" fmla="*/ 1106053 w 1110367"/>
                    <a:gd name="connsiteY7" fmla="*/ 205678 h 301084"/>
                    <a:gd name="connsiteX8" fmla="*/ 1106533 w 1110367"/>
                    <a:gd name="connsiteY8" fmla="*/ 204239 h 301084"/>
                    <a:gd name="connsiteX9" fmla="*/ 1107012 w 1110367"/>
                    <a:gd name="connsiteY9" fmla="*/ 199925 h 301084"/>
                    <a:gd name="connsiteX10" fmla="*/ 1110368 w 1110367"/>
                    <a:gd name="connsiteY10" fmla="*/ 101641 h 301084"/>
                    <a:gd name="connsiteX11" fmla="*/ 1109889 w 1110367"/>
                    <a:gd name="connsiteY11" fmla="*/ 105955 h 301084"/>
                    <a:gd name="connsiteX12" fmla="*/ 1109409 w 1110367"/>
                    <a:gd name="connsiteY12" fmla="*/ 107394 h 301084"/>
                    <a:gd name="connsiteX13" fmla="*/ 1108451 w 1110367"/>
                    <a:gd name="connsiteY13" fmla="*/ 110270 h 301084"/>
                    <a:gd name="connsiteX14" fmla="*/ 1107492 w 1110367"/>
                    <a:gd name="connsiteY14" fmla="*/ 111708 h 301084"/>
                    <a:gd name="connsiteX15" fmla="*/ 1106053 w 1110367"/>
                    <a:gd name="connsiteY15" fmla="*/ 114105 h 301084"/>
                    <a:gd name="connsiteX16" fmla="*/ 1105095 w 1110367"/>
                    <a:gd name="connsiteY16" fmla="*/ 115544 h 301084"/>
                    <a:gd name="connsiteX17" fmla="*/ 1103176 w 1110367"/>
                    <a:gd name="connsiteY17" fmla="*/ 117941 h 301084"/>
                    <a:gd name="connsiteX18" fmla="*/ 1101739 w 1110367"/>
                    <a:gd name="connsiteY18" fmla="*/ 119380 h 301084"/>
                    <a:gd name="connsiteX19" fmla="*/ 1098862 w 1110367"/>
                    <a:gd name="connsiteY19" fmla="*/ 122256 h 301084"/>
                    <a:gd name="connsiteX20" fmla="*/ 1097423 w 1110367"/>
                    <a:gd name="connsiteY20" fmla="*/ 123694 h 301084"/>
                    <a:gd name="connsiteX21" fmla="*/ 1093109 w 1110367"/>
                    <a:gd name="connsiteY21" fmla="*/ 127050 h 301084"/>
                    <a:gd name="connsiteX22" fmla="*/ 1092150 w 1110367"/>
                    <a:gd name="connsiteY22" fmla="*/ 128010 h 301084"/>
                    <a:gd name="connsiteX23" fmla="*/ 1085917 w 1110367"/>
                    <a:gd name="connsiteY23" fmla="*/ 132324 h 301084"/>
                    <a:gd name="connsiteX24" fmla="*/ 1084479 w 1110367"/>
                    <a:gd name="connsiteY24" fmla="*/ 133283 h 301084"/>
                    <a:gd name="connsiteX25" fmla="*/ 1079205 w 1110367"/>
                    <a:gd name="connsiteY25" fmla="*/ 136160 h 301084"/>
                    <a:gd name="connsiteX26" fmla="*/ 1076808 w 1110367"/>
                    <a:gd name="connsiteY26" fmla="*/ 137598 h 301084"/>
                    <a:gd name="connsiteX27" fmla="*/ 1071534 w 1110367"/>
                    <a:gd name="connsiteY27" fmla="*/ 140474 h 301084"/>
                    <a:gd name="connsiteX28" fmla="*/ 1068657 w 1110367"/>
                    <a:gd name="connsiteY28" fmla="*/ 141913 h 301084"/>
                    <a:gd name="connsiteX29" fmla="*/ 1061466 w 1110367"/>
                    <a:gd name="connsiteY29" fmla="*/ 144790 h 301084"/>
                    <a:gd name="connsiteX30" fmla="*/ 1060027 w 1110367"/>
                    <a:gd name="connsiteY30" fmla="*/ 145269 h 301084"/>
                    <a:gd name="connsiteX31" fmla="*/ 1058110 w 1110367"/>
                    <a:gd name="connsiteY31" fmla="*/ 146227 h 301084"/>
                    <a:gd name="connsiteX32" fmla="*/ 1047563 w 1110367"/>
                    <a:gd name="connsiteY32" fmla="*/ 150063 h 301084"/>
                    <a:gd name="connsiteX33" fmla="*/ 1043247 w 1110367"/>
                    <a:gd name="connsiteY33" fmla="*/ 151502 h 301084"/>
                    <a:gd name="connsiteX34" fmla="*/ 1038933 w 1110367"/>
                    <a:gd name="connsiteY34" fmla="*/ 152940 h 301084"/>
                    <a:gd name="connsiteX35" fmla="*/ 1040371 w 1110367"/>
                    <a:gd name="connsiteY35" fmla="*/ 100202 h 301084"/>
                    <a:gd name="connsiteX36" fmla="*/ 1040371 w 1110367"/>
                    <a:gd name="connsiteY36" fmla="*/ 100202 h 301084"/>
                    <a:gd name="connsiteX37" fmla="*/ 1040371 w 1110367"/>
                    <a:gd name="connsiteY37" fmla="*/ 100202 h 301084"/>
                    <a:gd name="connsiteX38" fmla="*/ 1040371 w 1110367"/>
                    <a:gd name="connsiteY38" fmla="*/ 100202 h 301084"/>
                    <a:gd name="connsiteX39" fmla="*/ 1040371 w 1110367"/>
                    <a:gd name="connsiteY39" fmla="*/ 100202 h 301084"/>
                    <a:gd name="connsiteX40" fmla="*/ 1039891 w 1110367"/>
                    <a:gd name="connsiteY40" fmla="*/ 95408 h 301084"/>
                    <a:gd name="connsiteX41" fmla="*/ 1039413 w 1110367"/>
                    <a:gd name="connsiteY41" fmla="*/ 93969 h 301084"/>
                    <a:gd name="connsiteX42" fmla="*/ 1037974 w 1110367"/>
                    <a:gd name="connsiteY42" fmla="*/ 90614 h 301084"/>
                    <a:gd name="connsiteX43" fmla="*/ 1037015 w 1110367"/>
                    <a:gd name="connsiteY43" fmla="*/ 89175 h 301084"/>
                    <a:gd name="connsiteX44" fmla="*/ 1034618 w 1110367"/>
                    <a:gd name="connsiteY44" fmla="*/ 85339 h 301084"/>
                    <a:gd name="connsiteX45" fmla="*/ 1034138 w 1110367"/>
                    <a:gd name="connsiteY45" fmla="*/ 84381 h 301084"/>
                    <a:gd name="connsiteX46" fmla="*/ 1029824 w 1110367"/>
                    <a:gd name="connsiteY46" fmla="*/ 79586 h 301084"/>
                    <a:gd name="connsiteX47" fmla="*/ 1028385 w 1110367"/>
                    <a:gd name="connsiteY47" fmla="*/ 78148 h 301084"/>
                    <a:gd name="connsiteX48" fmla="*/ 1024070 w 1110367"/>
                    <a:gd name="connsiteY48" fmla="*/ 74792 h 301084"/>
                    <a:gd name="connsiteX49" fmla="*/ 1022153 w 1110367"/>
                    <a:gd name="connsiteY49" fmla="*/ 73354 h 301084"/>
                    <a:gd name="connsiteX50" fmla="*/ 1016878 w 1110367"/>
                    <a:gd name="connsiteY50" fmla="*/ 69998 h 301084"/>
                    <a:gd name="connsiteX51" fmla="*/ 1014961 w 1110367"/>
                    <a:gd name="connsiteY51" fmla="*/ 69039 h 301084"/>
                    <a:gd name="connsiteX52" fmla="*/ 1014481 w 1110367"/>
                    <a:gd name="connsiteY52" fmla="*/ 68559 h 301084"/>
                    <a:gd name="connsiteX53" fmla="*/ 1012564 w 1110367"/>
                    <a:gd name="connsiteY53" fmla="*/ 67601 h 301084"/>
                    <a:gd name="connsiteX54" fmla="*/ 1004892 w 1110367"/>
                    <a:gd name="connsiteY54" fmla="*/ 63286 h 301084"/>
                    <a:gd name="connsiteX55" fmla="*/ 1001058 w 1110367"/>
                    <a:gd name="connsiteY55" fmla="*/ 61368 h 301084"/>
                    <a:gd name="connsiteX56" fmla="*/ 992428 w 1110367"/>
                    <a:gd name="connsiteY56" fmla="*/ 57532 h 301084"/>
                    <a:gd name="connsiteX57" fmla="*/ 989551 w 1110367"/>
                    <a:gd name="connsiteY57" fmla="*/ 56573 h 301084"/>
                    <a:gd name="connsiteX58" fmla="*/ 987634 w 1110367"/>
                    <a:gd name="connsiteY58" fmla="*/ 55615 h 301084"/>
                    <a:gd name="connsiteX59" fmla="*/ 981401 w 1110367"/>
                    <a:gd name="connsiteY59" fmla="*/ 53218 h 301084"/>
                    <a:gd name="connsiteX60" fmla="*/ 975168 w 1110367"/>
                    <a:gd name="connsiteY60" fmla="*/ 50820 h 301084"/>
                    <a:gd name="connsiteX61" fmla="*/ 967976 w 1110367"/>
                    <a:gd name="connsiteY61" fmla="*/ 48423 h 301084"/>
                    <a:gd name="connsiteX62" fmla="*/ 963182 w 1110367"/>
                    <a:gd name="connsiteY62" fmla="*/ 46985 h 301084"/>
                    <a:gd name="connsiteX63" fmla="*/ 960306 w 1110367"/>
                    <a:gd name="connsiteY63" fmla="*/ 46026 h 301084"/>
                    <a:gd name="connsiteX64" fmla="*/ 954552 w 1110367"/>
                    <a:gd name="connsiteY64" fmla="*/ 44109 h 301084"/>
                    <a:gd name="connsiteX65" fmla="*/ 945923 w 1110367"/>
                    <a:gd name="connsiteY65" fmla="*/ 41712 h 301084"/>
                    <a:gd name="connsiteX66" fmla="*/ 939210 w 1110367"/>
                    <a:gd name="connsiteY66" fmla="*/ 39793 h 301084"/>
                    <a:gd name="connsiteX67" fmla="*/ 934896 w 1110367"/>
                    <a:gd name="connsiteY67" fmla="*/ 38835 h 301084"/>
                    <a:gd name="connsiteX68" fmla="*/ 929143 w 1110367"/>
                    <a:gd name="connsiteY68" fmla="*/ 37396 h 301084"/>
                    <a:gd name="connsiteX69" fmla="*/ 922910 w 1110367"/>
                    <a:gd name="connsiteY69" fmla="*/ 35958 h 301084"/>
                    <a:gd name="connsiteX70" fmla="*/ 911403 w 1110367"/>
                    <a:gd name="connsiteY70" fmla="*/ 33082 h 301084"/>
                    <a:gd name="connsiteX71" fmla="*/ 905650 w 1110367"/>
                    <a:gd name="connsiteY71" fmla="*/ 31643 h 301084"/>
                    <a:gd name="connsiteX72" fmla="*/ 904211 w 1110367"/>
                    <a:gd name="connsiteY72" fmla="*/ 31163 h 301084"/>
                    <a:gd name="connsiteX73" fmla="*/ 887431 w 1110367"/>
                    <a:gd name="connsiteY73" fmla="*/ 27807 h 301084"/>
                    <a:gd name="connsiteX74" fmla="*/ 885994 w 1110367"/>
                    <a:gd name="connsiteY74" fmla="*/ 27329 h 301084"/>
                    <a:gd name="connsiteX75" fmla="*/ 870172 w 1110367"/>
                    <a:gd name="connsiteY75" fmla="*/ 24452 h 301084"/>
                    <a:gd name="connsiteX76" fmla="*/ 866337 w 1110367"/>
                    <a:gd name="connsiteY76" fmla="*/ 23972 h 301084"/>
                    <a:gd name="connsiteX77" fmla="*/ 849076 w 1110367"/>
                    <a:gd name="connsiteY77" fmla="*/ 21096 h 301084"/>
                    <a:gd name="connsiteX78" fmla="*/ 843324 w 1110367"/>
                    <a:gd name="connsiteY78" fmla="*/ 20137 h 301084"/>
                    <a:gd name="connsiteX79" fmla="*/ 832776 w 1110367"/>
                    <a:gd name="connsiteY79" fmla="*/ 18699 h 301084"/>
                    <a:gd name="connsiteX80" fmla="*/ 831338 w 1110367"/>
                    <a:gd name="connsiteY80" fmla="*/ 18699 h 301084"/>
                    <a:gd name="connsiteX81" fmla="*/ 813599 w 1110367"/>
                    <a:gd name="connsiteY81" fmla="*/ 16301 h 301084"/>
                    <a:gd name="connsiteX82" fmla="*/ 811202 w 1110367"/>
                    <a:gd name="connsiteY82" fmla="*/ 15822 h 301084"/>
                    <a:gd name="connsiteX83" fmla="*/ 790586 w 1110367"/>
                    <a:gd name="connsiteY83" fmla="*/ 13424 h 301084"/>
                    <a:gd name="connsiteX84" fmla="*/ 789627 w 1110367"/>
                    <a:gd name="connsiteY84" fmla="*/ 13424 h 301084"/>
                    <a:gd name="connsiteX85" fmla="*/ 785791 w 1110367"/>
                    <a:gd name="connsiteY85" fmla="*/ 12946 h 301084"/>
                    <a:gd name="connsiteX86" fmla="*/ 767573 w 1110367"/>
                    <a:gd name="connsiteY86" fmla="*/ 11027 h 301084"/>
                    <a:gd name="connsiteX87" fmla="*/ 759903 w 1110367"/>
                    <a:gd name="connsiteY87" fmla="*/ 10069 h 301084"/>
                    <a:gd name="connsiteX88" fmla="*/ 743601 w 1110367"/>
                    <a:gd name="connsiteY88" fmla="*/ 8630 h 301084"/>
                    <a:gd name="connsiteX89" fmla="*/ 738807 w 1110367"/>
                    <a:gd name="connsiteY89" fmla="*/ 8151 h 301084"/>
                    <a:gd name="connsiteX90" fmla="*/ 736410 w 1110367"/>
                    <a:gd name="connsiteY90" fmla="*/ 8151 h 301084"/>
                    <a:gd name="connsiteX91" fmla="*/ 706206 w 1110367"/>
                    <a:gd name="connsiteY91" fmla="*/ 5754 h 301084"/>
                    <a:gd name="connsiteX92" fmla="*/ 700452 w 1110367"/>
                    <a:gd name="connsiteY92" fmla="*/ 5274 h 301084"/>
                    <a:gd name="connsiteX93" fmla="*/ 668810 w 1110367"/>
                    <a:gd name="connsiteY93" fmla="*/ 3357 h 301084"/>
                    <a:gd name="connsiteX94" fmla="*/ 668330 w 1110367"/>
                    <a:gd name="connsiteY94" fmla="*/ 3357 h 301084"/>
                    <a:gd name="connsiteX95" fmla="*/ 665454 w 1110367"/>
                    <a:gd name="connsiteY95" fmla="*/ 3357 h 301084"/>
                    <a:gd name="connsiteX96" fmla="*/ 642441 w 1110367"/>
                    <a:gd name="connsiteY96" fmla="*/ 2397 h 301084"/>
                    <a:gd name="connsiteX97" fmla="*/ 634770 w 1110367"/>
                    <a:gd name="connsiteY97" fmla="*/ 1918 h 301084"/>
                    <a:gd name="connsiteX98" fmla="*/ 612717 w 1110367"/>
                    <a:gd name="connsiteY98" fmla="*/ 960 h 301084"/>
                    <a:gd name="connsiteX99" fmla="*/ 607922 w 1110367"/>
                    <a:gd name="connsiteY99" fmla="*/ 960 h 301084"/>
                    <a:gd name="connsiteX100" fmla="*/ 581553 w 1110367"/>
                    <a:gd name="connsiteY100" fmla="*/ 480 h 301084"/>
                    <a:gd name="connsiteX101" fmla="*/ 574841 w 1110367"/>
                    <a:gd name="connsiteY101" fmla="*/ 480 h 301084"/>
                    <a:gd name="connsiteX102" fmla="*/ 554225 w 1110367"/>
                    <a:gd name="connsiteY102" fmla="*/ 0 h 301084"/>
                    <a:gd name="connsiteX103" fmla="*/ 547033 w 1110367"/>
                    <a:gd name="connsiteY103" fmla="*/ 0 h 301084"/>
                    <a:gd name="connsiteX104" fmla="*/ 542719 w 1110367"/>
                    <a:gd name="connsiteY104" fmla="*/ 0 h 301084"/>
                    <a:gd name="connsiteX105" fmla="*/ 542719 w 1110367"/>
                    <a:gd name="connsiteY105" fmla="*/ 0 h 301084"/>
                    <a:gd name="connsiteX106" fmla="*/ 542719 w 1110367"/>
                    <a:gd name="connsiteY106" fmla="*/ 0 h 301084"/>
                    <a:gd name="connsiteX107" fmla="*/ 542719 w 1110367"/>
                    <a:gd name="connsiteY107" fmla="*/ 0 h 301084"/>
                    <a:gd name="connsiteX108" fmla="*/ 526419 w 1110367"/>
                    <a:gd name="connsiteY108" fmla="*/ 0 h 301084"/>
                    <a:gd name="connsiteX109" fmla="*/ 519227 w 1110367"/>
                    <a:gd name="connsiteY109" fmla="*/ 0 h 301084"/>
                    <a:gd name="connsiteX110" fmla="*/ 491898 w 1110367"/>
                    <a:gd name="connsiteY110" fmla="*/ 480 h 301084"/>
                    <a:gd name="connsiteX111" fmla="*/ 485667 w 1110367"/>
                    <a:gd name="connsiteY111" fmla="*/ 480 h 301084"/>
                    <a:gd name="connsiteX112" fmla="*/ 464571 w 1110367"/>
                    <a:gd name="connsiteY112" fmla="*/ 960 h 301084"/>
                    <a:gd name="connsiteX113" fmla="*/ 454982 w 1110367"/>
                    <a:gd name="connsiteY113" fmla="*/ 1439 h 301084"/>
                    <a:gd name="connsiteX114" fmla="*/ 437243 w 1110367"/>
                    <a:gd name="connsiteY114" fmla="*/ 1918 h 301084"/>
                    <a:gd name="connsiteX115" fmla="*/ 432449 w 1110367"/>
                    <a:gd name="connsiteY115" fmla="*/ 1918 h 301084"/>
                    <a:gd name="connsiteX116" fmla="*/ 428135 w 1110367"/>
                    <a:gd name="connsiteY116" fmla="*/ 1918 h 301084"/>
                    <a:gd name="connsiteX117" fmla="*/ 398889 w 1110367"/>
                    <a:gd name="connsiteY117" fmla="*/ 3357 h 301084"/>
                    <a:gd name="connsiteX118" fmla="*/ 396012 w 1110367"/>
                    <a:gd name="connsiteY118" fmla="*/ 3357 h 301084"/>
                    <a:gd name="connsiteX119" fmla="*/ 365328 w 1110367"/>
                    <a:gd name="connsiteY119" fmla="*/ 5274 h 301084"/>
                    <a:gd name="connsiteX120" fmla="*/ 361972 w 1110367"/>
                    <a:gd name="connsiteY120" fmla="*/ 5274 h 301084"/>
                    <a:gd name="connsiteX121" fmla="*/ 356220 w 1110367"/>
                    <a:gd name="connsiteY121" fmla="*/ 5754 h 301084"/>
                    <a:gd name="connsiteX122" fmla="*/ 341837 w 1110367"/>
                    <a:gd name="connsiteY122" fmla="*/ 6713 h 301084"/>
                    <a:gd name="connsiteX123" fmla="*/ 331768 w 1110367"/>
                    <a:gd name="connsiteY123" fmla="*/ 7671 h 301084"/>
                    <a:gd name="connsiteX124" fmla="*/ 317865 w 1110367"/>
                    <a:gd name="connsiteY124" fmla="*/ 9110 h 301084"/>
                    <a:gd name="connsiteX125" fmla="*/ 311632 w 1110367"/>
                    <a:gd name="connsiteY125" fmla="*/ 9589 h 301084"/>
                    <a:gd name="connsiteX126" fmla="*/ 307796 w 1110367"/>
                    <a:gd name="connsiteY126" fmla="*/ 10069 h 301084"/>
                    <a:gd name="connsiteX127" fmla="*/ 297728 w 1110367"/>
                    <a:gd name="connsiteY127" fmla="*/ 11027 h 301084"/>
                    <a:gd name="connsiteX128" fmla="*/ 286702 w 1110367"/>
                    <a:gd name="connsiteY128" fmla="*/ 12466 h 301084"/>
                    <a:gd name="connsiteX129" fmla="*/ 276633 w 1110367"/>
                    <a:gd name="connsiteY129" fmla="*/ 13904 h 301084"/>
                    <a:gd name="connsiteX130" fmla="*/ 269921 w 1110367"/>
                    <a:gd name="connsiteY130" fmla="*/ 14863 h 301084"/>
                    <a:gd name="connsiteX131" fmla="*/ 265606 w 1110367"/>
                    <a:gd name="connsiteY131" fmla="*/ 15343 h 301084"/>
                    <a:gd name="connsiteX132" fmla="*/ 257456 w 1110367"/>
                    <a:gd name="connsiteY132" fmla="*/ 16301 h 301084"/>
                    <a:gd name="connsiteX133" fmla="*/ 245950 w 1110367"/>
                    <a:gd name="connsiteY133" fmla="*/ 17740 h 301084"/>
                    <a:gd name="connsiteX134" fmla="*/ 238278 w 1110367"/>
                    <a:gd name="connsiteY134" fmla="*/ 19177 h 301084"/>
                    <a:gd name="connsiteX135" fmla="*/ 233964 w 1110367"/>
                    <a:gd name="connsiteY135" fmla="*/ 19657 h 301084"/>
                    <a:gd name="connsiteX136" fmla="*/ 227251 w 1110367"/>
                    <a:gd name="connsiteY136" fmla="*/ 20616 h 301084"/>
                    <a:gd name="connsiteX137" fmla="*/ 220540 w 1110367"/>
                    <a:gd name="connsiteY137" fmla="*/ 22054 h 301084"/>
                    <a:gd name="connsiteX138" fmla="*/ 209032 w 1110367"/>
                    <a:gd name="connsiteY138" fmla="*/ 24452 h 301084"/>
                    <a:gd name="connsiteX139" fmla="*/ 203279 w 1110367"/>
                    <a:gd name="connsiteY139" fmla="*/ 25410 h 301084"/>
                    <a:gd name="connsiteX140" fmla="*/ 201841 w 1110367"/>
                    <a:gd name="connsiteY140" fmla="*/ 25890 h 301084"/>
                    <a:gd name="connsiteX141" fmla="*/ 186499 w 1110367"/>
                    <a:gd name="connsiteY141" fmla="*/ 29246 h 301084"/>
                    <a:gd name="connsiteX142" fmla="*/ 172116 w 1110367"/>
                    <a:gd name="connsiteY142" fmla="*/ 32602 h 301084"/>
                    <a:gd name="connsiteX143" fmla="*/ 171638 w 1110367"/>
                    <a:gd name="connsiteY143" fmla="*/ 32602 h 301084"/>
                    <a:gd name="connsiteX144" fmla="*/ 168281 w 1110367"/>
                    <a:gd name="connsiteY144" fmla="*/ 33560 h 301084"/>
                    <a:gd name="connsiteX145" fmla="*/ 158692 w 1110367"/>
                    <a:gd name="connsiteY145" fmla="*/ 35958 h 301084"/>
                    <a:gd name="connsiteX146" fmla="*/ 153898 w 1110367"/>
                    <a:gd name="connsiteY146" fmla="*/ 37396 h 301084"/>
                    <a:gd name="connsiteX147" fmla="*/ 146227 w 1110367"/>
                    <a:gd name="connsiteY147" fmla="*/ 39793 h 301084"/>
                    <a:gd name="connsiteX148" fmla="*/ 144309 w 1110367"/>
                    <a:gd name="connsiteY148" fmla="*/ 40273 h 301084"/>
                    <a:gd name="connsiteX149" fmla="*/ 141912 w 1110367"/>
                    <a:gd name="connsiteY149" fmla="*/ 41232 h 301084"/>
                    <a:gd name="connsiteX150" fmla="*/ 133283 w 1110367"/>
                    <a:gd name="connsiteY150" fmla="*/ 44109 h 301084"/>
                    <a:gd name="connsiteX151" fmla="*/ 129447 w 1110367"/>
                    <a:gd name="connsiteY151" fmla="*/ 45546 h 301084"/>
                    <a:gd name="connsiteX152" fmla="*/ 120337 w 1110367"/>
                    <a:gd name="connsiteY152" fmla="*/ 48903 h 301084"/>
                    <a:gd name="connsiteX153" fmla="*/ 118900 w 1110367"/>
                    <a:gd name="connsiteY153" fmla="*/ 49382 h 301084"/>
                    <a:gd name="connsiteX154" fmla="*/ 118420 w 1110367"/>
                    <a:gd name="connsiteY154" fmla="*/ 49382 h 301084"/>
                    <a:gd name="connsiteX155" fmla="*/ 116981 w 1110367"/>
                    <a:gd name="connsiteY155" fmla="*/ 49862 h 301084"/>
                    <a:gd name="connsiteX156" fmla="*/ 110748 w 1110367"/>
                    <a:gd name="connsiteY156" fmla="*/ 52738 h 301084"/>
                    <a:gd name="connsiteX157" fmla="*/ 108351 w 1110367"/>
                    <a:gd name="connsiteY157" fmla="*/ 53698 h 301084"/>
                    <a:gd name="connsiteX158" fmla="*/ 103557 w 1110367"/>
                    <a:gd name="connsiteY158" fmla="*/ 56095 h 301084"/>
                    <a:gd name="connsiteX159" fmla="*/ 101640 w 1110367"/>
                    <a:gd name="connsiteY159" fmla="*/ 57053 h 301084"/>
                    <a:gd name="connsiteX160" fmla="*/ 96845 w 1110367"/>
                    <a:gd name="connsiteY160" fmla="*/ 59929 h 301084"/>
                    <a:gd name="connsiteX161" fmla="*/ 95407 w 1110367"/>
                    <a:gd name="connsiteY161" fmla="*/ 60889 h 301084"/>
                    <a:gd name="connsiteX162" fmla="*/ 94928 w 1110367"/>
                    <a:gd name="connsiteY162" fmla="*/ 60889 h 301084"/>
                    <a:gd name="connsiteX163" fmla="*/ 90134 w 1110367"/>
                    <a:gd name="connsiteY163" fmla="*/ 64245 h 301084"/>
                    <a:gd name="connsiteX164" fmla="*/ 89174 w 1110367"/>
                    <a:gd name="connsiteY164" fmla="*/ 65203 h 301084"/>
                    <a:gd name="connsiteX165" fmla="*/ 85339 w 1110367"/>
                    <a:gd name="connsiteY165" fmla="*/ 68081 h 301084"/>
                    <a:gd name="connsiteX166" fmla="*/ 83901 w 1110367"/>
                    <a:gd name="connsiteY166" fmla="*/ 69518 h 301084"/>
                    <a:gd name="connsiteX167" fmla="*/ 81504 w 1110367"/>
                    <a:gd name="connsiteY167" fmla="*/ 71915 h 301084"/>
                    <a:gd name="connsiteX168" fmla="*/ 80065 w 1110367"/>
                    <a:gd name="connsiteY168" fmla="*/ 73354 h 301084"/>
                    <a:gd name="connsiteX169" fmla="*/ 78148 w 1110367"/>
                    <a:gd name="connsiteY169" fmla="*/ 75751 h 301084"/>
                    <a:gd name="connsiteX170" fmla="*/ 77188 w 1110367"/>
                    <a:gd name="connsiteY170" fmla="*/ 77189 h 301084"/>
                    <a:gd name="connsiteX171" fmla="*/ 75751 w 1110367"/>
                    <a:gd name="connsiteY171" fmla="*/ 79586 h 301084"/>
                    <a:gd name="connsiteX172" fmla="*/ 75271 w 1110367"/>
                    <a:gd name="connsiteY172" fmla="*/ 81025 h 301084"/>
                    <a:gd name="connsiteX173" fmla="*/ 74312 w 1110367"/>
                    <a:gd name="connsiteY173" fmla="*/ 83422 h 301084"/>
                    <a:gd name="connsiteX174" fmla="*/ 73832 w 1110367"/>
                    <a:gd name="connsiteY174" fmla="*/ 84381 h 301084"/>
                    <a:gd name="connsiteX175" fmla="*/ 73354 w 1110367"/>
                    <a:gd name="connsiteY175" fmla="*/ 88217 h 301084"/>
                    <a:gd name="connsiteX176" fmla="*/ 73354 w 1110367"/>
                    <a:gd name="connsiteY176" fmla="*/ 88217 h 301084"/>
                    <a:gd name="connsiteX177" fmla="*/ 72394 w 1110367"/>
                    <a:gd name="connsiteY177" fmla="*/ 112667 h 301084"/>
                    <a:gd name="connsiteX178" fmla="*/ 71435 w 1110367"/>
                    <a:gd name="connsiteY178" fmla="*/ 140954 h 301084"/>
                    <a:gd name="connsiteX179" fmla="*/ 70477 w 1110367"/>
                    <a:gd name="connsiteY179" fmla="*/ 140474 h 301084"/>
                    <a:gd name="connsiteX180" fmla="*/ 63285 w 1110367"/>
                    <a:gd name="connsiteY180" fmla="*/ 137598 h 301084"/>
                    <a:gd name="connsiteX181" fmla="*/ 52258 w 1110367"/>
                    <a:gd name="connsiteY181" fmla="*/ 133283 h 301084"/>
                    <a:gd name="connsiteX182" fmla="*/ 51779 w 1110367"/>
                    <a:gd name="connsiteY182" fmla="*/ 132804 h 301084"/>
                    <a:gd name="connsiteX183" fmla="*/ 41711 w 1110367"/>
                    <a:gd name="connsiteY183" fmla="*/ 128010 h 301084"/>
                    <a:gd name="connsiteX184" fmla="*/ 39793 w 1110367"/>
                    <a:gd name="connsiteY184" fmla="*/ 127050 h 301084"/>
                    <a:gd name="connsiteX185" fmla="*/ 31163 w 1110367"/>
                    <a:gd name="connsiteY185" fmla="*/ 122256 h 301084"/>
                    <a:gd name="connsiteX186" fmla="*/ 29245 w 1110367"/>
                    <a:gd name="connsiteY186" fmla="*/ 120818 h 301084"/>
                    <a:gd name="connsiteX187" fmla="*/ 23492 w 1110367"/>
                    <a:gd name="connsiteY187" fmla="*/ 116983 h 301084"/>
                    <a:gd name="connsiteX188" fmla="*/ 21095 w 1110367"/>
                    <a:gd name="connsiteY188" fmla="*/ 115064 h 301084"/>
                    <a:gd name="connsiteX189" fmla="*/ 16300 w 1110367"/>
                    <a:gd name="connsiteY189" fmla="*/ 111230 h 301084"/>
                    <a:gd name="connsiteX190" fmla="*/ 14862 w 1110367"/>
                    <a:gd name="connsiteY190" fmla="*/ 109791 h 301084"/>
                    <a:gd name="connsiteX191" fmla="*/ 10067 w 1110367"/>
                    <a:gd name="connsiteY191" fmla="*/ 104517 h 301084"/>
                    <a:gd name="connsiteX192" fmla="*/ 9589 w 1110367"/>
                    <a:gd name="connsiteY192" fmla="*/ 103558 h 301084"/>
                    <a:gd name="connsiteX193" fmla="*/ 6712 w 1110367"/>
                    <a:gd name="connsiteY193" fmla="*/ 99244 h 301084"/>
                    <a:gd name="connsiteX194" fmla="*/ 5753 w 1110367"/>
                    <a:gd name="connsiteY194" fmla="*/ 97325 h 301084"/>
                    <a:gd name="connsiteX195" fmla="*/ 4314 w 1110367"/>
                    <a:gd name="connsiteY195" fmla="*/ 93490 h 301084"/>
                    <a:gd name="connsiteX196" fmla="*/ 3836 w 1110367"/>
                    <a:gd name="connsiteY196" fmla="*/ 92052 h 301084"/>
                    <a:gd name="connsiteX197" fmla="*/ 3356 w 1110367"/>
                    <a:gd name="connsiteY197" fmla="*/ 86778 h 301084"/>
                    <a:gd name="connsiteX198" fmla="*/ 0 w 1110367"/>
                    <a:gd name="connsiteY198" fmla="*/ 185062 h 301084"/>
                    <a:gd name="connsiteX199" fmla="*/ 479 w 1110367"/>
                    <a:gd name="connsiteY199" fmla="*/ 190336 h 301084"/>
                    <a:gd name="connsiteX200" fmla="*/ 959 w 1110367"/>
                    <a:gd name="connsiteY200" fmla="*/ 191774 h 301084"/>
                    <a:gd name="connsiteX201" fmla="*/ 2397 w 1110367"/>
                    <a:gd name="connsiteY201" fmla="*/ 195609 h 301084"/>
                    <a:gd name="connsiteX202" fmla="*/ 3356 w 1110367"/>
                    <a:gd name="connsiteY202" fmla="*/ 197528 h 301084"/>
                    <a:gd name="connsiteX203" fmla="*/ 6233 w 1110367"/>
                    <a:gd name="connsiteY203" fmla="*/ 201842 h 301084"/>
                    <a:gd name="connsiteX204" fmla="*/ 6712 w 1110367"/>
                    <a:gd name="connsiteY204" fmla="*/ 202801 h 301084"/>
                    <a:gd name="connsiteX205" fmla="*/ 11506 w 1110367"/>
                    <a:gd name="connsiteY205" fmla="*/ 208075 h 301084"/>
                    <a:gd name="connsiteX206" fmla="*/ 12944 w 1110367"/>
                    <a:gd name="connsiteY206" fmla="*/ 209513 h 301084"/>
                    <a:gd name="connsiteX207" fmla="*/ 17739 w 1110367"/>
                    <a:gd name="connsiteY207" fmla="*/ 213348 h 301084"/>
                    <a:gd name="connsiteX208" fmla="*/ 20136 w 1110367"/>
                    <a:gd name="connsiteY208" fmla="*/ 215266 h 301084"/>
                    <a:gd name="connsiteX209" fmla="*/ 25889 w 1110367"/>
                    <a:gd name="connsiteY209" fmla="*/ 219102 h 301084"/>
                    <a:gd name="connsiteX210" fmla="*/ 27807 w 1110367"/>
                    <a:gd name="connsiteY210" fmla="*/ 220540 h 301084"/>
                    <a:gd name="connsiteX211" fmla="*/ 28766 w 1110367"/>
                    <a:gd name="connsiteY211" fmla="*/ 221019 h 301084"/>
                    <a:gd name="connsiteX212" fmla="*/ 36916 w 1110367"/>
                    <a:gd name="connsiteY212" fmla="*/ 225334 h 301084"/>
                    <a:gd name="connsiteX213" fmla="*/ 38833 w 1110367"/>
                    <a:gd name="connsiteY213" fmla="*/ 226294 h 301084"/>
                    <a:gd name="connsiteX214" fmla="*/ 48902 w 1110367"/>
                    <a:gd name="connsiteY214" fmla="*/ 231088 h 301084"/>
                    <a:gd name="connsiteX215" fmla="*/ 49382 w 1110367"/>
                    <a:gd name="connsiteY215" fmla="*/ 231567 h 301084"/>
                    <a:gd name="connsiteX216" fmla="*/ 57532 w 1110367"/>
                    <a:gd name="connsiteY216" fmla="*/ 234923 h 301084"/>
                    <a:gd name="connsiteX217" fmla="*/ 59929 w 1110367"/>
                    <a:gd name="connsiteY217" fmla="*/ 235882 h 301084"/>
                    <a:gd name="connsiteX218" fmla="*/ 67121 w 1110367"/>
                    <a:gd name="connsiteY218" fmla="*/ 238758 h 301084"/>
                    <a:gd name="connsiteX219" fmla="*/ 74312 w 1110367"/>
                    <a:gd name="connsiteY219" fmla="*/ 241635 h 301084"/>
                    <a:gd name="connsiteX220" fmla="*/ 82462 w 1110367"/>
                    <a:gd name="connsiteY220" fmla="*/ 244511 h 301084"/>
                    <a:gd name="connsiteX221" fmla="*/ 87737 w 1110367"/>
                    <a:gd name="connsiteY221" fmla="*/ 246430 h 301084"/>
                    <a:gd name="connsiteX222" fmla="*/ 90613 w 1110367"/>
                    <a:gd name="connsiteY222" fmla="*/ 247388 h 301084"/>
                    <a:gd name="connsiteX223" fmla="*/ 97325 w 1110367"/>
                    <a:gd name="connsiteY223" fmla="*/ 249306 h 301084"/>
                    <a:gd name="connsiteX224" fmla="*/ 107393 w 1110367"/>
                    <a:gd name="connsiteY224" fmla="*/ 252183 h 301084"/>
                    <a:gd name="connsiteX225" fmla="*/ 115064 w 1110367"/>
                    <a:gd name="connsiteY225" fmla="*/ 254100 h 301084"/>
                    <a:gd name="connsiteX226" fmla="*/ 119858 w 1110367"/>
                    <a:gd name="connsiteY226" fmla="*/ 255538 h 301084"/>
                    <a:gd name="connsiteX227" fmla="*/ 126091 w 1110367"/>
                    <a:gd name="connsiteY227" fmla="*/ 256977 h 301084"/>
                    <a:gd name="connsiteX228" fmla="*/ 133283 w 1110367"/>
                    <a:gd name="connsiteY228" fmla="*/ 258894 h 301084"/>
                    <a:gd name="connsiteX229" fmla="*/ 146706 w 1110367"/>
                    <a:gd name="connsiteY229" fmla="*/ 261771 h 301084"/>
                    <a:gd name="connsiteX230" fmla="*/ 152939 w 1110367"/>
                    <a:gd name="connsiteY230" fmla="*/ 263210 h 301084"/>
                    <a:gd name="connsiteX231" fmla="*/ 154857 w 1110367"/>
                    <a:gd name="connsiteY231" fmla="*/ 263689 h 301084"/>
                    <a:gd name="connsiteX232" fmla="*/ 174035 w 1110367"/>
                    <a:gd name="connsiteY232" fmla="*/ 267524 h 301084"/>
                    <a:gd name="connsiteX233" fmla="*/ 175472 w 1110367"/>
                    <a:gd name="connsiteY233" fmla="*/ 268004 h 301084"/>
                    <a:gd name="connsiteX234" fmla="*/ 193691 w 1110367"/>
                    <a:gd name="connsiteY234" fmla="*/ 271360 h 301084"/>
                    <a:gd name="connsiteX235" fmla="*/ 198006 w 1110367"/>
                    <a:gd name="connsiteY235" fmla="*/ 272319 h 301084"/>
                    <a:gd name="connsiteX236" fmla="*/ 219101 w 1110367"/>
                    <a:gd name="connsiteY236" fmla="*/ 275674 h 301084"/>
                    <a:gd name="connsiteX237" fmla="*/ 225813 w 1110367"/>
                    <a:gd name="connsiteY237" fmla="*/ 276634 h 301084"/>
                    <a:gd name="connsiteX238" fmla="*/ 236840 w 1110367"/>
                    <a:gd name="connsiteY238" fmla="*/ 278072 h 301084"/>
                    <a:gd name="connsiteX239" fmla="*/ 240196 w 1110367"/>
                    <a:gd name="connsiteY239" fmla="*/ 278551 h 301084"/>
                    <a:gd name="connsiteX240" fmla="*/ 253141 w 1110367"/>
                    <a:gd name="connsiteY240" fmla="*/ 280469 h 301084"/>
                    <a:gd name="connsiteX241" fmla="*/ 264167 w 1110367"/>
                    <a:gd name="connsiteY241" fmla="*/ 281907 h 301084"/>
                    <a:gd name="connsiteX242" fmla="*/ 277592 w 1110367"/>
                    <a:gd name="connsiteY242" fmla="*/ 283346 h 301084"/>
                    <a:gd name="connsiteX243" fmla="*/ 286222 w 1110367"/>
                    <a:gd name="connsiteY243" fmla="*/ 284304 h 301084"/>
                    <a:gd name="connsiteX244" fmla="*/ 288619 w 1110367"/>
                    <a:gd name="connsiteY244" fmla="*/ 284784 h 301084"/>
                    <a:gd name="connsiteX245" fmla="*/ 312111 w 1110367"/>
                    <a:gd name="connsiteY245" fmla="*/ 287182 h 301084"/>
                    <a:gd name="connsiteX246" fmla="*/ 315468 w 1110367"/>
                    <a:gd name="connsiteY246" fmla="*/ 287660 h 301084"/>
                    <a:gd name="connsiteX247" fmla="*/ 342795 w 1110367"/>
                    <a:gd name="connsiteY247" fmla="*/ 290537 h 301084"/>
                    <a:gd name="connsiteX248" fmla="*/ 344234 w 1110367"/>
                    <a:gd name="connsiteY248" fmla="*/ 290537 h 301084"/>
                    <a:gd name="connsiteX249" fmla="*/ 348068 w 1110367"/>
                    <a:gd name="connsiteY249" fmla="*/ 291017 h 301084"/>
                    <a:gd name="connsiteX250" fmla="*/ 379711 w 1110367"/>
                    <a:gd name="connsiteY250" fmla="*/ 293414 h 301084"/>
                    <a:gd name="connsiteX251" fmla="*/ 386903 w 1110367"/>
                    <a:gd name="connsiteY251" fmla="*/ 293893 h 301084"/>
                    <a:gd name="connsiteX252" fmla="*/ 422380 w 1110367"/>
                    <a:gd name="connsiteY252" fmla="*/ 296290 h 301084"/>
                    <a:gd name="connsiteX253" fmla="*/ 424778 w 1110367"/>
                    <a:gd name="connsiteY253" fmla="*/ 296290 h 301084"/>
                    <a:gd name="connsiteX254" fmla="*/ 431010 w 1110367"/>
                    <a:gd name="connsiteY254" fmla="*/ 296770 h 301084"/>
                    <a:gd name="connsiteX255" fmla="*/ 453065 w 1110367"/>
                    <a:gd name="connsiteY255" fmla="*/ 297729 h 301084"/>
                    <a:gd name="connsiteX256" fmla="*/ 463132 w 1110367"/>
                    <a:gd name="connsiteY256" fmla="*/ 298209 h 301084"/>
                    <a:gd name="connsiteX257" fmla="*/ 486625 w 1110367"/>
                    <a:gd name="connsiteY257" fmla="*/ 299167 h 301084"/>
                    <a:gd name="connsiteX258" fmla="*/ 493817 w 1110367"/>
                    <a:gd name="connsiteY258" fmla="*/ 299646 h 301084"/>
                    <a:gd name="connsiteX259" fmla="*/ 524500 w 1110367"/>
                    <a:gd name="connsiteY259" fmla="*/ 300606 h 301084"/>
                    <a:gd name="connsiteX260" fmla="*/ 531692 w 1110367"/>
                    <a:gd name="connsiteY260" fmla="*/ 300606 h 301084"/>
                    <a:gd name="connsiteX261" fmla="*/ 555663 w 1110367"/>
                    <a:gd name="connsiteY261" fmla="*/ 301085 h 301084"/>
                    <a:gd name="connsiteX262" fmla="*/ 565732 w 1110367"/>
                    <a:gd name="connsiteY262" fmla="*/ 301085 h 301084"/>
                    <a:gd name="connsiteX263" fmla="*/ 587785 w 1110367"/>
                    <a:gd name="connsiteY263" fmla="*/ 301085 h 301084"/>
                    <a:gd name="connsiteX264" fmla="*/ 597374 w 1110367"/>
                    <a:gd name="connsiteY264" fmla="*/ 301085 h 301084"/>
                    <a:gd name="connsiteX265" fmla="*/ 626620 w 1110367"/>
                    <a:gd name="connsiteY265" fmla="*/ 300606 h 301084"/>
                    <a:gd name="connsiteX266" fmla="*/ 628058 w 1110367"/>
                    <a:gd name="connsiteY266" fmla="*/ 300606 h 301084"/>
                    <a:gd name="connsiteX267" fmla="*/ 658742 w 1110367"/>
                    <a:gd name="connsiteY267" fmla="*/ 300126 h 301084"/>
                    <a:gd name="connsiteX268" fmla="*/ 667851 w 1110367"/>
                    <a:gd name="connsiteY268" fmla="*/ 299646 h 301084"/>
                    <a:gd name="connsiteX269" fmla="*/ 689426 w 1110367"/>
                    <a:gd name="connsiteY269" fmla="*/ 298687 h 301084"/>
                    <a:gd name="connsiteX270" fmla="*/ 694699 w 1110367"/>
                    <a:gd name="connsiteY270" fmla="*/ 298687 h 301084"/>
                    <a:gd name="connsiteX271" fmla="*/ 698535 w 1110367"/>
                    <a:gd name="connsiteY271" fmla="*/ 298687 h 301084"/>
                    <a:gd name="connsiteX272" fmla="*/ 734012 w 1110367"/>
                    <a:gd name="connsiteY272" fmla="*/ 296770 h 301084"/>
                    <a:gd name="connsiteX273" fmla="*/ 738807 w 1110367"/>
                    <a:gd name="connsiteY273" fmla="*/ 296290 h 301084"/>
                    <a:gd name="connsiteX274" fmla="*/ 770930 w 1110367"/>
                    <a:gd name="connsiteY274" fmla="*/ 294373 h 301084"/>
                    <a:gd name="connsiteX275" fmla="*/ 775244 w 1110367"/>
                    <a:gd name="connsiteY275" fmla="*/ 293893 h 301084"/>
                    <a:gd name="connsiteX276" fmla="*/ 778121 w 1110367"/>
                    <a:gd name="connsiteY276" fmla="*/ 293893 h 301084"/>
                    <a:gd name="connsiteX277" fmla="*/ 801133 w 1110367"/>
                    <a:gd name="connsiteY277" fmla="*/ 291976 h 301084"/>
                    <a:gd name="connsiteX278" fmla="*/ 805449 w 1110367"/>
                    <a:gd name="connsiteY278" fmla="*/ 291496 h 301084"/>
                    <a:gd name="connsiteX279" fmla="*/ 831818 w 1110367"/>
                    <a:gd name="connsiteY279" fmla="*/ 289099 h 301084"/>
                    <a:gd name="connsiteX280" fmla="*/ 833735 w 1110367"/>
                    <a:gd name="connsiteY280" fmla="*/ 289099 h 301084"/>
                    <a:gd name="connsiteX281" fmla="*/ 841885 w 1110367"/>
                    <a:gd name="connsiteY281" fmla="*/ 288140 h 301084"/>
                    <a:gd name="connsiteX282" fmla="*/ 855309 w 1110367"/>
                    <a:gd name="connsiteY282" fmla="*/ 286702 h 301084"/>
                    <a:gd name="connsiteX283" fmla="*/ 865378 w 1110367"/>
                    <a:gd name="connsiteY283" fmla="*/ 285263 h 301084"/>
                    <a:gd name="connsiteX284" fmla="*/ 878322 w 1110367"/>
                    <a:gd name="connsiteY284" fmla="*/ 283826 h 301084"/>
                    <a:gd name="connsiteX285" fmla="*/ 881199 w 1110367"/>
                    <a:gd name="connsiteY285" fmla="*/ 283346 h 301084"/>
                    <a:gd name="connsiteX286" fmla="*/ 889828 w 1110367"/>
                    <a:gd name="connsiteY286" fmla="*/ 281907 h 301084"/>
                    <a:gd name="connsiteX287" fmla="*/ 899897 w 1110367"/>
                    <a:gd name="connsiteY287" fmla="*/ 280469 h 301084"/>
                    <a:gd name="connsiteX288" fmla="*/ 911403 w 1110367"/>
                    <a:gd name="connsiteY288" fmla="*/ 278551 h 301084"/>
                    <a:gd name="connsiteX289" fmla="*/ 920992 w 1110367"/>
                    <a:gd name="connsiteY289" fmla="*/ 277113 h 301084"/>
                    <a:gd name="connsiteX290" fmla="*/ 922910 w 1110367"/>
                    <a:gd name="connsiteY290" fmla="*/ 276634 h 301084"/>
                    <a:gd name="connsiteX291" fmla="*/ 932499 w 1110367"/>
                    <a:gd name="connsiteY291" fmla="*/ 274716 h 301084"/>
                    <a:gd name="connsiteX292" fmla="*/ 940649 w 1110367"/>
                    <a:gd name="connsiteY292" fmla="*/ 273277 h 301084"/>
                    <a:gd name="connsiteX293" fmla="*/ 953115 w 1110367"/>
                    <a:gd name="connsiteY293" fmla="*/ 270880 h 301084"/>
                    <a:gd name="connsiteX294" fmla="*/ 959826 w 1110367"/>
                    <a:gd name="connsiteY294" fmla="*/ 269443 h 301084"/>
                    <a:gd name="connsiteX295" fmla="*/ 960306 w 1110367"/>
                    <a:gd name="connsiteY295" fmla="*/ 269443 h 301084"/>
                    <a:gd name="connsiteX296" fmla="*/ 977565 w 1110367"/>
                    <a:gd name="connsiteY296" fmla="*/ 265607 h 301084"/>
                    <a:gd name="connsiteX297" fmla="*/ 993866 w 1110367"/>
                    <a:gd name="connsiteY297" fmla="*/ 261771 h 301084"/>
                    <a:gd name="connsiteX298" fmla="*/ 994345 w 1110367"/>
                    <a:gd name="connsiteY298" fmla="*/ 261771 h 301084"/>
                    <a:gd name="connsiteX299" fmla="*/ 998181 w 1110367"/>
                    <a:gd name="connsiteY299" fmla="*/ 260813 h 301084"/>
                    <a:gd name="connsiteX300" fmla="*/ 1009208 w 1110367"/>
                    <a:gd name="connsiteY300" fmla="*/ 257936 h 301084"/>
                    <a:gd name="connsiteX301" fmla="*/ 1014481 w 1110367"/>
                    <a:gd name="connsiteY301" fmla="*/ 256497 h 301084"/>
                    <a:gd name="connsiteX302" fmla="*/ 1023591 w 1110367"/>
                    <a:gd name="connsiteY302" fmla="*/ 254100 h 301084"/>
                    <a:gd name="connsiteX303" fmla="*/ 1025988 w 1110367"/>
                    <a:gd name="connsiteY303" fmla="*/ 253621 h 301084"/>
                    <a:gd name="connsiteX304" fmla="*/ 1028864 w 1110367"/>
                    <a:gd name="connsiteY304" fmla="*/ 252663 h 301084"/>
                    <a:gd name="connsiteX305" fmla="*/ 1038933 w 1110367"/>
                    <a:gd name="connsiteY305" fmla="*/ 249306 h 301084"/>
                    <a:gd name="connsiteX306" fmla="*/ 1043247 w 1110367"/>
                    <a:gd name="connsiteY306" fmla="*/ 247868 h 301084"/>
                    <a:gd name="connsiteX307" fmla="*/ 1053796 w 1110367"/>
                    <a:gd name="connsiteY307" fmla="*/ 244032 h 301084"/>
                    <a:gd name="connsiteX308" fmla="*/ 1055233 w 1110367"/>
                    <a:gd name="connsiteY308" fmla="*/ 243553 h 301084"/>
                    <a:gd name="connsiteX309" fmla="*/ 1055713 w 1110367"/>
                    <a:gd name="connsiteY309" fmla="*/ 243553 h 301084"/>
                    <a:gd name="connsiteX310" fmla="*/ 1057151 w 1110367"/>
                    <a:gd name="connsiteY310" fmla="*/ 243074 h 301084"/>
                    <a:gd name="connsiteX311" fmla="*/ 1064343 w 1110367"/>
                    <a:gd name="connsiteY311" fmla="*/ 240197 h 301084"/>
                    <a:gd name="connsiteX312" fmla="*/ 1067219 w 1110367"/>
                    <a:gd name="connsiteY312" fmla="*/ 238758 h 301084"/>
                    <a:gd name="connsiteX313" fmla="*/ 1072493 w 1110367"/>
                    <a:gd name="connsiteY313" fmla="*/ 235882 h 301084"/>
                    <a:gd name="connsiteX314" fmla="*/ 1074890 w 1110367"/>
                    <a:gd name="connsiteY314" fmla="*/ 234444 h 301084"/>
                    <a:gd name="connsiteX315" fmla="*/ 1080165 w 1110367"/>
                    <a:gd name="connsiteY315" fmla="*/ 231567 h 301084"/>
                    <a:gd name="connsiteX316" fmla="*/ 1081602 w 1110367"/>
                    <a:gd name="connsiteY316" fmla="*/ 230608 h 301084"/>
                    <a:gd name="connsiteX317" fmla="*/ 1082082 w 1110367"/>
                    <a:gd name="connsiteY317" fmla="*/ 230608 h 301084"/>
                    <a:gd name="connsiteX318" fmla="*/ 1087835 w 1110367"/>
                    <a:gd name="connsiteY318" fmla="*/ 226772 h 301084"/>
                    <a:gd name="connsiteX319" fmla="*/ 1088793 w 1110367"/>
                    <a:gd name="connsiteY319" fmla="*/ 225814 h 301084"/>
                    <a:gd name="connsiteX320" fmla="*/ 1093109 w 1110367"/>
                    <a:gd name="connsiteY320" fmla="*/ 222458 h 301084"/>
                    <a:gd name="connsiteX321" fmla="*/ 1095506 w 111036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2" y="217664"/>
                      </a:cubicBezTo>
                      <a:cubicBezTo>
                        <a:pt x="1098862" y="217184"/>
                        <a:pt x="1099342" y="216705"/>
                        <a:pt x="1099821" y="216225"/>
                      </a:cubicBezTo>
                      <a:cubicBezTo>
                        <a:pt x="1100779" y="215266"/>
                        <a:pt x="1101259" y="214308"/>
                        <a:pt x="1101739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6" y="211431"/>
                        <a:pt x="1103656" y="210472"/>
                        <a:pt x="1104136" y="209992"/>
                      </a:cubicBezTo>
                      <a:cubicBezTo>
                        <a:pt x="1104615" y="209513"/>
                        <a:pt x="1104615" y="209034"/>
                        <a:pt x="1105095" y="208554"/>
                      </a:cubicBezTo>
                      <a:cubicBezTo>
                        <a:pt x="1105574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5"/>
                      </a:cubicBezTo>
                      <a:lnTo>
                        <a:pt x="1110368" y="101641"/>
                      </a:lnTo>
                      <a:cubicBezTo>
                        <a:pt x="1110368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09" y="106914"/>
                        <a:pt x="1109409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1" y="111230"/>
                        <a:pt x="1107492" y="111708"/>
                      </a:cubicBezTo>
                      <a:cubicBezTo>
                        <a:pt x="1107012" y="112667"/>
                        <a:pt x="1106533" y="113627"/>
                        <a:pt x="1106053" y="114105"/>
                      </a:cubicBezTo>
                      <a:cubicBezTo>
                        <a:pt x="1105574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6" y="117941"/>
                      </a:cubicBezTo>
                      <a:cubicBezTo>
                        <a:pt x="1102698" y="118421"/>
                        <a:pt x="1102218" y="118900"/>
                        <a:pt x="1101739" y="119380"/>
                      </a:cubicBezTo>
                      <a:cubicBezTo>
                        <a:pt x="1100779" y="120338"/>
                        <a:pt x="1099821" y="121297"/>
                        <a:pt x="1098862" y="122256"/>
                      </a:cubicBezTo>
                      <a:cubicBezTo>
                        <a:pt x="1098382" y="122736"/>
                        <a:pt x="1097903" y="123215"/>
                        <a:pt x="1097423" y="123694"/>
                      </a:cubicBezTo>
                      <a:cubicBezTo>
                        <a:pt x="1095985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10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5" y="136160"/>
                      </a:cubicBezTo>
                      <a:cubicBezTo>
                        <a:pt x="1078246" y="136639"/>
                        <a:pt x="1077767" y="137119"/>
                        <a:pt x="1076808" y="137598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6" y="140954"/>
                        <a:pt x="1069616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90"/>
                      </a:cubicBezTo>
                      <a:cubicBezTo>
                        <a:pt x="1060987" y="144790"/>
                        <a:pt x="1060507" y="145269"/>
                        <a:pt x="1060027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7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3" y="91572"/>
                        <a:pt x="1037974" y="90614"/>
                      </a:cubicBezTo>
                      <a:cubicBezTo>
                        <a:pt x="1037974" y="90134"/>
                        <a:pt x="1037494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0" y="82942"/>
                        <a:pt x="1031261" y="81504"/>
                        <a:pt x="1029824" y="79586"/>
                      </a:cubicBezTo>
                      <a:cubicBezTo>
                        <a:pt x="1029344" y="79107"/>
                        <a:pt x="1028864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0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8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1" y="69039"/>
                        <a:pt x="1014481" y="68559"/>
                        <a:pt x="1014481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0" y="64724"/>
                        <a:pt x="1004892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4" y="58971"/>
                        <a:pt x="992428" y="57532"/>
                      </a:cubicBezTo>
                      <a:cubicBezTo>
                        <a:pt x="991469" y="57053"/>
                        <a:pt x="990509" y="56573"/>
                        <a:pt x="989551" y="56573"/>
                      </a:cubicBezTo>
                      <a:cubicBezTo>
                        <a:pt x="989072" y="56095"/>
                        <a:pt x="988112" y="56095"/>
                        <a:pt x="987634" y="55615"/>
                      </a:cubicBezTo>
                      <a:cubicBezTo>
                        <a:pt x="985715" y="54656"/>
                        <a:pt x="983318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8" y="47943"/>
                        <a:pt x="965100" y="47465"/>
                        <a:pt x="963182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8" y="45546"/>
                        <a:pt x="956470" y="45067"/>
                        <a:pt x="954552" y="44109"/>
                      </a:cubicBezTo>
                      <a:cubicBezTo>
                        <a:pt x="951676" y="43149"/>
                        <a:pt x="948799" y="42670"/>
                        <a:pt x="945923" y="41712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2" y="39315"/>
                        <a:pt x="936334" y="38835"/>
                        <a:pt x="934896" y="38835"/>
                      </a:cubicBezTo>
                      <a:cubicBezTo>
                        <a:pt x="932977" y="38355"/>
                        <a:pt x="931060" y="37876"/>
                        <a:pt x="929143" y="37396"/>
                      </a:cubicBezTo>
                      <a:cubicBezTo>
                        <a:pt x="927224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3" y="33082"/>
                      </a:cubicBezTo>
                      <a:cubicBezTo>
                        <a:pt x="909486" y="32602"/>
                        <a:pt x="907568" y="32123"/>
                        <a:pt x="905650" y="31643"/>
                      </a:cubicBezTo>
                      <a:cubicBezTo>
                        <a:pt x="905171" y="31643"/>
                        <a:pt x="904691" y="31643"/>
                        <a:pt x="904211" y="31163"/>
                      </a:cubicBezTo>
                      <a:cubicBezTo>
                        <a:pt x="898938" y="30205"/>
                        <a:pt x="893185" y="28766"/>
                        <a:pt x="887431" y="27807"/>
                      </a:cubicBezTo>
                      <a:cubicBezTo>
                        <a:pt x="886952" y="27807"/>
                        <a:pt x="886473" y="27807"/>
                        <a:pt x="885994" y="27329"/>
                      </a:cubicBezTo>
                      <a:cubicBezTo>
                        <a:pt x="880720" y="26369"/>
                        <a:pt x="875445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6" y="21096"/>
                      </a:cubicBezTo>
                      <a:cubicBezTo>
                        <a:pt x="847159" y="20616"/>
                        <a:pt x="845242" y="20616"/>
                        <a:pt x="843324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6" y="18699"/>
                        <a:pt x="831818" y="18699"/>
                        <a:pt x="831338" y="18699"/>
                      </a:cubicBezTo>
                      <a:cubicBezTo>
                        <a:pt x="825585" y="17740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90" y="14863"/>
                        <a:pt x="797777" y="13904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6"/>
                        <a:pt x="785791" y="12946"/>
                      </a:cubicBezTo>
                      <a:cubicBezTo>
                        <a:pt x="779559" y="12466"/>
                        <a:pt x="773806" y="11507"/>
                        <a:pt x="767573" y="11027"/>
                      </a:cubicBezTo>
                      <a:cubicBezTo>
                        <a:pt x="765176" y="10548"/>
                        <a:pt x="762300" y="10548"/>
                        <a:pt x="759903" y="10069"/>
                      </a:cubicBezTo>
                      <a:cubicBezTo>
                        <a:pt x="754628" y="9589"/>
                        <a:pt x="748875" y="9110"/>
                        <a:pt x="743601" y="8630"/>
                      </a:cubicBezTo>
                      <a:cubicBezTo>
                        <a:pt x="742164" y="8630"/>
                        <a:pt x="740245" y="8151"/>
                        <a:pt x="738807" y="8151"/>
                      </a:cubicBezTo>
                      <a:cubicBezTo>
                        <a:pt x="737848" y="8151"/>
                        <a:pt x="737369" y="8151"/>
                        <a:pt x="736410" y="8151"/>
                      </a:cubicBezTo>
                      <a:cubicBezTo>
                        <a:pt x="726342" y="7192"/>
                        <a:pt x="716274" y="6233"/>
                        <a:pt x="706206" y="5754"/>
                      </a:cubicBezTo>
                      <a:cubicBezTo>
                        <a:pt x="704288" y="5754"/>
                        <a:pt x="702370" y="5274"/>
                        <a:pt x="700452" y="5274"/>
                      </a:cubicBezTo>
                      <a:cubicBezTo>
                        <a:pt x="689905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0" y="3357"/>
                        <a:pt x="668330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0" y="960"/>
                        <a:pt x="607922" y="960"/>
                      </a:cubicBezTo>
                      <a:cubicBezTo>
                        <a:pt x="599292" y="480"/>
                        <a:pt x="590182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60"/>
                        <a:pt x="464571" y="960"/>
                      </a:cubicBezTo>
                      <a:cubicBezTo>
                        <a:pt x="461215" y="960"/>
                        <a:pt x="458338" y="960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2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2" y="3357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4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0" y="7192"/>
                        <a:pt x="335124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8" y="11027"/>
                      </a:cubicBezTo>
                      <a:cubicBezTo>
                        <a:pt x="293893" y="11507"/>
                        <a:pt x="290536" y="11986"/>
                        <a:pt x="286702" y="12466"/>
                      </a:cubicBezTo>
                      <a:cubicBezTo>
                        <a:pt x="283345" y="12946"/>
                        <a:pt x="279989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6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0" y="16780"/>
                        <a:pt x="249784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1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4"/>
                        <a:pt x="212868" y="23493"/>
                        <a:pt x="209032" y="24452"/>
                      </a:cubicBezTo>
                      <a:cubicBezTo>
                        <a:pt x="207115" y="24931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1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8" y="33082"/>
                        <a:pt x="169240" y="33082"/>
                        <a:pt x="168281" y="33560"/>
                      </a:cubicBezTo>
                      <a:cubicBezTo>
                        <a:pt x="164925" y="34520"/>
                        <a:pt x="162049" y="34999"/>
                        <a:pt x="158692" y="35958"/>
                      </a:cubicBezTo>
                      <a:cubicBezTo>
                        <a:pt x="157255" y="36437"/>
                        <a:pt x="155336" y="36917"/>
                        <a:pt x="153898" y="37396"/>
                      </a:cubicBezTo>
                      <a:cubicBezTo>
                        <a:pt x="151500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09" y="40273"/>
                      </a:cubicBezTo>
                      <a:cubicBezTo>
                        <a:pt x="143350" y="40752"/>
                        <a:pt x="142871" y="40752"/>
                        <a:pt x="141912" y="41232"/>
                      </a:cubicBezTo>
                      <a:cubicBezTo>
                        <a:pt x="139036" y="42190"/>
                        <a:pt x="136159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7" y="48903"/>
                      </a:cubicBezTo>
                      <a:cubicBezTo>
                        <a:pt x="119858" y="48903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0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48" y="52738"/>
                      </a:cubicBezTo>
                      <a:cubicBezTo>
                        <a:pt x="109790" y="53218"/>
                        <a:pt x="109311" y="53698"/>
                        <a:pt x="108351" y="53698"/>
                      </a:cubicBezTo>
                      <a:cubicBezTo>
                        <a:pt x="106914" y="54656"/>
                        <a:pt x="104996" y="55135"/>
                        <a:pt x="103557" y="56095"/>
                      </a:cubicBezTo>
                      <a:cubicBezTo>
                        <a:pt x="102598" y="56573"/>
                        <a:pt x="102120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5" y="60409"/>
                        <a:pt x="95887" y="60409"/>
                        <a:pt x="95407" y="60889"/>
                      </a:cubicBezTo>
                      <a:cubicBezTo>
                        <a:pt x="95407" y="60889"/>
                        <a:pt x="95407" y="60889"/>
                        <a:pt x="94928" y="60889"/>
                      </a:cubicBezTo>
                      <a:cubicBezTo>
                        <a:pt x="93010" y="61848"/>
                        <a:pt x="91571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7" y="66162"/>
                        <a:pt x="86777" y="67121"/>
                        <a:pt x="85339" y="68081"/>
                      </a:cubicBezTo>
                      <a:cubicBezTo>
                        <a:pt x="84860" y="68559"/>
                        <a:pt x="84380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5"/>
                        <a:pt x="80065" y="73354"/>
                      </a:cubicBezTo>
                      <a:cubicBezTo>
                        <a:pt x="79585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1" y="81984"/>
                        <a:pt x="74791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4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4"/>
                      </a:cubicBezTo>
                      <a:cubicBezTo>
                        <a:pt x="48422" y="131366"/>
                        <a:pt x="45066" y="129447"/>
                        <a:pt x="41711" y="128010"/>
                      </a:cubicBezTo>
                      <a:cubicBezTo>
                        <a:pt x="41231" y="127530"/>
                        <a:pt x="40272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5" y="120818"/>
                      </a:cubicBezTo>
                      <a:cubicBezTo>
                        <a:pt x="27327" y="119380"/>
                        <a:pt x="25410" y="118421"/>
                        <a:pt x="23492" y="116983"/>
                      </a:cubicBezTo>
                      <a:cubicBezTo>
                        <a:pt x="22533" y="116503"/>
                        <a:pt x="22053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2" y="110750"/>
                        <a:pt x="15342" y="110270"/>
                        <a:pt x="14862" y="109791"/>
                      </a:cubicBezTo>
                      <a:cubicBezTo>
                        <a:pt x="12944" y="107873"/>
                        <a:pt x="11506" y="106435"/>
                        <a:pt x="10067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0" y="100681"/>
                        <a:pt x="6712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6"/>
                      </a:cubicBezTo>
                      <a:cubicBezTo>
                        <a:pt x="479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6" y="196089"/>
                        <a:pt x="2876" y="196568"/>
                        <a:pt x="3356" y="197528"/>
                      </a:cubicBezTo>
                      <a:cubicBezTo>
                        <a:pt x="4314" y="198965"/>
                        <a:pt x="5273" y="200404"/>
                        <a:pt x="6233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5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3" y="216705"/>
                        <a:pt x="23972" y="217664"/>
                        <a:pt x="25889" y="219102"/>
                      </a:cubicBezTo>
                      <a:cubicBezTo>
                        <a:pt x="26848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39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3" y="226294"/>
                      </a:cubicBezTo>
                      <a:cubicBezTo>
                        <a:pt x="42190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2" y="260813"/>
                        <a:pt x="146706" y="261771"/>
                      </a:cubicBezTo>
                      <a:cubicBezTo>
                        <a:pt x="149103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8" y="263689"/>
                        <a:pt x="154857" y="263689"/>
                      </a:cubicBezTo>
                      <a:cubicBezTo>
                        <a:pt x="161089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2" y="268004"/>
                      </a:cubicBezTo>
                      <a:cubicBezTo>
                        <a:pt x="181226" y="268963"/>
                        <a:pt x="187458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4"/>
                      </a:cubicBezTo>
                      <a:cubicBezTo>
                        <a:pt x="229170" y="277113"/>
                        <a:pt x="233004" y="277593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1"/>
                        <a:pt x="248826" y="279990"/>
                        <a:pt x="253141" y="280469"/>
                      </a:cubicBezTo>
                      <a:cubicBezTo>
                        <a:pt x="256976" y="280949"/>
                        <a:pt x="260333" y="281429"/>
                        <a:pt x="264167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1" y="287182"/>
                      </a:cubicBezTo>
                      <a:cubicBezTo>
                        <a:pt x="313070" y="287182"/>
                        <a:pt x="314508" y="287660"/>
                        <a:pt x="315468" y="287660"/>
                      </a:cubicBezTo>
                      <a:cubicBezTo>
                        <a:pt x="324576" y="288620"/>
                        <a:pt x="333685" y="289579"/>
                        <a:pt x="342795" y="290537"/>
                      </a:cubicBezTo>
                      <a:cubicBezTo>
                        <a:pt x="343274" y="290537"/>
                        <a:pt x="343754" y="290537"/>
                        <a:pt x="344234" y="290537"/>
                      </a:cubicBezTo>
                      <a:cubicBezTo>
                        <a:pt x="345671" y="290537"/>
                        <a:pt x="346631" y="290537"/>
                        <a:pt x="348068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40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2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4" y="300126"/>
                        <a:pt x="514433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2" y="300606"/>
                        <a:pt x="547513" y="301085"/>
                        <a:pt x="555663" y="301085"/>
                      </a:cubicBezTo>
                      <a:cubicBezTo>
                        <a:pt x="559019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2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8" y="300606"/>
                        <a:pt x="628058" y="300606"/>
                      </a:cubicBezTo>
                      <a:cubicBezTo>
                        <a:pt x="638126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2" y="296770"/>
                      </a:cubicBezTo>
                      <a:cubicBezTo>
                        <a:pt x="735451" y="296770"/>
                        <a:pt x="737369" y="296770"/>
                        <a:pt x="738807" y="296290"/>
                      </a:cubicBezTo>
                      <a:cubicBezTo>
                        <a:pt x="749834" y="295812"/>
                        <a:pt x="760381" y="294852"/>
                        <a:pt x="770930" y="294373"/>
                      </a:cubicBezTo>
                      <a:cubicBezTo>
                        <a:pt x="772367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1" y="293893"/>
                        <a:pt x="778121" y="293893"/>
                      </a:cubicBezTo>
                      <a:cubicBezTo>
                        <a:pt x="785791" y="293414"/>
                        <a:pt x="793463" y="292455"/>
                        <a:pt x="801133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8" y="288620"/>
                        <a:pt x="841885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5" y="286223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6"/>
                      </a:cubicBezTo>
                      <a:cubicBezTo>
                        <a:pt x="879281" y="283826"/>
                        <a:pt x="880240" y="283826"/>
                        <a:pt x="881199" y="283346"/>
                      </a:cubicBezTo>
                      <a:cubicBezTo>
                        <a:pt x="884075" y="282866"/>
                        <a:pt x="886952" y="282387"/>
                        <a:pt x="889828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3" y="278551"/>
                      </a:cubicBezTo>
                      <a:cubicBezTo>
                        <a:pt x="914760" y="278072"/>
                        <a:pt x="917636" y="277593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5" y="274237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5" y="265607"/>
                      </a:cubicBezTo>
                      <a:cubicBezTo>
                        <a:pt x="983318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5" y="257457"/>
                        <a:pt x="1013044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4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7" y="247868"/>
                      </a:cubicBezTo>
                      <a:cubicBezTo>
                        <a:pt x="1047083" y="246430"/>
                        <a:pt x="1050439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19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8" y="233485"/>
                        <a:pt x="1078726" y="232525"/>
                        <a:pt x="1080165" y="231567"/>
                      </a:cubicBezTo>
                      <a:cubicBezTo>
                        <a:pt x="1080643" y="231088"/>
                        <a:pt x="1081123" y="231088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793" y="226294"/>
                        <a:pt x="1088793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id="{1FB5A071-08CE-494B-BF79-81B615C004C2}"/>
                    </a:ext>
                  </a:extLst>
                </p:cNvPr>
                <p:cNvSpPr/>
                <p:nvPr/>
              </p:nvSpPr>
              <p:spPr>
                <a:xfrm>
                  <a:off x="12974915" y="11470631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0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4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899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3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2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3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7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59 h 163007"/>
                    <a:gd name="connsiteX32" fmla="*/ 271359 w 503884"/>
                    <a:gd name="connsiteY32" fmla="*/ 152459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1 w 503884"/>
                    <a:gd name="connsiteY39" fmla="*/ 159651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89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9" y="103557"/>
                      </a:cubicBezTo>
                      <a:cubicBezTo>
                        <a:pt x="3836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2" y="108351"/>
                      </a:cubicBezTo>
                      <a:cubicBezTo>
                        <a:pt x="15822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7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8" y="116501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6" y="118899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1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8" y="140953"/>
                        <a:pt x="175952" y="141912"/>
                        <a:pt x="180266" y="142392"/>
                      </a:cubicBezTo>
                      <a:cubicBezTo>
                        <a:pt x="184102" y="142870"/>
                        <a:pt x="187458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7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5" y="147665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1" y="152459"/>
                      </a:cubicBezTo>
                      <a:cubicBezTo>
                        <a:pt x="270400" y="152459"/>
                        <a:pt x="270880" y="152459"/>
                        <a:pt x="271359" y="152459"/>
                      </a:cubicBezTo>
                      <a:cubicBezTo>
                        <a:pt x="272797" y="152459"/>
                        <a:pt x="273756" y="152459"/>
                        <a:pt x="275195" y="152939"/>
                      </a:cubicBezTo>
                      <a:cubicBezTo>
                        <a:pt x="285742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1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8"/>
                        <a:pt x="441558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570" y="63285"/>
                        <a:pt x="49525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85" name="Freeform: Shape 584">
                  <a:extLst>
                    <a:ext uri="{FF2B5EF4-FFF2-40B4-BE49-F238E27FC236}">
                      <a16:creationId xmlns:a16="http://schemas.microsoft.com/office/drawing/2014/main" id="{9199223B-532B-4DB4-84CC-0A2D1C3D0128}"/>
                    </a:ext>
                  </a:extLst>
                </p:cNvPr>
                <p:cNvSpPr/>
                <p:nvPr/>
              </p:nvSpPr>
              <p:spPr>
                <a:xfrm>
                  <a:off x="12974656" y="11332377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69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10300 w 966097"/>
                    <a:gd name="connsiteY5" fmla="*/ 128665 h 188771"/>
                    <a:gd name="connsiteX6" fmla="*/ 698314 w 966097"/>
                    <a:gd name="connsiteY6" fmla="*/ 84556 h 188771"/>
                    <a:gd name="connsiteX7" fmla="*/ 348327 w 966097"/>
                    <a:gd name="connsiteY7" fmla="*/ 83119 h 188771"/>
                    <a:gd name="connsiteX8" fmla="*/ 351204 w 966097"/>
                    <a:gd name="connsiteY8" fmla="*/ 65859 h 188771"/>
                    <a:gd name="connsiteX9" fmla="*/ 413531 w 966097"/>
                    <a:gd name="connsiteY9" fmla="*/ 58668 h 188771"/>
                    <a:gd name="connsiteX10" fmla="*/ 421202 w 966097"/>
                    <a:gd name="connsiteY10" fmla="*/ 59626 h 188771"/>
                    <a:gd name="connsiteX11" fmla="*/ 453803 w 966097"/>
                    <a:gd name="connsiteY11" fmla="*/ 65379 h 188771"/>
                    <a:gd name="connsiteX12" fmla="*/ 493117 w 966097"/>
                    <a:gd name="connsiteY12" fmla="*/ 57709 h 188771"/>
                    <a:gd name="connsiteX13" fmla="*/ 407778 w 966097"/>
                    <a:gd name="connsiteY13" fmla="*/ 40449 h 188771"/>
                    <a:gd name="connsiteX14" fmla="*/ 314288 w 966097"/>
                    <a:gd name="connsiteY14" fmla="*/ 54353 h 188771"/>
                    <a:gd name="connsiteX15" fmla="*/ 260592 w 966097"/>
                    <a:gd name="connsiteY15" fmla="*/ 44285 h 188771"/>
                    <a:gd name="connsiteX16" fmla="*/ 226552 w 966097"/>
                    <a:gd name="connsiteY16" fmla="*/ 50996 h 188771"/>
                    <a:gd name="connsiteX17" fmla="*/ 280248 w 966097"/>
                    <a:gd name="connsiteY17" fmla="*/ 61065 h 188771"/>
                    <a:gd name="connsiteX18" fmla="*/ 279289 w 966097"/>
                    <a:gd name="connsiteY18" fmla="*/ 103255 h 188771"/>
                    <a:gd name="connsiteX19" fmla="*/ 636947 w 966097"/>
                    <a:gd name="connsiteY19" fmla="*/ 106131 h 188771"/>
                    <a:gd name="connsiteX20" fmla="*/ 633590 w 966097"/>
                    <a:gd name="connsiteY20" fmla="*/ 123391 h 188771"/>
                    <a:gd name="connsiteX21" fmla="*/ 559758 w 966097"/>
                    <a:gd name="connsiteY21" fmla="*/ 133460 h 188771"/>
                    <a:gd name="connsiteX22" fmla="*/ 533389 w 966097"/>
                    <a:gd name="connsiteY22" fmla="*/ 130103 h 188771"/>
                    <a:gd name="connsiteX23" fmla="*/ 506062 w 966097"/>
                    <a:gd name="connsiteY23" fmla="*/ 125788 h 188771"/>
                    <a:gd name="connsiteX24" fmla="*/ 467227 w 966097"/>
                    <a:gd name="connsiteY24" fmla="*/ 133460 h 188771"/>
                    <a:gd name="connsiteX25" fmla="*/ 554964 w 966097"/>
                    <a:gd name="connsiteY25" fmla="*/ 151677 h 188771"/>
                    <a:gd name="connsiteX26" fmla="*/ 676261 w 966097"/>
                    <a:gd name="connsiteY26" fmla="*/ 135857 h 188771"/>
                    <a:gd name="connsiteX27" fmla="*/ 720368 w 966097"/>
                    <a:gd name="connsiteY27" fmla="*/ 144007 h 188771"/>
                    <a:gd name="connsiteX28" fmla="*/ 754887 w 966097"/>
                    <a:gd name="connsiteY28" fmla="*/ 136815 h 188771"/>
                    <a:gd name="connsiteX29" fmla="*/ 710300 w 966097"/>
                    <a:gd name="connsiteY29" fmla="*/ 128665 h 188771"/>
                    <a:gd name="connsiteX30" fmla="*/ 710300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69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6"/>
                        <a:pt x="-58711" y="68256"/>
                        <a:pt x="112446" y="29902"/>
                      </a:cubicBezTo>
                      <a:close/>
                      <a:moveTo>
                        <a:pt x="710300" y="128665"/>
                      </a:moveTo>
                      <a:cubicBezTo>
                        <a:pt x="763997" y="114282"/>
                        <a:pt x="769750" y="97022"/>
                        <a:pt x="698314" y="84556"/>
                      </a:cubicBezTo>
                      <a:cubicBezTo>
                        <a:pt x="563594" y="61065"/>
                        <a:pt x="420242" y="96064"/>
                        <a:pt x="348327" y="83119"/>
                      </a:cubicBezTo>
                      <a:cubicBezTo>
                        <a:pt x="322438" y="78804"/>
                        <a:pt x="325315" y="71612"/>
                        <a:pt x="351204" y="65859"/>
                      </a:cubicBezTo>
                      <a:cubicBezTo>
                        <a:pt x="373738" y="60585"/>
                        <a:pt x="392436" y="58668"/>
                        <a:pt x="413531" y="58668"/>
                      </a:cubicBezTo>
                      <a:cubicBezTo>
                        <a:pt x="416887" y="59147"/>
                        <a:pt x="420242" y="59626"/>
                        <a:pt x="421202" y="59626"/>
                      </a:cubicBezTo>
                      <a:lnTo>
                        <a:pt x="453803" y="65379"/>
                      </a:lnTo>
                      <a:lnTo>
                        <a:pt x="493117" y="57709"/>
                      </a:lnTo>
                      <a:lnTo>
                        <a:pt x="407778" y="40449"/>
                      </a:lnTo>
                      <a:cubicBezTo>
                        <a:pt x="377573" y="44764"/>
                        <a:pt x="343054" y="49559"/>
                        <a:pt x="314288" y="54353"/>
                      </a:cubicBezTo>
                      <a:lnTo>
                        <a:pt x="260592" y="44285"/>
                      </a:lnTo>
                      <a:lnTo>
                        <a:pt x="226552" y="50996"/>
                      </a:lnTo>
                      <a:lnTo>
                        <a:pt x="280248" y="61065"/>
                      </a:lnTo>
                      <a:cubicBezTo>
                        <a:pt x="220799" y="74968"/>
                        <a:pt x="211689" y="91269"/>
                        <a:pt x="279289" y="103255"/>
                      </a:cubicBezTo>
                      <a:cubicBezTo>
                        <a:pt x="420242" y="127706"/>
                        <a:pt x="557361" y="92228"/>
                        <a:pt x="636947" y="106131"/>
                      </a:cubicBezTo>
                      <a:cubicBezTo>
                        <a:pt x="666672" y="111405"/>
                        <a:pt x="657562" y="118117"/>
                        <a:pt x="633590" y="123391"/>
                      </a:cubicBezTo>
                      <a:cubicBezTo>
                        <a:pt x="596196" y="131541"/>
                        <a:pt x="564552" y="133460"/>
                        <a:pt x="559758" y="133460"/>
                      </a:cubicBezTo>
                      <a:cubicBezTo>
                        <a:pt x="547292" y="132021"/>
                        <a:pt x="535306" y="130583"/>
                        <a:pt x="533389" y="130103"/>
                      </a:cubicBezTo>
                      <a:cubicBezTo>
                        <a:pt x="526678" y="129144"/>
                        <a:pt x="507500" y="125788"/>
                        <a:pt x="506062" y="125788"/>
                      </a:cubicBezTo>
                      <a:lnTo>
                        <a:pt x="467227" y="133460"/>
                      </a:lnTo>
                      <a:lnTo>
                        <a:pt x="554964" y="151677"/>
                      </a:lnTo>
                      <a:cubicBezTo>
                        <a:pt x="557841" y="151677"/>
                        <a:pt x="614893" y="147843"/>
                        <a:pt x="676261" y="135857"/>
                      </a:cubicBezTo>
                      <a:lnTo>
                        <a:pt x="720368" y="144007"/>
                      </a:lnTo>
                      <a:lnTo>
                        <a:pt x="754887" y="136815"/>
                      </a:lnTo>
                      <a:lnTo>
                        <a:pt x="710300" y="128665"/>
                      </a:lnTo>
                      <a:lnTo>
                        <a:pt x="71030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id="{3EB3DD16-D750-4371-AE92-3BB7524FD655}"/>
                    </a:ext>
                  </a:extLst>
                </p:cNvPr>
                <p:cNvSpPr/>
                <p:nvPr/>
              </p:nvSpPr>
              <p:spPr>
                <a:xfrm>
                  <a:off x="12904711" y="11318825"/>
                  <a:ext cx="1106268" cy="216355"/>
                </a:xfrm>
                <a:custGeom>
                  <a:avLst/>
                  <a:gdLst>
                    <a:gd name="connsiteX0" fmla="*/ 128695 w 1106268"/>
                    <a:gd name="connsiteY0" fmla="*/ 34345 h 216355"/>
                    <a:gd name="connsiteX1" fmla="*/ 907775 w 1106268"/>
                    <a:gd name="connsiteY1" fmla="*/ 29071 h 216355"/>
                    <a:gd name="connsiteX2" fmla="*/ 977773 w 1106268"/>
                    <a:gd name="connsiteY2" fmla="*/ 182010 h 216355"/>
                    <a:gd name="connsiteX3" fmla="*/ 198693 w 1106268"/>
                    <a:gd name="connsiteY3" fmla="*/ 187284 h 216355"/>
                    <a:gd name="connsiteX4" fmla="*/ 128695 w 1106268"/>
                    <a:gd name="connsiteY4" fmla="*/ 34345 h 216355"/>
                    <a:gd name="connsiteX5" fmla="*/ 923596 w 1106268"/>
                    <a:gd name="connsiteY5" fmla="*/ 172421 h 216355"/>
                    <a:gd name="connsiteX6" fmla="*/ 862708 w 1106268"/>
                    <a:gd name="connsiteY6" fmla="*/ 39140 h 216355"/>
                    <a:gd name="connsiteX7" fmla="*/ 182391 w 1106268"/>
                    <a:gd name="connsiteY7" fmla="*/ 43454 h 216355"/>
                    <a:gd name="connsiteX8" fmla="*/ 243279 w 1106268"/>
                    <a:gd name="connsiteY8" fmla="*/ 176737 h 216355"/>
                    <a:gd name="connsiteX9" fmla="*/ 923596 w 1106268"/>
                    <a:gd name="connsiteY9" fmla="*/ 172421 h 216355"/>
                    <a:gd name="connsiteX10" fmla="*/ 923596 w 1106268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8" h="216355">
                      <a:moveTo>
                        <a:pt x="128695" y="34345"/>
                      </a:moveTo>
                      <a:cubicBezTo>
                        <a:pt x="324783" y="-9284"/>
                        <a:pt x="673332" y="-11681"/>
                        <a:pt x="907775" y="29071"/>
                      </a:cubicBezTo>
                      <a:cubicBezTo>
                        <a:pt x="1142217" y="69823"/>
                        <a:pt x="1173381" y="138382"/>
                        <a:pt x="977773" y="182010"/>
                      </a:cubicBezTo>
                      <a:cubicBezTo>
                        <a:pt x="781683" y="225639"/>
                        <a:pt x="433135" y="228036"/>
                        <a:pt x="198693" y="187284"/>
                      </a:cubicBezTo>
                      <a:cubicBezTo>
                        <a:pt x="-35751" y="146532"/>
                        <a:pt x="-67393" y="77973"/>
                        <a:pt x="128695" y="34345"/>
                      </a:cubicBezTo>
                      <a:close/>
                      <a:moveTo>
                        <a:pt x="923596" y="172421"/>
                      </a:moveTo>
                      <a:cubicBezTo>
                        <a:pt x="1094754" y="134546"/>
                        <a:pt x="1067426" y="74617"/>
                        <a:pt x="862708" y="39140"/>
                      </a:cubicBezTo>
                      <a:cubicBezTo>
                        <a:pt x="657989" y="3661"/>
                        <a:pt x="353549" y="5579"/>
                        <a:pt x="182391" y="43454"/>
                      </a:cubicBezTo>
                      <a:cubicBezTo>
                        <a:pt x="11234" y="81329"/>
                        <a:pt x="38561" y="141258"/>
                        <a:pt x="243279" y="176737"/>
                      </a:cubicBezTo>
                      <a:cubicBezTo>
                        <a:pt x="447998" y="212694"/>
                        <a:pt x="752917" y="210776"/>
                        <a:pt x="923596" y="172421"/>
                      </a:cubicBezTo>
                      <a:lnTo>
                        <a:pt x="923596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87" name="Graphic 6">
                  <a:extLst>
                    <a:ext uri="{FF2B5EF4-FFF2-40B4-BE49-F238E27FC236}">
                      <a16:creationId xmlns:a16="http://schemas.microsoft.com/office/drawing/2014/main" id="{D92AC46F-ECD5-4B0A-8616-CF3E761A722C}"/>
                    </a:ext>
                  </a:extLst>
                </p:cNvPr>
                <p:cNvGrpSpPr/>
                <p:nvPr/>
              </p:nvGrpSpPr>
              <p:grpSpPr>
                <a:xfrm>
                  <a:off x="12974457" y="11334002"/>
                  <a:ext cx="964598" cy="162997"/>
                  <a:chOff x="12974457" y="11334002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589" name="Freeform: Shape 588">
                    <a:extLst>
                      <a:ext uri="{FF2B5EF4-FFF2-40B4-BE49-F238E27FC236}">
                        <a16:creationId xmlns:a16="http://schemas.microsoft.com/office/drawing/2014/main" id="{B73A839F-7954-470A-850B-F674527BB8C3}"/>
                      </a:ext>
                    </a:extLst>
                  </p:cNvPr>
                  <p:cNvSpPr/>
                  <p:nvPr/>
                </p:nvSpPr>
                <p:spPr>
                  <a:xfrm>
                    <a:off x="13453390" y="11471590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7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7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90" name="Freeform: Shape 589">
                    <a:extLst>
                      <a:ext uri="{FF2B5EF4-FFF2-40B4-BE49-F238E27FC236}">
                        <a16:creationId xmlns:a16="http://schemas.microsoft.com/office/drawing/2014/main" id="{B596C2D0-C7B0-4007-89B0-B044C4F827C9}"/>
                      </a:ext>
                    </a:extLst>
                  </p:cNvPr>
                  <p:cNvSpPr/>
                  <p:nvPr/>
                </p:nvSpPr>
                <p:spPr>
                  <a:xfrm>
                    <a:off x="13201208" y="1138337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6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6" y="16301"/>
                          <a:pt x="52258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91" name="Freeform: Shape 590">
                    <a:extLst>
                      <a:ext uri="{FF2B5EF4-FFF2-40B4-BE49-F238E27FC236}">
                        <a16:creationId xmlns:a16="http://schemas.microsoft.com/office/drawing/2014/main" id="{0F7F2123-87B8-4ED6-8AFE-B5A16BA2E1F9}"/>
                      </a:ext>
                    </a:extLst>
                  </p:cNvPr>
                  <p:cNvSpPr/>
                  <p:nvPr/>
                </p:nvSpPr>
                <p:spPr>
                  <a:xfrm>
                    <a:off x="12974457" y="11334002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4 h 104985"/>
                      <a:gd name="connsiteX1" fmla="*/ 798236 w 964598"/>
                      <a:gd name="connsiteY1" fmla="*/ 34988 h 104985"/>
                      <a:gd name="connsiteX2" fmla="*/ 964599 w 964598"/>
                      <a:gd name="connsiteY2" fmla="*/ 93000 h 104985"/>
                      <a:gd name="connsiteX3" fmla="*/ 792483 w 964598"/>
                      <a:gd name="connsiteY3" fmla="*/ 25399 h 104985"/>
                      <a:gd name="connsiteX4" fmla="*/ 112167 w 964598"/>
                      <a:gd name="connsiteY4" fmla="*/ 29715 h 104985"/>
                      <a:gd name="connsiteX5" fmla="*/ 7170 w 964598"/>
                      <a:gd name="connsiteY5" fmla="*/ 104986 h 104985"/>
                      <a:gd name="connsiteX6" fmla="*/ 117920 w 964598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2" y="71426"/>
                          <a:pt x="964599" y="93000"/>
                        </a:cubicBezTo>
                        <a:cubicBezTo>
                          <a:pt x="955970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7" y="29715"/>
                        </a:cubicBezTo>
                        <a:cubicBezTo>
                          <a:pt x="17717" y="50810"/>
                          <a:pt x="-16322" y="78617"/>
                          <a:pt x="7170" y="104986"/>
                        </a:cubicBezTo>
                        <a:cubicBezTo>
                          <a:pt x="-1460" y="81494"/>
                          <a:pt x="34977" y="5800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92" name="Freeform: Shape 591">
                    <a:extLst>
                      <a:ext uri="{FF2B5EF4-FFF2-40B4-BE49-F238E27FC236}">
                        <a16:creationId xmlns:a16="http://schemas.microsoft.com/office/drawing/2014/main" id="{4D132635-268B-4D11-8490-9692CE79190D}"/>
                      </a:ext>
                    </a:extLst>
                  </p:cNvPr>
                  <p:cNvSpPr/>
                  <p:nvPr/>
                </p:nvSpPr>
                <p:spPr>
                  <a:xfrm>
                    <a:off x="13218461" y="11427482"/>
                    <a:ext cx="417468" cy="29945"/>
                  </a:xfrm>
                  <a:custGeom>
                    <a:avLst/>
                    <a:gdLst>
                      <a:gd name="connsiteX0" fmla="*/ 46990 w 417468"/>
                      <a:gd name="connsiteY0" fmla="*/ 21095 h 29945"/>
                      <a:gd name="connsiteX1" fmla="*/ 404648 w 417468"/>
                      <a:gd name="connsiteY1" fmla="*/ 23972 h 29945"/>
                      <a:gd name="connsiteX2" fmla="*/ 413757 w 417468"/>
                      <a:gd name="connsiteY2" fmla="*/ 25889 h 29945"/>
                      <a:gd name="connsiteX3" fmla="*/ 398895 w 417468"/>
                      <a:gd name="connsiteY3" fmla="*/ 14383 h 29945"/>
                      <a:gd name="connsiteX4" fmla="*/ 41237 w 417468"/>
                      <a:gd name="connsiteY4" fmla="*/ 11506 h 29945"/>
                      <a:gd name="connsiteX5" fmla="*/ 485 w 417468"/>
                      <a:gd name="connsiteY5" fmla="*/ 0 h 29945"/>
                      <a:gd name="connsiteX6" fmla="*/ 46990 w 417468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68" h="29945">
                        <a:moveTo>
                          <a:pt x="46990" y="21095"/>
                        </a:moveTo>
                        <a:cubicBezTo>
                          <a:pt x="187944" y="45546"/>
                          <a:pt x="325061" y="10067"/>
                          <a:pt x="404648" y="23972"/>
                        </a:cubicBezTo>
                        <a:cubicBezTo>
                          <a:pt x="408004" y="24450"/>
                          <a:pt x="411360" y="25409"/>
                          <a:pt x="413757" y="25889"/>
                        </a:cubicBezTo>
                        <a:cubicBezTo>
                          <a:pt x="420948" y="22053"/>
                          <a:pt x="418551" y="17739"/>
                          <a:pt x="398895" y="14383"/>
                        </a:cubicBezTo>
                        <a:cubicBezTo>
                          <a:pt x="319309" y="479"/>
                          <a:pt x="181711" y="35958"/>
                          <a:pt x="41237" y="11506"/>
                        </a:cubicBezTo>
                        <a:cubicBezTo>
                          <a:pt x="21101" y="8150"/>
                          <a:pt x="7677" y="3835"/>
                          <a:pt x="485" y="0"/>
                        </a:cubicBezTo>
                        <a:cubicBezTo>
                          <a:pt x="-2871" y="7670"/>
                          <a:pt x="11032" y="14862"/>
                          <a:pt x="46990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93" name="Freeform: Shape 592">
                    <a:extLst>
                      <a:ext uri="{FF2B5EF4-FFF2-40B4-BE49-F238E27FC236}">
                        <a16:creationId xmlns:a16="http://schemas.microsoft.com/office/drawing/2014/main" id="{DDACA156-EBF7-45F1-9D0F-2BBA52F48335}"/>
                      </a:ext>
                    </a:extLst>
                  </p:cNvPr>
                  <p:cNvSpPr/>
                  <p:nvPr/>
                </p:nvSpPr>
                <p:spPr>
                  <a:xfrm>
                    <a:off x="13690230" y="11443783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94" name="Freeform: Shape 593">
                    <a:extLst>
                      <a:ext uri="{FF2B5EF4-FFF2-40B4-BE49-F238E27FC236}">
                        <a16:creationId xmlns:a16="http://schemas.microsoft.com/office/drawing/2014/main" id="{B1B8AEC9-4B0D-458A-9DE6-F56B6BF5EB39}"/>
                      </a:ext>
                    </a:extLst>
                  </p:cNvPr>
                  <p:cNvSpPr/>
                  <p:nvPr/>
                </p:nvSpPr>
                <p:spPr>
                  <a:xfrm>
                    <a:off x="13310144" y="11390086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7 w 168655"/>
                      <a:gd name="connsiteY1" fmla="*/ 4314 h 26847"/>
                      <a:gd name="connsiteX2" fmla="*/ 20991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6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7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4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88" name="Freeform: Shape 587">
                  <a:extLst>
                    <a:ext uri="{FF2B5EF4-FFF2-40B4-BE49-F238E27FC236}">
                      <a16:creationId xmlns:a16="http://schemas.microsoft.com/office/drawing/2014/main" id="{920434C9-AFD7-4770-9F17-949B1DB95FB7}"/>
                    </a:ext>
                  </a:extLst>
                </p:cNvPr>
                <p:cNvSpPr/>
                <p:nvPr/>
              </p:nvSpPr>
              <p:spPr>
                <a:xfrm>
                  <a:off x="13201208" y="11372826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40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6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51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9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1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5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2"/>
                      </a:cubicBezTo>
                      <a:cubicBezTo>
                        <a:pt x="431970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5" name="Graphic 6">
                <a:extLst>
                  <a:ext uri="{FF2B5EF4-FFF2-40B4-BE49-F238E27FC236}">
                    <a16:creationId xmlns:a16="http://schemas.microsoft.com/office/drawing/2014/main" id="{0E0018ED-0B1A-4614-BAA4-209DC7EFBEAC}"/>
                  </a:ext>
                </a:extLst>
              </p:cNvPr>
              <p:cNvGrpSpPr/>
              <p:nvPr/>
            </p:nvGrpSpPr>
            <p:grpSpPr>
              <a:xfrm>
                <a:off x="12898206" y="11318825"/>
                <a:ext cx="1110847" cy="315292"/>
                <a:chOff x="12898206" y="11318825"/>
                <a:chExt cx="1110847" cy="315292"/>
              </a:xfrm>
              <a:solidFill>
                <a:srgbClr val="000000"/>
              </a:solidFill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id="{DA6FDE3E-AA02-474E-BF42-666EC07A7EB3}"/>
                    </a:ext>
                  </a:extLst>
                </p:cNvPr>
                <p:cNvSpPr/>
                <p:nvPr/>
              </p:nvSpPr>
              <p:spPr>
                <a:xfrm>
                  <a:off x="12898206" y="11333033"/>
                  <a:ext cx="1110847" cy="301084"/>
                </a:xfrm>
                <a:custGeom>
                  <a:avLst/>
                  <a:gdLst>
                    <a:gd name="connsiteX0" fmla="*/ 1095985 w 1110847"/>
                    <a:gd name="connsiteY0" fmla="*/ 220540 h 301084"/>
                    <a:gd name="connsiteX1" fmla="*/ 1098862 w 1110847"/>
                    <a:gd name="connsiteY1" fmla="*/ 217664 h 301084"/>
                    <a:gd name="connsiteX2" fmla="*/ 1100300 w 1110847"/>
                    <a:gd name="connsiteY2" fmla="*/ 216225 h 301084"/>
                    <a:gd name="connsiteX3" fmla="*/ 1102218 w 1110847"/>
                    <a:gd name="connsiteY3" fmla="*/ 213828 h 301084"/>
                    <a:gd name="connsiteX4" fmla="*/ 1103176 w 1110847"/>
                    <a:gd name="connsiteY4" fmla="*/ 212389 h 301084"/>
                    <a:gd name="connsiteX5" fmla="*/ 1104615 w 1110847"/>
                    <a:gd name="connsiteY5" fmla="*/ 209992 h 301084"/>
                    <a:gd name="connsiteX6" fmla="*/ 1105574 w 1110847"/>
                    <a:gd name="connsiteY6" fmla="*/ 208554 h 301084"/>
                    <a:gd name="connsiteX7" fmla="*/ 1106533 w 1110847"/>
                    <a:gd name="connsiteY7" fmla="*/ 205678 h 301084"/>
                    <a:gd name="connsiteX8" fmla="*/ 1107012 w 1110847"/>
                    <a:gd name="connsiteY8" fmla="*/ 204239 h 301084"/>
                    <a:gd name="connsiteX9" fmla="*/ 1107492 w 1110847"/>
                    <a:gd name="connsiteY9" fmla="*/ 199925 h 301084"/>
                    <a:gd name="connsiteX10" fmla="*/ 1110848 w 1110847"/>
                    <a:gd name="connsiteY10" fmla="*/ 101641 h 301084"/>
                    <a:gd name="connsiteX11" fmla="*/ 1110368 w 1110847"/>
                    <a:gd name="connsiteY11" fmla="*/ 105955 h 301084"/>
                    <a:gd name="connsiteX12" fmla="*/ 1109889 w 1110847"/>
                    <a:gd name="connsiteY12" fmla="*/ 107394 h 301084"/>
                    <a:gd name="connsiteX13" fmla="*/ 1108931 w 1110847"/>
                    <a:gd name="connsiteY13" fmla="*/ 110270 h 301084"/>
                    <a:gd name="connsiteX14" fmla="*/ 1107971 w 1110847"/>
                    <a:gd name="connsiteY14" fmla="*/ 111708 h 301084"/>
                    <a:gd name="connsiteX15" fmla="*/ 1106533 w 1110847"/>
                    <a:gd name="connsiteY15" fmla="*/ 114105 h 301084"/>
                    <a:gd name="connsiteX16" fmla="*/ 1105574 w 1110847"/>
                    <a:gd name="connsiteY16" fmla="*/ 115544 h 301084"/>
                    <a:gd name="connsiteX17" fmla="*/ 1103656 w 1110847"/>
                    <a:gd name="connsiteY17" fmla="*/ 117941 h 301084"/>
                    <a:gd name="connsiteX18" fmla="*/ 1102218 w 1110847"/>
                    <a:gd name="connsiteY18" fmla="*/ 119380 h 301084"/>
                    <a:gd name="connsiteX19" fmla="*/ 1099342 w 1110847"/>
                    <a:gd name="connsiteY19" fmla="*/ 122256 h 301084"/>
                    <a:gd name="connsiteX20" fmla="*/ 1097903 w 1110847"/>
                    <a:gd name="connsiteY20" fmla="*/ 123694 h 301084"/>
                    <a:gd name="connsiteX21" fmla="*/ 1093588 w 1110847"/>
                    <a:gd name="connsiteY21" fmla="*/ 127050 h 301084"/>
                    <a:gd name="connsiteX22" fmla="*/ 1092629 w 1110847"/>
                    <a:gd name="connsiteY22" fmla="*/ 128010 h 301084"/>
                    <a:gd name="connsiteX23" fmla="*/ 1086396 w 1110847"/>
                    <a:gd name="connsiteY23" fmla="*/ 132324 h 301084"/>
                    <a:gd name="connsiteX24" fmla="*/ 1084959 w 1110847"/>
                    <a:gd name="connsiteY24" fmla="*/ 133283 h 301084"/>
                    <a:gd name="connsiteX25" fmla="*/ 1079685 w 1110847"/>
                    <a:gd name="connsiteY25" fmla="*/ 136160 h 301084"/>
                    <a:gd name="connsiteX26" fmla="*/ 1077287 w 1110847"/>
                    <a:gd name="connsiteY26" fmla="*/ 137598 h 301084"/>
                    <a:gd name="connsiteX27" fmla="*/ 1072013 w 1110847"/>
                    <a:gd name="connsiteY27" fmla="*/ 140474 h 301084"/>
                    <a:gd name="connsiteX28" fmla="*/ 1069137 w 1110847"/>
                    <a:gd name="connsiteY28" fmla="*/ 141913 h 301084"/>
                    <a:gd name="connsiteX29" fmla="*/ 1061946 w 1110847"/>
                    <a:gd name="connsiteY29" fmla="*/ 144790 h 301084"/>
                    <a:gd name="connsiteX30" fmla="*/ 1060507 w 1110847"/>
                    <a:gd name="connsiteY30" fmla="*/ 145269 h 301084"/>
                    <a:gd name="connsiteX31" fmla="*/ 1058590 w 1110847"/>
                    <a:gd name="connsiteY31" fmla="*/ 146227 h 301084"/>
                    <a:gd name="connsiteX32" fmla="*/ 1048041 w 1110847"/>
                    <a:gd name="connsiteY32" fmla="*/ 150063 h 301084"/>
                    <a:gd name="connsiteX33" fmla="*/ 1043727 w 1110847"/>
                    <a:gd name="connsiteY33" fmla="*/ 151502 h 301084"/>
                    <a:gd name="connsiteX34" fmla="*/ 1039413 w 1110847"/>
                    <a:gd name="connsiteY34" fmla="*/ 152940 h 301084"/>
                    <a:gd name="connsiteX35" fmla="*/ 1040850 w 1110847"/>
                    <a:gd name="connsiteY35" fmla="*/ 100202 h 301084"/>
                    <a:gd name="connsiteX36" fmla="*/ 1040850 w 1110847"/>
                    <a:gd name="connsiteY36" fmla="*/ 100202 h 301084"/>
                    <a:gd name="connsiteX37" fmla="*/ 1040850 w 1110847"/>
                    <a:gd name="connsiteY37" fmla="*/ 100202 h 301084"/>
                    <a:gd name="connsiteX38" fmla="*/ 1040850 w 1110847"/>
                    <a:gd name="connsiteY38" fmla="*/ 100202 h 301084"/>
                    <a:gd name="connsiteX39" fmla="*/ 1040850 w 1110847"/>
                    <a:gd name="connsiteY39" fmla="*/ 100202 h 301084"/>
                    <a:gd name="connsiteX40" fmla="*/ 1040371 w 1110847"/>
                    <a:gd name="connsiteY40" fmla="*/ 95408 h 301084"/>
                    <a:gd name="connsiteX41" fmla="*/ 1039891 w 1110847"/>
                    <a:gd name="connsiteY41" fmla="*/ 93969 h 301084"/>
                    <a:gd name="connsiteX42" fmla="*/ 1038453 w 1110847"/>
                    <a:gd name="connsiteY42" fmla="*/ 90614 h 301084"/>
                    <a:gd name="connsiteX43" fmla="*/ 1037494 w 1110847"/>
                    <a:gd name="connsiteY43" fmla="*/ 89175 h 301084"/>
                    <a:gd name="connsiteX44" fmla="*/ 1035097 w 1110847"/>
                    <a:gd name="connsiteY44" fmla="*/ 85339 h 301084"/>
                    <a:gd name="connsiteX45" fmla="*/ 1034618 w 1110847"/>
                    <a:gd name="connsiteY45" fmla="*/ 84381 h 301084"/>
                    <a:gd name="connsiteX46" fmla="*/ 1030303 w 1110847"/>
                    <a:gd name="connsiteY46" fmla="*/ 79586 h 301084"/>
                    <a:gd name="connsiteX47" fmla="*/ 1028864 w 1110847"/>
                    <a:gd name="connsiteY47" fmla="*/ 78148 h 301084"/>
                    <a:gd name="connsiteX48" fmla="*/ 1024550 w 1110847"/>
                    <a:gd name="connsiteY48" fmla="*/ 74792 h 301084"/>
                    <a:gd name="connsiteX49" fmla="*/ 1022632 w 1110847"/>
                    <a:gd name="connsiteY49" fmla="*/ 73354 h 301084"/>
                    <a:gd name="connsiteX50" fmla="*/ 1017358 w 1110847"/>
                    <a:gd name="connsiteY50" fmla="*/ 69998 h 301084"/>
                    <a:gd name="connsiteX51" fmla="*/ 1015441 w 1110847"/>
                    <a:gd name="connsiteY51" fmla="*/ 69039 h 301084"/>
                    <a:gd name="connsiteX52" fmla="*/ 1014961 w 1110847"/>
                    <a:gd name="connsiteY52" fmla="*/ 68559 h 301084"/>
                    <a:gd name="connsiteX53" fmla="*/ 1013044 w 1110847"/>
                    <a:gd name="connsiteY53" fmla="*/ 67601 h 301084"/>
                    <a:gd name="connsiteX54" fmla="*/ 1005372 w 1110847"/>
                    <a:gd name="connsiteY54" fmla="*/ 63286 h 301084"/>
                    <a:gd name="connsiteX55" fmla="*/ 1001537 w 1110847"/>
                    <a:gd name="connsiteY55" fmla="*/ 61368 h 301084"/>
                    <a:gd name="connsiteX56" fmla="*/ 992907 w 1110847"/>
                    <a:gd name="connsiteY56" fmla="*/ 57532 h 301084"/>
                    <a:gd name="connsiteX57" fmla="*/ 990031 w 1110847"/>
                    <a:gd name="connsiteY57" fmla="*/ 56573 h 301084"/>
                    <a:gd name="connsiteX58" fmla="*/ 988112 w 1110847"/>
                    <a:gd name="connsiteY58" fmla="*/ 55615 h 301084"/>
                    <a:gd name="connsiteX59" fmla="*/ 981881 w 1110847"/>
                    <a:gd name="connsiteY59" fmla="*/ 53218 h 301084"/>
                    <a:gd name="connsiteX60" fmla="*/ 975648 w 1110847"/>
                    <a:gd name="connsiteY60" fmla="*/ 50820 h 301084"/>
                    <a:gd name="connsiteX61" fmla="*/ 968456 w 1110847"/>
                    <a:gd name="connsiteY61" fmla="*/ 48423 h 301084"/>
                    <a:gd name="connsiteX62" fmla="*/ 963662 w 1110847"/>
                    <a:gd name="connsiteY62" fmla="*/ 46985 h 301084"/>
                    <a:gd name="connsiteX63" fmla="*/ 960785 w 1110847"/>
                    <a:gd name="connsiteY63" fmla="*/ 46026 h 301084"/>
                    <a:gd name="connsiteX64" fmla="*/ 955032 w 1110847"/>
                    <a:gd name="connsiteY64" fmla="*/ 44109 h 301084"/>
                    <a:gd name="connsiteX65" fmla="*/ 946402 w 1110847"/>
                    <a:gd name="connsiteY65" fmla="*/ 41712 h 301084"/>
                    <a:gd name="connsiteX66" fmla="*/ 939690 w 1110847"/>
                    <a:gd name="connsiteY66" fmla="*/ 39793 h 301084"/>
                    <a:gd name="connsiteX67" fmla="*/ 935375 w 1110847"/>
                    <a:gd name="connsiteY67" fmla="*/ 38835 h 301084"/>
                    <a:gd name="connsiteX68" fmla="*/ 929622 w 1110847"/>
                    <a:gd name="connsiteY68" fmla="*/ 37396 h 301084"/>
                    <a:gd name="connsiteX69" fmla="*/ 923389 w 1110847"/>
                    <a:gd name="connsiteY69" fmla="*/ 35958 h 301084"/>
                    <a:gd name="connsiteX70" fmla="*/ 911883 w 1110847"/>
                    <a:gd name="connsiteY70" fmla="*/ 33082 h 301084"/>
                    <a:gd name="connsiteX71" fmla="*/ 906130 w 1110847"/>
                    <a:gd name="connsiteY71" fmla="*/ 31643 h 301084"/>
                    <a:gd name="connsiteX72" fmla="*/ 904691 w 1110847"/>
                    <a:gd name="connsiteY72" fmla="*/ 31163 h 301084"/>
                    <a:gd name="connsiteX73" fmla="*/ 887911 w 1110847"/>
                    <a:gd name="connsiteY73" fmla="*/ 27807 h 301084"/>
                    <a:gd name="connsiteX74" fmla="*/ 886473 w 1110847"/>
                    <a:gd name="connsiteY74" fmla="*/ 27329 h 301084"/>
                    <a:gd name="connsiteX75" fmla="*/ 870651 w 1110847"/>
                    <a:gd name="connsiteY75" fmla="*/ 24452 h 301084"/>
                    <a:gd name="connsiteX76" fmla="*/ 866816 w 1110847"/>
                    <a:gd name="connsiteY76" fmla="*/ 23972 h 301084"/>
                    <a:gd name="connsiteX77" fmla="*/ 849556 w 1110847"/>
                    <a:gd name="connsiteY77" fmla="*/ 21096 h 301084"/>
                    <a:gd name="connsiteX78" fmla="*/ 843803 w 1110847"/>
                    <a:gd name="connsiteY78" fmla="*/ 20137 h 301084"/>
                    <a:gd name="connsiteX79" fmla="*/ 833256 w 1110847"/>
                    <a:gd name="connsiteY79" fmla="*/ 18699 h 301084"/>
                    <a:gd name="connsiteX80" fmla="*/ 831818 w 1110847"/>
                    <a:gd name="connsiteY80" fmla="*/ 18699 h 301084"/>
                    <a:gd name="connsiteX81" fmla="*/ 814079 w 1110847"/>
                    <a:gd name="connsiteY81" fmla="*/ 16301 h 301084"/>
                    <a:gd name="connsiteX82" fmla="*/ 811682 w 1110847"/>
                    <a:gd name="connsiteY82" fmla="*/ 15822 h 301084"/>
                    <a:gd name="connsiteX83" fmla="*/ 791066 w 1110847"/>
                    <a:gd name="connsiteY83" fmla="*/ 13424 h 301084"/>
                    <a:gd name="connsiteX84" fmla="*/ 790107 w 1110847"/>
                    <a:gd name="connsiteY84" fmla="*/ 13424 h 301084"/>
                    <a:gd name="connsiteX85" fmla="*/ 786271 w 1110847"/>
                    <a:gd name="connsiteY85" fmla="*/ 12946 h 301084"/>
                    <a:gd name="connsiteX86" fmla="*/ 768053 w 1110847"/>
                    <a:gd name="connsiteY86" fmla="*/ 11027 h 301084"/>
                    <a:gd name="connsiteX87" fmla="*/ 760381 w 1110847"/>
                    <a:gd name="connsiteY87" fmla="*/ 10069 h 301084"/>
                    <a:gd name="connsiteX88" fmla="*/ 744081 w 1110847"/>
                    <a:gd name="connsiteY88" fmla="*/ 8630 h 301084"/>
                    <a:gd name="connsiteX89" fmla="*/ 739287 w 1110847"/>
                    <a:gd name="connsiteY89" fmla="*/ 8151 h 301084"/>
                    <a:gd name="connsiteX90" fmla="*/ 736889 w 1110847"/>
                    <a:gd name="connsiteY90" fmla="*/ 8151 h 301084"/>
                    <a:gd name="connsiteX91" fmla="*/ 706685 w 1110847"/>
                    <a:gd name="connsiteY91" fmla="*/ 5754 h 301084"/>
                    <a:gd name="connsiteX92" fmla="*/ 700932 w 1110847"/>
                    <a:gd name="connsiteY92" fmla="*/ 5274 h 301084"/>
                    <a:gd name="connsiteX93" fmla="*/ 669289 w 1110847"/>
                    <a:gd name="connsiteY93" fmla="*/ 3357 h 301084"/>
                    <a:gd name="connsiteX94" fmla="*/ 668810 w 1110847"/>
                    <a:gd name="connsiteY94" fmla="*/ 3357 h 301084"/>
                    <a:gd name="connsiteX95" fmla="*/ 665933 w 1110847"/>
                    <a:gd name="connsiteY95" fmla="*/ 3357 h 301084"/>
                    <a:gd name="connsiteX96" fmla="*/ 642920 w 1110847"/>
                    <a:gd name="connsiteY96" fmla="*/ 2397 h 301084"/>
                    <a:gd name="connsiteX97" fmla="*/ 635250 w 1110847"/>
                    <a:gd name="connsiteY97" fmla="*/ 1918 h 301084"/>
                    <a:gd name="connsiteX98" fmla="*/ 613195 w 1110847"/>
                    <a:gd name="connsiteY98" fmla="*/ 960 h 301084"/>
                    <a:gd name="connsiteX99" fmla="*/ 608401 w 1110847"/>
                    <a:gd name="connsiteY99" fmla="*/ 960 h 301084"/>
                    <a:gd name="connsiteX100" fmla="*/ 582032 w 1110847"/>
                    <a:gd name="connsiteY100" fmla="*/ 480 h 301084"/>
                    <a:gd name="connsiteX101" fmla="*/ 575321 w 1110847"/>
                    <a:gd name="connsiteY101" fmla="*/ 480 h 301084"/>
                    <a:gd name="connsiteX102" fmla="*/ 554705 w 1110847"/>
                    <a:gd name="connsiteY102" fmla="*/ 0 h 301084"/>
                    <a:gd name="connsiteX103" fmla="*/ 547513 w 1110847"/>
                    <a:gd name="connsiteY103" fmla="*/ 0 h 301084"/>
                    <a:gd name="connsiteX104" fmla="*/ 543199 w 1110847"/>
                    <a:gd name="connsiteY104" fmla="*/ 0 h 301084"/>
                    <a:gd name="connsiteX105" fmla="*/ 543199 w 1110847"/>
                    <a:gd name="connsiteY105" fmla="*/ 0 h 301084"/>
                    <a:gd name="connsiteX106" fmla="*/ 543199 w 1110847"/>
                    <a:gd name="connsiteY106" fmla="*/ 0 h 301084"/>
                    <a:gd name="connsiteX107" fmla="*/ 543199 w 1110847"/>
                    <a:gd name="connsiteY107" fmla="*/ 0 h 301084"/>
                    <a:gd name="connsiteX108" fmla="*/ 526897 w 1110847"/>
                    <a:gd name="connsiteY108" fmla="*/ 0 h 301084"/>
                    <a:gd name="connsiteX109" fmla="*/ 519706 w 1110847"/>
                    <a:gd name="connsiteY109" fmla="*/ 0 h 301084"/>
                    <a:gd name="connsiteX110" fmla="*/ 492378 w 1110847"/>
                    <a:gd name="connsiteY110" fmla="*/ 480 h 301084"/>
                    <a:gd name="connsiteX111" fmla="*/ 486145 w 1110847"/>
                    <a:gd name="connsiteY111" fmla="*/ 480 h 301084"/>
                    <a:gd name="connsiteX112" fmla="*/ 465051 w 1110847"/>
                    <a:gd name="connsiteY112" fmla="*/ 960 h 301084"/>
                    <a:gd name="connsiteX113" fmla="*/ 455462 w 1110847"/>
                    <a:gd name="connsiteY113" fmla="*/ 1439 h 301084"/>
                    <a:gd name="connsiteX114" fmla="*/ 437723 w 1110847"/>
                    <a:gd name="connsiteY114" fmla="*/ 1918 h 301084"/>
                    <a:gd name="connsiteX115" fmla="*/ 432929 w 1110847"/>
                    <a:gd name="connsiteY115" fmla="*/ 1918 h 301084"/>
                    <a:gd name="connsiteX116" fmla="*/ 428613 w 1110847"/>
                    <a:gd name="connsiteY116" fmla="*/ 1918 h 301084"/>
                    <a:gd name="connsiteX117" fmla="*/ 399369 w 1110847"/>
                    <a:gd name="connsiteY117" fmla="*/ 3357 h 301084"/>
                    <a:gd name="connsiteX118" fmla="*/ 396491 w 1110847"/>
                    <a:gd name="connsiteY118" fmla="*/ 3357 h 301084"/>
                    <a:gd name="connsiteX119" fmla="*/ 365808 w 1110847"/>
                    <a:gd name="connsiteY119" fmla="*/ 5274 h 301084"/>
                    <a:gd name="connsiteX120" fmla="*/ 362451 w 1110847"/>
                    <a:gd name="connsiteY120" fmla="*/ 5274 h 301084"/>
                    <a:gd name="connsiteX121" fmla="*/ 356698 w 1110847"/>
                    <a:gd name="connsiteY121" fmla="*/ 5754 h 301084"/>
                    <a:gd name="connsiteX122" fmla="*/ 342315 w 1110847"/>
                    <a:gd name="connsiteY122" fmla="*/ 6713 h 301084"/>
                    <a:gd name="connsiteX123" fmla="*/ 332248 w 1110847"/>
                    <a:gd name="connsiteY123" fmla="*/ 7671 h 301084"/>
                    <a:gd name="connsiteX124" fmla="*/ 318344 w 1110847"/>
                    <a:gd name="connsiteY124" fmla="*/ 9110 h 301084"/>
                    <a:gd name="connsiteX125" fmla="*/ 312111 w 1110847"/>
                    <a:gd name="connsiteY125" fmla="*/ 9589 h 301084"/>
                    <a:gd name="connsiteX126" fmla="*/ 308276 w 1110847"/>
                    <a:gd name="connsiteY126" fmla="*/ 10069 h 301084"/>
                    <a:gd name="connsiteX127" fmla="*/ 298208 w 1110847"/>
                    <a:gd name="connsiteY127" fmla="*/ 11027 h 301084"/>
                    <a:gd name="connsiteX128" fmla="*/ 287180 w 1110847"/>
                    <a:gd name="connsiteY128" fmla="*/ 12466 h 301084"/>
                    <a:gd name="connsiteX129" fmla="*/ 277113 w 1110847"/>
                    <a:gd name="connsiteY129" fmla="*/ 13904 h 301084"/>
                    <a:gd name="connsiteX130" fmla="*/ 270400 w 1110847"/>
                    <a:gd name="connsiteY130" fmla="*/ 14863 h 301084"/>
                    <a:gd name="connsiteX131" fmla="*/ 266086 w 1110847"/>
                    <a:gd name="connsiteY131" fmla="*/ 15343 h 301084"/>
                    <a:gd name="connsiteX132" fmla="*/ 257936 w 1110847"/>
                    <a:gd name="connsiteY132" fmla="*/ 16301 h 301084"/>
                    <a:gd name="connsiteX133" fmla="*/ 246428 w 1110847"/>
                    <a:gd name="connsiteY133" fmla="*/ 17740 h 301084"/>
                    <a:gd name="connsiteX134" fmla="*/ 238758 w 1110847"/>
                    <a:gd name="connsiteY134" fmla="*/ 19177 h 301084"/>
                    <a:gd name="connsiteX135" fmla="*/ 234443 w 1110847"/>
                    <a:gd name="connsiteY135" fmla="*/ 19657 h 301084"/>
                    <a:gd name="connsiteX136" fmla="*/ 227731 w 1110847"/>
                    <a:gd name="connsiteY136" fmla="*/ 20616 h 301084"/>
                    <a:gd name="connsiteX137" fmla="*/ 221018 w 1110847"/>
                    <a:gd name="connsiteY137" fmla="*/ 22054 h 301084"/>
                    <a:gd name="connsiteX138" fmla="*/ 209512 w 1110847"/>
                    <a:gd name="connsiteY138" fmla="*/ 24452 h 301084"/>
                    <a:gd name="connsiteX139" fmla="*/ 203759 w 1110847"/>
                    <a:gd name="connsiteY139" fmla="*/ 25410 h 301084"/>
                    <a:gd name="connsiteX140" fmla="*/ 202321 w 1110847"/>
                    <a:gd name="connsiteY140" fmla="*/ 25890 h 301084"/>
                    <a:gd name="connsiteX141" fmla="*/ 186979 w 1110847"/>
                    <a:gd name="connsiteY141" fmla="*/ 29246 h 301084"/>
                    <a:gd name="connsiteX142" fmla="*/ 172596 w 1110847"/>
                    <a:gd name="connsiteY142" fmla="*/ 32602 h 301084"/>
                    <a:gd name="connsiteX143" fmla="*/ 172116 w 1110847"/>
                    <a:gd name="connsiteY143" fmla="*/ 32602 h 301084"/>
                    <a:gd name="connsiteX144" fmla="*/ 168760 w 1110847"/>
                    <a:gd name="connsiteY144" fmla="*/ 33560 h 301084"/>
                    <a:gd name="connsiteX145" fmla="*/ 159172 w 1110847"/>
                    <a:gd name="connsiteY145" fmla="*/ 35958 h 301084"/>
                    <a:gd name="connsiteX146" fmla="*/ 154377 w 1110847"/>
                    <a:gd name="connsiteY146" fmla="*/ 37396 h 301084"/>
                    <a:gd name="connsiteX147" fmla="*/ 146706 w 1110847"/>
                    <a:gd name="connsiteY147" fmla="*/ 39793 h 301084"/>
                    <a:gd name="connsiteX148" fmla="*/ 144789 w 1110847"/>
                    <a:gd name="connsiteY148" fmla="*/ 40273 h 301084"/>
                    <a:gd name="connsiteX149" fmla="*/ 142392 w 1110847"/>
                    <a:gd name="connsiteY149" fmla="*/ 41232 h 301084"/>
                    <a:gd name="connsiteX150" fmla="*/ 133762 w 1110847"/>
                    <a:gd name="connsiteY150" fmla="*/ 44109 h 301084"/>
                    <a:gd name="connsiteX151" fmla="*/ 129926 w 1110847"/>
                    <a:gd name="connsiteY151" fmla="*/ 45546 h 301084"/>
                    <a:gd name="connsiteX152" fmla="*/ 120817 w 1110847"/>
                    <a:gd name="connsiteY152" fmla="*/ 48903 h 301084"/>
                    <a:gd name="connsiteX153" fmla="*/ 119379 w 1110847"/>
                    <a:gd name="connsiteY153" fmla="*/ 49382 h 301084"/>
                    <a:gd name="connsiteX154" fmla="*/ 118900 w 1110847"/>
                    <a:gd name="connsiteY154" fmla="*/ 49382 h 301084"/>
                    <a:gd name="connsiteX155" fmla="*/ 117461 w 1110847"/>
                    <a:gd name="connsiteY155" fmla="*/ 49862 h 301084"/>
                    <a:gd name="connsiteX156" fmla="*/ 111228 w 1110847"/>
                    <a:gd name="connsiteY156" fmla="*/ 52738 h 301084"/>
                    <a:gd name="connsiteX157" fmla="*/ 108831 w 1110847"/>
                    <a:gd name="connsiteY157" fmla="*/ 53698 h 301084"/>
                    <a:gd name="connsiteX158" fmla="*/ 104037 w 1110847"/>
                    <a:gd name="connsiteY158" fmla="*/ 56095 h 301084"/>
                    <a:gd name="connsiteX159" fmla="*/ 102120 w 1110847"/>
                    <a:gd name="connsiteY159" fmla="*/ 57053 h 301084"/>
                    <a:gd name="connsiteX160" fmla="*/ 97325 w 1110847"/>
                    <a:gd name="connsiteY160" fmla="*/ 59929 h 301084"/>
                    <a:gd name="connsiteX161" fmla="*/ 95887 w 1110847"/>
                    <a:gd name="connsiteY161" fmla="*/ 60889 h 301084"/>
                    <a:gd name="connsiteX162" fmla="*/ 95407 w 1110847"/>
                    <a:gd name="connsiteY162" fmla="*/ 60889 h 301084"/>
                    <a:gd name="connsiteX163" fmla="*/ 90134 w 1110847"/>
                    <a:gd name="connsiteY163" fmla="*/ 64245 h 301084"/>
                    <a:gd name="connsiteX164" fmla="*/ 89174 w 1110847"/>
                    <a:gd name="connsiteY164" fmla="*/ 65203 h 301084"/>
                    <a:gd name="connsiteX165" fmla="*/ 85339 w 1110847"/>
                    <a:gd name="connsiteY165" fmla="*/ 68081 h 301084"/>
                    <a:gd name="connsiteX166" fmla="*/ 83901 w 1110847"/>
                    <a:gd name="connsiteY166" fmla="*/ 69518 h 301084"/>
                    <a:gd name="connsiteX167" fmla="*/ 81504 w 1110847"/>
                    <a:gd name="connsiteY167" fmla="*/ 71915 h 301084"/>
                    <a:gd name="connsiteX168" fmla="*/ 80065 w 1110847"/>
                    <a:gd name="connsiteY168" fmla="*/ 73354 h 301084"/>
                    <a:gd name="connsiteX169" fmla="*/ 78148 w 1110847"/>
                    <a:gd name="connsiteY169" fmla="*/ 75751 h 301084"/>
                    <a:gd name="connsiteX170" fmla="*/ 77188 w 1110847"/>
                    <a:gd name="connsiteY170" fmla="*/ 77189 h 301084"/>
                    <a:gd name="connsiteX171" fmla="*/ 75751 w 1110847"/>
                    <a:gd name="connsiteY171" fmla="*/ 79586 h 301084"/>
                    <a:gd name="connsiteX172" fmla="*/ 75271 w 1110847"/>
                    <a:gd name="connsiteY172" fmla="*/ 81025 h 301084"/>
                    <a:gd name="connsiteX173" fmla="*/ 74312 w 1110847"/>
                    <a:gd name="connsiteY173" fmla="*/ 83422 h 301084"/>
                    <a:gd name="connsiteX174" fmla="*/ 73832 w 1110847"/>
                    <a:gd name="connsiteY174" fmla="*/ 84381 h 301084"/>
                    <a:gd name="connsiteX175" fmla="*/ 73354 w 1110847"/>
                    <a:gd name="connsiteY175" fmla="*/ 88217 h 301084"/>
                    <a:gd name="connsiteX176" fmla="*/ 73354 w 1110847"/>
                    <a:gd name="connsiteY176" fmla="*/ 88217 h 301084"/>
                    <a:gd name="connsiteX177" fmla="*/ 72394 w 1110847"/>
                    <a:gd name="connsiteY177" fmla="*/ 112667 h 301084"/>
                    <a:gd name="connsiteX178" fmla="*/ 71435 w 1110847"/>
                    <a:gd name="connsiteY178" fmla="*/ 140954 h 301084"/>
                    <a:gd name="connsiteX179" fmla="*/ 70477 w 1110847"/>
                    <a:gd name="connsiteY179" fmla="*/ 140474 h 301084"/>
                    <a:gd name="connsiteX180" fmla="*/ 63285 w 1110847"/>
                    <a:gd name="connsiteY180" fmla="*/ 137598 h 301084"/>
                    <a:gd name="connsiteX181" fmla="*/ 52258 w 1110847"/>
                    <a:gd name="connsiteY181" fmla="*/ 133283 h 301084"/>
                    <a:gd name="connsiteX182" fmla="*/ 51779 w 1110847"/>
                    <a:gd name="connsiteY182" fmla="*/ 132804 h 301084"/>
                    <a:gd name="connsiteX183" fmla="*/ 41711 w 1110847"/>
                    <a:gd name="connsiteY183" fmla="*/ 128010 h 301084"/>
                    <a:gd name="connsiteX184" fmla="*/ 39793 w 1110847"/>
                    <a:gd name="connsiteY184" fmla="*/ 127050 h 301084"/>
                    <a:gd name="connsiteX185" fmla="*/ 31163 w 1110847"/>
                    <a:gd name="connsiteY185" fmla="*/ 122256 h 301084"/>
                    <a:gd name="connsiteX186" fmla="*/ 29245 w 1110847"/>
                    <a:gd name="connsiteY186" fmla="*/ 120818 h 301084"/>
                    <a:gd name="connsiteX187" fmla="*/ 23492 w 1110847"/>
                    <a:gd name="connsiteY187" fmla="*/ 116983 h 301084"/>
                    <a:gd name="connsiteX188" fmla="*/ 21095 w 1110847"/>
                    <a:gd name="connsiteY188" fmla="*/ 115064 h 301084"/>
                    <a:gd name="connsiteX189" fmla="*/ 16300 w 1110847"/>
                    <a:gd name="connsiteY189" fmla="*/ 111230 h 301084"/>
                    <a:gd name="connsiteX190" fmla="*/ 14862 w 1110847"/>
                    <a:gd name="connsiteY190" fmla="*/ 109791 h 301084"/>
                    <a:gd name="connsiteX191" fmla="*/ 10067 w 1110847"/>
                    <a:gd name="connsiteY191" fmla="*/ 104517 h 301084"/>
                    <a:gd name="connsiteX192" fmla="*/ 9589 w 1110847"/>
                    <a:gd name="connsiteY192" fmla="*/ 103558 h 301084"/>
                    <a:gd name="connsiteX193" fmla="*/ 6712 w 1110847"/>
                    <a:gd name="connsiteY193" fmla="*/ 99244 h 301084"/>
                    <a:gd name="connsiteX194" fmla="*/ 5753 w 1110847"/>
                    <a:gd name="connsiteY194" fmla="*/ 97325 h 301084"/>
                    <a:gd name="connsiteX195" fmla="*/ 4314 w 1110847"/>
                    <a:gd name="connsiteY195" fmla="*/ 93490 h 301084"/>
                    <a:gd name="connsiteX196" fmla="*/ 3836 w 1110847"/>
                    <a:gd name="connsiteY196" fmla="*/ 92052 h 301084"/>
                    <a:gd name="connsiteX197" fmla="*/ 3356 w 1110847"/>
                    <a:gd name="connsiteY197" fmla="*/ 86778 h 301084"/>
                    <a:gd name="connsiteX198" fmla="*/ 0 w 1110847"/>
                    <a:gd name="connsiteY198" fmla="*/ 185062 h 301084"/>
                    <a:gd name="connsiteX199" fmla="*/ 479 w 1110847"/>
                    <a:gd name="connsiteY199" fmla="*/ 190336 h 301084"/>
                    <a:gd name="connsiteX200" fmla="*/ 959 w 1110847"/>
                    <a:gd name="connsiteY200" fmla="*/ 191774 h 301084"/>
                    <a:gd name="connsiteX201" fmla="*/ 2397 w 1110847"/>
                    <a:gd name="connsiteY201" fmla="*/ 195609 h 301084"/>
                    <a:gd name="connsiteX202" fmla="*/ 3356 w 1110847"/>
                    <a:gd name="connsiteY202" fmla="*/ 197528 h 301084"/>
                    <a:gd name="connsiteX203" fmla="*/ 6233 w 1110847"/>
                    <a:gd name="connsiteY203" fmla="*/ 201842 h 301084"/>
                    <a:gd name="connsiteX204" fmla="*/ 6712 w 1110847"/>
                    <a:gd name="connsiteY204" fmla="*/ 202801 h 301084"/>
                    <a:gd name="connsiteX205" fmla="*/ 11506 w 1110847"/>
                    <a:gd name="connsiteY205" fmla="*/ 208075 h 301084"/>
                    <a:gd name="connsiteX206" fmla="*/ 12944 w 1110847"/>
                    <a:gd name="connsiteY206" fmla="*/ 209513 h 301084"/>
                    <a:gd name="connsiteX207" fmla="*/ 17739 w 1110847"/>
                    <a:gd name="connsiteY207" fmla="*/ 213348 h 301084"/>
                    <a:gd name="connsiteX208" fmla="*/ 20136 w 1110847"/>
                    <a:gd name="connsiteY208" fmla="*/ 215266 h 301084"/>
                    <a:gd name="connsiteX209" fmla="*/ 25889 w 1110847"/>
                    <a:gd name="connsiteY209" fmla="*/ 219102 h 301084"/>
                    <a:gd name="connsiteX210" fmla="*/ 27807 w 1110847"/>
                    <a:gd name="connsiteY210" fmla="*/ 220540 h 301084"/>
                    <a:gd name="connsiteX211" fmla="*/ 28766 w 1110847"/>
                    <a:gd name="connsiteY211" fmla="*/ 221019 h 301084"/>
                    <a:gd name="connsiteX212" fmla="*/ 36916 w 1110847"/>
                    <a:gd name="connsiteY212" fmla="*/ 225334 h 301084"/>
                    <a:gd name="connsiteX213" fmla="*/ 38833 w 1110847"/>
                    <a:gd name="connsiteY213" fmla="*/ 226294 h 301084"/>
                    <a:gd name="connsiteX214" fmla="*/ 48902 w 1110847"/>
                    <a:gd name="connsiteY214" fmla="*/ 231088 h 301084"/>
                    <a:gd name="connsiteX215" fmla="*/ 49382 w 1110847"/>
                    <a:gd name="connsiteY215" fmla="*/ 231567 h 301084"/>
                    <a:gd name="connsiteX216" fmla="*/ 57532 w 1110847"/>
                    <a:gd name="connsiteY216" fmla="*/ 234923 h 301084"/>
                    <a:gd name="connsiteX217" fmla="*/ 59929 w 1110847"/>
                    <a:gd name="connsiteY217" fmla="*/ 235882 h 301084"/>
                    <a:gd name="connsiteX218" fmla="*/ 67121 w 1110847"/>
                    <a:gd name="connsiteY218" fmla="*/ 238758 h 301084"/>
                    <a:gd name="connsiteX219" fmla="*/ 74312 w 1110847"/>
                    <a:gd name="connsiteY219" fmla="*/ 241635 h 301084"/>
                    <a:gd name="connsiteX220" fmla="*/ 82462 w 1110847"/>
                    <a:gd name="connsiteY220" fmla="*/ 244511 h 301084"/>
                    <a:gd name="connsiteX221" fmla="*/ 87737 w 1110847"/>
                    <a:gd name="connsiteY221" fmla="*/ 246430 h 301084"/>
                    <a:gd name="connsiteX222" fmla="*/ 90613 w 1110847"/>
                    <a:gd name="connsiteY222" fmla="*/ 247388 h 301084"/>
                    <a:gd name="connsiteX223" fmla="*/ 97325 w 1110847"/>
                    <a:gd name="connsiteY223" fmla="*/ 249306 h 301084"/>
                    <a:gd name="connsiteX224" fmla="*/ 107393 w 1110847"/>
                    <a:gd name="connsiteY224" fmla="*/ 252183 h 301084"/>
                    <a:gd name="connsiteX225" fmla="*/ 115064 w 1110847"/>
                    <a:gd name="connsiteY225" fmla="*/ 254100 h 301084"/>
                    <a:gd name="connsiteX226" fmla="*/ 119858 w 1110847"/>
                    <a:gd name="connsiteY226" fmla="*/ 255538 h 301084"/>
                    <a:gd name="connsiteX227" fmla="*/ 126091 w 1110847"/>
                    <a:gd name="connsiteY227" fmla="*/ 256977 h 301084"/>
                    <a:gd name="connsiteX228" fmla="*/ 133283 w 1110847"/>
                    <a:gd name="connsiteY228" fmla="*/ 258894 h 301084"/>
                    <a:gd name="connsiteX229" fmla="*/ 146706 w 1110847"/>
                    <a:gd name="connsiteY229" fmla="*/ 261771 h 301084"/>
                    <a:gd name="connsiteX230" fmla="*/ 152939 w 1110847"/>
                    <a:gd name="connsiteY230" fmla="*/ 263210 h 301084"/>
                    <a:gd name="connsiteX231" fmla="*/ 154857 w 1110847"/>
                    <a:gd name="connsiteY231" fmla="*/ 263689 h 301084"/>
                    <a:gd name="connsiteX232" fmla="*/ 174035 w 1110847"/>
                    <a:gd name="connsiteY232" fmla="*/ 267524 h 301084"/>
                    <a:gd name="connsiteX233" fmla="*/ 175472 w 1110847"/>
                    <a:gd name="connsiteY233" fmla="*/ 268004 h 301084"/>
                    <a:gd name="connsiteX234" fmla="*/ 193691 w 1110847"/>
                    <a:gd name="connsiteY234" fmla="*/ 271360 h 301084"/>
                    <a:gd name="connsiteX235" fmla="*/ 198006 w 1110847"/>
                    <a:gd name="connsiteY235" fmla="*/ 272319 h 301084"/>
                    <a:gd name="connsiteX236" fmla="*/ 219101 w 1110847"/>
                    <a:gd name="connsiteY236" fmla="*/ 275674 h 301084"/>
                    <a:gd name="connsiteX237" fmla="*/ 225813 w 1110847"/>
                    <a:gd name="connsiteY237" fmla="*/ 276634 h 301084"/>
                    <a:gd name="connsiteX238" fmla="*/ 236840 w 1110847"/>
                    <a:gd name="connsiteY238" fmla="*/ 278072 h 301084"/>
                    <a:gd name="connsiteX239" fmla="*/ 240196 w 1110847"/>
                    <a:gd name="connsiteY239" fmla="*/ 278551 h 301084"/>
                    <a:gd name="connsiteX240" fmla="*/ 253141 w 1110847"/>
                    <a:gd name="connsiteY240" fmla="*/ 280469 h 301084"/>
                    <a:gd name="connsiteX241" fmla="*/ 264167 w 1110847"/>
                    <a:gd name="connsiteY241" fmla="*/ 281907 h 301084"/>
                    <a:gd name="connsiteX242" fmla="*/ 277592 w 1110847"/>
                    <a:gd name="connsiteY242" fmla="*/ 283346 h 301084"/>
                    <a:gd name="connsiteX243" fmla="*/ 286222 w 1110847"/>
                    <a:gd name="connsiteY243" fmla="*/ 284304 h 301084"/>
                    <a:gd name="connsiteX244" fmla="*/ 288619 w 1110847"/>
                    <a:gd name="connsiteY244" fmla="*/ 284784 h 301084"/>
                    <a:gd name="connsiteX245" fmla="*/ 312111 w 1110847"/>
                    <a:gd name="connsiteY245" fmla="*/ 287182 h 301084"/>
                    <a:gd name="connsiteX246" fmla="*/ 315468 w 1110847"/>
                    <a:gd name="connsiteY246" fmla="*/ 287660 h 301084"/>
                    <a:gd name="connsiteX247" fmla="*/ 342795 w 1110847"/>
                    <a:gd name="connsiteY247" fmla="*/ 290537 h 301084"/>
                    <a:gd name="connsiteX248" fmla="*/ 344234 w 1110847"/>
                    <a:gd name="connsiteY248" fmla="*/ 290537 h 301084"/>
                    <a:gd name="connsiteX249" fmla="*/ 348068 w 1110847"/>
                    <a:gd name="connsiteY249" fmla="*/ 291017 h 301084"/>
                    <a:gd name="connsiteX250" fmla="*/ 379711 w 1110847"/>
                    <a:gd name="connsiteY250" fmla="*/ 293414 h 301084"/>
                    <a:gd name="connsiteX251" fmla="*/ 386903 w 1110847"/>
                    <a:gd name="connsiteY251" fmla="*/ 293893 h 301084"/>
                    <a:gd name="connsiteX252" fmla="*/ 422380 w 1110847"/>
                    <a:gd name="connsiteY252" fmla="*/ 296290 h 301084"/>
                    <a:gd name="connsiteX253" fmla="*/ 424778 w 1110847"/>
                    <a:gd name="connsiteY253" fmla="*/ 296290 h 301084"/>
                    <a:gd name="connsiteX254" fmla="*/ 431010 w 1110847"/>
                    <a:gd name="connsiteY254" fmla="*/ 296770 h 301084"/>
                    <a:gd name="connsiteX255" fmla="*/ 453065 w 1110847"/>
                    <a:gd name="connsiteY255" fmla="*/ 297729 h 301084"/>
                    <a:gd name="connsiteX256" fmla="*/ 463132 w 1110847"/>
                    <a:gd name="connsiteY256" fmla="*/ 298209 h 301084"/>
                    <a:gd name="connsiteX257" fmla="*/ 486625 w 1110847"/>
                    <a:gd name="connsiteY257" fmla="*/ 299167 h 301084"/>
                    <a:gd name="connsiteX258" fmla="*/ 493817 w 1110847"/>
                    <a:gd name="connsiteY258" fmla="*/ 299646 h 301084"/>
                    <a:gd name="connsiteX259" fmla="*/ 524500 w 1110847"/>
                    <a:gd name="connsiteY259" fmla="*/ 300606 h 301084"/>
                    <a:gd name="connsiteX260" fmla="*/ 531692 w 1110847"/>
                    <a:gd name="connsiteY260" fmla="*/ 300606 h 301084"/>
                    <a:gd name="connsiteX261" fmla="*/ 555663 w 1110847"/>
                    <a:gd name="connsiteY261" fmla="*/ 301085 h 301084"/>
                    <a:gd name="connsiteX262" fmla="*/ 565732 w 1110847"/>
                    <a:gd name="connsiteY262" fmla="*/ 301085 h 301084"/>
                    <a:gd name="connsiteX263" fmla="*/ 587785 w 1110847"/>
                    <a:gd name="connsiteY263" fmla="*/ 301085 h 301084"/>
                    <a:gd name="connsiteX264" fmla="*/ 597374 w 1110847"/>
                    <a:gd name="connsiteY264" fmla="*/ 301085 h 301084"/>
                    <a:gd name="connsiteX265" fmla="*/ 626620 w 1110847"/>
                    <a:gd name="connsiteY265" fmla="*/ 300606 h 301084"/>
                    <a:gd name="connsiteX266" fmla="*/ 628058 w 1110847"/>
                    <a:gd name="connsiteY266" fmla="*/ 300606 h 301084"/>
                    <a:gd name="connsiteX267" fmla="*/ 658742 w 1110847"/>
                    <a:gd name="connsiteY267" fmla="*/ 300126 h 301084"/>
                    <a:gd name="connsiteX268" fmla="*/ 667851 w 1110847"/>
                    <a:gd name="connsiteY268" fmla="*/ 299646 h 301084"/>
                    <a:gd name="connsiteX269" fmla="*/ 689426 w 1110847"/>
                    <a:gd name="connsiteY269" fmla="*/ 298687 h 301084"/>
                    <a:gd name="connsiteX270" fmla="*/ 694699 w 1110847"/>
                    <a:gd name="connsiteY270" fmla="*/ 298687 h 301084"/>
                    <a:gd name="connsiteX271" fmla="*/ 698535 w 1110847"/>
                    <a:gd name="connsiteY271" fmla="*/ 298687 h 301084"/>
                    <a:gd name="connsiteX272" fmla="*/ 734012 w 1110847"/>
                    <a:gd name="connsiteY272" fmla="*/ 296770 h 301084"/>
                    <a:gd name="connsiteX273" fmla="*/ 738807 w 1110847"/>
                    <a:gd name="connsiteY273" fmla="*/ 296290 h 301084"/>
                    <a:gd name="connsiteX274" fmla="*/ 770930 w 1110847"/>
                    <a:gd name="connsiteY274" fmla="*/ 294373 h 301084"/>
                    <a:gd name="connsiteX275" fmla="*/ 775244 w 1110847"/>
                    <a:gd name="connsiteY275" fmla="*/ 293893 h 301084"/>
                    <a:gd name="connsiteX276" fmla="*/ 778121 w 1110847"/>
                    <a:gd name="connsiteY276" fmla="*/ 293893 h 301084"/>
                    <a:gd name="connsiteX277" fmla="*/ 801133 w 1110847"/>
                    <a:gd name="connsiteY277" fmla="*/ 291976 h 301084"/>
                    <a:gd name="connsiteX278" fmla="*/ 805449 w 1110847"/>
                    <a:gd name="connsiteY278" fmla="*/ 291496 h 301084"/>
                    <a:gd name="connsiteX279" fmla="*/ 831818 w 1110847"/>
                    <a:gd name="connsiteY279" fmla="*/ 289099 h 301084"/>
                    <a:gd name="connsiteX280" fmla="*/ 833735 w 1110847"/>
                    <a:gd name="connsiteY280" fmla="*/ 289099 h 301084"/>
                    <a:gd name="connsiteX281" fmla="*/ 841885 w 1110847"/>
                    <a:gd name="connsiteY281" fmla="*/ 288140 h 301084"/>
                    <a:gd name="connsiteX282" fmla="*/ 855309 w 1110847"/>
                    <a:gd name="connsiteY282" fmla="*/ 286702 h 301084"/>
                    <a:gd name="connsiteX283" fmla="*/ 865378 w 1110847"/>
                    <a:gd name="connsiteY283" fmla="*/ 285263 h 301084"/>
                    <a:gd name="connsiteX284" fmla="*/ 878322 w 1110847"/>
                    <a:gd name="connsiteY284" fmla="*/ 283826 h 301084"/>
                    <a:gd name="connsiteX285" fmla="*/ 881199 w 1110847"/>
                    <a:gd name="connsiteY285" fmla="*/ 283346 h 301084"/>
                    <a:gd name="connsiteX286" fmla="*/ 889828 w 1110847"/>
                    <a:gd name="connsiteY286" fmla="*/ 281907 h 301084"/>
                    <a:gd name="connsiteX287" fmla="*/ 899897 w 1110847"/>
                    <a:gd name="connsiteY287" fmla="*/ 280469 h 301084"/>
                    <a:gd name="connsiteX288" fmla="*/ 911403 w 1110847"/>
                    <a:gd name="connsiteY288" fmla="*/ 278551 h 301084"/>
                    <a:gd name="connsiteX289" fmla="*/ 920992 w 1110847"/>
                    <a:gd name="connsiteY289" fmla="*/ 277113 h 301084"/>
                    <a:gd name="connsiteX290" fmla="*/ 922910 w 1110847"/>
                    <a:gd name="connsiteY290" fmla="*/ 276634 h 301084"/>
                    <a:gd name="connsiteX291" fmla="*/ 932499 w 1110847"/>
                    <a:gd name="connsiteY291" fmla="*/ 274716 h 301084"/>
                    <a:gd name="connsiteX292" fmla="*/ 940649 w 1110847"/>
                    <a:gd name="connsiteY292" fmla="*/ 273277 h 301084"/>
                    <a:gd name="connsiteX293" fmla="*/ 953115 w 1110847"/>
                    <a:gd name="connsiteY293" fmla="*/ 270880 h 301084"/>
                    <a:gd name="connsiteX294" fmla="*/ 959826 w 1110847"/>
                    <a:gd name="connsiteY294" fmla="*/ 269443 h 301084"/>
                    <a:gd name="connsiteX295" fmla="*/ 960306 w 1110847"/>
                    <a:gd name="connsiteY295" fmla="*/ 269443 h 301084"/>
                    <a:gd name="connsiteX296" fmla="*/ 977565 w 1110847"/>
                    <a:gd name="connsiteY296" fmla="*/ 265607 h 301084"/>
                    <a:gd name="connsiteX297" fmla="*/ 993866 w 1110847"/>
                    <a:gd name="connsiteY297" fmla="*/ 261771 h 301084"/>
                    <a:gd name="connsiteX298" fmla="*/ 994345 w 1110847"/>
                    <a:gd name="connsiteY298" fmla="*/ 261771 h 301084"/>
                    <a:gd name="connsiteX299" fmla="*/ 998181 w 1110847"/>
                    <a:gd name="connsiteY299" fmla="*/ 260813 h 301084"/>
                    <a:gd name="connsiteX300" fmla="*/ 1009208 w 1110847"/>
                    <a:gd name="connsiteY300" fmla="*/ 257936 h 301084"/>
                    <a:gd name="connsiteX301" fmla="*/ 1014481 w 1110847"/>
                    <a:gd name="connsiteY301" fmla="*/ 256497 h 301084"/>
                    <a:gd name="connsiteX302" fmla="*/ 1023591 w 1110847"/>
                    <a:gd name="connsiteY302" fmla="*/ 254100 h 301084"/>
                    <a:gd name="connsiteX303" fmla="*/ 1025988 w 1110847"/>
                    <a:gd name="connsiteY303" fmla="*/ 253621 h 301084"/>
                    <a:gd name="connsiteX304" fmla="*/ 1028864 w 1110847"/>
                    <a:gd name="connsiteY304" fmla="*/ 252663 h 301084"/>
                    <a:gd name="connsiteX305" fmla="*/ 1038933 w 1110847"/>
                    <a:gd name="connsiteY305" fmla="*/ 249306 h 301084"/>
                    <a:gd name="connsiteX306" fmla="*/ 1043247 w 1110847"/>
                    <a:gd name="connsiteY306" fmla="*/ 247868 h 301084"/>
                    <a:gd name="connsiteX307" fmla="*/ 1053796 w 1110847"/>
                    <a:gd name="connsiteY307" fmla="*/ 244032 h 301084"/>
                    <a:gd name="connsiteX308" fmla="*/ 1055233 w 1110847"/>
                    <a:gd name="connsiteY308" fmla="*/ 243553 h 301084"/>
                    <a:gd name="connsiteX309" fmla="*/ 1055713 w 1110847"/>
                    <a:gd name="connsiteY309" fmla="*/ 243553 h 301084"/>
                    <a:gd name="connsiteX310" fmla="*/ 1057151 w 1110847"/>
                    <a:gd name="connsiteY310" fmla="*/ 243074 h 301084"/>
                    <a:gd name="connsiteX311" fmla="*/ 1064343 w 1110847"/>
                    <a:gd name="connsiteY311" fmla="*/ 240197 h 301084"/>
                    <a:gd name="connsiteX312" fmla="*/ 1067219 w 1110847"/>
                    <a:gd name="connsiteY312" fmla="*/ 238758 h 301084"/>
                    <a:gd name="connsiteX313" fmla="*/ 1072493 w 1110847"/>
                    <a:gd name="connsiteY313" fmla="*/ 235882 h 301084"/>
                    <a:gd name="connsiteX314" fmla="*/ 1074890 w 1110847"/>
                    <a:gd name="connsiteY314" fmla="*/ 234444 h 301084"/>
                    <a:gd name="connsiteX315" fmla="*/ 1080165 w 1110847"/>
                    <a:gd name="connsiteY315" fmla="*/ 231567 h 301084"/>
                    <a:gd name="connsiteX316" fmla="*/ 1081602 w 1110847"/>
                    <a:gd name="connsiteY316" fmla="*/ 230608 h 301084"/>
                    <a:gd name="connsiteX317" fmla="*/ 1082082 w 1110847"/>
                    <a:gd name="connsiteY317" fmla="*/ 230608 h 301084"/>
                    <a:gd name="connsiteX318" fmla="*/ 1087835 w 1110847"/>
                    <a:gd name="connsiteY318" fmla="*/ 226772 h 301084"/>
                    <a:gd name="connsiteX319" fmla="*/ 1088793 w 1110847"/>
                    <a:gd name="connsiteY319" fmla="*/ 225814 h 301084"/>
                    <a:gd name="connsiteX320" fmla="*/ 1093109 w 1110847"/>
                    <a:gd name="connsiteY320" fmla="*/ 222458 h 301084"/>
                    <a:gd name="connsiteX321" fmla="*/ 1095985 w 111084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847" h="301084">
                      <a:moveTo>
                        <a:pt x="1095985" y="220540"/>
                      </a:moveTo>
                      <a:cubicBezTo>
                        <a:pt x="1096945" y="219581"/>
                        <a:pt x="1097903" y="218622"/>
                        <a:pt x="1098862" y="217664"/>
                      </a:cubicBezTo>
                      <a:cubicBezTo>
                        <a:pt x="1099342" y="217184"/>
                        <a:pt x="1099821" y="216705"/>
                        <a:pt x="1100300" y="216225"/>
                      </a:cubicBezTo>
                      <a:cubicBezTo>
                        <a:pt x="1101259" y="215266"/>
                        <a:pt x="1101739" y="214308"/>
                        <a:pt x="1102218" y="213828"/>
                      </a:cubicBezTo>
                      <a:cubicBezTo>
                        <a:pt x="1102698" y="213348"/>
                        <a:pt x="1103176" y="212869"/>
                        <a:pt x="1103176" y="212389"/>
                      </a:cubicBezTo>
                      <a:cubicBezTo>
                        <a:pt x="1103656" y="211431"/>
                        <a:pt x="1104136" y="210472"/>
                        <a:pt x="1104615" y="209992"/>
                      </a:cubicBezTo>
                      <a:cubicBezTo>
                        <a:pt x="1105095" y="209513"/>
                        <a:pt x="1105095" y="209034"/>
                        <a:pt x="1105574" y="208554"/>
                      </a:cubicBezTo>
                      <a:cubicBezTo>
                        <a:pt x="1106053" y="207595"/>
                        <a:pt x="1106533" y="206636"/>
                        <a:pt x="1106533" y="205678"/>
                      </a:cubicBezTo>
                      <a:cubicBezTo>
                        <a:pt x="1106533" y="205198"/>
                        <a:pt x="1107012" y="204719"/>
                        <a:pt x="1107012" y="204239"/>
                      </a:cubicBezTo>
                      <a:cubicBezTo>
                        <a:pt x="1107492" y="202801"/>
                        <a:pt x="1107492" y="201362"/>
                        <a:pt x="1107492" y="199925"/>
                      </a:cubicBezTo>
                      <a:lnTo>
                        <a:pt x="1110848" y="101641"/>
                      </a:lnTo>
                      <a:cubicBezTo>
                        <a:pt x="1110848" y="103078"/>
                        <a:pt x="1110368" y="104517"/>
                        <a:pt x="1110368" y="105955"/>
                      </a:cubicBezTo>
                      <a:cubicBezTo>
                        <a:pt x="1110368" y="106435"/>
                        <a:pt x="1109889" y="106914"/>
                        <a:pt x="1109889" y="107394"/>
                      </a:cubicBezTo>
                      <a:cubicBezTo>
                        <a:pt x="1109409" y="108352"/>
                        <a:pt x="1109409" y="109311"/>
                        <a:pt x="1108931" y="110270"/>
                      </a:cubicBezTo>
                      <a:cubicBezTo>
                        <a:pt x="1108931" y="110750"/>
                        <a:pt x="1108451" y="111230"/>
                        <a:pt x="1107971" y="111708"/>
                      </a:cubicBezTo>
                      <a:cubicBezTo>
                        <a:pt x="1107492" y="112667"/>
                        <a:pt x="1107012" y="113627"/>
                        <a:pt x="1106533" y="114105"/>
                      </a:cubicBezTo>
                      <a:cubicBezTo>
                        <a:pt x="1106053" y="114585"/>
                        <a:pt x="1105574" y="115064"/>
                        <a:pt x="1105574" y="115544"/>
                      </a:cubicBezTo>
                      <a:cubicBezTo>
                        <a:pt x="1105095" y="116503"/>
                        <a:pt x="1104136" y="117461"/>
                        <a:pt x="1103656" y="117941"/>
                      </a:cubicBezTo>
                      <a:cubicBezTo>
                        <a:pt x="1103176" y="118421"/>
                        <a:pt x="1102698" y="118900"/>
                        <a:pt x="1102218" y="119380"/>
                      </a:cubicBezTo>
                      <a:cubicBezTo>
                        <a:pt x="1101259" y="120338"/>
                        <a:pt x="1100300" y="121297"/>
                        <a:pt x="1099342" y="122256"/>
                      </a:cubicBezTo>
                      <a:cubicBezTo>
                        <a:pt x="1098862" y="122736"/>
                        <a:pt x="1098382" y="123215"/>
                        <a:pt x="1097903" y="123694"/>
                      </a:cubicBezTo>
                      <a:cubicBezTo>
                        <a:pt x="1096465" y="124653"/>
                        <a:pt x="1095026" y="126091"/>
                        <a:pt x="1093588" y="127050"/>
                      </a:cubicBezTo>
                      <a:cubicBezTo>
                        <a:pt x="1093109" y="127530"/>
                        <a:pt x="1093109" y="127530"/>
                        <a:pt x="1092629" y="128010"/>
                      </a:cubicBezTo>
                      <a:cubicBezTo>
                        <a:pt x="1090712" y="129447"/>
                        <a:pt x="1088793" y="130886"/>
                        <a:pt x="1086396" y="132324"/>
                      </a:cubicBezTo>
                      <a:cubicBezTo>
                        <a:pt x="1085917" y="132804"/>
                        <a:pt x="1085438" y="132804"/>
                        <a:pt x="1084959" y="133283"/>
                      </a:cubicBezTo>
                      <a:cubicBezTo>
                        <a:pt x="1083040" y="134241"/>
                        <a:pt x="1081602" y="135201"/>
                        <a:pt x="1079685" y="136160"/>
                      </a:cubicBezTo>
                      <a:cubicBezTo>
                        <a:pt x="1078726" y="136639"/>
                        <a:pt x="1078246" y="137119"/>
                        <a:pt x="1077287" y="137598"/>
                      </a:cubicBezTo>
                      <a:cubicBezTo>
                        <a:pt x="1075370" y="138557"/>
                        <a:pt x="1073932" y="139516"/>
                        <a:pt x="1072013" y="140474"/>
                      </a:cubicBezTo>
                      <a:cubicBezTo>
                        <a:pt x="1071055" y="140954"/>
                        <a:pt x="1070096" y="141433"/>
                        <a:pt x="1069137" y="141913"/>
                      </a:cubicBezTo>
                      <a:cubicBezTo>
                        <a:pt x="1066740" y="142871"/>
                        <a:pt x="1064343" y="143830"/>
                        <a:pt x="1061946" y="144790"/>
                      </a:cubicBezTo>
                      <a:cubicBezTo>
                        <a:pt x="1061466" y="144790"/>
                        <a:pt x="1060987" y="145269"/>
                        <a:pt x="1060507" y="145269"/>
                      </a:cubicBezTo>
                      <a:cubicBezTo>
                        <a:pt x="1060027" y="145749"/>
                        <a:pt x="1059069" y="145749"/>
                        <a:pt x="1058590" y="146227"/>
                      </a:cubicBezTo>
                      <a:cubicBezTo>
                        <a:pt x="1055233" y="147666"/>
                        <a:pt x="1051877" y="149104"/>
                        <a:pt x="1048041" y="150063"/>
                      </a:cubicBezTo>
                      <a:cubicBezTo>
                        <a:pt x="1046604" y="150543"/>
                        <a:pt x="1045166" y="151022"/>
                        <a:pt x="1043727" y="151502"/>
                      </a:cubicBezTo>
                      <a:cubicBezTo>
                        <a:pt x="1042289" y="151981"/>
                        <a:pt x="1040850" y="152460"/>
                        <a:pt x="1039413" y="152940"/>
                      </a:cubicBez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lnTo>
                        <a:pt x="1040850" y="100202"/>
                      </a:lnTo>
                      <a:cubicBezTo>
                        <a:pt x="1040850" y="98764"/>
                        <a:pt x="1040850" y="97325"/>
                        <a:pt x="1040371" y="95408"/>
                      </a:cubicBezTo>
                      <a:cubicBezTo>
                        <a:pt x="1040371" y="94928"/>
                        <a:pt x="1039891" y="94449"/>
                        <a:pt x="1039891" y="93969"/>
                      </a:cubicBezTo>
                      <a:cubicBezTo>
                        <a:pt x="1039413" y="93011"/>
                        <a:pt x="1038933" y="91572"/>
                        <a:pt x="1038453" y="90614"/>
                      </a:cubicBezTo>
                      <a:cubicBezTo>
                        <a:pt x="1038453" y="90134"/>
                        <a:pt x="1037974" y="89655"/>
                        <a:pt x="1037494" y="89175"/>
                      </a:cubicBezTo>
                      <a:cubicBezTo>
                        <a:pt x="1037015" y="87737"/>
                        <a:pt x="1036056" y="86778"/>
                        <a:pt x="1035097" y="85339"/>
                      </a:cubicBezTo>
                      <a:cubicBezTo>
                        <a:pt x="1035097" y="84861"/>
                        <a:pt x="1034618" y="84861"/>
                        <a:pt x="1034618" y="84381"/>
                      </a:cubicBezTo>
                      <a:cubicBezTo>
                        <a:pt x="1033180" y="82942"/>
                        <a:pt x="1031741" y="81504"/>
                        <a:pt x="1030303" y="79586"/>
                      </a:cubicBezTo>
                      <a:cubicBezTo>
                        <a:pt x="1029824" y="79107"/>
                        <a:pt x="1029344" y="78628"/>
                        <a:pt x="1028864" y="78148"/>
                      </a:cubicBezTo>
                      <a:cubicBezTo>
                        <a:pt x="1027427" y="77189"/>
                        <a:pt x="1025988" y="75751"/>
                        <a:pt x="1024550" y="74792"/>
                      </a:cubicBezTo>
                      <a:cubicBezTo>
                        <a:pt x="1024070" y="74312"/>
                        <a:pt x="1023111" y="73834"/>
                        <a:pt x="1022632" y="73354"/>
                      </a:cubicBezTo>
                      <a:cubicBezTo>
                        <a:pt x="1021194" y="72395"/>
                        <a:pt x="1019275" y="70956"/>
                        <a:pt x="1017358" y="69998"/>
                      </a:cubicBezTo>
                      <a:cubicBezTo>
                        <a:pt x="1016878" y="69518"/>
                        <a:pt x="1015920" y="69039"/>
                        <a:pt x="1015441" y="69039"/>
                      </a:cubicBezTo>
                      <a:cubicBezTo>
                        <a:pt x="1015441" y="69039"/>
                        <a:pt x="1014961" y="68559"/>
                        <a:pt x="1014961" y="68559"/>
                      </a:cubicBezTo>
                      <a:cubicBezTo>
                        <a:pt x="1014481" y="68081"/>
                        <a:pt x="1013522" y="67601"/>
                        <a:pt x="1013044" y="67601"/>
                      </a:cubicBezTo>
                      <a:cubicBezTo>
                        <a:pt x="1010647" y="66162"/>
                        <a:pt x="1007770" y="64724"/>
                        <a:pt x="1005372" y="63286"/>
                      </a:cubicBezTo>
                      <a:cubicBezTo>
                        <a:pt x="1003934" y="62806"/>
                        <a:pt x="1002495" y="61848"/>
                        <a:pt x="1001537" y="61368"/>
                      </a:cubicBezTo>
                      <a:cubicBezTo>
                        <a:pt x="998661" y="59929"/>
                        <a:pt x="995784" y="58971"/>
                        <a:pt x="992907" y="57532"/>
                      </a:cubicBezTo>
                      <a:cubicBezTo>
                        <a:pt x="991948" y="57053"/>
                        <a:pt x="990989" y="56573"/>
                        <a:pt x="990031" y="56573"/>
                      </a:cubicBezTo>
                      <a:cubicBezTo>
                        <a:pt x="989551" y="56095"/>
                        <a:pt x="988592" y="56095"/>
                        <a:pt x="988112" y="55615"/>
                      </a:cubicBezTo>
                      <a:cubicBezTo>
                        <a:pt x="986195" y="54656"/>
                        <a:pt x="983798" y="54176"/>
                        <a:pt x="981881" y="53218"/>
                      </a:cubicBezTo>
                      <a:cubicBezTo>
                        <a:pt x="979962" y="52259"/>
                        <a:pt x="977565" y="51779"/>
                        <a:pt x="975648" y="50820"/>
                      </a:cubicBezTo>
                      <a:cubicBezTo>
                        <a:pt x="973251" y="49862"/>
                        <a:pt x="970853" y="49382"/>
                        <a:pt x="968456" y="48423"/>
                      </a:cubicBezTo>
                      <a:cubicBezTo>
                        <a:pt x="967018" y="47943"/>
                        <a:pt x="965579" y="47465"/>
                        <a:pt x="963662" y="46985"/>
                      </a:cubicBezTo>
                      <a:cubicBezTo>
                        <a:pt x="962703" y="46506"/>
                        <a:pt x="961743" y="46506"/>
                        <a:pt x="960785" y="46026"/>
                      </a:cubicBezTo>
                      <a:cubicBezTo>
                        <a:pt x="958868" y="45546"/>
                        <a:pt x="956949" y="45067"/>
                        <a:pt x="955032" y="44109"/>
                      </a:cubicBezTo>
                      <a:cubicBezTo>
                        <a:pt x="952155" y="43149"/>
                        <a:pt x="949279" y="42670"/>
                        <a:pt x="946402" y="41712"/>
                      </a:cubicBezTo>
                      <a:cubicBezTo>
                        <a:pt x="944484" y="41232"/>
                        <a:pt x="942087" y="40752"/>
                        <a:pt x="939690" y="39793"/>
                      </a:cubicBezTo>
                      <a:cubicBezTo>
                        <a:pt x="938252" y="39315"/>
                        <a:pt x="936813" y="38835"/>
                        <a:pt x="935375" y="38835"/>
                      </a:cubicBezTo>
                      <a:cubicBezTo>
                        <a:pt x="933457" y="38355"/>
                        <a:pt x="931540" y="37876"/>
                        <a:pt x="929622" y="37396"/>
                      </a:cubicBezTo>
                      <a:cubicBezTo>
                        <a:pt x="927704" y="36917"/>
                        <a:pt x="925786" y="36437"/>
                        <a:pt x="923389" y="35958"/>
                      </a:cubicBezTo>
                      <a:cubicBezTo>
                        <a:pt x="919554" y="34999"/>
                        <a:pt x="915718" y="34040"/>
                        <a:pt x="911883" y="33082"/>
                      </a:cubicBezTo>
                      <a:cubicBezTo>
                        <a:pt x="909966" y="32602"/>
                        <a:pt x="908047" y="32123"/>
                        <a:pt x="906130" y="31643"/>
                      </a:cubicBezTo>
                      <a:cubicBezTo>
                        <a:pt x="905650" y="31643"/>
                        <a:pt x="905171" y="31643"/>
                        <a:pt x="904691" y="31163"/>
                      </a:cubicBezTo>
                      <a:cubicBezTo>
                        <a:pt x="899417" y="30205"/>
                        <a:pt x="893664" y="28766"/>
                        <a:pt x="887911" y="27807"/>
                      </a:cubicBezTo>
                      <a:cubicBezTo>
                        <a:pt x="887431" y="27807"/>
                        <a:pt x="886952" y="27807"/>
                        <a:pt x="886473" y="27329"/>
                      </a:cubicBezTo>
                      <a:cubicBezTo>
                        <a:pt x="881199" y="26369"/>
                        <a:pt x="875925" y="25410"/>
                        <a:pt x="870651" y="24452"/>
                      </a:cubicBezTo>
                      <a:cubicBezTo>
                        <a:pt x="869214" y="24452"/>
                        <a:pt x="868254" y="23972"/>
                        <a:pt x="866816" y="23972"/>
                      </a:cubicBezTo>
                      <a:cubicBezTo>
                        <a:pt x="861062" y="23013"/>
                        <a:pt x="855309" y="22054"/>
                        <a:pt x="849556" y="21096"/>
                      </a:cubicBezTo>
                      <a:cubicBezTo>
                        <a:pt x="847639" y="20616"/>
                        <a:pt x="845721" y="20616"/>
                        <a:pt x="843803" y="20137"/>
                      </a:cubicBezTo>
                      <a:cubicBezTo>
                        <a:pt x="840448" y="19657"/>
                        <a:pt x="837091" y="19177"/>
                        <a:pt x="833256" y="18699"/>
                      </a:cubicBezTo>
                      <a:cubicBezTo>
                        <a:pt x="832776" y="18699"/>
                        <a:pt x="832296" y="18699"/>
                        <a:pt x="831818" y="18699"/>
                      </a:cubicBezTo>
                      <a:cubicBezTo>
                        <a:pt x="826065" y="17740"/>
                        <a:pt x="819832" y="16780"/>
                        <a:pt x="814079" y="16301"/>
                      </a:cubicBezTo>
                      <a:cubicBezTo>
                        <a:pt x="813119" y="16301"/>
                        <a:pt x="812640" y="16301"/>
                        <a:pt x="811682" y="15822"/>
                      </a:cubicBezTo>
                      <a:cubicBezTo>
                        <a:pt x="804969" y="14863"/>
                        <a:pt x="798257" y="13904"/>
                        <a:pt x="791066" y="13424"/>
                      </a:cubicBezTo>
                      <a:cubicBezTo>
                        <a:pt x="790586" y="13424"/>
                        <a:pt x="790586" y="13424"/>
                        <a:pt x="790107" y="13424"/>
                      </a:cubicBezTo>
                      <a:cubicBezTo>
                        <a:pt x="788669" y="13424"/>
                        <a:pt x="787710" y="12946"/>
                        <a:pt x="786271" y="12946"/>
                      </a:cubicBezTo>
                      <a:cubicBezTo>
                        <a:pt x="780038" y="12466"/>
                        <a:pt x="774286" y="11507"/>
                        <a:pt x="768053" y="11027"/>
                      </a:cubicBezTo>
                      <a:cubicBezTo>
                        <a:pt x="765655" y="10548"/>
                        <a:pt x="762778" y="10548"/>
                        <a:pt x="760381" y="10069"/>
                      </a:cubicBezTo>
                      <a:cubicBezTo>
                        <a:pt x="755108" y="9589"/>
                        <a:pt x="749355" y="9110"/>
                        <a:pt x="744081" y="8630"/>
                      </a:cubicBezTo>
                      <a:cubicBezTo>
                        <a:pt x="742642" y="8630"/>
                        <a:pt x="740725" y="8151"/>
                        <a:pt x="739287" y="8151"/>
                      </a:cubicBezTo>
                      <a:cubicBezTo>
                        <a:pt x="738328" y="8151"/>
                        <a:pt x="737848" y="8151"/>
                        <a:pt x="736889" y="8151"/>
                      </a:cubicBezTo>
                      <a:cubicBezTo>
                        <a:pt x="726821" y="7192"/>
                        <a:pt x="716753" y="6233"/>
                        <a:pt x="706685" y="5754"/>
                      </a:cubicBezTo>
                      <a:cubicBezTo>
                        <a:pt x="704768" y="5754"/>
                        <a:pt x="702849" y="5274"/>
                        <a:pt x="700932" y="5274"/>
                      </a:cubicBezTo>
                      <a:cubicBezTo>
                        <a:pt x="690385" y="4316"/>
                        <a:pt x="679837" y="3836"/>
                        <a:pt x="669289" y="3357"/>
                      </a:cubicBezTo>
                      <a:cubicBezTo>
                        <a:pt x="669289" y="3357"/>
                        <a:pt x="668810" y="3357"/>
                        <a:pt x="668810" y="3357"/>
                      </a:cubicBezTo>
                      <a:cubicBezTo>
                        <a:pt x="667851" y="3357"/>
                        <a:pt x="666892" y="3357"/>
                        <a:pt x="665933" y="3357"/>
                      </a:cubicBezTo>
                      <a:cubicBezTo>
                        <a:pt x="658263" y="2877"/>
                        <a:pt x="650591" y="2397"/>
                        <a:pt x="642920" y="2397"/>
                      </a:cubicBezTo>
                      <a:cubicBezTo>
                        <a:pt x="640523" y="2397"/>
                        <a:pt x="637647" y="2397"/>
                        <a:pt x="635250" y="1918"/>
                      </a:cubicBezTo>
                      <a:cubicBezTo>
                        <a:pt x="628058" y="1439"/>
                        <a:pt x="620387" y="1439"/>
                        <a:pt x="613195" y="960"/>
                      </a:cubicBezTo>
                      <a:cubicBezTo>
                        <a:pt x="611757" y="960"/>
                        <a:pt x="609840" y="960"/>
                        <a:pt x="608401" y="960"/>
                      </a:cubicBezTo>
                      <a:cubicBezTo>
                        <a:pt x="599771" y="480"/>
                        <a:pt x="590662" y="480"/>
                        <a:pt x="582032" y="480"/>
                      </a:cubicBezTo>
                      <a:cubicBezTo>
                        <a:pt x="579635" y="480"/>
                        <a:pt x="577718" y="480"/>
                        <a:pt x="575321" y="480"/>
                      </a:cubicBezTo>
                      <a:cubicBezTo>
                        <a:pt x="568608" y="480"/>
                        <a:pt x="561416" y="480"/>
                        <a:pt x="554705" y="0"/>
                      </a:cubicBezTo>
                      <a:cubicBezTo>
                        <a:pt x="552307" y="0"/>
                        <a:pt x="549910" y="0"/>
                        <a:pt x="547513" y="0"/>
                      </a:cubicBezTo>
                      <a:cubicBezTo>
                        <a:pt x="546075" y="0"/>
                        <a:pt x="544636" y="0"/>
                        <a:pt x="543199" y="0"/>
                      </a:cubicBezTo>
                      <a:lnTo>
                        <a:pt x="543199" y="0"/>
                      </a:lnTo>
                      <a:lnTo>
                        <a:pt x="543199" y="0"/>
                      </a:lnTo>
                      <a:lnTo>
                        <a:pt x="543199" y="0"/>
                      </a:lnTo>
                      <a:cubicBezTo>
                        <a:pt x="537924" y="0"/>
                        <a:pt x="532171" y="0"/>
                        <a:pt x="526897" y="0"/>
                      </a:cubicBezTo>
                      <a:cubicBezTo>
                        <a:pt x="524500" y="0"/>
                        <a:pt x="522103" y="0"/>
                        <a:pt x="519706" y="0"/>
                      </a:cubicBezTo>
                      <a:cubicBezTo>
                        <a:pt x="510597" y="0"/>
                        <a:pt x="501487" y="0"/>
                        <a:pt x="492378" y="480"/>
                      </a:cubicBezTo>
                      <a:cubicBezTo>
                        <a:pt x="490461" y="480"/>
                        <a:pt x="488064" y="480"/>
                        <a:pt x="486145" y="480"/>
                      </a:cubicBezTo>
                      <a:cubicBezTo>
                        <a:pt x="478954" y="480"/>
                        <a:pt x="472242" y="960"/>
                        <a:pt x="465051" y="960"/>
                      </a:cubicBezTo>
                      <a:cubicBezTo>
                        <a:pt x="461695" y="960"/>
                        <a:pt x="458818" y="960"/>
                        <a:pt x="455462" y="1439"/>
                      </a:cubicBezTo>
                      <a:cubicBezTo>
                        <a:pt x="449709" y="1439"/>
                        <a:pt x="443476" y="1918"/>
                        <a:pt x="437723" y="1918"/>
                      </a:cubicBezTo>
                      <a:cubicBezTo>
                        <a:pt x="436285" y="1918"/>
                        <a:pt x="434366" y="1918"/>
                        <a:pt x="432929" y="1918"/>
                      </a:cubicBezTo>
                      <a:cubicBezTo>
                        <a:pt x="431490" y="1918"/>
                        <a:pt x="430052" y="1918"/>
                        <a:pt x="428613" y="1918"/>
                      </a:cubicBezTo>
                      <a:cubicBezTo>
                        <a:pt x="419025" y="2397"/>
                        <a:pt x="408957" y="2877"/>
                        <a:pt x="399369" y="3357"/>
                      </a:cubicBezTo>
                      <a:cubicBezTo>
                        <a:pt x="398409" y="3357"/>
                        <a:pt x="397450" y="3357"/>
                        <a:pt x="396491" y="3357"/>
                      </a:cubicBezTo>
                      <a:cubicBezTo>
                        <a:pt x="385944" y="3836"/>
                        <a:pt x="375876" y="4794"/>
                        <a:pt x="365808" y="5274"/>
                      </a:cubicBezTo>
                      <a:cubicBezTo>
                        <a:pt x="364848" y="5274"/>
                        <a:pt x="363411" y="5274"/>
                        <a:pt x="362451" y="5274"/>
                      </a:cubicBezTo>
                      <a:cubicBezTo>
                        <a:pt x="360534" y="5274"/>
                        <a:pt x="358617" y="5754"/>
                        <a:pt x="356698" y="5754"/>
                      </a:cubicBezTo>
                      <a:cubicBezTo>
                        <a:pt x="351904" y="6233"/>
                        <a:pt x="347110" y="6713"/>
                        <a:pt x="342315" y="6713"/>
                      </a:cubicBezTo>
                      <a:cubicBezTo>
                        <a:pt x="338959" y="7192"/>
                        <a:pt x="335604" y="7192"/>
                        <a:pt x="332248" y="7671"/>
                      </a:cubicBezTo>
                      <a:cubicBezTo>
                        <a:pt x="327453" y="8151"/>
                        <a:pt x="322659" y="8630"/>
                        <a:pt x="318344" y="9110"/>
                      </a:cubicBezTo>
                      <a:cubicBezTo>
                        <a:pt x="316426" y="9110"/>
                        <a:pt x="314029" y="9589"/>
                        <a:pt x="312111" y="9589"/>
                      </a:cubicBezTo>
                      <a:cubicBezTo>
                        <a:pt x="310673" y="9589"/>
                        <a:pt x="309714" y="10069"/>
                        <a:pt x="308276" y="10069"/>
                      </a:cubicBezTo>
                      <a:cubicBezTo>
                        <a:pt x="304919" y="10548"/>
                        <a:pt x="301563" y="11027"/>
                        <a:pt x="298208" y="11027"/>
                      </a:cubicBezTo>
                      <a:cubicBezTo>
                        <a:pt x="294372" y="11507"/>
                        <a:pt x="291016" y="11986"/>
                        <a:pt x="287180" y="12466"/>
                      </a:cubicBezTo>
                      <a:cubicBezTo>
                        <a:pt x="283825" y="12946"/>
                        <a:pt x="280469" y="13424"/>
                        <a:pt x="277113" y="13904"/>
                      </a:cubicBezTo>
                      <a:cubicBezTo>
                        <a:pt x="274716" y="14383"/>
                        <a:pt x="272797" y="14383"/>
                        <a:pt x="270400" y="14863"/>
                      </a:cubicBezTo>
                      <a:cubicBezTo>
                        <a:pt x="268962" y="14863"/>
                        <a:pt x="267524" y="15343"/>
                        <a:pt x="266086" y="15343"/>
                      </a:cubicBezTo>
                      <a:cubicBezTo>
                        <a:pt x="263209" y="15822"/>
                        <a:pt x="260811" y="16301"/>
                        <a:pt x="257936" y="16301"/>
                      </a:cubicBezTo>
                      <a:cubicBezTo>
                        <a:pt x="254100" y="16780"/>
                        <a:pt x="250264" y="17260"/>
                        <a:pt x="246428" y="17740"/>
                      </a:cubicBezTo>
                      <a:cubicBezTo>
                        <a:pt x="243553" y="18219"/>
                        <a:pt x="241155" y="18699"/>
                        <a:pt x="238758" y="19177"/>
                      </a:cubicBezTo>
                      <a:cubicBezTo>
                        <a:pt x="237320" y="19177"/>
                        <a:pt x="235881" y="19657"/>
                        <a:pt x="234443" y="19657"/>
                      </a:cubicBezTo>
                      <a:cubicBezTo>
                        <a:pt x="232045" y="20137"/>
                        <a:pt x="229648" y="20616"/>
                        <a:pt x="227731" y="20616"/>
                      </a:cubicBezTo>
                      <a:cubicBezTo>
                        <a:pt x="225334" y="21096"/>
                        <a:pt x="222937" y="21575"/>
                        <a:pt x="221018" y="22054"/>
                      </a:cubicBezTo>
                      <a:cubicBezTo>
                        <a:pt x="217184" y="22534"/>
                        <a:pt x="213348" y="23493"/>
                        <a:pt x="209512" y="24452"/>
                      </a:cubicBezTo>
                      <a:cubicBezTo>
                        <a:pt x="207595" y="24931"/>
                        <a:pt x="205677" y="25410"/>
                        <a:pt x="203759" y="25410"/>
                      </a:cubicBezTo>
                      <a:cubicBezTo>
                        <a:pt x="203279" y="25410"/>
                        <a:pt x="202801" y="25410"/>
                        <a:pt x="202321" y="25890"/>
                      </a:cubicBezTo>
                      <a:cubicBezTo>
                        <a:pt x="197047" y="26849"/>
                        <a:pt x="192252" y="27807"/>
                        <a:pt x="186979" y="29246"/>
                      </a:cubicBezTo>
                      <a:cubicBezTo>
                        <a:pt x="182185" y="30205"/>
                        <a:pt x="177390" y="31643"/>
                        <a:pt x="172596" y="32602"/>
                      </a:cubicBezTo>
                      <a:cubicBezTo>
                        <a:pt x="172596" y="32602"/>
                        <a:pt x="172116" y="32602"/>
                        <a:pt x="172116" y="32602"/>
                      </a:cubicBezTo>
                      <a:cubicBezTo>
                        <a:pt x="171158" y="33082"/>
                        <a:pt x="169719" y="33082"/>
                        <a:pt x="168760" y="33560"/>
                      </a:cubicBezTo>
                      <a:cubicBezTo>
                        <a:pt x="165405" y="34520"/>
                        <a:pt x="162049" y="34999"/>
                        <a:pt x="159172" y="35958"/>
                      </a:cubicBezTo>
                      <a:cubicBezTo>
                        <a:pt x="157733" y="36437"/>
                        <a:pt x="155816" y="36917"/>
                        <a:pt x="154377" y="37396"/>
                      </a:cubicBezTo>
                      <a:cubicBezTo>
                        <a:pt x="151500" y="38355"/>
                        <a:pt x="149103" y="38835"/>
                        <a:pt x="146706" y="39793"/>
                      </a:cubicBezTo>
                      <a:cubicBezTo>
                        <a:pt x="146227" y="39793"/>
                        <a:pt x="145269" y="40273"/>
                        <a:pt x="144789" y="40273"/>
                      </a:cubicBezTo>
                      <a:cubicBezTo>
                        <a:pt x="143830" y="40752"/>
                        <a:pt x="143350" y="40752"/>
                        <a:pt x="142392" y="41232"/>
                      </a:cubicBezTo>
                      <a:cubicBezTo>
                        <a:pt x="139515" y="42190"/>
                        <a:pt x="136639" y="43149"/>
                        <a:pt x="133762" y="44109"/>
                      </a:cubicBezTo>
                      <a:cubicBezTo>
                        <a:pt x="132323" y="44588"/>
                        <a:pt x="131364" y="45067"/>
                        <a:pt x="129926" y="45546"/>
                      </a:cubicBezTo>
                      <a:cubicBezTo>
                        <a:pt x="126570" y="46506"/>
                        <a:pt x="123694" y="47943"/>
                        <a:pt x="120817" y="48903"/>
                      </a:cubicBezTo>
                      <a:cubicBezTo>
                        <a:pt x="120337" y="48903"/>
                        <a:pt x="119858" y="49382"/>
                        <a:pt x="119379" y="49382"/>
                      </a:cubicBezTo>
                      <a:cubicBezTo>
                        <a:pt x="119379" y="49382"/>
                        <a:pt x="119379" y="49382"/>
                        <a:pt x="118900" y="49382"/>
                      </a:cubicBezTo>
                      <a:cubicBezTo>
                        <a:pt x="118420" y="49382"/>
                        <a:pt x="117940" y="49862"/>
                        <a:pt x="117461" y="49862"/>
                      </a:cubicBezTo>
                      <a:cubicBezTo>
                        <a:pt x="115543" y="50820"/>
                        <a:pt x="113146" y="51779"/>
                        <a:pt x="111228" y="52738"/>
                      </a:cubicBezTo>
                      <a:cubicBezTo>
                        <a:pt x="110270" y="53218"/>
                        <a:pt x="109790" y="53698"/>
                        <a:pt x="108831" y="53698"/>
                      </a:cubicBezTo>
                      <a:cubicBezTo>
                        <a:pt x="107393" y="54656"/>
                        <a:pt x="105475" y="55135"/>
                        <a:pt x="104037" y="56095"/>
                      </a:cubicBezTo>
                      <a:cubicBezTo>
                        <a:pt x="103078" y="56573"/>
                        <a:pt x="102598" y="57053"/>
                        <a:pt x="102120" y="57053"/>
                      </a:cubicBezTo>
                      <a:cubicBezTo>
                        <a:pt x="100681" y="58012"/>
                        <a:pt x="98763" y="58971"/>
                        <a:pt x="97325" y="59929"/>
                      </a:cubicBezTo>
                      <a:cubicBezTo>
                        <a:pt x="96845" y="60409"/>
                        <a:pt x="96365" y="60409"/>
                        <a:pt x="95887" y="60889"/>
                      </a:cubicBezTo>
                      <a:cubicBezTo>
                        <a:pt x="95887" y="60889"/>
                        <a:pt x="95887" y="60889"/>
                        <a:pt x="95407" y="60889"/>
                      </a:cubicBezTo>
                      <a:cubicBezTo>
                        <a:pt x="93490" y="61848"/>
                        <a:pt x="92051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7" y="66162"/>
                        <a:pt x="86777" y="67121"/>
                        <a:pt x="85339" y="68081"/>
                      </a:cubicBezTo>
                      <a:cubicBezTo>
                        <a:pt x="84860" y="68559"/>
                        <a:pt x="84380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5"/>
                        <a:pt x="80065" y="73354"/>
                      </a:cubicBezTo>
                      <a:cubicBezTo>
                        <a:pt x="79585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1" y="81984"/>
                        <a:pt x="74791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4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4"/>
                      </a:cubicBezTo>
                      <a:cubicBezTo>
                        <a:pt x="48422" y="131366"/>
                        <a:pt x="45066" y="129447"/>
                        <a:pt x="41711" y="128010"/>
                      </a:cubicBezTo>
                      <a:cubicBezTo>
                        <a:pt x="41231" y="127530"/>
                        <a:pt x="40272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5" y="120818"/>
                      </a:cubicBezTo>
                      <a:cubicBezTo>
                        <a:pt x="27327" y="119380"/>
                        <a:pt x="25410" y="118421"/>
                        <a:pt x="23492" y="116983"/>
                      </a:cubicBezTo>
                      <a:cubicBezTo>
                        <a:pt x="22533" y="116503"/>
                        <a:pt x="22053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2" y="110750"/>
                        <a:pt x="15342" y="110270"/>
                        <a:pt x="14862" y="109791"/>
                      </a:cubicBezTo>
                      <a:cubicBezTo>
                        <a:pt x="12944" y="107873"/>
                        <a:pt x="11506" y="106435"/>
                        <a:pt x="10067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0" y="100681"/>
                        <a:pt x="6712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6"/>
                      </a:cubicBezTo>
                      <a:cubicBezTo>
                        <a:pt x="479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6" y="196089"/>
                        <a:pt x="2876" y="196568"/>
                        <a:pt x="3356" y="197528"/>
                      </a:cubicBezTo>
                      <a:cubicBezTo>
                        <a:pt x="4314" y="198965"/>
                        <a:pt x="5273" y="200404"/>
                        <a:pt x="6233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5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3" y="216705"/>
                        <a:pt x="23972" y="217664"/>
                        <a:pt x="25889" y="219102"/>
                      </a:cubicBezTo>
                      <a:cubicBezTo>
                        <a:pt x="26848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39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3" y="226294"/>
                      </a:cubicBezTo>
                      <a:cubicBezTo>
                        <a:pt x="42190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2" y="260813"/>
                        <a:pt x="146706" y="261771"/>
                      </a:cubicBezTo>
                      <a:cubicBezTo>
                        <a:pt x="149103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8" y="263689"/>
                        <a:pt x="154857" y="263689"/>
                      </a:cubicBezTo>
                      <a:cubicBezTo>
                        <a:pt x="161089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2" y="268004"/>
                      </a:cubicBezTo>
                      <a:cubicBezTo>
                        <a:pt x="181226" y="268963"/>
                        <a:pt x="187458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4"/>
                      </a:cubicBezTo>
                      <a:cubicBezTo>
                        <a:pt x="229170" y="277113"/>
                        <a:pt x="233004" y="277593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1"/>
                        <a:pt x="248826" y="279990"/>
                        <a:pt x="253141" y="280469"/>
                      </a:cubicBezTo>
                      <a:cubicBezTo>
                        <a:pt x="256976" y="280949"/>
                        <a:pt x="260333" y="281429"/>
                        <a:pt x="264167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1" y="287182"/>
                      </a:cubicBezTo>
                      <a:cubicBezTo>
                        <a:pt x="313070" y="287182"/>
                        <a:pt x="314508" y="287660"/>
                        <a:pt x="315468" y="287660"/>
                      </a:cubicBezTo>
                      <a:cubicBezTo>
                        <a:pt x="324576" y="288620"/>
                        <a:pt x="333685" y="289579"/>
                        <a:pt x="342795" y="290537"/>
                      </a:cubicBezTo>
                      <a:cubicBezTo>
                        <a:pt x="343274" y="290537"/>
                        <a:pt x="343754" y="290537"/>
                        <a:pt x="344234" y="290537"/>
                      </a:cubicBezTo>
                      <a:cubicBezTo>
                        <a:pt x="345671" y="290537"/>
                        <a:pt x="346631" y="290537"/>
                        <a:pt x="348068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40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2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4" y="300126"/>
                        <a:pt x="514433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2" y="300606"/>
                        <a:pt x="547513" y="301085"/>
                        <a:pt x="555663" y="301085"/>
                      </a:cubicBezTo>
                      <a:cubicBezTo>
                        <a:pt x="559019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2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8" y="300606"/>
                        <a:pt x="628058" y="300606"/>
                      </a:cubicBezTo>
                      <a:cubicBezTo>
                        <a:pt x="638126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2" y="296770"/>
                      </a:cubicBezTo>
                      <a:cubicBezTo>
                        <a:pt x="735451" y="296770"/>
                        <a:pt x="737369" y="296770"/>
                        <a:pt x="738807" y="296290"/>
                      </a:cubicBezTo>
                      <a:cubicBezTo>
                        <a:pt x="749834" y="295812"/>
                        <a:pt x="760381" y="294852"/>
                        <a:pt x="770930" y="294373"/>
                      </a:cubicBezTo>
                      <a:cubicBezTo>
                        <a:pt x="772367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1" y="293893"/>
                        <a:pt x="778121" y="293893"/>
                      </a:cubicBezTo>
                      <a:cubicBezTo>
                        <a:pt x="785791" y="293414"/>
                        <a:pt x="793463" y="292455"/>
                        <a:pt x="801133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8" y="288620"/>
                        <a:pt x="841885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5" y="286223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6"/>
                      </a:cubicBezTo>
                      <a:cubicBezTo>
                        <a:pt x="879281" y="283826"/>
                        <a:pt x="880240" y="283826"/>
                        <a:pt x="881199" y="283346"/>
                      </a:cubicBezTo>
                      <a:cubicBezTo>
                        <a:pt x="884075" y="282866"/>
                        <a:pt x="886952" y="282387"/>
                        <a:pt x="889828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3" y="278551"/>
                      </a:cubicBezTo>
                      <a:cubicBezTo>
                        <a:pt x="914760" y="278072"/>
                        <a:pt x="917636" y="277593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5" y="274237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5" y="265607"/>
                      </a:cubicBezTo>
                      <a:cubicBezTo>
                        <a:pt x="983318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5" y="257457"/>
                        <a:pt x="1013044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4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7" y="247868"/>
                      </a:cubicBezTo>
                      <a:cubicBezTo>
                        <a:pt x="1047083" y="246430"/>
                        <a:pt x="1050439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19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8" y="233485"/>
                        <a:pt x="1078726" y="232525"/>
                        <a:pt x="1080165" y="231567"/>
                      </a:cubicBezTo>
                      <a:cubicBezTo>
                        <a:pt x="1080643" y="231088"/>
                        <a:pt x="1081123" y="231088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315" y="226294"/>
                        <a:pt x="1088793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6" y="221019"/>
                        <a:pt x="1095985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id="{4F3B5641-AE43-45A1-9AB4-8163376017B9}"/>
                    </a:ext>
                  </a:extLst>
                </p:cNvPr>
                <p:cNvSpPr/>
                <p:nvPr/>
              </p:nvSpPr>
              <p:spPr>
                <a:xfrm>
                  <a:off x="12972997" y="11470631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40 w 503885"/>
                    <a:gd name="connsiteY6" fmla="*/ 109310 h 163007"/>
                    <a:gd name="connsiteX7" fmla="*/ 24452 w 503885"/>
                    <a:gd name="connsiteY7" fmla="*/ 111228 h 163007"/>
                    <a:gd name="connsiteX8" fmla="*/ 34520 w 503885"/>
                    <a:gd name="connsiteY8" fmla="*/ 114104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899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3 h 163007"/>
                    <a:gd name="connsiteX14" fmla="*/ 80066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6 h 163007"/>
                    <a:gd name="connsiteX18" fmla="*/ 120818 w 503885"/>
                    <a:gd name="connsiteY18" fmla="*/ 133282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6 h 163007"/>
                    <a:gd name="connsiteX22" fmla="*/ 163967 w 503885"/>
                    <a:gd name="connsiteY22" fmla="*/ 139994 h 163007"/>
                    <a:gd name="connsiteX23" fmla="*/ 167323 w 503885"/>
                    <a:gd name="connsiteY23" fmla="*/ 140473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9 w 503885"/>
                    <a:gd name="connsiteY26" fmla="*/ 145267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8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59 h 163007"/>
                    <a:gd name="connsiteX32" fmla="*/ 271360 w 503885"/>
                    <a:gd name="connsiteY32" fmla="*/ 152459 h 163007"/>
                    <a:gd name="connsiteX33" fmla="*/ 275196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8 w 503885"/>
                    <a:gd name="connsiteY38" fmla="*/ 158692 h 163007"/>
                    <a:gd name="connsiteX39" fmla="*/ 380191 w 503885"/>
                    <a:gd name="connsiteY39" fmla="*/ 159651 h 163007"/>
                    <a:gd name="connsiteX40" fmla="*/ 390260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8 w 503885"/>
                    <a:gd name="connsiteY43" fmla="*/ 162528 h 163007"/>
                    <a:gd name="connsiteX44" fmla="*/ 458819 w 503885"/>
                    <a:gd name="connsiteY44" fmla="*/ 162528 h 163007"/>
                    <a:gd name="connsiteX45" fmla="*/ 482791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3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60" y="103557"/>
                        <a:pt x="1439" y="103557"/>
                      </a:cubicBezTo>
                      <a:cubicBezTo>
                        <a:pt x="3836" y="104516"/>
                        <a:pt x="6713" y="105475"/>
                        <a:pt x="9589" y="106434"/>
                      </a:cubicBezTo>
                      <a:cubicBezTo>
                        <a:pt x="11507" y="106913"/>
                        <a:pt x="12946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40" y="109310"/>
                      </a:cubicBezTo>
                      <a:cubicBezTo>
                        <a:pt x="20137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20" y="114104"/>
                      </a:cubicBezTo>
                      <a:cubicBezTo>
                        <a:pt x="36917" y="114584"/>
                        <a:pt x="39315" y="115543"/>
                        <a:pt x="42190" y="116023"/>
                      </a:cubicBezTo>
                      <a:cubicBezTo>
                        <a:pt x="43629" y="116501"/>
                        <a:pt x="45546" y="116981"/>
                        <a:pt x="46985" y="117461"/>
                      </a:cubicBezTo>
                      <a:cubicBezTo>
                        <a:pt x="48903" y="117940"/>
                        <a:pt x="51300" y="118420"/>
                        <a:pt x="53218" y="118899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9" y="122734"/>
                        <a:pt x="73834" y="123693"/>
                      </a:cubicBezTo>
                      <a:cubicBezTo>
                        <a:pt x="76231" y="124173"/>
                        <a:pt x="78148" y="124653"/>
                        <a:pt x="80066" y="125132"/>
                      </a:cubicBezTo>
                      <a:cubicBezTo>
                        <a:pt x="80545" y="125132"/>
                        <a:pt x="81025" y="125611"/>
                        <a:pt x="81984" y="125611"/>
                      </a:cubicBezTo>
                      <a:cubicBezTo>
                        <a:pt x="88217" y="127050"/>
                        <a:pt x="94449" y="128009"/>
                        <a:pt x="101161" y="129447"/>
                      </a:cubicBezTo>
                      <a:cubicBezTo>
                        <a:pt x="101641" y="129447"/>
                        <a:pt x="102120" y="129447"/>
                        <a:pt x="102600" y="129926"/>
                      </a:cubicBezTo>
                      <a:cubicBezTo>
                        <a:pt x="108352" y="130884"/>
                        <a:pt x="114585" y="132323"/>
                        <a:pt x="120818" y="133282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40" y="138556"/>
                      </a:cubicBezTo>
                      <a:cubicBezTo>
                        <a:pt x="156296" y="139036"/>
                        <a:pt x="160132" y="139515"/>
                        <a:pt x="163967" y="139994"/>
                      </a:cubicBezTo>
                      <a:cubicBezTo>
                        <a:pt x="164926" y="139994"/>
                        <a:pt x="166364" y="140473"/>
                        <a:pt x="167323" y="140473"/>
                      </a:cubicBezTo>
                      <a:cubicBezTo>
                        <a:pt x="171638" y="140953"/>
                        <a:pt x="175953" y="141912"/>
                        <a:pt x="180268" y="142392"/>
                      </a:cubicBezTo>
                      <a:cubicBezTo>
                        <a:pt x="184103" y="142870"/>
                        <a:pt x="187459" y="143350"/>
                        <a:pt x="191295" y="143830"/>
                      </a:cubicBezTo>
                      <a:cubicBezTo>
                        <a:pt x="195609" y="144309"/>
                        <a:pt x="199925" y="144789"/>
                        <a:pt x="204719" y="145267"/>
                      </a:cubicBezTo>
                      <a:cubicBezTo>
                        <a:pt x="207595" y="145747"/>
                        <a:pt x="210472" y="146227"/>
                        <a:pt x="213348" y="146227"/>
                      </a:cubicBezTo>
                      <a:cubicBezTo>
                        <a:pt x="214308" y="146227"/>
                        <a:pt x="214787" y="146227"/>
                        <a:pt x="215745" y="146706"/>
                      </a:cubicBezTo>
                      <a:cubicBezTo>
                        <a:pt x="223417" y="147665"/>
                        <a:pt x="231088" y="148624"/>
                        <a:pt x="239238" y="149103"/>
                      </a:cubicBezTo>
                      <a:cubicBezTo>
                        <a:pt x="240197" y="149103"/>
                        <a:pt x="241635" y="149583"/>
                        <a:pt x="242594" y="149583"/>
                      </a:cubicBezTo>
                      <a:cubicBezTo>
                        <a:pt x="251703" y="150542"/>
                        <a:pt x="260813" y="151500"/>
                        <a:pt x="269921" y="152459"/>
                      </a:cubicBezTo>
                      <a:cubicBezTo>
                        <a:pt x="270401" y="152459"/>
                        <a:pt x="270880" y="152459"/>
                        <a:pt x="271360" y="152459"/>
                      </a:cubicBezTo>
                      <a:cubicBezTo>
                        <a:pt x="272799" y="152459"/>
                        <a:pt x="273757" y="152459"/>
                        <a:pt x="275196" y="152939"/>
                      </a:cubicBezTo>
                      <a:cubicBezTo>
                        <a:pt x="285743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3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8" y="158692"/>
                      </a:cubicBezTo>
                      <a:cubicBezTo>
                        <a:pt x="365329" y="159172"/>
                        <a:pt x="372521" y="159651"/>
                        <a:pt x="380191" y="159651"/>
                      </a:cubicBezTo>
                      <a:cubicBezTo>
                        <a:pt x="383547" y="159651"/>
                        <a:pt x="386904" y="160130"/>
                        <a:pt x="390260" y="160130"/>
                      </a:cubicBezTo>
                      <a:cubicBezTo>
                        <a:pt x="397930" y="160610"/>
                        <a:pt x="406081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2" y="162048"/>
                        <a:pt x="441559" y="162048"/>
                        <a:pt x="451628" y="162528"/>
                      </a:cubicBezTo>
                      <a:cubicBezTo>
                        <a:pt x="454025" y="162528"/>
                        <a:pt x="456422" y="162528"/>
                        <a:pt x="458819" y="162528"/>
                      </a:cubicBezTo>
                      <a:cubicBezTo>
                        <a:pt x="466969" y="162528"/>
                        <a:pt x="474639" y="163007"/>
                        <a:pt x="482791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7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id="{AC8B8FF4-8DDB-4E0C-A1AA-37249B5C8C55}"/>
                    </a:ext>
                  </a:extLst>
                </p:cNvPr>
                <p:cNvSpPr/>
                <p:nvPr/>
              </p:nvSpPr>
              <p:spPr>
                <a:xfrm>
                  <a:off x="12972739" y="11332377"/>
                  <a:ext cx="966096" cy="188771"/>
                </a:xfrm>
                <a:custGeom>
                  <a:avLst/>
                  <a:gdLst>
                    <a:gd name="connsiteX0" fmla="*/ 112446 w 966096"/>
                    <a:gd name="connsiteY0" fmla="*/ 29902 h 188771"/>
                    <a:gd name="connsiteX1" fmla="*/ 792762 w 966096"/>
                    <a:gd name="connsiteY1" fmla="*/ 25587 h 188771"/>
                    <a:gd name="connsiteX2" fmla="*/ 853650 w 966096"/>
                    <a:gd name="connsiteY2" fmla="*/ 158869 h 188771"/>
                    <a:gd name="connsiteX3" fmla="*/ 173334 w 966096"/>
                    <a:gd name="connsiteY3" fmla="*/ 163184 h 188771"/>
                    <a:gd name="connsiteX4" fmla="*/ 112446 w 966096"/>
                    <a:gd name="connsiteY4" fmla="*/ 29902 h 188771"/>
                    <a:gd name="connsiteX5" fmla="*/ 709820 w 966096"/>
                    <a:gd name="connsiteY5" fmla="*/ 128665 h 188771"/>
                    <a:gd name="connsiteX6" fmla="*/ 697834 w 966096"/>
                    <a:gd name="connsiteY6" fmla="*/ 84556 h 188771"/>
                    <a:gd name="connsiteX7" fmla="*/ 347847 w 966096"/>
                    <a:gd name="connsiteY7" fmla="*/ 83119 h 188771"/>
                    <a:gd name="connsiteX8" fmla="*/ 350724 w 966096"/>
                    <a:gd name="connsiteY8" fmla="*/ 65859 h 188771"/>
                    <a:gd name="connsiteX9" fmla="*/ 413051 w 966096"/>
                    <a:gd name="connsiteY9" fmla="*/ 58668 h 188771"/>
                    <a:gd name="connsiteX10" fmla="*/ 420722 w 966096"/>
                    <a:gd name="connsiteY10" fmla="*/ 59626 h 188771"/>
                    <a:gd name="connsiteX11" fmla="*/ 453323 w 966096"/>
                    <a:gd name="connsiteY11" fmla="*/ 65379 h 188771"/>
                    <a:gd name="connsiteX12" fmla="*/ 492637 w 966096"/>
                    <a:gd name="connsiteY12" fmla="*/ 57709 h 188771"/>
                    <a:gd name="connsiteX13" fmla="*/ 407298 w 966096"/>
                    <a:gd name="connsiteY13" fmla="*/ 40449 h 188771"/>
                    <a:gd name="connsiteX14" fmla="*/ 313808 w 966096"/>
                    <a:gd name="connsiteY14" fmla="*/ 54353 h 188771"/>
                    <a:gd name="connsiteX15" fmla="*/ 260112 w 966096"/>
                    <a:gd name="connsiteY15" fmla="*/ 44285 h 188771"/>
                    <a:gd name="connsiteX16" fmla="*/ 226072 w 966096"/>
                    <a:gd name="connsiteY16" fmla="*/ 50996 h 188771"/>
                    <a:gd name="connsiteX17" fmla="*/ 279768 w 966096"/>
                    <a:gd name="connsiteY17" fmla="*/ 61065 h 188771"/>
                    <a:gd name="connsiteX18" fmla="*/ 278809 w 966096"/>
                    <a:gd name="connsiteY18" fmla="*/ 103255 h 188771"/>
                    <a:gd name="connsiteX19" fmla="*/ 636467 w 966096"/>
                    <a:gd name="connsiteY19" fmla="*/ 106131 h 188771"/>
                    <a:gd name="connsiteX20" fmla="*/ 633111 w 966096"/>
                    <a:gd name="connsiteY20" fmla="*/ 123391 h 188771"/>
                    <a:gd name="connsiteX21" fmla="*/ 559278 w 966096"/>
                    <a:gd name="connsiteY21" fmla="*/ 133460 h 188771"/>
                    <a:gd name="connsiteX22" fmla="*/ 532909 w 966096"/>
                    <a:gd name="connsiteY22" fmla="*/ 130103 h 188771"/>
                    <a:gd name="connsiteX23" fmla="*/ 505582 w 966096"/>
                    <a:gd name="connsiteY23" fmla="*/ 125788 h 188771"/>
                    <a:gd name="connsiteX24" fmla="*/ 466747 w 966096"/>
                    <a:gd name="connsiteY24" fmla="*/ 133460 h 188771"/>
                    <a:gd name="connsiteX25" fmla="*/ 554484 w 966096"/>
                    <a:gd name="connsiteY25" fmla="*/ 151677 h 188771"/>
                    <a:gd name="connsiteX26" fmla="*/ 675781 w 966096"/>
                    <a:gd name="connsiteY26" fmla="*/ 135857 h 188771"/>
                    <a:gd name="connsiteX27" fmla="*/ 719888 w 966096"/>
                    <a:gd name="connsiteY27" fmla="*/ 144007 h 188771"/>
                    <a:gd name="connsiteX28" fmla="*/ 754407 w 966096"/>
                    <a:gd name="connsiteY28" fmla="*/ 136815 h 188771"/>
                    <a:gd name="connsiteX29" fmla="*/ 709820 w 966096"/>
                    <a:gd name="connsiteY29" fmla="*/ 128665 h 188771"/>
                    <a:gd name="connsiteX30" fmla="*/ 70982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0" y="61065"/>
                        <a:pt x="1024809" y="120994"/>
                        <a:pt x="853650" y="158869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6"/>
                        <a:pt x="-58711" y="68256"/>
                        <a:pt x="112446" y="29902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0" y="97022"/>
                        <a:pt x="697834" y="84556"/>
                      </a:cubicBezTo>
                      <a:cubicBezTo>
                        <a:pt x="563114" y="61065"/>
                        <a:pt x="419762" y="96064"/>
                        <a:pt x="347847" y="83119"/>
                      </a:cubicBezTo>
                      <a:cubicBezTo>
                        <a:pt x="321958" y="78804"/>
                        <a:pt x="324836" y="71612"/>
                        <a:pt x="350724" y="65859"/>
                      </a:cubicBezTo>
                      <a:cubicBezTo>
                        <a:pt x="373258" y="60585"/>
                        <a:pt x="391956" y="58668"/>
                        <a:pt x="413051" y="58668"/>
                      </a:cubicBezTo>
                      <a:cubicBezTo>
                        <a:pt x="416407" y="59147"/>
                        <a:pt x="419762" y="59626"/>
                        <a:pt x="420722" y="59626"/>
                      </a:cubicBezTo>
                      <a:lnTo>
                        <a:pt x="453323" y="65379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2" y="50996"/>
                      </a:lnTo>
                      <a:lnTo>
                        <a:pt x="279768" y="61065"/>
                      </a:lnTo>
                      <a:cubicBezTo>
                        <a:pt x="220319" y="74968"/>
                        <a:pt x="211209" y="91269"/>
                        <a:pt x="278809" y="103255"/>
                      </a:cubicBezTo>
                      <a:cubicBezTo>
                        <a:pt x="419762" y="127706"/>
                        <a:pt x="556881" y="92228"/>
                        <a:pt x="636467" y="106131"/>
                      </a:cubicBezTo>
                      <a:cubicBezTo>
                        <a:pt x="666192" y="111405"/>
                        <a:pt x="657082" y="118117"/>
                        <a:pt x="633111" y="123391"/>
                      </a:cubicBezTo>
                      <a:cubicBezTo>
                        <a:pt x="595716" y="131541"/>
                        <a:pt x="564073" y="133460"/>
                        <a:pt x="559278" y="133460"/>
                      </a:cubicBezTo>
                      <a:cubicBezTo>
                        <a:pt x="546812" y="132021"/>
                        <a:pt x="534827" y="130583"/>
                        <a:pt x="532909" y="130103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7" y="133460"/>
                      </a:lnTo>
                      <a:lnTo>
                        <a:pt x="554484" y="151677"/>
                      </a:lnTo>
                      <a:cubicBezTo>
                        <a:pt x="557361" y="151677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7" y="136815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id="{F151E09C-0515-44F7-A5A3-64989E3821A4}"/>
                    </a:ext>
                  </a:extLst>
                </p:cNvPr>
                <p:cNvSpPr/>
                <p:nvPr/>
              </p:nvSpPr>
              <p:spPr>
                <a:xfrm>
                  <a:off x="12902511" y="11318825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5 w 1106070"/>
                    <a:gd name="connsiteY2" fmla="*/ 182010 h 216355"/>
                    <a:gd name="connsiteX3" fmla="*/ 198495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40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4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5" y="182010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052"/>
                        <a:pt x="-67112" y="77973"/>
                        <a:pt x="128497" y="34345"/>
                      </a:cubicBezTo>
                      <a:close/>
                      <a:moveTo>
                        <a:pt x="923877" y="172421"/>
                      </a:moveTo>
                      <a:cubicBezTo>
                        <a:pt x="1095036" y="134546"/>
                        <a:pt x="1067707" y="74617"/>
                        <a:pt x="862989" y="39140"/>
                      </a:cubicBezTo>
                      <a:cubicBezTo>
                        <a:pt x="658271" y="3661"/>
                        <a:pt x="353831" y="5579"/>
                        <a:pt x="182673" y="43454"/>
                      </a:cubicBezTo>
                      <a:cubicBezTo>
                        <a:pt x="11516" y="81329"/>
                        <a:pt x="38843" y="141258"/>
                        <a:pt x="243561" y="176737"/>
                      </a:cubicBezTo>
                      <a:cubicBezTo>
                        <a:pt x="448279" y="212694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75" name="Graphic 6">
                  <a:extLst>
                    <a:ext uri="{FF2B5EF4-FFF2-40B4-BE49-F238E27FC236}">
                      <a16:creationId xmlns:a16="http://schemas.microsoft.com/office/drawing/2014/main" id="{F660B711-2ECE-4BBC-896F-EAD28E638C38}"/>
                    </a:ext>
                  </a:extLst>
                </p:cNvPr>
                <p:cNvGrpSpPr/>
                <p:nvPr/>
              </p:nvGrpSpPr>
              <p:grpSpPr>
                <a:xfrm>
                  <a:off x="12972539" y="11334002"/>
                  <a:ext cx="964599" cy="162997"/>
                  <a:chOff x="12972539" y="11334002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577" name="Freeform: Shape 576">
                    <a:extLst>
                      <a:ext uri="{FF2B5EF4-FFF2-40B4-BE49-F238E27FC236}">
                        <a16:creationId xmlns:a16="http://schemas.microsoft.com/office/drawing/2014/main" id="{90BA7C0A-537D-4F33-9C45-2AD7DEC15230}"/>
                      </a:ext>
                    </a:extLst>
                  </p:cNvPr>
                  <p:cNvSpPr/>
                  <p:nvPr/>
                </p:nvSpPr>
                <p:spPr>
                  <a:xfrm>
                    <a:off x="13451472" y="11471590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8 w 287660"/>
                      <a:gd name="connsiteY9" fmla="*/ 7670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8" y="7670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78" name="Freeform: Shape 577">
                    <a:extLst>
                      <a:ext uri="{FF2B5EF4-FFF2-40B4-BE49-F238E27FC236}">
                        <a16:creationId xmlns:a16="http://schemas.microsoft.com/office/drawing/2014/main" id="{99A31F03-CA0F-475B-9510-7C617C97A3FE}"/>
                      </a:ext>
                    </a:extLst>
                  </p:cNvPr>
                  <p:cNvSpPr/>
                  <p:nvPr/>
                </p:nvSpPr>
                <p:spPr>
                  <a:xfrm>
                    <a:off x="13198810" y="1138337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6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6" y="16301"/>
                          <a:pt x="52258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79" name="Freeform: Shape 578">
                    <a:extLst>
                      <a:ext uri="{FF2B5EF4-FFF2-40B4-BE49-F238E27FC236}">
                        <a16:creationId xmlns:a16="http://schemas.microsoft.com/office/drawing/2014/main" id="{29782B4C-87D6-41F7-83B4-F81F1B96B80A}"/>
                      </a:ext>
                    </a:extLst>
                  </p:cNvPr>
                  <p:cNvSpPr/>
                  <p:nvPr/>
                </p:nvSpPr>
                <p:spPr>
                  <a:xfrm>
                    <a:off x="12972539" y="11334002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3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8" y="1428"/>
                          <a:pt x="593518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9" y="43618"/>
                          <a:pt x="792483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494"/>
                          <a:pt x="34978" y="58001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80" name="Freeform: Shape 579">
                    <a:extLst>
                      <a:ext uri="{FF2B5EF4-FFF2-40B4-BE49-F238E27FC236}">
                        <a16:creationId xmlns:a16="http://schemas.microsoft.com/office/drawing/2014/main" id="{664D46D5-4265-4F6B-AD53-84D90B3B565C}"/>
                      </a:ext>
                    </a:extLst>
                  </p:cNvPr>
                  <p:cNvSpPr/>
                  <p:nvPr/>
                </p:nvSpPr>
                <p:spPr>
                  <a:xfrm>
                    <a:off x="13216182" y="11427482"/>
                    <a:ext cx="417349" cy="29945"/>
                  </a:xfrm>
                  <a:custGeom>
                    <a:avLst/>
                    <a:gdLst>
                      <a:gd name="connsiteX0" fmla="*/ 46872 w 417349"/>
                      <a:gd name="connsiteY0" fmla="*/ 21095 h 29945"/>
                      <a:gd name="connsiteX1" fmla="*/ 404530 w 417349"/>
                      <a:gd name="connsiteY1" fmla="*/ 23972 h 29945"/>
                      <a:gd name="connsiteX2" fmla="*/ 413638 w 417349"/>
                      <a:gd name="connsiteY2" fmla="*/ 25889 h 29945"/>
                      <a:gd name="connsiteX3" fmla="*/ 398777 w 417349"/>
                      <a:gd name="connsiteY3" fmla="*/ 14383 h 29945"/>
                      <a:gd name="connsiteX4" fmla="*/ 41119 w 417349"/>
                      <a:gd name="connsiteY4" fmla="*/ 11506 h 29945"/>
                      <a:gd name="connsiteX5" fmla="*/ 367 w 417349"/>
                      <a:gd name="connsiteY5" fmla="*/ 0 h 29945"/>
                      <a:gd name="connsiteX6" fmla="*/ 46872 w 417349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49" h="29945">
                        <a:moveTo>
                          <a:pt x="46872" y="21095"/>
                        </a:moveTo>
                        <a:cubicBezTo>
                          <a:pt x="187826" y="45546"/>
                          <a:pt x="324943" y="10067"/>
                          <a:pt x="404530" y="23972"/>
                        </a:cubicBezTo>
                        <a:cubicBezTo>
                          <a:pt x="407885" y="24450"/>
                          <a:pt x="411241" y="25409"/>
                          <a:pt x="413638" y="25889"/>
                        </a:cubicBezTo>
                        <a:cubicBezTo>
                          <a:pt x="420830" y="22053"/>
                          <a:pt x="418433" y="17739"/>
                          <a:pt x="398777" y="14383"/>
                        </a:cubicBezTo>
                        <a:cubicBezTo>
                          <a:pt x="319190" y="479"/>
                          <a:pt x="181593" y="35958"/>
                          <a:pt x="41119" y="11506"/>
                        </a:cubicBezTo>
                        <a:cubicBezTo>
                          <a:pt x="20983" y="8150"/>
                          <a:pt x="7558" y="3835"/>
                          <a:pt x="367" y="0"/>
                        </a:cubicBezTo>
                        <a:cubicBezTo>
                          <a:pt x="-2509" y="7670"/>
                          <a:pt x="11394" y="14862"/>
                          <a:pt x="46872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81" name="Freeform: Shape 580">
                    <a:extLst>
                      <a:ext uri="{FF2B5EF4-FFF2-40B4-BE49-F238E27FC236}">
                        <a16:creationId xmlns:a16="http://schemas.microsoft.com/office/drawing/2014/main" id="{444D8B92-23EB-4209-A023-5CE1E6780783}"/>
                      </a:ext>
                    </a:extLst>
                  </p:cNvPr>
                  <p:cNvSpPr/>
                  <p:nvPr/>
                </p:nvSpPr>
                <p:spPr>
                  <a:xfrm>
                    <a:off x="13687833" y="11443783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3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82" name="Freeform: Shape 581">
                    <a:extLst>
                      <a:ext uri="{FF2B5EF4-FFF2-40B4-BE49-F238E27FC236}">
                        <a16:creationId xmlns:a16="http://schemas.microsoft.com/office/drawing/2014/main" id="{8C954F84-47AA-427C-B3C2-AC5BF9335E39}"/>
                      </a:ext>
                    </a:extLst>
                  </p:cNvPr>
                  <p:cNvSpPr/>
                  <p:nvPr/>
                </p:nvSpPr>
                <p:spPr>
                  <a:xfrm>
                    <a:off x="13308226" y="11390086"/>
                    <a:ext cx="168656" cy="26847"/>
                  </a:xfrm>
                  <a:custGeom>
                    <a:avLst/>
                    <a:gdLst>
                      <a:gd name="connsiteX0" fmla="*/ 90988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0 w 168656"/>
                      <a:gd name="connsiteY2" fmla="*/ 11506 h 26847"/>
                      <a:gd name="connsiteX3" fmla="*/ 9484 w 168656"/>
                      <a:gd name="connsiteY3" fmla="*/ 26848 h 26847"/>
                      <a:gd name="connsiteX4" fmla="*/ 26743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3 w 168656"/>
                      <a:gd name="connsiteY7" fmla="*/ 20616 h 26847"/>
                      <a:gd name="connsiteX8" fmla="*/ 168656 w 168656"/>
                      <a:gd name="connsiteY8" fmla="*/ 12944 h 26847"/>
                      <a:gd name="connsiteX9" fmla="*/ 157150 w 168656"/>
                      <a:gd name="connsiteY9" fmla="*/ 0 h 26847"/>
                      <a:gd name="connsiteX10" fmla="*/ 123590 w 168656"/>
                      <a:gd name="connsiteY10" fmla="*/ 11027 h 26847"/>
                      <a:gd name="connsiteX11" fmla="*/ 90988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8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8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8" y="15822"/>
                          <a:pt x="67975" y="13903"/>
                          <a:pt x="89070" y="13903"/>
                        </a:cubicBezTo>
                        <a:cubicBezTo>
                          <a:pt x="92427" y="14383"/>
                          <a:pt x="95782" y="14862"/>
                          <a:pt x="96741" y="14862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90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id="{4C219B7D-D78E-4BB9-83DC-2824448CB7B0}"/>
                    </a:ext>
                  </a:extLst>
                </p:cNvPr>
                <p:cNvSpPr/>
                <p:nvPr/>
              </p:nvSpPr>
              <p:spPr>
                <a:xfrm>
                  <a:off x="13198810" y="11372826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40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6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51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9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1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5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6" name="Graphic 6">
                <a:extLst>
                  <a:ext uri="{FF2B5EF4-FFF2-40B4-BE49-F238E27FC236}">
                    <a16:creationId xmlns:a16="http://schemas.microsoft.com/office/drawing/2014/main" id="{225D3255-0E52-4BBF-8364-EDB839FBE206}"/>
                  </a:ext>
                </a:extLst>
              </p:cNvPr>
              <p:cNvGrpSpPr/>
              <p:nvPr/>
            </p:nvGrpSpPr>
            <p:grpSpPr>
              <a:xfrm>
                <a:off x="12896287" y="11318825"/>
                <a:ext cx="1110377" cy="315292"/>
                <a:chOff x="12896287" y="11318825"/>
                <a:chExt cx="1110377" cy="315292"/>
              </a:xfrm>
              <a:solidFill>
                <a:srgbClr val="000000"/>
              </a:solidFill>
            </p:grpSpPr>
            <p:sp>
              <p:nvSpPr>
                <p:cNvPr id="559" name="Freeform: Shape 558">
                  <a:extLst>
                    <a:ext uri="{FF2B5EF4-FFF2-40B4-BE49-F238E27FC236}">
                      <a16:creationId xmlns:a16="http://schemas.microsoft.com/office/drawing/2014/main" id="{CE4C9938-6F13-4C01-9F32-8EAB317FD7F9}"/>
                    </a:ext>
                  </a:extLst>
                </p:cNvPr>
                <p:cNvSpPr/>
                <p:nvPr/>
              </p:nvSpPr>
              <p:spPr>
                <a:xfrm>
                  <a:off x="12896287" y="11333033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5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4 h 301084"/>
                    <a:gd name="connsiteX13" fmla="*/ 1108452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5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3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80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1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4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3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40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4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2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5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2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8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5 w 1110369"/>
                    <a:gd name="connsiteY78" fmla="*/ 20137 h 301084"/>
                    <a:gd name="connsiteX79" fmla="*/ 832777 w 1110369"/>
                    <a:gd name="connsiteY79" fmla="*/ 18699 h 301084"/>
                    <a:gd name="connsiteX80" fmla="*/ 831339 w 1110369"/>
                    <a:gd name="connsiteY80" fmla="*/ 18699 h 301084"/>
                    <a:gd name="connsiteX81" fmla="*/ 813600 w 1110369"/>
                    <a:gd name="connsiteY81" fmla="*/ 16301 h 301084"/>
                    <a:gd name="connsiteX82" fmla="*/ 811203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8 w 1110369"/>
                    <a:gd name="connsiteY84" fmla="*/ 13424 h 301084"/>
                    <a:gd name="connsiteX85" fmla="*/ 785793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1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20 w 1110369"/>
                    <a:gd name="connsiteY104" fmla="*/ 0 h 301084"/>
                    <a:gd name="connsiteX105" fmla="*/ 542720 w 1110369"/>
                    <a:gd name="connsiteY105" fmla="*/ 0 h 301084"/>
                    <a:gd name="connsiteX106" fmla="*/ 542720 w 1110369"/>
                    <a:gd name="connsiteY106" fmla="*/ 0 h 301084"/>
                    <a:gd name="connsiteX107" fmla="*/ 542720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60 h 301084"/>
                    <a:gd name="connsiteX113" fmla="*/ 454983 w 1110369"/>
                    <a:gd name="connsiteY113" fmla="*/ 1439 h 301084"/>
                    <a:gd name="connsiteX114" fmla="*/ 437245 w 1110369"/>
                    <a:gd name="connsiteY114" fmla="*/ 1918 h 301084"/>
                    <a:gd name="connsiteX115" fmla="*/ 432450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90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9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9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7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4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3 h 301084"/>
                    <a:gd name="connsiteX132" fmla="*/ 257457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80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1 w 1110369"/>
                    <a:gd name="connsiteY154" fmla="*/ 49382 h 301084"/>
                    <a:gd name="connsiteX155" fmla="*/ 116983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1 w 1110369"/>
                    <a:gd name="connsiteY159" fmla="*/ 57053 h 301084"/>
                    <a:gd name="connsiteX160" fmla="*/ 96847 w 1110369"/>
                    <a:gd name="connsiteY160" fmla="*/ 59929 h 301084"/>
                    <a:gd name="connsiteX161" fmla="*/ 95408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6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2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4 h 301084"/>
                    <a:gd name="connsiteX179" fmla="*/ 70478 w 1110369"/>
                    <a:gd name="connsiteY179" fmla="*/ 140474 h 301084"/>
                    <a:gd name="connsiteX180" fmla="*/ 63286 w 1110369"/>
                    <a:gd name="connsiteY180" fmla="*/ 137598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2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3 w 1110369"/>
                    <a:gd name="connsiteY187" fmla="*/ 116983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4 h 301084"/>
                    <a:gd name="connsiteX194" fmla="*/ 5754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7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60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7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5 h 301084"/>
                    <a:gd name="connsiteX206" fmla="*/ 12946 w 1110369"/>
                    <a:gd name="connsiteY206" fmla="*/ 209513 h 301084"/>
                    <a:gd name="connsiteX207" fmla="*/ 17740 w 1110369"/>
                    <a:gd name="connsiteY207" fmla="*/ 213348 h 301084"/>
                    <a:gd name="connsiteX208" fmla="*/ 20137 w 1110369"/>
                    <a:gd name="connsiteY208" fmla="*/ 215266 h 301084"/>
                    <a:gd name="connsiteX209" fmla="*/ 25890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7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3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4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2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3 w 1110369"/>
                    <a:gd name="connsiteY243" fmla="*/ 284304 h 301084"/>
                    <a:gd name="connsiteX244" fmla="*/ 288620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2 w 1110369"/>
                    <a:gd name="connsiteY250" fmla="*/ 293414 h 301084"/>
                    <a:gd name="connsiteX251" fmla="*/ 386904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6 h 301084"/>
                    <a:gd name="connsiteX260" fmla="*/ 531693 w 1110369"/>
                    <a:gd name="connsiteY260" fmla="*/ 300606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1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6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5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4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8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50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7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6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2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4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4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4 w 1110369"/>
                    <a:gd name="connsiteY313" fmla="*/ 235882 h 301084"/>
                    <a:gd name="connsiteX314" fmla="*/ 1074891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3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6" y="219581"/>
                        <a:pt x="1097425" y="218622"/>
                        <a:pt x="1098383" y="217664"/>
                      </a:cubicBezTo>
                      <a:cubicBezTo>
                        <a:pt x="1098863" y="217184"/>
                        <a:pt x="1099342" y="216705"/>
                        <a:pt x="1099822" y="216225"/>
                      </a:cubicBezTo>
                      <a:cubicBezTo>
                        <a:pt x="1100780" y="215266"/>
                        <a:pt x="1101260" y="214308"/>
                        <a:pt x="1101739" y="213828"/>
                      </a:cubicBezTo>
                      <a:cubicBezTo>
                        <a:pt x="1102219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7" y="210472"/>
                        <a:pt x="1104136" y="209992"/>
                      </a:cubicBezTo>
                      <a:cubicBezTo>
                        <a:pt x="1104616" y="209513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5" y="206636"/>
                        <a:pt x="1106055" y="205678"/>
                      </a:cubicBezTo>
                      <a:cubicBezTo>
                        <a:pt x="1106055" y="205198"/>
                        <a:pt x="1106533" y="204719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10" y="106914"/>
                        <a:pt x="1109410" y="107394"/>
                      </a:cubicBezTo>
                      <a:cubicBezTo>
                        <a:pt x="1108931" y="108352"/>
                        <a:pt x="1108931" y="109311"/>
                        <a:pt x="1108452" y="110270"/>
                      </a:cubicBezTo>
                      <a:cubicBezTo>
                        <a:pt x="1108452" y="110750"/>
                        <a:pt x="1107972" y="111230"/>
                        <a:pt x="1107492" y="111708"/>
                      </a:cubicBezTo>
                      <a:cubicBezTo>
                        <a:pt x="1107013" y="112667"/>
                        <a:pt x="1106533" y="113627"/>
                        <a:pt x="1106055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7" y="117461"/>
                        <a:pt x="1103178" y="117941"/>
                      </a:cubicBezTo>
                      <a:cubicBezTo>
                        <a:pt x="1102698" y="118421"/>
                        <a:pt x="1102219" y="118900"/>
                        <a:pt x="1101739" y="119380"/>
                      </a:cubicBezTo>
                      <a:cubicBezTo>
                        <a:pt x="1100780" y="120338"/>
                        <a:pt x="1099822" y="121297"/>
                        <a:pt x="1098863" y="122256"/>
                      </a:cubicBezTo>
                      <a:cubicBezTo>
                        <a:pt x="1098383" y="122736"/>
                        <a:pt x="1097903" y="123215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10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4"/>
                        <a:pt x="1084959" y="132804"/>
                        <a:pt x="1084480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7" y="136639"/>
                        <a:pt x="1077767" y="137119"/>
                        <a:pt x="1076809" y="137598"/>
                      </a:cubicBezTo>
                      <a:cubicBezTo>
                        <a:pt x="1074891" y="138557"/>
                        <a:pt x="1073453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90"/>
                      </a:cubicBezTo>
                      <a:cubicBezTo>
                        <a:pt x="1060987" y="144790"/>
                        <a:pt x="1060508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1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5" y="150543"/>
                        <a:pt x="1044687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4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3" y="95408"/>
                      </a:cubicBezTo>
                      <a:cubicBezTo>
                        <a:pt x="1039893" y="94928"/>
                        <a:pt x="1039413" y="94449"/>
                        <a:pt x="1039413" y="93969"/>
                      </a:cubicBezTo>
                      <a:cubicBezTo>
                        <a:pt x="1038934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5" y="89655"/>
                        <a:pt x="1037015" y="89175"/>
                      </a:cubicBezTo>
                      <a:cubicBezTo>
                        <a:pt x="1036537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40" y="84861"/>
                        <a:pt x="1034140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5" y="79107"/>
                        <a:pt x="1028865" y="78628"/>
                        <a:pt x="1028385" y="78148"/>
                      </a:cubicBezTo>
                      <a:cubicBezTo>
                        <a:pt x="1026948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4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2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5" y="67601"/>
                      </a:cubicBezTo>
                      <a:cubicBezTo>
                        <a:pt x="1010168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2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2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2" y="53218"/>
                      </a:cubicBezTo>
                      <a:cubicBezTo>
                        <a:pt x="979483" y="52259"/>
                        <a:pt x="977086" y="51779"/>
                        <a:pt x="975169" y="50820"/>
                      </a:cubicBezTo>
                      <a:cubicBezTo>
                        <a:pt x="972772" y="49862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5"/>
                        <a:pt x="963183" y="46985"/>
                      </a:cubicBezTo>
                      <a:cubicBezTo>
                        <a:pt x="962224" y="46506"/>
                        <a:pt x="961265" y="46506"/>
                        <a:pt x="960306" y="46026"/>
                      </a:cubicBezTo>
                      <a:cubicBezTo>
                        <a:pt x="958389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800" y="42670"/>
                        <a:pt x="945923" y="41712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1" y="37876"/>
                        <a:pt x="929143" y="37396"/>
                      </a:cubicBezTo>
                      <a:cubicBezTo>
                        <a:pt x="927226" y="36917"/>
                        <a:pt x="925307" y="36437"/>
                        <a:pt x="922910" y="35958"/>
                      </a:cubicBezTo>
                      <a:cubicBezTo>
                        <a:pt x="919075" y="34999"/>
                        <a:pt x="915240" y="34040"/>
                        <a:pt x="911404" y="33082"/>
                      </a:cubicBezTo>
                      <a:cubicBezTo>
                        <a:pt x="909487" y="32602"/>
                        <a:pt x="907568" y="32123"/>
                        <a:pt x="905651" y="31643"/>
                      </a:cubicBezTo>
                      <a:cubicBezTo>
                        <a:pt x="905171" y="31643"/>
                        <a:pt x="904692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9"/>
                      </a:cubicBezTo>
                      <a:cubicBezTo>
                        <a:pt x="880721" y="26369"/>
                        <a:pt x="875447" y="25410"/>
                        <a:pt x="870172" y="24452"/>
                      </a:cubicBezTo>
                      <a:cubicBezTo>
                        <a:pt x="868735" y="24452"/>
                        <a:pt x="867775" y="23972"/>
                        <a:pt x="866338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60" y="20616"/>
                        <a:pt x="845242" y="20616"/>
                        <a:pt x="843325" y="20137"/>
                      </a:cubicBezTo>
                      <a:cubicBezTo>
                        <a:pt x="839969" y="19657"/>
                        <a:pt x="836612" y="19177"/>
                        <a:pt x="832777" y="18699"/>
                      </a:cubicBezTo>
                      <a:cubicBezTo>
                        <a:pt x="832297" y="18699"/>
                        <a:pt x="831818" y="18699"/>
                        <a:pt x="831339" y="18699"/>
                      </a:cubicBezTo>
                      <a:cubicBezTo>
                        <a:pt x="825586" y="17740"/>
                        <a:pt x="819353" y="16780"/>
                        <a:pt x="813600" y="16301"/>
                      </a:cubicBezTo>
                      <a:cubicBezTo>
                        <a:pt x="812640" y="16301"/>
                        <a:pt x="812161" y="16301"/>
                        <a:pt x="811203" y="15822"/>
                      </a:cubicBezTo>
                      <a:cubicBezTo>
                        <a:pt x="804490" y="14863"/>
                        <a:pt x="797778" y="13904"/>
                        <a:pt x="790587" y="13424"/>
                      </a:cubicBezTo>
                      <a:cubicBezTo>
                        <a:pt x="790107" y="13424"/>
                        <a:pt x="790107" y="13424"/>
                        <a:pt x="789628" y="13424"/>
                      </a:cubicBezTo>
                      <a:cubicBezTo>
                        <a:pt x="788190" y="13424"/>
                        <a:pt x="787231" y="12946"/>
                        <a:pt x="785793" y="12946"/>
                      </a:cubicBezTo>
                      <a:cubicBezTo>
                        <a:pt x="779560" y="12466"/>
                        <a:pt x="773807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9" y="9589"/>
                        <a:pt x="748876" y="9110"/>
                        <a:pt x="743602" y="8630"/>
                      </a:cubicBezTo>
                      <a:cubicBezTo>
                        <a:pt x="742164" y="8630"/>
                        <a:pt x="740246" y="8151"/>
                        <a:pt x="738808" y="8151"/>
                      </a:cubicBezTo>
                      <a:cubicBezTo>
                        <a:pt x="737849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5" y="6233"/>
                        <a:pt x="706206" y="5754"/>
                      </a:cubicBezTo>
                      <a:cubicBezTo>
                        <a:pt x="704289" y="5754"/>
                        <a:pt x="702370" y="5274"/>
                        <a:pt x="700453" y="5274"/>
                      </a:cubicBezTo>
                      <a:cubicBezTo>
                        <a:pt x="689906" y="4316"/>
                        <a:pt x="679359" y="3836"/>
                        <a:pt x="668810" y="3357"/>
                      </a:cubicBezTo>
                      <a:cubicBezTo>
                        <a:pt x="668810" y="3357"/>
                        <a:pt x="668331" y="3357"/>
                        <a:pt x="668331" y="3357"/>
                      </a:cubicBezTo>
                      <a:cubicBezTo>
                        <a:pt x="667373" y="3357"/>
                        <a:pt x="666413" y="3357"/>
                        <a:pt x="665454" y="3357"/>
                      </a:cubicBezTo>
                      <a:cubicBezTo>
                        <a:pt x="657784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8"/>
                      </a:cubicBezTo>
                      <a:cubicBezTo>
                        <a:pt x="627579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2" y="480"/>
                        <a:pt x="487585" y="480"/>
                        <a:pt x="485667" y="480"/>
                      </a:cubicBezTo>
                      <a:cubicBezTo>
                        <a:pt x="478475" y="480"/>
                        <a:pt x="471764" y="960"/>
                        <a:pt x="464572" y="960"/>
                      </a:cubicBezTo>
                      <a:cubicBezTo>
                        <a:pt x="461216" y="960"/>
                        <a:pt x="458339" y="960"/>
                        <a:pt x="454983" y="1439"/>
                      </a:cubicBezTo>
                      <a:cubicBezTo>
                        <a:pt x="449230" y="1439"/>
                        <a:pt x="442997" y="1918"/>
                        <a:pt x="437245" y="1918"/>
                      </a:cubicBezTo>
                      <a:cubicBezTo>
                        <a:pt x="435806" y="1918"/>
                        <a:pt x="433888" y="1918"/>
                        <a:pt x="432450" y="1918"/>
                      </a:cubicBezTo>
                      <a:cubicBezTo>
                        <a:pt x="431012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8" y="2877"/>
                        <a:pt x="398890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5" y="3836"/>
                        <a:pt x="375397" y="4794"/>
                        <a:pt x="365329" y="5274"/>
                      </a:cubicBezTo>
                      <a:cubicBezTo>
                        <a:pt x="364370" y="5274"/>
                        <a:pt x="362932" y="5274"/>
                        <a:pt x="361972" y="5274"/>
                      </a:cubicBezTo>
                      <a:cubicBezTo>
                        <a:pt x="360055" y="5274"/>
                        <a:pt x="358138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5" y="7192"/>
                        <a:pt x="331769" y="7671"/>
                      </a:cubicBezTo>
                      <a:cubicBezTo>
                        <a:pt x="326975" y="8151"/>
                        <a:pt x="322180" y="8630"/>
                        <a:pt x="317865" y="9110"/>
                      </a:cubicBezTo>
                      <a:cubicBezTo>
                        <a:pt x="315948" y="9110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9"/>
                        <a:pt x="307797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90" y="13424"/>
                        <a:pt x="276634" y="13904"/>
                      </a:cubicBezTo>
                      <a:cubicBezTo>
                        <a:pt x="274237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6" y="15343"/>
                        <a:pt x="265607" y="15343"/>
                      </a:cubicBezTo>
                      <a:cubicBezTo>
                        <a:pt x="262730" y="15822"/>
                        <a:pt x="260333" y="16301"/>
                        <a:pt x="257457" y="16301"/>
                      </a:cubicBezTo>
                      <a:cubicBezTo>
                        <a:pt x="253621" y="16780"/>
                        <a:pt x="249785" y="17260"/>
                        <a:pt x="245950" y="17740"/>
                      </a:cubicBezTo>
                      <a:cubicBezTo>
                        <a:pt x="243074" y="18219"/>
                        <a:pt x="240677" y="18699"/>
                        <a:pt x="238280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2" y="20616"/>
                      </a:cubicBezTo>
                      <a:cubicBezTo>
                        <a:pt x="224855" y="21096"/>
                        <a:pt x="222458" y="21575"/>
                        <a:pt x="220540" y="22054"/>
                      </a:cubicBezTo>
                      <a:cubicBezTo>
                        <a:pt x="216705" y="22534"/>
                        <a:pt x="212869" y="23493"/>
                        <a:pt x="209034" y="24452"/>
                      </a:cubicBezTo>
                      <a:cubicBezTo>
                        <a:pt x="207116" y="24931"/>
                        <a:pt x="205198" y="25410"/>
                        <a:pt x="203281" y="25410"/>
                      </a:cubicBezTo>
                      <a:cubicBezTo>
                        <a:pt x="202801" y="25410"/>
                        <a:pt x="202322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6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90" y="40273"/>
                        <a:pt x="144310" y="40273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5" y="47943"/>
                        <a:pt x="120338" y="48903"/>
                      </a:cubicBezTo>
                      <a:cubicBezTo>
                        <a:pt x="119858" y="48903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1" y="49382"/>
                      </a:cubicBezTo>
                      <a:cubicBezTo>
                        <a:pt x="117941" y="49382"/>
                        <a:pt x="117461" y="49862"/>
                        <a:pt x="116983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7" y="55135"/>
                        <a:pt x="103558" y="56095"/>
                      </a:cubicBezTo>
                      <a:cubicBezTo>
                        <a:pt x="102600" y="56573"/>
                        <a:pt x="102120" y="57053"/>
                        <a:pt x="101641" y="57053"/>
                      </a:cubicBezTo>
                      <a:cubicBezTo>
                        <a:pt x="100202" y="58012"/>
                        <a:pt x="98284" y="58971"/>
                        <a:pt x="96847" y="59929"/>
                      </a:cubicBezTo>
                      <a:cubicBezTo>
                        <a:pt x="96367" y="60409"/>
                        <a:pt x="95887" y="60409"/>
                        <a:pt x="95408" y="60889"/>
                      </a:cubicBezTo>
                      <a:cubicBezTo>
                        <a:pt x="95408" y="60889"/>
                        <a:pt x="95408" y="60889"/>
                        <a:pt x="94928" y="60889"/>
                      </a:cubicBezTo>
                      <a:cubicBezTo>
                        <a:pt x="93011" y="61848"/>
                        <a:pt x="91572" y="63286"/>
                        <a:pt x="90134" y="64245"/>
                      </a:cubicBezTo>
                      <a:cubicBezTo>
                        <a:pt x="89655" y="64724"/>
                        <a:pt x="89655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1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4" y="70956"/>
                        <a:pt x="81504" y="71915"/>
                      </a:cubicBezTo>
                      <a:cubicBezTo>
                        <a:pt x="81025" y="72395"/>
                        <a:pt x="80545" y="72875"/>
                        <a:pt x="80066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9" y="76231"/>
                        <a:pt x="77669" y="76709"/>
                        <a:pt x="77189" y="77189"/>
                      </a:cubicBezTo>
                      <a:cubicBezTo>
                        <a:pt x="76709" y="78148"/>
                        <a:pt x="76231" y="78628"/>
                        <a:pt x="75751" y="79586"/>
                      </a:cubicBezTo>
                      <a:cubicBezTo>
                        <a:pt x="75272" y="80066"/>
                        <a:pt x="75272" y="80545"/>
                        <a:pt x="75272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6" y="140954"/>
                      </a:lnTo>
                      <a:cubicBezTo>
                        <a:pt x="70956" y="140954"/>
                        <a:pt x="70956" y="140954"/>
                        <a:pt x="70478" y="140474"/>
                      </a:cubicBezTo>
                      <a:cubicBezTo>
                        <a:pt x="68081" y="139516"/>
                        <a:pt x="65683" y="138557"/>
                        <a:pt x="63286" y="137598"/>
                      </a:cubicBezTo>
                      <a:cubicBezTo>
                        <a:pt x="59450" y="136160"/>
                        <a:pt x="56095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7" y="129447"/>
                        <a:pt x="41712" y="128010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7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6" y="121297"/>
                        <a:pt x="29246" y="120818"/>
                      </a:cubicBezTo>
                      <a:cubicBezTo>
                        <a:pt x="27329" y="119380"/>
                        <a:pt x="25410" y="118421"/>
                        <a:pt x="23493" y="116983"/>
                      </a:cubicBezTo>
                      <a:cubicBezTo>
                        <a:pt x="22534" y="116503"/>
                        <a:pt x="22054" y="116024"/>
                        <a:pt x="21096" y="115064"/>
                      </a:cubicBezTo>
                      <a:cubicBezTo>
                        <a:pt x="19177" y="113627"/>
                        <a:pt x="17740" y="112667"/>
                        <a:pt x="16301" y="111230"/>
                      </a:cubicBezTo>
                      <a:cubicBezTo>
                        <a:pt x="15822" y="110750"/>
                        <a:pt x="15343" y="110270"/>
                        <a:pt x="14863" y="109791"/>
                      </a:cubicBezTo>
                      <a:cubicBezTo>
                        <a:pt x="12946" y="107873"/>
                        <a:pt x="11507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4"/>
                      </a:cubicBezTo>
                      <a:cubicBezTo>
                        <a:pt x="6233" y="98764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1"/>
                        <a:pt x="3836" y="92531"/>
                        <a:pt x="3836" y="92052"/>
                      </a:cubicBezTo>
                      <a:cubicBezTo>
                        <a:pt x="3357" y="90134"/>
                        <a:pt x="3357" y="88695"/>
                        <a:pt x="3357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60" y="191295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7" y="197528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2"/>
                        <a:pt x="6713" y="202322"/>
                        <a:pt x="6713" y="202801"/>
                      </a:cubicBezTo>
                      <a:cubicBezTo>
                        <a:pt x="8151" y="204719"/>
                        <a:pt x="9589" y="206157"/>
                        <a:pt x="11507" y="208075"/>
                      </a:cubicBezTo>
                      <a:cubicBezTo>
                        <a:pt x="11986" y="208554"/>
                        <a:pt x="12466" y="209034"/>
                        <a:pt x="12946" y="209513"/>
                      </a:cubicBezTo>
                      <a:cubicBezTo>
                        <a:pt x="14383" y="210951"/>
                        <a:pt x="15822" y="211911"/>
                        <a:pt x="17740" y="213348"/>
                      </a:cubicBezTo>
                      <a:cubicBezTo>
                        <a:pt x="18699" y="213828"/>
                        <a:pt x="19177" y="214308"/>
                        <a:pt x="20137" y="215266"/>
                      </a:cubicBezTo>
                      <a:cubicBezTo>
                        <a:pt x="22054" y="216705"/>
                        <a:pt x="23972" y="217664"/>
                        <a:pt x="25890" y="219102"/>
                      </a:cubicBezTo>
                      <a:cubicBezTo>
                        <a:pt x="26849" y="219581"/>
                        <a:pt x="27329" y="220061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7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7" y="229649"/>
                        <a:pt x="48903" y="231088"/>
                      </a:cubicBezTo>
                      <a:cubicBezTo>
                        <a:pt x="48903" y="231088"/>
                        <a:pt x="49382" y="231088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4" y="244511"/>
                      </a:cubicBezTo>
                      <a:cubicBezTo>
                        <a:pt x="84381" y="244991"/>
                        <a:pt x="85819" y="245471"/>
                        <a:pt x="87737" y="246430"/>
                      </a:cubicBezTo>
                      <a:cubicBezTo>
                        <a:pt x="88695" y="246908"/>
                        <a:pt x="89655" y="246908"/>
                        <a:pt x="90614" y="247388"/>
                      </a:cubicBezTo>
                      <a:cubicBezTo>
                        <a:pt x="93011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8" y="251224"/>
                        <a:pt x="107394" y="252183"/>
                      </a:cubicBezTo>
                      <a:cubicBezTo>
                        <a:pt x="109791" y="252663"/>
                        <a:pt x="112188" y="253621"/>
                        <a:pt x="115064" y="254100"/>
                      </a:cubicBezTo>
                      <a:cubicBezTo>
                        <a:pt x="116503" y="254580"/>
                        <a:pt x="118421" y="255060"/>
                        <a:pt x="119858" y="255538"/>
                      </a:cubicBezTo>
                      <a:cubicBezTo>
                        <a:pt x="121777" y="256018"/>
                        <a:pt x="124174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8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40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2" y="271360"/>
                      </a:cubicBezTo>
                      <a:cubicBezTo>
                        <a:pt x="195130" y="271840"/>
                        <a:pt x="196568" y="271840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4"/>
                        <a:pt x="223897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1"/>
                        <a:pt x="248827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9" y="282866"/>
                        <a:pt x="277593" y="283346"/>
                      </a:cubicBezTo>
                      <a:cubicBezTo>
                        <a:pt x="280469" y="283826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4"/>
                      </a:cubicBezTo>
                      <a:cubicBezTo>
                        <a:pt x="296290" y="285743"/>
                        <a:pt x="303962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8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5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2" y="293414"/>
                      </a:cubicBezTo>
                      <a:cubicBezTo>
                        <a:pt x="382110" y="293414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70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2" y="297729"/>
                        <a:pt x="459778" y="298209"/>
                        <a:pt x="463133" y="298209"/>
                      </a:cubicBezTo>
                      <a:cubicBezTo>
                        <a:pt x="470805" y="298687"/>
                        <a:pt x="478955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6"/>
                      </a:cubicBezTo>
                      <a:cubicBezTo>
                        <a:pt x="526898" y="300606"/>
                        <a:pt x="529296" y="300606"/>
                        <a:pt x="531693" y="300606"/>
                      </a:cubicBezTo>
                      <a:cubicBezTo>
                        <a:pt x="539843" y="300606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6"/>
                      </a:cubicBezTo>
                      <a:cubicBezTo>
                        <a:pt x="627100" y="300606"/>
                        <a:pt x="627579" y="300606"/>
                        <a:pt x="628058" y="300606"/>
                      </a:cubicBezTo>
                      <a:cubicBezTo>
                        <a:pt x="638127" y="300606"/>
                        <a:pt x="648195" y="300126"/>
                        <a:pt x="658743" y="300126"/>
                      </a:cubicBezTo>
                      <a:cubicBezTo>
                        <a:pt x="661619" y="300126"/>
                        <a:pt x="664976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9"/>
                        <a:pt x="722508" y="297729"/>
                        <a:pt x="734014" y="296770"/>
                      </a:cubicBezTo>
                      <a:cubicBezTo>
                        <a:pt x="735452" y="296770"/>
                        <a:pt x="737369" y="296770"/>
                        <a:pt x="738808" y="296290"/>
                      </a:cubicBezTo>
                      <a:cubicBezTo>
                        <a:pt x="749835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7" y="294373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4"/>
                        <a:pt x="793463" y="292455"/>
                        <a:pt x="801134" y="291976"/>
                      </a:cubicBezTo>
                      <a:cubicBezTo>
                        <a:pt x="802573" y="291976"/>
                        <a:pt x="804011" y="291976"/>
                        <a:pt x="805449" y="291496"/>
                      </a:cubicBezTo>
                      <a:cubicBezTo>
                        <a:pt x="814559" y="290537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11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4" y="284784"/>
                        <a:pt x="874008" y="284304"/>
                        <a:pt x="878324" y="283826"/>
                      </a:cubicBezTo>
                      <a:cubicBezTo>
                        <a:pt x="879282" y="283826"/>
                        <a:pt x="880241" y="283826"/>
                        <a:pt x="881199" y="283346"/>
                      </a:cubicBezTo>
                      <a:cubicBezTo>
                        <a:pt x="884077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8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3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4"/>
                      </a:cubicBezTo>
                      <a:cubicBezTo>
                        <a:pt x="926267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50" y="273277"/>
                      </a:cubicBezTo>
                      <a:cubicBezTo>
                        <a:pt x="944964" y="272319"/>
                        <a:pt x="948800" y="271840"/>
                        <a:pt x="953115" y="270880"/>
                      </a:cubicBezTo>
                      <a:cubicBezTo>
                        <a:pt x="955512" y="270401"/>
                        <a:pt x="957430" y="269921"/>
                        <a:pt x="959827" y="269443"/>
                      </a:cubicBezTo>
                      <a:cubicBezTo>
                        <a:pt x="959827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6" y="265607"/>
                      </a:cubicBezTo>
                      <a:cubicBezTo>
                        <a:pt x="983319" y="264168"/>
                        <a:pt x="988593" y="263210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5" y="261291"/>
                        <a:pt x="996743" y="261291"/>
                        <a:pt x="998182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6" y="257457"/>
                        <a:pt x="1013044" y="256977"/>
                        <a:pt x="1014482" y="256497"/>
                      </a:cubicBezTo>
                      <a:cubicBezTo>
                        <a:pt x="1017359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8" y="253141"/>
                        <a:pt x="1027907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4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4" y="246430"/>
                        <a:pt x="1050440" y="244991"/>
                        <a:pt x="1053796" y="244032"/>
                      </a:cubicBezTo>
                      <a:cubicBezTo>
                        <a:pt x="1054276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4" y="243553"/>
                        <a:pt x="1055714" y="243553"/>
                      </a:cubicBezTo>
                      <a:cubicBezTo>
                        <a:pt x="1056193" y="243553"/>
                        <a:pt x="1056673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3" y="239717"/>
                        <a:pt x="1066261" y="239238"/>
                        <a:pt x="1067220" y="238758"/>
                      </a:cubicBezTo>
                      <a:cubicBezTo>
                        <a:pt x="1069137" y="237800"/>
                        <a:pt x="1071056" y="236841"/>
                        <a:pt x="1072494" y="235882"/>
                      </a:cubicBezTo>
                      <a:cubicBezTo>
                        <a:pt x="1073453" y="235402"/>
                        <a:pt x="1073932" y="234923"/>
                        <a:pt x="1074891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4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3" y="230608"/>
                        <a:pt x="1082083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4"/>
                        <a:pt x="1088315" y="226294"/>
                        <a:pt x="1088795" y="225814"/>
                      </a:cubicBezTo>
                      <a:cubicBezTo>
                        <a:pt x="1090233" y="224855"/>
                        <a:pt x="1091672" y="223417"/>
                        <a:pt x="1093109" y="222458"/>
                      </a:cubicBezTo>
                      <a:cubicBezTo>
                        <a:pt x="1094548" y="221499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id="{7B92C0C4-8D3D-4E4F-810D-F1FEC9D827BF}"/>
                    </a:ext>
                  </a:extLst>
                </p:cNvPr>
                <p:cNvSpPr/>
                <p:nvPr/>
              </p:nvSpPr>
              <p:spPr>
                <a:xfrm>
                  <a:off x="12971079" y="11470631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39 w 503885"/>
                    <a:gd name="connsiteY6" fmla="*/ 109310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4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899 h 163007"/>
                    <a:gd name="connsiteX12" fmla="*/ 60409 w 503885"/>
                    <a:gd name="connsiteY12" fmla="*/ 120817 h 163007"/>
                    <a:gd name="connsiteX13" fmla="*/ 73832 w 503885"/>
                    <a:gd name="connsiteY13" fmla="*/ 123693 h 163007"/>
                    <a:gd name="connsiteX14" fmla="*/ 80065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598 w 503885"/>
                    <a:gd name="connsiteY17" fmla="*/ 129926 h 163007"/>
                    <a:gd name="connsiteX18" fmla="*/ 120817 w 503885"/>
                    <a:gd name="connsiteY18" fmla="*/ 133282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39 w 503885"/>
                    <a:gd name="connsiteY21" fmla="*/ 138556 h 163007"/>
                    <a:gd name="connsiteX22" fmla="*/ 163966 w 503885"/>
                    <a:gd name="connsiteY22" fmla="*/ 139994 h 163007"/>
                    <a:gd name="connsiteX23" fmla="*/ 167322 w 503885"/>
                    <a:gd name="connsiteY23" fmla="*/ 140473 h 163007"/>
                    <a:gd name="connsiteX24" fmla="*/ 180268 w 503885"/>
                    <a:gd name="connsiteY24" fmla="*/ 142392 h 163007"/>
                    <a:gd name="connsiteX25" fmla="*/ 191294 w 503885"/>
                    <a:gd name="connsiteY25" fmla="*/ 143830 h 163007"/>
                    <a:gd name="connsiteX26" fmla="*/ 204718 w 503885"/>
                    <a:gd name="connsiteY26" fmla="*/ 145267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7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59 h 163007"/>
                    <a:gd name="connsiteX32" fmla="*/ 271360 w 503885"/>
                    <a:gd name="connsiteY32" fmla="*/ 152459 h 163007"/>
                    <a:gd name="connsiteX33" fmla="*/ 275195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7 w 503885"/>
                    <a:gd name="connsiteY36" fmla="*/ 158213 h 163007"/>
                    <a:gd name="connsiteX37" fmla="*/ 351904 w 503885"/>
                    <a:gd name="connsiteY37" fmla="*/ 158213 h 163007"/>
                    <a:gd name="connsiteX38" fmla="*/ 358137 w 503885"/>
                    <a:gd name="connsiteY38" fmla="*/ 158692 h 163007"/>
                    <a:gd name="connsiteX39" fmla="*/ 380191 w 503885"/>
                    <a:gd name="connsiteY39" fmla="*/ 159651 h 163007"/>
                    <a:gd name="connsiteX40" fmla="*/ 390259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8 h 163007"/>
                    <a:gd name="connsiteX44" fmla="*/ 458818 w 503885"/>
                    <a:gd name="connsiteY44" fmla="*/ 162528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7"/>
                        <a:pt x="1439" y="103557"/>
                      </a:cubicBezTo>
                      <a:cubicBezTo>
                        <a:pt x="3836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9" y="116501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8" y="118899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4" y="125611"/>
                      </a:cubicBezTo>
                      <a:cubicBezTo>
                        <a:pt x="88215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2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6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8" y="140953"/>
                        <a:pt x="175952" y="141912"/>
                        <a:pt x="180268" y="142392"/>
                      </a:cubicBezTo>
                      <a:cubicBezTo>
                        <a:pt x="184102" y="142870"/>
                        <a:pt x="187459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7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7" y="147665"/>
                        <a:pt x="231087" y="148624"/>
                        <a:pt x="239237" y="149103"/>
                      </a:cubicBezTo>
                      <a:cubicBezTo>
                        <a:pt x="240197" y="149103"/>
                        <a:pt x="241634" y="149583"/>
                        <a:pt x="242594" y="149583"/>
                      </a:cubicBezTo>
                      <a:cubicBezTo>
                        <a:pt x="251703" y="150542"/>
                        <a:pt x="260811" y="151500"/>
                        <a:pt x="269921" y="152459"/>
                      </a:cubicBezTo>
                      <a:cubicBezTo>
                        <a:pt x="270400" y="152459"/>
                        <a:pt x="270880" y="152459"/>
                        <a:pt x="271360" y="152459"/>
                      </a:cubicBezTo>
                      <a:cubicBezTo>
                        <a:pt x="272797" y="152459"/>
                        <a:pt x="273757" y="152459"/>
                        <a:pt x="275195" y="152939"/>
                      </a:cubicBezTo>
                      <a:cubicBezTo>
                        <a:pt x="285743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7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1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8"/>
                        <a:pt x="441559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id="{A214B2A0-77A2-4AFD-8174-2CF1C1BFCA3D}"/>
                    </a:ext>
                  </a:extLst>
                </p:cNvPr>
                <p:cNvSpPr/>
                <p:nvPr/>
              </p:nvSpPr>
              <p:spPr>
                <a:xfrm>
                  <a:off x="12970820" y="11332377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69 h 188771"/>
                    <a:gd name="connsiteX3" fmla="*/ 173335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6 h 188771"/>
                    <a:gd name="connsiteX7" fmla="*/ 347848 w 966097"/>
                    <a:gd name="connsiteY7" fmla="*/ 83119 h 188771"/>
                    <a:gd name="connsiteX8" fmla="*/ 350726 w 966097"/>
                    <a:gd name="connsiteY8" fmla="*/ 65859 h 188771"/>
                    <a:gd name="connsiteX9" fmla="*/ 413052 w 966097"/>
                    <a:gd name="connsiteY9" fmla="*/ 58668 h 188771"/>
                    <a:gd name="connsiteX10" fmla="*/ 420722 w 966097"/>
                    <a:gd name="connsiteY10" fmla="*/ 59626 h 188771"/>
                    <a:gd name="connsiteX11" fmla="*/ 453324 w 966097"/>
                    <a:gd name="connsiteY11" fmla="*/ 65379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49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3 w 966097"/>
                    <a:gd name="connsiteY16" fmla="*/ 50996 h 188771"/>
                    <a:gd name="connsiteX17" fmla="*/ 279769 w 966097"/>
                    <a:gd name="connsiteY17" fmla="*/ 61065 h 188771"/>
                    <a:gd name="connsiteX18" fmla="*/ 278810 w 966097"/>
                    <a:gd name="connsiteY18" fmla="*/ 103255 h 188771"/>
                    <a:gd name="connsiteX19" fmla="*/ 636467 w 966097"/>
                    <a:gd name="connsiteY19" fmla="*/ 106131 h 188771"/>
                    <a:gd name="connsiteX20" fmla="*/ 633112 w 966097"/>
                    <a:gd name="connsiteY20" fmla="*/ 123391 h 188771"/>
                    <a:gd name="connsiteX21" fmla="*/ 559279 w 966097"/>
                    <a:gd name="connsiteY21" fmla="*/ 133460 h 188771"/>
                    <a:gd name="connsiteX22" fmla="*/ 532910 w 966097"/>
                    <a:gd name="connsiteY22" fmla="*/ 130103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5 w 966097"/>
                    <a:gd name="connsiteY25" fmla="*/ 151677 h 188771"/>
                    <a:gd name="connsiteX26" fmla="*/ 675781 w 966097"/>
                    <a:gd name="connsiteY26" fmla="*/ 135857 h 188771"/>
                    <a:gd name="connsiteX27" fmla="*/ 719890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5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69"/>
                      </a:cubicBezTo>
                      <a:cubicBezTo>
                        <a:pt x="682493" y="196745"/>
                        <a:pt x="378053" y="199142"/>
                        <a:pt x="173335" y="163184"/>
                      </a:cubicBezTo>
                      <a:cubicBezTo>
                        <a:pt x="-31384" y="127706"/>
                        <a:pt x="-58712" y="68256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6"/>
                      </a:cubicBezTo>
                      <a:cubicBezTo>
                        <a:pt x="563114" y="61065"/>
                        <a:pt x="419764" y="96064"/>
                        <a:pt x="347848" y="83119"/>
                      </a:cubicBezTo>
                      <a:cubicBezTo>
                        <a:pt x="321960" y="78804"/>
                        <a:pt x="324835" y="71612"/>
                        <a:pt x="350726" y="65859"/>
                      </a:cubicBezTo>
                      <a:cubicBezTo>
                        <a:pt x="373259" y="60585"/>
                        <a:pt x="391956" y="58668"/>
                        <a:pt x="413052" y="58668"/>
                      </a:cubicBezTo>
                      <a:cubicBezTo>
                        <a:pt x="416408" y="59147"/>
                        <a:pt x="419764" y="59626"/>
                        <a:pt x="420722" y="59626"/>
                      </a:cubicBezTo>
                      <a:lnTo>
                        <a:pt x="453324" y="65379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4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3" y="50996"/>
                      </a:lnTo>
                      <a:lnTo>
                        <a:pt x="279769" y="61065"/>
                      </a:lnTo>
                      <a:cubicBezTo>
                        <a:pt x="220319" y="74968"/>
                        <a:pt x="211210" y="91269"/>
                        <a:pt x="278810" y="103255"/>
                      </a:cubicBezTo>
                      <a:cubicBezTo>
                        <a:pt x="419764" y="127706"/>
                        <a:pt x="556882" y="92228"/>
                        <a:pt x="636467" y="106131"/>
                      </a:cubicBezTo>
                      <a:cubicBezTo>
                        <a:pt x="666192" y="111405"/>
                        <a:pt x="657083" y="118117"/>
                        <a:pt x="633112" y="123391"/>
                      </a:cubicBezTo>
                      <a:cubicBezTo>
                        <a:pt x="595716" y="131541"/>
                        <a:pt x="564074" y="133460"/>
                        <a:pt x="559279" y="133460"/>
                      </a:cubicBezTo>
                      <a:cubicBezTo>
                        <a:pt x="546814" y="132021"/>
                        <a:pt x="534348" y="130583"/>
                        <a:pt x="532910" y="130103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5" y="151677"/>
                      </a:lnTo>
                      <a:cubicBezTo>
                        <a:pt x="557361" y="151677"/>
                        <a:pt x="614414" y="147843"/>
                        <a:pt x="675781" y="135857"/>
                      </a:cubicBezTo>
                      <a:lnTo>
                        <a:pt x="719890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id="{DD202010-50CE-48F4-8B82-DE87D24013C1}"/>
                    </a:ext>
                  </a:extLst>
                </p:cNvPr>
                <p:cNvSpPr/>
                <p:nvPr/>
              </p:nvSpPr>
              <p:spPr>
                <a:xfrm>
                  <a:off x="12900594" y="11318825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40 h 216355"/>
                    <a:gd name="connsiteX7" fmla="*/ 182672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2"/>
                        <a:pt x="-67112" y="77973"/>
                        <a:pt x="128497" y="34345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6"/>
                        <a:pt x="1067707" y="74617"/>
                        <a:pt x="862989" y="39140"/>
                      </a:cubicBezTo>
                      <a:cubicBezTo>
                        <a:pt x="658272" y="3661"/>
                        <a:pt x="353831" y="5579"/>
                        <a:pt x="182672" y="43454"/>
                      </a:cubicBezTo>
                      <a:cubicBezTo>
                        <a:pt x="11515" y="81329"/>
                        <a:pt x="38842" y="141258"/>
                        <a:pt x="243561" y="176737"/>
                      </a:cubicBezTo>
                      <a:cubicBezTo>
                        <a:pt x="448279" y="212694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63" name="Graphic 6">
                  <a:extLst>
                    <a:ext uri="{FF2B5EF4-FFF2-40B4-BE49-F238E27FC236}">
                      <a16:creationId xmlns:a16="http://schemas.microsoft.com/office/drawing/2014/main" id="{92A1FB6F-30DF-4391-A971-A0C78C59F37A}"/>
                    </a:ext>
                  </a:extLst>
                </p:cNvPr>
                <p:cNvGrpSpPr/>
                <p:nvPr/>
              </p:nvGrpSpPr>
              <p:grpSpPr>
                <a:xfrm>
                  <a:off x="12970621" y="11334002"/>
                  <a:ext cx="964600" cy="162997"/>
                  <a:chOff x="12970621" y="11334002"/>
                  <a:chExt cx="964600" cy="162997"/>
                </a:xfrm>
                <a:solidFill>
                  <a:srgbClr val="F79A0F"/>
                </a:solidFill>
              </p:grpSpPr>
              <p:sp>
                <p:nvSpPr>
                  <p:cNvPr id="565" name="Freeform: Shape 564">
                    <a:extLst>
                      <a:ext uri="{FF2B5EF4-FFF2-40B4-BE49-F238E27FC236}">
                        <a16:creationId xmlns:a16="http://schemas.microsoft.com/office/drawing/2014/main" id="{3977F513-9CFB-4BDE-948E-67FEA55DBB75}"/>
                      </a:ext>
                    </a:extLst>
                  </p:cNvPr>
                  <p:cNvSpPr/>
                  <p:nvPr/>
                </p:nvSpPr>
                <p:spPr>
                  <a:xfrm>
                    <a:off x="13449554" y="11471590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7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2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7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66" name="Freeform: Shape 565">
                    <a:extLst>
                      <a:ext uri="{FF2B5EF4-FFF2-40B4-BE49-F238E27FC236}">
                        <a16:creationId xmlns:a16="http://schemas.microsoft.com/office/drawing/2014/main" id="{F8BBC097-AB7E-40A8-A44C-057D7EF63B3A}"/>
                      </a:ext>
                    </a:extLst>
                  </p:cNvPr>
                  <p:cNvSpPr/>
                  <p:nvPr/>
                </p:nvSpPr>
                <p:spPr>
                  <a:xfrm>
                    <a:off x="13196893" y="11383374"/>
                    <a:ext cx="58969" cy="18218"/>
                  </a:xfrm>
                  <a:custGeom>
                    <a:avLst/>
                    <a:gdLst>
                      <a:gd name="connsiteX0" fmla="*/ 0 w 58969"/>
                      <a:gd name="connsiteY0" fmla="*/ 0 h 18218"/>
                      <a:gd name="connsiteX1" fmla="*/ 11506 w 58969"/>
                      <a:gd name="connsiteY1" fmla="*/ 12946 h 18218"/>
                      <a:gd name="connsiteX2" fmla="*/ 40272 w 58969"/>
                      <a:gd name="connsiteY2" fmla="*/ 18219 h 18218"/>
                      <a:gd name="connsiteX3" fmla="*/ 58969 w 58969"/>
                      <a:gd name="connsiteY3" fmla="*/ 12946 h 18218"/>
                      <a:gd name="connsiteX4" fmla="*/ 0 w 58969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69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69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67" name="Freeform: Shape 566">
                    <a:extLst>
                      <a:ext uri="{FF2B5EF4-FFF2-40B4-BE49-F238E27FC236}">
                        <a16:creationId xmlns:a16="http://schemas.microsoft.com/office/drawing/2014/main" id="{CDD892F1-0766-4942-8CF2-34EFA2C47A62}"/>
                      </a:ext>
                    </a:extLst>
                  </p:cNvPr>
                  <p:cNvSpPr/>
                  <p:nvPr/>
                </p:nvSpPr>
                <p:spPr>
                  <a:xfrm>
                    <a:off x="12970621" y="11334002"/>
                    <a:ext cx="964600" cy="104985"/>
                  </a:xfrm>
                  <a:custGeom>
                    <a:avLst/>
                    <a:gdLst>
                      <a:gd name="connsiteX0" fmla="*/ 117920 w 964600"/>
                      <a:gd name="connsiteY0" fmla="*/ 39304 h 104985"/>
                      <a:gd name="connsiteX1" fmla="*/ 798236 w 964600"/>
                      <a:gd name="connsiteY1" fmla="*/ 34988 h 104985"/>
                      <a:gd name="connsiteX2" fmla="*/ 964600 w 964600"/>
                      <a:gd name="connsiteY2" fmla="*/ 93000 h 104985"/>
                      <a:gd name="connsiteX3" fmla="*/ 792483 w 964600"/>
                      <a:gd name="connsiteY3" fmla="*/ 25399 h 104985"/>
                      <a:gd name="connsiteX4" fmla="*/ 112167 w 964600"/>
                      <a:gd name="connsiteY4" fmla="*/ 29715 h 104985"/>
                      <a:gd name="connsiteX5" fmla="*/ 7170 w 964600"/>
                      <a:gd name="connsiteY5" fmla="*/ 104986 h 104985"/>
                      <a:gd name="connsiteX6" fmla="*/ 117920 w 964600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600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3" y="71426"/>
                          <a:pt x="964600" y="93000"/>
                        </a:cubicBezTo>
                        <a:cubicBezTo>
                          <a:pt x="955970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7" y="29715"/>
                        </a:cubicBezTo>
                        <a:cubicBezTo>
                          <a:pt x="17718" y="50810"/>
                          <a:pt x="-16322" y="78617"/>
                          <a:pt x="7170" y="104986"/>
                        </a:cubicBezTo>
                        <a:cubicBezTo>
                          <a:pt x="-1459" y="81494"/>
                          <a:pt x="34499" y="5800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68" name="Freeform: Shape 567">
                    <a:extLst>
                      <a:ext uri="{FF2B5EF4-FFF2-40B4-BE49-F238E27FC236}">
                        <a16:creationId xmlns:a16="http://schemas.microsoft.com/office/drawing/2014/main" id="{202F2BCC-B2C0-456B-89E3-05C52FEA0709}"/>
                      </a:ext>
                    </a:extLst>
                  </p:cNvPr>
                  <p:cNvSpPr/>
                  <p:nvPr/>
                </p:nvSpPr>
                <p:spPr>
                  <a:xfrm>
                    <a:off x="13214159" y="11427482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6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3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1" y="45546"/>
                          <a:pt x="325050" y="10067"/>
                          <a:pt x="404636" y="23972"/>
                        </a:cubicBezTo>
                        <a:cubicBezTo>
                          <a:pt x="407992" y="24450"/>
                          <a:pt x="411348" y="25409"/>
                          <a:pt x="413745" y="25889"/>
                        </a:cubicBezTo>
                        <a:cubicBezTo>
                          <a:pt x="420937" y="22053"/>
                          <a:pt x="418539" y="17739"/>
                          <a:pt x="398882" y="14383"/>
                        </a:cubicBezTo>
                        <a:cubicBezTo>
                          <a:pt x="319297" y="479"/>
                          <a:pt x="181700" y="35958"/>
                          <a:pt x="41225" y="11506"/>
                        </a:cubicBezTo>
                        <a:cubicBezTo>
                          <a:pt x="21089" y="8150"/>
                          <a:pt x="7665" y="3835"/>
                          <a:pt x="473" y="0"/>
                        </a:cubicBezTo>
                        <a:cubicBezTo>
                          <a:pt x="-2882" y="7670"/>
                          <a:pt x="11501" y="1486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69" name="Freeform: Shape 568">
                    <a:extLst>
                      <a:ext uri="{FF2B5EF4-FFF2-40B4-BE49-F238E27FC236}">
                        <a16:creationId xmlns:a16="http://schemas.microsoft.com/office/drawing/2014/main" id="{7D4C557E-7A7D-4BC4-BD92-9EB8ED9AB986}"/>
                      </a:ext>
                    </a:extLst>
                  </p:cNvPr>
                  <p:cNvSpPr/>
                  <p:nvPr/>
                </p:nvSpPr>
                <p:spPr>
                  <a:xfrm>
                    <a:off x="13685916" y="11443783"/>
                    <a:ext cx="46808" cy="24930"/>
                  </a:xfrm>
                  <a:custGeom>
                    <a:avLst/>
                    <a:gdLst>
                      <a:gd name="connsiteX0" fmla="*/ 40752 w 46808"/>
                      <a:gd name="connsiteY0" fmla="*/ 0 h 24930"/>
                      <a:gd name="connsiteX1" fmla="*/ 0 w 46808"/>
                      <a:gd name="connsiteY1" fmla="*/ 20616 h 24930"/>
                      <a:gd name="connsiteX2" fmla="*/ 23012 w 46808"/>
                      <a:gd name="connsiteY2" fmla="*/ 24930 h 24930"/>
                      <a:gd name="connsiteX3" fmla="*/ 40752 w 46808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8" h="24930">
                        <a:moveTo>
                          <a:pt x="40752" y="0"/>
                        </a:moveTo>
                        <a:cubicBezTo>
                          <a:pt x="38833" y="7192"/>
                          <a:pt x="24450" y="13903"/>
                          <a:pt x="0" y="20616"/>
                        </a:cubicBezTo>
                        <a:lnTo>
                          <a:pt x="23012" y="24930"/>
                        </a:lnTo>
                        <a:cubicBezTo>
                          <a:pt x="46025" y="16780"/>
                          <a:pt x="5321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70" name="Freeform: Shape 569">
                    <a:extLst>
                      <a:ext uri="{FF2B5EF4-FFF2-40B4-BE49-F238E27FC236}">
                        <a16:creationId xmlns:a16="http://schemas.microsoft.com/office/drawing/2014/main" id="{84D1D2C6-E001-4424-91AD-BE18AD3FEB44}"/>
                      </a:ext>
                    </a:extLst>
                  </p:cNvPr>
                  <p:cNvSpPr/>
                  <p:nvPr/>
                </p:nvSpPr>
                <p:spPr>
                  <a:xfrm>
                    <a:off x="13306308" y="11390086"/>
                    <a:ext cx="168656" cy="26847"/>
                  </a:xfrm>
                  <a:custGeom>
                    <a:avLst/>
                    <a:gdLst>
                      <a:gd name="connsiteX0" fmla="*/ 90987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1 w 168656"/>
                      <a:gd name="connsiteY2" fmla="*/ 11506 h 26847"/>
                      <a:gd name="connsiteX3" fmla="*/ 9483 w 168656"/>
                      <a:gd name="connsiteY3" fmla="*/ 26848 h 26847"/>
                      <a:gd name="connsiteX4" fmla="*/ 26744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2 w 168656"/>
                      <a:gd name="connsiteY7" fmla="*/ 20616 h 26847"/>
                      <a:gd name="connsiteX8" fmla="*/ 168656 w 168656"/>
                      <a:gd name="connsiteY8" fmla="*/ 12944 h 26847"/>
                      <a:gd name="connsiteX9" fmla="*/ 157149 w 168656"/>
                      <a:gd name="connsiteY9" fmla="*/ 0 h 26847"/>
                      <a:gd name="connsiteX10" fmla="*/ 123589 w 168656"/>
                      <a:gd name="connsiteY10" fmla="*/ 11027 h 26847"/>
                      <a:gd name="connsiteX11" fmla="*/ 90987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7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1" y="4794"/>
                          <a:pt x="44004" y="6712"/>
                          <a:pt x="20991" y="11506"/>
                        </a:cubicBezTo>
                        <a:cubicBezTo>
                          <a:pt x="-1543" y="16300"/>
                          <a:pt x="-6817" y="22533"/>
                          <a:pt x="9483" y="26848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7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7240F869-F00E-48A9-9B4C-F990A09D717A}"/>
                    </a:ext>
                  </a:extLst>
                </p:cNvPr>
                <p:cNvSpPr/>
                <p:nvPr/>
              </p:nvSpPr>
              <p:spPr>
                <a:xfrm>
                  <a:off x="13196893" y="11372826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5 w 529294"/>
                    <a:gd name="connsiteY2" fmla="*/ 13904 h 111708"/>
                    <a:gd name="connsiteX3" fmla="*/ 181225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3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5" y="13904"/>
                      </a:lnTo>
                      <a:cubicBezTo>
                        <a:pt x="116501" y="8630"/>
                        <a:pt x="151022" y="3836"/>
                        <a:pt x="181225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1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5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1" y="20616"/>
                        <a:pt x="471762" y="44108"/>
                      </a:cubicBezTo>
                      <a:cubicBezTo>
                        <a:pt x="543198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7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3" y="89175"/>
                        <a:pt x="307796" y="90134"/>
                      </a:cubicBezTo>
                      <a:cubicBezTo>
                        <a:pt x="309714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1" y="91572"/>
                        <a:pt x="407997" y="83422"/>
                      </a:cubicBezTo>
                      <a:cubicBezTo>
                        <a:pt x="431490" y="78148"/>
                        <a:pt x="440599" y="70956"/>
                        <a:pt x="411353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7" name="Graphic 6">
                <a:extLst>
                  <a:ext uri="{FF2B5EF4-FFF2-40B4-BE49-F238E27FC236}">
                    <a16:creationId xmlns:a16="http://schemas.microsoft.com/office/drawing/2014/main" id="{CD0A3F4E-89C5-4BED-AC69-F0CAB980D7D2}"/>
                  </a:ext>
                </a:extLst>
              </p:cNvPr>
              <p:cNvGrpSpPr/>
              <p:nvPr/>
            </p:nvGrpSpPr>
            <p:grpSpPr>
              <a:xfrm>
                <a:off x="12894370" y="11318825"/>
                <a:ext cx="1110377" cy="315292"/>
                <a:chOff x="12894370" y="11318825"/>
                <a:chExt cx="1110377" cy="315292"/>
              </a:xfrm>
              <a:solidFill>
                <a:srgbClr val="000000"/>
              </a:solidFill>
            </p:grpSpPr>
            <p:sp>
              <p:nvSpPr>
                <p:cNvPr id="547" name="Freeform: Shape 546">
                  <a:extLst>
                    <a:ext uri="{FF2B5EF4-FFF2-40B4-BE49-F238E27FC236}">
                      <a16:creationId xmlns:a16="http://schemas.microsoft.com/office/drawing/2014/main" id="{170BC3DB-C2A2-4136-B336-BEC84FB90451}"/>
                    </a:ext>
                  </a:extLst>
                </p:cNvPr>
                <p:cNvSpPr/>
                <p:nvPr/>
              </p:nvSpPr>
              <p:spPr>
                <a:xfrm>
                  <a:off x="12894370" y="11333033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1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2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09 w 1110369"/>
                    <a:gd name="connsiteY12" fmla="*/ 107394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2 w 1110369"/>
                    <a:gd name="connsiteY19" fmla="*/ 122256 h 301084"/>
                    <a:gd name="connsiteX20" fmla="*/ 1097423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7 w 1110369"/>
                    <a:gd name="connsiteY28" fmla="*/ 141913 h 301084"/>
                    <a:gd name="connsiteX29" fmla="*/ 1061466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1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1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8 w 1110369"/>
                    <a:gd name="connsiteY60" fmla="*/ 50820 h 301084"/>
                    <a:gd name="connsiteX61" fmla="*/ 967976 w 1110369"/>
                    <a:gd name="connsiteY61" fmla="*/ 48423 h 301084"/>
                    <a:gd name="connsiteX62" fmla="*/ 963182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0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0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4 w 1110369"/>
                    <a:gd name="connsiteY78" fmla="*/ 20137 h 301084"/>
                    <a:gd name="connsiteX79" fmla="*/ 832776 w 1110369"/>
                    <a:gd name="connsiteY79" fmla="*/ 18699 h 301084"/>
                    <a:gd name="connsiteX80" fmla="*/ 831338 w 1110369"/>
                    <a:gd name="connsiteY80" fmla="*/ 18699 h 301084"/>
                    <a:gd name="connsiteX81" fmla="*/ 813599 w 1110369"/>
                    <a:gd name="connsiteY81" fmla="*/ 16301 h 301084"/>
                    <a:gd name="connsiteX82" fmla="*/ 811202 w 1110369"/>
                    <a:gd name="connsiteY82" fmla="*/ 15822 h 301084"/>
                    <a:gd name="connsiteX83" fmla="*/ 790586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1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0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0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1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1 w 1110369"/>
                    <a:gd name="connsiteY112" fmla="*/ 960 h 301084"/>
                    <a:gd name="connsiteX113" fmla="*/ 454982 w 1110369"/>
                    <a:gd name="connsiteY113" fmla="*/ 1439 h 301084"/>
                    <a:gd name="connsiteX114" fmla="*/ 437243 w 1110369"/>
                    <a:gd name="connsiteY114" fmla="*/ 1918 h 301084"/>
                    <a:gd name="connsiteX115" fmla="*/ 432449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89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6 w 1110369"/>
                    <a:gd name="connsiteY131" fmla="*/ 15343 h 301084"/>
                    <a:gd name="connsiteX132" fmla="*/ 257456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1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79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499 w 1110369"/>
                    <a:gd name="connsiteY141" fmla="*/ 29246 h 301084"/>
                    <a:gd name="connsiteX142" fmla="*/ 172116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1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0 w 1110369"/>
                    <a:gd name="connsiteY159" fmla="*/ 57053 h 301084"/>
                    <a:gd name="connsiteX160" fmla="*/ 96845 w 1110369"/>
                    <a:gd name="connsiteY160" fmla="*/ 59929 h 301084"/>
                    <a:gd name="connsiteX161" fmla="*/ 95407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2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5 w 1110369"/>
                    <a:gd name="connsiteY178" fmla="*/ 140954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8 h 301084"/>
                    <a:gd name="connsiteX181" fmla="*/ 52258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1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2 w 1110369"/>
                    <a:gd name="connsiteY187" fmla="*/ 116983 h 301084"/>
                    <a:gd name="connsiteX188" fmla="*/ 21095 w 1110369"/>
                    <a:gd name="connsiteY188" fmla="*/ 115064 h 301084"/>
                    <a:gd name="connsiteX189" fmla="*/ 16300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2 w 1110369"/>
                    <a:gd name="connsiteY193" fmla="*/ 99244 h 301084"/>
                    <a:gd name="connsiteX194" fmla="*/ 5753 w 1110369"/>
                    <a:gd name="connsiteY194" fmla="*/ 97325 h 301084"/>
                    <a:gd name="connsiteX195" fmla="*/ 4314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2 w 1110369"/>
                    <a:gd name="connsiteY204" fmla="*/ 202801 h 301084"/>
                    <a:gd name="connsiteX205" fmla="*/ 11506 w 1110369"/>
                    <a:gd name="connsiteY205" fmla="*/ 208075 h 301084"/>
                    <a:gd name="connsiteX206" fmla="*/ 12944 w 1110369"/>
                    <a:gd name="connsiteY206" fmla="*/ 209513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6 h 301084"/>
                    <a:gd name="connsiteX209" fmla="*/ 25889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2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3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3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39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1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0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2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1 w 1110369"/>
                    <a:gd name="connsiteY250" fmla="*/ 293414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0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0 w 1110369"/>
                    <a:gd name="connsiteY259" fmla="*/ 300606 h 301084"/>
                    <a:gd name="connsiteX260" fmla="*/ 531692 w 1110369"/>
                    <a:gd name="connsiteY260" fmla="*/ 300606 h 301084"/>
                    <a:gd name="connsiteX261" fmla="*/ 555663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2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699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5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09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5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5 w 1110369"/>
                    <a:gd name="connsiteY298" fmla="*/ 261771 h 301084"/>
                    <a:gd name="connsiteX299" fmla="*/ 998181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2 h 301084"/>
                    <a:gd name="connsiteX314" fmla="*/ 1074890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5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3" y="217664"/>
                      </a:cubicBezTo>
                      <a:cubicBezTo>
                        <a:pt x="1098862" y="217184"/>
                        <a:pt x="1099342" y="216705"/>
                        <a:pt x="1099821" y="216225"/>
                      </a:cubicBezTo>
                      <a:cubicBezTo>
                        <a:pt x="1100780" y="215266"/>
                        <a:pt x="1101259" y="214308"/>
                        <a:pt x="1101739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6" y="210472"/>
                        <a:pt x="1104136" y="209992"/>
                      </a:cubicBezTo>
                      <a:cubicBezTo>
                        <a:pt x="1104615" y="209513"/>
                        <a:pt x="1104615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09" y="106914"/>
                        <a:pt x="1109409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30"/>
                        <a:pt x="1107492" y="111708"/>
                      </a:cubicBezTo>
                      <a:cubicBezTo>
                        <a:pt x="1107012" y="112667"/>
                        <a:pt x="1106533" y="113627"/>
                        <a:pt x="1106053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8" y="117941"/>
                      </a:cubicBezTo>
                      <a:cubicBezTo>
                        <a:pt x="1102698" y="118421"/>
                        <a:pt x="1102218" y="118900"/>
                        <a:pt x="1101739" y="119380"/>
                      </a:cubicBezTo>
                      <a:cubicBezTo>
                        <a:pt x="1100780" y="120338"/>
                        <a:pt x="1099821" y="121297"/>
                        <a:pt x="1098862" y="122256"/>
                      </a:cubicBezTo>
                      <a:cubicBezTo>
                        <a:pt x="1098383" y="122736"/>
                        <a:pt x="1097903" y="123215"/>
                        <a:pt x="1097423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10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6" y="136639"/>
                        <a:pt x="1077767" y="137119"/>
                        <a:pt x="1076809" y="137598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90"/>
                      </a:cubicBezTo>
                      <a:cubicBezTo>
                        <a:pt x="1060987" y="144790"/>
                        <a:pt x="1060507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4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0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1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9" y="47943"/>
                        <a:pt x="965100" y="47465"/>
                        <a:pt x="963182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8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799" y="42670"/>
                        <a:pt x="945923" y="41712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6"/>
                        <a:pt x="929143" y="37396"/>
                      </a:cubicBezTo>
                      <a:cubicBezTo>
                        <a:pt x="927224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4" y="33082"/>
                      </a:cubicBezTo>
                      <a:cubicBezTo>
                        <a:pt x="909486" y="32602"/>
                        <a:pt x="907568" y="32123"/>
                        <a:pt x="905650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3" y="27807"/>
                        <a:pt x="885994" y="27329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59" y="20616"/>
                        <a:pt x="845242" y="20616"/>
                        <a:pt x="843324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7" y="18699"/>
                        <a:pt x="831818" y="18699"/>
                        <a:pt x="831338" y="18699"/>
                      </a:cubicBezTo>
                      <a:cubicBezTo>
                        <a:pt x="825585" y="17740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90" y="14863"/>
                        <a:pt x="797777" y="13904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6"/>
                        <a:pt x="785791" y="12946"/>
                      </a:cubicBezTo>
                      <a:cubicBezTo>
                        <a:pt x="779560" y="12466"/>
                        <a:pt x="773806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8" y="9589"/>
                        <a:pt x="748875" y="9110"/>
                        <a:pt x="743602" y="8630"/>
                      </a:cubicBezTo>
                      <a:cubicBezTo>
                        <a:pt x="742164" y="8630"/>
                        <a:pt x="740245" y="8151"/>
                        <a:pt x="738808" y="8151"/>
                      </a:cubicBezTo>
                      <a:cubicBezTo>
                        <a:pt x="737848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4" y="6233"/>
                        <a:pt x="706206" y="5754"/>
                      </a:cubicBezTo>
                      <a:cubicBezTo>
                        <a:pt x="704288" y="5754"/>
                        <a:pt x="702370" y="5274"/>
                        <a:pt x="700453" y="5274"/>
                      </a:cubicBezTo>
                      <a:cubicBezTo>
                        <a:pt x="689905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0" y="3357"/>
                        <a:pt x="668330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60"/>
                        <a:pt x="464571" y="960"/>
                      </a:cubicBezTo>
                      <a:cubicBezTo>
                        <a:pt x="461215" y="960"/>
                        <a:pt x="458339" y="960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4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89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6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0" y="16780"/>
                        <a:pt x="249785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4"/>
                        <a:pt x="212868" y="23493"/>
                        <a:pt x="209034" y="24452"/>
                      </a:cubicBezTo>
                      <a:cubicBezTo>
                        <a:pt x="207115" y="24931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5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6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10" y="40273"/>
                      </a:cubicBezTo>
                      <a:cubicBezTo>
                        <a:pt x="143350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59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8" y="48903"/>
                      </a:cubicBezTo>
                      <a:cubicBezTo>
                        <a:pt x="119858" y="48903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0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6" y="55135"/>
                        <a:pt x="103558" y="56095"/>
                      </a:cubicBezTo>
                      <a:cubicBezTo>
                        <a:pt x="102598" y="56573"/>
                        <a:pt x="102120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7" y="60889"/>
                      </a:cubicBezTo>
                      <a:cubicBezTo>
                        <a:pt x="95407" y="60889"/>
                        <a:pt x="95407" y="60889"/>
                        <a:pt x="94928" y="60889"/>
                      </a:cubicBezTo>
                      <a:cubicBezTo>
                        <a:pt x="93010" y="61848"/>
                        <a:pt x="91572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0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5"/>
                        <a:pt x="80065" y="73354"/>
                      </a:cubicBezTo>
                      <a:cubicBezTo>
                        <a:pt x="79586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9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6" y="129447"/>
                        <a:pt x="41711" y="128010"/>
                      </a:cubicBezTo>
                      <a:cubicBezTo>
                        <a:pt x="41232" y="127530"/>
                        <a:pt x="40272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6" y="120818"/>
                      </a:cubicBezTo>
                      <a:cubicBezTo>
                        <a:pt x="27327" y="119380"/>
                        <a:pt x="25410" y="118421"/>
                        <a:pt x="23492" y="116983"/>
                      </a:cubicBezTo>
                      <a:cubicBezTo>
                        <a:pt x="22533" y="116503"/>
                        <a:pt x="22054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2" y="110750"/>
                        <a:pt x="15342" y="110270"/>
                        <a:pt x="14863" y="109791"/>
                      </a:cubicBezTo>
                      <a:cubicBezTo>
                        <a:pt x="12944" y="107873"/>
                        <a:pt x="11506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2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6" y="197528"/>
                      </a:cubicBezTo>
                      <a:cubicBezTo>
                        <a:pt x="4314" y="198965"/>
                        <a:pt x="5274" y="200404"/>
                        <a:pt x="6233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6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4" y="216705"/>
                        <a:pt x="23972" y="217664"/>
                        <a:pt x="25889" y="219102"/>
                      </a:cubicBezTo>
                      <a:cubicBezTo>
                        <a:pt x="26849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8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0" y="278072"/>
                      </a:cubicBezTo>
                      <a:cubicBezTo>
                        <a:pt x="237800" y="278072"/>
                        <a:pt x="239237" y="278551"/>
                        <a:pt x="240197" y="278551"/>
                      </a:cubicBezTo>
                      <a:cubicBezTo>
                        <a:pt x="244511" y="279031"/>
                        <a:pt x="248826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6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6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3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3" y="300606"/>
                        <a:pt x="547513" y="301085"/>
                        <a:pt x="555663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8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8" y="300606"/>
                        <a:pt x="628058" y="300606"/>
                      </a:cubicBezTo>
                      <a:cubicBezTo>
                        <a:pt x="638127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2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4" y="296770"/>
                      </a:cubicBezTo>
                      <a:cubicBezTo>
                        <a:pt x="735451" y="296770"/>
                        <a:pt x="737369" y="296770"/>
                        <a:pt x="738808" y="296290"/>
                      </a:cubicBezTo>
                      <a:cubicBezTo>
                        <a:pt x="749834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3" y="293893"/>
                        <a:pt x="778121" y="293893"/>
                      </a:cubicBezTo>
                      <a:cubicBezTo>
                        <a:pt x="785791" y="293414"/>
                        <a:pt x="793463" y="292455"/>
                        <a:pt x="801134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6"/>
                      </a:cubicBezTo>
                      <a:cubicBezTo>
                        <a:pt x="879281" y="283826"/>
                        <a:pt x="880241" y="283826"/>
                        <a:pt x="881199" y="283346"/>
                      </a:cubicBezTo>
                      <a:cubicBezTo>
                        <a:pt x="884075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6" y="277593"/>
                        <a:pt x="920993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49" y="273277"/>
                      </a:cubicBezTo>
                      <a:cubicBezTo>
                        <a:pt x="944964" y="272319"/>
                        <a:pt x="948799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5" y="265607"/>
                      </a:cubicBezTo>
                      <a:cubicBezTo>
                        <a:pt x="983319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5" y="257457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3" y="246430"/>
                        <a:pt x="1050440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20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3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795" y="226294"/>
                        <a:pt x="1088795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E57E181A-3F03-45B6-9087-16DAE4E2940D}"/>
                    </a:ext>
                  </a:extLst>
                </p:cNvPr>
                <p:cNvSpPr/>
                <p:nvPr/>
              </p:nvSpPr>
              <p:spPr>
                <a:xfrm>
                  <a:off x="12969162" y="11470631"/>
                  <a:ext cx="503884" cy="163007"/>
                </a:xfrm>
                <a:custGeom>
                  <a:avLst/>
                  <a:gdLst>
                    <a:gd name="connsiteX0" fmla="*/ 490460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7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0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4 h 163007"/>
                    <a:gd name="connsiteX9" fmla="*/ 42189 w 503884"/>
                    <a:gd name="connsiteY9" fmla="*/ 116023 h 163007"/>
                    <a:gd name="connsiteX10" fmla="*/ 46984 w 503884"/>
                    <a:gd name="connsiteY10" fmla="*/ 117461 h 163007"/>
                    <a:gd name="connsiteX11" fmla="*/ 53216 w 503884"/>
                    <a:gd name="connsiteY11" fmla="*/ 118899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3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2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3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7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0 w 503884"/>
                    <a:gd name="connsiteY31" fmla="*/ 152459 h 163007"/>
                    <a:gd name="connsiteX32" fmla="*/ 271359 w 503884"/>
                    <a:gd name="connsiteY32" fmla="*/ 152459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0 w 503884"/>
                    <a:gd name="connsiteY39" fmla="*/ 159651 h 163007"/>
                    <a:gd name="connsiteX40" fmla="*/ 390259 w 503884"/>
                    <a:gd name="connsiteY40" fmla="*/ 160130 h 163007"/>
                    <a:gd name="connsiteX41" fmla="*/ 413750 w 503884"/>
                    <a:gd name="connsiteY41" fmla="*/ 161089 h 163007"/>
                    <a:gd name="connsiteX42" fmla="*/ 420942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7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0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0" y="63285"/>
                      </a:moveTo>
                      <a:cubicBezTo>
                        <a:pt x="298686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7" y="103557"/>
                      </a:cubicBezTo>
                      <a:cubicBezTo>
                        <a:pt x="3835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2" y="108351"/>
                      </a:cubicBezTo>
                      <a:cubicBezTo>
                        <a:pt x="15820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6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89" y="116023"/>
                      </a:cubicBezTo>
                      <a:cubicBezTo>
                        <a:pt x="43628" y="116501"/>
                        <a:pt x="45546" y="116981"/>
                        <a:pt x="46984" y="117461"/>
                      </a:cubicBezTo>
                      <a:cubicBezTo>
                        <a:pt x="48902" y="117940"/>
                        <a:pt x="51299" y="118420"/>
                        <a:pt x="53216" y="118899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7" y="124653"/>
                        <a:pt x="80065" y="125132"/>
                      </a:cubicBezTo>
                      <a:cubicBezTo>
                        <a:pt x="80544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18" y="129447"/>
                        <a:pt x="102598" y="129926"/>
                      </a:cubicBezTo>
                      <a:cubicBezTo>
                        <a:pt x="108351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3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6" y="140953"/>
                        <a:pt x="175952" y="141912"/>
                        <a:pt x="180266" y="142392"/>
                      </a:cubicBezTo>
                      <a:cubicBezTo>
                        <a:pt x="184102" y="142870"/>
                        <a:pt x="187458" y="143350"/>
                        <a:pt x="191294" y="143830"/>
                      </a:cubicBezTo>
                      <a:cubicBezTo>
                        <a:pt x="195608" y="144309"/>
                        <a:pt x="199924" y="144789"/>
                        <a:pt x="204718" y="145267"/>
                      </a:cubicBezTo>
                      <a:cubicBezTo>
                        <a:pt x="207594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5" y="146227"/>
                        <a:pt x="215745" y="146706"/>
                      </a:cubicBezTo>
                      <a:cubicBezTo>
                        <a:pt x="223415" y="147665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0" y="152459"/>
                      </a:cubicBezTo>
                      <a:cubicBezTo>
                        <a:pt x="270400" y="152459"/>
                        <a:pt x="270880" y="152459"/>
                        <a:pt x="271359" y="152459"/>
                      </a:cubicBezTo>
                      <a:cubicBezTo>
                        <a:pt x="272797" y="152459"/>
                        <a:pt x="273756" y="152459"/>
                        <a:pt x="275195" y="152939"/>
                      </a:cubicBezTo>
                      <a:cubicBezTo>
                        <a:pt x="285742" y="153898"/>
                        <a:pt x="296289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5" y="158213"/>
                        <a:pt x="351424" y="158213"/>
                        <a:pt x="351904" y="158213"/>
                      </a:cubicBezTo>
                      <a:cubicBezTo>
                        <a:pt x="353821" y="158213"/>
                        <a:pt x="356218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0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0" y="161089"/>
                      </a:cubicBezTo>
                      <a:cubicBezTo>
                        <a:pt x="416148" y="161089"/>
                        <a:pt x="418545" y="161089"/>
                        <a:pt x="420942" y="161569"/>
                      </a:cubicBezTo>
                      <a:cubicBezTo>
                        <a:pt x="431010" y="162048"/>
                        <a:pt x="441558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7" y="163007"/>
                      </a:cubicBezTo>
                      <a:cubicBezTo>
                        <a:pt x="496693" y="163007"/>
                        <a:pt x="500048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0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76ACF83B-3A05-4C3D-8795-4BEC4E739B82}"/>
                    </a:ext>
                  </a:extLst>
                </p:cNvPr>
                <p:cNvSpPr/>
                <p:nvPr/>
              </p:nvSpPr>
              <p:spPr>
                <a:xfrm>
                  <a:off x="12968778" y="11332377"/>
                  <a:ext cx="965742" cy="188771"/>
                </a:xfrm>
                <a:custGeom>
                  <a:avLst/>
                  <a:gdLst>
                    <a:gd name="connsiteX0" fmla="*/ 112091 w 965742"/>
                    <a:gd name="connsiteY0" fmla="*/ 29902 h 188771"/>
                    <a:gd name="connsiteX1" fmla="*/ 792408 w 965742"/>
                    <a:gd name="connsiteY1" fmla="*/ 25587 h 188771"/>
                    <a:gd name="connsiteX2" fmla="*/ 853296 w 965742"/>
                    <a:gd name="connsiteY2" fmla="*/ 158869 h 188771"/>
                    <a:gd name="connsiteX3" fmla="*/ 172980 w 965742"/>
                    <a:gd name="connsiteY3" fmla="*/ 163184 h 188771"/>
                    <a:gd name="connsiteX4" fmla="*/ 112091 w 965742"/>
                    <a:gd name="connsiteY4" fmla="*/ 29902 h 188771"/>
                    <a:gd name="connsiteX5" fmla="*/ 709946 w 965742"/>
                    <a:gd name="connsiteY5" fmla="*/ 128665 h 188771"/>
                    <a:gd name="connsiteX6" fmla="*/ 697960 w 965742"/>
                    <a:gd name="connsiteY6" fmla="*/ 84556 h 188771"/>
                    <a:gd name="connsiteX7" fmla="*/ 347973 w 965742"/>
                    <a:gd name="connsiteY7" fmla="*/ 83119 h 188771"/>
                    <a:gd name="connsiteX8" fmla="*/ 350849 w 965742"/>
                    <a:gd name="connsiteY8" fmla="*/ 65859 h 188771"/>
                    <a:gd name="connsiteX9" fmla="*/ 413176 w 965742"/>
                    <a:gd name="connsiteY9" fmla="*/ 58668 h 188771"/>
                    <a:gd name="connsiteX10" fmla="*/ 420847 w 965742"/>
                    <a:gd name="connsiteY10" fmla="*/ 59626 h 188771"/>
                    <a:gd name="connsiteX11" fmla="*/ 453449 w 965742"/>
                    <a:gd name="connsiteY11" fmla="*/ 65379 h 188771"/>
                    <a:gd name="connsiteX12" fmla="*/ 492762 w 965742"/>
                    <a:gd name="connsiteY12" fmla="*/ 57709 h 188771"/>
                    <a:gd name="connsiteX13" fmla="*/ 407423 w 965742"/>
                    <a:gd name="connsiteY13" fmla="*/ 40449 h 188771"/>
                    <a:gd name="connsiteX14" fmla="*/ 313933 w 965742"/>
                    <a:gd name="connsiteY14" fmla="*/ 54353 h 188771"/>
                    <a:gd name="connsiteX15" fmla="*/ 260237 w 965742"/>
                    <a:gd name="connsiteY15" fmla="*/ 44285 h 188771"/>
                    <a:gd name="connsiteX16" fmla="*/ 226197 w 965742"/>
                    <a:gd name="connsiteY16" fmla="*/ 50996 h 188771"/>
                    <a:gd name="connsiteX17" fmla="*/ 279893 w 965742"/>
                    <a:gd name="connsiteY17" fmla="*/ 61065 h 188771"/>
                    <a:gd name="connsiteX18" fmla="*/ 278934 w 965742"/>
                    <a:gd name="connsiteY18" fmla="*/ 103255 h 188771"/>
                    <a:gd name="connsiteX19" fmla="*/ 636592 w 965742"/>
                    <a:gd name="connsiteY19" fmla="*/ 106131 h 188771"/>
                    <a:gd name="connsiteX20" fmla="*/ 633236 w 965742"/>
                    <a:gd name="connsiteY20" fmla="*/ 123391 h 188771"/>
                    <a:gd name="connsiteX21" fmla="*/ 559403 w 965742"/>
                    <a:gd name="connsiteY21" fmla="*/ 133460 h 188771"/>
                    <a:gd name="connsiteX22" fmla="*/ 533034 w 965742"/>
                    <a:gd name="connsiteY22" fmla="*/ 130103 h 188771"/>
                    <a:gd name="connsiteX23" fmla="*/ 505707 w 965742"/>
                    <a:gd name="connsiteY23" fmla="*/ 125788 h 188771"/>
                    <a:gd name="connsiteX24" fmla="*/ 466872 w 965742"/>
                    <a:gd name="connsiteY24" fmla="*/ 133460 h 188771"/>
                    <a:gd name="connsiteX25" fmla="*/ 554609 w 965742"/>
                    <a:gd name="connsiteY25" fmla="*/ 151677 h 188771"/>
                    <a:gd name="connsiteX26" fmla="*/ 675906 w 965742"/>
                    <a:gd name="connsiteY26" fmla="*/ 135857 h 188771"/>
                    <a:gd name="connsiteX27" fmla="*/ 720013 w 965742"/>
                    <a:gd name="connsiteY27" fmla="*/ 144007 h 188771"/>
                    <a:gd name="connsiteX28" fmla="*/ 754532 w 965742"/>
                    <a:gd name="connsiteY28" fmla="*/ 136815 h 188771"/>
                    <a:gd name="connsiteX29" fmla="*/ 709946 w 965742"/>
                    <a:gd name="connsiteY29" fmla="*/ 128665 h 188771"/>
                    <a:gd name="connsiteX30" fmla="*/ 709946 w 965742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5742" h="188771">
                      <a:moveTo>
                        <a:pt x="112091" y="29902"/>
                      </a:moveTo>
                      <a:cubicBezTo>
                        <a:pt x="283250" y="-7973"/>
                        <a:pt x="587690" y="-10370"/>
                        <a:pt x="792408" y="25587"/>
                      </a:cubicBezTo>
                      <a:cubicBezTo>
                        <a:pt x="997126" y="61065"/>
                        <a:pt x="1024454" y="120994"/>
                        <a:pt x="853296" y="158869"/>
                      </a:cubicBezTo>
                      <a:cubicBezTo>
                        <a:pt x="682138" y="196745"/>
                        <a:pt x="377698" y="199142"/>
                        <a:pt x="172980" y="163184"/>
                      </a:cubicBezTo>
                      <a:cubicBezTo>
                        <a:pt x="-31259" y="127706"/>
                        <a:pt x="-58587" y="68256"/>
                        <a:pt x="112091" y="29902"/>
                      </a:cubicBezTo>
                      <a:close/>
                      <a:moveTo>
                        <a:pt x="709946" y="128665"/>
                      </a:moveTo>
                      <a:cubicBezTo>
                        <a:pt x="763642" y="114282"/>
                        <a:pt x="769395" y="97022"/>
                        <a:pt x="697960" y="84556"/>
                      </a:cubicBezTo>
                      <a:cubicBezTo>
                        <a:pt x="563239" y="61065"/>
                        <a:pt x="419888" y="96064"/>
                        <a:pt x="347973" y="83119"/>
                      </a:cubicBezTo>
                      <a:cubicBezTo>
                        <a:pt x="322083" y="78804"/>
                        <a:pt x="324960" y="71612"/>
                        <a:pt x="350849" y="65859"/>
                      </a:cubicBezTo>
                      <a:cubicBezTo>
                        <a:pt x="373382" y="60585"/>
                        <a:pt x="392081" y="58668"/>
                        <a:pt x="413176" y="58668"/>
                      </a:cubicBezTo>
                      <a:cubicBezTo>
                        <a:pt x="416531" y="59147"/>
                        <a:pt x="419888" y="59626"/>
                        <a:pt x="420847" y="59626"/>
                      </a:cubicBezTo>
                      <a:lnTo>
                        <a:pt x="453449" y="65379"/>
                      </a:lnTo>
                      <a:lnTo>
                        <a:pt x="492762" y="57709"/>
                      </a:lnTo>
                      <a:lnTo>
                        <a:pt x="407423" y="40449"/>
                      </a:lnTo>
                      <a:cubicBezTo>
                        <a:pt x="377218" y="44764"/>
                        <a:pt x="342699" y="49559"/>
                        <a:pt x="313933" y="54353"/>
                      </a:cubicBezTo>
                      <a:lnTo>
                        <a:pt x="260237" y="44285"/>
                      </a:lnTo>
                      <a:lnTo>
                        <a:pt x="226197" y="50996"/>
                      </a:lnTo>
                      <a:lnTo>
                        <a:pt x="279893" y="61065"/>
                      </a:lnTo>
                      <a:cubicBezTo>
                        <a:pt x="220444" y="74968"/>
                        <a:pt x="211335" y="91269"/>
                        <a:pt x="278934" y="103255"/>
                      </a:cubicBezTo>
                      <a:cubicBezTo>
                        <a:pt x="419888" y="127706"/>
                        <a:pt x="557006" y="92228"/>
                        <a:pt x="636592" y="106131"/>
                      </a:cubicBezTo>
                      <a:cubicBezTo>
                        <a:pt x="666317" y="111405"/>
                        <a:pt x="657208" y="118117"/>
                        <a:pt x="633236" y="123391"/>
                      </a:cubicBezTo>
                      <a:cubicBezTo>
                        <a:pt x="595840" y="131541"/>
                        <a:pt x="564197" y="133460"/>
                        <a:pt x="559403" y="133460"/>
                      </a:cubicBezTo>
                      <a:cubicBezTo>
                        <a:pt x="546938" y="132021"/>
                        <a:pt x="534953" y="130583"/>
                        <a:pt x="533034" y="130103"/>
                      </a:cubicBezTo>
                      <a:cubicBezTo>
                        <a:pt x="526323" y="129144"/>
                        <a:pt x="507145" y="125788"/>
                        <a:pt x="505707" y="125788"/>
                      </a:cubicBezTo>
                      <a:lnTo>
                        <a:pt x="466872" y="133460"/>
                      </a:lnTo>
                      <a:lnTo>
                        <a:pt x="554609" y="151677"/>
                      </a:lnTo>
                      <a:cubicBezTo>
                        <a:pt x="557486" y="151677"/>
                        <a:pt x="614538" y="147843"/>
                        <a:pt x="675906" y="135857"/>
                      </a:cubicBezTo>
                      <a:lnTo>
                        <a:pt x="720013" y="144007"/>
                      </a:lnTo>
                      <a:lnTo>
                        <a:pt x="754532" y="136815"/>
                      </a:lnTo>
                      <a:lnTo>
                        <a:pt x="709946" y="128665"/>
                      </a:lnTo>
                      <a:lnTo>
                        <a:pt x="709946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F4DF34DF-6B20-4C70-BF33-5B448C69D478}"/>
                    </a:ext>
                  </a:extLst>
                </p:cNvPr>
                <p:cNvSpPr/>
                <p:nvPr/>
              </p:nvSpPr>
              <p:spPr>
                <a:xfrm>
                  <a:off x="12898478" y="11318825"/>
                  <a:ext cx="1106269" cy="216355"/>
                </a:xfrm>
                <a:custGeom>
                  <a:avLst/>
                  <a:gdLst>
                    <a:gd name="connsiteX0" fmla="*/ 128695 w 1106269"/>
                    <a:gd name="connsiteY0" fmla="*/ 34345 h 216355"/>
                    <a:gd name="connsiteX1" fmla="*/ 907775 w 1106269"/>
                    <a:gd name="connsiteY1" fmla="*/ 29071 h 216355"/>
                    <a:gd name="connsiteX2" fmla="*/ 977773 w 1106269"/>
                    <a:gd name="connsiteY2" fmla="*/ 182010 h 216355"/>
                    <a:gd name="connsiteX3" fmla="*/ 198693 w 1106269"/>
                    <a:gd name="connsiteY3" fmla="*/ 187284 h 216355"/>
                    <a:gd name="connsiteX4" fmla="*/ 128695 w 1106269"/>
                    <a:gd name="connsiteY4" fmla="*/ 34345 h 216355"/>
                    <a:gd name="connsiteX5" fmla="*/ 923596 w 1106269"/>
                    <a:gd name="connsiteY5" fmla="*/ 172421 h 216355"/>
                    <a:gd name="connsiteX6" fmla="*/ 862708 w 1106269"/>
                    <a:gd name="connsiteY6" fmla="*/ 39140 h 216355"/>
                    <a:gd name="connsiteX7" fmla="*/ 182391 w 1106269"/>
                    <a:gd name="connsiteY7" fmla="*/ 43454 h 216355"/>
                    <a:gd name="connsiteX8" fmla="*/ 243280 w 1106269"/>
                    <a:gd name="connsiteY8" fmla="*/ 176737 h 216355"/>
                    <a:gd name="connsiteX9" fmla="*/ 923596 w 1106269"/>
                    <a:gd name="connsiteY9" fmla="*/ 172421 h 216355"/>
                    <a:gd name="connsiteX10" fmla="*/ 923596 w 1106269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9" h="216355">
                      <a:moveTo>
                        <a:pt x="128695" y="34345"/>
                      </a:moveTo>
                      <a:cubicBezTo>
                        <a:pt x="324784" y="-9284"/>
                        <a:pt x="673332" y="-11681"/>
                        <a:pt x="907775" y="29071"/>
                      </a:cubicBezTo>
                      <a:cubicBezTo>
                        <a:pt x="1142219" y="69823"/>
                        <a:pt x="1173382" y="138382"/>
                        <a:pt x="977773" y="182010"/>
                      </a:cubicBezTo>
                      <a:cubicBezTo>
                        <a:pt x="781683" y="225639"/>
                        <a:pt x="433135" y="228036"/>
                        <a:pt x="198693" y="187284"/>
                      </a:cubicBezTo>
                      <a:cubicBezTo>
                        <a:pt x="-35751" y="146532"/>
                        <a:pt x="-67393" y="77973"/>
                        <a:pt x="128695" y="34345"/>
                      </a:cubicBezTo>
                      <a:close/>
                      <a:moveTo>
                        <a:pt x="923596" y="172421"/>
                      </a:moveTo>
                      <a:cubicBezTo>
                        <a:pt x="1094754" y="134546"/>
                        <a:pt x="1067426" y="74617"/>
                        <a:pt x="862708" y="39140"/>
                      </a:cubicBezTo>
                      <a:cubicBezTo>
                        <a:pt x="657991" y="3661"/>
                        <a:pt x="353550" y="5579"/>
                        <a:pt x="182391" y="43454"/>
                      </a:cubicBezTo>
                      <a:cubicBezTo>
                        <a:pt x="11234" y="81329"/>
                        <a:pt x="38561" y="141258"/>
                        <a:pt x="243280" y="176737"/>
                      </a:cubicBezTo>
                      <a:cubicBezTo>
                        <a:pt x="448477" y="212694"/>
                        <a:pt x="752917" y="210776"/>
                        <a:pt x="923596" y="172421"/>
                      </a:cubicBezTo>
                      <a:lnTo>
                        <a:pt x="923596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51" name="Graphic 6">
                  <a:extLst>
                    <a:ext uri="{FF2B5EF4-FFF2-40B4-BE49-F238E27FC236}">
                      <a16:creationId xmlns:a16="http://schemas.microsoft.com/office/drawing/2014/main" id="{952B6B77-F35A-43F9-A191-D833FAD7F759}"/>
                    </a:ext>
                  </a:extLst>
                </p:cNvPr>
                <p:cNvGrpSpPr/>
                <p:nvPr/>
              </p:nvGrpSpPr>
              <p:grpSpPr>
                <a:xfrm>
                  <a:off x="12968224" y="11334002"/>
                  <a:ext cx="964600" cy="162997"/>
                  <a:chOff x="12968224" y="11334002"/>
                  <a:chExt cx="964600" cy="162997"/>
                </a:xfrm>
                <a:solidFill>
                  <a:srgbClr val="F79A0F"/>
                </a:solidFill>
              </p:grpSpPr>
              <p:sp>
                <p:nvSpPr>
                  <p:cNvPr id="553" name="Freeform: Shape 552">
                    <a:extLst>
                      <a:ext uri="{FF2B5EF4-FFF2-40B4-BE49-F238E27FC236}">
                        <a16:creationId xmlns:a16="http://schemas.microsoft.com/office/drawing/2014/main" id="{ECBB9D7C-FB61-48E9-B1BD-42F461E79D22}"/>
                      </a:ext>
                    </a:extLst>
                  </p:cNvPr>
                  <p:cNvSpPr/>
                  <p:nvPr/>
                </p:nvSpPr>
                <p:spPr>
                  <a:xfrm>
                    <a:off x="13447636" y="11471590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4 w 287660"/>
                      <a:gd name="connsiteY8" fmla="*/ 5273 h 25410"/>
                      <a:gd name="connsiteX9" fmla="*/ 247388 w 287660"/>
                      <a:gd name="connsiteY9" fmla="*/ 7670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1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4" y="5273"/>
                        </a:lnTo>
                        <a:lnTo>
                          <a:pt x="247388" y="7670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54" name="Freeform: Shape 553">
                    <a:extLst>
                      <a:ext uri="{FF2B5EF4-FFF2-40B4-BE49-F238E27FC236}">
                        <a16:creationId xmlns:a16="http://schemas.microsoft.com/office/drawing/2014/main" id="{03EF3750-6E2F-4933-9322-4E138DB41201}"/>
                      </a:ext>
                    </a:extLst>
                  </p:cNvPr>
                  <p:cNvSpPr/>
                  <p:nvPr/>
                </p:nvSpPr>
                <p:spPr>
                  <a:xfrm>
                    <a:off x="13194975" y="1138337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6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6"/>
                        </a:lnTo>
                        <a:lnTo>
                          <a:pt x="40273" y="18219"/>
                        </a:lnTo>
                        <a:cubicBezTo>
                          <a:pt x="46026" y="16301"/>
                          <a:pt x="52259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55" name="Freeform: Shape 554">
                    <a:extLst>
                      <a:ext uri="{FF2B5EF4-FFF2-40B4-BE49-F238E27FC236}">
                        <a16:creationId xmlns:a16="http://schemas.microsoft.com/office/drawing/2014/main" id="{19F3696A-E3E2-4377-9472-2533D96B832B}"/>
                      </a:ext>
                    </a:extLst>
                  </p:cNvPr>
                  <p:cNvSpPr/>
                  <p:nvPr/>
                </p:nvSpPr>
                <p:spPr>
                  <a:xfrm>
                    <a:off x="12968224" y="11334002"/>
                    <a:ext cx="964600" cy="104985"/>
                  </a:xfrm>
                  <a:custGeom>
                    <a:avLst/>
                    <a:gdLst>
                      <a:gd name="connsiteX0" fmla="*/ 117920 w 964600"/>
                      <a:gd name="connsiteY0" fmla="*/ 39304 h 104985"/>
                      <a:gd name="connsiteX1" fmla="*/ 798236 w 964600"/>
                      <a:gd name="connsiteY1" fmla="*/ 34988 h 104985"/>
                      <a:gd name="connsiteX2" fmla="*/ 964600 w 964600"/>
                      <a:gd name="connsiteY2" fmla="*/ 93000 h 104985"/>
                      <a:gd name="connsiteX3" fmla="*/ 792483 w 964600"/>
                      <a:gd name="connsiteY3" fmla="*/ 25399 h 104985"/>
                      <a:gd name="connsiteX4" fmla="*/ 112167 w 964600"/>
                      <a:gd name="connsiteY4" fmla="*/ 29715 h 104985"/>
                      <a:gd name="connsiteX5" fmla="*/ 7170 w 964600"/>
                      <a:gd name="connsiteY5" fmla="*/ 104986 h 104985"/>
                      <a:gd name="connsiteX6" fmla="*/ 117920 w 964600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600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3" y="71426"/>
                          <a:pt x="964600" y="93000"/>
                        </a:cubicBezTo>
                        <a:cubicBezTo>
                          <a:pt x="955970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7" y="29715"/>
                        </a:cubicBezTo>
                        <a:cubicBezTo>
                          <a:pt x="17718" y="50810"/>
                          <a:pt x="-16322" y="78617"/>
                          <a:pt x="7170" y="104986"/>
                        </a:cubicBezTo>
                        <a:cubicBezTo>
                          <a:pt x="-980" y="81494"/>
                          <a:pt x="34977" y="5800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56" name="Freeform: Shape 555">
                    <a:extLst>
                      <a:ext uri="{FF2B5EF4-FFF2-40B4-BE49-F238E27FC236}">
                        <a16:creationId xmlns:a16="http://schemas.microsoft.com/office/drawing/2014/main" id="{11A47D5D-8149-4BF1-B84B-70E0AD378FC7}"/>
                      </a:ext>
                    </a:extLst>
                  </p:cNvPr>
                  <p:cNvSpPr/>
                  <p:nvPr/>
                </p:nvSpPr>
                <p:spPr>
                  <a:xfrm>
                    <a:off x="13212240" y="11427482"/>
                    <a:ext cx="417457" cy="29945"/>
                  </a:xfrm>
                  <a:custGeom>
                    <a:avLst/>
                    <a:gdLst>
                      <a:gd name="connsiteX0" fmla="*/ 46979 w 417457"/>
                      <a:gd name="connsiteY0" fmla="*/ 21095 h 29945"/>
                      <a:gd name="connsiteX1" fmla="*/ 404636 w 417457"/>
                      <a:gd name="connsiteY1" fmla="*/ 23972 h 29945"/>
                      <a:gd name="connsiteX2" fmla="*/ 413746 w 417457"/>
                      <a:gd name="connsiteY2" fmla="*/ 25889 h 29945"/>
                      <a:gd name="connsiteX3" fmla="*/ 398883 w 417457"/>
                      <a:gd name="connsiteY3" fmla="*/ 14383 h 29945"/>
                      <a:gd name="connsiteX4" fmla="*/ 41225 w 417457"/>
                      <a:gd name="connsiteY4" fmla="*/ 11506 h 29945"/>
                      <a:gd name="connsiteX5" fmla="*/ 473 w 417457"/>
                      <a:gd name="connsiteY5" fmla="*/ 0 h 29945"/>
                      <a:gd name="connsiteX6" fmla="*/ 46979 w 417457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7" h="29945">
                        <a:moveTo>
                          <a:pt x="46979" y="21095"/>
                        </a:moveTo>
                        <a:cubicBezTo>
                          <a:pt x="187932" y="45546"/>
                          <a:pt x="325051" y="10067"/>
                          <a:pt x="404636" y="23972"/>
                        </a:cubicBezTo>
                        <a:cubicBezTo>
                          <a:pt x="407992" y="24450"/>
                          <a:pt x="411349" y="25409"/>
                          <a:pt x="413746" y="25889"/>
                        </a:cubicBezTo>
                        <a:cubicBezTo>
                          <a:pt x="420938" y="22053"/>
                          <a:pt x="418541" y="17739"/>
                          <a:pt x="398883" y="14383"/>
                        </a:cubicBezTo>
                        <a:cubicBezTo>
                          <a:pt x="319297" y="479"/>
                          <a:pt x="181700" y="35958"/>
                          <a:pt x="41225" y="11506"/>
                        </a:cubicBezTo>
                        <a:cubicBezTo>
                          <a:pt x="21089" y="8150"/>
                          <a:pt x="7665" y="3835"/>
                          <a:pt x="473" y="0"/>
                        </a:cubicBezTo>
                        <a:cubicBezTo>
                          <a:pt x="-2882" y="7670"/>
                          <a:pt x="11501" y="14862"/>
                          <a:pt x="46979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57" name="Freeform: Shape 556">
                    <a:extLst>
                      <a:ext uri="{FF2B5EF4-FFF2-40B4-BE49-F238E27FC236}">
                        <a16:creationId xmlns:a16="http://schemas.microsoft.com/office/drawing/2014/main" id="{4644B611-7022-41A4-BBBB-239D919B7E72}"/>
                      </a:ext>
                    </a:extLst>
                  </p:cNvPr>
                  <p:cNvSpPr/>
                  <p:nvPr/>
                </p:nvSpPr>
                <p:spPr>
                  <a:xfrm>
                    <a:off x="13683997" y="11443783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58" name="Freeform: Shape 557">
                    <a:extLst>
                      <a:ext uri="{FF2B5EF4-FFF2-40B4-BE49-F238E27FC236}">
                        <a16:creationId xmlns:a16="http://schemas.microsoft.com/office/drawing/2014/main" id="{C606582E-292A-4C29-8BD8-6B543D63650F}"/>
                      </a:ext>
                    </a:extLst>
                  </p:cNvPr>
                  <p:cNvSpPr/>
                  <p:nvPr/>
                </p:nvSpPr>
                <p:spPr>
                  <a:xfrm>
                    <a:off x="13304391" y="11390086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6 w 168655"/>
                      <a:gd name="connsiteY1" fmla="*/ 4314 h 26847"/>
                      <a:gd name="connsiteX2" fmla="*/ 20990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6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7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6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AA27FF36-F2E4-4414-86AC-470A6E58C05E}"/>
                    </a:ext>
                  </a:extLst>
                </p:cNvPr>
                <p:cNvSpPr/>
                <p:nvPr/>
              </p:nvSpPr>
              <p:spPr>
                <a:xfrm>
                  <a:off x="13194975" y="11372826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4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70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7 h 111708"/>
                    <a:gd name="connsiteX12" fmla="*/ 529296 w 529295"/>
                    <a:gd name="connsiteY12" fmla="*/ 96845 h 111708"/>
                    <a:gd name="connsiteX13" fmla="*/ 494775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1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9 h 111708"/>
                    <a:gd name="connsiteX18" fmla="*/ 307796 w 529295"/>
                    <a:gd name="connsiteY18" fmla="*/ 90134 h 111708"/>
                    <a:gd name="connsiteX19" fmla="*/ 334165 w 529295"/>
                    <a:gd name="connsiteY19" fmla="*/ 93490 h 111708"/>
                    <a:gd name="connsiteX20" fmla="*/ 407999 w 529295"/>
                    <a:gd name="connsiteY20" fmla="*/ 83422 h 111708"/>
                    <a:gd name="connsiteX21" fmla="*/ 411354 w 529295"/>
                    <a:gd name="connsiteY21" fmla="*/ 66162 h 111708"/>
                    <a:gd name="connsiteX22" fmla="*/ 53696 w 529295"/>
                    <a:gd name="connsiteY22" fmla="*/ 63285 h 111708"/>
                    <a:gd name="connsiteX23" fmla="*/ 54656 w 529295"/>
                    <a:gd name="connsiteY23" fmla="*/ 21096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7" y="42670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4"/>
                        <a:pt x="483749" y="88217"/>
                      </a:cubicBezTo>
                      <a:lnTo>
                        <a:pt x="529296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5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5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6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8" name="Graphic 6">
                <a:extLst>
                  <a:ext uri="{FF2B5EF4-FFF2-40B4-BE49-F238E27FC236}">
                    <a16:creationId xmlns:a16="http://schemas.microsoft.com/office/drawing/2014/main" id="{ACCF559F-00E2-42FE-9B77-C936179E5DA3}"/>
                  </a:ext>
                </a:extLst>
              </p:cNvPr>
              <p:cNvGrpSpPr/>
              <p:nvPr/>
            </p:nvGrpSpPr>
            <p:grpSpPr>
              <a:xfrm>
                <a:off x="12892453" y="11318825"/>
                <a:ext cx="1110376" cy="315292"/>
                <a:chOff x="12892453" y="11318825"/>
                <a:chExt cx="1110376" cy="315292"/>
              </a:xfrm>
              <a:solidFill>
                <a:srgbClr val="000000"/>
              </a:solidFill>
            </p:grpSpPr>
            <p:sp>
              <p:nvSpPr>
                <p:cNvPr id="535" name="Freeform: Shape 534">
                  <a:extLst>
                    <a:ext uri="{FF2B5EF4-FFF2-40B4-BE49-F238E27FC236}">
                      <a16:creationId xmlns:a16="http://schemas.microsoft.com/office/drawing/2014/main" id="{7E9F93CF-F45C-4C89-8C69-61951646CB64}"/>
                    </a:ext>
                  </a:extLst>
                </p:cNvPr>
                <p:cNvSpPr/>
                <p:nvPr/>
              </p:nvSpPr>
              <p:spPr>
                <a:xfrm>
                  <a:off x="12892453" y="11333033"/>
                  <a:ext cx="1110367" cy="301084"/>
                </a:xfrm>
                <a:custGeom>
                  <a:avLst/>
                  <a:gdLst>
                    <a:gd name="connsiteX0" fmla="*/ 1095506 w 1110367"/>
                    <a:gd name="connsiteY0" fmla="*/ 220540 h 301084"/>
                    <a:gd name="connsiteX1" fmla="*/ 1098382 w 1110367"/>
                    <a:gd name="connsiteY1" fmla="*/ 217664 h 301084"/>
                    <a:gd name="connsiteX2" fmla="*/ 1099821 w 1110367"/>
                    <a:gd name="connsiteY2" fmla="*/ 216225 h 301084"/>
                    <a:gd name="connsiteX3" fmla="*/ 1101738 w 1110367"/>
                    <a:gd name="connsiteY3" fmla="*/ 213828 h 301084"/>
                    <a:gd name="connsiteX4" fmla="*/ 1102698 w 1110367"/>
                    <a:gd name="connsiteY4" fmla="*/ 212389 h 301084"/>
                    <a:gd name="connsiteX5" fmla="*/ 1104135 w 1110367"/>
                    <a:gd name="connsiteY5" fmla="*/ 209992 h 301084"/>
                    <a:gd name="connsiteX6" fmla="*/ 1105095 w 1110367"/>
                    <a:gd name="connsiteY6" fmla="*/ 208554 h 301084"/>
                    <a:gd name="connsiteX7" fmla="*/ 1106053 w 1110367"/>
                    <a:gd name="connsiteY7" fmla="*/ 205678 h 301084"/>
                    <a:gd name="connsiteX8" fmla="*/ 1106532 w 1110367"/>
                    <a:gd name="connsiteY8" fmla="*/ 204239 h 301084"/>
                    <a:gd name="connsiteX9" fmla="*/ 1107012 w 1110367"/>
                    <a:gd name="connsiteY9" fmla="*/ 199925 h 301084"/>
                    <a:gd name="connsiteX10" fmla="*/ 1110368 w 1110367"/>
                    <a:gd name="connsiteY10" fmla="*/ 101641 h 301084"/>
                    <a:gd name="connsiteX11" fmla="*/ 1109889 w 1110367"/>
                    <a:gd name="connsiteY11" fmla="*/ 105955 h 301084"/>
                    <a:gd name="connsiteX12" fmla="*/ 1109409 w 1110367"/>
                    <a:gd name="connsiteY12" fmla="*/ 107394 h 301084"/>
                    <a:gd name="connsiteX13" fmla="*/ 1108451 w 1110367"/>
                    <a:gd name="connsiteY13" fmla="*/ 110270 h 301084"/>
                    <a:gd name="connsiteX14" fmla="*/ 1107492 w 1110367"/>
                    <a:gd name="connsiteY14" fmla="*/ 111708 h 301084"/>
                    <a:gd name="connsiteX15" fmla="*/ 1106053 w 1110367"/>
                    <a:gd name="connsiteY15" fmla="*/ 114105 h 301084"/>
                    <a:gd name="connsiteX16" fmla="*/ 1105095 w 1110367"/>
                    <a:gd name="connsiteY16" fmla="*/ 115544 h 301084"/>
                    <a:gd name="connsiteX17" fmla="*/ 1103176 w 1110367"/>
                    <a:gd name="connsiteY17" fmla="*/ 117941 h 301084"/>
                    <a:gd name="connsiteX18" fmla="*/ 1101738 w 1110367"/>
                    <a:gd name="connsiteY18" fmla="*/ 119380 h 301084"/>
                    <a:gd name="connsiteX19" fmla="*/ 1098862 w 1110367"/>
                    <a:gd name="connsiteY19" fmla="*/ 122256 h 301084"/>
                    <a:gd name="connsiteX20" fmla="*/ 1097423 w 1110367"/>
                    <a:gd name="connsiteY20" fmla="*/ 123694 h 301084"/>
                    <a:gd name="connsiteX21" fmla="*/ 1093109 w 1110367"/>
                    <a:gd name="connsiteY21" fmla="*/ 127050 h 301084"/>
                    <a:gd name="connsiteX22" fmla="*/ 1092149 w 1110367"/>
                    <a:gd name="connsiteY22" fmla="*/ 128010 h 301084"/>
                    <a:gd name="connsiteX23" fmla="*/ 1085917 w 1110367"/>
                    <a:gd name="connsiteY23" fmla="*/ 132324 h 301084"/>
                    <a:gd name="connsiteX24" fmla="*/ 1084479 w 1110367"/>
                    <a:gd name="connsiteY24" fmla="*/ 133283 h 301084"/>
                    <a:gd name="connsiteX25" fmla="*/ 1079205 w 1110367"/>
                    <a:gd name="connsiteY25" fmla="*/ 136160 h 301084"/>
                    <a:gd name="connsiteX26" fmla="*/ 1076808 w 1110367"/>
                    <a:gd name="connsiteY26" fmla="*/ 137598 h 301084"/>
                    <a:gd name="connsiteX27" fmla="*/ 1071534 w 1110367"/>
                    <a:gd name="connsiteY27" fmla="*/ 140474 h 301084"/>
                    <a:gd name="connsiteX28" fmla="*/ 1068657 w 1110367"/>
                    <a:gd name="connsiteY28" fmla="*/ 141913 h 301084"/>
                    <a:gd name="connsiteX29" fmla="*/ 1061466 w 1110367"/>
                    <a:gd name="connsiteY29" fmla="*/ 144790 h 301084"/>
                    <a:gd name="connsiteX30" fmla="*/ 1060027 w 1110367"/>
                    <a:gd name="connsiteY30" fmla="*/ 145269 h 301084"/>
                    <a:gd name="connsiteX31" fmla="*/ 1058110 w 1110367"/>
                    <a:gd name="connsiteY31" fmla="*/ 146227 h 301084"/>
                    <a:gd name="connsiteX32" fmla="*/ 1047563 w 1110367"/>
                    <a:gd name="connsiteY32" fmla="*/ 150063 h 301084"/>
                    <a:gd name="connsiteX33" fmla="*/ 1043247 w 1110367"/>
                    <a:gd name="connsiteY33" fmla="*/ 151502 h 301084"/>
                    <a:gd name="connsiteX34" fmla="*/ 1038933 w 1110367"/>
                    <a:gd name="connsiteY34" fmla="*/ 152940 h 301084"/>
                    <a:gd name="connsiteX35" fmla="*/ 1040371 w 1110367"/>
                    <a:gd name="connsiteY35" fmla="*/ 100202 h 301084"/>
                    <a:gd name="connsiteX36" fmla="*/ 1040371 w 1110367"/>
                    <a:gd name="connsiteY36" fmla="*/ 100202 h 301084"/>
                    <a:gd name="connsiteX37" fmla="*/ 1040371 w 1110367"/>
                    <a:gd name="connsiteY37" fmla="*/ 100202 h 301084"/>
                    <a:gd name="connsiteX38" fmla="*/ 1040371 w 1110367"/>
                    <a:gd name="connsiteY38" fmla="*/ 100202 h 301084"/>
                    <a:gd name="connsiteX39" fmla="*/ 1040371 w 1110367"/>
                    <a:gd name="connsiteY39" fmla="*/ 100202 h 301084"/>
                    <a:gd name="connsiteX40" fmla="*/ 1039891 w 1110367"/>
                    <a:gd name="connsiteY40" fmla="*/ 95408 h 301084"/>
                    <a:gd name="connsiteX41" fmla="*/ 1039411 w 1110367"/>
                    <a:gd name="connsiteY41" fmla="*/ 93969 h 301084"/>
                    <a:gd name="connsiteX42" fmla="*/ 1037974 w 1110367"/>
                    <a:gd name="connsiteY42" fmla="*/ 90614 h 301084"/>
                    <a:gd name="connsiteX43" fmla="*/ 1037014 w 1110367"/>
                    <a:gd name="connsiteY43" fmla="*/ 89175 h 301084"/>
                    <a:gd name="connsiteX44" fmla="*/ 1034617 w 1110367"/>
                    <a:gd name="connsiteY44" fmla="*/ 85339 h 301084"/>
                    <a:gd name="connsiteX45" fmla="*/ 1034138 w 1110367"/>
                    <a:gd name="connsiteY45" fmla="*/ 84381 h 301084"/>
                    <a:gd name="connsiteX46" fmla="*/ 1029823 w 1110367"/>
                    <a:gd name="connsiteY46" fmla="*/ 79586 h 301084"/>
                    <a:gd name="connsiteX47" fmla="*/ 1028385 w 1110367"/>
                    <a:gd name="connsiteY47" fmla="*/ 78148 h 301084"/>
                    <a:gd name="connsiteX48" fmla="*/ 1024070 w 1110367"/>
                    <a:gd name="connsiteY48" fmla="*/ 74792 h 301084"/>
                    <a:gd name="connsiteX49" fmla="*/ 1022153 w 1110367"/>
                    <a:gd name="connsiteY49" fmla="*/ 73354 h 301084"/>
                    <a:gd name="connsiteX50" fmla="*/ 1016878 w 1110367"/>
                    <a:gd name="connsiteY50" fmla="*/ 69998 h 301084"/>
                    <a:gd name="connsiteX51" fmla="*/ 1014961 w 1110367"/>
                    <a:gd name="connsiteY51" fmla="*/ 69039 h 301084"/>
                    <a:gd name="connsiteX52" fmla="*/ 1014481 w 1110367"/>
                    <a:gd name="connsiteY52" fmla="*/ 68559 h 301084"/>
                    <a:gd name="connsiteX53" fmla="*/ 1012564 w 1110367"/>
                    <a:gd name="connsiteY53" fmla="*/ 67601 h 301084"/>
                    <a:gd name="connsiteX54" fmla="*/ 1004892 w 1110367"/>
                    <a:gd name="connsiteY54" fmla="*/ 63286 h 301084"/>
                    <a:gd name="connsiteX55" fmla="*/ 1001057 w 1110367"/>
                    <a:gd name="connsiteY55" fmla="*/ 61368 h 301084"/>
                    <a:gd name="connsiteX56" fmla="*/ 992428 w 1110367"/>
                    <a:gd name="connsiteY56" fmla="*/ 57532 h 301084"/>
                    <a:gd name="connsiteX57" fmla="*/ 989551 w 1110367"/>
                    <a:gd name="connsiteY57" fmla="*/ 56573 h 301084"/>
                    <a:gd name="connsiteX58" fmla="*/ 987634 w 1110367"/>
                    <a:gd name="connsiteY58" fmla="*/ 55615 h 301084"/>
                    <a:gd name="connsiteX59" fmla="*/ 981401 w 1110367"/>
                    <a:gd name="connsiteY59" fmla="*/ 53218 h 301084"/>
                    <a:gd name="connsiteX60" fmla="*/ 975168 w 1110367"/>
                    <a:gd name="connsiteY60" fmla="*/ 50820 h 301084"/>
                    <a:gd name="connsiteX61" fmla="*/ 967976 w 1110367"/>
                    <a:gd name="connsiteY61" fmla="*/ 48423 h 301084"/>
                    <a:gd name="connsiteX62" fmla="*/ 963182 w 1110367"/>
                    <a:gd name="connsiteY62" fmla="*/ 46985 h 301084"/>
                    <a:gd name="connsiteX63" fmla="*/ 960305 w 1110367"/>
                    <a:gd name="connsiteY63" fmla="*/ 46026 h 301084"/>
                    <a:gd name="connsiteX64" fmla="*/ 954552 w 1110367"/>
                    <a:gd name="connsiteY64" fmla="*/ 44109 h 301084"/>
                    <a:gd name="connsiteX65" fmla="*/ 945922 w 1110367"/>
                    <a:gd name="connsiteY65" fmla="*/ 41712 h 301084"/>
                    <a:gd name="connsiteX66" fmla="*/ 939210 w 1110367"/>
                    <a:gd name="connsiteY66" fmla="*/ 39793 h 301084"/>
                    <a:gd name="connsiteX67" fmla="*/ 934896 w 1110367"/>
                    <a:gd name="connsiteY67" fmla="*/ 38835 h 301084"/>
                    <a:gd name="connsiteX68" fmla="*/ 929142 w 1110367"/>
                    <a:gd name="connsiteY68" fmla="*/ 37396 h 301084"/>
                    <a:gd name="connsiteX69" fmla="*/ 922910 w 1110367"/>
                    <a:gd name="connsiteY69" fmla="*/ 35958 h 301084"/>
                    <a:gd name="connsiteX70" fmla="*/ 911403 w 1110367"/>
                    <a:gd name="connsiteY70" fmla="*/ 33082 h 301084"/>
                    <a:gd name="connsiteX71" fmla="*/ 905650 w 1110367"/>
                    <a:gd name="connsiteY71" fmla="*/ 31643 h 301084"/>
                    <a:gd name="connsiteX72" fmla="*/ 904211 w 1110367"/>
                    <a:gd name="connsiteY72" fmla="*/ 31163 h 301084"/>
                    <a:gd name="connsiteX73" fmla="*/ 887431 w 1110367"/>
                    <a:gd name="connsiteY73" fmla="*/ 27807 h 301084"/>
                    <a:gd name="connsiteX74" fmla="*/ 885993 w 1110367"/>
                    <a:gd name="connsiteY74" fmla="*/ 27329 h 301084"/>
                    <a:gd name="connsiteX75" fmla="*/ 870172 w 1110367"/>
                    <a:gd name="connsiteY75" fmla="*/ 24452 h 301084"/>
                    <a:gd name="connsiteX76" fmla="*/ 866337 w 1110367"/>
                    <a:gd name="connsiteY76" fmla="*/ 23972 h 301084"/>
                    <a:gd name="connsiteX77" fmla="*/ 849076 w 1110367"/>
                    <a:gd name="connsiteY77" fmla="*/ 21096 h 301084"/>
                    <a:gd name="connsiteX78" fmla="*/ 843324 w 1110367"/>
                    <a:gd name="connsiteY78" fmla="*/ 20137 h 301084"/>
                    <a:gd name="connsiteX79" fmla="*/ 832776 w 1110367"/>
                    <a:gd name="connsiteY79" fmla="*/ 18699 h 301084"/>
                    <a:gd name="connsiteX80" fmla="*/ 831338 w 1110367"/>
                    <a:gd name="connsiteY80" fmla="*/ 18699 h 301084"/>
                    <a:gd name="connsiteX81" fmla="*/ 813599 w 1110367"/>
                    <a:gd name="connsiteY81" fmla="*/ 16301 h 301084"/>
                    <a:gd name="connsiteX82" fmla="*/ 811202 w 1110367"/>
                    <a:gd name="connsiteY82" fmla="*/ 15822 h 301084"/>
                    <a:gd name="connsiteX83" fmla="*/ 790586 w 1110367"/>
                    <a:gd name="connsiteY83" fmla="*/ 13424 h 301084"/>
                    <a:gd name="connsiteX84" fmla="*/ 789627 w 1110367"/>
                    <a:gd name="connsiteY84" fmla="*/ 13424 h 301084"/>
                    <a:gd name="connsiteX85" fmla="*/ 785791 w 1110367"/>
                    <a:gd name="connsiteY85" fmla="*/ 12946 h 301084"/>
                    <a:gd name="connsiteX86" fmla="*/ 767573 w 1110367"/>
                    <a:gd name="connsiteY86" fmla="*/ 11027 h 301084"/>
                    <a:gd name="connsiteX87" fmla="*/ 759903 w 1110367"/>
                    <a:gd name="connsiteY87" fmla="*/ 10069 h 301084"/>
                    <a:gd name="connsiteX88" fmla="*/ 743601 w 1110367"/>
                    <a:gd name="connsiteY88" fmla="*/ 8630 h 301084"/>
                    <a:gd name="connsiteX89" fmla="*/ 738807 w 1110367"/>
                    <a:gd name="connsiteY89" fmla="*/ 8151 h 301084"/>
                    <a:gd name="connsiteX90" fmla="*/ 736410 w 1110367"/>
                    <a:gd name="connsiteY90" fmla="*/ 8151 h 301084"/>
                    <a:gd name="connsiteX91" fmla="*/ 706205 w 1110367"/>
                    <a:gd name="connsiteY91" fmla="*/ 5754 h 301084"/>
                    <a:gd name="connsiteX92" fmla="*/ 700452 w 1110367"/>
                    <a:gd name="connsiteY92" fmla="*/ 5274 h 301084"/>
                    <a:gd name="connsiteX93" fmla="*/ 668810 w 1110367"/>
                    <a:gd name="connsiteY93" fmla="*/ 3357 h 301084"/>
                    <a:gd name="connsiteX94" fmla="*/ 668330 w 1110367"/>
                    <a:gd name="connsiteY94" fmla="*/ 3357 h 301084"/>
                    <a:gd name="connsiteX95" fmla="*/ 665453 w 1110367"/>
                    <a:gd name="connsiteY95" fmla="*/ 3357 h 301084"/>
                    <a:gd name="connsiteX96" fmla="*/ 642441 w 1110367"/>
                    <a:gd name="connsiteY96" fmla="*/ 2397 h 301084"/>
                    <a:gd name="connsiteX97" fmla="*/ 634770 w 1110367"/>
                    <a:gd name="connsiteY97" fmla="*/ 1918 h 301084"/>
                    <a:gd name="connsiteX98" fmla="*/ 612715 w 1110367"/>
                    <a:gd name="connsiteY98" fmla="*/ 960 h 301084"/>
                    <a:gd name="connsiteX99" fmla="*/ 607921 w 1110367"/>
                    <a:gd name="connsiteY99" fmla="*/ 960 h 301084"/>
                    <a:gd name="connsiteX100" fmla="*/ 581552 w 1110367"/>
                    <a:gd name="connsiteY100" fmla="*/ 480 h 301084"/>
                    <a:gd name="connsiteX101" fmla="*/ 574841 w 1110367"/>
                    <a:gd name="connsiteY101" fmla="*/ 480 h 301084"/>
                    <a:gd name="connsiteX102" fmla="*/ 554225 w 1110367"/>
                    <a:gd name="connsiteY102" fmla="*/ 0 h 301084"/>
                    <a:gd name="connsiteX103" fmla="*/ 547033 w 1110367"/>
                    <a:gd name="connsiteY103" fmla="*/ 0 h 301084"/>
                    <a:gd name="connsiteX104" fmla="*/ 542719 w 1110367"/>
                    <a:gd name="connsiteY104" fmla="*/ 0 h 301084"/>
                    <a:gd name="connsiteX105" fmla="*/ 542719 w 1110367"/>
                    <a:gd name="connsiteY105" fmla="*/ 0 h 301084"/>
                    <a:gd name="connsiteX106" fmla="*/ 542719 w 1110367"/>
                    <a:gd name="connsiteY106" fmla="*/ 0 h 301084"/>
                    <a:gd name="connsiteX107" fmla="*/ 542719 w 1110367"/>
                    <a:gd name="connsiteY107" fmla="*/ 0 h 301084"/>
                    <a:gd name="connsiteX108" fmla="*/ 526417 w 1110367"/>
                    <a:gd name="connsiteY108" fmla="*/ 0 h 301084"/>
                    <a:gd name="connsiteX109" fmla="*/ 519226 w 1110367"/>
                    <a:gd name="connsiteY109" fmla="*/ 0 h 301084"/>
                    <a:gd name="connsiteX110" fmla="*/ 491898 w 1110367"/>
                    <a:gd name="connsiteY110" fmla="*/ 480 h 301084"/>
                    <a:gd name="connsiteX111" fmla="*/ 485665 w 1110367"/>
                    <a:gd name="connsiteY111" fmla="*/ 480 h 301084"/>
                    <a:gd name="connsiteX112" fmla="*/ 464571 w 1110367"/>
                    <a:gd name="connsiteY112" fmla="*/ 960 h 301084"/>
                    <a:gd name="connsiteX113" fmla="*/ 454982 w 1110367"/>
                    <a:gd name="connsiteY113" fmla="*/ 1439 h 301084"/>
                    <a:gd name="connsiteX114" fmla="*/ 437243 w 1110367"/>
                    <a:gd name="connsiteY114" fmla="*/ 1918 h 301084"/>
                    <a:gd name="connsiteX115" fmla="*/ 432449 w 1110367"/>
                    <a:gd name="connsiteY115" fmla="*/ 1918 h 301084"/>
                    <a:gd name="connsiteX116" fmla="*/ 428133 w 1110367"/>
                    <a:gd name="connsiteY116" fmla="*/ 1918 h 301084"/>
                    <a:gd name="connsiteX117" fmla="*/ 398889 w 1110367"/>
                    <a:gd name="connsiteY117" fmla="*/ 3357 h 301084"/>
                    <a:gd name="connsiteX118" fmla="*/ 396012 w 1110367"/>
                    <a:gd name="connsiteY118" fmla="*/ 3357 h 301084"/>
                    <a:gd name="connsiteX119" fmla="*/ 365328 w 1110367"/>
                    <a:gd name="connsiteY119" fmla="*/ 5274 h 301084"/>
                    <a:gd name="connsiteX120" fmla="*/ 361972 w 1110367"/>
                    <a:gd name="connsiteY120" fmla="*/ 5274 h 301084"/>
                    <a:gd name="connsiteX121" fmla="*/ 356218 w 1110367"/>
                    <a:gd name="connsiteY121" fmla="*/ 5754 h 301084"/>
                    <a:gd name="connsiteX122" fmla="*/ 341835 w 1110367"/>
                    <a:gd name="connsiteY122" fmla="*/ 6713 h 301084"/>
                    <a:gd name="connsiteX123" fmla="*/ 331768 w 1110367"/>
                    <a:gd name="connsiteY123" fmla="*/ 7671 h 301084"/>
                    <a:gd name="connsiteX124" fmla="*/ 317864 w 1110367"/>
                    <a:gd name="connsiteY124" fmla="*/ 9110 h 301084"/>
                    <a:gd name="connsiteX125" fmla="*/ 311632 w 1110367"/>
                    <a:gd name="connsiteY125" fmla="*/ 9589 h 301084"/>
                    <a:gd name="connsiteX126" fmla="*/ 307796 w 1110367"/>
                    <a:gd name="connsiteY126" fmla="*/ 10069 h 301084"/>
                    <a:gd name="connsiteX127" fmla="*/ 297728 w 1110367"/>
                    <a:gd name="connsiteY127" fmla="*/ 11027 h 301084"/>
                    <a:gd name="connsiteX128" fmla="*/ 286700 w 1110367"/>
                    <a:gd name="connsiteY128" fmla="*/ 12466 h 301084"/>
                    <a:gd name="connsiteX129" fmla="*/ 276633 w 1110367"/>
                    <a:gd name="connsiteY129" fmla="*/ 13904 h 301084"/>
                    <a:gd name="connsiteX130" fmla="*/ 269920 w 1110367"/>
                    <a:gd name="connsiteY130" fmla="*/ 14863 h 301084"/>
                    <a:gd name="connsiteX131" fmla="*/ 265606 w 1110367"/>
                    <a:gd name="connsiteY131" fmla="*/ 15343 h 301084"/>
                    <a:gd name="connsiteX132" fmla="*/ 257456 w 1110367"/>
                    <a:gd name="connsiteY132" fmla="*/ 16301 h 301084"/>
                    <a:gd name="connsiteX133" fmla="*/ 245949 w 1110367"/>
                    <a:gd name="connsiteY133" fmla="*/ 17740 h 301084"/>
                    <a:gd name="connsiteX134" fmla="*/ 238278 w 1110367"/>
                    <a:gd name="connsiteY134" fmla="*/ 19177 h 301084"/>
                    <a:gd name="connsiteX135" fmla="*/ 233963 w 1110367"/>
                    <a:gd name="connsiteY135" fmla="*/ 19657 h 301084"/>
                    <a:gd name="connsiteX136" fmla="*/ 227251 w 1110367"/>
                    <a:gd name="connsiteY136" fmla="*/ 20616 h 301084"/>
                    <a:gd name="connsiteX137" fmla="*/ 220540 w 1110367"/>
                    <a:gd name="connsiteY137" fmla="*/ 22054 h 301084"/>
                    <a:gd name="connsiteX138" fmla="*/ 209032 w 1110367"/>
                    <a:gd name="connsiteY138" fmla="*/ 24452 h 301084"/>
                    <a:gd name="connsiteX139" fmla="*/ 203279 w 1110367"/>
                    <a:gd name="connsiteY139" fmla="*/ 25410 h 301084"/>
                    <a:gd name="connsiteX140" fmla="*/ 201841 w 1110367"/>
                    <a:gd name="connsiteY140" fmla="*/ 25890 h 301084"/>
                    <a:gd name="connsiteX141" fmla="*/ 186499 w 1110367"/>
                    <a:gd name="connsiteY141" fmla="*/ 29246 h 301084"/>
                    <a:gd name="connsiteX142" fmla="*/ 172116 w 1110367"/>
                    <a:gd name="connsiteY142" fmla="*/ 32602 h 301084"/>
                    <a:gd name="connsiteX143" fmla="*/ 171636 w 1110367"/>
                    <a:gd name="connsiteY143" fmla="*/ 32602 h 301084"/>
                    <a:gd name="connsiteX144" fmla="*/ 168281 w 1110367"/>
                    <a:gd name="connsiteY144" fmla="*/ 33560 h 301084"/>
                    <a:gd name="connsiteX145" fmla="*/ 158692 w 1110367"/>
                    <a:gd name="connsiteY145" fmla="*/ 35958 h 301084"/>
                    <a:gd name="connsiteX146" fmla="*/ 153898 w 1110367"/>
                    <a:gd name="connsiteY146" fmla="*/ 37396 h 301084"/>
                    <a:gd name="connsiteX147" fmla="*/ 146227 w 1110367"/>
                    <a:gd name="connsiteY147" fmla="*/ 39793 h 301084"/>
                    <a:gd name="connsiteX148" fmla="*/ 144309 w 1110367"/>
                    <a:gd name="connsiteY148" fmla="*/ 40273 h 301084"/>
                    <a:gd name="connsiteX149" fmla="*/ 141912 w 1110367"/>
                    <a:gd name="connsiteY149" fmla="*/ 41232 h 301084"/>
                    <a:gd name="connsiteX150" fmla="*/ 133282 w 1110367"/>
                    <a:gd name="connsiteY150" fmla="*/ 44109 h 301084"/>
                    <a:gd name="connsiteX151" fmla="*/ 129447 w 1110367"/>
                    <a:gd name="connsiteY151" fmla="*/ 45546 h 301084"/>
                    <a:gd name="connsiteX152" fmla="*/ 120337 w 1110367"/>
                    <a:gd name="connsiteY152" fmla="*/ 48903 h 301084"/>
                    <a:gd name="connsiteX153" fmla="*/ 118899 w 1110367"/>
                    <a:gd name="connsiteY153" fmla="*/ 49382 h 301084"/>
                    <a:gd name="connsiteX154" fmla="*/ 118420 w 1110367"/>
                    <a:gd name="connsiteY154" fmla="*/ 49382 h 301084"/>
                    <a:gd name="connsiteX155" fmla="*/ 116981 w 1110367"/>
                    <a:gd name="connsiteY155" fmla="*/ 49862 h 301084"/>
                    <a:gd name="connsiteX156" fmla="*/ 110748 w 1110367"/>
                    <a:gd name="connsiteY156" fmla="*/ 52738 h 301084"/>
                    <a:gd name="connsiteX157" fmla="*/ 108351 w 1110367"/>
                    <a:gd name="connsiteY157" fmla="*/ 53698 h 301084"/>
                    <a:gd name="connsiteX158" fmla="*/ 103557 w 1110367"/>
                    <a:gd name="connsiteY158" fmla="*/ 56095 h 301084"/>
                    <a:gd name="connsiteX159" fmla="*/ 101640 w 1110367"/>
                    <a:gd name="connsiteY159" fmla="*/ 57053 h 301084"/>
                    <a:gd name="connsiteX160" fmla="*/ 96845 w 1110367"/>
                    <a:gd name="connsiteY160" fmla="*/ 59929 h 301084"/>
                    <a:gd name="connsiteX161" fmla="*/ 95407 w 1110367"/>
                    <a:gd name="connsiteY161" fmla="*/ 60889 h 301084"/>
                    <a:gd name="connsiteX162" fmla="*/ 94927 w 1110367"/>
                    <a:gd name="connsiteY162" fmla="*/ 60889 h 301084"/>
                    <a:gd name="connsiteX163" fmla="*/ 90133 w 1110367"/>
                    <a:gd name="connsiteY163" fmla="*/ 64245 h 301084"/>
                    <a:gd name="connsiteX164" fmla="*/ 89174 w 1110367"/>
                    <a:gd name="connsiteY164" fmla="*/ 65203 h 301084"/>
                    <a:gd name="connsiteX165" fmla="*/ 85338 w 1110367"/>
                    <a:gd name="connsiteY165" fmla="*/ 68081 h 301084"/>
                    <a:gd name="connsiteX166" fmla="*/ 83901 w 1110367"/>
                    <a:gd name="connsiteY166" fmla="*/ 69518 h 301084"/>
                    <a:gd name="connsiteX167" fmla="*/ 81504 w 1110367"/>
                    <a:gd name="connsiteY167" fmla="*/ 71915 h 301084"/>
                    <a:gd name="connsiteX168" fmla="*/ 80065 w 1110367"/>
                    <a:gd name="connsiteY168" fmla="*/ 73354 h 301084"/>
                    <a:gd name="connsiteX169" fmla="*/ 78147 w 1110367"/>
                    <a:gd name="connsiteY169" fmla="*/ 75751 h 301084"/>
                    <a:gd name="connsiteX170" fmla="*/ 77188 w 1110367"/>
                    <a:gd name="connsiteY170" fmla="*/ 77189 h 301084"/>
                    <a:gd name="connsiteX171" fmla="*/ 75750 w 1110367"/>
                    <a:gd name="connsiteY171" fmla="*/ 79586 h 301084"/>
                    <a:gd name="connsiteX172" fmla="*/ 75271 w 1110367"/>
                    <a:gd name="connsiteY172" fmla="*/ 81025 h 301084"/>
                    <a:gd name="connsiteX173" fmla="*/ 74312 w 1110367"/>
                    <a:gd name="connsiteY173" fmla="*/ 83422 h 301084"/>
                    <a:gd name="connsiteX174" fmla="*/ 73832 w 1110367"/>
                    <a:gd name="connsiteY174" fmla="*/ 84381 h 301084"/>
                    <a:gd name="connsiteX175" fmla="*/ 73352 w 1110367"/>
                    <a:gd name="connsiteY175" fmla="*/ 88217 h 301084"/>
                    <a:gd name="connsiteX176" fmla="*/ 73352 w 1110367"/>
                    <a:gd name="connsiteY176" fmla="*/ 88217 h 301084"/>
                    <a:gd name="connsiteX177" fmla="*/ 72394 w 1110367"/>
                    <a:gd name="connsiteY177" fmla="*/ 112667 h 301084"/>
                    <a:gd name="connsiteX178" fmla="*/ 71435 w 1110367"/>
                    <a:gd name="connsiteY178" fmla="*/ 140954 h 301084"/>
                    <a:gd name="connsiteX179" fmla="*/ 70477 w 1110367"/>
                    <a:gd name="connsiteY179" fmla="*/ 140474 h 301084"/>
                    <a:gd name="connsiteX180" fmla="*/ 63285 w 1110367"/>
                    <a:gd name="connsiteY180" fmla="*/ 137598 h 301084"/>
                    <a:gd name="connsiteX181" fmla="*/ 52258 w 1110367"/>
                    <a:gd name="connsiteY181" fmla="*/ 133283 h 301084"/>
                    <a:gd name="connsiteX182" fmla="*/ 51778 w 1110367"/>
                    <a:gd name="connsiteY182" fmla="*/ 132804 h 301084"/>
                    <a:gd name="connsiteX183" fmla="*/ 41711 w 1110367"/>
                    <a:gd name="connsiteY183" fmla="*/ 128010 h 301084"/>
                    <a:gd name="connsiteX184" fmla="*/ 39792 w 1110367"/>
                    <a:gd name="connsiteY184" fmla="*/ 127050 h 301084"/>
                    <a:gd name="connsiteX185" fmla="*/ 31163 w 1110367"/>
                    <a:gd name="connsiteY185" fmla="*/ 122256 h 301084"/>
                    <a:gd name="connsiteX186" fmla="*/ 29245 w 1110367"/>
                    <a:gd name="connsiteY186" fmla="*/ 120818 h 301084"/>
                    <a:gd name="connsiteX187" fmla="*/ 23492 w 1110367"/>
                    <a:gd name="connsiteY187" fmla="*/ 116983 h 301084"/>
                    <a:gd name="connsiteX188" fmla="*/ 21095 w 1110367"/>
                    <a:gd name="connsiteY188" fmla="*/ 115064 h 301084"/>
                    <a:gd name="connsiteX189" fmla="*/ 16300 w 1110367"/>
                    <a:gd name="connsiteY189" fmla="*/ 111230 h 301084"/>
                    <a:gd name="connsiteX190" fmla="*/ 14862 w 1110367"/>
                    <a:gd name="connsiteY190" fmla="*/ 109791 h 301084"/>
                    <a:gd name="connsiteX191" fmla="*/ 10067 w 1110367"/>
                    <a:gd name="connsiteY191" fmla="*/ 104517 h 301084"/>
                    <a:gd name="connsiteX192" fmla="*/ 9589 w 1110367"/>
                    <a:gd name="connsiteY192" fmla="*/ 103558 h 301084"/>
                    <a:gd name="connsiteX193" fmla="*/ 6712 w 1110367"/>
                    <a:gd name="connsiteY193" fmla="*/ 99244 h 301084"/>
                    <a:gd name="connsiteX194" fmla="*/ 5753 w 1110367"/>
                    <a:gd name="connsiteY194" fmla="*/ 97325 h 301084"/>
                    <a:gd name="connsiteX195" fmla="*/ 4314 w 1110367"/>
                    <a:gd name="connsiteY195" fmla="*/ 93490 h 301084"/>
                    <a:gd name="connsiteX196" fmla="*/ 3835 w 1110367"/>
                    <a:gd name="connsiteY196" fmla="*/ 92052 h 301084"/>
                    <a:gd name="connsiteX197" fmla="*/ 3356 w 1110367"/>
                    <a:gd name="connsiteY197" fmla="*/ 86778 h 301084"/>
                    <a:gd name="connsiteX198" fmla="*/ 0 w 1110367"/>
                    <a:gd name="connsiteY198" fmla="*/ 185062 h 301084"/>
                    <a:gd name="connsiteX199" fmla="*/ 479 w 1110367"/>
                    <a:gd name="connsiteY199" fmla="*/ 190336 h 301084"/>
                    <a:gd name="connsiteX200" fmla="*/ 959 w 1110367"/>
                    <a:gd name="connsiteY200" fmla="*/ 191774 h 301084"/>
                    <a:gd name="connsiteX201" fmla="*/ 2397 w 1110367"/>
                    <a:gd name="connsiteY201" fmla="*/ 195609 h 301084"/>
                    <a:gd name="connsiteX202" fmla="*/ 3356 w 1110367"/>
                    <a:gd name="connsiteY202" fmla="*/ 197528 h 301084"/>
                    <a:gd name="connsiteX203" fmla="*/ 6232 w 1110367"/>
                    <a:gd name="connsiteY203" fmla="*/ 201842 h 301084"/>
                    <a:gd name="connsiteX204" fmla="*/ 6712 w 1110367"/>
                    <a:gd name="connsiteY204" fmla="*/ 202801 h 301084"/>
                    <a:gd name="connsiteX205" fmla="*/ 11506 w 1110367"/>
                    <a:gd name="connsiteY205" fmla="*/ 208075 h 301084"/>
                    <a:gd name="connsiteX206" fmla="*/ 12944 w 1110367"/>
                    <a:gd name="connsiteY206" fmla="*/ 209513 h 301084"/>
                    <a:gd name="connsiteX207" fmla="*/ 17739 w 1110367"/>
                    <a:gd name="connsiteY207" fmla="*/ 213348 h 301084"/>
                    <a:gd name="connsiteX208" fmla="*/ 20136 w 1110367"/>
                    <a:gd name="connsiteY208" fmla="*/ 215266 h 301084"/>
                    <a:gd name="connsiteX209" fmla="*/ 25889 w 1110367"/>
                    <a:gd name="connsiteY209" fmla="*/ 219102 h 301084"/>
                    <a:gd name="connsiteX210" fmla="*/ 27806 w 1110367"/>
                    <a:gd name="connsiteY210" fmla="*/ 220540 h 301084"/>
                    <a:gd name="connsiteX211" fmla="*/ 28766 w 1110367"/>
                    <a:gd name="connsiteY211" fmla="*/ 221019 h 301084"/>
                    <a:gd name="connsiteX212" fmla="*/ 36916 w 1110367"/>
                    <a:gd name="connsiteY212" fmla="*/ 225334 h 301084"/>
                    <a:gd name="connsiteX213" fmla="*/ 38833 w 1110367"/>
                    <a:gd name="connsiteY213" fmla="*/ 226294 h 301084"/>
                    <a:gd name="connsiteX214" fmla="*/ 48902 w 1110367"/>
                    <a:gd name="connsiteY214" fmla="*/ 231088 h 301084"/>
                    <a:gd name="connsiteX215" fmla="*/ 49381 w 1110367"/>
                    <a:gd name="connsiteY215" fmla="*/ 231567 h 301084"/>
                    <a:gd name="connsiteX216" fmla="*/ 57532 w 1110367"/>
                    <a:gd name="connsiteY216" fmla="*/ 234923 h 301084"/>
                    <a:gd name="connsiteX217" fmla="*/ 59929 w 1110367"/>
                    <a:gd name="connsiteY217" fmla="*/ 235882 h 301084"/>
                    <a:gd name="connsiteX218" fmla="*/ 67121 w 1110367"/>
                    <a:gd name="connsiteY218" fmla="*/ 238758 h 301084"/>
                    <a:gd name="connsiteX219" fmla="*/ 74312 w 1110367"/>
                    <a:gd name="connsiteY219" fmla="*/ 241635 h 301084"/>
                    <a:gd name="connsiteX220" fmla="*/ 82462 w 1110367"/>
                    <a:gd name="connsiteY220" fmla="*/ 244511 h 301084"/>
                    <a:gd name="connsiteX221" fmla="*/ 87735 w 1110367"/>
                    <a:gd name="connsiteY221" fmla="*/ 246430 h 301084"/>
                    <a:gd name="connsiteX222" fmla="*/ 90613 w 1110367"/>
                    <a:gd name="connsiteY222" fmla="*/ 247388 h 301084"/>
                    <a:gd name="connsiteX223" fmla="*/ 97324 w 1110367"/>
                    <a:gd name="connsiteY223" fmla="*/ 249306 h 301084"/>
                    <a:gd name="connsiteX224" fmla="*/ 107393 w 1110367"/>
                    <a:gd name="connsiteY224" fmla="*/ 252183 h 301084"/>
                    <a:gd name="connsiteX225" fmla="*/ 115064 w 1110367"/>
                    <a:gd name="connsiteY225" fmla="*/ 254100 h 301084"/>
                    <a:gd name="connsiteX226" fmla="*/ 119858 w 1110367"/>
                    <a:gd name="connsiteY226" fmla="*/ 255538 h 301084"/>
                    <a:gd name="connsiteX227" fmla="*/ 126090 w 1110367"/>
                    <a:gd name="connsiteY227" fmla="*/ 256977 h 301084"/>
                    <a:gd name="connsiteX228" fmla="*/ 133282 w 1110367"/>
                    <a:gd name="connsiteY228" fmla="*/ 258894 h 301084"/>
                    <a:gd name="connsiteX229" fmla="*/ 146706 w 1110367"/>
                    <a:gd name="connsiteY229" fmla="*/ 261771 h 301084"/>
                    <a:gd name="connsiteX230" fmla="*/ 152939 w 1110367"/>
                    <a:gd name="connsiteY230" fmla="*/ 263210 h 301084"/>
                    <a:gd name="connsiteX231" fmla="*/ 154856 w 1110367"/>
                    <a:gd name="connsiteY231" fmla="*/ 263689 h 301084"/>
                    <a:gd name="connsiteX232" fmla="*/ 174034 w 1110367"/>
                    <a:gd name="connsiteY232" fmla="*/ 267524 h 301084"/>
                    <a:gd name="connsiteX233" fmla="*/ 175472 w 1110367"/>
                    <a:gd name="connsiteY233" fmla="*/ 268004 h 301084"/>
                    <a:gd name="connsiteX234" fmla="*/ 193691 w 1110367"/>
                    <a:gd name="connsiteY234" fmla="*/ 271360 h 301084"/>
                    <a:gd name="connsiteX235" fmla="*/ 198005 w 1110367"/>
                    <a:gd name="connsiteY235" fmla="*/ 272319 h 301084"/>
                    <a:gd name="connsiteX236" fmla="*/ 219101 w 1110367"/>
                    <a:gd name="connsiteY236" fmla="*/ 275674 h 301084"/>
                    <a:gd name="connsiteX237" fmla="*/ 225813 w 1110367"/>
                    <a:gd name="connsiteY237" fmla="*/ 276634 h 301084"/>
                    <a:gd name="connsiteX238" fmla="*/ 236840 w 1110367"/>
                    <a:gd name="connsiteY238" fmla="*/ 278072 h 301084"/>
                    <a:gd name="connsiteX239" fmla="*/ 240196 w 1110367"/>
                    <a:gd name="connsiteY239" fmla="*/ 278551 h 301084"/>
                    <a:gd name="connsiteX240" fmla="*/ 253140 w 1110367"/>
                    <a:gd name="connsiteY240" fmla="*/ 280469 h 301084"/>
                    <a:gd name="connsiteX241" fmla="*/ 264167 w 1110367"/>
                    <a:gd name="connsiteY241" fmla="*/ 281907 h 301084"/>
                    <a:gd name="connsiteX242" fmla="*/ 277592 w 1110367"/>
                    <a:gd name="connsiteY242" fmla="*/ 283346 h 301084"/>
                    <a:gd name="connsiteX243" fmla="*/ 286222 w 1110367"/>
                    <a:gd name="connsiteY243" fmla="*/ 284304 h 301084"/>
                    <a:gd name="connsiteX244" fmla="*/ 288619 w 1110367"/>
                    <a:gd name="connsiteY244" fmla="*/ 284784 h 301084"/>
                    <a:gd name="connsiteX245" fmla="*/ 312111 w 1110367"/>
                    <a:gd name="connsiteY245" fmla="*/ 287182 h 301084"/>
                    <a:gd name="connsiteX246" fmla="*/ 315466 w 1110367"/>
                    <a:gd name="connsiteY246" fmla="*/ 287660 h 301084"/>
                    <a:gd name="connsiteX247" fmla="*/ 342795 w 1110367"/>
                    <a:gd name="connsiteY247" fmla="*/ 290537 h 301084"/>
                    <a:gd name="connsiteX248" fmla="*/ 344233 w 1110367"/>
                    <a:gd name="connsiteY248" fmla="*/ 290537 h 301084"/>
                    <a:gd name="connsiteX249" fmla="*/ 348068 w 1110367"/>
                    <a:gd name="connsiteY249" fmla="*/ 291017 h 301084"/>
                    <a:gd name="connsiteX250" fmla="*/ 379711 w 1110367"/>
                    <a:gd name="connsiteY250" fmla="*/ 293414 h 301084"/>
                    <a:gd name="connsiteX251" fmla="*/ 386903 w 1110367"/>
                    <a:gd name="connsiteY251" fmla="*/ 293893 h 301084"/>
                    <a:gd name="connsiteX252" fmla="*/ 422380 w 1110367"/>
                    <a:gd name="connsiteY252" fmla="*/ 296290 h 301084"/>
                    <a:gd name="connsiteX253" fmla="*/ 424778 w 1110367"/>
                    <a:gd name="connsiteY253" fmla="*/ 296290 h 301084"/>
                    <a:gd name="connsiteX254" fmla="*/ 431010 w 1110367"/>
                    <a:gd name="connsiteY254" fmla="*/ 296770 h 301084"/>
                    <a:gd name="connsiteX255" fmla="*/ 453065 w 1110367"/>
                    <a:gd name="connsiteY255" fmla="*/ 297729 h 301084"/>
                    <a:gd name="connsiteX256" fmla="*/ 463132 w 1110367"/>
                    <a:gd name="connsiteY256" fmla="*/ 298209 h 301084"/>
                    <a:gd name="connsiteX257" fmla="*/ 486625 w 1110367"/>
                    <a:gd name="connsiteY257" fmla="*/ 299167 h 301084"/>
                    <a:gd name="connsiteX258" fmla="*/ 493817 w 1110367"/>
                    <a:gd name="connsiteY258" fmla="*/ 299646 h 301084"/>
                    <a:gd name="connsiteX259" fmla="*/ 524500 w 1110367"/>
                    <a:gd name="connsiteY259" fmla="*/ 300606 h 301084"/>
                    <a:gd name="connsiteX260" fmla="*/ 531692 w 1110367"/>
                    <a:gd name="connsiteY260" fmla="*/ 300606 h 301084"/>
                    <a:gd name="connsiteX261" fmla="*/ 555663 w 1110367"/>
                    <a:gd name="connsiteY261" fmla="*/ 301085 h 301084"/>
                    <a:gd name="connsiteX262" fmla="*/ 565732 w 1110367"/>
                    <a:gd name="connsiteY262" fmla="*/ 301085 h 301084"/>
                    <a:gd name="connsiteX263" fmla="*/ 587785 w 1110367"/>
                    <a:gd name="connsiteY263" fmla="*/ 301085 h 301084"/>
                    <a:gd name="connsiteX264" fmla="*/ 597374 w 1110367"/>
                    <a:gd name="connsiteY264" fmla="*/ 301085 h 301084"/>
                    <a:gd name="connsiteX265" fmla="*/ 626620 w 1110367"/>
                    <a:gd name="connsiteY265" fmla="*/ 300606 h 301084"/>
                    <a:gd name="connsiteX266" fmla="*/ 628058 w 1110367"/>
                    <a:gd name="connsiteY266" fmla="*/ 300606 h 301084"/>
                    <a:gd name="connsiteX267" fmla="*/ 658742 w 1110367"/>
                    <a:gd name="connsiteY267" fmla="*/ 300126 h 301084"/>
                    <a:gd name="connsiteX268" fmla="*/ 667850 w 1110367"/>
                    <a:gd name="connsiteY268" fmla="*/ 299646 h 301084"/>
                    <a:gd name="connsiteX269" fmla="*/ 689425 w 1110367"/>
                    <a:gd name="connsiteY269" fmla="*/ 298687 h 301084"/>
                    <a:gd name="connsiteX270" fmla="*/ 694699 w 1110367"/>
                    <a:gd name="connsiteY270" fmla="*/ 298687 h 301084"/>
                    <a:gd name="connsiteX271" fmla="*/ 698535 w 1110367"/>
                    <a:gd name="connsiteY271" fmla="*/ 298687 h 301084"/>
                    <a:gd name="connsiteX272" fmla="*/ 734012 w 1110367"/>
                    <a:gd name="connsiteY272" fmla="*/ 296770 h 301084"/>
                    <a:gd name="connsiteX273" fmla="*/ 738807 w 1110367"/>
                    <a:gd name="connsiteY273" fmla="*/ 296290 h 301084"/>
                    <a:gd name="connsiteX274" fmla="*/ 770929 w 1110367"/>
                    <a:gd name="connsiteY274" fmla="*/ 294373 h 301084"/>
                    <a:gd name="connsiteX275" fmla="*/ 775244 w 1110367"/>
                    <a:gd name="connsiteY275" fmla="*/ 293893 h 301084"/>
                    <a:gd name="connsiteX276" fmla="*/ 778120 w 1110367"/>
                    <a:gd name="connsiteY276" fmla="*/ 293893 h 301084"/>
                    <a:gd name="connsiteX277" fmla="*/ 801133 w 1110367"/>
                    <a:gd name="connsiteY277" fmla="*/ 291976 h 301084"/>
                    <a:gd name="connsiteX278" fmla="*/ 805449 w 1110367"/>
                    <a:gd name="connsiteY278" fmla="*/ 291496 h 301084"/>
                    <a:gd name="connsiteX279" fmla="*/ 831818 w 1110367"/>
                    <a:gd name="connsiteY279" fmla="*/ 289099 h 301084"/>
                    <a:gd name="connsiteX280" fmla="*/ 833735 w 1110367"/>
                    <a:gd name="connsiteY280" fmla="*/ 289099 h 301084"/>
                    <a:gd name="connsiteX281" fmla="*/ 841885 w 1110367"/>
                    <a:gd name="connsiteY281" fmla="*/ 288140 h 301084"/>
                    <a:gd name="connsiteX282" fmla="*/ 855309 w 1110367"/>
                    <a:gd name="connsiteY282" fmla="*/ 286702 h 301084"/>
                    <a:gd name="connsiteX283" fmla="*/ 865378 w 1110367"/>
                    <a:gd name="connsiteY283" fmla="*/ 285263 h 301084"/>
                    <a:gd name="connsiteX284" fmla="*/ 878322 w 1110367"/>
                    <a:gd name="connsiteY284" fmla="*/ 283826 h 301084"/>
                    <a:gd name="connsiteX285" fmla="*/ 881198 w 1110367"/>
                    <a:gd name="connsiteY285" fmla="*/ 283346 h 301084"/>
                    <a:gd name="connsiteX286" fmla="*/ 889828 w 1110367"/>
                    <a:gd name="connsiteY286" fmla="*/ 281907 h 301084"/>
                    <a:gd name="connsiteX287" fmla="*/ 899897 w 1110367"/>
                    <a:gd name="connsiteY287" fmla="*/ 280469 h 301084"/>
                    <a:gd name="connsiteX288" fmla="*/ 911403 w 1110367"/>
                    <a:gd name="connsiteY288" fmla="*/ 278551 h 301084"/>
                    <a:gd name="connsiteX289" fmla="*/ 920992 w 1110367"/>
                    <a:gd name="connsiteY289" fmla="*/ 277113 h 301084"/>
                    <a:gd name="connsiteX290" fmla="*/ 922910 w 1110367"/>
                    <a:gd name="connsiteY290" fmla="*/ 276634 h 301084"/>
                    <a:gd name="connsiteX291" fmla="*/ 932499 w 1110367"/>
                    <a:gd name="connsiteY291" fmla="*/ 274716 h 301084"/>
                    <a:gd name="connsiteX292" fmla="*/ 940649 w 1110367"/>
                    <a:gd name="connsiteY292" fmla="*/ 273277 h 301084"/>
                    <a:gd name="connsiteX293" fmla="*/ 953113 w 1110367"/>
                    <a:gd name="connsiteY293" fmla="*/ 270880 h 301084"/>
                    <a:gd name="connsiteX294" fmla="*/ 959826 w 1110367"/>
                    <a:gd name="connsiteY294" fmla="*/ 269443 h 301084"/>
                    <a:gd name="connsiteX295" fmla="*/ 960305 w 1110367"/>
                    <a:gd name="connsiteY295" fmla="*/ 269443 h 301084"/>
                    <a:gd name="connsiteX296" fmla="*/ 977565 w 1110367"/>
                    <a:gd name="connsiteY296" fmla="*/ 265607 h 301084"/>
                    <a:gd name="connsiteX297" fmla="*/ 993865 w 1110367"/>
                    <a:gd name="connsiteY297" fmla="*/ 261771 h 301084"/>
                    <a:gd name="connsiteX298" fmla="*/ 994345 w 1110367"/>
                    <a:gd name="connsiteY298" fmla="*/ 261771 h 301084"/>
                    <a:gd name="connsiteX299" fmla="*/ 998181 w 1110367"/>
                    <a:gd name="connsiteY299" fmla="*/ 260813 h 301084"/>
                    <a:gd name="connsiteX300" fmla="*/ 1009208 w 1110367"/>
                    <a:gd name="connsiteY300" fmla="*/ 257936 h 301084"/>
                    <a:gd name="connsiteX301" fmla="*/ 1014481 w 1110367"/>
                    <a:gd name="connsiteY301" fmla="*/ 256497 h 301084"/>
                    <a:gd name="connsiteX302" fmla="*/ 1023591 w 1110367"/>
                    <a:gd name="connsiteY302" fmla="*/ 254100 h 301084"/>
                    <a:gd name="connsiteX303" fmla="*/ 1025988 w 1110367"/>
                    <a:gd name="connsiteY303" fmla="*/ 253621 h 301084"/>
                    <a:gd name="connsiteX304" fmla="*/ 1028864 w 1110367"/>
                    <a:gd name="connsiteY304" fmla="*/ 252663 h 301084"/>
                    <a:gd name="connsiteX305" fmla="*/ 1038933 w 1110367"/>
                    <a:gd name="connsiteY305" fmla="*/ 249306 h 301084"/>
                    <a:gd name="connsiteX306" fmla="*/ 1043247 w 1110367"/>
                    <a:gd name="connsiteY306" fmla="*/ 247868 h 301084"/>
                    <a:gd name="connsiteX307" fmla="*/ 1053794 w 1110367"/>
                    <a:gd name="connsiteY307" fmla="*/ 244032 h 301084"/>
                    <a:gd name="connsiteX308" fmla="*/ 1055233 w 1110367"/>
                    <a:gd name="connsiteY308" fmla="*/ 243553 h 301084"/>
                    <a:gd name="connsiteX309" fmla="*/ 1055713 w 1110367"/>
                    <a:gd name="connsiteY309" fmla="*/ 243553 h 301084"/>
                    <a:gd name="connsiteX310" fmla="*/ 1057151 w 1110367"/>
                    <a:gd name="connsiteY310" fmla="*/ 243074 h 301084"/>
                    <a:gd name="connsiteX311" fmla="*/ 1064343 w 1110367"/>
                    <a:gd name="connsiteY311" fmla="*/ 240197 h 301084"/>
                    <a:gd name="connsiteX312" fmla="*/ 1067219 w 1110367"/>
                    <a:gd name="connsiteY312" fmla="*/ 238758 h 301084"/>
                    <a:gd name="connsiteX313" fmla="*/ 1072493 w 1110367"/>
                    <a:gd name="connsiteY313" fmla="*/ 235882 h 301084"/>
                    <a:gd name="connsiteX314" fmla="*/ 1074890 w 1110367"/>
                    <a:gd name="connsiteY314" fmla="*/ 234444 h 301084"/>
                    <a:gd name="connsiteX315" fmla="*/ 1080163 w 1110367"/>
                    <a:gd name="connsiteY315" fmla="*/ 231567 h 301084"/>
                    <a:gd name="connsiteX316" fmla="*/ 1081602 w 1110367"/>
                    <a:gd name="connsiteY316" fmla="*/ 230608 h 301084"/>
                    <a:gd name="connsiteX317" fmla="*/ 1082082 w 1110367"/>
                    <a:gd name="connsiteY317" fmla="*/ 230608 h 301084"/>
                    <a:gd name="connsiteX318" fmla="*/ 1087835 w 1110367"/>
                    <a:gd name="connsiteY318" fmla="*/ 226772 h 301084"/>
                    <a:gd name="connsiteX319" fmla="*/ 1088793 w 1110367"/>
                    <a:gd name="connsiteY319" fmla="*/ 225814 h 301084"/>
                    <a:gd name="connsiteX320" fmla="*/ 1093109 w 1110367"/>
                    <a:gd name="connsiteY320" fmla="*/ 222458 h 301084"/>
                    <a:gd name="connsiteX321" fmla="*/ 1095506 w 111036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2" y="217664"/>
                      </a:cubicBezTo>
                      <a:cubicBezTo>
                        <a:pt x="1098862" y="217184"/>
                        <a:pt x="1099341" y="216705"/>
                        <a:pt x="1099821" y="216225"/>
                      </a:cubicBezTo>
                      <a:cubicBezTo>
                        <a:pt x="1100779" y="215266"/>
                        <a:pt x="1101259" y="214308"/>
                        <a:pt x="1101738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6" y="211431"/>
                        <a:pt x="1103656" y="210472"/>
                        <a:pt x="1104135" y="209992"/>
                      </a:cubicBezTo>
                      <a:cubicBezTo>
                        <a:pt x="1104615" y="209513"/>
                        <a:pt x="1104615" y="209034"/>
                        <a:pt x="1105095" y="208554"/>
                      </a:cubicBezTo>
                      <a:cubicBezTo>
                        <a:pt x="1105574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2" y="204719"/>
                        <a:pt x="1106532" y="204239"/>
                      </a:cubicBezTo>
                      <a:cubicBezTo>
                        <a:pt x="1107012" y="202801"/>
                        <a:pt x="1107012" y="201362"/>
                        <a:pt x="1107012" y="199925"/>
                      </a:cubicBezTo>
                      <a:lnTo>
                        <a:pt x="1110368" y="101641"/>
                      </a:lnTo>
                      <a:cubicBezTo>
                        <a:pt x="1110368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09" y="106914"/>
                        <a:pt x="1109409" y="107394"/>
                      </a:cubicBezTo>
                      <a:cubicBezTo>
                        <a:pt x="1108929" y="108352"/>
                        <a:pt x="1108929" y="109311"/>
                        <a:pt x="1108451" y="110270"/>
                      </a:cubicBezTo>
                      <a:cubicBezTo>
                        <a:pt x="1108451" y="110750"/>
                        <a:pt x="1107971" y="111230"/>
                        <a:pt x="1107492" y="111708"/>
                      </a:cubicBezTo>
                      <a:cubicBezTo>
                        <a:pt x="1107012" y="112667"/>
                        <a:pt x="1106532" y="113627"/>
                        <a:pt x="1106053" y="114105"/>
                      </a:cubicBezTo>
                      <a:cubicBezTo>
                        <a:pt x="1105574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6" y="117941"/>
                      </a:cubicBezTo>
                      <a:cubicBezTo>
                        <a:pt x="1102698" y="118421"/>
                        <a:pt x="1102218" y="118900"/>
                        <a:pt x="1101738" y="119380"/>
                      </a:cubicBezTo>
                      <a:cubicBezTo>
                        <a:pt x="1100779" y="120338"/>
                        <a:pt x="1099821" y="121297"/>
                        <a:pt x="1098862" y="122256"/>
                      </a:cubicBezTo>
                      <a:cubicBezTo>
                        <a:pt x="1098382" y="122736"/>
                        <a:pt x="1097903" y="123215"/>
                        <a:pt x="1097423" y="123694"/>
                      </a:cubicBezTo>
                      <a:cubicBezTo>
                        <a:pt x="1095985" y="124653"/>
                        <a:pt x="1094546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49" y="128010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4"/>
                        <a:pt x="1084958" y="132804"/>
                        <a:pt x="1084479" y="133283"/>
                      </a:cubicBezTo>
                      <a:cubicBezTo>
                        <a:pt x="1082561" y="134241"/>
                        <a:pt x="1081123" y="135201"/>
                        <a:pt x="1079205" y="136160"/>
                      </a:cubicBezTo>
                      <a:cubicBezTo>
                        <a:pt x="1078246" y="136639"/>
                        <a:pt x="1077766" y="137119"/>
                        <a:pt x="1076808" y="137598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5" y="140954"/>
                        <a:pt x="1069616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90"/>
                      </a:cubicBezTo>
                      <a:cubicBezTo>
                        <a:pt x="1060986" y="144790"/>
                        <a:pt x="1060507" y="145269"/>
                        <a:pt x="1060027" y="145269"/>
                      </a:cubicBezTo>
                      <a:cubicBezTo>
                        <a:pt x="1059549" y="145749"/>
                        <a:pt x="1058589" y="145749"/>
                        <a:pt x="1058110" y="146227"/>
                      </a:cubicBezTo>
                      <a:cubicBezTo>
                        <a:pt x="1054754" y="147666"/>
                        <a:pt x="1051397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7" y="151502"/>
                      </a:cubicBezTo>
                      <a:cubicBezTo>
                        <a:pt x="1041809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1" y="94449"/>
                        <a:pt x="1039411" y="93969"/>
                      </a:cubicBezTo>
                      <a:cubicBezTo>
                        <a:pt x="1038933" y="93011"/>
                        <a:pt x="1038453" y="91572"/>
                        <a:pt x="1037974" y="90614"/>
                      </a:cubicBezTo>
                      <a:cubicBezTo>
                        <a:pt x="1037974" y="90134"/>
                        <a:pt x="1037494" y="89655"/>
                        <a:pt x="1037014" y="89175"/>
                      </a:cubicBezTo>
                      <a:cubicBezTo>
                        <a:pt x="1036536" y="87737"/>
                        <a:pt x="1035577" y="86778"/>
                        <a:pt x="1034617" y="85339"/>
                      </a:cubicBezTo>
                      <a:cubicBezTo>
                        <a:pt x="1034617" y="84861"/>
                        <a:pt x="1034138" y="84861"/>
                        <a:pt x="1034138" y="84381"/>
                      </a:cubicBezTo>
                      <a:cubicBezTo>
                        <a:pt x="1032700" y="82942"/>
                        <a:pt x="1031261" y="81504"/>
                        <a:pt x="1029823" y="79586"/>
                      </a:cubicBezTo>
                      <a:cubicBezTo>
                        <a:pt x="1029344" y="79107"/>
                        <a:pt x="1028864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0" y="74792"/>
                      </a:cubicBezTo>
                      <a:cubicBezTo>
                        <a:pt x="1023591" y="74312"/>
                        <a:pt x="1022631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8" y="69998"/>
                      </a:cubicBezTo>
                      <a:cubicBezTo>
                        <a:pt x="1016400" y="69518"/>
                        <a:pt x="1015440" y="69039"/>
                        <a:pt x="1014961" y="69039"/>
                      </a:cubicBezTo>
                      <a:cubicBezTo>
                        <a:pt x="1014961" y="69039"/>
                        <a:pt x="1014481" y="68559"/>
                        <a:pt x="1014481" y="68559"/>
                      </a:cubicBezTo>
                      <a:cubicBezTo>
                        <a:pt x="1014002" y="68081"/>
                        <a:pt x="1013043" y="67601"/>
                        <a:pt x="1012564" y="67601"/>
                      </a:cubicBezTo>
                      <a:cubicBezTo>
                        <a:pt x="1010167" y="66162"/>
                        <a:pt x="1007290" y="64724"/>
                        <a:pt x="1004892" y="63286"/>
                      </a:cubicBezTo>
                      <a:cubicBezTo>
                        <a:pt x="1003454" y="62806"/>
                        <a:pt x="1002017" y="61848"/>
                        <a:pt x="1001057" y="61368"/>
                      </a:cubicBezTo>
                      <a:cubicBezTo>
                        <a:pt x="998181" y="59929"/>
                        <a:pt x="995304" y="58971"/>
                        <a:pt x="992428" y="57532"/>
                      </a:cubicBezTo>
                      <a:cubicBezTo>
                        <a:pt x="991468" y="57053"/>
                        <a:pt x="990509" y="56573"/>
                        <a:pt x="989551" y="56573"/>
                      </a:cubicBezTo>
                      <a:cubicBezTo>
                        <a:pt x="989071" y="56095"/>
                        <a:pt x="988112" y="56095"/>
                        <a:pt x="987634" y="55615"/>
                      </a:cubicBezTo>
                      <a:cubicBezTo>
                        <a:pt x="985715" y="54656"/>
                        <a:pt x="983318" y="54176"/>
                        <a:pt x="981401" y="53218"/>
                      </a:cubicBezTo>
                      <a:cubicBezTo>
                        <a:pt x="979482" y="52259"/>
                        <a:pt x="977085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8" y="47943"/>
                        <a:pt x="965099" y="47465"/>
                        <a:pt x="963182" y="46985"/>
                      </a:cubicBezTo>
                      <a:cubicBezTo>
                        <a:pt x="962223" y="46506"/>
                        <a:pt x="961265" y="46506"/>
                        <a:pt x="960305" y="46026"/>
                      </a:cubicBezTo>
                      <a:cubicBezTo>
                        <a:pt x="958388" y="45546"/>
                        <a:pt x="956470" y="45067"/>
                        <a:pt x="954552" y="44109"/>
                      </a:cubicBezTo>
                      <a:cubicBezTo>
                        <a:pt x="951676" y="43149"/>
                        <a:pt x="948799" y="42670"/>
                        <a:pt x="945922" y="41712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2" y="39315"/>
                        <a:pt x="936333" y="38835"/>
                        <a:pt x="934896" y="38835"/>
                      </a:cubicBezTo>
                      <a:cubicBezTo>
                        <a:pt x="932977" y="38355"/>
                        <a:pt x="931060" y="37876"/>
                        <a:pt x="929142" y="37396"/>
                      </a:cubicBezTo>
                      <a:cubicBezTo>
                        <a:pt x="927224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3" y="33082"/>
                      </a:cubicBezTo>
                      <a:cubicBezTo>
                        <a:pt x="909486" y="32602"/>
                        <a:pt x="907567" y="32123"/>
                        <a:pt x="905650" y="31643"/>
                      </a:cubicBezTo>
                      <a:cubicBezTo>
                        <a:pt x="905170" y="31643"/>
                        <a:pt x="904691" y="31643"/>
                        <a:pt x="904211" y="31163"/>
                      </a:cubicBezTo>
                      <a:cubicBezTo>
                        <a:pt x="898938" y="30205"/>
                        <a:pt x="893184" y="28766"/>
                        <a:pt x="887431" y="27807"/>
                      </a:cubicBezTo>
                      <a:cubicBezTo>
                        <a:pt x="886952" y="27807"/>
                        <a:pt x="886473" y="27807"/>
                        <a:pt x="885993" y="27329"/>
                      </a:cubicBezTo>
                      <a:cubicBezTo>
                        <a:pt x="880720" y="26369"/>
                        <a:pt x="875445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29" y="22054"/>
                        <a:pt x="849076" y="21096"/>
                      </a:cubicBezTo>
                      <a:cubicBezTo>
                        <a:pt x="847159" y="20616"/>
                        <a:pt x="845241" y="20616"/>
                        <a:pt x="843324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6" y="18699"/>
                        <a:pt x="831818" y="18699"/>
                        <a:pt x="831338" y="18699"/>
                      </a:cubicBezTo>
                      <a:cubicBezTo>
                        <a:pt x="825585" y="17740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89" y="14863"/>
                        <a:pt x="797777" y="13904"/>
                        <a:pt x="790586" y="13424"/>
                      </a:cubicBezTo>
                      <a:cubicBezTo>
                        <a:pt x="790106" y="13424"/>
                        <a:pt x="790106" y="13424"/>
                        <a:pt x="789627" y="13424"/>
                      </a:cubicBezTo>
                      <a:cubicBezTo>
                        <a:pt x="788189" y="13424"/>
                        <a:pt x="787230" y="12946"/>
                        <a:pt x="785791" y="12946"/>
                      </a:cubicBezTo>
                      <a:cubicBezTo>
                        <a:pt x="779559" y="12466"/>
                        <a:pt x="773806" y="11507"/>
                        <a:pt x="767573" y="11027"/>
                      </a:cubicBezTo>
                      <a:cubicBezTo>
                        <a:pt x="765176" y="10548"/>
                        <a:pt x="762300" y="10548"/>
                        <a:pt x="759903" y="10069"/>
                      </a:cubicBezTo>
                      <a:cubicBezTo>
                        <a:pt x="754628" y="9589"/>
                        <a:pt x="748875" y="9110"/>
                        <a:pt x="743601" y="8630"/>
                      </a:cubicBezTo>
                      <a:cubicBezTo>
                        <a:pt x="742163" y="8630"/>
                        <a:pt x="740245" y="8151"/>
                        <a:pt x="738807" y="8151"/>
                      </a:cubicBezTo>
                      <a:cubicBezTo>
                        <a:pt x="737848" y="8151"/>
                        <a:pt x="737368" y="8151"/>
                        <a:pt x="736410" y="8151"/>
                      </a:cubicBezTo>
                      <a:cubicBezTo>
                        <a:pt x="726342" y="7192"/>
                        <a:pt x="716274" y="6233"/>
                        <a:pt x="706205" y="5754"/>
                      </a:cubicBezTo>
                      <a:cubicBezTo>
                        <a:pt x="704288" y="5754"/>
                        <a:pt x="702370" y="5274"/>
                        <a:pt x="700452" y="5274"/>
                      </a:cubicBezTo>
                      <a:cubicBezTo>
                        <a:pt x="689905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0" y="3357"/>
                        <a:pt x="668330" y="3357"/>
                      </a:cubicBezTo>
                      <a:cubicBezTo>
                        <a:pt x="667372" y="3357"/>
                        <a:pt x="666413" y="3357"/>
                        <a:pt x="665453" y="3357"/>
                      </a:cubicBezTo>
                      <a:cubicBezTo>
                        <a:pt x="657783" y="2877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7" y="1439"/>
                        <a:pt x="612715" y="960"/>
                      </a:cubicBezTo>
                      <a:cubicBezTo>
                        <a:pt x="611278" y="960"/>
                        <a:pt x="609360" y="960"/>
                        <a:pt x="607921" y="960"/>
                      </a:cubicBezTo>
                      <a:cubicBezTo>
                        <a:pt x="599292" y="480"/>
                        <a:pt x="590182" y="480"/>
                        <a:pt x="581552" y="480"/>
                      </a:cubicBezTo>
                      <a:cubicBezTo>
                        <a:pt x="579155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5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7" y="0"/>
                      </a:cubicBezTo>
                      <a:cubicBezTo>
                        <a:pt x="524020" y="0"/>
                        <a:pt x="521623" y="0"/>
                        <a:pt x="519226" y="0"/>
                      </a:cubicBezTo>
                      <a:cubicBezTo>
                        <a:pt x="510117" y="0"/>
                        <a:pt x="501008" y="0"/>
                        <a:pt x="491898" y="480"/>
                      </a:cubicBezTo>
                      <a:cubicBezTo>
                        <a:pt x="489981" y="480"/>
                        <a:pt x="487584" y="480"/>
                        <a:pt x="485665" y="480"/>
                      </a:cubicBezTo>
                      <a:cubicBezTo>
                        <a:pt x="478474" y="480"/>
                        <a:pt x="471762" y="960"/>
                        <a:pt x="464571" y="960"/>
                      </a:cubicBezTo>
                      <a:cubicBezTo>
                        <a:pt x="461215" y="960"/>
                        <a:pt x="458338" y="960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2" y="1918"/>
                        <a:pt x="428133" y="1918"/>
                      </a:cubicBezTo>
                      <a:cubicBezTo>
                        <a:pt x="418545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0" y="3357"/>
                        <a:pt x="396012" y="3357"/>
                      </a:cubicBezTo>
                      <a:cubicBezTo>
                        <a:pt x="385464" y="3836"/>
                        <a:pt x="375396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4" y="5274"/>
                        <a:pt x="358137" y="5754"/>
                        <a:pt x="356218" y="5754"/>
                      </a:cubicBezTo>
                      <a:cubicBezTo>
                        <a:pt x="351424" y="6233"/>
                        <a:pt x="346630" y="6713"/>
                        <a:pt x="341835" y="6713"/>
                      </a:cubicBezTo>
                      <a:cubicBezTo>
                        <a:pt x="338480" y="7192"/>
                        <a:pt x="335124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4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3" y="11027"/>
                        <a:pt x="297728" y="11027"/>
                      </a:cubicBezTo>
                      <a:cubicBezTo>
                        <a:pt x="293892" y="11507"/>
                        <a:pt x="290536" y="11986"/>
                        <a:pt x="286700" y="12466"/>
                      </a:cubicBezTo>
                      <a:cubicBezTo>
                        <a:pt x="283345" y="12946"/>
                        <a:pt x="279989" y="13424"/>
                        <a:pt x="276633" y="13904"/>
                      </a:cubicBezTo>
                      <a:cubicBezTo>
                        <a:pt x="274236" y="14383"/>
                        <a:pt x="272317" y="14383"/>
                        <a:pt x="269920" y="14863"/>
                      </a:cubicBezTo>
                      <a:cubicBezTo>
                        <a:pt x="268483" y="14863"/>
                        <a:pt x="267044" y="15343"/>
                        <a:pt x="265606" y="15343"/>
                      </a:cubicBezTo>
                      <a:cubicBezTo>
                        <a:pt x="262729" y="15822"/>
                        <a:pt x="260332" y="16301"/>
                        <a:pt x="257456" y="16301"/>
                      </a:cubicBezTo>
                      <a:cubicBezTo>
                        <a:pt x="253620" y="16780"/>
                        <a:pt x="249784" y="17260"/>
                        <a:pt x="245949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1" y="19657"/>
                        <a:pt x="233963" y="19657"/>
                      </a:cubicBezTo>
                      <a:cubicBezTo>
                        <a:pt x="231566" y="20137"/>
                        <a:pt x="229168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4"/>
                        <a:pt x="212868" y="23493"/>
                        <a:pt x="209032" y="24452"/>
                      </a:cubicBezTo>
                      <a:cubicBezTo>
                        <a:pt x="207115" y="24931"/>
                        <a:pt x="205197" y="25410"/>
                        <a:pt x="203279" y="25410"/>
                      </a:cubicBezTo>
                      <a:cubicBezTo>
                        <a:pt x="202800" y="25410"/>
                        <a:pt x="202321" y="25410"/>
                        <a:pt x="201841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6" y="32602"/>
                        <a:pt x="171636" y="32602"/>
                      </a:cubicBezTo>
                      <a:cubicBezTo>
                        <a:pt x="170678" y="33082"/>
                        <a:pt x="169239" y="33082"/>
                        <a:pt x="168281" y="33560"/>
                      </a:cubicBezTo>
                      <a:cubicBezTo>
                        <a:pt x="164925" y="34520"/>
                        <a:pt x="161569" y="34999"/>
                        <a:pt x="158692" y="35958"/>
                      </a:cubicBezTo>
                      <a:cubicBezTo>
                        <a:pt x="157253" y="36437"/>
                        <a:pt x="155336" y="36917"/>
                        <a:pt x="153898" y="37396"/>
                      </a:cubicBezTo>
                      <a:cubicBezTo>
                        <a:pt x="15102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09" y="40273"/>
                      </a:cubicBezTo>
                      <a:cubicBezTo>
                        <a:pt x="143350" y="40752"/>
                        <a:pt x="142870" y="40752"/>
                        <a:pt x="141912" y="41232"/>
                      </a:cubicBezTo>
                      <a:cubicBezTo>
                        <a:pt x="139036" y="42190"/>
                        <a:pt x="136159" y="43149"/>
                        <a:pt x="133282" y="44109"/>
                      </a:cubicBezTo>
                      <a:cubicBezTo>
                        <a:pt x="131844" y="44588"/>
                        <a:pt x="130884" y="45067"/>
                        <a:pt x="129447" y="45546"/>
                      </a:cubicBezTo>
                      <a:cubicBezTo>
                        <a:pt x="126090" y="46506"/>
                        <a:pt x="123214" y="47943"/>
                        <a:pt x="120337" y="48903"/>
                      </a:cubicBezTo>
                      <a:cubicBezTo>
                        <a:pt x="119858" y="48903"/>
                        <a:pt x="119379" y="49382"/>
                        <a:pt x="118899" y="49382"/>
                      </a:cubicBezTo>
                      <a:cubicBezTo>
                        <a:pt x="118899" y="49382"/>
                        <a:pt x="118899" y="49382"/>
                        <a:pt x="118420" y="49382"/>
                      </a:cubicBezTo>
                      <a:cubicBezTo>
                        <a:pt x="117940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48" y="52738"/>
                      </a:cubicBezTo>
                      <a:cubicBezTo>
                        <a:pt x="109790" y="53218"/>
                        <a:pt x="109310" y="53698"/>
                        <a:pt x="108351" y="53698"/>
                      </a:cubicBezTo>
                      <a:cubicBezTo>
                        <a:pt x="106913" y="54656"/>
                        <a:pt x="104996" y="55135"/>
                        <a:pt x="103557" y="56095"/>
                      </a:cubicBezTo>
                      <a:cubicBezTo>
                        <a:pt x="102598" y="56573"/>
                        <a:pt x="102118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5" y="60409"/>
                        <a:pt x="95887" y="60409"/>
                        <a:pt x="95407" y="60889"/>
                      </a:cubicBezTo>
                      <a:cubicBezTo>
                        <a:pt x="95407" y="60889"/>
                        <a:pt x="95407" y="60889"/>
                        <a:pt x="94927" y="60889"/>
                      </a:cubicBezTo>
                      <a:cubicBezTo>
                        <a:pt x="93010" y="61848"/>
                        <a:pt x="91571" y="63286"/>
                        <a:pt x="90133" y="64245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5" y="66162"/>
                        <a:pt x="86777" y="67121"/>
                        <a:pt x="85338" y="68081"/>
                      </a:cubicBezTo>
                      <a:cubicBezTo>
                        <a:pt x="84860" y="68559"/>
                        <a:pt x="84380" y="69039"/>
                        <a:pt x="83901" y="69518"/>
                      </a:cubicBezTo>
                      <a:cubicBezTo>
                        <a:pt x="82941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4" y="72875"/>
                        <a:pt x="80065" y="73354"/>
                      </a:cubicBezTo>
                      <a:cubicBezTo>
                        <a:pt x="79585" y="74312"/>
                        <a:pt x="78627" y="74792"/>
                        <a:pt x="78147" y="75751"/>
                      </a:cubicBezTo>
                      <a:cubicBezTo>
                        <a:pt x="77668" y="76231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8"/>
                        <a:pt x="75750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1" y="81984"/>
                        <a:pt x="74791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2" y="85819"/>
                        <a:pt x="73352" y="86778"/>
                        <a:pt x="73352" y="88217"/>
                      </a:cubicBezTo>
                      <a:lnTo>
                        <a:pt x="73352" y="88217"/>
                      </a:lnTo>
                      <a:lnTo>
                        <a:pt x="72394" y="112667"/>
                      </a:lnTo>
                      <a:lnTo>
                        <a:pt x="71435" y="140954"/>
                      </a:lnTo>
                      <a:cubicBezTo>
                        <a:pt x="70955" y="140954"/>
                        <a:pt x="70955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8" y="133283"/>
                        <a:pt x="51778" y="132804"/>
                      </a:cubicBezTo>
                      <a:cubicBezTo>
                        <a:pt x="48422" y="131366"/>
                        <a:pt x="45066" y="129447"/>
                        <a:pt x="41711" y="128010"/>
                      </a:cubicBezTo>
                      <a:cubicBezTo>
                        <a:pt x="41231" y="127530"/>
                        <a:pt x="40272" y="127530"/>
                        <a:pt x="39792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3" y="121777"/>
                        <a:pt x="29725" y="121297"/>
                        <a:pt x="29245" y="120818"/>
                      </a:cubicBezTo>
                      <a:cubicBezTo>
                        <a:pt x="27327" y="119380"/>
                        <a:pt x="25409" y="118421"/>
                        <a:pt x="23492" y="116983"/>
                      </a:cubicBezTo>
                      <a:cubicBezTo>
                        <a:pt x="22533" y="116503"/>
                        <a:pt x="22053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0" y="110750"/>
                        <a:pt x="15342" y="110270"/>
                        <a:pt x="14862" y="109791"/>
                      </a:cubicBezTo>
                      <a:cubicBezTo>
                        <a:pt x="12944" y="107873"/>
                        <a:pt x="11506" y="106435"/>
                        <a:pt x="10067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29" y="102120"/>
                        <a:pt x="7670" y="100681"/>
                        <a:pt x="6712" y="99244"/>
                      </a:cubicBezTo>
                      <a:cubicBezTo>
                        <a:pt x="6232" y="98764"/>
                        <a:pt x="6232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1"/>
                        <a:pt x="3835" y="92531"/>
                        <a:pt x="3835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6"/>
                      </a:cubicBezTo>
                      <a:cubicBezTo>
                        <a:pt x="479" y="190815"/>
                        <a:pt x="959" y="191295"/>
                        <a:pt x="959" y="191774"/>
                      </a:cubicBezTo>
                      <a:cubicBezTo>
                        <a:pt x="1437" y="193212"/>
                        <a:pt x="1917" y="194171"/>
                        <a:pt x="2397" y="195609"/>
                      </a:cubicBezTo>
                      <a:cubicBezTo>
                        <a:pt x="2876" y="196089"/>
                        <a:pt x="2876" y="196568"/>
                        <a:pt x="3356" y="197528"/>
                      </a:cubicBezTo>
                      <a:cubicBezTo>
                        <a:pt x="4314" y="198965"/>
                        <a:pt x="5273" y="200404"/>
                        <a:pt x="6232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5" y="209034"/>
                        <a:pt x="12944" y="209513"/>
                      </a:cubicBezTo>
                      <a:cubicBezTo>
                        <a:pt x="14383" y="210951"/>
                        <a:pt x="15820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3" y="216705"/>
                        <a:pt x="23972" y="217664"/>
                        <a:pt x="25889" y="219102"/>
                      </a:cubicBezTo>
                      <a:cubicBezTo>
                        <a:pt x="26848" y="219581"/>
                        <a:pt x="27327" y="220061"/>
                        <a:pt x="27806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39" y="223897"/>
                        <a:pt x="36916" y="225334"/>
                      </a:cubicBezTo>
                      <a:cubicBezTo>
                        <a:pt x="37395" y="225814"/>
                        <a:pt x="38355" y="225814"/>
                        <a:pt x="38833" y="226294"/>
                      </a:cubicBezTo>
                      <a:cubicBezTo>
                        <a:pt x="42189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1" y="231088"/>
                        <a:pt x="49381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69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1"/>
                        <a:pt x="87735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7" y="248827"/>
                        <a:pt x="97324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1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0" y="256977"/>
                      </a:cubicBezTo>
                      <a:cubicBezTo>
                        <a:pt x="128487" y="257457"/>
                        <a:pt x="130884" y="257936"/>
                        <a:pt x="133282" y="258894"/>
                      </a:cubicBezTo>
                      <a:cubicBezTo>
                        <a:pt x="137597" y="259854"/>
                        <a:pt x="141912" y="260813"/>
                        <a:pt x="146706" y="261771"/>
                      </a:cubicBezTo>
                      <a:cubicBezTo>
                        <a:pt x="149103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8" y="263689"/>
                        <a:pt x="154856" y="263689"/>
                      </a:cubicBezTo>
                      <a:cubicBezTo>
                        <a:pt x="161089" y="265127"/>
                        <a:pt x="167322" y="266086"/>
                        <a:pt x="174034" y="267524"/>
                      </a:cubicBezTo>
                      <a:cubicBezTo>
                        <a:pt x="174513" y="267524"/>
                        <a:pt x="174993" y="267524"/>
                        <a:pt x="175472" y="268004"/>
                      </a:cubicBezTo>
                      <a:cubicBezTo>
                        <a:pt x="181225" y="268963"/>
                        <a:pt x="187458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5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4"/>
                      </a:cubicBezTo>
                      <a:cubicBezTo>
                        <a:pt x="229168" y="277113"/>
                        <a:pt x="233004" y="277593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1"/>
                        <a:pt x="248826" y="279990"/>
                        <a:pt x="253140" y="280469"/>
                      </a:cubicBezTo>
                      <a:cubicBezTo>
                        <a:pt x="256976" y="280949"/>
                        <a:pt x="260332" y="281429"/>
                        <a:pt x="264167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89" y="285743"/>
                        <a:pt x="303961" y="286702"/>
                        <a:pt x="312111" y="287182"/>
                      </a:cubicBezTo>
                      <a:cubicBezTo>
                        <a:pt x="313069" y="287182"/>
                        <a:pt x="314508" y="287660"/>
                        <a:pt x="315466" y="287660"/>
                      </a:cubicBezTo>
                      <a:cubicBezTo>
                        <a:pt x="324576" y="288620"/>
                        <a:pt x="333685" y="289579"/>
                        <a:pt x="342795" y="290537"/>
                      </a:cubicBezTo>
                      <a:cubicBezTo>
                        <a:pt x="343274" y="290537"/>
                        <a:pt x="343754" y="290537"/>
                        <a:pt x="344233" y="290537"/>
                      </a:cubicBezTo>
                      <a:cubicBezTo>
                        <a:pt x="345671" y="290537"/>
                        <a:pt x="346630" y="290537"/>
                        <a:pt x="348068" y="291017"/>
                      </a:cubicBezTo>
                      <a:cubicBezTo>
                        <a:pt x="358616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39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2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4" y="300126"/>
                        <a:pt x="514431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2" y="300606"/>
                        <a:pt x="547513" y="301085"/>
                        <a:pt x="555663" y="301085"/>
                      </a:cubicBezTo>
                      <a:cubicBezTo>
                        <a:pt x="559019" y="301085"/>
                        <a:pt x="562375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1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6"/>
                      </a:cubicBezTo>
                      <a:cubicBezTo>
                        <a:pt x="627098" y="300606"/>
                        <a:pt x="627578" y="300606"/>
                        <a:pt x="628058" y="300606"/>
                      </a:cubicBezTo>
                      <a:cubicBezTo>
                        <a:pt x="638126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0" y="299646"/>
                      </a:cubicBezTo>
                      <a:cubicBezTo>
                        <a:pt x="675042" y="299646"/>
                        <a:pt x="682233" y="299167"/>
                        <a:pt x="689425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2" y="296770"/>
                      </a:cubicBezTo>
                      <a:cubicBezTo>
                        <a:pt x="735451" y="296770"/>
                        <a:pt x="737368" y="296770"/>
                        <a:pt x="738807" y="296290"/>
                      </a:cubicBezTo>
                      <a:cubicBezTo>
                        <a:pt x="749834" y="295812"/>
                        <a:pt x="760381" y="294852"/>
                        <a:pt x="770929" y="294373"/>
                      </a:cubicBezTo>
                      <a:cubicBezTo>
                        <a:pt x="772367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1" y="293893"/>
                        <a:pt x="778120" y="293893"/>
                      </a:cubicBezTo>
                      <a:cubicBezTo>
                        <a:pt x="785791" y="293414"/>
                        <a:pt x="793463" y="292455"/>
                        <a:pt x="801133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8" y="288620"/>
                        <a:pt x="841885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5" y="286223"/>
                        <a:pt x="862021" y="285743"/>
                        <a:pt x="865378" y="285263"/>
                      </a:cubicBezTo>
                      <a:cubicBezTo>
                        <a:pt x="869692" y="284784"/>
                        <a:pt x="874007" y="284304"/>
                        <a:pt x="878322" y="283826"/>
                      </a:cubicBezTo>
                      <a:cubicBezTo>
                        <a:pt x="879281" y="283826"/>
                        <a:pt x="880240" y="283826"/>
                        <a:pt x="881198" y="283346"/>
                      </a:cubicBezTo>
                      <a:cubicBezTo>
                        <a:pt x="884075" y="282866"/>
                        <a:pt x="886952" y="282387"/>
                        <a:pt x="889828" y="281907"/>
                      </a:cubicBezTo>
                      <a:cubicBezTo>
                        <a:pt x="893184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7" y="279510"/>
                        <a:pt x="911403" y="278551"/>
                      </a:cubicBezTo>
                      <a:cubicBezTo>
                        <a:pt x="914759" y="278072"/>
                        <a:pt x="917636" y="277593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2" y="275674"/>
                        <a:pt x="932499" y="274716"/>
                      </a:cubicBezTo>
                      <a:cubicBezTo>
                        <a:pt x="935375" y="274237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40"/>
                        <a:pt x="953113" y="270880"/>
                      </a:cubicBezTo>
                      <a:cubicBezTo>
                        <a:pt x="955511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5" y="269443"/>
                        <a:pt x="960305" y="269443"/>
                      </a:cubicBezTo>
                      <a:cubicBezTo>
                        <a:pt x="966059" y="268004"/>
                        <a:pt x="972291" y="267046"/>
                        <a:pt x="977565" y="265607"/>
                      </a:cubicBezTo>
                      <a:cubicBezTo>
                        <a:pt x="983318" y="264168"/>
                        <a:pt x="988592" y="263210"/>
                        <a:pt x="993865" y="261771"/>
                      </a:cubicBezTo>
                      <a:cubicBezTo>
                        <a:pt x="993865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1" y="258894"/>
                        <a:pt x="1009208" y="257936"/>
                      </a:cubicBezTo>
                      <a:cubicBezTo>
                        <a:pt x="1011125" y="257457"/>
                        <a:pt x="1013043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28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4" y="252663"/>
                      </a:cubicBezTo>
                      <a:cubicBezTo>
                        <a:pt x="1032220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09" y="248347"/>
                        <a:pt x="1043247" y="247868"/>
                      </a:cubicBezTo>
                      <a:cubicBezTo>
                        <a:pt x="1047083" y="246430"/>
                        <a:pt x="1050439" y="244991"/>
                        <a:pt x="1053794" y="244032"/>
                      </a:cubicBezTo>
                      <a:cubicBezTo>
                        <a:pt x="1054274" y="244032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2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19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8" y="233485"/>
                        <a:pt x="1078726" y="232525"/>
                        <a:pt x="1080163" y="231567"/>
                      </a:cubicBezTo>
                      <a:cubicBezTo>
                        <a:pt x="1080643" y="231088"/>
                        <a:pt x="1081123" y="231088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315" y="226294"/>
                        <a:pt x="1088793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6" y="221499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36" name="Freeform: Shape 535">
                  <a:extLst>
                    <a:ext uri="{FF2B5EF4-FFF2-40B4-BE49-F238E27FC236}">
                      <a16:creationId xmlns:a16="http://schemas.microsoft.com/office/drawing/2014/main" id="{CD875D11-3461-445A-AD0A-EFC1816DDE75}"/>
                    </a:ext>
                  </a:extLst>
                </p:cNvPr>
                <p:cNvSpPr/>
                <p:nvPr/>
              </p:nvSpPr>
              <p:spPr>
                <a:xfrm>
                  <a:off x="12966765" y="11470631"/>
                  <a:ext cx="503884" cy="163007"/>
                </a:xfrm>
                <a:custGeom>
                  <a:avLst/>
                  <a:gdLst>
                    <a:gd name="connsiteX0" fmla="*/ 490460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7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0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4 h 163007"/>
                    <a:gd name="connsiteX9" fmla="*/ 42189 w 503884"/>
                    <a:gd name="connsiteY9" fmla="*/ 116023 h 163007"/>
                    <a:gd name="connsiteX10" fmla="*/ 46984 w 503884"/>
                    <a:gd name="connsiteY10" fmla="*/ 117461 h 163007"/>
                    <a:gd name="connsiteX11" fmla="*/ 53216 w 503884"/>
                    <a:gd name="connsiteY11" fmla="*/ 118899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3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2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3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7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0 w 503884"/>
                    <a:gd name="connsiteY31" fmla="*/ 152459 h 163007"/>
                    <a:gd name="connsiteX32" fmla="*/ 271359 w 503884"/>
                    <a:gd name="connsiteY32" fmla="*/ 152459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0 w 503884"/>
                    <a:gd name="connsiteY39" fmla="*/ 159651 h 163007"/>
                    <a:gd name="connsiteX40" fmla="*/ 390259 w 503884"/>
                    <a:gd name="connsiteY40" fmla="*/ 160130 h 163007"/>
                    <a:gd name="connsiteX41" fmla="*/ 413750 w 503884"/>
                    <a:gd name="connsiteY41" fmla="*/ 161089 h 163007"/>
                    <a:gd name="connsiteX42" fmla="*/ 420942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7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0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0" y="63285"/>
                      </a:moveTo>
                      <a:cubicBezTo>
                        <a:pt x="298686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7" y="103557"/>
                      </a:cubicBezTo>
                      <a:cubicBezTo>
                        <a:pt x="3835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2" y="108351"/>
                      </a:cubicBezTo>
                      <a:cubicBezTo>
                        <a:pt x="15820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6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89" y="116023"/>
                      </a:cubicBezTo>
                      <a:cubicBezTo>
                        <a:pt x="43628" y="116501"/>
                        <a:pt x="45546" y="116981"/>
                        <a:pt x="46984" y="117461"/>
                      </a:cubicBezTo>
                      <a:cubicBezTo>
                        <a:pt x="48902" y="117940"/>
                        <a:pt x="51299" y="118420"/>
                        <a:pt x="53216" y="118899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7" y="124653"/>
                        <a:pt x="80065" y="125132"/>
                      </a:cubicBezTo>
                      <a:cubicBezTo>
                        <a:pt x="80544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18" y="129447"/>
                        <a:pt x="102598" y="129926"/>
                      </a:cubicBezTo>
                      <a:cubicBezTo>
                        <a:pt x="108351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3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6" y="140953"/>
                        <a:pt x="175952" y="141912"/>
                        <a:pt x="180266" y="142392"/>
                      </a:cubicBezTo>
                      <a:cubicBezTo>
                        <a:pt x="184102" y="142870"/>
                        <a:pt x="187458" y="143350"/>
                        <a:pt x="191294" y="143830"/>
                      </a:cubicBezTo>
                      <a:cubicBezTo>
                        <a:pt x="195608" y="144309"/>
                        <a:pt x="199924" y="144789"/>
                        <a:pt x="204718" y="145267"/>
                      </a:cubicBezTo>
                      <a:cubicBezTo>
                        <a:pt x="207594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5" y="146227"/>
                        <a:pt x="215745" y="146706"/>
                      </a:cubicBezTo>
                      <a:cubicBezTo>
                        <a:pt x="223415" y="147665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0" y="152459"/>
                      </a:cubicBezTo>
                      <a:cubicBezTo>
                        <a:pt x="270400" y="152459"/>
                        <a:pt x="270880" y="152459"/>
                        <a:pt x="271359" y="152459"/>
                      </a:cubicBezTo>
                      <a:cubicBezTo>
                        <a:pt x="272797" y="152459"/>
                        <a:pt x="273756" y="152459"/>
                        <a:pt x="275195" y="152939"/>
                      </a:cubicBezTo>
                      <a:cubicBezTo>
                        <a:pt x="285742" y="153898"/>
                        <a:pt x="296289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5" y="158213"/>
                        <a:pt x="351424" y="158213"/>
                        <a:pt x="351904" y="158213"/>
                      </a:cubicBezTo>
                      <a:cubicBezTo>
                        <a:pt x="353821" y="158213"/>
                        <a:pt x="356218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0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0" y="161089"/>
                      </a:cubicBezTo>
                      <a:cubicBezTo>
                        <a:pt x="416148" y="161089"/>
                        <a:pt x="418545" y="161089"/>
                        <a:pt x="420942" y="161569"/>
                      </a:cubicBezTo>
                      <a:cubicBezTo>
                        <a:pt x="431010" y="162048"/>
                        <a:pt x="441558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7" y="163007"/>
                      </a:cubicBezTo>
                      <a:cubicBezTo>
                        <a:pt x="496693" y="163007"/>
                        <a:pt x="500048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570" y="63285"/>
                        <a:pt x="495254" y="63285"/>
                        <a:pt x="490460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37" name="Freeform: Shape 536">
                  <a:extLst>
                    <a:ext uri="{FF2B5EF4-FFF2-40B4-BE49-F238E27FC236}">
                      <a16:creationId xmlns:a16="http://schemas.microsoft.com/office/drawing/2014/main" id="{5B2343AD-C103-454C-98DC-3A3FBE73FF9A}"/>
                    </a:ext>
                  </a:extLst>
                </p:cNvPr>
                <p:cNvSpPr/>
                <p:nvPr/>
              </p:nvSpPr>
              <p:spPr>
                <a:xfrm>
                  <a:off x="12966506" y="11332377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2 w 966097"/>
                    <a:gd name="connsiteY1" fmla="*/ 25587 h 188771"/>
                    <a:gd name="connsiteX2" fmla="*/ 853651 w 966097"/>
                    <a:gd name="connsiteY2" fmla="*/ 158869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10300 w 966097"/>
                    <a:gd name="connsiteY5" fmla="*/ 128665 h 188771"/>
                    <a:gd name="connsiteX6" fmla="*/ 698314 w 966097"/>
                    <a:gd name="connsiteY6" fmla="*/ 84556 h 188771"/>
                    <a:gd name="connsiteX7" fmla="*/ 348327 w 966097"/>
                    <a:gd name="connsiteY7" fmla="*/ 83119 h 188771"/>
                    <a:gd name="connsiteX8" fmla="*/ 351204 w 966097"/>
                    <a:gd name="connsiteY8" fmla="*/ 65859 h 188771"/>
                    <a:gd name="connsiteX9" fmla="*/ 413531 w 966097"/>
                    <a:gd name="connsiteY9" fmla="*/ 58668 h 188771"/>
                    <a:gd name="connsiteX10" fmla="*/ 421201 w 966097"/>
                    <a:gd name="connsiteY10" fmla="*/ 59626 h 188771"/>
                    <a:gd name="connsiteX11" fmla="*/ 453803 w 966097"/>
                    <a:gd name="connsiteY11" fmla="*/ 65379 h 188771"/>
                    <a:gd name="connsiteX12" fmla="*/ 493116 w 966097"/>
                    <a:gd name="connsiteY12" fmla="*/ 57709 h 188771"/>
                    <a:gd name="connsiteX13" fmla="*/ 407778 w 966097"/>
                    <a:gd name="connsiteY13" fmla="*/ 40449 h 188771"/>
                    <a:gd name="connsiteX14" fmla="*/ 314288 w 966097"/>
                    <a:gd name="connsiteY14" fmla="*/ 54353 h 188771"/>
                    <a:gd name="connsiteX15" fmla="*/ 260591 w 966097"/>
                    <a:gd name="connsiteY15" fmla="*/ 44285 h 188771"/>
                    <a:gd name="connsiteX16" fmla="*/ 226552 w 966097"/>
                    <a:gd name="connsiteY16" fmla="*/ 50996 h 188771"/>
                    <a:gd name="connsiteX17" fmla="*/ 280248 w 966097"/>
                    <a:gd name="connsiteY17" fmla="*/ 61065 h 188771"/>
                    <a:gd name="connsiteX18" fmla="*/ 279289 w 966097"/>
                    <a:gd name="connsiteY18" fmla="*/ 103255 h 188771"/>
                    <a:gd name="connsiteX19" fmla="*/ 636946 w 966097"/>
                    <a:gd name="connsiteY19" fmla="*/ 106131 h 188771"/>
                    <a:gd name="connsiteX20" fmla="*/ 633590 w 966097"/>
                    <a:gd name="connsiteY20" fmla="*/ 123391 h 188771"/>
                    <a:gd name="connsiteX21" fmla="*/ 559758 w 966097"/>
                    <a:gd name="connsiteY21" fmla="*/ 133460 h 188771"/>
                    <a:gd name="connsiteX22" fmla="*/ 533389 w 966097"/>
                    <a:gd name="connsiteY22" fmla="*/ 130103 h 188771"/>
                    <a:gd name="connsiteX23" fmla="*/ 506062 w 966097"/>
                    <a:gd name="connsiteY23" fmla="*/ 125788 h 188771"/>
                    <a:gd name="connsiteX24" fmla="*/ 467227 w 966097"/>
                    <a:gd name="connsiteY24" fmla="*/ 133460 h 188771"/>
                    <a:gd name="connsiteX25" fmla="*/ 554964 w 966097"/>
                    <a:gd name="connsiteY25" fmla="*/ 151677 h 188771"/>
                    <a:gd name="connsiteX26" fmla="*/ 676261 w 966097"/>
                    <a:gd name="connsiteY26" fmla="*/ 135857 h 188771"/>
                    <a:gd name="connsiteX27" fmla="*/ 720368 w 966097"/>
                    <a:gd name="connsiteY27" fmla="*/ 144007 h 188771"/>
                    <a:gd name="connsiteX28" fmla="*/ 754887 w 966097"/>
                    <a:gd name="connsiteY28" fmla="*/ 136815 h 188771"/>
                    <a:gd name="connsiteX29" fmla="*/ 710300 w 966097"/>
                    <a:gd name="connsiteY29" fmla="*/ 128665 h 188771"/>
                    <a:gd name="connsiteX30" fmla="*/ 710300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1" y="61065"/>
                        <a:pt x="1024809" y="120994"/>
                        <a:pt x="853651" y="158869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6"/>
                        <a:pt x="-58711" y="68256"/>
                        <a:pt x="112446" y="29902"/>
                      </a:cubicBezTo>
                      <a:close/>
                      <a:moveTo>
                        <a:pt x="710300" y="128665"/>
                      </a:moveTo>
                      <a:cubicBezTo>
                        <a:pt x="763996" y="114282"/>
                        <a:pt x="769750" y="97022"/>
                        <a:pt x="698314" y="84556"/>
                      </a:cubicBezTo>
                      <a:cubicBezTo>
                        <a:pt x="563594" y="61065"/>
                        <a:pt x="420242" y="96064"/>
                        <a:pt x="348327" y="83119"/>
                      </a:cubicBezTo>
                      <a:cubicBezTo>
                        <a:pt x="322438" y="78804"/>
                        <a:pt x="325314" y="71612"/>
                        <a:pt x="351204" y="65859"/>
                      </a:cubicBezTo>
                      <a:cubicBezTo>
                        <a:pt x="373738" y="60585"/>
                        <a:pt x="392435" y="58668"/>
                        <a:pt x="413531" y="58668"/>
                      </a:cubicBezTo>
                      <a:cubicBezTo>
                        <a:pt x="416887" y="59147"/>
                        <a:pt x="420242" y="59626"/>
                        <a:pt x="421201" y="59626"/>
                      </a:cubicBezTo>
                      <a:lnTo>
                        <a:pt x="453803" y="65379"/>
                      </a:lnTo>
                      <a:lnTo>
                        <a:pt x="493116" y="57709"/>
                      </a:lnTo>
                      <a:lnTo>
                        <a:pt x="407778" y="40449"/>
                      </a:lnTo>
                      <a:cubicBezTo>
                        <a:pt x="377573" y="44764"/>
                        <a:pt x="343054" y="49559"/>
                        <a:pt x="314288" y="54353"/>
                      </a:cubicBezTo>
                      <a:lnTo>
                        <a:pt x="260591" y="44285"/>
                      </a:lnTo>
                      <a:lnTo>
                        <a:pt x="226552" y="50996"/>
                      </a:lnTo>
                      <a:lnTo>
                        <a:pt x="280248" y="61065"/>
                      </a:lnTo>
                      <a:cubicBezTo>
                        <a:pt x="220799" y="74968"/>
                        <a:pt x="211689" y="91269"/>
                        <a:pt x="279289" y="103255"/>
                      </a:cubicBezTo>
                      <a:cubicBezTo>
                        <a:pt x="420242" y="127706"/>
                        <a:pt x="557361" y="92228"/>
                        <a:pt x="636946" y="106131"/>
                      </a:cubicBezTo>
                      <a:cubicBezTo>
                        <a:pt x="666672" y="111405"/>
                        <a:pt x="657562" y="118117"/>
                        <a:pt x="633590" y="123391"/>
                      </a:cubicBezTo>
                      <a:cubicBezTo>
                        <a:pt x="596194" y="131541"/>
                        <a:pt x="564552" y="133460"/>
                        <a:pt x="559758" y="133460"/>
                      </a:cubicBezTo>
                      <a:cubicBezTo>
                        <a:pt x="547292" y="132021"/>
                        <a:pt x="535306" y="130583"/>
                        <a:pt x="533389" y="130103"/>
                      </a:cubicBezTo>
                      <a:cubicBezTo>
                        <a:pt x="526676" y="129144"/>
                        <a:pt x="507499" y="125788"/>
                        <a:pt x="506062" y="125788"/>
                      </a:cubicBezTo>
                      <a:lnTo>
                        <a:pt x="467227" y="133460"/>
                      </a:lnTo>
                      <a:lnTo>
                        <a:pt x="554964" y="151677"/>
                      </a:lnTo>
                      <a:cubicBezTo>
                        <a:pt x="557840" y="151677"/>
                        <a:pt x="614893" y="147843"/>
                        <a:pt x="676261" y="135857"/>
                      </a:cubicBezTo>
                      <a:lnTo>
                        <a:pt x="720368" y="144007"/>
                      </a:lnTo>
                      <a:lnTo>
                        <a:pt x="754887" y="136815"/>
                      </a:lnTo>
                      <a:lnTo>
                        <a:pt x="710300" y="128665"/>
                      </a:lnTo>
                      <a:lnTo>
                        <a:pt x="71030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4337BE73-00AC-4D1F-BC19-86CCDE4829DD}"/>
                    </a:ext>
                  </a:extLst>
                </p:cNvPr>
                <p:cNvSpPr/>
                <p:nvPr/>
              </p:nvSpPr>
              <p:spPr>
                <a:xfrm>
                  <a:off x="12896403" y="11318825"/>
                  <a:ext cx="1106425" cy="216355"/>
                </a:xfrm>
                <a:custGeom>
                  <a:avLst/>
                  <a:gdLst>
                    <a:gd name="connsiteX0" fmla="*/ 128852 w 1106425"/>
                    <a:gd name="connsiteY0" fmla="*/ 34345 h 216355"/>
                    <a:gd name="connsiteX1" fmla="*/ 907932 w 1106425"/>
                    <a:gd name="connsiteY1" fmla="*/ 29071 h 216355"/>
                    <a:gd name="connsiteX2" fmla="*/ 977929 w 1106425"/>
                    <a:gd name="connsiteY2" fmla="*/ 182010 h 216355"/>
                    <a:gd name="connsiteX3" fmla="*/ 198849 w 1106425"/>
                    <a:gd name="connsiteY3" fmla="*/ 187284 h 216355"/>
                    <a:gd name="connsiteX4" fmla="*/ 128852 w 1106425"/>
                    <a:gd name="connsiteY4" fmla="*/ 34345 h 216355"/>
                    <a:gd name="connsiteX5" fmla="*/ 923754 w 1106425"/>
                    <a:gd name="connsiteY5" fmla="*/ 172421 h 216355"/>
                    <a:gd name="connsiteX6" fmla="*/ 862865 w 1106425"/>
                    <a:gd name="connsiteY6" fmla="*/ 39140 h 216355"/>
                    <a:gd name="connsiteX7" fmla="*/ 182549 w 1106425"/>
                    <a:gd name="connsiteY7" fmla="*/ 43454 h 216355"/>
                    <a:gd name="connsiteX8" fmla="*/ 243436 w 1106425"/>
                    <a:gd name="connsiteY8" fmla="*/ 176737 h 216355"/>
                    <a:gd name="connsiteX9" fmla="*/ 923754 w 1106425"/>
                    <a:gd name="connsiteY9" fmla="*/ 172421 h 216355"/>
                    <a:gd name="connsiteX10" fmla="*/ 923754 w 1106425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425" h="216355">
                      <a:moveTo>
                        <a:pt x="128852" y="34345"/>
                      </a:moveTo>
                      <a:cubicBezTo>
                        <a:pt x="324940" y="-9284"/>
                        <a:pt x="673488" y="-11681"/>
                        <a:pt x="907932" y="29071"/>
                      </a:cubicBezTo>
                      <a:cubicBezTo>
                        <a:pt x="1142375" y="69823"/>
                        <a:pt x="1173538" y="138382"/>
                        <a:pt x="977929" y="182010"/>
                      </a:cubicBezTo>
                      <a:cubicBezTo>
                        <a:pt x="781841" y="225639"/>
                        <a:pt x="433293" y="228036"/>
                        <a:pt x="198849" y="187284"/>
                      </a:cubicBezTo>
                      <a:cubicBezTo>
                        <a:pt x="-36074" y="146052"/>
                        <a:pt x="-67237" y="77973"/>
                        <a:pt x="128852" y="34345"/>
                      </a:cubicBezTo>
                      <a:close/>
                      <a:moveTo>
                        <a:pt x="923754" y="172421"/>
                      </a:moveTo>
                      <a:cubicBezTo>
                        <a:pt x="1094911" y="134546"/>
                        <a:pt x="1067584" y="74617"/>
                        <a:pt x="862865" y="39140"/>
                      </a:cubicBezTo>
                      <a:cubicBezTo>
                        <a:pt x="658147" y="3661"/>
                        <a:pt x="353706" y="5579"/>
                        <a:pt x="182549" y="43454"/>
                      </a:cubicBezTo>
                      <a:cubicBezTo>
                        <a:pt x="11391" y="81329"/>
                        <a:pt x="38718" y="141258"/>
                        <a:pt x="243436" y="176737"/>
                      </a:cubicBezTo>
                      <a:cubicBezTo>
                        <a:pt x="448154" y="212694"/>
                        <a:pt x="753075" y="210776"/>
                        <a:pt x="923754" y="172421"/>
                      </a:cubicBezTo>
                      <a:lnTo>
                        <a:pt x="923754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39" name="Graphic 6">
                  <a:extLst>
                    <a:ext uri="{FF2B5EF4-FFF2-40B4-BE49-F238E27FC236}">
                      <a16:creationId xmlns:a16="http://schemas.microsoft.com/office/drawing/2014/main" id="{6F974E4B-82AA-46FE-9746-A3F9D65160C5}"/>
                    </a:ext>
                  </a:extLst>
                </p:cNvPr>
                <p:cNvGrpSpPr/>
                <p:nvPr/>
              </p:nvGrpSpPr>
              <p:grpSpPr>
                <a:xfrm>
                  <a:off x="12966306" y="11334002"/>
                  <a:ext cx="964598" cy="162997"/>
                  <a:chOff x="12966306" y="11334002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541" name="Freeform: Shape 540">
                    <a:extLst>
                      <a:ext uri="{FF2B5EF4-FFF2-40B4-BE49-F238E27FC236}">
                        <a16:creationId xmlns:a16="http://schemas.microsoft.com/office/drawing/2014/main" id="{1C3FC6E7-6744-4E5C-BCB9-7BDFB3D46B39}"/>
                      </a:ext>
                    </a:extLst>
                  </p:cNvPr>
                  <p:cNvSpPr/>
                  <p:nvPr/>
                </p:nvSpPr>
                <p:spPr>
                  <a:xfrm>
                    <a:off x="13445719" y="11471590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8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8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42" name="Freeform: Shape 541">
                    <a:extLst>
                      <a:ext uri="{FF2B5EF4-FFF2-40B4-BE49-F238E27FC236}">
                        <a16:creationId xmlns:a16="http://schemas.microsoft.com/office/drawing/2014/main" id="{5AB88387-1459-491F-AB46-EBC92A28E9CA}"/>
                      </a:ext>
                    </a:extLst>
                  </p:cNvPr>
                  <p:cNvSpPr/>
                  <p:nvPr/>
                </p:nvSpPr>
                <p:spPr>
                  <a:xfrm>
                    <a:off x="13193057" y="1138337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6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43" name="Freeform: Shape 542">
                    <a:extLst>
                      <a:ext uri="{FF2B5EF4-FFF2-40B4-BE49-F238E27FC236}">
                        <a16:creationId xmlns:a16="http://schemas.microsoft.com/office/drawing/2014/main" id="{87C0A0E9-E1FE-43F4-B39C-01CAB8809B70}"/>
                      </a:ext>
                    </a:extLst>
                  </p:cNvPr>
                  <p:cNvSpPr/>
                  <p:nvPr/>
                </p:nvSpPr>
                <p:spPr>
                  <a:xfrm>
                    <a:off x="12966306" y="11334002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4 h 104985"/>
                      <a:gd name="connsiteX1" fmla="*/ 798236 w 964598"/>
                      <a:gd name="connsiteY1" fmla="*/ 34988 h 104985"/>
                      <a:gd name="connsiteX2" fmla="*/ 964599 w 964598"/>
                      <a:gd name="connsiteY2" fmla="*/ 93000 h 104985"/>
                      <a:gd name="connsiteX3" fmla="*/ 792483 w 964598"/>
                      <a:gd name="connsiteY3" fmla="*/ 25399 h 104985"/>
                      <a:gd name="connsiteX4" fmla="*/ 112166 w 964598"/>
                      <a:gd name="connsiteY4" fmla="*/ 29715 h 104985"/>
                      <a:gd name="connsiteX5" fmla="*/ 7170 w 964598"/>
                      <a:gd name="connsiteY5" fmla="*/ 104986 h 104985"/>
                      <a:gd name="connsiteX6" fmla="*/ 117920 w 964598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6" y="29715"/>
                        </a:cubicBezTo>
                        <a:cubicBezTo>
                          <a:pt x="17717" y="50810"/>
                          <a:pt x="-16322" y="78617"/>
                          <a:pt x="7170" y="104986"/>
                        </a:cubicBezTo>
                        <a:cubicBezTo>
                          <a:pt x="-980" y="81494"/>
                          <a:pt x="34977" y="5800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44" name="Freeform: Shape 543">
                    <a:extLst>
                      <a:ext uri="{FF2B5EF4-FFF2-40B4-BE49-F238E27FC236}">
                        <a16:creationId xmlns:a16="http://schemas.microsoft.com/office/drawing/2014/main" id="{E4EF9DB9-B6FD-4643-8EB0-DAB74F5BF057}"/>
                      </a:ext>
                    </a:extLst>
                  </p:cNvPr>
                  <p:cNvSpPr/>
                  <p:nvPr/>
                </p:nvSpPr>
                <p:spPr>
                  <a:xfrm>
                    <a:off x="13210311" y="11427482"/>
                    <a:ext cx="417468" cy="29945"/>
                  </a:xfrm>
                  <a:custGeom>
                    <a:avLst/>
                    <a:gdLst>
                      <a:gd name="connsiteX0" fmla="*/ 46990 w 417468"/>
                      <a:gd name="connsiteY0" fmla="*/ 21095 h 29945"/>
                      <a:gd name="connsiteX1" fmla="*/ 404648 w 417468"/>
                      <a:gd name="connsiteY1" fmla="*/ 23972 h 29945"/>
                      <a:gd name="connsiteX2" fmla="*/ 413757 w 417468"/>
                      <a:gd name="connsiteY2" fmla="*/ 25889 h 29945"/>
                      <a:gd name="connsiteX3" fmla="*/ 398895 w 417468"/>
                      <a:gd name="connsiteY3" fmla="*/ 14383 h 29945"/>
                      <a:gd name="connsiteX4" fmla="*/ 41237 w 417468"/>
                      <a:gd name="connsiteY4" fmla="*/ 11506 h 29945"/>
                      <a:gd name="connsiteX5" fmla="*/ 485 w 417468"/>
                      <a:gd name="connsiteY5" fmla="*/ 0 h 29945"/>
                      <a:gd name="connsiteX6" fmla="*/ 46990 w 417468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68" h="29945">
                        <a:moveTo>
                          <a:pt x="46990" y="21095"/>
                        </a:moveTo>
                        <a:cubicBezTo>
                          <a:pt x="187944" y="45546"/>
                          <a:pt x="325061" y="10067"/>
                          <a:pt x="404648" y="23972"/>
                        </a:cubicBezTo>
                        <a:cubicBezTo>
                          <a:pt x="408004" y="24450"/>
                          <a:pt x="411360" y="25409"/>
                          <a:pt x="413757" y="25889"/>
                        </a:cubicBezTo>
                        <a:cubicBezTo>
                          <a:pt x="420948" y="22053"/>
                          <a:pt x="418551" y="17739"/>
                          <a:pt x="398895" y="14383"/>
                        </a:cubicBezTo>
                        <a:cubicBezTo>
                          <a:pt x="319309" y="479"/>
                          <a:pt x="181711" y="35958"/>
                          <a:pt x="41237" y="11506"/>
                        </a:cubicBezTo>
                        <a:cubicBezTo>
                          <a:pt x="21101" y="8150"/>
                          <a:pt x="7677" y="3835"/>
                          <a:pt x="485" y="0"/>
                        </a:cubicBezTo>
                        <a:cubicBezTo>
                          <a:pt x="-2871" y="7670"/>
                          <a:pt x="11032" y="14862"/>
                          <a:pt x="46990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45" name="Freeform: Shape 544">
                    <a:extLst>
                      <a:ext uri="{FF2B5EF4-FFF2-40B4-BE49-F238E27FC236}">
                        <a16:creationId xmlns:a16="http://schemas.microsoft.com/office/drawing/2014/main" id="{B39532AE-4892-47A6-84E9-633A12D97835}"/>
                      </a:ext>
                    </a:extLst>
                  </p:cNvPr>
                  <p:cNvSpPr/>
                  <p:nvPr/>
                </p:nvSpPr>
                <p:spPr>
                  <a:xfrm>
                    <a:off x="13682080" y="11443783"/>
                    <a:ext cx="46808" cy="24930"/>
                  </a:xfrm>
                  <a:custGeom>
                    <a:avLst/>
                    <a:gdLst>
                      <a:gd name="connsiteX0" fmla="*/ 40752 w 46808"/>
                      <a:gd name="connsiteY0" fmla="*/ 0 h 24930"/>
                      <a:gd name="connsiteX1" fmla="*/ 0 w 46808"/>
                      <a:gd name="connsiteY1" fmla="*/ 20616 h 24930"/>
                      <a:gd name="connsiteX2" fmla="*/ 23013 w 46808"/>
                      <a:gd name="connsiteY2" fmla="*/ 24930 h 24930"/>
                      <a:gd name="connsiteX3" fmla="*/ 40752 w 46808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8" h="24930">
                        <a:moveTo>
                          <a:pt x="40752" y="0"/>
                        </a:moveTo>
                        <a:cubicBezTo>
                          <a:pt x="38833" y="7192"/>
                          <a:pt x="24450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5" y="16780"/>
                          <a:pt x="5321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46" name="Freeform: Shape 545">
                    <a:extLst>
                      <a:ext uri="{FF2B5EF4-FFF2-40B4-BE49-F238E27FC236}">
                        <a16:creationId xmlns:a16="http://schemas.microsoft.com/office/drawing/2014/main" id="{5363CC98-5825-4071-9055-8758E6C6DE72}"/>
                      </a:ext>
                    </a:extLst>
                  </p:cNvPr>
                  <p:cNvSpPr/>
                  <p:nvPr/>
                </p:nvSpPr>
                <p:spPr>
                  <a:xfrm>
                    <a:off x="13301993" y="11390086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6 w 168655"/>
                      <a:gd name="connsiteY1" fmla="*/ 4314 h 26847"/>
                      <a:gd name="connsiteX2" fmla="*/ 20990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6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7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6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40" name="Freeform: Shape 539">
                  <a:extLst>
                    <a:ext uri="{FF2B5EF4-FFF2-40B4-BE49-F238E27FC236}">
                      <a16:creationId xmlns:a16="http://schemas.microsoft.com/office/drawing/2014/main" id="{768EB266-A784-4A5B-A5FC-7F466BE1A37F}"/>
                    </a:ext>
                  </a:extLst>
                </p:cNvPr>
                <p:cNvSpPr/>
                <p:nvPr/>
              </p:nvSpPr>
              <p:spPr>
                <a:xfrm>
                  <a:off x="13193057" y="11372826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4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7" y="83422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59" name="Graphic 6">
                <a:extLst>
                  <a:ext uri="{FF2B5EF4-FFF2-40B4-BE49-F238E27FC236}">
                    <a16:creationId xmlns:a16="http://schemas.microsoft.com/office/drawing/2014/main" id="{5DB2F0AB-6163-4920-90C2-FB2840820FC6}"/>
                  </a:ext>
                </a:extLst>
              </p:cNvPr>
              <p:cNvGrpSpPr/>
              <p:nvPr/>
            </p:nvGrpSpPr>
            <p:grpSpPr>
              <a:xfrm>
                <a:off x="12890534" y="11318825"/>
                <a:ext cx="1110369" cy="315292"/>
                <a:chOff x="12890534" y="11318825"/>
                <a:chExt cx="1110369" cy="315292"/>
              </a:xfrm>
              <a:solidFill>
                <a:srgbClr val="000000"/>
              </a:solidFill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03A00A07-2630-4970-ACF5-C6D990013D27}"/>
                    </a:ext>
                  </a:extLst>
                </p:cNvPr>
                <p:cNvSpPr/>
                <p:nvPr/>
              </p:nvSpPr>
              <p:spPr>
                <a:xfrm>
                  <a:off x="12890534" y="11333033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4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2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3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5 w 1110369"/>
                    <a:gd name="connsiteY78" fmla="*/ 20137 h 301084"/>
                    <a:gd name="connsiteX79" fmla="*/ 832776 w 1110369"/>
                    <a:gd name="connsiteY79" fmla="*/ 18699 h 301084"/>
                    <a:gd name="connsiteX80" fmla="*/ 831339 w 1110369"/>
                    <a:gd name="connsiteY80" fmla="*/ 18699 h 301084"/>
                    <a:gd name="connsiteX81" fmla="*/ 813599 w 1110369"/>
                    <a:gd name="connsiteY81" fmla="*/ 16301 h 301084"/>
                    <a:gd name="connsiteX82" fmla="*/ 811202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3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1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60 h 301084"/>
                    <a:gd name="connsiteX113" fmla="*/ 454983 w 1110369"/>
                    <a:gd name="connsiteY113" fmla="*/ 1439 h 301084"/>
                    <a:gd name="connsiteX114" fmla="*/ 437243 w 1110369"/>
                    <a:gd name="connsiteY114" fmla="*/ 1918 h 301084"/>
                    <a:gd name="connsiteX115" fmla="*/ 432449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89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3 h 301084"/>
                    <a:gd name="connsiteX132" fmla="*/ 257456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3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0 w 1110369"/>
                    <a:gd name="connsiteY159" fmla="*/ 57053 h 301084"/>
                    <a:gd name="connsiteX160" fmla="*/ 96845 w 1110369"/>
                    <a:gd name="connsiteY160" fmla="*/ 59929 h 301084"/>
                    <a:gd name="connsiteX161" fmla="*/ 95408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4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8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1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3 w 1110369"/>
                    <a:gd name="connsiteY187" fmla="*/ 116983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4 h 301084"/>
                    <a:gd name="connsiteX194" fmla="*/ 5753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5 h 301084"/>
                    <a:gd name="connsiteX206" fmla="*/ 12944 w 1110369"/>
                    <a:gd name="connsiteY206" fmla="*/ 209513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6 h 301084"/>
                    <a:gd name="connsiteX209" fmla="*/ 25890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2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1 w 1110369"/>
                    <a:gd name="connsiteY250" fmla="*/ 293414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6 h 301084"/>
                    <a:gd name="connsiteX260" fmla="*/ 531693 w 1110369"/>
                    <a:gd name="connsiteY260" fmla="*/ 300606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6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1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2 h 301084"/>
                    <a:gd name="connsiteX314" fmla="*/ 1074890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5" y="218622"/>
                        <a:pt x="1098383" y="217664"/>
                      </a:cubicBezTo>
                      <a:cubicBezTo>
                        <a:pt x="1098862" y="217184"/>
                        <a:pt x="1099342" y="216705"/>
                        <a:pt x="1099822" y="216225"/>
                      </a:cubicBezTo>
                      <a:cubicBezTo>
                        <a:pt x="1100780" y="215266"/>
                        <a:pt x="1101259" y="214308"/>
                        <a:pt x="1101739" y="213828"/>
                      </a:cubicBezTo>
                      <a:cubicBezTo>
                        <a:pt x="1102219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6" y="210472"/>
                        <a:pt x="1104136" y="209992"/>
                      </a:cubicBezTo>
                      <a:cubicBezTo>
                        <a:pt x="1104616" y="209513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10" y="106914"/>
                        <a:pt x="1109410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30"/>
                        <a:pt x="1107492" y="111708"/>
                      </a:cubicBezTo>
                      <a:cubicBezTo>
                        <a:pt x="1107013" y="112667"/>
                        <a:pt x="1106533" y="113627"/>
                        <a:pt x="1106053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6" y="117461"/>
                        <a:pt x="1103178" y="117941"/>
                      </a:cubicBezTo>
                      <a:cubicBezTo>
                        <a:pt x="1102698" y="118421"/>
                        <a:pt x="1102219" y="118900"/>
                        <a:pt x="1101739" y="119380"/>
                      </a:cubicBezTo>
                      <a:cubicBezTo>
                        <a:pt x="1100780" y="120338"/>
                        <a:pt x="1099822" y="121297"/>
                        <a:pt x="1098862" y="122256"/>
                      </a:cubicBezTo>
                      <a:cubicBezTo>
                        <a:pt x="1098383" y="122736"/>
                        <a:pt x="1097903" y="123215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10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7" y="136639"/>
                        <a:pt x="1077767" y="137119"/>
                        <a:pt x="1076809" y="137598"/>
                      </a:cubicBezTo>
                      <a:cubicBezTo>
                        <a:pt x="1074890" y="138557"/>
                        <a:pt x="1073453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90"/>
                      </a:cubicBezTo>
                      <a:cubicBezTo>
                        <a:pt x="1060987" y="144790"/>
                        <a:pt x="1060507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7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3" y="95408"/>
                      </a:cubicBezTo>
                      <a:cubicBezTo>
                        <a:pt x="1039893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5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8"/>
                        <a:pt x="1028385" y="78148"/>
                      </a:cubicBezTo>
                      <a:cubicBezTo>
                        <a:pt x="1026947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2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9" y="50820"/>
                      </a:cubicBezTo>
                      <a:cubicBezTo>
                        <a:pt x="972772" y="49862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5"/>
                        <a:pt x="963183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9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800" y="42670"/>
                        <a:pt x="945923" y="41712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6"/>
                        <a:pt x="929143" y="37396"/>
                      </a:cubicBezTo>
                      <a:cubicBezTo>
                        <a:pt x="927226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40" y="34040"/>
                        <a:pt x="911404" y="33082"/>
                      </a:cubicBezTo>
                      <a:cubicBezTo>
                        <a:pt x="909486" y="32602"/>
                        <a:pt x="907568" y="32123"/>
                        <a:pt x="905651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9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59" y="20616"/>
                        <a:pt x="845242" y="20616"/>
                        <a:pt x="843325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7" y="18699"/>
                        <a:pt x="831818" y="18699"/>
                        <a:pt x="831339" y="18699"/>
                      </a:cubicBezTo>
                      <a:cubicBezTo>
                        <a:pt x="825585" y="17740"/>
                        <a:pt x="819353" y="16780"/>
                        <a:pt x="813599" y="16301"/>
                      </a:cubicBezTo>
                      <a:cubicBezTo>
                        <a:pt x="812640" y="16301"/>
                        <a:pt x="812161" y="16301"/>
                        <a:pt x="811202" y="15822"/>
                      </a:cubicBezTo>
                      <a:cubicBezTo>
                        <a:pt x="804490" y="14863"/>
                        <a:pt x="797778" y="13904"/>
                        <a:pt x="790587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90" y="13424"/>
                        <a:pt x="787230" y="12946"/>
                        <a:pt x="785793" y="12946"/>
                      </a:cubicBezTo>
                      <a:cubicBezTo>
                        <a:pt x="779560" y="12466"/>
                        <a:pt x="773807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9" y="9589"/>
                        <a:pt x="748875" y="9110"/>
                        <a:pt x="743602" y="8630"/>
                      </a:cubicBezTo>
                      <a:cubicBezTo>
                        <a:pt x="742164" y="8630"/>
                        <a:pt x="740246" y="8151"/>
                        <a:pt x="738808" y="8151"/>
                      </a:cubicBezTo>
                      <a:cubicBezTo>
                        <a:pt x="737849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5" y="6233"/>
                        <a:pt x="706206" y="5754"/>
                      </a:cubicBezTo>
                      <a:cubicBezTo>
                        <a:pt x="704289" y="5754"/>
                        <a:pt x="702370" y="5274"/>
                        <a:pt x="700453" y="5274"/>
                      </a:cubicBezTo>
                      <a:cubicBezTo>
                        <a:pt x="689906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1" y="3357"/>
                        <a:pt x="668331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8"/>
                      </a:cubicBezTo>
                      <a:cubicBezTo>
                        <a:pt x="627579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4" y="960"/>
                        <a:pt x="464572" y="960"/>
                      </a:cubicBezTo>
                      <a:cubicBezTo>
                        <a:pt x="461215" y="960"/>
                        <a:pt x="458339" y="960"/>
                        <a:pt x="454983" y="1439"/>
                      </a:cubicBezTo>
                      <a:cubicBezTo>
                        <a:pt x="449229" y="1439"/>
                        <a:pt x="442997" y="1918"/>
                        <a:pt x="437243" y="1918"/>
                      </a:cubicBezTo>
                      <a:cubicBezTo>
                        <a:pt x="435806" y="1918"/>
                        <a:pt x="433888" y="1918"/>
                        <a:pt x="432449" y="1918"/>
                      </a:cubicBezTo>
                      <a:cubicBezTo>
                        <a:pt x="431012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5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5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8" y="9110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90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7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1" y="16780"/>
                        <a:pt x="249785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2" y="20616"/>
                      </a:cubicBezTo>
                      <a:cubicBezTo>
                        <a:pt x="224855" y="21096"/>
                        <a:pt x="222458" y="21575"/>
                        <a:pt x="220540" y="22054"/>
                      </a:cubicBezTo>
                      <a:cubicBezTo>
                        <a:pt x="216704" y="22534"/>
                        <a:pt x="212869" y="23493"/>
                        <a:pt x="209034" y="24452"/>
                      </a:cubicBezTo>
                      <a:cubicBezTo>
                        <a:pt x="207115" y="24931"/>
                        <a:pt x="205198" y="25410"/>
                        <a:pt x="203281" y="25410"/>
                      </a:cubicBezTo>
                      <a:cubicBezTo>
                        <a:pt x="202801" y="25410"/>
                        <a:pt x="202321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6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89" y="40273"/>
                        <a:pt x="144310" y="40273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8" y="48903"/>
                      </a:cubicBezTo>
                      <a:cubicBezTo>
                        <a:pt x="119858" y="48903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2"/>
                        <a:pt x="116983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7" y="55135"/>
                        <a:pt x="103558" y="56095"/>
                      </a:cubicBezTo>
                      <a:cubicBezTo>
                        <a:pt x="102600" y="56573"/>
                        <a:pt x="102120" y="57053"/>
                        <a:pt x="101640" y="57053"/>
                      </a:cubicBezTo>
                      <a:cubicBezTo>
                        <a:pt x="100202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8" y="60889"/>
                      </a:cubicBezTo>
                      <a:cubicBezTo>
                        <a:pt x="95408" y="60889"/>
                        <a:pt x="95408" y="60889"/>
                        <a:pt x="94928" y="60889"/>
                      </a:cubicBezTo>
                      <a:cubicBezTo>
                        <a:pt x="93011" y="61848"/>
                        <a:pt x="91572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0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5" y="72395"/>
                        <a:pt x="80545" y="72875"/>
                        <a:pt x="80065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9" y="77189"/>
                      </a:cubicBezTo>
                      <a:cubicBezTo>
                        <a:pt x="76709" y="78148"/>
                        <a:pt x="76231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6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50" y="136160"/>
                        <a:pt x="56094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7" y="129447"/>
                        <a:pt x="41711" y="128010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6" y="120818"/>
                      </a:cubicBezTo>
                      <a:cubicBezTo>
                        <a:pt x="27327" y="119380"/>
                        <a:pt x="25410" y="118421"/>
                        <a:pt x="23493" y="116983"/>
                      </a:cubicBezTo>
                      <a:cubicBezTo>
                        <a:pt x="22533" y="116503"/>
                        <a:pt x="22054" y="116024"/>
                        <a:pt x="21096" y="115064"/>
                      </a:cubicBezTo>
                      <a:cubicBezTo>
                        <a:pt x="19177" y="113627"/>
                        <a:pt x="17739" y="112667"/>
                        <a:pt x="16301" y="111230"/>
                      </a:cubicBezTo>
                      <a:cubicBezTo>
                        <a:pt x="15822" y="110750"/>
                        <a:pt x="15342" y="110270"/>
                        <a:pt x="14863" y="109791"/>
                      </a:cubicBezTo>
                      <a:cubicBezTo>
                        <a:pt x="12944" y="107873"/>
                        <a:pt x="11507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6" y="197528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2"/>
                        <a:pt x="6713" y="202322"/>
                        <a:pt x="6713" y="202801"/>
                      </a:cubicBezTo>
                      <a:cubicBezTo>
                        <a:pt x="8150" y="204719"/>
                        <a:pt x="9589" y="206157"/>
                        <a:pt x="11507" y="208075"/>
                      </a:cubicBezTo>
                      <a:cubicBezTo>
                        <a:pt x="11986" y="208554"/>
                        <a:pt x="12466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9" y="213828"/>
                        <a:pt x="19177" y="214308"/>
                        <a:pt x="20136" y="215266"/>
                      </a:cubicBezTo>
                      <a:cubicBezTo>
                        <a:pt x="22054" y="216705"/>
                        <a:pt x="23972" y="217664"/>
                        <a:pt x="25890" y="219102"/>
                      </a:cubicBezTo>
                      <a:cubicBezTo>
                        <a:pt x="26849" y="219581"/>
                        <a:pt x="27327" y="220061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7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9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4" y="247388"/>
                      </a:cubicBezTo>
                      <a:cubicBezTo>
                        <a:pt x="93011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4" y="252183"/>
                      </a:cubicBezTo>
                      <a:cubicBezTo>
                        <a:pt x="109791" y="252663"/>
                        <a:pt x="112188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7" y="256018"/>
                        <a:pt x="124174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40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2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1"/>
                        <a:pt x="248827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9" y="282866"/>
                        <a:pt x="277593" y="283346"/>
                      </a:cubicBezTo>
                      <a:cubicBezTo>
                        <a:pt x="280469" y="283826"/>
                        <a:pt x="283346" y="284304"/>
                        <a:pt x="286222" y="284304"/>
                      </a:cubicBezTo>
                      <a:cubicBezTo>
                        <a:pt x="287182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2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6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70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1" y="297729"/>
                        <a:pt x="459778" y="298209"/>
                        <a:pt x="463133" y="298209"/>
                      </a:cubicBezTo>
                      <a:cubicBezTo>
                        <a:pt x="470804" y="298687"/>
                        <a:pt x="478955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6"/>
                      </a:cubicBezTo>
                      <a:cubicBezTo>
                        <a:pt x="526898" y="300606"/>
                        <a:pt x="529296" y="300606"/>
                        <a:pt x="531693" y="300606"/>
                      </a:cubicBezTo>
                      <a:cubicBezTo>
                        <a:pt x="539843" y="300606"/>
                        <a:pt x="547513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9" y="300606"/>
                        <a:pt x="628058" y="300606"/>
                      </a:cubicBezTo>
                      <a:cubicBezTo>
                        <a:pt x="638127" y="300606"/>
                        <a:pt x="648194" y="300126"/>
                        <a:pt x="658743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2" y="298687"/>
                        <a:pt x="694700" y="298687"/>
                      </a:cubicBezTo>
                      <a:cubicBezTo>
                        <a:pt x="696138" y="298687"/>
                        <a:pt x="697097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4" y="296770"/>
                      </a:cubicBezTo>
                      <a:cubicBezTo>
                        <a:pt x="735452" y="296770"/>
                        <a:pt x="737369" y="296770"/>
                        <a:pt x="738808" y="296290"/>
                      </a:cubicBezTo>
                      <a:cubicBezTo>
                        <a:pt x="749835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7" y="294373"/>
                        <a:pt x="775244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4"/>
                        <a:pt x="793463" y="292455"/>
                        <a:pt x="801134" y="291976"/>
                      </a:cubicBezTo>
                      <a:cubicBezTo>
                        <a:pt x="802573" y="291976"/>
                        <a:pt x="804010" y="291976"/>
                        <a:pt x="805449" y="291496"/>
                      </a:cubicBezTo>
                      <a:cubicBezTo>
                        <a:pt x="814559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6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11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4" y="284784"/>
                        <a:pt x="874008" y="284304"/>
                        <a:pt x="878322" y="283826"/>
                      </a:cubicBezTo>
                      <a:cubicBezTo>
                        <a:pt x="879282" y="283826"/>
                        <a:pt x="880241" y="283826"/>
                        <a:pt x="881199" y="283346"/>
                      </a:cubicBezTo>
                      <a:cubicBezTo>
                        <a:pt x="884077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3"/>
                        <a:pt x="920993" y="277113"/>
                      </a:cubicBezTo>
                      <a:cubicBezTo>
                        <a:pt x="921471" y="277113"/>
                        <a:pt x="922431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49" y="273277"/>
                      </a:cubicBezTo>
                      <a:cubicBezTo>
                        <a:pt x="944964" y="272319"/>
                        <a:pt x="948800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6" y="265607"/>
                      </a:cubicBezTo>
                      <a:cubicBezTo>
                        <a:pt x="983319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4" y="261291"/>
                        <a:pt x="996743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6" y="257457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7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4" y="246430"/>
                        <a:pt x="1050440" y="244991"/>
                        <a:pt x="1053796" y="244032"/>
                      </a:cubicBezTo>
                      <a:cubicBezTo>
                        <a:pt x="1054276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234" y="243553"/>
                        <a:pt x="1055713" y="243553"/>
                      </a:cubicBezTo>
                      <a:cubicBezTo>
                        <a:pt x="1056193" y="243553"/>
                        <a:pt x="1056673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1" y="239238"/>
                        <a:pt x="1067220" y="238758"/>
                      </a:cubicBezTo>
                      <a:cubicBezTo>
                        <a:pt x="1069137" y="237800"/>
                        <a:pt x="1071056" y="236841"/>
                        <a:pt x="1072493" y="235882"/>
                      </a:cubicBezTo>
                      <a:cubicBezTo>
                        <a:pt x="1073453" y="235402"/>
                        <a:pt x="1073932" y="234923"/>
                        <a:pt x="1074890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4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4"/>
                        <a:pt x="1088315" y="226294"/>
                        <a:pt x="1088795" y="225814"/>
                      </a:cubicBezTo>
                      <a:cubicBezTo>
                        <a:pt x="1090233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657621E9-ECE2-4A04-B26E-95CC8DE71981}"/>
                    </a:ext>
                  </a:extLst>
                </p:cNvPr>
                <p:cNvSpPr/>
                <p:nvPr/>
              </p:nvSpPr>
              <p:spPr>
                <a:xfrm>
                  <a:off x="12964846" y="11470631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7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1 h 163007"/>
                    <a:gd name="connsiteX6" fmla="*/ 17739 w 503885"/>
                    <a:gd name="connsiteY6" fmla="*/ 109310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4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899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3 h 163007"/>
                    <a:gd name="connsiteX14" fmla="*/ 80065 w 503885"/>
                    <a:gd name="connsiteY14" fmla="*/ 125132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6 h 163007"/>
                    <a:gd name="connsiteX18" fmla="*/ 120817 w 503885"/>
                    <a:gd name="connsiteY18" fmla="*/ 133282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6 h 163007"/>
                    <a:gd name="connsiteX22" fmla="*/ 163966 w 503885"/>
                    <a:gd name="connsiteY22" fmla="*/ 139994 h 163007"/>
                    <a:gd name="connsiteX23" fmla="*/ 167323 w 503885"/>
                    <a:gd name="connsiteY23" fmla="*/ 140473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8 w 503885"/>
                    <a:gd name="connsiteY26" fmla="*/ 145267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6 h 163007"/>
                    <a:gd name="connsiteX29" fmla="*/ 239238 w 503885"/>
                    <a:gd name="connsiteY29" fmla="*/ 149103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59 h 163007"/>
                    <a:gd name="connsiteX32" fmla="*/ 271360 w 503885"/>
                    <a:gd name="connsiteY32" fmla="*/ 152459 h 163007"/>
                    <a:gd name="connsiteX33" fmla="*/ 275196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7 w 503885"/>
                    <a:gd name="connsiteY38" fmla="*/ 158692 h 163007"/>
                    <a:gd name="connsiteX39" fmla="*/ 380191 w 503885"/>
                    <a:gd name="connsiteY39" fmla="*/ 159651 h 163007"/>
                    <a:gd name="connsiteX40" fmla="*/ 390260 w 503885"/>
                    <a:gd name="connsiteY40" fmla="*/ 160130 h 163007"/>
                    <a:gd name="connsiteX41" fmla="*/ 413752 w 503885"/>
                    <a:gd name="connsiteY41" fmla="*/ 161089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8 h 163007"/>
                    <a:gd name="connsiteX44" fmla="*/ 458818 w 503885"/>
                    <a:gd name="connsiteY44" fmla="*/ 162528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7"/>
                        <a:pt x="1439" y="103557"/>
                      </a:cubicBezTo>
                      <a:cubicBezTo>
                        <a:pt x="3836" y="104516"/>
                        <a:pt x="6713" y="105475"/>
                        <a:pt x="9589" y="106434"/>
                      </a:cubicBezTo>
                      <a:cubicBezTo>
                        <a:pt x="11507" y="106913"/>
                        <a:pt x="12944" y="107393"/>
                        <a:pt x="14863" y="108351"/>
                      </a:cubicBezTo>
                      <a:cubicBezTo>
                        <a:pt x="15822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4" y="110748"/>
                        <a:pt x="24452" y="111228"/>
                      </a:cubicBezTo>
                      <a:cubicBezTo>
                        <a:pt x="27807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9" y="116501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8" y="118899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9" y="122734"/>
                        <a:pt x="73834" y="123693"/>
                      </a:cubicBezTo>
                      <a:cubicBezTo>
                        <a:pt x="75751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5" y="125611"/>
                        <a:pt x="81984" y="125611"/>
                      </a:cubicBezTo>
                      <a:cubicBezTo>
                        <a:pt x="88217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600" y="129926"/>
                      </a:cubicBezTo>
                      <a:cubicBezTo>
                        <a:pt x="108352" y="130884"/>
                        <a:pt x="114585" y="132323"/>
                        <a:pt x="120817" y="133282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40" y="138556"/>
                      </a:cubicBezTo>
                      <a:cubicBezTo>
                        <a:pt x="156296" y="139036"/>
                        <a:pt x="160132" y="139515"/>
                        <a:pt x="163966" y="139994"/>
                      </a:cubicBezTo>
                      <a:cubicBezTo>
                        <a:pt x="164926" y="139994"/>
                        <a:pt x="166363" y="140473"/>
                        <a:pt x="167323" y="140473"/>
                      </a:cubicBezTo>
                      <a:cubicBezTo>
                        <a:pt x="171638" y="140953"/>
                        <a:pt x="175952" y="141912"/>
                        <a:pt x="180268" y="142392"/>
                      </a:cubicBezTo>
                      <a:cubicBezTo>
                        <a:pt x="184103" y="142870"/>
                        <a:pt x="187459" y="143350"/>
                        <a:pt x="191295" y="143830"/>
                      </a:cubicBezTo>
                      <a:cubicBezTo>
                        <a:pt x="195609" y="144309"/>
                        <a:pt x="199924" y="144789"/>
                        <a:pt x="204718" y="145267"/>
                      </a:cubicBezTo>
                      <a:cubicBezTo>
                        <a:pt x="207595" y="145747"/>
                        <a:pt x="210472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7" y="147665"/>
                        <a:pt x="231087" y="148624"/>
                        <a:pt x="239238" y="149103"/>
                      </a:cubicBezTo>
                      <a:cubicBezTo>
                        <a:pt x="240197" y="149103"/>
                        <a:pt x="241635" y="149583"/>
                        <a:pt x="242594" y="149583"/>
                      </a:cubicBezTo>
                      <a:cubicBezTo>
                        <a:pt x="251703" y="150542"/>
                        <a:pt x="260813" y="151500"/>
                        <a:pt x="269921" y="152459"/>
                      </a:cubicBezTo>
                      <a:cubicBezTo>
                        <a:pt x="270401" y="152459"/>
                        <a:pt x="270880" y="152459"/>
                        <a:pt x="271360" y="152459"/>
                      </a:cubicBezTo>
                      <a:cubicBezTo>
                        <a:pt x="272799" y="152459"/>
                        <a:pt x="273757" y="152459"/>
                        <a:pt x="275196" y="152939"/>
                      </a:cubicBezTo>
                      <a:cubicBezTo>
                        <a:pt x="285743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3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1" y="159651"/>
                      </a:cubicBezTo>
                      <a:cubicBezTo>
                        <a:pt x="383547" y="159651"/>
                        <a:pt x="386903" y="160130"/>
                        <a:pt x="390260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2" y="162048"/>
                        <a:pt x="441559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9" y="162528"/>
                        <a:pt x="474639" y="163007"/>
                        <a:pt x="482790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ED8207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6C517CA5-9B7A-4178-A687-5AF6E8284FD6}"/>
                    </a:ext>
                  </a:extLst>
                </p:cNvPr>
                <p:cNvSpPr/>
                <p:nvPr/>
              </p:nvSpPr>
              <p:spPr>
                <a:xfrm>
                  <a:off x="12964588" y="11332377"/>
                  <a:ext cx="966096" cy="188771"/>
                </a:xfrm>
                <a:custGeom>
                  <a:avLst/>
                  <a:gdLst>
                    <a:gd name="connsiteX0" fmla="*/ 112447 w 966096"/>
                    <a:gd name="connsiteY0" fmla="*/ 29902 h 188771"/>
                    <a:gd name="connsiteX1" fmla="*/ 792763 w 966096"/>
                    <a:gd name="connsiteY1" fmla="*/ 25587 h 188771"/>
                    <a:gd name="connsiteX2" fmla="*/ 853651 w 966096"/>
                    <a:gd name="connsiteY2" fmla="*/ 158869 h 188771"/>
                    <a:gd name="connsiteX3" fmla="*/ 173334 w 966096"/>
                    <a:gd name="connsiteY3" fmla="*/ 163184 h 188771"/>
                    <a:gd name="connsiteX4" fmla="*/ 112447 w 966096"/>
                    <a:gd name="connsiteY4" fmla="*/ 29902 h 188771"/>
                    <a:gd name="connsiteX5" fmla="*/ 709820 w 966096"/>
                    <a:gd name="connsiteY5" fmla="*/ 128665 h 188771"/>
                    <a:gd name="connsiteX6" fmla="*/ 697835 w 966096"/>
                    <a:gd name="connsiteY6" fmla="*/ 84556 h 188771"/>
                    <a:gd name="connsiteX7" fmla="*/ 347848 w 966096"/>
                    <a:gd name="connsiteY7" fmla="*/ 83119 h 188771"/>
                    <a:gd name="connsiteX8" fmla="*/ 350725 w 966096"/>
                    <a:gd name="connsiteY8" fmla="*/ 65859 h 188771"/>
                    <a:gd name="connsiteX9" fmla="*/ 413051 w 966096"/>
                    <a:gd name="connsiteY9" fmla="*/ 58668 h 188771"/>
                    <a:gd name="connsiteX10" fmla="*/ 420722 w 966096"/>
                    <a:gd name="connsiteY10" fmla="*/ 59626 h 188771"/>
                    <a:gd name="connsiteX11" fmla="*/ 453323 w 966096"/>
                    <a:gd name="connsiteY11" fmla="*/ 65379 h 188771"/>
                    <a:gd name="connsiteX12" fmla="*/ 492637 w 966096"/>
                    <a:gd name="connsiteY12" fmla="*/ 57709 h 188771"/>
                    <a:gd name="connsiteX13" fmla="*/ 407298 w 966096"/>
                    <a:gd name="connsiteY13" fmla="*/ 40449 h 188771"/>
                    <a:gd name="connsiteX14" fmla="*/ 313809 w 966096"/>
                    <a:gd name="connsiteY14" fmla="*/ 54353 h 188771"/>
                    <a:gd name="connsiteX15" fmla="*/ 260111 w 966096"/>
                    <a:gd name="connsiteY15" fmla="*/ 44285 h 188771"/>
                    <a:gd name="connsiteX16" fmla="*/ 226072 w 966096"/>
                    <a:gd name="connsiteY16" fmla="*/ 50996 h 188771"/>
                    <a:gd name="connsiteX17" fmla="*/ 279769 w 966096"/>
                    <a:gd name="connsiteY17" fmla="*/ 61065 h 188771"/>
                    <a:gd name="connsiteX18" fmla="*/ 278810 w 966096"/>
                    <a:gd name="connsiteY18" fmla="*/ 103255 h 188771"/>
                    <a:gd name="connsiteX19" fmla="*/ 636467 w 966096"/>
                    <a:gd name="connsiteY19" fmla="*/ 106131 h 188771"/>
                    <a:gd name="connsiteX20" fmla="*/ 633111 w 966096"/>
                    <a:gd name="connsiteY20" fmla="*/ 123391 h 188771"/>
                    <a:gd name="connsiteX21" fmla="*/ 559279 w 966096"/>
                    <a:gd name="connsiteY21" fmla="*/ 133460 h 188771"/>
                    <a:gd name="connsiteX22" fmla="*/ 532910 w 966096"/>
                    <a:gd name="connsiteY22" fmla="*/ 130103 h 188771"/>
                    <a:gd name="connsiteX23" fmla="*/ 505582 w 966096"/>
                    <a:gd name="connsiteY23" fmla="*/ 125788 h 188771"/>
                    <a:gd name="connsiteX24" fmla="*/ 466748 w 966096"/>
                    <a:gd name="connsiteY24" fmla="*/ 133460 h 188771"/>
                    <a:gd name="connsiteX25" fmla="*/ 554484 w 966096"/>
                    <a:gd name="connsiteY25" fmla="*/ 151677 h 188771"/>
                    <a:gd name="connsiteX26" fmla="*/ 675781 w 966096"/>
                    <a:gd name="connsiteY26" fmla="*/ 135857 h 188771"/>
                    <a:gd name="connsiteX27" fmla="*/ 719889 w 966096"/>
                    <a:gd name="connsiteY27" fmla="*/ 144007 h 188771"/>
                    <a:gd name="connsiteX28" fmla="*/ 754408 w 966096"/>
                    <a:gd name="connsiteY28" fmla="*/ 136815 h 188771"/>
                    <a:gd name="connsiteX29" fmla="*/ 709820 w 966096"/>
                    <a:gd name="connsiteY29" fmla="*/ 128665 h 188771"/>
                    <a:gd name="connsiteX30" fmla="*/ 70982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7" y="29902"/>
                      </a:moveTo>
                      <a:cubicBezTo>
                        <a:pt x="283604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8" y="120994"/>
                        <a:pt x="853651" y="158869"/>
                      </a:cubicBezTo>
                      <a:cubicBezTo>
                        <a:pt x="682493" y="196745"/>
                        <a:pt x="378052" y="199142"/>
                        <a:pt x="173334" y="163184"/>
                      </a:cubicBezTo>
                      <a:cubicBezTo>
                        <a:pt x="-31384" y="127706"/>
                        <a:pt x="-58712" y="68256"/>
                        <a:pt x="112447" y="29902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1" y="97022"/>
                        <a:pt x="697835" y="84556"/>
                      </a:cubicBezTo>
                      <a:cubicBezTo>
                        <a:pt x="563114" y="61065"/>
                        <a:pt x="419763" y="96064"/>
                        <a:pt x="347848" y="83119"/>
                      </a:cubicBezTo>
                      <a:cubicBezTo>
                        <a:pt x="321959" y="78804"/>
                        <a:pt x="324835" y="71612"/>
                        <a:pt x="350725" y="65859"/>
                      </a:cubicBezTo>
                      <a:cubicBezTo>
                        <a:pt x="373258" y="60585"/>
                        <a:pt x="391956" y="58668"/>
                        <a:pt x="413051" y="58668"/>
                      </a:cubicBezTo>
                      <a:cubicBezTo>
                        <a:pt x="416407" y="59147"/>
                        <a:pt x="419763" y="59626"/>
                        <a:pt x="420722" y="59626"/>
                      </a:cubicBezTo>
                      <a:lnTo>
                        <a:pt x="453323" y="65379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4" y="44764"/>
                        <a:pt x="342575" y="49559"/>
                        <a:pt x="313809" y="54353"/>
                      </a:cubicBezTo>
                      <a:lnTo>
                        <a:pt x="260111" y="44285"/>
                      </a:lnTo>
                      <a:lnTo>
                        <a:pt x="226072" y="50996"/>
                      </a:lnTo>
                      <a:lnTo>
                        <a:pt x="279769" y="61065"/>
                      </a:lnTo>
                      <a:cubicBezTo>
                        <a:pt x="220319" y="74968"/>
                        <a:pt x="211209" y="91269"/>
                        <a:pt x="278810" y="103255"/>
                      </a:cubicBezTo>
                      <a:cubicBezTo>
                        <a:pt x="419763" y="127706"/>
                        <a:pt x="556881" y="92228"/>
                        <a:pt x="636467" y="106131"/>
                      </a:cubicBezTo>
                      <a:cubicBezTo>
                        <a:pt x="666193" y="111405"/>
                        <a:pt x="657083" y="118117"/>
                        <a:pt x="633111" y="123391"/>
                      </a:cubicBezTo>
                      <a:cubicBezTo>
                        <a:pt x="595715" y="131541"/>
                        <a:pt x="564073" y="133460"/>
                        <a:pt x="559279" y="133460"/>
                      </a:cubicBezTo>
                      <a:cubicBezTo>
                        <a:pt x="546813" y="132021"/>
                        <a:pt x="534827" y="130583"/>
                        <a:pt x="532910" y="130103"/>
                      </a:cubicBezTo>
                      <a:cubicBezTo>
                        <a:pt x="526197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4" y="151677"/>
                      </a:lnTo>
                      <a:cubicBezTo>
                        <a:pt x="557360" y="151677"/>
                        <a:pt x="614414" y="147843"/>
                        <a:pt x="675781" y="135857"/>
                      </a:cubicBezTo>
                      <a:lnTo>
                        <a:pt x="719889" y="144007"/>
                      </a:lnTo>
                      <a:lnTo>
                        <a:pt x="754408" y="136815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49B545DD-EE0B-41A4-9105-30EC9B6F4252}"/>
                    </a:ext>
                  </a:extLst>
                </p:cNvPr>
                <p:cNvSpPr/>
                <p:nvPr/>
              </p:nvSpPr>
              <p:spPr>
                <a:xfrm>
                  <a:off x="12894361" y="11318825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40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2"/>
                        <a:pt x="-67112" y="77973"/>
                        <a:pt x="128497" y="34345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6"/>
                        <a:pt x="1067707" y="74617"/>
                        <a:pt x="862989" y="39140"/>
                      </a:cubicBezTo>
                      <a:cubicBezTo>
                        <a:pt x="658272" y="3661"/>
                        <a:pt x="353831" y="5579"/>
                        <a:pt x="182673" y="43454"/>
                      </a:cubicBezTo>
                      <a:cubicBezTo>
                        <a:pt x="11515" y="81329"/>
                        <a:pt x="38843" y="141258"/>
                        <a:pt x="243561" y="176737"/>
                      </a:cubicBezTo>
                      <a:cubicBezTo>
                        <a:pt x="448279" y="212694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27" name="Graphic 6">
                  <a:extLst>
                    <a:ext uri="{FF2B5EF4-FFF2-40B4-BE49-F238E27FC236}">
                      <a16:creationId xmlns:a16="http://schemas.microsoft.com/office/drawing/2014/main" id="{2CA8ED38-E11F-4B2B-90F2-9EA1E82425CF}"/>
                    </a:ext>
                  </a:extLst>
                </p:cNvPr>
                <p:cNvGrpSpPr/>
                <p:nvPr/>
              </p:nvGrpSpPr>
              <p:grpSpPr>
                <a:xfrm>
                  <a:off x="12964389" y="11334002"/>
                  <a:ext cx="964599" cy="162997"/>
                  <a:chOff x="12964389" y="11334002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8F3D3934-81A1-4394-8D4D-1E54779921D7}"/>
                      </a:ext>
                    </a:extLst>
                  </p:cNvPr>
                  <p:cNvSpPr/>
                  <p:nvPr/>
                </p:nvSpPr>
                <p:spPr>
                  <a:xfrm>
                    <a:off x="13443322" y="11471590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8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8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7A583478-5F0B-4063-AF8A-0B09EE3FFF64}"/>
                      </a:ext>
                    </a:extLst>
                  </p:cNvPr>
                  <p:cNvSpPr/>
                  <p:nvPr/>
                </p:nvSpPr>
                <p:spPr>
                  <a:xfrm>
                    <a:off x="13190660" y="11383374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6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6"/>
                        </a:lnTo>
                        <a:lnTo>
                          <a:pt x="40272" y="18219"/>
                        </a:lnTo>
                        <a:cubicBezTo>
                          <a:pt x="46025" y="16301"/>
                          <a:pt x="52258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31" name="Freeform: Shape 530">
                    <a:extLst>
                      <a:ext uri="{FF2B5EF4-FFF2-40B4-BE49-F238E27FC236}">
                        <a16:creationId xmlns:a16="http://schemas.microsoft.com/office/drawing/2014/main" id="{4F88FAE3-E75D-4174-9BF4-312E893BAFDF}"/>
                      </a:ext>
                    </a:extLst>
                  </p:cNvPr>
                  <p:cNvSpPr/>
                  <p:nvPr/>
                </p:nvSpPr>
                <p:spPr>
                  <a:xfrm>
                    <a:off x="12964389" y="11334002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2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7" y="43618"/>
                          <a:pt x="792482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494"/>
                          <a:pt x="34977" y="58001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32" name="Freeform: Shape 531">
                    <a:extLst>
                      <a:ext uri="{FF2B5EF4-FFF2-40B4-BE49-F238E27FC236}">
                        <a16:creationId xmlns:a16="http://schemas.microsoft.com/office/drawing/2014/main" id="{4494460B-8490-45B5-AA87-1D61ED04643C}"/>
                      </a:ext>
                    </a:extLst>
                  </p:cNvPr>
                  <p:cNvSpPr/>
                  <p:nvPr/>
                </p:nvSpPr>
                <p:spPr>
                  <a:xfrm>
                    <a:off x="13208032" y="11427482"/>
                    <a:ext cx="417350" cy="29945"/>
                  </a:xfrm>
                  <a:custGeom>
                    <a:avLst/>
                    <a:gdLst>
                      <a:gd name="connsiteX0" fmla="*/ 46872 w 417350"/>
                      <a:gd name="connsiteY0" fmla="*/ 21095 h 29945"/>
                      <a:gd name="connsiteX1" fmla="*/ 404530 w 417350"/>
                      <a:gd name="connsiteY1" fmla="*/ 23972 h 29945"/>
                      <a:gd name="connsiteX2" fmla="*/ 413639 w 417350"/>
                      <a:gd name="connsiteY2" fmla="*/ 25889 h 29945"/>
                      <a:gd name="connsiteX3" fmla="*/ 398777 w 417350"/>
                      <a:gd name="connsiteY3" fmla="*/ 14383 h 29945"/>
                      <a:gd name="connsiteX4" fmla="*/ 41119 w 417350"/>
                      <a:gd name="connsiteY4" fmla="*/ 11506 h 29945"/>
                      <a:gd name="connsiteX5" fmla="*/ 367 w 417350"/>
                      <a:gd name="connsiteY5" fmla="*/ 0 h 29945"/>
                      <a:gd name="connsiteX6" fmla="*/ 46872 w 417350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50" h="29945">
                        <a:moveTo>
                          <a:pt x="46872" y="21095"/>
                        </a:moveTo>
                        <a:cubicBezTo>
                          <a:pt x="187826" y="45546"/>
                          <a:pt x="324943" y="10067"/>
                          <a:pt x="404530" y="23972"/>
                        </a:cubicBezTo>
                        <a:cubicBezTo>
                          <a:pt x="407886" y="24450"/>
                          <a:pt x="411241" y="25409"/>
                          <a:pt x="413639" y="25889"/>
                        </a:cubicBezTo>
                        <a:cubicBezTo>
                          <a:pt x="420830" y="22053"/>
                          <a:pt x="418433" y="17739"/>
                          <a:pt x="398777" y="14383"/>
                        </a:cubicBezTo>
                        <a:cubicBezTo>
                          <a:pt x="319190" y="479"/>
                          <a:pt x="181593" y="35958"/>
                          <a:pt x="41119" y="11506"/>
                        </a:cubicBezTo>
                        <a:cubicBezTo>
                          <a:pt x="20983" y="8150"/>
                          <a:pt x="7558" y="3835"/>
                          <a:pt x="367" y="0"/>
                        </a:cubicBezTo>
                        <a:cubicBezTo>
                          <a:pt x="-2510" y="7670"/>
                          <a:pt x="11394" y="14862"/>
                          <a:pt x="46872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33" name="Freeform: Shape 532">
                    <a:extLst>
                      <a:ext uri="{FF2B5EF4-FFF2-40B4-BE49-F238E27FC236}">
                        <a16:creationId xmlns:a16="http://schemas.microsoft.com/office/drawing/2014/main" id="{44A2B03F-85D8-4DEE-9068-70EF2A3FC8C4}"/>
                      </a:ext>
                    </a:extLst>
                  </p:cNvPr>
                  <p:cNvSpPr/>
                  <p:nvPr/>
                </p:nvSpPr>
                <p:spPr>
                  <a:xfrm>
                    <a:off x="13680161" y="11443783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36D011B5-3CB7-448F-AEF4-CFCA54FFF817}"/>
                      </a:ext>
                    </a:extLst>
                  </p:cNvPr>
                  <p:cNvSpPr/>
                  <p:nvPr/>
                </p:nvSpPr>
                <p:spPr>
                  <a:xfrm>
                    <a:off x="13300076" y="11390086"/>
                    <a:ext cx="168656" cy="26847"/>
                  </a:xfrm>
                  <a:custGeom>
                    <a:avLst/>
                    <a:gdLst>
                      <a:gd name="connsiteX0" fmla="*/ 90988 w 168656"/>
                      <a:gd name="connsiteY0" fmla="*/ 5273 h 26847"/>
                      <a:gd name="connsiteX1" fmla="*/ 83317 w 168656"/>
                      <a:gd name="connsiteY1" fmla="*/ 4314 h 26847"/>
                      <a:gd name="connsiteX2" fmla="*/ 20990 w 168656"/>
                      <a:gd name="connsiteY2" fmla="*/ 11506 h 26847"/>
                      <a:gd name="connsiteX3" fmla="*/ 9484 w 168656"/>
                      <a:gd name="connsiteY3" fmla="*/ 26848 h 26847"/>
                      <a:gd name="connsiteX4" fmla="*/ 26743 w 168656"/>
                      <a:gd name="connsiteY4" fmla="*/ 21095 h 26847"/>
                      <a:gd name="connsiteX5" fmla="*/ 89070 w 168656"/>
                      <a:gd name="connsiteY5" fmla="*/ 13903 h 26847"/>
                      <a:gd name="connsiteX6" fmla="*/ 96741 w 168656"/>
                      <a:gd name="connsiteY6" fmla="*/ 14862 h 26847"/>
                      <a:gd name="connsiteX7" fmla="*/ 129343 w 168656"/>
                      <a:gd name="connsiteY7" fmla="*/ 20616 h 26847"/>
                      <a:gd name="connsiteX8" fmla="*/ 168656 w 168656"/>
                      <a:gd name="connsiteY8" fmla="*/ 12944 h 26847"/>
                      <a:gd name="connsiteX9" fmla="*/ 157149 w 168656"/>
                      <a:gd name="connsiteY9" fmla="*/ 0 h 26847"/>
                      <a:gd name="connsiteX10" fmla="*/ 123589 w 168656"/>
                      <a:gd name="connsiteY10" fmla="*/ 11027 h 26847"/>
                      <a:gd name="connsiteX11" fmla="*/ 90988 w 168656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7">
                        <a:moveTo>
                          <a:pt x="90988" y="5273"/>
                        </a:moveTo>
                        <a:cubicBezTo>
                          <a:pt x="89550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7" y="22533"/>
                          <a:pt x="9484" y="26848"/>
                        </a:cubicBezTo>
                        <a:cubicBezTo>
                          <a:pt x="12840" y="24930"/>
                          <a:pt x="18593" y="23013"/>
                          <a:pt x="26743" y="21095"/>
                        </a:cubicBezTo>
                        <a:cubicBezTo>
                          <a:pt x="49276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3" y="20616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3CADDC6D-CD67-4A48-A821-CBB621C580EE}"/>
                    </a:ext>
                  </a:extLst>
                </p:cNvPr>
                <p:cNvSpPr/>
                <p:nvPr/>
              </p:nvSpPr>
              <p:spPr>
                <a:xfrm>
                  <a:off x="13190660" y="11372826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60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4" y="90614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7" y="83422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0" name="Graphic 6">
                <a:extLst>
                  <a:ext uri="{FF2B5EF4-FFF2-40B4-BE49-F238E27FC236}">
                    <a16:creationId xmlns:a16="http://schemas.microsoft.com/office/drawing/2014/main" id="{1A644F64-E892-446B-B58F-147E826DABEB}"/>
                  </a:ext>
                </a:extLst>
              </p:cNvPr>
              <p:cNvGrpSpPr/>
              <p:nvPr/>
            </p:nvGrpSpPr>
            <p:grpSpPr>
              <a:xfrm>
                <a:off x="12868001" y="11325058"/>
                <a:ext cx="1110377" cy="315292"/>
                <a:chOff x="12868001" y="11325058"/>
                <a:chExt cx="1110377" cy="315292"/>
              </a:xfrm>
              <a:solidFill>
                <a:srgbClr val="000000"/>
              </a:solidFill>
            </p:grpSpPr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CEE191DA-C244-4319-81FD-5DA1227DC730}"/>
                    </a:ext>
                  </a:extLst>
                </p:cNvPr>
                <p:cNvSpPr/>
                <p:nvPr/>
              </p:nvSpPr>
              <p:spPr>
                <a:xfrm>
                  <a:off x="12868001" y="11339266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1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2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09 w 1110369"/>
                    <a:gd name="connsiteY12" fmla="*/ 107394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2 w 1110369"/>
                    <a:gd name="connsiteY19" fmla="*/ 122256 h 301084"/>
                    <a:gd name="connsiteX20" fmla="*/ 1097423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7 w 1110369"/>
                    <a:gd name="connsiteY28" fmla="*/ 141913 h 301084"/>
                    <a:gd name="connsiteX29" fmla="*/ 1061466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1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1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8 w 1110369"/>
                    <a:gd name="connsiteY60" fmla="*/ 50820 h 301084"/>
                    <a:gd name="connsiteX61" fmla="*/ 967976 w 1110369"/>
                    <a:gd name="connsiteY61" fmla="*/ 48423 h 301084"/>
                    <a:gd name="connsiteX62" fmla="*/ 963182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0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0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4 w 1110369"/>
                    <a:gd name="connsiteY78" fmla="*/ 20136 h 301084"/>
                    <a:gd name="connsiteX79" fmla="*/ 832776 w 1110369"/>
                    <a:gd name="connsiteY79" fmla="*/ 18699 h 301084"/>
                    <a:gd name="connsiteX80" fmla="*/ 831338 w 1110369"/>
                    <a:gd name="connsiteY80" fmla="*/ 18699 h 301084"/>
                    <a:gd name="connsiteX81" fmla="*/ 813599 w 1110369"/>
                    <a:gd name="connsiteY81" fmla="*/ 16301 h 301084"/>
                    <a:gd name="connsiteX82" fmla="*/ 811202 w 1110369"/>
                    <a:gd name="connsiteY82" fmla="*/ 15822 h 301084"/>
                    <a:gd name="connsiteX83" fmla="*/ 790586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1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0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0 w 1110369"/>
                    <a:gd name="connsiteY97" fmla="*/ 1918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1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1 w 1110369"/>
                    <a:gd name="connsiteY112" fmla="*/ 959 h 301084"/>
                    <a:gd name="connsiteX113" fmla="*/ 454982 w 1110369"/>
                    <a:gd name="connsiteY113" fmla="*/ 1439 h 301084"/>
                    <a:gd name="connsiteX114" fmla="*/ 437243 w 1110369"/>
                    <a:gd name="connsiteY114" fmla="*/ 1918 h 301084"/>
                    <a:gd name="connsiteX115" fmla="*/ 432449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3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6 w 1110369"/>
                    <a:gd name="connsiteY131" fmla="*/ 15342 h 301084"/>
                    <a:gd name="connsiteX132" fmla="*/ 257456 w 1110369"/>
                    <a:gd name="connsiteY132" fmla="*/ 16301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1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79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499 w 1110369"/>
                    <a:gd name="connsiteY141" fmla="*/ 29246 h 301084"/>
                    <a:gd name="connsiteX142" fmla="*/ 172116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1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3 h 301084"/>
                    <a:gd name="connsiteX160" fmla="*/ 96845 w 1110369"/>
                    <a:gd name="connsiteY160" fmla="*/ 59929 h 301084"/>
                    <a:gd name="connsiteX161" fmla="*/ 95407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2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5 w 1110369"/>
                    <a:gd name="connsiteY178" fmla="*/ 140954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8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2 w 1110369"/>
                    <a:gd name="connsiteY187" fmla="*/ 116983 h 301084"/>
                    <a:gd name="connsiteX188" fmla="*/ 21095 w 1110369"/>
                    <a:gd name="connsiteY188" fmla="*/ 115064 h 301084"/>
                    <a:gd name="connsiteX189" fmla="*/ 16300 w 1110369"/>
                    <a:gd name="connsiteY189" fmla="*/ 111228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2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4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2 w 1110369"/>
                    <a:gd name="connsiteY204" fmla="*/ 202801 h 301084"/>
                    <a:gd name="connsiteX205" fmla="*/ 11506 w 1110369"/>
                    <a:gd name="connsiteY205" fmla="*/ 208075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6 h 301084"/>
                    <a:gd name="connsiteX209" fmla="*/ 25889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3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3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39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1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0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2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0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0 w 1110369"/>
                    <a:gd name="connsiteY259" fmla="*/ 300605 h 301084"/>
                    <a:gd name="connsiteX260" fmla="*/ 531692 w 1110369"/>
                    <a:gd name="connsiteY260" fmla="*/ 300605 h 301084"/>
                    <a:gd name="connsiteX261" fmla="*/ 555663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2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699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5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09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5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5 w 1110369"/>
                    <a:gd name="connsiteY298" fmla="*/ 261771 h 301084"/>
                    <a:gd name="connsiteX299" fmla="*/ 998181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5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3" y="217664"/>
                      </a:cubicBezTo>
                      <a:cubicBezTo>
                        <a:pt x="1098862" y="217184"/>
                        <a:pt x="1099342" y="216704"/>
                        <a:pt x="1099821" y="216225"/>
                      </a:cubicBezTo>
                      <a:cubicBezTo>
                        <a:pt x="1100780" y="215266"/>
                        <a:pt x="1101259" y="214307"/>
                        <a:pt x="1101739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6" y="210472"/>
                        <a:pt x="1104136" y="209992"/>
                      </a:cubicBezTo>
                      <a:cubicBezTo>
                        <a:pt x="1104615" y="209512"/>
                        <a:pt x="1104615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09" y="106914"/>
                        <a:pt x="1109409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28"/>
                        <a:pt x="1107492" y="111708"/>
                      </a:cubicBezTo>
                      <a:cubicBezTo>
                        <a:pt x="1107012" y="112667"/>
                        <a:pt x="1106533" y="113626"/>
                        <a:pt x="1106053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8" y="117941"/>
                      </a:cubicBezTo>
                      <a:cubicBezTo>
                        <a:pt x="1102698" y="118420"/>
                        <a:pt x="1102218" y="118900"/>
                        <a:pt x="1101739" y="119380"/>
                      </a:cubicBezTo>
                      <a:cubicBezTo>
                        <a:pt x="1100780" y="120338"/>
                        <a:pt x="1099821" y="121297"/>
                        <a:pt x="1098862" y="122256"/>
                      </a:cubicBezTo>
                      <a:cubicBezTo>
                        <a:pt x="1098383" y="122736"/>
                        <a:pt x="1097903" y="123214"/>
                        <a:pt x="1097423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09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60"/>
                      </a:cubicBezTo>
                      <a:cubicBezTo>
                        <a:pt x="1078246" y="136639"/>
                        <a:pt x="1077767" y="137119"/>
                        <a:pt x="1076809" y="137597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3" y="94448"/>
                        <a:pt x="1039413" y="93969"/>
                      </a:cubicBezTo>
                      <a:cubicBezTo>
                        <a:pt x="1038933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4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0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1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6"/>
                        <a:pt x="983319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9" y="47943"/>
                        <a:pt x="965100" y="47465"/>
                        <a:pt x="963182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8" y="45546"/>
                        <a:pt x="956470" y="45067"/>
                        <a:pt x="954553" y="44108"/>
                      </a:cubicBezTo>
                      <a:cubicBezTo>
                        <a:pt x="951676" y="43149"/>
                        <a:pt x="948799" y="42670"/>
                        <a:pt x="945923" y="41711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6"/>
                        <a:pt x="929143" y="37396"/>
                      </a:cubicBezTo>
                      <a:cubicBezTo>
                        <a:pt x="927224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4" y="33082"/>
                      </a:cubicBezTo>
                      <a:cubicBezTo>
                        <a:pt x="909486" y="32602"/>
                        <a:pt x="907568" y="32122"/>
                        <a:pt x="905650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3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59" y="20616"/>
                        <a:pt x="845242" y="20616"/>
                        <a:pt x="843324" y="20136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7" y="18699"/>
                        <a:pt x="831818" y="18699"/>
                        <a:pt x="831338" y="18699"/>
                      </a:cubicBezTo>
                      <a:cubicBezTo>
                        <a:pt x="825585" y="17739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90" y="14863"/>
                        <a:pt x="797777" y="13904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4"/>
                        <a:pt x="785791" y="12944"/>
                      </a:cubicBezTo>
                      <a:cubicBezTo>
                        <a:pt x="779560" y="12466"/>
                        <a:pt x="773806" y="11507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8" y="9589"/>
                        <a:pt x="748875" y="9110"/>
                        <a:pt x="743602" y="8630"/>
                      </a:cubicBezTo>
                      <a:cubicBezTo>
                        <a:pt x="742164" y="8630"/>
                        <a:pt x="740245" y="8150"/>
                        <a:pt x="738808" y="8150"/>
                      </a:cubicBezTo>
                      <a:cubicBezTo>
                        <a:pt x="737848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4" y="6233"/>
                        <a:pt x="706206" y="5753"/>
                      </a:cubicBezTo>
                      <a:cubicBezTo>
                        <a:pt x="704288" y="5753"/>
                        <a:pt x="702370" y="5274"/>
                        <a:pt x="700453" y="5274"/>
                      </a:cubicBezTo>
                      <a:cubicBezTo>
                        <a:pt x="689905" y="4316"/>
                        <a:pt x="679357" y="3836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59"/>
                        <a:pt x="464571" y="959"/>
                      </a:cubicBezTo>
                      <a:cubicBezTo>
                        <a:pt x="461215" y="959"/>
                        <a:pt x="458339" y="959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4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4"/>
                        <a:pt x="279989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6" y="15342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0" y="16780"/>
                        <a:pt x="249785" y="17260"/>
                        <a:pt x="245950" y="17739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3"/>
                        <a:pt x="212868" y="23493"/>
                        <a:pt x="209034" y="24452"/>
                      </a:cubicBezTo>
                      <a:cubicBezTo>
                        <a:pt x="207115" y="24930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5" y="34519"/>
                        <a:pt x="162049" y="34999"/>
                        <a:pt x="158693" y="35958"/>
                      </a:cubicBezTo>
                      <a:cubicBezTo>
                        <a:pt x="157255" y="36437"/>
                        <a:pt x="155336" y="36916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10" y="40273"/>
                      </a:cubicBezTo>
                      <a:cubicBezTo>
                        <a:pt x="143350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59" y="43149"/>
                        <a:pt x="133283" y="44108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0" y="53218"/>
                        <a:pt x="109311" y="53696"/>
                        <a:pt x="108352" y="53696"/>
                      </a:cubicBezTo>
                      <a:cubicBezTo>
                        <a:pt x="106914" y="54656"/>
                        <a:pt x="104996" y="55135"/>
                        <a:pt x="103558" y="56094"/>
                      </a:cubicBezTo>
                      <a:cubicBezTo>
                        <a:pt x="102598" y="56573"/>
                        <a:pt x="102120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8"/>
                        <a:pt x="91572" y="63285"/>
                        <a:pt x="90134" y="64245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9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4"/>
                        <a:pt x="80065" y="73354"/>
                      </a:cubicBezTo>
                      <a:cubicBezTo>
                        <a:pt x="79586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9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5"/>
                      </a:cubicBezTo>
                      <a:cubicBezTo>
                        <a:pt x="74792" y="81984"/>
                        <a:pt x="74792" y="82462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7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3"/>
                      </a:cubicBezTo>
                      <a:cubicBezTo>
                        <a:pt x="48423" y="131366"/>
                        <a:pt x="45066" y="129447"/>
                        <a:pt x="41711" y="128009"/>
                      </a:cubicBezTo>
                      <a:cubicBezTo>
                        <a:pt x="41232" y="127530"/>
                        <a:pt x="40272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6" y="120817"/>
                      </a:cubicBezTo>
                      <a:cubicBezTo>
                        <a:pt x="27327" y="119380"/>
                        <a:pt x="25410" y="118420"/>
                        <a:pt x="23492" y="116983"/>
                      </a:cubicBezTo>
                      <a:cubicBezTo>
                        <a:pt x="22533" y="116503"/>
                        <a:pt x="22054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50"/>
                        <a:pt x="15342" y="110270"/>
                        <a:pt x="14863" y="109791"/>
                      </a:cubicBezTo>
                      <a:cubicBezTo>
                        <a:pt x="12944" y="107873"/>
                        <a:pt x="11506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2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6" y="197526"/>
                      </a:cubicBezTo>
                      <a:cubicBezTo>
                        <a:pt x="4314" y="198965"/>
                        <a:pt x="5274" y="200404"/>
                        <a:pt x="6233" y="201842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5"/>
                      </a:cubicBezTo>
                      <a:cubicBezTo>
                        <a:pt x="11986" y="208554"/>
                        <a:pt x="12466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8"/>
                        <a:pt x="19177" y="214307"/>
                        <a:pt x="20136" y="215266"/>
                      </a:cubicBezTo>
                      <a:cubicBezTo>
                        <a:pt x="22054" y="216704"/>
                        <a:pt x="23972" y="217664"/>
                        <a:pt x="25889" y="219101"/>
                      </a:cubicBezTo>
                      <a:cubicBezTo>
                        <a:pt x="26849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40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6" y="229649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5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8" y="245470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7"/>
                        <a:pt x="94928" y="248827"/>
                        <a:pt x="97325" y="249306"/>
                      </a:cubicBezTo>
                      <a:cubicBezTo>
                        <a:pt x="100681" y="250264"/>
                        <a:pt x="104037" y="251224"/>
                        <a:pt x="107393" y="252183"/>
                      </a:cubicBezTo>
                      <a:cubicBezTo>
                        <a:pt x="109790" y="252661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3"/>
                        <a:pt x="146707" y="261771"/>
                      </a:cubicBezTo>
                      <a:cubicBezTo>
                        <a:pt x="149104" y="262250"/>
                        <a:pt x="151022" y="262730"/>
                        <a:pt x="152939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1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3"/>
                      </a:cubicBezTo>
                      <a:cubicBezTo>
                        <a:pt x="229170" y="277113"/>
                        <a:pt x="233005" y="277593"/>
                        <a:pt x="236840" y="278072"/>
                      </a:cubicBezTo>
                      <a:cubicBezTo>
                        <a:pt x="237800" y="278072"/>
                        <a:pt x="239237" y="278551"/>
                        <a:pt x="240197" y="278551"/>
                      </a:cubicBezTo>
                      <a:cubicBezTo>
                        <a:pt x="244511" y="279030"/>
                        <a:pt x="248826" y="279990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9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6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8"/>
                        <a:pt x="463133" y="298208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3" y="300605"/>
                        <a:pt x="547513" y="301085"/>
                        <a:pt x="555663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8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7" y="300605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2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4" y="296770"/>
                      </a:cubicBezTo>
                      <a:cubicBezTo>
                        <a:pt x="735451" y="296770"/>
                        <a:pt x="737369" y="296770"/>
                        <a:pt x="738808" y="296290"/>
                      </a:cubicBezTo>
                      <a:cubicBezTo>
                        <a:pt x="749834" y="295810"/>
                        <a:pt x="760382" y="294852"/>
                        <a:pt x="770930" y="294373"/>
                      </a:cubicBezTo>
                      <a:cubicBezTo>
                        <a:pt x="772368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3" y="293893"/>
                        <a:pt x="778121" y="293893"/>
                      </a:cubicBezTo>
                      <a:cubicBezTo>
                        <a:pt x="785791" y="293413"/>
                        <a:pt x="793463" y="292455"/>
                        <a:pt x="801134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5"/>
                      </a:cubicBezTo>
                      <a:cubicBezTo>
                        <a:pt x="879281" y="283825"/>
                        <a:pt x="880241" y="283825"/>
                        <a:pt x="881199" y="283346"/>
                      </a:cubicBezTo>
                      <a:cubicBezTo>
                        <a:pt x="884075" y="282866"/>
                        <a:pt x="886952" y="282387"/>
                        <a:pt x="889830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6" y="277593"/>
                        <a:pt x="920993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49" y="273277"/>
                      </a:cubicBezTo>
                      <a:cubicBezTo>
                        <a:pt x="944964" y="272319"/>
                        <a:pt x="948799" y="271839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4"/>
                        <a:pt x="972292" y="267044"/>
                        <a:pt x="977565" y="265607"/>
                      </a:cubicBezTo>
                      <a:cubicBezTo>
                        <a:pt x="983319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5" y="257456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8" y="247867"/>
                      </a:cubicBezTo>
                      <a:cubicBezTo>
                        <a:pt x="1047083" y="246430"/>
                        <a:pt x="1050440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20" y="238758"/>
                      </a:cubicBezTo>
                      <a:cubicBezTo>
                        <a:pt x="1069137" y="237800"/>
                        <a:pt x="1071055" y="236841"/>
                        <a:pt x="1072493" y="235881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3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5" y="226772"/>
                      </a:cubicBezTo>
                      <a:cubicBezTo>
                        <a:pt x="1088315" y="226292"/>
                        <a:pt x="1088315" y="226292"/>
                        <a:pt x="1088795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8" y="221498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9010AB8A-9720-47F8-BEBE-1D2F99A83040}"/>
                    </a:ext>
                  </a:extLst>
                </p:cNvPr>
                <p:cNvSpPr/>
                <p:nvPr/>
              </p:nvSpPr>
              <p:spPr>
                <a:xfrm>
                  <a:off x="12942793" y="11476863"/>
                  <a:ext cx="503884" cy="163007"/>
                </a:xfrm>
                <a:custGeom>
                  <a:avLst/>
                  <a:gdLst>
                    <a:gd name="connsiteX0" fmla="*/ 490460 w 503884"/>
                    <a:gd name="connsiteY0" fmla="*/ 63286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7 w 503884"/>
                    <a:gd name="connsiteY3" fmla="*/ 103558 h 163007"/>
                    <a:gd name="connsiteX4" fmla="*/ 9589 w 503884"/>
                    <a:gd name="connsiteY4" fmla="*/ 106435 h 163007"/>
                    <a:gd name="connsiteX5" fmla="*/ 14862 w 503884"/>
                    <a:gd name="connsiteY5" fmla="*/ 108352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30 h 163007"/>
                    <a:gd name="connsiteX8" fmla="*/ 34519 w 503884"/>
                    <a:gd name="connsiteY8" fmla="*/ 114105 h 163007"/>
                    <a:gd name="connsiteX9" fmla="*/ 42189 w 503884"/>
                    <a:gd name="connsiteY9" fmla="*/ 116024 h 163007"/>
                    <a:gd name="connsiteX10" fmla="*/ 46984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8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3 h 163007"/>
                    <a:gd name="connsiteX15" fmla="*/ 81982 w 503884"/>
                    <a:gd name="connsiteY15" fmla="*/ 125613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7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8 h 163007"/>
                    <a:gd name="connsiteX21" fmla="*/ 152939 w 503884"/>
                    <a:gd name="connsiteY21" fmla="*/ 138557 h 163007"/>
                    <a:gd name="connsiteX22" fmla="*/ 163966 w 503884"/>
                    <a:gd name="connsiteY22" fmla="*/ 139996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3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7 h 163007"/>
                    <a:gd name="connsiteX29" fmla="*/ 239237 w 503884"/>
                    <a:gd name="connsiteY29" fmla="*/ 149104 h 163007"/>
                    <a:gd name="connsiteX30" fmla="*/ 242593 w 503884"/>
                    <a:gd name="connsiteY30" fmla="*/ 149584 h 163007"/>
                    <a:gd name="connsiteX31" fmla="*/ 269920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40 h 163007"/>
                    <a:gd name="connsiteX34" fmla="*/ 306838 w 503884"/>
                    <a:gd name="connsiteY34" fmla="*/ 155337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3 h 163007"/>
                    <a:gd name="connsiteX39" fmla="*/ 380190 w 503884"/>
                    <a:gd name="connsiteY39" fmla="*/ 159652 h 163007"/>
                    <a:gd name="connsiteX40" fmla="*/ 390259 w 503884"/>
                    <a:gd name="connsiteY40" fmla="*/ 160132 h 163007"/>
                    <a:gd name="connsiteX41" fmla="*/ 413750 w 503884"/>
                    <a:gd name="connsiteY41" fmla="*/ 161090 h 163007"/>
                    <a:gd name="connsiteX42" fmla="*/ 420942 w 503884"/>
                    <a:gd name="connsiteY42" fmla="*/ 161570 h 163007"/>
                    <a:gd name="connsiteX43" fmla="*/ 451626 w 503884"/>
                    <a:gd name="connsiteY43" fmla="*/ 162529 h 163007"/>
                    <a:gd name="connsiteX44" fmla="*/ 458818 w 503884"/>
                    <a:gd name="connsiteY44" fmla="*/ 162529 h 163007"/>
                    <a:gd name="connsiteX45" fmla="*/ 482790 w 503884"/>
                    <a:gd name="connsiteY45" fmla="*/ 163007 h 163007"/>
                    <a:gd name="connsiteX46" fmla="*/ 492857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6 h 163007"/>
                    <a:gd name="connsiteX49" fmla="*/ 490460 w 503884"/>
                    <a:gd name="connsiteY49" fmla="*/ 63286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0" y="63286"/>
                      </a:moveTo>
                      <a:cubicBezTo>
                        <a:pt x="298686" y="63286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8"/>
                        <a:pt x="1437" y="103558"/>
                      </a:cubicBezTo>
                      <a:cubicBezTo>
                        <a:pt x="3835" y="104517"/>
                        <a:pt x="6712" y="105475"/>
                        <a:pt x="9589" y="106435"/>
                      </a:cubicBezTo>
                      <a:cubicBezTo>
                        <a:pt x="11506" y="106914"/>
                        <a:pt x="12944" y="107394"/>
                        <a:pt x="14862" y="108352"/>
                      </a:cubicBezTo>
                      <a:cubicBezTo>
                        <a:pt x="15820" y="108832"/>
                        <a:pt x="16780" y="108832"/>
                        <a:pt x="17739" y="109311"/>
                      </a:cubicBezTo>
                      <a:cubicBezTo>
                        <a:pt x="20136" y="109791"/>
                        <a:pt x="22053" y="110750"/>
                        <a:pt x="24450" y="111230"/>
                      </a:cubicBezTo>
                      <a:cubicBezTo>
                        <a:pt x="27806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89" y="116024"/>
                      </a:cubicBezTo>
                      <a:cubicBezTo>
                        <a:pt x="43628" y="116503"/>
                        <a:pt x="45546" y="116983"/>
                        <a:pt x="46984" y="117461"/>
                      </a:cubicBezTo>
                      <a:cubicBezTo>
                        <a:pt x="48902" y="117941"/>
                        <a:pt x="51299" y="118421"/>
                        <a:pt x="53216" y="118900"/>
                      </a:cubicBezTo>
                      <a:cubicBezTo>
                        <a:pt x="55614" y="119380"/>
                        <a:pt x="58011" y="119858"/>
                        <a:pt x="60408" y="120818"/>
                      </a:cubicBezTo>
                      <a:cubicBezTo>
                        <a:pt x="64724" y="121777"/>
                        <a:pt x="69038" y="122736"/>
                        <a:pt x="73832" y="123694"/>
                      </a:cubicBezTo>
                      <a:cubicBezTo>
                        <a:pt x="76230" y="124174"/>
                        <a:pt x="78147" y="124653"/>
                        <a:pt x="80065" y="125133"/>
                      </a:cubicBezTo>
                      <a:cubicBezTo>
                        <a:pt x="80544" y="125133"/>
                        <a:pt x="81024" y="125613"/>
                        <a:pt x="81982" y="125613"/>
                      </a:cubicBezTo>
                      <a:cubicBezTo>
                        <a:pt x="88215" y="127050"/>
                        <a:pt x="94448" y="128010"/>
                        <a:pt x="101160" y="129447"/>
                      </a:cubicBezTo>
                      <a:cubicBezTo>
                        <a:pt x="101640" y="129447"/>
                        <a:pt x="102118" y="129447"/>
                        <a:pt x="102598" y="129927"/>
                      </a:cubicBezTo>
                      <a:cubicBezTo>
                        <a:pt x="108351" y="130886"/>
                        <a:pt x="114584" y="132324"/>
                        <a:pt x="120817" y="133283"/>
                      </a:cubicBezTo>
                      <a:cubicBezTo>
                        <a:pt x="122256" y="133763"/>
                        <a:pt x="123693" y="133763"/>
                        <a:pt x="125132" y="134241"/>
                      </a:cubicBezTo>
                      <a:cubicBezTo>
                        <a:pt x="131844" y="135201"/>
                        <a:pt x="139036" y="136639"/>
                        <a:pt x="146227" y="137598"/>
                      </a:cubicBezTo>
                      <a:cubicBezTo>
                        <a:pt x="148624" y="138077"/>
                        <a:pt x="151022" y="138077"/>
                        <a:pt x="152939" y="138557"/>
                      </a:cubicBezTo>
                      <a:cubicBezTo>
                        <a:pt x="156295" y="139036"/>
                        <a:pt x="160130" y="139516"/>
                        <a:pt x="163966" y="139996"/>
                      </a:cubicBezTo>
                      <a:cubicBezTo>
                        <a:pt x="164925" y="139996"/>
                        <a:pt x="166363" y="140474"/>
                        <a:pt x="167322" y="140474"/>
                      </a:cubicBezTo>
                      <a:cubicBezTo>
                        <a:pt x="171636" y="140954"/>
                        <a:pt x="175952" y="141913"/>
                        <a:pt x="180266" y="142393"/>
                      </a:cubicBezTo>
                      <a:cubicBezTo>
                        <a:pt x="184102" y="142871"/>
                        <a:pt x="187458" y="143351"/>
                        <a:pt x="191294" y="143830"/>
                      </a:cubicBezTo>
                      <a:cubicBezTo>
                        <a:pt x="195608" y="144310"/>
                        <a:pt x="199924" y="144790"/>
                        <a:pt x="204718" y="145269"/>
                      </a:cubicBezTo>
                      <a:cubicBezTo>
                        <a:pt x="207594" y="145749"/>
                        <a:pt x="210471" y="146227"/>
                        <a:pt x="213348" y="146227"/>
                      </a:cubicBezTo>
                      <a:cubicBezTo>
                        <a:pt x="214307" y="146227"/>
                        <a:pt x="214785" y="146227"/>
                        <a:pt x="215745" y="146707"/>
                      </a:cubicBezTo>
                      <a:cubicBezTo>
                        <a:pt x="223415" y="147666"/>
                        <a:pt x="231087" y="148624"/>
                        <a:pt x="239237" y="149104"/>
                      </a:cubicBezTo>
                      <a:cubicBezTo>
                        <a:pt x="240196" y="149104"/>
                        <a:pt x="241634" y="149584"/>
                        <a:pt x="242593" y="149584"/>
                      </a:cubicBezTo>
                      <a:cubicBezTo>
                        <a:pt x="251703" y="150543"/>
                        <a:pt x="260811" y="151502"/>
                        <a:pt x="269920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40"/>
                      </a:cubicBezTo>
                      <a:cubicBezTo>
                        <a:pt x="285742" y="153899"/>
                        <a:pt x="296289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5" y="156776"/>
                        <a:pt x="337521" y="157255"/>
                        <a:pt x="349507" y="158213"/>
                      </a:cubicBezTo>
                      <a:cubicBezTo>
                        <a:pt x="350465" y="158213"/>
                        <a:pt x="351424" y="158213"/>
                        <a:pt x="351904" y="158213"/>
                      </a:cubicBezTo>
                      <a:cubicBezTo>
                        <a:pt x="353821" y="158213"/>
                        <a:pt x="356218" y="158213"/>
                        <a:pt x="358137" y="158693"/>
                      </a:cubicBezTo>
                      <a:cubicBezTo>
                        <a:pt x="365328" y="159173"/>
                        <a:pt x="372520" y="159652"/>
                        <a:pt x="380190" y="159652"/>
                      </a:cubicBezTo>
                      <a:cubicBezTo>
                        <a:pt x="383547" y="159652"/>
                        <a:pt x="386903" y="160132"/>
                        <a:pt x="390259" y="160132"/>
                      </a:cubicBezTo>
                      <a:cubicBezTo>
                        <a:pt x="397930" y="160610"/>
                        <a:pt x="406080" y="160610"/>
                        <a:pt x="413750" y="161090"/>
                      </a:cubicBezTo>
                      <a:cubicBezTo>
                        <a:pt x="416148" y="161090"/>
                        <a:pt x="418545" y="161090"/>
                        <a:pt x="420942" y="161570"/>
                      </a:cubicBezTo>
                      <a:cubicBezTo>
                        <a:pt x="431010" y="162049"/>
                        <a:pt x="441558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8" y="162529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7" y="163007"/>
                      </a:cubicBezTo>
                      <a:cubicBezTo>
                        <a:pt x="496693" y="163007"/>
                        <a:pt x="500048" y="163007"/>
                        <a:pt x="503884" y="163007"/>
                      </a:cubicBezTo>
                      <a:lnTo>
                        <a:pt x="503884" y="63286"/>
                      </a:lnTo>
                      <a:cubicBezTo>
                        <a:pt x="499090" y="63286"/>
                        <a:pt x="494775" y="63286"/>
                        <a:pt x="490460" y="63286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DFC1F3D6-B911-4374-ADEE-368B11FD32F9}"/>
                    </a:ext>
                  </a:extLst>
                </p:cNvPr>
                <p:cNvSpPr/>
                <p:nvPr/>
              </p:nvSpPr>
              <p:spPr>
                <a:xfrm>
                  <a:off x="12942409" y="11338609"/>
                  <a:ext cx="965742" cy="188772"/>
                </a:xfrm>
                <a:custGeom>
                  <a:avLst/>
                  <a:gdLst>
                    <a:gd name="connsiteX0" fmla="*/ 112091 w 965742"/>
                    <a:gd name="connsiteY0" fmla="*/ 29903 h 188772"/>
                    <a:gd name="connsiteX1" fmla="*/ 792408 w 965742"/>
                    <a:gd name="connsiteY1" fmla="*/ 25587 h 188772"/>
                    <a:gd name="connsiteX2" fmla="*/ 853296 w 965742"/>
                    <a:gd name="connsiteY2" fmla="*/ 158870 h 188772"/>
                    <a:gd name="connsiteX3" fmla="*/ 172980 w 965742"/>
                    <a:gd name="connsiteY3" fmla="*/ 163185 h 188772"/>
                    <a:gd name="connsiteX4" fmla="*/ 112091 w 965742"/>
                    <a:gd name="connsiteY4" fmla="*/ 29903 h 188772"/>
                    <a:gd name="connsiteX5" fmla="*/ 709946 w 965742"/>
                    <a:gd name="connsiteY5" fmla="*/ 128665 h 188772"/>
                    <a:gd name="connsiteX6" fmla="*/ 697960 w 965742"/>
                    <a:gd name="connsiteY6" fmla="*/ 84558 h 188772"/>
                    <a:gd name="connsiteX7" fmla="*/ 347973 w 965742"/>
                    <a:gd name="connsiteY7" fmla="*/ 83119 h 188772"/>
                    <a:gd name="connsiteX8" fmla="*/ 350849 w 965742"/>
                    <a:gd name="connsiteY8" fmla="*/ 65860 h 188772"/>
                    <a:gd name="connsiteX9" fmla="*/ 413176 w 965742"/>
                    <a:gd name="connsiteY9" fmla="*/ 58669 h 188772"/>
                    <a:gd name="connsiteX10" fmla="*/ 420847 w 965742"/>
                    <a:gd name="connsiteY10" fmla="*/ 59627 h 188772"/>
                    <a:gd name="connsiteX11" fmla="*/ 453449 w 965742"/>
                    <a:gd name="connsiteY11" fmla="*/ 65380 h 188772"/>
                    <a:gd name="connsiteX12" fmla="*/ 492762 w 965742"/>
                    <a:gd name="connsiteY12" fmla="*/ 57710 h 188772"/>
                    <a:gd name="connsiteX13" fmla="*/ 407423 w 965742"/>
                    <a:gd name="connsiteY13" fmla="*/ 40450 h 188772"/>
                    <a:gd name="connsiteX14" fmla="*/ 313933 w 965742"/>
                    <a:gd name="connsiteY14" fmla="*/ 54353 h 188772"/>
                    <a:gd name="connsiteX15" fmla="*/ 260237 w 965742"/>
                    <a:gd name="connsiteY15" fmla="*/ 44286 h 188772"/>
                    <a:gd name="connsiteX16" fmla="*/ 226197 w 965742"/>
                    <a:gd name="connsiteY16" fmla="*/ 50997 h 188772"/>
                    <a:gd name="connsiteX17" fmla="*/ 279893 w 965742"/>
                    <a:gd name="connsiteY17" fmla="*/ 61066 h 188772"/>
                    <a:gd name="connsiteX18" fmla="*/ 278934 w 965742"/>
                    <a:gd name="connsiteY18" fmla="*/ 103256 h 188772"/>
                    <a:gd name="connsiteX19" fmla="*/ 636592 w 965742"/>
                    <a:gd name="connsiteY19" fmla="*/ 106132 h 188772"/>
                    <a:gd name="connsiteX20" fmla="*/ 633236 w 965742"/>
                    <a:gd name="connsiteY20" fmla="*/ 123392 h 188772"/>
                    <a:gd name="connsiteX21" fmla="*/ 559403 w 965742"/>
                    <a:gd name="connsiteY21" fmla="*/ 133460 h 188772"/>
                    <a:gd name="connsiteX22" fmla="*/ 533034 w 965742"/>
                    <a:gd name="connsiteY22" fmla="*/ 130104 h 188772"/>
                    <a:gd name="connsiteX23" fmla="*/ 505707 w 965742"/>
                    <a:gd name="connsiteY23" fmla="*/ 125789 h 188772"/>
                    <a:gd name="connsiteX24" fmla="*/ 466872 w 965742"/>
                    <a:gd name="connsiteY24" fmla="*/ 133460 h 188772"/>
                    <a:gd name="connsiteX25" fmla="*/ 554609 w 965742"/>
                    <a:gd name="connsiteY25" fmla="*/ 151678 h 188772"/>
                    <a:gd name="connsiteX26" fmla="*/ 675906 w 965742"/>
                    <a:gd name="connsiteY26" fmla="*/ 135857 h 188772"/>
                    <a:gd name="connsiteX27" fmla="*/ 720013 w 965742"/>
                    <a:gd name="connsiteY27" fmla="*/ 144008 h 188772"/>
                    <a:gd name="connsiteX28" fmla="*/ 754532 w 965742"/>
                    <a:gd name="connsiteY28" fmla="*/ 136817 h 188772"/>
                    <a:gd name="connsiteX29" fmla="*/ 709946 w 965742"/>
                    <a:gd name="connsiteY29" fmla="*/ 128665 h 188772"/>
                    <a:gd name="connsiteX30" fmla="*/ 709946 w 965742"/>
                    <a:gd name="connsiteY30" fmla="*/ 128665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5742" h="188772">
                      <a:moveTo>
                        <a:pt x="112091" y="29903"/>
                      </a:moveTo>
                      <a:cubicBezTo>
                        <a:pt x="283250" y="-7973"/>
                        <a:pt x="587690" y="-10371"/>
                        <a:pt x="792408" y="25587"/>
                      </a:cubicBezTo>
                      <a:cubicBezTo>
                        <a:pt x="997126" y="61066"/>
                        <a:pt x="1024454" y="120995"/>
                        <a:pt x="853296" y="158870"/>
                      </a:cubicBezTo>
                      <a:cubicBezTo>
                        <a:pt x="682138" y="196746"/>
                        <a:pt x="377698" y="199143"/>
                        <a:pt x="172980" y="163185"/>
                      </a:cubicBezTo>
                      <a:cubicBezTo>
                        <a:pt x="-31259" y="127707"/>
                        <a:pt x="-58587" y="68257"/>
                        <a:pt x="112091" y="29903"/>
                      </a:cubicBezTo>
                      <a:close/>
                      <a:moveTo>
                        <a:pt x="709946" y="128665"/>
                      </a:moveTo>
                      <a:cubicBezTo>
                        <a:pt x="763642" y="114282"/>
                        <a:pt x="769395" y="97023"/>
                        <a:pt x="697960" y="84558"/>
                      </a:cubicBezTo>
                      <a:cubicBezTo>
                        <a:pt x="563239" y="61066"/>
                        <a:pt x="419888" y="96065"/>
                        <a:pt x="347973" y="83119"/>
                      </a:cubicBezTo>
                      <a:cubicBezTo>
                        <a:pt x="322083" y="78805"/>
                        <a:pt x="324960" y="71613"/>
                        <a:pt x="350849" y="65860"/>
                      </a:cubicBezTo>
                      <a:cubicBezTo>
                        <a:pt x="373382" y="60586"/>
                        <a:pt x="392081" y="58669"/>
                        <a:pt x="413176" y="58669"/>
                      </a:cubicBezTo>
                      <a:cubicBezTo>
                        <a:pt x="416531" y="59147"/>
                        <a:pt x="419888" y="59627"/>
                        <a:pt x="420847" y="59627"/>
                      </a:cubicBezTo>
                      <a:lnTo>
                        <a:pt x="453449" y="65380"/>
                      </a:lnTo>
                      <a:lnTo>
                        <a:pt x="492762" y="57710"/>
                      </a:lnTo>
                      <a:lnTo>
                        <a:pt x="407423" y="40450"/>
                      </a:lnTo>
                      <a:cubicBezTo>
                        <a:pt x="377218" y="44764"/>
                        <a:pt x="342699" y="49559"/>
                        <a:pt x="313933" y="54353"/>
                      </a:cubicBezTo>
                      <a:lnTo>
                        <a:pt x="260237" y="44286"/>
                      </a:lnTo>
                      <a:lnTo>
                        <a:pt x="226197" y="50997"/>
                      </a:lnTo>
                      <a:lnTo>
                        <a:pt x="279893" y="61066"/>
                      </a:lnTo>
                      <a:cubicBezTo>
                        <a:pt x="220444" y="74969"/>
                        <a:pt x="211335" y="91270"/>
                        <a:pt x="278934" y="103256"/>
                      </a:cubicBezTo>
                      <a:cubicBezTo>
                        <a:pt x="419888" y="127707"/>
                        <a:pt x="557006" y="92229"/>
                        <a:pt x="636592" y="106132"/>
                      </a:cubicBezTo>
                      <a:cubicBezTo>
                        <a:pt x="666317" y="111406"/>
                        <a:pt x="657208" y="118118"/>
                        <a:pt x="633236" y="123392"/>
                      </a:cubicBezTo>
                      <a:cubicBezTo>
                        <a:pt x="595840" y="131542"/>
                        <a:pt x="564197" y="133460"/>
                        <a:pt x="559403" y="133460"/>
                      </a:cubicBezTo>
                      <a:cubicBezTo>
                        <a:pt x="546938" y="132022"/>
                        <a:pt x="534473" y="130584"/>
                        <a:pt x="533034" y="130104"/>
                      </a:cubicBezTo>
                      <a:cubicBezTo>
                        <a:pt x="526323" y="129145"/>
                        <a:pt x="507145" y="125789"/>
                        <a:pt x="505707" y="125789"/>
                      </a:cubicBezTo>
                      <a:lnTo>
                        <a:pt x="466872" y="133460"/>
                      </a:lnTo>
                      <a:lnTo>
                        <a:pt x="554609" y="151678"/>
                      </a:lnTo>
                      <a:cubicBezTo>
                        <a:pt x="557486" y="151678"/>
                        <a:pt x="614538" y="147843"/>
                        <a:pt x="675906" y="135857"/>
                      </a:cubicBezTo>
                      <a:lnTo>
                        <a:pt x="720013" y="144008"/>
                      </a:lnTo>
                      <a:lnTo>
                        <a:pt x="754532" y="136817"/>
                      </a:lnTo>
                      <a:lnTo>
                        <a:pt x="709946" y="128665"/>
                      </a:lnTo>
                      <a:lnTo>
                        <a:pt x="709946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99405A47-B3FC-43B2-97EA-F068C45544BE}"/>
                    </a:ext>
                  </a:extLst>
                </p:cNvPr>
                <p:cNvSpPr/>
                <p:nvPr/>
              </p:nvSpPr>
              <p:spPr>
                <a:xfrm>
                  <a:off x="12872109" y="11325058"/>
                  <a:ext cx="1106269" cy="216355"/>
                </a:xfrm>
                <a:custGeom>
                  <a:avLst/>
                  <a:gdLst>
                    <a:gd name="connsiteX0" fmla="*/ 128695 w 1106269"/>
                    <a:gd name="connsiteY0" fmla="*/ 34344 h 216355"/>
                    <a:gd name="connsiteX1" fmla="*/ 907775 w 1106269"/>
                    <a:gd name="connsiteY1" fmla="*/ 29071 h 216355"/>
                    <a:gd name="connsiteX2" fmla="*/ 977773 w 1106269"/>
                    <a:gd name="connsiteY2" fmla="*/ 182010 h 216355"/>
                    <a:gd name="connsiteX3" fmla="*/ 198693 w 1106269"/>
                    <a:gd name="connsiteY3" fmla="*/ 187284 h 216355"/>
                    <a:gd name="connsiteX4" fmla="*/ 128695 w 1106269"/>
                    <a:gd name="connsiteY4" fmla="*/ 34344 h 216355"/>
                    <a:gd name="connsiteX5" fmla="*/ 923596 w 1106269"/>
                    <a:gd name="connsiteY5" fmla="*/ 172421 h 216355"/>
                    <a:gd name="connsiteX6" fmla="*/ 862708 w 1106269"/>
                    <a:gd name="connsiteY6" fmla="*/ 39139 h 216355"/>
                    <a:gd name="connsiteX7" fmla="*/ 182391 w 1106269"/>
                    <a:gd name="connsiteY7" fmla="*/ 43454 h 216355"/>
                    <a:gd name="connsiteX8" fmla="*/ 243280 w 1106269"/>
                    <a:gd name="connsiteY8" fmla="*/ 176737 h 216355"/>
                    <a:gd name="connsiteX9" fmla="*/ 923596 w 1106269"/>
                    <a:gd name="connsiteY9" fmla="*/ 172421 h 216355"/>
                    <a:gd name="connsiteX10" fmla="*/ 923596 w 1106269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9" h="216355">
                      <a:moveTo>
                        <a:pt x="128695" y="34344"/>
                      </a:moveTo>
                      <a:cubicBezTo>
                        <a:pt x="324784" y="-9284"/>
                        <a:pt x="673332" y="-11681"/>
                        <a:pt x="907775" y="29071"/>
                      </a:cubicBezTo>
                      <a:cubicBezTo>
                        <a:pt x="1142219" y="69823"/>
                        <a:pt x="1173382" y="138382"/>
                        <a:pt x="977773" y="182010"/>
                      </a:cubicBezTo>
                      <a:cubicBezTo>
                        <a:pt x="781683" y="225639"/>
                        <a:pt x="433135" y="228036"/>
                        <a:pt x="198693" y="187284"/>
                      </a:cubicBezTo>
                      <a:cubicBezTo>
                        <a:pt x="-35751" y="146053"/>
                        <a:pt x="-67393" y="77493"/>
                        <a:pt x="128695" y="34344"/>
                      </a:cubicBezTo>
                      <a:close/>
                      <a:moveTo>
                        <a:pt x="923596" y="172421"/>
                      </a:moveTo>
                      <a:cubicBezTo>
                        <a:pt x="1094754" y="134547"/>
                        <a:pt x="1067426" y="74617"/>
                        <a:pt x="862708" y="39139"/>
                      </a:cubicBezTo>
                      <a:cubicBezTo>
                        <a:pt x="657991" y="3661"/>
                        <a:pt x="353550" y="5578"/>
                        <a:pt x="182391" y="43454"/>
                      </a:cubicBezTo>
                      <a:cubicBezTo>
                        <a:pt x="11234" y="81329"/>
                        <a:pt x="38561" y="141258"/>
                        <a:pt x="243280" y="176737"/>
                      </a:cubicBezTo>
                      <a:cubicBezTo>
                        <a:pt x="448477" y="212695"/>
                        <a:pt x="752917" y="210776"/>
                        <a:pt x="923596" y="172421"/>
                      </a:cubicBezTo>
                      <a:lnTo>
                        <a:pt x="923596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15" name="Graphic 6">
                  <a:extLst>
                    <a:ext uri="{FF2B5EF4-FFF2-40B4-BE49-F238E27FC236}">
                      <a16:creationId xmlns:a16="http://schemas.microsoft.com/office/drawing/2014/main" id="{9E5355F5-3FFC-419A-BB6B-8499367E7B92}"/>
                    </a:ext>
                  </a:extLst>
                </p:cNvPr>
                <p:cNvGrpSpPr/>
                <p:nvPr/>
              </p:nvGrpSpPr>
              <p:grpSpPr>
                <a:xfrm>
                  <a:off x="12941855" y="11340235"/>
                  <a:ext cx="964600" cy="162517"/>
                  <a:chOff x="12941855" y="11340235"/>
                  <a:chExt cx="964600" cy="162517"/>
                </a:xfrm>
                <a:solidFill>
                  <a:srgbClr val="F79A0F"/>
                </a:solidFill>
              </p:grpSpPr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25CA0B5C-7B8B-4649-9DCE-5E06DDC6DD56}"/>
                      </a:ext>
                    </a:extLst>
                  </p:cNvPr>
                  <p:cNvSpPr/>
                  <p:nvPr/>
                </p:nvSpPr>
                <p:spPr>
                  <a:xfrm>
                    <a:off x="13421267" y="11477343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4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1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4" y="5274"/>
                        </a:lnTo>
                        <a:lnTo>
                          <a:pt x="247388" y="7671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EF182BDC-0D91-4CA2-8EB7-6CDB50D03588}"/>
                      </a:ext>
                    </a:extLst>
                  </p:cNvPr>
                  <p:cNvSpPr/>
                  <p:nvPr/>
                </p:nvSpPr>
                <p:spPr>
                  <a:xfrm>
                    <a:off x="13168606" y="11389606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4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294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9"/>
                        </a:lnTo>
                        <a:cubicBezTo>
                          <a:pt x="46026" y="16301"/>
                          <a:pt x="52259" y="14863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19" name="Freeform: Shape 518">
                    <a:extLst>
                      <a:ext uri="{FF2B5EF4-FFF2-40B4-BE49-F238E27FC236}">
                        <a16:creationId xmlns:a16="http://schemas.microsoft.com/office/drawing/2014/main" id="{AEC51700-46A2-465C-BDEB-26AD2D372072}"/>
                      </a:ext>
                    </a:extLst>
                  </p:cNvPr>
                  <p:cNvSpPr/>
                  <p:nvPr/>
                </p:nvSpPr>
                <p:spPr>
                  <a:xfrm>
                    <a:off x="12941855" y="11340235"/>
                    <a:ext cx="964600" cy="104985"/>
                  </a:xfrm>
                  <a:custGeom>
                    <a:avLst/>
                    <a:gdLst>
                      <a:gd name="connsiteX0" fmla="*/ 117920 w 964600"/>
                      <a:gd name="connsiteY0" fmla="*/ 39304 h 104985"/>
                      <a:gd name="connsiteX1" fmla="*/ 798236 w 964600"/>
                      <a:gd name="connsiteY1" fmla="*/ 34988 h 104985"/>
                      <a:gd name="connsiteX2" fmla="*/ 964600 w 964600"/>
                      <a:gd name="connsiteY2" fmla="*/ 93000 h 104985"/>
                      <a:gd name="connsiteX3" fmla="*/ 792483 w 964600"/>
                      <a:gd name="connsiteY3" fmla="*/ 25399 h 104985"/>
                      <a:gd name="connsiteX4" fmla="*/ 112167 w 964600"/>
                      <a:gd name="connsiteY4" fmla="*/ 29715 h 104985"/>
                      <a:gd name="connsiteX5" fmla="*/ 7170 w 964600"/>
                      <a:gd name="connsiteY5" fmla="*/ 104986 h 104985"/>
                      <a:gd name="connsiteX6" fmla="*/ 117920 w 964600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600" h="104985">
                        <a:moveTo>
                          <a:pt x="117920" y="39304"/>
                        </a:moveTo>
                        <a:cubicBezTo>
                          <a:pt x="289077" y="1428"/>
                          <a:pt x="593518" y="-969"/>
                          <a:pt x="798236" y="34988"/>
                        </a:cubicBezTo>
                        <a:cubicBezTo>
                          <a:pt x="889808" y="50810"/>
                          <a:pt x="945423" y="71426"/>
                          <a:pt x="964600" y="93000"/>
                        </a:cubicBezTo>
                        <a:cubicBezTo>
                          <a:pt x="955970" y="68070"/>
                          <a:pt x="897958" y="43618"/>
                          <a:pt x="792483" y="25399"/>
                        </a:cubicBezTo>
                        <a:cubicBezTo>
                          <a:pt x="587765" y="-10078"/>
                          <a:pt x="283324" y="-8161"/>
                          <a:pt x="112167" y="29715"/>
                        </a:cubicBezTo>
                        <a:cubicBezTo>
                          <a:pt x="17718" y="50810"/>
                          <a:pt x="-16322" y="78617"/>
                          <a:pt x="7170" y="104986"/>
                        </a:cubicBezTo>
                        <a:cubicBezTo>
                          <a:pt x="-980" y="81493"/>
                          <a:pt x="34977" y="57521"/>
                          <a:pt x="117920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20" name="Freeform: Shape 519">
                    <a:extLst>
                      <a:ext uri="{FF2B5EF4-FFF2-40B4-BE49-F238E27FC236}">
                        <a16:creationId xmlns:a16="http://schemas.microsoft.com/office/drawing/2014/main" id="{71CB9CF2-F60F-49D8-921D-73CE184D98D8}"/>
                      </a:ext>
                    </a:extLst>
                  </p:cNvPr>
                  <p:cNvSpPr/>
                  <p:nvPr/>
                </p:nvSpPr>
                <p:spPr>
                  <a:xfrm>
                    <a:off x="13185871" y="11433714"/>
                    <a:ext cx="417457" cy="29945"/>
                  </a:xfrm>
                  <a:custGeom>
                    <a:avLst/>
                    <a:gdLst>
                      <a:gd name="connsiteX0" fmla="*/ 46979 w 417457"/>
                      <a:gd name="connsiteY0" fmla="*/ 21096 h 29945"/>
                      <a:gd name="connsiteX1" fmla="*/ 404636 w 417457"/>
                      <a:gd name="connsiteY1" fmla="*/ 23972 h 29945"/>
                      <a:gd name="connsiteX2" fmla="*/ 413746 w 417457"/>
                      <a:gd name="connsiteY2" fmla="*/ 25890 h 29945"/>
                      <a:gd name="connsiteX3" fmla="*/ 398883 w 417457"/>
                      <a:gd name="connsiteY3" fmla="*/ 14383 h 29945"/>
                      <a:gd name="connsiteX4" fmla="*/ 41225 w 417457"/>
                      <a:gd name="connsiteY4" fmla="*/ 11507 h 29945"/>
                      <a:gd name="connsiteX5" fmla="*/ 473 w 417457"/>
                      <a:gd name="connsiteY5" fmla="*/ 0 h 29945"/>
                      <a:gd name="connsiteX6" fmla="*/ 46979 w 417457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7" h="29945">
                        <a:moveTo>
                          <a:pt x="46979" y="21096"/>
                        </a:moveTo>
                        <a:cubicBezTo>
                          <a:pt x="187932" y="45546"/>
                          <a:pt x="325051" y="10069"/>
                          <a:pt x="404636" y="23972"/>
                        </a:cubicBezTo>
                        <a:cubicBezTo>
                          <a:pt x="407992" y="24452"/>
                          <a:pt x="411349" y="25410"/>
                          <a:pt x="413746" y="25890"/>
                        </a:cubicBezTo>
                        <a:cubicBezTo>
                          <a:pt x="420938" y="22054"/>
                          <a:pt x="418541" y="17740"/>
                          <a:pt x="398883" y="14383"/>
                        </a:cubicBezTo>
                        <a:cubicBezTo>
                          <a:pt x="319297" y="480"/>
                          <a:pt x="181700" y="35958"/>
                          <a:pt x="41225" y="11507"/>
                        </a:cubicBezTo>
                        <a:cubicBezTo>
                          <a:pt x="21089" y="8151"/>
                          <a:pt x="7665" y="3836"/>
                          <a:pt x="473" y="0"/>
                        </a:cubicBezTo>
                        <a:cubicBezTo>
                          <a:pt x="-2882" y="7192"/>
                          <a:pt x="11501" y="14863"/>
                          <a:pt x="46979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21" name="Freeform: Shape 520">
                    <a:extLst>
                      <a:ext uri="{FF2B5EF4-FFF2-40B4-BE49-F238E27FC236}">
                        <a16:creationId xmlns:a16="http://schemas.microsoft.com/office/drawing/2014/main" id="{3728C5C9-F140-4D35-AA5F-0FB57C519E51}"/>
                      </a:ext>
                    </a:extLst>
                  </p:cNvPr>
                  <p:cNvSpPr/>
                  <p:nvPr/>
                </p:nvSpPr>
                <p:spPr>
                  <a:xfrm>
                    <a:off x="13657628" y="11449536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726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22" name="Freeform: Shape 521">
                    <a:extLst>
                      <a:ext uri="{FF2B5EF4-FFF2-40B4-BE49-F238E27FC236}">
                        <a16:creationId xmlns:a16="http://schemas.microsoft.com/office/drawing/2014/main" id="{C649A62B-6092-40EC-B7BE-3468868C5616}"/>
                      </a:ext>
                    </a:extLst>
                  </p:cNvPr>
                  <p:cNvSpPr/>
                  <p:nvPr/>
                </p:nvSpPr>
                <p:spPr>
                  <a:xfrm>
                    <a:off x="13278022" y="11396319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6 w 168655"/>
                      <a:gd name="connsiteY1" fmla="*/ 4314 h 26847"/>
                      <a:gd name="connsiteX2" fmla="*/ 20990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5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6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6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3" y="23012"/>
                          <a:pt x="26744" y="21095"/>
                        </a:cubicBezTo>
                        <a:cubicBezTo>
                          <a:pt x="49277" y="15820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5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6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1D283BA6-4438-4A59-88D0-C82035F46A76}"/>
                    </a:ext>
                  </a:extLst>
                </p:cNvPr>
                <p:cNvSpPr/>
                <p:nvPr/>
              </p:nvSpPr>
              <p:spPr>
                <a:xfrm>
                  <a:off x="13168606" y="11379059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3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69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5 h 111708"/>
                    <a:gd name="connsiteX12" fmla="*/ 529296 w 529295"/>
                    <a:gd name="connsiteY12" fmla="*/ 96845 h 111708"/>
                    <a:gd name="connsiteX13" fmla="*/ 494775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1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8 h 111708"/>
                    <a:gd name="connsiteX18" fmla="*/ 307796 w 529295"/>
                    <a:gd name="connsiteY18" fmla="*/ 90134 h 111708"/>
                    <a:gd name="connsiteX19" fmla="*/ 334165 w 529295"/>
                    <a:gd name="connsiteY19" fmla="*/ 93490 h 111708"/>
                    <a:gd name="connsiteX20" fmla="*/ 407999 w 529295"/>
                    <a:gd name="connsiteY20" fmla="*/ 83421 h 111708"/>
                    <a:gd name="connsiteX21" fmla="*/ 411354 w 529295"/>
                    <a:gd name="connsiteY21" fmla="*/ 66162 h 111708"/>
                    <a:gd name="connsiteX22" fmla="*/ 53696 w 529295"/>
                    <a:gd name="connsiteY22" fmla="*/ 63285 h 111708"/>
                    <a:gd name="connsiteX23" fmla="*/ 54656 w 529295"/>
                    <a:gd name="connsiteY23" fmla="*/ 21095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5" y="18697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5"/>
                        <a:pt x="121777" y="42669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2"/>
                        <a:pt x="483749" y="88215"/>
                      </a:cubicBezTo>
                      <a:lnTo>
                        <a:pt x="529296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5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5"/>
                        <a:pt x="307796" y="90134"/>
                      </a:cubicBezTo>
                      <a:cubicBezTo>
                        <a:pt x="309715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1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6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1" name="Graphic 6">
                <a:extLst>
                  <a:ext uri="{FF2B5EF4-FFF2-40B4-BE49-F238E27FC236}">
                    <a16:creationId xmlns:a16="http://schemas.microsoft.com/office/drawing/2014/main" id="{1ED60F8E-203D-4462-AF0E-6D0D7DCF9B68}"/>
                  </a:ext>
                </a:extLst>
              </p:cNvPr>
              <p:cNvGrpSpPr/>
              <p:nvPr/>
            </p:nvGrpSpPr>
            <p:grpSpPr>
              <a:xfrm>
                <a:off x="12922656" y="11215267"/>
                <a:ext cx="1110377" cy="315293"/>
                <a:chOff x="12922656" y="11215267"/>
                <a:chExt cx="1110377" cy="315293"/>
              </a:xfrm>
              <a:solidFill>
                <a:srgbClr val="000000"/>
              </a:solidFill>
            </p:grpSpPr>
            <p:sp>
              <p:nvSpPr>
                <p:cNvPr id="499" name="Freeform: Shape 498">
                  <a:extLst>
                    <a:ext uri="{FF2B5EF4-FFF2-40B4-BE49-F238E27FC236}">
                      <a16:creationId xmlns:a16="http://schemas.microsoft.com/office/drawing/2014/main" id="{759B42E1-44C1-404F-9F47-C93422DA6176}"/>
                    </a:ext>
                  </a:extLst>
                </p:cNvPr>
                <p:cNvSpPr/>
                <p:nvPr/>
              </p:nvSpPr>
              <p:spPr>
                <a:xfrm>
                  <a:off x="12922656" y="11229476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2 w 1110369"/>
                    <a:gd name="connsiteY2" fmla="*/ 216224 h 301084"/>
                    <a:gd name="connsiteX3" fmla="*/ 1101739 w 1110369"/>
                    <a:gd name="connsiteY3" fmla="*/ 213827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5 w 1110369"/>
                    <a:gd name="connsiteY7" fmla="*/ 205677 h 301084"/>
                    <a:gd name="connsiteX8" fmla="*/ 1106533 w 1110369"/>
                    <a:gd name="connsiteY8" fmla="*/ 204238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4 h 301084"/>
                    <a:gd name="connsiteX12" fmla="*/ 1109410 w 1110369"/>
                    <a:gd name="connsiteY12" fmla="*/ 107393 h 301084"/>
                    <a:gd name="connsiteX13" fmla="*/ 1108452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5 w 1110369"/>
                    <a:gd name="connsiteY15" fmla="*/ 114105 h 301084"/>
                    <a:gd name="connsiteX16" fmla="*/ 1105095 w 1110369"/>
                    <a:gd name="connsiteY16" fmla="*/ 115543 h 301084"/>
                    <a:gd name="connsiteX17" fmla="*/ 1103178 w 1110369"/>
                    <a:gd name="connsiteY17" fmla="*/ 117940 h 301084"/>
                    <a:gd name="connsiteX18" fmla="*/ 1101739 w 1110369"/>
                    <a:gd name="connsiteY18" fmla="*/ 119379 h 301084"/>
                    <a:gd name="connsiteX19" fmla="*/ 1098863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3 h 301084"/>
                    <a:gd name="connsiteX24" fmla="*/ 1084480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2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1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0 h 301084"/>
                    <a:gd name="connsiteX34" fmla="*/ 1038934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3 w 1110369"/>
                    <a:gd name="connsiteY40" fmla="*/ 95407 h 301084"/>
                    <a:gd name="connsiteX41" fmla="*/ 1039413 w 1110369"/>
                    <a:gd name="connsiteY41" fmla="*/ 93968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4 h 301084"/>
                    <a:gd name="connsiteX44" fmla="*/ 1034618 w 1110369"/>
                    <a:gd name="connsiteY44" fmla="*/ 85339 h 301084"/>
                    <a:gd name="connsiteX45" fmla="*/ 1034140 w 1110369"/>
                    <a:gd name="connsiteY45" fmla="*/ 84380 h 301084"/>
                    <a:gd name="connsiteX46" fmla="*/ 1029824 w 1110369"/>
                    <a:gd name="connsiteY46" fmla="*/ 79585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1 h 301084"/>
                    <a:gd name="connsiteX49" fmla="*/ 1022154 w 1110369"/>
                    <a:gd name="connsiteY49" fmla="*/ 73354 h 301084"/>
                    <a:gd name="connsiteX50" fmla="*/ 1016879 w 1110369"/>
                    <a:gd name="connsiteY50" fmla="*/ 69997 h 301084"/>
                    <a:gd name="connsiteX51" fmla="*/ 1014962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5 w 1110369"/>
                    <a:gd name="connsiteY53" fmla="*/ 67599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4 h 301084"/>
                    <a:gd name="connsiteX59" fmla="*/ 981402 w 1110369"/>
                    <a:gd name="connsiteY59" fmla="*/ 53216 h 301084"/>
                    <a:gd name="connsiteX60" fmla="*/ 975169 w 1110369"/>
                    <a:gd name="connsiteY60" fmla="*/ 50819 h 301084"/>
                    <a:gd name="connsiteX61" fmla="*/ 967977 w 1110369"/>
                    <a:gd name="connsiteY61" fmla="*/ 48422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5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3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1 w 1110369"/>
                    <a:gd name="connsiteY71" fmla="*/ 31642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0 h 301084"/>
                    <a:gd name="connsiteX76" fmla="*/ 866338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5 w 1110369"/>
                    <a:gd name="connsiteY78" fmla="*/ 20136 h 301084"/>
                    <a:gd name="connsiteX79" fmla="*/ 832777 w 1110369"/>
                    <a:gd name="connsiteY79" fmla="*/ 18697 h 301084"/>
                    <a:gd name="connsiteX80" fmla="*/ 831339 w 1110369"/>
                    <a:gd name="connsiteY80" fmla="*/ 18697 h 301084"/>
                    <a:gd name="connsiteX81" fmla="*/ 813600 w 1110369"/>
                    <a:gd name="connsiteY81" fmla="*/ 16300 h 301084"/>
                    <a:gd name="connsiteX82" fmla="*/ 811203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8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7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3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79 h 301084"/>
                    <a:gd name="connsiteX101" fmla="*/ 574842 w 1110369"/>
                    <a:gd name="connsiteY101" fmla="*/ 479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20 w 1110369"/>
                    <a:gd name="connsiteY104" fmla="*/ 0 h 301084"/>
                    <a:gd name="connsiteX105" fmla="*/ 542720 w 1110369"/>
                    <a:gd name="connsiteY105" fmla="*/ 0 h 301084"/>
                    <a:gd name="connsiteX106" fmla="*/ 542720 w 1110369"/>
                    <a:gd name="connsiteY106" fmla="*/ 0 h 301084"/>
                    <a:gd name="connsiteX107" fmla="*/ 542720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79 h 301084"/>
                    <a:gd name="connsiteX111" fmla="*/ 485667 w 1110369"/>
                    <a:gd name="connsiteY111" fmla="*/ 479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5 w 1110369"/>
                    <a:gd name="connsiteY114" fmla="*/ 1917 h 301084"/>
                    <a:gd name="connsiteX115" fmla="*/ 432450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90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9 w 1110369"/>
                    <a:gd name="connsiteY119" fmla="*/ 5273 h 301084"/>
                    <a:gd name="connsiteX120" fmla="*/ 361972 w 1110369"/>
                    <a:gd name="connsiteY120" fmla="*/ 5273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9 w 1110369"/>
                    <a:gd name="connsiteY123" fmla="*/ 7670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7 w 1110369"/>
                    <a:gd name="connsiteY126" fmla="*/ 10067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5 h 301084"/>
                    <a:gd name="connsiteX129" fmla="*/ 276634 w 1110369"/>
                    <a:gd name="connsiteY129" fmla="*/ 13903 h 301084"/>
                    <a:gd name="connsiteX130" fmla="*/ 269921 w 1110369"/>
                    <a:gd name="connsiteY130" fmla="*/ 14862 h 301084"/>
                    <a:gd name="connsiteX131" fmla="*/ 265607 w 1110369"/>
                    <a:gd name="connsiteY131" fmla="*/ 15342 h 301084"/>
                    <a:gd name="connsiteX132" fmla="*/ 257457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80 w 1110369"/>
                    <a:gd name="connsiteY134" fmla="*/ 19177 h 301084"/>
                    <a:gd name="connsiteX135" fmla="*/ 233964 w 1110369"/>
                    <a:gd name="connsiteY135" fmla="*/ 19656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3 h 301084"/>
                    <a:gd name="connsiteX138" fmla="*/ 209034 w 1110369"/>
                    <a:gd name="connsiteY138" fmla="*/ 24450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500 w 1110369"/>
                    <a:gd name="connsiteY141" fmla="*/ 29245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1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1 w 1110369"/>
                    <a:gd name="connsiteY154" fmla="*/ 49382 h 301084"/>
                    <a:gd name="connsiteX155" fmla="*/ 116983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1 w 1110369"/>
                    <a:gd name="connsiteY159" fmla="*/ 57052 h 301084"/>
                    <a:gd name="connsiteX160" fmla="*/ 96847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2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6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8 h 301084"/>
                    <a:gd name="connsiteX171" fmla="*/ 75751 w 1110369"/>
                    <a:gd name="connsiteY171" fmla="*/ 79585 h 301084"/>
                    <a:gd name="connsiteX172" fmla="*/ 75272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4 w 1110369"/>
                    <a:gd name="connsiteY174" fmla="*/ 84380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3 h 301084"/>
                    <a:gd name="connsiteX179" fmla="*/ 70478 w 1110369"/>
                    <a:gd name="connsiteY179" fmla="*/ 140474 h 301084"/>
                    <a:gd name="connsiteX180" fmla="*/ 63286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2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1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7 h 301084"/>
                    <a:gd name="connsiteX193" fmla="*/ 6713 w 1110369"/>
                    <a:gd name="connsiteY193" fmla="*/ 99243 h 301084"/>
                    <a:gd name="connsiteX194" fmla="*/ 5754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7 w 1110369"/>
                    <a:gd name="connsiteY197" fmla="*/ 86777 h 301084"/>
                    <a:gd name="connsiteX198" fmla="*/ 0 w 1110369"/>
                    <a:gd name="connsiteY198" fmla="*/ 185061 h 301084"/>
                    <a:gd name="connsiteX199" fmla="*/ 480 w 1110369"/>
                    <a:gd name="connsiteY199" fmla="*/ 190335 h 301084"/>
                    <a:gd name="connsiteX200" fmla="*/ 960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7 w 1110369"/>
                    <a:gd name="connsiteY202" fmla="*/ 197526 h 301084"/>
                    <a:gd name="connsiteX203" fmla="*/ 6233 w 1110369"/>
                    <a:gd name="connsiteY203" fmla="*/ 201841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4 h 301084"/>
                    <a:gd name="connsiteX206" fmla="*/ 12946 w 1110369"/>
                    <a:gd name="connsiteY206" fmla="*/ 209512 h 301084"/>
                    <a:gd name="connsiteX207" fmla="*/ 17740 w 1110369"/>
                    <a:gd name="connsiteY207" fmla="*/ 213348 h 301084"/>
                    <a:gd name="connsiteX208" fmla="*/ 20137 w 1110369"/>
                    <a:gd name="connsiteY208" fmla="*/ 215265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8 h 301084"/>
                    <a:gd name="connsiteX212" fmla="*/ 36917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3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4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4 w 1110369"/>
                    <a:gd name="connsiteY222" fmla="*/ 247387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1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6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0 h 301084"/>
                    <a:gd name="connsiteX230" fmla="*/ 152940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2 w 1110369"/>
                    <a:gd name="connsiteY234" fmla="*/ 271359 h 301084"/>
                    <a:gd name="connsiteX235" fmla="*/ 198006 w 1110369"/>
                    <a:gd name="connsiteY235" fmla="*/ 272319 h 301084"/>
                    <a:gd name="connsiteX236" fmla="*/ 219102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0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5 h 301084"/>
                    <a:gd name="connsiteX243" fmla="*/ 286223 w 1110369"/>
                    <a:gd name="connsiteY243" fmla="*/ 284304 h 301084"/>
                    <a:gd name="connsiteX244" fmla="*/ 288620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6 h 301084"/>
                    <a:gd name="connsiteX248" fmla="*/ 344234 w 1110369"/>
                    <a:gd name="connsiteY248" fmla="*/ 290536 h 301084"/>
                    <a:gd name="connsiteX249" fmla="*/ 348069 w 1110369"/>
                    <a:gd name="connsiteY249" fmla="*/ 291016 h 301084"/>
                    <a:gd name="connsiteX250" fmla="*/ 379712 w 1110369"/>
                    <a:gd name="connsiteY250" fmla="*/ 293413 h 301084"/>
                    <a:gd name="connsiteX251" fmla="*/ 386904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69 h 301084"/>
                    <a:gd name="connsiteX255" fmla="*/ 453065 w 1110369"/>
                    <a:gd name="connsiteY255" fmla="*/ 297728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1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5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6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5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39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4 w 1110369"/>
                    <a:gd name="connsiteY284" fmla="*/ 283825 h 301084"/>
                    <a:gd name="connsiteX285" fmla="*/ 881199 w 1110369"/>
                    <a:gd name="connsiteY285" fmla="*/ 283345 h 301084"/>
                    <a:gd name="connsiteX286" fmla="*/ 889830 w 1110369"/>
                    <a:gd name="connsiteY286" fmla="*/ 281907 h 301084"/>
                    <a:gd name="connsiteX287" fmla="*/ 899898 w 1110369"/>
                    <a:gd name="connsiteY287" fmla="*/ 280469 h 301084"/>
                    <a:gd name="connsiteX288" fmla="*/ 911404 w 1110369"/>
                    <a:gd name="connsiteY288" fmla="*/ 278550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50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7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6 h 301084"/>
                    <a:gd name="connsiteX297" fmla="*/ 993866 w 1110369"/>
                    <a:gd name="connsiteY297" fmla="*/ 261770 h 301084"/>
                    <a:gd name="connsiteX298" fmla="*/ 994346 w 1110369"/>
                    <a:gd name="connsiteY298" fmla="*/ 261770 h 301084"/>
                    <a:gd name="connsiteX299" fmla="*/ 998182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4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4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6 h 301084"/>
                    <a:gd name="connsiteX312" fmla="*/ 1067220 w 1110369"/>
                    <a:gd name="connsiteY312" fmla="*/ 238758 h 301084"/>
                    <a:gd name="connsiteX313" fmla="*/ 1072494 w 1110369"/>
                    <a:gd name="connsiteY313" fmla="*/ 235881 h 301084"/>
                    <a:gd name="connsiteX314" fmla="*/ 1074891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7 h 301084"/>
                    <a:gd name="connsiteX317" fmla="*/ 1082083 w 1110369"/>
                    <a:gd name="connsiteY317" fmla="*/ 230607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3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6" y="219581"/>
                        <a:pt x="1097425" y="218621"/>
                        <a:pt x="1098383" y="217662"/>
                      </a:cubicBezTo>
                      <a:cubicBezTo>
                        <a:pt x="1098863" y="217184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60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9"/>
                      </a:cubicBezTo>
                      <a:cubicBezTo>
                        <a:pt x="1103178" y="211430"/>
                        <a:pt x="1103657" y="210471"/>
                        <a:pt x="1104136" y="209992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5"/>
                        <a:pt x="1106055" y="206635"/>
                        <a:pt x="1106055" y="205677"/>
                      </a:cubicBezTo>
                      <a:cubicBezTo>
                        <a:pt x="1106055" y="205198"/>
                        <a:pt x="1106533" y="204718"/>
                        <a:pt x="1106533" y="204238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4"/>
                      </a:cubicBezTo>
                      <a:cubicBezTo>
                        <a:pt x="1109889" y="106434"/>
                        <a:pt x="1109410" y="106914"/>
                        <a:pt x="1109410" y="107393"/>
                      </a:cubicBezTo>
                      <a:cubicBezTo>
                        <a:pt x="1108931" y="108351"/>
                        <a:pt x="1108931" y="109311"/>
                        <a:pt x="1108452" y="110270"/>
                      </a:cubicBezTo>
                      <a:cubicBezTo>
                        <a:pt x="1108452" y="110748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5" y="114105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3"/>
                        <a:pt x="1103657" y="117461"/>
                        <a:pt x="1103178" y="117940"/>
                      </a:cubicBezTo>
                      <a:cubicBezTo>
                        <a:pt x="1102698" y="118420"/>
                        <a:pt x="1102219" y="118900"/>
                        <a:pt x="1101739" y="119379"/>
                      </a:cubicBezTo>
                      <a:cubicBezTo>
                        <a:pt x="1100780" y="120337"/>
                        <a:pt x="1099822" y="121297"/>
                        <a:pt x="1098863" y="122256"/>
                      </a:cubicBezTo>
                      <a:cubicBezTo>
                        <a:pt x="1098383" y="122734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80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1" y="138556"/>
                        <a:pt x="1073453" y="139515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8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1" y="146227"/>
                      </a:cubicBezTo>
                      <a:cubicBezTo>
                        <a:pt x="1054754" y="147666"/>
                        <a:pt x="1051398" y="149103"/>
                        <a:pt x="1047563" y="150063"/>
                      </a:cubicBezTo>
                      <a:cubicBezTo>
                        <a:pt x="1046125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60"/>
                        <a:pt x="1038934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5"/>
                        <a:pt x="1039893" y="95407"/>
                      </a:cubicBezTo>
                      <a:cubicBezTo>
                        <a:pt x="1039893" y="94928"/>
                        <a:pt x="1039413" y="94448"/>
                        <a:pt x="1039413" y="93968"/>
                      </a:cubicBezTo>
                      <a:cubicBezTo>
                        <a:pt x="1038934" y="93010"/>
                        <a:pt x="1038454" y="91571"/>
                        <a:pt x="1037974" y="90613"/>
                      </a:cubicBezTo>
                      <a:cubicBezTo>
                        <a:pt x="1037974" y="90134"/>
                        <a:pt x="1037495" y="89654"/>
                        <a:pt x="1037015" y="89174"/>
                      </a:cubicBezTo>
                      <a:cubicBezTo>
                        <a:pt x="1036537" y="87737"/>
                        <a:pt x="1035577" y="86777"/>
                        <a:pt x="1034618" y="85339"/>
                      </a:cubicBezTo>
                      <a:cubicBezTo>
                        <a:pt x="1034618" y="84860"/>
                        <a:pt x="1034140" y="84860"/>
                        <a:pt x="1034140" y="84380"/>
                      </a:cubicBezTo>
                      <a:cubicBezTo>
                        <a:pt x="1032701" y="82942"/>
                        <a:pt x="1031262" y="81504"/>
                        <a:pt x="1029824" y="79585"/>
                      </a:cubicBezTo>
                      <a:cubicBezTo>
                        <a:pt x="1029345" y="79107"/>
                        <a:pt x="1028865" y="78627"/>
                        <a:pt x="1028385" y="78148"/>
                      </a:cubicBezTo>
                      <a:cubicBezTo>
                        <a:pt x="1026948" y="77188"/>
                        <a:pt x="1025510" y="75751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4" y="73354"/>
                      </a:cubicBezTo>
                      <a:cubicBezTo>
                        <a:pt x="1020715" y="72394"/>
                        <a:pt x="1018797" y="70956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2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599"/>
                        <a:pt x="1012565" y="67599"/>
                      </a:cubicBezTo>
                      <a:cubicBezTo>
                        <a:pt x="1010168" y="66162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8"/>
                      </a:cubicBezTo>
                      <a:cubicBezTo>
                        <a:pt x="998182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6"/>
                        <a:pt x="981402" y="53216"/>
                      </a:cubicBezTo>
                      <a:cubicBezTo>
                        <a:pt x="979483" y="52258"/>
                        <a:pt x="977086" y="51779"/>
                        <a:pt x="975169" y="50819"/>
                      </a:cubicBezTo>
                      <a:cubicBezTo>
                        <a:pt x="972772" y="49861"/>
                        <a:pt x="970375" y="49382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5"/>
                      </a:cubicBezTo>
                      <a:cubicBezTo>
                        <a:pt x="962224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1" y="37875"/>
                        <a:pt x="929143" y="37396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5" y="34999"/>
                        <a:pt x="915240" y="34039"/>
                        <a:pt x="911404" y="33080"/>
                      </a:cubicBezTo>
                      <a:cubicBezTo>
                        <a:pt x="909487" y="32602"/>
                        <a:pt x="907568" y="32122"/>
                        <a:pt x="905651" y="31642"/>
                      </a:cubicBezTo>
                      <a:cubicBezTo>
                        <a:pt x="905171" y="31642"/>
                        <a:pt x="904692" y="31642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1" y="26369"/>
                        <a:pt x="875447" y="25410"/>
                        <a:pt x="870172" y="24450"/>
                      </a:cubicBezTo>
                      <a:cubicBezTo>
                        <a:pt x="868735" y="24450"/>
                        <a:pt x="867775" y="23972"/>
                        <a:pt x="866338" y="23972"/>
                      </a:cubicBezTo>
                      <a:cubicBezTo>
                        <a:pt x="860584" y="23013"/>
                        <a:pt x="854831" y="22053"/>
                        <a:pt x="849078" y="21095"/>
                      </a:cubicBezTo>
                      <a:cubicBezTo>
                        <a:pt x="847160" y="20616"/>
                        <a:pt x="845242" y="20616"/>
                        <a:pt x="843325" y="20136"/>
                      </a:cubicBezTo>
                      <a:cubicBezTo>
                        <a:pt x="839969" y="19656"/>
                        <a:pt x="836612" y="19177"/>
                        <a:pt x="832777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6" y="17739"/>
                        <a:pt x="819353" y="16780"/>
                        <a:pt x="813600" y="16300"/>
                      </a:cubicBezTo>
                      <a:cubicBezTo>
                        <a:pt x="812640" y="16300"/>
                        <a:pt x="812161" y="16300"/>
                        <a:pt x="811203" y="15822"/>
                      </a:cubicBezTo>
                      <a:cubicBezTo>
                        <a:pt x="804490" y="14862"/>
                        <a:pt x="797778" y="13903"/>
                        <a:pt x="790587" y="13424"/>
                      </a:cubicBezTo>
                      <a:cubicBezTo>
                        <a:pt x="790107" y="13424"/>
                        <a:pt x="790107" y="13424"/>
                        <a:pt x="789628" y="13424"/>
                      </a:cubicBezTo>
                      <a:cubicBezTo>
                        <a:pt x="788190" y="13424"/>
                        <a:pt x="787231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6" y="9109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9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3" y="3356"/>
                        <a:pt x="666413" y="3356"/>
                        <a:pt x="665454" y="3356"/>
                      </a:cubicBezTo>
                      <a:cubicBezTo>
                        <a:pt x="657784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2" y="479"/>
                        <a:pt x="487585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6" y="959"/>
                        <a:pt x="458339" y="959"/>
                        <a:pt x="454983" y="1439"/>
                      </a:cubicBezTo>
                      <a:cubicBezTo>
                        <a:pt x="449230" y="1439"/>
                        <a:pt x="442997" y="1917"/>
                        <a:pt x="437245" y="1917"/>
                      </a:cubicBezTo>
                      <a:cubicBezTo>
                        <a:pt x="435806" y="1917"/>
                        <a:pt x="433888" y="1917"/>
                        <a:pt x="432450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8" y="2876"/>
                        <a:pt x="398890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9" y="5273"/>
                      </a:cubicBezTo>
                      <a:cubicBezTo>
                        <a:pt x="364370" y="5273"/>
                        <a:pt x="362932" y="5273"/>
                        <a:pt x="361972" y="5273"/>
                      </a:cubicBezTo>
                      <a:cubicBezTo>
                        <a:pt x="360055" y="5273"/>
                        <a:pt x="358138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9" y="7670"/>
                      </a:cubicBezTo>
                      <a:cubicBezTo>
                        <a:pt x="326975" y="8150"/>
                        <a:pt x="322180" y="8630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7"/>
                        <a:pt x="307797" y="10067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4"/>
                        <a:pt x="276634" y="13903"/>
                      </a:cubicBezTo>
                      <a:cubicBezTo>
                        <a:pt x="274237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6" y="15342"/>
                        <a:pt x="265607" y="15342"/>
                      </a:cubicBezTo>
                      <a:cubicBezTo>
                        <a:pt x="262730" y="15822"/>
                        <a:pt x="260333" y="16300"/>
                        <a:pt x="257457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4" y="18219"/>
                        <a:pt x="240677" y="18697"/>
                        <a:pt x="238280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5" y="22533"/>
                        <a:pt x="212869" y="23492"/>
                        <a:pt x="209034" y="24450"/>
                      </a:cubicBezTo>
                      <a:cubicBezTo>
                        <a:pt x="207116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2" y="25410"/>
                        <a:pt x="201842" y="25889"/>
                      </a:cubicBezTo>
                      <a:cubicBezTo>
                        <a:pt x="196568" y="26848"/>
                        <a:pt x="191774" y="27807"/>
                        <a:pt x="186500" y="29245"/>
                      </a:cubicBezTo>
                      <a:cubicBezTo>
                        <a:pt x="181706" y="30205"/>
                        <a:pt x="176912" y="31642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2049" y="34999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6"/>
                      </a:cubicBezTo>
                      <a:cubicBezTo>
                        <a:pt x="151502" y="38355"/>
                        <a:pt x="148624" y="38833"/>
                        <a:pt x="146227" y="39793"/>
                      </a:cubicBezTo>
                      <a:cubicBezTo>
                        <a:pt x="145749" y="39793"/>
                        <a:pt x="144790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5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1" y="49382"/>
                      </a:cubicBezTo>
                      <a:cubicBezTo>
                        <a:pt x="117941" y="49382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9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3"/>
                        <a:pt x="102120" y="57052"/>
                        <a:pt x="101641" y="57052"/>
                      </a:cubicBezTo>
                      <a:cubicBezTo>
                        <a:pt x="100202" y="58011"/>
                        <a:pt x="98284" y="58971"/>
                        <a:pt x="96847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5" y="64724"/>
                        <a:pt x="89655" y="64724"/>
                        <a:pt x="89175" y="65202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1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4" y="70956"/>
                        <a:pt x="81504" y="71915"/>
                      </a:cubicBezTo>
                      <a:cubicBezTo>
                        <a:pt x="81025" y="72394"/>
                        <a:pt x="80545" y="72874"/>
                        <a:pt x="80066" y="73354"/>
                      </a:cubicBezTo>
                      <a:cubicBezTo>
                        <a:pt x="79586" y="74312"/>
                        <a:pt x="78628" y="74791"/>
                        <a:pt x="78148" y="75751"/>
                      </a:cubicBezTo>
                      <a:cubicBezTo>
                        <a:pt x="77669" y="76230"/>
                        <a:pt x="77669" y="76709"/>
                        <a:pt x="77189" y="77188"/>
                      </a:cubicBezTo>
                      <a:cubicBezTo>
                        <a:pt x="76709" y="78148"/>
                        <a:pt x="76231" y="78627"/>
                        <a:pt x="75751" y="79585"/>
                      </a:cubicBezTo>
                      <a:cubicBezTo>
                        <a:pt x="75272" y="80065"/>
                        <a:pt x="75272" y="80545"/>
                        <a:pt x="75272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8" y="140474"/>
                      </a:cubicBezTo>
                      <a:cubicBezTo>
                        <a:pt x="68081" y="139515"/>
                        <a:pt x="65683" y="138556"/>
                        <a:pt x="63286" y="137597"/>
                      </a:cubicBezTo>
                      <a:cubicBezTo>
                        <a:pt x="59450" y="136159"/>
                        <a:pt x="56095" y="134720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2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7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6" y="121297"/>
                        <a:pt x="29246" y="120817"/>
                      </a:cubicBezTo>
                      <a:cubicBezTo>
                        <a:pt x="27329" y="119379"/>
                        <a:pt x="25410" y="118420"/>
                        <a:pt x="23493" y="116981"/>
                      </a:cubicBezTo>
                      <a:cubicBezTo>
                        <a:pt x="22534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48"/>
                        <a:pt x="15343" y="110270"/>
                        <a:pt x="14863" y="109790"/>
                      </a:cubicBezTo>
                      <a:cubicBezTo>
                        <a:pt x="12946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7" y="90134"/>
                        <a:pt x="3357" y="88695"/>
                        <a:pt x="3357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60" y="191294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4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1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7"/>
                        <a:pt x="19177" y="214307"/>
                        <a:pt x="20137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9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7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3"/>
                        <a:pt x="82464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5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8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1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8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30" y="271839"/>
                        <a:pt x="196568" y="271839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3"/>
                        <a:pt x="223897" y="276153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3"/>
                      </a:cubicBezTo>
                      <a:cubicBezTo>
                        <a:pt x="296290" y="285742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5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2" y="293413"/>
                      </a:cubicBezTo>
                      <a:cubicBezTo>
                        <a:pt x="382110" y="293413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0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2" y="297728"/>
                        <a:pt x="459778" y="298208"/>
                        <a:pt x="463133" y="298208"/>
                      </a:cubicBezTo>
                      <a:cubicBezTo>
                        <a:pt x="470805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5"/>
                        <a:pt x="658743" y="300125"/>
                      </a:cubicBezTo>
                      <a:cubicBezTo>
                        <a:pt x="661619" y="300125"/>
                        <a:pt x="664976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8"/>
                        <a:pt x="722508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1" y="291975"/>
                        <a:pt x="805449" y="291496"/>
                      </a:cubicBezTo>
                      <a:cubicBezTo>
                        <a:pt x="814559" y="290536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4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7"/>
                        <a:pt x="899898" y="280469"/>
                      </a:cubicBezTo>
                      <a:cubicBezTo>
                        <a:pt x="903733" y="279989"/>
                        <a:pt x="907568" y="279510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3"/>
                      </a:cubicBezTo>
                      <a:cubicBezTo>
                        <a:pt x="926267" y="276153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6"/>
                        <a:pt x="940650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30" y="269921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3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5" y="261291"/>
                        <a:pt x="996743" y="261291"/>
                        <a:pt x="998182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9" y="255538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8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744"/>
                        <a:pt x="1038934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4" y="243553"/>
                        <a:pt x="1055714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6"/>
                      </a:cubicBezTo>
                      <a:cubicBezTo>
                        <a:pt x="1065303" y="239717"/>
                        <a:pt x="1066261" y="239237"/>
                        <a:pt x="1067220" y="238758"/>
                      </a:cubicBezTo>
                      <a:cubicBezTo>
                        <a:pt x="1069137" y="237798"/>
                        <a:pt x="1071056" y="236840"/>
                        <a:pt x="1072494" y="235881"/>
                      </a:cubicBezTo>
                      <a:cubicBezTo>
                        <a:pt x="1073453" y="235401"/>
                        <a:pt x="1073932" y="234923"/>
                        <a:pt x="1074891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3" y="230607"/>
                        <a:pt x="1082083" y="230607"/>
                      </a:cubicBezTo>
                      <a:cubicBezTo>
                        <a:pt x="1084000" y="229170"/>
                        <a:pt x="1085917" y="228210"/>
                        <a:pt x="1087836" y="226772"/>
                      </a:cubicBezTo>
                      <a:cubicBezTo>
                        <a:pt x="1088315" y="226292"/>
                        <a:pt x="1088315" y="226292"/>
                        <a:pt x="1088795" y="225813"/>
                      </a:cubicBezTo>
                      <a:cubicBezTo>
                        <a:pt x="1090233" y="224854"/>
                        <a:pt x="1091672" y="223415"/>
                        <a:pt x="1093109" y="222457"/>
                      </a:cubicBezTo>
                      <a:cubicBezTo>
                        <a:pt x="1094548" y="221498"/>
                        <a:pt x="1095027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398F4246-EE29-4BAF-A69C-B5189E419041}"/>
                    </a:ext>
                  </a:extLst>
                </p:cNvPr>
                <p:cNvSpPr/>
                <p:nvPr/>
              </p:nvSpPr>
              <p:spPr>
                <a:xfrm>
                  <a:off x="12997448" y="11367073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2 h 163007"/>
                    <a:gd name="connsiteX6" fmla="*/ 17739 w 503885"/>
                    <a:gd name="connsiteY6" fmla="*/ 109311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5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7 h 163007"/>
                    <a:gd name="connsiteX13" fmla="*/ 73832 w 503885"/>
                    <a:gd name="connsiteY13" fmla="*/ 123694 h 163007"/>
                    <a:gd name="connsiteX14" fmla="*/ 80065 w 503885"/>
                    <a:gd name="connsiteY14" fmla="*/ 125133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598 w 503885"/>
                    <a:gd name="connsiteY17" fmla="*/ 129927 h 163007"/>
                    <a:gd name="connsiteX18" fmla="*/ 120817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39 w 503885"/>
                    <a:gd name="connsiteY21" fmla="*/ 138556 h 163007"/>
                    <a:gd name="connsiteX22" fmla="*/ 163966 w 503885"/>
                    <a:gd name="connsiteY22" fmla="*/ 139994 h 163007"/>
                    <a:gd name="connsiteX23" fmla="*/ 167322 w 503885"/>
                    <a:gd name="connsiteY23" fmla="*/ 140474 h 163007"/>
                    <a:gd name="connsiteX24" fmla="*/ 180268 w 503885"/>
                    <a:gd name="connsiteY24" fmla="*/ 142392 h 163007"/>
                    <a:gd name="connsiteX25" fmla="*/ 191294 w 503885"/>
                    <a:gd name="connsiteY25" fmla="*/ 143830 h 163007"/>
                    <a:gd name="connsiteX26" fmla="*/ 204718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7 w 503885"/>
                    <a:gd name="connsiteY29" fmla="*/ 149104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5 w 503885"/>
                    <a:gd name="connsiteY33" fmla="*/ 152939 h 163007"/>
                    <a:gd name="connsiteX34" fmla="*/ 306838 w 503885"/>
                    <a:gd name="connsiteY34" fmla="*/ 155336 h 163007"/>
                    <a:gd name="connsiteX35" fmla="*/ 314029 w 503885"/>
                    <a:gd name="connsiteY35" fmla="*/ 155816 h 163007"/>
                    <a:gd name="connsiteX36" fmla="*/ 349507 w 503885"/>
                    <a:gd name="connsiteY36" fmla="*/ 158213 h 163007"/>
                    <a:gd name="connsiteX37" fmla="*/ 351904 w 503885"/>
                    <a:gd name="connsiteY37" fmla="*/ 158213 h 163007"/>
                    <a:gd name="connsiteX38" fmla="*/ 358137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59 w 503885"/>
                    <a:gd name="connsiteY40" fmla="*/ 160130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8 h 163007"/>
                    <a:gd name="connsiteX44" fmla="*/ 458818 w 503885"/>
                    <a:gd name="connsiteY44" fmla="*/ 162528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3" y="108352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4" y="110750"/>
                        <a:pt x="24452" y="111228"/>
                      </a:cubicBezTo>
                      <a:cubicBezTo>
                        <a:pt x="27807" y="112187"/>
                        <a:pt x="31163" y="113147"/>
                        <a:pt x="34519" y="114105"/>
                      </a:cubicBezTo>
                      <a:cubicBezTo>
                        <a:pt x="36916" y="114584"/>
                        <a:pt x="39313" y="115544"/>
                        <a:pt x="42190" y="116023"/>
                      </a:cubicBezTo>
                      <a:cubicBezTo>
                        <a:pt x="43629" y="116503"/>
                        <a:pt x="45546" y="116981"/>
                        <a:pt x="46985" y="117461"/>
                      </a:cubicBezTo>
                      <a:cubicBezTo>
                        <a:pt x="48902" y="117941"/>
                        <a:pt x="51299" y="118420"/>
                        <a:pt x="53218" y="118900"/>
                      </a:cubicBezTo>
                      <a:cubicBezTo>
                        <a:pt x="55615" y="119379"/>
                        <a:pt x="58012" y="119858"/>
                        <a:pt x="60409" y="120817"/>
                      </a:cubicBezTo>
                      <a:cubicBezTo>
                        <a:pt x="64724" y="121776"/>
                        <a:pt x="69038" y="122736"/>
                        <a:pt x="73832" y="123694"/>
                      </a:cubicBezTo>
                      <a:cubicBezTo>
                        <a:pt x="76230" y="124173"/>
                        <a:pt x="78148" y="124653"/>
                        <a:pt x="80065" y="125133"/>
                      </a:cubicBezTo>
                      <a:cubicBezTo>
                        <a:pt x="80545" y="125133"/>
                        <a:pt x="81024" y="125611"/>
                        <a:pt x="81984" y="125611"/>
                      </a:cubicBezTo>
                      <a:cubicBezTo>
                        <a:pt x="88215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598" y="129927"/>
                      </a:cubicBezTo>
                      <a:cubicBezTo>
                        <a:pt x="108352" y="130886"/>
                        <a:pt x="114584" y="132324"/>
                        <a:pt x="120817" y="133283"/>
                      </a:cubicBezTo>
                      <a:cubicBezTo>
                        <a:pt x="122256" y="133762"/>
                        <a:pt x="123694" y="133762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6" y="139036"/>
                        <a:pt x="160130" y="139516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3"/>
                        <a:pt x="175952" y="141913"/>
                        <a:pt x="180268" y="142392"/>
                      </a:cubicBezTo>
                      <a:cubicBezTo>
                        <a:pt x="184102" y="142871"/>
                        <a:pt x="187459" y="143350"/>
                        <a:pt x="191294" y="143830"/>
                      </a:cubicBezTo>
                      <a:cubicBezTo>
                        <a:pt x="195609" y="144310"/>
                        <a:pt x="199924" y="144789"/>
                        <a:pt x="204718" y="145269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7" y="148624"/>
                        <a:pt x="239237" y="149104"/>
                      </a:cubicBezTo>
                      <a:cubicBezTo>
                        <a:pt x="240197" y="149104"/>
                        <a:pt x="241634" y="149583"/>
                        <a:pt x="242594" y="149583"/>
                      </a:cubicBezTo>
                      <a:cubicBezTo>
                        <a:pt x="251703" y="150542"/>
                        <a:pt x="260811" y="151502"/>
                        <a:pt x="269921" y="152460"/>
                      </a:cubicBezTo>
                      <a:cubicBezTo>
                        <a:pt x="270400" y="152460"/>
                        <a:pt x="270880" y="152460"/>
                        <a:pt x="271360" y="152460"/>
                      </a:cubicBezTo>
                      <a:cubicBezTo>
                        <a:pt x="272797" y="152460"/>
                        <a:pt x="273757" y="152460"/>
                        <a:pt x="275195" y="152939"/>
                      </a:cubicBezTo>
                      <a:cubicBezTo>
                        <a:pt x="285743" y="153899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7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69"/>
                      </a:cubicBezTo>
                      <a:cubicBezTo>
                        <a:pt x="431010" y="162049"/>
                        <a:pt x="441559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091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684C49FD-86F5-420B-8247-AC14D5B4D62D}"/>
                    </a:ext>
                  </a:extLst>
                </p:cNvPr>
                <p:cNvSpPr/>
                <p:nvPr/>
              </p:nvSpPr>
              <p:spPr>
                <a:xfrm>
                  <a:off x="12997189" y="11228819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5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8 h 188771"/>
                    <a:gd name="connsiteX7" fmla="*/ 347848 w 966097"/>
                    <a:gd name="connsiteY7" fmla="*/ 83119 h 188771"/>
                    <a:gd name="connsiteX8" fmla="*/ 350726 w 966097"/>
                    <a:gd name="connsiteY8" fmla="*/ 65859 h 188771"/>
                    <a:gd name="connsiteX9" fmla="*/ 413052 w 966097"/>
                    <a:gd name="connsiteY9" fmla="*/ 58668 h 188771"/>
                    <a:gd name="connsiteX10" fmla="*/ 420722 w 966097"/>
                    <a:gd name="connsiteY10" fmla="*/ 59627 h 188771"/>
                    <a:gd name="connsiteX11" fmla="*/ 453324 w 966097"/>
                    <a:gd name="connsiteY11" fmla="*/ 65380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50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3 w 966097"/>
                    <a:gd name="connsiteY16" fmla="*/ 50997 h 188771"/>
                    <a:gd name="connsiteX17" fmla="*/ 279769 w 966097"/>
                    <a:gd name="connsiteY17" fmla="*/ 61065 h 188771"/>
                    <a:gd name="connsiteX18" fmla="*/ 278810 w 966097"/>
                    <a:gd name="connsiteY18" fmla="*/ 103255 h 188771"/>
                    <a:gd name="connsiteX19" fmla="*/ 636467 w 966097"/>
                    <a:gd name="connsiteY19" fmla="*/ 106132 h 188771"/>
                    <a:gd name="connsiteX20" fmla="*/ 633112 w 966097"/>
                    <a:gd name="connsiteY20" fmla="*/ 123391 h 188771"/>
                    <a:gd name="connsiteX21" fmla="*/ 559279 w 966097"/>
                    <a:gd name="connsiteY21" fmla="*/ 133460 h 188771"/>
                    <a:gd name="connsiteX22" fmla="*/ 532910 w 966097"/>
                    <a:gd name="connsiteY22" fmla="*/ 130104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5 w 966097"/>
                    <a:gd name="connsiteY25" fmla="*/ 151678 h 188771"/>
                    <a:gd name="connsiteX26" fmla="*/ 675781 w 966097"/>
                    <a:gd name="connsiteY26" fmla="*/ 135857 h 188771"/>
                    <a:gd name="connsiteX27" fmla="*/ 719890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5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3" y="196745"/>
                        <a:pt x="378053" y="199142"/>
                        <a:pt x="173335" y="163184"/>
                      </a:cubicBezTo>
                      <a:cubicBezTo>
                        <a:pt x="-31384" y="127707"/>
                        <a:pt x="-58712" y="68256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8"/>
                      </a:cubicBezTo>
                      <a:cubicBezTo>
                        <a:pt x="563114" y="61065"/>
                        <a:pt x="419764" y="96064"/>
                        <a:pt x="347848" y="83119"/>
                      </a:cubicBezTo>
                      <a:cubicBezTo>
                        <a:pt x="321960" y="78805"/>
                        <a:pt x="324835" y="71613"/>
                        <a:pt x="350726" y="65859"/>
                      </a:cubicBezTo>
                      <a:cubicBezTo>
                        <a:pt x="373259" y="60586"/>
                        <a:pt x="391956" y="58668"/>
                        <a:pt x="413052" y="58668"/>
                      </a:cubicBezTo>
                      <a:cubicBezTo>
                        <a:pt x="416408" y="59147"/>
                        <a:pt x="419764" y="59627"/>
                        <a:pt x="420722" y="59627"/>
                      </a:cubicBezTo>
                      <a:lnTo>
                        <a:pt x="453324" y="65380"/>
                      </a:lnTo>
                      <a:lnTo>
                        <a:pt x="492637" y="57709"/>
                      </a:lnTo>
                      <a:lnTo>
                        <a:pt x="407298" y="40450"/>
                      </a:lnTo>
                      <a:cubicBezTo>
                        <a:pt x="377094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3" y="50997"/>
                      </a:lnTo>
                      <a:lnTo>
                        <a:pt x="279769" y="61065"/>
                      </a:lnTo>
                      <a:cubicBezTo>
                        <a:pt x="220319" y="74969"/>
                        <a:pt x="211210" y="91269"/>
                        <a:pt x="278810" y="103255"/>
                      </a:cubicBezTo>
                      <a:cubicBezTo>
                        <a:pt x="419764" y="127707"/>
                        <a:pt x="556882" y="92228"/>
                        <a:pt x="636467" y="106132"/>
                      </a:cubicBezTo>
                      <a:cubicBezTo>
                        <a:pt x="666192" y="111405"/>
                        <a:pt x="657083" y="118118"/>
                        <a:pt x="633112" y="123391"/>
                      </a:cubicBezTo>
                      <a:cubicBezTo>
                        <a:pt x="595716" y="131542"/>
                        <a:pt x="564074" y="133460"/>
                        <a:pt x="559279" y="133460"/>
                      </a:cubicBezTo>
                      <a:cubicBezTo>
                        <a:pt x="546814" y="132021"/>
                        <a:pt x="534348" y="130583"/>
                        <a:pt x="532910" y="130104"/>
                      </a:cubicBezTo>
                      <a:cubicBezTo>
                        <a:pt x="526198" y="129145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5" y="151678"/>
                      </a:lnTo>
                      <a:cubicBezTo>
                        <a:pt x="557361" y="151678"/>
                        <a:pt x="614414" y="147843"/>
                        <a:pt x="675781" y="135857"/>
                      </a:cubicBezTo>
                      <a:lnTo>
                        <a:pt x="719890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D26376E4-6D30-4CC5-8128-914DC3947E93}"/>
                    </a:ext>
                  </a:extLst>
                </p:cNvPr>
                <p:cNvSpPr/>
                <p:nvPr/>
              </p:nvSpPr>
              <p:spPr>
                <a:xfrm>
                  <a:off x="12926963" y="11215267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2 h 216355"/>
                    <a:gd name="connsiteX6" fmla="*/ 862989 w 1106070"/>
                    <a:gd name="connsiteY6" fmla="*/ 39140 h 216355"/>
                    <a:gd name="connsiteX7" fmla="*/ 182672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2 h 216355"/>
                    <a:gd name="connsiteX10" fmla="*/ 923877 w 1106070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4"/>
                        <a:pt x="-67112" y="77974"/>
                        <a:pt x="128497" y="34345"/>
                      </a:cubicBezTo>
                      <a:close/>
                      <a:moveTo>
                        <a:pt x="923877" y="172422"/>
                      </a:moveTo>
                      <a:cubicBezTo>
                        <a:pt x="1095035" y="134546"/>
                        <a:pt x="1067707" y="74617"/>
                        <a:pt x="862989" y="39140"/>
                      </a:cubicBezTo>
                      <a:cubicBezTo>
                        <a:pt x="658272" y="3662"/>
                        <a:pt x="353831" y="5579"/>
                        <a:pt x="182672" y="43454"/>
                      </a:cubicBezTo>
                      <a:cubicBezTo>
                        <a:pt x="11515" y="81330"/>
                        <a:pt x="38842" y="141259"/>
                        <a:pt x="243561" y="176737"/>
                      </a:cubicBezTo>
                      <a:cubicBezTo>
                        <a:pt x="448279" y="212694"/>
                        <a:pt x="752720" y="210777"/>
                        <a:pt x="923877" y="172422"/>
                      </a:cubicBezTo>
                      <a:lnTo>
                        <a:pt x="923877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503" name="Graphic 6">
                  <a:extLst>
                    <a:ext uri="{FF2B5EF4-FFF2-40B4-BE49-F238E27FC236}">
                      <a16:creationId xmlns:a16="http://schemas.microsoft.com/office/drawing/2014/main" id="{BCE581A2-DD02-4E68-AED2-703E2CD482E9}"/>
                    </a:ext>
                  </a:extLst>
                </p:cNvPr>
                <p:cNvGrpSpPr/>
                <p:nvPr/>
              </p:nvGrpSpPr>
              <p:grpSpPr>
                <a:xfrm>
                  <a:off x="12996990" y="11230445"/>
                  <a:ext cx="964600" cy="162997"/>
                  <a:chOff x="12996990" y="11230445"/>
                  <a:chExt cx="964600" cy="162997"/>
                </a:xfrm>
                <a:solidFill>
                  <a:srgbClr val="F79A0F"/>
                </a:solidFill>
              </p:grpSpPr>
              <p:sp>
                <p:nvSpPr>
                  <p:cNvPr id="505" name="Freeform: Shape 504">
                    <a:extLst>
                      <a:ext uri="{FF2B5EF4-FFF2-40B4-BE49-F238E27FC236}">
                        <a16:creationId xmlns:a16="http://schemas.microsoft.com/office/drawing/2014/main" id="{8C36C8D0-DFB2-4D96-B96E-736DEC996D98}"/>
                      </a:ext>
                    </a:extLst>
                  </p:cNvPr>
                  <p:cNvSpPr/>
                  <p:nvPr/>
                </p:nvSpPr>
                <p:spPr>
                  <a:xfrm>
                    <a:off x="13475923" y="11368032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2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06" name="Freeform: Shape 505">
                    <a:extLst>
                      <a:ext uri="{FF2B5EF4-FFF2-40B4-BE49-F238E27FC236}">
                        <a16:creationId xmlns:a16="http://schemas.microsoft.com/office/drawing/2014/main" id="{86F5F08A-D626-4656-8CF3-B2C26B684502}"/>
                      </a:ext>
                    </a:extLst>
                  </p:cNvPr>
                  <p:cNvSpPr/>
                  <p:nvPr/>
                </p:nvSpPr>
                <p:spPr>
                  <a:xfrm>
                    <a:off x="13223262" y="11279817"/>
                    <a:ext cx="58969" cy="18218"/>
                  </a:xfrm>
                  <a:custGeom>
                    <a:avLst/>
                    <a:gdLst>
                      <a:gd name="connsiteX0" fmla="*/ 0 w 58969"/>
                      <a:gd name="connsiteY0" fmla="*/ 0 h 18218"/>
                      <a:gd name="connsiteX1" fmla="*/ 11506 w 58969"/>
                      <a:gd name="connsiteY1" fmla="*/ 12944 h 18218"/>
                      <a:gd name="connsiteX2" fmla="*/ 40272 w 58969"/>
                      <a:gd name="connsiteY2" fmla="*/ 18219 h 18218"/>
                      <a:gd name="connsiteX3" fmla="*/ 58969 w 58969"/>
                      <a:gd name="connsiteY3" fmla="*/ 12944 h 18218"/>
                      <a:gd name="connsiteX4" fmla="*/ 0 w 58969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69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5" y="16300"/>
                          <a:pt x="52258" y="14862"/>
                          <a:pt x="58969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07" name="Freeform: Shape 506">
                    <a:extLst>
                      <a:ext uri="{FF2B5EF4-FFF2-40B4-BE49-F238E27FC236}">
                        <a16:creationId xmlns:a16="http://schemas.microsoft.com/office/drawing/2014/main" id="{A1B594C4-40AE-4BF3-8E41-8A0BB37321B2}"/>
                      </a:ext>
                    </a:extLst>
                  </p:cNvPr>
                  <p:cNvSpPr/>
                  <p:nvPr/>
                </p:nvSpPr>
                <p:spPr>
                  <a:xfrm>
                    <a:off x="12996990" y="11230445"/>
                    <a:ext cx="964600" cy="104985"/>
                  </a:xfrm>
                  <a:custGeom>
                    <a:avLst/>
                    <a:gdLst>
                      <a:gd name="connsiteX0" fmla="*/ 117920 w 964600"/>
                      <a:gd name="connsiteY0" fmla="*/ 39303 h 104985"/>
                      <a:gd name="connsiteX1" fmla="*/ 798236 w 964600"/>
                      <a:gd name="connsiteY1" fmla="*/ 34989 h 104985"/>
                      <a:gd name="connsiteX2" fmla="*/ 964600 w 964600"/>
                      <a:gd name="connsiteY2" fmla="*/ 92999 h 104985"/>
                      <a:gd name="connsiteX3" fmla="*/ 792483 w 964600"/>
                      <a:gd name="connsiteY3" fmla="*/ 25400 h 104985"/>
                      <a:gd name="connsiteX4" fmla="*/ 112167 w 964600"/>
                      <a:gd name="connsiteY4" fmla="*/ 29714 h 104985"/>
                      <a:gd name="connsiteX5" fmla="*/ 7170 w 964600"/>
                      <a:gd name="connsiteY5" fmla="*/ 104985 h 104985"/>
                      <a:gd name="connsiteX6" fmla="*/ 117920 w 964600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600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10"/>
                          <a:pt x="945423" y="71425"/>
                          <a:pt x="964600" y="92999"/>
                        </a:cubicBezTo>
                        <a:cubicBezTo>
                          <a:pt x="955970" y="68069"/>
                          <a:pt x="897958" y="43619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7" y="29714"/>
                        </a:cubicBezTo>
                        <a:cubicBezTo>
                          <a:pt x="17718" y="50810"/>
                          <a:pt x="-16322" y="78616"/>
                          <a:pt x="7170" y="104985"/>
                        </a:cubicBezTo>
                        <a:cubicBezTo>
                          <a:pt x="-1459" y="81494"/>
                          <a:pt x="34499" y="57522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08" name="Freeform: Shape 507">
                    <a:extLst>
                      <a:ext uri="{FF2B5EF4-FFF2-40B4-BE49-F238E27FC236}">
                        <a16:creationId xmlns:a16="http://schemas.microsoft.com/office/drawing/2014/main" id="{1EF551C7-B4CC-42E2-A8C3-510F5963655C}"/>
                      </a:ext>
                    </a:extLst>
                  </p:cNvPr>
                  <p:cNvSpPr/>
                  <p:nvPr/>
                </p:nvSpPr>
                <p:spPr>
                  <a:xfrm>
                    <a:off x="13240527" y="11323924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6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3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1" y="45546"/>
                          <a:pt x="325050" y="10069"/>
                          <a:pt x="404636" y="23972"/>
                        </a:cubicBezTo>
                        <a:cubicBezTo>
                          <a:pt x="407992" y="24452"/>
                          <a:pt x="411348" y="25410"/>
                          <a:pt x="413745" y="25889"/>
                        </a:cubicBezTo>
                        <a:cubicBezTo>
                          <a:pt x="420937" y="22054"/>
                          <a:pt x="418539" y="17739"/>
                          <a:pt x="398882" y="14383"/>
                        </a:cubicBezTo>
                        <a:cubicBezTo>
                          <a:pt x="319297" y="480"/>
                          <a:pt x="181700" y="35958"/>
                          <a:pt x="41225" y="11506"/>
                        </a:cubicBezTo>
                        <a:cubicBezTo>
                          <a:pt x="21089" y="8150"/>
                          <a:pt x="7665" y="3836"/>
                          <a:pt x="473" y="0"/>
                        </a:cubicBezTo>
                        <a:cubicBezTo>
                          <a:pt x="-2882" y="7671"/>
                          <a:pt x="11501" y="14863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09" name="Freeform: Shape 508">
                    <a:extLst>
                      <a:ext uri="{FF2B5EF4-FFF2-40B4-BE49-F238E27FC236}">
                        <a16:creationId xmlns:a16="http://schemas.microsoft.com/office/drawing/2014/main" id="{22D2F83A-5B9A-427C-A493-586767A09320}"/>
                      </a:ext>
                    </a:extLst>
                  </p:cNvPr>
                  <p:cNvSpPr/>
                  <p:nvPr/>
                </p:nvSpPr>
                <p:spPr>
                  <a:xfrm>
                    <a:off x="13712284" y="11340225"/>
                    <a:ext cx="47021" cy="24931"/>
                  </a:xfrm>
                  <a:custGeom>
                    <a:avLst/>
                    <a:gdLst>
                      <a:gd name="connsiteX0" fmla="*/ 40752 w 47021"/>
                      <a:gd name="connsiteY0" fmla="*/ 0 h 24931"/>
                      <a:gd name="connsiteX1" fmla="*/ 0 w 47021"/>
                      <a:gd name="connsiteY1" fmla="*/ 20616 h 24931"/>
                      <a:gd name="connsiteX2" fmla="*/ 23012 w 47021"/>
                      <a:gd name="connsiteY2" fmla="*/ 24931 h 24931"/>
                      <a:gd name="connsiteX3" fmla="*/ 40752 w 47021"/>
                      <a:gd name="connsiteY3" fmla="*/ 0 h 249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1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2" y="24931"/>
                        </a:lnTo>
                        <a:cubicBezTo>
                          <a:pt x="46025" y="16780"/>
                          <a:pt x="53696" y="8151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510" name="Freeform: Shape 509">
                    <a:extLst>
                      <a:ext uri="{FF2B5EF4-FFF2-40B4-BE49-F238E27FC236}">
                        <a16:creationId xmlns:a16="http://schemas.microsoft.com/office/drawing/2014/main" id="{D28979FE-DC01-4333-9571-1CA3114BC79A}"/>
                      </a:ext>
                    </a:extLst>
                  </p:cNvPr>
                  <p:cNvSpPr/>
                  <p:nvPr/>
                </p:nvSpPr>
                <p:spPr>
                  <a:xfrm>
                    <a:off x="13332677" y="11286528"/>
                    <a:ext cx="168656" cy="26848"/>
                  </a:xfrm>
                  <a:custGeom>
                    <a:avLst/>
                    <a:gdLst>
                      <a:gd name="connsiteX0" fmla="*/ 90987 w 168656"/>
                      <a:gd name="connsiteY0" fmla="*/ 5274 h 26848"/>
                      <a:gd name="connsiteX1" fmla="*/ 83317 w 168656"/>
                      <a:gd name="connsiteY1" fmla="*/ 4316 h 26848"/>
                      <a:gd name="connsiteX2" fmla="*/ 20991 w 168656"/>
                      <a:gd name="connsiteY2" fmla="*/ 11507 h 26848"/>
                      <a:gd name="connsiteX3" fmla="*/ 9483 w 168656"/>
                      <a:gd name="connsiteY3" fmla="*/ 26849 h 26848"/>
                      <a:gd name="connsiteX4" fmla="*/ 26744 w 168656"/>
                      <a:gd name="connsiteY4" fmla="*/ 21096 h 26848"/>
                      <a:gd name="connsiteX5" fmla="*/ 89070 w 168656"/>
                      <a:gd name="connsiteY5" fmla="*/ 13904 h 26848"/>
                      <a:gd name="connsiteX6" fmla="*/ 96741 w 168656"/>
                      <a:gd name="connsiteY6" fmla="*/ 14863 h 26848"/>
                      <a:gd name="connsiteX7" fmla="*/ 129342 w 168656"/>
                      <a:gd name="connsiteY7" fmla="*/ 20616 h 26848"/>
                      <a:gd name="connsiteX8" fmla="*/ 168656 w 168656"/>
                      <a:gd name="connsiteY8" fmla="*/ 12944 h 26848"/>
                      <a:gd name="connsiteX9" fmla="*/ 157149 w 168656"/>
                      <a:gd name="connsiteY9" fmla="*/ 0 h 26848"/>
                      <a:gd name="connsiteX10" fmla="*/ 123589 w 168656"/>
                      <a:gd name="connsiteY10" fmla="*/ 11027 h 26848"/>
                      <a:gd name="connsiteX11" fmla="*/ 90987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7" y="5274"/>
                        </a:moveTo>
                        <a:cubicBezTo>
                          <a:pt x="89550" y="5274"/>
                          <a:pt x="86673" y="4794"/>
                          <a:pt x="83317" y="4316"/>
                        </a:cubicBezTo>
                        <a:cubicBezTo>
                          <a:pt x="62221" y="4794"/>
                          <a:pt x="44004" y="6713"/>
                          <a:pt x="20991" y="11507"/>
                        </a:cubicBezTo>
                        <a:cubicBezTo>
                          <a:pt x="-1543" y="16301"/>
                          <a:pt x="-6817" y="22533"/>
                          <a:pt x="9483" y="26849"/>
                        </a:cubicBezTo>
                        <a:cubicBezTo>
                          <a:pt x="12840" y="24930"/>
                          <a:pt x="18593" y="23013"/>
                          <a:pt x="26744" y="21096"/>
                        </a:cubicBezTo>
                        <a:cubicBezTo>
                          <a:pt x="49277" y="15822"/>
                          <a:pt x="67975" y="13904"/>
                          <a:pt x="89070" y="13904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7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A94DA6C5-FD02-4F17-9F99-BDD35E2D7329}"/>
                    </a:ext>
                  </a:extLst>
                </p:cNvPr>
                <p:cNvSpPr/>
                <p:nvPr/>
              </p:nvSpPr>
              <p:spPr>
                <a:xfrm>
                  <a:off x="13223262" y="11269269"/>
                  <a:ext cx="529294" cy="111707"/>
                </a:xfrm>
                <a:custGeom>
                  <a:avLst/>
                  <a:gdLst>
                    <a:gd name="connsiteX0" fmla="*/ 0 w 529294"/>
                    <a:gd name="connsiteY0" fmla="*/ 10547 h 111707"/>
                    <a:gd name="connsiteX1" fmla="*/ 34039 w 529294"/>
                    <a:gd name="connsiteY1" fmla="*/ 3835 h 111707"/>
                    <a:gd name="connsiteX2" fmla="*/ 87735 w 529294"/>
                    <a:gd name="connsiteY2" fmla="*/ 13903 h 111707"/>
                    <a:gd name="connsiteX3" fmla="*/ 181225 w 529294"/>
                    <a:gd name="connsiteY3" fmla="*/ 0 h 111707"/>
                    <a:gd name="connsiteX4" fmla="*/ 266564 w 529294"/>
                    <a:gd name="connsiteY4" fmla="*/ 17259 h 111707"/>
                    <a:gd name="connsiteX5" fmla="*/ 227251 w 529294"/>
                    <a:gd name="connsiteY5" fmla="*/ 24930 h 111707"/>
                    <a:gd name="connsiteX6" fmla="*/ 194649 w 529294"/>
                    <a:gd name="connsiteY6" fmla="*/ 19177 h 111707"/>
                    <a:gd name="connsiteX7" fmla="*/ 186979 w 529294"/>
                    <a:gd name="connsiteY7" fmla="*/ 18218 h 111707"/>
                    <a:gd name="connsiteX8" fmla="*/ 124653 w 529294"/>
                    <a:gd name="connsiteY8" fmla="*/ 25409 h 111707"/>
                    <a:gd name="connsiteX9" fmla="*/ 121776 w 529294"/>
                    <a:gd name="connsiteY9" fmla="*/ 42669 h 111707"/>
                    <a:gd name="connsiteX10" fmla="*/ 471762 w 529294"/>
                    <a:gd name="connsiteY10" fmla="*/ 44108 h 111707"/>
                    <a:gd name="connsiteX11" fmla="*/ 483748 w 529294"/>
                    <a:gd name="connsiteY11" fmla="*/ 88215 h 111707"/>
                    <a:gd name="connsiteX12" fmla="*/ 529294 w 529294"/>
                    <a:gd name="connsiteY12" fmla="*/ 96845 h 111707"/>
                    <a:gd name="connsiteX13" fmla="*/ 494775 w 529294"/>
                    <a:gd name="connsiteY13" fmla="*/ 104037 h 111707"/>
                    <a:gd name="connsiteX14" fmla="*/ 450668 w 529294"/>
                    <a:gd name="connsiteY14" fmla="*/ 95887 h 111707"/>
                    <a:gd name="connsiteX15" fmla="*/ 329371 w 529294"/>
                    <a:gd name="connsiteY15" fmla="*/ 111707 h 111707"/>
                    <a:gd name="connsiteX16" fmla="*/ 241634 w 529294"/>
                    <a:gd name="connsiteY16" fmla="*/ 93490 h 111707"/>
                    <a:gd name="connsiteX17" fmla="*/ 280469 w 529294"/>
                    <a:gd name="connsiteY17" fmla="*/ 85818 h 111707"/>
                    <a:gd name="connsiteX18" fmla="*/ 307796 w 529294"/>
                    <a:gd name="connsiteY18" fmla="*/ 90133 h 111707"/>
                    <a:gd name="connsiteX19" fmla="*/ 334165 w 529294"/>
                    <a:gd name="connsiteY19" fmla="*/ 93490 h 111707"/>
                    <a:gd name="connsiteX20" fmla="*/ 407997 w 529294"/>
                    <a:gd name="connsiteY20" fmla="*/ 83421 h 111707"/>
                    <a:gd name="connsiteX21" fmla="*/ 411353 w 529294"/>
                    <a:gd name="connsiteY21" fmla="*/ 66161 h 111707"/>
                    <a:gd name="connsiteX22" fmla="*/ 53696 w 529294"/>
                    <a:gd name="connsiteY22" fmla="*/ 63285 h 111707"/>
                    <a:gd name="connsiteX23" fmla="*/ 54655 w 529294"/>
                    <a:gd name="connsiteY23" fmla="*/ 21095 h 111707"/>
                    <a:gd name="connsiteX24" fmla="*/ 0 w 529294"/>
                    <a:gd name="connsiteY24" fmla="*/ 10547 h 111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7">
                      <a:moveTo>
                        <a:pt x="0" y="10547"/>
                      </a:moveTo>
                      <a:lnTo>
                        <a:pt x="34039" y="3835"/>
                      </a:lnTo>
                      <a:lnTo>
                        <a:pt x="87735" y="13903"/>
                      </a:lnTo>
                      <a:cubicBezTo>
                        <a:pt x="116501" y="8629"/>
                        <a:pt x="151022" y="3835"/>
                        <a:pt x="181225" y="0"/>
                      </a:cubicBezTo>
                      <a:lnTo>
                        <a:pt x="266564" y="17259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1" y="19177"/>
                        <a:pt x="190335" y="18697"/>
                        <a:pt x="186979" y="18218"/>
                      </a:cubicBezTo>
                      <a:cubicBezTo>
                        <a:pt x="165883" y="18697"/>
                        <a:pt x="147665" y="20615"/>
                        <a:pt x="124653" y="25409"/>
                      </a:cubicBezTo>
                      <a:cubicBezTo>
                        <a:pt x="98763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1" y="20615"/>
                        <a:pt x="471762" y="44108"/>
                      </a:cubicBezTo>
                      <a:cubicBezTo>
                        <a:pt x="543198" y="56572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7" y="111228"/>
                        <a:pt x="329371" y="111707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3" y="89174"/>
                        <a:pt x="307796" y="90133"/>
                      </a:cubicBezTo>
                      <a:cubicBezTo>
                        <a:pt x="309714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1" y="91571"/>
                        <a:pt x="407997" y="83421"/>
                      </a:cubicBezTo>
                      <a:cubicBezTo>
                        <a:pt x="431490" y="78147"/>
                        <a:pt x="440599" y="70955"/>
                        <a:pt x="411353" y="66161"/>
                      </a:cubicBezTo>
                      <a:cubicBezTo>
                        <a:pt x="331768" y="52258"/>
                        <a:pt x="194171" y="87735"/>
                        <a:pt x="53696" y="63285"/>
                      </a:cubicBezTo>
                      <a:cubicBezTo>
                        <a:pt x="-13904" y="51299"/>
                        <a:pt x="-4794" y="34998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2" name="Graphic 6">
                <a:extLst>
                  <a:ext uri="{FF2B5EF4-FFF2-40B4-BE49-F238E27FC236}">
                    <a16:creationId xmlns:a16="http://schemas.microsoft.com/office/drawing/2014/main" id="{19CA8601-488A-4EF4-971F-91BFA4517D56}"/>
                  </a:ext>
                </a:extLst>
              </p:cNvPr>
              <p:cNvGrpSpPr/>
              <p:nvPr/>
            </p:nvGrpSpPr>
            <p:grpSpPr>
              <a:xfrm>
                <a:off x="12879987" y="11099244"/>
                <a:ext cx="1110377" cy="315292"/>
                <a:chOff x="12879987" y="11099244"/>
                <a:chExt cx="1110377" cy="315292"/>
              </a:xfrm>
              <a:solidFill>
                <a:srgbClr val="000000"/>
              </a:solidFill>
            </p:grpSpPr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FE94FF21-53E2-431B-93FE-1CBF70A9147F}"/>
                    </a:ext>
                  </a:extLst>
                </p:cNvPr>
                <p:cNvSpPr/>
                <p:nvPr/>
              </p:nvSpPr>
              <p:spPr>
                <a:xfrm>
                  <a:off x="12879987" y="11113453"/>
                  <a:ext cx="1110369" cy="301083"/>
                </a:xfrm>
                <a:custGeom>
                  <a:avLst/>
                  <a:gdLst>
                    <a:gd name="connsiteX0" fmla="*/ 1095506 w 1110369"/>
                    <a:gd name="connsiteY0" fmla="*/ 221018 h 301083"/>
                    <a:gd name="connsiteX1" fmla="*/ 1098383 w 1110369"/>
                    <a:gd name="connsiteY1" fmla="*/ 218142 h 301083"/>
                    <a:gd name="connsiteX2" fmla="*/ 1099821 w 1110369"/>
                    <a:gd name="connsiteY2" fmla="*/ 216704 h 301083"/>
                    <a:gd name="connsiteX3" fmla="*/ 1101739 w 1110369"/>
                    <a:gd name="connsiteY3" fmla="*/ 214307 h 301083"/>
                    <a:gd name="connsiteX4" fmla="*/ 1102698 w 1110369"/>
                    <a:gd name="connsiteY4" fmla="*/ 212388 h 301083"/>
                    <a:gd name="connsiteX5" fmla="*/ 1104136 w 1110369"/>
                    <a:gd name="connsiteY5" fmla="*/ 209991 h 301083"/>
                    <a:gd name="connsiteX6" fmla="*/ 1105095 w 1110369"/>
                    <a:gd name="connsiteY6" fmla="*/ 208554 h 301083"/>
                    <a:gd name="connsiteX7" fmla="*/ 1106053 w 1110369"/>
                    <a:gd name="connsiteY7" fmla="*/ 205677 h 301083"/>
                    <a:gd name="connsiteX8" fmla="*/ 1106533 w 1110369"/>
                    <a:gd name="connsiteY8" fmla="*/ 204238 h 301083"/>
                    <a:gd name="connsiteX9" fmla="*/ 1107012 w 1110369"/>
                    <a:gd name="connsiteY9" fmla="*/ 199924 h 301083"/>
                    <a:gd name="connsiteX10" fmla="*/ 1110369 w 1110369"/>
                    <a:gd name="connsiteY10" fmla="*/ 101640 h 301083"/>
                    <a:gd name="connsiteX11" fmla="*/ 1109889 w 1110369"/>
                    <a:gd name="connsiteY11" fmla="*/ 105954 h 301083"/>
                    <a:gd name="connsiteX12" fmla="*/ 1109409 w 1110369"/>
                    <a:gd name="connsiteY12" fmla="*/ 107393 h 301083"/>
                    <a:gd name="connsiteX13" fmla="*/ 1108451 w 1110369"/>
                    <a:gd name="connsiteY13" fmla="*/ 110270 h 301083"/>
                    <a:gd name="connsiteX14" fmla="*/ 1107492 w 1110369"/>
                    <a:gd name="connsiteY14" fmla="*/ 111707 h 301083"/>
                    <a:gd name="connsiteX15" fmla="*/ 1106053 w 1110369"/>
                    <a:gd name="connsiteY15" fmla="*/ 114104 h 301083"/>
                    <a:gd name="connsiteX16" fmla="*/ 1105095 w 1110369"/>
                    <a:gd name="connsiteY16" fmla="*/ 115543 h 301083"/>
                    <a:gd name="connsiteX17" fmla="*/ 1103178 w 1110369"/>
                    <a:gd name="connsiteY17" fmla="*/ 117940 h 301083"/>
                    <a:gd name="connsiteX18" fmla="*/ 1101739 w 1110369"/>
                    <a:gd name="connsiteY18" fmla="*/ 119379 h 301083"/>
                    <a:gd name="connsiteX19" fmla="*/ 1098862 w 1110369"/>
                    <a:gd name="connsiteY19" fmla="*/ 122256 h 301083"/>
                    <a:gd name="connsiteX20" fmla="*/ 1097423 w 1110369"/>
                    <a:gd name="connsiteY20" fmla="*/ 123693 h 301083"/>
                    <a:gd name="connsiteX21" fmla="*/ 1093109 w 1110369"/>
                    <a:gd name="connsiteY21" fmla="*/ 127050 h 301083"/>
                    <a:gd name="connsiteX22" fmla="*/ 1092150 w 1110369"/>
                    <a:gd name="connsiteY22" fmla="*/ 128009 h 301083"/>
                    <a:gd name="connsiteX23" fmla="*/ 1085917 w 1110369"/>
                    <a:gd name="connsiteY23" fmla="*/ 132323 h 301083"/>
                    <a:gd name="connsiteX24" fmla="*/ 1084479 w 1110369"/>
                    <a:gd name="connsiteY24" fmla="*/ 133282 h 301083"/>
                    <a:gd name="connsiteX25" fmla="*/ 1079206 w 1110369"/>
                    <a:gd name="connsiteY25" fmla="*/ 136159 h 301083"/>
                    <a:gd name="connsiteX26" fmla="*/ 1076809 w 1110369"/>
                    <a:gd name="connsiteY26" fmla="*/ 137597 h 301083"/>
                    <a:gd name="connsiteX27" fmla="*/ 1071534 w 1110369"/>
                    <a:gd name="connsiteY27" fmla="*/ 140473 h 301083"/>
                    <a:gd name="connsiteX28" fmla="*/ 1068657 w 1110369"/>
                    <a:gd name="connsiteY28" fmla="*/ 141912 h 301083"/>
                    <a:gd name="connsiteX29" fmla="*/ 1061466 w 1110369"/>
                    <a:gd name="connsiteY29" fmla="*/ 144789 h 301083"/>
                    <a:gd name="connsiteX30" fmla="*/ 1060029 w 1110369"/>
                    <a:gd name="connsiteY30" fmla="*/ 145267 h 301083"/>
                    <a:gd name="connsiteX31" fmla="*/ 1058110 w 1110369"/>
                    <a:gd name="connsiteY31" fmla="*/ 146227 h 301083"/>
                    <a:gd name="connsiteX32" fmla="*/ 1047563 w 1110369"/>
                    <a:gd name="connsiteY32" fmla="*/ 150062 h 301083"/>
                    <a:gd name="connsiteX33" fmla="*/ 1043248 w 1110369"/>
                    <a:gd name="connsiteY33" fmla="*/ 151500 h 301083"/>
                    <a:gd name="connsiteX34" fmla="*/ 1038933 w 1110369"/>
                    <a:gd name="connsiteY34" fmla="*/ 152939 h 301083"/>
                    <a:gd name="connsiteX35" fmla="*/ 1040371 w 1110369"/>
                    <a:gd name="connsiteY35" fmla="*/ 100201 h 301083"/>
                    <a:gd name="connsiteX36" fmla="*/ 1040371 w 1110369"/>
                    <a:gd name="connsiteY36" fmla="*/ 100201 h 301083"/>
                    <a:gd name="connsiteX37" fmla="*/ 1040371 w 1110369"/>
                    <a:gd name="connsiteY37" fmla="*/ 100201 h 301083"/>
                    <a:gd name="connsiteX38" fmla="*/ 1040371 w 1110369"/>
                    <a:gd name="connsiteY38" fmla="*/ 100201 h 301083"/>
                    <a:gd name="connsiteX39" fmla="*/ 1040371 w 1110369"/>
                    <a:gd name="connsiteY39" fmla="*/ 100201 h 301083"/>
                    <a:gd name="connsiteX40" fmla="*/ 1039891 w 1110369"/>
                    <a:gd name="connsiteY40" fmla="*/ 95407 h 301083"/>
                    <a:gd name="connsiteX41" fmla="*/ 1039413 w 1110369"/>
                    <a:gd name="connsiteY41" fmla="*/ 93968 h 301083"/>
                    <a:gd name="connsiteX42" fmla="*/ 1037974 w 1110369"/>
                    <a:gd name="connsiteY42" fmla="*/ 90613 h 301083"/>
                    <a:gd name="connsiteX43" fmla="*/ 1037015 w 1110369"/>
                    <a:gd name="connsiteY43" fmla="*/ 89174 h 301083"/>
                    <a:gd name="connsiteX44" fmla="*/ 1034618 w 1110369"/>
                    <a:gd name="connsiteY44" fmla="*/ 85338 h 301083"/>
                    <a:gd name="connsiteX45" fmla="*/ 1034138 w 1110369"/>
                    <a:gd name="connsiteY45" fmla="*/ 84380 h 301083"/>
                    <a:gd name="connsiteX46" fmla="*/ 1029824 w 1110369"/>
                    <a:gd name="connsiteY46" fmla="*/ 79585 h 301083"/>
                    <a:gd name="connsiteX47" fmla="*/ 1028385 w 1110369"/>
                    <a:gd name="connsiteY47" fmla="*/ 78147 h 301083"/>
                    <a:gd name="connsiteX48" fmla="*/ 1024071 w 1110369"/>
                    <a:gd name="connsiteY48" fmla="*/ 74791 h 301083"/>
                    <a:gd name="connsiteX49" fmla="*/ 1022153 w 1110369"/>
                    <a:gd name="connsiteY49" fmla="*/ 73352 h 301083"/>
                    <a:gd name="connsiteX50" fmla="*/ 1016879 w 1110369"/>
                    <a:gd name="connsiteY50" fmla="*/ 69997 h 301083"/>
                    <a:gd name="connsiteX51" fmla="*/ 1014961 w 1110369"/>
                    <a:gd name="connsiteY51" fmla="*/ 69038 h 301083"/>
                    <a:gd name="connsiteX52" fmla="*/ 1014482 w 1110369"/>
                    <a:gd name="connsiteY52" fmla="*/ 68558 h 301083"/>
                    <a:gd name="connsiteX53" fmla="*/ 1012564 w 1110369"/>
                    <a:gd name="connsiteY53" fmla="*/ 67599 h 301083"/>
                    <a:gd name="connsiteX54" fmla="*/ 1004894 w 1110369"/>
                    <a:gd name="connsiteY54" fmla="*/ 63285 h 301083"/>
                    <a:gd name="connsiteX55" fmla="*/ 1001058 w 1110369"/>
                    <a:gd name="connsiteY55" fmla="*/ 61367 h 301083"/>
                    <a:gd name="connsiteX56" fmla="*/ 992428 w 1110369"/>
                    <a:gd name="connsiteY56" fmla="*/ 57532 h 301083"/>
                    <a:gd name="connsiteX57" fmla="*/ 989551 w 1110369"/>
                    <a:gd name="connsiteY57" fmla="*/ 56572 h 301083"/>
                    <a:gd name="connsiteX58" fmla="*/ 987634 w 1110369"/>
                    <a:gd name="connsiteY58" fmla="*/ 55614 h 301083"/>
                    <a:gd name="connsiteX59" fmla="*/ 981401 w 1110369"/>
                    <a:gd name="connsiteY59" fmla="*/ 53216 h 301083"/>
                    <a:gd name="connsiteX60" fmla="*/ 975168 w 1110369"/>
                    <a:gd name="connsiteY60" fmla="*/ 50819 h 301083"/>
                    <a:gd name="connsiteX61" fmla="*/ 967976 w 1110369"/>
                    <a:gd name="connsiteY61" fmla="*/ 48422 h 301083"/>
                    <a:gd name="connsiteX62" fmla="*/ 963182 w 1110369"/>
                    <a:gd name="connsiteY62" fmla="*/ 46984 h 301083"/>
                    <a:gd name="connsiteX63" fmla="*/ 960306 w 1110369"/>
                    <a:gd name="connsiteY63" fmla="*/ 46025 h 301083"/>
                    <a:gd name="connsiteX64" fmla="*/ 954553 w 1110369"/>
                    <a:gd name="connsiteY64" fmla="*/ 44108 h 301083"/>
                    <a:gd name="connsiteX65" fmla="*/ 945923 w 1110369"/>
                    <a:gd name="connsiteY65" fmla="*/ 41711 h 301083"/>
                    <a:gd name="connsiteX66" fmla="*/ 939210 w 1110369"/>
                    <a:gd name="connsiteY66" fmla="*/ 39792 h 301083"/>
                    <a:gd name="connsiteX67" fmla="*/ 934896 w 1110369"/>
                    <a:gd name="connsiteY67" fmla="*/ 38833 h 301083"/>
                    <a:gd name="connsiteX68" fmla="*/ 929143 w 1110369"/>
                    <a:gd name="connsiteY68" fmla="*/ 37395 h 301083"/>
                    <a:gd name="connsiteX69" fmla="*/ 922910 w 1110369"/>
                    <a:gd name="connsiteY69" fmla="*/ 35958 h 301083"/>
                    <a:gd name="connsiteX70" fmla="*/ 911404 w 1110369"/>
                    <a:gd name="connsiteY70" fmla="*/ 33080 h 301083"/>
                    <a:gd name="connsiteX71" fmla="*/ 905650 w 1110369"/>
                    <a:gd name="connsiteY71" fmla="*/ 31642 h 301083"/>
                    <a:gd name="connsiteX72" fmla="*/ 904213 w 1110369"/>
                    <a:gd name="connsiteY72" fmla="*/ 31163 h 301083"/>
                    <a:gd name="connsiteX73" fmla="*/ 887432 w 1110369"/>
                    <a:gd name="connsiteY73" fmla="*/ 27806 h 301083"/>
                    <a:gd name="connsiteX74" fmla="*/ 885994 w 1110369"/>
                    <a:gd name="connsiteY74" fmla="*/ 27327 h 301083"/>
                    <a:gd name="connsiteX75" fmla="*/ 870172 w 1110369"/>
                    <a:gd name="connsiteY75" fmla="*/ 24450 h 301083"/>
                    <a:gd name="connsiteX76" fmla="*/ 866337 w 1110369"/>
                    <a:gd name="connsiteY76" fmla="*/ 23972 h 301083"/>
                    <a:gd name="connsiteX77" fmla="*/ 849078 w 1110369"/>
                    <a:gd name="connsiteY77" fmla="*/ 21095 h 301083"/>
                    <a:gd name="connsiteX78" fmla="*/ 843324 w 1110369"/>
                    <a:gd name="connsiteY78" fmla="*/ 20136 h 301083"/>
                    <a:gd name="connsiteX79" fmla="*/ 832776 w 1110369"/>
                    <a:gd name="connsiteY79" fmla="*/ 18697 h 301083"/>
                    <a:gd name="connsiteX80" fmla="*/ 831338 w 1110369"/>
                    <a:gd name="connsiteY80" fmla="*/ 18697 h 301083"/>
                    <a:gd name="connsiteX81" fmla="*/ 813599 w 1110369"/>
                    <a:gd name="connsiteY81" fmla="*/ 16300 h 301083"/>
                    <a:gd name="connsiteX82" fmla="*/ 811202 w 1110369"/>
                    <a:gd name="connsiteY82" fmla="*/ 15820 h 301083"/>
                    <a:gd name="connsiteX83" fmla="*/ 790586 w 1110369"/>
                    <a:gd name="connsiteY83" fmla="*/ 13423 h 301083"/>
                    <a:gd name="connsiteX84" fmla="*/ 789627 w 1110369"/>
                    <a:gd name="connsiteY84" fmla="*/ 13423 h 301083"/>
                    <a:gd name="connsiteX85" fmla="*/ 785791 w 1110369"/>
                    <a:gd name="connsiteY85" fmla="*/ 12944 h 301083"/>
                    <a:gd name="connsiteX86" fmla="*/ 767574 w 1110369"/>
                    <a:gd name="connsiteY86" fmla="*/ 11026 h 301083"/>
                    <a:gd name="connsiteX87" fmla="*/ 759903 w 1110369"/>
                    <a:gd name="connsiteY87" fmla="*/ 10067 h 301083"/>
                    <a:gd name="connsiteX88" fmla="*/ 743602 w 1110369"/>
                    <a:gd name="connsiteY88" fmla="*/ 8629 h 301083"/>
                    <a:gd name="connsiteX89" fmla="*/ 738808 w 1110369"/>
                    <a:gd name="connsiteY89" fmla="*/ 8150 h 301083"/>
                    <a:gd name="connsiteX90" fmla="*/ 736411 w 1110369"/>
                    <a:gd name="connsiteY90" fmla="*/ 8150 h 301083"/>
                    <a:gd name="connsiteX91" fmla="*/ 706206 w 1110369"/>
                    <a:gd name="connsiteY91" fmla="*/ 5753 h 301083"/>
                    <a:gd name="connsiteX92" fmla="*/ 700453 w 1110369"/>
                    <a:gd name="connsiteY92" fmla="*/ 5273 h 301083"/>
                    <a:gd name="connsiteX93" fmla="*/ 668810 w 1110369"/>
                    <a:gd name="connsiteY93" fmla="*/ 3356 h 301083"/>
                    <a:gd name="connsiteX94" fmla="*/ 668330 w 1110369"/>
                    <a:gd name="connsiteY94" fmla="*/ 3356 h 301083"/>
                    <a:gd name="connsiteX95" fmla="*/ 665454 w 1110369"/>
                    <a:gd name="connsiteY95" fmla="*/ 3356 h 301083"/>
                    <a:gd name="connsiteX96" fmla="*/ 642441 w 1110369"/>
                    <a:gd name="connsiteY96" fmla="*/ 2397 h 301083"/>
                    <a:gd name="connsiteX97" fmla="*/ 634770 w 1110369"/>
                    <a:gd name="connsiteY97" fmla="*/ 1917 h 301083"/>
                    <a:gd name="connsiteX98" fmla="*/ 612717 w 1110369"/>
                    <a:gd name="connsiteY98" fmla="*/ 959 h 301083"/>
                    <a:gd name="connsiteX99" fmla="*/ 607922 w 1110369"/>
                    <a:gd name="connsiteY99" fmla="*/ 959 h 301083"/>
                    <a:gd name="connsiteX100" fmla="*/ 581553 w 1110369"/>
                    <a:gd name="connsiteY100" fmla="*/ 479 h 301083"/>
                    <a:gd name="connsiteX101" fmla="*/ 574841 w 1110369"/>
                    <a:gd name="connsiteY101" fmla="*/ 479 h 301083"/>
                    <a:gd name="connsiteX102" fmla="*/ 554226 w 1110369"/>
                    <a:gd name="connsiteY102" fmla="*/ 0 h 301083"/>
                    <a:gd name="connsiteX103" fmla="*/ 547034 w 1110369"/>
                    <a:gd name="connsiteY103" fmla="*/ 0 h 301083"/>
                    <a:gd name="connsiteX104" fmla="*/ 542719 w 1110369"/>
                    <a:gd name="connsiteY104" fmla="*/ 0 h 301083"/>
                    <a:gd name="connsiteX105" fmla="*/ 542719 w 1110369"/>
                    <a:gd name="connsiteY105" fmla="*/ 0 h 301083"/>
                    <a:gd name="connsiteX106" fmla="*/ 542719 w 1110369"/>
                    <a:gd name="connsiteY106" fmla="*/ 0 h 301083"/>
                    <a:gd name="connsiteX107" fmla="*/ 542719 w 1110369"/>
                    <a:gd name="connsiteY107" fmla="*/ 0 h 301083"/>
                    <a:gd name="connsiteX108" fmla="*/ 526419 w 1110369"/>
                    <a:gd name="connsiteY108" fmla="*/ 0 h 301083"/>
                    <a:gd name="connsiteX109" fmla="*/ 519227 w 1110369"/>
                    <a:gd name="connsiteY109" fmla="*/ 0 h 301083"/>
                    <a:gd name="connsiteX110" fmla="*/ 491900 w 1110369"/>
                    <a:gd name="connsiteY110" fmla="*/ 479 h 301083"/>
                    <a:gd name="connsiteX111" fmla="*/ 485667 w 1110369"/>
                    <a:gd name="connsiteY111" fmla="*/ 479 h 301083"/>
                    <a:gd name="connsiteX112" fmla="*/ 464571 w 1110369"/>
                    <a:gd name="connsiteY112" fmla="*/ 959 h 301083"/>
                    <a:gd name="connsiteX113" fmla="*/ 454982 w 1110369"/>
                    <a:gd name="connsiteY113" fmla="*/ 1437 h 301083"/>
                    <a:gd name="connsiteX114" fmla="*/ 437243 w 1110369"/>
                    <a:gd name="connsiteY114" fmla="*/ 1917 h 301083"/>
                    <a:gd name="connsiteX115" fmla="*/ 432449 w 1110369"/>
                    <a:gd name="connsiteY115" fmla="*/ 1917 h 301083"/>
                    <a:gd name="connsiteX116" fmla="*/ 428135 w 1110369"/>
                    <a:gd name="connsiteY116" fmla="*/ 1917 h 301083"/>
                    <a:gd name="connsiteX117" fmla="*/ 398889 w 1110369"/>
                    <a:gd name="connsiteY117" fmla="*/ 3356 h 301083"/>
                    <a:gd name="connsiteX118" fmla="*/ 396013 w 1110369"/>
                    <a:gd name="connsiteY118" fmla="*/ 3356 h 301083"/>
                    <a:gd name="connsiteX119" fmla="*/ 365328 w 1110369"/>
                    <a:gd name="connsiteY119" fmla="*/ 5273 h 301083"/>
                    <a:gd name="connsiteX120" fmla="*/ 361972 w 1110369"/>
                    <a:gd name="connsiteY120" fmla="*/ 5273 h 301083"/>
                    <a:gd name="connsiteX121" fmla="*/ 356220 w 1110369"/>
                    <a:gd name="connsiteY121" fmla="*/ 5753 h 301083"/>
                    <a:gd name="connsiteX122" fmla="*/ 341837 w 1110369"/>
                    <a:gd name="connsiteY122" fmla="*/ 6712 h 301083"/>
                    <a:gd name="connsiteX123" fmla="*/ 331768 w 1110369"/>
                    <a:gd name="connsiteY123" fmla="*/ 7670 h 301083"/>
                    <a:gd name="connsiteX124" fmla="*/ 317865 w 1110369"/>
                    <a:gd name="connsiteY124" fmla="*/ 9109 h 301083"/>
                    <a:gd name="connsiteX125" fmla="*/ 311632 w 1110369"/>
                    <a:gd name="connsiteY125" fmla="*/ 9589 h 301083"/>
                    <a:gd name="connsiteX126" fmla="*/ 307796 w 1110369"/>
                    <a:gd name="connsiteY126" fmla="*/ 10067 h 301083"/>
                    <a:gd name="connsiteX127" fmla="*/ 297729 w 1110369"/>
                    <a:gd name="connsiteY127" fmla="*/ 11026 h 301083"/>
                    <a:gd name="connsiteX128" fmla="*/ 286702 w 1110369"/>
                    <a:gd name="connsiteY128" fmla="*/ 12465 h 301083"/>
                    <a:gd name="connsiteX129" fmla="*/ 276633 w 1110369"/>
                    <a:gd name="connsiteY129" fmla="*/ 13903 h 301083"/>
                    <a:gd name="connsiteX130" fmla="*/ 269921 w 1110369"/>
                    <a:gd name="connsiteY130" fmla="*/ 14862 h 301083"/>
                    <a:gd name="connsiteX131" fmla="*/ 265606 w 1110369"/>
                    <a:gd name="connsiteY131" fmla="*/ 15342 h 301083"/>
                    <a:gd name="connsiteX132" fmla="*/ 257456 w 1110369"/>
                    <a:gd name="connsiteY132" fmla="*/ 16300 h 301083"/>
                    <a:gd name="connsiteX133" fmla="*/ 245950 w 1110369"/>
                    <a:gd name="connsiteY133" fmla="*/ 17739 h 301083"/>
                    <a:gd name="connsiteX134" fmla="*/ 238278 w 1110369"/>
                    <a:gd name="connsiteY134" fmla="*/ 19177 h 301083"/>
                    <a:gd name="connsiteX135" fmla="*/ 233964 w 1110369"/>
                    <a:gd name="connsiteY135" fmla="*/ 19656 h 301083"/>
                    <a:gd name="connsiteX136" fmla="*/ 227251 w 1110369"/>
                    <a:gd name="connsiteY136" fmla="*/ 20615 h 301083"/>
                    <a:gd name="connsiteX137" fmla="*/ 220540 w 1110369"/>
                    <a:gd name="connsiteY137" fmla="*/ 22053 h 301083"/>
                    <a:gd name="connsiteX138" fmla="*/ 209034 w 1110369"/>
                    <a:gd name="connsiteY138" fmla="*/ 24450 h 301083"/>
                    <a:gd name="connsiteX139" fmla="*/ 203279 w 1110369"/>
                    <a:gd name="connsiteY139" fmla="*/ 25409 h 301083"/>
                    <a:gd name="connsiteX140" fmla="*/ 201842 w 1110369"/>
                    <a:gd name="connsiteY140" fmla="*/ 25889 h 301083"/>
                    <a:gd name="connsiteX141" fmla="*/ 186499 w 1110369"/>
                    <a:gd name="connsiteY141" fmla="*/ 29245 h 301083"/>
                    <a:gd name="connsiteX142" fmla="*/ 172116 w 1110369"/>
                    <a:gd name="connsiteY142" fmla="*/ 32601 h 301083"/>
                    <a:gd name="connsiteX143" fmla="*/ 171638 w 1110369"/>
                    <a:gd name="connsiteY143" fmla="*/ 32601 h 301083"/>
                    <a:gd name="connsiteX144" fmla="*/ 168282 w 1110369"/>
                    <a:gd name="connsiteY144" fmla="*/ 33560 h 301083"/>
                    <a:gd name="connsiteX145" fmla="*/ 158693 w 1110369"/>
                    <a:gd name="connsiteY145" fmla="*/ 35958 h 301083"/>
                    <a:gd name="connsiteX146" fmla="*/ 153899 w 1110369"/>
                    <a:gd name="connsiteY146" fmla="*/ 37395 h 301083"/>
                    <a:gd name="connsiteX147" fmla="*/ 146227 w 1110369"/>
                    <a:gd name="connsiteY147" fmla="*/ 39792 h 301083"/>
                    <a:gd name="connsiteX148" fmla="*/ 144310 w 1110369"/>
                    <a:gd name="connsiteY148" fmla="*/ 40272 h 301083"/>
                    <a:gd name="connsiteX149" fmla="*/ 141913 w 1110369"/>
                    <a:gd name="connsiteY149" fmla="*/ 41231 h 301083"/>
                    <a:gd name="connsiteX150" fmla="*/ 133283 w 1110369"/>
                    <a:gd name="connsiteY150" fmla="*/ 44108 h 301083"/>
                    <a:gd name="connsiteX151" fmla="*/ 129447 w 1110369"/>
                    <a:gd name="connsiteY151" fmla="*/ 45546 h 301083"/>
                    <a:gd name="connsiteX152" fmla="*/ 120338 w 1110369"/>
                    <a:gd name="connsiteY152" fmla="*/ 48902 h 301083"/>
                    <a:gd name="connsiteX153" fmla="*/ 118900 w 1110369"/>
                    <a:gd name="connsiteY153" fmla="*/ 49381 h 301083"/>
                    <a:gd name="connsiteX154" fmla="*/ 118420 w 1110369"/>
                    <a:gd name="connsiteY154" fmla="*/ 49381 h 301083"/>
                    <a:gd name="connsiteX155" fmla="*/ 116981 w 1110369"/>
                    <a:gd name="connsiteY155" fmla="*/ 49861 h 301083"/>
                    <a:gd name="connsiteX156" fmla="*/ 110750 w 1110369"/>
                    <a:gd name="connsiteY156" fmla="*/ 52738 h 301083"/>
                    <a:gd name="connsiteX157" fmla="*/ 108352 w 1110369"/>
                    <a:gd name="connsiteY157" fmla="*/ 53696 h 301083"/>
                    <a:gd name="connsiteX158" fmla="*/ 103558 w 1110369"/>
                    <a:gd name="connsiteY158" fmla="*/ 56094 h 301083"/>
                    <a:gd name="connsiteX159" fmla="*/ 101640 w 1110369"/>
                    <a:gd name="connsiteY159" fmla="*/ 57052 h 301083"/>
                    <a:gd name="connsiteX160" fmla="*/ 96845 w 1110369"/>
                    <a:gd name="connsiteY160" fmla="*/ 59929 h 301083"/>
                    <a:gd name="connsiteX161" fmla="*/ 95407 w 1110369"/>
                    <a:gd name="connsiteY161" fmla="*/ 60888 h 301083"/>
                    <a:gd name="connsiteX162" fmla="*/ 94928 w 1110369"/>
                    <a:gd name="connsiteY162" fmla="*/ 60888 h 301083"/>
                    <a:gd name="connsiteX163" fmla="*/ 90134 w 1110369"/>
                    <a:gd name="connsiteY163" fmla="*/ 64244 h 301083"/>
                    <a:gd name="connsiteX164" fmla="*/ 89175 w 1110369"/>
                    <a:gd name="connsiteY164" fmla="*/ 65202 h 301083"/>
                    <a:gd name="connsiteX165" fmla="*/ 85339 w 1110369"/>
                    <a:gd name="connsiteY165" fmla="*/ 68079 h 301083"/>
                    <a:gd name="connsiteX166" fmla="*/ 83901 w 1110369"/>
                    <a:gd name="connsiteY166" fmla="*/ 69518 h 301083"/>
                    <a:gd name="connsiteX167" fmla="*/ 81504 w 1110369"/>
                    <a:gd name="connsiteY167" fmla="*/ 71915 h 301083"/>
                    <a:gd name="connsiteX168" fmla="*/ 80065 w 1110369"/>
                    <a:gd name="connsiteY168" fmla="*/ 73352 h 301083"/>
                    <a:gd name="connsiteX169" fmla="*/ 78148 w 1110369"/>
                    <a:gd name="connsiteY169" fmla="*/ 75750 h 301083"/>
                    <a:gd name="connsiteX170" fmla="*/ 77189 w 1110369"/>
                    <a:gd name="connsiteY170" fmla="*/ 77188 h 301083"/>
                    <a:gd name="connsiteX171" fmla="*/ 75751 w 1110369"/>
                    <a:gd name="connsiteY171" fmla="*/ 79585 h 301083"/>
                    <a:gd name="connsiteX172" fmla="*/ 75271 w 1110369"/>
                    <a:gd name="connsiteY172" fmla="*/ 81024 h 301083"/>
                    <a:gd name="connsiteX173" fmla="*/ 74312 w 1110369"/>
                    <a:gd name="connsiteY173" fmla="*/ 83421 h 301083"/>
                    <a:gd name="connsiteX174" fmla="*/ 73832 w 1110369"/>
                    <a:gd name="connsiteY174" fmla="*/ 84380 h 301083"/>
                    <a:gd name="connsiteX175" fmla="*/ 73354 w 1110369"/>
                    <a:gd name="connsiteY175" fmla="*/ 88215 h 301083"/>
                    <a:gd name="connsiteX176" fmla="*/ 73354 w 1110369"/>
                    <a:gd name="connsiteY176" fmla="*/ 88215 h 301083"/>
                    <a:gd name="connsiteX177" fmla="*/ 72395 w 1110369"/>
                    <a:gd name="connsiteY177" fmla="*/ 112667 h 301083"/>
                    <a:gd name="connsiteX178" fmla="*/ 71435 w 1110369"/>
                    <a:gd name="connsiteY178" fmla="*/ 140953 h 301083"/>
                    <a:gd name="connsiteX179" fmla="*/ 70477 w 1110369"/>
                    <a:gd name="connsiteY179" fmla="*/ 140473 h 301083"/>
                    <a:gd name="connsiteX180" fmla="*/ 63285 w 1110369"/>
                    <a:gd name="connsiteY180" fmla="*/ 137597 h 301083"/>
                    <a:gd name="connsiteX181" fmla="*/ 52258 w 1110369"/>
                    <a:gd name="connsiteY181" fmla="*/ 133282 h 301083"/>
                    <a:gd name="connsiteX182" fmla="*/ 51779 w 1110369"/>
                    <a:gd name="connsiteY182" fmla="*/ 132803 h 301083"/>
                    <a:gd name="connsiteX183" fmla="*/ 41711 w 1110369"/>
                    <a:gd name="connsiteY183" fmla="*/ 128009 h 301083"/>
                    <a:gd name="connsiteX184" fmla="*/ 39793 w 1110369"/>
                    <a:gd name="connsiteY184" fmla="*/ 127050 h 301083"/>
                    <a:gd name="connsiteX185" fmla="*/ 31163 w 1110369"/>
                    <a:gd name="connsiteY185" fmla="*/ 122256 h 301083"/>
                    <a:gd name="connsiteX186" fmla="*/ 29246 w 1110369"/>
                    <a:gd name="connsiteY186" fmla="*/ 120817 h 301083"/>
                    <a:gd name="connsiteX187" fmla="*/ 23492 w 1110369"/>
                    <a:gd name="connsiteY187" fmla="*/ 116981 h 301083"/>
                    <a:gd name="connsiteX188" fmla="*/ 21095 w 1110369"/>
                    <a:gd name="connsiteY188" fmla="*/ 115064 h 301083"/>
                    <a:gd name="connsiteX189" fmla="*/ 16300 w 1110369"/>
                    <a:gd name="connsiteY189" fmla="*/ 111228 h 301083"/>
                    <a:gd name="connsiteX190" fmla="*/ 14863 w 1110369"/>
                    <a:gd name="connsiteY190" fmla="*/ 109790 h 301083"/>
                    <a:gd name="connsiteX191" fmla="*/ 10069 w 1110369"/>
                    <a:gd name="connsiteY191" fmla="*/ 104516 h 301083"/>
                    <a:gd name="connsiteX192" fmla="*/ 9589 w 1110369"/>
                    <a:gd name="connsiteY192" fmla="*/ 103557 h 301083"/>
                    <a:gd name="connsiteX193" fmla="*/ 6712 w 1110369"/>
                    <a:gd name="connsiteY193" fmla="*/ 99243 h 301083"/>
                    <a:gd name="connsiteX194" fmla="*/ 5753 w 1110369"/>
                    <a:gd name="connsiteY194" fmla="*/ 97324 h 301083"/>
                    <a:gd name="connsiteX195" fmla="*/ 4314 w 1110369"/>
                    <a:gd name="connsiteY195" fmla="*/ 93490 h 301083"/>
                    <a:gd name="connsiteX196" fmla="*/ 3836 w 1110369"/>
                    <a:gd name="connsiteY196" fmla="*/ 92051 h 301083"/>
                    <a:gd name="connsiteX197" fmla="*/ 3356 w 1110369"/>
                    <a:gd name="connsiteY197" fmla="*/ 86777 h 301083"/>
                    <a:gd name="connsiteX198" fmla="*/ 0 w 1110369"/>
                    <a:gd name="connsiteY198" fmla="*/ 185061 h 301083"/>
                    <a:gd name="connsiteX199" fmla="*/ 480 w 1110369"/>
                    <a:gd name="connsiteY199" fmla="*/ 190335 h 301083"/>
                    <a:gd name="connsiteX200" fmla="*/ 959 w 1110369"/>
                    <a:gd name="connsiteY200" fmla="*/ 191774 h 301083"/>
                    <a:gd name="connsiteX201" fmla="*/ 2397 w 1110369"/>
                    <a:gd name="connsiteY201" fmla="*/ 195608 h 301083"/>
                    <a:gd name="connsiteX202" fmla="*/ 3356 w 1110369"/>
                    <a:gd name="connsiteY202" fmla="*/ 197526 h 301083"/>
                    <a:gd name="connsiteX203" fmla="*/ 6233 w 1110369"/>
                    <a:gd name="connsiteY203" fmla="*/ 201841 h 301083"/>
                    <a:gd name="connsiteX204" fmla="*/ 6712 w 1110369"/>
                    <a:gd name="connsiteY204" fmla="*/ 202800 h 301083"/>
                    <a:gd name="connsiteX205" fmla="*/ 11506 w 1110369"/>
                    <a:gd name="connsiteY205" fmla="*/ 208074 h 301083"/>
                    <a:gd name="connsiteX206" fmla="*/ 12944 w 1110369"/>
                    <a:gd name="connsiteY206" fmla="*/ 209512 h 301083"/>
                    <a:gd name="connsiteX207" fmla="*/ 17739 w 1110369"/>
                    <a:gd name="connsiteY207" fmla="*/ 213348 h 301083"/>
                    <a:gd name="connsiteX208" fmla="*/ 20136 w 1110369"/>
                    <a:gd name="connsiteY208" fmla="*/ 215265 h 301083"/>
                    <a:gd name="connsiteX209" fmla="*/ 25889 w 1110369"/>
                    <a:gd name="connsiteY209" fmla="*/ 219101 h 301083"/>
                    <a:gd name="connsiteX210" fmla="*/ 27807 w 1110369"/>
                    <a:gd name="connsiteY210" fmla="*/ 220540 h 301083"/>
                    <a:gd name="connsiteX211" fmla="*/ 28766 w 1110369"/>
                    <a:gd name="connsiteY211" fmla="*/ 221018 h 301083"/>
                    <a:gd name="connsiteX212" fmla="*/ 36916 w 1110369"/>
                    <a:gd name="connsiteY212" fmla="*/ 225334 h 301083"/>
                    <a:gd name="connsiteX213" fmla="*/ 38835 w 1110369"/>
                    <a:gd name="connsiteY213" fmla="*/ 226292 h 301083"/>
                    <a:gd name="connsiteX214" fmla="*/ 48902 w 1110369"/>
                    <a:gd name="connsiteY214" fmla="*/ 231087 h 301083"/>
                    <a:gd name="connsiteX215" fmla="*/ 49382 w 1110369"/>
                    <a:gd name="connsiteY215" fmla="*/ 231566 h 301083"/>
                    <a:gd name="connsiteX216" fmla="*/ 57532 w 1110369"/>
                    <a:gd name="connsiteY216" fmla="*/ 234923 h 301083"/>
                    <a:gd name="connsiteX217" fmla="*/ 59929 w 1110369"/>
                    <a:gd name="connsiteY217" fmla="*/ 235881 h 301083"/>
                    <a:gd name="connsiteX218" fmla="*/ 67121 w 1110369"/>
                    <a:gd name="connsiteY218" fmla="*/ 238757 h 301083"/>
                    <a:gd name="connsiteX219" fmla="*/ 74312 w 1110369"/>
                    <a:gd name="connsiteY219" fmla="*/ 241634 h 301083"/>
                    <a:gd name="connsiteX220" fmla="*/ 82462 w 1110369"/>
                    <a:gd name="connsiteY220" fmla="*/ 244511 h 301083"/>
                    <a:gd name="connsiteX221" fmla="*/ 87737 w 1110369"/>
                    <a:gd name="connsiteY221" fmla="*/ 246428 h 301083"/>
                    <a:gd name="connsiteX222" fmla="*/ 90613 w 1110369"/>
                    <a:gd name="connsiteY222" fmla="*/ 247387 h 301083"/>
                    <a:gd name="connsiteX223" fmla="*/ 97325 w 1110369"/>
                    <a:gd name="connsiteY223" fmla="*/ 249306 h 301083"/>
                    <a:gd name="connsiteX224" fmla="*/ 107393 w 1110369"/>
                    <a:gd name="connsiteY224" fmla="*/ 252181 h 301083"/>
                    <a:gd name="connsiteX225" fmla="*/ 115064 w 1110369"/>
                    <a:gd name="connsiteY225" fmla="*/ 254100 h 301083"/>
                    <a:gd name="connsiteX226" fmla="*/ 119858 w 1110369"/>
                    <a:gd name="connsiteY226" fmla="*/ 255537 h 301083"/>
                    <a:gd name="connsiteX227" fmla="*/ 126091 w 1110369"/>
                    <a:gd name="connsiteY227" fmla="*/ 256976 h 301083"/>
                    <a:gd name="connsiteX228" fmla="*/ 133283 w 1110369"/>
                    <a:gd name="connsiteY228" fmla="*/ 258894 h 301083"/>
                    <a:gd name="connsiteX229" fmla="*/ 146707 w 1110369"/>
                    <a:gd name="connsiteY229" fmla="*/ 261770 h 301083"/>
                    <a:gd name="connsiteX230" fmla="*/ 152939 w 1110369"/>
                    <a:gd name="connsiteY230" fmla="*/ 263209 h 301083"/>
                    <a:gd name="connsiteX231" fmla="*/ 154857 w 1110369"/>
                    <a:gd name="connsiteY231" fmla="*/ 263689 h 301083"/>
                    <a:gd name="connsiteX232" fmla="*/ 174035 w 1110369"/>
                    <a:gd name="connsiteY232" fmla="*/ 267523 h 301083"/>
                    <a:gd name="connsiteX233" fmla="*/ 175473 w 1110369"/>
                    <a:gd name="connsiteY233" fmla="*/ 268003 h 301083"/>
                    <a:gd name="connsiteX234" fmla="*/ 193691 w 1110369"/>
                    <a:gd name="connsiteY234" fmla="*/ 271359 h 301083"/>
                    <a:gd name="connsiteX235" fmla="*/ 198006 w 1110369"/>
                    <a:gd name="connsiteY235" fmla="*/ 272317 h 301083"/>
                    <a:gd name="connsiteX236" fmla="*/ 219101 w 1110369"/>
                    <a:gd name="connsiteY236" fmla="*/ 275674 h 301083"/>
                    <a:gd name="connsiteX237" fmla="*/ 225814 w 1110369"/>
                    <a:gd name="connsiteY237" fmla="*/ 276633 h 301083"/>
                    <a:gd name="connsiteX238" fmla="*/ 236840 w 1110369"/>
                    <a:gd name="connsiteY238" fmla="*/ 278072 h 301083"/>
                    <a:gd name="connsiteX239" fmla="*/ 240197 w 1110369"/>
                    <a:gd name="connsiteY239" fmla="*/ 278550 h 301083"/>
                    <a:gd name="connsiteX240" fmla="*/ 253141 w 1110369"/>
                    <a:gd name="connsiteY240" fmla="*/ 280469 h 301083"/>
                    <a:gd name="connsiteX241" fmla="*/ 264168 w 1110369"/>
                    <a:gd name="connsiteY241" fmla="*/ 281906 h 301083"/>
                    <a:gd name="connsiteX242" fmla="*/ 277592 w 1110369"/>
                    <a:gd name="connsiteY242" fmla="*/ 283345 h 301083"/>
                    <a:gd name="connsiteX243" fmla="*/ 286222 w 1110369"/>
                    <a:gd name="connsiteY243" fmla="*/ 284303 h 301083"/>
                    <a:gd name="connsiteX244" fmla="*/ 288619 w 1110369"/>
                    <a:gd name="connsiteY244" fmla="*/ 284783 h 301083"/>
                    <a:gd name="connsiteX245" fmla="*/ 312112 w 1110369"/>
                    <a:gd name="connsiteY245" fmla="*/ 287180 h 301083"/>
                    <a:gd name="connsiteX246" fmla="*/ 315468 w 1110369"/>
                    <a:gd name="connsiteY246" fmla="*/ 287660 h 301083"/>
                    <a:gd name="connsiteX247" fmla="*/ 342795 w 1110369"/>
                    <a:gd name="connsiteY247" fmla="*/ 290536 h 301083"/>
                    <a:gd name="connsiteX248" fmla="*/ 344234 w 1110369"/>
                    <a:gd name="connsiteY248" fmla="*/ 290536 h 301083"/>
                    <a:gd name="connsiteX249" fmla="*/ 348069 w 1110369"/>
                    <a:gd name="connsiteY249" fmla="*/ 291016 h 301083"/>
                    <a:gd name="connsiteX250" fmla="*/ 379711 w 1110369"/>
                    <a:gd name="connsiteY250" fmla="*/ 293413 h 301083"/>
                    <a:gd name="connsiteX251" fmla="*/ 386903 w 1110369"/>
                    <a:gd name="connsiteY251" fmla="*/ 293892 h 301083"/>
                    <a:gd name="connsiteX252" fmla="*/ 422382 w 1110369"/>
                    <a:gd name="connsiteY252" fmla="*/ 296289 h 301083"/>
                    <a:gd name="connsiteX253" fmla="*/ 424779 w 1110369"/>
                    <a:gd name="connsiteY253" fmla="*/ 296289 h 301083"/>
                    <a:gd name="connsiteX254" fmla="*/ 431010 w 1110369"/>
                    <a:gd name="connsiteY254" fmla="*/ 296769 h 301083"/>
                    <a:gd name="connsiteX255" fmla="*/ 453065 w 1110369"/>
                    <a:gd name="connsiteY255" fmla="*/ 297728 h 301083"/>
                    <a:gd name="connsiteX256" fmla="*/ 463133 w 1110369"/>
                    <a:gd name="connsiteY256" fmla="*/ 298208 h 301083"/>
                    <a:gd name="connsiteX257" fmla="*/ 486625 w 1110369"/>
                    <a:gd name="connsiteY257" fmla="*/ 299166 h 301083"/>
                    <a:gd name="connsiteX258" fmla="*/ 493817 w 1110369"/>
                    <a:gd name="connsiteY258" fmla="*/ 299646 h 301083"/>
                    <a:gd name="connsiteX259" fmla="*/ 524500 w 1110369"/>
                    <a:gd name="connsiteY259" fmla="*/ 300605 h 301083"/>
                    <a:gd name="connsiteX260" fmla="*/ 531692 w 1110369"/>
                    <a:gd name="connsiteY260" fmla="*/ 300605 h 301083"/>
                    <a:gd name="connsiteX261" fmla="*/ 555663 w 1110369"/>
                    <a:gd name="connsiteY261" fmla="*/ 301083 h 301083"/>
                    <a:gd name="connsiteX262" fmla="*/ 565732 w 1110369"/>
                    <a:gd name="connsiteY262" fmla="*/ 301083 h 301083"/>
                    <a:gd name="connsiteX263" fmla="*/ 587786 w 1110369"/>
                    <a:gd name="connsiteY263" fmla="*/ 301083 h 301083"/>
                    <a:gd name="connsiteX264" fmla="*/ 597375 w 1110369"/>
                    <a:gd name="connsiteY264" fmla="*/ 301083 h 301083"/>
                    <a:gd name="connsiteX265" fmla="*/ 626620 w 1110369"/>
                    <a:gd name="connsiteY265" fmla="*/ 300605 h 301083"/>
                    <a:gd name="connsiteX266" fmla="*/ 628058 w 1110369"/>
                    <a:gd name="connsiteY266" fmla="*/ 300605 h 301083"/>
                    <a:gd name="connsiteX267" fmla="*/ 658742 w 1110369"/>
                    <a:gd name="connsiteY267" fmla="*/ 300125 h 301083"/>
                    <a:gd name="connsiteX268" fmla="*/ 667851 w 1110369"/>
                    <a:gd name="connsiteY268" fmla="*/ 299646 h 301083"/>
                    <a:gd name="connsiteX269" fmla="*/ 689426 w 1110369"/>
                    <a:gd name="connsiteY269" fmla="*/ 298686 h 301083"/>
                    <a:gd name="connsiteX270" fmla="*/ 694699 w 1110369"/>
                    <a:gd name="connsiteY270" fmla="*/ 298686 h 301083"/>
                    <a:gd name="connsiteX271" fmla="*/ 698535 w 1110369"/>
                    <a:gd name="connsiteY271" fmla="*/ 298686 h 301083"/>
                    <a:gd name="connsiteX272" fmla="*/ 734014 w 1110369"/>
                    <a:gd name="connsiteY272" fmla="*/ 296769 h 301083"/>
                    <a:gd name="connsiteX273" fmla="*/ 738808 w 1110369"/>
                    <a:gd name="connsiteY273" fmla="*/ 296289 h 301083"/>
                    <a:gd name="connsiteX274" fmla="*/ 770930 w 1110369"/>
                    <a:gd name="connsiteY274" fmla="*/ 294372 h 301083"/>
                    <a:gd name="connsiteX275" fmla="*/ 775244 w 1110369"/>
                    <a:gd name="connsiteY275" fmla="*/ 293892 h 301083"/>
                    <a:gd name="connsiteX276" fmla="*/ 778121 w 1110369"/>
                    <a:gd name="connsiteY276" fmla="*/ 293892 h 301083"/>
                    <a:gd name="connsiteX277" fmla="*/ 801134 w 1110369"/>
                    <a:gd name="connsiteY277" fmla="*/ 291975 h 301083"/>
                    <a:gd name="connsiteX278" fmla="*/ 805449 w 1110369"/>
                    <a:gd name="connsiteY278" fmla="*/ 291495 h 301083"/>
                    <a:gd name="connsiteX279" fmla="*/ 831818 w 1110369"/>
                    <a:gd name="connsiteY279" fmla="*/ 289098 h 301083"/>
                    <a:gd name="connsiteX280" fmla="*/ 833735 w 1110369"/>
                    <a:gd name="connsiteY280" fmla="*/ 289098 h 301083"/>
                    <a:gd name="connsiteX281" fmla="*/ 841886 w 1110369"/>
                    <a:gd name="connsiteY281" fmla="*/ 288139 h 301083"/>
                    <a:gd name="connsiteX282" fmla="*/ 855309 w 1110369"/>
                    <a:gd name="connsiteY282" fmla="*/ 286700 h 301083"/>
                    <a:gd name="connsiteX283" fmla="*/ 865378 w 1110369"/>
                    <a:gd name="connsiteY283" fmla="*/ 285263 h 301083"/>
                    <a:gd name="connsiteX284" fmla="*/ 878322 w 1110369"/>
                    <a:gd name="connsiteY284" fmla="*/ 283825 h 301083"/>
                    <a:gd name="connsiteX285" fmla="*/ 881199 w 1110369"/>
                    <a:gd name="connsiteY285" fmla="*/ 283345 h 301083"/>
                    <a:gd name="connsiteX286" fmla="*/ 889830 w 1110369"/>
                    <a:gd name="connsiteY286" fmla="*/ 281906 h 301083"/>
                    <a:gd name="connsiteX287" fmla="*/ 899897 w 1110369"/>
                    <a:gd name="connsiteY287" fmla="*/ 280469 h 301083"/>
                    <a:gd name="connsiteX288" fmla="*/ 911404 w 1110369"/>
                    <a:gd name="connsiteY288" fmla="*/ 278550 h 301083"/>
                    <a:gd name="connsiteX289" fmla="*/ 920993 w 1110369"/>
                    <a:gd name="connsiteY289" fmla="*/ 277112 h 301083"/>
                    <a:gd name="connsiteX290" fmla="*/ 922910 w 1110369"/>
                    <a:gd name="connsiteY290" fmla="*/ 276633 h 301083"/>
                    <a:gd name="connsiteX291" fmla="*/ 932499 w 1110369"/>
                    <a:gd name="connsiteY291" fmla="*/ 274715 h 301083"/>
                    <a:gd name="connsiteX292" fmla="*/ 940649 w 1110369"/>
                    <a:gd name="connsiteY292" fmla="*/ 273277 h 301083"/>
                    <a:gd name="connsiteX293" fmla="*/ 953115 w 1110369"/>
                    <a:gd name="connsiteY293" fmla="*/ 270880 h 301083"/>
                    <a:gd name="connsiteX294" fmla="*/ 959826 w 1110369"/>
                    <a:gd name="connsiteY294" fmla="*/ 269442 h 301083"/>
                    <a:gd name="connsiteX295" fmla="*/ 960306 w 1110369"/>
                    <a:gd name="connsiteY295" fmla="*/ 269442 h 301083"/>
                    <a:gd name="connsiteX296" fmla="*/ 977565 w 1110369"/>
                    <a:gd name="connsiteY296" fmla="*/ 265606 h 301083"/>
                    <a:gd name="connsiteX297" fmla="*/ 993866 w 1110369"/>
                    <a:gd name="connsiteY297" fmla="*/ 261770 h 301083"/>
                    <a:gd name="connsiteX298" fmla="*/ 994345 w 1110369"/>
                    <a:gd name="connsiteY298" fmla="*/ 261770 h 301083"/>
                    <a:gd name="connsiteX299" fmla="*/ 998181 w 1110369"/>
                    <a:gd name="connsiteY299" fmla="*/ 260811 h 301083"/>
                    <a:gd name="connsiteX300" fmla="*/ 1009208 w 1110369"/>
                    <a:gd name="connsiteY300" fmla="*/ 257934 h 301083"/>
                    <a:gd name="connsiteX301" fmla="*/ 1014482 w 1110369"/>
                    <a:gd name="connsiteY301" fmla="*/ 256497 h 301083"/>
                    <a:gd name="connsiteX302" fmla="*/ 1023591 w 1110369"/>
                    <a:gd name="connsiteY302" fmla="*/ 254100 h 301083"/>
                    <a:gd name="connsiteX303" fmla="*/ 1025988 w 1110369"/>
                    <a:gd name="connsiteY303" fmla="*/ 253620 h 301083"/>
                    <a:gd name="connsiteX304" fmla="*/ 1028865 w 1110369"/>
                    <a:gd name="connsiteY304" fmla="*/ 252661 h 301083"/>
                    <a:gd name="connsiteX305" fmla="*/ 1038933 w 1110369"/>
                    <a:gd name="connsiteY305" fmla="*/ 249306 h 301083"/>
                    <a:gd name="connsiteX306" fmla="*/ 1043248 w 1110369"/>
                    <a:gd name="connsiteY306" fmla="*/ 247867 h 301083"/>
                    <a:gd name="connsiteX307" fmla="*/ 1053796 w 1110369"/>
                    <a:gd name="connsiteY307" fmla="*/ 244031 h 301083"/>
                    <a:gd name="connsiteX308" fmla="*/ 1055234 w 1110369"/>
                    <a:gd name="connsiteY308" fmla="*/ 243551 h 301083"/>
                    <a:gd name="connsiteX309" fmla="*/ 1055713 w 1110369"/>
                    <a:gd name="connsiteY309" fmla="*/ 243551 h 301083"/>
                    <a:gd name="connsiteX310" fmla="*/ 1057151 w 1110369"/>
                    <a:gd name="connsiteY310" fmla="*/ 243073 h 301083"/>
                    <a:gd name="connsiteX311" fmla="*/ 1064343 w 1110369"/>
                    <a:gd name="connsiteY311" fmla="*/ 240196 h 301083"/>
                    <a:gd name="connsiteX312" fmla="*/ 1067220 w 1110369"/>
                    <a:gd name="connsiteY312" fmla="*/ 238757 h 301083"/>
                    <a:gd name="connsiteX313" fmla="*/ 1072493 w 1110369"/>
                    <a:gd name="connsiteY313" fmla="*/ 235881 h 301083"/>
                    <a:gd name="connsiteX314" fmla="*/ 1074890 w 1110369"/>
                    <a:gd name="connsiteY314" fmla="*/ 234443 h 301083"/>
                    <a:gd name="connsiteX315" fmla="*/ 1080165 w 1110369"/>
                    <a:gd name="connsiteY315" fmla="*/ 231566 h 301083"/>
                    <a:gd name="connsiteX316" fmla="*/ 1081603 w 1110369"/>
                    <a:gd name="connsiteY316" fmla="*/ 230607 h 301083"/>
                    <a:gd name="connsiteX317" fmla="*/ 1082082 w 1110369"/>
                    <a:gd name="connsiteY317" fmla="*/ 230607 h 301083"/>
                    <a:gd name="connsiteX318" fmla="*/ 1087835 w 1110369"/>
                    <a:gd name="connsiteY318" fmla="*/ 226771 h 301083"/>
                    <a:gd name="connsiteX319" fmla="*/ 1088795 w 1110369"/>
                    <a:gd name="connsiteY319" fmla="*/ 225813 h 301083"/>
                    <a:gd name="connsiteX320" fmla="*/ 1093109 w 1110369"/>
                    <a:gd name="connsiteY320" fmla="*/ 222457 h 301083"/>
                    <a:gd name="connsiteX321" fmla="*/ 1095506 w 1110369"/>
                    <a:gd name="connsiteY321" fmla="*/ 221018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3">
                      <a:moveTo>
                        <a:pt x="1095506" y="221018"/>
                      </a:moveTo>
                      <a:cubicBezTo>
                        <a:pt x="1096465" y="220060"/>
                        <a:pt x="1097423" y="219101"/>
                        <a:pt x="1098383" y="218142"/>
                      </a:cubicBezTo>
                      <a:cubicBezTo>
                        <a:pt x="1098862" y="217662"/>
                        <a:pt x="1099342" y="217183"/>
                        <a:pt x="1099821" y="216704"/>
                      </a:cubicBezTo>
                      <a:cubicBezTo>
                        <a:pt x="1100780" y="215745"/>
                        <a:pt x="1101259" y="214785"/>
                        <a:pt x="1101739" y="214307"/>
                      </a:cubicBezTo>
                      <a:cubicBezTo>
                        <a:pt x="1102218" y="213827"/>
                        <a:pt x="1102698" y="213348"/>
                        <a:pt x="1102698" y="212388"/>
                      </a:cubicBezTo>
                      <a:cubicBezTo>
                        <a:pt x="1103178" y="211430"/>
                        <a:pt x="1103656" y="210471"/>
                        <a:pt x="1104136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5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3" y="204718"/>
                        <a:pt x="1106533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31" y="108351"/>
                        <a:pt x="1108931" y="109310"/>
                        <a:pt x="1108451" y="110270"/>
                      </a:cubicBezTo>
                      <a:cubicBezTo>
                        <a:pt x="1108451" y="110748"/>
                        <a:pt x="1107972" y="111228"/>
                        <a:pt x="1107492" y="111707"/>
                      </a:cubicBezTo>
                      <a:cubicBezTo>
                        <a:pt x="1107012" y="112667"/>
                        <a:pt x="1106533" y="113626"/>
                        <a:pt x="1106053" y="114104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8" y="117940"/>
                      </a:cubicBezTo>
                      <a:cubicBezTo>
                        <a:pt x="1102698" y="118420"/>
                        <a:pt x="1102218" y="118899"/>
                        <a:pt x="1101739" y="119379"/>
                      </a:cubicBezTo>
                      <a:cubicBezTo>
                        <a:pt x="1100780" y="120337"/>
                        <a:pt x="1099821" y="121296"/>
                        <a:pt x="1098862" y="122256"/>
                      </a:cubicBezTo>
                      <a:cubicBezTo>
                        <a:pt x="1098383" y="122734"/>
                        <a:pt x="1097903" y="123214"/>
                        <a:pt x="1097423" y="123693"/>
                      </a:cubicBezTo>
                      <a:cubicBezTo>
                        <a:pt x="1095986" y="124653"/>
                        <a:pt x="1094548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50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9" y="132803"/>
                        <a:pt x="1084479" y="133282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6" y="136639"/>
                        <a:pt x="1077767" y="137117"/>
                        <a:pt x="1076809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6" y="140953"/>
                        <a:pt x="1069617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7"/>
                        <a:pt x="1060029" y="145267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5"/>
                        <a:pt x="1051398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8" y="151500"/>
                      </a:cubicBezTo>
                      <a:cubicBezTo>
                        <a:pt x="1041810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4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5" y="89174"/>
                      </a:cubicBezTo>
                      <a:cubicBezTo>
                        <a:pt x="1036536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2" y="81504"/>
                        <a:pt x="1029824" y="79585"/>
                      </a:cubicBezTo>
                      <a:cubicBezTo>
                        <a:pt x="1029344" y="79107"/>
                        <a:pt x="1028865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8"/>
                        <a:pt x="1014482" y="68558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1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1" y="59929"/>
                        <a:pt x="995305" y="58969"/>
                        <a:pt x="992428" y="57532"/>
                      </a:cubicBezTo>
                      <a:cubicBezTo>
                        <a:pt x="991469" y="57052"/>
                        <a:pt x="990511" y="56572"/>
                        <a:pt x="989551" y="56572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5"/>
                        <a:pt x="981401" y="53216"/>
                      </a:cubicBezTo>
                      <a:cubicBezTo>
                        <a:pt x="979483" y="52258"/>
                        <a:pt x="977086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9" y="47943"/>
                        <a:pt x="965100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8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0" y="37875"/>
                        <a:pt x="929143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4" y="33080"/>
                      </a:cubicBezTo>
                      <a:cubicBezTo>
                        <a:pt x="909486" y="32601"/>
                        <a:pt x="907568" y="32122"/>
                        <a:pt x="905650" y="31642"/>
                      </a:cubicBezTo>
                      <a:cubicBezTo>
                        <a:pt x="905171" y="31642"/>
                        <a:pt x="904691" y="31642"/>
                        <a:pt x="904213" y="31163"/>
                      </a:cubicBezTo>
                      <a:cubicBezTo>
                        <a:pt x="898938" y="30203"/>
                        <a:pt x="893185" y="28766"/>
                        <a:pt x="887432" y="27806"/>
                      </a:cubicBezTo>
                      <a:cubicBezTo>
                        <a:pt x="886952" y="27806"/>
                        <a:pt x="886473" y="27806"/>
                        <a:pt x="885994" y="27327"/>
                      </a:cubicBezTo>
                      <a:cubicBezTo>
                        <a:pt x="880720" y="26369"/>
                        <a:pt x="875447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31" y="22053"/>
                        <a:pt x="849078" y="21095"/>
                      </a:cubicBezTo>
                      <a:cubicBezTo>
                        <a:pt x="847159" y="20615"/>
                        <a:pt x="845242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90" y="14862"/>
                        <a:pt x="797777" y="13903"/>
                        <a:pt x="790586" y="13423"/>
                      </a:cubicBezTo>
                      <a:cubicBezTo>
                        <a:pt x="790107" y="13423"/>
                        <a:pt x="790107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60" y="12465"/>
                        <a:pt x="773806" y="11506"/>
                        <a:pt x="767574" y="11026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2" y="8629"/>
                      </a:cubicBezTo>
                      <a:cubicBezTo>
                        <a:pt x="742164" y="8629"/>
                        <a:pt x="740245" y="8150"/>
                        <a:pt x="738808" y="8150"/>
                      </a:cubicBezTo>
                      <a:cubicBezTo>
                        <a:pt x="737848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4" y="6232"/>
                        <a:pt x="706206" y="5753"/>
                      </a:cubicBezTo>
                      <a:cubicBezTo>
                        <a:pt x="704288" y="5753"/>
                        <a:pt x="702370" y="5273"/>
                        <a:pt x="700453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2" y="959"/>
                        <a:pt x="464571" y="959"/>
                      </a:cubicBezTo>
                      <a:cubicBezTo>
                        <a:pt x="461215" y="959"/>
                        <a:pt x="458339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4" y="3835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5" y="5273"/>
                        <a:pt x="358137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1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6"/>
                        <a:pt x="297729" y="11026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30" y="15820"/>
                        <a:pt x="260333" y="16300"/>
                        <a:pt x="257456" y="16300"/>
                      </a:cubicBezTo>
                      <a:cubicBezTo>
                        <a:pt x="253620" y="16780"/>
                        <a:pt x="249785" y="17259"/>
                        <a:pt x="245950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4" y="24450"/>
                      </a:cubicBezTo>
                      <a:cubicBezTo>
                        <a:pt x="207115" y="24930"/>
                        <a:pt x="205198" y="25409"/>
                        <a:pt x="203279" y="25409"/>
                      </a:cubicBezTo>
                      <a:cubicBezTo>
                        <a:pt x="202801" y="25409"/>
                        <a:pt x="202321" y="25409"/>
                        <a:pt x="201842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8" y="32601"/>
                        <a:pt x="171638" y="32601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5" y="34519"/>
                        <a:pt x="162049" y="34998"/>
                        <a:pt x="158693" y="35958"/>
                      </a:cubicBezTo>
                      <a:cubicBezTo>
                        <a:pt x="157255" y="36436"/>
                        <a:pt x="155336" y="36916"/>
                        <a:pt x="153899" y="37395"/>
                      </a:cubicBezTo>
                      <a:cubicBezTo>
                        <a:pt x="151502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10" y="40272"/>
                      </a:cubicBezTo>
                      <a:cubicBezTo>
                        <a:pt x="143350" y="40752"/>
                        <a:pt x="142871" y="40752"/>
                        <a:pt x="141913" y="41231"/>
                      </a:cubicBezTo>
                      <a:cubicBezTo>
                        <a:pt x="139036" y="42189"/>
                        <a:pt x="136159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79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0" y="49381"/>
                      </a:cubicBezTo>
                      <a:cubicBezTo>
                        <a:pt x="117941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50" y="52738"/>
                      </a:cubicBezTo>
                      <a:cubicBezTo>
                        <a:pt x="109790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6" y="55135"/>
                        <a:pt x="103558" y="56094"/>
                      </a:cubicBezTo>
                      <a:cubicBezTo>
                        <a:pt x="102598" y="56572"/>
                        <a:pt x="102120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7" y="59929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2"/>
                      </a:cubicBezTo>
                      <a:cubicBezTo>
                        <a:pt x="87737" y="66161"/>
                        <a:pt x="86778" y="67121"/>
                        <a:pt x="85339" y="68079"/>
                      </a:cubicBezTo>
                      <a:cubicBezTo>
                        <a:pt x="84860" y="68558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5" y="72874"/>
                        <a:pt x="80065" y="73352"/>
                      </a:cubicBezTo>
                      <a:cubicBezTo>
                        <a:pt x="79586" y="74312"/>
                        <a:pt x="78627" y="74791"/>
                        <a:pt x="78148" y="75750"/>
                      </a:cubicBezTo>
                      <a:cubicBezTo>
                        <a:pt x="77668" y="76230"/>
                        <a:pt x="77668" y="76709"/>
                        <a:pt x="77189" y="77188"/>
                      </a:cubicBezTo>
                      <a:cubicBezTo>
                        <a:pt x="76709" y="78147"/>
                        <a:pt x="76230" y="78627"/>
                        <a:pt x="75751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9" y="133282"/>
                        <a:pt x="51779" y="132803"/>
                      </a:cubicBezTo>
                      <a:cubicBezTo>
                        <a:pt x="48423" y="131364"/>
                        <a:pt x="45066" y="129447"/>
                        <a:pt x="41711" y="128009"/>
                      </a:cubicBezTo>
                      <a:cubicBezTo>
                        <a:pt x="41232" y="127529"/>
                        <a:pt x="40272" y="127529"/>
                        <a:pt x="39793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5" y="121296"/>
                        <a:pt x="29246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1"/>
                        <a:pt x="22054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48"/>
                        <a:pt x="15342" y="110270"/>
                        <a:pt x="14863" y="109790"/>
                      </a:cubicBezTo>
                      <a:cubicBezTo>
                        <a:pt x="12944" y="107873"/>
                        <a:pt x="11506" y="106434"/>
                        <a:pt x="10069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1" y="100681"/>
                        <a:pt x="6712" y="99243"/>
                      </a:cubicBezTo>
                      <a:cubicBezTo>
                        <a:pt x="6233" y="98763"/>
                        <a:pt x="6233" y="98284"/>
                        <a:pt x="5753" y="97324"/>
                      </a:cubicBezTo>
                      <a:cubicBezTo>
                        <a:pt x="5274" y="95887"/>
                        <a:pt x="4794" y="94927"/>
                        <a:pt x="4314" y="93490"/>
                      </a:cubicBezTo>
                      <a:cubicBezTo>
                        <a:pt x="4314" y="93010"/>
                        <a:pt x="3836" y="92530"/>
                        <a:pt x="3836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80" y="190335"/>
                      </a:cubicBezTo>
                      <a:cubicBezTo>
                        <a:pt x="480" y="190814"/>
                        <a:pt x="959" y="191294"/>
                        <a:pt x="959" y="191774"/>
                      </a:cubicBezTo>
                      <a:cubicBezTo>
                        <a:pt x="1439" y="193211"/>
                        <a:pt x="1917" y="194171"/>
                        <a:pt x="2397" y="195608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4" y="198965"/>
                        <a:pt x="5274" y="200402"/>
                        <a:pt x="6233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6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89" y="219101"/>
                      </a:cubicBezTo>
                      <a:cubicBezTo>
                        <a:pt x="26849" y="219580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1"/>
                        <a:pt x="82462" y="244511"/>
                      </a:cubicBezTo>
                      <a:cubicBezTo>
                        <a:pt x="84381" y="244990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6"/>
                        <a:pt x="167322" y="266086"/>
                        <a:pt x="174035" y="267523"/>
                      </a:cubicBezTo>
                      <a:cubicBezTo>
                        <a:pt x="174513" y="267523"/>
                        <a:pt x="174993" y="267523"/>
                        <a:pt x="175473" y="268003"/>
                      </a:cubicBezTo>
                      <a:cubicBezTo>
                        <a:pt x="181226" y="268962"/>
                        <a:pt x="187459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6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4" y="276633"/>
                      </a:cubicBezTo>
                      <a:cubicBezTo>
                        <a:pt x="229170" y="277112"/>
                        <a:pt x="233005" y="277592"/>
                        <a:pt x="236840" y="278072"/>
                      </a:cubicBezTo>
                      <a:cubicBezTo>
                        <a:pt x="237800" y="278072"/>
                        <a:pt x="239237" y="278550"/>
                        <a:pt x="240197" y="278550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6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90" y="285742"/>
                        <a:pt x="303961" y="286700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4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10" y="294852"/>
                        <a:pt x="410396" y="295330"/>
                        <a:pt x="422382" y="296289"/>
                      </a:cubicBezTo>
                      <a:cubicBezTo>
                        <a:pt x="423340" y="296289"/>
                        <a:pt x="424299" y="296289"/>
                        <a:pt x="424779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3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3" y="300605"/>
                        <a:pt x="547513" y="301083"/>
                        <a:pt x="555663" y="301083"/>
                      </a:cubicBezTo>
                      <a:cubicBezTo>
                        <a:pt x="559020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5" y="301083"/>
                        <a:pt x="587786" y="301083"/>
                      </a:cubicBezTo>
                      <a:cubicBezTo>
                        <a:pt x="591142" y="301083"/>
                        <a:pt x="594018" y="301083"/>
                        <a:pt x="597375" y="301083"/>
                      </a:cubicBezTo>
                      <a:cubicBezTo>
                        <a:pt x="606964" y="301083"/>
                        <a:pt x="617031" y="301083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7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3" y="298686"/>
                        <a:pt x="693262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4" y="296769"/>
                      </a:cubicBezTo>
                      <a:cubicBezTo>
                        <a:pt x="735451" y="296769"/>
                        <a:pt x="737369" y="296769"/>
                        <a:pt x="738808" y="296289"/>
                      </a:cubicBezTo>
                      <a:cubicBezTo>
                        <a:pt x="749834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3" y="293892"/>
                        <a:pt x="778121" y="293892"/>
                      </a:cubicBezTo>
                      <a:cubicBezTo>
                        <a:pt x="785791" y="293413"/>
                        <a:pt x="793463" y="292455"/>
                        <a:pt x="801134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7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2" y="284783"/>
                        <a:pt x="874008" y="284303"/>
                        <a:pt x="878322" y="283825"/>
                      </a:cubicBezTo>
                      <a:cubicBezTo>
                        <a:pt x="879281" y="283825"/>
                        <a:pt x="880241" y="283825"/>
                        <a:pt x="881199" y="283345"/>
                      </a:cubicBezTo>
                      <a:cubicBezTo>
                        <a:pt x="884075" y="282866"/>
                        <a:pt x="886952" y="282386"/>
                        <a:pt x="889830" y="281906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09"/>
                        <a:pt x="911404" y="278550"/>
                      </a:cubicBezTo>
                      <a:cubicBezTo>
                        <a:pt x="914760" y="278072"/>
                        <a:pt x="917636" y="277592"/>
                        <a:pt x="920993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5"/>
                      </a:cubicBezTo>
                      <a:cubicBezTo>
                        <a:pt x="935376" y="274236"/>
                        <a:pt x="937773" y="273756"/>
                        <a:pt x="940649" y="273277"/>
                      </a:cubicBezTo>
                      <a:cubicBezTo>
                        <a:pt x="944964" y="272317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9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5" y="257456"/>
                        <a:pt x="1013044" y="256976"/>
                        <a:pt x="1014482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6"/>
                        <a:pt x="1043248" y="247867"/>
                      </a:cubicBezTo>
                      <a:cubicBezTo>
                        <a:pt x="1047083" y="246428"/>
                        <a:pt x="1050440" y="244990"/>
                        <a:pt x="1053796" y="244031"/>
                      </a:cubicBezTo>
                      <a:cubicBezTo>
                        <a:pt x="1054274" y="244031"/>
                        <a:pt x="1054754" y="243551"/>
                        <a:pt x="1055234" y="243551"/>
                      </a:cubicBezTo>
                      <a:cubicBezTo>
                        <a:pt x="1055234" y="243551"/>
                        <a:pt x="1055713" y="243551"/>
                        <a:pt x="1055713" y="243551"/>
                      </a:cubicBezTo>
                      <a:cubicBezTo>
                        <a:pt x="1056193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20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6"/>
                      </a:cubicBezTo>
                      <a:cubicBezTo>
                        <a:pt x="1080643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2" y="230607"/>
                        <a:pt x="1082082" y="230607"/>
                      </a:cubicBezTo>
                      <a:cubicBezTo>
                        <a:pt x="1084000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795" y="226292"/>
                        <a:pt x="1088795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8" y="221977"/>
                        <a:pt x="1095026" y="221498"/>
                        <a:pt x="1095506" y="221018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9A702FE2-7C26-436B-B187-BDDCC9DDC2FD}"/>
                    </a:ext>
                  </a:extLst>
                </p:cNvPr>
                <p:cNvSpPr/>
                <p:nvPr/>
              </p:nvSpPr>
              <p:spPr>
                <a:xfrm>
                  <a:off x="12954779" y="11251529"/>
                  <a:ext cx="503884" cy="163007"/>
                </a:xfrm>
                <a:custGeom>
                  <a:avLst/>
                  <a:gdLst>
                    <a:gd name="connsiteX0" fmla="*/ 490460 w 503884"/>
                    <a:gd name="connsiteY0" fmla="*/ 63286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7 w 503884"/>
                    <a:gd name="connsiteY3" fmla="*/ 103558 h 163007"/>
                    <a:gd name="connsiteX4" fmla="*/ 9589 w 503884"/>
                    <a:gd name="connsiteY4" fmla="*/ 106435 h 163007"/>
                    <a:gd name="connsiteX5" fmla="*/ 14862 w 503884"/>
                    <a:gd name="connsiteY5" fmla="*/ 108352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30 h 163007"/>
                    <a:gd name="connsiteX8" fmla="*/ 34519 w 503884"/>
                    <a:gd name="connsiteY8" fmla="*/ 114105 h 163007"/>
                    <a:gd name="connsiteX9" fmla="*/ 42189 w 503884"/>
                    <a:gd name="connsiteY9" fmla="*/ 116024 h 163007"/>
                    <a:gd name="connsiteX10" fmla="*/ 46984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8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3 h 163007"/>
                    <a:gd name="connsiteX15" fmla="*/ 81982 w 503884"/>
                    <a:gd name="connsiteY15" fmla="*/ 125613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7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8 h 163007"/>
                    <a:gd name="connsiteX21" fmla="*/ 152939 w 503884"/>
                    <a:gd name="connsiteY21" fmla="*/ 138557 h 163007"/>
                    <a:gd name="connsiteX22" fmla="*/ 163966 w 503884"/>
                    <a:gd name="connsiteY22" fmla="*/ 139996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3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7 h 163007"/>
                    <a:gd name="connsiteX29" fmla="*/ 239237 w 503884"/>
                    <a:gd name="connsiteY29" fmla="*/ 149104 h 163007"/>
                    <a:gd name="connsiteX30" fmla="*/ 242593 w 503884"/>
                    <a:gd name="connsiteY30" fmla="*/ 149584 h 163007"/>
                    <a:gd name="connsiteX31" fmla="*/ 269920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40 h 163007"/>
                    <a:gd name="connsiteX34" fmla="*/ 306838 w 503884"/>
                    <a:gd name="connsiteY34" fmla="*/ 155337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3 h 163007"/>
                    <a:gd name="connsiteX39" fmla="*/ 380190 w 503884"/>
                    <a:gd name="connsiteY39" fmla="*/ 159652 h 163007"/>
                    <a:gd name="connsiteX40" fmla="*/ 390259 w 503884"/>
                    <a:gd name="connsiteY40" fmla="*/ 160132 h 163007"/>
                    <a:gd name="connsiteX41" fmla="*/ 413750 w 503884"/>
                    <a:gd name="connsiteY41" fmla="*/ 161090 h 163007"/>
                    <a:gd name="connsiteX42" fmla="*/ 420942 w 503884"/>
                    <a:gd name="connsiteY42" fmla="*/ 161570 h 163007"/>
                    <a:gd name="connsiteX43" fmla="*/ 451626 w 503884"/>
                    <a:gd name="connsiteY43" fmla="*/ 162529 h 163007"/>
                    <a:gd name="connsiteX44" fmla="*/ 458818 w 503884"/>
                    <a:gd name="connsiteY44" fmla="*/ 162529 h 163007"/>
                    <a:gd name="connsiteX45" fmla="*/ 482790 w 503884"/>
                    <a:gd name="connsiteY45" fmla="*/ 163007 h 163007"/>
                    <a:gd name="connsiteX46" fmla="*/ 492857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2806 h 163007"/>
                    <a:gd name="connsiteX49" fmla="*/ 490460 w 503884"/>
                    <a:gd name="connsiteY49" fmla="*/ 63286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0" y="63286"/>
                      </a:moveTo>
                      <a:cubicBezTo>
                        <a:pt x="298686" y="63286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8"/>
                        <a:pt x="1437" y="103558"/>
                      </a:cubicBezTo>
                      <a:cubicBezTo>
                        <a:pt x="3835" y="104517"/>
                        <a:pt x="6712" y="105475"/>
                        <a:pt x="9589" y="106435"/>
                      </a:cubicBezTo>
                      <a:cubicBezTo>
                        <a:pt x="11506" y="106914"/>
                        <a:pt x="12944" y="107394"/>
                        <a:pt x="14862" y="108352"/>
                      </a:cubicBezTo>
                      <a:cubicBezTo>
                        <a:pt x="15820" y="108832"/>
                        <a:pt x="16780" y="108832"/>
                        <a:pt x="17739" y="109311"/>
                      </a:cubicBezTo>
                      <a:cubicBezTo>
                        <a:pt x="20136" y="109791"/>
                        <a:pt x="22053" y="110750"/>
                        <a:pt x="24450" y="111230"/>
                      </a:cubicBezTo>
                      <a:cubicBezTo>
                        <a:pt x="27806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89" y="116024"/>
                      </a:cubicBezTo>
                      <a:cubicBezTo>
                        <a:pt x="43628" y="116503"/>
                        <a:pt x="45546" y="116983"/>
                        <a:pt x="46984" y="117461"/>
                      </a:cubicBezTo>
                      <a:cubicBezTo>
                        <a:pt x="48902" y="117941"/>
                        <a:pt x="51299" y="118421"/>
                        <a:pt x="53216" y="118900"/>
                      </a:cubicBezTo>
                      <a:cubicBezTo>
                        <a:pt x="55614" y="119380"/>
                        <a:pt x="58011" y="119858"/>
                        <a:pt x="60408" y="120818"/>
                      </a:cubicBezTo>
                      <a:cubicBezTo>
                        <a:pt x="64724" y="121777"/>
                        <a:pt x="69038" y="122736"/>
                        <a:pt x="73832" y="123694"/>
                      </a:cubicBezTo>
                      <a:cubicBezTo>
                        <a:pt x="76230" y="124174"/>
                        <a:pt x="78147" y="124653"/>
                        <a:pt x="80065" y="125133"/>
                      </a:cubicBezTo>
                      <a:cubicBezTo>
                        <a:pt x="80544" y="125133"/>
                        <a:pt x="81024" y="125613"/>
                        <a:pt x="81982" y="125613"/>
                      </a:cubicBezTo>
                      <a:cubicBezTo>
                        <a:pt x="88215" y="127050"/>
                        <a:pt x="94448" y="128010"/>
                        <a:pt x="101160" y="129447"/>
                      </a:cubicBezTo>
                      <a:cubicBezTo>
                        <a:pt x="101640" y="129447"/>
                        <a:pt x="102118" y="129447"/>
                        <a:pt x="102598" y="129927"/>
                      </a:cubicBezTo>
                      <a:cubicBezTo>
                        <a:pt x="108351" y="130886"/>
                        <a:pt x="114584" y="132324"/>
                        <a:pt x="120817" y="133283"/>
                      </a:cubicBezTo>
                      <a:cubicBezTo>
                        <a:pt x="122256" y="133763"/>
                        <a:pt x="123693" y="133763"/>
                        <a:pt x="125132" y="134241"/>
                      </a:cubicBezTo>
                      <a:cubicBezTo>
                        <a:pt x="131844" y="135201"/>
                        <a:pt x="139036" y="136639"/>
                        <a:pt x="146227" y="137598"/>
                      </a:cubicBezTo>
                      <a:cubicBezTo>
                        <a:pt x="148624" y="138077"/>
                        <a:pt x="151022" y="138077"/>
                        <a:pt x="152939" y="138557"/>
                      </a:cubicBezTo>
                      <a:cubicBezTo>
                        <a:pt x="156295" y="139036"/>
                        <a:pt x="160130" y="139516"/>
                        <a:pt x="163966" y="139996"/>
                      </a:cubicBezTo>
                      <a:cubicBezTo>
                        <a:pt x="164925" y="139996"/>
                        <a:pt x="166363" y="140474"/>
                        <a:pt x="167322" y="140474"/>
                      </a:cubicBezTo>
                      <a:cubicBezTo>
                        <a:pt x="171636" y="140954"/>
                        <a:pt x="175952" y="141913"/>
                        <a:pt x="180266" y="142393"/>
                      </a:cubicBezTo>
                      <a:cubicBezTo>
                        <a:pt x="184102" y="142871"/>
                        <a:pt x="187458" y="143351"/>
                        <a:pt x="191294" y="143830"/>
                      </a:cubicBezTo>
                      <a:cubicBezTo>
                        <a:pt x="195608" y="144310"/>
                        <a:pt x="199924" y="144790"/>
                        <a:pt x="204718" y="145269"/>
                      </a:cubicBezTo>
                      <a:cubicBezTo>
                        <a:pt x="207594" y="145749"/>
                        <a:pt x="210471" y="146227"/>
                        <a:pt x="213348" y="146227"/>
                      </a:cubicBezTo>
                      <a:cubicBezTo>
                        <a:pt x="214307" y="146227"/>
                        <a:pt x="214785" y="146227"/>
                        <a:pt x="215745" y="146707"/>
                      </a:cubicBezTo>
                      <a:cubicBezTo>
                        <a:pt x="223415" y="147666"/>
                        <a:pt x="231087" y="148624"/>
                        <a:pt x="239237" y="149104"/>
                      </a:cubicBezTo>
                      <a:cubicBezTo>
                        <a:pt x="240196" y="149104"/>
                        <a:pt x="241634" y="149584"/>
                        <a:pt x="242593" y="149584"/>
                      </a:cubicBezTo>
                      <a:cubicBezTo>
                        <a:pt x="251703" y="150543"/>
                        <a:pt x="260811" y="151502"/>
                        <a:pt x="269920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40"/>
                      </a:cubicBezTo>
                      <a:cubicBezTo>
                        <a:pt x="285742" y="153899"/>
                        <a:pt x="296289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5" y="156776"/>
                        <a:pt x="337521" y="157255"/>
                        <a:pt x="349507" y="158213"/>
                      </a:cubicBezTo>
                      <a:cubicBezTo>
                        <a:pt x="350465" y="158213"/>
                        <a:pt x="351424" y="158213"/>
                        <a:pt x="351904" y="158213"/>
                      </a:cubicBezTo>
                      <a:cubicBezTo>
                        <a:pt x="353821" y="158213"/>
                        <a:pt x="356218" y="158213"/>
                        <a:pt x="358137" y="158693"/>
                      </a:cubicBezTo>
                      <a:cubicBezTo>
                        <a:pt x="365328" y="159173"/>
                        <a:pt x="372520" y="159652"/>
                        <a:pt x="380190" y="159652"/>
                      </a:cubicBezTo>
                      <a:cubicBezTo>
                        <a:pt x="383547" y="159652"/>
                        <a:pt x="386903" y="160132"/>
                        <a:pt x="390259" y="160132"/>
                      </a:cubicBezTo>
                      <a:cubicBezTo>
                        <a:pt x="397930" y="160610"/>
                        <a:pt x="406080" y="160610"/>
                        <a:pt x="413750" y="161090"/>
                      </a:cubicBezTo>
                      <a:cubicBezTo>
                        <a:pt x="416148" y="161090"/>
                        <a:pt x="418545" y="161090"/>
                        <a:pt x="420942" y="161570"/>
                      </a:cubicBezTo>
                      <a:cubicBezTo>
                        <a:pt x="431010" y="162049"/>
                        <a:pt x="441558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8" y="162529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7" y="163007"/>
                      </a:cubicBezTo>
                      <a:cubicBezTo>
                        <a:pt x="496693" y="163007"/>
                        <a:pt x="500048" y="163007"/>
                        <a:pt x="503884" y="163007"/>
                      </a:cubicBezTo>
                      <a:lnTo>
                        <a:pt x="503884" y="62806"/>
                      </a:lnTo>
                      <a:cubicBezTo>
                        <a:pt x="499090" y="63286"/>
                        <a:pt x="494775" y="63286"/>
                        <a:pt x="490460" y="63286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415810E-E29F-432F-8CCE-2143B06B0BF8}"/>
                    </a:ext>
                  </a:extLst>
                </p:cNvPr>
                <p:cNvSpPr/>
                <p:nvPr/>
              </p:nvSpPr>
              <p:spPr>
                <a:xfrm>
                  <a:off x="12954520" y="11113275"/>
                  <a:ext cx="966097" cy="188772"/>
                </a:xfrm>
                <a:custGeom>
                  <a:avLst/>
                  <a:gdLst>
                    <a:gd name="connsiteX0" fmla="*/ 112446 w 966097"/>
                    <a:gd name="connsiteY0" fmla="*/ 29903 h 188772"/>
                    <a:gd name="connsiteX1" fmla="*/ 792762 w 966097"/>
                    <a:gd name="connsiteY1" fmla="*/ 25587 h 188772"/>
                    <a:gd name="connsiteX2" fmla="*/ 853651 w 966097"/>
                    <a:gd name="connsiteY2" fmla="*/ 158870 h 188772"/>
                    <a:gd name="connsiteX3" fmla="*/ 173334 w 966097"/>
                    <a:gd name="connsiteY3" fmla="*/ 163185 h 188772"/>
                    <a:gd name="connsiteX4" fmla="*/ 112446 w 966097"/>
                    <a:gd name="connsiteY4" fmla="*/ 29903 h 188772"/>
                    <a:gd name="connsiteX5" fmla="*/ 709821 w 966097"/>
                    <a:gd name="connsiteY5" fmla="*/ 128665 h 188772"/>
                    <a:gd name="connsiteX6" fmla="*/ 697835 w 966097"/>
                    <a:gd name="connsiteY6" fmla="*/ 84558 h 188772"/>
                    <a:gd name="connsiteX7" fmla="*/ 347849 w 966097"/>
                    <a:gd name="connsiteY7" fmla="*/ 83119 h 188772"/>
                    <a:gd name="connsiteX8" fmla="*/ 350724 w 966097"/>
                    <a:gd name="connsiteY8" fmla="*/ 65860 h 188772"/>
                    <a:gd name="connsiteX9" fmla="*/ 413051 w 966097"/>
                    <a:gd name="connsiteY9" fmla="*/ 58669 h 188772"/>
                    <a:gd name="connsiteX10" fmla="*/ 420722 w 966097"/>
                    <a:gd name="connsiteY10" fmla="*/ 59627 h 188772"/>
                    <a:gd name="connsiteX11" fmla="*/ 453324 w 966097"/>
                    <a:gd name="connsiteY11" fmla="*/ 65380 h 188772"/>
                    <a:gd name="connsiteX12" fmla="*/ 492637 w 966097"/>
                    <a:gd name="connsiteY12" fmla="*/ 57710 h 188772"/>
                    <a:gd name="connsiteX13" fmla="*/ 407298 w 966097"/>
                    <a:gd name="connsiteY13" fmla="*/ 40450 h 188772"/>
                    <a:gd name="connsiteX14" fmla="*/ 313808 w 966097"/>
                    <a:gd name="connsiteY14" fmla="*/ 54353 h 188772"/>
                    <a:gd name="connsiteX15" fmla="*/ 260112 w 966097"/>
                    <a:gd name="connsiteY15" fmla="*/ 44286 h 188772"/>
                    <a:gd name="connsiteX16" fmla="*/ 226072 w 966097"/>
                    <a:gd name="connsiteY16" fmla="*/ 50997 h 188772"/>
                    <a:gd name="connsiteX17" fmla="*/ 279768 w 966097"/>
                    <a:gd name="connsiteY17" fmla="*/ 61066 h 188772"/>
                    <a:gd name="connsiteX18" fmla="*/ 278809 w 966097"/>
                    <a:gd name="connsiteY18" fmla="*/ 103256 h 188772"/>
                    <a:gd name="connsiteX19" fmla="*/ 636467 w 966097"/>
                    <a:gd name="connsiteY19" fmla="*/ 106132 h 188772"/>
                    <a:gd name="connsiteX20" fmla="*/ 633112 w 966097"/>
                    <a:gd name="connsiteY20" fmla="*/ 123392 h 188772"/>
                    <a:gd name="connsiteX21" fmla="*/ 559278 w 966097"/>
                    <a:gd name="connsiteY21" fmla="*/ 133460 h 188772"/>
                    <a:gd name="connsiteX22" fmla="*/ 532909 w 966097"/>
                    <a:gd name="connsiteY22" fmla="*/ 130104 h 188772"/>
                    <a:gd name="connsiteX23" fmla="*/ 505582 w 966097"/>
                    <a:gd name="connsiteY23" fmla="*/ 125789 h 188772"/>
                    <a:gd name="connsiteX24" fmla="*/ 466747 w 966097"/>
                    <a:gd name="connsiteY24" fmla="*/ 133460 h 188772"/>
                    <a:gd name="connsiteX25" fmla="*/ 554484 w 966097"/>
                    <a:gd name="connsiteY25" fmla="*/ 151678 h 188772"/>
                    <a:gd name="connsiteX26" fmla="*/ 675781 w 966097"/>
                    <a:gd name="connsiteY26" fmla="*/ 135857 h 188772"/>
                    <a:gd name="connsiteX27" fmla="*/ 719888 w 966097"/>
                    <a:gd name="connsiteY27" fmla="*/ 144008 h 188772"/>
                    <a:gd name="connsiteX28" fmla="*/ 754407 w 966097"/>
                    <a:gd name="connsiteY28" fmla="*/ 136817 h 188772"/>
                    <a:gd name="connsiteX29" fmla="*/ 709821 w 966097"/>
                    <a:gd name="connsiteY29" fmla="*/ 128665 h 188772"/>
                    <a:gd name="connsiteX30" fmla="*/ 709821 w 966097"/>
                    <a:gd name="connsiteY30" fmla="*/ 128665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2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2" y="25587"/>
                      </a:cubicBezTo>
                      <a:cubicBezTo>
                        <a:pt x="997481" y="61066"/>
                        <a:pt x="1024809" y="120995"/>
                        <a:pt x="853651" y="158870"/>
                      </a:cubicBezTo>
                      <a:cubicBezTo>
                        <a:pt x="682492" y="196746"/>
                        <a:pt x="378052" y="199143"/>
                        <a:pt x="173334" y="163185"/>
                      </a:cubicBezTo>
                      <a:cubicBezTo>
                        <a:pt x="-31384" y="127707"/>
                        <a:pt x="-58711" y="67777"/>
                        <a:pt x="112446" y="29903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3"/>
                        <a:pt x="697835" y="84558"/>
                      </a:cubicBezTo>
                      <a:cubicBezTo>
                        <a:pt x="563114" y="61066"/>
                        <a:pt x="419764" y="96065"/>
                        <a:pt x="347849" y="83119"/>
                      </a:cubicBezTo>
                      <a:cubicBezTo>
                        <a:pt x="321958" y="78805"/>
                        <a:pt x="324836" y="71613"/>
                        <a:pt x="350724" y="65860"/>
                      </a:cubicBezTo>
                      <a:cubicBezTo>
                        <a:pt x="373258" y="60586"/>
                        <a:pt x="391956" y="58669"/>
                        <a:pt x="413051" y="58669"/>
                      </a:cubicBezTo>
                      <a:cubicBezTo>
                        <a:pt x="416407" y="59147"/>
                        <a:pt x="419764" y="59627"/>
                        <a:pt x="420722" y="59627"/>
                      </a:cubicBezTo>
                      <a:lnTo>
                        <a:pt x="453324" y="65380"/>
                      </a:lnTo>
                      <a:lnTo>
                        <a:pt x="492637" y="57710"/>
                      </a:lnTo>
                      <a:lnTo>
                        <a:pt x="407298" y="40450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6"/>
                      </a:lnTo>
                      <a:lnTo>
                        <a:pt x="226072" y="50997"/>
                      </a:lnTo>
                      <a:lnTo>
                        <a:pt x="279768" y="61066"/>
                      </a:lnTo>
                      <a:cubicBezTo>
                        <a:pt x="220319" y="74969"/>
                        <a:pt x="211210" y="91270"/>
                        <a:pt x="278809" y="103256"/>
                      </a:cubicBezTo>
                      <a:cubicBezTo>
                        <a:pt x="419764" y="127707"/>
                        <a:pt x="556881" y="92229"/>
                        <a:pt x="636467" y="106132"/>
                      </a:cubicBezTo>
                      <a:cubicBezTo>
                        <a:pt x="666192" y="111406"/>
                        <a:pt x="657083" y="118118"/>
                        <a:pt x="633112" y="123392"/>
                      </a:cubicBezTo>
                      <a:cubicBezTo>
                        <a:pt x="595716" y="131542"/>
                        <a:pt x="564073" y="133460"/>
                        <a:pt x="559278" y="133460"/>
                      </a:cubicBezTo>
                      <a:cubicBezTo>
                        <a:pt x="546814" y="132022"/>
                        <a:pt x="534828" y="130584"/>
                        <a:pt x="532909" y="130104"/>
                      </a:cubicBezTo>
                      <a:cubicBezTo>
                        <a:pt x="526198" y="129145"/>
                        <a:pt x="507020" y="125789"/>
                        <a:pt x="505582" y="125789"/>
                      </a:cubicBezTo>
                      <a:lnTo>
                        <a:pt x="466747" y="133460"/>
                      </a:lnTo>
                      <a:lnTo>
                        <a:pt x="554484" y="151678"/>
                      </a:lnTo>
                      <a:cubicBezTo>
                        <a:pt x="557361" y="151678"/>
                        <a:pt x="614413" y="147843"/>
                        <a:pt x="675781" y="135857"/>
                      </a:cubicBezTo>
                      <a:lnTo>
                        <a:pt x="719888" y="144008"/>
                      </a:lnTo>
                      <a:lnTo>
                        <a:pt x="754407" y="136817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7DF70C96-0C5F-45C0-BB42-54FDCEE040DC}"/>
                    </a:ext>
                  </a:extLst>
                </p:cNvPr>
                <p:cNvSpPr/>
                <p:nvPr/>
              </p:nvSpPr>
              <p:spPr>
                <a:xfrm>
                  <a:off x="12884293" y="11099244"/>
                  <a:ext cx="1106071" cy="216355"/>
                </a:xfrm>
                <a:custGeom>
                  <a:avLst/>
                  <a:gdLst>
                    <a:gd name="connsiteX0" fmla="*/ 128497 w 1106071"/>
                    <a:gd name="connsiteY0" fmla="*/ 34345 h 216355"/>
                    <a:gd name="connsiteX1" fmla="*/ 907577 w 1106071"/>
                    <a:gd name="connsiteY1" fmla="*/ 29071 h 216355"/>
                    <a:gd name="connsiteX2" fmla="*/ 977575 w 1106071"/>
                    <a:gd name="connsiteY2" fmla="*/ 182011 h 216355"/>
                    <a:gd name="connsiteX3" fmla="*/ 198495 w 1106071"/>
                    <a:gd name="connsiteY3" fmla="*/ 187284 h 216355"/>
                    <a:gd name="connsiteX4" fmla="*/ 128497 w 1106071"/>
                    <a:gd name="connsiteY4" fmla="*/ 34345 h 216355"/>
                    <a:gd name="connsiteX5" fmla="*/ 923878 w 1106071"/>
                    <a:gd name="connsiteY5" fmla="*/ 172901 h 216355"/>
                    <a:gd name="connsiteX6" fmla="*/ 862989 w 1106071"/>
                    <a:gd name="connsiteY6" fmla="*/ 39618 h 216355"/>
                    <a:gd name="connsiteX7" fmla="*/ 182673 w 1106071"/>
                    <a:gd name="connsiteY7" fmla="*/ 43934 h 216355"/>
                    <a:gd name="connsiteX8" fmla="*/ 243561 w 1106071"/>
                    <a:gd name="connsiteY8" fmla="*/ 177217 h 216355"/>
                    <a:gd name="connsiteX9" fmla="*/ 923878 w 1106071"/>
                    <a:gd name="connsiteY9" fmla="*/ 172901 h 216355"/>
                    <a:gd name="connsiteX10" fmla="*/ 923878 w 1106071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1" h="216355">
                      <a:moveTo>
                        <a:pt x="128497" y="34345"/>
                      </a:moveTo>
                      <a:cubicBezTo>
                        <a:pt x="324586" y="-9284"/>
                        <a:pt x="673134" y="-11681"/>
                        <a:pt x="907577" y="29071"/>
                      </a:cubicBezTo>
                      <a:cubicBezTo>
                        <a:pt x="1142021" y="69823"/>
                        <a:pt x="1173184" y="138382"/>
                        <a:pt x="977575" y="182011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532"/>
                        <a:pt x="-67112" y="77973"/>
                        <a:pt x="128497" y="34345"/>
                      </a:cubicBezTo>
                      <a:close/>
                      <a:moveTo>
                        <a:pt x="923878" y="172901"/>
                      </a:moveTo>
                      <a:cubicBezTo>
                        <a:pt x="1095036" y="135026"/>
                        <a:pt x="1067709" y="75097"/>
                        <a:pt x="862989" y="39618"/>
                      </a:cubicBezTo>
                      <a:cubicBezTo>
                        <a:pt x="658271" y="4141"/>
                        <a:pt x="353831" y="6058"/>
                        <a:pt x="182673" y="43934"/>
                      </a:cubicBezTo>
                      <a:cubicBezTo>
                        <a:pt x="11516" y="81809"/>
                        <a:pt x="38843" y="141738"/>
                        <a:pt x="243561" y="177217"/>
                      </a:cubicBezTo>
                      <a:cubicBezTo>
                        <a:pt x="448279" y="212694"/>
                        <a:pt x="752720" y="210777"/>
                        <a:pt x="923878" y="172901"/>
                      </a:cubicBezTo>
                      <a:lnTo>
                        <a:pt x="923878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491" name="Graphic 6">
                  <a:extLst>
                    <a:ext uri="{FF2B5EF4-FFF2-40B4-BE49-F238E27FC236}">
                      <a16:creationId xmlns:a16="http://schemas.microsoft.com/office/drawing/2014/main" id="{AA44D41C-9641-4E82-8C08-1CC0AF1AB9BD}"/>
                    </a:ext>
                  </a:extLst>
                </p:cNvPr>
                <p:cNvGrpSpPr/>
                <p:nvPr/>
              </p:nvGrpSpPr>
              <p:grpSpPr>
                <a:xfrm>
                  <a:off x="12954321" y="11114422"/>
                  <a:ext cx="964598" cy="162997"/>
                  <a:chOff x="12954321" y="11114422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493" name="Freeform: Shape 492">
                    <a:extLst>
                      <a:ext uri="{FF2B5EF4-FFF2-40B4-BE49-F238E27FC236}">
                        <a16:creationId xmlns:a16="http://schemas.microsoft.com/office/drawing/2014/main" id="{204AC85C-6675-4B4C-B0DD-F485E1906158}"/>
                      </a:ext>
                    </a:extLst>
                  </p:cNvPr>
                  <p:cNvSpPr/>
                  <p:nvPr/>
                </p:nvSpPr>
                <p:spPr>
                  <a:xfrm>
                    <a:off x="13433253" y="11252009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4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1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4" y="5274"/>
                        </a:lnTo>
                        <a:lnTo>
                          <a:pt x="247388" y="7671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7BB1311E-5001-4ABD-94DA-8815EE826A8B}"/>
                      </a:ext>
                    </a:extLst>
                  </p:cNvPr>
                  <p:cNvSpPr/>
                  <p:nvPr/>
                </p:nvSpPr>
                <p:spPr>
                  <a:xfrm>
                    <a:off x="13180592" y="11164273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4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342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9"/>
                        </a:lnTo>
                        <a:cubicBezTo>
                          <a:pt x="46026" y="16301"/>
                          <a:pt x="52259" y="14863"/>
                          <a:pt x="58971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95" name="Freeform: Shape 494">
                    <a:extLst>
                      <a:ext uri="{FF2B5EF4-FFF2-40B4-BE49-F238E27FC236}">
                        <a16:creationId xmlns:a16="http://schemas.microsoft.com/office/drawing/2014/main" id="{4A3437EF-D428-464C-B8A9-3DAB63F95FD2}"/>
                      </a:ext>
                    </a:extLst>
                  </p:cNvPr>
                  <p:cNvSpPr/>
                  <p:nvPr/>
                </p:nvSpPr>
                <p:spPr>
                  <a:xfrm>
                    <a:off x="12954321" y="11114422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3 h 104985"/>
                      <a:gd name="connsiteX1" fmla="*/ 798236 w 964598"/>
                      <a:gd name="connsiteY1" fmla="*/ 34989 h 104985"/>
                      <a:gd name="connsiteX2" fmla="*/ 964599 w 964598"/>
                      <a:gd name="connsiteY2" fmla="*/ 92999 h 104985"/>
                      <a:gd name="connsiteX3" fmla="*/ 792483 w 964598"/>
                      <a:gd name="connsiteY3" fmla="*/ 25400 h 104985"/>
                      <a:gd name="connsiteX4" fmla="*/ 112166 w 964598"/>
                      <a:gd name="connsiteY4" fmla="*/ 29714 h 104985"/>
                      <a:gd name="connsiteX5" fmla="*/ 7170 w 964598"/>
                      <a:gd name="connsiteY5" fmla="*/ 104985 h 104985"/>
                      <a:gd name="connsiteX6" fmla="*/ 117920 w 964598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09"/>
                          <a:pt x="945422" y="71425"/>
                          <a:pt x="964599" y="92999"/>
                        </a:cubicBezTo>
                        <a:cubicBezTo>
                          <a:pt x="955969" y="68069"/>
                          <a:pt x="897958" y="43618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6" y="29714"/>
                        </a:cubicBezTo>
                        <a:cubicBezTo>
                          <a:pt x="17717" y="50809"/>
                          <a:pt x="-16322" y="78616"/>
                          <a:pt x="7170" y="104985"/>
                        </a:cubicBezTo>
                        <a:cubicBezTo>
                          <a:pt x="-1460" y="81494"/>
                          <a:pt x="34498" y="58001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96" name="Freeform: Shape 495">
                    <a:extLst>
                      <a:ext uri="{FF2B5EF4-FFF2-40B4-BE49-F238E27FC236}">
                        <a16:creationId xmlns:a16="http://schemas.microsoft.com/office/drawing/2014/main" id="{F588ED63-1FAB-4D2F-96AC-E23FF6811661}"/>
                      </a:ext>
                    </a:extLst>
                  </p:cNvPr>
                  <p:cNvSpPr/>
                  <p:nvPr/>
                </p:nvSpPr>
                <p:spPr>
                  <a:xfrm>
                    <a:off x="13197857" y="11208380"/>
                    <a:ext cx="417457" cy="29945"/>
                  </a:xfrm>
                  <a:custGeom>
                    <a:avLst/>
                    <a:gdLst>
                      <a:gd name="connsiteX0" fmla="*/ 46979 w 417457"/>
                      <a:gd name="connsiteY0" fmla="*/ 21096 h 29945"/>
                      <a:gd name="connsiteX1" fmla="*/ 404636 w 417457"/>
                      <a:gd name="connsiteY1" fmla="*/ 23972 h 29945"/>
                      <a:gd name="connsiteX2" fmla="*/ 413746 w 417457"/>
                      <a:gd name="connsiteY2" fmla="*/ 25890 h 29945"/>
                      <a:gd name="connsiteX3" fmla="*/ 398883 w 417457"/>
                      <a:gd name="connsiteY3" fmla="*/ 14383 h 29945"/>
                      <a:gd name="connsiteX4" fmla="*/ 41225 w 417457"/>
                      <a:gd name="connsiteY4" fmla="*/ 11507 h 29945"/>
                      <a:gd name="connsiteX5" fmla="*/ 473 w 417457"/>
                      <a:gd name="connsiteY5" fmla="*/ 0 h 29945"/>
                      <a:gd name="connsiteX6" fmla="*/ 46979 w 417457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7" h="29945">
                        <a:moveTo>
                          <a:pt x="46979" y="21096"/>
                        </a:moveTo>
                        <a:cubicBezTo>
                          <a:pt x="187932" y="45546"/>
                          <a:pt x="325051" y="10069"/>
                          <a:pt x="404636" y="23972"/>
                        </a:cubicBezTo>
                        <a:cubicBezTo>
                          <a:pt x="407992" y="24452"/>
                          <a:pt x="411349" y="25410"/>
                          <a:pt x="413746" y="25890"/>
                        </a:cubicBezTo>
                        <a:cubicBezTo>
                          <a:pt x="420938" y="22054"/>
                          <a:pt x="418541" y="17740"/>
                          <a:pt x="398883" y="14383"/>
                        </a:cubicBezTo>
                        <a:cubicBezTo>
                          <a:pt x="319297" y="480"/>
                          <a:pt x="181700" y="35958"/>
                          <a:pt x="41225" y="11507"/>
                        </a:cubicBezTo>
                        <a:cubicBezTo>
                          <a:pt x="21089" y="8151"/>
                          <a:pt x="7665" y="3836"/>
                          <a:pt x="473" y="0"/>
                        </a:cubicBezTo>
                        <a:cubicBezTo>
                          <a:pt x="-2882" y="7192"/>
                          <a:pt x="11501" y="14863"/>
                          <a:pt x="46979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97" name="Freeform: Shape 496">
                    <a:extLst>
                      <a:ext uri="{FF2B5EF4-FFF2-40B4-BE49-F238E27FC236}">
                        <a16:creationId xmlns:a16="http://schemas.microsoft.com/office/drawing/2014/main" id="{05A6C86C-31E9-4652-9337-70A4F9E89190}"/>
                      </a:ext>
                    </a:extLst>
                  </p:cNvPr>
                  <p:cNvSpPr/>
                  <p:nvPr/>
                </p:nvSpPr>
                <p:spPr>
                  <a:xfrm>
                    <a:off x="13669614" y="11224202"/>
                    <a:ext cx="47021" cy="24930"/>
                  </a:xfrm>
                  <a:custGeom>
                    <a:avLst/>
                    <a:gdLst>
                      <a:gd name="connsiteX0" fmla="*/ 40752 w 47021"/>
                      <a:gd name="connsiteY0" fmla="*/ 0 h 24930"/>
                      <a:gd name="connsiteX1" fmla="*/ 0 w 47021"/>
                      <a:gd name="connsiteY1" fmla="*/ 20616 h 24930"/>
                      <a:gd name="connsiteX2" fmla="*/ 23013 w 47021"/>
                      <a:gd name="connsiteY2" fmla="*/ 24930 h 24930"/>
                      <a:gd name="connsiteX3" fmla="*/ 40752 w 47021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1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98" name="Freeform: Shape 497">
                    <a:extLst>
                      <a:ext uri="{FF2B5EF4-FFF2-40B4-BE49-F238E27FC236}">
                        <a16:creationId xmlns:a16="http://schemas.microsoft.com/office/drawing/2014/main" id="{6E556E90-82D3-4F54-8945-2D5D0E93C609}"/>
                      </a:ext>
                    </a:extLst>
                  </p:cNvPr>
                  <p:cNvSpPr/>
                  <p:nvPr/>
                </p:nvSpPr>
                <p:spPr>
                  <a:xfrm>
                    <a:off x="13290008" y="11170505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6 w 168655"/>
                      <a:gd name="connsiteY1" fmla="*/ 4314 h 26848"/>
                      <a:gd name="connsiteX2" fmla="*/ 20990 w 168655"/>
                      <a:gd name="connsiteY2" fmla="*/ 11506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5 h 26848"/>
                      <a:gd name="connsiteX5" fmla="*/ 89070 w 168655"/>
                      <a:gd name="connsiteY5" fmla="*/ 13903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4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6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6" y="22533"/>
                          <a:pt x="9484" y="26849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D674EAC1-D49A-4195-8A7A-4F8363F14158}"/>
                    </a:ext>
                  </a:extLst>
                </p:cNvPr>
                <p:cNvSpPr/>
                <p:nvPr/>
              </p:nvSpPr>
              <p:spPr>
                <a:xfrm>
                  <a:off x="13180592" y="11153725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3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69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5 h 111708"/>
                    <a:gd name="connsiteX12" fmla="*/ 529296 w 529295"/>
                    <a:gd name="connsiteY12" fmla="*/ 96845 h 111708"/>
                    <a:gd name="connsiteX13" fmla="*/ 494775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1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8 h 111708"/>
                    <a:gd name="connsiteX18" fmla="*/ 307796 w 529295"/>
                    <a:gd name="connsiteY18" fmla="*/ 90134 h 111708"/>
                    <a:gd name="connsiteX19" fmla="*/ 334165 w 529295"/>
                    <a:gd name="connsiteY19" fmla="*/ 93490 h 111708"/>
                    <a:gd name="connsiteX20" fmla="*/ 407999 w 529295"/>
                    <a:gd name="connsiteY20" fmla="*/ 83421 h 111708"/>
                    <a:gd name="connsiteX21" fmla="*/ 411354 w 529295"/>
                    <a:gd name="connsiteY21" fmla="*/ 66162 h 111708"/>
                    <a:gd name="connsiteX22" fmla="*/ 53696 w 529295"/>
                    <a:gd name="connsiteY22" fmla="*/ 63285 h 111708"/>
                    <a:gd name="connsiteX23" fmla="*/ 54656 w 529295"/>
                    <a:gd name="connsiteY23" fmla="*/ 21095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5" y="18697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5"/>
                        <a:pt x="121777" y="42669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2"/>
                        <a:pt x="483749" y="88215"/>
                      </a:cubicBezTo>
                      <a:lnTo>
                        <a:pt x="529296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5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5"/>
                        <a:pt x="307796" y="90134"/>
                      </a:cubicBezTo>
                      <a:cubicBezTo>
                        <a:pt x="309715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2"/>
                        <a:pt x="407999" y="83421"/>
                      </a:cubicBezTo>
                      <a:cubicBezTo>
                        <a:pt x="431970" y="78148"/>
                        <a:pt x="440600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3" y="51299"/>
                        <a:pt x="-4794" y="34999"/>
                        <a:pt x="54656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3" name="Graphic 6">
                <a:extLst>
                  <a:ext uri="{FF2B5EF4-FFF2-40B4-BE49-F238E27FC236}">
                    <a16:creationId xmlns:a16="http://schemas.microsoft.com/office/drawing/2014/main" id="{CD5FC424-67DF-44C0-AD80-7444EABC0E78}"/>
                  </a:ext>
                </a:extLst>
              </p:cNvPr>
              <p:cNvGrpSpPr/>
              <p:nvPr/>
            </p:nvGrpSpPr>
            <p:grpSpPr>
              <a:xfrm>
                <a:off x="14190280" y="11974690"/>
                <a:ext cx="1110376" cy="315772"/>
                <a:chOff x="14190280" y="11974690"/>
                <a:chExt cx="1110376" cy="315772"/>
              </a:xfrm>
              <a:solidFill>
                <a:srgbClr val="000000"/>
              </a:solidFill>
            </p:grpSpPr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E6F691EC-FA96-49AF-AFC8-80E62AB3B28A}"/>
                    </a:ext>
                  </a:extLst>
                </p:cNvPr>
                <p:cNvSpPr/>
                <p:nvPr/>
              </p:nvSpPr>
              <p:spPr>
                <a:xfrm>
                  <a:off x="14190280" y="11989379"/>
                  <a:ext cx="1110367" cy="301084"/>
                </a:xfrm>
                <a:custGeom>
                  <a:avLst/>
                  <a:gdLst>
                    <a:gd name="connsiteX0" fmla="*/ 1095506 w 1110367"/>
                    <a:gd name="connsiteY0" fmla="*/ 220540 h 301084"/>
                    <a:gd name="connsiteX1" fmla="*/ 1098382 w 1110367"/>
                    <a:gd name="connsiteY1" fmla="*/ 217662 h 301084"/>
                    <a:gd name="connsiteX2" fmla="*/ 1099821 w 1110367"/>
                    <a:gd name="connsiteY2" fmla="*/ 216224 h 301084"/>
                    <a:gd name="connsiteX3" fmla="*/ 1101739 w 1110367"/>
                    <a:gd name="connsiteY3" fmla="*/ 213827 h 301084"/>
                    <a:gd name="connsiteX4" fmla="*/ 1102698 w 1110367"/>
                    <a:gd name="connsiteY4" fmla="*/ 212389 h 301084"/>
                    <a:gd name="connsiteX5" fmla="*/ 1104136 w 1110367"/>
                    <a:gd name="connsiteY5" fmla="*/ 209992 h 301084"/>
                    <a:gd name="connsiteX6" fmla="*/ 1105095 w 1110367"/>
                    <a:gd name="connsiteY6" fmla="*/ 208554 h 301084"/>
                    <a:gd name="connsiteX7" fmla="*/ 1106053 w 1110367"/>
                    <a:gd name="connsiteY7" fmla="*/ 205677 h 301084"/>
                    <a:gd name="connsiteX8" fmla="*/ 1106533 w 1110367"/>
                    <a:gd name="connsiteY8" fmla="*/ 204238 h 301084"/>
                    <a:gd name="connsiteX9" fmla="*/ 1107012 w 1110367"/>
                    <a:gd name="connsiteY9" fmla="*/ 199924 h 301084"/>
                    <a:gd name="connsiteX10" fmla="*/ 1110368 w 1110367"/>
                    <a:gd name="connsiteY10" fmla="*/ 101640 h 301084"/>
                    <a:gd name="connsiteX11" fmla="*/ 1109889 w 1110367"/>
                    <a:gd name="connsiteY11" fmla="*/ 105954 h 301084"/>
                    <a:gd name="connsiteX12" fmla="*/ 1109409 w 1110367"/>
                    <a:gd name="connsiteY12" fmla="*/ 107393 h 301084"/>
                    <a:gd name="connsiteX13" fmla="*/ 1108451 w 1110367"/>
                    <a:gd name="connsiteY13" fmla="*/ 110270 h 301084"/>
                    <a:gd name="connsiteX14" fmla="*/ 1107492 w 1110367"/>
                    <a:gd name="connsiteY14" fmla="*/ 111708 h 301084"/>
                    <a:gd name="connsiteX15" fmla="*/ 1106053 w 1110367"/>
                    <a:gd name="connsiteY15" fmla="*/ 114105 h 301084"/>
                    <a:gd name="connsiteX16" fmla="*/ 1105095 w 1110367"/>
                    <a:gd name="connsiteY16" fmla="*/ 115543 h 301084"/>
                    <a:gd name="connsiteX17" fmla="*/ 1103176 w 1110367"/>
                    <a:gd name="connsiteY17" fmla="*/ 117940 h 301084"/>
                    <a:gd name="connsiteX18" fmla="*/ 1101739 w 1110367"/>
                    <a:gd name="connsiteY18" fmla="*/ 119379 h 301084"/>
                    <a:gd name="connsiteX19" fmla="*/ 1098862 w 1110367"/>
                    <a:gd name="connsiteY19" fmla="*/ 122256 h 301084"/>
                    <a:gd name="connsiteX20" fmla="*/ 1097423 w 1110367"/>
                    <a:gd name="connsiteY20" fmla="*/ 123694 h 301084"/>
                    <a:gd name="connsiteX21" fmla="*/ 1093109 w 1110367"/>
                    <a:gd name="connsiteY21" fmla="*/ 127050 h 301084"/>
                    <a:gd name="connsiteX22" fmla="*/ 1092150 w 1110367"/>
                    <a:gd name="connsiteY22" fmla="*/ 128009 h 301084"/>
                    <a:gd name="connsiteX23" fmla="*/ 1085917 w 1110367"/>
                    <a:gd name="connsiteY23" fmla="*/ 132323 h 301084"/>
                    <a:gd name="connsiteX24" fmla="*/ 1084479 w 1110367"/>
                    <a:gd name="connsiteY24" fmla="*/ 133283 h 301084"/>
                    <a:gd name="connsiteX25" fmla="*/ 1079205 w 1110367"/>
                    <a:gd name="connsiteY25" fmla="*/ 136159 h 301084"/>
                    <a:gd name="connsiteX26" fmla="*/ 1076808 w 1110367"/>
                    <a:gd name="connsiteY26" fmla="*/ 137597 h 301084"/>
                    <a:gd name="connsiteX27" fmla="*/ 1071534 w 1110367"/>
                    <a:gd name="connsiteY27" fmla="*/ 140474 h 301084"/>
                    <a:gd name="connsiteX28" fmla="*/ 1068657 w 1110367"/>
                    <a:gd name="connsiteY28" fmla="*/ 141912 h 301084"/>
                    <a:gd name="connsiteX29" fmla="*/ 1061466 w 1110367"/>
                    <a:gd name="connsiteY29" fmla="*/ 144789 h 301084"/>
                    <a:gd name="connsiteX30" fmla="*/ 1060027 w 1110367"/>
                    <a:gd name="connsiteY30" fmla="*/ 145269 h 301084"/>
                    <a:gd name="connsiteX31" fmla="*/ 1058110 w 1110367"/>
                    <a:gd name="connsiteY31" fmla="*/ 146227 h 301084"/>
                    <a:gd name="connsiteX32" fmla="*/ 1047563 w 1110367"/>
                    <a:gd name="connsiteY32" fmla="*/ 150063 h 301084"/>
                    <a:gd name="connsiteX33" fmla="*/ 1043247 w 1110367"/>
                    <a:gd name="connsiteY33" fmla="*/ 151500 h 301084"/>
                    <a:gd name="connsiteX34" fmla="*/ 1038933 w 1110367"/>
                    <a:gd name="connsiteY34" fmla="*/ 152939 h 301084"/>
                    <a:gd name="connsiteX35" fmla="*/ 1040371 w 1110367"/>
                    <a:gd name="connsiteY35" fmla="*/ 100201 h 301084"/>
                    <a:gd name="connsiteX36" fmla="*/ 1040371 w 1110367"/>
                    <a:gd name="connsiteY36" fmla="*/ 100201 h 301084"/>
                    <a:gd name="connsiteX37" fmla="*/ 1040371 w 1110367"/>
                    <a:gd name="connsiteY37" fmla="*/ 100201 h 301084"/>
                    <a:gd name="connsiteX38" fmla="*/ 1040371 w 1110367"/>
                    <a:gd name="connsiteY38" fmla="*/ 100201 h 301084"/>
                    <a:gd name="connsiteX39" fmla="*/ 1040371 w 1110367"/>
                    <a:gd name="connsiteY39" fmla="*/ 100201 h 301084"/>
                    <a:gd name="connsiteX40" fmla="*/ 1039891 w 1110367"/>
                    <a:gd name="connsiteY40" fmla="*/ 95407 h 301084"/>
                    <a:gd name="connsiteX41" fmla="*/ 1039413 w 1110367"/>
                    <a:gd name="connsiteY41" fmla="*/ 93968 h 301084"/>
                    <a:gd name="connsiteX42" fmla="*/ 1037974 w 1110367"/>
                    <a:gd name="connsiteY42" fmla="*/ 90613 h 301084"/>
                    <a:gd name="connsiteX43" fmla="*/ 1037015 w 1110367"/>
                    <a:gd name="connsiteY43" fmla="*/ 89174 h 301084"/>
                    <a:gd name="connsiteX44" fmla="*/ 1034618 w 1110367"/>
                    <a:gd name="connsiteY44" fmla="*/ 85339 h 301084"/>
                    <a:gd name="connsiteX45" fmla="*/ 1034138 w 1110367"/>
                    <a:gd name="connsiteY45" fmla="*/ 84380 h 301084"/>
                    <a:gd name="connsiteX46" fmla="*/ 1029824 w 1110367"/>
                    <a:gd name="connsiteY46" fmla="*/ 79585 h 301084"/>
                    <a:gd name="connsiteX47" fmla="*/ 1028385 w 1110367"/>
                    <a:gd name="connsiteY47" fmla="*/ 78148 h 301084"/>
                    <a:gd name="connsiteX48" fmla="*/ 1024070 w 1110367"/>
                    <a:gd name="connsiteY48" fmla="*/ 74791 h 301084"/>
                    <a:gd name="connsiteX49" fmla="*/ 1022153 w 1110367"/>
                    <a:gd name="connsiteY49" fmla="*/ 73354 h 301084"/>
                    <a:gd name="connsiteX50" fmla="*/ 1016878 w 1110367"/>
                    <a:gd name="connsiteY50" fmla="*/ 69997 h 301084"/>
                    <a:gd name="connsiteX51" fmla="*/ 1014961 w 1110367"/>
                    <a:gd name="connsiteY51" fmla="*/ 69038 h 301084"/>
                    <a:gd name="connsiteX52" fmla="*/ 1014481 w 1110367"/>
                    <a:gd name="connsiteY52" fmla="*/ 68559 h 301084"/>
                    <a:gd name="connsiteX53" fmla="*/ 1012564 w 1110367"/>
                    <a:gd name="connsiteY53" fmla="*/ 67599 h 301084"/>
                    <a:gd name="connsiteX54" fmla="*/ 1004892 w 1110367"/>
                    <a:gd name="connsiteY54" fmla="*/ 63285 h 301084"/>
                    <a:gd name="connsiteX55" fmla="*/ 1001058 w 1110367"/>
                    <a:gd name="connsiteY55" fmla="*/ 61368 h 301084"/>
                    <a:gd name="connsiteX56" fmla="*/ 992428 w 1110367"/>
                    <a:gd name="connsiteY56" fmla="*/ 57532 h 301084"/>
                    <a:gd name="connsiteX57" fmla="*/ 989551 w 1110367"/>
                    <a:gd name="connsiteY57" fmla="*/ 56573 h 301084"/>
                    <a:gd name="connsiteX58" fmla="*/ 987634 w 1110367"/>
                    <a:gd name="connsiteY58" fmla="*/ 55614 h 301084"/>
                    <a:gd name="connsiteX59" fmla="*/ 981401 w 1110367"/>
                    <a:gd name="connsiteY59" fmla="*/ 53216 h 301084"/>
                    <a:gd name="connsiteX60" fmla="*/ 975168 w 1110367"/>
                    <a:gd name="connsiteY60" fmla="*/ 50819 h 301084"/>
                    <a:gd name="connsiteX61" fmla="*/ 967976 w 1110367"/>
                    <a:gd name="connsiteY61" fmla="*/ 48422 h 301084"/>
                    <a:gd name="connsiteX62" fmla="*/ 963182 w 1110367"/>
                    <a:gd name="connsiteY62" fmla="*/ 46985 h 301084"/>
                    <a:gd name="connsiteX63" fmla="*/ 960306 w 1110367"/>
                    <a:gd name="connsiteY63" fmla="*/ 46025 h 301084"/>
                    <a:gd name="connsiteX64" fmla="*/ 954552 w 1110367"/>
                    <a:gd name="connsiteY64" fmla="*/ 44108 h 301084"/>
                    <a:gd name="connsiteX65" fmla="*/ 945923 w 1110367"/>
                    <a:gd name="connsiteY65" fmla="*/ 41711 h 301084"/>
                    <a:gd name="connsiteX66" fmla="*/ 939210 w 1110367"/>
                    <a:gd name="connsiteY66" fmla="*/ 39793 h 301084"/>
                    <a:gd name="connsiteX67" fmla="*/ 934896 w 1110367"/>
                    <a:gd name="connsiteY67" fmla="*/ 38833 h 301084"/>
                    <a:gd name="connsiteX68" fmla="*/ 929143 w 1110367"/>
                    <a:gd name="connsiteY68" fmla="*/ 37396 h 301084"/>
                    <a:gd name="connsiteX69" fmla="*/ 922910 w 1110367"/>
                    <a:gd name="connsiteY69" fmla="*/ 35958 h 301084"/>
                    <a:gd name="connsiteX70" fmla="*/ 911403 w 1110367"/>
                    <a:gd name="connsiteY70" fmla="*/ 33080 h 301084"/>
                    <a:gd name="connsiteX71" fmla="*/ 905650 w 1110367"/>
                    <a:gd name="connsiteY71" fmla="*/ 31642 h 301084"/>
                    <a:gd name="connsiteX72" fmla="*/ 904211 w 1110367"/>
                    <a:gd name="connsiteY72" fmla="*/ 31163 h 301084"/>
                    <a:gd name="connsiteX73" fmla="*/ 887431 w 1110367"/>
                    <a:gd name="connsiteY73" fmla="*/ 27807 h 301084"/>
                    <a:gd name="connsiteX74" fmla="*/ 885994 w 1110367"/>
                    <a:gd name="connsiteY74" fmla="*/ 27327 h 301084"/>
                    <a:gd name="connsiteX75" fmla="*/ 870172 w 1110367"/>
                    <a:gd name="connsiteY75" fmla="*/ 24450 h 301084"/>
                    <a:gd name="connsiteX76" fmla="*/ 866337 w 1110367"/>
                    <a:gd name="connsiteY76" fmla="*/ 23972 h 301084"/>
                    <a:gd name="connsiteX77" fmla="*/ 849076 w 1110367"/>
                    <a:gd name="connsiteY77" fmla="*/ 21095 h 301084"/>
                    <a:gd name="connsiteX78" fmla="*/ 843324 w 1110367"/>
                    <a:gd name="connsiteY78" fmla="*/ 20136 h 301084"/>
                    <a:gd name="connsiteX79" fmla="*/ 832776 w 1110367"/>
                    <a:gd name="connsiteY79" fmla="*/ 18697 h 301084"/>
                    <a:gd name="connsiteX80" fmla="*/ 831338 w 1110367"/>
                    <a:gd name="connsiteY80" fmla="*/ 18697 h 301084"/>
                    <a:gd name="connsiteX81" fmla="*/ 813599 w 1110367"/>
                    <a:gd name="connsiteY81" fmla="*/ 16300 h 301084"/>
                    <a:gd name="connsiteX82" fmla="*/ 811202 w 1110367"/>
                    <a:gd name="connsiteY82" fmla="*/ 15822 h 301084"/>
                    <a:gd name="connsiteX83" fmla="*/ 790586 w 1110367"/>
                    <a:gd name="connsiteY83" fmla="*/ 13424 h 301084"/>
                    <a:gd name="connsiteX84" fmla="*/ 789627 w 1110367"/>
                    <a:gd name="connsiteY84" fmla="*/ 13424 h 301084"/>
                    <a:gd name="connsiteX85" fmla="*/ 785791 w 1110367"/>
                    <a:gd name="connsiteY85" fmla="*/ 12944 h 301084"/>
                    <a:gd name="connsiteX86" fmla="*/ 767573 w 1110367"/>
                    <a:gd name="connsiteY86" fmla="*/ 11027 h 301084"/>
                    <a:gd name="connsiteX87" fmla="*/ 759903 w 1110367"/>
                    <a:gd name="connsiteY87" fmla="*/ 10067 h 301084"/>
                    <a:gd name="connsiteX88" fmla="*/ 743601 w 1110367"/>
                    <a:gd name="connsiteY88" fmla="*/ 8630 h 301084"/>
                    <a:gd name="connsiteX89" fmla="*/ 738807 w 1110367"/>
                    <a:gd name="connsiteY89" fmla="*/ 8150 h 301084"/>
                    <a:gd name="connsiteX90" fmla="*/ 736410 w 1110367"/>
                    <a:gd name="connsiteY90" fmla="*/ 8150 h 301084"/>
                    <a:gd name="connsiteX91" fmla="*/ 706206 w 1110367"/>
                    <a:gd name="connsiteY91" fmla="*/ 5753 h 301084"/>
                    <a:gd name="connsiteX92" fmla="*/ 700452 w 1110367"/>
                    <a:gd name="connsiteY92" fmla="*/ 5273 h 301084"/>
                    <a:gd name="connsiteX93" fmla="*/ 668810 w 1110367"/>
                    <a:gd name="connsiteY93" fmla="*/ 3356 h 301084"/>
                    <a:gd name="connsiteX94" fmla="*/ 668330 w 1110367"/>
                    <a:gd name="connsiteY94" fmla="*/ 3356 h 301084"/>
                    <a:gd name="connsiteX95" fmla="*/ 665454 w 1110367"/>
                    <a:gd name="connsiteY95" fmla="*/ 3356 h 301084"/>
                    <a:gd name="connsiteX96" fmla="*/ 642441 w 1110367"/>
                    <a:gd name="connsiteY96" fmla="*/ 2397 h 301084"/>
                    <a:gd name="connsiteX97" fmla="*/ 634770 w 1110367"/>
                    <a:gd name="connsiteY97" fmla="*/ 1917 h 301084"/>
                    <a:gd name="connsiteX98" fmla="*/ 612717 w 1110367"/>
                    <a:gd name="connsiteY98" fmla="*/ 959 h 301084"/>
                    <a:gd name="connsiteX99" fmla="*/ 607922 w 1110367"/>
                    <a:gd name="connsiteY99" fmla="*/ 959 h 301084"/>
                    <a:gd name="connsiteX100" fmla="*/ 581553 w 1110367"/>
                    <a:gd name="connsiteY100" fmla="*/ 479 h 301084"/>
                    <a:gd name="connsiteX101" fmla="*/ 574841 w 1110367"/>
                    <a:gd name="connsiteY101" fmla="*/ 479 h 301084"/>
                    <a:gd name="connsiteX102" fmla="*/ 554225 w 1110367"/>
                    <a:gd name="connsiteY102" fmla="*/ 0 h 301084"/>
                    <a:gd name="connsiteX103" fmla="*/ 547033 w 1110367"/>
                    <a:gd name="connsiteY103" fmla="*/ 0 h 301084"/>
                    <a:gd name="connsiteX104" fmla="*/ 542719 w 1110367"/>
                    <a:gd name="connsiteY104" fmla="*/ 0 h 301084"/>
                    <a:gd name="connsiteX105" fmla="*/ 542719 w 1110367"/>
                    <a:gd name="connsiteY105" fmla="*/ 0 h 301084"/>
                    <a:gd name="connsiteX106" fmla="*/ 542719 w 1110367"/>
                    <a:gd name="connsiteY106" fmla="*/ 0 h 301084"/>
                    <a:gd name="connsiteX107" fmla="*/ 542719 w 1110367"/>
                    <a:gd name="connsiteY107" fmla="*/ 0 h 301084"/>
                    <a:gd name="connsiteX108" fmla="*/ 526419 w 1110367"/>
                    <a:gd name="connsiteY108" fmla="*/ 0 h 301084"/>
                    <a:gd name="connsiteX109" fmla="*/ 519227 w 1110367"/>
                    <a:gd name="connsiteY109" fmla="*/ 0 h 301084"/>
                    <a:gd name="connsiteX110" fmla="*/ 491898 w 1110367"/>
                    <a:gd name="connsiteY110" fmla="*/ 479 h 301084"/>
                    <a:gd name="connsiteX111" fmla="*/ 485667 w 1110367"/>
                    <a:gd name="connsiteY111" fmla="*/ 479 h 301084"/>
                    <a:gd name="connsiteX112" fmla="*/ 464571 w 1110367"/>
                    <a:gd name="connsiteY112" fmla="*/ 959 h 301084"/>
                    <a:gd name="connsiteX113" fmla="*/ 454982 w 1110367"/>
                    <a:gd name="connsiteY113" fmla="*/ 1439 h 301084"/>
                    <a:gd name="connsiteX114" fmla="*/ 437243 w 1110367"/>
                    <a:gd name="connsiteY114" fmla="*/ 1917 h 301084"/>
                    <a:gd name="connsiteX115" fmla="*/ 432449 w 1110367"/>
                    <a:gd name="connsiteY115" fmla="*/ 1917 h 301084"/>
                    <a:gd name="connsiteX116" fmla="*/ 428135 w 1110367"/>
                    <a:gd name="connsiteY116" fmla="*/ 1917 h 301084"/>
                    <a:gd name="connsiteX117" fmla="*/ 398889 w 1110367"/>
                    <a:gd name="connsiteY117" fmla="*/ 3356 h 301084"/>
                    <a:gd name="connsiteX118" fmla="*/ 396012 w 1110367"/>
                    <a:gd name="connsiteY118" fmla="*/ 3356 h 301084"/>
                    <a:gd name="connsiteX119" fmla="*/ 365328 w 1110367"/>
                    <a:gd name="connsiteY119" fmla="*/ 5273 h 301084"/>
                    <a:gd name="connsiteX120" fmla="*/ 361972 w 1110367"/>
                    <a:gd name="connsiteY120" fmla="*/ 5273 h 301084"/>
                    <a:gd name="connsiteX121" fmla="*/ 356220 w 1110367"/>
                    <a:gd name="connsiteY121" fmla="*/ 5753 h 301084"/>
                    <a:gd name="connsiteX122" fmla="*/ 341837 w 1110367"/>
                    <a:gd name="connsiteY122" fmla="*/ 6712 h 301084"/>
                    <a:gd name="connsiteX123" fmla="*/ 331768 w 1110367"/>
                    <a:gd name="connsiteY123" fmla="*/ 7670 h 301084"/>
                    <a:gd name="connsiteX124" fmla="*/ 317865 w 1110367"/>
                    <a:gd name="connsiteY124" fmla="*/ 9109 h 301084"/>
                    <a:gd name="connsiteX125" fmla="*/ 311632 w 1110367"/>
                    <a:gd name="connsiteY125" fmla="*/ 9589 h 301084"/>
                    <a:gd name="connsiteX126" fmla="*/ 307796 w 1110367"/>
                    <a:gd name="connsiteY126" fmla="*/ 10067 h 301084"/>
                    <a:gd name="connsiteX127" fmla="*/ 297728 w 1110367"/>
                    <a:gd name="connsiteY127" fmla="*/ 11027 h 301084"/>
                    <a:gd name="connsiteX128" fmla="*/ 286702 w 1110367"/>
                    <a:gd name="connsiteY128" fmla="*/ 12465 h 301084"/>
                    <a:gd name="connsiteX129" fmla="*/ 276633 w 1110367"/>
                    <a:gd name="connsiteY129" fmla="*/ 13903 h 301084"/>
                    <a:gd name="connsiteX130" fmla="*/ 269921 w 1110367"/>
                    <a:gd name="connsiteY130" fmla="*/ 14862 h 301084"/>
                    <a:gd name="connsiteX131" fmla="*/ 265606 w 1110367"/>
                    <a:gd name="connsiteY131" fmla="*/ 15342 h 301084"/>
                    <a:gd name="connsiteX132" fmla="*/ 257456 w 1110367"/>
                    <a:gd name="connsiteY132" fmla="*/ 16300 h 301084"/>
                    <a:gd name="connsiteX133" fmla="*/ 245950 w 1110367"/>
                    <a:gd name="connsiteY133" fmla="*/ 17739 h 301084"/>
                    <a:gd name="connsiteX134" fmla="*/ 238278 w 1110367"/>
                    <a:gd name="connsiteY134" fmla="*/ 19177 h 301084"/>
                    <a:gd name="connsiteX135" fmla="*/ 233964 w 1110367"/>
                    <a:gd name="connsiteY135" fmla="*/ 19656 h 301084"/>
                    <a:gd name="connsiteX136" fmla="*/ 227251 w 1110367"/>
                    <a:gd name="connsiteY136" fmla="*/ 20616 h 301084"/>
                    <a:gd name="connsiteX137" fmla="*/ 220540 w 1110367"/>
                    <a:gd name="connsiteY137" fmla="*/ 22053 h 301084"/>
                    <a:gd name="connsiteX138" fmla="*/ 209032 w 1110367"/>
                    <a:gd name="connsiteY138" fmla="*/ 24450 h 301084"/>
                    <a:gd name="connsiteX139" fmla="*/ 203279 w 1110367"/>
                    <a:gd name="connsiteY139" fmla="*/ 25410 h 301084"/>
                    <a:gd name="connsiteX140" fmla="*/ 201841 w 1110367"/>
                    <a:gd name="connsiteY140" fmla="*/ 25889 h 301084"/>
                    <a:gd name="connsiteX141" fmla="*/ 186499 w 1110367"/>
                    <a:gd name="connsiteY141" fmla="*/ 29245 h 301084"/>
                    <a:gd name="connsiteX142" fmla="*/ 172116 w 1110367"/>
                    <a:gd name="connsiteY142" fmla="*/ 32602 h 301084"/>
                    <a:gd name="connsiteX143" fmla="*/ 171638 w 1110367"/>
                    <a:gd name="connsiteY143" fmla="*/ 32602 h 301084"/>
                    <a:gd name="connsiteX144" fmla="*/ 168281 w 1110367"/>
                    <a:gd name="connsiteY144" fmla="*/ 33560 h 301084"/>
                    <a:gd name="connsiteX145" fmla="*/ 158692 w 1110367"/>
                    <a:gd name="connsiteY145" fmla="*/ 35958 h 301084"/>
                    <a:gd name="connsiteX146" fmla="*/ 153898 w 1110367"/>
                    <a:gd name="connsiteY146" fmla="*/ 37396 h 301084"/>
                    <a:gd name="connsiteX147" fmla="*/ 146227 w 1110367"/>
                    <a:gd name="connsiteY147" fmla="*/ 39793 h 301084"/>
                    <a:gd name="connsiteX148" fmla="*/ 144309 w 1110367"/>
                    <a:gd name="connsiteY148" fmla="*/ 40272 h 301084"/>
                    <a:gd name="connsiteX149" fmla="*/ 141912 w 1110367"/>
                    <a:gd name="connsiteY149" fmla="*/ 41231 h 301084"/>
                    <a:gd name="connsiteX150" fmla="*/ 133283 w 1110367"/>
                    <a:gd name="connsiteY150" fmla="*/ 44108 h 301084"/>
                    <a:gd name="connsiteX151" fmla="*/ 129447 w 1110367"/>
                    <a:gd name="connsiteY151" fmla="*/ 45546 h 301084"/>
                    <a:gd name="connsiteX152" fmla="*/ 120337 w 1110367"/>
                    <a:gd name="connsiteY152" fmla="*/ 48902 h 301084"/>
                    <a:gd name="connsiteX153" fmla="*/ 118900 w 1110367"/>
                    <a:gd name="connsiteY153" fmla="*/ 49382 h 301084"/>
                    <a:gd name="connsiteX154" fmla="*/ 118420 w 1110367"/>
                    <a:gd name="connsiteY154" fmla="*/ 49382 h 301084"/>
                    <a:gd name="connsiteX155" fmla="*/ 116981 w 1110367"/>
                    <a:gd name="connsiteY155" fmla="*/ 49861 h 301084"/>
                    <a:gd name="connsiteX156" fmla="*/ 110748 w 1110367"/>
                    <a:gd name="connsiteY156" fmla="*/ 52738 h 301084"/>
                    <a:gd name="connsiteX157" fmla="*/ 108351 w 1110367"/>
                    <a:gd name="connsiteY157" fmla="*/ 53696 h 301084"/>
                    <a:gd name="connsiteX158" fmla="*/ 103557 w 1110367"/>
                    <a:gd name="connsiteY158" fmla="*/ 56094 h 301084"/>
                    <a:gd name="connsiteX159" fmla="*/ 101640 w 1110367"/>
                    <a:gd name="connsiteY159" fmla="*/ 57052 h 301084"/>
                    <a:gd name="connsiteX160" fmla="*/ 96845 w 1110367"/>
                    <a:gd name="connsiteY160" fmla="*/ 59929 h 301084"/>
                    <a:gd name="connsiteX161" fmla="*/ 95407 w 1110367"/>
                    <a:gd name="connsiteY161" fmla="*/ 60888 h 301084"/>
                    <a:gd name="connsiteX162" fmla="*/ 94928 w 1110367"/>
                    <a:gd name="connsiteY162" fmla="*/ 60888 h 301084"/>
                    <a:gd name="connsiteX163" fmla="*/ 90134 w 1110367"/>
                    <a:gd name="connsiteY163" fmla="*/ 64244 h 301084"/>
                    <a:gd name="connsiteX164" fmla="*/ 89174 w 1110367"/>
                    <a:gd name="connsiteY164" fmla="*/ 65202 h 301084"/>
                    <a:gd name="connsiteX165" fmla="*/ 85339 w 1110367"/>
                    <a:gd name="connsiteY165" fmla="*/ 68079 h 301084"/>
                    <a:gd name="connsiteX166" fmla="*/ 83901 w 1110367"/>
                    <a:gd name="connsiteY166" fmla="*/ 69518 h 301084"/>
                    <a:gd name="connsiteX167" fmla="*/ 81504 w 1110367"/>
                    <a:gd name="connsiteY167" fmla="*/ 71915 h 301084"/>
                    <a:gd name="connsiteX168" fmla="*/ 80065 w 1110367"/>
                    <a:gd name="connsiteY168" fmla="*/ 73354 h 301084"/>
                    <a:gd name="connsiteX169" fmla="*/ 78148 w 1110367"/>
                    <a:gd name="connsiteY169" fmla="*/ 75751 h 301084"/>
                    <a:gd name="connsiteX170" fmla="*/ 77188 w 1110367"/>
                    <a:gd name="connsiteY170" fmla="*/ 77188 h 301084"/>
                    <a:gd name="connsiteX171" fmla="*/ 75751 w 1110367"/>
                    <a:gd name="connsiteY171" fmla="*/ 79585 h 301084"/>
                    <a:gd name="connsiteX172" fmla="*/ 75271 w 1110367"/>
                    <a:gd name="connsiteY172" fmla="*/ 81024 h 301084"/>
                    <a:gd name="connsiteX173" fmla="*/ 74312 w 1110367"/>
                    <a:gd name="connsiteY173" fmla="*/ 83421 h 301084"/>
                    <a:gd name="connsiteX174" fmla="*/ 73832 w 1110367"/>
                    <a:gd name="connsiteY174" fmla="*/ 84380 h 301084"/>
                    <a:gd name="connsiteX175" fmla="*/ 73354 w 1110367"/>
                    <a:gd name="connsiteY175" fmla="*/ 88215 h 301084"/>
                    <a:gd name="connsiteX176" fmla="*/ 73354 w 1110367"/>
                    <a:gd name="connsiteY176" fmla="*/ 88215 h 301084"/>
                    <a:gd name="connsiteX177" fmla="*/ 72394 w 1110367"/>
                    <a:gd name="connsiteY177" fmla="*/ 112667 h 301084"/>
                    <a:gd name="connsiteX178" fmla="*/ 71435 w 1110367"/>
                    <a:gd name="connsiteY178" fmla="*/ 140953 h 301084"/>
                    <a:gd name="connsiteX179" fmla="*/ 70477 w 1110367"/>
                    <a:gd name="connsiteY179" fmla="*/ 140474 h 301084"/>
                    <a:gd name="connsiteX180" fmla="*/ 63285 w 1110367"/>
                    <a:gd name="connsiteY180" fmla="*/ 137597 h 301084"/>
                    <a:gd name="connsiteX181" fmla="*/ 52258 w 1110367"/>
                    <a:gd name="connsiteY181" fmla="*/ 133283 h 301084"/>
                    <a:gd name="connsiteX182" fmla="*/ 51779 w 1110367"/>
                    <a:gd name="connsiteY182" fmla="*/ 132803 h 301084"/>
                    <a:gd name="connsiteX183" fmla="*/ 41711 w 1110367"/>
                    <a:gd name="connsiteY183" fmla="*/ 128009 h 301084"/>
                    <a:gd name="connsiteX184" fmla="*/ 39793 w 1110367"/>
                    <a:gd name="connsiteY184" fmla="*/ 127050 h 301084"/>
                    <a:gd name="connsiteX185" fmla="*/ 31163 w 1110367"/>
                    <a:gd name="connsiteY185" fmla="*/ 122256 h 301084"/>
                    <a:gd name="connsiteX186" fmla="*/ 29245 w 1110367"/>
                    <a:gd name="connsiteY186" fmla="*/ 120817 h 301084"/>
                    <a:gd name="connsiteX187" fmla="*/ 23492 w 1110367"/>
                    <a:gd name="connsiteY187" fmla="*/ 116981 h 301084"/>
                    <a:gd name="connsiteX188" fmla="*/ 21095 w 1110367"/>
                    <a:gd name="connsiteY188" fmla="*/ 115064 h 301084"/>
                    <a:gd name="connsiteX189" fmla="*/ 16300 w 1110367"/>
                    <a:gd name="connsiteY189" fmla="*/ 111228 h 301084"/>
                    <a:gd name="connsiteX190" fmla="*/ 14862 w 1110367"/>
                    <a:gd name="connsiteY190" fmla="*/ 109790 h 301084"/>
                    <a:gd name="connsiteX191" fmla="*/ 10067 w 1110367"/>
                    <a:gd name="connsiteY191" fmla="*/ 104517 h 301084"/>
                    <a:gd name="connsiteX192" fmla="*/ 9589 w 1110367"/>
                    <a:gd name="connsiteY192" fmla="*/ 103557 h 301084"/>
                    <a:gd name="connsiteX193" fmla="*/ 6712 w 1110367"/>
                    <a:gd name="connsiteY193" fmla="*/ 99243 h 301084"/>
                    <a:gd name="connsiteX194" fmla="*/ 5753 w 1110367"/>
                    <a:gd name="connsiteY194" fmla="*/ 97325 h 301084"/>
                    <a:gd name="connsiteX195" fmla="*/ 4314 w 1110367"/>
                    <a:gd name="connsiteY195" fmla="*/ 93490 h 301084"/>
                    <a:gd name="connsiteX196" fmla="*/ 3836 w 1110367"/>
                    <a:gd name="connsiteY196" fmla="*/ 92051 h 301084"/>
                    <a:gd name="connsiteX197" fmla="*/ 3356 w 1110367"/>
                    <a:gd name="connsiteY197" fmla="*/ 86777 h 301084"/>
                    <a:gd name="connsiteX198" fmla="*/ 0 w 1110367"/>
                    <a:gd name="connsiteY198" fmla="*/ 185061 h 301084"/>
                    <a:gd name="connsiteX199" fmla="*/ 479 w 1110367"/>
                    <a:gd name="connsiteY199" fmla="*/ 190335 h 301084"/>
                    <a:gd name="connsiteX200" fmla="*/ 959 w 1110367"/>
                    <a:gd name="connsiteY200" fmla="*/ 191774 h 301084"/>
                    <a:gd name="connsiteX201" fmla="*/ 2397 w 1110367"/>
                    <a:gd name="connsiteY201" fmla="*/ 195609 h 301084"/>
                    <a:gd name="connsiteX202" fmla="*/ 3356 w 1110367"/>
                    <a:gd name="connsiteY202" fmla="*/ 197526 h 301084"/>
                    <a:gd name="connsiteX203" fmla="*/ 6233 w 1110367"/>
                    <a:gd name="connsiteY203" fmla="*/ 201841 h 301084"/>
                    <a:gd name="connsiteX204" fmla="*/ 6712 w 1110367"/>
                    <a:gd name="connsiteY204" fmla="*/ 202801 h 301084"/>
                    <a:gd name="connsiteX205" fmla="*/ 11506 w 1110367"/>
                    <a:gd name="connsiteY205" fmla="*/ 208074 h 301084"/>
                    <a:gd name="connsiteX206" fmla="*/ 12944 w 1110367"/>
                    <a:gd name="connsiteY206" fmla="*/ 209512 h 301084"/>
                    <a:gd name="connsiteX207" fmla="*/ 17739 w 1110367"/>
                    <a:gd name="connsiteY207" fmla="*/ 213348 h 301084"/>
                    <a:gd name="connsiteX208" fmla="*/ 20136 w 1110367"/>
                    <a:gd name="connsiteY208" fmla="*/ 215265 h 301084"/>
                    <a:gd name="connsiteX209" fmla="*/ 25889 w 1110367"/>
                    <a:gd name="connsiteY209" fmla="*/ 219101 h 301084"/>
                    <a:gd name="connsiteX210" fmla="*/ 27807 w 1110367"/>
                    <a:gd name="connsiteY210" fmla="*/ 220540 h 301084"/>
                    <a:gd name="connsiteX211" fmla="*/ 28766 w 1110367"/>
                    <a:gd name="connsiteY211" fmla="*/ 221018 h 301084"/>
                    <a:gd name="connsiteX212" fmla="*/ 36916 w 1110367"/>
                    <a:gd name="connsiteY212" fmla="*/ 225334 h 301084"/>
                    <a:gd name="connsiteX213" fmla="*/ 38833 w 1110367"/>
                    <a:gd name="connsiteY213" fmla="*/ 226292 h 301084"/>
                    <a:gd name="connsiteX214" fmla="*/ 48902 w 1110367"/>
                    <a:gd name="connsiteY214" fmla="*/ 231087 h 301084"/>
                    <a:gd name="connsiteX215" fmla="*/ 49382 w 1110367"/>
                    <a:gd name="connsiteY215" fmla="*/ 231567 h 301084"/>
                    <a:gd name="connsiteX216" fmla="*/ 57532 w 1110367"/>
                    <a:gd name="connsiteY216" fmla="*/ 234923 h 301084"/>
                    <a:gd name="connsiteX217" fmla="*/ 59929 w 1110367"/>
                    <a:gd name="connsiteY217" fmla="*/ 235881 h 301084"/>
                    <a:gd name="connsiteX218" fmla="*/ 67121 w 1110367"/>
                    <a:gd name="connsiteY218" fmla="*/ 238758 h 301084"/>
                    <a:gd name="connsiteX219" fmla="*/ 74312 w 1110367"/>
                    <a:gd name="connsiteY219" fmla="*/ 241634 h 301084"/>
                    <a:gd name="connsiteX220" fmla="*/ 82462 w 1110367"/>
                    <a:gd name="connsiteY220" fmla="*/ 244511 h 301084"/>
                    <a:gd name="connsiteX221" fmla="*/ 87737 w 1110367"/>
                    <a:gd name="connsiteY221" fmla="*/ 246428 h 301084"/>
                    <a:gd name="connsiteX222" fmla="*/ 90613 w 1110367"/>
                    <a:gd name="connsiteY222" fmla="*/ 247387 h 301084"/>
                    <a:gd name="connsiteX223" fmla="*/ 97325 w 1110367"/>
                    <a:gd name="connsiteY223" fmla="*/ 249306 h 301084"/>
                    <a:gd name="connsiteX224" fmla="*/ 107393 w 1110367"/>
                    <a:gd name="connsiteY224" fmla="*/ 252181 h 301084"/>
                    <a:gd name="connsiteX225" fmla="*/ 115064 w 1110367"/>
                    <a:gd name="connsiteY225" fmla="*/ 254100 h 301084"/>
                    <a:gd name="connsiteX226" fmla="*/ 119858 w 1110367"/>
                    <a:gd name="connsiteY226" fmla="*/ 255538 h 301084"/>
                    <a:gd name="connsiteX227" fmla="*/ 126091 w 1110367"/>
                    <a:gd name="connsiteY227" fmla="*/ 256976 h 301084"/>
                    <a:gd name="connsiteX228" fmla="*/ 133283 w 1110367"/>
                    <a:gd name="connsiteY228" fmla="*/ 258894 h 301084"/>
                    <a:gd name="connsiteX229" fmla="*/ 146706 w 1110367"/>
                    <a:gd name="connsiteY229" fmla="*/ 261770 h 301084"/>
                    <a:gd name="connsiteX230" fmla="*/ 152939 w 1110367"/>
                    <a:gd name="connsiteY230" fmla="*/ 263209 h 301084"/>
                    <a:gd name="connsiteX231" fmla="*/ 154857 w 1110367"/>
                    <a:gd name="connsiteY231" fmla="*/ 263689 h 301084"/>
                    <a:gd name="connsiteX232" fmla="*/ 174035 w 1110367"/>
                    <a:gd name="connsiteY232" fmla="*/ 267524 h 301084"/>
                    <a:gd name="connsiteX233" fmla="*/ 175472 w 1110367"/>
                    <a:gd name="connsiteY233" fmla="*/ 268003 h 301084"/>
                    <a:gd name="connsiteX234" fmla="*/ 193691 w 1110367"/>
                    <a:gd name="connsiteY234" fmla="*/ 271359 h 301084"/>
                    <a:gd name="connsiteX235" fmla="*/ 198006 w 1110367"/>
                    <a:gd name="connsiteY235" fmla="*/ 272319 h 301084"/>
                    <a:gd name="connsiteX236" fmla="*/ 219101 w 1110367"/>
                    <a:gd name="connsiteY236" fmla="*/ 275674 h 301084"/>
                    <a:gd name="connsiteX237" fmla="*/ 225813 w 1110367"/>
                    <a:gd name="connsiteY237" fmla="*/ 276633 h 301084"/>
                    <a:gd name="connsiteX238" fmla="*/ 236840 w 1110367"/>
                    <a:gd name="connsiteY238" fmla="*/ 278072 h 301084"/>
                    <a:gd name="connsiteX239" fmla="*/ 240196 w 1110367"/>
                    <a:gd name="connsiteY239" fmla="*/ 278550 h 301084"/>
                    <a:gd name="connsiteX240" fmla="*/ 253141 w 1110367"/>
                    <a:gd name="connsiteY240" fmla="*/ 280469 h 301084"/>
                    <a:gd name="connsiteX241" fmla="*/ 264167 w 1110367"/>
                    <a:gd name="connsiteY241" fmla="*/ 281907 h 301084"/>
                    <a:gd name="connsiteX242" fmla="*/ 277592 w 1110367"/>
                    <a:gd name="connsiteY242" fmla="*/ 283345 h 301084"/>
                    <a:gd name="connsiteX243" fmla="*/ 286222 w 1110367"/>
                    <a:gd name="connsiteY243" fmla="*/ 284304 h 301084"/>
                    <a:gd name="connsiteX244" fmla="*/ 288619 w 1110367"/>
                    <a:gd name="connsiteY244" fmla="*/ 284783 h 301084"/>
                    <a:gd name="connsiteX245" fmla="*/ 312111 w 1110367"/>
                    <a:gd name="connsiteY245" fmla="*/ 287180 h 301084"/>
                    <a:gd name="connsiteX246" fmla="*/ 315468 w 1110367"/>
                    <a:gd name="connsiteY246" fmla="*/ 287660 h 301084"/>
                    <a:gd name="connsiteX247" fmla="*/ 342795 w 1110367"/>
                    <a:gd name="connsiteY247" fmla="*/ 290536 h 301084"/>
                    <a:gd name="connsiteX248" fmla="*/ 344234 w 1110367"/>
                    <a:gd name="connsiteY248" fmla="*/ 290536 h 301084"/>
                    <a:gd name="connsiteX249" fmla="*/ 348068 w 1110367"/>
                    <a:gd name="connsiteY249" fmla="*/ 291016 h 301084"/>
                    <a:gd name="connsiteX250" fmla="*/ 379711 w 1110367"/>
                    <a:gd name="connsiteY250" fmla="*/ 293413 h 301084"/>
                    <a:gd name="connsiteX251" fmla="*/ 386903 w 1110367"/>
                    <a:gd name="connsiteY251" fmla="*/ 293893 h 301084"/>
                    <a:gd name="connsiteX252" fmla="*/ 422380 w 1110367"/>
                    <a:gd name="connsiteY252" fmla="*/ 296290 h 301084"/>
                    <a:gd name="connsiteX253" fmla="*/ 424778 w 1110367"/>
                    <a:gd name="connsiteY253" fmla="*/ 296290 h 301084"/>
                    <a:gd name="connsiteX254" fmla="*/ 431010 w 1110367"/>
                    <a:gd name="connsiteY254" fmla="*/ 296769 h 301084"/>
                    <a:gd name="connsiteX255" fmla="*/ 453065 w 1110367"/>
                    <a:gd name="connsiteY255" fmla="*/ 297728 h 301084"/>
                    <a:gd name="connsiteX256" fmla="*/ 463132 w 1110367"/>
                    <a:gd name="connsiteY256" fmla="*/ 298208 h 301084"/>
                    <a:gd name="connsiteX257" fmla="*/ 486625 w 1110367"/>
                    <a:gd name="connsiteY257" fmla="*/ 299166 h 301084"/>
                    <a:gd name="connsiteX258" fmla="*/ 493817 w 1110367"/>
                    <a:gd name="connsiteY258" fmla="*/ 299646 h 301084"/>
                    <a:gd name="connsiteX259" fmla="*/ 524500 w 1110367"/>
                    <a:gd name="connsiteY259" fmla="*/ 300605 h 301084"/>
                    <a:gd name="connsiteX260" fmla="*/ 531692 w 1110367"/>
                    <a:gd name="connsiteY260" fmla="*/ 300605 h 301084"/>
                    <a:gd name="connsiteX261" fmla="*/ 555663 w 1110367"/>
                    <a:gd name="connsiteY261" fmla="*/ 301085 h 301084"/>
                    <a:gd name="connsiteX262" fmla="*/ 565732 w 1110367"/>
                    <a:gd name="connsiteY262" fmla="*/ 301085 h 301084"/>
                    <a:gd name="connsiteX263" fmla="*/ 587785 w 1110367"/>
                    <a:gd name="connsiteY263" fmla="*/ 301085 h 301084"/>
                    <a:gd name="connsiteX264" fmla="*/ 597374 w 1110367"/>
                    <a:gd name="connsiteY264" fmla="*/ 301085 h 301084"/>
                    <a:gd name="connsiteX265" fmla="*/ 626620 w 1110367"/>
                    <a:gd name="connsiteY265" fmla="*/ 300605 h 301084"/>
                    <a:gd name="connsiteX266" fmla="*/ 628058 w 1110367"/>
                    <a:gd name="connsiteY266" fmla="*/ 300605 h 301084"/>
                    <a:gd name="connsiteX267" fmla="*/ 658742 w 1110367"/>
                    <a:gd name="connsiteY267" fmla="*/ 300125 h 301084"/>
                    <a:gd name="connsiteX268" fmla="*/ 667851 w 1110367"/>
                    <a:gd name="connsiteY268" fmla="*/ 299646 h 301084"/>
                    <a:gd name="connsiteX269" fmla="*/ 689426 w 1110367"/>
                    <a:gd name="connsiteY269" fmla="*/ 298687 h 301084"/>
                    <a:gd name="connsiteX270" fmla="*/ 694699 w 1110367"/>
                    <a:gd name="connsiteY270" fmla="*/ 298687 h 301084"/>
                    <a:gd name="connsiteX271" fmla="*/ 698535 w 1110367"/>
                    <a:gd name="connsiteY271" fmla="*/ 298687 h 301084"/>
                    <a:gd name="connsiteX272" fmla="*/ 734012 w 1110367"/>
                    <a:gd name="connsiteY272" fmla="*/ 296769 h 301084"/>
                    <a:gd name="connsiteX273" fmla="*/ 738807 w 1110367"/>
                    <a:gd name="connsiteY273" fmla="*/ 296290 h 301084"/>
                    <a:gd name="connsiteX274" fmla="*/ 770930 w 1110367"/>
                    <a:gd name="connsiteY274" fmla="*/ 294372 h 301084"/>
                    <a:gd name="connsiteX275" fmla="*/ 775244 w 1110367"/>
                    <a:gd name="connsiteY275" fmla="*/ 293893 h 301084"/>
                    <a:gd name="connsiteX276" fmla="*/ 778121 w 1110367"/>
                    <a:gd name="connsiteY276" fmla="*/ 293893 h 301084"/>
                    <a:gd name="connsiteX277" fmla="*/ 801133 w 1110367"/>
                    <a:gd name="connsiteY277" fmla="*/ 291975 h 301084"/>
                    <a:gd name="connsiteX278" fmla="*/ 805449 w 1110367"/>
                    <a:gd name="connsiteY278" fmla="*/ 291496 h 301084"/>
                    <a:gd name="connsiteX279" fmla="*/ 831818 w 1110367"/>
                    <a:gd name="connsiteY279" fmla="*/ 289099 h 301084"/>
                    <a:gd name="connsiteX280" fmla="*/ 833735 w 1110367"/>
                    <a:gd name="connsiteY280" fmla="*/ 289099 h 301084"/>
                    <a:gd name="connsiteX281" fmla="*/ 841885 w 1110367"/>
                    <a:gd name="connsiteY281" fmla="*/ 288139 h 301084"/>
                    <a:gd name="connsiteX282" fmla="*/ 855309 w 1110367"/>
                    <a:gd name="connsiteY282" fmla="*/ 286702 h 301084"/>
                    <a:gd name="connsiteX283" fmla="*/ 865378 w 1110367"/>
                    <a:gd name="connsiteY283" fmla="*/ 285263 h 301084"/>
                    <a:gd name="connsiteX284" fmla="*/ 878322 w 1110367"/>
                    <a:gd name="connsiteY284" fmla="*/ 283825 h 301084"/>
                    <a:gd name="connsiteX285" fmla="*/ 881199 w 1110367"/>
                    <a:gd name="connsiteY285" fmla="*/ 283345 h 301084"/>
                    <a:gd name="connsiteX286" fmla="*/ 889828 w 1110367"/>
                    <a:gd name="connsiteY286" fmla="*/ 281907 h 301084"/>
                    <a:gd name="connsiteX287" fmla="*/ 899897 w 1110367"/>
                    <a:gd name="connsiteY287" fmla="*/ 280469 h 301084"/>
                    <a:gd name="connsiteX288" fmla="*/ 911403 w 1110367"/>
                    <a:gd name="connsiteY288" fmla="*/ 278550 h 301084"/>
                    <a:gd name="connsiteX289" fmla="*/ 920992 w 1110367"/>
                    <a:gd name="connsiteY289" fmla="*/ 277113 h 301084"/>
                    <a:gd name="connsiteX290" fmla="*/ 922910 w 1110367"/>
                    <a:gd name="connsiteY290" fmla="*/ 276633 h 301084"/>
                    <a:gd name="connsiteX291" fmla="*/ 932499 w 1110367"/>
                    <a:gd name="connsiteY291" fmla="*/ 274716 h 301084"/>
                    <a:gd name="connsiteX292" fmla="*/ 940649 w 1110367"/>
                    <a:gd name="connsiteY292" fmla="*/ 273277 h 301084"/>
                    <a:gd name="connsiteX293" fmla="*/ 953115 w 1110367"/>
                    <a:gd name="connsiteY293" fmla="*/ 270880 h 301084"/>
                    <a:gd name="connsiteX294" fmla="*/ 959826 w 1110367"/>
                    <a:gd name="connsiteY294" fmla="*/ 269442 h 301084"/>
                    <a:gd name="connsiteX295" fmla="*/ 960306 w 1110367"/>
                    <a:gd name="connsiteY295" fmla="*/ 269442 h 301084"/>
                    <a:gd name="connsiteX296" fmla="*/ 977565 w 1110367"/>
                    <a:gd name="connsiteY296" fmla="*/ 265606 h 301084"/>
                    <a:gd name="connsiteX297" fmla="*/ 993866 w 1110367"/>
                    <a:gd name="connsiteY297" fmla="*/ 261770 h 301084"/>
                    <a:gd name="connsiteX298" fmla="*/ 994345 w 1110367"/>
                    <a:gd name="connsiteY298" fmla="*/ 261770 h 301084"/>
                    <a:gd name="connsiteX299" fmla="*/ 998181 w 1110367"/>
                    <a:gd name="connsiteY299" fmla="*/ 260811 h 301084"/>
                    <a:gd name="connsiteX300" fmla="*/ 1009208 w 1110367"/>
                    <a:gd name="connsiteY300" fmla="*/ 257936 h 301084"/>
                    <a:gd name="connsiteX301" fmla="*/ 1014481 w 1110367"/>
                    <a:gd name="connsiteY301" fmla="*/ 256497 h 301084"/>
                    <a:gd name="connsiteX302" fmla="*/ 1023591 w 1110367"/>
                    <a:gd name="connsiteY302" fmla="*/ 254100 h 301084"/>
                    <a:gd name="connsiteX303" fmla="*/ 1025988 w 1110367"/>
                    <a:gd name="connsiteY303" fmla="*/ 253620 h 301084"/>
                    <a:gd name="connsiteX304" fmla="*/ 1028864 w 1110367"/>
                    <a:gd name="connsiteY304" fmla="*/ 252661 h 301084"/>
                    <a:gd name="connsiteX305" fmla="*/ 1038933 w 1110367"/>
                    <a:gd name="connsiteY305" fmla="*/ 249306 h 301084"/>
                    <a:gd name="connsiteX306" fmla="*/ 1043247 w 1110367"/>
                    <a:gd name="connsiteY306" fmla="*/ 247867 h 301084"/>
                    <a:gd name="connsiteX307" fmla="*/ 1053796 w 1110367"/>
                    <a:gd name="connsiteY307" fmla="*/ 244031 h 301084"/>
                    <a:gd name="connsiteX308" fmla="*/ 1055233 w 1110367"/>
                    <a:gd name="connsiteY308" fmla="*/ 243553 h 301084"/>
                    <a:gd name="connsiteX309" fmla="*/ 1055713 w 1110367"/>
                    <a:gd name="connsiteY309" fmla="*/ 243553 h 301084"/>
                    <a:gd name="connsiteX310" fmla="*/ 1057151 w 1110367"/>
                    <a:gd name="connsiteY310" fmla="*/ 243073 h 301084"/>
                    <a:gd name="connsiteX311" fmla="*/ 1064343 w 1110367"/>
                    <a:gd name="connsiteY311" fmla="*/ 240196 h 301084"/>
                    <a:gd name="connsiteX312" fmla="*/ 1067219 w 1110367"/>
                    <a:gd name="connsiteY312" fmla="*/ 238758 h 301084"/>
                    <a:gd name="connsiteX313" fmla="*/ 1072493 w 1110367"/>
                    <a:gd name="connsiteY313" fmla="*/ 235881 h 301084"/>
                    <a:gd name="connsiteX314" fmla="*/ 1074890 w 1110367"/>
                    <a:gd name="connsiteY314" fmla="*/ 234443 h 301084"/>
                    <a:gd name="connsiteX315" fmla="*/ 1080165 w 1110367"/>
                    <a:gd name="connsiteY315" fmla="*/ 231567 h 301084"/>
                    <a:gd name="connsiteX316" fmla="*/ 1081602 w 1110367"/>
                    <a:gd name="connsiteY316" fmla="*/ 230607 h 301084"/>
                    <a:gd name="connsiteX317" fmla="*/ 1082082 w 1110367"/>
                    <a:gd name="connsiteY317" fmla="*/ 230607 h 301084"/>
                    <a:gd name="connsiteX318" fmla="*/ 1087835 w 1110367"/>
                    <a:gd name="connsiteY318" fmla="*/ 226772 h 301084"/>
                    <a:gd name="connsiteX319" fmla="*/ 1088793 w 1110367"/>
                    <a:gd name="connsiteY319" fmla="*/ 225813 h 301084"/>
                    <a:gd name="connsiteX320" fmla="*/ 1093109 w 1110367"/>
                    <a:gd name="connsiteY320" fmla="*/ 222457 h 301084"/>
                    <a:gd name="connsiteX321" fmla="*/ 1095506 w 111036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4">
                      <a:moveTo>
                        <a:pt x="1095506" y="220540"/>
                      </a:moveTo>
                      <a:cubicBezTo>
                        <a:pt x="1096465" y="219581"/>
                        <a:pt x="1097423" y="218621"/>
                        <a:pt x="1098382" y="217662"/>
                      </a:cubicBezTo>
                      <a:cubicBezTo>
                        <a:pt x="1098862" y="217184"/>
                        <a:pt x="1099342" y="216704"/>
                        <a:pt x="1099821" y="216224"/>
                      </a:cubicBezTo>
                      <a:cubicBezTo>
                        <a:pt x="1100779" y="215265"/>
                        <a:pt x="1101259" y="214307"/>
                        <a:pt x="1101739" y="213827"/>
                      </a:cubicBezTo>
                      <a:cubicBezTo>
                        <a:pt x="1102218" y="213348"/>
                        <a:pt x="1102698" y="212868"/>
                        <a:pt x="1102698" y="212389"/>
                      </a:cubicBezTo>
                      <a:cubicBezTo>
                        <a:pt x="1103176" y="211430"/>
                        <a:pt x="1103656" y="210471"/>
                        <a:pt x="1104136" y="209992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5"/>
                        <a:pt x="1106053" y="206635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8"/>
                      </a:cubicBezTo>
                      <a:cubicBezTo>
                        <a:pt x="1107012" y="202801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7"/>
                        <a:pt x="1109889" y="105954"/>
                      </a:cubicBezTo>
                      <a:cubicBezTo>
                        <a:pt x="1109889" y="106434"/>
                        <a:pt x="1109409" y="106914"/>
                        <a:pt x="1109409" y="107393"/>
                      </a:cubicBezTo>
                      <a:cubicBezTo>
                        <a:pt x="1108931" y="108351"/>
                        <a:pt x="1108931" y="109311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8"/>
                      </a:cubicBezTo>
                      <a:cubicBezTo>
                        <a:pt x="1107012" y="112667"/>
                        <a:pt x="1106533" y="113626"/>
                        <a:pt x="1106053" y="114105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3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900"/>
                        <a:pt x="1101739" y="119379"/>
                      </a:cubicBezTo>
                      <a:cubicBezTo>
                        <a:pt x="1100779" y="120337"/>
                        <a:pt x="1099821" y="121297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4"/>
                      </a:cubicBezTo>
                      <a:cubicBezTo>
                        <a:pt x="1095985" y="124653"/>
                        <a:pt x="1094548" y="126091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50" y="128009"/>
                      </a:cubicBezTo>
                      <a:cubicBezTo>
                        <a:pt x="1090232" y="129447"/>
                        <a:pt x="1088315" y="130886"/>
                        <a:pt x="1085917" y="132323"/>
                      </a:cubicBezTo>
                      <a:cubicBezTo>
                        <a:pt x="1085438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7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4"/>
                      </a:cubicBezTo>
                      <a:cubicBezTo>
                        <a:pt x="1070576" y="140953"/>
                        <a:pt x="1069616" y="141433"/>
                        <a:pt x="1068657" y="141912"/>
                      </a:cubicBezTo>
                      <a:cubicBezTo>
                        <a:pt x="1066260" y="142871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9"/>
                        <a:pt x="1060027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3"/>
                        <a:pt x="1047563" y="150063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5"/>
                        <a:pt x="1039891" y="95407"/>
                      </a:cubicBezTo>
                      <a:cubicBezTo>
                        <a:pt x="1039891" y="94928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4"/>
                        <a:pt x="1037494" y="89654"/>
                        <a:pt x="1037015" y="89174"/>
                      </a:cubicBezTo>
                      <a:cubicBezTo>
                        <a:pt x="1036536" y="87737"/>
                        <a:pt x="1035577" y="86777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0" y="82942"/>
                        <a:pt x="1031261" y="81504"/>
                        <a:pt x="1029824" y="79585"/>
                      </a:cubicBezTo>
                      <a:cubicBezTo>
                        <a:pt x="1029344" y="79107"/>
                        <a:pt x="1028864" y="78627"/>
                        <a:pt x="1028385" y="78148"/>
                      </a:cubicBezTo>
                      <a:cubicBezTo>
                        <a:pt x="1026947" y="77188"/>
                        <a:pt x="1025508" y="75751"/>
                        <a:pt x="1024070" y="74791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4" y="72394"/>
                        <a:pt x="1018797" y="70956"/>
                        <a:pt x="1016878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1" y="69038"/>
                        <a:pt x="1014481" y="68559"/>
                        <a:pt x="1014481" y="68559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2"/>
                        <a:pt x="1007290" y="64724"/>
                        <a:pt x="1004892" y="63285"/>
                      </a:cubicBezTo>
                      <a:cubicBezTo>
                        <a:pt x="1003455" y="62805"/>
                        <a:pt x="1002017" y="61846"/>
                        <a:pt x="1001058" y="61368"/>
                      </a:cubicBezTo>
                      <a:cubicBezTo>
                        <a:pt x="998181" y="59929"/>
                        <a:pt x="995304" y="58971"/>
                        <a:pt x="992428" y="57532"/>
                      </a:cubicBezTo>
                      <a:cubicBezTo>
                        <a:pt x="991469" y="57052"/>
                        <a:pt x="990509" y="56573"/>
                        <a:pt x="989551" y="56573"/>
                      </a:cubicBezTo>
                      <a:cubicBezTo>
                        <a:pt x="989072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6"/>
                        <a:pt x="981401" y="53216"/>
                      </a:cubicBezTo>
                      <a:cubicBezTo>
                        <a:pt x="979483" y="52258"/>
                        <a:pt x="977086" y="51779"/>
                        <a:pt x="975168" y="50819"/>
                      </a:cubicBezTo>
                      <a:cubicBezTo>
                        <a:pt x="972771" y="49861"/>
                        <a:pt x="970373" y="49382"/>
                        <a:pt x="967976" y="48422"/>
                      </a:cubicBezTo>
                      <a:cubicBezTo>
                        <a:pt x="966538" y="47943"/>
                        <a:pt x="965100" y="47463"/>
                        <a:pt x="963182" y="46985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1"/>
                        <a:pt x="941607" y="40752"/>
                        <a:pt x="939210" y="39793"/>
                      </a:cubicBezTo>
                      <a:cubicBezTo>
                        <a:pt x="937772" y="39313"/>
                        <a:pt x="936334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3" y="37396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9"/>
                        <a:pt x="915239" y="34039"/>
                        <a:pt x="911403" y="33080"/>
                      </a:cubicBezTo>
                      <a:cubicBezTo>
                        <a:pt x="909486" y="32602"/>
                        <a:pt x="907568" y="32122"/>
                        <a:pt x="905650" y="31642"/>
                      </a:cubicBezTo>
                      <a:cubicBezTo>
                        <a:pt x="905171" y="31642"/>
                        <a:pt x="904691" y="31642"/>
                        <a:pt x="904211" y="31163"/>
                      </a:cubicBezTo>
                      <a:cubicBezTo>
                        <a:pt x="898938" y="30205"/>
                        <a:pt x="893185" y="28766"/>
                        <a:pt x="887431" y="27807"/>
                      </a:cubicBezTo>
                      <a:cubicBezTo>
                        <a:pt x="886952" y="27807"/>
                        <a:pt x="886473" y="27807"/>
                        <a:pt x="885994" y="27327"/>
                      </a:cubicBezTo>
                      <a:cubicBezTo>
                        <a:pt x="880720" y="26369"/>
                        <a:pt x="875445" y="25410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3"/>
                        <a:pt x="849076" y="21095"/>
                      </a:cubicBezTo>
                      <a:cubicBezTo>
                        <a:pt x="847159" y="20616"/>
                        <a:pt x="845242" y="20616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2"/>
                      </a:cubicBezTo>
                      <a:cubicBezTo>
                        <a:pt x="804490" y="14862"/>
                        <a:pt x="797777" y="13903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7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30"/>
                      </a:cubicBezTo>
                      <a:cubicBezTo>
                        <a:pt x="742164" y="8630"/>
                        <a:pt x="740245" y="8150"/>
                        <a:pt x="738807" y="8150"/>
                      </a:cubicBezTo>
                      <a:cubicBezTo>
                        <a:pt x="737848" y="8150"/>
                        <a:pt x="737369" y="8150"/>
                        <a:pt x="736410" y="8150"/>
                      </a:cubicBezTo>
                      <a:cubicBezTo>
                        <a:pt x="726342" y="7192"/>
                        <a:pt x="716274" y="6233"/>
                        <a:pt x="706206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0" y="959"/>
                        <a:pt x="607922" y="959"/>
                      </a:cubicBezTo>
                      <a:cubicBezTo>
                        <a:pt x="599292" y="479"/>
                        <a:pt x="590182" y="479"/>
                        <a:pt x="581553" y="479"/>
                      </a:cubicBezTo>
                      <a:cubicBezTo>
                        <a:pt x="579156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9"/>
                      </a:cubicBezTo>
                      <a:cubicBezTo>
                        <a:pt x="449229" y="1439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2" y="3356"/>
                      </a:cubicBezTo>
                      <a:cubicBezTo>
                        <a:pt x="385464" y="3836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7"/>
                        <a:pt x="297728" y="11027"/>
                      </a:cubicBezTo>
                      <a:cubicBezTo>
                        <a:pt x="293893" y="11506"/>
                        <a:pt x="290536" y="11986"/>
                        <a:pt x="286702" y="12465"/>
                      </a:cubicBezTo>
                      <a:cubicBezTo>
                        <a:pt x="283345" y="12944"/>
                        <a:pt x="279989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4" y="19656"/>
                      </a:cubicBezTo>
                      <a:cubicBezTo>
                        <a:pt x="231567" y="20136"/>
                        <a:pt x="229170" y="20616"/>
                        <a:pt x="227251" y="20616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1" y="25889"/>
                      </a:cubicBezTo>
                      <a:cubicBezTo>
                        <a:pt x="196568" y="26848"/>
                        <a:pt x="191774" y="27807"/>
                        <a:pt x="186499" y="29245"/>
                      </a:cubicBezTo>
                      <a:cubicBezTo>
                        <a:pt x="181705" y="30205"/>
                        <a:pt x="176911" y="31642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8" y="33080"/>
                        <a:pt x="169240" y="33080"/>
                        <a:pt x="168281" y="33560"/>
                      </a:cubicBezTo>
                      <a:cubicBezTo>
                        <a:pt x="164925" y="34519"/>
                        <a:pt x="161569" y="34999"/>
                        <a:pt x="158692" y="35958"/>
                      </a:cubicBezTo>
                      <a:cubicBezTo>
                        <a:pt x="157255" y="36436"/>
                        <a:pt x="155336" y="36916"/>
                        <a:pt x="153898" y="37396"/>
                      </a:cubicBezTo>
                      <a:cubicBezTo>
                        <a:pt x="151022" y="38355"/>
                        <a:pt x="148624" y="38833"/>
                        <a:pt x="146227" y="39793"/>
                      </a:cubicBezTo>
                      <a:cubicBezTo>
                        <a:pt x="145747" y="39793"/>
                        <a:pt x="144789" y="40272"/>
                        <a:pt x="144309" y="40272"/>
                      </a:cubicBezTo>
                      <a:cubicBezTo>
                        <a:pt x="143350" y="40752"/>
                        <a:pt x="142871" y="40752"/>
                        <a:pt x="141912" y="41231"/>
                      </a:cubicBezTo>
                      <a:cubicBezTo>
                        <a:pt x="139036" y="42190"/>
                        <a:pt x="136159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0" y="49382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9"/>
                        <a:pt x="110748" y="52738"/>
                      </a:cubicBezTo>
                      <a:cubicBezTo>
                        <a:pt x="109790" y="53216"/>
                        <a:pt x="109311" y="53696"/>
                        <a:pt x="108351" y="53696"/>
                      </a:cubicBezTo>
                      <a:cubicBezTo>
                        <a:pt x="106914" y="54655"/>
                        <a:pt x="104996" y="55135"/>
                        <a:pt x="103557" y="56094"/>
                      </a:cubicBezTo>
                      <a:cubicBezTo>
                        <a:pt x="103078" y="56573"/>
                        <a:pt x="102120" y="57052"/>
                        <a:pt x="101640" y="57052"/>
                      </a:cubicBezTo>
                      <a:cubicBezTo>
                        <a:pt x="100201" y="58011"/>
                        <a:pt x="98284" y="58971"/>
                        <a:pt x="96845" y="59929"/>
                      </a:cubicBezTo>
                      <a:cubicBezTo>
                        <a:pt x="96365" y="60408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1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7" y="66162"/>
                        <a:pt x="86777" y="67121"/>
                        <a:pt x="85339" y="68079"/>
                      </a:cubicBezTo>
                      <a:cubicBezTo>
                        <a:pt x="84860" y="68559"/>
                        <a:pt x="84380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4" y="72394"/>
                        <a:pt x="80545" y="72874"/>
                        <a:pt x="80065" y="73354"/>
                      </a:cubicBezTo>
                      <a:cubicBezTo>
                        <a:pt x="79585" y="74312"/>
                        <a:pt x="78627" y="74791"/>
                        <a:pt x="78148" y="75751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8"/>
                        <a:pt x="76230" y="78627"/>
                        <a:pt x="75751" y="79585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5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3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7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20"/>
                        <a:pt x="7670" y="100681"/>
                        <a:pt x="6712" y="99243"/>
                      </a:cubicBezTo>
                      <a:cubicBezTo>
                        <a:pt x="6233" y="98763"/>
                        <a:pt x="6233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8"/>
                        <a:pt x="479" y="190335"/>
                      </a:cubicBezTo>
                      <a:cubicBezTo>
                        <a:pt x="479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4"/>
                        <a:pt x="6233" y="201841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1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3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3"/>
                        <a:pt x="82462" y="244511"/>
                      </a:cubicBezTo>
                      <a:cubicBezTo>
                        <a:pt x="84380" y="244990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8"/>
                      </a:cubicBezTo>
                      <a:cubicBezTo>
                        <a:pt x="121776" y="256017"/>
                        <a:pt x="124173" y="256497"/>
                        <a:pt x="126091" y="256976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30"/>
                        <a:pt x="152939" y="263209"/>
                      </a:cubicBezTo>
                      <a:cubicBezTo>
                        <a:pt x="153419" y="263209"/>
                        <a:pt x="153898" y="263689"/>
                        <a:pt x="154857" y="263689"/>
                      </a:cubicBezTo>
                      <a:cubicBezTo>
                        <a:pt x="161089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2" y="268003"/>
                      </a:cubicBezTo>
                      <a:cubicBezTo>
                        <a:pt x="181226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70" y="277113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6" y="280947"/>
                        <a:pt x="260333" y="281427"/>
                        <a:pt x="264167" y="281907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3"/>
                      </a:cubicBezTo>
                      <a:cubicBezTo>
                        <a:pt x="296290" y="285742"/>
                        <a:pt x="303961" y="286702"/>
                        <a:pt x="312111" y="287180"/>
                      </a:cubicBezTo>
                      <a:cubicBezTo>
                        <a:pt x="313070" y="287180"/>
                        <a:pt x="314508" y="287660"/>
                        <a:pt x="315468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4" y="290536"/>
                      </a:cubicBezTo>
                      <a:cubicBezTo>
                        <a:pt x="345671" y="290536"/>
                        <a:pt x="346631" y="290536"/>
                        <a:pt x="348068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0"/>
                        <a:pt x="422380" y="296290"/>
                      </a:cubicBezTo>
                      <a:cubicBezTo>
                        <a:pt x="423340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7"/>
                        <a:pt x="478954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3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5"/>
                        <a:pt x="555663" y="301085"/>
                      </a:cubicBezTo>
                      <a:cubicBezTo>
                        <a:pt x="559019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2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9" y="296769"/>
                        <a:pt x="738807" y="296290"/>
                      </a:cubicBezTo>
                      <a:cubicBezTo>
                        <a:pt x="749834" y="295810"/>
                        <a:pt x="760381" y="294852"/>
                        <a:pt x="770930" y="294372"/>
                      </a:cubicBezTo>
                      <a:cubicBezTo>
                        <a:pt x="772367" y="294372"/>
                        <a:pt x="773806" y="294372"/>
                        <a:pt x="775244" y="293893"/>
                      </a:cubicBezTo>
                      <a:cubicBezTo>
                        <a:pt x="776203" y="293893"/>
                        <a:pt x="777161" y="293893"/>
                        <a:pt x="778121" y="293893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6"/>
                      </a:cubicBezTo>
                      <a:cubicBezTo>
                        <a:pt x="814557" y="290536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2"/>
                      </a:cubicBezTo>
                      <a:cubicBezTo>
                        <a:pt x="858665" y="286222"/>
                        <a:pt x="862022" y="285742"/>
                        <a:pt x="865378" y="285263"/>
                      </a:cubicBezTo>
                      <a:cubicBezTo>
                        <a:pt x="869692" y="284783"/>
                        <a:pt x="874008" y="284304"/>
                        <a:pt x="878322" y="283825"/>
                      </a:cubicBezTo>
                      <a:cubicBezTo>
                        <a:pt x="879281" y="283825"/>
                        <a:pt x="880240" y="283825"/>
                        <a:pt x="881199" y="283345"/>
                      </a:cubicBezTo>
                      <a:cubicBezTo>
                        <a:pt x="884075" y="282866"/>
                        <a:pt x="886952" y="282386"/>
                        <a:pt x="889828" y="281907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10"/>
                        <a:pt x="911403" y="278550"/>
                      </a:cubicBezTo>
                      <a:cubicBezTo>
                        <a:pt x="914760" y="278072"/>
                        <a:pt x="917636" y="277592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6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9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5" y="257456"/>
                        <a:pt x="1013044" y="256976"/>
                        <a:pt x="1014481" y="256497"/>
                      </a:cubicBezTo>
                      <a:cubicBezTo>
                        <a:pt x="1017358" y="255538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6" y="253141"/>
                        <a:pt x="1028864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6" y="244031"/>
                      </a:cubicBezTo>
                      <a:cubicBezTo>
                        <a:pt x="1054274" y="244031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8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5" y="231567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70"/>
                        <a:pt x="1085917" y="228210"/>
                        <a:pt x="1087835" y="226772"/>
                      </a:cubicBezTo>
                      <a:cubicBezTo>
                        <a:pt x="1088315" y="226292"/>
                        <a:pt x="1088793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8" y="221498"/>
                        <a:pt x="1095026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5875EEAA-F412-4527-9E7B-D814629ADF44}"/>
                    </a:ext>
                  </a:extLst>
                </p:cNvPr>
                <p:cNvSpPr/>
                <p:nvPr/>
              </p:nvSpPr>
              <p:spPr>
                <a:xfrm>
                  <a:off x="14273222" y="12118346"/>
                  <a:ext cx="509637" cy="171637"/>
                </a:xfrm>
                <a:custGeom>
                  <a:avLst/>
                  <a:gdLst>
                    <a:gd name="connsiteX0" fmla="*/ 474160 w 509637"/>
                    <a:gd name="connsiteY0" fmla="*/ 65682 h 171637"/>
                    <a:gd name="connsiteX1" fmla="*/ 0 w 509637"/>
                    <a:gd name="connsiteY1" fmla="*/ 0 h 171637"/>
                    <a:gd name="connsiteX2" fmla="*/ 0 w 509637"/>
                    <a:gd name="connsiteY2" fmla="*/ 114585 h 171637"/>
                    <a:gd name="connsiteX3" fmla="*/ 959 w 509637"/>
                    <a:gd name="connsiteY3" fmla="*/ 115064 h 171637"/>
                    <a:gd name="connsiteX4" fmla="*/ 6232 w 509637"/>
                    <a:gd name="connsiteY4" fmla="*/ 116983 h 171637"/>
                    <a:gd name="connsiteX5" fmla="*/ 9109 w 509637"/>
                    <a:gd name="connsiteY5" fmla="*/ 117941 h 171637"/>
                    <a:gd name="connsiteX6" fmla="*/ 15820 w 509637"/>
                    <a:gd name="connsiteY6" fmla="*/ 119858 h 171637"/>
                    <a:gd name="connsiteX7" fmla="*/ 25889 w 509637"/>
                    <a:gd name="connsiteY7" fmla="*/ 122736 h 171637"/>
                    <a:gd name="connsiteX8" fmla="*/ 33560 w 509637"/>
                    <a:gd name="connsiteY8" fmla="*/ 124653 h 171637"/>
                    <a:gd name="connsiteX9" fmla="*/ 38355 w 509637"/>
                    <a:gd name="connsiteY9" fmla="*/ 126091 h 171637"/>
                    <a:gd name="connsiteX10" fmla="*/ 44586 w 509637"/>
                    <a:gd name="connsiteY10" fmla="*/ 127530 h 171637"/>
                    <a:gd name="connsiteX11" fmla="*/ 51778 w 509637"/>
                    <a:gd name="connsiteY11" fmla="*/ 129447 h 171637"/>
                    <a:gd name="connsiteX12" fmla="*/ 65202 w 509637"/>
                    <a:gd name="connsiteY12" fmla="*/ 132324 h 171637"/>
                    <a:gd name="connsiteX13" fmla="*/ 71435 w 509637"/>
                    <a:gd name="connsiteY13" fmla="*/ 133763 h 171637"/>
                    <a:gd name="connsiteX14" fmla="*/ 73352 w 509637"/>
                    <a:gd name="connsiteY14" fmla="*/ 134241 h 171637"/>
                    <a:gd name="connsiteX15" fmla="*/ 92530 w 509637"/>
                    <a:gd name="connsiteY15" fmla="*/ 138077 h 171637"/>
                    <a:gd name="connsiteX16" fmla="*/ 93968 w 509637"/>
                    <a:gd name="connsiteY16" fmla="*/ 138557 h 171637"/>
                    <a:gd name="connsiteX17" fmla="*/ 112187 w 509637"/>
                    <a:gd name="connsiteY17" fmla="*/ 141913 h 171637"/>
                    <a:gd name="connsiteX18" fmla="*/ 116501 w 509637"/>
                    <a:gd name="connsiteY18" fmla="*/ 142871 h 171637"/>
                    <a:gd name="connsiteX19" fmla="*/ 137597 w 509637"/>
                    <a:gd name="connsiteY19" fmla="*/ 146227 h 171637"/>
                    <a:gd name="connsiteX20" fmla="*/ 144309 w 509637"/>
                    <a:gd name="connsiteY20" fmla="*/ 147186 h 171637"/>
                    <a:gd name="connsiteX21" fmla="*/ 155336 w 509637"/>
                    <a:gd name="connsiteY21" fmla="*/ 148624 h 171637"/>
                    <a:gd name="connsiteX22" fmla="*/ 158692 w 509637"/>
                    <a:gd name="connsiteY22" fmla="*/ 149104 h 171637"/>
                    <a:gd name="connsiteX23" fmla="*/ 171636 w 509637"/>
                    <a:gd name="connsiteY23" fmla="*/ 151022 h 171637"/>
                    <a:gd name="connsiteX24" fmla="*/ 182664 w 509637"/>
                    <a:gd name="connsiteY24" fmla="*/ 152460 h 171637"/>
                    <a:gd name="connsiteX25" fmla="*/ 196088 w 509637"/>
                    <a:gd name="connsiteY25" fmla="*/ 153899 h 171637"/>
                    <a:gd name="connsiteX26" fmla="*/ 204718 w 509637"/>
                    <a:gd name="connsiteY26" fmla="*/ 154857 h 171637"/>
                    <a:gd name="connsiteX27" fmla="*/ 207115 w 509637"/>
                    <a:gd name="connsiteY27" fmla="*/ 155337 h 171637"/>
                    <a:gd name="connsiteX28" fmla="*/ 230607 w 509637"/>
                    <a:gd name="connsiteY28" fmla="*/ 157734 h 171637"/>
                    <a:gd name="connsiteX29" fmla="*/ 233963 w 509637"/>
                    <a:gd name="connsiteY29" fmla="*/ 158213 h 171637"/>
                    <a:gd name="connsiteX30" fmla="*/ 261291 w 509637"/>
                    <a:gd name="connsiteY30" fmla="*/ 161090 h 171637"/>
                    <a:gd name="connsiteX31" fmla="*/ 262729 w 509637"/>
                    <a:gd name="connsiteY31" fmla="*/ 161090 h 171637"/>
                    <a:gd name="connsiteX32" fmla="*/ 266564 w 509637"/>
                    <a:gd name="connsiteY32" fmla="*/ 161569 h 171637"/>
                    <a:gd name="connsiteX33" fmla="*/ 298208 w 509637"/>
                    <a:gd name="connsiteY33" fmla="*/ 163966 h 171637"/>
                    <a:gd name="connsiteX34" fmla="*/ 305399 w 509637"/>
                    <a:gd name="connsiteY34" fmla="*/ 164446 h 171637"/>
                    <a:gd name="connsiteX35" fmla="*/ 340877 w 509637"/>
                    <a:gd name="connsiteY35" fmla="*/ 166843 h 171637"/>
                    <a:gd name="connsiteX36" fmla="*/ 343274 w 509637"/>
                    <a:gd name="connsiteY36" fmla="*/ 166843 h 171637"/>
                    <a:gd name="connsiteX37" fmla="*/ 349507 w 509637"/>
                    <a:gd name="connsiteY37" fmla="*/ 167323 h 171637"/>
                    <a:gd name="connsiteX38" fmla="*/ 371561 w 509637"/>
                    <a:gd name="connsiteY38" fmla="*/ 168282 h 171637"/>
                    <a:gd name="connsiteX39" fmla="*/ 381629 w 509637"/>
                    <a:gd name="connsiteY39" fmla="*/ 168760 h 171637"/>
                    <a:gd name="connsiteX40" fmla="*/ 405122 w 509637"/>
                    <a:gd name="connsiteY40" fmla="*/ 169720 h 171637"/>
                    <a:gd name="connsiteX41" fmla="*/ 412313 w 509637"/>
                    <a:gd name="connsiteY41" fmla="*/ 170199 h 171637"/>
                    <a:gd name="connsiteX42" fmla="*/ 442996 w 509637"/>
                    <a:gd name="connsiteY42" fmla="*/ 171158 h 171637"/>
                    <a:gd name="connsiteX43" fmla="*/ 450188 w 509637"/>
                    <a:gd name="connsiteY43" fmla="*/ 171158 h 171637"/>
                    <a:gd name="connsiteX44" fmla="*/ 474160 w 509637"/>
                    <a:gd name="connsiteY44" fmla="*/ 171638 h 171637"/>
                    <a:gd name="connsiteX45" fmla="*/ 484228 w 509637"/>
                    <a:gd name="connsiteY45" fmla="*/ 171638 h 171637"/>
                    <a:gd name="connsiteX46" fmla="*/ 506281 w 509637"/>
                    <a:gd name="connsiteY46" fmla="*/ 171638 h 171637"/>
                    <a:gd name="connsiteX47" fmla="*/ 509637 w 509637"/>
                    <a:gd name="connsiteY47" fmla="*/ 171638 h 171637"/>
                    <a:gd name="connsiteX48" fmla="*/ 509637 w 509637"/>
                    <a:gd name="connsiteY48" fmla="*/ 65203 h 171637"/>
                    <a:gd name="connsiteX49" fmla="*/ 474160 w 509637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7" h="171637">
                      <a:moveTo>
                        <a:pt x="474160" y="65682"/>
                      </a:moveTo>
                      <a:cubicBezTo>
                        <a:pt x="295330" y="65682"/>
                        <a:pt x="130884" y="41232"/>
                        <a:pt x="0" y="0"/>
                      </a:cubicBezTo>
                      <a:lnTo>
                        <a:pt x="0" y="114585"/>
                      </a:lnTo>
                      <a:cubicBezTo>
                        <a:pt x="479" y="114585"/>
                        <a:pt x="959" y="115064"/>
                        <a:pt x="959" y="115064"/>
                      </a:cubicBezTo>
                      <a:cubicBezTo>
                        <a:pt x="2876" y="115544"/>
                        <a:pt x="4314" y="116023"/>
                        <a:pt x="6232" y="116983"/>
                      </a:cubicBezTo>
                      <a:cubicBezTo>
                        <a:pt x="7192" y="117461"/>
                        <a:pt x="8150" y="117461"/>
                        <a:pt x="9109" y="117941"/>
                      </a:cubicBezTo>
                      <a:cubicBezTo>
                        <a:pt x="11506" y="118420"/>
                        <a:pt x="13423" y="119380"/>
                        <a:pt x="15820" y="119858"/>
                      </a:cubicBezTo>
                      <a:cubicBezTo>
                        <a:pt x="19177" y="120817"/>
                        <a:pt x="22533" y="121777"/>
                        <a:pt x="25889" y="122736"/>
                      </a:cubicBezTo>
                      <a:cubicBezTo>
                        <a:pt x="28286" y="123214"/>
                        <a:pt x="30683" y="124174"/>
                        <a:pt x="33560" y="124653"/>
                      </a:cubicBezTo>
                      <a:cubicBezTo>
                        <a:pt x="34998" y="125133"/>
                        <a:pt x="36916" y="125611"/>
                        <a:pt x="38355" y="126091"/>
                      </a:cubicBezTo>
                      <a:cubicBezTo>
                        <a:pt x="40272" y="126571"/>
                        <a:pt x="42669" y="127050"/>
                        <a:pt x="44586" y="127530"/>
                      </a:cubicBezTo>
                      <a:cubicBezTo>
                        <a:pt x="46984" y="128009"/>
                        <a:pt x="49381" y="128488"/>
                        <a:pt x="51778" y="129447"/>
                      </a:cubicBezTo>
                      <a:cubicBezTo>
                        <a:pt x="56094" y="130406"/>
                        <a:pt x="60408" y="131366"/>
                        <a:pt x="65202" y="132324"/>
                      </a:cubicBezTo>
                      <a:cubicBezTo>
                        <a:pt x="67599" y="132803"/>
                        <a:pt x="69518" y="133283"/>
                        <a:pt x="71435" y="133763"/>
                      </a:cubicBezTo>
                      <a:cubicBezTo>
                        <a:pt x="71915" y="133763"/>
                        <a:pt x="72394" y="134241"/>
                        <a:pt x="73352" y="134241"/>
                      </a:cubicBezTo>
                      <a:cubicBezTo>
                        <a:pt x="79585" y="135680"/>
                        <a:pt x="85818" y="136639"/>
                        <a:pt x="92530" y="138077"/>
                      </a:cubicBezTo>
                      <a:cubicBezTo>
                        <a:pt x="93010" y="138077"/>
                        <a:pt x="93490" y="138077"/>
                        <a:pt x="93968" y="138557"/>
                      </a:cubicBezTo>
                      <a:cubicBezTo>
                        <a:pt x="99721" y="139516"/>
                        <a:pt x="105954" y="140954"/>
                        <a:pt x="112187" y="141913"/>
                      </a:cubicBezTo>
                      <a:cubicBezTo>
                        <a:pt x="113626" y="142392"/>
                        <a:pt x="115064" y="142392"/>
                        <a:pt x="116501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7"/>
                        <a:pt x="142392" y="146707"/>
                        <a:pt x="144309" y="147186"/>
                      </a:cubicBezTo>
                      <a:cubicBezTo>
                        <a:pt x="147665" y="147666"/>
                        <a:pt x="151500" y="148146"/>
                        <a:pt x="155336" y="148624"/>
                      </a:cubicBezTo>
                      <a:cubicBezTo>
                        <a:pt x="156295" y="148624"/>
                        <a:pt x="157733" y="149104"/>
                        <a:pt x="158692" y="149104"/>
                      </a:cubicBezTo>
                      <a:cubicBezTo>
                        <a:pt x="163007" y="149583"/>
                        <a:pt x="167322" y="150543"/>
                        <a:pt x="171636" y="151022"/>
                      </a:cubicBezTo>
                      <a:cubicBezTo>
                        <a:pt x="175472" y="151502"/>
                        <a:pt x="178828" y="151980"/>
                        <a:pt x="182664" y="152460"/>
                      </a:cubicBezTo>
                      <a:cubicBezTo>
                        <a:pt x="186979" y="152940"/>
                        <a:pt x="191294" y="153419"/>
                        <a:pt x="196088" y="153899"/>
                      </a:cubicBezTo>
                      <a:cubicBezTo>
                        <a:pt x="198965" y="154377"/>
                        <a:pt x="201841" y="154857"/>
                        <a:pt x="204718" y="154857"/>
                      </a:cubicBezTo>
                      <a:cubicBezTo>
                        <a:pt x="205677" y="154857"/>
                        <a:pt x="206157" y="154857"/>
                        <a:pt x="207115" y="155337"/>
                      </a:cubicBezTo>
                      <a:cubicBezTo>
                        <a:pt x="214785" y="156296"/>
                        <a:pt x="222457" y="157255"/>
                        <a:pt x="230607" y="157734"/>
                      </a:cubicBezTo>
                      <a:cubicBezTo>
                        <a:pt x="231566" y="157734"/>
                        <a:pt x="233004" y="158213"/>
                        <a:pt x="233963" y="158213"/>
                      </a:cubicBezTo>
                      <a:cubicBezTo>
                        <a:pt x="243073" y="159172"/>
                        <a:pt x="252181" y="160132"/>
                        <a:pt x="261291" y="161090"/>
                      </a:cubicBezTo>
                      <a:cubicBezTo>
                        <a:pt x="261770" y="161090"/>
                        <a:pt x="262250" y="161090"/>
                        <a:pt x="262729" y="161090"/>
                      </a:cubicBezTo>
                      <a:cubicBezTo>
                        <a:pt x="264167" y="161090"/>
                        <a:pt x="265126" y="161090"/>
                        <a:pt x="266564" y="161569"/>
                      </a:cubicBezTo>
                      <a:cubicBezTo>
                        <a:pt x="277112" y="162529"/>
                        <a:pt x="287660" y="163487"/>
                        <a:pt x="298208" y="163966"/>
                      </a:cubicBezTo>
                      <a:cubicBezTo>
                        <a:pt x="300605" y="163966"/>
                        <a:pt x="303002" y="164446"/>
                        <a:pt x="305399" y="164446"/>
                      </a:cubicBezTo>
                      <a:cubicBezTo>
                        <a:pt x="316905" y="165405"/>
                        <a:pt x="328891" y="165885"/>
                        <a:pt x="340877" y="166843"/>
                      </a:cubicBezTo>
                      <a:cubicBezTo>
                        <a:pt x="341835" y="166843"/>
                        <a:pt x="342795" y="166843"/>
                        <a:pt x="343274" y="166843"/>
                      </a:cubicBezTo>
                      <a:cubicBezTo>
                        <a:pt x="345192" y="166843"/>
                        <a:pt x="347589" y="166843"/>
                        <a:pt x="349507" y="167323"/>
                      </a:cubicBezTo>
                      <a:cubicBezTo>
                        <a:pt x="356698" y="167802"/>
                        <a:pt x="363890" y="168282"/>
                        <a:pt x="371561" y="168282"/>
                      </a:cubicBezTo>
                      <a:cubicBezTo>
                        <a:pt x="374917" y="168282"/>
                        <a:pt x="378273" y="168760"/>
                        <a:pt x="381629" y="168760"/>
                      </a:cubicBezTo>
                      <a:cubicBezTo>
                        <a:pt x="389300" y="169240"/>
                        <a:pt x="397450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0" y="170679"/>
                        <a:pt x="432928" y="170679"/>
                        <a:pt x="442996" y="171158"/>
                      </a:cubicBezTo>
                      <a:cubicBezTo>
                        <a:pt x="445393" y="171158"/>
                        <a:pt x="447791" y="171158"/>
                        <a:pt x="450188" y="171158"/>
                      </a:cubicBezTo>
                      <a:cubicBezTo>
                        <a:pt x="458338" y="171158"/>
                        <a:pt x="466009" y="171638"/>
                        <a:pt x="474160" y="171638"/>
                      </a:cubicBezTo>
                      <a:cubicBezTo>
                        <a:pt x="477515" y="171638"/>
                        <a:pt x="480871" y="171638"/>
                        <a:pt x="484228" y="171638"/>
                      </a:cubicBezTo>
                      <a:cubicBezTo>
                        <a:pt x="491420" y="171638"/>
                        <a:pt x="499090" y="171638"/>
                        <a:pt x="506281" y="171638"/>
                      </a:cubicBezTo>
                      <a:cubicBezTo>
                        <a:pt x="507240" y="171638"/>
                        <a:pt x="508679" y="171638"/>
                        <a:pt x="509637" y="171638"/>
                      </a:cubicBezTo>
                      <a:lnTo>
                        <a:pt x="509637" y="65203"/>
                      </a:lnTo>
                      <a:cubicBezTo>
                        <a:pt x="498131" y="65203"/>
                        <a:pt x="486145" y="65682"/>
                        <a:pt x="474160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35976551-3049-473F-BEED-891565DB785B}"/>
                    </a:ext>
                  </a:extLst>
                </p:cNvPr>
                <p:cNvSpPr/>
                <p:nvPr/>
              </p:nvSpPr>
              <p:spPr>
                <a:xfrm>
                  <a:off x="14264688" y="11988722"/>
                  <a:ext cx="965742" cy="188771"/>
                </a:xfrm>
                <a:custGeom>
                  <a:avLst/>
                  <a:gdLst>
                    <a:gd name="connsiteX0" fmla="*/ 112091 w 965742"/>
                    <a:gd name="connsiteY0" fmla="*/ 29902 h 188771"/>
                    <a:gd name="connsiteX1" fmla="*/ 792408 w 965742"/>
                    <a:gd name="connsiteY1" fmla="*/ 25587 h 188771"/>
                    <a:gd name="connsiteX2" fmla="*/ 853296 w 965742"/>
                    <a:gd name="connsiteY2" fmla="*/ 158870 h 188771"/>
                    <a:gd name="connsiteX3" fmla="*/ 172979 w 965742"/>
                    <a:gd name="connsiteY3" fmla="*/ 163184 h 188771"/>
                    <a:gd name="connsiteX4" fmla="*/ 112091 w 965742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5742" h="188771">
                      <a:moveTo>
                        <a:pt x="112091" y="29902"/>
                      </a:moveTo>
                      <a:cubicBezTo>
                        <a:pt x="283249" y="-7973"/>
                        <a:pt x="587689" y="-10370"/>
                        <a:pt x="792408" y="25587"/>
                      </a:cubicBezTo>
                      <a:cubicBezTo>
                        <a:pt x="997126" y="61065"/>
                        <a:pt x="1024454" y="120994"/>
                        <a:pt x="853296" y="158870"/>
                      </a:cubicBezTo>
                      <a:cubicBezTo>
                        <a:pt x="682139" y="196745"/>
                        <a:pt x="377698" y="199142"/>
                        <a:pt x="172979" y="163184"/>
                      </a:cubicBezTo>
                      <a:cubicBezTo>
                        <a:pt x="-31259" y="127707"/>
                        <a:pt x="-58587" y="67777"/>
                        <a:pt x="112091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FCE3E7DF-096F-4FB3-A027-28A60B376E22}"/>
                    </a:ext>
                  </a:extLst>
                </p:cNvPr>
                <p:cNvSpPr/>
                <p:nvPr/>
              </p:nvSpPr>
              <p:spPr>
                <a:xfrm>
                  <a:off x="14194388" y="11974690"/>
                  <a:ext cx="1106268" cy="216355"/>
                </a:xfrm>
                <a:custGeom>
                  <a:avLst/>
                  <a:gdLst>
                    <a:gd name="connsiteX0" fmla="*/ 128695 w 1106268"/>
                    <a:gd name="connsiteY0" fmla="*/ 34344 h 216355"/>
                    <a:gd name="connsiteX1" fmla="*/ 907775 w 1106268"/>
                    <a:gd name="connsiteY1" fmla="*/ 29071 h 216355"/>
                    <a:gd name="connsiteX2" fmla="*/ 977773 w 1106268"/>
                    <a:gd name="connsiteY2" fmla="*/ 182010 h 216355"/>
                    <a:gd name="connsiteX3" fmla="*/ 198693 w 1106268"/>
                    <a:gd name="connsiteY3" fmla="*/ 187284 h 216355"/>
                    <a:gd name="connsiteX4" fmla="*/ 128695 w 1106268"/>
                    <a:gd name="connsiteY4" fmla="*/ 34344 h 216355"/>
                    <a:gd name="connsiteX5" fmla="*/ 923596 w 1106268"/>
                    <a:gd name="connsiteY5" fmla="*/ 172901 h 216355"/>
                    <a:gd name="connsiteX6" fmla="*/ 862708 w 1106268"/>
                    <a:gd name="connsiteY6" fmla="*/ 39618 h 216355"/>
                    <a:gd name="connsiteX7" fmla="*/ 182391 w 1106268"/>
                    <a:gd name="connsiteY7" fmla="*/ 43933 h 216355"/>
                    <a:gd name="connsiteX8" fmla="*/ 243279 w 1106268"/>
                    <a:gd name="connsiteY8" fmla="*/ 177216 h 216355"/>
                    <a:gd name="connsiteX9" fmla="*/ 923596 w 1106268"/>
                    <a:gd name="connsiteY9" fmla="*/ 172901 h 216355"/>
                    <a:gd name="connsiteX10" fmla="*/ 923596 w 1106268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8" h="216355">
                      <a:moveTo>
                        <a:pt x="128695" y="34344"/>
                      </a:moveTo>
                      <a:cubicBezTo>
                        <a:pt x="324783" y="-9284"/>
                        <a:pt x="673332" y="-11681"/>
                        <a:pt x="907775" y="29071"/>
                      </a:cubicBezTo>
                      <a:cubicBezTo>
                        <a:pt x="1142217" y="69823"/>
                        <a:pt x="1173381" y="138382"/>
                        <a:pt x="977773" y="182010"/>
                      </a:cubicBezTo>
                      <a:cubicBezTo>
                        <a:pt x="781683" y="225639"/>
                        <a:pt x="433135" y="228036"/>
                        <a:pt x="198693" y="187284"/>
                      </a:cubicBezTo>
                      <a:cubicBezTo>
                        <a:pt x="-35751" y="146532"/>
                        <a:pt x="-67393" y="77973"/>
                        <a:pt x="128695" y="34344"/>
                      </a:cubicBezTo>
                      <a:close/>
                      <a:moveTo>
                        <a:pt x="923596" y="172901"/>
                      </a:moveTo>
                      <a:cubicBezTo>
                        <a:pt x="1094754" y="135025"/>
                        <a:pt x="1067426" y="75096"/>
                        <a:pt x="862708" y="39618"/>
                      </a:cubicBezTo>
                      <a:cubicBezTo>
                        <a:pt x="657989" y="4141"/>
                        <a:pt x="353549" y="6058"/>
                        <a:pt x="182391" y="43933"/>
                      </a:cubicBezTo>
                      <a:cubicBezTo>
                        <a:pt x="11234" y="81809"/>
                        <a:pt x="38561" y="141738"/>
                        <a:pt x="243279" y="177216"/>
                      </a:cubicBezTo>
                      <a:cubicBezTo>
                        <a:pt x="448477" y="213173"/>
                        <a:pt x="752917" y="210776"/>
                        <a:pt x="923596" y="172901"/>
                      </a:cubicBezTo>
                      <a:lnTo>
                        <a:pt x="923596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02482352-285A-4321-BC3E-27E782879710}"/>
                    </a:ext>
                  </a:extLst>
                </p:cNvPr>
                <p:cNvSpPr/>
                <p:nvPr/>
              </p:nvSpPr>
              <p:spPr>
                <a:xfrm>
                  <a:off x="14264133" y="11990347"/>
                  <a:ext cx="964598" cy="104985"/>
                </a:xfrm>
                <a:custGeom>
                  <a:avLst/>
                  <a:gdLst>
                    <a:gd name="connsiteX0" fmla="*/ 117920 w 964598"/>
                    <a:gd name="connsiteY0" fmla="*/ 39303 h 104985"/>
                    <a:gd name="connsiteX1" fmla="*/ 798236 w 964598"/>
                    <a:gd name="connsiteY1" fmla="*/ 34989 h 104985"/>
                    <a:gd name="connsiteX2" fmla="*/ 964599 w 964598"/>
                    <a:gd name="connsiteY2" fmla="*/ 92999 h 104985"/>
                    <a:gd name="connsiteX3" fmla="*/ 792483 w 964598"/>
                    <a:gd name="connsiteY3" fmla="*/ 25400 h 104985"/>
                    <a:gd name="connsiteX4" fmla="*/ 112167 w 964598"/>
                    <a:gd name="connsiteY4" fmla="*/ 29714 h 104985"/>
                    <a:gd name="connsiteX5" fmla="*/ 7170 w 964598"/>
                    <a:gd name="connsiteY5" fmla="*/ 104985 h 104985"/>
                    <a:gd name="connsiteX6" fmla="*/ 117920 w 964598"/>
                    <a:gd name="connsiteY6" fmla="*/ 39303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8" h="104985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9"/>
                      </a:cubicBezTo>
                      <a:cubicBezTo>
                        <a:pt x="889808" y="50810"/>
                        <a:pt x="945422" y="71425"/>
                        <a:pt x="964599" y="92999"/>
                      </a:cubicBezTo>
                      <a:cubicBezTo>
                        <a:pt x="955970" y="68069"/>
                        <a:pt x="897958" y="43619"/>
                        <a:pt x="792483" y="25400"/>
                      </a:cubicBezTo>
                      <a:cubicBezTo>
                        <a:pt x="587765" y="-10079"/>
                        <a:pt x="283324" y="-8160"/>
                        <a:pt x="112167" y="29714"/>
                      </a:cubicBezTo>
                      <a:cubicBezTo>
                        <a:pt x="17717" y="50810"/>
                        <a:pt x="-16322" y="78616"/>
                        <a:pt x="7170" y="104985"/>
                      </a:cubicBezTo>
                      <a:cubicBezTo>
                        <a:pt x="-980" y="81014"/>
                        <a:pt x="34977" y="57522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633B1B9A-0C29-4A2B-80FD-D1473DAE2A89}"/>
                    </a:ext>
                  </a:extLst>
                </p:cNvPr>
                <p:cNvSpPr/>
                <p:nvPr/>
              </p:nvSpPr>
              <p:spPr>
                <a:xfrm>
                  <a:off x="14444858" y="12047101"/>
                  <a:ext cx="603127" cy="94543"/>
                </a:xfrm>
                <a:custGeom>
                  <a:avLst/>
                  <a:gdLst>
                    <a:gd name="connsiteX0" fmla="*/ 310195 w 603127"/>
                    <a:gd name="connsiteY0" fmla="*/ 4124 h 94543"/>
                    <a:gd name="connsiteX1" fmla="*/ 515391 w 603127"/>
                    <a:gd name="connsiteY1" fmla="*/ 17069 h 94543"/>
                    <a:gd name="connsiteX2" fmla="*/ 578198 w 603127"/>
                    <a:gd name="connsiteY2" fmla="*/ 9877 h 94543"/>
                    <a:gd name="connsiteX3" fmla="*/ 603128 w 603127"/>
                    <a:gd name="connsiteY3" fmla="*/ 18507 h 94543"/>
                    <a:gd name="connsiteX4" fmla="*/ 540323 w 603127"/>
                    <a:gd name="connsiteY4" fmla="*/ 25699 h 94543"/>
                    <a:gd name="connsiteX5" fmla="*/ 585869 w 603127"/>
                    <a:gd name="connsiteY5" fmla="*/ 47753 h 94543"/>
                    <a:gd name="connsiteX6" fmla="*/ 479434 w 603127"/>
                    <a:gd name="connsiteY6" fmla="*/ 58781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8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4 h 94543"/>
                    <a:gd name="connsiteX24" fmla="*/ 310195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5" y="4124"/>
                      </a:moveTo>
                      <a:cubicBezTo>
                        <a:pt x="384507" y="-4984"/>
                        <a:pt x="462654" y="1727"/>
                        <a:pt x="515391" y="17069"/>
                      </a:cubicBezTo>
                      <a:lnTo>
                        <a:pt x="578198" y="9877"/>
                      </a:lnTo>
                      <a:lnTo>
                        <a:pt x="603128" y="18507"/>
                      </a:lnTo>
                      <a:lnTo>
                        <a:pt x="540323" y="25699"/>
                      </a:lnTo>
                      <a:cubicBezTo>
                        <a:pt x="558540" y="32890"/>
                        <a:pt x="573403" y="40562"/>
                        <a:pt x="585869" y="47753"/>
                      </a:cubicBezTo>
                      <a:lnTo>
                        <a:pt x="479434" y="58781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8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7" y="20426"/>
                        <a:pt x="389780" y="23782"/>
                      </a:cubicBezTo>
                      <a:cubicBezTo>
                        <a:pt x="310673" y="33849"/>
                        <a:pt x="444915" y="71725"/>
                        <a:pt x="296770" y="89944"/>
                      </a:cubicBezTo>
                      <a:cubicBezTo>
                        <a:pt x="218622" y="99532"/>
                        <a:pt x="135201" y="93300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8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5332" y="60218"/>
                        <a:pt x="155816" y="23302"/>
                        <a:pt x="310195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8241C018-2C8D-42DD-B5CE-14A8B70FDEC1}"/>
                    </a:ext>
                  </a:extLst>
                </p:cNvPr>
                <p:cNvSpPr/>
                <p:nvPr/>
              </p:nvSpPr>
              <p:spPr>
                <a:xfrm>
                  <a:off x="14444858" y="12037033"/>
                  <a:ext cx="603127" cy="94542"/>
                </a:xfrm>
                <a:custGeom>
                  <a:avLst/>
                  <a:gdLst>
                    <a:gd name="connsiteX0" fmla="*/ 310195 w 603127"/>
                    <a:gd name="connsiteY0" fmla="*/ 4125 h 94542"/>
                    <a:gd name="connsiteX1" fmla="*/ 515391 w 603127"/>
                    <a:gd name="connsiteY1" fmla="*/ 17069 h 94542"/>
                    <a:gd name="connsiteX2" fmla="*/ 578198 w 603127"/>
                    <a:gd name="connsiteY2" fmla="*/ 9878 h 94542"/>
                    <a:gd name="connsiteX3" fmla="*/ 603128 w 603127"/>
                    <a:gd name="connsiteY3" fmla="*/ 18508 h 94542"/>
                    <a:gd name="connsiteX4" fmla="*/ 540323 w 603127"/>
                    <a:gd name="connsiteY4" fmla="*/ 25699 h 94542"/>
                    <a:gd name="connsiteX5" fmla="*/ 585869 w 603127"/>
                    <a:gd name="connsiteY5" fmla="*/ 47753 h 94542"/>
                    <a:gd name="connsiteX6" fmla="*/ 479434 w 603127"/>
                    <a:gd name="connsiteY6" fmla="*/ 58780 h 94542"/>
                    <a:gd name="connsiteX7" fmla="*/ 451148 w 603127"/>
                    <a:gd name="connsiteY7" fmla="*/ 48711 h 94542"/>
                    <a:gd name="connsiteX8" fmla="*/ 487105 w 603127"/>
                    <a:gd name="connsiteY8" fmla="*/ 44397 h 94542"/>
                    <a:gd name="connsiteX9" fmla="*/ 493338 w 603127"/>
                    <a:gd name="connsiteY9" fmla="*/ 43438 h 94542"/>
                    <a:gd name="connsiteX10" fmla="*/ 472722 w 603127"/>
                    <a:gd name="connsiteY10" fmla="*/ 29534 h 94542"/>
                    <a:gd name="connsiteX11" fmla="*/ 389780 w 603127"/>
                    <a:gd name="connsiteY11" fmla="*/ 23781 h 94542"/>
                    <a:gd name="connsiteX12" fmla="*/ 296770 w 603127"/>
                    <a:gd name="connsiteY12" fmla="*/ 89943 h 94542"/>
                    <a:gd name="connsiteX13" fmla="*/ 78628 w 603127"/>
                    <a:gd name="connsiteY13" fmla="*/ 78916 h 94542"/>
                    <a:gd name="connsiteX14" fmla="*/ 25410 w 603127"/>
                    <a:gd name="connsiteY14" fmla="*/ 85149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6 h 94542"/>
                    <a:gd name="connsiteX17" fmla="*/ 5274 w 603127"/>
                    <a:gd name="connsiteY17" fmla="*/ 42958 h 94542"/>
                    <a:gd name="connsiteX18" fmla="*/ 116503 w 603127"/>
                    <a:gd name="connsiteY18" fmla="*/ 31931 h 94542"/>
                    <a:gd name="connsiteX19" fmla="*/ 143351 w 603127"/>
                    <a:gd name="connsiteY19" fmla="*/ 41520 h 94542"/>
                    <a:gd name="connsiteX20" fmla="*/ 114585 w 603127"/>
                    <a:gd name="connsiteY20" fmla="*/ 45355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6 w 603127"/>
                    <a:gd name="connsiteY23" fmla="*/ 72204 h 94542"/>
                    <a:gd name="connsiteX24" fmla="*/ 310195 w 603127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5" y="4125"/>
                      </a:moveTo>
                      <a:cubicBezTo>
                        <a:pt x="384507" y="-4985"/>
                        <a:pt x="462654" y="1728"/>
                        <a:pt x="515391" y="17069"/>
                      </a:cubicBezTo>
                      <a:lnTo>
                        <a:pt x="578198" y="9878"/>
                      </a:lnTo>
                      <a:lnTo>
                        <a:pt x="603128" y="18508"/>
                      </a:lnTo>
                      <a:lnTo>
                        <a:pt x="540323" y="25699"/>
                      </a:lnTo>
                      <a:cubicBezTo>
                        <a:pt x="558540" y="32891"/>
                        <a:pt x="573403" y="40561"/>
                        <a:pt x="585869" y="47753"/>
                      </a:cubicBezTo>
                      <a:lnTo>
                        <a:pt x="479434" y="58780"/>
                      </a:lnTo>
                      <a:lnTo>
                        <a:pt x="451148" y="48711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7"/>
                        <a:pt x="493338" y="43438"/>
                      </a:cubicBezTo>
                      <a:cubicBezTo>
                        <a:pt x="496694" y="39123"/>
                        <a:pt x="491900" y="35288"/>
                        <a:pt x="472722" y="29534"/>
                      </a:cubicBezTo>
                      <a:cubicBezTo>
                        <a:pt x="451148" y="22822"/>
                        <a:pt x="418067" y="20425"/>
                        <a:pt x="389780" y="23781"/>
                      </a:cubicBezTo>
                      <a:cubicBezTo>
                        <a:pt x="310673" y="33850"/>
                        <a:pt x="444915" y="71724"/>
                        <a:pt x="296770" y="89943"/>
                      </a:cubicBezTo>
                      <a:cubicBezTo>
                        <a:pt x="218622" y="99532"/>
                        <a:pt x="135201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8"/>
                        <a:pt x="5274" y="42958"/>
                      </a:cubicBezTo>
                      <a:lnTo>
                        <a:pt x="116503" y="31931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8" y="44397"/>
                        <a:pt x="114585" y="45355"/>
                      </a:cubicBezTo>
                      <a:cubicBezTo>
                        <a:pt x="111708" y="45355"/>
                        <a:pt x="100681" y="47274"/>
                        <a:pt x="91092" y="49191"/>
                      </a:cubicBezTo>
                      <a:cubicBezTo>
                        <a:pt x="90614" y="50150"/>
                        <a:pt x="91092" y="56863"/>
                        <a:pt x="122256" y="66451"/>
                      </a:cubicBezTo>
                      <a:cubicBezTo>
                        <a:pt x="141913" y="72683"/>
                        <a:pt x="174035" y="76519"/>
                        <a:pt x="206636" y="72204"/>
                      </a:cubicBezTo>
                      <a:cubicBezTo>
                        <a:pt x="295332" y="60218"/>
                        <a:pt x="155816" y="23302"/>
                        <a:pt x="310195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4" name="Graphic 6">
                <a:extLst>
                  <a:ext uri="{FF2B5EF4-FFF2-40B4-BE49-F238E27FC236}">
                    <a16:creationId xmlns:a16="http://schemas.microsoft.com/office/drawing/2014/main" id="{448AB3DA-A658-48E6-A3A3-F33216CC95A8}"/>
                  </a:ext>
                </a:extLst>
              </p:cNvPr>
              <p:cNvGrpSpPr/>
              <p:nvPr/>
            </p:nvGrpSpPr>
            <p:grpSpPr>
              <a:xfrm>
                <a:off x="14210416" y="11862982"/>
                <a:ext cx="1110377" cy="315772"/>
                <a:chOff x="14210416" y="11862982"/>
                <a:chExt cx="1110377" cy="315772"/>
              </a:xfrm>
              <a:solidFill>
                <a:srgbClr val="000000"/>
              </a:solidFill>
            </p:grpSpPr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6325472F-72BE-4F13-89CF-9B524EEEBCFB}"/>
                    </a:ext>
                  </a:extLst>
                </p:cNvPr>
                <p:cNvSpPr/>
                <p:nvPr/>
              </p:nvSpPr>
              <p:spPr>
                <a:xfrm>
                  <a:off x="14210416" y="11877670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1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7 h 301084"/>
                    <a:gd name="connsiteX8" fmla="*/ 1106533 w 1110369"/>
                    <a:gd name="connsiteY8" fmla="*/ 204239 h 301084"/>
                    <a:gd name="connsiteX9" fmla="*/ 1107012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09 w 1110369"/>
                    <a:gd name="connsiteY12" fmla="*/ 107393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79 h 301084"/>
                    <a:gd name="connsiteX19" fmla="*/ 1098862 w 1110369"/>
                    <a:gd name="connsiteY19" fmla="*/ 122256 h 301084"/>
                    <a:gd name="connsiteX20" fmla="*/ 1097423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7 w 1110369"/>
                    <a:gd name="connsiteY28" fmla="*/ 141913 h 301084"/>
                    <a:gd name="connsiteX29" fmla="*/ 1061466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1 w 1110369"/>
                    <a:gd name="connsiteY40" fmla="*/ 95407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1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8 w 1110369"/>
                    <a:gd name="connsiteY60" fmla="*/ 50820 h 301084"/>
                    <a:gd name="connsiteX61" fmla="*/ 967976 w 1110369"/>
                    <a:gd name="connsiteY61" fmla="*/ 48423 h 301084"/>
                    <a:gd name="connsiteX62" fmla="*/ 963182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0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0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4 w 1110369"/>
                    <a:gd name="connsiteY78" fmla="*/ 20136 h 301084"/>
                    <a:gd name="connsiteX79" fmla="*/ 832776 w 1110369"/>
                    <a:gd name="connsiteY79" fmla="*/ 18697 h 301084"/>
                    <a:gd name="connsiteX80" fmla="*/ 831338 w 1110369"/>
                    <a:gd name="connsiteY80" fmla="*/ 18697 h 301084"/>
                    <a:gd name="connsiteX81" fmla="*/ 813599 w 1110369"/>
                    <a:gd name="connsiteY81" fmla="*/ 16300 h 301084"/>
                    <a:gd name="connsiteX82" fmla="*/ 811202 w 1110369"/>
                    <a:gd name="connsiteY82" fmla="*/ 15822 h 301084"/>
                    <a:gd name="connsiteX83" fmla="*/ 790586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1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0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0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1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1 w 1110369"/>
                    <a:gd name="connsiteY112" fmla="*/ 959 h 301084"/>
                    <a:gd name="connsiteX113" fmla="*/ 454982 w 1110369"/>
                    <a:gd name="connsiteY113" fmla="*/ 1439 h 301084"/>
                    <a:gd name="connsiteX114" fmla="*/ 437243 w 1110369"/>
                    <a:gd name="connsiteY114" fmla="*/ 1917 h 301084"/>
                    <a:gd name="connsiteX115" fmla="*/ 432449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3 h 301084"/>
                    <a:gd name="connsiteX130" fmla="*/ 269921 w 1110369"/>
                    <a:gd name="connsiteY130" fmla="*/ 14863 h 301084"/>
                    <a:gd name="connsiteX131" fmla="*/ 265606 w 1110369"/>
                    <a:gd name="connsiteY131" fmla="*/ 15342 h 301084"/>
                    <a:gd name="connsiteX132" fmla="*/ 257456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1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79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499 w 1110369"/>
                    <a:gd name="connsiteY141" fmla="*/ 29246 h 301084"/>
                    <a:gd name="connsiteX142" fmla="*/ 172116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1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2 h 301084"/>
                    <a:gd name="connsiteX160" fmla="*/ 96845 w 1110369"/>
                    <a:gd name="connsiteY160" fmla="*/ 59929 h 301084"/>
                    <a:gd name="connsiteX161" fmla="*/ 95407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2 w 1110369"/>
                    <a:gd name="connsiteY174" fmla="*/ 84381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5 w 1110369"/>
                    <a:gd name="connsiteY178" fmla="*/ 140953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8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2 w 1110369"/>
                    <a:gd name="connsiteY187" fmla="*/ 116981 h 301084"/>
                    <a:gd name="connsiteX188" fmla="*/ 21095 w 1110369"/>
                    <a:gd name="connsiteY188" fmla="*/ 115064 h 301084"/>
                    <a:gd name="connsiteX189" fmla="*/ 16300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2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4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2 w 1110369"/>
                    <a:gd name="connsiteY204" fmla="*/ 202801 h 301084"/>
                    <a:gd name="connsiteX205" fmla="*/ 11506 w 1110369"/>
                    <a:gd name="connsiteY205" fmla="*/ 208074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5 h 301084"/>
                    <a:gd name="connsiteX209" fmla="*/ 25889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3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3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39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1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0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2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0 w 1110369"/>
                    <a:gd name="connsiteY254" fmla="*/ 296769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0 w 1110369"/>
                    <a:gd name="connsiteY259" fmla="*/ 300605 h 301084"/>
                    <a:gd name="connsiteX260" fmla="*/ 531692 w 1110369"/>
                    <a:gd name="connsiteY260" fmla="*/ 300605 h 301084"/>
                    <a:gd name="connsiteX261" fmla="*/ 555663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2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699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5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09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5 w 1110369"/>
                    <a:gd name="connsiteY296" fmla="*/ 265606 h 301084"/>
                    <a:gd name="connsiteX297" fmla="*/ 993866 w 1110369"/>
                    <a:gd name="connsiteY297" fmla="*/ 261771 h 301084"/>
                    <a:gd name="connsiteX298" fmla="*/ 994345 w 1110369"/>
                    <a:gd name="connsiteY298" fmla="*/ 261771 h 301084"/>
                    <a:gd name="connsiteX299" fmla="*/ 998181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5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3" y="217662"/>
                      </a:cubicBezTo>
                      <a:cubicBezTo>
                        <a:pt x="1098862" y="217184"/>
                        <a:pt x="1099342" y="216704"/>
                        <a:pt x="1099821" y="216225"/>
                      </a:cubicBezTo>
                      <a:cubicBezTo>
                        <a:pt x="1100780" y="215265"/>
                        <a:pt x="1101259" y="214307"/>
                        <a:pt x="1101739" y="213828"/>
                      </a:cubicBezTo>
                      <a:cubicBezTo>
                        <a:pt x="1102218" y="213348"/>
                        <a:pt x="1102698" y="212868"/>
                        <a:pt x="1102698" y="212389"/>
                      </a:cubicBezTo>
                      <a:cubicBezTo>
                        <a:pt x="1103178" y="211431"/>
                        <a:pt x="1103656" y="210471"/>
                        <a:pt x="1104136" y="209992"/>
                      </a:cubicBezTo>
                      <a:cubicBezTo>
                        <a:pt x="1104615" y="209512"/>
                        <a:pt x="1104615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09" y="106914"/>
                        <a:pt x="1109409" y="107393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28"/>
                        <a:pt x="1107492" y="111708"/>
                      </a:cubicBezTo>
                      <a:cubicBezTo>
                        <a:pt x="1107012" y="112667"/>
                        <a:pt x="1106533" y="113626"/>
                        <a:pt x="1106053" y="114105"/>
                      </a:cubicBezTo>
                      <a:cubicBezTo>
                        <a:pt x="1105575" y="114584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8" y="117941"/>
                      </a:cubicBezTo>
                      <a:cubicBezTo>
                        <a:pt x="1102698" y="118420"/>
                        <a:pt x="1102218" y="118900"/>
                        <a:pt x="1101739" y="119379"/>
                      </a:cubicBezTo>
                      <a:cubicBezTo>
                        <a:pt x="1100780" y="120338"/>
                        <a:pt x="1099821" y="121297"/>
                        <a:pt x="1098862" y="122256"/>
                      </a:cubicBezTo>
                      <a:cubicBezTo>
                        <a:pt x="1098383" y="122736"/>
                        <a:pt x="1097903" y="123214"/>
                        <a:pt x="1097423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09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6" y="136639"/>
                        <a:pt x="1077767" y="137119"/>
                        <a:pt x="1076809" y="137597"/>
                      </a:cubicBezTo>
                      <a:cubicBezTo>
                        <a:pt x="1074890" y="138556"/>
                        <a:pt x="1073452" y="139516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2"/>
                        <a:pt x="1044686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4"/>
                        <a:pt x="1040371" y="97325"/>
                        <a:pt x="1039891" y="95407"/>
                      </a:cubicBezTo>
                      <a:cubicBezTo>
                        <a:pt x="1039891" y="94928"/>
                        <a:pt x="1039413" y="94448"/>
                        <a:pt x="1039413" y="93969"/>
                      </a:cubicBezTo>
                      <a:cubicBezTo>
                        <a:pt x="1038933" y="93010"/>
                        <a:pt x="1038454" y="91572"/>
                        <a:pt x="1037974" y="90613"/>
                      </a:cubicBezTo>
                      <a:cubicBezTo>
                        <a:pt x="1037974" y="90134"/>
                        <a:pt x="1037494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0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7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1" y="74792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6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1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5"/>
                        <a:pt x="983319" y="54176"/>
                        <a:pt x="981401" y="53218"/>
                      </a:cubicBezTo>
                      <a:cubicBezTo>
                        <a:pt x="979483" y="52258"/>
                        <a:pt x="977086" y="51779"/>
                        <a:pt x="975168" y="50820"/>
                      </a:cubicBezTo>
                      <a:cubicBezTo>
                        <a:pt x="972771" y="49861"/>
                        <a:pt x="970373" y="49382"/>
                        <a:pt x="967976" y="48423"/>
                      </a:cubicBezTo>
                      <a:cubicBezTo>
                        <a:pt x="966539" y="47943"/>
                        <a:pt x="965100" y="47463"/>
                        <a:pt x="963182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8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5"/>
                        <a:pt x="929143" y="37396"/>
                      </a:cubicBezTo>
                      <a:cubicBezTo>
                        <a:pt x="927224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4" y="33080"/>
                      </a:cubicBezTo>
                      <a:cubicBezTo>
                        <a:pt x="909486" y="32602"/>
                        <a:pt x="907568" y="32122"/>
                        <a:pt x="905650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3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5"/>
                      </a:cubicBezTo>
                      <a:cubicBezTo>
                        <a:pt x="847159" y="20616"/>
                        <a:pt x="845242" y="20616"/>
                        <a:pt x="843324" y="20136"/>
                      </a:cubicBezTo>
                      <a:cubicBezTo>
                        <a:pt x="839968" y="19657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2"/>
                      </a:cubicBezTo>
                      <a:cubicBezTo>
                        <a:pt x="804490" y="14863"/>
                        <a:pt x="797777" y="13903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4"/>
                        <a:pt x="785791" y="12944"/>
                      </a:cubicBezTo>
                      <a:cubicBezTo>
                        <a:pt x="779560" y="12466"/>
                        <a:pt x="773806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8" y="9589"/>
                        <a:pt x="748875" y="9109"/>
                        <a:pt x="743602" y="8630"/>
                      </a:cubicBezTo>
                      <a:cubicBezTo>
                        <a:pt x="742164" y="8630"/>
                        <a:pt x="740245" y="8150"/>
                        <a:pt x="738808" y="8150"/>
                      </a:cubicBezTo>
                      <a:cubicBezTo>
                        <a:pt x="737848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4" y="6233"/>
                        <a:pt x="706206" y="5753"/>
                      </a:cubicBezTo>
                      <a:cubicBezTo>
                        <a:pt x="704288" y="5753"/>
                        <a:pt x="702370" y="5274"/>
                        <a:pt x="700453" y="5274"/>
                      </a:cubicBezTo>
                      <a:cubicBezTo>
                        <a:pt x="689905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59"/>
                        <a:pt x="464571" y="959"/>
                      </a:cubicBezTo>
                      <a:cubicBezTo>
                        <a:pt x="461215" y="959"/>
                        <a:pt x="458339" y="959"/>
                        <a:pt x="454982" y="1439"/>
                      </a:cubicBezTo>
                      <a:cubicBezTo>
                        <a:pt x="449229" y="1439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4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6"/>
                      </a:cubicBezTo>
                      <a:cubicBezTo>
                        <a:pt x="283346" y="12944"/>
                        <a:pt x="279989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6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0" y="16780"/>
                        <a:pt x="249785" y="17260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0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1" y="20616"/>
                      </a:cubicBezTo>
                      <a:cubicBezTo>
                        <a:pt x="224854" y="21095"/>
                        <a:pt x="222457" y="21575"/>
                        <a:pt x="220540" y="22054"/>
                      </a:cubicBezTo>
                      <a:cubicBezTo>
                        <a:pt x="216704" y="22533"/>
                        <a:pt x="212868" y="23492"/>
                        <a:pt x="209034" y="24452"/>
                      </a:cubicBezTo>
                      <a:cubicBezTo>
                        <a:pt x="207115" y="24930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2" y="25889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5" y="34519"/>
                        <a:pt x="161569" y="34999"/>
                        <a:pt x="158693" y="35958"/>
                      </a:cubicBezTo>
                      <a:cubicBezTo>
                        <a:pt x="157255" y="36437"/>
                        <a:pt x="155336" y="36916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2"/>
                        <a:pt x="144310" y="40272"/>
                      </a:cubicBezTo>
                      <a:cubicBezTo>
                        <a:pt x="143350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59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1"/>
                        <a:pt x="116981" y="49861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0" y="53218"/>
                        <a:pt x="109311" y="53696"/>
                        <a:pt x="108352" y="53696"/>
                      </a:cubicBezTo>
                      <a:cubicBezTo>
                        <a:pt x="106914" y="54655"/>
                        <a:pt x="104996" y="55135"/>
                        <a:pt x="103558" y="56094"/>
                      </a:cubicBezTo>
                      <a:cubicBezTo>
                        <a:pt x="103078" y="56573"/>
                        <a:pt x="102120" y="57052"/>
                        <a:pt x="101640" y="57052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4"/>
                        <a:pt x="80065" y="73354"/>
                      </a:cubicBezTo>
                      <a:cubicBezTo>
                        <a:pt x="79586" y="74312"/>
                        <a:pt x="78627" y="74792"/>
                        <a:pt x="78148" y="75751"/>
                      </a:cubicBezTo>
                      <a:cubicBezTo>
                        <a:pt x="77668" y="76230"/>
                        <a:pt x="77668" y="76709"/>
                        <a:pt x="77189" y="77189"/>
                      </a:cubicBezTo>
                      <a:cubicBezTo>
                        <a:pt x="76709" y="78148"/>
                        <a:pt x="76230" y="78627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2" y="81984"/>
                        <a:pt x="74792" y="82462"/>
                        <a:pt x="74312" y="83421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6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6" y="129447"/>
                        <a:pt x="41711" y="128009"/>
                      </a:cubicBezTo>
                      <a:cubicBezTo>
                        <a:pt x="41232" y="127530"/>
                        <a:pt x="40272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6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3"/>
                        <a:pt x="22054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50"/>
                        <a:pt x="15342" y="110270"/>
                        <a:pt x="14863" y="109790"/>
                      </a:cubicBezTo>
                      <a:cubicBezTo>
                        <a:pt x="12944" y="107873"/>
                        <a:pt x="11506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2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4" y="93490"/>
                      </a:cubicBezTo>
                      <a:cubicBezTo>
                        <a:pt x="4314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4" y="198965"/>
                        <a:pt x="5274" y="200404"/>
                        <a:pt x="6233" y="201842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6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8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89" y="219101"/>
                      </a:cubicBezTo>
                      <a:cubicBezTo>
                        <a:pt x="26849" y="219581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3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6" y="256017"/>
                        <a:pt x="124173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1"/>
                      </a:cubicBezTo>
                      <a:cubicBezTo>
                        <a:pt x="149104" y="262250"/>
                        <a:pt x="151022" y="262730"/>
                        <a:pt x="152939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3" y="268003"/>
                      </a:cubicBezTo>
                      <a:cubicBezTo>
                        <a:pt x="181226" y="268963"/>
                        <a:pt x="187459" y="270400"/>
                        <a:pt x="193691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3"/>
                      </a:cubicBezTo>
                      <a:cubicBezTo>
                        <a:pt x="229170" y="277113"/>
                        <a:pt x="233005" y="277592"/>
                        <a:pt x="236840" y="278072"/>
                      </a:cubicBezTo>
                      <a:cubicBezTo>
                        <a:pt x="237800" y="278072"/>
                        <a:pt x="239237" y="278551"/>
                        <a:pt x="240197" y="278551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6"/>
                        <a:pt x="272797" y="282866"/>
                        <a:pt x="277592" y="283346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3"/>
                      </a:cubicBezTo>
                      <a:cubicBezTo>
                        <a:pt x="296290" y="285743"/>
                        <a:pt x="303961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5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0" y="296769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8"/>
                        <a:pt x="463133" y="298208"/>
                      </a:cubicBezTo>
                      <a:cubicBezTo>
                        <a:pt x="470804" y="298687"/>
                        <a:pt x="478954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6"/>
                        <a:pt x="514433" y="300126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3" y="300605"/>
                        <a:pt x="547513" y="301085"/>
                        <a:pt x="555663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8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7" y="300605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2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4" y="296769"/>
                      </a:cubicBezTo>
                      <a:cubicBezTo>
                        <a:pt x="735451" y="296769"/>
                        <a:pt x="737369" y="296769"/>
                        <a:pt x="738808" y="296290"/>
                      </a:cubicBezTo>
                      <a:cubicBezTo>
                        <a:pt x="749834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6" y="294372"/>
                        <a:pt x="775244" y="293893"/>
                      </a:cubicBezTo>
                      <a:cubicBezTo>
                        <a:pt x="776203" y="293893"/>
                        <a:pt x="777163" y="293893"/>
                        <a:pt x="778121" y="293893"/>
                      </a:cubicBezTo>
                      <a:cubicBezTo>
                        <a:pt x="785791" y="293413"/>
                        <a:pt x="793463" y="292455"/>
                        <a:pt x="801134" y="291975"/>
                      </a:cubicBezTo>
                      <a:cubicBezTo>
                        <a:pt x="802572" y="291975"/>
                        <a:pt x="804010" y="291975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0"/>
                        <a:pt x="855309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2" y="284783"/>
                        <a:pt x="874008" y="284304"/>
                        <a:pt x="878322" y="283825"/>
                      </a:cubicBezTo>
                      <a:cubicBezTo>
                        <a:pt x="879281" y="283825"/>
                        <a:pt x="880241" y="283825"/>
                        <a:pt x="881199" y="283346"/>
                      </a:cubicBezTo>
                      <a:cubicBezTo>
                        <a:pt x="884075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89"/>
                        <a:pt x="907568" y="279510"/>
                        <a:pt x="911404" y="278551"/>
                      </a:cubicBezTo>
                      <a:cubicBezTo>
                        <a:pt x="914760" y="278072"/>
                        <a:pt x="917636" y="277592"/>
                        <a:pt x="920993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49" y="273277"/>
                      </a:cubicBezTo>
                      <a:cubicBezTo>
                        <a:pt x="944964" y="272319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9" y="264168"/>
                        <a:pt x="988592" y="263209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5" y="257456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6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3" y="246428"/>
                        <a:pt x="1050440" y="244991"/>
                        <a:pt x="1053796" y="244031"/>
                      </a:cubicBezTo>
                      <a:cubicBezTo>
                        <a:pt x="1054274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7"/>
                        <a:pt x="1067220" y="238758"/>
                      </a:cubicBezTo>
                      <a:cubicBezTo>
                        <a:pt x="1069137" y="237800"/>
                        <a:pt x="1071055" y="236840"/>
                        <a:pt x="1072493" y="235881"/>
                      </a:cubicBezTo>
                      <a:cubicBezTo>
                        <a:pt x="1073452" y="235402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3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5" y="226772"/>
                      </a:cubicBezTo>
                      <a:cubicBezTo>
                        <a:pt x="1088315" y="226292"/>
                        <a:pt x="1088315" y="226292"/>
                        <a:pt x="1088795" y="225814"/>
                      </a:cubicBezTo>
                      <a:cubicBezTo>
                        <a:pt x="1090232" y="224854"/>
                        <a:pt x="1091670" y="223417"/>
                        <a:pt x="1093109" y="222457"/>
                      </a:cubicBezTo>
                      <a:cubicBezTo>
                        <a:pt x="1094548" y="221498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C9A68092-EB78-4284-854D-706467D51B47}"/>
                    </a:ext>
                  </a:extLst>
                </p:cNvPr>
                <p:cNvSpPr/>
                <p:nvPr/>
              </p:nvSpPr>
              <p:spPr>
                <a:xfrm>
                  <a:off x="14293358" y="12006159"/>
                  <a:ext cx="509638" cy="171637"/>
                </a:xfrm>
                <a:custGeom>
                  <a:avLst/>
                  <a:gdLst>
                    <a:gd name="connsiteX0" fmla="*/ 474160 w 509638"/>
                    <a:gd name="connsiteY0" fmla="*/ 65682 h 171637"/>
                    <a:gd name="connsiteX1" fmla="*/ 0 w 509638"/>
                    <a:gd name="connsiteY1" fmla="*/ 0 h 171637"/>
                    <a:gd name="connsiteX2" fmla="*/ 0 w 509638"/>
                    <a:gd name="connsiteY2" fmla="*/ 114584 h 171637"/>
                    <a:gd name="connsiteX3" fmla="*/ 959 w 509638"/>
                    <a:gd name="connsiteY3" fmla="*/ 115064 h 171637"/>
                    <a:gd name="connsiteX4" fmla="*/ 6233 w 509638"/>
                    <a:gd name="connsiteY4" fmla="*/ 116981 h 171637"/>
                    <a:gd name="connsiteX5" fmla="*/ 9109 w 509638"/>
                    <a:gd name="connsiteY5" fmla="*/ 117940 h 171637"/>
                    <a:gd name="connsiteX6" fmla="*/ 15822 w 509638"/>
                    <a:gd name="connsiteY6" fmla="*/ 119858 h 171637"/>
                    <a:gd name="connsiteX7" fmla="*/ 25889 w 509638"/>
                    <a:gd name="connsiteY7" fmla="*/ 122734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29 h 171637"/>
                    <a:gd name="connsiteX11" fmla="*/ 51779 w 509638"/>
                    <a:gd name="connsiteY11" fmla="*/ 129447 h 171637"/>
                    <a:gd name="connsiteX12" fmla="*/ 65202 w 509638"/>
                    <a:gd name="connsiteY12" fmla="*/ 132323 h 171637"/>
                    <a:gd name="connsiteX13" fmla="*/ 71435 w 509638"/>
                    <a:gd name="connsiteY13" fmla="*/ 133762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8 w 509638"/>
                    <a:gd name="connsiteY16" fmla="*/ 138556 h 171637"/>
                    <a:gd name="connsiteX17" fmla="*/ 112187 w 509638"/>
                    <a:gd name="connsiteY17" fmla="*/ 141912 h 171637"/>
                    <a:gd name="connsiteX18" fmla="*/ 116503 w 509638"/>
                    <a:gd name="connsiteY18" fmla="*/ 142871 h 171637"/>
                    <a:gd name="connsiteX19" fmla="*/ 137597 w 509638"/>
                    <a:gd name="connsiteY19" fmla="*/ 146227 h 171637"/>
                    <a:gd name="connsiteX20" fmla="*/ 144309 w 509638"/>
                    <a:gd name="connsiteY20" fmla="*/ 147186 h 171637"/>
                    <a:gd name="connsiteX21" fmla="*/ 155336 w 509638"/>
                    <a:gd name="connsiteY21" fmla="*/ 148624 h 171637"/>
                    <a:gd name="connsiteX22" fmla="*/ 158692 w 509638"/>
                    <a:gd name="connsiteY22" fmla="*/ 149103 h 171637"/>
                    <a:gd name="connsiteX23" fmla="*/ 171638 w 509638"/>
                    <a:gd name="connsiteY23" fmla="*/ 151022 h 171637"/>
                    <a:gd name="connsiteX24" fmla="*/ 182664 w 509638"/>
                    <a:gd name="connsiteY24" fmla="*/ 152460 h 171637"/>
                    <a:gd name="connsiteX25" fmla="*/ 196088 w 509638"/>
                    <a:gd name="connsiteY25" fmla="*/ 153898 h 171637"/>
                    <a:gd name="connsiteX26" fmla="*/ 204718 w 509638"/>
                    <a:gd name="connsiteY26" fmla="*/ 154857 h 171637"/>
                    <a:gd name="connsiteX27" fmla="*/ 207115 w 509638"/>
                    <a:gd name="connsiteY27" fmla="*/ 155336 h 171637"/>
                    <a:gd name="connsiteX28" fmla="*/ 230607 w 509638"/>
                    <a:gd name="connsiteY28" fmla="*/ 157733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89 h 171637"/>
                    <a:gd name="connsiteX31" fmla="*/ 262730 w 509638"/>
                    <a:gd name="connsiteY31" fmla="*/ 161089 h 171637"/>
                    <a:gd name="connsiteX32" fmla="*/ 266564 w 509638"/>
                    <a:gd name="connsiteY32" fmla="*/ 161569 h 171637"/>
                    <a:gd name="connsiteX33" fmla="*/ 298208 w 509638"/>
                    <a:gd name="connsiteY33" fmla="*/ 163966 h 171637"/>
                    <a:gd name="connsiteX34" fmla="*/ 305399 w 509638"/>
                    <a:gd name="connsiteY34" fmla="*/ 164446 h 171637"/>
                    <a:gd name="connsiteX35" fmla="*/ 340877 w 509638"/>
                    <a:gd name="connsiteY35" fmla="*/ 166843 h 171637"/>
                    <a:gd name="connsiteX36" fmla="*/ 343274 w 509638"/>
                    <a:gd name="connsiteY36" fmla="*/ 166843 h 171637"/>
                    <a:gd name="connsiteX37" fmla="*/ 349507 w 509638"/>
                    <a:gd name="connsiteY37" fmla="*/ 167322 h 171637"/>
                    <a:gd name="connsiteX38" fmla="*/ 371561 w 509638"/>
                    <a:gd name="connsiteY38" fmla="*/ 168281 h 171637"/>
                    <a:gd name="connsiteX39" fmla="*/ 381629 w 509638"/>
                    <a:gd name="connsiteY39" fmla="*/ 168760 h 171637"/>
                    <a:gd name="connsiteX40" fmla="*/ 405122 w 509638"/>
                    <a:gd name="connsiteY40" fmla="*/ 169719 h 171637"/>
                    <a:gd name="connsiteX41" fmla="*/ 412313 w 509638"/>
                    <a:gd name="connsiteY41" fmla="*/ 170199 h 171637"/>
                    <a:gd name="connsiteX42" fmla="*/ 442996 w 509638"/>
                    <a:gd name="connsiteY42" fmla="*/ 171158 h 171637"/>
                    <a:gd name="connsiteX43" fmla="*/ 450188 w 509638"/>
                    <a:gd name="connsiteY43" fmla="*/ 171158 h 171637"/>
                    <a:gd name="connsiteX44" fmla="*/ 474160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1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682 h 171637"/>
                    <a:gd name="connsiteX49" fmla="*/ 474160 w 509638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0" y="65682"/>
                      </a:moveTo>
                      <a:cubicBezTo>
                        <a:pt x="295330" y="65682"/>
                        <a:pt x="130886" y="41231"/>
                        <a:pt x="0" y="0"/>
                      </a:cubicBezTo>
                      <a:lnTo>
                        <a:pt x="0" y="114584"/>
                      </a:lnTo>
                      <a:cubicBezTo>
                        <a:pt x="479" y="114584"/>
                        <a:pt x="959" y="115064"/>
                        <a:pt x="959" y="115064"/>
                      </a:cubicBezTo>
                      <a:cubicBezTo>
                        <a:pt x="2876" y="115543"/>
                        <a:pt x="4314" y="116023"/>
                        <a:pt x="6233" y="116981"/>
                      </a:cubicBezTo>
                      <a:cubicBezTo>
                        <a:pt x="7192" y="117461"/>
                        <a:pt x="8150" y="117461"/>
                        <a:pt x="9109" y="117940"/>
                      </a:cubicBezTo>
                      <a:cubicBezTo>
                        <a:pt x="11506" y="118420"/>
                        <a:pt x="13424" y="119379"/>
                        <a:pt x="15822" y="119858"/>
                      </a:cubicBezTo>
                      <a:cubicBezTo>
                        <a:pt x="19177" y="120817"/>
                        <a:pt x="22533" y="121776"/>
                        <a:pt x="25889" y="122734"/>
                      </a:cubicBezTo>
                      <a:cubicBezTo>
                        <a:pt x="28286" y="123214"/>
                        <a:pt x="30683" y="124173"/>
                        <a:pt x="33560" y="124653"/>
                      </a:cubicBezTo>
                      <a:cubicBezTo>
                        <a:pt x="34999" y="125132"/>
                        <a:pt x="36916" y="125611"/>
                        <a:pt x="38355" y="126091"/>
                      </a:cubicBezTo>
                      <a:cubicBezTo>
                        <a:pt x="40272" y="126570"/>
                        <a:pt x="42669" y="127050"/>
                        <a:pt x="44588" y="127529"/>
                      </a:cubicBezTo>
                      <a:cubicBezTo>
                        <a:pt x="46985" y="128009"/>
                        <a:pt x="49382" y="128488"/>
                        <a:pt x="51779" y="129447"/>
                      </a:cubicBezTo>
                      <a:cubicBezTo>
                        <a:pt x="56094" y="130406"/>
                        <a:pt x="60408" y="131364"/>
                        <a:pt x="65202" y="132323"/>
                      </a:cubicBezTo>
                      <a:cubicBezTo>
                        <a:pt x="67599" y="132803"/>
                        <a:pt x="69518" y="133283"/>
                        <a:pt x="71435" y="133762"/>
                      </a:cubicBezTo>
                      <a:cubicBezTo>
                        <a:pt x="71915" y="133762"/>
                        <a:pt x="72394" y="134241"/>
                        <a:pt x="73354" y="134241"/>
                      </a:cubicBezTo>
                      <a:cubicBezTo>
                        <a:pt x="79585" y="135680"/>
                        <a:pt x="85818" y="136639"/>
                        <a:pt x="92531" y="138077"/>
                      </a:cubicBezTo>
                      <a:cubicBezTo>
                        <a:pt x="93010" y="138077"/>
                        <a:pt x="93490" y="138077"/>
                        <a:pt x="93968" y="138556"/>
                      </a:cubicBezTo>
                      <a:cubicBezTo>
                        <a:pt x="99722" y="139515"/>
                        <a:pt x="105954" y="140953"/>
                        <a:pt x="112187" y="141912"/>
                      </a:cubicBezTo>
                      <a:cubicBezTo>
                        <a:pt x="113626" y="142392"/>
                        <a:pt x="115064" y="142392"/>
                        <a:pt x="116503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6"/>
                        <a:pt x="142392" y="146706"/>
                        <a:pt x="144309" y="147186"/>
                      </a:cubicBezTo>
                      <a:cubicBezTo>
                        <a:pt x="147666" y="147666"/>
                        <a:pt x="151500" y="148145"/>
                        <a:pt x="155336" y="148624"/>
                      </a:cubicBezTo>
                      <a:cubicBezTo>
                        <a:pt x="156295" y="148624"/>
                        <a:pt x="157733" y="149103"/>
                        <a:pt x="158692" y="149103"/>
                      </a:cubicBezTo>
                      <a:cubicBezTo>
                        <a:pt x="163007" y="149583"/>
                        <a:pt x="167322" y="150542"/>
                        <a:pt x="171638" y="151022"/>
                      </a:cubicBezTo>
                      <a:cubicBezTo>
                        <a:pt x="175472" y="151500"/>
                        <a:pt x="178829" y="151980"/>
                        <a:pt x="182664" y="152460"/>
                      </a:cubicBezTo>
                      <a:cubicBezTo>
                        <a:pt x="186979" y="152939"/>
                        <a:pt x="191294" y="153419"/>
                        <a:pt x="196088" y="153898"/>
                      </a:cubicBezTo>
                      <a:cubicBezTo>
                        <a:pt x="198965" y="154377"/>
                        <a:pt x="201841" y="154857"/>
                        <a:pt x="204718" y="154857"/>
                      </a:cubicBezTo>
                      <a:cubicBezTo>
                        <a:pt x="205677" y="154857"/>
                        <a:pt x="206157" y="154857"/>
                        <a:pt x="207115" y="155336"/>
                      </a:cubicBezTo>
                      <a:cubicBezTo>
                        <a:pt x="214787" y="156295"/>
                        <a:pt x="222457" y="157255"/>
                        <a:pt x="230607" y="157733"/>
                      </a:cubicBezTo>
                      <a:cubicBezTo>
                        <a:pt x="231567" y="157733"/>
                        <a:pt x="233004" y="158213"/>
                        <a:pt x="233964" y="158213"/>
                      </a:cubicBezTo>
                      <a:cubicBezTo>
                        <a:pt x="243073" y="159172"/>
                        <a:pt x="252181" y="160130"/>
                        <a:pt x="261291" y="161089"/>
                      </a:cubicBezTo>
                      <a:cubicBezTo>
                        <a:pt x="261770" y="161089"/>
                        <a:pt x="262250" y="161089"/>
                        <a:pt x="262730" y="161089"/>
                      </a:cubicBezTo>
                      <a:cubicBezTo>
                        <a:pt x="264167" y="161089"/>
                        <a:pt x="265127" y="161089"/>
                        <a:pt x="266564" y="161569"/>
                      </a:cubicBezTo>
                      <a:cubicBezTo>
                        <a:pt x="277113" y="162528"/>
                        <a:pt x="287660" y="163486"/>
                        <a:pt x="298208" y="163966"/>
                      </a:cubicBezTo>
                      <a:cubicBezTo>
                        <a:pt x="300605" y="163966"/>
                        <a:pt x="303002" y="164446"/>
                        <a:pt x="305399" y="164446"/>
                      </a:cubicBezTo>
                      <a:cubicBezTo>
                        <a:pt x="316905" y="165405"/>
                        <a:pt x="328891" y="165883"/>
                        <a:pt x="340877" y="166843"/>
                      </a:cubicBezTo>
                      <a:cubicBezTo>
                        <a:pt x="341837" y="166843"/>
                        <a:pt x="342795" y="166843"/>
                        <a:pt x="343274" y="166843"/>
                      </a:cubicBezTo>
                      <a:cubicBezTo>
                        <a:pt x="345192" y="166843"/>
                        <a:pt x="347589" y="166843"/>
                        <a:pt x="349507" y="167322"/>
                      </a:cubicBezTo>
                      <a:cubicBezTo>
                        <a:pt x="356698" y="167802"/>
                        <a:pt x="363890" y="168281"/>
                        <a:pt x="371561" y="168281"/>
                      </a:cubicBezTo>
                      <a:cubicBezTo>
                        <a:pt x="374917" y="168281"/>
                        <a:pt x="378273" y="168760"/>
                        <a:pt x="381629" y="168760"/>
                      </a:cubicBezTo>
                      <a:cubicBezTo>
                        <a:pt x="389300" y="169240"/>
                        <a:pt x="397450" y="169240"/>
                        <a:pt x="405122" y="169719"/>
                      </a:cubicBezTo>
                      <a:cubicBezTo>
                        <a:pt x="407519" y="169719"/>
                        <a:pt x="409916" y="169719"/>
                        <a:pt x="412313" y="170199"/>
                      </a:cubicBezTo>
                      <a:cubicBezTo>
                        <a:pt x="422380" y="170678"/>
                        <a:pt x="432929" y="170678"/>
                        <a:pt x="442996" y="171158"/>
                      </a:cubicBezTo>
                      <a:cubicBezTo>
                        <a:pt x="445393" y="171158"/>
                        <a:pt x="447791" y="171158"/>
                        <a:pt x="450188" y="171158"/>
                      </a:cubicBezTo>
                      <a:cubicBezTo>
                        <a:pt x="458338" y="171158"/>
                        <a:pt x="466009" y="171638"/>
                        <a:pt x="474160" y="171638"/>
                      </a:cubicBezTo>
                      <a:cubicBezTo>
                        <a:pt x="477515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0" y="171638"/>
                        <a:pt x="506281" y="171638"/>
                      </a:cubicBezTo>
                      <a:cubicBezTo>
                        <a:pt x="507241" y="171638"/>
                        <a:pt x="508679" y="171638"/>
                        <a:pt x="509638" y="171638"/>
                      </a:cubicBezTo>
                      <a:lnTo>
                        <a:pt x="509638" y="65682"/>
                      </a:lnTo>
                      <a:cubicBezTo>
                        <a:pt x="498131" y="65682"/>
                        <a:pt x="486145" y="65682"/>
                        <a:pt x="474160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65CC86B7-9EB4-49E7-B873-C211F5784439}"/>
                    </a:ext>
                  </a:extLst>
                </p:cNvPr>
                <p:cNvSpPr/>
                <p:nvPr/>
              </p:nvSpPr>
              <p:spPr>
                <a:xfrm>
                  <a:off x="14284949" y="11877014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3 h 188771"/>
                    <a:gd name="connsiteX1" fmla="*/ 792762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3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1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2" y="25587"/>
                      </a:cubicBezTo>
                      <a:cubicBezTo>
                        <a:pt x="997481" y="61544"/>
                        <a:pt x="1024809" y="120995"/>
                        <a:pt x="853651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7777"/>
                        <a:pt x="112446" y="29903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9FC21105-84F2-43F7-BCD1-32BC622C19D0}"/>
                    </a:ext>
                  </a:extLst>
                </p:cNvPr>
                <p:cNvSpPr/>
                <p:nvPr/>
              </p:nvSpPr>
              <p:spPr>
                <a:xfrm>
                  <a:off x="14214721" y="11862982"/>
                  <a:ext cx="1106071" cy="216355"/>
                </a:xfrm>
                <a:custGeom>
                  <a:avLst/>
                  <a:gdLst>
                    <a:gd name="connsiteX0" fmla="*/ 128497 w 1106071"/>
                    <a:gd name="connsiteY0" fmla="*/ 34345 h 216355"/>
                    <a:gd name="connsiteX1" fmla="*/ 907577 w 1106071"/>
                    <a:gd name="connsiteY1" fmla="*/ 29071 h 216355"/>
                    <a:gd name="connsiteX2" fmla="*/ 977575 w 1106071"/>
                    <a:gd name="connsiteY2" fmla="*/ 182010 h 216355"/>
                    <a:gd name="connsiteX3" fmla="*/ 198495 w 1106071"/>
                    <a:gd name="connsiteY3" fmla="*/ 187284 h 216355"/>
                    <a:gd name="connsiteX4" fmla="*/ 128497 w 1106071"/>
                    <a:gd name="connsiteY4" fmla="*/ 34345 h 216355"/>
                    <a:gd name="connsiteX5" fmla="*/ 923878 w 1106071"/>
                    <a:gd name="connsiteY5" fmla="*/ 172901 h 216355"/>
                    <a:gd name="connsiteX6" fmla="*/ 862989 w 1106071"/>
                    <a:gd name="connsiteY6" fmla="*/ 39618 h 216355"/>
                    <a:gd name="connsiteX7" fmla="*/ 182673 w 1106071"/>
                    <a:gd name="connsiteY7" fmla="*/ 43934 h 216355"/>
                    <a:gd name="connsiteX8" fmla="*/ 243561 w 1106071"/>
                    <a:gd name="connsiteY8" fmla="*/ 177216 h 216355"/>
                    <a:gd name="connsiteX9" fmla="*/ 923878 w 1106071"/>
                    <a:gd name="connsiteY9" fmla="*/ 172901 h 216355"/>
                    <a:gd name="connsiteX10" fmla="*/ 923878 w 1106071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1" h="216355">
                      <a:moveTo>
                        <a:pt x="128497" y="34345"/>
                      </a:moveTo>
                      <a:cubicBezTo>
                        <a:pt x="324586" y="-9284"/>
                        <a:pt x="673134" y="-11681"/>
                        <a:pt x="907577" y="29071"/>
                      </a:cubicBezTo>
                      <a:cubicBezTo>
                        <a:pt x="1142021" y="69823"/>
                        <a:pt x="1173184" y="138382"/>
                        <a:pt x="977575" y="182010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532"/>
                        <a:pt x="-67112" y="77973"/>
                        <a:pt x="128497" y="34345"/>
                      </a:cubicBezTo>
                      <a:close/>
                      <a:moveTo>
                        <a:pt x="923878" y="172901"/>
                      </a:moveTo>
                      <a:cubicBezTo>
                        <a:pt x="1095036" y="135026"/>
                        <a:pt x="1067709" y="75097"/>
                        <a:pt x="862989" y="39618"/>
                      </a:cubicBezTo>
                      <a:cubicBezTo>
                        <a:pt x="658271" y="4141"/>
                        <a:pt x="353831" y="6058"/>
                        <a:pt x="182673" y="43934"/>
                      </a:cubicBezTo>
                      <a:cubicBezTo>
                        <a:pt x="11516" y="81809"/>
                        <a:pt x="38843" y="141738"/>
                        <a:pt x="243561" y="177216"/>
                      </a:cubicBezTo>
                      <a:cubicBezTo>
                        <a:pt x="448279" y="213173"/>
                        <a:pt x="752720" y="210776"/>
                        <a:pt x="923878" y="172901"/>
                      </a:cubicBezTo>
                      <a:lnTo>
                        <a:pt x="923878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89BC1DA4-85F1-42BA-8D46-BAB0E368DB3F}"/>
                    </a:ext>
                  </a:extLst>
                </p:cNvPr>
                <p:cNvSpPr/>
                <p:nvPr/>
              </p:nvSpPr>
              <p:spPr>
                <a:xfrm>
                  <a:off x="14284749" y="11878640"/>
                  <a:ext cx="964598" cy="104986"/>
                </a:xfrm>
                <a:custGeom>
                  <a:avLst/>
                  <a:gdLst>
                    <a:gd name="connsiteX0" fmla="*/ 117920 w 964598"/>
                    <a:gd name="connsiteY0" fmla="*/ 39303 h 104986"/>
                    <a:gd name="connsiteX1" fmla="*/ 798236 w 964598"/>
                    <a:gd name="connsiteY1" fmla="*/ 34988 h 104986"/>
                    <a:gd name="connsiteX2" fmla="*/ 964599 w 964598"/>
                    <a:gd name="connsiteY2" fmla="*/ 93000 h 104986"/>
                    <a:gd name="connsiteX3" fmla="*/ 792483 w 964598"/>
                    <a:gd name="connsiteY3" fmla="*/ 25400 h 104986"/>
                    <a:gd name="connsiteX4" fmla="*/ 112166 w 964598"/>
                    <a:gd name="connsiteY4" fmla="*/ 29714 h 104986"/>
                    <a:gd name="connsiteX5" fmla="*/ 7170 w 964598"/>
                    <a:gd name="connsiteY5" fmla="*/ 104986 h 104986"/>
                    <a:gd name="connsiteX6" fmla="*/ 117920 w 964598"/>
                    <a:gd name="connsiteY6" fmla="*/ 39303 h 10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8" h="104986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8"/>
                      </a:cubicBezTo>
                      <a:cubicBezTo>
                        <a:pt x="889808" y="50810"/>
                        <a:pt x="945422" y="71426"/>
                        <a:pt x="964599" y="93000"/>
                      </a:cubicBezTo>
                      <a:cubicBezTo>
                        <a:pt x="955969" y="68069"/>
                        <a:pt x="897958" y="43618"/>
                        <a:pt x="792483" y="25400"/>
                      </a:cubicBezTo>
                      <a:cubicBezTo>
                        <a:pt x="587765" y="-10078"/>
                        <a:pt x="283324" y="-8161"/>
                        <a:pt x="112166" y="29714"/>
                      </a:cubicBezTo>
                      <a:cubicBezTo>
                        <a:pt x="17717" y="50810"/>
                        <a:pt x="-16322" y="78617"/>
                        <a:pt x="7170" y="104986"/>
                      </a:cubicBezTo>
                      <a:cubicBezTo>
                        <a:pt x="-1460" y="81014"/>
                        <a:pt x="34498" y="57521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BB58B3AF-B718-47C9-AB5F-ABF829D3CDB4}"/>
                    </a:ext>
                  </a:extLst>
                </p:cNvPr>
                <p:cNvSpPr/>
                <p:nvPr/>
              </p:nvSpPr>
              <p:spPr>
                <a:xfrm>
                  <a:off x="14465474" y="11935392"/>
                  <a:ext cx="603127" cy="94543"/>
                </a:xfrm>
                <a:custGeom>
                  <a:avLst/>
                  <a:gdLst>
                    <a:gd name="connsiteX0" fmla="*/ 310193 w 603127"/>
                    <a:gd name="connsiteY0" fmla="*/ 4124 h 94543"/>
                    <a:gd name="connsiteX1" fmla="*/ 515391 w 603127"/>
                    <a:gd name="connsiteY1" fmla="*/ 17070 h 94543"/>
                    <a:gd name="connsiteX2" fmla="*/ 578198 w 603127"/>
                    <a:gd name="connsiteY2" fmla="*/ 9878 h 94543"/>
                    <a:gd name="connsiteX3" fmla="*/ 603128 w 603127"/>
                    <a:gd name="connsiteY3" fmla="*/ 18507 h 94543"/>
                    <a:gd name="connsiteX4" fmla="*/ 540322 w 603127"/>
                    <a:gd name="connsiteY4" fmla="*/ 25699 h 94543"/>
                    <a:gd name="connsiteX5" fmla="*/ 585868 w 603127"/>
                    <a:gd name="connsiteY5" fmla="*/ 47753 h 94543"/>
                    <a:gd name="connsiteX6" fmla="*/ 479434 w 603127"/>
                    <a:gd name="connsiteY6" fmla="*/ 58780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9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5 h 94543"/>
                    <a:gd name="connsiteX24" fmla="*/ 310193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70"/>
                      </a:cubicBezTo>
                      <a:lnTo>
                        <a:pt x="578198" y="9878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3" y="40562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9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6" y="20426"/>
                        <a:pt x="389780" y="23782"/>
                      </a:cubicBezTo>
                      <a:cubicBezTo>
                        <a:pt x="310673" y="33850"/>
                        <a:pt x="444915" y="71725"/>
                        <a:pt x="296770" y="89944"/>
                      </a:cubicBezTo>
                      <a:cubicBezTo>
                        <a:pt x="218622" y="99532"/>
                        <a:pt x="135200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5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7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5"/>
                      </a:cubicBezTo>
                      <a:cubicBezTo>
                        <a:pt x="294852" y="60219"/>
                        <a:pt x="155337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1B98B31A-6012-4333-86AA-9EEDFF070820}"/>
                    </a:ext>
                  </a:extLst>
                </p:cNvPr>
                <p:cNvSpPr/>
                <p:nvPr/>
              </p:nvSpPr>
              <p:spPr>
                <a:xfrm>
                  <a:off x="14465474" y="11925324"/>
                  <a:ext cx="603127" cy="94542"/>
                </a:xfrm>
                <a:custGeom>
                  <a:avLst/>
                  <a:gdLst>
                    <a:gd name="connsiteX0" fmla="*/ 310193 w 603127"/>
                    <a:gd name="connsiteY0" fmla="*/ 4125 h 94542"/>
                    <a:gd name="connsiteX1" fmla="*/ 515391 w 603127"/>
                    <a:gd name="connsiteY1" fmla="*/ 17069 h 94542"/>
                    <a:gd name="connsiteX2" fmla="*/ 578198 w 603127"/>
                    <a:gd name="connsiteY2" fmla="*/ 9878 h 94542"/>
                    <a:gd name="connsiteX3" fmla="*/ 603128 w 603127"/>
                    <a:gd name="connsiteY3" fmla="*/ 18508 h 94542"/>
                    <a:gd name="connsiteX4" fmla="*/ 540322 w 603127"/>
                    <a:gd name="connsiteY4" fmla="*/ 25699 h 94542"/>
                    <a:gd name="connsiteX5" fmla="*/ 585868 w 603127"/>
                    <a:gd name="connsiteY5" fmla="*/ 47753 h 94542"/>
                    <a:gd name="connsiteX6" fmla="*/ 479434 w 603127"/>
                    <a:gd name="connsiteY6" fmla="*/ 58780 h 94542"/>
                    <a:gd name="connsiteX7" fmla="*/ 451148 w 603127"/>
                    <a:gd name="connsiteY7" fmla="*/ 48712 h 94542"/>
                    <a:gd name="connsiteX8" fmla="*/ 487105 w 603127"/>
                    <a:gd name="connsiteY8" fmla="*/ 44397 h 94542"/>
                    <a:gd name="connsiteX9" fmla="*/ 493338 w 603127"/>
                    <a:gd name="connsiteY9" fmla="*/ 43438 h 94542"/>
                    <a:gd name="connsiteX10" fmla="*/ 472722 w 603127"/>
                    <a:gd name="connsiteY10" fmla="*/ 29535 h 94542"/>
                    <a:gd name="connsiteX11" fmla="*/ 389780 w 603127"/>
                    <a:gd name="connsiteY11" fmla="*/ 23781 h 94542"/>
                    <a:gd name="connsiteX12" fmla="*/ 296770 w 603127"/>
                    <a:gd name="connsiteY12" fmla="*/ 89943 h 94542"/>
                    <a:gd name="connsiteX13" fmla="*/ 78628 w 603127"/>
                    <a:gd name="connsiteY13" fmla="*/ 78916 h 94542"/>
                    <a:gd name="connsiteX14" fmla="*/ 25410 w 603127"/>
                    <a:gd name="connsiteY14" fmla="*/ 85149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6 h 94542"/>
                    <a:gd name="connsiteX17" fmla="*/ 5274 w 603127"/>
                    <a:gd name="connsiteY17" fmla="*/ 42958 h 94542"/>
                    <a:gd name="connsiteX18" fmla="*/ 116503 w 603127"/>
                    <a:gd name="connsiteY18" fmla="*/ 31932 h 94542"/>
                    <a:gd name="connsiteX19" fmla="*/ 143351 w 603127"/>
                    <a:gd name="connsiteY19" fmla="*/ 41521 h 94542"/>
                    <a:gd name="connsiteX20" fmla="*/ 114585 w 603127"/>
                    <a:gd name="connsiteY20" fmla="*/ 45355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6 w 603127"/>
                    <a:gd name="connsiteY23" fmla="*/ 72204 h 94542"/>
                    <a:gd name="connsiteX24" fmla="*/ 310193 w 603127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8" y="9878"/>
                      </a:lnTo>
                      <a:lnTo>
                        <a:pt x="603128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3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8"/>
                      </a:cubicBezTo>
                      <a:cubicBezTo>
                        <a:pt x="496694" y="39124"/>
                        <a:pt x="491900" y="35288"/>
                        <a:pt x="472722" y="29535"/>
                      </a:cubicBezTo>
                      <a:cubicBezTo>
                        <a:pt x="451148" y="22822"/>
                        <a:pt x="418066" y="20425"/>
                        <a:pt x="389780" y="23781"/>
                      </a:cubicBezTo>
                      <a:cubicBezTo>
                        <a:pt x="310673" y="33850"/>
                        <a:pt x="444915" y="71724"/>
                        <a:pt x="296770" y="89943"/>
                      </a:cubicBezTo>
                      <a:cubicBezTo>
                        <a:pt x="218622" y="99532"/>
                        <a:pt x="135200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8"/>
                        <a:pt x="5274" y="42958"/>
                      </a:cubicBezTo>
                      <a:lnTo>
                        <a:pt x="116503" y="31932"/>
                      </a:lnTo>
                      <a:lnTo>
                        <a:pt x="143351" y="41521"/>
                      </a:lnTo>
                      <a:cubicBezTo>
                        <a:pt x="143351" y="41521"/>
                        <a:pt x="120817" y="44397"/>
                        <a:pt x="114585" y="45355"/>
                      </a:cubicBezTo>
                      <a:cubicBezTo>
                        <a:pt x="111708" y="45355"/>
                        <a:pt x="100681" y="47274"/>
                        <a:pt x="91092" y="49191"/>
                      </a:cubicBezTo>
                      <a:cubicBezTo>
                        <a:pt x="90614" y="50150"/>
                        <a:pt x="91092" y="56863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218"/>
                        <a:pt x="155337" y="23302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5" name="Graphic 6">
                <a:extLst>
                  <a:ext uri="{FF2B5EF4-FFF2-40B4-BE49-F238E27FC236}">
                    <a16:creationId xmlns:a16="http://schemas.microsoft.com/office/drawing/2014/main" id="{89B03E0F-2826-445E-BDDA-B05DB4632251}"/>
                  </a:ext>
                </a:extLst>
              </p:cNvPr>
              <p:cNvGrpSpPr/>
              <p:nvPr/>
            </p:nvGrpSpPr>
            <p:grpSpPr>
              <a:xfrm>
                <a:off x="14170144" y="11753671"/>
                <a:ext cx="1110367" cy="315292"/>
                <a:chOff x="14170144" y="11753671"/>
                <a:chExt cx="1110367" cy="315292"/>
              </a:xfrm>
              <a:solidFill>
                <a:srgbClr val="000000"/>
              </a:solidFill>
            </p:grpSpPr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1C9D8E90-6AF3-4DF6-B4C3-CD40951517D0}"/>
                    </a:ext>
                  </a:extLst>
                </p:cNvPr>
                <p:cNvSpPr/>
                <p:nvPr/>
              </p:nvSpPr>
              <p:spPr>
                <a:xfrm>
                  <a:off x="14170144" y="11767880"/>
                  <a:ext cx="1110367" cy="301083"/>
                </a:xfrm>
                <a:custGeom>
                  <a:avLst/>
                  <a:gdLst>
                    <a:gd name="connsiteX0" fmla="*/ 1095506 w 1110367"/>
                    <a:gd name="connsiteY0" fmla="*/ 220540 h 301083"/>
                    <a:gd name="connsiteX1" fmla="*/ 1098382 w 1110367"/>
                    <a:gd name="connsiteY1" fmla="*/ 217662 h 301083"/>
                    <a:gd name="connsiteX2" fmla="*/ 1099821 w 1110367"/>
                    <a:gd name="connsiteY2" fmla="*/ 216224 h 301083"/>
                    <a:gd name="connsiteX3" fmla="*/ 1101738 w 1110367"/>
                    <a:gd name="connsiteY3" fmla="*/ 213827 h 301083"/>
                    <a:gd name="connsiteX4" fmla="*/ 1102698 w 1110367"/>
                    <a:gd name="connsiteY4" fmla="*/ 212388 h 301083"/>
                    <a:gd name="connsiteX5" fmla="*/ 1104135 w 1110367"/>
                    <a:gd name="connsiteY5" fmla="*/ 209991 h 301083"/>
                    <a:gd name="connsiteX6" fmla="*/ 1105095 w 1110367"/>
                    <a:gd name="connsiteY6" fmla="*/ 208554 h 301083"/>
                    <a:gd name="connsiteX7" fmla="*/ 1106053 w 1110367"/>
                    <a:gd name="connsiteY7" fmla="*/ 205677 h 301083"/>
                    <a:gd name="connsiteX8" fmla="*/ 1106532 w 1110367"/>
                    <a:gd name="connsiteY8" fmla="*/ 204238 h 301083"/>
                    <a:gd name="connsiteX9" fmla="*/ 1107012 w 1110367"/>
                    <a:gd name="connsiteY9" fmla="*/ 199924 h 301083"/>
                    <a:gd name="connsiteX10" fmla="*/ 1110368 w 1110367"/>
                    <a:gd name="connsiteY10" fmla="*/ 101640 h 301083"/>
                    <a:gd name="connsiteX11" fmla="*/ 1109889 w 1110367"/>
                    <a:gd name="connsiteY11" fmla="*/ 105954 h 301083"/>
                    <a:gd name="connsiteX12" fmla="*/ 1109409 w 1110367"/>
                    <a:gd name="connsiteY12" fmla="*/ 107393 h 301083"/>
                    <a:gd name="connsiteX13" fmla="*/ 1108451 w 1110367"/>
                    <a:gd name="connsiteY13" fmla="*/ 110270 h 301083"/>
                    <a:gd name="connsiteX14" fmla="*/ 1107492 w 1110367"/>
                    <a:gd name="connsiteY14" fmla="*/ 111707 h 301083"/>
                    <a:gd name="connsiteX15" fmla="*/ 1106053 w 1110367"/>
                    <a:gd name="connsiteY15" fmla="*/ 114104 h 301083"/>
                    <a:gd name="connsiteX16" fmla="*/ 1105095 w 1110367"/>
                    <a:gd name="connsiteY16" fmla="*/ 115543 h 301083"/>
                    <a:gd name="connsiteX17" fmla="*/ 1103176 w 1110367"/>
                    <a:gd name="connsiteY17" fmla="*/ 117940 h 301083"/>
                    <a:gd name="connsiteX18" fmla="*/ 1101738 w 1110367"/>
                    <a:gd name="connsiteY18" fmla="*/ 119379 h 301083"/>
                    <a:gd name="connsiteX19" fmla="*/ 1098862 w 1110367"/>
                    <a:gd name="connsiteY19" fmla="*/ 122256 h 301083"/>
                    <a:gd name="connsiteX20" fmla="*/ 1097423 w 1110367"/>
                    <a:gd name="connsiteY20" fmla="*/ 123693 h 301083"/>
                    <a:gd name="connsiteX21" fmla="*/ 1093109 w 1110367"/>
                    <a:gd name="connsiteY21" fmla="*/ 127050 h 301083"/>
                    <a:gd name="connsiteX22" fmla="*/ 1092149 w 1110367"/>
                    <a:gd name="connsiteY22" fmla="*/ 128009 h 301083"/>
                    <a:gd name="connsiteX23" fmla="*/ 1085917 w 1110367"/>
                    <a:gd name="connsiteY23" fmla="*/ 132323 h 301083"/>
                    <a:gd name="connsiteX24" fmla="*/ 1084479 w 1110367"/>
                    <a:gd name="connsiteY24" fmla="*/ 133282 h 301083"/>
                    <a:gd name="connsiteX25" fmla="*/ 1079205 w 1110367"/>
                    <a:gd name="connsiteY25" fmla="*/ 136159 h 301083"/>
                    <a:gd name="connsiteX26" fmla="*/ 1076808 w 1110367"/>
                    <a:gd name="connsiteY26" fmla="*/ 137597 h 301083"/>
                    <a:gd name="connsiteX27" fmla="*/ 1071534 w 1110367"/>
                    <a:gd name="connsiteY27" fmla="*/ 140473 h 301083"/>
                    <a:gd name="connsiteX28" fmla="*/ 1068657 w 1110367"/>
                    <a:gd name="connsiteY28" fmla="*/ 141912 h 301083"/>
                    <a:gd name="connsiteX29" fmla="*/ 1061466 w 1110367"/>
                    <a:gd name="connsiteY29" fmla="*/ 144789 h 301083"/>
                    <a:gd name="connsiteX30" fmla="*/ 1060027 w 1110367"/>
                    <a:gd name="connsiteY30" fmla="*/ 145267 h 301083"/>
                    <a:gd name="connsiteX31" fmla="*/ 1058110 w 1110367"/>
                    <a:gd name="connsiteY31" fmla="*/ 146227 h 301083"/>
                    <a:gd name="connsiteX32" fmla="*/ 1047563 w 1110367"/>
                    <a:gd name="connsiteY32" fmla="*/ 150062 h 301083"/>
                    <a:gd name="connsiteX33" fmla="*/ 1043247 w 1110367"/>
                    <a:gd name="connsiteY33" fmla="*/ 151500 h 301083"/>
                    <a:gd name="connsiteX34" fmla="*/ 1038933 w 1110367"/>
                    <a:gd name="connsiteY34" fmla="*/ 152939 h 301083"/>
                    <a:gd name="connsiteX35" fmla="*/ 1040371 w 1110367"/>
                    <a:gd name="connsiteY35" fmla="*/ 100201 h 301083"/>
                    <a:gd name="connsiteX36" fmla="*/ 1040371 w 1110367"/>
                    <a:gd name="connsiteY36" fmla="*/ 100201 h 301083"/>
                    <a:gd name="connsiteX37" fmla="*/ 1040371 w 1110367"/>
                    <a:gd name="connsiteY37" fmla="*/ 100201 h 301083"/>
                    <a:gd name="connsiteX38" fmla="*/ 1040371 w 1110367"/>
                    <a:gd name="connsiteY38" fmla="*/ 100201 h 301083"/>
                    <a:gd name="connsiteX39" fmla="*/ 1040371 w 1110367"/>
                    <a:gd name="connsiteY39" fmla="*/ 100201 h 301083"/>
                    <a:gd name="connsiteX40" fmla="*/ 1039891 w 1110367"/>
                    <a:gd name="connsiteY40" fmla="*/ 95407 h 301083"/>
                    <a:gd name="connsiteX41" fmla="*/ 1039411 w 1110367"/>
                    <a:gd name="connsiteY41" fmla="*/ 93968 h 301083"/>
                    <a:gd name="connsiteX42" fmla="*/ 1037974 w 1110367"/>
                    <a:gd name="connsiteY42" fmla="*/ 90613 h 301083"/>
                    <a:gd name="connsiteX43" fmla="*/ 1037014 w 1110367"/>
                    <a:gd name="connsiteY43" fmla="*/ 89174 h 301083"/>
                    <a:gd name="connsiteX44" fmla="*/ 1034617 w 1110367"/>
                    <a:gd name="connsiteY44" fmla="*/ 85338 h 301083"/>
                    <a:gd name="connsiteX45" fmla="*/ 1034138 w 1110367"/>
                    <a:gd name="connsiteY45" fmla="*/ 84380 h 301083"/>
                    <a:gd name="connsiteX46" fmla="*/ 1029823 w 1110367"/>
                    <a:gd name="connsiteY46" fmla="*/ 79585 h 301083"/>
                    <a:gd name="connsiteX47" fmla="*/ 1028385 w 1110367"/>
                    <a:gd name="connsiteY47" fmla="*/ 78147 h 301083"/>
                    <a:gd name="connsiteX48" fmla="*/ 1024070 w 1110367"/>
                    <a:gd name="connsiteY48" fmla="*/ 74791 h 301083"/>
                    <a:gd name="connsiteX49" fmla="*/ 1022153 w 1110367"/>
                    <a:gd name="connsiteY49" fmla="*/ 73352 h 301083"/>
                    <a:gd name="connsiteX50" fmla="*/ 1016878 w 1110367"/>
                    <a:gd name="connsiteY50" fmla="*/ 69997 h 301083"/>
                    <a:gd name="connsiteX51" fmla="*/ 1014961 w 1110367"/>
                    <a:gd name="connsiteY51" fmla="*/ 69038 h 301083"/>
                    <a:gd name="connsiteX52" fmla="*/ 1014481 w 1110367"/>
                    <a:gd name="connsiteY52" fmla="*/ 68558 h 301083"/>
                    <a:gd name="connsiteX53" fmla="*/ 1012564 w 1110367"/>
                    <a:gd name="connsiteY53" fmla="*/ 67599 h 301083"/>
                    <a:gd name="connsiteX54" fmla="*/ 1004892 w 1110367"/>
                    <a:gd name="connsiteY54" fmla="*/ 63285 h 301083"/>
                    <a:gd name="connsiteX55" fmla="*/ 1001057 w 1110367"/>
                    <a:gd name="connsiteY55" fmla="*/ 61367 h 301083"/>
                    <a:gd name="connsiteX56" fmla="*/ 992428 w 1110367"/>
                    <a:gd name="connsiteY56" fmla="*/ 57532 h 301083"/>
                    <a:gd name="connsiteX57" fmla="*/ 989551 w 1110367"/>
                    <a:gd name="connsiteY57" fmla="*/ 56572 h 301083"/>
                    <a:gd name="connsiteX58" fmla="*/ 987634 w 1110367"/>
                    <a:gd name="connsiteY58" fmla="*/ 55614 h 301083"/>
                    <a:gd name="connsiteX59" fmla="*/ 981401 w 1110367"/>
                    <a:gd name="connsiteY59" fmla="*/ 53216 h 301083"/>
                    <a:gd name="connsiteX60" fmla="*/ 975168 w 1110367"/>
                    <a:gd name="connsiteY60" fmla="*/ 50819 h 301083"/>
                    <a:gd name="connsiteX61" fmla="*/ 967976 w 1110367"/>
                    <a:gd name="connsiteY61" fmla="*/ 48422 h 301083"/>
                    <a:gd name="connsiteX62" fmla="*/ 963182 w 1110367"/>
                    <a:gd name="connsiteY62" fmla="*/ 46984 h 301083"/>
                    <a:gd name="connsiteX63" fmla="*/ 960305 w 1110367"/>
                    <a:gd name="connsiteY63" fmla="*/ 46025 h 301083"/>
                    <a:gd name="connsiteX64" fmla="*/ 954552 w 1110367"/>
                    <a:gd name="connsiteY64" fmla="*/ 44108 h 301083"/>
                    <a:gd name="connsiteX65" fmla="*/ 945922 w 1110367"/>
                    <a:gd name="connsiteY65" fmla="*/ 41711 h 301083"/>
                    <a:gd name="connsiteX66" fmla="*/ 939210 w 1110367"/>
                    <a:gd name="connsiteY66" fmla="*/ 39792 h 301083"/>
                    <a:gd name="connsiteX67" fmla="*/ 934896 w 1110367"/>
                    <a:gd name="connsiteY67" fmla="*/ 38833 h 301083"/>
                    <a:gd name="connsiteX68" fmla="*/ 929142 w 1110367"/>
                    <a:gd name="connsiteY68" fmla="*/ 37395 h 301083"/>
                    <a:gd name="connsiteX69" fmla="*/ 922910 w 1110367"/>
                    <a:gd name="connsiteY69" fmla="*/ 35958 h 301083"/>
                    <a:gd name="connsiteX70" fmla="*/ 911403 w 1110367"/>
                    <a:gd name="connsiteY70" fmla="*/ 33080 h 301083"/>
                    <a:gd name="connsiteX71" fmla="*/ 905650 w 1110367"/>
                    <a:gd name="connsiteY71" fmla="*/ 31642 h 301083"/>
                    <a:gd name="connsiteX72" fmla="*/ 904211 w 1110367"/>
                    <a:gd name="connsiteY72" fmla="*/ 31163 h 301083"/>
                    <a:gd name="connsiteX73" fmla="*/ 887431 w 1110367"/>
                    <a:gd name="connsiteY73" fmla="*/ 27806 h 301083"/>
                    <a:gd name="connsiteX74" fmla="*/ 885993 w 1110367"/>
                    <a:gd name="connsiteY74" fmla="*/ 27327 h 301083"/>
                    <a:gd name="connsiteX75" fmla="*/ 870172 w 1110367"/>
                    <a:gd name="connsiteY75" fmla="*/ 24450 h 301083"/>
                    <a:gd name="connsiteX76" fmla="*/ 866337 w 1110367"/>
                    <a:gd name="connsiteY76" fmla="*/ 23972 h 301083"/>
                    <a:gd name="connsiteX77" fmla="*/ 849076 w 1110367"/>
                    <a:gd name="connsiteY77" fmla="*/ 21095 h 301083"/>
                    <a:gd name="connsiteX78" fmla="*/ 843324 w 1110367"/>
                    <a:gd name="connsiteY78" fmla="*/ 20136 h 301083"/>
                    <a:gd name="connsiteX79" fmla="*/ 832776 w 1110367"/>
                    <a:gd name="connsiteY79" fmla="*/ 18697 h 301083"/>
                    <a:gd name="connsiteX80" fmla="*/ 831338 w 1110367"/>
                    <a:gd name="connsiteY80" fmla="*/ 18697 h 301083"/>
                    <a:gd name="connsiteX81" fmla="*/ 813599 w 1110367"/>
                    <a:gd name="connsiteY81" fmla="*/ 16300 h 301083"/>
                    <a:gd name="connsiteX82" fmla="*/ 811202 w 1110367"/>
                    <a:gd name="connsiteY82" fmla="*/ 15820 h 301083"/>
                    <a:gd name="connsiteX83" fmla="*/ 790586 w 1110367"/>
                    <a:gd name="connsiteY83" fmla="*/ 13423 h 301083"/>
                    <a:gd name="connsiteX84" fmla="*/ 789627 w 1110367"/>
                    <a:gd name="connsiteY84" fmla="*/ 13423 h 301083"/>
                    <a:gd name="connsiteX85" fmla="*/ 785791 w 1110367"/>
                    <a:gd name="connsiteY85" fmla="*/ 12944 h 301083"/>
                    <a:gd name="connsiteX86" fmla="*/ 767573 w 1110367"/>
                    <a:gd name="connsiteY86" fmla="*/ 11026 h 301083"/>
                    <a:gd name="connsiteX87" fmla="*/ 759903 w 1110367"/>
                    <a:gd name="connsiteY87" fmla="*/ 10067 h 301083"/>
                    <a:gd name="connsiteX88" fmla="*/ 743601 w 1110367"/>
                    <a:gd name="connsiteY88" fmla="*/ 8629 h 301083"/>
                    <a:gd name="connsiteX89" fmla="*/ 738807 w 1110367"/>
                    <a:gd name="connsiteY89" fmla="*/ 8150 h 301083"/>
                    <a:gd name="connsiteX90" fmla="*/ 736410 w 1110367"/>
                    <a:gd name="connsiteY90" fmla="*/ 8150 h 301083"/>
                    <a:gd name="connsiteX91" fmla="*/ 706205 w 1110367"/>
                    <a:gd name="connsiteY91" fmla="*/ 5753 h 301083"/>
                    <a:gd name="connsiteX92" fmla="*/ 700452 w 1110367"/>
                    <a:gd name="connsiteY92" fmla="*/ 5273 h 301083"/>
                    <a:gd name="connsiteX93" fmla="*/ 668810 w 1110367"/>
                    <a:gd name="connsiteY93" fmla="*/ 3356 h 301083"/>
                    <a:gd name="connsiteX94" fmla="*/ 668330 w 1110367"/>
                    <a:gd name="connsiteY94" fmla="*/ 3356 h 301083"/>
                    <a:gd name="connsiteX95" fmla="*/ 665453 w 1110367"/>
                    <a:gd name="connsiteY95" fmla="*/ 3356 h 301083"/>
                    <a:gd name="connsiteX96" fmla="*/ 642441 w 1110367"/>
                    <a:gd name="connsiteY96" fmla="*/ 2397 h 301083"/>
                    <a:gd name="connsiteX97" fmla="*/ 634770 w 1110367"/>
                    <a:gd name="connsiteY97" fmla="*/ 1917 h 301083"/>
                    <a:gd name="connsiteX98" fmla="*/ 612715 w 1110367"/>
                    <a:gd name="connsiteY98" fmla="*/ 959 h 301083"/>
                    <a:gd name="connsiteX99" fmla="*/ 607921 w 1110367"/>
                    <a:gd name="connsiteY99" fmla="*/ 959 h 301083"/>
                    <a:gd name="connsiteX100" fmla="*/ 581552 w 1110367"/>
                    <a:gd name="connsiteY100" fmla="*/ 479 h 301083"/>
                    <a:gd name="connsiteX101" fmla="*/ 574841 w 1110367"/>
                    <a:gd name="connsiteY101" fmla="*/ 479 h 301083"/>
                    <a:gd name="connsiteX102" fmla="*/ 554225 w 1110367"/>
                    <a:gd name="connsiteY102" fmla="*/ 0 h 301083"/>
                    <a:gd name="connsiteX103" fmla="*/ 547033 w 1110367"/>
                    <a:gd name="connsiteY103" fmla="*/ 0 h 301083"/>
                    <a:gd name="connsiteX104" fmla="*/ 542719 w 1110367"/>
                    <a:gd name="connsiteY104" fmla="*/ 0 h 301083"/>
                    <a:gd name="connsiteX105" fmla="*/ 542719 w 1110367"/>
                    <a:gd name="connsiteY105" fmla="*/ 0 h 301083"/>
                    <a:gd name="connsiteX106" fmla="*/ 542719 w 1110367"/>
                    <a:gd name="connsiteY106" fmla="*/ 0 h 301083"/>
                    <a:gd name="connsiteX107" fmla="*/ 542719 w 1110367"/>
                    <a:gd name="connsiteY107" fmla="*/ 0 h 301083"/>
                    <a:gd name="connsiteX108" fmla="*/ 526417 w 1110367"/>
                    <a:gd name="connsiteY108" fmla="*/ 0 h 301083"/>
                    <a:gd name="connsiteX109" fmla="*/ 519226 w 1110367"/>
                    <a:gd name="connsiteY109" fmla="*/ 0 h 301083"/>
                    <a:gd name="connsiteX110" fmla="*/ 491898 w 1110367"/>
                    <a:gd name="connsiteY110" fmla="*/ 479 h 301083"/>
                    <a:gd name="connsiteX111" fmla="*/ 485665 w 1110367"/>
                    <a:gd name="connsiteY111" fmla="*/ 479 h 301083"/>
                    <a:gd name="connsiteX112" fmla="*/ 464571 w 1110367"/>
                    <a:gd name="connsiteY112" fmla="*/ 959 h 301083"/>
                    <a:gd name="connsiteX113" fmla="*/ 454982 w 1110367"/>
                    <a:gd name="connsiteY113" fmla="*/ 1437 h 301083"/>
                    <a:gd name="connsiteX114" fmla="*/ 437243 w 1110367"/>
                    <a:gd name="connsiteY114" fmla="*/ 1917 h 301083"/>
                    <a:gd name="connsiteX115" fmla="*/ 432449 w 1110367"/>
                    <a:gd name="connsiteY115" fmla="*/ 1917 h 301083"/>
                    <a:gd name="connsiteX116" fmla="*/ 428133 w 1110367"/>
                    <a:gd name="connsiteY116" fmla="*/ 1917 h 301083"/>
                    <a:gd name="connsiteX117" fmla="*/ 398889 w 1110367"/>
                    <a:gd name="connsiteY117" fmla="*/ 3356 h 301083"/>
                    <a:gd name="connsiteX118" fmla="*/ 396012 w 1110367"/>
                    <a:gd name="connsiteY118" fmla="*/ 3356 h 301083"/>
                    <a:gd name="connsiteX119" fmla="*/ 365328 w 1110367"/>
                    <a:gd name="connsiteY119" fmla="*/ 5273 h 301083"/>
                    <a:gd name="connsiteX120" fmla="*/ 361972 w 1110367"/>
                    <a:gd name="connsiteY120" fmla="*/ 5273 h 301083"/>
                    <a:gd name="connsiteX121" fmla="*/ 356218 w 1110367"/>
                    <a:gd name="connsiteY121" fmla="*/ 5753 h 301083"/>
                    <a:gd name="connsiteX122" fmla="*/ 341835 w 1110367"/>
                    <a:gd name="connsiteY122" fmla="*/ 6712 h 301083"/>
                    <a:gd name="connsiteX123" fmla="*/ 331768 w 1110367"/>
                    <a:gd name="connsiteY123" fmla="*/ 7670 h 301083"/>
                    <a:gd name="connsiteX124" fmla="*/ 317864 w 1110367"/>
                    <a:gd name="connsiteY124" fmla="*/ 9109 h 301083"/>
                    <a:gd name="connsiteX125" fmla="*/ 311632 w 1110367"/>
                    <a:gd name="connsiteY125" fmla="*/ 9589 h 301083"/>
                    <a:gd name="connsiteX126" fmla="*/ 307796 w 1110367"/>
                    <a:gd name="connsiteY126" fmla="*/ 10067 h 301083"/>
                    <a:gd name="connsiteX127" fmla="*/ 297728 w 1110367"/>
                    <a:gd name="connsiteY127" fmla="*/ 11026 h 301083"/>
                    <a:gd name="connsiteX128" fmla="*/ 286700 w 1110367"/>
                    <a:gd name="connsiteY128" fmla="*/ 12465 h 301083"/>
                    <a:gd name="connsiteX129" fmla="*/ 276633 w 1110367"/>
                    <a:gd name="connsiteY129" fmla="*/ 13903 h 301083"/>
                    <a:gd name="connsiteX130" fmla="*/ 269920 w 1110367"/>
                    <a:gd name="connsiteY130" fmla="*/ 14862 h 301083"/>
                    <a:gd name="connsiteX131" fmla="*/ 265606 w 1110367"/>
                    <a:gd name="connsiteY131" fmla="*/ 15342 h 301083"/>
                    <a:gd name="connsiteX132" fmla="*/ 257456 w 1110367"/>
                    <a:gd name="connsiteY132" fmla="*/ 16300 h 301083"/>
                    <a:gd name="connsiteX133" fmla="*/ 245949 w 1110367"/>
                    <a:gd name="connsiteY133" fmla="*/ 17739 h 301083"/>
                    <a:gd name="connsiteX134" fmla="*/ 238278 w 1110367"/>
                    <a:gd name="connsiteY134" fmla="*/ 19177 h 301083"/>
                    <a:gd name="connsiteX135" fmla="*/ 233963 w 1110367"/>
                    <a:gd name="connsiteY135" fmla="*/ 19656 h 301083"/>
                    <a:gd name="connsiteX136" fmla="*/ 227251 w 1110367"/>
                    <a:gd name="connsiteY136" fmla="*/ 20615 h 301083"/>
                    <a:gd name="connsiteX137" fmla="*/ 220540 w 1110367"/>
                    <a:gd name="connsiteY137" fmla="*/ 22053 h 301083"/>
                    <a:gd name="connsiteX138" fmla="*/ 209032 w 1110367"/>
                    <a:gd name="connsiteY138" fmla="*/ 24450 h 301083"/>
                    <a:gd name="connsiteX139" fmla="*/ 203279 w 1110367"/>
                    <a:gd name="connsiteY139" fmla="*/ 25409 h 301083"/>
                    <a:gd name="connsiteX140" fmla="*/ 201841 w 1110367"/>
                    <a:gd name="connsiteY140" fmla="*/ 25889 h 301083"/>
                    <a:gd name="connsiteX141" fmla="*/ 186499 w 1110367"/>
                    <a:gd name="connsiteY141" fmla="*/ 29245 h 301083"/>
                    <a:gd name="connsiteX142" fmla="*/ 172116 w 1110367"/>
                    <a:gd name="connsiteY142" fmla="*/ 32601 h 301083"/>
                    <a:gd name="connsiteX143" fmla="*/ 171636 w 1110367"/>
                    <a:gd name="connsiteY143" fmla="*/ 32601 h 301083"/>
                    <a:gd name="connsiteX144" fmla="*/ 168281 w 1110367"/>
                    <a:gd name="connsiteY144" fmla="*/ 33560 h 301083"/>
                    <a:gd name="connsiteX145" fmla="*/ 158692 w 1110367"/>
                    <a:gd name="connsiteY145" fmla="*/ 35958 h 301083"/>
                    <a:gd name="connsiteX146" fmla="*/ 153898 w 1110367"/>
                    <a:gd name="connsiteY146" fmla="*/ 37395 h 301083"/>
                    <a:gd name="connsiteX147" fmla="*/ 146227 w 1110367"/>
                    <a:gd name="connsiteY147" fmla="*/ 39792 h 301083"/>
                    <a:gd name="connsiteX148" fmla="*/ 144309 w 1110367"/>
                    <a:gd name="connsiteY148" fmla="*/ 40272 h 301083"/>
                    <a:gd name="connsiteX149" fmla="*/ 141912 w 1110367"/>
                    <a:gd name="connsiteY149" fmla="*/ 41231 h 301083"/>
                    <a:gd name="connsiteX150" fmla="*/ 133282 w 1110367"/>
                    <a:gd name="connsiteY150" fmla="*/ 44108 h 301083"/>
                    <a:gd name="connsiteX151" fmla="*/ 129447 w 1110367"/>
                    <a:gd name="connsiteY151" fmla="*/ 45546 h 301083"/>
                    <a:gd name="connsiteX152" fmla="*/ 120337 w 1110367"/>
                    <a:gd name="connsiteY152" fmla="*/ 48902 h 301083"/>
                    <a:gd name="connsiteX153" fmla="*/ 118899 w 1110367"/>
                    <a:gd name="connsiteY153" fmla="*/ 49381 h 301083"/>
                    <a:gd name="connsiteX154" fmla="*/ 118420 w 1110367"/>
                    <a:gd name="connsiteY154" fmla="*/ 49381 h 301083"/>
                    <a:gd name="connsiteX155" fmla="*/ 116981 w 1110367"/>
                    <a:gd name="connsiteY155" fmla="*/ 49861 h 301083"/>
                    <a:gd name="connsiteX156" fmla="*/ 110748 w 1110367"/>
                    <a:gd name="connsiteY156" fmla="*/ 52738 h 301083"/>
                    <a:gd name="connsiteX157" fmla="*/ 108351 w 1110367"/>
                    <a:gd name="connsiteY157" fmla="*/ 53696 h 301083"/>
                    <a:gd name="connsiteX158" fmla="*/ 103557 w 1110367"/>
                    <a:gd name="connsiteY158" fmla="*/ 56094 h 301083"/>
                    <a:gd name="connsiteX159" fmla="*/ 101640 w 1110367"/>
                    <a:gd name="connsiteY159" fmla="*/ 57052 h 301083"/>
                    <a:gd name="connsiteX160" fmla="*/ 96845 w 1110367"/>
                    <a:gd name="connsiteY160" fmla="*/ 59929 h 301083"/>
                    <a:gd name="connsiteX161" fmla="*/ 95407 w 1110367"/>
                    <a:gd name="connsiteY161" fmla="*/ 60888 h 301083"/>
                    <a:gd name="connsiteX162" fmla="*/ 94927 w 1110367"/>
                    <a:gd name="connsiteY162" fmla="*/ 60888 h 301083"/>
                    <a:gd name="connsiteX163" fmla="*/ 90133 w 1110367"/>
                    <a:gd name="connsiteY163" fmla="*/ 64244 h 301083"/>
                    <a:gd name="connsiteX164" fmla="*/ 89174 w 1110367"/>
                    <a:gd name="connsiteY164" fmla="*/ 65202 h 301083"/>
                    <a:gd name="connsiteX165" fmla="*/ 85338 w 1110367"/>
                    <a:gd name="connsiteY165" fmla="*/ 68079 h 301083"/>
                    <a:gd name="connsiteX166" fmla="*/ 83901 w 1110367"/>
                    <a:gd name="connsiteY166" fmla="*/ 69518 h 301083"/>
                    <a:gd name="connsiteX167" fmla="*/ 81504 w 1110367"/>
                    <a:gd name="connsiteY167" fmla="*/ 71915 h 301083"/>
                    <a:gd name="connsiteX168" fmla="*/ 80065 w 1110367"/>
                    <a:gd name="connsiteY168" fmla="*/ 73352 h 301083"/>
                    <a:gd name="connsiteX169" fmla="*/ 78147 w 1110367"/>
                    <a:gd name="connsiteY169" fmla="*/ 75750 h 301083"/>
                    <a:gd name="connsiteX170" fmla="*/ 77188 w 1110367"/>
                    <a:gd name="connsiteY170" fmla="*/ 77188 h 301083"/>
                    <a:gd name="connsiteX171" fmla="*/ 75750 w 1110367"/>
                    <a:gd name="connsiteY171" fmla="*/ 79585 h 301083"/>
                    <a:gd name="connsiteX172" fmla="*/ 75271 w 1110367"/>
                    <a:gd name="connsiteY172" fmla="*/ 81024 h 301083"/>
                    <a:gd name="connsiteX173" fmla="*/ 74312 w 1110367"/>
                    <a:gd name="connsiteY173" fmla="*/ 83421 h 301083"/>
                    <a:gd name="connsiteX174" fmla="*/ 73832 w 1110367"/>
                    <a:gd name="connsiteY174" fmla="*/ 84380 h 301083"/>
                    <a:gd name="connsiteX175" fmla="*/ 73352 w 1110367"/>
                    <a:gd name="connsiteY175" fmla="*/ 88215 h 301083"/>
                    <a:gd name="connsiteX176" fmla="*/ 73352 w 1110367"/>
                    <a:gd name="connsiteY176" fmla="*/ 88215 h 301083"/>
                    <a:gd name="connsiteX177" fmla="*/ 72394 w 1110367"/>
                    <a:gd name="connsiteY177" fmla="*/ 112667 h 301083"/>
                    <a:gd name="connsiteX178" fmla="*/ 71435 w 1110367"/>
                    <a:gd name="connsiteY178" fmla="*/ 140953 h 301083"/>
                    <a:gd name="connsiteX179" fmla="*/ 70477 w 1110367"/>
                    <a:gd name="connsiteY179" fmla="*/ 140473 h 301083"/>
                    <a:gd name="connsiteX180" fmla="*/ 63285 w 1110367"/>
                    <a:gd name="connsiteY180" fmla="*/ 137597 h 301083"/>
                    <a:gd name="connsiteX181" fmla="*/ 52258 w 1110367"/>
                    <a:gd name="connsiteY181" fmla="*/ 133282 h 301083"/>
                    <a:gd name="connsiteX182" fmla="*/ 51778 w 1110367"/>
                    <a:gd name="connsiteY182" fmla="*/ 132803 h 301083"/>
                    <a:gd name="connsiteX183" fmla="*/ 41711 w 1110367"/>
                    <a:gd name="connsiteY183" fmla="*/ 128009 h 301083"/>
                    <a:gd name="connsiteX184" fmla="*/ 39792 w 1110367"/>
                    <a:gd name="connsiteY184" fmla="*/ 127050 h 301083"/>
                    <a:gd name="connsiteX185" fmla="*/ 31163 w 1110367"/>
                    <a:gd name="connsiteY185" fmla="*/ 122256 h 301083"/>
                    <a:gd name="connsiteX186" fmla="*/ 29245 w 1110367"/>
                    <a:gd name="connsiteY186" fmla="*/ 120817 h 301083"/>
                    <a:gd name="connsiteX187" fmla="*/ 23492 w 1110367"/>
                    <a:gd name="connsiteY187" fmla="*/ 116981 h 301083"/>
                    <a:gd name="connsiteX188" fmla="*/ 21095 w 1110367"/>
                    <a:gd name="connsiteY188" fmla="*/ 115064 h 301083"/>
                    <a:gd name="connsiteX189" fmla="*/ 16300 w 1110367"/>
                    <a:gd name="connsiteY189" fmla="*/ 111228 h 301083"/>
                    <a:gd name="connsiteX190" fmla="*/ 14862 w 1110367"/>
                    <a:gd name="connsiteY190" fmla="*/ 109790 h 301083"/>
                    <a:gd name="connsiteX191" fmla="*/ 10067 w 1110367"/>
                    <a:gd name="connsiteY191" fmla="*/ 104516 h 301083"/>
                    <a:gd name="connsiteX192" fmla="*/ 9589 w 1110367"/>
                    <a:gd name="connsiteY192" fmla="*/ 103557 h 301083"/>
                    <a:gd name="connsiteX193" fmla="*/ 6712 w 1110367"/>
                    <a:gd name="connsiteY193" fmla="*/ 99243 h 301083"/>
                    <a:gd name="connsiteX194" fmla="*/ 5753 w 1110367"/>
                    <a:gd name="connsiteY194" fmla="*/ 97324 h 301083"/>
                    <a:gd name="connsiteX195" fmla="*/ 4314 w 1110367"/>
                    <a:gd name="connsiteY195" fmla="*/ 93490 h 301083"/>
                    <a:gd name="connsiteX196" fmla="*/ 3835 w 1110367"/>
                    <a:gd name="connsiteY196" fmla="*/ 92051 h 301083"/>
                    <a:gd name="connsiteX197" fmla="*/ 3356 w 1110367"/>
                    <a:gd name="connsiteY197" fmla="*/ 86777 h 301083"/>
                    <a:gd name="connsiteX198" fmla="*/ 0 w 1110367"/>
                    <a:gd name="connsiteY198" fmla="*/ 185061 h 301083"/>
                    <a:gd name="connsiteX199" fmla="*/ 479 w 1110367"/>
                    <a:gd name="connsiteY199" fmla="*/ 190335 h 301083"/>
                    <a:gd name="connsiteX200" fmla="*/ 959 w 1110367"/>
                    <a:gd name="connsiteY200" fmla="*/ 191774 h 301083"/>
                    <a:gd name="connsiteX201" fmla="*/ 2397 w 1110367"/>
                    <a:gd name="connsiteY201" fmla="*/ 195608 h 301083"/>
                    <a:gd name="connsiteX202" fmla="*/ 3356 w 1110367"/>
                    <a:gd name="connsiteY202" fmla="*/ 197526 h 301083"/>
                    <a:gd name="connsiteX203" fmla="*/ 6232 w 1110367"/>
                    <a:gd name="connsiteY203" fmla="*/ 201841 h 301083"/>
                    <a:gd name="connsiteX204" fmla="*/ 6712 w 1110367"/>
                    <a:gd name="connsiteY204" fmla="*/ 202800 h 301083"/>
                    <a:gd name="connsiteX205" fmla="*/ 11506 w 1110367"/>
                    <a:gd name="connsiteY205" fmla="*/ 208074 h 301083"/>
                    <a:gd name="connsiteX206" fmla="*/ 12944 w 1110367"/>
                    <a:gd name="connsiteY206" fmla="*/ 209512 h 301083"/>
                    <a:gd name="connsiteX207" fmla="*/ 17739 w 1110367"/>
                    <a:gd name="connsiteY207" fmla="*/ 213348 h 301083"/>
                    <a:gd name="connsiteX208" fmla="*/ 20136 w 1110367"/>
                    <a:gd name="connsiteY208" fmla="*/ 215265 h 301083"/>
                    <a:gd name="connsiteX209" fmla="*/ 25889 w 1110367"/>
                    <a:gd name="connsiteY209" fmla="*/ 219101 h 301083"/>
                    <a:gd name="connsiteX210" fmla="*/ 27806 w 1110367"/>
                    <a:gd name="connsiteY210" fmla="*/ 220540 h 301083"/>
                    <a:gd name="connsiteX211" fmla="*/ 28766 w 1110367"/>
                    <a:gd name="connsiteY211" fmla="*/ 221018 h 301083"/>
                    <a:gd name="connsiteX212" fmla="*/ 36916 w 1110367"/>
                    <a:gd name="connsiteY212" fmla="*/ 225334 h 301083"/>
                    <a:gd name="connsiteX213" fmla="*/ 38833 w 1110367"/>
                    <a:gd name="connsiteY213" fmla="*/ 226292 h 301083"/>
                    <a:gd name="connsiteX214" fmla="*/ 48902 w 1110367"/>
                    <a:gd name="connsiteY214" fmla="*/ 231087 h 301083"/>
                    <a:gd name="connsiteX215" fmla="*/ 49381 w 1110367"/>
                    <a:gd name="connsiteY215" fmla="*/ 231566 h 301083"/>
                    <a:gd name="connsiteX216" fmla="*/ 57532 w 1110367"/>
                    <a:gd name="connsiteY216" fmla="*/ 234923 h 301083"/>
                    <a:gd name="connsiteX217" fmla="*/ 59929 w 1110367"/>
                    <a:gd name="connsiteY217" fmla="*/ 235881 h 301083"/>
                    <a:gd name="connsiteX218" fmla="*/ 67121 w 1110367"/>
                    <a:gd name="connsiteY218" fmla="*/ 238757 h 301083"/>
                    <a:gd name="connsiteX219" fmla="*/ 74312 w 1110367"/>
                    <a:gd name="connsiteY219" fmla="*/ 241634 h 301083"/>
                    <a:gd name="connsiteX220" fmla="*/ 82462 w 1110367"/>
                    <a:gd name="connsiteY220" fmla="*/ 244511 h 301083"/>
                    <a:gd name="connsiteX221" fmla="*/ 87735 w 1110367"/>
                    <a:gd name="connsiteY221" fmla="*/ 246428 h 301083"/>
                    <a:gd name="connsiteX222" fmla="*/ 90613 w 1110367"/>
                    <a:gd name="connsiteY222" fmla="*/ 247387 h 301083"/>
                    <a:gd name="connsiteX223" fmla="*/ 97324 w 1110367"/>
                    <a:gd name="connsiteY223" fmla="*/ 249306 h 301083"/>
                    <a:gd name="connsiteX224" fmla="*/ 107393 w 1110367"/>
                    <a:gd name="connsiteY224" fmla="*/ 252181 h 301083"/>
                    <a:gd name="connsiteX225" fmla="*/ 115064 w 1110367"/>
                    <a:gd name="connsiteY225" fmla="*/ 254100 h 301083"/>
                    <a:gd name="connsiteX226" fmla="*/ 119858 w 1110367"/>
                    <a:gd name="connsiteY226" fmla="*/ 255537 h 301083"/>
                    <a:gd name="connsiteX227" fmla="*/ 126090 w 1110367"/>
                    <a:gd name="connsiteY227" fmla="*/ 256976 h 301083"/>
                    <a:gd name="connsiteX228" fmla="*/ 133282 w 1110367"/>
                    <a:gd name="connsiteY228" fmla="*/ 258894 h 301083"/>
                    <a:gd name="connsiteX229" fmla="*/ 146706 w 1110367"/>
                    <a:gd name="connsiteY229" fmla="*/ 261770 h 301083"/>
                    <a:gd name="connsiteX230" fmla="*/ 152939 w 1110367"/>
                    <a:gd name="connsiteY230" fmla="*/ 263209 h 301083"/>
                    <a:gd name="connsiteX231" fmla="*/ 154856 w 1110367"/>
                    <a:gd name="connsiteY231" fmla="*/ 263689 h 301083"/>
                    <a:gd name="connsiteX232" fmla="*/ 174034 w 1110367"/>
                    <a:gd name="connsiteY232" fmla="*/ 267523 h 301083"/>
                    <a:gd name="connsiteX233" fmla="*/ 175472 w 1110367"/>
                    <a:gd name="connsiteY233" fmla="*/ 268003 h 301083"/>
                    <a:gd name="connsiteX234" fmla="*/ 193691 w 1110367"/>
                    <a:gd name="connsiteY234" fmla="*/ 271359 h 301083"/>
                    <a:gd name="connsiteX235" fmla="*/ 198005 w 1110367"/>
                    <a:gd name="connsiteY235" fmla="*/ 272317 h 301083"/>
                    <a:gd name="connsiteX236" fmla="*/ 219101 w 1110367"/>
                    <a:gd name="connsiteY236" fmla="*/ 275674 h 301083"/>
                    <a:gd name="connsiteX237" fmla="*/ 225813 w 1110367"/>
                    <a:gd name="connsiteY237" fmla="*/ 276633 h 301083"/>
                    <a:gd name="connsiteX238" fmla="*/ 236840 w 1110367"/>
                    <a:gd name="connsiteY238" fmla="*/ 278072 h 301083"/>
                    <a:gd name="connsiteX239" fmla="*/ 240196 w 1110367"/>
                    <a:gd name="connsiteY239" fmla="*/ 278550 h 301083"/>
                    <a:gd name="connsiteX240" fmla="*/ 253140 w 1110367"/>
                    <a:gd name="connsiteY240" fmla="*/ 280469 h 301083"/>
                    <a:gd name="connsiteX241" fmla="*/ 264167 w 1110367"/>
                    <a:gd name="connsiteY241" fmla="*/ 281906 h 301083"/>
                    <a:gd name="connsiteX242" fmla="*/ 277592 w 1110367"/>
                    <a:gd name="connsiteY242" fmla="*/ 283345 h 301083"/>
                    <a:gd name="connsiteX243" fmla="*/ 286222 w 1110367"/>
                    <a:gd name="connsiteY243" fmla="*/ 284303 h 301083"/>
                    <a:gd name="connsiteX244" fmla="*/ 288619 w 1110367"/>
                    <a:gd name="connsiteY244" fmla="*/ 284783 h 301083"/>
                    <a:gd name="connsiteX245" fmla="*/ 312111 w 1110367"/>
                    <a:gd name="connsiteY245" fmla="*/ 287180 h 301083"/>
                    <a:gd name="connsiteX246" fmla="*/ 315466 w 1110367"/>
                    <a:gd name="connsiteY246" fmla="*/ 287660 h 301083"/>
                    <a:gd name="connsiteX247" fmla="*/ 342795 w 1110367"/>
                    <a:gd name="connsiteY247" fmla="*/ 290536 h 301083"/>
                    <a:gd name="connsiteX248" fmla="*/ 344233 w 1110367"/>
                    <a:gd name="connsiteY248" fmla="*/ 290536 h 301083"/>
                    <a:gd name="connsiteX249" fmla="*/ 348068 w 1110367"/>
                    <a:gd name="connsiteY249" fmla="*/ 291016 h 301083"/>
                    <a:gd name="connsiteX250" fmla="*/ 379711 w 1110367"/>
                    <a:gd name="connsiteY250" fmla="*/ 293413 h 301083"/>
                    <a:gd name="connsiteX251" fmla="*/ 386903 w 1110367"/>
                    <a:gd name="connsiteY251" fmla="*/ 293892 h 301083"/>
                    <a:gd name="connsiteX252" fmla="*/ 422380 w 1110367"/>
                    <a:gd name="connsiteY252" fmla="*/ 296289 h 301083"/>
                    <a:gd name="connsiteX253" fmla="*/ 424778 w 1110367"/>
                    <a:gd name="connsiteY253" fmla="*/ 296289 h 301083"/>
                    <a:gd name="connsiteX254" fmla="*/ 431010 w 1110367"/>
                    <a:gd name="connsiteY254" fmla="*/ 296769 h 301083"/>
                    <a:gd name="connsiteX255" fmla="*/ 453065 w 1110367"/>
                    <a:gd name="connsiteY255" fmla="*/ 297728 h 301083"/>
                    <a:gd name="connsiteX256" fmla="*/ 463132 w 1110367"/>
                    <a:gd name="connsiteY256" fmla="*/ 298208 h 301083"/>
                    <a:gd name="connsiteX257" fmla="*/ 486625 w 1110367"/>
                    <a:gd name="connsiteY257" fmla="*/ 299166 h 301083"/>
                    <a:gd name="connsiteX258" fmla="*/ 493817 w 1110367"/>
                    <a:gd name="connsiteY258" fmla="*/ 299646 h 301083"/>
                    <a:gd name="connsiteX259" fmla="*/ 524500 w 1110367"/>
                    <a:gd name="connsiteY259" fmla="*/ 300605 h 301083"/>
                    <a:gd name="connsiteX260" fmla="*/ 531692 w 1110367"/>
                    <a:gd name="connsiteY260" fmla="*/ 300605 h 301083"/>
                    <a:gd name="connsiteX261" fmla="*/ 555663 w 1110367"/>
                    <a:gd name="connsiteY261" fmla="*/ 301083 h 301083"/>
                    <a:gd name="connsiteX262" fmla="*/ 565732 w 1110367"/>
                    <a:gd name="connsiteY262" fmla="*/ 301083 h 301083"/>
                    <a:gd name="connsiteX263" fmla="*/ 587785 w 1110367"/>
                    <a:gd name="connsiteY263" fmla="*/ 301083 h 301083"/>
                    <a:gd name="connsiteX264" fmla="*/ 597374 w 1110367"/>
                    <a:gd name="connsiteY264" fmla="*/ 301083 h 301083"/>
                    <a:gd name="connsiteX265" fmla="*/ 626620 w 1110367"/>
                    <a:gd name="connsiteY265" fmla="*/ 300605 h 301083"/>
                    <a:gd name="connsiteX266" fmla="*/ 628058 w 1110367"/>
                    <a:gd name="connsiteY266" fmla="*/ 300605 h 301083"/>
                    <a:gd name="connsiteX267" fmla="*/ 658742 w 1110367"/>
                    <a:gd name="connsiteY267" fmla="*/ 300125 h 301083"/>
                    <a:gd name="connsiteX268" fmla="*/ 667850 w 1110367"/>
                    <a:gd name="connsiteY268" fmla="*/ 299646 h 301083"/>
                    <a:gd name="connsiteX269" fmla="*/ 689425 w 1110367"/>
                    <a:gd name="connsiteY269" fmla="*/ 298686 h 301083"/>
                    <a:gd name="connsiteX270" fmla="*/ 694699 w 1110367"/>
                    <a:gd name="connsiteY270" fmla="*/ 298686 h 301083"/>
                    <a:gd name="connsiteX271" fmla="*/ 698535 w 1110367"/>
                    <a:gd name="connsiteY271" fmla="*/ 298686 h 301083"/>
                    <a:gd name="connsiteX272" fmla="*/ 734012 w 1110367"/>
                    <a:gd name="connsiteY272" fmla="*/ 296769 h 301083"/>
                    <a:gd name="connsiteX273" fmla="*/ 738807 w 1110367"/>
                    <a:gd name="connsiteY273" fmla="*/ 296289 h 301083"/>
                    <a:gd name="connsiteX274" fmla="*/ 770929 w 1110367"/>
                    <a:gd name="connsiteY274" fmla="*/ 294372 h 301083"/>
                    <a:gd name="connsiteX275" fmla="*/ 775244 w 1110367"/>
                    <a:gd name="connsiteY275" fmla="*/ 293892 h 301083"/>
                    <a:gd name="connsiteX276" fmla="*/ 778120 w 1110367"/>
                    <a:gd name="connsiteY276" fmla="*/ 293892 h 301083"/>
                    <a:gd name="connsiteX277" fmla="*/ 801133 w 1110367"/>
                    <a:gd name="connsiteY277" fmla="*/ 291975 h 301083"/>
                    <a:gd name="connsiteX278" fmla="*/ 805449 w 1110367"/>
                    <a:gd name="connsiteY278" fmla="*/ 291495 h 301083"/>
                    <a:gd name="connsiteX279" fmla="*/ 831818 w 1110367"/>
                    <a:gd name="connsiteY279" fmla="*/ 289098 h 301083"/>
                    <a:gd name="connsiteX280" fmla="*/ 833735 w 1110367"/>
                    <a:gd name="connsiteY280" fmla="*/ 289098 h 301083"/>
                    <a:gd name="connsiteX281" fmla="*/ 841885 w 1110367"/>
                    <a:gd name="connsiteY281" fmla="*/ 288139 h 301083"/>
                    <a:gd name="connsiteX282" fmla="*/ 855309 w 1110367"/>
                    <a:gd name="connsiteY282" fmla="*/ 286700 h 301083"/>
                    <a:gd name="connsiteX283" fmla="*/ 865378 w 1110367"/>
                    <a:gd name="connsiteY283" fmla="*/ 285263 h 301083"/>
                    <a:gd name="connsiteX284" fmla="*/ 878322 w 1110367"/>
                    <a:gd name="connsiteY284" fmla="*/ 283825 h 301083"/>
                    <a:gd name="connsiteX285" fmla="*/ 881198 w 1110367"/>
                    <a:gd name="connsiteY285" fmla="*/ 283345 h 301083"/>
                    <a:gd name="connsiteX286" fmla="*/ 889828 w 1110367"/>
                    <a:gd name="connsiteY286" fmla="*/ 281906 h 301083"/>
                    <a:gd name="connsiteX287" fmla="*/ 899897 w 1110367"/>
                    <a:gd name="connsiteY287" fmla="*/ 280469 h 301083"/>
                    <a:gd name="connsiteX288" fmla="*/ 911403 w 1110367"/>
                    <a:gd name="connsiteY288" fmla="*/ 278550 h 301083"/>
                    <a:gd name="connsiteX289" fmla="*/ 920992 w 1110367"/>
                    <a:gd name="connsiteY289" fmla="*/ 277112 h 301083"/>
                    <a:gd name="connsiteX290" fmla="*/ 922910 w 1110367"/>
                    <a:gd name="connsiteY290" fmla="*/ 276633 h 301083"/>
                    <a:gd name="connsiteX291" fmla="*/ 932499 w 1110367"/>
                    <a:gd name="connsiteY291" fmla="*/ 274715 h 301083"/>
                    <a:gd name="connsiteX292" fmla="*/ 940649 w 1110367"/>
                    <a:gd name="connsiteY292" fmla="*/ 273277 h 301083"/>
                    <a:gd name="connsiteX293" fmla="*/ 953113 w 1110367"/>
                    <a:gd name="connsiteY293" fmla="*/ 270880 h 301083"/>
                    <a:gd name="connsiteX294" fmla="*/ 959826 w 1110367"/>
                    <a:gd name="connsiteY294" fmla="*/ 269442 h 301083"/>
                    <a:gd name="connsiteX295" fmla="*/ 960305 w 1110367"/>
                    <a:gd name="connsiteY295" fmla="*/ 269442 h 301083"/>
                    <a:gd name="connsiteX296" fmla="*/ 977565 w 1110367"/>
                    <a:gd name="connsiteY296" fmla="*/ 265606 h 301083"/>
                    <a:gd name="connsiteX297" fmla="*/ 993865 w 1110367"/>
                    <a:gd name="connsiteY297" fmla="*/ 261770 h 301083"/>
                    <a:gd name="connsiteX298" fmla="*/ 994345 w 1110367"/>
                    <a:gd name="connsiteY298" fmla="*/ 261770 h 301083"/>
                    <a:gd name="connsiteX299" fmla="*/ 998181 w 1110367"/>
                    <a:gd name="connsiteY299" fmla="*/ 260811 h 301083"/>
                    <a:gd name="connsiteX300" fmla="*/ 1009208 w 1110367"/>
                    <a:gd name="connsiteY300" fmla="*/ 257934 h 301083"/>
                    <a:gd name="connsiteX301" fmla="*/ 1014481 w 1110367"/>
                    <a:gd name="connsiteY301" fmla="*/ 256497 h 301083"/>
                    <a:gd name="connsiteX302" fmla="*/ 1023591 w 1110367"/>
                    <a:gd name="connsiteY302" fmla="*/ 254100 h 301083"/>
                    <a:gd name="connsiteX303" fmla="*/ 1025988 w 1110367"/>
                    <a:gd name="connsiteY303" fmla="*/ 253620 h 301083"/>
                    <a:gd name="connsiteX304" fmla="*/ 1028864 w 1110367"/>
                    <a:gd name="connsiteY304" fmla="*/ 252661 h 301083"/>
                    <a:gd name="connsiteX305" fmla="*/ 1038933 w 1110367"/>
                    <a:gd name="connsiteY305" fmla="*/ 249306 h 301083"/>
                    <a:gd name="connsiteX306" fmla="*/ 1043247 w 1110367"/>
                    <a:gd name="connsiteY306" fmla="*/ 247867 h 301083"/>
                    <a:gd name="connsiteX307" fmla="*/ 1053794 w 1110367"/>
                    <a:gd name="connsiteY307" fmla="*/ 244031 h 301083"/>
                    <a:gd name="connsiteX308" fmla="*/ 1055233 w 1110367"/>
                    <a:gd name="connsiteY308" fmla="*/ 243551 h 301083"/>
                    <a:gd name="connsiteX309" fmla="*/ 1055713 w 1110367"/>
                    <a:gd name="connsiteY309" fmla="*/ 243551 h 301083"/>
                    <a:gd name="connsiteX310" fmla="*/ 1057151 w 1110367"/>
                    <a:gd name="connsiteY310" fmla="*/ 243073 h 301083"/>
                    <a:gd name="connsiteX311" fmla="*/ 1064343 w 1110367"/>
                    <a:gd name="connsiteY311" fmla="*/ 240196 h 301083"/>
                    <a:gd name="connsiteX312" fmla="*/ 1067219 w 1110367"/>
                    <a:gd name="connsiteY312" fmla="*/ 238757 h 301083"/>
                    <a:gd name="connsiteX313" fmla="*/ 1072493 w 1110367"/>
                    <a:gd name="connsiteY313" fmla="*/ 235881 h 301083"/>
                    <a:gd name="connsiteX314" fmla="*/ 1074890 w 1110367"/>
                    <a:gd name="connsiteY314" fmla="*/ 234443 h 301083"/>
                    <a:gd name="connsiteX315" fmla="*/ 1080163 w 1110367"/>
                    <a:gd name="connsiteY315" fmla="*/ 231566 h 301083"/>
                    <a:gd name="connsiteX316" fmla="*/ 1081602 w 1110367"/>
                    <a:gd name="connsiteY316" fmla="*/ 230607 h 301083"/>
                    <a:gd name="connsiteX317" fmla="*/ 1082082 w 1110367"/>
                    <a:gd name="connsiteY317" fmla="*/ 230607 h 301083"/>
                    <a:gd name="connsiteX318" fmla="*/ 1087835 w 1110367"/>
                    <a:gd name="connsiteY318" fmla="*/ 226771 h 301083"/>
                    <a:gd name="connsiteX319" fmla="*/ 1088793 w 1110367"/>
                    <a:gd name="connsiteY319" fmla="*/ 225813 h 301083"/>
                    <a:gd name="connsiteX320" fmla="*/ 1093109 w 1110367"/>
                    <a:gd name="connsiteY320" fmla="*/ 222457 h 301083"/>
                    <a:gd name="connsiteX321" fmla="*/ 1095506 w 1110367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3">
                      <a:moveTo>
                        <a:pt x="1095506" y="220540"/>
                      </a:moveTo>
                      <a:cubicBezTo>
                        <a:pt x="1096465" y="219580"/>
                        <a:pt x="1097423" y="218621"/>
                        <a:pt x="1098382" y="217662"/>
                      </a:cubicBezTo>
                      <a:cubicBezTo>
                        <a:pt x="1098862" y="217183"/>
                        <a:pt x="1099341" y="216704"/>
                        <a:pt x="1099821" y="216224"/>
                      </a:cubicBezTo>
                      <a:cubicBezTo>
                        <a:pt x="1100779" y="215265"/>
                        <a:pt x="1101259" y="214307"/>
                        <a:pt x="1101738" y="213827"/>
                      </a:cubicBezTo>
                      <a:cubicBezTo>
                        <a:pt x="1102218" y="213348"/>
                        <a:pt x="1102698" y="212868"/>
                        <a:pt x="1102698" y="212388"/>
                      </a:cubicBezTo>
                      <a:cubicBezTo>
                        <a:pt x="1103176" y="211430"/>
                        <a:pt x="1103656" y="210471"/>
                        <a:pt x="1104135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2" y="204718"/>
                        <a:pt x="1106532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29" y="108351"/>
                        <a:pt x="1108929" y="109310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7"/>
                      </a:cubicBezTo>
                      <a:cubicBezTo>
                        <a:pt x="1107012" y="112667"/>
                        <a:pt x="1106532" y="113626"/>
                        <a:pt x="1106053" y="114104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899"/>
                        <a:pt x="1101738" y="119379"/>
                      </a:cubicBezTo>
                      <a:cubicBezTo>
                        <a:pt x="1100779" y="120337"/>
                        <a:pt x="1099821" y="121296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3"/>
                      </a:cubicBezTo>
                      <a:cubicBezTo>
                        <a:pt x="1095985" y="124653"/>
                        <a:pt x="1094546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49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8" y="132803"/>
                        <a:pt x="1084479" y="133282"/>
                      </a:cubicBezTo>
                      <a:cubicBezTo>
                        <a:pt x="1082561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6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5" y="140953"/>
                        <a:pt x="1069616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6" y="144789"/>
                        <a:pt x="1060507" y="145267"/>
                        <a:pt x="1060027" y="145267"/>
                      </a:cubicBezTo>
                      <a:cubicBezTo>
                        <a:pt x="1059549" y="145747"/>
                        <a:pt x="1058589" y="145747"/>
                        <a:pt x="1058110" y="146227"/>
                      </a:cubicBezTo>
                      <a:cubicBezTo>
                        <a:pt x="1054754" y="147665"/>
                        <a:pt x="1051397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09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1" y="94448"/>
                        <a:pt x="1039411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4" y="89174"/>
                      </a:cubicBezTo>
                      <a:cubicBezTo>
                        <a:pt x="1036536" y="87735"/>
                        <a:pt x="1035577" y="86777"/>
                        <a:pt x="1034617" y="85338"/>
                      </a:cubicBezTo>
                      <a:cubicBezTo>
                        <a:pt x="1034617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3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1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0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3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4" y="62805"/>
                        <a:pt x="1002017" y="61846"/>
                        <a:pt x="1001057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8" y="57052"/>
                        <a:pt x="990509" y="56572"/>
                        <a:pt x="989551" y="56572"/>
                      </a:cubicBezTo>
                      <a:cubicBezTo>
                        <a:pt x="989071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2" y="52258"/>
                        <a:pt x="977085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099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5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2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3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2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7" y="32122"/>
                        <a:pt x="905650" y="31642"/>
                      </a:cubicBezTo>
                      <a:cubicBezTo>
                        <a:pt x="905170" y="31642"/>
                        <a:pt x="904691" y="31642"/>
                        <a:pt x="904211" y="31163"/>
                      </a:cubicBezTo>
                      <a:cubicBezTo>
                        <a:pt x="898938" y="30203"/>
                        <a:pt x="893184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3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29" y="22053"/>
                        <a:pt x="849076" y="21095"/>
                      </a:cubicBezTo>
                      <a:cubicBezTo>
                        <a:pt x="847159" y="20615"/>
                        <a:pt x="845241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89" y="14862"/>
                        <a:pt x="797777" y="13903"/>
                        <a:pt x="790586" y="13423"/>
                      </a:cubicBezTo>
                      <a:cubicBezTo>
                        <a:pt x="790106" y="13423"/>
                        <a:pt x="790106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3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8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5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3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7" y="1437"/>
                        <a:pt x="612715" y="959"/>
                      </a:cubicBezTo>
                      <a:cubicBezTo>
                        <a:pt x="611278" y="959"/>
                        <a:pt x="609360" y="959"/>
                        <a:pt x="607921" y="959"/>
                      </a:cubicBezTo>
                      <a:cubicBezTo>
                        <a:pt x="599292" y="479"/>
                        <a:pt x="590182" y="479"/>
                        <a:pt x="581552" y="479"/>
                      </a:cubicBezTo>
                      <a:cubicBezTo>
                        <a:pt x="579155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5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7" y="0"/>
                      </a:cubicBezTo>
                      <a:cubicBezTo>
                        <a:pt x="524020" y="0"/>
                        <a:pt x="521623" y="0"/>
                        <a:pt x="519226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5" y="479"/>
                      </a:cubicBezTo>
                      <a:cubicBezTo>
                        <a:pt x="478474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3" y="1917"/>
                      </a:cubicBezTo>
                      <a:cubicBezTo>
                        <a:pt x="418545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0" y="3356"/>
                        <a:pt x="396012" y="3356"/>
                      </a:cubicBezTo>
                      <a:cubicBezTo>
                        <a:pt x="385464" y="3835"/>
                        <a:pt x="375396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18" y="5753"/>
                      </a:cubicBezTo>
                      <a:cubicBezTo>
                        <a:pt x="351424" y="6232"/>
                        <a:pt x="346630" y="6712"/>
                        <a:pt x="341835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4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3" y="11026"/>
                        <a:pt x="297728" y="11026"/>
                      </a:cubicBezTo>
                      <a:cubicBezTo>
                        <a:pt x="293892" y="11506"/>
                        <a:pt x="290536" y="11986"/>
                        <a:pt x="286700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7" y="14383"/>
                        <a:pt x="269920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29" y="15820"/>
                        <a:pt x="260332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49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3" y="19656"/>
                      </a:cubicBezTo>
                      <a:cubicBezTo>
                        <a:pt x="231566" y="20136"/>
                        <a:pt x="229168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7" y="25409"/>
                        <a:pt x="203279" y="25409"/>
                      </a:cubicBezTo>
                      <a:cubicBezTo>
                        <a:pt x="202800" y="25409"/>
                        <a:pt x="202321" y="25409"/>
                        <a:pt x="201841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6" y="32601"/>
                        <a:pt x="171636" y="32601"/>
                      </a:cubicBezTo>
                      <a:cubicBezTo>
                        <a:pt x="170678" y="33080"/>
                        <a:pt x="169239" y="33080"/>
                        <a:pt x="168281" y="33560"/>
                      </a:cubicBezTo>
                      <a:cubicBezTo>
                        <a:pt x="164925" y="34519"/>
                        <a:pt x="161569" y="34998"/>
                        <a:pt x="158692" y="35958"/>
                      </a:cubicBezTo>
                      <a:cubicBezTo>
                        <a:pt x="157253" y="36436"/>
                        <a:pt x="155336" y="36916"/>
                        <a:pt x="153898" y="37395"/>
                      </a:cubicBezTo>
                      <a:cubicBezTo>
                        <a:pt x="151022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09" y="40272"/>
                      </a:cubicBezTo>
                      <a:cubicBezTo>
                        <a:pt x="143350" y="40752"/>
                        <a:pt x="142870" y="40752"/>
                        <a:pt x="141912" y="41231"/>
                      </a:cubicBezTo>
                      <a:cubicBezTo>
                        <a:pt x="139036" y="42189"/>
                        <a:pt x="136159" y="43149"/>
                        <a:pt x="133282" y="44108"/>
                      </a:cubicBezTo>
                      <a:cubicBezTo>
                        <a:pt x="131844" y="44586"/>
                        <a:pt x="130884" y="45066"/>
                        <a:pt x="129447" y="45546"/>
                      </a:cubicBezTo>
                      <a:cubicBezTo>
                        <a:pt x="126090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1"/>
                        <a:pt x="118899" y="49381"/>
                      </a:cubicBezTo>
                      <a:cubicBezTo>
                        <a:pt x="118899" y="49381"/>
                        <a:pt x="118899" y="49381"/>
                        <a:pt x="118420" y="49381"/>
                      </a:cubicBezTo>
                      <a:cubicBezTo>
                        <a:pt x="117940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48" y="52738"/>
                      </a:cubicBezTo>
                      <a:cubicBezTo>
                        <a:pt x="109790" y="53216"/>
                        <a:pt x="109310" y="53696"/>
                        <a:pt x="108351" y="53696"/>
                      </a:cubicBezTo>
                      <a:cubicBezTo>
                        <a:pt x="106913" y="54655"/>
                        <a:pt x="104996" y="55135"/>
                        <a:pt x="103557" y="56094"/>
                      </a:cubicBezTo>
                      <a:cubicBezTo>
                        <a:pt x="103078" y="56572"/>
                        <a:pt x="102118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5" y="60408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7" y="60888"/>
                      </a:cubicBezTo>
                      <a:cubicBezTo>
                        <a:pt x="93010" y="61846"/>
                        <a:pt x="91571" y="63285"/>
                        <a:pt x="90133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5" y="66161"/>
                        <a:pt x="86777" y="67121"/>
                        <a:pt x="85338" y="68079"/>
                      </a:cubicBezTo>
                      <a:cubicBezTo>
                        <a:pt x="84860" y="68558"/>
                        <a:pt x="84380" y="69038"/>
                        <a:pt x="83901" y="69518"/>
                      </a:cubicBezTo>
                      <a:cubicBezTo>
                        <a:pt x="82941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4" y="72874"/>
                        <a:pt x="80065" y="73352"/>
                      </a:cubicBezTo>
                      <a:cubicBezTo>
                        <a:pt x="79585" y="74312"/>
                        <a:pt x="78627" y="74791"/>
                        <a:pt x="78147" y="75750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7"/>
                        <a:pt x="76230" y="78627"/>
                        <a:pt x="75750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2" y="85818"/>
                        <a:pt x="73352" y="86777"/>
                        <a:pt x="73352" y="88215"/>
                      </a:cubicBezTo>
                      <a:lnTo>
                        <a:pt x="73352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5" y="140953"/>
                        <a:pt x="70955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8" y="133282"/>
                        <a:pt x="51778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2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3" y="121776"/>
                        <a:pt x="29725" y="121296"/>
                        <a:pt x="29245" y="120817"/>
                      </a:cubicBezTo>
                      <a:cubicBezTo>
                        <a:pt x="27327" y="119379"/>
                        <a:pt x="25409" y="118420"/>
                        <a:pt x="23492" y="116981"/>
                      </a:cubicBezTo>
                      <a:cubicBezTo>
                        <a:pt x="22533" y="116501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0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29" y="102118"/>
                        <a:pt x="7670" y="100681"/>
                        <a:pt x="6712" y="99243"/>
                      </a:cubicBezTo>
                      <a:cubicBezTo>
                        <a:pt x="6232" y="98763"/>
                        <a:pt x="6232" y="98284"/>
                        <a:pt x="5753" y="97324"/>
                      </a:cubicBezTo>
                      <a:cubicBezTo>
                        <a:pt x="5273" y="95887"/>
                        <a:pt x="4794" y="94927"/>
                        <a:pt x="4314" y="93490"/>
                      </a:cubicBezTo>
                      <a:cubicBezTo>
                        <a:pt x="4314" y="93010"/>
                        <a:pt x="3835" y="92530"/>
                        <a:pt x="3835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79" y="190335"/>
                      </a:cubicBezTo>
                      <a:cubicBezTo>
                        <a:pt x="479" y="190814"/>
                        <a:pt x="959" y="191294"/>
                        <a:pt x="959" y="191774"/>
                      </a:cubicBezTo>
                      <a:cubicBezTo>
                        <a:pt x="1437" y="193211"/>
                        <a:pt x="1917" y="194171"/>
                        <a:pt x="2397" y="195608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2"/>
                        <a:pt x="6232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0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0"/>
                        <a:pt x="27327" y="220060"/>
                        <a:pt x="27806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5" y="225813"/>
                        <a:pt x="38355" y="225813"/>
                        <a:pt x="38833" y="226292"/>
                      </a:cubicBezTo>
                      <a:cubicBezTo>
                        <a:pt x="42189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1" y="231087"/>
                        <a:pt x="49381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69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1"/>
                        <a:pt x="82462" y="244511"/>
                      </a:cubicBezTo>
                      <a:cubicBezTo>
                        <a:pt x="84380" y="244990"/>
                        <a:pt x="85818" y="245470"/>
                        <a:pt x="87735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7" y="248826"/>
                        <a:pt x="97324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1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0" y="256976"/>
                      </a:cubicBezTo>
                      <a:cubicBezTo>
                        <a:pt x="128487" y="257456"/>
                        <a:pt x="130884" y="257934"/>
                        <a:pt x="133282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8" y="263689"/>
                        <a:pt x="154856" y="263689"/>
                      </a:cubicBezTo>
                      <a:cubicBezTo>
                        <a:pt x="161089" y="265126"/>
                        <a:pt x="167322" y="266086"/>
                        <a:pt x="174034" y="267523"/>
                      </a:cubicBezTo>
                      <a:cubicBezTo>
                        <a:pt x="174513" y="267523"/>
                        <a:pt x="174993" y="267523"/>
                        <a:pt x="175472" y="268003"/>
                      </a:cubicBezTo>
                      <a:cubicBezTo>
                        <a:pt x="181225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5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68" y="277112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989"/>
                        <a:pt x="253140" y="280469"/>
                      </a:cubicBezTo>
                      <a:cubicBezTo>
                        <a:pt x="256976" y="280947"/>
                        <a:pt x="260332" y="281427"/>
                        <a:pt x="264167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89" y="285742"/>
                        <a:pt x="303961" y="286700"/>
                        <a:pt x="312111" y="287180"/>
                      </a:cubicBezTo>
                      <a:cubicBezTo>
                        <a:pt x="313069" y="287180"/>
                        <a:pt x="314508" y="287660"/>
                        <a:pt x="315466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3" y="290536"/>
                      </a:cubicBezTo>
                      <a:cubicBezTo>
                        <a:pt x="345671" y="290536"/>
                        <a:pt x="346630" y="290536"/>
                        <a:pt x="348068" y="291016"/>
                      </a:cubicBezTo>
                      <a:cubicBezTo>
                        <a:pt x="358616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09" y="294852"/>
                        <a:pt x="410395" y="295330"/>
                        <a:pt x="422380" y="296289"/>
                      </a:cubicBezTo>
                      <a:cubicBezTo>
                        <a:pt x="423339" y="296289"/>
                        <a:pt x="424299" y="296289"/>
                        <a:pt x="424778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1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3"/>
                        <a:pt x="555663" y="301083"/>
                      </a:cubicBezTo>
                      <a:cubicBezTo>
                        <a:pt x="559019" y="301083"/>
                        <a:pt x="562375" y="301083"/>
                        <a:pt x="565732" y="301083"/>
                      </a:cubicBezTo>
                      <a:cubicBezTo>
                        <a:pt x="572923" y="301083"/>
                        <a:pt x="580594" y="301083"/>
                        <a:pt x="587785" y="301083"/>
                      </a:cubicBezTo>
                      <a:cubicBezTo>
                        <a:pt x="591141" y="301083"/>
                        <a:pt x="594018" y="301083"/>
                        <a:pt x="597374" y="301083"/>
                      </a:cubicBezTo>
                      <a:cubicBezTo>
                        <a:pt x="606962" y="301083"/>
                        <a:pt x="617031" y="301083"/>
                        <a:pt x="626620" y="300605"/>
                      </a:cubicBezTo>
                      <a:cubicBezTo>
                        <a:pt x="627098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0" y="299646"/>
                      </a:cubicBezTo>
                      <a:cubicBezTo>
                        <a:pt x="675042" y="299646"/>
                        <a:pt x="682233" y="299166"/>
                        <a:pt x="689425" y="298686"/>
                      </a:cubicBezTo>
                      <a:cubicBezTo>
                        <a:pt x="691343" y="298686"/>
                        <a:pt x="693261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8" y="296769"/>
                        <a:pt x="738807" y="296289"/>
                      </a:cubicBezTo>
                      <a:cubicBezTo>
                        <a:pt x="749834" y="295810"/>
                        <a:pt x="760381" y="294852"/>
                        <a:pt x="770929" y="294372"/>
                      </a:cubicBezTo>
                      <a:cubicBezTo>
                        <a:pt x="772367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1" y="293892"/>
                        <a:pt x="778120" y="293892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6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5" y="286222"/>
                        <a:pt x="862021" y="285742"/>
                        <a:pt x="865378" y="285263"/>
                      </a:cubicBezTo>
                      <a:cubicBezTo>
                        <a:pt x="869692" y="284783"/>
                        <a:pt x="874007" y="284303"/>
                        <a:pt x="878322" y="283825"/>
                      </a:cubicBezTo>
                      <a:cubicBezTo>
                        <a:pt x="879281" y="283825"/>
                        <a:pt x="880240" y="283825"/>
                        <a:pt x="881198" y="283345"/>
                      </a:cubicBezTo>
                      <a:cubicBezTo>
                        <a:pt x="884075" y="282866"/>
                        <a:pt x="886952" y="282386"/>
                        <a:pt x="889828" y="281906"/>
                      </a:cubicBezTo>
                      <a:cubicBezTo>
                        <a:pt x="893184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7" y="279509"/>
                        <a:pt x="911403" y="278550"/>
                      </a:cubicBezTo>
                      <a:cubicBezTo>
                        <a:pt x="914759" y="278072"/>
                        <a:pt x="917636" y="277592"/>
                        <a:pt x="920992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2" y="275674"/>
                        <a:pt x="932499" y="274715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7"/>
                        <a:pt x="948799" y="271839"/>
                        <a:pt x="953113" y="270880"/>
                      </a:cubicBezTo>
                      <a:cubicBezTo>
                        <a:pt x="955511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5" y="269442"/>
                        <a:pt x="960305" y="269442"/>
                      </a:cubicBezTo>
                      <a:cubicBezTo>
                        <a:pt x="966059" y="268003"/>
                        <a:pt x="972291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5" y="261770"/>
                      </a:cubicBezTo>
                      <a:cubicBezTo>
                        <a:pt x="993865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1" y="258894"/>
                        <a:pt x="1009208" y="257934"/>
                      </a:cubicBezTo>
                      <a:cubicBezTo>
                        <a:pt x="1011125" y="257456"/>
                        <a:pt x="1013043" y="256976"/>
                        <a:pt x="1014481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28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4" y="252661"/>
                      </a:cubicBezTo>
                      <a:cubicBezTo>
                        <a:pt x="1032220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09" y="248346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4" y="244031"/>
                      </a:cubicBezTo>
                      <a:cubicBezTo>
                        <a:pt x="1054274" y="244031"/>
                        <a:pt x="1054754" y="243551"/>
                        <a:pt x="1055233" y="243551"/>
                      </a:cubicBezTo>
                      <a:cubicBezTo>
                        <a:pt x="1055233" y="243551"/>
                        <a:pt x="1055713" y="243551"/>
                        <a:pt x="1055713" y="243551"/>
                      </a:cubicBezTo>
                      <a:cubicBezTo>
                        <a:pt x="1056192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3" y="231566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315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6" y="221498"/>
                        <a:pt x="1095026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FBC2B0CA-3190-4661-87D6-648BFD2EA793}"/>
                    </a:ext>
                  </a:extLst>
                </p:cNvPr>
                <p:cNvSpPr/>
                <p:nvPr/>
              </p:nvSpPr>
              <p:spPr>
                <a:xfrm>
                  <a:off x="14253085" y="11896848"/>
                  <a:ext cx="509638" cy="171637"/>
                </a:xfrm>
                <a:custGeom>
                  <a:avLst/>
                  <a:gdLst>
                    <a:gd name="connsiteX0" fmla="*/ 474161 w 509638"/>
                    <a:gd name="connsiteY0" fmla="*/ 65682 h 171637"/>
                    <a:gd name="connsiteX1" fmla="*/ 0 w 509638"/>
                    <a:gd name="connsiteY1" fmla="*/ 0 h 171637"/>
                    <a:gd name="connsiteX2" fmla="*/ 0 w 509638"/>
                    <a:gd name="connsiteY2" fmla="*/ 114584 h 171637"/>
                    <a:gd name="connsiteX3" fmla="*/ 960 w 509638"/>
                    <a:gd name="connsiteY3" fmla="*/ 115064 h 171637"/>
                    <a:gd name="connsiteX4" fmla="*/ 6233 w 509638"/>
                    <a:gd name="connsiteY4" fmla="*/ 116981 h 171637"/>
                    <a:gd name="connsiteX5" fmla="*/ 9110 w 509638"/>
                    <a:gd name="connsiteY5" fmla="*/ 117941 h 171637"/>
                    <a:gd name="connsiteX6" fmla="*/ 15822 w 509638"/>
                    <a:gd name="connsiteY6" fmla="*/ 119858 h 171637"/>
                    <a:gd name="connsiteX7" fmla="*/ 25890 w 509638"/>
                    <a:gd name="connsiteY7" fmla="*/ 122736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30 h 171637"/>
                    <a:gd name="connsiteX11" fmla="*/ 51779 w 509638"/>
                    <a:gd name="connsiteY11" fmla="*/ 129447 h 171637"/>
                    <a:gd name="connsiteX12" fmla="*/ 65203 w 509638"/>
                    <a:gd name="connsiteY12" fmla="*/ 132324 h 171637"/>
                    <a:gd name="connsiteX13" fmla="*/ 71436 w 509638"/>
                    <a:gd name="connsiteY13" fmla="*/ 133762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9 w 509638"/>
                    <a:gd name="connsiteY16" fmla="*/ 138556 h 171637"/>
                    <a:gd name="connsiteX17" fmla="*/ 112188 w 509638"/>
                    <a:gd name="connsiteY17" fmla="*/ 141913 h 171637"/>
                    <a:gd name="connsiteX18" fmla="*/ 116503 w 509638"/>
                    <a:gd name="connsiteY18" fmla="*/ 142871 h 171637"/>
                    <a:gd name="connsiteX19" fmla="*/ 137598 w 509638"/>
                    <a:gd name="connsiteY19" fmla="*/ 146227 h 171637"/>
                    <a:gd name="connsiteX20" fmla="*/ 144310 w 509638"/>
                    <a:gd name="connsiteY20" fmla="*/ 147186 h 171637"/>
                    <a:gd name="connsiteX21" fmla="*/ 155337 w 509638"/>
                    <a:gd name="connsiteY21" fmla="*/ 148624 h 171637"/>
                    <a:gd name="connsiteX22" fmla="*/ 158693 w 509638"/>
                    <a:gd name="connsiteY22" fmla="*/ 149104 h 171637"/>
                    <a:gd name="connsiteX23" fmla="*/ 171638 w 509638"/>
                    <a:gd name="connsiteY23" fmla="*/ 151022 h 171637"/>
                    <a:gd name="connsiteX24" fmla="*/ 182665 w 509638"/>
                    <a:gd name="connsiteY24" fmla="*/ 152460 h 171637"/>
                    <a:gd name="connsiteX25" fmla="*/ 196089 w 509638"/>
                    <a:gd name="connsiteY25" fmla="*/ 153899 h 171637"/>
                    <a:gd name="connsiteX26" fmla="*/ 204719 w 509638"/>
                    <a:gd name="connsiteY26" fmla="*/ 154857 h 171637"/>
                    <a:gd name="connsiteX27" fmla="*/ 207116 w 509638"/>
                    <a:gd name="connsiteY27" fmla="*/ 155336 h 171637"/>
                    <a:gd name="connsiteX28" fmla="*/ 230608 w 509638"/>
                    <a:gd name="connsiteY28" fmla="*/ 157733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90 h 171637"/>
                    <a:gd name="connsiteX31" fmla="*/ 262730 w 509638"/>
                    <a:gd name="connsiteY31" fmla="*/ 161090 h 171637"/>
                    <a:gd name="connsiteX32" fmla="*/ 266566 w 509638"/>
                    <a:gd name="connsiteY32" fmla="*/ 161569 h 171637"/>
                    <a:gd name="connsiteX33" fmla="*/ 298209 w 509638"/>
                    <a:gd name="connsiteY33" fmla="*/ 163966 h 171637"/>
                    <a:gd name="connsiteX34" fmla="*/ 305400 w 509638"/>
                    <a:gd name="connsiteY34" fmla="*/ 164446 h 171637"/>
                    <a:gd name="connsiteX35" fmla="*/ 340878 w 509638"/>
                    <a:gd name="connsiteY35" fmla="*/ 166843 h 171637"/>
                    <a:gd name="connsiteX36" fmla="*/ 343275 w 509638"/>
                    <a:gd name="connsiteY36" fmla="*/ 166843 h 171637"/>
                    <a:gd name="connsiteX37" fmla="*/ 349508 w 509638"/>
                    <a:gd name="connsiteY37" fmla="*/ 167322 h 171637"/>
                    <a:gd name="connsiteX38" fmla="*/ 371561 w 509638"/>
                    <a:gd name="connsiteY38" fmla="*/ 168282 h 171637"/>
                    <a:gd name="connsiteX39" fmla="*/ 381630 w 509638"/>
                    <a:gd name="connsiteY39" fmla="*/ 168760 h 171637"/>
                    <a:gd name="connsiteX40" fmla="*/ 405122 w 509638"/>
                    <a:gd name="connsiteY40" fmla="*/ 169719 h 171637"/>
                    <a:gd name="connsiteX41" fmla="*/ 412313 w 509638"/>
                    <a:gd name="connsiteY41" fmla="*/ 170199 h 171637"/>
                    <a:gd name="connsiteX42" fmla="*/ 442997 w 509638"/>
                    <a:gd name="connsiteY42" fmla="*/ 171158 h 171637"/>
                    <a:gd name="connsiteX43" fmla="*/ 450189 w 509638"/>
                    <a:gd name="connsiteY43" fmla="*/ 171158 h 171637"/>
                    <a:gd name="connsiteX44" fmla="*/ 474161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3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203 h 171637"/>
                    <a:gd name="connsiteX49" fmla="*/ 474161 w 509638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1" y="65682"/>
                      </a:moveTo>
                      <a:cubicBezTo>
                        <a:pt x="295332" y="65682"/>
                        <a:pt x="130886" y="41232"/>
                        <a:pt x="0" y="0"/>
                      </a:cubicBezTo>
                      <a:lnTo>
                        <a:pt x="0" y="114584"/>
                      </a:lnTo>
                      <a:cubicBezTo>
                        <a:pt x="480" y="114584"/>
                        <a:pt x="960" y="115064"/>
                        <a:pt x="960" y="115064"/>
                      </a:cubicBezTo>
                      <a:cubicBezTo>
                        <a:pt x="2877" y="115544"/>
                        <a:pt x="4316" y="116023"/>
                        <a:pt x="6233" y="116981"/>
                      </a:cubicBezTo>
                      <a:cubicBezTo>
                        <a:pt x="7192" y="117461"/>
                        <a:pt x="8151" y="117461"/>
                        <a:pt x="9110" y="117941"/>
                      </a:cubicBezTo>
                      <a:cubicBezTo>
                        <a:pt x="11507" y="118420"/>
                        <a:pt x="13424" y="119379"/>
                        <a:pt x="15822" y="119858"/>
                      </a:cubicBezTo>
                      <a:cubicBezTo>
                        <a:pt x="19177" y="120817"/>
                        <a:pt x="22534" y="121776"/>
                        <a:pt x="25890" y="122736"/>
                      </a:cubicBezTo>
                      <a:cubicBezTo>
                        <a:pt x="28287" y="123214"/>
                        <a:pt x="30684" y="124173"/>
                        <a:pt x="33560" y="124653"/>
                      </a:cubicBezTo>
                      <a:cubicBezTo>
                        <a:pt x="34999" y="125133"/>
                        <a:pt x="36917" y="125611"/>
                        <a:pt x="38355" y="126091"/>
                      </a:cubicBezTo>
                      <a:cubicBezTo>
                        <a:pt x="40273" y="126570"/>
                        <a:pt x="42670" y="127050"/>
                        <a:pt x="44588" y="127530"/>
                      </a:cubicBezTo>
                      <a:cubicBezTo>
                        <a:pt x="46985" y="128009"/>
                        <a:pt x="49382" y="128488"/>
                        <a:pt x="51779" y="129447"/>
                      </a:cubicBezTo>
                      <a:cubicBezTo>
                        <a:pt x="56095" y="130406"/>
                        <a:pt x="60409" y="131364"/>
                        <a:pt x="65203" y="132324"/>
                      </a:cubicBezTo>
                      <a:cubicBezTo>
                        <a:pt x="67601" y="132803"/>
                        <a:pt x="69518" y="133283"/>
                        <a:pt x="71436" y="133762"/>
                      </a:cubicBezTo>
                      <a:cubicBezTo>
                        <a:pt x="71915" y="133762"/>
                        <a:pt x="72395" y="134241"/>
                        <a:pt x="73354" y="134241"/>
                      </a:cubicBezTo>
                      <a:cubicBezTo>
                        <a:pt x="79586" y="135680"/>
                        <a:pt x="85819" y="136639"/>
                        <a:pt x="92531" y="138077"/>
                      </a:cubicBezTo>
                      <a:cubicBezTo>
                        <a:pt x="93011" y="138077"/>
                        <a:pt x="93490" y="138077"/>
                        <a:pt x="93969" y="138556"/>
                      </a:cubicBezTo>
                      <a:cubicBezTo>
                        <a:pt x="99722" y="139516"/>
                        <a:pt x="105955" y="140953"/>
                        <a:pt x="112188" y="141913"/>
                      </a:cubicBezTo>
                      <a:cubicBezTo>
                        <a:pt x="113627" y="142392"/>
                        <a:pt x="115064" y="142392"/>
                        <a:pt x="116503" y="142871"/>
                      </a:cubicBezTo>
                      <a:cubicBezTo>
                        <a:pt x="123215" y="143830"/>
                        <a:pt x="130407" y="145269"/>
                        <a:pt x="137598" y="146227"/>
                      </a:cubicBezTo>
                      <a:cubicBezTo>
                        <a:pt x="139996" y="146707"/>
                        <a:pt x="142393" y="146707"/>
                        <a:pt x="144310" y="147186"/>
                      </a:cubicBezTo>
                      <a:cubicBezTo>
                        <a:pt x="147666" y="147666"/>
                        <a:pt x="151502" y="148145"/>
                        <a:pt x="155337" y="148624"/>
                      </a:cubicBezTo>
                      <a:cubicBezTo>
                        <a:pt x="156296" y="148624"/>
                        <a:pt x="157734" y="149104"/>
                        <a:pt x="158693" y="149104"/>
                      </a:cubicBezTo>
                      <a:cubicBezTo>
                        <a:pt x="163007" y="149583"/>
                        <a:pt x="167323" y="150542"/>
                        <a:pt x="171638" y="151022"/>
                      </a:cubicBezTo>
                      <a:cubicBezTo>
                        <a:pt x="175473" y="151502"/>
                        <a:pt x="178829" y="151980"/>
                        <a:pt x="182665" y="152460"/>
                      </a:cubicBezTo>
                      <a:cubicBezTo>
                        <a:pt x="186979" y="152939"/>
                        <a:pt x="191295" y="153419"/>
                        <a:pt x="196089" y="153899"/>
                      </a:cubicBezTo>
                      <a:cubicBezTo>
                        <a:pt x="198965" y="154377"/>
                        <a:pt x="201842" y="154857"/>
                        <a:pt x="204719" y="154857"/>
                      </a:cubicBezTo>
                      <a:cubicBezTo>
                        <a:pt x="205678" y="154857"/>
                        <a:pt x="206157" y="154857"/>
                        <a:pt x="207116" y="155336"/>
                      </a:cubicBezTo>
                      <a:cubicBezTo>
                        <a:pt x="214787" y="156296"/>
                        <a:pt x="222458" y="157255"/>
                        <a:pt x="230608" y="157733"/>
                      </a:cubicBezTo>
                      <a:cubicBezTo>
                        <a:pt x="231567" y="157733"/>
                        <a:pt x="233005" y="158213"/>
                        <a:pt x="233964" y="158213"/>
                      </a:cubicBezTo>
                      <a:cubicBezTo>
                        <a:pt x="243074" y="159172"/>
                        <a:pt x="252183" y="160130"/>
                        <a:pt x="261291" y="161090"/>
                      </a:cubicBezTo>
                      <a:cubicBezTo>
                        <a:pt x="261771" y="161090"/>
                        <a:pt x="262251" y="161090"/>
                        <a:pt x="262730" y="161090"/>
                      </a:cubicBezTo>
                      <a:cubicBezTo>
                        <a:pt x="264168" y="161090"/>
                        <a:pt x="265127" y="161090"/>
                        <a:pt x="266566" y="161569"/>
                      </a:cubicBezTo>
                      <a:cubicBezTo>
                        <a:pt x="277113" y="162528"/>
                        <a:pt x="287660" y="163487"/>
                        <a:pt x="298209" y="163966"/>
                      </a:cubicBezTo>
                      <a:cubicBezTo>
                        <a:pt x="300606" y="163966"/>
                        <a:pt x="303003" y="164446"/>
                        <a:pt x="305400" y="164446"/>
                      </a:cubicBezTo>
                      <a:cubicBezTo>
                        <a:pt x="316906" y="165405"/>
                        <a:pt x="328892" y="165885"/>
                        <a:pt x="340878" y="166843"/>
                      </a:cubicBezTo>
                      <a:cubicBezTo>
                        <a:pt x="341837" y="166843"/>
                        <a:pt x="342795" y="166843"/>
                        <a:pt x="343275" y="166843"/>
                      </a:cubicBezTo>
                      <a:cubicBezTo>
                        <a:pt x="345192" y="166843"/>
                        <a:pt x="347589" y="166843"/>
                        <a:pt x="349508" y="167322"/>
                      </a:cubicBezTo>
                      <a:cubicBezTo>
                        <a:pt x="356699" y="167802"/>
                        <a:pt x="363891" y="168282"/>
                        <a:pt x="371561" y="168282"/>
                      </a:cubicBezTo>
                      <a:cubicBezTo>
                        <a:pt x="374918" y="168282"/>
                        <a:pt x="378274" y="168760"/>
                        <a:pt x="381630" y="168760"/>
                      </a:cubicBezTo>
                      <a:cubicBezTo>
                        <a:pt x="389301" y="169240"/>
                        <a:pt x="397451" y="169240"/>
                        <a:pt x="405122" y="169719"/>
                      </a:cubicBezTo>
                      <a:cubicBezTo>
                        <a:pt x="407519" y="169719"/>
                        <a:pt x="409916" y="169719"/>
                        <a:pt x="412313" y="170199"/>
                      </a:cubicBezTo>
                      <a:cubicBezTo>
                        <a:pt x="422382" y="170679"/>
                        <a:pt x="432929" y="170679"/>
                        <a:pt x="442997" y="171158"/>
                      </a:cubicBezTo>
                      <a:cubicBezTo>
                        <a:pt x="445395" y="171158"/>
                        <a:pt x="447792" y="171158"/>
                        <a:pt x="450189" y="171158"/>
                      </a:cubicBezTo>
                      <a:cubicBezTo>
                        <a:pt x="458339" y="171158"/>
                        <a:pt x="466011" y="171638"/>
                        <a:pt x="474161" y="171638"/>
                      </a:cubicBezTo>
                      <a:cubicBezTo>
                        <a:pt x="477516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1" y="171638"/>
                        <a:pt x="506283" y="171638"/>
                      </a:cubicBezTo>
                      <a:cubicBezTo>
                        <a:pt x="507241" y="171638"/>
                        <a:pt x="508680" y="171638"/>
                        <a:pt x="509638" y="171638"/>
                      </a:cubicBezTo>
                      <a:lnTo>
                        <a:pt x="509638" y="65203"/>
                      </a:lnTo>
                      <a:cubicBezTo>
                        <a:pt x="497652" y="65203"/>
                        <a:pt x="485667" y="65682"/>
                        <a:pt x="474161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F7681CB6-7B45-4F88-A1E1-907EA005F244}"/>
                    </a:ext>
                  </a:extLst>
                </p:cNvPr>
                <p:cNvSpPr/>
                <p:nvPr/>
              </p:nvSpPr>
              <p:spPr>
                <a:xfrm>
                  <a:off x="14244197" y="11767224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2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021D150F-1726-4FC3-926B-95A775A7750C}"/>
                    </a:ext>
                  </a:extLst>
                </p:cNvPr>
                <p:cNvSpPr/>
                <p:nvPr/>
              </p:nvSpPr>
              <p:spPr>
                <a:xfrm>
                  <a:off x="14173969" y="11753671"/>
                  <a:ext cx="1106071" cy="216355"/>
                </a:xfrm>
                <a:custGeom>
                  <a:avLst/>
                  <a:gdLst>
                    <a:gd name="connsiteX0" fmla="*/ 128497 w 1106071"/>
                    <a:gd name="connsiteY0" fmla="*/ 34345 h 216355"/>
                    <a:gd name="connsiteX1" fmla="*/ 907577 w 1106071"/>
                    <a:gd name="connsiteY1" fmla="*/ 29071 h 216355"/>
                    <a:gd name="connsiteX2" fmla="*/ 977575 w 1106071"/>
                    <a:gd name="connsiteY2" fmla="*/ 182011 h 216355"/>
                    <a:gd name="connsiteX3" fmla="*/ 198495 w 1106071"/>
                    <a:gd name="connsiteY3" fmla="*/ 187284 h 216355"/>
                    <a:gd name="connsiteX4" fmla="*/ 128497 w 1106071"/>
                    <a:gd name="connsiteY4" fmla="*/ 34345 h 216355"/>
                    <a:gd name="connsiteX5" fmla="*/ 923878 w 1106071"/>
                    <a:gd name="connsiteY5" fmla="*/ 172422 h 216355"/>
                    <a:gd name="connsiteX6" fmla="*/ 862989 w 1106071"/>
                    <a:gd name="connsiteY6" fmla="*/ 39140 h 216355"/>
                    <a:gd name="connsiteX7" fmla="*/ 182673 w 1106071"/>
                    <a:gd name="connsiteY7" fmla="*/ 43454 h 216355"/>
                    <a:gd name="connsiteX8" fmla="*/ 243561 w 1106071"/>
                    <a:gd name="connsiteY8" fmla="*/ 176737 h 216355"/>
                    <a:gd name="connsiteX9" fmla="*/ 923878 w 1106071"/>
                    <a:gd name="connsiteY9" fmla="*/ 172422 h 216355"/>
                    <a:gd name="connsiteX10" fmla="*/ 923878 w 1106071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1" h="216355">
                      <a:moveTo>
                        <a:pt x="128497" y="34345"/>
                      </a:moveTo>
                      <a:cubicBezTo>
                        <a:pt x="324586" y="-9284"/>
                        <a:pt x="673134" y="-11681"/>
                        <a:pt x="907577" y="29071"/>
                      </a:cubicBezTo>
                      <a:cubicBezTo>
                        <a:pt x="1142021" y="69823"/>
                        <a:pt x="1173184" y="138382"/>
                        <a:pt x="977575" y="182011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054"/>
                        <a:pt x="-67112" y="77973"/>
                        <a:pt x="128497" y="34345"/>
                      </a:cubicBezTo>
                      <a:close/>
                      <a:moveTo>
                        <a:pt x="923878" y="172422"/>
                      </a:moveTo>
                      <a:cubicBezTo>
                        <a:pt x="1095036" y="134546"/>
                        <a:pt x="1067709" y="74617"/>
                        <a:pt x="862989" y="39140"/>
                      </a:cubicBezTo>
                      <a:cubicBezTo>
                        <a:pt x="658271" y="3661"/>
                        <a:pt x="353831" y="5579"/>
                        <a:pt x="182673" y="43454"/>
                      </a:cubicBezTo>
                      <a:cubicBezTo>
                        <a:pt x="11516" y="81330"/>
                        <a:pt x="38843" y="141259"/>
                        <a:pt x="243561" y="176737"/>
                      </a:cubicBezTo>
                      <a:cubicBezTo>
                        <a:pt x="448279" y="212694"/>
                        <a:pt x="752720" y="210777"/>
                        <a:pt x="923878" y="172422"/>
                      </a:cubicBezTo>
                      <a:lnTo>
                        <a:pt x="923878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46983BB9-EA89-4C6F-8E76-458BEB0364B9}"/>
                    </a:ext>
                  </a:extLst>
                </p:cNvPr>
                <p:cNvSpPr/>
                <p:nvPr/>
              </p:nvSpPr>
              <p:spPr>
                <a:xfrm>
                  <a:off x="14243997" y="11768849"/>
                  <a:ext cx="964598" cy="104985"/>
                </a:xfrm>
                <a:custGeom>
                  <a:avLst/>
                  <a:gdLst>
                    <a:gd name="connsiteX0" fmla="*/ 117920 w 964598"/>
                    <a:gd name="connsiteY0" fmla="*/ 39303 h 104985"/>
                    <a:gd name="connsiteX1" fmla="*/ 798236 w 964598"/>
                    <a:gd name="connsiteY1" fmla="*/ 34989 h 104985"/>
                    <a:gd name="connsiteX2" fmla="*/ 964599 w 964598"/>
                    <a:gd name="connsiteY2" fmla="*/ 92999 h 104985"/>
                    <a:gd name="connsiteX3" fmla="*/ 792483 w 964598"/>
                    <a:gd name="connsiteY3" fmla="*/ 25400 h 104985"/>
                    <a:gd name="connsiteX4" fmla="*/ 112166 w 964598"/>
                    <a:gd name="connsiteY4" fmla="*/ 29714 h 104985"/>
                    <a:gd name="connsiteX5" fmla="*/ 7170 w 964598"/>
                    <a:gd name="connsiteY5" fmla="*/ 104985 h 104985"/>
                    <a:gd name="connsiteX6" fmla="*/ 117920 w 964598"/>
                    <a:gd name="connsiteY6" fmla="*/ 39303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8" h="104985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9"/>
                      </a:cubicBezTo>
                      <a:cubicBezTo>
                        <a:pt x="889808" y="50809"/>
                        <a:pt x="945422" y="71425"/>
                        <a:pt x="964599" y="92999"/>
                      </a:cubicBezTo>
                      <a:cubicBezTo>
                        <a:pt x="955969" y="68069"/>
                        <a:pt x="897958" y="43618"/>
                        <a:pt x="792483" y="25400"/>
                      </a:cubicBezTo>
                      <a:cubicBezTo>
                        <a:pt x="587765" y="-10079"/>
                        <a:pt x="283324" y="-8160"/>
                        <a:pt x="112166" y="29714"/>
                      </a:cubicBezTo>
                      <a:cubicBezTo>
                        <a:pt x="17717" y="50809"/>
                        <a:pt x="-16322" y="78616"/>
                        <a:pt x="7170" y="104985"/>
                      </a:cubicBezTo>
                      <a:cubicBezTo>
                        <a:pt x="-1460" y="81494"/>
                        <a:pt x="34977" y="57522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FA1B8950-0C59-4598-9AF8-C03F2328611D}"/>
                    </a:ext>
                  </a:extLst>
                </p:cNvPr>
                <p:cNvSpPr/>
                <p:nvPr/>
              </p:nvSpPr>
              <p:spPr>
                <a:xfrm>
                  <a:off x="14424722" y="11825603"/>
                  <a:ext cx="603127" cy="94542"/>
                </a:xfrm>
                <a:custGeom>
                  <a:avLst/>
                  <a:gdLst>
                    <a:gd name="connsiteX0" fmla="*/ 310193 w 603127"/>
                    <a:gd name="connsiteY0" fmla="*/ 4124 h 94542"/>
                    <a:gd name="connsiteX1" fmla="*/ 515391 w 603127"/>
                    <a:gd name="connsiteY1" fmla="*/ 17069 h 94542"/>
                    <a:gd name="connsiteX2" fmla="*/ 578198 w 603127"/>
                    <a:gd name="connsiteY2" fmla="*/ 9877 h 94542"/>
                    <a:gd name="connsiteX3" fmla="*/ 603128 w 603127"/>
                    <a:gd name="connsiteY3" fmla="*/ 18507 h 94542"/>
                    <a:gd name="connsiteX4" fmla="*/ 540322 w 603127"/>
                    <a:gd name="connsiteY4" fmla="*/ 25699 h 94542"/>
                    <a:gd name="connsiteX5" fmla="*/ 585868 w 603127"/>
                    <a:gd name="connsiteY5" fmla="*/ 47753 h 94542"/>
                    <a:gd name="connsiteX6" fmla="*/ 479434 w 603127"/>
                    <a:gd name="connsiteY6" fmla="*/ 58779 h 94542"/>
                    <a:gd name="connsiteX7" fmla="*/ 451148 w 603127"/>
                    <a:gd name="connsiteY7" fmla="*/ 48712 h 94542"/>
                    <a:gd name="connsiteX8" fmla="*/ 487105 w 603127"/>
                    <a:gd name="connsiteY8" fmla="*/ 44396 h 94542"/>
                    <a:gd name="connsiteX9" fmla="*/ 493338 w 603127"/>
                    <a:gd name="connsiteY9" fmla="*/ 43438 h 94542"/>
                    <a:gd name="connsiteX10" fmla="*/ 472722 w 603127"/>
                    <a:gd name="connsiteY10" fmla="*/ 29535 h 94542"/>
                    <a:gd name="connsiteX11" fmla="*/ 389780 w 603127"/>
                    <a:gd name="connsiteY11" fmla="*/ 23782 h 94542"/>
                    <a:gd name="connsiteX12" fmla="*/ 296770 w 603127"/>
                    <a:gd name="connsiteY12" fmla="*/ 89943 h 94542"/>
                    <a:gd name="connsiteX13" fmla="*/ 78628 w 603127"/>
                    <a:gd name="connsiteY13" fmla="*/ 78916 h 94542"/>
                    <a:gd name="connsiteX14" fmla="*/ 25410 w 603127"/>
                    <a:gd name="connsiteY14" fmla="*/ 85148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5 h 94542"/>
                    <a:gd name="connsiteX17" fmla="*/ 5274 w 603127"/>
                    <a:gd name="connsiteY17" fmla="*/ 42959 h 94542"/>
                    <a:gd name="connsiteX18" fmla="*/ 116503 w 603127"/>
                    <a:gd name="connsiteY18" fmla="*/ 31932 h 94542"/>
                    <a:gd name="connsiteX19" fmla="*/ 143351 w 603127"/>
                    <a:gd name="connsiteY19" fmla="*/ 41520 h 94542"/>
                    <a:gd name="connsiteX20" fmla="*/ 114585 w 603127"/>
                    <a:gd name="connsiteY20" fmla="*/ 45356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6 w 603127"/>
                    <a:gd name="connsiteY23" fmla="*/ 72204 h 94542"/>
                    <a:gd name="connsiteX24" fmla="*/ 310193 w 603127"/>
                    <a:gd name="connsiteY24" fmla="*/ 4124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69"/>
                      </a:cubicBezTo>
                      <a:lnTo>
                        <a:pt x="578198" y="9877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3" y="40562"/>
                        <a:pt x="585868" y="47753"/>
                      </a:cubicBezTo>
                      <a:lnTo>
                        <a:pt x="479434" y="58779"/>
                      </a:lnTo>
                      <a:lnTo>
                        <a:pt x="451148" y="48712"/>
                      </a:lnTo>
                      <a:lnTo>
                        <a:pt x="487105" y="44396"/>
                      </a:lnTo>
                      <a:cubicBezTo>
                        <a:pt x="488544" y="44396"/>
                        <a:pt x="490461" y="43918"/>
                        <a:pt x="493338" y="43438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2"/>
                        <a:pt x="418066" y="20425"/>
                        <a:pt x="389780" y="23782"/>
                      </a:cubicBezTo>
                      <a:cubicBezTo>
                        <a:pt x="310673" y="33849"/>
                        <a:pt x="444915" y="71725"/>
                        <a:pt x="296770" y="89943"/>
                      </a:cubicBezTo>
                      <a:cubicBezTo>
                        <a:pt x="218622" y="99531"/>
                        <a:pt x="135200" y="93300"/>
                        <a:pt x="78628" y="78916"/>
                      </a:cubicBezTo>
                      <a:lnTo>
                        <a:pt x="25410" y="85148"/>
                      </a:lnTo>
                      <a:lnTo>
                        <a:pt x="0" y="76519"/>
                      </a:lnTo>
                      <a:lnTo>
                        <a:pt x="51779" y="70765"/>
                      </a:lnTo>
                      <a:cubicBezTo>
                        <a:pt x="8630" y="55424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7" y="44396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1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218"/>
                        <a:pt x="155337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3E41BFDA-6708-4B83-9584-69020486301B}"/>
                    </a:ext>
                  </a:extLst>
                </p:cNvPr>
                <p:cNvSpPr/>
                <p:nvPr/>
              </p:nvSpPr>
              <p:spPr>
                <a:xfrm>
                  <a:off x="14424722" y="11815534"/>
                  <a:ext cx="603127" cy="94543"/>
                </a:xfrm>
                <a:custGeom>
                  <a:avLst/>
                  <a:gdLst>
                    <a:gd name="connsiteX0" fmla="*/ 310193 w 603127"/>
                    <a:gd name="connsiteY0" fmla="*/ 4124 h 94543"/>
                    <a:gd name="connsiteX1" fmla="*/ 515391 w 603127"/>
                    <a:gd name="connsiteY1" fmla="*/ 17070 h 94543"/>
                    <a:gd name="connsiteX2" fmla="*/ 578198 w 603127"/>
                    <a:gd name="connsiteY2" fmla="*/ 9878 h 94543"/>
                    <a:gd name="connsiteX3" fmla="*/ 603128 w 603127"/>
                    <a:gd name="connsiteY3" fmla="*/ 18507 h 94543"/>
                    <a:gd name="connsiteX4" fmla="*/ 540322 w 603127"/>
                    <a:gd name="connsiteY4" fmla="*/ 25699 h 94543"/>
                    <a:gd name="connsiteX5" fmla="*/ 585868 w 603127"/>
                    <a:gd name="connsiteY5" fmla="*/ 47753 h 94543"/>
                    <a:gd name="connsiteX6" fmla="*/ 479434 w 603127"/>
                    <a:gd name="connsiteY6" fmla="*/ 58780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9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5 h 94543"/>
                    <a:gd name="connsiteX24" fmla="*/ 310193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70"/>
                      </a:cubicBezTo>
                      <a:lnTo>
                        <a:pt x="578198" y="9878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3" y="40562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9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6" y="20426"/>
                        <a:pt x="389780" y="23782"/>
                      </a:cubicBezTo>
                      <a:cubicBezTo>
                        <a:pt x="310673" y="33850"/>
                        <a:pt x="444915" y="71725"/>
                        <a:pt x="296770" y="89944"/>
                      </a:cubicBezTo>
                      <a:cubicBezTo>
                        <a:pt x="218622" y="99532"/>
                        <a:pt x="135200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5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7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5"/>
                      </a:cubicBezTo>
                      <a:cubicBezTo>
                        <a:pt x="294852" y="60698"/>
                        <a:pt x="155337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6" name="Graphic 6">
                <a:extLst>
                  <a:ext uri="{FF2B5EF4-FFF2-40B4-BE49-F238E27FC236}">
                    <a16:creationId xmlns:a16="http://schemas.microsoft.com/office/drawing/2014/main" id="{6EE4EFC6-019C-426E-ACA6-7F35AB0BD749}"/>
                  </a:ext>
                </a:extLst>
              </p:cNvPr>
              <p:cNvGrpSpPr/>
              <p:nvPr/>
            </p:nvGrpSpPr>
            <p:grpSpPr>
              <a:xfrm>
                <a:off x="14231031" y="11639566"/>
                <a:ext cx="1110376" cy="315772"/>
                <a:chOff x="14231031" y="11639566"/>
                <a:chExt cx="1110376" cy="315772"/>
              </a:xfrm>
              <a:solidFill>
                <a:srgbClr val="000000"/>
              </a:solidFill>
            </p:grpSpPr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3BF6B3A1-5361-4862-AC4F-237257F56CB9}"/>
                    </a:ext>
                  </a:extLst>
                </p:cNvPr>
                <p:cNvSpPr/>
                <p:nvPr/>
              </p:nvSpPr>
              <p:spPr>
                <a:xfrm>
                  <a:off x="14231031" y="11654254"/>
                  <a:ext cx="1110367" cy="301084"/>
                </a:xfrm>
                <a:custGeom>
                  <a:avLst/>
                  <a:gdLst>
                    <a:gd name="connsiteX0" fmla="*/ 1095506 w 1110367"/>
                    <a:gd name="connsiteY0" fmla="*/ 220540 h 301084"/>
                    <a:gd name="connsiteX1" fmla="*/ 1098382 w 1110367"/>
                    <a:gd name="connsiteY1" fmla="*/ 217664 h 301084"/>
                    <a:gd name="connsiteX2" fmla="*/ 1099821 w 1110367"/>
                    <a:gd name="connsiteY2" fmla="*/ 216225 h 301084"/>
                    <a:gd name="connsiteX3" fmla="*/ 1101739 w 1110367"/>
                    <a:gd name="connsiteY3" fmla="*/ 213828 h 301084"/>
                    <a:gd name="connsiteX4" fmla="*/ 1102698 w 1110367"/>
                    <a:gd name="connsiteY4" fmla="*/ 212389 h 301084"/>
                    <a:gd name="connsiteX5" fmla="*/ 1104136 w 1110367"/>
                    <a:gd name="connsiteY5" fmla="*/ 209992 h 301084"/>
                    <a:gd name="connsiteX6" fmla="*/ 1105095 w 1110367"/>
                    <a:gd name="connsiteY6" fmla="*/ 208554 h 301084"/>
                    <a:gd name="connsiteX7" fmla="*/ 1106053 w 1110367"/>
                    <a:gd name="connsiteY7" fmla="*/ 205678 h 301084"/>
                    <a:gd name="connsiteX8" fmla="*/ 1106533 w 1110367"/>
                    <a:gd name="connsiteY8" fmla="*/ 204239 h 301084"/>
                    <a:gd name="connsiteX9" fmla="*/ 1107012 w 1110367"/>
                    <a:gd name="connsiteY9" fmla="*/ 199925 h 301084"/>
                    <a:gd name="connsiteX10" fmla="*/ 1110368 w 1110367"/>
                    <a:gd name="connsiteY10" fmla="*/ 101641 h 301084"/>
                    <a:gd name="connsiteX11" fmla="*/ 1109889 w 1110367"/>
                    <a:gd name="connsiteY11" fmla="*/ 105955 h 301084"/>
                    <a:gd name="connsiteX12" fmla="*/ 1109409 w 1110367"/>
                    <a:gd name="connsiteY12" fmla="*/ 107394 h 301084"/>
                    <a:gd name="connsiteX13" fmla="*/ 1108451 w 1110367"/>
                    <a:gd name="connsiteY13" fmla="*/ 110270 h 301084"/>
                    <a:gd name="connsiteX14" fmla="*/ 1107492 w 1110367"/>
                    <a:gd name="connsiteY14" fmla="*/ 111708 h 301084"/>
                    <a:gd name="connsiteX15" fmla="*/ 1106053 w 1110367"/>
                    <a:gd name="connsiteY15" fmla="*/ 114105 h 301084"/>
                    <a:gd name="connsiteX16" fmla="*/ 1105095 w 1110367"/>
                    <a:gd name="connsiteY16" fmla="*/ 115544 h 301084"/>
                    <a:gd name="connsiteX17" fmla="*/ 1103176 w 1110367"/>
                    <a:gd name="connsiteY17" fmla="*/ 117941 h 301084"/>
                    <a:gd name="connsiteX18" fmla="*/ 1101739 w 1110367"/>
                    <a:gd name="connsiteY18" fmla="*/ 119380 h 301084"/>
                    <a:gd name="connsiteX19" fmla="*/ 1098862 w 1110367"/>
                    <a:gd name="connsiteY19" fmla="*/ 122256 h 301084"/>
                    <a:gd name="connsiteX20" fmla="*/ 1097423 w 1110367"/>
                    <a:gd name="connsiteY20" fmla="*/ 123694 h 301084"/>
                    <a:gd name="connsiteX21" fmla="*/ 1093109 w 1110367"/>
                    <a:gd name="connsiteY21" fmla="*/ 127050 h 301084"/>
                    <a:gd name="connsiteX22" fmla="*/ 1092150 w 1110367"/>
                    <a:gd name="connsiteY22" fmla="*/ 128010 h 301084"/>
                    <a:gd name="connsiteX23" fmla="*/ 1085917 w 1110367"/>
                    <a:gd name="connsiteY23" fmla="*/ 132324 h 301084"/>
                    <a:gd name="connsiteX24" fmla="*/ 1084479 w 1110367"/>
                    <a:gd name="connsiteY24" fmla="*/ 133283 h 301084"/>
                    <a:gd name="connsiteX25" fmla="*/ 1079205 w 1110367"/>
                    <a:gd name="connsiteY25" fmla="*/ 136160 h 301084"/>
                    <a:gd name="connsiteX26" fmla="*/ 1076808 w 1110367"/>
                    <a:gd name="connsiteY26" fmla="*/ 137598 h 301084"/>
                    <a:gd name="connsiteX27" fmla="*/ 1071534 w 1110367"/>
                    <a:gd name="connsiteY27" fmla="*/ 140474 h 301084"/>
                    <a:gd name="connsiteX28" fmla="*/ 1068657 w 1110367"/>
                    <a:gd name="connsiteY28" fmla="*/ 141913 h 301084"/>
                    <a:gd name="connsiteX29" fmla="*/ 1061466 w 1110367"/>
                    <a:gd name="connsiteY29" fmla="*/ 144790 h 301084"/>
                    <a:gd name="connsiteX30" fmla="*/ 1060027 w 1110367"/>
                    <a:gd name="connsiteY30" fmla="*/ 145269 h 301084"/>
                    <a:gd name="connsiteX31" fmla="*/ 1058110 w 1110367"/>
                    <a:gd name="connsiteY31" fmla="*/ 146227 h 301084"/>
                    <a:gd name="connsiteX32" fmla="*/ 1047563 w 1110367"/>
                    <a:gd name="connsiteY32" fmla="*/ 150063 h 301084"/>
                    <a:gd name="connsiteX33" fmla="*/ 1043247 w 1110367"/>
                    <a:gd name="connsiteY33" fmla="*/ 151502 h 301084"/>
                    <a:gd name="connsiteX34" fmla="*/ 1038933 w 1110367"/>
                    <a:gd name="connsiteY34" fmla="*/ 152940 h 301084"/>
                    <a:gd name="connsiteX35" fmla="*/ 1040371 w 1110367"/>
                    <a:gd name="connsiteY35" fmla="*/ 100202 h 301084"/>
                    <a:gd name="connsiteX36" fmla="*/ 1040371 w 1110367"/>
                    <a:gd name="connsiteY36" fmla="*/ 100202 h 301084"/>
                    <a:gd name="connsiteX37" fmla="*/ 1040371 w 1110367"/>
                    <a:gd name="connsiteY37" fmla="*/ 100202 h 301084"/>
                    <a:gd name="connsiteX38" fmla="*/ 1040371 w 1110367"/>
                    <a:gd name="connsiteY38" fmla="*/ 100202 h 301084"/>
                    <a:gd name="connsiteX39" fmla="*/ 1040371 w 1110367"/>
                    <a:gd name="connsiteY39" fmla="*/ 100202 h 301084"/>
                    <a:gd name="connsiteX40" fmla="*/ 1039891 w 1110367"/>
                    <a:gd name="connsiteY40" fmla="*/ 95408 h 301084"/>
                    <a:gd name="connsiteX41" fmla="*/ 1039413 w 1110367"/>
                    <a:gd name="connsiteY41" fmla="*/ 93969 h 301084"/>
                    <a:gd name="connsiteX42" fmla="*/ 1037974 w 1110367"/>
                    <a:gd name="connsiteY42" fmla="*/ 90614 h 301084"/>
                    <a:gd name="connsiteX43" fmla="*/ 1037015 w 1110367"/>
                    <a:gd name="connsiteY43" fmla="*/ 89175 h 301084"/>
                    <a:gd name="connsiteX44" fmla="*/ 1034618 w 1110367"/>
                    <a:gd name="connsiteY44" fmla="*/ 85339 h 301084"/>
                    <a:gd name="connsiteX45" fmla="*/ 1034138 w 1110367"/>
                    <a:gd name="connsiteY45" fmla="*/ 84381 h 301084"/>
                    <a:gd name="connsiteX46" fmla="*/ 1029824 w 1110367"/>
                    <a:gd name="connsiteY46" fmla="*/ 79586 h 301084"/>
                    <a:gd name="connsiteX47" fmla="*/ 1028385 w 1110367"/>
                    <a:gd name="connsiteY47" fmla="*/ 78148 h 301084"/>
                    <a:gd name="connsiteX48" fmla="*/ 1024070 w 1110367"/>
                    <a:gd name="connsiteY48" fmla="*/ 74792 h 301084"/>
                    <a:gd name="connsiteX49" fmla="*/ 1022153 w 1110367"/>
                    <a:gd name="connsiteY49" fmla="*/ 73354 h 301084"/>
                    <a:gd name="connsiteX50" fmla="*/ 1016878 w 1110367"/>
                    <a:gd name="connsiteY50" fmla="*/ 69998 h 301084"/>
                    <a:gd name="connsiteX51" fmla="*/ 1014961 w 1110367"/>
                    <a:gd name="connsiteY51" fmla="*/ 69039 h 301084"/>
                    <a:gd name="connsiteX52" fmla="*/ 1014481 w 1110367"/>
                    <a:gd name="connsiteY52" fmla="*/ 68559 h 301084"/>
                    <a:gd name="connsiteX53" fmla="*/ 1012564 w 1110367"/>
                    <a:gd name="connsiteY53" fmla="*/ 67601 h 301084"/>
                    <a:gd name="connsiteX54" fmla="*/ 1004892 w 1110367"/>
                    <a:gd name="connsiteY54" fmla="*/ 63286 h 301084"/>
                    <a:gd name="connsiteX55" fmla="*/ 1001058 w 1110367"/>
                    <a:gd name="connsiteY55" fmla="*/ 61368 h 301084"/>
                    <a:gd name="connsiteX56" fmla="*/ 992428 w 1110367"/>
                    <a:gd name="connsiteY56" fmla="*/ 57532 h 301084"/>
                    <a:gd name="connsiteX57" fmla="*/ 989551 w 1110367"/>
                    <a:gd name="connsiteY57" fmla="*/ 56573 h 301084"/>
                    <a:gd name="connsiteX58" fmla="*/ 987634 w 1110367"/>
                    <a:gd name="connsiteY58" fmla="*/ 55615 h 301084"/>
                    <a:gd name="connsiteX59" fmla="*/ 981401 w 1110367"/>
                    <a:gd name="connsiteY59" fmla="*/ 53218 h 301084"/>
                    <a:gd name="connsiteX60" fmla="*/ 975168 w 1110367"/>
                    <a:gd name="connsiteY60" fmla="*/ 50820 h 301084"/>
                    <a:gd name="connsiteX61" fmla="*/ 967976 w 1110367"/>
                    <a:gd name="connsiteY61" fmla="*/ 48423 h 301084"/>
                    <a:gd name="connsiteX62" fmla="*/ 963182 w 1110367"/>
                    <a:gd name="connsiteY62" fmla="*/ 46985 h 301084"/>
                    <a:gd name="connsiteX63" fmla="*/ 960306 w 1110367"/>
                    <a:gd name="connsiteY63" fmla="*/ 46026 h 301084"/>
                    <a:gd name="connsiteX64" fmla="*/ 954552 w 1110367"/>
                    <a:gd name="connsiteY64" fmla="*/ 44109 h 301084"/>
                    <a:gd name="connsiteX65" fmla="*/ 945923 w 1110367"/>
                    <a:gd name="connsiteY65" fmla="*/ 41712 h 301084"/>
                    <a:gd name="connsiteX66" fmla="*/ 939210 w 1110367"/>
                    <a:gd name="connsiteY66" fmla="*/ 39793 h 301084"/>
                    <a:gd name="connsiteX67" fmla="*/ 934896 w 1110367"/>
                    <a:gd name="connsiteY67" fmla="*/ 38835 h 301084"/>
                    <a:gd name="connsiteX68" fmla="*/ 929143 w 1110367"/>
                    <a:gd name="connsiteY68" fmla="*/ 37396 h 301084"/>
                    <a:gd name="connsiteX69" fmla="*/ 922910 w 1110367"/>
                    <a:gd name="connsiteY69" fmla="*/ 35958 h 301084"/>
                    <a:gd name="connsiteX70" fmla="*/ 911403 w 1110367"/>
                    <a:gd name="connsiteY70" fmla="*/ 33082 h 301084"/>
                    <a:gd name="connsiteX71" fmla="*/ 905650 w 1110367"/>
                    <a:gd name="connsiteY71" fmla="*/ 31643 h 301084"/>
                    <a:gd name="connsiteX72" fmla="*/ 904211 w 1110367"/>
                    <a:gd name="connsiteY72" fmla="*/ 31163 h 301084"/>
                    <a:gd name="connsiteX73" fmla="*/ 887431 w 1110367"/>
                    <a:gd name="connsiteY73" fmla="*/ 27807 h 301084"/>
                    <a:gd name="connsiteX74" fmla="*/ 885994 w 1110367"/>
                    <a:gd name="connsiteY74" fmla="*/ 27329 h 301084"/>
                    <a:gd name="connsiteX75" fmla="*/ 870172 w 1110367"/>
                    <a:gd name="connsiteY75" fmla="*/ 24452 h 301084"/>
                    <a:gd name="connsiteX76" fmla="*/ 866337 w 1110367"/>
                    <a:gd name="connsiteY76" fmla="*/ 23972 h 301084"/>
                    <a:gd name="connsiteX77" fmla="*/ 849076 w 1110367"/>
                    <a:gd name="connsiteY77" fmla="*/ 21096 h 301084"/>
                    <a:gd name="connsiteX78" fmla="*/ 843324 w 1110367"/>
                    <a:gd name="connsiteY78" fmla="*/ 20137 h 301084"/>
                    <a:gd name="connsiteX79" fmla="*/ 832776 w 1110367"/>
                    <a:gd name="connsiteY79" fmla="*/ 18699 h 301084"/>
                    <a:gd name="connsiteX80" fmla="*/ 831338 w 1110367"/>
                    <a:gd name="connsiteY80" fmla="*/ 18699 h 301084"/>
                    <a:gd name="connsiteX81" fmla="*/ 813599 w 1110367"/>
                    <a:gd name="connsiteY81" fmla="*/ 16301 h 301084"/>
                    <a:gd name="connsiteX82" fmla="*/ 811202 w 1110367"/>
                    <a:gd name="connsiteY82" fmla="*/ 15822 h 301084"/>
                    <a:gd name="connsiteX83" fmla="*/ 790586 w 1110367"/>
                    <a:gd name="connsiteY83" fmla="*/ 13424 h 301084"/>
                    <a:gd name="connsiteX84" fmla="*/ 789627 w 1110367"/>
                    <a:gd name="connsiteY84" fmla="*/ 13424 h 301084"/>
                    <a:gd name="connsiteX85" fmla="*/ 785791 w 1110367"/>
                    <a:gd name="connsiteY85" fmla="*/ 12946 h 301084"/>
                    <a:gd name="connsiteX86" fmla="*/ 767573 w 1110367"/>
                    <a:gd name="connsiteY86" fmla="*/ 11027 h 301084"/>
                    <a:gd name="connsiteX87" fmla="*/ 759903 w 1110367"/>
                    <a:gd name="connsiteY87" fmla="*/ 10069 h 301084"/>
                    <a:gd name="connsiteX88" fmla="*/ 743601 w 1110367"/>
                    <a:gd name="connsiteY88" fmla="*/ 8630 h 301084"/>
                    <a:gd name="connsiteX89" fmla="*/ 738807 w 1110367"/>
                    <a:gd name="connsiteY89" fmla="*/ 8151 h 301084"/>
                    <a:gd name="connsiteX90" fmla="*/ 736410 w 1110367"/>
                    <a:gd name="connsiteY90" fmla="*/ 8151 h 301084"/>
                    <a:gd name="connsiteX91" fmla="*/ 706206 w 1110367"/>
                    <a:gd name="connsiteY91" fmla="*/ 5754 h 301084"/>
                    <a:gd name="connsiteX92" fmla="*/ 700452 w 1110367"/>
                    <a:gd name="connsiteY92" fmla="*/ 5274 h 301084"/>
                    <a:gd name="connsiteX93" fmla="*/ 668810 w 1110367"/>
                    <a:gd name="connsiteY93" fmla="*/ 3357 h 301084"/>
                    <a:gd name="connsiteX94" fmla="*/ 668330 w 1110367"/>
                    <a:gd name="connsiteY94" fmla="*/ 3357 h 301084"/>
                    <a:gd name="connsiteX95" fmla="*/ 665454 w 1110367"/>
                    <a:gd name="connsiteY95" fmla="*/ 3357 h 301084"/>
                    <a:gd name="connsiteX96" fmla="*/ 642441 w 1110367"/>
                    <a:gd name="connsiteY96" fmla="*/ 2397 h 301084"/>
                    <a:gd name="connsiteX97" fmla="*/ 634770 w 1110367"/>
                    <a:gd name="connsiteY97" fmla="*/ 1918 h 301084"/>
                    <a:gd name="connsiteX98" fmla="*/ 612717 w 1110367"/>
                    <a:gd name="connsiteY98" fmla="*/ 960 h 301084"/>
                    <a:gd name="connsiteX99" fmla="*/ 607922 w 1110367"/>
                    <a:gd name="connsiteY99" fmla="*/ 960 h 301084"/>
                    <a:gd name="connsiteX100" fmla="*/ 581553 w 1110367"/>
                    <a:gd name="connsiteY100" fmla="*/ 480 h 301084"/>
                    <a:gd name="connsiteX101" fmla="*/ 574841 w 1110367"/>
                    <a:gd name="connsiteY101" fmla="*/ 480 h 301084"/>
                    <a:gd name="connsiteX102" fmla="*/ 554225 w 1110367"/>
                    <a:gd name="connsiteY102" fmla="*/ 0 h 301084"/>
                    <a:gd name="connsiteX103" fmla="*/ 547033 w 1110367"/>
                    <a:gd name="connsiteY103" fmla="*/ 0 h 301084"/>
                    <a:gd name="connsiteX104" fmla="*/ 542719 w 1110367"/>
                    <a:gd name="connsiteY104" fmla="*/ 0 h 301084"/>
                    <a:gd name="connsiteX105" fmla="*/ 542719 w 1110367"/>
                    <a:gd name="connsiteY105" fmla="*/ 0 h 301084"/>
                    <a:gd name="connsiteX106" fmla="*/ 542719 w 1110367"/>
                    <a:gd name="connsiteY106" fmla="*/ 0 h 301084"/>
                    <a:gd name="connsiteX107" fmla="*/ 542719 w 1110367"/>
                    <a:gd name="connsiteY107" fmla="*/ 0 h 301084"/>
                    <a:gd name="connsiteX108" fmla="*/ 526419 w 1110367"/>
                    <a:gd name="connsiteY108" fmla="*/ 0 h 301084"/>
                    <a:gd name="connsiteX109" fmla="*/ 519227 w 1110367"/>
                    <a:gd name="connsiteY109" fmla="*/ 0 h 301084"/>
                    <a:gd name="connsiteX110" fmla="*/ 491898 w 1110367"/>
                    <a:gd name="connsiteY110" fmla="*/ 480 h 301084"/>
                    <a:gd name="connsiteX111" fmla="*/ 485667 w 1110367"/>
                    <a:gd name="connsiteY111" fmla="*/ 480 h 301084"/>
                    <a:gd name="connsiteX112" fmla="*/ 464571 w 1110367"/>
                    <a:gd name="connsiteY112" fmla="*/ 960 h 301084"/>
                    <a:gd name="connsiteX113" fmla="*/ 454982 w 1110367"/>
                    <a:gd name="connsiteY113" fmla="*/ 1439 h 301084"/>
                    <a:gd name="connsiteX114" fmla="*/ 437243 w 1110367"/>
                    <a:gd name="connsiteY114" fmla="*/ 1918 h 301084"/>
                    <a:gd name="connsiteX115" fmla="*/ 432449 w 1110367"/>
                    <a:gd name="connsiteY115" fmla="*/ 1918 h 301084"/>
                    <a:gd name="connsiteX116" fmla="*/ 428135 w 1110367"/>
                    <a:gd name="connsiteY116" fmla="*/ 1918 h 301084"/>
                    <a:gd name="connsiteX117" fmla="*/ 398889 w 1110367"/>
                    <a:gd name="connsiteY117" fmla="*/ 3357 h 301084"/>
                    <a:gd name="connsiteX118" fmla="*/ 396012 w 1110367"/>
                    <a:gd name="connsiteY118" fmla="*/ 3357 h 301084"/>
                    <a:gd name="connsiteX119" fmla="*/ 365328 w 1110367"/>
                    <a:gd name="connsiteY119" fmla="*/ 5274 h 301084"/>
                    <a:gd name="connsiteX120" fmla="*/ 361972 w 1110367"/>
                    <a:gd name="connsiteY120" fmla="*/ 5274 h 301084"/>
                    <a:gd name="connsiteX121" fmla="*/ 356220 w 1110367"/>
                    <a:gd name="connsiteY121" fmla="*/ 5754 h 301084"/>
                    <a:gd name="connsiteX122" fmla="*/ 341837 w 1110367"/>
                    <a:gd name="connsiteY122" fmla="*/ 6713 h 301084"/>
                    <a:gd name="connsiteX123" fmla="*/ 331768 w 1110367"/>
                    <a:gd name="connsiteY123" fmla="*/ 7671 h 301084"/>
                    <a:gd name="connsiteX124" fmla="*/ 317865 w 1110367"/>
                    <a:gd name="connsiteY124" fmla="*/ 9110 h 301084"/>
                    <a:gd name="connsiteX125" fmla="*/ 311632 w 1110367"/>
                    <a:gd name="connsiteY125" fmla="*/ 9589 h 301084"/>
                    <a:gd name="connsiteX126" fmla="*/ 307796 w 1110367"/>
                    <a:gd name="connsiteY126" fmla="*/ 10069 h 301084"/>
                    <a:gd name="connsiteX127" fmla="*/ 297728 w 1110367"/>
                    <a:gd name="connsiteY127" fmla="*/ 11027 h 301084"/>
                    <a:gd name="connsiteX128" fmla="*/ 286702 w 1110367"/>
                    <a:gd name="connsiteY128" fmla="*/ 12466 h 301084"/>
                    <a:gd name="connsiteX129" fmla="*/ 276633 w 1110367"/>
                    <a:gd name="connsiteY129" fmla="*/ 13904 h 301084"/>
                    <a:gd name="connsiteX130" fmla="*/ 269921 w 1110367"/>
                    <a:gd name="connsiteY130" fmla="*/ 14863 h 301084"/>
                    <a:gd name="connsiteX131" fmla="*/ 265606 w 1110367"/>
                    <a:gd name="connsiteY131" fmla="*/ 15343 h 301084"/>
                    <a:gd name="connsiteX132" fmla="*/ 257456 w 1110367"/>
                    <a:gd name="connsiteY132" fmla="*/ 16301 h 301084"/>
                    <a:gd name="connsiteX133" fmla="*/ 245950 w 1110367"/>
                    <a:gd name="connsiteY133" fmla="*/ 17740 h 301084"/>
                    <a:gd name="connsiteX134" fmla="*/ 238278 w 1110367"/>
                    <a:gd name="connsiteY134" fmla="*/ 19177 h 301084"/>
                    <a:gd name="connsiteX135" fmla="*/ 233964 w 1110367"/>
                    <a:gd name="connsiteY135" fmla="*/ 19657 h 301084"/>
                    <a:gd name="connsiteX136" fmla="*/ 227251 w 1110367"/>
                    <a:gd name="connsiteY136" fmla="*/ 20616 h 301084"/>
                    <a:gd name="connsiteX137" fmla="*/ 220540 w 1110367"/>
                    <a:gd name="connsiteY137" fmla="*/ 22054 h 301084"/>
                    <a:gd name="connsiteX138" fmla="*/ 209032 w 1110367"/>
                    <a:gd name="connsiteY138" fmla="*/ 24452 h 301084"/>
                    <a:gd name="connsiteX139" fmla="*/ 203279 w 1110367"/>
                    <a:gd name="connsiteY139" fmla="*/ 25410 h 301084"/>
                    <a:gd name="connsiteX140" fmla="*/ 201841 w 1110367"/>
                    <a:gd name="connsiteY140" fmla="*/ 25890 h 301084"/>
                    <a:gd name="connsiteX141" fmla="*/ 186499 w 1110367"/>
                    <a:gd name="connsiteY141" fmla="*/ 29246 h 301084"/>
                    <a:gd name="connsiteX142" fmla="*/ 172116 w 1110367"/>
                    <a:gd name="connsiteY142" fmla="*/ 32602 h 301084"/>
                    <a:gd name="connsiteX143" fmla="*/ 171638 w 1110367"/>
                    <a:gd name="connsiteY143" fmla="*/ 32602 h 301084"/>
                    <a:gd name="connsiteX144" fmla="*/ 168281 w 1110367"/>
                    <a:gd name="connsiteY144" fmla="*/ 33560 h 301084"/>
                    <a:gd name="connsiteX145" fmla="*/ 158692 w 1110367"/>
                    <a:gd name="connsiteY145" fmla="*/ 35958 h 301084"/>
                    <a:gd name="connsiteX146" fmla="*/ 153898 w 1110367"/>
                    <a:gd name="connsiteY146" fmla="*/ 37396 h 301084"/>
                    <a:gd name="connsiteX147" fmla="*/ 146227 w 1110367"/>
                    <a:gd name="connsiteY147" fmla="*/ 39793 h 301084"/>
                    <a:gd name="connsiteX148" fmla="*/ 144309 w 1110367"/>
                    <a:gd name="connsiteY148" fmla="*/ 40273 h 301084"/>
                    <a:gd name="connsiteX149" fmla="*/ 141912 w 1110367"/>
                    <a:gd name="connsiteY149" fmla="*/ 41232 h 301084"/>
                    <a:gd name="connsiteX150" fmla="*/ 133283 w 1110367"/>
                    <a:gd name="connsiteY150" fmla="*/ 44109 h 301084"/>
                    <a:gd name="connsiteX151" fmla="*/ 129447 w 1110367"/>
                    <a:gd name="connsiteY151" fmla="*/ 45546 h 301084"/>
                    <a:gd name="connsiteX152" fmla="*/ 120337 w 1110367"/>
                    <a:gd name="connsiteY152" fmla="*/ 48903 h 301084"/>
                    <a:gd name="connsiteX153" fmla="*/ 118900 w 1110367"/>
                    <a:gd name="connsiteY153" fmla="*/ 49382 h 301084"/>
                    <a:gd name="connsiteX154" fmla="*/ 118420 w 1110367"/>
                    <a:gd name="connsiteY154" fmla="*/ 49382 h 301084"/>
                    <a:gd name="connsiteX155" fmla="*/ 116981 w 1110367"/>
                    <a:gd name="connsiteY155" fmla="*/ 49862 h 301084"/>
                    <a:gd name="connsiteX156" fmla="*/ 110748 w 1110367"/>
                    <a:gd name="connsiteY156" fmla="*/ 52738 h 301084"/>
                    <a:gd name="connsiteX157" fmla="*/ 108351 w 1110367"/>
                    <a:gd name="connsiteY157" fmla="*/ 53698 h 301084"/>
                    <a:gd name="connsiteX158" fmla="*/ 103557 w 1110367"/>
                    <a:gd name="connsiteY158" fmla="*/ 56095 h 301084"/>
                    <a:gd name="connsiteX159" fmla="*/ 101640 w 1110367"/>
                    <a:gd name="connsiteY159" fmla="*/ 57053 h 301084"/>
                    <a:gd name="connsiteX160" fmla="*/ 96845 w 1110367"/>
                    <a:gd name="connsiteY160" fmla="*/ 59929 h 301084"/>
                    <a:gd name="connsiteX161" fmla="*/ 95407 w 1110367"/>
                    <a:gd name="connsiteY161" fmla="*/ 60889 h 301084"/>
                    <a:gd name="connsiteX162" fmla="*/ 94928 w 1110367"/>
                    <a:gd name="connsiteY162" fmla="*/ 60889 h 301084"/>
                    <a:gd name="connsiteX163" fmla="*/ 90134 w 1110367"/>
                    <a:gd name="connsiteY163" fmla="*/ 64245 h 301084"/>
                    <a:gd name="connsiteX164" fmla="*/ 89174 w 1110367"/>
                    <a:gd name="connsiteY164" fmla="*/ 65203 h 301084"/>
                    <a:gd name="connsiteX165" fmla="*/ 85339 w 1110367"/>
                    <a:gd name="connsiteY165" fmla="*/ 68081 h 301084"/>
                    <a:gd name="connsiteX166" fmla="*/ 83901 w 1110367"/>
                    <a:gd name="connsiteY166" fmla="*/ 69518 h 301084"/>
                    <a:gd name="connsiteX167" fmla="*/ 81504 w 1110367"/>
                    <a:gd name="connsiteY167" fmla="*/ 71915 h 301084"/>
                    <a:gd name="connsiteX168" fmla="*/ 80065 w 1110367"/>
                    <a:gd name="connsiteY168" fmla="*/ 73354 h 301084"/>
                    <a:gd name="connsiteX169" fmla="*/ 78148 w 1110367"/>
                    <a:gd name="connsiteY169" fmla="*/ 75751 h 301084"/>
                    <a:gd name="connsiteX170" fmla="*/ 77188 w 1110367"/>
                    <a:gd name="connsiteY170" fmla="*/ 77189 h 301084"/>
                    <a:gd name="connsiteX171" fmla="*/ 75751 w 1110367"/>
                    <a:gd name="connsiteY171" fmla="*/ 79586 h 301084"/>
                    <a:gd name="connsiteX172" fmla="*/ 75271 w 1110367"/>
                    <a:gd name="connsiteY172" fmla="*/ 81025 h 301084"/>
                    <a:gd name="connsiteX173" fmla="*/ 74312 w 1110367"/>
                    <a:gd name="connsiteY173" fmla="*/ 83422 h 301084"/>
                    <a:gd name="connsiteX174" fmla="*/ 73832 w 1110367"/>
                    <a:gd name="connsiteY174" fmla="*/ 84381 h 301084"/>
                    <a:gd name="connsiteX175" fmla="*/ 73354 w 1110367"/>
                    <a:gd name="connsiteY175" fmla="*/ 88217 h 301084"/>
                    <a:gd name="connsiteX176" fmla="*/ 73354 w 1110367"/>
                    <a:gd name="connsiteY176" fmla="*/ 88217 h 301084"/>
                    <a:gd name="connsiteX177" fmla="*/ 72394 w 1110367"/>
                    <a:gd name="connsiteY177" fmla="*/ 112667 h 301084"/>
                    <a:gd name="connsiteX178" fmla="*/ 71435 w 1110367"/>
                    <a:gd name="connsiteY178" fmla="*/ 140954 h 301084"/>
                    <a:gd name="connsiteX179" fmla="*/ 70477 w 1110367"/>
                    <a:gd name="connsiteY179" fmla="*/ 140474 h 301084"/>
                    <a:gd name="connsiteX180" fmla="*/ 63285 w 1110367"/>
                    <a:gd name="connsiteY180" fmla="*/ 137598 h 301084"/>
                    <a:gd name="connsiteX181" fmla="*/ 52258 w 1110367"/>
                    <a:gd name="connsiteY181" fmla="*/ 133283 h 301084"/>
                    <a:gd name="connsiteX182" fmla="*/ 51779 w 1110367"/>
                    <a:gd name="connsiteY182" fmla="*/ 132804 h 301084"/>
                    <a:gd name="connsiteX183" fmla="*/ 41711 w 1110367"/>
                    <a:gd name="connsiteY183" fmla="*/ 128010 h 301084"/>
                    <a:gd name="connsiteX184" fmla="*/ 39793 w 1110367"/>
                    <a:gd name="connsiteY184" fmla="*/ 127050 h 301084"/>
                    <a:gd name="connsiteX185" fmla="*/ 31163 w 1110367"/>
                    <a:gd name="connsiteY185" fmla="*/ 122256 h 301084"/>
                    <a:gd name="connsiteX186" fmla="*/ 29245 w 1110367"/>
                    <a:gd name="connsiteY186" fmla="*/ 120818 h 301084"/>
                    <a:gd name="connsiteX187" fmla="*/ 23492 w 1110367"/>
                    <a:gd name="connsiteY187" fmla="*/ 116983 h 301084"/>
                    <a:gd name="connsiteX188" fmla="*/ 21095 w 1110367"/>
                    <a:gd name="connsiteY188" fmla="*/ 115064 h 301084"/>
                    <a:gd name="connsiteX189" fmla="*/ 16300 w 1110367"/>
                    <a:gd name="connsiteY189" fmla="*/ 111230 h 301084"/>
                    <a:gd name="connsiteX190" fmla="*/ 14862 w 1110367"/>
                    <a:gd name="connsiteY190" fmla="*/ 109791 h 301084"/>
                    <a:gd name="connsiteX191" fmla="*/ 10067 w 1110367"/>
                    <a:gd name="connsiteY191" fmla="*/ 104517 h 301084"/>
                    <a:gd name="connsiteX192" fmla="*/ 9589 w 1110367"/>
                    <a:gd name="connsiteY192" fmla="*/ 103558 h 301084"/>
                    <a:gd name="connsiteX193" fmla="*/ 6712 w 1110367"/>
                    <a:gd name="connsiteY193" fmla="*/ 99244 h 301084"/>
                    <a:gd name="connsiteX194" fmla="*/ 5753 w 1110367"/>
                    <a:gd name="connsiteY194" fmla="*/ 97325 h 301084"/>
                    <a:gd name="connsiteX195" fmla="*/ 4314 w 1110367"/>
                    <a:gd name="connsiteY195" fmla="*/ 93490 h 301084"/>
                    <a:gd name="connsiteX196" fmla="*/ 3836 w 1110367"/>
                    <a:gd name="connsiteY196" fmla="*/ 92052 h 301084"/>
                    <a:gd name="connsiteX197" fmla="*/ 3356 w 1110367"/>
                    <a:gd name="connsiteY197" fmla="*/ 86778 h 301084"/>
                    <a:gd name="connsiteX198" fmla="*/ 0 w 1110367"/>
                    <a:gd name="connsiteY198" fmla="*/ 185062 h 301084"/>
                    <a:gd name="connsiteX199" fmla="*/ 479 w 1110367"/>
                    <a:gd name="connsiteY199" fmla="*/ 190336 h 301084"/>
                    <a:gd name="connsiteX200" fmla="*/ 959 w 1110367"/>
                    <a:gd name="connsiteY200" fmla="*/ 191774 h 301084"/>
                    <a:gd name="connsiteX201" fmla="*/ 2397 w 1110367"/>
                    <a:gd name="connsiteY201" fmla="*/ 195609 h 301084"/>
                    <a:gd name="connsiteX202" fmla="*/ 3356 w 1110367"/>
                    <a:gd name="connsiteY202" fmla="*/ 197528 h 301084"/>
                    <a:gd name="connsiteX203" fmla="*/ 6233 w 1110367"/>
                    <a:gd name="connsiteY203" fmla="*/ 201842 h 301084"/>
                    <a:gd name="connsiteX204" fmla="*/ 6712 w 1110367"/>
                    <a:gd name="connsiteY204" fmla="*/ 202801 h 301084"/>
                    <a:gd name="connsiteX205" fmla="*/ 11506 w 1110367"/>
                    <a:gd name="connsiteY205" fmla="*/ 208075 h 301084"/>
                    <a:gd name="connsiteX206" fmla="*/ 12944 w 1110367"/>
                    <a:gd name="connsiteY206" fmla="*/ 209513 h 301084"/>
                    <a:gd name="connsiteX207" fmla="*/ 17739 w 1110367"/>
                    <a:gd name="connsiteY207" fmla="*/ 213348 h 301084"/>
                    <a:gd name="connsiteX208" fmla="*/ 20136 w 1110367"/>
                    <a:gd name="connsiteY208" fmla="*/ 215266 h 301084"/>
                    <a:gd name="connsiteX209" fmla="*/ 25889 w 1110367"/>
                    <a:gd name="connsiteY209" fmla="*/ 219102 h 301084"/>
                    <a:gd name="connsiteX210" fmla="*/ 27807 w 1110367"/>
                    <a:gd name="connsiteY210" fmla="*/ 220540 h 301084"/>
                    <a:gd name="connsiteX211" fmla="*/ 28766 w 1110367"/>
                    <a:gd name="connsiteY211" fmla="*/ 221019 h 301084"/>
                    <a:gd name="connsiteX212" fmla="*/ 36916 w 1110367"/>
                    <a:gd name="connsiteY212" fmla="*/ 225334 h 301084"/>
                    <a:gd name="connsiteX213" fmla="*/ 38833 w 1110367"/>
                    <a:gd name="connsiteY213" fmla="*/ 226294 h 301084"/>
                    <a:gd name="connsiteX214" fmla="*/ 48902 w 1110367"/>
                    <a:gd name="connsiteY214" fmla="*/ 231088 h 301084"/>
                    <a:gd name="connsiteX215" fmla="*/ 49382 w 1110367"/>
                    <a:gd name="connsiteY215" fmla="*/ 231567 h 301084"/>
                    <a:gd name="connsiteX216" fmla="*/ 57532 w 1110367"/>
                    <a:gd name="connsiteY216" fmla="*/ 234923 h 301084"/>
                    <a:gd name="connsiteX217" fmla="*/ 59929 w 1110367"/>
                    <a:gd name="connsiteY217" fmla="*/ 235882 h 301084"/>
                    <a:gd name="connsiteX218" fmla="*/ 67121 w 1110367"/>
                    <a:gd name="connsiteY218" fmla="*/ 238758 h 301084"/>
                    <a:gd name="connsiteX219" fmla="*/ 74312 w 1110367"/>
                    <a:gd name="connsiteY219" fmla="*/ 241635 h 301084"/>
                    <a:gd name="connsiteX220" fmla="*/ 82462 w 1110367"/>
                    <a:gd name="connsiteY220" fmla="*/ 244511 h 301084"/>
                    <a:gd name="connsiteX221" fmla="*/ 87737 w 1110367"/>
                    <a:gd name="connsiteY221" fmla="*/ 246430 h 301084"/>
                    <a:gd name="connsiteX222" fmla="*/ 90613 w 1110367"/>
                    <a:gd name="connsiteY222" fmla="*/ 247388 h 301084"/>
                    <a:gd name="connsiteX223" fmla="*/ 97325 w 1110367"/>
                    <a:gd name="connsiteY223" fmla="*/ 249306 h 301084"/>
                    <a:gd name="connsiteX224" fmla="*/ 107393 w 1110367"/>
                    <a:gd name="connsiteY224" fmla="*/ 252183 h 301084"/>
                    <a:gd name="connsiteX225" fmla="*/ 115064 w 1110367"/>
                    <a:gd name="connsiteY225" fmla="*/ 254100 h 301084"/>
                    <a:gd name="connsiteX226" fmla="*/ 119858 w 1110367"/>
                    <a:gd name="connsiteY226" fmla="*/ 255538 h 301084"/>
                    <a:gd name="connsiteX227" fmla="*/ 126091 w 1110367"/>
                    <a:gd name="connsiteY227" fmla="*/ 256977 h 301084"/>
                    <a:gd name="connsiteX228" fmla="*/ 133283 w 1110367"/>
                    <a:gd name="connsiteY228" fmla="*/ 258894 h 301084"/>
                    <a:gd name="connsiteX229" fmla="*/ 146706 w 1110367"/>
                    <a:gd name="connsiteY229" fmla="*/ 261771 h 301084"/>
                    <a:gd name="connsiteX230" fmla="*/ 152939 w 1110367"/>
                    <a:gd name="connsiteY230" fmla="*/ 263210 h 301084"/>
                    <a:gd name="connsiteX231" fmla="*/ 154857 w 1110367"/>
                    <a:gd name="connsiteY231" fmla="*/ 263689 h 301084"/>
                    <a:gd name="connsiteX232" fmla="*/ 174035 w 1110367"/>
                    <a:gd name="connsiteY232" fmla="*/ 267524 h 301084"/>
                    <a:gd name="connsiteX233" fmla="*/ 175472 w 1110367"/>
                    <a:gd name="connsiteY233" fmla="*/ 268004 h 301084"/>
                    <a:gd name="connsiteX234" fmla="*/ 193691 w 1110367"/>
                    <a:gd name="connsiteY234" fmla="*/ 271360 h 301084"/>
                    <a:gd name="connsiteX235" fmla="*/ 198006 w 1110367"/>
                    <a:gd name="connsiteY235" fmla="*/ 272319 h 301084"/>
                    <a:gd name="connsiteX236" fmla="*/ 219101 w 1110367"/>
                    <a:gd name="connsiteY236" fmla="*/ 275674 h 301084"/>
                    <a:gd name="connsiteX237" fmla="*/ 225813 w 1110367"/>
                    <a:gd name="connsiteY237" fmla="*/ 276634 h 301084"/>
                    <a:gd name="connsiteX238" fmla="*/ 236840 w 1110367"/>
                    <a:gd name="connsiteY238" fmla="*/ 278072 h 301084"/>
                    <a:gd name="connsiteX239" fmla="*/ 240196 w 1110367"/>
                    <a:gd name="connsiteY239" fmla="*/ 278551 h 301084"/>
                    <a:gd name="connsiteX240" fmla="*/ 253141 w 1110367"/>
                    <a:gd name="connsiteY240" fmla="*/ 280469 h 301084"/>
                    <a:gd name="connsiteX241" fmla="*/ 264167 w 1110367"/>
                    <a:gd name="connsiteY241" fmla="*/ 281907 h 301084"/>
                    <a:gd name="connsiteX242" fmla="*/ 277592 w 1110367"/>
                    <a:gd name="connsiteY242" fmla="*/ 283346 h 301084"/>
                    <a:gd name="connsiteX243" fmla="*/ 286222 w 1110367"/>
                    <a:gd name="connsiteY243" fmla="*/ 284304 h 301084"/>
                    <a:gd name="connsiteX244" fmla="*/ 288619 w 1110367"/>
                    <a:gd name="connsiteY244" fmla="*/ 284784 h 301084"/>
                    <a:gd name="connsiteX245" fmla="*/ 312111 w 1110367"/>
                    <a:gd name="connsiteY245" fmla="*/ 287182 h 301084"/>
                    <a:gd name="connsiteX246" fmla="*/ 315468 w 1110367"/>
                    <a:gd name="connsiteY246" fmla="*/ 287660 h 301084"/>
                    <a:gd name="connsiteX247" fmla="*/ 342795 w 1110367"/>
                    <a:gd name="connsiteY247" fmla="*/ 290537 h 301084"/>
                    <a:gd name="connsiteX248" fmla="*/ 344234 w 1110367"/>
                    <a:gd name="connsiteY248" fmla="*/ 290537 h 301084"/>
                    <a:gd name="connsiteX249" fmla="*/ 348068 w 1110367"/>
                    <a:gd name="connsiteY249" fmla="*/ 291017 h 301084"/>
                    <a:gd name="connsiteX250" fmla="*/ 379711 w 1110367"/>
                    <a:gd name="connsiteY250" fmla="*/ 293414 h 301084"/>
                    <a:gd name="connsiteX251" fmla="*/ 386903 w 1110367"/>
                    <a:gd name="connsiteY251" fmla="*/ 293893 h 301084"/>
                    <a:gd name="connsiteX252" fmla="*/ 422380 w 1110367"/>
                    <a:gd name="connsiteY252" fmla="*/ 296290 h 301084"/>
                    <a:gd name="connsiteX253" fmla="*/ 424778 w 1110367"/>
                    <a:gd name="connsiteY253" fmla="*/ 296290 h 301084"/>
                    <a:gd name="connsiteX254" fmla="*/ 431010 w 1110367"/>
                    <a:gd name="connsiteY254" fmla="*/ 296770 h 301084"/>
                    <a:gd name="connsiteX255" fmla="*/ 453065 w 1110367"/>
                    <a:gd name="connsiteY255" fmla="*/ 297729 h 301084"/>
                    <a:gd name="connsiteX256" fmla="*/ 463132 w 1110367"/>
                    <a:gd name="connsiteY256" fmla="*/ 298209 h 301084"/>
                    <a:gd name="connsiteX257" fmla="*/ 486625 w 1110367"/>
                    <a:gd name="connsiteY257" fmla="*/ 299167 h 301084"/>
                    <a:gd name="connsiteX258" fmla="*/ 493817 w 1110367"/>
                    <a:gd name="connsiteY258" fmla="*/ 299646 h 301084"/>
                    <a:gd name="connsiteX259" fmla="*/ 524500 w 1110367"/>
                    <a:gd name="connsiteY259" fmla="*/ 300606 h 301084"/>
                    <a:gd name="connsiteX260" fmla="*/ 531692 w 1110367"/>
                    <a:gd name="connsiteY260" fmla="*/ 300606 h 301084"/>
                    <a:gd name="connsiteX261" fmla="*/ 555663 w 1110367"/>
                    <a:gd name="connsiteY261" fmla="*/ 301085 h 301084"/>
                    <a:gd name="connsiteX262" fmla="*/ 565732 w 1110367"/>
                    <a:gd name="connsiteY262" fmla="*/ 301085 h 301084"/>
                    <a:gd name="connsiteX263" fmla="*/ 587785 w 1110367"/>
                    <a:gd name="connsiteY263" fmla="*/ 301085 h 301084"/>
                    <a:gd name="connsiteX264" fmla="*/ 597374 w 1110367"/>
                    <a:gd name="connsiteY264" fmla="*/ 301085 h 301084"/>
                    <a:gd name="connsiteX265" fmla="*/ 626620 w 1110367"/>
                    <a:gd name="connsiteY265" fmla="*/ 300606 h 301084"/>
                    <a:gd name="connsiteX266" fmla="*/ 628058 w 1110367"/>
                    <a:gd name="connsiteY266" fmla="*/ 300606 h 301084"/>
                    <a:gd name="connsiteX267" fmla="*/ 658742 w 1110367"/>
                    <a:gd name="connsiteY267" fmla="*/ 300126 h 301084"/>
                    <a:gd name="connsiteX268" fmla="*/ 667851 w 1110367"/>
                    <a:gd name="connsiteY268" fmla="*/ 299646 h 301084"/>
                    <a:gd name="connsiteX269" fmla="*/ 689426 w 1110367"/>
                    <a:gd name="connsiteY269" fmla="*/ 298687 h 301084"/>
                    <a:gd name="connsiteX270" fmla="*/ 694699 w 1110367"/>
                    <a:gd name="connsiteY270" fmla="*/ 298687 h 301084"/>
                    <a:gd name="connsiteX271" fmla="*/ 698535 w 1110367"/>
                    <a:gd name="connsiteY271" fmla="*/ 298687 h 301084"/>
                    <a:gd name="connsiteX272" fmla="*/ 734012 w 1110367"/>
                    <a:gd name="connsiteY272" fmla="*/ 296770 h 301084"/>
                    <a:gd name="connsiteX273" fmla="*/ 738807 w 1110367"/>
                    <a:gd name="connsiteY273" fmla="*/ 296290 h 301084"/>
                    <a:gd name="connsiteX274" fmla="*/ 770930 w 1110367"/>
                    <a:gd name="connsiteY274" fmla="*/ 294373 h 301084"/>
                    <a:gd name="connsiteX275" fmla="*/ 775244 w 1110367"/>
                    <a:gd name="connsiteY275" fmla="*/ 293893 h 301084"/>
                    <a:gd name="connsiteX276" fmla="*/ 778121 w 1110367"/>
                    <a:gd name="connsiteY276" fmla="*/ 293893 h 301084"/>
                    <a:gd name="connsiteX277" fmla="*/ 801133 w 1110367"/>
                    <a:gd name="connsiteY277" fmla="*/ 291976 h 301084"/>
                    <a:gd name="connsiteX278" fmla="*/ 805449 w 1110367"/>
                    <a:gd name="connsiteY278" fmla="*/ 291496 h 301084"/>
                    <a:gd name="connsiteX279" fmla="*/ 831818 w 1110367"/>
                    <a:gd name="connsiteY279" fmla="*/ 289099 h 301084"/>
                    <a:gd name="connsiteX280" fmla="*/ 833735 w 1110367"/>
                    <a:gd name="connsiteY280" fmla="*/ 289099 h 301084"/>
                    <a:gd name="connsiteX281" fmla="*/ 841885 w 1110367"/>
                    <a:gd name="connsiteY281" fmla="*/ 288140 h 301084"/>
                    <a:gd name="connsiteX282" fmla="*/ 855309 w 1110367"/>
                    <a:gd name="connsiteY282" fmla="*/ 286702 h 301084"/>
                    <a:gd name="connsiteX283" fmla="*/ 865378 w 1110367"/>
                    <a:gd name="connsiteY283" fmla="*/ 285263 h 301084"/>
                    <a:gd name="connsiteX284" fmla="*/ 878322 w 1110367"/>
                    <a:gd name="connsiteY284" fmla="*/ 283826 h 301084"/>
                    <a:gd name="connsiteX285" fmla="*/ 881199 w 1110367"/>
                    <a:gd name="connsiteY285" fmla="*/ 283346 h 301084"/>
                    <a:gd name="connsiteX286" fmla="*/ 889828 w 1110367"/>
                    <a:gd name="connsiteY286" fmla="*/ 281907 h 301084"/>
                    <a:gd name="connsiteX287" fmla="*/ 899897 w 1110367"/>
                    <a:gd name="connsiteY287" fmla="*/ 280469 h 301084"/>
                    <a:gd name="connsiteX288" fmla="*/ 911403 w 1110367"/>
                    <a:gd name="connsiteY288" fmla="*/ 278551 h 301084"/>
                    <a:gd name="connsiteX289" fmla="*/ 920992 w 1110367"/>
                    <a:gd name="connsiteY289" fmla="*/ 277113 h 301084"/>
                    <a:gd name="connsiteX290" fmla="*/ 922910 w 1110367"/>
                    <a:gd name="connsiteY290" fmla="*/ 276634 h 301084"/>
                    <a:gd name="connsiteX291" fmla="*/ 932499 w 1110367"/>
                    <a:gd name="connsiteY291" fmla="*/ 274716 h 301084"/>
                    <a:gd name="connsiteX292" fmla="*/ 940649 w 1110367"/>
                    <a:gd name="connsiteY292" fmla="*/ 273277 h 301084"/>
                    <a:gd name="connsiteX293" fmla="*/ 953115 w 1110367"/>
                    <a:gd name="connsiteY293" fmla="*/ 270880 h 301084"/>
                    <a:gd name="connsiteX294" fmla="*/ 959826 w 1110367"/>
                    <a:gd name="connsiteY294" fmla="*/ 269443 h 301084"/>
                    <a:gd name="connsiteX295" fmla="*/ 960306 w 1110367"/>
                    <a:gd name="connsiteY295" fmla="*/ 269443 h 301084"/>
                    <a:gd name="connsiteX296" fmla="*/ 977565 w 1110367"/>
                    <a:gd name="connsiteY296" fmla="*/ 265607 h 301084"/>
                    <a:gd name="connsiteX297" fmla="*/ 993866 w 1110367"/>
                    <a:gd name="connsiteY297" fmla="*/ 261771 h 301084"/>
                    <a:gd name="connsiteX298" fmla="*/ 994345 w 1110367"/>
                    <a:gd name="connsiteY298" fmla="*/ 261771 h 301084"/>
                    <a:gd name="connsiteX299" fmla="*/ 998181 w 1110367"/>
                    <a:gd name="connsiteY299" fmla="*/ 260813 h 301084"/>
                    <a:gd name="connsiteX300" fmla="*/ 1009208 w 1110367"/>
                    <a:gd name="connsiteY300" fmla="*/ 257936 h 301084"/>
                    <a:gd name="connsiteX301" fmla="*/ 1014481 w 1110367"/>
                    <a:gd name="connsiteY301" fmla="*/ 256497 h 301084"/>
                    <a:gd name="connsiteX302" fmla="*/ 1023591 w 1110367"/>
                    <a:gd name="connsiteY302" fmla="*/ 254100 h 301084"/>
                    <a:gd name="connsiteX303" fmla="*/ 1025988 w 1110367"/>
                    <a:gd name="connsiteY303" fmla="*/ 253621 h 301084"/>
                    <a:gd name="connsiteX304" fmla="*/ 1028864 w 1110367"/>
                    <a:gd name="connsiteY304" fmla="*/ 252663 h 301084"/>
                    <a:gd name="connsiteX305" fmla="*/ 1038933 w 1110367"/>
                    <a:gd name="connsiteY305" fmla="*/ 249306 h 301084"/>
                    <a:gd name="connsiteX306" fmla="*/ 1043247 w 1110367"/>
                    <a:gd name="connsiteY306" fmla="*/ 247868 h 301084"/>
                    <a:gd name="connsiteX307" fmla="*/ 1053796 w 1110367"/>
                    <a:gd name="connsiteY307" fmla="*/ 244032 h 301084"/>
                    <a:gd name="connsiteX308" fmla="*/ 1055233 w 1110367"/>
                    <a:gd name="connsiteY308" fmla="*/ 243553 h 301084"/>
                    <a:gd name="connsiteX309" fmla="*/ 1055713 w 1110367"/>
                    <a:gd name="connsiteY309" fmla="*/ 243553 h 301084"/>
                    <a:gd name="connsiteX310" fmla="*/ 1057151 w 1110367"/>
                    <a:gd name="connsiteY310" fmla="*/ 243074 h 301084"/>
                    <a:gd name="connsiteX311" fmla="*/ 1064343 w 1110367"/>
                    <a:gd name="connsiteY311" fmla="*/ 240197 h 301084"/>
                    <a:gd name="connsiteX312" fmla="*/ 1067219 w 1110367"/>
                    <a:gd name="connsiteY312" fmla="*/ 238758 h 301084"/>
                    <a:gd name="connsiteX313" fmla="*/ 1072493 w 1110367"/>
                    <a:gd name="connsiteY313" fmla="*/ 235882 h 301084"/>
                    <a:gd name="connsiteX314" fmla="*/ 1074890 w 1110367"/>
                    <a:gd name="connsiteY314" fmla="*/ 234444 h 301084"/>
                    <a:gd name="connsiteX315" fmla="*/ 1080165 w 1110367"/>
                    <a:gd name="connsiteY315" fmla="*/ 231567 h 301084"/>
                    <a:gd name="connsiteX316" fmla="*/ 1081602 w 1110367"/>
                    <a:gd name="connsiteY316" fmla="*/ 230608 h 301084"/>
                    <a:gd name="connsiteX317" fmla="*/ 1082082 w 1110367"/>
                    <a:gd name="connsiteY317" fmla="*/ 230608 h 301084"/>
                    <a:gd name="connsiteX318" fmla="*/ 1087835 w 1110367"/>
                    <a:gd name="connsiteY318" fmla="*/ 226772 h 301084"/>
                    <a:gd name="connsiteX319" fmla="*/ 1088793 w 1110367"/>
                    <a:gd name="connsiteY319" fmla="*/ 225814 h 301084"/>
                    <a:gd name="connsiteX320" fmla="*/ 1093109 w 1110367"/>
                    <a:gd name="connsiteY320" fmla="*/ 222458 h 301084"/>
                    <a:gd name="connsiteX321" fmla="*/ 1095506 w 1110367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2" y="217664"/>
                      </a:cubicBezTo>
                      <a:cubicBezTo>
                        <a:pt x="1098862" y="217184"/>
                        <a:pt x="1099342" y="216705"/>
                        <a:pt x="1099821" y="216225"/>
                      </a:cubicBezTo>
                      <a:cubicBezTo>
                        <a:pt x="1100779" y="215266"/>
                        <a:pt x="1101259" y="214308"/>
                        <a:pt x="1101739" y="213828"/>
                      </a:cubicBezTo>
                      <a:cubicBezTo>
                        <a:pt x="1102218" y="213348"/>
                        <a:pt x="1102698" y="212869"/>
                        <a:pt x="1102698" y="212389"/>
                      </a:cubicBezTo>
                      <a:cubicBezTo>
                        <a:pt x="1103176" y="211431"/>
                        <a:pt x="1103656" y="210472"/>
                        <a:pt x="1104136" y="209992"/>
                      </a:cubicBezTo>
                      <a:cubicBezTo>
                        <a:pt x="1104615" y="209513"/>
                        <a:pt x="1104615" y="209034"/>
                        <a:pt x="1105095" y="208554"/>
                      </a:cubicBezTo>
                      <a:cubicBezTo>
                        <a:pt x="1105574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5"/>
                      </a:cubicBezTo>
                      <a:lnTo>
                        <a:pt x="1110368" y="101641"/>
                      </a:lnTo>
                      <a:cubicBezTo>
                        <a:pt x="1110368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09" y="106914"/>
                        <a:pt x="1109409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1" y="111230"/>
                        <a:pt x="1107492" y="111708"/>
                      </a:cubicBezTo>
                      <a:cubicBezTo>
                        <a:pt x="1107012" y="112667"/>
                        <a:pt x="1106533" y="113627"/>
                        <a:pt x="1106053" y="114105"/>
                      </a:cubicBezTo>
                      <a:cubicBezTo>
                        <a:pt x="1105574" y="114585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6" y="117941"/>
                      </a:cubicBezTo>
                      <a:cubicBezTo>
                        <a:pt x="1102698" y="118421"/>
                        <a:pt x="1102218" y="118900"/>
                        <a:pt x="1101739" y="119380"/>
                      </a:cubicBezTo>
                      <a:cubicBezTo>
                        <a:pt x="1100779" y="120338"/>
                        <a:pt x="1099821" y="121297"/>
                        <a:pt x="1098862" y="122256"/>
                      </a:cubicBezTo>
                      <a:cubicBezTo>
                        <a:pt x="1098382" y="122736"/>
                        <a:pt x="1097903" y="123215"/>
                        <a:pt x="1097423" y="123694"/>
                      </a:cubicBezTo>
                      <a:cubicBezTo>
                        <a:pt x="1095985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10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5" y="136160"/>
                      </a:cubicBezTo>
                      <a:cubicBezTo>
                        <a:pt x="1078246" y="136639"/>
                        <a:pt x="1077767" y="137119"/>
                        <a:pt x="1076808" y="137598"/>
                      </a:cubicBezTo>
                      <a:cubicBezTo>
                        <a:pt x="1074890" y="138557"/>
                        <a:pt x="1073452" y="139516"/>
                        <a:pt x="1071534" y="140474"/>
                      </a:cubicBezTo>
                      <a:cubicBezTo>
                        <a:pt x="1070576" y="140954"/>
                        <a:pt x="1069616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90"/>
                      </a:cubicBezTo>
                      <a:cubicBezTo>
                        <a:pt x="1060987" y="144790"/>
                        <a:pt x="1060507" y="145269"/>
                        <a:pt x="1060027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6" y="151022"/>
                        <a:pt x="1043247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1" y="95408"/>
                      </a:cubicBezTo>
                      <a:cubicBezTo>
                        <a:pt x="1039891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3" y="91572"/>
                        <a:pt x="1037974" y="90614"/>
                      </a:cubicBezTo>
                      <a:cubicBezTo>
                        <a:pt x="1037974" y="90134"/>
                        <a:pt x="1037494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0" y="82942"/>
                        <a:pt x="1031261" y="81504"/>
                        <a:pt x="1029824" y="79586"/>
                      </a:cubicBezTo>
                      <a:cubicBezTo>
                        <a:pt x="1029344" y="79107"/>
                        <a:pt x="1028864" y="78628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0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8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1" y="69039"/>
                        <a:pt x="1014481" y="68559"/>
                        <a:pt x="1014481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0" y="64724"/>
                        <a:pt x="1004892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4" y="58971"/>
                        <a:pt x="992428" y="57532"/>
                      </a:cubicBezTo>
                      <a:cubicBezTo>
                        <a:pt x="991469" y="57053"/>
                        <a:pt x="990509" y="56573"/>
                        <a:pt x="989551" y="56573"/>
                      </a:cubicBezTo>
                      <a:cubicBezTo>
                        <a:pt x="989072" y="56095"/>
                        <a:pt x="988112" y="56095"/>
                        <a:pt x="987634" y="55615"/>
                      </a:cubicBezTo>
                      <a:cubicBezTo>
                        <a:pt x="985715" y="54656"/>
                        <a:pt x="983318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8" y="50820"/>
                      </a:cubicBezTo>
                      <a:cubicBezTo>
                        <a:pt x="972771" y="49862"/>
                        <a:pt x="970373" y="49382"/>
                        <a:pt x="967976" y="48423"/>
                      </a:cubicBezTo>
                      <a:cubicBezTo>
                        <a:pt x="966538" y="47943"/>
                        <a:pt x="965100" y="47465"/>
                        <a:pt x="963182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8" y="45546"/>
                        <a:pt x="956470" y="45067"/>
                        <a:pt x="954552" y="44109"/>
                      </a:cubicBezTo>
                      <a:cubicBezTo>
                        <a:pt x="951676" y="43149"/>
                        <a:pt x="948799" y="42670"/>
                        <a:pt x="945923" y="41712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2" y="39315"/>
                        <a:pt x="936334" y="38835"/>
                        <a:pt x="934896" y="38835"/>
                      </a:cubicBezTo>
                      <a:cubicBezTo>
                        <a:pt x="932977" y="38355"/>
                        <a:pt x="931060" y="37876"/>
                        <a:pt x="929143" y="37396"/>
                      </a:cubicBezTo>
                      <a:cubicBezTo>
                        <a:pt x="927224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3" y="33082"/>
                      </a:cubicBezTo>
                      <a:cubicBezTo>
                        <a:pt x="909486" y="32602"/>
                        <a:pt x="907568" y="32123"/>
                        <a:pt x="905650" y="31643"/>
                      </a:cubicBezTo>
                      <a:cubicBezTo>
                        <a:pt x="905171" y="31643"/>
                        <a:pt x="904691" y="31643"/>
                        <a:pt x="904211" y="31163"/>
                      </a:cubicBezTo>
                      <a:cubicBezTo>
                        <a:pt x="898938" y="30205"/>
                        <a:pt x="893185" y="28766"/>
                        <a:pt x="887431" y="27807"/>
                      </a:cubicBezTo>
                      <a:cubicBezTo>
                        <a:pt x="886952" y="27807"/>
                        <a:pt x="886473" y="27807"/>
                        <a:pt x="885994" y="27329"/>
                      </a:cubicBezTo>
                      <a:cubicBezTo>
                        <a:pt x="880720" y="26369"/>
                        <a:pt x="875445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6" y="21096"/>
                      </a:cubicBezTo>
                      <a:cubicBezTo>
                        <a:pt x="847159" y="20616"/>
                        <a:pt x="845242" y="20616"/>
                        <a:pt x="843324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6" y="18699"/>
                        <a:pt x="831818" y="18699"/>
                        <a:pt x="831338" y="18699"/>
                      </a:cubicBezTo>
                      <a:cubicBezTo>
                        <a:pt x="825585" y="17740"/>
                        <a:pt x="819352" y="16780"/>
                        <a:pt x="813599" y="16301"/>
                      </a:cubicBezTo>
                      <a:cubicBezTo>
                        <a:pt x="812640" y="16301"/>
                        <a:pt x="812160" y="16301"/>
                        <a:pt x="811202" y="15822"/>
                      </a:cubicBezTo>
                      <a:cubicBezTo>
                        <a:pt x="804490" y="14863"/>
                        <a:pt x="797777" y="13904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6"/>
                        <a:pt x="785791" y="12946"/>
                      </a:cubicBezTo>
                      <a:cubicBezTo>
                        <a:pt x="779559" y="12466"/>
                        <a:pt x="773806" y="11507"/>
                        <a:pt x="767573" y="11027"/>
                      </a:cubicBezTo>
                      <a:cubicBezTo>
                        <a:pt x="765176" y="10548"/>
                        <a:pt x="762300" y="10548"/>
                        <a:pt x="759903" y="10069"/>
                      </a:cubicBezTo>
                      <a:cubicBezTo>
                        <a:pt x="754628" y="9589"/>
                        <a:pt x="748875" y="9110"/>
                        <a:pt x="743601" y="8630"/>
                      </a:cubicBezTo>
                      <a:cubicBezTo>
                        <a:pt x="742164" y="8630"/>
                        <a:pt x="740245" y="8151"/>
                        <a:pt x="738807" y="8151"/>
                      </a:cubicBezTo>
                      <a:cubicBezTo>
                        <a:pt x="737848" y="8151"/>
                        <a:pt x="737369" y="8151"/>
                        <a:pt x="736410" y="8151"/>
                      </a:cubicBezTo>
                      <a:cubicBezTo>
                        <a:pt x="726342" y="7192"/>
                        <a:pt x="716274" y="6233"/>
                        <a:pt x="706206" y="5754"/>
                      </a:cubicBezTo>
                      <a:cubicBezTo>
                        <a:pt x="704288" y="5754"/>
                        <a:pt x="702370" y="5274"/>
                        <a:pt x="700452" y="5274"/>
                      </a:cubicBezTo>
                      <a:cubicBezTo>
                        <a:pt x="689905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0" y="3357"/>
                        <a:pt x="668330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8"/>
                      </a:cubicBezTo>
                      <a:cubicBezTo>
                        <a:pt x="627578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0" y="960"/>
                        <a:pt x="607922" y="960"/>
                      </a:cubicBezTo>
                      <a:cubicBezTo>
                        <a:pt x="599292" y="480"/>
                        <a:pt x="590182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60"/>
                        <a:pt x="464571" y="960"/>
                      </a:cubicBezTo>
                      <a:cubicBezTo>
                        <a:pt x="461215" y="960"/>
                        <a:pt x="458338" y="960"/>
                        <a:pt x="454982" y="1439"/>
                      </a:cubicBezTo>
                      <a:cubicBezTo>
                        <a:pt x="449229" y="1439"/>
                        <a:pt x="442996" y="1918"/>
                        <a:pt x="437243" y="1918"/>
                      </a:cubicBezTo>
                      <a:cubicBezTo>
                        <a:pt x="435805" y="1918"/>
                        <a:pt x="433888" y="1918"/>
                        <a:pt x="432449" y="1918"/>
                      </a:cubicBezTo>
                      <a:cubicBezTo>
                        <a:pt x="431010" y="1918"/>
                        <a:pt x="429572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2" y="3357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4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0" y="7192"/>
                        <a:pt x="335124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6" y="9110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8" y="11027"/>
                      </a:cubicBezTo>
                      <a:cubicBezTo>
                        <a:pt x="293893" y="11507"/>
                        <a:pt x="290536" y="11986"/>
                        <a:pt x="286702" y="12466"/>
                      </a:cubicBezTo>
                      <a:cubicBezTo>
                        <a:pt x="283345" y="12946"/>
                        <a:pt x="279989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6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0" y="16780"/>
                        <a:pt x="249784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0" y="19177"/>
                        <a:pt x="235401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1" y="20616"/>
                      </a:cubicBezTo>
                      <a:cubicBezTo>
                        <a:pt x="224854" y="21096"/>
                        <a:pt x="222457" y="21575"/>
                        <a:pt x="220540" y="22054"/>
                      </a:cubicBezTo>
                      <a:cubicBezTo>
                        <a:pt x="216704" y="22534"/>
                        <a:pt x="212868" y="23493"/>
                        <a:pt x="209032" y="24452"/>
                      </a:cubicBezTo>
                      <a:cubicBezTo>
                        <a:pt x="207115" y="24931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1" y="25890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8" y="33082"/>
                        <a:pt x="169240" y="33082"/>
                        <a:pt x="168281" y="33560"/>
                      </a:cubicBezTo>
                      <a:cubicBezTo>
                        <a:pt x="164925" y="34520"/>
                        <a:pt x="161569" y="34999"/>
                        <a:pt x="158692" y="35958"/>
                      </a:cubicBezTo>
                      <a:cubicBezTo>
                        <a:pt x="157255" y="36437"/>
                        <a:pt x="155336" y="36917"/>
                        <a:pt x="153898" y="37396"/>
                      </a:cubicBezTo>
                      <a:cubicBezTo>
                        <a:pt x="151500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3"/>
                        <a:pt x="144309" y="40273"/>
                      </a:cubicBezTo>
                      <a:cubicBezTo>
                        <a:pt x="143350" y="40752"/>
                        <a:pt x="142871" y="40752"/>
                        <a:pt x="141912" y="41232"/>
                      </a:cubicBezTo>
                      <a:cubicBezTo>
                        <a:pt x="139036" y="42190"/>
                        <a:pt x="136159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7" y="48903"/>
                      </a:cubicBezTo>
                      <a:cubicBezTo>
                        <a:pt x="119858" y="48903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0" y="49382"/>
                        <a:pt x="117461" y="49862"/>
                        <a:pt x="116981" y="49862"/>
                      </a:cubicBezTo>
                      <a:cubicBezTo>
                        <a:pt x="115064" y="50820"/>
                        <a:pt x="112667" y="51779"/>
                        <a:pt x="110748" y="52738"/>
                      </a:cubicBezTo>
                      <a:cubicBezTo>
                        <a:pt x="109790" y="53218"/>
                        <a:pt x="109311" y="53698"/>
                        <a:pt x="108351" y="53698"/>
                      </a:cubicBezTo>
                      <a:cubicBezTo>
                        <a:pt x="106914" y="54656"/>
                        <a:pt x="104996" y="55135"/>
                        <a:pt x="103557" y="56095"/>
                      </a:cubicBezTo>
                      <a:cubicBezTo>
                        <a:pt x="102598" y="56573"/>
                        <a:pt x="102120" y="57053"/>
                        <a:pt x="101640" y="57053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5" y="60409"/>
                        <a:pt x="95887" y="60409"/>
                        <a:pt x="95407" y="60889"/>
                      </a:cubicBezTo>
                      <a:cubicBezTo>
                        <a:pt x="95407" y="60889"/>
                        <a:pt x="95407" y="60889"/>
                        <a:pt x="94928" y="60889"/>
                      </a:cubicBezTo>
                      <a:cubicBezTo>
                        <a:pt x="93010" y="61848"/>
                        <a:pt x="91571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4" y="65203"/>
                      </a:cubicBezTo>
                      <a:cubicBezTo>
                        <a:pt x="87737" y="66162"/>
                        <a:pt x="86777" y="67121"/>
                        <a:pt x="85339" y="68081"/>
                      </a:cubicBezTo>
                      <a:cubicBezTo>
                        <a:pt x="84860" y="68559"/>
                        <a:pt x="84380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5"/>
                        <a:pt x="80065" y="73354"/>
                      </a:cubicBezTo>
                      <a:cubicBezTo>
                        <a:pt x="79585" y="74312"/>
                        <a:pt x="78627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8" y="77189"/>
                      </a:cubicBezTo>
                      <a:cubicBezTo>
                        <a:pt x="76709" y="78148"/>
                        <a:pt x="76230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1" y="81984"/>
                        <a:pt x="74791" y="82464"/>
                        <a:pt x="74312" y="83422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4" y="112667"/>
                      </a:lnTo>
                      <a:lnTo>
                        <a:pt x="71435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49" y="136160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4"/>
                      </a:cubicBezTo>
                      <a:cubicBezTo>
                        <a:pt x="48422" y="131366"/>
                        <a:pt x="45066" y="129447"/>
                        <a:pt x="41711" y="128010"/>
                      </a:cubicBezTo>
                      <a:cubicBezTo>
                        <a:pt x="41231" y="127530"/>
                        <a:pt x="40272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5" y="120818"/>
                      </a:cubicBezTo>
                      <a:cubicBezTo>
                        <a:pt x="27327" y="119380"/>
                        <a:pt x="25410" y="118421"/>
                        <a:pt x="23492" y="116983"/>
                      </a:cubicBezTo>
                      <a:cubicBezTo>
                        <a:pt x="22533" y="116503"/>
                        <a:pt x="22053" y="116024"/>
                        <a:pt x="21095" y="115064"/>
                      </a:cubicBezTo>
                      <a:cubicBezTo>
                        <a:pt x="19177" y="113627"/>
                        <a:pt x="17739" y="112667"/>
                        <a:pt x="16300" y="111230"/>
                      </a:cubicBezTo>
                      <a:cubicBezTo>
                        <a:pt x="15822" y="110750"/>
                        <a:pt x="15342" y="110270"/>
                        <a:pt x="14862" y="109791"/>
                      </a:cubicBezTo>
                      <a:cubicBezTo>
                        <a:pt x="12944" y="107873"/>
                        <a:pt x="11506" y="106435"/>
                        <a:pt x="10067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0" y="100681"/>
                        <a:pt x="6712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3" y="95887"/>
                        <a:pt x="4794" y="94928"/>
                        <a:pt x="4314" y="93490"/>
                      </a:cubicBezTo>
                      <a:cubicBezTo>
                        <a:pt x="4314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79" y="190336"/>
                      </a:cubicBezTo>
                      <a:cubicBezTo>
                        <a:pt x="479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6" y="196089"/>
                        <a:pt x="2876" y="196568"/>
                        <a:pt x="3356" y="197528"/>
                      </a:cubicBezTo>
                      <a:cubicBezTo>
                        <a:pt x="4314" y="198965"/>
                        <a:pt x="5273" y="200404"/>
                        <a:pt x="6233" y="201842"/>
                      </a:cubicBezTo>
                      <a:cubicBezTo>
                        <a:pt x="6712" y="202322"/>
                        <a:pt x="6712" y="202322"/>
                        <a:pt x="6712" y="202801"/>
                      </a:cubicBezTo>
                      <a:cubicBezTo>
                        <a:pt x="8150" y="204719"/>
                        <a:pt x="9589" y="206157"/>
                        <a:pt x="11506" y="208075"/>
                      </a:cubicBezTo>
                      <a:cubicBezTo>
                        <a:pt x="11986" y="208554"/>
                        <a:pt x="12465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7" y="213828"/>
                        <a:pt x="19177" y="214308"/>
                        <a:pt x="20136" y="215266"/>
                      </a:cubicBezTo>
                      <a:cubicBezTo>
                        <a:pt x="22053" y="216705"/>
                        <a:pt x="23972" y="217664"/>
                        <a:pt x="25889" y="219102"/>
                      </a:cubicBezTo>
                      <a:cubicBezTo>
                        <a:pt x="26848" y="219581"/>
                        <a:pt x="27327" y="220061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8"/>
                        <a:pt x="34039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3" y="226294"/>
                      </a:cubicBezTo>
                      <a:cubicBezTo>
                        <a:pt x="42190" y="227731"/>
                        <a:pt x="45066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5" y="243553"/>
                        <a:pt x="82462" y="244511"/>
                      </a:cubicBezTo>
                      <a:cubicBezTo>
                        <a:pt x="84380" y="244991"/>
                        <a:pt x="85818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3" y="252183"/>
                      </a:cubicBezTo>
                      <a:cubicBezTo>
                        <a:pt x="109790" y="252663"/>
                        <a:pt x="112187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6" y="256018"/>
                        <a:pt x="124173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2" y="260813"/>
                        <a:pt x="146706" y="261771"/>
                      </a:cubicBezTo>
                      <a:cubicBezTo>
                        <a:pt x="149103" y="262251"/>
                        <a:pt x="151022" y="262730"/>
                        <a:pt x="152939" y="263210"/>
                      </a:cubicBezTo>
                      <a:cubicBezTo>
                        <a:pt x="153419" y="263210"/>
                        <a:pt x="153898" y="263689"/>
                        <a:pt x="154857" y="263689"/>
                      </a:cubicBezTo>
                      <a:cubicBezTo>
                        <a:pt x="161089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2" y="268004"/>
                      </a:cubicBezTo>
                      <a:cubicBezTo>
                        <a:pt x="181226" y="268963"/>
                        <a:pt x="187458" y="270401"/>
                        <a:pt x="193691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3" y="276634"/>
                      </a:cubicBezTo>
                      <a:cubicBezTo>
                        <a:pt x="229170" y="277113"/>
                        <a:pt x="233004" y="277593"/>
                        <a:pt x="236840" y="278072"/>
                      </a:cubicBezTo>
                      <a:cubicBezTo>
                        <a:pt x="237798" y="278072"/>
                        <a:pt x="239237" y="278551"/>
                        <a:pt x="240196" y="278551"/>
                      </a:cubicBezTo>
                      <a:cubicBezTo>
                        <a:pt x="244511" y="279031"/>
                        <a:pt x="248826" y="279990"/>
                        <a:pt x="253141" y="280469"/>
                      </a:cubicBezTo>
                      <a:cubicBezTo>
                        <a:pt x="256976" y="280949"/>
                        <a:pt x="260333" y="281429"/>
                        <a:pt x="264167" y="281907"/>
                      </a:cubicBezTo>
                      <a:cubicBezTo>
                        <a:pt x="268483" y="282387"/>
                        <a:pt x="272797" y="282866"/>
                        <a:pt x="277592" y="283346"/>
                      </a:cubicBezTo>
                      <a:cubicBezTo>
                        <a:pt x="280469" y="283826"/>
                        <a:pt x="283345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1" y="286702"/>
                        <a:pt x="312111" y="287182"/>
                      </a:cubicBezTo>
                      <a:cubicBezTo>
                        <a:pt x="313070" y="287182"/>
                        <a:pt x="314508" y="287660"/>
                        <a:pt x="315468" y="287660"/>
                      </a:cubicBezTo>
                      <a:cubicBezTo>
                        <a:pt x="324576" y="288620"/>
                        <a:pt x="333685" y="289579"/>
                        <a:pt x="342795" y="290537"/>
                      </a:cubicBezTo>
                      <a:cubicBezTo>
                        <a:pt x="343274" y="290537"/>
                        <a:pt x="343754" y="290537"/>
                        <a:pt x="344234" y="290537"/>
                      </a:cubicBezTo>
                      <a:cubicBezTo>
                        <a:pt x="345671" y="290537"/>
                        <a:pt x="346631" y="290537"/>
                        <a:pt x="348068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09" y="294852"/>
                        <a:pt x="410395" y="295332"/>
                        <a:pt x="422380" y="296290"/>
                      </a:cubicBezTo>
                      <a:cubicBezTo>
                        <a:pt x="423340" y="296290"/>
                        <a:pt x="424299" y="296290"/>
                        <a:pt x="424778" y="296290"/>
                      </a:cubicBezTo>
                      <a:cubicBezTo>
                        <a:pt x="426696" y="296290"/>
                        <a:pt x="429093" y="296290"/>
                        <a:pt x="431010" y="296770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9"/>
                        <a:pt x="463132" y="298209"/>
                      </a:cubicBezTo>
                      <a:cubicBezTo>
                        <a:pt x="470804" y="298687"/>
                        <a:pt x="478954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4" y="300126"/>
                        <a:pt x="514433" y="300126"/>
                        <a:pt x="524500" y="300606"/>
                      </a:cubicBezTo>
                      <a:cubicBezTo>
                        <a:pt x="526897" y="300606"/>
                        <a:pt x="529294" y="300606"/>
                        <a:pt x="531692" y="300606"/>
                      </a:cubicBezTo>
                      <a:cubicBezTo>
                        <a:pt x="539842" y="300606"/>
                        <a:pt x="547513" y="301085"/>
                        <a:pt x="555663" y="301085"/>
                      </a:cubicBezTo>
                      <a:cubicBezTo>
                        <a:pt x="559019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4" y="301085"/>
                        <a:pt x="587785" y="301085"/>
                      </a:cubicBezTo>
                      <a:cubicBezTo>
                        <a:pt x="591142" y="301085"/>
                        <a:pt x="594018" y="301085"/>
                        <a:pt x="597374" y="301085"/>
                      </a:cubicBezTo>
                      <a:cubicBezTo>
                        <a:pt x="606962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8" y="300606"/>
                        <a:pt x="628058" y="300606"/>
                      </a:cubicBezTo>
                      <a:cubicBezTo>
                        <a:pt x="638126" y="300606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1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2" y="296770"/>
                      </a:cubicBezTo>
                      <a:cubicBezTo>
                        <a:pt x="735451" y="296770"/>
                        <a:pt x="737369" y="296770"/>
                        <a:pt x="738807" y="296290"/>
                      </a:cubicBezTo>
                      <a:cubicBezTo>
                        <a:pt x="749834" y="295812"/>
                        <a:pt x="760381" y="294852"/>
                        <a:pt x="770930" y="294373"/>
                      </a:cubicBezTo>
                      <a:cubicBezTo>
                        <a:pt x="772367" y="294373"/>
                        <a:pt x="773806" y="294373"/>
                        <a:pt x="775244" y="293893"/>
                      </a:cubicBezTo>
                      <a:cubicBezTo>
                        <a:pt x="776203" y="293893"/>
                        <a:pt x="777161" y="293893"/>
                        <a:pt x="778121" y="293893"/>
                      </a:cubicBezTo>
                      <a:cubicBezTo>
                        <a:pt x="785791" y="293414"/>
                        <a:pt x="793463" y="292455"/>
                        <a:pt x="801133" y="291976"/>
                      </a:cubicBezTo>
                      <a:cubicBezTo>
                        <a:pt x="802572" y="291976"/>
                        <a:pt x="804010" y="291976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6" y="289099"/>
                        <a:pt x="832776" y="289099"/>
                        <a:pt x="833735" y="289099"/>
                      </a:cubicBezTo>
                      <a:cubicBezTo>
                        <a:pt x="836612" y="288620"/>
                        <a:pt x="839488" y="288620"/>
                        <a:pt x="841885" y="288140"/>
                      </a:cubicBezTo>
                      <a:cubicBezTo>
                        <a:pt x="846201" y="287660"/>
                        <a:pt x="850995" y="287182"/>
                        <a:pt x="855309" y="286702"/>
                      </a:cubicBezTo>
                      <a:cubicBezTo>
                        <a:pt x="858665" y="286223"/>
                        <a:pt x="862022" y="285743"/>
                        <a:pt x="865378" y="285263"/>
                      </a:cubicBezTo>
                      <a:cubicBezTo>
                        <a:pt x="869692" y="284784"/>
                        <a:pt x="874008" y="284304"/>
                        <a:pt x="878322" y="283826"/>
                      </a:cubicBezTo>
                      <a:cubicBezTo>
                        <a:pt x="879281" y="283826"/>
                        <a:pt x="880240" y="283826"/>
                        <a:pt x="881199" y="283346"/>
                      </a:cubicBezTo>
                      <a:cubicBezTo>
                        <a:pt x="884075" y="282866"/>
                        <a:pt x="886952" y="282387"/>
                        <a:pt x="889828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3" y="278551"/>
                      </a:cubicBezTo>
                      <a:cubicBezTo>
                        <a:pt x="914760" y="278072"/>
                        <a:pt x="917636" y="277593"/>
                        <a:pt x="920992" y="277113"/>
                      </a:cubicBezTo>
                      <a:cubicBezTo>
                        <a:pt x="921471" y="277113"/>
                        <a:pt x="922430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5" y="274237"/>
                        <a:pt x="937772" y="273757"/>
                        <a:pt x="940649" y="273277"/>
                      </a:cubicBezTo>
                      <a:cubicBezTo>
                        <a:pt x="944963" y="272319"/>
                        <a:pt x="948799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5" y="265607"/>
                      </a:cubicBezTo>
                      <a:cubicBezTo>
                        <a:pt x="983318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5" y="257457"/>
                        <a:pt x="1013044" y="256977"/>
                        <a:pt x="1014481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0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6" y="253141"/>
                        <a:pt x="1028864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7" y="247868"/>
                      </a:cubicBezTo>
                      <a:cubicBezTo>
                        <a:pt x="1047083" y="246430"/>
                        <a:pt x="1050439" y="244991"/>
                        <a:pt x="1053796" y="244032"/>
                      </a:cubicBezTo>
                      <a:cubicBezTo>
                        <a:pt x="1054274" y="244032"/>
                        <a:pt x="1054754" y="243553"/>
                        <a:pt x="1055233" y="243553"/>
                      </a:cubicBezTo>
                      <a:cubicBezTo>
                        <a:pt x="1055233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8"/>
                        <a:pt x="1067219" y="238758"/>
                      </a:cubicBezTo>
                      <a:cubicBezTo>
                        <a:pt x="1069137" y="237800"/>
                        <a:pt x="1071055" y="236841"/>
                        <a:pt x="1072493" y="235882"/>
                      </a:cubicBezTo>
                      <a:cubicBezTo>
                        <a:pt x="1073452" y="235402"/>
                        <a:pt x="1073932" y="234923"/>
                        <a:pt x="1074890" y="234444"/>
                      </a:cubicBezTo>
                      <a:cubicBezTo>
                        <a:pt x="1076808" y="233485"/>
                        <a:pt x="1078726" y="232525"/>
                        <a:pt x="1080165" y="231567"/>
                      </a:cubicBezTo>
                      <a:cubicBezTo>
                        <a:pt x="1080643" y="231088"/>
                        <a:pt x="1081123" y="231088"/>
                        <a:pt x="1081602" y="230608"/>
                      </a:cubicBezTo>
                      <a:cubicBezTo>
                        <a:pt x="1081602" y="230608"/>
                        <a:pt x="1082082" y="230608"/>
                        <a:pt x="1082082" y="230608"/>
                      </a:cubicBezTo>
                      <a:cubicBezTo>
                        <a:pt x="1083999" y="229170"/>
                        <a:pt x="1085917" y="228211"/>
                        <a:pt x="1087835" y="226772"/>
                      </a:cubicBezTo>
                      <a:cubicBezTo>
                        <a:pt x="1088315" y="226294"/>
                        <a:pt x="1088793" y="226294"/>
                        <a:pt x="1088793" y="225814"/>
                      </a:cubicBezTo>
                      <a:cubicBezTo>
                        <a:pt x="1090232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F684A35A-3F9D-4246-8F32-7C3CCA2961A9}"/>
                    </a:ext>
                  </a:extLst>
                </p:cNvPr>
                <p:cNvSpPr/>
                <p:nvPr/>
              </p:nvSpPr>
              <p:spPr>
                <a:xfrm>
                  <a:off x="14313974" y="11782742"/>
                  <a:ext cx="509637" cy="171637"/>
                </a:xfrm>
                <a:custGeom>
                  <a:avLst/>
                  <a:gdLst>
                    <a:gd name="connsiteX0" fmla="*/ 474160 w 509637"/>
                    <a:gd name="connsiteY0" fmla="*/ 65682 h 171637"/>
                    <a:gd name="connsiteX1" fmla="*/ 0 w 509637"/>
                    <a:gd name="connsiteY1" fmla="*/ 0 h 171637"/>
                    <a:gd name="connsiteX2" fmla="*/ 0 w 509637"/>
                    <a:gd name="connsiteY2" fmla="*/ 114585 h 171637"/>
                    <a:gd name="connsiteX3" fmla="*/ 959 w 509637"/>
                    <a:gd name="connsiteY3" fmla="*/ 115064 h 171637"/>
                    <a:gd name="connsiteX4" fmla="*/ 6232 w 509637"/>
                    <a:gd name="connsiteY4" fmla="*/ 116983 h 171637"/>
                    <a:gd name="connsiteX5" fmla="*/ 9109 w 509637"/>
                    <a:gd name="connsiteY5" fmla="*/ 117941 h 171637"/>
                    <a:gd name="connsiteX6" fmla="*/ 15820 w 509637"/>
                    <a:gd name="connsiteY6" fmla="*/ 119858 h 171637"/>
                    <a:gd name="connsiteX7" fmla="*/ 25889 w 509637"/>
                    <a:gd name="connsiteY7" fmla="*/ 122736 h 171637"/>
                    <a:gd name="connsiteX8" fmla="*/ 33560 w 509637"/>
                    <a:gd name="connsiteY8" fmla="*/ 124653 h 171637"/>
                    <a:gd name="connsiteX9" fmla="*/ 38355 w 509637"/>
                    <a:gd name="connsiteY9" fmla="*/ 126091 h 171637"/>
                    <a:gd name="connsiteX10" fmla="*/ 44586 w 509637"/>
                    <a:gd name="connsiteY10" fmla="*/ 127530 h 171637"/>
                    <a:gd name="connsiteX11" fmla="*/ 51778 w 509637"/>
                    <a:gd name="connsiteY11" fmla="*/ 129447 h 171637"/>
                    <a:gd name="connsiteX12" fmla="*/ 65202 w 509637"/>
                    <a:gd name="connsiteY12" fmla="*/ 132324 h 171637"/>
                    <a:gd name="connsiteX13" fmla="*/ 71435 w 509637"/>
                    <a:gd name="connsiteY13" fmla="*/ 133763 h 171637"/>
                    <a:gd name="connsiteX14" fmla="*/ 73352 w 509637"/>
                    <a:gd name="connsiteY14" fmla="*/ 134241 h 171637"/>
                    <a:gd name="connsiteX15" fmla="*/ 92530 w 509637"/>
                    <a:gd name="connsiteY15" fmla="*/ 138077 h 171637"/>
                    <a:gd name="connsiteX16" fmla="*/ 93968 w 509637"/>
                    <a:gd name="connsiteY16" fmla="*/ 138557 h 171637"/>
                    <a:gd name="connsiteX17" fmla="*/ 112187 w 509637"/>
                    <a:gd name="connsiteY17" fmla="*/ 141913 h 171637"/>
                    <a:gd name="connsiteX18" fmla="*/ 116501 w 509637"/>
                    <a:gd name="connsiteY18" fmla="*/ 142871 h 171637"/>
                    <a:gd name="connsiteX19" fmla="*/ 137597 w 509637"/>
                    <a:gd name="connsiteY19" fmla="*/ 146227 h 171637"/>
                    <a:gd name="connsiteX20" fmla="*/ 144309 w 509637"/>
                    <a:gd name="connsiteY20" fmla="*/ 147186 h 171637"/>
                    <a:gd name="connsiteX21" fmla="*/ 155336 w 509637"/>
                    <a:gd name="connsiteY21" fmla="*/ 148624 h 171637"/>
                    <a:gd name="connsiteX22" fmla="*/ 158692 w 509637"/>
                    <a:gd name="connsiteY22" fmla="*/ 149104 h 171637"/>
                    <a:gd name="connsiteX23" fmla="*/ 171636 w 509637"/>
                    <a:gd name="connsiteY23" fmla="*/ 151022 h 171637"/>
                    <a:gd name="connsiteX24" fmla="*/ 182664 w 509637"/>
                    <a:gd name="connsiteY24" fmla="*/ 152460 h 171637"/>
                    <a:gd name="connsiteX25" fmla="*/ 196088 w 509637"/>
                    <a:gd name="connsiteY25" fmla="*/ 153899 h 171637"/>
                    <a:gd name="connsiteX26" fmla="*/ 204718 w 509637"/>
                    <a:gd name="connsiteY26" fmla="*/ 154857 h 171637"/>
                    <a:gd name="connsiteX27" fmla="*/ 207115 w 509637"/>
                    <a:gd name="connsiteY27" fmla="*/ 155337 h 171637"/>
                    <a:gd name="connsiteX28" fmla="*/ 230607 w 509637"/>
                    <a:gd name="connsiteY28" fmla="*/ 157734 h 171637"/>
                    <a:gd name="connsiteX29" fmla="*/ 233963 w 509637"/>
                    <a:gd name="connsiteY29" fmla="*/ 158213 h 171637"/>
                    <a:gd name="connsiteX30" fmla="*/ 261291 w 509637"/>
                    <a:gd name="connsiteY30" fmla="*/ 161090 h 171637"/>
                    <a:gd name="connsiteX31" fmla="*/ 262729 w 509637"/>
                    <a:gd name="connsiteY31" fmla="*/ 161090 h 171637"/>
                    <a:gd name="connsiteX32" fmla="*/ 266564 w 509637"/>
                    <a:gd name="connsiteY32" fmla="*/ 161569 h 171637"/>
                    <a:gd name="connsiteX33" fmla="*/ 298208 w 509637"/>
                    <a:gd name="connsiteY33" fmla="*/ 163966 h 171637"/>
                    <a:gd name="connsiteX34" fmla="*/ 305399 w 509637"/>
                    <a:gd name="connsiteY34" fmla="*/ 164446 h 171637"/>
                    <a:gd name="connsiteX35" fmla="*/ 340877 w 509637"/>
                    <a:gd name="connsiteY35" fmla="*/ 166843 h 171637"/>
                    <a:gd name="connsiteX36" fmla="*/ 343274 w 509637"/>
                    <a:gd name="connsiteY36" fmla="*/ 166843 h 171637"/>
                    <a:gd name="connsiteX37" fmla="*/ 349507 w 509637"/>
                    <a:gd name="connsiteY37" fmla="*/ 167323 h 171637"/>
                    <a:gd name="connsiteX38" fmla="*/ 371561 w 509637"/>
                    <a:gd name="connsiteY38" fmla="*/ 168282 h 171637"/>
                    <a:gd name="connsiteX39" fmla="*/ 381629 w 509637"/>
                    <a:gd name="connsiteY39" fmla="*/ 168760 h 171637"/>
                    <a:gd name="connsiteX40" fmla="*/ 405122 w 509637"/>
                    <a:gd name="connsiteY40" fmla="*/ 169720 h 171637"/>
                    <a:gd name="connsiteX41" fmla="*/ 412313 w 509637"/>
                    <a:gd name="connsiteY41" fmla="*/ 170199 h 171637"/>
                    <a:gd name="connsiteX42" fmla="*/ 442996 w 509637"/>
                    <a:gd name="connsiteY42" fmla="*/ 171158 h 171637"/>
                    <a:gd name="connsiteX43" fmla="*/ 450188 w 509637"/>
                    <a:gd name="connsiteY43" fmla="*/ 171158 h 171637"/>
                    <a:gd name="connsiteX44" fmla="*/ 474160 w 509637"/>
                    <a:gd name="connsiteY44" fmla="*/ 171638 h 171637"/>
                    <a:gd name="connsiteX45" fmla="*/ 484228 w 509637"/>
                    <a:gd name="connsiteY45" fmla="*/ 171638 h 171637"/>
                    <a:gd name="connsiteX46" fmla="*/ 506281 w 509637"/>
                    <a:gd name="connsiteY46" fmla="*/ 171638 h 171637"/>
                    <a:gd name="connsiteX47" fmla="*/ 509637 w 509637"/>
                    <a:gd name="connsiteY47" fmla="*/ 171638 h 171637"/>
                    <a:gd name="connsiteX48" fmla="*/ 509637 w 509637"/>
                    <a:gd name="connsiteY48" fmla="*/ 65203 h 171637"/>
                    <a:gd name="connsiteX49" fmla="*/ 474160 w 509637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7" h="171637">
                      <a:moveTo>
                        <a:pt x="474160" y="65682"/>
                      </a:moveTo>
                      <a:cubicBezTo>
                        <a:pt x="295330" y="65682"/>
                        <a:pt x="130884" y="41232"/>
                        <a:pt x="0" y="0"/>
                      </a:cubicBezTo>
                      <a:lnTo>
                        <a:pt x="0" y="114585"/>
                      </a:lnTo>
                      <a:cubicBezTo>
                        <a:pt x="479" y="114585"/>
                        <a:pt x="959" y="115064"/>
                        <a:pt x="959" y="115064"/>
                      </a:cubicBezTo>
                      <a:cubicBezTo>
                        <a:pt x="2876" y="115544"/>
                        <a:pt x="4314" y="116023"/>
                        <a:pt x="6232" y="116983"/>
                      </a:cubicBezTo>
                      <a:cubicBezTo>
                        <a:pt x="7192" y="117461"/>
                        <a:pt x="8150" y="117461"/>
                        <a:pt x="9109" y="117941"/>
                      </a:cubicBezTo>
                      <a:cubicBezTo>
                        <a:pt x="11506" y="118420"/>
                        <a:pt x="13423" y="119380"/>
                        <a:pt x="15820" y="119858"/>
                      </a:cubicBezTo>
                      <a:cubicBezTo>
                        <a:pt x="19177" y="120817"/>
                        <a:pt x="22533" y="121777"/>
                        <a:pt x="25889" y="122736"/>
                      </a:cubicBezTo>
                      <a:cubicBezTo>
                        <a:pt x="28286" y="123214"/>
                        <a:pt x="30683" y="124174"/>
                        <a:pt x="33560" y="124653"/>
                      </a:cubicBezTo>
                      <a:cubicBezTo>
                        <a:pt x="34998" y="125133"/>
                        <a:pt x="36916" y="125611"/>
                        <a:pt x="38355" y="126091"/>
                      </a:cubicBezTo>
                      <a:cubicBezTo>
                        <a:pt x="40272" y="126571"/>
                        <a:pt x="42669" y="127050"/>
                        <a:pt x="44586" y="127530"/>
                      </a:cubicBezTo>
                      <a:cubicBezTo>
                        <a:pt x="46984" y="128009"/>
                        <a:pt x="49381" y="128488"/>
                        <a:pt x="51778" y="129447"/>
                      </a:cubicBezTo>
                      <a:cubicBezTo>
                        <a:pt x="56094" y="130406"/>
                        <a:pt x="60408" y="131366"/>
                        <a:pt x="65202" y="132324"/>
                      </a:cubicBezTo>
                      <a:cubicBezTo>
                        <a:pt x="67599" y="132803"/>
                        <a:pt x="69518" y="133283"/>
                        <a:pt x="71435" y="133763"/>
                      </a:cubicBezTo>
                      <a:cubicBezTo>
                        <a:pt x="71915" y="133763"/>
                        <a:pt x="72394" y="134241"/>
                        <a:pt x="73352" y="134241"/>
                      </a:cubicBezTo>
                      <a:cubicBezTo>
                        <a:pt x="79585" y="135680"/>
                        <a:pt x="85818" y="136639"/>
                        <a:pt x="92530" y="138077"/>
                      </a:cubicBezTo>
                      <a:cubicBezTo>
                        <a:pt x="93010" y="138077"/>
                        <a:pt x="93490" y="138077"/>
                        <a:pt x="93968" y="138557"/>
                      </a:cubicBezTo>
                      <a:cubicBezTo>
                        <a:pt x="99721" y="139516"/>
                        <a:pt x="105954" y="140954"/>
                        <a:pt x="112187" y="141913"/>
                      </a:cubicBezTo>
                      <a:cubicBezTo>
                        <a:pt x="113626" y="142392"/>
                        <a:pt x="115064" y="142392"/>
                        <a:pt x="116501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7"/>
                        <a:pt x="142392" y="146707"/>
                        <a:pt x="144309" y="147186"/>
                      </a:cubicBezTo>
                      <a:cubicBezTo>
                        <a:pt x="147665" y="147666"/>
                        <a:pt x="151500" y="148146"/>
                        <a:pt x="155336" y="148624"/>
                      </a:cubicBezTo>
                      <a:cubicBezTo>
                        <a:pt x="156295" y="148624"/>
                        <a:pt x="157733" y="149104"/>
                        <a:pt x="158692" y="149104"/>
                      </a:cubicBezTo>
                      <a:cubicBezTo>
                        <a:pt x="163007" y="149583"/>
                        <a:pt x="167322" y="150543"/>
                        <a:pt x="171636" y="151022"/>
                      </a:cubicBezTo>
                      <a:cubicBezTo>
                        <a:pt x="175472" y="151502"/>
                        <a:pt x="178828" y="151980"/>
                        <a:pt x="182664" y="152460"/>
                      </a:cubicBezTo>
                      <a:cubicBezTo>
                        <a:pt x="186979" y="152940"/>
                        <a:pt x="191294" y="153419"/>
                        <a:pt x="196088" y="153899"/>
                      </a:cubicBezTo>
                      <a:cubicBezTo>
                        <a:pt x="198965" y="154377"/>
                        <a:pt x="201841" y="154857"/>
                        <a:pt x="204718" y="154857"/>
                      </a:cubicBezTo>
                      <a:cubicBezTo>
                        <a:pt x="205677" y="154857"/>
                        <a:pt x="206157" y="154857"/>
                        <a:pt x="207115" y="155337"/>
                      </a:cubicBezTo>
                      <a:cubicBezTo>
                        <a:pt x="214785" y="156296"/>
                        <a:pt x="222457" y="157255"/>
                        <a:pt x="230607" y="157734"/>
                      </a:cubicBezTo>
                      <a:cubicBezTo>
                        <a:pt x="231566" y="157734"/>
                        <a:pt x="233004" y="158213"/>
                        <a:pt x="233963" y="158213"/>
                      </a:cubicBezTo>
                      <a:cubicBezTo>
                        <a:pt x="243073" y="159172"/>
                        <a:pt x="252181" y="160132"/>
                        <a:pt x="261291" y="161090"/>
                      </a:cubicBezTo>
                      <a:cubicBezTo>
                        <a:pt x="261770" y="161090"/>
                        <a:pt x="262250" y="161090"/>
                        <a:pt x="262729" y="161090"/>
                      </a:cubicBezTo>
                      <a:cubicBezTo>
                        <a:pt x="264167" y="161090"/>
                        <a:pt x="265126" y="161090"/>
                        <a:pt x="266564" y="161569"/>
                      </a:cubicBezTo>
                      <a:cubicBezTo>
                        <a:pt x="277112" y="162529"/>
                        <a:pt x="287660" y="163487"/>
                        <a:pt x="298208" y="163966"/>
                      </a:cubicBezTo>
                      <a:cubicBezTo>
                        <a:pt x="300605" y="163966"/>
                        <a:pt x="303002" y="164446"/>
                        <a:pt x="305399" y="164446"/>
                      </a:cubicBezTo>
                      <a:cubicBezTo>
                        <a:pt x="316905" y="165405"/>
                        <a:pt x="328891" y="165885"/>
                        <a:pt x="340877" y="166843"/>
                      </a:cubicBezTo>
                      <a:cubicBezTo>
                        <a:pt x="341835" y="166843"/>
                        <a:pt x="342795" y="166843"/>
                        <a:pt x="343274" y="166843"/>
                      </a:cubicBezTo>
                      <a:cubicBezTo>
                        <a:pt x="345192" y="166843"/>
                        <a:pt x="347589" y="166843"/>
                        <a:pt x="349507" y="167323"/>
                      </a:cubicBezTo>
                      <a:cubicBezTo>
                        <a:pt x="356698" y="167802"/>
                        <a:pt x="363890" y="168282"/>
                        <a:pt x="371561" y="168282"/>
                      </a:cubicBezTo>
                      <a:cubicBezTo>
                        <a:pt x="374917" y="168282"/>
                        <a:pt x="378273" y="168760"/>
                        <a:pt x="381629" y="168760"/>
                      </a:cubicBezTo>
                      <a:cubicBezTo>
                        <a:pt x="389300" y="169240"/>
                        <a:pt x="397450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0" y="170679"/>
                        <a:pt x="432928" y="170679"/>
                        <a:pt x="442996" y="171158"/>
                      </a:cubicBezTo>
                      <a:cubicBezTo>
                        <a:pt x="445393" y="171158"/>
                        <a:pt x="447791" y="171158"/>
                        <a:pt x="450188" y="171158"/>
                      </a:cubicBezTo>
                      <a:cubicBezTo>
                        <a:pt x="458338" y="171158"/>
                        <a:pt x="466009" y="171638"/>
                        <a:pt x="474160" y="171638"/>
                      </a:cubicBezTo>
                      <a:cubicBezTo>
                        <a:pt x="477515" y="171638"/>
                        <a:pt x="480871" y="171638"/>
                        <a:pt x="484228" y="171638"/>
                      </a:cubicBezTo>
                      <a:cubicBezTo>
                        <a:pt x="491420" y="171638"/>
                        <a:pt x="499090" y="171638"/>
                        <a:pt x="506281" y="171638"/>
                      </a:cubicBezTo>
                      <a:cubicBezTo>
                        <a:pt x="507240" y="171638"/>
                        <a:pt x="508679" y="171638"/>
                        <a:pt x="509637" y="171638"/>
                      </a:cubicBezTo>
                      <a:lnTo>
                        <a:pt x="509637" y="65203"/>
                      </a:lnTo>
                      <a:cubicBezTo>
                        <a:pt x="497651" y="65682"/>
                        <a:pt x="486145" y="65682"/>
                        <a:pt x="474160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FB9809D9-38D8-4154-AAFF-67481C18D6EB}"/>
                    </a:ext>
                  </a:extLst>
                </p:cNvPr>
                <p:cNvSpPr/>
                <p:nvPr/>
              </p:nvSpPr>
              <p:spPr>
                <a:xfrm>
                  <a:off x="14305085" y="11653598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69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69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6"/>
                        <a:pt x="-58711" y="67776"/>
                        <a:pt x="112446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CCAF39A0-43FF-4904-B241-2C57B7351CB6}"/>
                    </a:ext>
                  </a:extLst>
                </p:cNvPr>
                <p:cNvSpPr/>
                <p:nvPr/>
              </p:nvSpPr>
              <p:spPr>
                <a:xfrm>
                  <a:off x="14234983" y="11639566"/>
                  <a:ext cx="1106425" cy="216355"/>
                </a:xfrm>
                <a:custGeom>
                  <a:avLst/>
                  <a:gdLst>
                    <a:gd name="connsiteX0" fmla="*/ 128851 w 1106425"/>
                    <a:gd name="connsiteY0" fmla="*/ 34345 h 216355"/>
                    <a:gd name="connsiteX1" fmla="*/ 907931 w 1106425"/>
                    <a:gd name="connsiteY1" fmla="*/ 29071 h 216355"/>
                    <a:gd name="connsiteX2" fmla="*/ 977929 w 1106425"/>
                    <a:gd name="connsiteY2" fmla="*/ 182011 h 216355"/>
                    <a:gd name="connsiteX3" fmla="*/ 198849 w 1106425"/>
                    <a:gd name="connsiteY3" fmla="*/ 187284 h 216355"/>
                    <a:gd name="connsiteX4" fmla="*/ 128851 w 1106425"/>
                    <a:gd name="connsiteY4" fmla="*/ 34345 h 216355"/>
                    <a:gd name="connsiteX5" fmla="*/ 923753 w 1106425"/>
                    <a:gd name="connsiteY5" fmla="*/ 172901 h 216355"/>
                    <a:gd name="connsiteX6" fmla="*/ 862865 w 1106425"/>
                    <a:gd name="connsiteY6" fmla="*/ 39620 h 216355"/>
                    <a:gd name="connsiteX7" fmla="*/ 182548 w 1106425"/>
                    <a:gd name="connsiteY7" fmla="*/ 43934 h 216355"/>
                    <a:gd name="connsiteX8" fmla="*/ 243435 w 1106425"/>
                    <a:gd name="connsiteY8" fmla="*/ 177217 h 216355"/>
                    <a:gd name="connsiteX9" fmla="*/ 923753 w 1106425"/>
                    <a:gd name="connsiteY9" fmla="*/ 172901 h 216355"/>
                    <a:gd name="connsiteX10" fmla="*/ 923753 w 1106425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425" h="216355">
                      <a:moveTo>
                        <a:pt x="128851" y="34345"/>
                      </a:moveTo>
                      <a:cubicBezTo>
                        <a:pt x="324939" y="-9284"/>
                        <a:pt x="673488" y="-11681"/>
                        <a:pt x="907931" y="29071"/>
                      </a:cubicBezTo>
                      <a:cubicBezTo>
                        <a:pt x="1142374" y="69823"/>
                        <a:pt x="1173537" y="138382"/>
                        <a:pt x="977929" y="182011"/>
                      </a:cubicBezTo>
                      <a:cubicBezTo>
                        <a:pt x="781840" y="225639"/>
                        <a:pt x="433292" y="228036"/>
                        <a:pt x="198849" y="187284"/>
                      </a:cubicBezTo>
                      <a:cubicBezTo>
                        <a:pt x="-36074" y="146532"/>
                        <a:pt x="-67237" y="77974"/>
                        <a:pt x="128851" y="34345"/>
                      </a:cubicBezTo>
                      <a:close/>
                      <a:moveTo>
                        <a:pt x="923753" y="172901"/>
                      </a:moveTo>
                      <a:cubicBezTo>
                        <a:pt x="1094910" y="135026"/>
                        <a:pt x="1067583" y="75097"/>
                        <a:pt x="862865" y="39620"/>
                      </a:cubicBezTo>
                      <a:cubicBezTo>
                        <a:pt x="658146" y="4141"/>
                        <a:pt x="353705" y="6059"/>
                        <a:pt x="182548" y="43934"/>
                      </a:cubicBezTo>
                      <a:cubicBezTo>
                        <a:pt x="11390" y="81809"/>
                        <a:pt x="38717" y="141738"/>
                        <a:pt x="243435" y="177217"/>
                      </a:cubicBezTo>
                      <a:cubicBezTo>
                        <a:pt x="448155" y="212694"/>
                        <a:pt x="752595" y="210777"/>
                        <a:pt x="923753" y="172901"/>
                      </a:cubicBezTo>
                      <a:lnTo>
                        <a:pt x="923753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F3B78A07-6327-49E1-921E-F58D9A1996AB}"/>
                    </a:ext>
                  </a:extLst>
                </p:cNvPr>
                <p:cNvSpPr/>
                <p:nvPr/>
              </p:nvSpPr>
              <p:spPr>
                <a:xfrm>
                  <a:off x="14304885" y="11654744"/>
                  <a:ext cx="964598" cy="104985"/>
                </a:xfrm>
                <a:custGeom>
                  <a:avLst/>
                  <a:gdLst>
                    <a:gd name="connsiteX0" fmla="*/ 117920 w 964598"/>
                    <a:gd name="connsiteY0" fmla="*/ 39303 h 104985"/>
                    <a:gd name="connsiteX1" fmla="*/ 798236 w 964598"/>
                    <a:gd name="connsiteY1" fmla="*/ 34989 h 104985"/>
                    <a:gd name="connsiteX2" fmla="*/ 964599 w 964598"/>
                    <a:gd name="connsiteY2" fmla="*/ 92999 h 104985"/>
                    <a:gd name="connsiteX3" fmla="*/ 792483 w 964598"/>
                    <a:gd name="connsiteY3" fmla="*/ 25400 h 104985"/>
                    <a:gd name="connsiteX4" fmla="*/ 112167 w 964598"/>
                    <a:gd name="connsiteY4" fmla="*/ 29714 h 104985"/>
                    <a:gd name="connsiteX5" fmla="*/ 7170 w 964598"/>
                    <a:gd name="connsiteY5" fmla="*/ 104985 h 104985"/>
                    <a:gd name="connsiteX6" fmla="*/ 117920 w 964598"/>
                    <a:gd name="connsiteY6" fmla="*/ 39303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8" h="104985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9"/>
                      </a:cubicBezTo>
                      <a:cubicBezTo>
                        <a:pt x="889808" y="50810"/>
                        <a:pt x="945422" y="71425"/>
                        <a:pt x="964599" y="92999"/>
                      </a:cubicBezTo>
                      <a:cubicBezTo>
                        <a:pt x="955970" y="68069"/>
                        <a:pt x="897958" y="43619"/>
                        <a:pt x="792483" y="25400"/>
                      </a:cubicBezTo>
                      <a:cubicBezTo>
                        <a:pt x="587765" y="-10079"/>
                        <a:pt x="283324" y="-8160"/>
                        <a:pt x="112167" y="29714"/>
                      </a:cubicBezTo>
                      <a:cubicBezTo>
                        <a:pt x="17717" y="50810"/>
                        <a:pt x="-16322" y="78616"/>
                        <a:pt x="7170" y="104985"/>
                      </a:cubicBezTo>
                      <a:cubicBezTo>
                        <a:pt x="-1460" y="81494"/>
                        <a:pt x="34977" y="58002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F630EBE6-5466-4F68-AE3D-7D5EDFF82CA4}"/>
                    </a:ext>
                  </a:extLst>
                </p:cNvPr>
                <p:cNvSpPr/>
                <p:nvPr/>
              </p:nvSpPr>
              <p:spPr>
                <a:xfrm>
                  <a:off x="14485610" y="11711497"/>
                  <a:ext cx="603127" cy="94543"/>
                </a:xfrm>
                <a:custGeom>
                  <a:avLst/>
                  <a:gdLst>
                    <a:gd name="connsiteX0" fmla="*/ 310195 w 603127"/>
                    <a:gd name="connsiteY0" fmla="*/ 4124 h 94543"/>
                    <a:gd name="connsiteX1" fmla="*/ 515391 w 603127"/>
                    <a:gd name="connsiteY1" fmla="*/ 17069 h 94543"/>
                    <a:gd name="connsiteX2" fmla="*/ 578198 w 603127"/>
                    <a:gd name="connsiteY2" fmla="*/ 9877 h 94543"/>
                    <a:gd name="connsiteX3" fmla="*/ 603128 w 603127"/>
                    <a:gd name="connsiteY3" fmla="*/ 18507 h 94543"/>
                    <a:gd name="connsiteX4" fmla="*/ 540323 w 603127"/>
                    <a:gd name="connsiteY4" fmla="*/ 25699 h 94543"/>
                    <a:gd name="connsiteX5" fmla="*/ 585869 w 603127"/>
                    <a:gd name="connsiteY5" fmla="*/ 47753 h 94543"/>
                    <a:gd name="connsiteX6" fmla="*/ 479434 w 603127"/>
                    <a:gd name="connsiteY6" fmla="*/ 58781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8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4 h 94543"/>
                    <a:gd name="connsiteX24" fmla="*/ 310195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5" y="4124"/>
                      </a:moveTo>
                      <a:cubicBezTo>
                        <a:pt x="384507" y="-4984"/>
                        <a:pt x="462654" y="1727"/>
                        <a:pt x="515391" y="17069"/>
                      </a:cubicBezTo>
                      <a:lnTo>
                        <a:pt x="578198" y="9877"/>
                      </a:lnTo>
                      <a:lnTo>
                        <a:pt x="603128" y="18507"/>
                      </a:lnTo>
                      <a:lnTo>
                        <a:pt x="540323" y="25699"/>
                      </a:lnTo>
                      <a:cubicBezTo>
                        <a:pt x="558540" y="32890"/>
                        <a:pt x="573403" y="40562"/>
                        <a:pt x="585869" y="47753"/>
                      </a:cubicBezTo>
                      <a:lnTo>
                        <a:pt x="479434" y="58781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8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7" y="20426"/>
                        <a:pt x="389780" y="23782"/>
                      </a:cubicBezTo>
                      <a:cubicBezTo>
                        <a:pt x="310673" y="33849"/>
                        <a:pt x="444915" y="71725"/>
                        <a:pt x="296770" y="89944"/>
                      </a:cubicBezTo>
                      <a:cubicBezTo>
                        <a:pt x="218622" y="99532"/>
                        <a:pt x="135201" y="93300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8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698"/>
                        <a:pt x="155337" y="23782"/>
                        <a:pt x="310195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531F8568-601F-4B3D-B5A6-663618B48415}"/>
                    </a:ext>
                  </a:extLst>
                </p:cNvPr>
                <p:cNvSpPr/>
                <p:nvPr/>
              </p:nvSpPr>
              <p:spPr>
                <a:xfrm>
                  <a:off x="14485610" y="11701908"/>
                  <a:ext cx="603127" cy="94543"/>
                </a:xfrm>
                <a:custGeom>
                  <a:avLst/>
                  <a:gdLst>
                    <a:gd name="connsiteX0" fmla="*/ 310195 w 603127"/>
                    <a:gd name="connsiteY0" fmla="*/ 4124 h 94543"/>
                    <a:gd name="connsiteX1" fmla="*/ 515391 w 603127"/>
                    <a:gd name="connsiteY1" fmla="*/ 17069 h 94543"/>
                    <a:gd name="connsiteX2" fmla="*/ 578198 w 603127"/>
                    <a:gd name="connsiteY2" fmla="*/ 9877 h 94543"/>
                    <a:gd name="connsiteX3" fmla="*/ 603128 w 603127"/>
                    <a:gd name="connsiteY3" fmla="*/ 18507 h 94543"/>
                    <a:gd name="connsiteX4" fmla="*/ 540323 w 603127"/>
                    <a:gd name="connsiteY4" fmla="*/ 25699 h 94543"/>
                    <a:gd name="connsiteX5" fmla="*/ 585869 w 603127"/>
                    <a:gd name="connsiteY5" fmla="*/ 47753 h 94543"/>
                    <a:gd name="connsiteX6" fmla="*/ 479434 w 603127"/>
                    <a:gd name="connsiteY6" fmla="*/ 58781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8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4 h 94543"/>
                    <a:gd name="connsiteX24" fmla="*/ 310195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5" y="4124"/>
                      </a:moveTo>
                      <a:cubicBezTo>
                        <a:pt x="384507" y="-4984"/>
                        <a:pt x="462654" y="1727"/>
                        <a:pt x="515391" y="17069"/>
                      </a:cubicBezTo>
                      <a:lnTo>
                        <a:pt x="578198" y="9877"/>
                      </a:lnTo>
                      <a:lnTo>
                        <a:pt x="603128" y="18507"/>
                      </a:lnTo>
                      <a:lnTo>
                        <a:pt x="540323" y="25699"/>
                      </a:lnTo>
                      <a:cubicBezTo>
                        <a:pt x="558540" y="32890"/>
                        <a:pt x="573403" y="40562"/>
                        <a:pt x="585869" y="47753"/>
                      </a:cubicBezTo>
                      <a:lnTo>
                        <a:pt x="479434" y="58781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8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7" y="20426"/>
                        <a:pt x="389780" y="23782"/>
                      </a:cubicBezTo>
                      <a:cubicBezTo>
                        <a:pt x="310673" y="33849"/>
                        <a:pt x="444915" y="71725"/>
                        <a:pt x="296770" y="89944"/>
                      </a:cubicBezTo>
                      <a:cubicBezTo>
                        <a:pt x="218622" y="99532"/>
                        <a:pt x="135201" y="93300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8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218"/>
                        <a:pt x="155337" y="23302"/>
                        <a:pt x="310195" y="4124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7" name="Graphic 6">
                <a:extLst>
                  <a:ext uri="{FF2B5EF4-FFF2-40B4-BE49-F238E27FC236}">
                    <a16:creationId xmlns:a16="http://schemas.microsoft.com/office/drawing/2014/main" id="{428E3C75-CD20-45F5-B2D2-B48C74F2F32E}"/>
                  </a:ext>
                </a:extLst>
              </p:cNvPr>
              <p:cNvGrpSpPr/>
              <p:nvPr/>
            </p:nvGrpSpPr>
            <p:grpSpPr>
              <a:xfrm>
                <a:off x="14210416" y="11515873"/>
                <a:ext cx="1110377" cy="315292"/>
                <a:chOff x="14210416" y="11515873"/>
                <a:chExt cx="1110377" cy="315292"/>
              </a:xfrm>
              <a:solidFill>
                <a:srgbClr val="000000"/>
              </a:solidFill>
            </p:grpSpPr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D9D2A02B-2615-4C57-A689-0921E55F8A78}"/>
                    </a:ext>
                  </a:extLst>
                </p:cNvPr>
                <p:cNvSpPr/>
                <p:nvPr/>
              </p:nvSpPr>
              <p:spPr>
                <a:xfrm>
                  <a:off x="14210416" y="11530081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1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7 h 301084"/>
                    <a:gd name="connsiteX8" fmla="*/ 1106533 w 1110369"/>
                    <a:gd name="connsiteY8" fmla="*/ 204239 h 301084"/>
                    <a:gd name="connsiteX9" fmla="*/ 1107012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09 w 1110369"/>
                    <a:gd name="connsiteY12" fmla="*/ 107393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79 h 301084"/>
                    <a:gd name="connsiteX19" fmla="*/ 1098862 w 1110369"/>
                    <a:gd name="connsiteY19" fmla="*/ 122256 h 301084"/>
                    <a:gd name="connsiteX20" fmla="*/ 1097423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7 w 1110369"/>
                    <a:gd name="connsiteY28" fmla="*/ 141913 h 301084"/>
                    <a:gd name="connsiteX29" fmla="*/ 1061466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1 w 1110369"/>
                    <a:gd name="connsiteY40" fmla="*/ 95407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1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8 w 1110369"/>
                    <a:gd name="connsiteY60" fmla="*/ 50820 h 301084"/>
                    <a:gd name="connsiteX61" fmla="*/ 967976 w 1110369"/>
                    <a:gd name="connsiteY61" fmla="*/ 48423 h 301084"/>
                    <a:gd name="connsiteX62" fmla="*/ 963182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0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0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4 w 1110369"/>
                    <a:gd name="connsiteY78" fmla="*/ 20136 h 301084"/>
                    <a:gd name="connsiteX79" fmla="*/ 832776 w 1110369"/>
                    <a:gd name="connsiteY79" fmla="*/ 18697 h 301084"/>
                    <a:gd name="connsiteX80" fmla="*/ 831338 w 1110369"/>
                    <a:gd name="connsiteY80" fmla="*/ 18697 h 301084"/>
                    <a:gd name="connsiteX81" fmla="*/ 813599 w 1110369"/>
                    <a:gd name="connsiteY81" fmla="*/ 16300 h 301084"/>
                    <a:gd name="connsiteX82" fmla="*/ 811202 w 1110369"/>
                    <a:gd name="connsiteY82" fmla="*/ 15822 h 301084"/>
                    <a:gd name="connsiteX83" fmla="*/ 790586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1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0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0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1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1 w 1110369"/>
                    <a:gd name="connsiteY112" fmla="*/ 959 h 301084"/>
                    <a:gd name="connsiteX113" fmla="*/ 454982 w 1110369"/>
                    <a:gd name="connsiteY113" fmla="*/ 1439 h 301084"/>
                    <a:gd name="connsiteX114" fmla="*/ 437243 w 1110369"/>
                    <a:gd name="connsiteY114" fmla="*/ 1917 h 301084"/>
                    <a:gd name="connsiteX115" fmla="*/ 432449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3 h 301084"/>
                    <a:gd name="connsiteX130" fmla="*/ 269921 w 1110369"/>
                    <a:gd name="connsiteY130" fmla="*/ 14863 h 301084"/>
                    <a:gd name="connsiteX131" fmla="*/ 265606 w 1110369"/>
                    <a:gd name="connsiteY131" fmla="*/ 15342 h 301084"/>
                    <a:gd name="connsiteX132" fmla="*/ 257456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1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79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499 w 1110369"/>
                    <a:gd name="connsiteY141" fmla="*/ 29246 h 301084"/>
                    <a:gd name="connsiteX142" fmla="*/ 172116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1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2 h 301084"/>
                    <a:gd name="connsiteX160" fmla="*/ 96845 w 1110369"/>
                    <a:gd name="connsiteY160" fmla="*/ 59929 h 301084"/>
                    <a:gd name="connsiteX161" fmla="*/ 95407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2 w 1110369"/>
                    <a:gd name="connsiteY174" fmla="*/ 84381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5 w 1110369"/>
                    <a:gd name="connsiteY178" fmla="*/ 140953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8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2 w 1110369"/>
                    <a:gd name="connsiteY187" fmla="*/ 116981 h 301084"/>
                    <a:gd name="connsiteX188" fmla="*/ 21095 w 1110369"/>
                    <a:gd name="connsiteY188" fmla="*/ 115064 h 301084"/>
                    <a:gd name="connsiteX189" fmla="*/ 16300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2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4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2 w 1110369"/>
                    <a:gd name="connsiteY204" fmla="*/ 202801 h 301084"/>
                    <a:gd name="connsiteX205" fmla="*/ 11506 w 1110369"/>
                    <a:gd name="connsiteY205" fmla="*/ 208074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5 h 301084"/>
                    <a:gd name="connsiteX209" fmla="*/ 25889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3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3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39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1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0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2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0 w 1110369"/>
                    <a:gd name="connsiteY254" fmla="*/ 296769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0 w 1110369"/>
                    <a:gd name="connsiteY259" fmla="*/ 300605 h 301084"/>
                    <a:gd name="connsiteX260" fmla="*/ 531692 w 1110369"/>
                    <a:gd name="connsiteY260" fmla="*/ 300605 h 301084"/>
                    <a:gd name="connsiteX261" fmla="*/ 555663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2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699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5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09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5 w 1110369"/>
                    <a:gd name="connsiteY296" fmla="*/ 265606 h 301084"/>
                    <a:gd name="connsiteX297" fmla="*/ 993866 w 1110369"/>
                    <a:gd name="connsiteY297" fmla="*/ 261771 h 301084"/>
                    <a:gd name="connsiteX298" fmla="*/ 994345 w 1110369"/>
                    <a:gd name="connsiteY298" fmla="*/ 261771 h 301084"/>
                    <a:gd name="connsiteX299" fmla="*/ 998181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5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3" y="218622"/>
                        <a:pt x="1098383" y="217662"/>
                      </a:cubicBezTo>
                      <a:cubicBezTo>
                        <a:pt x="1098862" y="217184"/>
                        <a:pt x="1099342" y="216704"/>
                        <a:pt x="1099821" y="216225"/>
                      </a:cubicBezTo>
                      <a:cubicBezTo>
                        <a:pt x="1100780" y="215265"/>
                        <a:pt x="1101259" y="214307"/>
                        <a:pt x="1101739" y="213828"/>
                      </a:cubicBezTo>
                      <a:cubicBezTo>
                        <a:pt x="1102218" y="213348"/>
                        <a:pt x="1102698" y="212868"/>
                        <a:pt x="1102698" y="212389"/>
                      </a:cubicBezTo>
                      <a:cubicBezTo>
                        <a:pt x="1103178" y="211431"/>
                        <a:pt x="1103656" y="210471"/>
                        <a:pt x="1104136" y="209992"/>
                      </a:cubicBezTo>
                      <a:cubicBezTo>
                        <a:pt x="1104615" y="209512"/>
                        <a:pt x="1104615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2" y="202801"/>
                        <a:pt x="1107012" y="201362"/>
                        <a:pt x="1107012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09" y="106914"/>
                        <a:pt x="1109409" y="107393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28"/>
                        <a:pt x="1107492" y="111708"/>
                      </a:cubicBezTo>
                      <a:cubicBezTo>
                        <a:pt x="1107012" y="112667"/>
                        <a:pt x="1106533" y="113626"/>
                        <a:pt x="1106053" y="114105"/>
                      </a:cubicBezTo>
                      <a:cubicBezTo>
                        <a:pt x="1105575" y="114584"/>
                        <a:pt x="1105095" y="115064"/>
                        <a:pt x="1105095" y="115544"/>
                      </a:cubicBezTo>
                      <a:cubicBezTo>
                        <a:pt x="1104615" y="116503"/>
                        <a:pt x="1103656" y="117461"/>
                        <a:pt x="1103178" y="117941"/>
                      </a:cubicBezTo>
                      <a:cubicBezTo>
                        <a:pt x="1102698" y="118420"/>
                        <a:pt x="1102218" y="118900"/>
                        <a:pt x="1101739" y="119379"/>
                      </a:cubicBezTo>
                      <a:cubicBezTo>
                        <a:pt x="1100780" y="120338"/>
                        <a:pt x="1099821" y="121297"/>
                        <a:pt x="1098862" y="122256"/>
                      </a:cubicBezTo>
                      <a:cubicBezTo>
                        <a:pt x="1098383" y="122736"/>
                        <a:pt x="1097903" y="123214"/>
                        <a:pt x="1097423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29" y="127530"/>
                        <a:pt x="1092629" y="127530"/>
                        <a:pt x="1092150" y="128009"/>
                      </a:cubicBezTo>
                      <a:cubicBezTo>
                        <a:pt x="1090232" y="129447"/>
                        <a:pt x="1088315" y="130886"/>
                        <a:pt x="1085917" y="132324"/>
                      </a:cubicBezTo>
                      <a:cubicBezTo>
                        <a:pt x="1085438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6" y="136639"/>
                        <a:pt x="1077767" y="137119"/>
                        <a:pt x="1076809" y="137597"/>
                      </a:cubicBezTo>
                      <a:cubicBezTo>
                        <a:pt x="1074890" y="138556"/>
                        <a:pt x="1073452" y="139516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7" y="141913"/>
                      </a:cubicBezTo>
                      <a:cubicBezTo>
                        <a:pt x="1066260" y="142871"/>
                        <a:pt x="1063863" y="143830"/>
                        <a:pt x="1061466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2"/>
                        <a:pt x="1044686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4"/>
                        <a:pt x="1040371" y="97325"/>
                        <a:pt x="1039891" y="95407"/>
                      </a:cubicBezTo>
                      <a:cubicBezTo>
                        <a:pt x="1039891" y="94928"/>
                        <a:pt x="1039413" y="94448"/>
                        <a:pt x="1039413" y="93969"/>
                      </a:cubicBezTo>
                      <a:cubicBezTo>
                        <a:pt x="1038933" y="93010"/>
                        <a:pt x="1038454" y="91572"/>
                        <a:pt x="1037974" y="90613"/>
                      </a:cubicBezTo>
                      <a:cubicBezTo>
                        <a:pt x="1037974" y="90134"/>
                        <a:pt x="1037494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0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7"/>
                        <a:pt x="1028385" y="78148"/>
                      </a:cubicBezTo>
                      <a:cubicBezTo>
                        <a:pt x="1026947" y="77189"/>
                        <a:pt x="1025508" y="75751"/>
                        <a:pt x="1024071" y="74792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4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6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1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5"/>
                        <a:pt x="983319" y="54176"/>
                        <a:pt x="981401" y="53218"/>
                      </a:cubicBezTo>
                      <a:cubicBezTo>
                        <a:pt x="979483" y="52258"/>
                        <a:pt x="977086" y="51779"/>
                        <a:pt x="975168" y="50820"/>
                      </a:cubicBezTo>
                      <a:cubicBezTo>
                        <a:pt x="972771" y="49861"/>
                        <a:pt x="970373" y="49382"/>
                        <a:pt x="967976" y="48423"/>
                      </a:cubicBezTo>
                      <a:cubicBezTo>
                        <a:pt x="966539" y="47943"/>
                        <a:pt x="965100" y="47463"/>
                        <a:pt x="963182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8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2"/>
                        <a:pt x="941607" y="40752"/>
                        <a:pt x="939210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5"/>
                        <a:pt x="929143" y="37396"/>
                      </a:cubicBezTo>
                      <a:cubicBezTo>
                        <a:pt x="927224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39" y="34040"/>
                        <a:pt x="911404" y="33080"/>
                      </a:cubicBezTo>
                      <a:cubicBezTo>
                        <a:pt x="909486" y="32602"/>
                        <a:pt x="907568" y="32122"/>
                        <a:pt x="905650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3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5"/>
                      </a:cubicBezTo>
                      <a:cubicBezTo>
                        <a:pt x="847159" y="20616"/>
                        <a:pt x="845242" y="20616"/>
                        <a:pt x="843324" y="20136"/>
                      </a:cubicBezTo>
                      <a:cubicBezTo>
                        <a:pt x="839968" y="19657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2"/>
                      </a:cubicBezTo>
                      <a:cubicBezTo>
                        <a:pt x="804490" y="14863"/>
                        <a:pt x="797777" y="13903"/>
                        <a:pt x="790586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89" y="13424"/>
                        <a:pt x="787230" y="12944"/>
                        <a:pt x="785791" y="12944"/>
                      </a:cubicBezTo>
                      <a:cubicBezTo>
                        <a:pt x="779560" y="12466"/>
                        <a:pt x="773806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8" y="9589"/>
                        <a:pt x="748875" y="9109"/>
                        <a:pt x="743602" y="8630"/>
                      </a:cubicBezTo>
                      <a:cubicBezTo>
                        <a:pt x="742164" y="8630"/>
                        <a:pt x="740245" y="8150"/>
                        <a:pt x="738808" y="8150"/>
                      </a:cubicBezTo>
                      <a:cubicBezTo>
                        <a:pt x="737848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4" y="6233"/>
                        <a:pt x="706206" y="5753"/>
                      </a:cubicBezTo>
                      <a:cubicBezTo>
                        <a:pt x="704288" y="5753"/>
                        <a:pt x="702370" y="5274"/>
                        <a:pt x="700453" y="5274"/>
                      </a:cubicBezTo>
                      <a:cubicBezTo>
                        <a:pt x="689905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8" y="480"/>
                        <a:pt x="574841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2" y="959"/>
                        <a:pt x="464571" y="959"/>
                      </a:cubicBezTo>
                      <a:cubicBezTo>
                        <a:pt x="461215" y="959"/>
                        <a:pt x="458339" y="959"/>
                        <a:pt x="454982" y="1439"/>
                      </a:cubicBezTo>
                      <a:cubicBezTo>
                        <a:pt x="449229" y="1439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4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4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6"/>
                      </a:cubicBezTo>
                      <a:cubicBezTo>
                        <a:pt x="283346" y="12944"/>
                        <a:pt x="279989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6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0" y="16780"/>
                        <a:pt x="249785" y="17260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0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1" y="20616"/>
                      </a:cubicBezTo>
                      <a:cubicBezTo>
                        <a:pt x="224854" y="21095"/>
                        <a:pt x="222457" y="21575"/>
                        <a:pt x="220540" y="22054"/>
                      </a:cubicBezTo>
                      <a:cubicBezTo>
                        <a:pt x="216704" y="22533"/>
                        <a:pt x="212868" y="23492"/>
                        <a:pt x="209034" y="24452"/>
                      </a:cubicBezTo>
                      <a:cubicBezTo>
                        <a:pt x="207115" y="24930"/>
                        <a:pt x="205198" y="25410"/>
                        <a:pt x="203279" y="25410"/>
                      </a:cubicBezTo>
                      <a:cubicBezTo>
                        <a:pt x="202801" y="25410"/>
                        <a:pt x="202321" y="25410"/>
                        <a:pt x="201842" y="25889"/>
                      </a:cubicBezTo>
                      <a:cubicBezTo>
                        <a:pt x="196568" y="26849"/>
                        <a:pt x="191774" y="27807"/>
                        <a:pt x="186499" y="29246"/>
                      </a:cubicBezTo>
                      <a:cubicBezTo>
                        <a:pt x="181705" y="30205"/>
                        <a:pt x="176911" y="31643"/>
                        <a:pt x="172116" y="32602"/>
                      </a:cubicBezTo>
                      <a:cubicBezTo>
                        <a:pt x="172116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5" y="34519"/>
                        <a:pt x="161569" y="34999"/>
                        <a:pt x="158693" y="35958"/>
                      </a:cubicBezTo>
                      <a:cubicBezTo>
                        <a:pt x="157255" y="36437"/>
                        <a:pt x="155336" y="36916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7" y="39793"/>
                        <a:pt x="144789" y="40272"/>
                        <a:pt x="144310" y="40272"/>
                      </a:cubicBezTo>
                      <a:cubicBezTo>
                        <a:pt x="143350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59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79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1"/>
                        <a:pt x="116981" y="49861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0" y="53218"/>
                        <a:pt x="109311" y="53696"/>
                        <a:pt x="108352" y="53696"/>
                      </a:cubicBezTo>
                      <a:cubicBezTo>
                        <a:pt x="106914" y="54655"/>
                        <a:pt x="104996" y="55135"/>
                        <a:pt x="103558" y="56094"/>
                      </a:cubicBezTo>
                      <a:cubicBezTo>
                        <a:pt x="103078" y="56573"/>
                        <a:pt x="102120" y="57052"/>
                        <a:pt x="101640" y="57052"/>
                      </a:cubicBezTo>
                      <a:cubicBezTo>
                        <a:pt x="100201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4" y="72395"/>
                        <a:pt x="80545" y="72874"/>
                        <a:pt x="80065" y="73354"/>
                      </a:cubicBezTo>
                      <a:cubicBezTo>
                        <a:pt x="79586" y="74312"/>
                        <a:pt x="78627" y="74792"/>
                        <a:pt x="78148" y="75751"/>
                      </a:cubicBezTo>
                      <a:cubicBezTo>
                        <a:pt x="77668" y="76230"/>
                        <a:pt x="77668" y="76709"/>
                        <a:pt x="77189" y="77189"/>
                      </a:cubicBezTo>
                      <a:cubicBezTo>
                        <a:pt x="76709" y="78148"/>
                        <a:pt x="76230" y="78627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2" y="81984"/>
                        <a:pt x="74792" y="82462"/>
                        <a:pt x="74312" y="83421"/>
                      </a:cubicBezTo>
                      <a:cubicBezTo>
                        <a:pt x="74312" y="83901"/>
                        <a:pt x="73832" y="84381"/>
                        <a:pt x="73832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6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1"/>
                        <a:pt x="52258" y="133283"/>
                      </a:cubicBezTo>
                      <a:cubicBezTo>
                        <a:pt x="52258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6" y="129447"/>
                        <a:pt x="41711" y="128009"/>
                      </a:cubicBezTo>
                      <a:cubicBezTo>
                        <a:pt x="41232" y="127530"/>
                        <a:pt x="40272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6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3"/>
                        <a:pt x="22054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50"/>
                        <a:pt x="15342" y="110270"/>
                        <a:pt x="14863" y="109790"/>
                      </a:cubicBezTo>
                      <a:cubicBezTo>
                        <a:pt x="12944" y="107873"/>
                        <a:pt x="11506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2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4" y="93490"/>
                      </a:cubicBezTo>
                      <a:cubicBezTo>
                        <a:pt x="4314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7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4" y="198965"/>
                        <a:pt x="5274" y="200404"/>
                        <a:pt x="6233" y="201842"/>
                      </a:cubicBezTo>
                      <a:cubicBezTo>
                        <a:pt x="6712" y="202321"/>
                        <a:pt x="6712" y="202321"/>
                        <a:pt x="6712" y="202801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6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8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89" y="219101"/>
                      </a:cubicBezTo>
                      <a:cubicBezTo>
                        <a:pt x="26849" y="219581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9"/>
                        <a:pt x="28766" y="221019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8" y="232525"/>
                        <a:pt x="54655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8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3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6" y="256017"/>
                        <a:pt x="124173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1"/>
                      </a:cubicBezTo>
                      <a:cubicBezTo>
                        <a:pt x="149104" y="262250"/>
                        <a:pt x="151022" y="262730"/>
                        <a:pt x="152939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2" y="266086"/>
                        <a:pt x="174035" y="267524"/>
                      </a:cubicBezTo>
                      <a:cubicBezTo>
                        <a:pt x="174513" y="267524"/>
                        <a:pt x="174993" y="267524"/>
                        <a:pt x="175473" y="268003"/>
                      </a:cubicBezTo>
                      <a:cubicBezTo>
                        <a:pt x="181226" y="268963"/>
                        <a:pt x="187459" y="270400"/>
                        <a:pt x="193691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3"/>
                      </a:cubicBezTo>
                      <a:cubicBezTo>
                        <a:pt x="229170" y="277113"/>
                        <a:pt x="233005" y="277592"/>
                        <a:pt x="236840" y="278072"/>
                      </a:cubicBezTo>
                      <a:cubicBezTo>
                        <a:pt x="237800" y="278072"/>
                        <a:pt x="239237" y="278551"/>
                        <a:pt x="240197" y="278551"/>
                      </a:cubicBezTo>
                      <a:cubicBezTo>
                        <a:pt x="244511" y="279030"/>
                        <a:pt x="248826" y="279989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6"/>
                        <a:pt x="272797" y="282866"/>
                        <a:pt x="277592" y="283346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0" y="284304"/>
                        <a:pt x="287660" y="284304"/>
                        <a:pt x="288619" y="284783"/>
                      </a:cubicBezTo>
                      <a:cubicBezTo>
                        <a:pt x="296290" y="285743"/>
                        <a:pt x="303961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5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0" y="296769"/>
                      </a:cubicBezTo>
                      <a:cubicBezTo>
                        <a:pt x="438202" y="297249"/>
                        <a:pt x="445393" y="297729"/>
                        <a:pt x="453065" y="297729"/>
                      </a:cubicBezTo>
                      <a:cubicBezTo>
                        <a:pt x="456421" y="297729"/>
                        <a:pt x="459777" y="298208"/>
                        <a:pt x="463133" y="298208"/>
                      </a:cubicBezTo>
                      <a:cubicBezTo>
                        <a:pt x="470804" y="298687"/>
                        <a:pt x="478954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6"/>
                        <a:pt x="514433" y="300126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3" y="300605"/>
                        <a:pt x="547513" y="301085"/>
                        <a:pt x="555663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8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7" y="300605"/>
                        <a:pt x="648194" y="300126"/>
                        <a:pt x="658742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2" y="298687"/>
                        <a:pt x="694699" y="298687"/>
                      </a:cubicBezTo>
                      <a:cubicBezTo>
                        <a:pt x="696138" y="298687"/>
                        <a:pt x="697096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4" y="296769"/>
                      </a:cubicBezTo>
                      <a:cubicBezTo>
                        <a:pt x="735451" y="296769"/>
                        <a:pt x="737369" y="296769"/>
                        <a:pt x="738808" y="296290"/>
                      </a:cubicBezTo>
                      <a:cubicBezTo>
                        <a:pt x="749834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6" y="294372"/>
                        <a:pt x="775244" y="293893"/>
                      </a:cubicBezTo>
                      <a:cubicBezTo>
                        <a:pt x="776203" y="293893"/>
                        <a:pt x="777163" y="293893"/>
                        <a:pt x="778121" y="293893"/>
                      </a:cubicBezTo>
                      <a:cubicBezTo>
                        <a:pt x="785791" y="293413"/>
                        <a:pt x="793463" y="292455"/>
                        <a:pt x="801134" y="291975"/>
                      </a:cubicBezTo>
                      <a:cubicBezTo>
                        <a:pt x="802572" y="291975"/>
                        <a:pt x="804010" y="291975"/>
                        <a:pt x="805449" y="291496"/>
                      </a:cubicBezTo>
                      <a:cubicBezTo>
                        <a:pt x="814557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5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0"/>
                        <a:pt x="855309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2" y="284783"/>
                        <a:pt x="874008" y="284304"/>
                        <a:pt x="878322" y="283825"/>
                      </a:cubicBezTo>
                      <a:cubicBezTo>
                        <a:pt x="879281" y="283825"/>
                        <a:pt x="880241" y="283825"/>
                        <a:pt x="881199" y="283346"/>
                      </a:cubicBezTo>
                      <a:cubicBezTo>
                        <a:pt x="884075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89"/>
                        <a:pt x="907568" y="279510"/>
                        <a:pt x="911404" y="278551"/>
                      </a:cubicBezTo>
                      <a:cubicBezTo>
                        <a:pt x="914760" y="278072"/>
                        <a:pt x="917636" y="277592"/>
                        <a:pt x="920993" y="277113"/>
                      </a:cubicBezTo>
                      <a:cubicBezTo>
                        <a:pt x="921471" y="277113"/>
                        <a:pt x="922430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49" y="273277"/>
                      </a:cubicBezTo>
                      <a:cubicBezTo>
                        <a:pt x="944964" y="272319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9" y="264168"/>
                        <a:pt x="988592" y="263209"/>
                        <a:pt x="993866" y="261771"/>
                      </a:cubicBezTo>
                      <a:cubicBezTo>
                        <a:pt x="993866" y="261771"/>
                        <a:pt x="994345" y="261771"/>
                        <a:pt x="994345" y="261771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5" y="257456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4" y="254580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6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3" y="246428"/>
                        <a:pt x="1050440" y="244991"/>
                        <a:pt x="1053796" y="244031"/>
                      </a:cubicBezTo>
                      <a:cubicBezTo>
                        <a:pt x="1054274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0" y="239237"/>
                        <a:pt x="1067220" y="238758"/>
                      </a:cubicBezTo>
                      <a:cubicBezTo>
                        <a:pt x="1069137" y="237800"/>
                        <a:pt x="1071055" y="236840"/>
                        <a:pt x="1072493" y="235881"/>
                      </a:cubicBezTo>
                      <a:cubicBezTo>
                        <a:pt x="1073452" y="235402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3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5" y="226772"/>
                      </a:cubicBezTo>
                      <a:cubicBezTo>
                        <a:pt x="1088315" y="226292"/>
                        <a:pt x="1088315" y="226292"/>
                        <a:pt x="1088795" y="225814"/>
                      </a:cubicBezTo>
                      <a:cubicBezTo>
                        <a:pt x="1090232" y="224854"/>
                        <a:pt x="1091670" y="223417"/>
                        <a:pt x="1093109" y="222457"/>
                      </a:cubicBezTo>
                      <a:cubicBezTo>
                        <a:pt x="1094548" y="221498"/>
                        <a:pt x="1095026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FE2F25A6-5351-4A93-8259-676BE19D924A}"/>
                    </a:ext>
                  </a:extLst>
                </p:cNvPr>
                <p:cNvSpPr/>
                <p:nvPr/>
              </p:nvSpPr>
              <p:spPr>
                <a:xfrm>
                  <a:off x="14293358" y="11659048"/>
                  <a:ext cx="509638" cy="171637"/>
                </a:xfrm>
                <a:custGeom>
                  <a:avLst/>
                  <a:gdLst>
                    <a:gd name="connsiteX0" fmla="*/ 474160 w 509638"/>
                    <a:gd name="connsiteY0" fmla="*/ 65683 h 171637"/>
                    <a:gd name="connsiteX1" fmla="*/ 0 w 509638"/>
                    <a:gd name="connsiteY1" fmla="*/ 0 h 171637"/>
                    <a:gd name="connsiteX2" fmla="*/ 0 w 509638"/>
                    <a:gd name="connsiteY2" fmla="*/ 114585 h 171637"/>
                    <a:gd name="connsiteX3" fmla="*/ 959 w 509638"/>
                    <a:gd name="connsiteY3" fmla="*/ 115064 h 171637"/>
                    <a:gd name="connsiteX4" fmla="*/ 6233 w 509638"/>
                    <a:gd name="connsiteY4" fmla="*/ 116983 h 171637"/>
                    <a:gd name="connsiteX5" fmla="*/ 9109 w 509638"/>
                    <a:gd name="connsiteY5" fmla="*/ 117941 h 171637"/>
                    <a:gd name="connsiteX6" fmla="*/ 15822 w 509638"/>
                    <a:gd name="connsiteY6" fmla="*/ 119858 h 171637"/>
                    <a:gd name="connsiteX7" fmla="*/ 25889 w 509638"/>
                    <a:gd name="connsiteY7" fmla="*/ 122736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30 h 171637"/>
                    <a:gd name="connsiteX11" fmla="*/ 51779 w 509638"/>
                    <a:gd name="connsiteY11" fmla="*/ 129447 h 171637"/>
                    <a:gd name="connsiteX12" fmla="*/ 65202 w 509638"/>
                    <a:gd name="connsiteY12" fmla="*/ 132324 h 171637"/>
                    <a:gd name="connsiteX13" fmla="*/ 71435 w 509638"/>
                    <a:gd name="connsiteY13" fmla="*/ 133763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8 w 509638"/>
                    <a:gd name="connsiteY16" fmla="*/ 138557 h 171637"/>
                    <a:gd name="connsiteX17" fmla="*/ 112187 w 509638"/>
                    <a:gd name="connsiteY17" fmla="*/ 141913 h 171637"/>
                    <a:gd name="connsiteX18" fmla="*/ 116503 w 509638"/>
                    <a:gd name="connsiteY18" fmla="*/ 142871 h 171637"/>
                    <a:gd name="connsiteX19" fmla="*/ 137597 w 509638"/>
                    <a:gd name="connsiteY19" fmla="*/ 146227 h 171637"/>
                    <a:gd name="connsiteX20" fmla="*/ 144309 w 509638"/>
                    <a:gd name="connsiteY20" fmla="*/ 147187 h 171637"/>
                    <a:gd name="connsiteX21" fmla="*/ 155336 w 509638"/>
                    <a:gd name="connsiteY21" fmla="*/ 148624 h 171637"/>
                    <a:gd name="connsiteX22" fmla="*/ 158692 w 509638"/>
                    <a:gd name="connsiteY22" fmla="*/ 149104 h 171637"/>
                    <a:gd name="connsiteX23" fmla="*/ 171638 w 509638"/>
                    <a:gd name="connsiteY23" fmla="*/ 151022 h 171637"/>
                    <a:gd name="connsiteX24" fmla="*/ 182664 w 509638"/>
                    <a:gd name="connsiteY24" fmla="*/ 152460 h 171637"/>
                    <a:gd name="connsiteX25" fmla="*/ 196088 w 509638"/>
                    <a:gd name="connsiteY25" fmla="*/ 153899 h 171637"/>
                    <a:gd name="connsiteX26" fmla="*/ 204718 w 509638"/>
                    <a:gd name="connsiteY26" fmla="*/ 154857 h 171637"/>
                    <a:gd name="connsiteX27" fmla="*/ 207115 w 509638"/>
                    <a:gd name="connsiteY27" fmla="*/ 155337 h 171637"/>
                    <a:gd name="connsiteX28" fmla="*/ 230607 w 509638"/>
                    <a:gd name="connsiteY28" fmla="*/ 157734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90 h 171637"/>
                    <a:gd name="connsiteX31" fmla="*/ 262730 w 509638"/>
                    <a:gd name="connsiteY31" fmla="*/ 161090 h 171637"/>
                    <a:gd name="connsiteX32" fmla="*/ 266564 w 509638"/>
                    <a:gd name="connsiteY32" fmla="*/ 161570 h 171637"/>
                    <a:gd name="connsiteX33" fmla="*/ 298208 w 509638"/>
                    <a:gd name="connsiteY33" fmla="*/ 163967 h 171637"/>
                    <a:gd name="connsiteX34" fmla="*/ 305399 w 509638"/>
                    <a:gd name="connsiteY34" fmla="*/ 164446 h 171637"/>
                    <a:gd name="connsiteX35" fmla="*/ 340877 w 509638"/>
                    <a:gd name="connsiteY35" fmla="*/ 166843 h 171637"/>
                    <a:gd name="connsiteX36" fmla="*/ 343274 w 509638"/>
                    <a:gd name="connsiteY36" fmla="*/ 166843 h 171637"/>
                    <a:gd name="connsiteX37" fmla="*/ 349507 w 509638"/>
                    <a:gd name="connsiteY37" fmla="*/ 167323 h 171637"/>
                    <a:gd name="connsiteX38" fmla="*/ 371561 w 509638"/>
                    <a:gd name="connsiteY38" fmla="*/ 168282 h 171637"/>
                    <a:gd name="connsiteX39" fmla="*/ 381629 w 509638"/>
                    <a:gd name="connsiteY39" fmla="*/ 168762 h 171637"/>
                    <a:gd name="connsiteX40" fmla="*/ 405122 w 509638"/>
                    <a:gd name="connsiteY40" fmla="*/ 169720 h 171637"/>
                    <a:gd name="connsiteX41" fmla="*/ 412313 w 509638"/>
                    <a:gd name="connsiteY41" fmla="*/ 170199 h 171637"/>
                    <a:gd name="connsiteX42" fmla="*/ 442996 w 509638"/>
                    <a:gd name="connsiteY42" fmla="*/ 171159 h 171637"/>
                    <a:gd name="connsiteX43" fmla="*/ 450188 w 509638"/>
                    <a:gd name="connsiteY43" fmla="*/ 171159 h 171637"/>
                    <a:gd name="connsiteX44" fmla="*/ 474160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1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203 h 171637"/>
                    <a:gd name="connsiteX49" fmla="*/ 474160 w 509638"/>
                    <a:gd name="connsiteY49" fmla="*/ 65683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0" y="65683"/>
                      </a:moveTo>
                      <a:cubicBezTo>
                        <a:pt x="295330" y="65683"/>
                        <a:pt x="130886" y="41232"/>
                        <a:pt x="0" y="0"/>
                      </a:cubicBezTo>
                      <a:lnTo>
                        <a:pt x="0" y="114585"/>
                      </a:lnTo>
                      <a:cubicBezTo>
                        <a:pt x="479" y="114585"/>
                        <a:pt x="959" y="115064"/>
                        <a:pt x="959" y="115064"/>
                      </a:cubicBezTo>
                      <a:cubicBezTo>
                        <a:pt x="2876" y="115544"/>
                        <a:pt x="4314" y="116024"/>
                        <a:pt x="6233" y="116983"/>
                      </a:cubicBezTo>
                      <a:cubicBezTo>
                        <a:pt x="7192" y="117461"/>
                        <a:pt x="8150" y="117461"/>
                        <a:pt x="9109" y="117941"/>
                      </a:cubicBezTo>
                      <a:cubicBezTo>
                        <a:pt x="11506" y="118421"/>
                        <a:pt x="13424" y="119380"/>
                        <a:pt x="15822" y="119858"/>
                      </a:cubicBezTo>
                      <a:cubicBezTo>
                        <a:pt x="19177" y="120818"/>
                        <a:pt x="22533" y="121777"/>
                        <a:pt x="25889" y="122736"/>
                      </a:cubicBezTo>
                      <a:cubicBezTo>
                        <a:pt x="28286" y="123215"/>
                        <a:pt x="30683" y="124174"/>
                        <a:pt x="33560" y="124653"/>
                      </a:cubicBezTo>
                      <a:cubicBezTo>
                        <a:pt x="34999" y="125133"/>
                        <a:pt x="36916" y="125613"/>
                        <a:pt x="38355" y="126091"/>
                      </a:cubicBezTo>
                      <a:cubicBezTo>
                        <a:pt x="40272" y="126571"/>
                        <a:pt x="42669" y="127050"/>
                        <a:pt x="44588" y="127530"/>
                      </a:cubicBezTo>
                      <a:cubicBezTo>
                        <a:pt x="46985" y="128010"/>
                        <a:pt x="49382" y="128488"/>
                        <a:pt x="51779" y="129447"/>
                      </a:cubicBezTo>
                      <a:cubicBezTo>
                        <a:pt x="56094" y="130407"/>
                        <a:pt x="60408" y="131366"/>
                        <a:pt x="65202" y="132324"/>
                      </a:cubicBezTo>
                      <a:cubicBezTo>
                        <a:pt x="67599" y="132804"/>
                        <a:pt x="69518" y="133283"/>
                        <a:pt x="71435" y="133763"/>
                      </a:cubicBezTo>
                      <a:cubicBezTo>
                        <a:pt x="71915" y="133763"/>
                        <a:pt x="72394" y="134241"/>
                        <a:pt x="73354" y="134241"/>
                      </a:cubicBezTo>
                      <a:cubicBezTo>
                        <a:pt x="79585" y="135680"/>
                        <a:pt x="85818" y="136639"/>
                        <a:pt x="92531" y="138077"/>
                      </a:cubicBezTo>
                      <a:cubicBezTo>
                        <a:pt x="93010" y="138077"/>
                        <a:pt x="93490" y="138077"/>
                        <a:pt x="93968" y="138557"/>
                      </a:cubicBezTo>
                      <a:cubicBezTo>
                        <a:pt x="99722" y="139516"/>
                        <a:pt x="105954" y="140954"/>
                        <a:pt x="112187" y="141913"/>
                      </a:cubicBezTo>
                      <a:cubicBezTo>
                        <a:pt x="113626" y="142393"/>
                        <a:pt x="115064" y="142393"/>
                        <a:pt x="116503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7"/>
                        <a:pt x="142392" y="146707"/>
                        <a:pt x="144309" y="147187"/>
                      </a:cubicBezTo>
                      <a:cubicBezTo>
                        <a:pt x="147666" y="147666"/>
                        <a:pt x="151500" y="148146"/>
                        <a:pt x="155336" y="148624"/>
                      </a:cubicBezTo>
                      <a:cubicBezTo>
                        <a:pt x="156295" y="148624"/>
                        <a:pt x="157733" y="149104"/>
                        <a:pt x="158692" y="149104"/>
                      </a:cubicBezTo>
                      <a:cubicBezTo>
                        <a:pt x="163007" y="149584"/>
                        <a:pt x="167322" y="150543"/>
                        <a:pt x="171638" y="151022"/>
                      </a:cubicBezTo>
                      <a:cubicBezTo>
                        <a:pt x="175472" y="151502"/>
                        <a:pt x="178829" y="151981"/>
                        <a:pt x="182664" y="152460"/>
                      </a:cubicBezTo>
                      <a:cubicBezTo>
                        <a:pt x="186979" y="152940"/>
                        <a:pt x="191294" y="153419"/>
                        <a:pt x="196088" y="153899"/>
                      </a:cubicBezTo>
                      <a:cubicBezTo>
                        <a:pt x="198965" y="154379"/>
                        <a:pt x="201841" y="154857"/>
                        <a:pt x="204718" y="154857"/>
                      </a:cubicBezTo>
                      <a:cubicBezTo>
                        <a:pt x="205677" y="154857"/>
                        <a:pt x="206157" y="154857"/>
                        <a:pt x="207115" y="155337"/>
                      </a:cubicBezTo>
                      <a:cubicBezTo>
                        <a:pt x="214787" y="156296"/>
                        <a:pt x="222457" y="157255"/>
                        <a:pt x="230607" y="157734"/>
                      </a:cubicBezTo>
                      <a:cubicBezTo>
                        <a:pt x="231567" y="157734"/>
                        <a:pt x="233004" y="158213"/>
                        <a:pt x="233964" y="158213"/>
                      </a:cubicBezTo>
                      <a:cubicBezTo>
                        <a:pt x="243073" y="159173"/>
                        <a:pt x="252181" y="160132"/>
                        <a:pt x="261291" y="161090"/>
                      </a:cubicBezTo>
                      <a:cubicBezTo>
                        <a:pt x="261770" y="161090"/>
                        <a:pt x="262250" y="161090"/>
                        <a:pt x="262730" y="161090"/>
                      </a:cubicBezTo>
                      <a:cubicBezTo>
                        <a:pt x="264167" y="161090"/>
                        <a:pt x="265127" y="161090"/>
                        <a:pt x="266564" y="161570"/>
                      </a:cubicBezTo>
                      <a:cubicBezTo>
                        <a:pt x="277113" y="162529"/>
                        <a:pt x="287660" y="163487"/>
                        <a:pt x="298208" y="163967"/>
                      </a:cubicBezTo>
                      <a:cubicBezTo>
                        <a:pt x="300605" y="163967"/>
                        <a:pt x="303002" y="164446"/>
                        <a:pt x="305399" y="164446"/>
                      </a:cubicBezTo>
                      <a:cubicBezTo>
                        <a:pt x="316905" y="165405"/>
                        <a:pt x="328891" y="165885"/>
                        <a:pt x="340877" y="166843"/>
                      </a:cubicBezTo>
                      <a:cubicBezTo>
                        <a:pt x="341837" y="166843"/>
                        <a:pt x="342795" y="166843"/>
                        <a:pt x="343274" y="166843"/>
                      </a:cubicBezTo>
                      <a:cubicBezTo>
                        <a:pt x="345192" y="166843"/>
                        <a:pt x="347589" y="166843"/>
                        <a:pt x="349507" y="167323"/>
                      </a:cubicBezTo>
                      <a:cubicBezTo>
                        <a:pt x="356698" y="167802"/>
                        <a:pt x="363890" y="168282"/>
                        <a:pt x="371561" y="168282"/>
                      </a:cubicBezTo>
                      <a:cubicBezTo>
                        <a:pt x="374917" y="168282"/>
                        <a:pt x="378273" y="168762"/>
                        <a:pt x="381629" y="168762"/>
                      </a:cubicBezTo>
                      <a:cubicBezTo>
                        <a:pt x="389300" y="169240"/>
                        <a:pt x="397450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0" y="170679"/>
                        <a:pt x="432929" y="170679"/>
                        <a:pt x="442996" y="171159"/>
                      </a:cubicBezTo>
                      <a:cubicBezTo>
                        <a:pt x="445393" y="171159"/>
                        <a:pt x="447791" y="171159"/>
                        <a:pt x="450188" y="171159"/>
                      </a:cubicBezTo>
                      <a:cubicBezTo>
                        <a:pt x="458338" y="171159"/>
                        <a:pt x="466009" y="171638"/>
                        <a:pt x="474160" y="171638"/>
                      </a:cubicBezTo>
                      <a:cubicBezTo>
                        <a:pt x="477515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0" y="171638"/>
                        <a:pt x="506281" y="171638"/>
                      </a:cubicBezTo>
                      <a:cubicBezTo>
                        <a:pt x="507241" y="171638"/>
                        <a:pt x="508679" y="171638"/>
                        <a:pt x="509638" y="171638"/>
                      </a:cubicBezTo>
                      <a:lnTo>
                        <a:pt x="509638" y="65203"/>
                      </a:lnTo>
                      <a:cubicBezTo>
                        <a:pt x="498131" y="65683"/>
                        <a:pt x="486145" y="65683"/>
                        <a:pt x="474160" y="65683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0CB9D224-97A5-4847-913E-2D928A8DBCE0}"/>
                    </a:ext>
                  </a:extLst>
                </p:cNvPr>
                <p:cNvSpPr/>
                <p:nvPr/>
              </p:nvSpPr>
              <p:spPr>
                <a:xfrm>
                  <a:off x="14284949" y="11529424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3 h 188771"/>
                    <a:gd name="connsiteX1" fmla="*/ 792762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3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1">
                      <a:moveTo>
                        <a:pt x="112446" y="29903"/>
                      </a:moveTo>
                      <a:cubicBezTo>
                        <a:pt x="283604" y="-7973"/>
                        <a:pt x="588044" y="-10371"/>
                        <a:pt x="792762" y="25587"/>
                      </a:cubicBezTo>
                      <a:cubicBezTo>
                        <a:pt x="997481" y="61066"/>
                        <a:pt x="1024809" y="120995"/>
                        <a:pt x="853651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8257"/>
                        <a:pt x="112446" y="29903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533AB420-97A7-4195-A8E5-85DDA076B9F8}"/>
                    </a:ext>
                  </a:extLst>
                </p:cNvPr>
                <p:cNvSpPr/>
                <p:nvPr/>
              </p:nvSpPr>
              <p:spPr>
                <a:xfrm>
                  <a:off x="14214721" y="11515873"/>
                  <a:ext cx="1106071" cy="216355"/>
                </a:xfrm>
                <a:custGeom>
                  <a:avLst/>
                  <a:gdLst>
                    <a:gd name="connsiteX0" fmla="*/ 128497 w 1106071"/>
                    <a:gd name="connsiteY0" fmla="*/ 34344 h 216355"/>
                    <a:gd name="connsiteX1" fmla="*/ 907577 w 1106071"/>
                    <a:gd name="connsiteY1" fmla="*/ 29071 h 216355"/>
                    <a:gd name="connsiteX2" fmla="*/ 977575 w 1106071"/>
                    <a:gd name="connsiteY2" fmla="*/ 182010 h 216355"/>
                    <a:gd name="connsiteX3" fmla="*/ 198495 w 1106071"/>
                    <a:gd name="connsiteY3" fmla="*/ 187284 h 216355"/>
                    <a:gd name="connsiteX4" fmla="*/ 128497 w 1106071"/>
                    <a:gd name="connsiteY4" fmla="*/ 34344 h 216355"/>
                    <a:gd name="connsiteX5" fmla="*/ 923878 w 1106071"/>
                    <a:gd name="connsiteY5" fmla="*/ 172421 h 216355"/>
                    <a:gd name="connsiteX6" fmla="*/ 862989 w 1106071"/>
                    <a:gd name="connsiteY6" fmla="*/ 39139 h 216355"/>
                    <a:gd name="connsiteX7" fmla="*/ 182673 w 1106071"/>
                    <a:gd name="connsiteY7" fmla="*/ 43454 h 216355"/>
                    <a:gd name="connsiteX8" fmla="*/ 243561 w 1106071"/>
                    <a:gd name="connsiteY8" fmla="*/ 176736 h 216355"/>
                    <a:gd name="connsiteX9" fmla="*/ 923878 w 1106071"/>
                    <a:gd name="connsiteY9" fmla="*/ 172421 h 216355"/>
                    <a:gd name="connsiteX10" fmla="*/ 923878 w 1106071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1" h="216355">
                      <a:moveTo>
                        <a:pt x="128497" y="34344"/>
                      </a:moveTo>
                      <a:cubicBezTo>
                        <a:pt x="324586" y="-9284"/>
                        <a:pt x="673134" y="-11681"/>
                        <a:pt x="907577" y="29071"/>
                      </a:cubicBezTo>
                      <a:cubicBezTo>
                        <a:pt x="1142021" y="69823"/>
                        <a:pt x="1173184" y="138381"/>
                        <a:pt x="977575" y="182010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053"/>
                        <a:pt x="-67112" y="77973"/>
                        <a:pt x="128497" y="34344"/>
                      </a:cubicBezTo>
                      <a:close/>
                      <a:moveTo>
                        <a:pt x="923878" y="172421"/>
                      </a:moveTo>
                      <a:cubicBezTo>
                        <a:pt x="1095036" y="134547"/>
                        <a:pt x="1067709" y="74617"/>
                        <a:pt x="862989" y="39139"/>
                      </a:cubicBezTo>
                      <a:cubicBezTo>
                        <a:pt x="658271" y="3661"/>
                        <a:pt x="353831" y="5578"/>
                        <a:pt x="182673" y="43454"/>
                      </a:cubicBezTo>
                      <a:cubicBezTo>
                        <a:pt x="11516" y="81329"/>
                        <a:pt x="38843" y="141258"/>
                        <a:pt x="243561" y="176736"/>
                      </a:cubicBezTo>
                      <a:cubicBezTo>
                        <a:pt x="448279" y="212693"/>
                        <a:pt x="752720" y="210776"/>
                        <a:pt x="923878" y="172421"/>
                      </a:cubicBezTo>
                      <a:lnTo>
                        <a:pt x="923878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4FA5ECDB-2FA3-4C6A-9380-57B67D9F4E90}"/>
                    </a:ext>
                  </a:extLst>
                </p:cNvPr>
                <p:cNvSpPr/>
                <p:nvPr/>
              </p:nvSpPr>
              <p:spPr>
                <a:xfrm>
                  <a:off x="14284749" y="11531050"/>
                  <a:ext cx="964598" cy="104986"/>
                </a:xfrm>
                <a:custGeom>
                  <a:avLst/>
                  <a:gdLst>
                    <a:gd name="connsiteX0" fmla="*/ 117920 w 964598"/>
                    <a:gd name="connsiteY0" fmla="*/ 39303 h 104986"/>
                    <a:gd name="connsiteX1" fmla="*/ 798236 w 964598"/>
                    <a:gd name="connsiteY1" fmla="*/ 34988 h 104986"/>
                    <a:gd name="connsiteX2" fmla="*/ 964599 w 964598"/>
                    <a:gd name="connsiteY2" fmla="*/ 93000 h 104986"/>
                    <a:gd name="connsiteX3" fmla="*/ 792483 w 964598"/>
                    <a:gd name="connsiteY3" fmla="*/ 25400 h 104986"/>
                    <a:gd name="connsiteX4" fmla="*/ 112166 w 964598"/>
                    <a:gd name="connsiteY4" fmla="*/ 29714 h 104986"/>
                    <a:gd name="connsiteX5" fmla="*/ 7170 w 964598"/>
                    <a:gd name="connsiteY5" fmla="*/ 104986 h 104986"/>
                    <a:gd name="connsiteX6" fmla="*/ 117920 w 964598"/>
                    <a:gd name="connsiteY6" fmla="*/ 39303 h 10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8" h="104986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8"/>
                      </a:cubicBezTo>
                      <a:cubicBezTo>
                        <a:pt x="889808" y="50810"/>
                        <a:pt x="945422" y="71426"/>
                        <a:pt x="964599" y="93000"/>
                      </a:cubicBezTo>
                      <a:cubicBezTo>
                        <a:pt x="955969" y="68069"/>
                        <a:pt x="897958" y="43618"/>
                        <a:pt x="792483" y="25400"/>
                      </a:cubicBezTo>
                      <a:cubicBezTo>
                        <a:pt x="587765" y="-10078"/>
                        <a:pt x="283324" y="-8161"/>
                        <a:pt x="112166" y="29714"/>
                      </a:cubicBezTo>
                      <a:cubicBezTo>
                        <a:pt x="17717" y="50810"/>
                        <a:pt x="-16322" y="78617"/>
                        <a:pt x="7170" y="104986"/>
                      </a:cubicBezTo>
                      <a:cubicBezTo>
                        <a:pt x="-1460" y="81493"/>
                        <a:pt x="34498" y="58001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0E1AB7C4-4BF7-48E3-8F8A-287640346820}"/>
                    </a:ext>
                  </a:extLst>
                </p:cNvPr>
                <p:cNvSpPr/>
                <p:nvPr/>
              </p:nvSpPr>
              <p:spPr>
                <a:xfrm>
                  <a:off x="14465474" y="11587803"/>
                  <a:ext cx="603127" cy="94543"/>
                </a:xfrm>
                <a:custGeom>
                  <a:avLst/>
                  <a:gdLst>
                    <a:gd name="connsiteX0" fmla="*/ 310193 w 603127"/>
                    <a:gd name="connsiteY0" fmla="*/ 4124 h 94543"/>
                    <a:gd name="connsiteX1" fmla="*/ 515391 w 603127"/>
                    <a:gd name="connsiteY1" fmla="*/ 17070 h 94543"/>
                    <a:gd name="connsiteX2" fmla="*/ 578198 w 603127"/>
                    <a:gd name="connsiteY2" fmla="*/ 9878 h 94543"/>
                    <a:gd name="connsiteX3" fmla="*/ 603128 w 603127"/>
                    <a:gd name="connsiteY3" fmla="*/ 18507 h 94543"/>
                    <a:gd name="connsiteX4" fmla="*/ 540322 w 603127"/>
                    <a:gd name="connsiteY4" fmla="*/ 25699 h 94543"/>
                    <a:gd name="connsiteX5" fmla="*/ 585868 w 603127"/>
                    <a:gd name="connsiteY5" fmla="*/ 47753 h 94543"/>
                    <a:gd name="connsiteX6" fmla="*/ 479434 w 603127"/>
                    <a:gd name="connsiteY6" fmla="*/ 58780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8 w 603127"/>
                    <a:gd name="connsiteY9" fmla="*/ 43439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70 w 603127"/>
                    <a:gd name="connsiteY12" fmla="*/ 89944 h 94543"/>
                    <a:gd name="connsiteX13" fmla="*/ 78628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1 w 603127"/>
                    <a:gd name="connsiteY19" fmla="*/ 41520 h 94543"/>
                    <a:gd name="connsiteX20" fmla="*/ 114585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5 h 94543"/>
                    <a:gd name="connsiteX24" fmla="*/ 310193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70"/>
                      </a:cubicBezTo>
                      <a:lnTo>
                        <a:pt x="578198" y="9878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3" y="40562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9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6" y="20426"/>
                        <a:pt x="389780" y="23782"/>
                      </a:cubicBezTo>
                      <a:cubicBezTo>
                        <a:pt x="310673" y="33850"/>
                        <a:pt x="444915" y="71725"/>
                        <a:pt x="296770" y="89944"/>
                      </a:cubicBezTo>
                      <a:cubicBezTo>
                        <a:pt x="218622" y="99532"/>
                        <a:pt x="135200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5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1" y="41520"/>
                      </a:lnTo>
                      <a:cubicBezTo>
                        <a:pt x="143351" y="41520"/>
                        <a:pt x="120817" y="44397"/>
                        <a:pt x="114585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4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5"/>
                      </a:cubicBezTo>
                      <a:cubicBezTo>
                        <a:pt x="294852" y="60219"/>
                        <a:pt x="155337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0FCE11A5-034A-420E-ADFF-FE577BA396FD}"/>
                    </a:ext>
                  </a:extLst>
                </p:cNvPr>
                <p:cNvSpPr/>
                <p:nvPr/>
              </p:nvSpPr>
              <p:spPr>
                <a:xfrm>
                  <a:off x="14465474" y="11577735"/>
                  <a:ext cx="603127" cy="94542"/>
                </a:xfrm>
                <a:custGeom>
                  <a:avLst/>
                  <a:gdLst>
                    <a:gd name="connsiteX0" fmla="*/ 310193 w 603127"/>
                    <a:gd name="connsiteY0" fmla="*/ 4125 h 94542"/>
                    <a:gd name="connsiteX1" fmla="*/ 515391 w 603127"/>
                    <a:gd name="connsiteY1" fmla="*/ 17069 h 94542"/>
                    <a:gd name="connsiteX2" fmla="*/ 578198 w 603127"/>
                    <a:gd name="connsiteY2" fmla="*/ 9878 h 94542"/>
                    <a:gd name="connsiteX3" fmla="*/ 603128 w 603127"/>
                    <a:gd name="connsiteY3" fmla="*/ 18508 h 94542"/>
                    <a:gd name="connsiteX4" fmla="*/ 540322 w 603127"/>
                    <a:gd name="connsiteY4" fmla="*/ 25699 h 94542"/>
                    <a:gd name="connsiteX5" fmla="*/ 585868 w 603127"/>
                    <a:gd name="connsiteY5" fmla="*/ 47753 h 94542"/>
                    <a:gd name="connsiteX6" fmla="*/ 479434 w 603127"/>
                    <a:gd name="connsiteY6" fmla="*/ 58780 h 94542"/>
                    <a:gd name="connsiteX7" fmla="*/ 451148 w 603127"/>
                    <a:gd name="connsiteY7" fmla="*/ 48712 h 94542"/>
                    <a:gd name="connsiteX8" fmla="*/ 487105 w 603127"/>
                    <a:gd name="connsiteY8" fmla="*/ 44397 h 94542"/>
                    <a:gd name="connsiteX9" fmla="*/ 493338 w 603127"/>
                    <a:gd name="connsiteY9" fmla="*/ 43438 h 94542"/>
                    <a:gd name="connsiteX10" fmla="*/ 472722 w 603127"/>
                    <a:gd name="connsiteY10" fmla="*/ 29535 h 94542"/>
                    <a:gd name="connsiteX11" fmla="*/ 389780 w 603127"/>
                    <a:gd name="connsiteY11" fmla="*/ 23781 h 94542"/>
                    <a:gd name="connsiteX12" fmla="*/ 296770 w 603127"/>
                    <a:gd name="connsiteY12" fmla="*/ 89943 h 94542"/>
                    <a:gd name="connsiteX13" fmla="*/ 78628 w 603127"/>
                    <a:gd name="connsiteY13" fmla="*/ 78916 h 94542"/>
                    <a:gd name="connsiteX14" fmla="*/ 25410 w 603127"/>
                    <a:gd name="connsiteY14" fmla="*/ 85149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6 h 94542"/>
                    <a:gd name="connsiteX17" fmla="*/ 5274 w 603127"/>
                    <a:gd name="connsiteY17" fmla="*/ 42958 h 94542"/>
                    <a:gd name="connsiteX18" fmla="*/ 116503 w 603127"/>
                    <a:gd name="connsiteY18" fmla="*/ 31932 h 94542"/>
                    <a:gd name="connsiteX19" fmla="*/ 143351 w 603127"/>
                    <a:gd name="connsiteY19" fmla="*/ 41521 h 94542"/>
                    <a:gd name="connsiteX20" fmla="*/ 114585 w 603127"/>
                    <a:gd name="connsiteY20" fmla="*/ 45355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6 w 603127"/>
                    <a:gd name="connsiteY23" fmla="*/ 72204 h 94542"/>
                    <a:gd name="connsiteX24" fmla="*/ 310193 w 603127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8" y="9878"/>
                      </a:lnTo>
                      <a:lnTo>
                        <a:pt x="603128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3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4" y="44397"/>
                        <a:pt x="490461" y="43918"/>
                        <a:pt x="493338" y="43438"/>
                      </a:cubicBezTo>
                      <a:cubicBezTo>
                        <a:pt x="496694" y="39124"/>
                        <a:pt x="491900" y="35288"/>
                        <a:pt x="472722" y="29535"/>
                      </a:cubicBezTo>
                      <a:cubicBezTo>
                        <a:pt x="451148" y="22822"/>
                        <a:pt x="418066" y="20425"/>
                        <a:pt x="389780" y="23781"/>
                      </a:cubicBezTo>
                      <a:cubicBezTo>
                        <a:pt x="310673" y="33850"/>
                        <a:pt x="444915" y="71724"/>
                        <a:pt x="296770" y="89943"/>
                      </a:cubicBezTo>
                      <a:cubicBezTo>
                        <a:pt x="218622" y="99532"/>
                        <a:pt x="135200" y="93299"/>
                        <a:pt x="78628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8"/>
                        <a:pt x="5274" y="42958"/>
                      </a:cubicBezTo>
                      <a:lnTo>
                        <a:pt x="116503" y="31932"/>
                      </a:lnTo>
                      <a:lnTo>
                        <a:pt x="143351" y="41521"/>
                      </a:lnTo>
                      <a:cubicBezTo>
                        <a:pt x="143351" y="41521"/>
                        <a:pt x="120817" y="44397"/>
                        <a:pt x="114585" y="45355"/>
                      </a:cubicBezTo>
                      <a:cubicBezTo>
                        <a:pt x="111708" y="45355"/>
                        <a:pt x="100681" y="47274"/>
                        <a:pt x="91092" y="49191"/>
                      </a:cubicBezTo>
                      <a:cubicBezTo>
                        <a:pt x="90614" y="50150"/>
                        <a:pt x="91092" y="56863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698"/>
                        <a:pt x="155337" y="23781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8" name="Graphic 6">
                <a:extLst>
                  <a:ext uri="{FF2B5EF4-FFF2-40B4-BE49-F238E27FC236}">
                    <a16:creationId xmlns:a16="http://schemas.microsoft.com/office/drawing/2014/main" id="{92B9E58F-7B13-40DA-9660-C6E9989F12F2}"/>
                  </a:ext>
                </a:extLst>
              </p:cNvPr>
              <p:cNvGrpSpPr/>
              <p:nvPr/>
            </p:nvGrpSpPr>
            <p:grpSpPr>
              <a:xfrm>
                <a:off x="13267848" y="12298308"/>
                <a:ext cx="1110377" cy="315292"/>
                <a:chOff x="13267848" y="12298308"/>
                <a:chExt cx="1110377" cy="315292"/>
              </a:xfrm>
              <a:solidFill>
                <a:srgbClr val="000000"/>
              </a:solidFill>
            </p:grpSpPr>
            <p:sp>
              <p:nvSpPr>
                <p:cNvPr id="445" name="Freeform: Shape 444">
                  <a:extLst>
                    <a:ext uri="{FF2B5EF4-FFF2-40B4-BE49-F238E27FC236}">
                      <a16:creationId xmlns:a16="http://schemas.microsoft.com/office/drawing/2014/main" id="{4BF848A7-E832-4E91-88A9-3C6ABBF3CC9D}"/>
                    </a:ext>
                  </a:extLst>
                </p:cNvPr>
                <p:cNvSpPr/>
                <p:nvPr/>
              </p:nvSpPr>
              <p:spPr>
                <a:xfrm>
                  <a:off x="13267848" y="12312516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5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4 h 301084"/>
                    <a:gd name="connsiteX13" fmla="*/ 1108452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5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3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80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1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4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3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40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4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2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5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2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8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5 w 1110369"/>
                    <a:gd name="connsiteY78" fmla="*/ 20136 h 301084"/>
                    <a:gd name="connsiteX79" fmla="*/ 832777 w 1110369"/>
                    <a:gd name="connsiteY79" fmla="*/ 18699 h 301084"/>
                    <a:gd name="connsiteX80" fmla="*/ 831339 w 1110369"/>
                    <a:gd name="connsiteY80" fmla="*/ 18699 h 301084"/>
                    <a:gd name="connsiteX81" fmla="*/ 813600 w 1110369"/>
                    <a:gd name="connsiteY81" fmla="*/ 16301 h 301084"/>
                    <a:gd name="connsiteX82" fmla="*/ 811203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8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8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20 w 1110369"/>
                    <a:gd name="connsiteY104" fmla="*/ 0 h 301084"/>
                    <a:gd name="connsiteX105" fmla="*/ 542720 w 1110369"/>
                    <a:gd name="connsiteY105" fmla="*/ 0 h 301084"/>
                    <a:gd name="connsiteX106" fmla="*/ 542720 w 1110369"/>
                    <a:gd name="connsiteY106" fmla="*/ 0 h 301084"/>
                    <a:gd name="connsiteX107" fmla="*/ 542720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5 w 1110369"/>
                    <a:gd name="connsiteY114" fmla="*/ 1918 h 301084"/>
                    <a:gd name="connsiteX115" fmla="*/ 432450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90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9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3 h 301084"/>
                    <a:gd name="connsiteX123" fmla="*/ 331769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7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4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2 h 301084"/>
                    <a:gd name="connsiteX132" fmla="*/ 257457 w 1110369"/>
                    <a:gd name="connsiteY132" fmla="*/ 16301 h 301084"/>
                    <a:gd name="connsiteX133" fmla="*/ 245950 w 1110369"/>
                    <a:gd name="connsiteY133" fmla="*/ 17739 h 301084"/>
                    <a:gd name="connsiteX134" fmla="*/ 238280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1 w 1110369"/>
                    <a:gd name="connsiteY154" fmla="*/ 49382 h 301084"/>
                    <a:gd name="connsiteX155" fmla="*/ 116983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1 w 1110369"/>
                    <a:gd name="connsiteY159" fmla="*/ 57053 h 301084"/>
                    <a:gd name="connsiteX160" fmla="*/ 96847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6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2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4 h 301084"/>
                    <a:gd name="connsiteX179" fmla="*/ 70478 w 1110369"/>
                    <a:gd name="connsiteY179" fmla="*/ 140474 h 301084"/>
                    <a:gd name="connsiteX180" fmla="*/ 63286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2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3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3 h 301084"/>
                    <a:gd name="connsiteX194" fmla="*/ 5754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7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60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7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5 h 301084"/>
                    <a:gd name="connsiteX206" fmla="*/ 12946 w 1110369"/>
                    <a:gd name="connsiteY206" fmla="*/ 209512 h 301084"/>
                    <a:gd name="connsiteX207" fmla="*/ 17740 w 1110369"/>
                    <a:gd name="connsiteY207" fmla="*/ 213348 h 301084"/>
                    <a:gd name="connsiteX208" fmla="*/ 20137 w 1110369"/>
                    <a:gd name="connsiteY208" fmla="*/ 215266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7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3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4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2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3 w 1110369"/>
                    <a:gd name="connsiteY243" fmla="*/ 284304 h 301084"/>
                    <a:gd name="connsiteX244" fmla="*/ 288620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2 w 1110369"/>
                    <a:gd name="connsiteY250" fmla="*/ 293413 h 301084"/>
                    <a:gd name="connsiteX251" fmla="*/ 386904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1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6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5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4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8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50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7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2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1 h 301084"/>
                    <a:gd name="connsiteX305" fmla="*/ 1038934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4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4 w 1110369"/>
                    <a:gd name="connsiteY313" fmla="*/ 235881 h 301084"/>
                    <a:gd name="connsiteX314" fmla="*/ 1074891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3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6" y="219581"/>
                        <a:pt x="1097425" y="218622"/>
                        <a:pt x="1098383" y="217664"/>
                      </a:cubicBezTo>
                      <a:cubicBezTo>
                        <a:pt x="1098863" y="217184"/>
                        <a:pt x="1099342" y="216704"/>
                        <a:pt x="1099822" y="216225"/>
                      </a:cubicBezTo>
                      <a:cubicBezTo>
                        <a:pt x="1100780" y="215266"/>
                        <a:pt x="1101260" y="214307"/>
                        <a:pt x="1101739" y="213828"/>
                      </a:cubicBezTo>
                      <a:cubicBezTo>
                        <a:pt x="1102219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7" y="210472"/>
                        <a:pt x="1104136" y="209992"/>
                      </a:cubicBezTo>
                      <a:cubicBezTo>
                        <a:pt x="1104616" y="209512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5" y="206636"/>
                        <a:pt x="1106055" y="205678"/>
                      </a:cubicBezTo>
                      <a:cubicBezTo>
                        <a:pt x="1106055" y="205198"/>
                        <a:pt x="1106533" y="204718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10" y="106914"/>
                        <a:pt x="1109410" y="107394"/>
                      </a:cubicBezTo>
                      <a:cubicBezTo>
                        <a:pt x="1108931" y="108352"/>
                        <a:pt x="1108931" y="109311"/>
                        <a:pt x="1108452" y="110270"/>
                      </a:cubicBezTo>
                      <a:cubicBezTo>
                        <a:pt x="1108452" y="110750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5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7" y="117461"/>
                        <a:pt x="1103178" y="117941"/>
                      </a:cubicBezTo>
                      <a:cubicBezTo>
                        <a:pt x="1102698" y="118420"/>
                        <a:pt x="1102219" y="118900"/>
                        <a:pt x="1101739" y="119380"/>
                      </a:cubicBezTo>
                      <a:cubicBezTo>
                        <a:pt x="1100780" y="120338"/>
                        <a:pt x="1099822" y="121297"/>
                        <a:pt x="1098863" y="122256"/>
                      </a:cubicBezTo>
                      <a:cubicBezTo>
                        <a:pt x="1098383" y="122736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3"/>
                        <a:pt x="1084959" y="132803"/>
                        <a:pt x="1084480" y="133283"/>
                      </a:cubicBezTo>
                      <a:cubicBezTo>
                        <a:pt x="1082562" y="134241"/>
                        <a:pt x="1081123" y="135200"/>
                        <a:pt x="1079206" y="136160"/>
                      </a:cubicBezTo>
                      <a:cubicBezTo>
                        <a:pt x="1078247" y="136639"/>
                        <a:pt x="1077767" y="137119"/>
                        <a:pt x="1076809" y="137597"/>
                      </a:cubicBezTo>
                      <a:cubicBezTo>
                        <a:pt x="1074891" y="138557"/>
                        <a:pt x="1073453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8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1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5" y="150543"/>
                        <a:pt x="1044687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4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3" y="95408"/>
                      </a:cubicBezTo>
                      <a:cubicBezTo>
                        <a:pt x="1039893" y="94928"/>
                        <a:pt x="1039413" y="94448"/>
                        <a:pt x="1039413" y="93969"/>
                      </a:cubicBezTo>
                      <a:cubicBezTo>
                        <a:pt x="1038934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5" y="89654"/>
                        <a:pt x="1037015" y="89175"/>
                      </a:cubicBezTo>
                      <a:cubicBezTo>
                        <a:pt x="1036537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40" y="84860"/>
                        <a:pt x="1034140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5" y="79107"/>
                        <a:pt x="1028865" y="78628"/>
                        <a:pt x="1028385" y="78148"/>
                      </a:cubicBezTo>
                      <a:cubicBezTo>
                        <a:pt x="1026948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4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2" y="69039"/>
                      </a:cubicBezTo>
                      <a:cubicBezTo>
                        <a:pt x="1014962" y="69039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5" y="67601"/>
                      </a:cubicBezTo>
                      <a:cubicBezTo>
                        <a:pt x="1010168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2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6"/>
                        <a:pt x="983319" y="54176"/>
                        <a:pt x="981402" y="53218"/>
                      </a:cubicBezTo>
                      <a:cubicBezTo>
                        <a:pt x="979483" y="52259"/>
                        <a:pt x="977086" y="51779"/>
                        <a:pt x="975169" y="50820"/>
                      </a:cubicBezTo>
                      <a:cubicBezTo>
                        <a:pt x="972772" y="49862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5"/>
                        <a:pt x="963183" y="46985"/>
                      </a:cubicBezTo>
                      <a:cubicBezTo>
                        <a:pt x="962224" y="46505"/>
                        <a:pt x="961265" y="46505"/>
                        <a:pt x="960306" y="46026"/>
                      </a:cubicBezTo>
                      <a:cubicBezTo>
                        <a:pt x="958389" y="45546"/>
                        <a:pt x="956470" y="45067"/>
                        <a:pt x="954553" y="44108"/>
                      </a:cubicBezTo>
                      <a:cubicBezTo>
                        <a:pt x="951676" y="43149"/>
                        <a:pt x="948800" y="42670"/>
                        <a:pt x="945923" y="41711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1" y="37876"/>
                        <a:pt x="929143" y="37396"/>
                      </a:cubicBezTo>
                      <a:cubicBezTo>
                        <a:pt x="927226" y="36916"/>
                        <a:pt x="925307" y="36437"/>
                        <a:pt x="922910" y="35958"/>
                      </a:cubicBezTo>
                      <a:cubicBezTo>
                        <a:pt x="919075" y="34999"/>
                        <a:pt x="915240" y="34040"/>
                        <a:pt x="911404" y="33082"/>
                      </a:cubicBezTo>
                      <a:cubicBezTo>
                        <a:pt x="909487" y="32602"/>
                        <a:pt x="907568" y="32122"/>
                        <a:pt x="905651" y="31643"/>
                      </a:cubicBezTo>
                      <a:cubicBezTo>
                        <a:pt x="905171" y="31643"/>
                        <a:pt x="904692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1" y="26369"/>
                        <a:pt x="875447" y="25410"/>
                        <a:pt x="870172" y="24452"/>
                      </a:cubicBezTo>
                      <a:cubicBezTo>
                        <a:pt x="868735" y="24452"/>
                        <a:pt x="867775" y="23972"/>
                        <a:pt x="866338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60" y="20616"/>
                        <a:pt x="845242" y="20616"/>
                        <a:pt x="843325" y="20136"/>
                      </a:cubicBezTo>
                      <a:cubicBezTo>
                        <a:pt x="839969" y="19657"/>
                        <a:pt x="836612" y="19177"/>
                        <a:pt x="832777" y="18699"/>
                      </a:cubicBezTo>
                      <a:cubicBezTo>
                        <a:pt x="832297" y="18699"/>
                        <a:pt x="831818" y="18699"/>
                        <a:pt x="831339" y="18699"/>
                      </a:cubicBezTo>
                      <a:cubicBezTo>
                        <a:pt x="825586" y="17739"/>
                        <a:pt x="819353" y="16780"/>
                        <a:pt x="813600" y="16301"/>
                      </a:cubicBezTo>
                      <a:cubicBezTo>
                        <a:pt x="812640" y="16301"/>
                        <a:pt x="812161" y="16301"/>
                        <a:pt x="811203" y="15822"/>
                      </a:cubicBezTo>
                      <a:cubicBezTo>
                        <a:pt x="804490" y="14863"/>
                        <a:pt x="797778" y="13904"/>
                        <a:pt x="790587" y="13424"/>
                      </a:cubicBezTo>
                      <a:cubicBezTo>
                        <a:pt x="790107" y="13424"/>
                        <a:pt x="790107" y="13424"/>
                        <a:pt x="789628" y="13424"/>
                      </a:cubicBezTo>
                      <a:cubicBezTo>
                        <a:pt x="788190" y="13424"/>
                        <a:pt x="787231" y="12944"/>
                        <a:pt x="785793" y="12944"/>
                      </a:cubicBezTo>
                      <a:cubicBezTo>
                        <a:pt x="779560" y="12466"/>
                        <a:pt x="773807" y="11507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9" y="9589"/>
                        <a:pt x="748876" y="9110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4"/>
                        <a:pt x="700453" y="5274"/>
                      </a:cubicBezTo>
                      <a:cubicBezTo>
                        <a:pt x="689906" y="4316"/>
                        <a:pt x="679359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3" y="3356"/>
                        <a:pt x="666413" y="3356"/>
                        <a:pt x="665454" y="3356"/>
                      </a:cubicBezTo>
                      <a:cubicBezTo>
                        <a:pt x="657784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8"/>
                      </a:cubicBezTo>
                      <a:cubicBezTo>
                        <a:pt x="627579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2" y="480"/>
                        <a:pt x="487585" y="480"/>
                        <a:pt x="485667" y="480"/>
                      </a:cubicBezTo>
                      <a:cubicBezTo>
                        <a:pt x="478475" y="480"/>
                        <a:pt x="471764" y="959"/>
                        <a:pt x="464572" y="959"/>
                      </a:cubicBezTo>
                      <a:cubicBezTo>
                        <a:pt x="461216" y="959"/>
                        <a:pt x="458339" y="959"/>
                        <a:pt x="454983" y="1439"/>
                      </a:cubicBezTo>
                      <a:cubicBezTo>
                        <a:pt x="449230" y="1439"/>
                        <a:pt x="442997" y="1918"/>
                        <a:pt x="437245" y="1918"/>
                      </a:cubicBezTo>
                      <a:cubicBezTo>
                        <a:pt x="435806" y="1918"/>
                        <a:pt x="433888" y="1918"/>
                        <a:pt x="432450" y="1918"/>
                      </a:cubicBezTo>
                      <a:cubicBezTo>
                        <a:pt x="431012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8" y="2877"/>
                        <a:pt x="398890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9" y="5274"/>
                      </a:cubicBezTo>
                      <a:cubicBezTo>
                        <a:pt x="364370" y="5274"/>
                        <a:pt x="362932" y="5274"/>
                        <a:pt x="361972" y="5274"/>
                      </a:cubicBezTo>
                      <a:cubicBezTo>
                        <a:pt x="360055" y="5274"/>
                        <a:pt x="358138" y="5753"/>
                        <a:pt x="356220" y="5753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5" y="7192"/>
                        <a:pt x="331769" y="7671"/>
                      </a:cubicBezTo>
                      <a:cubicBezTo>
                        <a:pt x="326975" y="8150"/>
                        <a:pt x="322180" y="8630"/>
                        <a:pt x="317865" y="9110"/>
                      </a:cubicBezTo>
                      <a:cubicBezTo>
                        <a:pt x="315948" y="9110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9"/>
                        <a:pt x="307797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4"/>
                        <a:pt x="279990" y="13424"/>
                        <a:pt x="276634" y="13904"/>
                      </a:cubicBezTo>
                      <a:cubicBezTo>
                        <a:pt x="274237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6" y="15342"/>
                        <a:pt x="265607" y="15342"/>
                      </a:cubicBezTo>
                      <a:cubicBezTo>
                        <a:pt x="262730" y="15822"/>
                        <a:pt x="260333" y="16301"/>
                        <a:pt x="257457" y="16301"/>
                      </a:cubicBezTo>
                      <a:cubicBezTo>
                        <a:pt x="253621" y="16780"/>
                        <a:pt x="249785" y="17260"/>
                        <a:pt x="245950" y="17739"/>
                      </a:cubicBezTo>
                      <a:cubicBezTo>
                        <a:pt x="243074" y="18219"/>
                        <a:pt x="240677" y="18699"/>
                        <a:pt x="238280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6"/>
                        <a:pt x="222458" y="21575"/>
                        <a:pt x="220540" y="22054"/>
                      </a:cubicBezTo>
                      <a:cubicBezTo>
                        <a:pt x="216705" y="22533"/>
                        <a:pt x="212869" y="23493"/>
                        <a:pt x="209034" y="24452"/>
                      </a:cubicBezTo>
                      <a:cubicBezTo>
                        <a:pt x="207116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2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6" y="34519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6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90" y="40273"/>
                        <a:pt x="144310" y="40273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5"/>
                        <a:pt x="123215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1" y="49382"/>
                      </a:cubicBezTo>
                      <a:cubicBezTo>
                        <a:pt x="117941" y="49382"/>
                        <a:pt x="117461" y="49862"/>
                        <a:pt x="116983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6"/>
                        <a:pt x="108352" y="53696"/>
                      </a:cubicBezTo>
                      <a:cubicBezTo>
                        <a:pt x="106914" y="54656"/>
                        <a:pt x="104997" y="55135"/>
                        <a:pt x="103558" y="56094"/>
                      </a:cubicBezTo>
                      <a:cubicBezTo>
                        <a:pt x="102600" y="56573"/>
                        <a:pt x="102120" y="57053"/>
                        <a:pt x="101641" y="57053"/>
                      </a:cubicBezTo>
                      <a:cubicBezTo>
                        <a:pt x="100202" y="58012"/>
                        <a:pt x="98284" y="58971"/>
                        <a:pt x="96847" y="59929"/>
                      </a:cubicBezTo>
                      <a:cubicBezTo>
                        <a:pt x="96367" y="59929"/>
                        <a:pt x="95887" y="60409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8"/>
                        <a:pt x="91572" y="63285"/>
                        <a:pt x="90134" y="64245"/>
                      </a:cubicBezTo>
                      <a:cubicBezTo>
                        <a:pt x="89655" y="64724"/>
                        <a:pt x="89655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1" y="68559"/>
                        <a:pt x="84381" y="69039"/>
                        <a:pt x="83901" y="69518"/>
                      </a:cubicBezTo>
                      <a:cubicBezTo>
                        <a:pt x="82942" y="70477"/>
                        <a:pt x="82464" y="70956"/>
                        <a:pt x="81504" y="71915"/>
                      </a:cubicBezTo>
                      <a:cubicBezTo>
                        <a:pt x="81025" y="72395"/>
                        <a:pt x="80545" y="72874"/>
                        <a:pt x="80066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9" y="76231"/>
                        <a:pt x="77669" y="76709"/>
                        <a:pt x="77189" y="77189"/>
                      </a:cubicBezTo>
                      <a:cubicBezTo>
                        <a:pt x="76709" y="78148"/>
                        <a:pt x="76231" y="78628"/>
                        <a:pt x="75751" y="79586"/>
                      </a:cubicBezTo>
                      <a:cubicBezTo>
                        <a:pt x="75272" y="80065"/>
                        <a:pt x="75272" y="80545"/>
                        <a:pt x="75272" y="81025"/>
                      </a:cubicBezTo>
                      <a:cubicBezTo>
                        <a:pt x="74792" y="81984"/>
                        <a:pt x="74792" y="82462"/>
                        <a:pt x="74312" y="83422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6" y="140954"/>
                      </a:lnTo>
                      <a:cubicBezTo>
                        <a:pt x="70956" y="140954"/>
                        <a:pt x="70956" y="140954"/>
                        <a:pt x="70478" y="140474"/>
                      </a:cubicBezTo>
                      <a:cubicBezTo>
                        <a:pt x="68081" y="139516"/>
                        <a:pt x="65683" y="138557"/>
                        <a:pt x="63286" y="137597"/>
                      </a:cubicBezTo>
                      <a:cubicBezTo>
                        <a:pt x="59450" y="136160"/>
                        <a:pt x="56095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6"/>
                        <a:pt x="45067" y="129447"/>
                        <a:pt x="41712" y="128009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7" y="125611"/>
                        <a:pt x="33560" y="123694"/>
                        <a:pt x="31163" y="122256"/>
                      </a:cubicBezTo>
                      <a:cubicBezTo>
                        <a:pt x="30205" y="121777"/>
                        <a:pt x="29726" y="121297"/>
                        <a:pt x="29246" y="120817"/>
                      </a:cubicBezTo>
                      <a:cubicBezTo>
                        <a:pt x="27329" y="119380"/>
                        <a:pt x="25410" y="118420"/>
                        <a:pt x="23493" y="116983"/>
                      </a:cubicBezTo>
                      <a:cubicBezTo>
                        <a:pt x="22534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50"/>
                        <a:pt x="15343" y="110270"/>
                        <a:pt x="14863" y="109791"/>
                      </a:cubicBezTo>
                      <a:cubicBezTo>
                        <a:pt x="12946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4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1"/>
                        <a:pt x="3836" y="92531"/>
                        <a:pt x="3836" y="92051"/>
                      </a:cubicBezTo>
                      <a:cubicBezTo>
                        <a:pt x="3357" y="90134"/>
                        <a:pt x="3357" y="88695"/>
                        <a:pt x="3357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60" y="191295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1" y="204718"/>
                        <a:pt x="9589" y="206157"/>
                        <a:pt x="11507" y="208075"/>
                      </a:cubicBezTo>
                      <a:cubicBezTo>
                        <a:pt x="11986" y="208554"/>
                        <a:pt x="12466" y="209034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8"/>
                        <a:pt x="19177" y="214307"/>
                        <a:pt x="20137" y="215266"/>
                      </a:cubicBezTo>
                      <a:cubicBezTo>
                        <a:pt x="22054" y="216704"/>
                        <a:pt x="23972" y="217664"/>
                        <a:pt x="25890" y="219101"/>
                      </a:cubicBezTo>
                      <a:cubicBezTo>
                        <a:pt x="26849" y="219581"/>
                        <a:pt x="27329" y="220061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8"/>
                        <a:pt x="34040" y="223895"/>
                        <a:pt x="36917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7" y="229649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2"/>
                        <a:pt x="58971" y="235402"/>
                        <a:pt x="59929" y="235881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5"/>
                      </a:cubicBezTo>
                      <a:cubicBezTo>
                        <a:pt x="76709" y="242594"/>
                        <a:pt x="79586" y="243553"/>
                        <a:pt x="82464" y="244511"/>
                      </a:cubicBezTo>
                      <a:cubicBezTo>
                        <a:pt x="84381" y="244991"/>
                        <a:pt x="85819" y="245470"/>
                        <a:pt x="87737" y="246430"/>
                      </a:cubicBezTo>
                      <a:cubicBezTo>
                        <a:pt x="88695" y="246908"/>
                        <a:pt x="89655" y="246908"/>
                        <a:pt x="90614" y="247388"/>
                      </a:cubicBezTo>
                      <a:cubicBezTo>
                        <a:pt x="93011" y="247867"/>
                        <a:pt x="94928" y="248827"/>
                        <a:pt x="97325" y="249306"/>
                      </a:cubicBezTo>
                      <a:cubicBezTo>
                        <a:pt x="100681" y="250264"/>
                        <a:pt x="104038" y="251224"/>
                        <a:pt x="107394" y="252183"/>
                      </a:cubicBezTo>
                      <a:cubicBezTo>
                        <a:pt x="109791" y="252661"/>
                        <a:pt x="112188" y="253621"/>
                        <a:pt x="115064" y="254100"/>
                      </a:cubicBezTo>
                      <a:cubicBezTo>
                        <a:pt x="116503" y="254580"/>
                        <a:pt x="118421" y="255059"/>
                        <a:pt x="119858" y="255538"/>
                      </a:cubicBezTo>
                      <a:cubicBezTo>
                        <a:pt x="121777" y="256018"/>
                        <a:pt x="124174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8" y="259853"/>
                        <a:pt x="141913" y="260813"/>
                        <a:pt x="146707" y="261771"/>
                      </a:cubicBezTo>
                      <a:cubicBezTo>
                        <a:pt x="149104" y="262250"/>
                        <a:pt x="151022" y="262730"/>
                        <a:pt x="152940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2" y="271360"/>
                      </a:cubicBezTo>
                      <a:cubicBezTo>
                        <a:pt x="195130" y="271839"/>
                        <a:pt x="196568" y="271839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4"/>
                        <a:pt x="223897" y="276154"/>
                        <a:pt x="225814" y="276633"/>
                      </a:cubicBezTo>
                      <a:cubicBezTo>
                        <a:pt x="229170" y="277113"/>
                        <a:pt x="233005" y="277593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0"/>
                        <a:pt x="248827" y="279990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7"/>
                        <a:pt x="272799" y="282866"/>
                        <a:pt x="277593" y="283346"/>
                      </a:cubicBezTo>
                      <a:cubicBezTo>
                        <a:pt x="280469" y="283825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4"/>
                      </a:cubicBezTo>
                      <a:cubicBezTo>
                        <a:pt x="296290" y="285743"/>
                        <a:pt x="303962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9"/>
                        <a:pt x="342795" y="290537"/>
                      </a:cubicBezTo>
                      <a:cubicBezTo>
                        <a:pt x="343275" y="290537"/>
                        <a:pt x="343755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6"/>
                        <a:pt x="369164" y="292934"/>
                        <a:pt x="379712" y="293413"/>
                      </a:cubicBezTo>
                      <a:cubicBezTo>
                        <a:pt x="382110" y="293413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70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2" y="297729"/>
                        <a:pt x="459778" y="298208"/>
                        <a:pt x="463133" y="298208"/>
                      </a:cubicBezTo>
                      <a:cubicBezTo>
                        <a:pt x="470805" y="298687"/>
                        <a:pt x="478955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6"/>
                        <a:pt x="658743" y="300126"/>
                      </a:cubicBezTo>
                      <a:cubicBezTo>
                        <a:pt x="661619" y="300126"/>
                        <a:pt x="664976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8"/>
                        <a:pt x="722508" y="297729"/>
                        <a:pt x="734014" y="296770"/>
                      </a:cubicBezTo>
                      <a:cubicBezTo>
                        <a:pt x="735452" y="296770"/>
                        <a:pt x="737369" y="296770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3"/>
                      </a:cubicBezTo>
                      <a:cubicBezTo>
                        <a:pt x="772368" y="294373"/>
                        <a:pt x="773807" y="294373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6"/>
                      </a:cubicBezTo>
                      <a:cubicBezTo>
                        <a:pt x="802573" y="291976"/>
                        <a:pt x="804011" y="291976"/>
                        <a:pt x="805449" y="291496"/>
                      </a:cubicBezTo>
                      <a:cubicBezTo>
                        <a:pt x="814559" y="290537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2"/>
                        <a:pt x="855311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4" y="284784"/>
                        <a:pt x="874008" y="284304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6"/>
                      </a:cubicBezTo>
                      <a:cubicBezTo>
                        <a:pt x="884077" y="282866"/>
                        <a:pt x="886952" y="282387"/>
                        <a:pt x="889830" y="281907"/>
                      </a:cubicBezTo>
                      <a:cubicBezTo>
                        <a:pt x="893185" y="281427"/>
                        <a:pt x="896541" y="280949"/>
                        <a:pt x="899898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3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3"/>
                      </a:cubicBezTo>
                      <a:cubicBezTo>
                        <a:pt x="926267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50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1"/>
                        <a:pt x="957430" y="269921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004"/>
                        <a:pt x="972292" y="267044"/>
                        <a:pt x="977566" y="265607"/>
                      </a:cubicBezTo>
                      <a:cubicBezTo>
                        <a:pt x="983319" y="264168"/>
                        <a:pt x="988593" y="263210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5" y="261291"/>
                        <a:pt x="996743" y="261291"/>
                        <a:pt x="998182" y="260813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7"/>
                        <a:pt x="1014482" y="256497"/>
                      </a:cubicBezTo>
                      <a:cubicBezTo>
                        <a:pt x="1017359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8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4" y="249306"/>
                      </a:cubicBezTo>
                      <a:cubicBezTo>
                        <a:pt x="1040371" y="248827"/>
                        <a:pt x="1041810" y="248347"/>
                        <a:pt x="1043248" y="247867"/>
                      </a:cubicBezTo>
                      <a:cubicBezTo>
                        <a:pt x="1047084" y="246430"/>
                        <a:pt x="1050440" y="244991"/>
                        <a:pt x="1053796" y="244032"/>
                      </a:cubicBezTo>
                      <a:cubicBezTo>
                        <a:pt x="1054276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4" y="243553"/>
                        <a:pt x="1055714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3" y="239717"/>
                        <a:pt x="1066261" y="239238"/>
                        <a:pt x="1067220" y="238758"/>
                      </a:cubicBezTo>
                      <a:cubicBezTo>
                        <a:pt x="1069137" y="237800"/>
                        <a:pt x="1071056" y="236841"/>
                        <a:pt x="1072494" y="235881"/>
                      </a:cubicBezTo>
                      <a:cubicBezTo>
                        <a:pt x="1073453" y="235402"/>
                        <a:pt x="1073932" y="234923"/>
                        <a:pt x="1074891" y="234444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3" y="230608"/>
                        <a:pt x="1082083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2"/>
                        <a:pt x="1088795" y="226292"/>
                        <a:pt x="1088795" y="225814"/>
                      </a:cubicBezTo>
                      <a:cubicBezTo>
                        <a:pt x="1090233" y="224855"/>
                        <a:pt x="1091672" y="223417"/>
                        <a:pt x="1093109" y="222458"/>
                      </a:cubicBezTo>
                      <a:cubicBezTo>
                        <a:pt x="1094548" y="221498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6" name="Freeform: Shape 445">
                  <a:extLst>
                    <a:ext uri="{FF2B5EF4-FFF2-40B4-BE49-F238E27FC236}">
                      <a16:creationId xmlns:a16="http://schemas.microsoft.com/office/drawing/2014/main" id="{E2DA9213-B330-4DC1-9E93-4169E860C5B9}"/>
                    </a:ext>
                  </a:extLst>
                </p:cNvPr>
                <p:cNvSpPr/>
                <p:nvPr/>
              </p:nvSpPr>
              <p:spPr>
                <a:xfrm>
                  <a:off x="13350791" y="12441485"/>
                  <a:ext cx="509638" cy="171636"/>
                </a:xfrm>
                <a:custGeom>
                  <a:avLst/>
                  <a:gdLst>
                    <a:gd name="connsiteX0" fmla="*/ 474161 w 509638"/>
                    <a:gd name="connsiteY0" fmla="*/ 65682 h 171636"/>
                    <a:gd name="connsiteX1" fmla="*/ 0 w 509638"/>
                    <a:gd name="connsiteY1" fmla="*/ 0 h 171636"/>
                    <a:gd name="connsiteX2" fmla="*/ 0 w 509638"/>
                    <a:gd name="connsiteY2" fmla="*/ 114584 h 171636"/>
                    <a:gd name="connsiteX3" fmla="*/ 959 w 509638"/>
                    <a:gd name="connsiteY3" fmla="*/ 115064 h 171636"/>
                    <a:gd name="connsiteX4" fmla="*/ 6233 w 509638"/>
                    <a:gd name="connsiteY4" fmla="*/ 116981 h 171636"/>
                    <a:gd name="connsiteX5" fmla="*/ 9110 w 509638"/>
                    <a:gd name="connsiteY5" fmla="*/ 117940 h 171636"/>
                    <a:gd name="connsiteX6" fmla="*/ 15822 w 509638"/>
                    <a:gd name="connsiteY6" fmla="*/ 119858 h 171636"/>
                    <a:gd name="connsiteX7" fmla="*/ 25890 w 509638"/>
                    <a:gd name="connsiteY7" fmla="*/ 122734 h 171636"/>
                    <a:gd name="connsiteX8" fmla="*/ 33560 w 509638"/>
                    <a:gd name="connsiteY8" fmla="*/ 124653 h 171636"/>
                    <a:gd name="connsiteX9" fmla="*/ 38355 w 509638"/>
                    <a:gd name="connsiteY9" fmla="*/ 126090 h 171636"/>
                    <a:gd name="connsiteX10" fmla="*/ 44588 w 509638"/>
                    <a:gd name="connsiteY10" fmla="*/ 127529 h 171636"/>
                    <a:gd name="connsiteX11" fmla="*/ 51779 w 509638"/>
                    <a:gd name="connsiteY11" fmla="*/ 129447 h 171636"/>
                    <a:gd name="connsiteX12" fmla="*/ 65203 w 509638"/>
                    <a:gd name="connsiteY12" fmla="*/ 132323 h 171636"/>
                    <a:gd name="connsiteX13" fmla="*/ 71436 w 509638"/>
                    <a:gd name="connsiteY13" fmla="*/ 133762 h 171636"/>
                    <a:gd name="connsiteX14" fmla="*/ 73354 w 509638"/>
                    <a:gd name="connsiteY14" fmla="*/ 134241 h 171636"/>
                    <a:gd name="connsiteX15" fmla="*/ 92531 w 509638"/>
                    <a:gd name="connsiteY15" fmla="*/ 138076 h 171636"/>
                    <a:gd name="connsiteX16" fmla="*/ 93969 w 509638"/>
                    <a:gd name="connsiteY16" fmla="*/ 138556 h 171636"/>
                    <a:gd name="connsiteX17" fmla="*/ 112188 w 509638"/>
                    <a:gd name="connsiteY17" fmla="*/ 141912 h 171636"/>
                    <a:gd name="connsiteX18" fmla="*/ 116503 w 509638"/>
                    <a:gd name="connsiteY18" fmla="*/ 142870 h 171636"/>
                    <a:gd name="connsiteX19" fmla="*/ 137597 w 509638"/>
                    <a:gd name="connsiteY19" fmla="*/ 146227 h 171636"/>
                    <a:gd name="connsiteX20" fmla="*/ 144310 w 509638"/>
                    <a:gd name="connsiteY20" fmla="*/ 147186 h 171636"/>
                    <a:gd name="connsiteX21" fmla="*/ 155337 w 509638"/>
                    <a:gd name="connsiteY21" fmla="*/ 148624 h 171636"/>
                    <a:gd name="connsiteX22" fmla="*/ 158693 w 509638"/>
                    <a:gd name="connsiteY22" fmla="*/ 149103 h 171636"/>
                    <a:gd name="connsiteX23" fmla="*/ 171638 w 509638"/>
                    <a:gd name="connsiteY23" fmla="*/ 151022 h 171636"/>
                    <a:gd name="connsiteX24" fmla="*/ 182665 w 509638"/>
                    <a:gd name="connsiteY24" fmla="*/ 152459 h 171636"/>
                    <a:gd name="connsiteX25" fmla="*/ 196089 w 509638"/>
                    <a:gd name="connsiteY25" fmla="*/ 153898 h 171636"/>
                    <a:gd name="connsiteX26" fmla="*/ 204718 w 509638"/>
                    <a:gd name="connsiteY26" fmla="*/ 154856 h 171636"/>
                    <a:gd name="connsiteX27" fmla="*/ 207115 w 509638"/>
                    <a:gd name="connsiteY27" fmla="*/ 155336 h 171636"/>
                    <a:gd name="connsiteX28" fmla="*/ 230608 w 509638"/>
                    <a:gd name="connsiteY28" fmla="*/ 157733 h 171636"/>
                    <a:gd name="connsiteX29" fmla="*/ 233964 w 509638"/>
                    <a:gd name="connsiteY29" fmla="*/ 158213 h 171636"/>
                    <a:gd name="connsiteX30" fmla="*/ 261291 w 509638"/>
                    <a:gd name="connsiteY30" fmla="*/ 161089 h 171636"/>
                    <a:gd name="connsiteX31" fmla="*/ 262730 w 509638"/>
                    <a:gd name="connsiteY31" fmla="*/ 161089 h 171636"/>
                    <a:gd name="connsiteX32" fmla="*/ 266566 w 509638"/>
                    <a:gd name="connsiteY32" fmla="*/ 161569 h 171636"/>
                    <a:gd name="connsiteX33" fmla="*/ 298208 w 509638"/>
                    <a:gd name="connsiteY33" fmla="*/ 163966 h 171636"/>
                    <a:gd name="connsiteX34" fmla="*/ 305399 w 509638"/>
                    <a:gd name="connsiteY34" fmla="*/ 164445 h 171636"/>
                    <a:gd name="connsiteX35" fmla="*/ 340878 w 509638"/>
                    <a:gd name="connsiteY35" fmla="*/ 166842 h 171636"/>
                    <a:gd name="connsiteX36" fmla="*/ 343275 w 509638"/>
                    <a:gd name="connsiteY36" fmla="*/ 166842 h 171636"/>
                    <a:gd name="connsiteX37" fmla="*/ 349508 w 509638"/>
                    <a:gd name="connsiteY37" fmla="*/ 167322 h 171636"/>
                    <a:gd name="connsiteX38" fmla="*/ 371561 w 509638"/>
                    <a:gd name="connsiteY38" fmla="*/ 168281 h 171636"/>
                    <a:gd name="connsiteX39" fmla="*/ 381630 w 509638"/>
                    <a:gd name="connsiteY39" fmla="*/ 168760 h 171636"/>
                    <a:gd name="connsiteX40" fmla="*/ 405122 w 509638"/>
                    <a:gd name="connsiteY40" fmla="*/ 169719 h 171636"/>
                    <a:gd name="connsiteX41" fmla="*/ 412313 w 509638"/>
                    <a:gd name="connsiteY41" fmla="*/ 170199 h 171636"/>
                    <a:gd name="connsiteX42" fmla="*/ 442997 w 509638"/>
                    <a:gd name="connsiteY42" fmla="*/ 171158 h 171636"/>
                    <a:gd name="connsiteX43" fmla="*/ 450189 w 509638"/>
                    <a:gd name="connsiteY43" fmla="*/ 171158 h 171636"/>
                    <a:gd name="connsiteX44" fmla="*/ 474161 w 509638"/>
                    <a:gd name="connsiteY44" fmla="*/ 171636 h 171636"/>
                    <a:gd name="connsiteX45" fmla="*/ 484228 w 509638"/>
                    <a:gd name="connsiteY45" fmla="*/ 171636 h 171636"/>
                    <a:gd name="connsiteX46" fmla="*/ 506283 w 509638"/>
                    <a:gd name="connsiteY46" fmla="*/ 171636 h 171636"/>
                    <a:gd name="connsiteX47" fmla="*/ 509638 w 509638"/>
                    <a:gd name="connsiteY47" fmla="*/ 171636 h 171636"/>
                    <a:gd name="connsiteX48" fmla="*/ 509638 w 509638"/>
                    <a:gd name="connsiteY48" fmla="*/ 65202 h 171636"/>
                    <a:gd name="connsiteX49" fmla="*/ 474161 w 509638"/>
                    <a:gd name="connsiteY49" fmla="*/ 65682 h 171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6">
                      <a:moveTo>
                        <a:pt x="474161" y="65682"/>
                      </a:moveTo>
                      <a:cubicBezTo>
                        <a:pt x="295332" y="65682"/>
                        <a:pt x="130886" y="41231"/>
                        <a:pt x="0" y="0"/>
                      </a:cubicBezTo>
                      <a:lnTo>
                        <a:pt x="0" y="114584"/>
                      </a:lnTo>
                      <a:cubicBezTo>
                        <a:pt x="480" y="114584"/>
                        <a:pt x="959" y="115064"/>
                        <a:pt x="959" y="115064"/>
                      </a:cubicBezTo>
                      <a:cubicBezTo>
                        <a:pt x="2877" y="115543"/>
                        <a:pt x="4316" y="116023"/>
                        <a:pt x="6233" y="116981"/>
                      </a:cubicBezTo>
                      <a:cubicBezTo>
                        <a:pt x="7192" y="117461"/>
                        <a:pt x="8150" y="117461"/>
                        <a:pt x="9110" y="117940"/>
                      </a:cubicBezTo>
                      <a:cubicBezTo>
                        <a:pt x="11507" y="118420"/>
                        <a:pt x="13424" y="119379"/>
                        <a:pt x="15822" y="119858"/>
                      </a:cubicBezTo>
                      <a:cubicBezTo>
                        <a:pt x="19177" y="120817"/>
                        <a:pt x="22533" y="121776"/>
                        <a:pt x="25890" y="122734"/>
                      </a:cubicBezTo>
                      <a:cubicBezTo>
                        <a:pt x="28287" y="123214"/>
                        <a:pt x="30684" y="124173"/>
                        <a:pt x="33560" y="124653"/>
                      </a:cubicBezTo>
                      <a:cubicBezTo>
                        <a:pt x="34999" y="125132"/>
                        <a:pt x="36916" y="125611"/>
                        <a:pt x="38355" y="126090"/>
                      </a:cubicBezTo>
                      <a:cubicBezTo>
                        <a:pt x="40273" y="126570"/>
                        <a:pt x="42670" y="127050"/>
                        <a:pt x="44588" y="127529"/>
                      </a:cubicBezTo>
                      <a:cubicBezTo>
                        <a:pt x="46985" y="128009"/>
                        <a:pt x="49382" y="128487"/>
                        <a:pt x="51779" y="129447"/>
                      </a:cubicBezTo>
                      <a:cubicBezTo>
                        <a:pt x="56094" y="130406"/>
                        <a:pt x="60409" y="131364"/>
                        <a:pt x="65203" y="132323"/>
                      </a:cubicBezTo>
                      <a:cubicBezTo>
                        <a:pt x="67601" y="132803"/>
                        <a:pt x="69518" y="133282"/>
                        <a:pt x="71436" y="133762"/>
                      </a:cubicBezTo>
                      <a:cubicBezTo>
                        <a:pt x="71915" y="133762"/>
                        <a:pt x="72395" y="134241"/>
                        <a:pt x="73354" y="134241"/>
                      </a:cubicBezTo>
                      <a:cubicBezTo>
                        <a:pt x="79586" y="135679"/>
                        <a:pt x="85819" y="136639"/>
                        <a:pt x="92531" y="138076"/>
                      </a:cubicBezTo>
                      <a:cubicBezTo>
                        <a:pt x="93011" y="138076"/>
                        <a:pt x="93490" y="138076"/>
                        <a:pt x="93969" y="138556"/>
                      </a:cubicBezTo>
                      <a:cubicBezTo>
                        <a:pt x="99722" y="139515"/>
                        <a:pt x="105955" y="140953"/>
                        <a:pt x="112188" y="141912"/>
                      </a:cubicBezTo>
                      <a:cubicBezTo>
                        <a:pt x="113626" y="142392"/>
                        <a:pt x="115064" y="142392"/>
                        <a:pt x="116503" y="142870"/>
                      </a:cubicBezTo>
                      <a:cubicBezTo>
                        <a:pt x="123214" y="143830"/>
                        <a:pt x="130406" y="145267"/>
                        <a:pt x="137597" y="146227"/>
                      </a:cubicBezTo>
                      <a:cubicBezTo>
                        <a:pt x="139994" y="146706"/>
                        <a:pt x="142392" y="146706"/>
                        <a:pt x="144310" y="147186"/>
                      </a:cubicBezTo>
                      <a:cubicBezTo>
                        <a:pt x="147666" y="147665"/>
                        <a:pt x="151502" y="148145"/>
                        <a:pt x="155337" y="148624"/>
                      </a:cubicBezTo>
                      <a:cubicBezTo>
                        <a:pt x="156296" y="148624"/>
                        <a:pt x="157734" y="149103"/>
                        <a:pt x="158693" y="149103"/>
                      </a:cubicBezTo>
                      <a:cubicBezTo>
                        <a:pt x="163007" y="149583"/>
                        <a:pt x="167323" y="150542"/>
                        <a:pt x="171638" y="151022"/>
                      </a:cubicBezTo>
                      <a:cubicBezTo>
                        <a:pt x="175473" y="151500"/>
                        <a:pt x="178829" y="151980"/>
                        <a:pt x="182665" y="152459"/>
                      </a:cubicBezTo>
                      <a:cubicBezTo>
                        <a:pt x="186979" y="152939"/>
                        <a:pt x="191295" y="153419"/>
                        <a:pt x="196089" y="153898"/>
                      </a:cubicBezTo>
                      <a:cubicBezTo>
                        <a:pt x="198965" y="154377"/>
                        <a:pt x="201842" y="154856"/>
                        <a:pt x="204718" y="154856"/>
                      </a:cubicBezTo>
                      <a:cubicBezTo>
                        <a:pt x="205678" y="154856"/>
                        <a:pt x="206157" y="154856"/>
                        <a:pt x="207115" y="155336"/>
                      </a:cubicBezTo>
                      <a:cubicBezTo>
                        <a:pt x="214787" y="156295"/>
                        <a:pt x="222458" y="157253"/>
                        <a:pt x="230608" y="157733"/>
                      </a:cubicBezTo>
                      <a:cubicBezTo>
                        <a:pt x="231567" y="157733"/>
                        <a:pt x="233005" y="158213"/>
                        <a:pt x="233964" y="158213"/>
                      </a:cubicBezTo>
                      <a:cubicBezTo>
                        <a:pt x="243073" y="159172"/>
                        <a:pt x="252183" y="160130"/>
                        <a:pt x="261291" y="161089"/>
                      </a:cubicBezTo>
                      <a:cubicBezTo>
                        <a:pt x="261771" y="161089"/>
                        <a:pt x="262250" y="161089"/>
                        <a:pt x="262730" y="161089"/>
                      </a:cubicBezTo>
                      <a:cubicBezTo>
                        <a:pt x="264168" y="161089"/>
                        <a:pt x="265127" y="161089"/>
                        <a:pt x="266566" y="161569"/>
                      </a:cubicBezTo>
                      <a:cubicBezTo>
                        <a:pt x="277113" y="162528"/>
                        <a:pt x="287660" y="163486"/>
                        <a:pt x="298208" y="163966"/>
                      </a:cubicBezTo>
                      <a:cubicBezTo>
                        <a:pt x="300605" y="163966"/>
                        <a:pt x="303002" y="164445"/>
                        <a:pt x="305399" y="164445"/>
                      </a:cubicBezTo>
                      <a:cubicBezTo>
                        <a:pt x="316906" y="165405"/>
                        <a:pt x="328892" y="165883"/>
                        <a:pt x="340878" y="166842"/>
                      </a:cubicBezTo>
                      <a:cubicBezTo>
                        <a:pt x="341837" y="166842"/>
                        <a:pt x="342795" y="166842"/>
                        <a:pt x="343275" y="166842"/>
                      </a:cubicBezTo>
                      <a:cubicBezTo>
                        <a:pt x="345192" y="166842"/>
                        <a:pt x="347589" y="166842"/>
                        <a:pt x="349508" y="167322"/>
                      </a:cubicBezTo>
                      <a:cubicBezTo>
                        <a:pt x="356699" y="167802"/>
                        <a:pt x="363891" y="168281"/>
                        <a:pt x="371561" y="168281"/>
                      </a:cubicBezTo>
                      <a:cubicBezTo>
                        <a:pt x="374917" y="168281"/>
                        <a:pt x="378274" y="168760"/>
                        <a:pt x="381630" y="168760"/>
                      </a:cubicBezTo>
                      <a:cubicBezTo>
                        <a:pt x="389300" y="169239"/>
                        <a:pt x="397451" y="169239"/>
                        <a:pt x="405122" y="169719"/>
                      </a:cubicBezTo>
                      <a:cubicBezTo>
                        <a:pt x="407519" y="169719"/>
                        <a:pt x="409916" y="169719"/>
                        <a:pt x="412313" y="170199"/>
                      </a:cubicBezTo>
                      <a:cubicBezTo>
                        <a:pt x="422382" y="170678"/>
                        <a:pt x="432929" y="170678"/>
                        <a:pt x="442997" y="171158"/>
                      </a:cubicBezTo>
                      <a:cubicBezTo>
                        <a:pt x="445395" y="171158"/>
                        <a:pt x="447792" y="171158"/>
                        <a:pt x="450189" y="171158"/>
                      </a:cubicBezTo>
                      <a:cubicBezTo>
                        <a:pt x="458339" y="171158"/>
                        <a:pt x="466009" y="171636"/>
                        <a:pt x="474161" y="171636"/>
                      </a:cubicBezTo>
                      <a:cubicBezTo>
                        <a:pt x="477516" y="171636"/>
                        <a:pt x="480872" y="171636"/>
                        <a:pt x="484228" y="171636"/>
                      </a:cubicBezTo>
                      <a:cubicBezTo>
                        <a:pt x="491420" y="171636"/>
                        <a:pt x="499091" y="171636"/>
                        <a:pt x="506283" y="171636"/>
                      </a:cubicBezTo>
                      <a:cubicBezTo>
                        <a:pt x="507241" y="171636"/>
                        <a:pt x="508680" y="171636"/>
                        <a:pt x="509638" y="171636"/>
                      </a:cubicBezTo>
                      <a:lnTo>
                        <a:pt x="509638" y="65202"/>
                      </a:lnTo>
                      <a:cubicBezTo>
                        <a:pt x="498132" y="65682"/>
                        <a:pt x="486147" y="65682"/>
                        <a:pt x="474161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7" name="Freeform: Shape 446">
                  <a:extLst>
                    <a:ext uri="{FF2B5EF4-FFF2-40B4-BE49-F238E27FC236}">
                      <a16:creationId xmlns:a16="http://schemas.microsoft.com/office/drawing/2014/main" id="{3A5B721F-5CEF-4EB1-A777-2AE4D98F1AE1}"/>
                    </a:ext>
                  </a:extLst>
                </p:cNvPr>
                <p:cNvSpPr/>
                <p:nvPr/>
              </p:nvSpPr>
              <p:spPr>
                <a:xfrm>
                  <a:off x="13342381" y="12311860"/>
                  <a:ext cx="966097" cy="188772"/>
                </a:xfrm>
                <a:custGeom>
                  <a:avLst/>
                  <a:gdLst>
                    <a:gd name="connsiteX0" fmla="*/ 112446 w 966097"/>
                    <a:gd name="connsiteY0" fmla="*/ 29903 h 188772"/>
                    <a:gd name="connsiteX1" fmla="*/ 792763 w 966097"/>
                    <a:gd name="connsiteY1" fmla="*/ 25587 h 188772"/>
                    <a:gd name="connsiteX2" fmla="*/ 853651 w 966097"/>
                    <a:gd name="connsiteY2" fmla="*/ 158870 h 188772"/>
                    <a:gd name="connsiteX3" fmla="*/ 173335 w 966097"/>
                    <a:gd name="connsiteY3" fmla="*/ 163185 h 188772"/>
                    <a:gd name="connsiteX4" fmla="*/ 112446 w 966097"/>
                    <a:gd name="connsiteY4" fmla="*/ 29903 h 188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2">
                      <a:moveTo>
                        <a:pt x="112446" y="29903"/>
                      </a:moveTo>
                      <a:cubicBezTo>
                        <a:pt x="283605" y="-7973"/>
                        <a:pt x="588045" y="-10371"/>
                        <a:pt x="792763" y="25587"/>
                      </a:cubicBezTo>
                      <a:cubicBezTo>
                        <a:pt x="997481" y="61066"/>
                        <a:pt x="1024809" y="120995"/>
                        <a:pt x="853651" y="158870"/>
                      </a:cubicBezTo>
                      <a:cubicBezTo>
                        <a:pt x="682493" y="196746"/>
                        <a:pt x="378053" y="199143"/>
                        <a:pt x="173335" y="163185"/>
                      </a:cubicBezTo>
                      <a:cubicBezTo>
                        <a:pt x="-31384" y="127707"/>
                        <a:pt x="-58712" y="68257"/>
                        <a:pt x="112446" y="29903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8" name="Freeform: Shape 447">
                  <a:extLst>
                    <a:ext uri="{FF2B5EF4-FFF2-40B4-BE49-F238E27FC236}">
                      <a16:creationId xmlns:a16="http://schemas.microsoft.com/office/drawing/2014/main" id="{7E80FDC4-12E4-4DA7-BCBF-7C2DC5E9AB26}"/>
                    </a:ext>
                  </a:extLst>
                </p:cNvPr>
                <p:cNvSpPr/>
                <p:nvPr/>
              </p:nvSpPr>
              <p:spPr>
                <a:xfrm>
                  <a:off x="13272155" y="12298308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4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4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39 h 216355"/>
                    <a:gd name="connsiteX7" fmla="*/ 182672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4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3"/>
                        <a:pt x="-67112" y="77973"/>
                        <a:pt x="128497" y="34344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7"/>
                        <a:pt x="1067707" y="74617"/>
                        <a:pt x="862989" y="39139"/>
                      </a:cubicBezTo>
                      <a:cubicBezTo>
                        <a:pt x="658272" y="3661"/>
                        <a:pt x="353831" y="5578"/>
                        <a:pt x="182672" y="43454"/>
                      </a:cubicBezTo>
                      <a:cubicBezTo>
                        <a:pt x="11515" y="81329"/>
                        <a:pt x="38842" y="141258"/>
                        <a:pt x="243561" y="176737"/>
                      </a:cubicBezTo>
                      <a:cubicBezTo>
                        <a:pt x="448279" y="212695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9" name="Freeform: Shape 448">
                  <a:extLst>
                    <a:ext uri="{FF2B5EF4-FFF2-40B4-BE49-F238E27FC236}">
                      <a16:creationId xmlns:a16="http://schemas.microsoft.com/office/drawing/2014/main" id="{B28A2CAD-CCD8-4A8B-8E43-9A199042CEB3}"/>
                    </a:ext>
                  </a:extLst>
                </p:cNvPr>
                <p:cNvSpPr/>
                <p:nvPr/>
              </p:nvSpPr>
              <p:spPr>
                <a:xfrm>
                  <a:off x="13342182" y="12313486"/>
                  <a:ext cx="964600" cy="104985"/>
                </a:xfrm>
                <a:custGeom>
                  <a:avLst/>
                  <a:gdLst>
                    <a:gd name="connsiteX0" fmla="*/ 117920 w 964600"/>
                    <a:gd name="connsiteY0" fmla="*/ 39304 h 104985"/>
                    <a:gd name="connsiteX1" fmla="*/ 798236 w 964600"/>
                    <a:gd name="connsiteY1" fmla="*/ 34988 h 104985"/>
                    <a:gd name="connsiteX2" fmla="*/ 964600 w 964600"/>
                    <a:gd name="connsiteY2" fmla="*/ 93000 h 104985"/>
                    <a:gd name="connsiteX3" fmla="*/ 792483 w 964600"/>
                    <a:gd name="connsiteY3" fmla="*/ 25399 h 104985"/>
                    <a:gd name="connsiteX4" fmla="*/ 112167 w 964600"/>
                    <a:gd name="connsiteY4" fmla="*/ 29715 h 104985"/>
                    <a:gd name="connsiteX5" fmla="*/ 7170 w 964600"/>
                    <a:gd name="connsiteY5" fmla="*/ 104986 h 104985"/>
                    <a:gd name="connsiteX6" fmla="*/ 117920 w 964600"/>
                    <a:gd name="connsiteY6" fmla="*/ 39304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600" h="104985">
                      <a:moveTo>
                        <a:pt x="117920" y="39304"/>
                      </a:moveTo>
                      <a:cubicBezTo>
                        <a:pt x="289077" y="1428"/>
                        <a:pt x="593518" y="-969"/>
                        <a:pt x="798236" y="34988"/>
                      </a:cubicBezTo>
                      <a:cubicBezTo>
                        <a:pt x="889808" y="50810"/>
                        <a:pt x="945423" y="71426"/>
                        <a:pt x="964600" y="93000"/>
                      </a:cubicBezTo>
                      <a:cubicBezTo>
                        <a:pt x="955970" y="68070"/>
                        <a:pt x="897958" y="43618"/>
                        <a:pt x="792483" y="25399"/>
                      </a:cubicBezTo>
                      <a:cubicBezTo>
                        <a:pt x="587765" y="-10078"/>
                        <a:pt x="283324" y="-8161"/>
                        <a:pt x="112167" y="29715"/>
                      </a:cubicBezTo>
                      <a:cubicBezTo>
                        <a:pt x="17718" y="50810"/>
                        <a:pt x="-16322" y="78617"/>
                        <a:pt x="7170" y="104986"/>
                      </a:cubicBezTo>
                      <a:cubicBezTo>
                        <a:pt x="-1459" y="81493"/>
                        <a:pt x="34499" y="58001"/>
                        <a:pt x="117920" y="3930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49C73669-4A41-4F06-885C-D93764BC48EC}"/>
                    </a:ext>
                  </a:extLst>
                </p:cNvPr>
                <p:cNvSpPr/>
                <p:nvPr/>
              </p:nvSpPr>
              <p:spPr>
                <a:xfrm>
                  <a:off x="13522908" y="12370239"/>
                  <a:ext cx="603126" cy="94542"/>
                </a:xfrm>
                <a:custGeom>
                  <a:avLst/>
                  <a:gdLst>
                    <a:gd name="connsiteX0" fmla="*/ 310193 w 603126"/>
                    <a:gd name="connsiteY0" fmla="*/ 4125 h 94542"/>
                    <a:gd name="connsiteX1" fmla="*/ 515391 w 603126"/>
                    <a:gd name="connsiteY1" fmla="*/ 17069 h 94542"/>
                    <a:gd name="connsiteX2" fmla="*/ 578196 w 603126"/>
                    <a:gd name="connsiteY2" fmla="*/ 9878 h 94542"/>
                    <a:gd name="connsiteX3" fmla="*/ 603127 w 603126"/>
                    <a:gd name="connsiteY3" fmla="*/ 18508 h 94542"/>
                    <a:gd name="connsiteX4" fmla="*/ 540322 w 603126"/>
                    <a:gd name="connsiteY4" fmla="*/ 25699 h 94542"/>
                    <a:gd name="connsiteX5" fmla="*/ 585868 w 603126"/>
                    <a:gd name="connsiteY5" fmla="*/ 47753 h 94542"/>
                    <a:gd name="connsiteX6" fmla="*/ 479434 w 603126"/>
                    <a:gd name="connsiteY6" fmla="*/ 58780 h 94542"/>
                    <a:gd name="connsiteX7" fmla="*/ 451146 w 603126"/>
                    <a:gd name="connsiteY7" fmla="*/ 48711 h 94542"/>
                    <a:gd name="connsiteX8" fmla="*/ 487104 w 603126"/>
                    <a:gd name="connsiteY8" fmla="*/ 44397 h 94542"/>
                    <a:gd name="connsiteX9" fmla="*/ 493337 w 603126"/>
                    <a:gd name="connsiteY9" fmla="*/ 43438 h 94542"/>
                    <a:gd name="connsiteX10" fmla="*/ 472721 w 603126"/>
                    <a:gd name="connsiteY10" fmla="*/ 29534 h 94542"/>
                    <a:gd name="connsiteX11" fmla="*/ 389779 w 603126"/>
                    <a:gd name="connsiteY11" fmla="*/ 23781 h 94542"/>
                    <a:gd name="connsiteX12" fmla="*/ 296769 w 603126"/>
                    <a:gd name="connsiteY12" fmla="*/ 89943 h 94542"/>
                    <a:gd name="connsiteX13" fmla="*/ 78627 w 603126"/>
                    <a:gd name="connsiteY13" fmla="*/ 78916 h 94542"/>
                    <a:gd name="connsiteX14" fmla="*/ 25409 w 603126"/>
                    <a:gd name="connsiteY14" fmla="*/ 85149 h 94542"/>
                    <a:gd name="connsiteX15" fmla="*/ 0 w 603126"/>
                    <a:gd name="connsiteY15" fmla="*/ 76519 h 94542"/>
                    <a:gd name="connsiteX16" fmla="*/ 51778 w 603126"/>
                    <a:gd name="connsiteY16" fmla="*/ 70766 h 94542"/>
                    <a:gd name="connsiteX17" fmla="*/ 5273 w 603126"/>
                    <a:gd name="connsiteY17" fmla="*/ 42958 h 94542"/>
                    <a:gd name="connsiteX18" fmla="*/ 116501 w 603126"/>
                    <a:gd name="connsiteY18" fmla="*/ 31931 h 94542"/>
                    <a:gd name="connsiteX19" fmla="*/ 143350 w 603126"/>
                    <a:gd name="connsiteY19" fmla="*/ 41520 h 94542"/>
                    <a:gd name="connsiteX20" fmla="*/ 114584 w 603126"/>
                    <a:gd name="connsiteY20" fmla="*/ 45355 h 94542"/>
                    <a:gd name="connsiteX21" fmla="*/ 91092 w 603126"/>
                    <a:gd name="connsiteY21" fmla="*/ 49191 h 94542"/>
                    <a:gd name="connsiteX22" fmla="*/ 122256 w 603126"/>
                    <a:gd name="connsiteY22" fmla="*/ 66451 h 94542"/>
                    <a:gd name="connsiteX23" fmla="*/ 206635 w 603126"/>
                    <a:gd name="connsiteY23" fmla="*/ 72204 h 94542"/>
                    <a:gd name="connsiteX24" fmla="*/ 310193 w 603126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6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6" y="9878"/>
                      </a:lnTo>
                      <a:lnTo>
                        <a:pt x="603127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2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6" y="48711"/>
                      </a:lnTo>
                      <a:lnTo>
                        <a:pt x="487104" y="44397"/>
                      </a:lnTo>
                      <a:cubicBezTo>
                        <a:pt x="488543" y="44397"/>
                        <a:pt x="490460" y="43917"/>
                        <a:pt x="493337" y="43438"/>
                      </a:cubicBezTo>
                      <a:cubicBezTo>
                        <a:pt x="496693" y="39123"/>
                        <a:pt x="491898" y="35288"/>
                        <a:pt x="472721" y="29534"/>
                      </a:cubicBezTo>
                      <a:cubicBezTo>
                        <a:pt x="451146" y="22822"/>
                        <a:pt x="418066" y="20425"/>
                        <a:pt x="389779" y="23781"/>
                      </a:cubicBezTo>
                      <a:cubicBezTo>
                        <a:pt x="310672" y="33850"/>
                        <a:pt x="444914" y="71724"/>
                        <a:pt x="296769" y="89943"/>
                      </a:cubicBezTo>
                      <a:cubicBezTo>
                        <a:pt x="218621" y="99532"/>
                        <a:pt x="135200" y="93299"/>
                        <a:pt x="78627" y="78916"/>
                      </a:cubicBezTo>
                      <a:lnTo>
                        <a:pt x="25409" y="85149"/>
                      </a:lnTo>
                      <a:lnTo>
                        <a:pt x="0" y="76519"/>
                      </a:lnTo>
                      <a:lnTo>
                        <a:pt x="51778" y="70766"/>
                      </a:lnTo>
                      <a:cubicBezTo>
                        <a:pt x="8629" y="55424"/>
                        <a:pt x="5273" y="42958"/>
                        <a:pt x="5273" y="42958"/>
                      </a:cubicBezTo>
                      <a:lnTo>
                        <a:pt x="116501" y="31931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5"/>
                      </a:cubicBezTo>
                      <a:cubicBezTo>
                        <a:pt x="111707" y="45355"/>
                        <a:pt x="100681" y="47274"/>
                        <a:pt x="91092" y="49191"/>
                      </a:cubicBezTo>
                      <a:cubicBezTo>
                        <a:pt x="90613" y="50150"/>
                        <a:pt x="91092" y="56863"/>
                        <a:pt x="122256" y="66451"/>
                      </a:cubicBezTo>
                      <a:cubicBezTo>
                        <a:pt x="141912" y="72683"/>
                        <a:pt x="174034" y="76519"/>
                        <a:pt x="206635" y="72204"/>
                      </a:cubicBezTo>
                      <a:cubicBezTo>
                        <a:pt x="294852" y="60218"/>
                        <a:pt x="155336" y="23302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291E6A9E-B890-4C08-B902-3F7140C2A919}"/>
                    </a:ext>
                  </a:extLst>
                </p:cNvPr>
                <p:cNvSpPr/>
                <p:nvPr/>
              </p:nvSpPr>
              <p:spPr>
                <a:xfrm>
                  <a:off x="13522908" y="12360171"/>
                  <a:ext cx="603126" cy="94542"/>
                </a:xfrm>
                <a:custGeom>
                  <a:avLst/>
                  <a:gdLst>
                    <a:gd name="connsiteX0" fmla="*/ 310193 w 603126"/>
                    <a:gd name="connsiteY0" fmla="*/ 4124 h 94542"/>
                    <a:gd name="connsiteX1" fmla="*/ 515391 w 603126"/>
                    <a:gd name="connsiteY1" fmla="*/ 17069 h 94542"/>
                    <a:gd name="connsiteX2" fmla="*/ 578196 w 603126"/>
                    <a:gd name="connsiteY2" fmla="*/ 9877 h 94542"/>
                    <a:gd name="connsiteX3" fmla="*/ 603127 w 603126"/>
                    <a:gd name="connsiteY3" fmla="*/ 18507 h 94542"/>
                    <a:gd name="connsiteX4" fmla="*/ 540322 w 603126"/>
                    <a:gd name="connsiteY4" fmla="*/ 25699 h 94542"/>
                    <a:gd name="connsiteX5" fmla="*/ 585868 w 603126"/>
                    <a:gd name="connsiteY5" fmla="*/ 47753 h 94542"/>
                    <a:gd name="connsiteX6" fmla="*/ 479434 w 603126"/>
                    <a:gd name="connsiteY6" fmla="*/ 58779 h 94542"/>
                    <a:gd name="connsiteX7" fmla="*/ 451146 w 603126"/>
                    <a:gd name="connsiteY7" fmla="*/ 48712 h 94542"/>
                    <a:gd name="connsiteX8" fmla="*/ 487104 w 603126"/>
                    <a:gd name="connsiteY8" fmla="*/ 44396 h 94542"/>
                    <a:gd name="connsiteX9" fmla="*/ 493337 w 603126"/>
                    <a:gd name="connsiteY9" fmla="*/ 43438 h 94542"/>
                    <a:gd name="connsiteX10" fmla="*/ 472721 w 603126"/>
                    <a:gd name="connsiteY10" fmla="*/ 29535 h 94542"/>
                    <a:gd name="connsiteX11" fmla="*/ 389779 w 603126"/>
                    <a:gd name="connsiteY11" fmla="*/ 23782 h 94542"/>
                    <a:gd name="connsiteX12" fmla="*/ 296769 w 603126"/>
                    <a:gd name="connsiteY12" fmla="*/ 89943 h 94542"/>
                    <a:gd name="connsiteX13" fmla="*/ 78627 w 603126"/>
                    <a:gd name="connsiteY13" fmla="*/ 78916 h 94542"/>
                    <a:gd name="connsiteX14" fmla="*/ 25409 w 603126"/>
                    <a:gd name="connsiteY14" fmla="*/ 85148 h 94542"/>
                    <a:gd name="connsiteX15" fmla="*/ 0 w 603126"/>
                    <a:gd name="connsiteY15" fmla="*/ 76519 h 94542"/>
                    <a:gd name="connsiteX16" fmla="*/ 51778 w 603126"/>
                    <a:gd name="connsiteY16" fmla="*/ 70765 h 94542"/>
                    <a:gd name="connsiteX17" fmla="*/ 5273 w 603126"/>
                    <a:gd name="connsiteY17" fmla="*/ 42959 h 94542"/>
                    <a:gd name="connsiteX18" fmla="*/ 116501 w 603126"/>
                    <a:gd name="connsiteY18" fmla="*/ 31932 h 94542"/>
                    <a:gd name="connsiteX19" fmla="*/ 143350 w 603126"/>
                    <a:gd name="connsiteY19" fmla="*/ 41520 h 94542"/>
                    <a:gd name="connsiteX20" fmla="*/ 114584 w 603126"/>
                    <a:gd name="connsiteY20" fmla="*/ 45356 h 94542"/>
                    <a:gd name="connsiteX21" fmla="*/ 91092 w 603126"/>
                    <a:gd name="connsiteY21" fmla="*/ 49191 h 94542"/>
                    <a:gd name="connsiteX22" fmla="*/ 122256 w 603126"/>
                    <a:gd name="connsiteY22" fmla="*/ 66451 h 94542"/>
                    <a:gd name="connsiteX23" fmla="*/ 206635 w 603126"/>
                    <a:gd name="connsiteY23" fmla="*/ 72204 h 94542"/>
                    <a:gd name="connsiteX24" fmla="*/ 310193 w 603126"/>
                    <a:gd name="connsiteY24" fmla="*/ 4124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6" h="94542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69"/>
                      </a:cubicBezTo>
                      <a:lnTo>
                        <a:pt x="578196" y="9877"/>
                      </a:lnTo>
                      <a:lnTo>
                        <a:pt x="603127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2" y="40562"/>
                        <a:pt x="585868" y="47753"/>
                      </a:cubicBezTo>
                      <a:lnTo>
                        <a:pt x="479434" y="58779"/>
                      </a:lnTo>
                      <a:lnTo>
                        <a:pt x="451146" y="48712"/>
                      </a:lnTo>
                      <a:lnTo>
                        <a:pt x="487104" y="44396"/>
                      </a:lnTo>
                      <a:cubicBezTo>
                        <a:pt x="488543" y="44396"/>
                        <a:pt x="490460" y="43918"/>
                        <a:pt x="493337" y="43438"/>
                      </a:cubicBezTo>
                      <a:cubicBezTo>
                        <a:pt x="496693" y="39123"/>
                        <a:pt x="491898" y="35288"/>
                        <a:pt x="472721" y="29535"/>
                      </a:cubicBezTo>
                      <a:cubicBezTo>
                        <a:pt x="451146" y="22822"/>
                        <a:pt x="418066" y="20425"/>
                        <a:pt x="389779" y="23782"/>
                      </a:cubicBezTo>
                      <a:cubicBezTo>
                        <a:pt x="310672" y="33849"/>
                        <a:pt x="444914" y="71725"/>
                        <a:pt x="296769" y="89943"/>
                      </a:cubicBezTo>
                      <a:cubicBezTo>
                        <a:pt x="218621" y="99531"/>
                        <a:pt x="135200" y="93300"/>
                        <a:pt x="78627" y="78916"/>
                      </a:cubicBezTo>
                      <a:lnTo>
                        <a:pt x="25409" y="85148"/>
                      </a:lnTo>
                      <a:lnTo>
                        <a:pt x="0" y="76519"/>
                      </a:lnTo>
                      <a:lnTo>
                        <a:pt x="51778" y="70765"/>
                      </a:lnTo>
                      <a:cubicBezTo>
                        <a:pt x="8629" y="55424"/>
                        <a:pt x="5273" y="42959"/>
                        <a:pt x="5273" y="42959"/>
                      </a:cubicBezTo>
                      <a:lnTo>
                        <a:pt x="116501" y="31932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6"/>
                        <a:pt x="114584" y="45356"/>
                      </a:cubicBezTo>
                      <a:cubicBezTo>
                        <a:pt x="111707" y="45356"/>
                        <a:pt x="100681" y="47273"/>
                        <a:pt x="91092" y="49191"/>
                      </a:cubicBezTo>
                      <a:cubicBezTo>
                        <a:pt x="90613" y="50150"/>
                        <a:pt x="91092" y="56862"/>
                        <a:pt x="122256" y="66451"/>
                      </a:cubicBezTo>
                      <a:cubicBezTo>
                        <a:pt x="141912" y="72684"/>
                        <a:pt x="174034" y="76519"/>
                        <a:pt x="206635" y="72204"/>
                      </a:cubicBezTo>
                      <a:cubicBezTo>
                        <a:pt x="294852" y="60698"/>
                        <a:pt x="155336" y="2378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69" name="Graphic 6">
                <a:extLst>
                  <a:ext uri="{FF2B5EF4-FFF2-40B4-BE49-F238E27FC236}">
                    <a16:creationId xmlns:a16="http://schemas.microsoft.com/office/drawing/2014/main" id="{DCCD483E-260E-4CC2-8E8B-AB5E771DAD77}"/>
                  </a:ext>
                </a:extLst>
              </p:cNvPr>
              <p:cNvGrpSpPr/>
              <p:nvPr/>
            </p:nvGrpSpPr>
            <p:grpSpPr>
              <a:xfrm>
                <a:off x="13203125" y="12174134"/>
                <a:ext cx="1110369" cy="315293"/>
                <a:chOff x="13203125" y="12174134"/>
                <a:chExt cx="1110369" cy="315293"/>
              </a:xfrm>
              <a:solidFill>
                <a:srgbClr val="000000"/>
              </a:solidFill>
            </p:grpSpPr>
            <p:sp>
              <p:nvSpPr>
                <p:cNvPr id="438" name="Freeform: Shape 437">
                  <a:extLst>
                    <a:ext uri="{FF2B5EF4-FFF2-40B4-BE49-F238E27FC236}">
                      <a16:creationId xmlns:a16="http://schemas.microsoft.com/office/drawing/2014/main" id="{BD33F400-245C-42F3-AFF2-A35CF25E4117}"/>
                    </a:ext>
                  </a:extLst>
                </p:cNvPr>
                <p:cNvSpPr/>
                <p:nvPr/>
              </p:nvSpPr>
              <p:spPr>
                <a:xfrm>
                  <a:off x="13203125" y="12188344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2 w 1110369"/>
                    <a:gd name="connsiteY2" fmla="*/ 216224 h 301084"/>
                    <a:gd name="connsiteX3" fmla="*/ 1101739 w 1110369"/>
                    <a:gd name="connsiteY3" fmla="*/ 213827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5 w 1110369"/>
                    <a:gd name="connsiteY7" fmla="*/ 205677 h 301084"/>
                    <a:gd name="connsiteX8" fmla="*/ 1106533 w 1110369"/>
                    <a:gd name="connsiteY8" fmla="*/ 204238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4 h 301084"/>
                    <a:gd name="connsiteX12" fmla="*/ 1109410 w 1110369"/>
                    <a:gd name="connsiteY12" fmla="*/ 107393 h 301084"/>
                    <a:gd name="connsiteX13" fmla="*/ 1108452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5 w 1110369"/>
                    <a:gd name="connsiteY15" fmla="*/ 114105 h 301084"/>
                    <a:gd name="connsiteX16" fmla="*/ 1105095 w 1110369"/>
                    <a:gd name="connsiteY16" fmla="*/ 115543 h 301084"/>
                    <a:gd name="connsiteX17" fmla="*/ 1103178 w 1110369"/>
                    <a:gd name="connsiteY17" fmla="*/ 117940 h 301084"/>
                    <a:gd name="connsiteX18" fmla="*/ 1101739 w 1110369"/>
                    <a:gd name="connsiteY18" fmla="*/ 119379 h 301084"/>
                    <a:gd name="connsiteX19" fmla="*/ 1098863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3 h 301084"/>
                    <a:gd name="connsiteX24" fmla="*/ 1084480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2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1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0 h 301084"/>
                    <a:gd name="connsiteX34" fmla="*/ 1038934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3 w 1110369"/>
                    <a:gd name="connsiteY40" fmla="*/ 95407 h 301084"/>
                    <a:gd name="connsiteX41" fmla="*/ 1039413 w 1110369"/>
                    <a:gd name="connsiteY41" fmla="*/ 93968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4 h 301084"/>
                    <a:gd name="connsiteX44" fmla="*/ 1034618 w 1110369"/>
                    <a:gd name="connsiteY44" fmla="*/ 85339 h 301084"/>
                    <a:gd name="connsiteX45" fmla="*/ 1034140 w 1110369"/>
                    <a:gd name="connsiteY45" fmla="*/ 84380 h 301084"/>
                    <a:gd name="connsiteX46" fmla="*/ 1029824 w 1110369"/>
                    <a:gd name="connsiteY46" fmla="*/ 79585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1 h 301084"/>
                    <a:gd name="connsiteX49" fmla="*/ 1022154 w 1110369"/>
                    <a:gd name="connsiteY49" fmla="*/ 73354 h 301084"/>
                    <a:gd name="connsiteX50" fmla="*/ 1016879 w 1110369"/>
                    <a:gd name="connsiteY50" fmla="*/ 69997 h 301084"/>
                    <a:gd name="connsiteX51" fmla="*/ 1014962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5 w 1110369"/>
                    <a:gd name="connsiteY53" fmla="*/ 67599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4 h 301084"/>
                    <a:gd name="connsiteX59" fmla="*/ 981402 w 1110369"/>
                    <a:gd name="connsiteY59" fmla="*/ 53216 h 301084"/>
                    <a:gd name="connsiteX60" fmla="*/ 975169 w 1110369"/>
                    <a:gd name="connsiteY60" fmla="*/ 50819 h 301084"/>
                    <a:gd name="connsiteX61" fmla="*/ 967977 w 1110369"/>
                    <a:gd name="connsiteY61" fmla="*/ 48422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5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3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1 w 1110369"/>
                    <a:gd name="connsiteY71" fmla="*/ 31642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0 h 301084"/>
                    <a:gd name="connsiteX76" fmla="*/ 866338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5 w 1110369"/>
                    <a:gd name="connsiteY78" fmla="*/ 20136 h 301084"/>
                    <a:gd name="connsiteX79" fmla="*/ 832777 w 1110369"/>
                    <a:gd name="connsiteY79" fmla="*/ 18697 h 301084"/>
                    <a:gd name="connsiteX80" fmla="*/ 831339 w 1110369"/>
                    <a:gd name="connsiteY80" fmla="*/ 18697 h 301084"/>
                    <a:gd name="connsiteX81" fmla="*/ 813600 w 1110369"/>
                    <a:gd name="connsiteY81" fmla="*/ 16300 h 301084"/>
                    <a:gd name="connsiteX82" fmla="*/ 811203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8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7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3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79 h 301084"/>
                    <a:gd name="connsiteX101" fmla="*/ 574842 w 1110369"/>
                    <a:gd name="connsiteY101" fmla="*/ 479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20 w 1110369"/>
                    <a:gd name="connsiteY104" fmla="*/ 0 h 301084"/>
                    <a:gd name="connsiteX105" fmla="*/ 542720 w 1110369"/>
                    <a:gd name="connsiteY105" fmla="*/ 0 h 301084"/>
                    <a:gd name="connsiteX106" fmla="*/ 542720 w 1110369"/>
                    <a:gd name="connsiteY106" fmla="*/ 0 h 301084"/>
                    <a:gd name="connsiteX107" fmla="*/ 542720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79 h 301084"/>
                    <a:gd name="connsiteX111" fmla="*/ 485667 w 1110369"/>
                    <a:gd name="connsiteY111" fmla="*/ 479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5 w 1110369"/>
                    <a:gd name="connsiteY114" fmla="*/ 1917 h 301084"/>
                    <a:gd name="connsiteX115" fmla="*/ 432450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90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9 w 1110369"/>
                    <a:gd name="connsiteY119" fmla="*/ 5273 h 301084"/>
                    <a:gd name="connsiteX120" fmla="*/ 361972 w 1110369"/>
                    <a:gd name="connsiteY120" fmla="*/ 5273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9 w 1110369"/>
                    <a:gd name="connsiteY123" fmla="*/ 7670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7 w 1110369"/>
                    <a:gd name="connsiteY126" fmla="*/ 10067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5 h 301084"/>
                    <a:gd name="connsiteX129" fmla="*/ 276634 w 1110369"/>
                    <a:gd name="connsiteY129" fmla="*/ 13903 h 301084"/>
                    <a:gd name="connsiteX130" fmla="*/ 269921 w 1110369"/>
                    <a:gd name="connsiteY130" fmla="*/ 14862 h 301084"/>
                    <a:gd name="connsiteX131" fmla="*/ 265607 w 1110369"/>
                    <a:gd name="connsiteY131" fmla="*/ 15342 h 301084"/>
                    <a:gd name="connsiteX132" fmla="*/ 257457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80 w 1110369"/>
                    <a:gd name="connsiteY134" fmla="*/ 19177 h 301084"/>
                    <a:gd name="connsiteX135" fmla="*/ 233964 w 1110369"/>
                    <a:gd name="connsiteY135" fmla="*/ 19656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3 h 301084"/>
                    <a:gd name="connsiteX138" fmla="*/ 209034 w 1110369"/>
                    <a:gd name="connsiteY138" fmla="*/ 24450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500 w 1110369"/>
                    <a:gd name="connsiteY141" fmla="*/ 29245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1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1 w 1110369"/>
                    <a:gd name="connsiteY154" fmla="*/ 49382 h 301084"/>
                    <a:gd name="connsiteX155" fmla="*/ 116983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1 w 1110369"/>
                    <a:gd name="connsiteY159" fmla="*/ 57052 h 301084"/>
                    <a:gd name="connsiteX160" fmla="*/ 96847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2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6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8 h 301084"/>
                    <a:gd name="connsiteX171" fmla="*/ 75751 w 1110369"/>
                    <a:gd name="connsiteY171" fmla="*/ 79585 h 301084"/>
                    <a:gd name="connsiteX172" fmla="*/ 75272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4 w 1110369"/>
                    <a:gd name="connsiteY174" fmla="*/ 84380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3 h 301084"/>
                    <a:gd name="connsiteX179" fmla="*/ 70478 w 1110369"/>
                    <a:gd name="connsiteY179" fmla="*/ 140474 h 301084"/>
                    <a:gd name="connsiteX180" fmla="*/ 63286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2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1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7 h 301084"/>
                    <a:gd name="connsiteX193" fmla="*/ 6713 w 1110369"/>
                    <a:gd name="connsiteY193" fmla="*/ 99243 h 301084"/>
                    <a:gd name="connsiteX194" fmla="*/ 5754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7 w 1110369"/>
                    <a:gd name="connsiteY197" fmla="*/ 86777 h 301084"/>
                    <a:gd name="connsiteX198" fmla="*/ 0 w 1110369"/>
                    <a:gd name="connsiteY198" fmla="*/ 185061 h 301084"/>
                    <a:gd name="connsiteX199" fmla="*/ 480 w 1110369"/>
                    <a:gd name="connsiteY199" fmla="*/ 190335 h 301084"/>
                    <a:gd name="connsiteX200" fmla="*/ 960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7 w 1110369"/>
                    <a:gd name="connsiteY202" fmla="*/ 197526 h 301084"/>
                    <a:gd name="connsiteX203" fmla="*/ 6233 w 1110369"/>
                    <a:gd name="connsiteY203" fmla="*/ 201841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4 h 301084"/>
                    <a:gd name="connsiteX206" fmla="*/ 12946 w 1110369"/>
                    <a:gd name="connsiteY206" fmla="*/ 209512 h 301084"/>
                    <a:gd name="connsiteX207" fmla="*/ 17740 w 1110369"/>
                    <a:gd name="connsiteY207" fmla="*/ 213348 h 301084"/>
                    <a:gd name="connsiteX208" fmla="*/ 20137 w 1110369"/>
                    <a:gd name="connsiteY208" fmla="*/ 215265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8 h 301084"/>
                    <a:gd name="connsiteX212" fmla="*/ 36917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3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4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4 w 1110369"/>
                    <a:gd name="connsiteY222" fmla="*/ 247387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1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6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0 h 301084"/>
                    <a:gd name="connsiteX230" fmla="*/ 152940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2 w 1110369"/>
                    <a:gd name="connsiteY234" fmla="*/ 271359 h 301084"/>
                    <a:gd name="connsiteX235" fmla="*/ 198006 w 1110369"/>
                    <a:gd name="connsiteY235" fmla="*/ 272319 h 301084"/>
                    <a:gd name="connsiteX236" fmla="*/ 219102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0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5 h 301084"/>
                    <a:gd name="connsiteX243" fmla="*/ 286223 w 1110369"/>
                    <a:gd name="connsiteY243" fmla="*/ 284304 h 301084"/>
                    <a:gd name="connsiteX244" fmla="*/ 288620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6 h 301084"/>
                    <a:gd name="connsiteX248" fmla="*/ 344234 w 1110369"/>
                    <a:gd name="connsiteY248" fmla="*/ 290536 h 301084"/>
                    <a:gd name="connsiteX249" fmla="*/ 348069 w 1110369"/>
                    <a:gd name="connsiteY249" fmla="*/ 291016 h 301084"/>
                    <a:gd name="connsiteX250" fmla="*/ 379712 w 1110369"/>
                    <a:gd name="connsiteY250" fmla="*/ 293413 h 301084"/>
                    <a:gd name="connsiteX251" fmla="*/ 386904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69 h 301084"/>
                    <a:gd name="connsiteX255" fmla="*/ 453065 w 1110369"/>
                    <a:gd name="connsiteY255" fmla="*/ 297728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1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5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6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5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39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4 w 1110369"/>
                    <a:gd name="connsiteY284" fmla="*/ 283825 h 301084"/>
                    <a:gd name="connsiteX285" fmla="*/ 881199 w 1110369"/>
                    <a:gd name="connsiteY285" fmla="*/ 283345 h 301084"/>
                    <a:gd name="connsiteX286" fmla="*/ 889830 w 1110369"/>
                    <a:gd name="connsiteY286" fmla="*/ 281907 h 301084"/>
                    <a:gd name="connsiteX287" fmla="*/ 899898 w 1110369"/>
                    <a:gd name="connsiteY287" fmla="*/ 280469 h 301084"/>
                    <a:gd name="connsiteX288" fmla="*/ 911404 w 1110369"/>
                    <a:gd name="connsiteY288" fmla="*/ 278550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50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7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6 h 301084"/>
                    <a:gd name="connsiteX297" fmla="*/ 993866 w 1110369"/>
                    <a:gd name="connsiteY297" fmla="*/ 261770 h 301084"/>
                    <a:gd name="connsiteX298" fmla="*/ 994346 w 1110369"/>
                    <a:gd name="connsiteY298" fmla="*/ 261770 h 301084"/>
                    <a:gd name="connsiteX299" fmla="*/ 998182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4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4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6 h 301084"/>
                    <a:gd name="connsiteX312" fmla="*/ 1067220 w 1110369"/>
                    <a:gd name="connsiteY312" fmla="*/ 238758 h 301084"/>
                    <a:gd name="connsiteX313" fmla="*/ 1072494 w 1110369"/>
                    <a:gd name="connsiteY313" fmla="*/ 235881 h 301084"/>
                    <a:gd name="connsiteX314" fmla="*/ 1074891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7 h 301084"/>
                    <a:gd name="connsiteX317" fmla="*/ 1082083 w 1110369"/>
                    <a:gd name="connsiteY317" fmla="*/ 230607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3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6" y="219581"/>
                        <a:pt x="1097425" y="218621"/>
                        <a:pt x="1098383" y="217662"/>
                      </a:cubicBezTo>
                      <a:cubicBezTo>
                        <a:pt x="1098863" y="217184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60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9"/>
                      </a:cubicBezTo>
                      <a:cubicBezTo>
                        <a:pt x="1103178" y="211430"/>
                        <a:pt x="1103657" y="210471"/>
                        <a:pt x="1104136" y="209992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5"/>
                        <a:pt x="1106055" y="206635"/>
                        <a:pt x="1106055" y="205677"/>
                      </a:cubicBezTo>
                      <a:cubicBezTo>
                        <a:pt x="1106055" y="205198"/>
                        <a:pt x="1106533" y="204718"/>
                        <a:pt x="1106533" y="204238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4"/>
                      </a:cubicBezTo>
                      <a:cubicBezTo>
                        <a:pt x="1109889" y="106434"/>
                        <a:pt x="1109410" y="106914"/>
                        <a:pt x="1109410" y="107393"/>
                      </a:cubicBezTo>
                      <a:cubicBezTo>
                        <a:pt x="1108931" y="108351"/>
                        <a:pt x="1108931" y="109311"/>
                        <a:pt x="1108452" y="110270"/>
                      </a:cubicBezTo>
                      <a:cubicBezTo>
                        <a:pt x="1108452" y="110748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5" y="114105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3"/>
                        <a:pt x="1103657" y="117461"/>
                        <a:pt x="1103178" y="117940"/>
                      </a:cubicBezTo>
                      <a:cubicBezTo>
                        <a:pt x="1102698" y="118420"/>
                        <a:pt x="1102219" y="118900"/>
                        <a:pt x="1101739" y="119379"/>
                      </a:cubicBezTo>
                      <a:cubicBezTo>
                        <a:pt x="1100780" y="120337"/>
                        <a:pt x="1099822" y="121297"/>
                        <a:pt x="1098863" y="122256"/>
                      </a:cubicBezTo>
                      <a:cubicBezTo>
                        <a:pt x="1098383" y="122734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80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1" y="138556"/>
                        <a:pt x="1073453" y="139515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8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1" y="146227"/>
                      </a:cubicBezTo>
                      <a:cubicBezTo>
                        <a:pt x="1054754" y="147666"/>
                        <a:pt x="1051398" y="149103"/>
                        <a:pt x="1047563" y="150063"/>
                      </a:cubicBezTo>
                      <a:cubicBezTo>
                        <a:pt x="1046125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60"/>
                        <a:pt x="1038934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5"/>
                        <a:pt x="1039893" y="95407"/>
                      </a:cubicBezTo>
                      <a:cubicBezTo>
                        <a:pt x="1039893" y="94928"/>
                        <a:pt x="1039413" y="94448"/>
                        <a:pt x="1039413" y="93968"/>
                      </a:cubicBezTo>
                      <a:cubicBezTo>
                        <a:pt x="1038934" y="93010"/>
                        <a:pt x="1038454" y="91571"/>
                        <a:pt x="1037974" y="90613"/>
                      </a:cubicBezTo>
                      <a:cubicBezTo>
                        <a:pt x="1037974" y="90134"/>
                        <a:pt x="1037495" y="89654"/>
                        <a:pt x="1037015" y="89174"/>
                      </a:cubicBezTo>
                      <a:cubicBezTo>
                        <a:pt x="1036537" y="87737"/>
                        <a:pt x="1035577" y="86777"/>
                        <a:pt x="1034618" y="85339"/>
                      </a:cubicBezTo>
                      <a:cubicBezTo>
                        <a:pt x="1034618" y="84860"/>
                        <a:pt x="1034140" y="84860"/>
                        <a:pt x="1034140" y="84380"/>
                      </a:cubicBezTo>
                      <a:cubicBezTo>
                        <a:pt x="1032701" y="82942"/>
                        <a:pt x="1031262" y="81504"/>
                        <a:pt x="1029824" y="79585"/>
                      </a:cubicBezTo>
                      <a:cubicBezTo>
                        <a:pt x="1029345" y="79107"/>
                        <a:pt x="1028865" y="78627"/>
                        <a:pt x="1028385" y="78148"/>
                      </a:cubicBezTo>
                      <a:cubicBezTo>
                        <a:pt x="1026948" y="77188"/>
                        <a:pt x="1025510" y="75751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4" y="73354"/>
                      </a:cubicBezTo>
                      <a:cubicBezTo>
                        <a:pt x="1020715" y="72394"/>
                        <a:pt x="1018797" y="70956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2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599"/>
                        <a:pt x="1012565" y="67599"/>
                      </a:cubicBezTo>
                      <a:cubicBezTo>
                        <a:pt x="1010168" y="66162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8"/>
                      </a:cubicBezTo>
                      <a:cubicBezTo>
                        <a:pt x="998182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6"/>
                        <a:pt x="981402" y="53216"/>
                      </a:cubicBezTo>
                      <a:cubicBezTo>
                        <a:pt x="979483" y="52258"/>
                        <a:pt x="977086" y="51779"/>
                        <a:pt x="975169" y="50819"/>
                      </a:cubicBezTo>
                      <a:cubicBezTo>
                        <a:pt x="972772" y="49861"/>
                        <a:pt x="970375" y="49382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5"/>
                      </a:cubicBezTo>
                      <a:cubicBezTo>
                        <a:pt x="962224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1" y="37875"/>
                        <a:pt x="929143" y="37396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5" y="34999"/>
                        <a:pt x="915240" y="34039"/>
                        <a:pt x="911404" y="33080"/>
                      </a:cubicBezTo>
                      <a:cubicBezTo>
                        <a:pt x="909487" y="32602"/>
                        <a:pt x="907568" y="32122"/>
                        <a:pt x="905651" y="31642"/>
                      </a:cubicBezTo>
                      <a:cubicBezTo>
                        <a:pt x="905171" y="31642"/>
                        <a:pt x="904692" y="31642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1" y="26369"/>
                        <a:pt x="875447" y="25410"/>
                        <a:pt x="870172" y="24450"/>
                      </a:cubicBezTo>
                      <a:cubicBezTo>
                        <a:pt x="868735" y="24450"/>
                        <a:pt x="867775" y="23972"/>
                        <a:pt x="866338" y="23972"/>
                      </a:cubicBezTo>
                      <a:cubicBezTo>
                        <a:pt x="860584" y="23013"/>
                        <a:pt x="854831" y="22053"/>
                        <a:pt x="849078" y="21095"/>
                      </a:cubicBezTo>
                      <a:cubicBezTo>
                        <a:pt x="847160" y="20616"/>
                        <a:pt x="845242" y="20616"/>
                        <a:pt x="843325" y="20136"/>
                      </a:cubicBezTo>
                      <a:cubicBezTo>
                        <a:pt x="839969" y="19656"/>
                        <a:pt x="836612" y="19177"/>
                        <a:pt x="832777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6" y="17739"/>
                        <a:pt x="819353" y="16780"/>
                        <a:pt x="813600" y="16300"/>
                      </a:cubicBezTo>
                      <a:cubicBezTo>
                        <a:pt x="812640" y="16300"/>
                        <a:pt x="812161" y="16300"/>
                        <a:pt x="811203" y="15822"/>
                      </a:cubicBezTo>
                      <a:cubicBezTo>
                        <a:pt x="804490" y="14862"/>
                        <a:pt x="797778" y="13903"/>
                        <a:pt x="790587" y="13424"/>
                      </a:cubicBezTo>
                      <a:cubicBezTo>
                        <a:pt x="790107" y="13424"/>
                        <a:pt x="790107" y="13424"/>
                        <a:pt x="789628" y="13424"/>
                      </a:cubicBezTo>
                      <a:cubicBezTo>
                        <a:pt x="788190" y="13424"/>
                        <a:pt x="787231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6" y="9109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9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3" y="3356"/>
                        <a:pt x="666413" y="3356"/>
                        <a:pt x="665454" y="3356"/>
                      </a:cubicBezTo>
                      <a:cubicBezTo>
                        <a:pt x="657784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20" y="0"/>
                      </a:cubicBezTo>
                      <a:lnTo>
                        <a:pt x="542720" y="0"/>
                      </a:lnTo>
                      <a:lnTo>
                        <a:pt x="542720" y="0"/>
                      </a:lnTo>
                      <a:lnTo>
                        <a:pt x="542720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2" y="479"/>
                        <a:pt x="487585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6" y="959"/>
                        <a:pt x="458339" y="959"/>
                        <a:pt x="454983" y="1439"/>
                      </a:cubicBezTo>
                      <a:cubicBezTo>
                        <a:pt x="449230" y="1439"/>
                        <a:pt x="442997" y="1917"/>
                        <a:pt x="437245" y="1917"/>
                      </a:cubicBezTo>
                      <a:cubicBezTo>
                        <a:pt x="435806" y="1917"/>
                        <a:pt x="433888" y="1917"/>
                        <a:pt x="432450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8" y="2876"/>
                        <a:pt x="398890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9" y="5273"/>
                      </a:cubicBezTo>
                      <a:cubicBezTo>
                        <a:pt x="364370" y="5273"/>
                        <a:pt x="362932" y="5273"/>
                        <a:pt x="361972" y="5273"/>
                      </a:cubicBezTo>
                      <a:cubicBezTo>
                        <a:pt x="360055" y="5273"/>
                        <a:pt x="358138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9" y="7670"/>
                      </a:cubicBezTo>
                      <a:cubicBezTo>
                        <a:pt x="326975" y="8150"/>
                        <a:pt x="322180" y="8630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5" y="9589"/>
                        <a:pt x="309235" y="10067"/>
                        <a:pt x="307797" y="10067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4"/>
                        <a:pt x="276634" y="13903"/>
                      </a:cubicBezTo>
                      <a:cubicBezTo>
                        <a:pt x="274237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6" y="15342"/>
                        <a:pt x="265607" y="15342"/>
                      </a:cubicBezTo>
                      <a:cubicBezTo>
                        <a:pt x="262730" y="15822"/>
                        <a:pt x="260333" y="16300"/>
                        <a:pt x="257457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4" y="18219"/>
                        <a:pt x="240677" y="18697"/>
                        <a:pt x="238280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5" y="22533"/>
                        <a:pt x="212869" y="23492"/>
                        <a:pt x="209034" y="24450"/>
                      </a:cubicBezTo>
                      <a:cubicBezTo>
                        <a:pt x="207116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2" y="25410"/>
                        <a:pt x="201842" y="25889"/>
                      </a:cubicBezTo>
                      <a:cubicBezTo>
                        <a:pt x="196568" y="26848"/>
                        <a:pt x="191774" y="27807"/>
                        <a:pt x="186500" y="29245"/>
                      </a:cubicBezTo>
                      <a:cubicBezTo>
                        <a:pt x="181706" y="30205"/>
                        <a:pt x="176912" y="31642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1570" y="34999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6"/>
                      </a:cubicBezTo>
                      <a:cubicBezTo>
                        <a:pt x="151022" y="38355"/>
                        <a:pt x="148624" y="38833"/>
                        <a:pt x="146227" y="39793"/>
                      </a:cubicBezTo>
                      <a:cubicBezTo>
                        <a:pt x="145749" y="39793"/>
                        <a:pt x="144790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5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1" y="49382"/>
                      </a:cubicBezTo>
                      <a:cubicBezTo>
                        <a:pt x="117941" y="49382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9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3"/>
                        <a:pt x="102120" y="57052"/>
                        <a:pt x="101641" y="57052"/>
                      </a:cubicBezTo>
                      <a:cubicBezTo>
                        <a:pt x="100202" y="58011"/>
                        <a:pt x="98284" y="58971"/>
                        <a:pt x="96847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5" y="64724"/>
                        <a:pt x="89655" y="64724"/>
                        <a:pt x="89175" y="65202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1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4" y="70956"/>
                        <a:pt x="81504" y="71915"/>
                      </a:cubicBezTo>
                      <a:cubicBezTo>
                        <a:pt x="81025" y="72394"/>
                        <a:pt x="80545" y="72874"/>
                        <a:pt x="80066" y="73354"/>
                      </a:cubicBezTo>
                      <a:cubicBezTo>
                        <a:pt x="79586" y="74312"/>
                        <a:pt x="78628" y="74791"/>
                        <a:pt x="78148" y="75751"/>
                      </a:cubicBezTo>
                      <a:cubicBezTo>
                        <a:pt x="77669" y="76230"/>
                        <a:pt x="77669" y="76709"/>
                        <a:pt x="77189" y="77188"/>
                      </a:cubicBezTo>
                      <a:cubicBezTo>
                        <a:pt x="76709" y="78148"/>
                        <a:pt x="76231" y="78627"/>
                        <a:pt x="75751" y="79585"/>
                      </a:cubicBezTo>
                      <a:cubicBezTo>
                        <a:pt x="75272" y="80065"/>
                        <a:pt x="75272" y="80545"/>
                        <a:pt x="75272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8" y="140474"/>
                      </a:cubicBezTo>
                      <a:cubicBezTo>
                        <a:pt x="68081" y="139515"/>
                        <a:pt x="65683" y="138556"/>
                        <a:pt x="63286" y="137597"/>
                      </a:cubicBezTo>
                      <a:cubicBezTo>
                        <a:pt x="59450" y="136159"/>
                        <a:pt x="56095" y="134720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2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7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6" y="121297"/>
                        <a:pt x="29246" y="120817"/>
                      </a:cubicBezTo>
                      <a:cubicBezTo>
                        <a:pt x="27329" y="119379"/>
                        <a:pt x="25410" y="118420"/>
                        <a:pt x="23493" y="116981"/>
                      </a:cubicBezTo>
                      <a:cubicBezTo>
                        <a:pt x="22534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48"/>
                        <a:pt x="15343" y="110270"/>
                        <a:pt x="14863" y="109790"/>
                      </a:cubicBezTo>
                      <a:cubicBezTo>
                        <a:pt x="12946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7" y="90134"/>
                        <a:pt x="3357" y="88695"/>
                        <a:pt x="3357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60" y="191294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4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1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7"/>
                        <a:pt x="19177" y="214307"/>
                        <a:pt x="20137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9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7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3"/>
                        <a:pt x="82464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5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8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1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8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30" y="271839"/>
                        <a:pt x="196568" y="271839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3"/>
                        <a:pt x="223897" y="276153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3"/>
                      </a:cubicBezTo>
                      <a:cubicBezTo>
                        <a:pt x="296290" y="285742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5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2" y="293413"/>
                      </a:cubicBezTo>
                      <a:cubicBezTo>
                        <a:pt x="382110" y="293413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0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2" y="297728"/>
                        <a:pt x="459778" y="298208"/>
                        <a:pt x="463133" y="298208"/>
                      </a:cubicBezTo>
                      <a:cubicBezTo>
                        <a:pt x="470805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5"/>
                        <a:pt x="658743" y="300125"/>
                      </a:cubicBezTo>
                      <a:cubicBezTo>
                        <a:pt x="661619" y="300125"/>
                        <a:pt x="664976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8"/>
                        <a:pt x="722508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1" y="291975"/>
                        <a:pt x="805449" y="291496"/>
                      </a:cubicBezTo>
                      <a:cubicBezTo>
                        <a:pt x="814559" y="290536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4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7"/>
                        <a:pt x="899898" y="280469"/>
                      </a:cubicBezTo>
                      <a:cubicBezTo>
                        <a:pt x="903733" y="279989"/>
                        <a:pt x="907568" y="279510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3"/>
                      </a:cubicBezTo>
                      <a:cubicBezTo>
                        <a:pt x="926267" y="276153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6"/>
                        <a:pt x="940650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30" y="269921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48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3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5" y="261291"/>
                        <a:pt x="996743" y="261291"/>
                        <a:pt x="998182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9" y="255538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8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4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4" y="243553"/>
                        <a:pt x="1055714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6"/>
                      </a:cubicBezTo>
                      <a:cubicBezTo>
                        <a:pt x="1065303" y="239717"/>
                        <a:pt x="1066261" y="239237"/>
                        <a:pt x="1067220" y="238758"/>
                      </a:cubicBezTo>
                      <a:cubicBezTo>
                        <a:pt x="1069137" y="237798"/>
                        <a:pt x="1071056" y="236840"/>
                        <a:pt x="1072494" y="235881"/>
                      </a:cubicBezTo>
                      <a:cubicBezTo>
                        <a:pt x="1073453" y="235401"/>
                        <a:pt x="1073932" y="234923"/>
                        <a:pt x="1074891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3" y="230607"/>
                        <a:pt x="1082083" y="230607"/>
                      </a:cubicBezTo>
                      <a:cubicBezTo>
                        <a:pt x="1084000" y="229170"/>
                        <a:pt x="1085917" y="228210"/>
                        <a:pt x="1087836" y="226772"/>
                      </a:cubicBezTo>
                      <a:cubicBezTo>
                        <a:pt x="1088315" y="226292"/>
                        <a:pt x="1088315" y="226292"/>
                        <a:pt x="1088795" y="225813"/>
                      </a:cubicBezTo>
                      <a:cubicBezTo>
                        <a:pt x="1090233" y="224854"/>
                        <a:pt x="1091672" y="223415"/>
                        <a:pt x="1093109" y="222457"/>
                      </a:cubicBezTo>
                      <a:cubicBezTo>
                        <a:pt x="1094548" y="221498"/>
                        <a:pt x="1095027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00956E9A-564C-4128-B6FD-CD79BFE36234}"/>
                    </a:ext>
                  </a:extLst>
                </p:cNvPr>
                <p:cNvSpPr/>
                <p:nvPr/>
              </p:nvSpPr>
              <p:spPr>
                <a:xfrm>
                  <a:off x="13286067" y="12317311"/>
                  <a:ext cx="509638" cy="171637"/>
                </a:xfrm>
                <a:custGeom>
                  <a:avLst/>
                  <a:gdLst>
                    <a:gd name="connsiteX0" fmla="*/ 474161 w 509638"/>
                    <a:gd name="connsiteY0" fmla="*/ 65682 h 171637"/>
                    <a:gd name="connsiteX1" fmla="*/ 0 w 509638"/>
                    <a:gd name="connsiteY1" fmla="*/ 0 h 171637"/>
                    <a:gd name="connsiteX2" fmla="*/ 0 w 509638"/>
                    <a:gd name="connsiteY2" fmla="*/ 114585 h 171637"/>
                    <a:gd name="connsiteX3" fmla="*/ 959 w 509638"/>
                    <a:gd name="connsiteY3" fmla="*/ 115064 h 171637"/>
                    <a:gd name="connsiteX4" fmla="*/ 6233 w 509638"/>
                    <a:gd name="connsiteY4" fmla="*/ 116983 h 171637"/>
                    <a:gd name="connsiteX5" fmla="*/ 9110 w 509638"/>
                    <a:gd name="connsiteY5" fmla="*/ 117941 h 171637"/>
                    <a:gd name="connsiteX6" fmla="*/ 15822 w 509638"/>
                    <a:gd name="connsiteY6" fmla="*/ 119858 h 171637"/>
                    <a:gd name="connsiteX7" fmla="*/ 25890 w 509638"/>
                    <a:gd name="connsiteY7" fmla="*/ 122736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30 h 171637"/>
                    <a:gd name="connsiteX11" fmla="*/ 51779 w 509638"/>
                    <a:gd name="connsiteY11" fmla="*/ 129447 h 171637"/>
                    <a:gd name="connsiteX12" fmla="*/ 65203 w 509638"/>
                    <a:gd name="connsiteY12" fmla="*/ 132324 h 171637"/>
                    <a:gd name="connsiteX13" fmla="*/ 71436 w 509638"/>
                    <a:gd name="connsiteY13" fmla="*/ 133763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9 w 509638"/>
                    <a:gd name="connsiteY16" fmla="*/ 138557 h 171637"/>
                    <a:gd name="connsiteX17" fmla="*/ 112188 w 509638"/>
                    <a:gd name="connsiteY17" fmla="*/ 141913 h 171637"/>
                    <a:gd name="connsiteX18" fmla="*/ 116503 w 509638"/>
                    <a:gd name="connsiteY18" fmla="*/ 142871 h 171637"/>
                    <a:gd name="connsiteX19" fmla="*/ 137597 w 509638"/>
                    <a:gd name="connsiteY19" fmla="*/ 146227 h 171637"/>
                    <a:gd name="connsiteX20" fmla="*/ 144310 w 509638"/>
                    <a:gd name="connsiteY20" fmla="*/ 147186 h 171637"/>
                    <a:gd name="connsiteX21" fmla="*/ 155337 w 509638"/>
                    <a:gd name="connsiteY21" fmla="*/ 148624 h 171637"/>
                    <a:gd name="connsiteX22" fmla="*/ 158693 w 509638"/>
                    <a:gd name="connsiteY22" fmla="*/ 149104 h 171637"/>
                    <a:gd name="connsiteX23" fmla="*/ 171638 w 509638"/>
                    <a:gd name="connsiteY23" fmla="*/ 151022 h 171637"/>
                    <a:gd name="connsiteX24" fmla="*/ 182665 w 509638"/>
                    <a:gd name="connsiteY24" fmla="*/ 152460 h 171637"/>
                    <a:gd name="connsiteX25" fmla="*/ 196089 w 509638"/>
                    <a:gd name="connsiteY25" fmla="*/ 153899 h 171637"/>
                    <a:gd name="connsiteX26" fmla="*/ 204718 w 509638"/>
                    <a:gd name="connsiteY26" fmla="*/ 154857 h 171637"/>
                    <a:gd name="connsiteX27" fmla="*/ 207115 w 509638"/>
                    <a:gd name="connsiteY27" fmla="*/ 155337 h 171637"/>
                    <a:gd name="connsiteX28" fmla="*/ 230608 w 509638"/>
                    <a:gd name="connsiteY28" fmla="*/ 157734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90 h 171637"/>
                    <a:gd name="connsiteX31" fmla="*/ 262730 w 509638"/>
                    <a:gd name="connsiteY31" fmla="*/ 161090 h 171637"/>
                    <a:gd name="connsiteX32" fmla="*/ 266566 w 509638"/>
                    <a:gd name="connsiteY32" fmla="*/ 161569 h 171637"/>
                    <a:gd name="connsiteX33" fmla="*/ 298208 w 509638"/>
                    <a:gd name="connsiteY33" fmla="*/ 163966 h 171637"/>
                    <a:gd name="connsiteX34" fmla="*/ 305399 w 509638"/>
                    <a:gd name="connsiteY34" fmla="*/ 164446 h 171637"/>
                    <a:gd name="connsiteX35" fmla="*/ 340878 w 509638"/>
                    <a:gd name="connsiteY35" fmla="*/ 166843 h 171637"/>
                    <a:gd name="connsiteX36" fmla="*/ 343275 w 509638"/>
                    <a:gd name="connsiteY36" fmla="*/ 166843 h 171637"/>
                    <a:gd name="connsiteX37" fmla="*/ 349508 w 509638"/>
                    <a:gd name="connsiteY37" fmla="*/ 167323 h 171637"/>
                    <a:gd name="connsiteX38" fmla="*/ 371561 w 509638"/>
                    <a:gd name="connsiteY38" fmla="*/ 168282 h 171637"/>
                    <a:gd name="connsiteX39" fmla="*/ 381630 w 509638"/>
                    <a:gd name="connsiteY39" fmla="*/ 168760 h 171637"/>
                    <a:gd name="connsiteX40" fmla="*/ 405122 w 509638"/>
                    <a:gd name="connsiteY40" fmla="*/ 169720 h 171637"/>
                    <a:gd name="connsiteX41" fmla="*/ 412313 w 509638"/>
                    <a:gd name="connsiteY41" fmla="*/ 170199 h 171637"/>
                    <a:gd name="connsiteX42" fmla="*/ 442997 w 509638"/>
                    <a:gd name="connsiteY42" fmla="*/ 171158 h 171637"/>
                    <a:gd name="connsiteX43" fmla="*/ 450189 w 509638"/>
                    <a:gd name="connsiteY43" fmla="*/ 171158 h 171637"/>
                    <a:gd name="connsiteX44" fmla="*/ 474161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3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203 h 171637"/>
                    <a:gd name="connsiteX49" fmla="*/ 474161 w 509638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1" y="65682"/>
                      </a:moveTo>
                      <a:cubicBezTo>
                        <a:pt x="295332" y="65682"/>
                        <a:pt x="130886" y="41232"/>
                        <a:pt x="0" y="0"/>
                      </a:cubicBezTo>
                      <a:lnTo>
                        <a:pt x="0" y="114585"/>
                      </a:lnTo>
                      <a:cubicBezTo>
                        <a:pt x="480" y="114585"/>
                        <a:pt x="959" y="115064"/>
                        <a:pt x="959" y="115064"/>
                      </a:cubicBezTo>
                      <a:cubicBezTo>
                        <a:pt x="2877" y="115544"/>
                        <a:pt x="4316" y="116023"/>
                        <a:pt x="6233" y="116983"/>
                      </a:cubicBezTo>
                      <a:cubicBezTo>
                        <a:pt x="7192" y="117461"/>
                        <a:pt x="8150" y="117461"/>
                        <a:pt x="9110" y="117941"/>
                      </a:cubicBezTo>
                      <a:cubicBezTo>
                        <a:pt x="11507" y="118420"/>
                        <a:pt x="13424" y="119380"/>
                        <a:pt x="15822" y="119858"/>
                      </a:cubicBezTo>
                      <a:cubicBezTo>
                        <a:pt x="19177" y="120817"/>
                        <a:pt x="22533" y="121777"/>
                        <a:pt x="25890" y="122736"/>
                      </a:cubicBezTo>
                      <a:cubicBezTo>
                        <a:pt x="28287" y="123214"/>
                        <a:pt x="30684" y="124174"/>
                        <a:pt x="33560" y="124653"/>
                      </a:cubicBezTo>
                      <a:cubicBezTo>
                        <a:pt x="34999" y="125133"/>
                        <a:pt x="36916" y="125611"/>
                        <a:pt x="38355" y="126091"/>
                      </a:cubicBezTo>
                      <a:cubicBezTo>
                        <a:pt x="40273" y="126571"/>
                        <a:pt x="42670" y="127050"/>
                        <a:pt x="44588" y="127530"/>
                      </a:cubicBezTo>
                      <a:cubicBezTo>
                        <a:pt x="46985" y="128009"/>
                        <a:pt x="49382" y="128488"/>
                        <a:pt x="51779" y="129447"/>
                      </a:cubicBezTo>
                      <a:cubicBezTo>
                        <a:pt x="56094" y="130406"/>
                        <a:pt x="60409" y="131366"/>
                        <a:pt x="65203" y="132324"/>
                      </a:cubicBezTo>
                      <a:cubicBezTo>
                        <a:pt x="67601" y="132803"/>
                        <a:pt x="69518" y="133283"/>
                        <a:pt x="71436" y="133763"/>
                      </a:cubicBezTo>
                      <a:cubicBezTo>
                        <a:pt x="71915" y="133763"/>
                        <a:pt x="72395" y="134241"/>
                        <a:pt x="73354" y="134241"/>
                      </a:cubicBezTo>
                      <a:cubicBezTo>
                        <a:pt x="79586" y="135680"/>
                        <a:pt x="85819" y="136639"/>
                        <a:pt x="92531" y="138077"/>
                      </a:cubicBezTo>
                      <a:cubicBezTo>
                        <a:pt x="93011" y="138077"/>
                        <a:pt x="93490" y="138077"/>
                        <a:pt x="93969" y="138557"/>
                      </a:cubicBezTo>
                      <a:cubicBezTo>
                        <a:pt x="99722" y="139516"/>
                        <a:pt x="105955" y="140954"/>
                        <a:pt x="112188" y="141913"/>
                      </a:cubicBezTo>
                      <a:cubicBezTo>
                        <a:pt x="113626" y="142392"/>
                        <a:pt x="115064" y="142392"/>
                        <a:pt x="116503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7"/>
                        <a:pt x="142392" y="146707"/>
                        <a:pt x="144310" y="147186"/>
                      </a:cubicBezTo>
                      <a:cubicBezTo>
                        <a:pt x="147666" y="147666"/>
                        <a:pt x="151502" y="148146"/>
                        <a:pt x="155337" y="148624"/>
                      </a:cubicBezTo>
                      <a:cubicBezTo>
                        <a:pt x="156296" y="148624"/>
                        <a:pt x="157734" y="149104"/>
                        <a:pt x="158693" y="149104"/>
                      </a:cubicBezTo>
                      <a:cubicBezTo>
                        <a:pt x="163007" y="149583"/>
                        <a:pt x="167323" y="150543"/>
                        <a:pt x="171638" y="151022"/>
                      </a:cubicBezTo>
                      <a:cubicBezTo>
                        <a:pt x="175473" y="151502"/>
                        <a:pt x="178829" y="151980"/>
                        <a:pt x="182665" y="152460"/>
                      </a:cubicBezTo>
                      <a:cubicBezTo>
                        <a:pt x="186979" y="152940"/>
                        <a:pt x="191295" y="153419"/>
                        <a:pt x="196089" y="153899"/>
                      </a:cubicBezTo>
                      <a:cubicBezTo>
                        <a:pt x="198965" y="154377"/>
                        <a:pt x="201842" y="154857"/>
                        <a:pt x="204718" y="154857"/>
                      </a:cubicBezTo>
                      <a:cubicBezTo>
                        <a:pt x="205678" y="154857"/>
                        <a:pt x="206157" y="154857"/>
                        <a:pt x="207115" y="155337"/>
                      </a:cubicBezTo>
                      <a:cubicBezTo>
                        <a:pt x="214787" y="156296"/>
                        <a:pt x="222458" y="157255"/>
                        <a:pt x="230608" y="157734"/>
                      </a:cubicBezTo>
                      <a:cubicBezTo>
                        <a:pt x="231567" y="157734"/>
                        <a:pt x="233005" y="158213"/>
                        <a:pt x="233964" y="158213"/>
                      </a:cubicBezTo>
                      <a:cubicBezTo>
                        <a:pt x="243073" y="159172"/>
                        <a:pt x="252183" y="160132"/>
                        <a:pt x="261291" y="161090"/>
                      </a:cubicBezTo>
                      <a:cubicBezTo>
                        <a:pt x="261771" y="161090"/>
                        <a:pt x="262250" y="161090"/>
                        <a:pt x="262730" y="161090"/>
                      </a:cubicBezTo>
                      <a:cubicBezTo>
                        <a:pt x="264168" y="161090"/>
                        <a:pt x="265127" y="161090"/>
                        <a:pt x="266566" y="161569"/>
                      </a:cubicBezTo>
                      <a:cubicBezTo>
                        <a:pt x="277113" y="162529"/>
                        <a:pt x="287660" y="163487"/>
                        <a:pt x="298208" y="163966"/>
                      </a:cubicBezTo>
                      <a:cubicBezTo>
                        <a:pt x="300605" y="163966"/>
                        <a:pt x="303002" y="164446"/>
                        <a:pt x="305399" y="164446"/>
                      </a:cubicBezTo>
                      <a:cubicBezTo>
                        <a:pt x="316906" y="165405"/>
                        <a:pt x="328892" y="165885"/>
                        <a:pt x="340878" y="166843"/>
                      </a:cubicBezTo>
                      <a:cubicBezTo>
                        <a:pt x="341837" y="166843"/>
                        <a:pt x="342795" y="166843"/>
                        <a:pt x="343275" y="166843"/>
                      </a:cubicBezTo>
                      <a:cubicBezTo>
                        <a:pt x="345192" y="166843"/>
                        <a:pt x="347589" y="166843"/>
                        <a:pt x="349508" y="167323"/>
                      </a:cubicBezTo>
                      <a:cubicBezTo>
                        <a:pt x="356699" y="167802"/>
                        <a:pt x="363891" y="168282"/>
                        <a:pt x="371561" y="168282"/>
                      </a:cubicBezTo>
                      <a:cubicBezTo>
                        <a:pt x="374917" y="168282"/>
                        <a:pt x="378274" y="168760"/>
                        <a:pt x="381630" y="168760"/>
                      </a:cubicBezTo>
                      <a:cubicBezTo>
                        <a:pt x="389300" y="169240"/>
                        <a:pt x="397451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2" y="170679"/>
                        <a:pt x="432929" y="170679"/>
                        <a:pt x="442997" y="171158"/>
                      </a:cubicBezTo>
                      <a:cubicBezTo>
                        <a:pt x="445395" y="171158"/>
                        <a:pt x="447792" y="171158"/>
                        <a:pt x="450189" y="171158"/>
                      </a:cubicBezTo>
                      <a:cubicBezTo>
                        <a:pt x="458339" y="171158"/>
                        <a:pt x="466009" y="171638"/>
                        <a:pt x="474161" y="171638"/>
                      </a:cubicBezTo>
                      <a:cubicBezTo>
                        <a:pt x="477516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1" y="171638"/>
                        <a:pt x="506283" y="171638"/>
                      </a:cubicBezTo>
                      <a:cubicBezTo>
                        <a:pt x="507241" y="171638"/>
                        <a:pt x="508680" y="171638"/>
                        <a:pt x="509638" y="171638"/>
                      </a:cubicBezTo>
                      <a:lnTo>
                        <a:pt x="509638" y="65203"/>
                      </a:lnTo>
                      <a:cubicBezTo>
                        <a:pt x="497652" y="65682"/>
                        <a:pt x="486147" y="65682"/>
                        <a:pt x="474161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427876CF-591F-430F-B5D2-ABC1C144BAEE}"/>
                    </a:ext>
                  </a:extLst>
                </p:cNvPr>
                <p:cNvSpPr/>
                <p:nvPr/>
              </p:nvSpPr>
              <p:spPr>
                <a:xfrm>
                  <a:off x="13277179" y="12187687"/>
                  <a:ext cx="966096" cy="188771"/>
                </a:xfrm>
                <a:custGeom>
                  <a:avLst/>
                  <a:gdLst>
                    <a:gd name="connsiteX0" fmla="*/ 112446 w 966096"/>
                    <a:gd name="connsiteY0" fmla="*/ 29902 h 188771"/>
                    <a:gd name="connsiteX1" fmla="*/ 792762 w 966096"/>
                    <a:gd name="connsiteY1" fmla="*/ 25587 h 188771"/>
                    <a:gd name="connsiteX2" fmla="*/ 853650 w 966096"/>
                    <a:gd name="connsiteY2" fmla="*/ 158870 h 188771"/>
                    <a:gd name="connsiteX3" fmla="*/ 173334 w 966096"/>
                    <a:gd name="connsiteY3" fmla="*/ 163184 h 188771"/>
                    <a:gd name="connsiteX4" fmla="*/ 112446 w 966096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6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0" y="61065"/>
                        <a:pt x="1024809" y="120994"/>
                        <a:pt x="853650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1" name="Freeform: Shape 440">
                  <a:extLst>
                    <a:ext uri="{FF2B5EF4-FFF2-40B4-BE49-F238E27FC236}">
                      <a16:creationId xmlns:a16="http://schemas.microsoft.com/office/drawing/2014/main" id="{08300CD0-44B9-46A7-9686-75BEC653FDE3}"/>
                    </a:ext>
                  </a:extLst>
                </p:cNvPr>
                <p:cNvSpPr/>
                <p:nvPr/>
              </p:nvSpPr>
              <p:spPr>
                <a:xfrm>
                  <a:off x="13206952" y="12174134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5 w 1106070"/>
                    <a:gd name="connsiteY2" fmla="*/ 182011 h 216355"/>
                    <a:gd name="connsiteX3" fmla="*/ 198495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2 h 216355"/>
                    <a:gd name="connsiteX6" fmla="*/ 862989 w 1106070"/>
                    <a:gd name="connsiteY6" fmla="*/ 39140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2 h 216355"/>
                    <a:gd name="connsiteX10" fmla="*/ 923877 w 1106070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4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5" y="182011"/>
                      </a:cubicBezTo>
                      <a:cubicBezTo>
                        <a:pt x="781486" y="225639"/>
                        <a:pt x="432938" y="228036"/>
                        <a:pt x="198495" y="187284"/>
                      </a:cubicBezTo>
                      <a:cubicBezTo>
                        <a:pt x="-35949" y="146054"/>
                        <a:pt x="-67112" y="77974"/>
                        <a:pt x="128497" y="34345"/>
                      </a:cubicBezTo>
                      <a:close/>
                      <a:moveTo>
                        <a:pt x="923877" y="172422"/>
                      </a:moveTo>
                      <a:cubicBezTo>
                        <a:pt x="1095036" y="134546"/>
                        <a:pt x="1067707" y="74617"/>
                        <a:pt x="862989" y="39140"/>
                      </a:cubicBezTo>
                      <a:cubicBezTo>
                        <a:pt x="658271" y="3662"/>
                        <a:pt x="353831" y="5579"/>
                        <a:pt x="182673" y="43454"/>
                      </a:cubicBezTo>
                      <a:cubicBezTo>
                        <a:pt x="11516" y="81330"/>
                        <a:pt x="38843" y="141259"/>
                        <a:pt x="243561" y="176737"/>
                      </a:cubicBezTo>
                      <a:cubicBezTo>
                        <a:pt x="448279" y="212694"/>
                        <a:pt x="752720" y="210777"/>
                        <a:pt x="923877" y="172422"/>
                      </a:cubicBezTo>
                      <a:lnTo>
                        <a:pt x="923877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1464B601-D0CE-4DEE-9FD9-9B2917D8C176}"/>
                    </a:ext>
                  </a:extLst>
                </p:cNvPr>
                <p:cNvSpPr/>
                <p:nvPr/>
              </p:nvSpPr>
              <p:spPr>
                <a:xfrm>
                  <a:off x="13276979" y="12189312"/>
                  <a:ext cx="964599" cy="104985"/>
                </a:xfrm>
                <a:custGeom>
                  <a:avLst/>
                  <a:gdLst>
                    <a:gd name="connsiteX0" fmla="*/ 117919 w 964599"/>
                    <a:gd name="connsiteY0" fmla="*/ 39303 h 104985"/>
                    <a:gd name="connsiteX1" fmla="*/ 798236 w 964599"/>
                    <a:gd name="connsiteY1" fmla="*/ 34989 h 104985"/>
                    <a:gd name="connsiteX2" fmla="*/ 964599 w 964599"/>
                    <a:gd name="connsiteY2" fmla="*/ 92999 h 104985"/>
                    <a:gd name="connsiteX3" fmla="*/ 792483 w 964599"/>
                    <a:gd name="connsiteY3" fmla="*/ 25400 h 104985"/>
                    <a:gd name="connsiteX4" fmla="*/ 112166 w 964599"/>
                    <a:gd name="connsiteY4" fmla="*/ 29714 h 104985"/>
                    <a:gd name="connsiteX5" fmla="*/ 7171 w 964599"/>
                    <a:gd name="connsiteY5" fmla="*/ 104985 h 104985"/>
                    <a:gd name="connsiteX6" fmla="*/ 117919 w 964599"/>
                    <a:gd name="connsiteY6" fmla="*/ 39303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9" h="104985">
                      <a:moveTo>
                        <a:pt x="117919" y="39303"/>
                      </a:moveTo>
                      <a:cubicBezTo>
                        <a:pt x="289078" y="1428"/>
                        <a:pt x="593518" y="-969"/>
                        <a:pt x="798236" y="34989"/>
                      </a:cubicBezTo>
                      <a:cubicBezTo>
                        <a:pt x="889807" y="50810"/>
                        <a:pt x="945422" y="71425"/>
                        <a:pt x="964599" y="92999"/>
                      </a:cubicBezTo>
                      <a:cubicBezTo>
                        <a:pt x="955969" y="68069"/>
                        <a:pt x="897959" y="43619"/>
                        <a:pt x="792483" y="25400"/>
                      </a:cubicBezTo>
                      <a:cubicBezTo>
                        <a:pt x="587764" y="-10079"/>
                        <a:pt x="283324" y="-8160"/>
                        <a:pt x="112166" y="29714"/>
                      </a:cubicBezTo>
                      <a:cubicBezTo>
                        <a:pt x="17718" y="50810"/>
                        <a:pt x="-16322" y="78616"/>
                        <a:pt x="7171" y="104985"/>
                      </a:cubicBezTo>
                      <a:cubicBezTo>
                        <a:pt x="-1460" y="81494"/>
                        <a:pt x="34978" y="57522"/>
                        <a:pt x="117919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3DD831C6-DFF6-4F3E-8A49-2D6E5EAF3E17}"/>
                    </a:ext>
                  </a:extLst>
                </p:cNvPr>
                <p:cNvSpPr/>
                <p:nvPr/>
              </p:nvSpPr>
              <p:spPr>
                <a:xfrm>
                  <a:off x="13457705" y="12246066"/>
                  <a:ext cx="603127" cy="94543"/>
                </a:xfrm>
                <a:custGeom>
                  <a:avLst/>
                  <a:gdLst>
                    <a:gd name="connsiteX0" fmla="*/ 310193 w 603127"/>
                    <a:gd name="connsiteY0" fmla="*/ 4124 h 94543"/>
                    <a:gd name="connsiteX1" fmla="*/ 515391 w 603127"/>
                    <a:gd name="connsiteY1" fmla="*/ 17069 h 94543"/>
                    <a:gd name="connsiteX2" fmla="*/ 578198 w 603127"/>
                    <a:gd name="connsiteY2" fmla="*/ 9877 h 94543"/>
                    <a:gd name="connsiteX3" fmla="*/ 603128 w 603127"/>
                    <a:gd name="connsiteY3" fmla="*/ 18507 h 94543"/>
                    <a:gd name="connsiteX4" fmla="*/ 540322 w 603127"/>
                    <a:gd name="connsiteY4" fmla="*/ 25699 h 94543"/>
                    <a:gd name="connsiteX5" fmla="*/ 585868 w 603127"/>
                    <a:gd name="connsiteY5" fmla="*/ 47753 h 94543"/>
                    <a:gd name="connsiteX6" fmla="*/ 479434 w 603127"/>
                    <a:gd name="connsiteY6" fmla="*/ 58781 h 94543"/>
                    <a:gd name="connsiteX7" fmla="*/ 451148 w 603127"/>
                    <a:gd name="connsiteY7" fmla="*/ 48712 h 94543"/>
                    <a:gd name="connsiteX8" fmla="*/ 487105 w 603127"/>
                    <a:gd name="connsiteY8" fmla="*/ 44397 h 94543"/>
                    <a:gd name="connsiteX9" fmla="*/ 493337 w 603127"/>
                    <a:gd name="connsiteY9" fmla="*/ 43438 h 94543"/>
                    <a:gd name="connsiteX10" fmla="*/ 472722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69 w 603127"/>
                    <a:gd name="connsiteY12" fmla="*/ 89944 h 94543"/>
                    <a:gd name="connsiteX13" fmla="*/ 78627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4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0 w 603127"/>
                    <a:gd name="connsiteY19" fmla="*/ 41520 h 94543"/>
                    <a:gd name="connsiteX20" fmla="*/ 114584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6 w 603127"/>
                    <a:gd name="connsiteY23" fmla="*/ 72204 h 94543"/>
                    <a:gd name="connsiteX24" fmla="*/ 310193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69"/>
                      </a:cubicBezTo>
                      <a:lnTo>
                        <a:pt x="578198" y="9877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3" y="40562"/>
                        <a:pt x="585868" y="47753"/>
                      </a:cubicBezTo>
                      <a:lnTo>
                        <a:pt x="479434" y="58781"/>
                      </a:lnTo>
                      <a:lnTo>
                        <a:pt x="451148" y="48712"/>
                      </a:lnTo>
                      <a:lnTo>
                        <a:pt x="487105" y="44397"/>
                      </a:lnTo>
                      <a:cubicBezTo>
                        <a:pt x="488543" y="44397"/>
                        <a:pt x="490461" y="43918"/>
                        <a:pt x="493337" y="43438"/>
                      </a:cubicBezTo>
                      <a:cubicBezTo>
                        <a:pt x="496694" y="39123"/>
                        <a:pt x="491900" y="35288"/>
                        <a:pt x="472722" y="29535"/>
                      </a:cubicBezTo>
                      <a:cubicBezTo>
                        <a:pt x="451148" y="22823"/>
                        <a:pt x="418066" y="20426"/>
                        <a:pt x="389780" y="23782"/>
                      </a:cubicBezTo>
                      <a:cubicBezTo>
                        <a:pt x="310673" y="33849"/>
                        <a:pt x="444915" y="71725"/>
                        <a:pt x="296769" y="89944"/>
                      </a:cubicBezTo>
                      <a:cubicBezTo>
                        <a:pt x="218622" y="99532"/>
                        <a:pt x="135200" y="93300"/>
                        <a:pt x="78627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9"/>
                        <a:pt x="5274" y="42959"/>
                      </a:cubicBezTo>
                      <a:lnTo>
                        <a:pt x="116503" y="31932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3" y="50150"/>
                        <a:pt x="91092" y="56862"/>
                        <a:pt x="122256" y="66451"/>
                      </a:cubicBezTo>
                      <a:cubicBezTo>
                        <a:pt x="141913" y="72684"/>
                        <a:pt x="174035" y="76519"/>
                        <a:pt x="206636" y="72204"/>
                      </a:cubicBezTo>
                      <a:cubicBezTo>
                        <a:pt x="294852" y="60218"/>
                        <a:pt x="155336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8CED45A5-148B-4DCA-9C8F-503670007AF9}"/>
                    </a:ext>
                  </a:extLst>
                </p:cNvPr>
                <p:cNvSpPr/>
                <p:nvPr/>
              </p:nvSpPr>
              <p:spPr>
                <a:xfrm>
                  <a:off x="13457705" y="12235998"/>
                  <a:ext cx="603127" cy="94542"/>
                </a:xfrm>
                <a:custGeom>
                  <a:avLst/>
                  <a:gdLst>
                    <a:gd name="connsiteX0" fmla="*/ 310193 w 603127"/>
                    <a:gd name="connsiteY0" fmla="*/ 4125 h 94542"/>
                    <a:gd name="connsiteX1" fmla="*/ 515391 w 603127"/>
                    <a:gd name="connsiteY1" fmla="*/ 17069 h 94542"/>
                    <a:gd name="connsiteX2" fmla="*/ 578198 w 603127"/>
                    <a:gd name="connsiteY2" fmla="*/ 9878 h 94542"/>
                    <a:gd name="connsiteX3" fmla="*/ 603128 w 603127"/>
                    <a:gd name="connsiteY3" fmla="*/ 18508 h 94542"/>
                    <a:gd name="connsiteX4" fmla="*/ 540322 w 603127"/>
                    <a:gd name="connsiteY4" fmla="*/ 25699 h 94542"/>
                    <a:gd name="connsiteX5" fmla="*/ 585868 w 603127"/>
                    <a:gd name="connsiteY5" fmla="*/ 47753 h 94542"/>
                    <a:gd name="connsiteX6" fmla="*/ 479434 w 603127"/>
                    <a:gd name="connsiteY6" fmla="*/ 58780 h 94542"/>
                    <a:gd name="connsiteX7" fmla="*/ 451148 w 603127"/>
                    <a:gd name="connsiteY7" fmla="*/ 48711 h 94542"/>
                    <a:gd name="connsiteX8" fmla="*/ 487105 w 603127"/>
                    <a:gd name="connsiteY8" fmla="*/ 44397 h 94542"/>
                    <a:gd name="connsiteX9" fmla="*/ 493337 w 603127"/>
                    <a:gd name="connsiteY9" fmla="*/ 43438 h 94542"/>
                    <a:gd name="connsiteX10" fmla="*/ 472722 w 603127"/>
                    <a:gd name="connsiteY10" fmla="*/ 29534 h 94542"/>
                    <a:gd name="connsiteX11" fmla="*/ 389780 w 603127"/>
                    <a:gd name="connsiteY11" fmla="*/ 23781 h 94542"/>
                    <a:gd name="connsiteX12" fmla="*/ 296769 w 603127"/>
                    <a:gd name="connsiteY12" fmla="*/ 89943 h 94542"/>
                    <a:gd name="connsiteX13" fmla="*/ 78627 w 603127"/>
                    <a:gd name="connsiteY13" fmla="*/ 78916 h 94542"/>
                    <a:gd name="connsiteX14" fmla="*/ 25410 w 603127"/>
                    <a:gd name="connsiteY14" fmla="*/ 85149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6 h 94542"/>
                    <a:gd name="connsiteX17" fmla="*/ 5274 w 603127"/>
                    <a:gd name="connsiteY17" fmla="*/ 42958 h 94542"/>
                    <a:gd name="connsiteX18" fmla="*/ 116503 w 603127"/>
                    <a:gd name="connsiteY18" fmla="*/ 31931 h 94542"/>
                    <a:gd name="connsiteX19" fmla="*/ 143350 w 603127"/>
                    <a:gd name="connsiteY19" fmla="*/ 41520 h 94542"/>
                    <a:gd name="connsiteX20" fmla="*/ 114584 w 603127"/>
                    <a:gd name="connsiteY20" fmla="*/ 45355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6 w 603127"/>
                    <a:gd name="connsiteY23" fmla="*/ 72204 h 94542"/>
                    <a:gd name="connsiteX24" fmla="*/ 310193 w 603127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8" y="9878"/>
                      </a:lnTo>
                      <a:lnTo>
                        <a:pt x="603128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3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8" y="48711"/>
                      </a:lnTo>
                      <a:lnTo>
                        <a:pt x="487105" y="44397"/>
                      </a:lnTo>
                      <a:cubicBezTo>
                        <a:pt x="488543" y="44397"/>
                        <a:pt x="490461" y="43917"/>
                        <a:pt x="493337" y="43438"/>
                      </a:cubicBezTo>
                      <a:cubicBezTo>
                        <a:pt x="496694" y="39123"/>
                        <a:pt x="491900" y="35288"/>
                        <a:pt x="472722" y="29534"/>
                      </a:cubicBezTo>
                      <a:cubicBezTo>
                        <a:pt x="451148" y="22822"/>
                        <a:pt x="418066" y="20425"/>
                        <a:pt x="389780" y="23781"/>
                      </a:cubicBezTo>
                      <a:cubicBezTo>
                        <a:pt x="310673" y="33850"/>
                        <a:pt x="444915" y="71724"/>
                        <a:pt x="296769" y="89943"/>
                      </a:cubicBezTo>
                      <a:cubicBezTo>
                        <a:pt x="218622" y="99532"/>
                        <a:pt x="135200" y="93299"/>
                        <a:pt x="78627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4" y="42958"/>
                        <a:pt x="5274" y="42958"/>
                      </a:cubicBezTo>
                      <a:lnTo>
                        <a:pt x="116503" y="31931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5"/>
                      </a:cubicBezTo>
                      <a:cubicBezTo>
                        <a:pt x="111708" y="45355"/>
                        <a:pt x="100681" y="47274"/>
                        <a:pt x="91092" y="49191"/>
                      </a:cubicBezTo>
                      <a:cubicBezTo>
                        <a:pt x="90613" y="50150"/>
                        <a:pt x="91092" y="56863"/>
                        <a:pt x="122256" y="66451"/>
                      </a:cubicBezTo>
                      <a:cubicBezTo>
                        <a:pt x="141913" y="72683"/>
                        <a:pt x="174035" y="76519"/>
                        <a:pt x="206636" y="72204"/>
                      </a:cubicBezTo>
                      <a:cubicBezTo>
                        <a:pt x="294852" y="60697"/>
                        <a:pt x="155336" y="23781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0" name="Graphic 6">
                <a:extLst>
                  <a:ext uri="{FF2B5EF4-FFF2-40B4-BE49-F238E27FC236}">
                    <a16:creationId xmlns:a16="http://schemas.microsoft.com/office/drawing/2014/main" id="{E66FCE33-5BFD-41D1-8CD8-16A109307BE7}"/>
                  </a:ext>
                </a:extLst>
              </p:cNvPr>
              <p:cNvGrpSpPr/>
              <p:nvPr/>
            </p:nvGrpSpPr>
            <p:grpSpPr>
              <a:xfrm>
                <a:off x="13235727" y="12054276"/>
                <a:ext cx="1110369" cy="315293"/>
                <a:chOff x="13235727" y="12054276"/>
                <a:chExt cx="1110369" cy="315293"/>
              </a:xfrm>
              <a:solidFill>
                <a:srgbClr val="000000"/>
              </a:solidFill>
            </p:grpSpPr>
            <p:sp>
              <p:nvSpPr>
                <p:cNvPr id="431" name="Freeform: Shape 430">
                  <a:extLst>
                    <a:ext uri="{FF2B5EF4-FFF2-40B4-BE49-F238E27FC236}">
                      <a16:creationId xmlns:a16="http://schemas.microsoft.com/office/drawing/2014/main" id="{A9E3D61D-D4C3-4AA2-B20E-7E88EF826253}"/>
                    </a:ext>
                  </a:extLst>
                </p:cNvPr>
                <p:cNvSpPr/>
                <p:nvPr/>
              </p:nvSpPr>
              <p:spPr>
                <a:xfrm>
                  <a:off x="13235727" y="12068485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2 w 1110369"/>
                    <a:gd name="connsiteY2" fmla="*/ 216224 h 301084"/>
                    <a:gd name="connsiteX3" fmla="*/ 1101739 w 1110369"/>
                    <a:gd name="connsiteY3" fmla="*/ 213827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7 h 301084"/>
                    <a:gd name="connsiteX8" fmla="*/ 1106533 w 1110369"/>
                    <a:gd name="connsiteY8" fmla="*/ 204238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4 h 301084"/>
                    <a:gd name="connsiteX12" fmla="*/ 1109410 w 1110369"/>
                    <a:gd name="connsiteY12" fmla="*/ 107393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3 h 301084"/>
                    <a:gd name="connsiteX17" fmla="*/ 1103178 w 1110369"/>
                    <a:gd name="connsiteY17" fmla="*/ 117940 h 301084"/>
                    <a:gd name="connsiteX18" fmla="*/ 1101739 w 1110369"/>
                    <a:gd name="connsiteY18" fmla="*/ 119379 h 301084"/>
                    <a:gd name="connsiteX19" fmla="*/ 1098862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3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2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0 h 301084"/>
                    <a:gd name="connsiteX34" fmla="*/ 1038933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3 w 1110369"/>
                    <a:gd name="connsiteY40" fmla="*/ 95407 h 301084"/>
                    <a:gd name="connsiteX41" fmla="*/ 1039413 w 1110369"/>
                    <a:gd name="connsiteY41" fmla="*/ 93968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4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0 h 301084"/>
                    <a:gd name="connsiteX46" fmla="*/ 1029824 w 1110369"/>
                    <a:gd name="connsiteY46" fmla="*/ 79585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1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7 h 301084"/>
                    <a:gd name="connsiteX51" fmla="*/ 1014961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599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4 h 301084"/>
                    <a:gd name="connsiteX59" fmla="*/ 981401 w 1110369"/>
                    <a:gd name="connsiteY59" fmla="*/ 53216 h 301084"/>
                    <a:gd name="connsiteX60" fmla="*/ 975169 w 1110369"/>
                    <a:gd name="connsiteY60" fmla="*/ 50819 h 301084"/>
                    <a:gd name="connsiteX61" fmla="*/ 967977 w 1110369"/>
                    <a:gd name="connsiteY61" fmla="*/ 48422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5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3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1 w 1110369"/>
                    <a:gd name="connsiteY71" fmla="*/ 31642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0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5 w 1110369"/>
                    <a:gd name="connsiteY78" fmla="*/ 20136 h 301084"/>
                    <a:gd name="connsiteX79" fmla="*/ 832776 w 1110369"/>
                    <a:gd name="connsiteY79" fmla="*/ 18697 h 301084"/>
                    <a:gd name="connsiteX80" fmla="*/ 831339 w 1110369"/>
                    <a:gd name="connsiteY80" fmla="*/ 18697 h 301084"/>
                    <a:gd name="connsiteX81" fmla="*/ 813599 w 1110369"/>
                    <a:gd name="connsiteY81" fmla="*/ 16300 h 301084"/>
                    <a:gd name="connsiteX82" fmla="*/ 811202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7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3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79 h 301084"/>
                    <a:gd name="connsiteX101" fmla="*/ 574842 w 1110369"/>
                    <a:gd name="connsiteY101" fmla="*/ 479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79 h 301084"/>
                    <a:gd name="connsiteX111" fmla="*/ 485667 w 1110369"/>
                    <a:gd name="connsiteY111" fmla="*/ 479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3 w 1110369"/>
                    <a:gd name="connsiteY114" fmla="*/ 1917 h 301084"/>
                    <a:gd name="connsiteX115" fmla="*/ 432449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3 h 301084"/>
                    <a:gd name="connsiteX120" fmla="*/ 361972 w 1110369"/>
                    <a:gd name="connsiteY120" fmla="*/ 5273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8 w 1110369"/>
                    <a:gd name="connsiteY123" fmla="*/ 7670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7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5 h 301084"/>
                    <a:gd name="connsiteX129" fmla="*/ 276633 w 1110369"/>
                    <a:gd name="connsiteY129" fmla="*/ 13903 h 301084"/>
                    <a:gd name="connsiteX130" fmla="*/ 269921 w 1110369"/>
                    <a:gd name="connsiteY130" fmla="*/ 14862 h 301084"/>
                    <a:gd name="connsiteX131" fmla="*/ 265607 w 1110369"/>
                    <a:gd name="connsiteY131" fmla="*/ 15342 h 301084"/>
                    <a:gd name="connsiteX132" fmla="*/ 257456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6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3 h 301084"/>
                    <a:gd name="connsiteX138" fmla="*/ 209034 w 1110369"/>
                    <a:gd name="connsiteY138" fmla="*/ 24450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500 w 1110369"/>
                    <a:gd name="connsiteY141" fmla="*/ 29245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1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3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2 h 301084"/>
                    <a:gd name="connsiteX160" fmla="*/ 96845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2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8 h 301084"/>
                    <a:gd name="connsiteX171" fmla="*/ 75751 w 1110369"/>
                    <a:gd name="connsiteY171" fmla="*/ 79585 h 301084"/>
                    <a:gd name="connsiteX172" fmla="*/ 75271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4 w 1110369"/>
                    <a:gd name="connsiteY174" fmla="*/ 84380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3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1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7 h 301084"/>
                    <a:gd name="connsiteX193" fmla="*/ 6713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7 h 301084"/>
                    <a:gd name="connsiteX198" fmla="*/ 0 w 1110369"/>
                    <a:gd name="connsiteY198" fmla="*/ 185061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1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4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5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8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4 w 1110369"/>
                    <a:gd name="connsiteY222" fmla="*/ 247387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1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6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0 h 301084"/>
                    <a:gd name="connsiteX230" fmla="*/ 152940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2 w 1110369"/>
                    <a:gd name="connsiteY234" fmla="*/ 271359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0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5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6 h 301084"/>
                    <a:gd name="connsiteX248" fmla="*/ 344234 w 1110369"/>
                    <a:gd name="connsiteY248" fmla="*/ 290536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69 h 301084"/>
                    <a:gd name="connsiteX255" fmla="*/ 453065 w 1110369"/>
                    <a:gd name="connsiteY255" fmla="*/ 297728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5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39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5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0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6 h 301084"/>
                    <a:gd name="connsiteX297" fmla="*/ 993866 w 1110369"/>
                    <a:gd name="connsiteY297" fmla="*/ 261770 h 301084"/>
                    <a:gd name="connsiteX298" fmla="*/ 994346 w 1110369"/>
                    <a:gd name="connsiteY298" fmla="*/ 261770 h 301084"/>
                    <a:gd name="connsiteX299" fmla="*/ 998181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6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7 h 301084"/>
                    <a:gd name="connsiteX317" fmla="*/ 1082082 w 1110369"/>
                    <a:gd name="connsiteY317" fmla="*/ 230607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3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5" y="218621"/>
                        <a:pt x="1098383" y="217662"/>
                      </a:cubicBezTo>
                      <a:cubicBezTo>
                        <a:pt x="1098862" y="217184"/>
                        <a:pt x="1099342" y="216704"/>
                        <a:pt x="1099822" y="216224"/>
                      </a:cubicBezTo>
                      <a:cubicBezTo>
                        <a:pt x="1100780" y="215265"/>
                        <a:pt x="1101259" y="214307"/>
                        <a:pt x="1101739" y="213827"/>
                      </a:cubicBezTo>
                      <a:cubicBezTo>
                        <a:pt x="1102219" y="213348"/>
                        <a:pt x="1102698" y="212868"/>
                        <a:pt x="1102698" y="212389"/>
                      </a:cubicBezTo>
                      <a:cubicBezTo>
                        <a:pt x="1103178" y="211430"/>
                        <a:pt x="1103656" y="210471"/>
                        <a:pt x="1104136" y="209992"/>
                      </a:cubicBezTo>
                      <a:cubicBezTo>
                        <a:pt x="1104616" y="209512"/>
                        <a:pt x="1104616" y="209032"/>
                        <a:pt x="1105095" y="208554"/>
                      </a:cubicBezTo>
                      <a:cubicBezTo>
                        <a:pt x="1105575" y="207595"/>
                        <a:pt x="1106053" y="206635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8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4"/>
                      </a:cubicBezTo>
                      <a:cubicBezTo>
                        <a:pt x="1109889" y="106434"/>
                        <a:pt x="1109410" y="106914"/>
                        <a:pt x="1109410" y="107393"/>
                      </a:cubicBezTo>
                      <a:cubicBezTo>
                        <a:pt x="1108931" y="108351"/>
                        <a:pt x="1108931" y="109311"/>
                        <a:pt x="1108451" y="110270"/>
                      </a:cubicBezTo>
                      <a:cubicBezTo>
                        <a:pt x="1108451" y="110748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3" y="114105"/>
                      </a:cubicBezTo>
                      <a:cubicBezTo>
                        <a:pt x="1105575" y="114584"/>
                        <a:pt x="1105095" y="115064"/>
                        <a:pt x="1105095" y="115543"/>
                      </a:cubicBezTo>
                      <a:cubicBezTo>
                        <a:pt x="1104616" y="116503"/>
                        <a:pt x="1103656" y="117461"/>
                        <a:pt x="1103178" y="117940"/>
                      </a:cubicBezTo>
                      <a:cubicBezTo>
                        <a:pt x="1102698" y="118420"/>
                        <a:pt x="1102219" y="118900"/>
                        <a:pt x="1101739" y="119379"/>
                      </a:cubicBezTo>
                      <a:cubicBezTo>
                        <a:pt x="1100780" y="120337"/>
                        <a:pt x="1099822" y="121297"/>
                        <a:pt x="1098862" y="122256"/>
                      </a:cubicBezTo>
                      <a:cubicBezTo>
                        <a:pt x="1098383" y="122734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29"/>
                        <a:pt x="1092630" y="127529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3"/>
                      </a:cubicBezTo>
                      <a:cubicBezTo>
                        <a:pt x="1085439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7"/>
                        <a:pt x="1076809" y="137597"/>
                      </a:cubicBezTo>
                      <a:cubicBezTo>
                        <a:pt x="1074890" y="138556"/>
                        <a:pt x="1073453" y="139515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9" y="141912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3"/>
                        <a:pt x="1047563" y="150063"/>
                      </a:cubicBezTo>
                      <a:cubicBezTo>
                        <a:pt x="1046124" y="150542"/>
                        <a:pt x="1044687" y="151022"/>
                        <a:pt x="1043248" y="151500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5"/>
                        <a:pt x="1039893" y="95407"/>
                      </a:cubicBezTo>
                      <a:cubicBezTo>
                        <a:pt x="1039893" y="94928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4" y="91571"/>
                        <a:pt x="1037974" y="90613"/>
                      </a:cubicBezTo>
                      <a:cubicBezTo>
                        <a:pt x="1037974" y="90134"/>
                        <a:pt x="1037495" y="89654"/>
                        <a:pt x="1037015" y="89174"/>
                      </a:cubicBezTo>
                      <a:cubicBezTo>
                        <a:pt x="1036536" y="87737"/>
                        <a:pt x="1035577" y="86777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1" y="82942"/>
                        <a:pt x="1031262" y="81504"/>
                        <a:pt x="1029824" y="79585"/>
                      </a:cubicBezTo>
                      <a:cubicBezTo>
                        <a:pt x="1029344" y="79107"/>
                        <a:pt x="1028865" y="78627"/>
                        <a:pt x="1028385" y="78148"/>
                      </a:cubicBezTo>
                      <a:cubicBezTo>
                        <a:pt x="1026947" y="77188"/>
                        <a:pt x="1025510" y="75751"/>
                        <a:pt x="1024071" y="74791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5" y="72394"/>
                        <a:pt x="1018797" y="70956"/>
                        <a:pt x="1016879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5"/>
                        <a:pt x="1002017" y="61846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4"/>
                      </a:cubicBezTo>
                      <a:cubicBezTo>
                        <a:pt x="985716" y="54655"/>
                        <a:pt x="983319" y="54176"/>
                        <a:pt x="981401" y="53216"/>
                      </a:cubicBezTo>
                      <a:cubicBezTo>
                        <a:pt x="979483" y="52258"/>
                        <a:pt x="977086" y="51779"/>
                        <a:pt x="975169" y="50819"/>
                      </a:cubicBezTo>
                      <a:cubicBezTo>
                        <a:pt x="972772" y="49861"/>
                        <a:pt x="970375" y="49382"/>
                        <a:pt x="967977" y="48422"/>
                      </a:cubicBezTo>
                      <a:cubicBezTo>
                        <a:pt x="966539" y="47943"/>
                        <a:pt x="965100" y="47463"/>
                        <a:pt x="963183" y="46985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1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3"/>
                        <a:pt x="934896" y="38833"/>
                      </a:cubicBezTo>
                      <a:cubicBezTo>
                        <a:pt x="932979" y="38355"/>
                        <a:pt x="931060" y="37875"/>
                        <a:pt x="929143" y="37396"/>
                      </a:cubicBezTo>
                      <a:cubicBezTo>
                        <a:pt x="927226" y="36916"/>
                        <a:pt x="925307" y="36436"/>
                        <a:pt x="922910" y="35958"/>
                      </a:cubicBezTo>
                      <a:cubicBezTo>
                        <a:pt x="919074" y="34999"/>
                        <a:pt x="915240" y="34039"/>
                        <a:pt x="911404" y="33080"/>
                      </a:cubicBezTo>
                      <a:cubicBezTo>
                        <a:pt x="909486" y="32602"/>
                        <a:pt x="907568" y="32122"/>
                        <a:pt x="905651" y="31642"/>
                      </a:cubicBezTo>
                      <a:cubicBezTo>
                        <a:pt x="905171" y="31642"/>
                        <a:pt x="904691" y="31642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3"/>
                        <a:pt x="849078" y="21095"/>
                      </a:cubicBezTo>
                      <a:cubicBezTo>
                        <a:pt x="847159" y="20616"/>
                        <a:pt x="845242" y="20616"/>
                        <a:pt x="843325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5" y="17739"/>
                        <a:pt x="819353" y="16780"/>
                        <a:pt x="813599" y="16300"/>
                      </a:cubicBezTo>
                      <a:cubicBezTo>
                        <a:pt x="812640" y="16300"/>
                        <a:pt x="812161" y="16300"/>
                        <a:pt x="811202" y="15822"/>
                      </a:cubicBezTo>
                      <a:cubicBezTo>
                        <a:pt x="804490" y="14862"/>
                        <a:pt x="797778" y="13903"/>
                        <a:pt x="790587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90" y="13424"/>
                        <a:pt x="787230" y="12944"/>
                        <a:pt x="785793" y="12944"/>
                      </a:cubicBezTo>
                      <a:cubicBezTo>
                        <a:pt x="779560" y="12465"/>
                        <a:pt x="773807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7"/>
                      </a:cubicBezTo>
                      <a:cubicBezTo>
                        <a:pt x="754629" y="9589"/>
                        <a:pt x="748875" y="9109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3"/>
                        <a:pt x="700453" y="5273"/>
                      </a:cubicBezTo>
                      <a:cubicBezTo>
                        <a:pt x="689906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9"/>
                        <a:pt x="62038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79"/>
                        <a:pt x="590183" y="479"/>
                        <a:pt x="581553" y="479"/>
                      </a:cubicBezTo>
                      <a:cubicBezTo>
                        <a:pt x="579156" y="479"/>
                        <a:pt x="577239" y="479"/>
                        <a:pt x="574842" y="479"/>
                      </a:cubicBezTo>
                      <a:cubicBezTo>
                        <a:pt x="568129" y="479"/>
                        <a:pt x="560938" y="479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4" y="959"/>
                        <a:pt x="464572" y="959"/>
                      </a:cubicBezTo>
                      <a:cubicBezTo>
                        <a:pt x="461215" y="959"/>
                        <a:pt x="458339" y="959"/>
                        <a:pt x="454983" y="1439"/>
                      </a:cubicBezTo>
                      <a:cubicBezTo>
                        <a:pt x="449229" y="1439"/>
                        <a:pt x="442997" y="1917"/>
                        <a:pt x="437243" y="1917"/>
                      </a:cubicBezTo>
                      <a:cubicBezTo>
                        <a:pt x="435806" y="1917"/>
                        <a:pt x="433888" y="1917"/>
                        <a:pt x="432449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5" y="5273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8" y="7670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5"/>
                      </a:cubicBezTo>
                      <a:cubicBezTo>
                        <a:pt x="283346" y="12944"/>
                        <a:pt x="279990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7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1" y="16780"/>
                        <a:pt x="249785" y="17259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1" y="19177"/>
                        <a:pt x="235402" y="19656"/>
                        <a:pt x="233964" y="19656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5"/>
                        <a:pt x="222458" y="21575"/>
                        <a:pt x="220540" y="22053"/>
                      </a:cubicBezTo>
                      <a:cubicBezTo>
                        <a:pt x="216704" y="22533"/>
                        <a:pt x="212869" y="23492"/>
                        <a:pt x="209034" y="24450"/>
                      </a:cubicBezTo>
                      <a:cubicBezTo>
                        <a:pt x="207115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1" y="25410"/>
                        <a:pt x="201842" y="25889"/>
                      </a:cubicBezTo>
                      <a:cubicBezTo>
                        <a:pt x="196568" y="26848"/>
                        <a:pt x="191774" y="27807"/>
                        <a:pt x="186500" y="29245"/>
                      </a:cubicBezTo>
                      <a:cubicBezTo>
                        <a:pt x="181706" y="30205"/>
                        <a:pt x="176912" y="31642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1569" y="34999"/>
                        <a:pt x="158693" y="35958"/>
                      </a:cubicBezTo>
                      <a:cubicBezTo>
                        <a:pt x="157255" y="36436"/>
                        <a:pt x="155337" y="36916"/>
                        <a:pt x="153899" y="37396"/>
                      </a:cubicBezTo>
                      <a:cubicBezTo>
                        <a:pt x="151502" y="38355"/>
                        <a:pt x="148624" y="38833"/>
                        <a:pt x="146227" y="39793"/>
                      </a:cubicBezTo>
                      <a:cubicBezTo>
                        <a:pt x="145749" y="39793"/>
                        <a:pt x="144789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1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1"/>
                        <a:pt x="116983" y="49861"/>
                      </a:cubicBezTo>
                      <a:cubicBezTo>
                        <a:pt x="115064" y="50819"/>
                        <a:pt x="112667" y="51779"/>
                        <a:pt x="110750" y="52738"/>
                      </a:cubicBezTo>
                      <a:cubicBezTo>
                        <a:pt x="109791" y="53216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3078" y="56573"/>
                        <a:pt x="102120" y="57052"/>
                        <a:pt x="101640" y="57052"/>
                      </a:cubicBezTo>
                      <a:cubicBezTo>
                        <a:pt x="100202" y="58011"/>
                        <a:pt x="98284" y="58971"/>
                        <a:pt x="96845" y="59929"/>
                      </a:cubicBezTo>
                      <a:cubicBezTo>
                        <a:pt x="96367" y="60408"/>
                        <a:pt x="95887" y="60408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2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5" y="72394"/>
                        <a:pt x="80545" y="72874"/>
                        <a:pt x="80065" y="73354"/>
                      </a:cubicBezTo>
                      <a:cubicBezTo>
                        <a:pt x="79586" y="74312"/>
                        <a:pt x="78628" y="74791"/>
                        <a:pt x="78148" y="75751"/>
                      </a:cubicBezTo>
                      <a:cubicBezTo>
                        <a:pt x="77668" y="76230"/>
                        <a:pt x="77668" y="76709"/>
                        <a:pt x="77189" y="77188"/>
                      </a:cubicBezTo>
                      <a:cubicBezTo>
                        <a:pt x="76709" y="78148"/>
                        <a:pt x="76231" y="78627"/>
                        <a:pt x="75751" y="79585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2" y="81982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0"/>
                        <a:pt x="73834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50" y="136159"/>
                        <a:pt x="56094" y="134720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1" y="128009"/>
                      </a:cubicBezTo>
                      <a:cubicBezTo>
                        <a:pt x="41232" y="127529"/>
                        <a:pt x="40273" y="127529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6" y="120817"/>
                      </a:cubicBezTo>
                      <a:cubicBezTo>
                        <a:pt x="27327" y="119379"/>
                        <a:pt x="25410" y="118420"/>
                        <a:pt x="23493" y="116981"/>
                      </a:cubicBezTo>
                      <a:cubicBezTo>
                        <a:pt x="22533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39" y="112667"/>
                        <a:pt x="16301" y="111228"/>
                      </a:cubicBezTo>
                      <a:cubicBezTo>
                        <a:pt x="15822" y="110748"/>
                        <a:pt x="15342" y="110270"/>
                        <a:pt x="14863" y="109790"/>
                      </a:cubicBezTo>
                      <a:cubicBezTo>
                        <a:pt x="12944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3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6" y="198965"/>
                        <a:pt x="5274" y="200404"/>
                        <a:pt x="6233" y="201841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0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9" y="213827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7" y="220060"/>
                        <a:pt x="27807" y="220540"/>
                      </a:cubicBezTo>
                      <a:cubicBezTo>
                        <a:pt x="28287" y="220540"/>
                        <a:pt x="28287" y="221018"/>
                        <a:pt x="28766" y="221018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5" y="226292"/>
                      </a:cubicBezTo>
                      <a:cubicBezTo>
                        <a:pt x="42190" y="227731"/>
                        <a:pt x="45067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6" y="243553"/>
                        <a:pt x="82462" y="244511"/>
                      </a:cubicBezTo>
                      <a:cubicBezTo>
                        <a:pt x="84381" y="244990"/>
                        <a:pt x="85819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4" y="247387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4" y="252181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6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0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2"/>
                        <a:pt x="187459" y="270400"/>
                        <a:pt x="193692" y="271359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3"/>
                        <a:pt x="223895" y="276153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0"/>
                        <a:pt x="240197" y="278550"/>
                      </a:cubicBezTo>
                      <a:cubicBezTo>
                        <a:pt x="244511" y="279030"/>
                        <a:pt x="248827" y="279510"/>
                        <a:pt x="253141" y="280469"/>
                      </a:cubicBezTo>
                      <a:cubicBezTo>
                        <a:pt x="256977" y="280947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5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2" y="284304"/>
                        <a:pt x="287660" y="284304"/>
                        <a:pt x="288619" y="284783"/>
                      </a:cubicBezTo>
                      <a:cubicBezTo>
                        <a:pt x="296290" y="285742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6"/>
                      </a:cubicBezTo>
                      <a:cubicBezTo>
                        <a:pt x="343275" y="290536"/>
                        <a:pt x="343754" y="290536"/>
                        <a:pt x="344234" y="290536"/>
                      </a:cubicBezTo>
                      <a:cubicBezTo>
                        <a:pt x="345672" y="290536"/>
                        <a:pt x="346631" y="290536"/>
                        <a:pt x="348069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0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8"/>
                        <a:pt x="453065" y="297728"/>
                      </a:cubicBezTo>
                      <a:cubicBezTo>
                        <a:pt x="456421" y="297728"/>
                        <a:pt x="459778" y="298208"/>
                        <a:pt x="463133" y="298208"/>
                      </a:cubicBezTo>
                      <a:cubicBezTo>
                        <a:pt x="470804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5"/>
                        <a:pt x="514433" y="300125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3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4" y="300125"/>
                        <a:pt x="658743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2" y="298687"/>
                        <a:pt x="694700" y="298687"/>
                      </a:cubicBezTo>
                      <a:cubicBezTo>
                        <a:pt x="696138" y="298687"/>
                        <a:pt x="697097" y="298687"/>
                        <a:pt x="698535" y="298687"/>
                      </a:cubicBezTo>
                      <a:cubicBezTo>
                        <a:pt x="710521" y="298208"/>
                        <a:pt x="722506" y="297728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4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0" y="291975"/>
                        <a:pt x="805449" y="291496"/>
                      </a:cubicBezTo>
                      <a:cubicBezTo>
                        <a:pt x="814559" y="290536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39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2"/>
                        <a:pt x="865378" y="285263"/>
                      </a:cubicBezTo>
                      <a:cubicBezTo>
                        <a:pt x="869694" y="284783"/>
                        <a:pt x="874008" y="284304"/>
                        <a:pt x="878322" y="283825"/>
                      </a:cubicBezTo>
                      <a:cubicBezTo>
                        <a:pt x="879282" y="283825"/>
                        <a:pt x="880241" y="283825"/>
                        <a:pt x="881199" y="283345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10"/>
                        <a:pt x="911404" y="278550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1" y="277113"/>
                        <a:pt x="922431" y="277113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6"/>
                        <a:pt x="940649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6" y="261770"/>
                        <a:pt x="994346" y="261770"/>
                      </a:cubicBezTo>
                      <a:cubicBezTo>
                        <a:pt x="995784" y="261291"/>
                        <a:pt x="996743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6"/>
                        <a:pt x="1014482" y="256497"/>
                      </a:cubicBezTo>
                      <a:cubicBezTo>
                        <a:pt x="1017358" y="255538"/>
                        <a:pt x="1020715" y="254579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0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6"/>
                      </a:cubicBezTo>
                      <a:cubicBezTo>
                        <a:pt x="1065302" y="239717"/>
                        <a:pt x="1066261" y="239237"/>
                        <a:pt x="1067220" y="238758"/>
                      </a:cubicBezTo>
                      <a:cubicBezTo>
                        <a:pt x="1069137" y="237798"/>
                        <a:pt x="1071056" y="236840"/>
                        <a:pt x="1072493" y="235881"/>
                      </a:cubicBezTo>
                      <a:cubicBezTo>
                        <a:pt x="1073453" y="235401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7"/>
                      </a:cubicBezTo>
                      <a:cubicBezTo>
                        <a:pt x="1081603" y="230607"/>
                        <a:pt x="1082082" y="230607"/>
                        <a:pt x="1082082" y="230607"/>
                      </a:cubicBezTo>
                      <a:cubicBezTo>
                        <a:pt x="1084000" y="229170"/>
                        <a:pt x="1085917" y="228210"/>
                        <a:pt x="1087836" y="226772"/>
                      </a:cubicBezTo>
                      <a:cubicBezTo>
                        <a:pt x="1088315" y="226292"/>
                        <a:pt x="1088795" y="226292"/>
                        <a:pt x="1088795" y="225813"/>
                      </a:cubicBezTo>
                      <a:cubicBezTo>
                        <a:pt x="1090233" y="224854"/>
                        <a:pt x="1091670" y="223415"/>
                        <a:pt x="1093109" y="222457"/>
                      </a:cubicBezTo>
                      <a:cubicBezTo>
                        <a:pt x="1094068" y="221498"/>
                        <a:pt x="1094548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14AA485F-0D19-490E-A129-1528ADCF978E}"/>
                    </a:ext>
                  </a:extLst>
                </p:cNvPr>
                <p:cNvSpPr/>
                <p:nvPr/>
              </p:nvSpPr>
              <p:spPr>
                <a:xfrm>
                  <a:off x="13318189" y="12197452"/>
                  <a:ext cx="509638" cy="171637"/>
                </a:xfrm>
                <a:custGeom>
                  <a:avLst/>
                  <a:gdLst>
                    <a:gd name="connsiteX0" fmla="*/ 474161 w 509638"/>
                    <a:gd name="connsiteY0" fmla="*/ 65682 h 171637"/>
                    <a:gd name="connsiteX1" fmla="*/ 0 w 509638"/>
                    <a:gd name="connsiteY1" fmla="*/ 0 h 171637"/>
                    <a:gd name="connsiteX2" fmla="*/ 0 w 509638"/>
                    <a:gd name="connsiteY2" fmla="*/ 114585 h 171637"/>
                    <a:gd name="connsiteX3" fmla="*/ 960 w 509638"/>
                    <a:gd name="connsiteY3" fmla="*/ 115064 h 171637"/>
                    <a:gd name="connsiteX4" fmla="*/ 6233 w 509638"/>
                    <a:gd name="connsiteY4" fmla="*/ 116983 h 171637"/>
                    <a:gd name="connsiteX5" fmla="*/ 9110 w 509638"/>
                    <a:gd name="connsiteY5" fmla="*/ 117941 h 171637"/>
                    <a:gd name="connsiteX6" fmla="*/ 15822 w 509638"/>
                    <a:gd name="connsiteY6" fmla="*/ 119858 h 171637"/>
                    <a:gd name="connsiteX7" fmla="*/ 25890 w 509638"/>
                    <a:gd name="connsiteY7" fmla="*/ 122736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30 h 171637"/>
                    <a:gd name="connsiteX11" fmla="*/ 51779 w 509638"/>
                    <a:gd name="connsiteY11" fmla="*/ 129447 h 171637"/>
                    <a:gd name="connsiteX12" fmla="*/ 65203 w 509638"/>
                    <a:gd name="connsiteY12" fmla="*/ 132324 h 171637"/>
                    <a:gd name="connsiteX13" fmla="*/ 71436 w 509638"/>
                    <a:gd name="connsiteY13" fmla="*/ 133763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9 w 509638"/>
                    <a:gd name="connsiteY16" fmla="*/ 138557 h 171637"/>
                    <a:gd name="connsiteX17" fmla="*/ 112188 w 509638"/>
                    <a:gd name="connsiteY17" fmla="*/ 141913 h 171637"/>
                    <a:gd name="connsiteX18" fmla="*/ 116503 w 509638"/>
                    <a:gd name="connsiteY18" fmla="*/ 142871 h 171637"/>
                    <a:gd name="connsiteX19" fmla="*/ 137598 w 509638"/>
                    <a:gd name="connsiteY19" fmla="*/ 146227 h 171637"/>
                    <a:gd name="connsiteX20" fmla="*/ 144310 w 509638"/>
                    <a:gd name="connsiteY20" fmla="*/ 147186 h 171637"/>
                    <a:gd name="connsiteX21" fmla="*/ 155337 w 509638"/>
                    <a:gd name="connsiteY21" fmla="*/ 148624 h 171637"/>
                    <a:gd name="connsiteX22" fmla="*/ 158693 w 509638"/>
                    <a:gd name="connsiteY22" fmla="*/ 149104 h 171637"/>
                    <a:gd name="connsiteX23" fmla="*/ 171638 w 509638"/>
                    <a:gd name="connsiteY23" fmla="*/ 151022 h 171637"/>
                    <a:gd name="connsiteX24" fmla="*/ 182665 w 509638"/>
                    <a:gd name="connsiteY24" fmla="*/ 152460 h 171637"/>
                    <a:gd name="connsiteX25" fmla="*/ 196089 w 509638"/>
                    <a:gd name="connsiteY25" fmla="*/ 153899 h 171637"/>
                    <a:gd name="connsiteX26" fmla="*/ 204719 w 509638"/>
                    <a:gd name="connsiteY26" fmla="*/ 154857 h 171637"/>
                    <a:gd name="connsiteX27" fmla="*/ 207116 w 509638"/>
                    <a:gd name="connsiteY27" fmla="*/ 155337 h 171637"/>
                    <a:gd name="connsiteX28" fmla="*/ 230608 w 509638"/>
                    <a:gd name="connsiteY28" fmla="*/ 157734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90 h 171637"/>
                    <a:gd name="connsiteX31" fmla="*/ 262730 w 509638"/>
                    <a:gd name="connsiteY31" fmla="*/ 161090 h 171637"/>
                    <a:gd name="connsiteX32" fmla="*/ 266566 w 509638"/>
                    <a:gd name="connsiteY32" fmla="*/ 161569 h 171637"/>
                    <a:gd name="connsiteX33" fmla="*/ 298209 w 509638"/>
                    <a:gd name="connsiteY33" fmla="*/ 163966 h 171637"/>
                    <a:gd name="connsiteX34" fmla="*/ 305400 w 509638"/>
                    <a:gd name="connsiteY34" fmla="*/ 164446 h 171637"/>
                    <a:gd name="connsiteX35" fmla="*/ 340878 w 509638"/>
                    <a:gd name="connsiteY35" fmla="*/ 166843 h 171637"/>
                    <a:gd name="connsiteX36" fmla="*/ 343275 w 509638"/>
                    <a:gd name="connsiteY36" fmla="*/ 166843 h 171637"/>
                    <a:gd name="connsiteX37" fmla="*/ 349508 w 509638"/>
                    <a:gd name="connsiteY37" fmla="*/ 167323 h 171637"/>
                    <a:gd name="connsiteX38" fmla="*/ 371561 w 509638"/>
                    <a:gd name="connsiteY38" fmla="*/ 168282 h 171637"/>
                    <a:gd name="connsiteX39" fmla="*/ 381630 w 509638"/>
                    <a:gd name="connsiteY39" fmla="*/ 168760 h 171637"/>
                    <a:gd name="connsiteX40" fmla="*/ 405122 w 509638"/>
                    <a:gd name="connsiteY40" fmla="*/ 169720 h 171637"/>
                    <a:gd name="connsiteX41" fmla="*/ 412313 w 509638"/>
                    <a:gd name="connsiteY41" fmla="*/ 170199 h 171637"/>
                    <a:gd name="connsiteX42" fmla="*/ 442997 w 509638"/>
                    <a:gd name="connsiteY42" fmla="*/ 171158 h 171637"/>
                    <a:gd name="connsiteX43" fmla="*/ 450189 w 509638"/>
                    <a:gd name="connsiteY43" fmla="*/ 171158 h 171637"/>
                    <a:gd name="connsiteX44" fmla="*/ 474161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3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203 h 171637"/>
                    <a:gd name="connsiteX49" fmla="*/ 474161 w 509638"/>
                    <a:gd name="connsiteY49" fmla="*/ 65682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1" y="65682"/>
                      </a:moveTo>
                      <a:cubicBezTo>
                        <a:pt x="295332" y="65682"/>
                        <a:pt x="130886" y="41232"/>
                        <a:pt x="0" y="0"/>
                      </a:cubicBezTo>
                      <a:lnTo>
                        <a:pt x="0" y="114585"/>
                      </a:lnTo>
                      <a:cubicBezTo>
                        <a:pt x="480" y="114585"/>
                        <a:pt x="960" y="115064"/>
                        <a:pt x="960" y="115064"/>
                      </a:cubicBezTo>
                      <a:cubicBezTo>
                        <a:pt x="2877" y="115544"/>
                        <a:pt x="4316" y="116023"/>
                        <a:pt x="6233" y="116983"/>
                      </a:cubicBezTo>
                      <a:cubicBezTo>
                        <a:pt x="7192" y="117461"/>
                        <a:pt x="8151" y="117461"/>
                        <a:pt x="9110" y="117941"/>
                      </a:cubicBezTo>
                      <a:cubicBezTo>
                        <a:pt x="11507" y="118420"/>
                        <a:pt x="13424" y="119380"/>
                        <a:pt x="15822" y="119858"/>
                      </a:cubicBezTo>
                      <a:cubicBezTo>
                        <a:pt x="19177" y="120817"/>
                        <a:pt x="22534" y="121777"/>
                        <a:pt x="25890" y="122736"/>
                      </a:cubicBezTo>
                      <a:cubicBezTo>
                        <a:pt x="28287" y="123214"/>
                        <a:pt x="30684" y="124174"/>
                        <a:pt x="33560" y="124653"/>
                      </a:cubicBezTo>
                      <a:cubicBezTo>
                        <a:pt x="34999" y="125133"/>
                        <a:pt x="36917" y="125611"/>
                        <a:pt x="38355" y="126091"/>
                      </a:cubicBezTo>
                      <a:cubicBezTo>
                        <a:pt x="40273" y="126571"/>
                        <a:pt x="42670" y="127050"/>
                        <a:pt x="44588" y="127530"/>
                      </a:cubicBezTo>
                      <a:cubicBezTo>
                        <a:pt x="46985" y="128009"/>
                        <a:pt x="49382" y="128488"/>
                        <a:pt x="51779" y="129447"/>
                      </a:cubicBezTo>
                      <a:cubicBezTo>
                        <a:pt x="56095" y="130406"/>
                        <a:pt x="60409" y="131366"/>
                        <a:pt x="65203" y="132324"/>
                      </a:cubicBezTo>
                      <a:cubicBezTo>
                        <a:pt x="67601" y="132803"/>
                        <a:pt x="69518" y="133283"/>
                        <a:pt x="71436" y="133763"/>
                      </a:cubicBezTo>
                      <a:cubicBezTo>
                        <a:pt x="71915" y="133763"/>
                        <a:pt x="72395" y="134241"/>
                        <a:pt x="73354" y="134241"/>
                      </a:cubicBezTo>
                      <a:cubicBezTo>
                        <a:pt x="79586" y="135680"/>
                        <a:pt x="85819" y="136639"/>
                        <a:pt x="92531" y="138077"/>
                      </a:cubicBezTo>
                      <a:cubicBezTo>
                        <a:pt x="93011" y="138077"/>
                        <a:pt x="93490" y="138077"/>
                        <a:pt x="93969" y="138557"/>
                      </a:cubicBezTo>
                      <a:cubicBezTo>
                        <a:pt x="99722" y="139516"/>
                        <a:pt x="105955" y="140954"/>
                        <a:pt x="112188" y="141913"/>
                      </a:cubicBezTo>
                      <a:cubicBezTo>
                        <a:pt x="113627" y="142392"/>
                        <a:pt x="115064" y="142392"/>
                        <a:pt x="116503" y="142871"/>
                      </a:cubicBezTo>
                      <a:cubicBezTo>
                        <a:pt x="123215" y="143830"/>
                        <a:pt x="130407" y="145269"/>
                        <a:pt x="137598" y="146227"/>
                      </a:cubicBezTo>
                      <a:cubicBezTo>
                        <a:pt x="139996" y="146707"/>
                        <a:pt x="142393" y="146707"/>
                        <a:pt x="144310" y="147186"/>
                      </a:cubicBezTo>
                      <a:cubicBezTo>
                        <a:pt x="147666" y="147666"/>
                        <a:pt x="151502" y="148146"/>
                        <a:pt x="155337" y="148624"/>
                      </a:cubicBezTo>
                      <a:cubicBezTo>
                        <a:pt x="156296" y="148624"/>
                        <a:pt x="157734" y="149104"/>
                        <a:pt x="158693" y="149104"/>
                      </a:cubicBezTo>
                      <a:cubicBezTo>
                        <a:pt x="163007" y="149583"/>
                        <a:pt x="167323" y="150063"/>
                        <a:pt x="171638" y="151022"/>
                      </a:cubicBezTo>
                      <a:cubicBezTo>
                        <a:pt x="175473" y="151502"/>
                        <a:pt x="178829" y="151980"/>
                        <a:pt x="182665" y="152460"/>
                      </a:cubicBezTo>
                      <a:cubicBezTo>
                        <a:pt x="186979" y="152940"/>
                        <a:pt x="191295" y="153419"/>
                        <a:pt x="196089" y="153899"/>
                      </a:cubicBezTo>
                      <a:cubicBezTo>
                        <a:pt x="198965" y="154377"/>
                        <a:pt x="201842" y="154857"/>
                        <a:pt x="204719" y="154857"/>
                      </a:cubicBezTo>
                      <a:cubicBezTo>
                        <a:pt x="205678" y="154857"/>
                        <a:pt x="206157" y="154857"/>
                        <a:pt x="207116" y="155337"/>
                      </a:cubicBezTo>
                      <a:cubicBezTo>
                        <a:pt x="214787" y="156296"/>
                        <a:pt x="222458" y="157255"/>
                        <a:pt x="230608" y="157734"/>
                      </a:cubicBezTo>
                      <a:cubicBezTo>
                        <a:pt x="231567" y="157734"/>
                        <a:pt x="233005" y="158213"/>
                        <a:pt x="233964" y="158213"/>
                      </a:cubicBezTo>
                      <a:cubicBezTo>
                        <a:pt x="243074" y="159172"/>
                        <a:pt x="252183" y="160132"/>
                        <a:pt x="261291" y="161090"/>
                      </a:cubicBezTo>
                      <a:cubicBezTo>
                        <a:pt x="261771" y="161090"/>
                        <a:pt x="262251" y="161090"/>
                        <a:pt x="262730" y="161090"/>
                      </a:cubicBezTo>
                      <a:cubicBezTo>
                        <a:pt x="264168" y="161090"/>
                        <a:pt x="265127" y="161090"/>
                        <a:pt x="266566" y="161569"/>
                      </a:cubicBezTo>
                      <a:cubicBezTo>
                        <a:pt x="277113" y="162529"/>
                        <a:pt x="287660" y="163487"/>
                        <a:pt x="298209" y="163966"/>
                      </a:cubicBezTo>
                      <a:cubicBezTo>
                        <a:pt x="300606" y="163966"/>
                        <a:pt x="303003" y="164446"/>
                        <a:pt x="305400" y="164446"/>
                      </a:cubicBezTo>
                      <a:cubicBezTo>
                        <a:pt x="316906" y="165405"/>
                        <a:pt x="328892" y="165885"/>
                        <a:pt x="340878" y="166843"/>
                      </a:cubicBezTo>
                      <a:cubicBezTo>
                        <a:pt x="341837" y="166843"/>
                        <a:pt x="342795" y="166843"/>
                        <a:pt x="343275" y="166843"/>
                      </a:cubicBezTo>
                      <a:cubicBezTo>
                        <a:pt x="345192" y="166843"/>
                        <a:pt x="347589" y="166843"/>
                        <a:pt x="349508" y="167323"/>
                      </a:cubicBezTo>
                      <a:cubicBezTo>
                        <a:pt x="356699" y="167802"/>
                        <a:pt x="363891" y="168282"/>
                        <a:pt x="371561" y="168282"/>
                      </a:cubicBezTo>
                      <a:cubicBezTo>
                        <a:pt x="374918" y="168282"/>
                        <a:pt x="378274" y="168760"/>
                        <a:pt x="381630" y="168760"/>
                      </a:cubicBezTo>
                      <a:cubicBezTo>
                        <a:pt x="389301" y="169240"/>
                        <a:pt x="397451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2" y="170679"/>
                        <a:pt x="432929" y="170679"/>
                        <a:pt x="442997" y="171158"/>
                      </a:cubicBezTo>
                      <a:cubicBezTo>
                        <a:pt x="445395" y="171158"/>
                        <a:pt x="447792" y="171158"/>
                        <a:pt x="450189" y="171158"/>
                      </a:cubicBezTo>
                      <a:cubicBezTo>
                        <a:pt x="458339" y="171158"/>
                        <a:pt x="466011" y="171638"/>
                        <a:pt x="474161" y="171638"/>
                      </a:cubicBezTo>
                      <a:cubicBezTo>
                        <a:pt x="477516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1" y="171638"/>
                        <a:pt x="506283" y="171638"/>
                      </a:cubicBezTo>
                      <a:cubicBezTo>
                        <a:pt x="507241" y="171638"/>
                        <a:pt x="508680" y="171638"/>
                        <a:pt x="509638" y="171638"/>
                      </a:cubicBezTo>
                      <a:lnTo>
                        <a:pt x="509638" y="65203"/>
                      </a:lnTo>
                      <a:cubicBezTo>
                        <a:pt x="498132" y="65682"/>
                        <a:pt x="486147" y="65682"/>
                        <a:pt x="474161" y="65682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DBB58414-D735-44D6-A29B-8D5B20AA25F2}"/>
                    </a:ext>
                  </a:extLst>
                </p:cNvPr>
                <p:cNvSpPr/>
                <p:nvPr/>
              </p:nvSpPr>
              <p:spPr>
                <a:xfrm>
                  <a:off x="13309780" y="12067828"/>
                  <a:ext cx="966096" cy="188771"/>
                </a:xfrm>
                <a:custGeom>
                  <a:avLst/>
                  <a:gdLst>
                    <a:gd name="connsiteX0" fmla="*/ 112447 w 966096"/>
                    <a:gd name="connsiteY0" fmla="*/ 29902 h 188771"/>
                    <a:gd name="connsiteX1" fmla="*/ 792763 w 966096"/>
                    <a:gd name="connsiteY1" fmla="*/ 25587 h 188771"/>
                    <a:gd name="connsiteX2" fmla="*/ 853651 w 966096"/>
                    <a:gd name="connsiteY2" fmla="*/ 158870 h 188771"/>
                    <a:gd name="connsiteX3" fmla="*/ 173334 w 966096"/>
                    <a:gd name="connsiteY3" fmla="*/ 163184 h 188771"/>
                    <a:gd name="connsiteX4" fmla="*/ 112447 w 966096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6" h="188771">
                      <a:moveTo>
                        <a:pt x="112447" y="29902"/>
                      </a:moveTo>
                      <a:cubicBezTo>
                        <a:pt x="283604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8" y="120994"/>
                        <a:pt x="853651" y="158870"/>
                      </a:cubicBezTo>
                      <a:cubicBezTo>
                        <a:pt x="682493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2" y="68256"/>
                        <a:pt x="112447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5B88CD02-EC6D-42C0-9BA1-8B988026ECC9}"/>
                    </a:ext>
                  </a:extLst>
                </p:cNvPr>
                <p:cNvSpPr/>
                <p:nvPr/>
              </p:nvSpPr>
              <p:spPr>
                <a:xfrm>
                  <a:off x="13239553" y="12054276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5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5 h 216355"/>
                    <a:gd name="connsiteX5" fmla="*/ 923877 w 1106070"/>
                    <a:gd name="connsiteY5" fmla="*/ 172422 h 216355"/>
                    <a:gd name="connsiteX6" fmla="*/ 862989 w 1106070"/>
                    <a:gd name="connsiteY6" fmla="*/ 39140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7 h 216355"/>
                    <a:gd name="connsiteX9" fmla="*/ 923877 w 1106070"/>
                    <a:gd name="connsiteY9" fmla="*/ 172422 h 216355"/>
                    <a:gd name="connsiteX10" fmla="*/ 923877 w 1106070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5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4"/>
                        <a:pt x="-67112" y="77974"/>
                        <a:pt x="128497" y="34345"/>
                      </a:cubicBezTo>
                      <a:close/>
                      <a:moveTo>
                        <a:pt x="923877" y="172422"/>
                      </a:moveTo>
                      <a:cubicBezTo>
                        <a:pt x="1095035" y="134546"/>
                        <a:pt x="1067707" y="74617"/>
                        <a:pt x="862989" y="39140"/>
                      </a:cubicBezTo>
                      <a:cubicBezTo>
                        <a:pt x="658272" y="3662"/>
                        <a:pt x="353831" y="5579"/>
                        <a:pt x="182673" y="43454"/>
                      </a:cubicBezTo>
                      <a:cubicBezTo>
                        <a:pt x="11515" y="81330"/>
                        <a:pt x="38843" y="141259"/>
                        <a:pt x="243561" y="176737"/>
                      </a:cubicBezTo>
                      <a:cubicBezTo>
                        <a:pt x="448279" y="212694"/>
                        <a:pt x="752720" y="210777"/>
                        <a:pt x="923877" y="172422"/>
                      </a:cubicBezTo>
                      <a:lnTo>
                        <a:pt x="923877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0AED5E27-2FD0-4A3C-BF23-3103757EC781}"/>
                    </a:ext>
                  </a:extLst>
                </p:cNvPr>
                <p:cNvSpPr/>
                <p:nvPr/>
              </p:nvSpPr>
              <p:spPr>
                <a:xfrm>
                  <a:off x="13309581" y="12069454"/>
                  <a:ext cx="964599" cy="104985"/>
                </a:xfrm>
                <a:custGeom>
                  <a:avLst/>
                  <a:gdLst>
                    <a:gd name="connsiteX0" fmla="*/ 117919 w 964599"/>
                    <a:gd name="connsiteY0" fmla="*/ 39303 h 104985"/>
                    <a:gd name="connsiteX1" fmla="*/ 798236 w 964599"/>
                    <a:gd name="connsiteY1" fmla="*/ 34989 h 104985"/>
                    <a:gd name="connsiteX2" fmla="*/ 964599 w 964599"/>
                    <a:gd name="connsiteY2" fmla="*/ 92999 h 104985"/>
                    <a:gd name="connsiteX3" fmla="*/ 792482 w 964599"/>
                    <a:gd name="connsiteY3" fmla="*/ 25400 h 104985"/>
                    <a:gd name="connsiteX4" fmla="*/ 112166 w 964599"/>
                    <a:gd name="connsiteY4" fmla="*/ 29714 h 104985"/>
                    <a:gd name="connsiteX5" fmla="*/ 7171 w 964599"/>
                    <a:gd name="connsiteY5" fmla="*/ 104985 h 104985"/>
                    <a:gd name="connsiteX6" fmla="*/ 117919 w 964599"/>
                    <a:gd name="connsiteY6" fmla="*/ 39303 h 104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599" h="104985">
                      <a:moveTo>
                        <a:pt x="117919" y="39303"/>
                      </a:moveTo>
                      <a:cubicBezTo>
                        <a:pt x="289077" y="1428"/>
                        <a:pt x="593517" y="-969"/>
                        <a:pt x="798236" y="34989"/>
                      </a:cubicBezTo>
                      <a:cubicBezTo>
                        <a:pt x="889807" y="50810"/>
                        <a:pt x="945422" y="71425"/>
                        <a:pt x="964599" y="92999"/>
                      </a:cubicBezTo>
                      <a:cubicBezTo>
                        <a:pt x="955969" y="68069"/>
                        <a:pt x="897957" y="43619"/>
                        <a:pt x="792482" y="25400"/>
                      </a:cubicBezTo>
                      <a:cubicBezTo>
                        <a:pt x="587764" y="-10079"/>
                        <a:pt x="283324" y="-8160"/>
                        <a:pt x="112166" y="29714"/>
                      </a:cubicBezTo>
                      <a:cubicBezTo>
                        <a:pt x="17718" y="50810"/>
                        <a:pt x="-16322" y="78616"/>
                        <a:pt x="7171" y="104985"/>
                      </a:cubicBezTo>
                      <a:cubicBezTo>
                        <a:pt x="-1460" y="81494"/>
                        <a:pt x="34977" y="57522"/>
                        <a:pt x="117919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5C8CDC50-891B-482F-BF08-912397B739E9}"/>
                    </a:ext>
                  </a:extLst>
                </p:cNvPr>
                <p:cNvSpPr/>
                <p:nvPr/>
              </p:nvSpPr>
              <p:spPr>
                <a:xfrm>
                  <a:off x="13490306" y="12126207"/>
                  <a:ext cx="603127" cy="94543"/>
                </a:xfrm>
                <a:custGeom>
                  <a:avLst/>
                  <a:gdLst>
                    <a:gd name="connsiteX0" fmla="*/ 310193 w 603127"/>
                    <a:gd name="connsiteY0" fmla="*/ 4124 h 94543"/>
                    <a:gd name="connsiteX1" fmla="*/ 515391 w 603127"/>
                    <a:gd name="connsiteY1" fmla="*/ 17069 h 94543"/>
                    <a:gd name="connsiteX2" fmla="*/ 578196 w 603127"/>
                    <a:gd name="connsiteY2" fmla="*/ 9877 h 94543"/>
                    <a:gd name="connsiteX3" fmla="*/ 603128 w 603127"/>
                    <a:gd name="connsiteY3" fmla="*/ 18507 h 94543"/>
                    <a:gd name="connsiteX4" fmla="*/ 540322 w 603127"/>
                    <a:gd name="connsiteY4" fmla="*/ 25699 h 94543"/>
                    <a:gd name="connsiteX5" fmla="*/ 585868 w 603127"/>
                    <a:gd name="connsiteY5" fmla="*/ 47753 h 94543"/>
                    <a:gd name="connsiteX6" fmla="*/ 479434 w 603127"/>
                    <a:gd name="connsiteY6" fmla="*/ 58781 h 94543"/>
                    <a:gd name="connsiteX7" fmla="*/ 451146 w 603127"/>
                    <a:gd name="connsiteY7" fmla="*/ 48712 h 94543"/>
                    <a:gd name="connsiteX8" fmla="*/ 487104 w 603127"/>
                    <a:gd name="connsiteY8" fmla="*/ 44397 h 94543"/>
                    <a:gd name="connsiteX9" fmla="*/ 493337 w 603127"/>
                    <a:gd name="connsiteY9" fmla="*/ 43438 h 94543"/>
                    <a:gd name="connsiteX10" fmla="*/ 472721 w 603127"/>
                    <a:gd name="connsiteY10" fmla="*/ 29535 h 94543"/>
                    <a:gd name="connsiteX11" fmla="*/ 389780 w 603127"/>
                    <a:gd name="connsiteY11" fmla="*/ 23782 h 94543"/>
                    <a:gd name="connsiteX12" fmla="*/ 296769 w 603127"/>
                    <a:gd name="connsiteY12" fmla="*/ 89944 h 94543"/>
                    <a:gd name="connsiteX13" fmla="*/ 78627 w 603127"/>
                    <a:gd name="connsiteY13" fmla="*/ 78916 h 94543"/>
                    <a:gd name="connsiteX14" fmla="*/ 25410 w 603127"/>
                    <a:gd name="connsiteY14" fmla="*/ 85149 h 94543"/>
                    <a:gd name="connsiteX15" fmla="*/ 0 w 603127"/>
                    <a:gd name="connsiteY15" fmla="*/ 76519 h 94543"/>
                    <a:gd name="connsiteX16" fmla="*/ 51779 w 603127"/>
                    <a:gd name="connsiteY16" fmla="*/ 70766 h 94543"/>
                    <a:gd name="connsiteX17" fmla="*/ 5273 w 603127"/>
                    <a:gd name="connsiteY17" fmla="*/ 42959 h 94543"/>
                    <a:gd name="connsiteX18" fmla="*/ 116503 w 603127"/>
                    <a:gd name="connsiteY18" fmla="*/ 31932 h 94543"/>
                    <a:gd name="connsiteX19" fmla="*/ 143350 w 603127"/>
                    <a:gd name="connsiteY19" fmla="*/ 41520 h 94543"/>
                    <a:gd name="connsiteX20" fmla="*/ 114584 w 603127"/>
                    <a:gd name="connsiteY20" fmla="*/ 45356 h 94543"/>
                    <a:gd name="connsiteX21" fmla="*/ 91092 w 603127"/>
                    <a:gd name="connsiteY21" fmla="*/ 49192 h 94543"/>
                    <a:gd name="connsiteX22" fmla="*/ 122256 w 603127"/>
                    <a:gd name="connsiteY22" fmla="*/ 66451 h 94543"/>
                    <a:gd name="connsiteX23" fmla="*/ 206635 w 603127"/>
                    <a:gd name="connsiteY23" fmla="*/ 72204 h 94543"/>
                    <a:gd name="connsiteX24" fmla="*/ 310193 w 603127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69"/>
                      </a:cubicBezTo>
                      <a:lnTo>
                        <a:pt x="578196" y="9877"/>
                      </a:lnTo>
                      <a:lnTo>
                        <a:pt x="603128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2" y="40562"/>
                        <a:pt x="585868" y="47753"/>
                      </a:cubicBezTo>
                      <a:lnTo>
                        <a:pt x="479434" y="58781"/>
                      </a:lnTo>
                      <a:lnTo>
                        <a:pt x="451146" y="48712"/>
                      </a:lnTo>
                      <a:lnTo>
                        <a:pt x="487104" y="44397"/>
                      </a:lnTo>
                      <a:cubicBezTo>
                        <a:pt x="488543" y="44397"/>
                        <a:pt x="490461" y="43918"/>
                        <a:pt x="493337" y="43438"/>
                      </a:cubicBezTo>
                      <a:cubicBezTo>
                        <a:pt x="496693" y="39123"/>
                        <a:pt x="491898" y="35288"/>
                        <a:pt x="472721" y="29535"/>
                      </a:cubicBezTo>
                      <a:cubicBezTo>
                        <a:pt x="451146" y="22823"/>
                        <a:pt x="418066" y="20426"/>
                        <a:pt x="389780" y="23782"/>
                      </a:cubicBezTo>
                      <a:cubicBezTo>
                        <a:pt x="310673" y="33849"/>
                        <a:pt x="444915" y="71725"/>
                        <a:pt x="296769" y="89944"/>
                      </a:cubicBezTo>
                      <a:cubicBezTo>
                        <a:pt x="218621" y="99532"/>
                        <a:pt x="135200" y="93300"/>
                        <a:pt x="78627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3" y="42959"/>
                        <a:pt x="5273" y="42959"/>
                      </a:cubicBezTo>
                      <a:lnTo>
                        <a:pt x="116503" y="31932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6"/>
                      </a:cubicBezTo>
                      <a:cubicBezTo>
                        <a:pt x="111708" y="45356"/>
                        <a:pt x="100681" y="47273"/>
                        <a:pt x="91092" y="49192"/>
                      </a:cubicBezTo>
                      <a:cubicBezTo>
                        <a:pt x="90613" y="50150"/>
                        <a:pt x="91092" y="56862"/>
                        <a:pt x="122256" y="66451"/>
                      </a:cubicBezTo>
                      <a:cubicBezTo>
                        <a:pt x="141912" y="72684"/>
                        <a:pt x="174035" y="76519"/>
                        <a:pt x="206635" y="72204"/>
                      </a:cubicBezTo>
                      <a:cubicBezTo>
                        <a:pt x="294852" y="60218"/>
                        <a:pt x="155336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0FFA9964-D1FB-4494-B712-3CB899D8C0ED}"/>
                    </a:ext>
                  </a:extLst>
                </p:cNvPr>
                <p:cNvSpPr/>
                <p:nvPr/>
              </p:nvSpPr>
              <p:spPr>
                <a:xfrm>
                  <a:off x="13490306" y="12116139"/>
                  <a:ext cx="603127" cy="94542"/>
                </a:xfrm>
                <a:custGeom>
                  <a:avLst/>
                  <a:gdLst>
                    <a:gd name="connsiteX0" fmla="*/ 310193 w 603127"/>
                    <a:gd name="connsiteY0" fmla="*/ 4125 h 94542"/>
                    <a:gd name="connsiteX1" fmla="*/ 515391 w 603127"/>
                    <a:gd name="connsiteY1" fmla="*/ 17069 h 94542"/>
                    <a:gd name="connsiteX2" fmla="*/ 578196 w 603127"/>
                    <a:gd name="connsiteY2" fmla="*/ 9878 h 94542"/>
                    <a:gd name="connsiteX3" fmla="*/ 603128 w 603127"/>
                    <a:gd name="connsiteY3" fmla="*/ 18508 h 94542"/>
                    <a:gd name="connsiteX4" fmla="*/ 540322 w 603127"/>
                    <a:gd name="connsiteY4" fmla="*/ 25699 h 94542"/>
                    <a:gd name="connsiteX5" fmla="*/ 585868 w 603127"/>
                    <a:gd name="connsiteY5" fmla="*/ 47753 h 94542"/>
                    <a:gd name="connsiteX6" fmla="*/ 479434 w 603127"/>
                    <a:gd name="connsiteY6" fmla="*/ 58780 h 94542"/>
                    <a:gd name="connsiteX7" fmla="*/ 451146 w 603127"/>
                    <a:gd name="connsiteY7" fmla="*/ 48711 h 94542"/>
                    <a:gd name="connsiteX8" fmla="*/ 487104 w 603127"/>
                    <a:gd name="connsiteY8" fmla="*/ 44397 h 94542"/>
                    <a:gd name="connsiteX9" fmla="*/ 493337 w 603127"/>
                    <a:gd name="connsiteY9" fmla="*/ 43438 h 94542"/>
                    <a:gd name="connsiteX10" fmla="*/ 472721 w 603127"/>
                    <a:gd name="connsiteY10" fmla="*/ 29534 h 94542"/>
                    <a:gd name="connsiteX11" fmla="*/ 389780 w 603127"/>
                    <a:gd name="connsiteY11" fmla="*/ 23781 h 94542"/>
                    <a:gd name="connsiteX12" fmla="*/ 296769 w 603127"/>
                    <a:gd name="connsiteY12" fmla="*/ 89943 h 94542"/>
                    <a:gd name="connsiteX13" fmla="*/ 78627 w 603127"/>
                    <a:gd name="connsiteY13" fmla="*/ 78916 h 94542"/>
                    <a:gd name="connsiteX14" fmla="*/ 25410 w 603127"/>
                    <a:gd name="connsiteY14" fmla="*/ 85149 h 94542"/>
                    <a:gd name="connsiteX15" fmla="*/ 0 w 603127"/>
                    <a:gd name="connsiteY15" fmla="*/ 76519 h 94542"/>
                    <a:gd name="connsiteX16" fmla="*/ 51779 w 603127"/>
                    <a:gd name="connsiteY16" fmla="*/ 70766 h 94542"/>
                    <a:gd name="connsiteX17" fmla="*/ 5273 w 603127"/>
                    <a:gd name="connsiteY17" fmla="*/ 42958 h 94542"/>
                    <a:gd name="connsiteX18" fmla="*/ 116503 w 603127"/>
                    <a:gd name="connsiteY18" fmla="*/ 31931 h 94542"/>
                    <a:gd name="connsiteX19" fmla="*/ 143350 w 603127"/>
                    <a:gd name="connsiteY19" fmla="*/ 41520 h 94542"/>
                    <a:gd name="connsiteX20" fmla="*/ 114584 w 603127"/>
                    <a:gd name="connsiteY20" fmla="*/ 45355 h 94542"/>
                    <a:gd name="connsiteX21" fmla="*/ 91092 w 603127"/>
                    <a:gd name="connsiteY21" fmla="*/ 49191 h 94542"/>
                    <a:gd name="connsiteX22" fmla="*/ 122256 w 603127"/>
                    <a:gd name="connsiteY22" fmla="*/ 66451 h 94542"/>
                    <a:gd name="connsiteX23" fmla="*/ 206635 w 603127"/>
                    <a:gd name="connsiteY23" fmla="*/ 72204 h 94542"/>
                    <a:gd name="connsiteX24" fmla="*/ 310193 w 603127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7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6" y="9878"/>
                      </a:lnTo>
                      <a:lnTo>
                        <a:pt x="603128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2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6" y="48711"/>
                      </a:lnTo>
                      <a:lnTo>
                        <a:pt x="487104" y="44397"/>
                      </a:lnTo>
                      <a:cubicBezTo>
                        <a:pt x="488543" y="44397"/>
                        <a:pt x="490461" y="43917"/>
                        <a:pt x="493337" y="43438"/>
                      </a:cubicBezTo>
                      <a:cubicBezTo>
                        <a:pt x="496693" y="39123"/>
                        <a:pt x="491898" y="35288"/>
                        <a:pt x="472721" y="29534"/>
                      </a:cubicBezTo>
                      <a:cubicBezTo>
                        <a:pt x="451146" y="22822"/>
                        <a:pt x="418066" y="20425"/>
                        <a:pt x="389780" y="23781"/>
                      </a:cubicBezTo>
                      <a:cubicBezTo>
                        <a:pt x="310673" y="33850"/>
                        <a:pt x="444915" y="71724"/>
                        <a:pt x="296769" y="89943"/>
                      </a:cubicBezTo>
                      <a:cubicBezTo>
                        <a:pt x="218621" y="99532"/>
                        <a:pt x="135200" y="93299"/>
                        <a:pt x="78627" y="78916"/>
                      </a:cubicBezTo>
                      <a:lnTo>
                        <a:pt x="25410" y="85149"/>
                      </a:lnTo>
                      <a:lnTo>
                        <a:pt x="0" y="76519"/>
                      </a:lnTo>
                      <a:lnTo>
                        <a:pt x="51779" y="70766"/>
                      </a:lnTo>
                      <a:cubicBezTo>
                        <a:pt x="8630" y="55424"/>
                        <a:pt x="5273" y="42958"/>
                        <a:pt x="5273" y="42958"/>
                      </a:cubicBezTo>
                      <a:lnTo>
                        <a:pt x="116503" y="31931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5"/>
                      </a:cubicBezTo>
                      <a:cubicBezTo>
                        <a:pt x="111708" y="45355"/>
                        <a:pt x="100681" y="47274"/>
                        <a:pt x="91092" y="49191"/>
                      </a:cubicBezTo>
                      <a:cubicBezTo>
                        <a:pt x="90613" y="50150"/>
                        <a:pt x="91092" y="56863"/>
                        <a:pt x="122256" y="66451"/>
                      </a:cubicBezTo>
                      <a:cubicBezTo>
                        <a:pt x="141912" y="72683"/>
                        <a:pt x="174035" y="76519"/>
                        <a:pt x="206635" y="72204"/>
                      </a:cubicBezTo>
                      <a:cubicBezTo>
                        <a:pt x="294852" y="60697"/>
                        <a:pt x="155336" y="23781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1" name="Graphic 6">
                <a:extLst>
                  <a:ext uri="{FF2B5EF4-FFF2-40B4-BE49-F238E27FC236}">
                    <a16:creationId xmlns:a16="http://schemas.microsoft.com/office/drawing/2014/main" id="{30EA2971-BDE1-48BF-AB5A-253468E8F6B3}"/>
                  </a:ext>
                </a:extLst>
              </p:cNvPr>
              <p:cNvGrpSpPr/>
              <p:nvPr/>
            </p:nvGrpSpPr>
            <p:grpSpPr>
              <a:xfrm>
                <a:off x="13186345" y="11928186"/>
                <a:ext cx="1110857" cy="315292"/>
                <a:chOff x="13186345" y="11928186"/>
                <a:chExt cx="1110857" cy="315292"/>
              </a:xfrm>
              <a:solidFill>
                <a:srgbClr val="000000"/>
              </a:solidFill>
            </p:grpSpPr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E67F283E-004B-4CC4-AE89-A0B45B4E5D32}"/>
                    </a:ext>
                  </a:extLst>
                </p:cNvPr>
                <p:cNvSpPr/>
                <p:nvPr/>
              </p:nvSpPr>
              <p:spPr>
                <a:xfrm>
                  <a:off x="13186345" y="11942394"/>
                  <a:ext cx="1110848" cy="301084"/>
                </a:xfrm>
                <a:custGeom>
                  <a:avLst/>
                  <a:gdLst>
                    <a:gd name="connsiteX0" fmla="*/ 1095986 w 1110848"/>
                    <a:gd name="connsiteY0" fmla="*/ 220540 h 301084"/>
                    <a:gd name="connsiteX1" fmla="*/ 1098863 w 1110848"/>
                    <a:gd name="connsiteY1" fmla="*/ 217662 h 301084"/>
                    <a:gd name="connsiteX2" fmla="*/ 1100300 w 1110848"/>
                    <a:gd name="connsiteY2" fmla="*/ 216225 h 301084"/>
                    <a:gd name="connsiteX3" fmla="*/ 1102219 w 1110848"/>
                    <a:gd name="connsiteY3" fmla="*/ 213828 h 301084"/>
                    <a:gd name="connsiteX4" fmla="*/ 1103178 w 1110848"/>
                    <a:gd name="connsiteY4" fmla="*/ 212389 h 301084"/>
                    <a:gd name="connsiteX5" fmla="*/ 1104616 w 1110848"/>
                    <a:gd name="connsiteY5" fmla="*/ 209992 h 301084"/>
                    <a:gd name="connsiteX6" fmla="*/ 1105575 w 1110848"/>
                    <a:gd name="connsiteY6" fmla="*/ 208554 h 301084"/>
                    <a:gd name="connsiteX7" fmla="*/ 1106533 w 1110848"/>
                    <a:gd name="connsiteY7" fmla="*/ 205677 h 301084"/>
                    <a:gd name="connsiteX8" fmla="*/ 1107013 w 1110848"/>
                    <a:gd name="connsiteY8" fmla="*/ 204239 h 301084"/>
                    <a:gd name="connsiteX9" fmla="*/ 1107492 w 1110848"/>
                    <a:gd name="connsiteY9" fmla="*/ 199924 h 301084"/>
                    <a:gd name="connsiteX10" fmla="*/ 1110849 w 1110848"/>
                    <a:gd name="connsiteY10" fmla="*/ 101640 h 301084"/>
                    <a:gd name="connsiteX11" fmla="*/ 1110369 w 1110848"/>
                    <a:gd name="connsiteY11" fmla="*/ 105955 h 301084"/>
                    <a:gd name="connsiteX12" fmla="*/ 1109889 w 1110848"/>
                    <a:gd name="connsiteY12" fmla="*/ 107393 h 301084"/>
                    <a:gd name="connsiteX13" fmla="*/ 1108931 w 1110848"/>
                    <a:gd name="connsiteY13" fmla="*/ 110270 h 301084"/>
                    <a:gd name="connsiteX14" fmla="*/ 1107972 w 1110848"/>
                    <a:gd name="connsiteY14" fmla="*/ 111708 h 301084"/>
                    <a:gd name="connsiteX15" fmla="*/ 1106533 w 1110848"/>
                    <a:gd name="connsiteY15" fmla="*/ 114105 h 301084"/>
                    <a:gd name="connsiteX16" fmla="*/ 1105575 w 1110848"/>
                    <a:gd name="connsiteY16" fmla="*/ 115544 h 301084"/>
                    <a:gd name="connsiteX17" fmla="*/ 1103657 w 1110848"/>
                    <a:gd name="connsiteY17" fmla="*/ 117941 h 301084"/>
                    <a:gd name="connsiteX18" fmla="*/ 1102219 w 1110848"/>
                    <a:gd name="connsiteY18" fmla="*/ 119379 h 301084"/>
                    <a:gd name="connsiteX19" fmla="*/ 1099342 w 1110848"/>
                    <a:gd name="connsiteY19" fmla="*/ 122256 h 301084"/>
                    <a:gd name="connsiteX20" fmla="*/ 1097903 w 1110848"/>
                    <a:gd name="connsiteY20" fmla="*/ 123694 h 301084"/>
                    <a:gd name="connsiteX21" fmla="*/ 1093589 w 1110848"/>
                    <a:gd name="connsiteY21" fmla="*/ 127050 h 301084"/>
                    <a:gd name="connsiteX22" fmla="*/ 1092630 w 1110848"/>
                    <a:gd name="connsiteY22" fmla="*/ 128009 h 301084"/>
                    <a:gd name="connsiteX23" fmla="*/ 1086397 w 1110848"/>
                    <a:gd name="connsiteY23" fmla="*/ 132324 h 301084"/>
                    <a:gd name="connsiteX24" fmla="*/ 1084959 w 1110848"/>
                    <a:gd name="connsiteY24" fmla="*/ 133283 h 301084"/>
                    <a:gd name="connsiteX25" fmla="*/ 1079686 w 1110848"/>
                    <a:gd name="connsiteY25" fmla="*/ 136159 h 301084"/>
                    <a:gd name="connsiteX26" fmla="*/ 1077289 w 1110848"/>
                    <a:gd name="connsiteY26" fmla="*/ 137597 h 301084"/>
                    <a:gd name="connsiteX27" fmla="*/ 1072014 w 1110848"/>
                    <a:gd name="connsiteY27" fmla="*/ 140474 h 301084"/>
                    <a:gd name="connsiteX28" fmla="*/ 1069137 w 1110848"/>
                    <a:gd name="connsiteY28" fmla="*/ 141913 h 301084"/>
                    <a:gd name="connsiteX29" fmla="*/ 1061946 w 1110848"/>
                    <a:gd name="connsiteY29" fmla="*/ 144789 h 301084"/>
                    <a:gd name="connsiteX30" fmla="*/ 1060508 w 1110848"/>
                    <a:gd name="connsiteY30" fmla="*/ 145269 h 301084"/>
                    <a:gd name="connsiteX31" fmla="*/ 1058590 w 1110848"/>
                    <a:gd name="connsiteY31" fmla="*/ 146227 h 301084"/>
                    <a:gd name="connsiteX32" fmla="*/ 1048043 w 1110848"/>
                    <a:gd name="connsiteY32" fmla="*/ 150063 h 301084"/>
                    <a:gd name="connsiteX33" fmla="*/ 1043728 w 1110848"/>
                    <a:gd name="connsiteY33" fmla="*/ 151502 h 301084"/>
                    <a:gd name="connsiteX34" fmla="*/ 1039413 w 1110848"/>
                    <a:gd name="connsiteY34" fmla="*/ 152939 h 301084"/>
                    <a:gd name="connsiteX35" fmla="*/ 1040851 w 1110848"/>
                    <a:gd name="connsiteY35" fmla="*/ 100201 h 301084"/>
                    <a:gd name="connsiteX36" fmla="*/ 1040851 w 1110848"/>
                    <a:gd name="connsiteY36" fmla="*/ 100201 h 301084"/>
                    <a:gd name="connsiteX37" fmla="*/ 1040851 w 1110848"/>
                    <a:gd name="connsiteY37" fmla="*/ 100201 h 301084"/>
                    <a:gd name="connsiteX38" fmla="*/ 1040851 w 1110848"/>
                    <a:gd name="connsiteY38" fmla="*/ 100201 h 301084"/>
                    <a:gd name="connsiteX39" fmla="*/ 1040851 w 1110848"/>
                    <a:gd name="connsiteY39" fmla="*/ 100201 h 301084"/>
                    <a:gd name="connsiteX40" fmla="*/ 1040371 w 1110848"/>
                    <a:gd name="connsiteY40" fmla="*/ 95407 h 301084"/>
                    <a:gd name="connsiteX41" fmla="*/ 1039893 w 1110848"/>
                    <a:gd name="connsiteY41" fmla="*/ 93969 h 301084"/>
                    <a:gd name="connsiteX42" fmla="*/ 1038454 w 1110848"/>
                    <a:gd name="connsiteY42" fmla="*/ 90613 h 301084"/>
                    <a:gd name="connsiteX43" fmla="*/ 1037495 w 1110848"/>
                    <a:gd name="connsiteY43" fmla="*/ 89175 h 301084"/>
                    <a:gd name="connsiteX44" fmla="*/ 1035098 w 1110848"/>
                    <a:gd name="connsiteY44" fmla="*/ 85339 h 301084"/>
                    <a:gd name="connsiteX45" fmla="*/ 1034618 w 1110848"/>
                    <a:gd name="connsiteY45" fmla="*/ 84381 h 301084"/>
                    <a:gd name="connsiteX46" fmla="*/ 1030304 w 1110848"/>
                    <a:gd name="connsiteY46" fmla="*/ 79586 h 301084"/>
                    <a:gd name="connsiteX47" fmla="*/ 1028865 w 1110848"/>
                    <a:gd name="connsiteY47" fmla="*/ 78148 h 301084"/>
                    <a:gd name="connsiteX48" fmla="*/ 1024551 w 1110848"/>
                    <a:gd name="connsiteY48" fmla="*/ 74792 h 301084"/>
                    <a:gd name="connsiteX49" fmla="*/ 1022632 w 1110848"/>
                    <a:gd name="connsiteY49" fmla="*/ 73354 h 301084"/>
                    <a:gd name="connsiteX50" fmla="*/ 1017359 w 1110848"/>
                    <a:gd name="connsiteY50" fmla="*/ 69998 h 301084"/>
                    <a:gd name="connsiteX51" fmla="*/ 1015441 w 1110848"/>
                    <a:gd name="connsiteY51" fmla="*/ 69038 h 301084"/>
                    <a:gd name="connsiteX52" fmla="*/ 1014962 w 1110848"/>
                    <a:gd name="connsiteY52" fmla="*/ 68559 h 301084"/>
                    <a:gd name="connsiteX53" fmla="*/ 1013044 w 1110848"/>
                    <a:gd name="connsiteY53" fmla="*/ 67601 h 301084"/>
                    <a:gd name="connsiteX54" fmla="*/ 1005374 w 1110848"/>
                    <a:gd name="connsiteY54" fmla="*/ 63285 h 301084"/>
                    <a:gd name="connsiteX55" fmla="*/ 1001538 w 1110848"/>
                    <a:gd name="connsiteY55" fmla="*/ 61368 h 301084"/>
                    <a:gd name="connsiteX56" fmla="*/ 992908 w 1110848"/>
                    <a:gd name="connsiteY56" fmla="*/ 57532 h 301084"/>
                    <a:gd name="connsiteX57" fmla="*/ 990031 w 1110848"/>
                    <a:gd name="connsiteY57" fmla="*/ 56573 h 301084"/>
                    <a:gd name="connsiteX58" fmla="*/ 988113 w 1110848"/>
                    <a:gd name="connsiteY58" fmla="*/ 55615 h 301084"/>
                    <a:gd name="connsiteX59" fmla="*/ 981881 w 1110848"/>
                    <a:gd name="connsiteY59" fmla="*/ 53218 h 301084"/>
                    <a:gd name="connsiteX60" fmla="*/ 975648 w 1110848"/>
                    <a:gd name="connsiteY60" fmla="*/ 50820 h 301084"/>
                    <a:gd name="connsiteX61" fmla="*/ 968456 w 1110848"/>
                    <a:gd name="connsiteY61" fmla="*/ 48423 h 301084"/>
                    <a:gd name="connsiteX62" fmla="*/ 963662 w 1110848"/>
                    <a:gd name="connsiteY62" fmla="*/ 46985 h 301084"/>
                    <a:gd name="connsiteX63" fmla="*/ 960786 w 1110848"/>
                    <a:gd name="connsiteY63" fmla="*/ 46026 h 301084"/>
                    <a:gd name="connsiteX64" fmla="*/ 955033 w 1110848"/>
                    <a:gd name="connsiteY64" fmla="*/ 44108 h 301084"/>
                    <a:gd name="connsiteX65" fmla="*/ 946403 w 1110848"/>
                    <a:gd name="connsiteY65" fmla="*/ 41711 h 301084"/>
                    <a:gd name="connsiteX66" fmla="*/ 939690 w 1110848"/>
                    <a:gd name="connsiteY66" fmla="*/ 39793 h 301084"/>
                    <a:gd name="connsiteX67" fmla="*/ 935376 w 1110848"/>
                    <a:gd name="connsiteY67" fmla="*/ 38835 h 301084"/>
                    <a:gd name="connsiteX68" fmla="*/ 929623 w 1110848"/>
                    <a:gd name="connsiteY68" fmla="*/ 37396 h 301084"/>
                    <a:gd name="connsiteX69" fmla="*/ 923390 w 1110848"/>
                    <a:gd name="connsiteY69" fmla="*/ 35958 h 301084"/>
                    <a:gd name="connsiteX70" fmla="*/ 911884 w 1110848"/>
                    <a:gd name="connsiteY70" fmla="*/ 33080 h 301084"/>
                    <a:gd name="connsiteX71" fmla="*/ 906130 w 1110848"/>
                    <a:gd name="connsiteY71" fmla="*/ 31643 h 301084"/>
                    <a:gd name="connsiteX72" fmla="*/ 904692 w 1110848"/>
                    <a:gd name="connsiteY72" fmla="*/ 31163 h 301084"/>
                    <a:gd name="connsiteX73" fmla="*/ 887912 w 1110848"/>
                    <a:gd name="connsiteY73" fmla="*/ 27807 h 301084"/>
                    <a:gd name="connsiteX74" fmla="*/ 886474 w 1110848"/>
                    <a:gd name="connsiteY74" fmla="*/ 27327 h 301084"/>
                    <a:gd name="connsiteX75" fmla="*/ 870652 w 1110848"/>
                    <a:gd name="connsiteY75" fmla="*/ 24452 h 301084"/>
                    <a:gd name="connsiteX76" fmla="*/ 866816 w 1110848"/>
                    <a:gd name="connsiteY76" fmla="*/ 23972 h 301084"/>
                    <a:gd name="connsiteX77" fmla="*/ 849558 w 1110848"/>
                    <a:gd name="connsiteY77" fmla="*/ 21095 h 301084"/>
                    <a:gd name="connsiteX78" fmla="*/ 843803 w 1110848"/>
                    <a:gd name="connsiteY78" fmla="*/ 20136 h 301084"/>
                    <a:gd name="connsiteX79" fmla="*/ 833256 w 1110848"/>
                    <a:gd name="connsiteY79" fmla="*/ 18697 h 301084"/>
                    <a:gd name="connsiteX80" fmla="*/ 831818 w 1110848"/>
                    <a:gd name="connsiteY80" fmla="*/ 18697 h 301084"/>
                    <a:gd name="connsiteX81" fmla="*/ 814079 w 1110848"/>
                    <a:gd name="connsiteY81" fmla="*/ 16300 h 301084"/>
                    <a:gd name="connsiteX82" fmla="*/ 811682 w 1110848"/>
                    <a:gd name="connsiteY82" fmla="*/ 15822 h 301084"/>
                    <a:gd name="connsiteX83" fmla="*/ 791066 w 1110848"/>
                    <a:gd name="connsiteY83" fmla="*/ 13424 h 301084"/>
                    <a:gd name="connsiteX84" fmla="*/ 790107 w 1110848"/>
                    <a:gd name="connsiteY84" fmla="*/ 13424 h 301084"/>
                    <a:gd name="connsiteX85" fmla="*/ 786271 w 1110848"/>
                    <a:gd name="connsiteY85" fmla="*/ 12944 h 301084"/>
                    <a:gd name="connsiteX86" fmla="*/ 768054 w 1110848"/>
                    <a:gd name="connsiteY86" fmla="*/ 11027 h 301084"/>
                    <a:gd name="connsiteX87" fmla="*/ 760382 w 1110848"/>
                    <a:gd name="connsiteY87" fmla="*/ 10069 h 301084"/>
                    <a:gd name="connsiteX88" fmla="*/ 744082 w 1110848"/>
                    <a:gd name="connsiteY88" fmla="*/ 8630 h 301084"/>
                    <a:gd name="connsiteX89" fmla="*/ 739288 w 1110848"/>
                    <a:gd name="connsiteY89" fmla="*/ 8150 h 301084"/>
                    <a:gd name="connsiteX90" fmla="*/ 736891 w 1110848"/>
                    <a:gd name="connsiteY90" fmla="*/ 8150 h 301084"/>
                    <a:gd name="connsiteX91" fmla="*/ 706686 w 1110848"/>
                    <a:gd name="connsiteY91" fmla="*/ 5753 h 301084"/>
                    <a:gd name="connsiteX92" fmla="*/ 700933 w 1110848"/>
                    <a:gd name="connsiteY92" fmla="*/ 5274 h 301084"/>
                    <a:gd name="connsiteX93" fmla="*/ 669290 w 1110848"/>
                    <a:gd name="connsiteY93" fmla="*/ 3356 h 301084"/>
                    <a:gd name="connsiteX94" fmla="*/ 668810 w 1110848"/>
                    <a:gd name="connsiteY94" fmla="*/ 3356 h 301084"/>
                    <a:gd name="connsiteX95" fmla="*/ 665934 w 1110848"/>
                    <a:gd name="connsiteY95" fmla="*/ 3356 h 301084"/>
                    <a:gd name="connsiteX96" fmla="*/ 642921 w 1110848"/>
                    <a:gd name="connsiteY96" fmla="*/ 2397 h 301084"/>
                    <a:gd name="connsiteX97" fmla="*/ 635250 w 1110848"/>
                    <a:gd name="connsiteY97" fmla="*/ 1917 h 301084"/>
                    <a:gd name="connsiteX98" fmla="*/ 613196 w 1110848"/>
                    <a:gd name="connsiteY98" fmla="*/ 959 h 301084"/>
                    <a:gd name="connsiteX99" fmla="*/ 608402 w 1110848"/>
                    <a:gd name="connsiteY99" fmla="*/ 959 h 301084"/>
                    <a:gd name="connsiteX100" fmla="*/ 582033 w 1110848"/>
                    <a:gd name="connsiteY100" fmla="*/ 480 h 301084"/>
                    <a:gd name="connsiteX101" fmla="*/ 575321 w 1110848"/>
                    <a:gd name="connsiteY101" fmla="*/ 480 h 301084"/>
                    <a:gd name="connsiteX102" fmla="*/ 554706 w 1110848"/>
                    <a:gd name="connsiteY102" fmla="*/ 0 h 301084"/>
                    <a:gd name="connsiteX103" fmla="*/ 547514 w 1110848"/>
                    <a:gd name="connsiteY103" fmla="*/ 0 h 301084"/>
                    <a:gd name="connsiteX104" fmla="*/ 543199 w 1110848"/>
                    <a:gd name="connsiteY104" fmla="*/ 0 h 301084"/>
                    <a:gd name="connsiteX105" fmla="*/ 543199 w 1110848"/>
                    <a:gd name="connsiteY105" fmla="*/ 0 h 301084"/>
                    <a:gd name="connsiteX106" fmla="*/ 543199 w 1110848"/>
                    <a:gd name="connsiteY106" fmla="*/ 0 h 301084"/>
                    <a:gd name="connsiteX107" fmla="*/ 543199 w 1110848"/>
                    <a:gd name="connsiteY107" fmla="*/ 0 h 301084"/>
                    <a:gd name="connsiteX108" fmla="*/ 526898 w 1110848"/>
                    <a:gd name="connsiteY108" fmla="*/ 0 h 301084"/>
                    <a:gd name="connsiteX109" fmla="*/ 519707 w 1110848"/>
                    <a:gd name="connsiteY109" fmla="*/ 0 h 301084"/>
                    <a:gd name="connsiteX110" fmla="*/ 492379 w 1110848"/>
                    <a:gd name="connsiteY110" fmla="*/ 480 h 301084"/>
                    <a:gd name="connsiteX111" fmla="*/ 486147 w 1110848"/>
                    <a:gd name="connsiteY111" fmla="*/ 480 h 301084"/>
                    <a:gd name="connsiteX112" fmla="*/ 465051 w 1110848"/>
                    <a:gd name="connsiteY112" fmla="*/ 959 h 301084"/>
                    <a:gd name="connsiteX113" fmla="*/ 455462 w 1110848"/>
                    <a:gd name="connsiteY113" fmla="*/ 1439 h 301084"/>
                    <a:gd name="connsiteX114" fmla="*/ 437723 w 1110848"/>
                    <a:gd name="connsiteY114" fmla="*/ 1917 h 301084"/>
                    <a:gd name="connsiteX115" fmla="*/ 432929 w 1110848"/>
                    <a:gd name="connsiteY115" fmla="*/ 1917 h 301084"/>
                    <a:gd name="connsiteX116" fmla="*/ 428614 w 1110848"/>
                    <a:gd name="connsiteY116" fmla="*/ 1917 h 301084"/>
                    <a:gd name="connsiteX117" fmla="*/ 399369 w 1110848"/>
                    <a:gd name="connsiteY117" fmla="*/ 3356 h 301084"/>
                    <a:gd name="connsiteX118" fmla="*/ 396493 w 1110848"/>
                    <a:gd name="connsiteY118" fmla="*/ 3356 h 301084"/>
                    <a:gd name="connsiteX119" fmla="*/ 365808 w 1110848"/>
                    <a:gd name="connsiteY119" fmla="*/ 5274 h 301084"/>
                    <a:gd name="connsiteX120" fmla="*/ 362452 w 1110848"/>
                    <a:gd name="connsiteY120" fmla="*/ 5274 h 301084"/>
                    <a:gd name="connsiteX121" fmla="*/ 356699 w 1110848"/>
                    <a:gd name="connsiteY121" fmla="*/ 5753 h 301084"/>
                    <a:gd name="connsiteX122" fmla="*/ 342316 w 1110848"/>
                    <a:gd name="connsiteY122" fmla="*/ 6712 h 301084"/>
                    <a:gd name="connsiteX123" fmla="*/ 332248 w 1110848"/>
                    <a:gd name="connsiteY123" fmla="*/ 7671 h 301084"/>
                    <a:gd name="connsiteX124" fmla="*/ 318345 w 1110848"/>
                    <a:gd name="connsiteY124" fmla="*/ 9109 h 301084"/>
                    <a:gd name="connsiteX125" fmla="*/ 312112 w 1110848"/>
                    <a:gd name="connsiteY125" fmla="*/ 9589 h 301084"/>
                    <a:gd name="connsiteX126" fmla="*/ 308276 w 1110848"/>
                    <a:gd name="connsiteY126" fmla="*/ 10069 h 301084"/>
                    <a:gd name="connsiteX127" fmla="*/ 298209 w 1110848"/>
                    <a:gd name="connsiteY127" fmla="*/ 11027 h 301084"/>
                    <a:gd name="connsiteX128" fmla="*/ 287182 w 1110848"/>
                    <a:gd name="connsiteY128" fmla="*/ 12466 h 301084"/>
                    <a:gd name="connsiteX129" fmla="*/ 277113 w 1110848"/>
                    <a:gd name="connsiteY129" fmla="*/ 13903 h 301084"/>
                    <a:gd name="connsiteX130" fmla="*/ 270401 w 1110848"/>
                    <a:gd name="connsiteY130" fmla="*/ 14863 h 301084"/>
                    <a:gd name="connsiteX131" fmla="*/ 266086 w 1110848"/>
                    <a:gd name="connsiteY131" fmla="*/ 15342 h 301084"/>
                    <a:gd name="connsiteX132" fmla="*/ 257936 w 1110848"/>
                    <a:gd name="connsiteY132" fmla="*/ 16300 h 301084"/>
                    <a:gd name="connsiteX133" fmla="*/ 246430 w 1110848"/>
                    <a:gd name="connsiteY133" fmla="*/ 17739 h 301084"/>
                    <a:gd name="connsiteX134" fmla="*/ 238758 w 1110848"/>
                    <a:gd name="connsiteY134" fmla="*/ 19177 h 301084"/>
                    <a:gd name="connsiteX135" fmla="*/ 234444 w 1110848"/>
                    <a:gd name="connsiteY135" fmla="*/ 19657 h 301084"/>
                    <a:gd name="connsiteX136" fmla="*/ 227731 w 1110848"/>
                    <a:gd name="connsiteY136" fmla="*/ 20616 h 301084"/>
                    <a:gd name="connsiteX137" fmla="*/ 221019 w 1110848"/>
                    <a:gd name="connsiteY137" fmla="*/ 22054 h 301084"/>
                    <a:gd name="connsiteX138" fmla="*/ 209513 w 1110848"/>
                    <a:gd name="connsiteY138" fmla="*/ 24452 h 301084"/>
                    <a:gd name="connsiteX139" fmla="*/ 203759 w 1110848"/>
                    <a:gd name="connsiteY139" fmla="*/ 25410 h 301084"/>
                    <a:gd name="connsiteX140" fmla="*/ 202322 w 1110848"/>
                    <a:gd name="connsiteY140" fmla="*/ 25889 h 301084"/>
                    <a:gd name="connsiteX141" fmla="*/ 186979 w 1110848"/>
                    <a:gd name="connsiteY141" fmla="*/ 29246 h 301084"/>
                    <a:gd name="connsiteX142" fmla="*/ 172596 w 1110848"/>
                    <a:gd name="connsiteY142" fmla="*/ 32602 h 301084"/>
                    <a:gd name="connsiteX143" fmla="*/ 172117 w 1110848"/>
                    <a:gd name="connsiteY143" fmla="*/ 32602 h 301084"/>
                    <a:gd name="connsiteX144" fmla="*/ 168762 w 1110848"/>
                    <a:gd name="connsiteY144" fmla="*/ 33560 h 301084"/>
                    <a:gd name="connsiteX145" fmla="*/ 159173 w 1110848"/>
                    <a:gd name="connsiteY145" fmla="*/ 35958 h 301084"/>
                    <a:gd name="connsiteX146" fmla="*/ 154379 w 1110848"/>
                    <a:gd name="connsiteY146" fmla="*/ 37396 h 301084"/>
                    <a:gd name="connsiteX147" fmla="*/ 146707 w 1110848"/>
                    <a:gd name="connsiteY147" fmla="*/ 39793 h 301084"/>
                    <a:gd name="connsiteX148" fmla="*/ 144790 w 1110848"/>
                    <a:gd name="connsiteY148" fmla="*/ 40272 h 301084"/>
                    <a:gd name="connsiteX149" fmla="*/ 142393 w 1110848"/>
                    <a:gd name="connsiteY149" fmla="*/ 41232 h 301084"/>
                    <a:gd name="connsiteX150" fmla="*/ 133763 w 1110848"/>
                    <a:gd name="connsiteY150" fmla="*/ 44108 h 301084"/>
                    <a:gd name="connsiteX151" fmla="*/ 129927 w 1110848"/>
                    <a:gd name="connsiteY151" fmla="*/ 45546 h 301084"/>
                    <a:gd name="connsiteX152" fmla="*/ 120818 w 1110848"/>
                    <a:gd name="connsiteY152" fmla="*/ 48902 h 301084"/>
                    <a:gd name="connsiteX153" fmla="*/ 119380 w 1110848"/>
                    <a:gd name="connsiteY153" fmla="*/ 49382 h 301084"/>
                    <a:gd name="connsiteX154" fmla="*/ 118900 w 1110848"/>
                    <a:gd name="connsiteY154" fmla="*/ 49382 h 301084"/>
                    <a:gd name="connsiteX155" fmla="*/ 117461 w 1110848"/>
                    <a:gd name="connsiteY155" fmla="*/ 49861 h 301084"/>
                    <a:gd name="connsiteX156" fmla="*/ 111230 w 1110848"/>
                    <a:gd name="connsiteY156" fmla="*/ 52738 h 301084"/>
                    <a:gd name="connsiteX157" fmla="*/ 108832 w 1110848"/>
                    <a:gd name="connsiteY157" fmla="*/ 53696 h 301084"/>
                    <a:gd name="connsiteX158" fmla="*/ 104038 w 1110848"/>
                    <a:gd name="connsiteY158" fmla="*/ 56094 h 301084"/>
                    <a:gd name="connsiteX159" fmla="*/ 102120 w 1110848"/>
                    <a:gd name="connsiteY159" fmla="*/ 57052 h 301084"/>
                    <a:gd name="connsiteX160" fmla="*/ 97325 w 1110848"/>
                    <a:gd name="connsiteY160" fmla="*/ 59929 h 301084"/>
                    <a:gd name="connsiteX161" fmla="*/ 95887 w 1110848"/>
                    <a:gd name="connsiteY161" fmla="*/ 60888 h 301084"/>
                    <a:gd name="connsiteX162" fmla="*/ 95408 w 1110848"/>
                    <a:gd name="connsiteY162" fmla="*/ 60888 h 301084"/>
                    <a:gd name="connsiteX163" fmla="*/ 90134 w 1110848"/>
                    <a:gd name="connsiteY163" fmla="*/ 64244 h 301084"/>
                    <a:gd name="connsiteX164" fmla="*/ 89175 w 1110848"/>
                    <a:gd name="connsiteY164" fmla="*/ 65203 h 301084"/>
                    <a:gd name="connsiteX165" fmla="*/ 85339 w 1110848"/>
                    <a:gd name="connsiteY165" fmla="*/ 68079 h 301084"/>
                    <a:gd name="connsiteX166" fmla="*/ 83901 w 1110848"/>
                    <a:gd name="connsiteY166" fmla="*/ 69518 h 301084"/>
                    <a:gd name="connsiteX167" fmla="*/ 81504 w 1110848"/>
                    <a:gd name="connsiteY167" fmla="*/ 71915 h 301084"/>
                    <a:gd name="connsiteX168" fmla="*/ 80066 w 1110848"/>
                    <a:gd name="connsiteY168" fmla="*/ 73354 h 301084"/>
                    <a:gd name="connsiteX169" fmla="*/ 78148 w 1110848"/>
                    <a:gd name="connsiteY169" fmla="*/ 75751 h 301084"/>
                    <a:gd name="connsiteX170" fmla="*/ 77189 w 1110848"/>
                    <a:gd name="connsiteY170" fmla="*/ 77189 h 301084"/>
                    <a:gd name="connsiteX171" fmla="*/ 75751 w 1110848"/>
                    <a:gd name="connsiteY171" fmla="*/ 79586 h 301084"/>
                    <a:gd name="connsiteX172" fmla="*/ 75272 w 1110848"/>
                    <a:gd name="connsiteY172" fmla="*/ 81024 h 301084"/>
                    <a:gd name="connsiteX173" fmla="*/ 74312 w 1110848"/>
                    <a:gd name="connsiteY173" fmla="*/ 83421 h 301084"/>
                    <a:gd name="connsiteX174" fmla="*/ 73834 w 1110848"/>
                    <a:gd name="connsiteY174" fmla="*/ 84381 h 301084"/>
                    <a:gd name="connsiteX175" fmla="*/ 73354 w 1110848"/>
                    <a:gd name="connsiteY175" fmla="*/ 88215 h 301084"/>
                    <a:gd name="connsiteX176" fmla="*/ 73354 w 1110848"/>
                    <a:gd name="connsiteY176" fmla="*/ 88215 h 301084"/>
                    <a:gd name="connsiteX177" fmla="*/ 72395 w 1110848"/>
                    <a:gd name="connsiteY177" fmla="*/ 112667 h 301084"/>
                    <a:gd name="connsiteX178" fmla="*/ 71436 w 1110848"/>
                    <a:gd name="connsiteY178" fmla="*/ 140953 h 301084"/>
                    <a:gd name="connsiteX179" fmla="*/ 70478 w 1110848"/>
                    <a:gd name="connsiteY179" fmla="*/ 140474 h 301084"/>
                    <a:gd name="connsiteX180" fmla="*/ 63286 w 1110848"/>
                    <a:gd name="connsiteY180" fmla="*/ 137597 h 301084"/>
                    <a:gd name="connsiteX181" fmla="*/ 52259 w 1110848"/>
                    <a:gd name="connsiteY181" fmla="*/ 133283 h 301084"/>
                    <a:gd name="connsiteX182" fmla="*/ 51779 w 1110848"/>
                    <a:gd name="connsiteY182" fmla="*/ 132803 h 301084"/>
                    <a:gd name="connsiteX183" fmla="*/ 41712 w 1110848"/>
                    <a:gd name="connsiteY183" fmla="*/ 128009 h 301084"/>
                    <a:gd name="connsiteX184" fmla="*/ 39793 w 1110848"/>
                    <a:gd name="connsiteY184" fmla="*/ 127050 h 301084"/>
                    <a:gd name="connsiteX185" fmla="*/ 31163 w 1110848"/>
                    <a:gd name="connsiteY185" fmla="*/ 122256 h 301084"/>
                    <a:gd name="connsiteX186" fmla="*/ 29246 w 1110848"/>
                    <a:gd name="connsiteY186" fmla="*/ 120817 h 301084"/>
                    <a:gd name="connsiteX187" fmla="*/ 23493 w 1110848"/>
                    <a:gd name="connsiteY187" fmla="*/ 116981 h 301084"/>
                    <a:gd name="connsiteX188" fmla="*/ 21096 w 1110848"/>
                    <a:gd name="connsiteY188" fmla="*/ 115064 h 301084"/>
                    <a:gd name="connsiteX189" fmla="*/ 16301 w 1110848"/>
                    <a:gd name="connsiteY189" fmla="*/ 111228 h 301084"/>
                    <a:gd name="connsiteX190" fmla="*/ 14863 w 1110848"/>
                    <a:gd name="connsiteY190" fmla="*/ 109790 h 301084"/>
                    <a:gd name="connsiteX191" fmla="*/ 10069 w 1110848"/>
                    <a:gd name="connsiteY191" fmla="*/ 104517 h 301084"/>
                    <a:gd name="connsiteX192" fmla="*/ 9589 w 1110848"/>
                    <a:gd name="connsiteY192" fmla="*/ 103558 h 301084"/>
                    <a:gd name="connsiteX193" fmla="*/ 6713 w 1110848"/>
                    <a:gd name="connsiteY193" fmla="*/ 99243 h 301084"/>
                    <a:gd name="connsiteX194" fmla="*/ 5754 w 1110848"/>
                    <a:gd name="connsiteY194" fmla="*/ 97325 h 301084"/>
                    <a:gd name="connsiteX195" fmla="*/ 4316 w 1110848"/>
                    <a:gd name="connsiteY195" fmla="*/ 93490 h 301084"/>
                    <a:gd name="connsiteX196" fmla="*/ 3836 w 1110848"/>
                    <a:gd name="connsiteY196" fmla="*/ 92051 h 301084"/>
                    <a:gd name="connsiteX197" fmla="*/ 3357 w 1110848"/>
                    <a:gd name="connsiteY197" fmla="*/ 86778 h 301084"/>
                    <a:gd name="connsiteX198" fmla="*/ 0 w 1110848"/>
                    <a:gd name="connsiteY198" fmla="*/ 185062 h 301084"/>
                    <a:gd name="connsiteX199" fmla="*/ 480 w 1110848"/>
                    <a:gd name="connsiteY199" fmla="*/ 190335 h 301084"/>
                    <a:gd name="connsiteX200" fmla="*/ 960 w 1110848"/>
                    <a:gd name="connsiteY200" fmla="*/ 191774 h 301084"/>
                    <a:gd name="connsiteX201" fmla="*/ 2397 w 1110848"/>
                    <a:gd name="connsiteY201" fmla="*/ 195609 h 301084"/>
                    <a:gd name="connsiteX202" fmla="*/ 3357 w 1110848"/>
                    <a:gd name="connsiteY202" fmla="*/ 197526 h 301084"/>
                    <a:gd name="connsiteX203" fmla="*/ 6233 w 1110848"/>
                    <a:gd name="connsiteY203" fmla="*/ 201842 h 301084"/>
                    <a:gd name="connsiteX204" fmla="*/ 6713 w 1110848"/>
                    <a:gd name="connsiteY204" fmla="*/ 202801 h 301084"/>
                    <a:gd name="connsiteX205" fmla="*/ 11507 w 1110848"/>
                    <a:gd name="connsiteY205" fmla="*/ 208074 h 301084"/>
                    <a:gd name="connsiteX206" fmla="*/ 12946 w 1110848"/>
                    <a:gd name="connsiteY206" fmla="*/ 209512 h 301084"/>
                    <a:gd name="connsiteX207" fmla="*/ 17740 w 1110848"/>
                    <a:gd name="connsiteY207" fmla="*/ 213348 h 301084"/>
                    <a:gd name="connsiteX208" fmla="*/ 20137 w 1110848"/>
                    <a:gd name="connsiteY208" fmla="*/ 215265 h 301084"/>
                    <a:gd name="connsiteX209" fmla="*/ 25890 w 1110848"/>
                    <a:gd name="connsiteY209" fmla="*/ 219101 h 301084"/>
                    <a:gd name="connsiteX210" fmla="*/ 27807 w 1110848"/>
                    <a:gd name="connsiteY210" fmla="*/ 220540 h 301084"/>
                    <a:gd name="connsiteX211" fmla="*/ 28766 w 1110848"/>
                    <a:gd name="connsiteY211" fmla="*/ 221019 h 301084"/>
                    <a:gd name="connsiteX212" fmla="*/ 36917 w 1110848"/>
                    <a:gd name="connsiteY212" fmla="*/ 225334 h 301084"/>
                    <a:gd name="connsiteX213" fmla="*/ 38835 w 1110848"/>
                    <a:gd name="connsiteY213" fmla="*/ 226292 h 301084"/>
                    <a:gd name="connsiteX214" fmla="*/ 48903 w 1110848"/>
                    <a:gd name="connsiteY214" fmla="*/ 231087 h 301084"/>
                    <a:gd name="connsiteX215" fmla="*/ 49382 w 1110848"/>
                    <a:gd name="connsiteY215" fmla="*/ 231567 h 301084"/>
                    <a:gd name="connsiteX216" fmla="*/ 57532 w 1110848"/>
                    <a:gd name="connsiteY216" fmla="*/ 234923 h 301084"/>
                    <a:gd name="connsiteX217" fmla="*/ 59929 w 1110848"/>
                    <a:gd name="connsiteY217" fmla="*/ 235881 h 301084"/>
                    <a:gd name="connsiteX218" fmla="*/ 67121 w 1110848"/>
                    <a:gd name="connsiteY218" fmla="*/ 238758 h 301084"/>
                    <a:gd name="connsiteX219" fmla="*/ 74312 w 1110848"/>
                    <a:gd name="connsiteY219" fmla="*/ 241634 h 301084"/>
                    <a:gd name="connsiteX220" fmla="*/ 82464 w 1110848"/>
                    <a:gd name="connsiteY220" fmla="*/ 244511 h 301084"/>
                    <a:gd name="connsiteX221" fmla="*/ 87737 w 1110848"/>
                    <a:gd name="connsiteY221" fmla="*/ 246428 h 301084"/>
                    <a:gd name="connsiteX222" fmla="*/ 90614 w 1110848"/>
                    <a:gd name="connsiteY222" fmla="*/ 247388 h 301084"/>
                    <a:gd name="connsiteX223" fmla="*/ 97325 w 1110848"/>
                    <a:gd name="connsiteY223" fmla="*/ 249306 h 301084"/>
                    <a:gd name="connsiteX224" fmla="*/ 107394 w 1110848"/>
                    <a:gd name="connsiteY224" fmla="*/ 252183 h 301084"/>
                    <a:gd name="connsiteX225" fmla="*/ 115064 w 1110848"/>
                    <a:gd name="connsiteY225" fmla="*/ 254100 h 301084"/>
                    <a:gd name="connsiteX226" fmla="*/ 119858 w 1110848"/>
                    <a:gd name="connsiteY226" fmla="*/ 255538 h 301084"/>
                    <a:gd name="connsiteX227" fmla="*/ 126091 w 1110848"/>
                    <a:gd name="connsiteY227" fmla="*/ 256977 h 301084"/>
                    <a:gd name="connsiteX228" fmla="*/ 133283 w 1110848"/>
                    <a:gd name="connsiteY228" fmla="*/ 258894 h 301084"/>
                    <a:gd name="connsiteX229" fmla="*/ 146707 w 1110848"/>
                    <a:gd name="connsiteY229" fmla="*/ 261771 h 301084"/>
                    <a:gd name="connsiteX230" fmla="*/ 152940 w 1110848"/>
                    <a:gd name="connsiteY230" fmla="*/ 263209 h 301084"/>
                    <a:gd name="connsiteX231" fmla="*/ 154857 w 1110848"/>
                    <a:gd name="connsiteY231" fmla="*/ 263689 h 301084"/>
                    <a:gd name="connsiteX232" fmla="*/ 174035 w 1110848"/>
                    <a:gd name="connsiteY232" fmla="*/ 267524 h 301084"/>
                    <a:gd name="connsiteX233" fmla="*/ 175473 w 1110848"/>
                    <a:gd name="connsiteY233" fmla="*/ 268003 h 301084"/>
                    <a:gd name="connsiteX234" fmla="*/ 193692 w 1110848"/>
                    <a:gd name="connsiteY234" fmla="*/ 271360 h 301084"/>
                    <a:gd name="connsiteX235" fmla="*/ 198006 w 1110848"/>
                    <a:gd name="connsiteY235" fmla="*/ 272319 h 301084"/>
                    <a:gd name="connsiteX236" fmla="*/ 219102 w 1110848"/>
                    <a:gd name="connsiteY236" fmla="*/ 275674 h 301084"/>
                    <a:gd name="connsiteX237" fmla="*/ 225814 w 1110848"/>
                    <a:gd name="connsiteY237" fmla="*/ 276633 h 301084"/>
                    <a:gd name="connsiteX238" fmla="*/ 236841 w 1110848"/>
                    <a:gd name="connsiteY238" fmla="*/ 278072 h 301084"/>
                    <a:gd name="connsiteX239" fmla="*/ 240197 w 1110848"/>
                    <a:gd name="connsiteY239" fmla="*/ 278551 h 301084"/>
                    <a:gd name="connsiteX240" fmla="*/ 253141 w 1110848"/>
                    <a:gd name="connsiteY240" fmla="*/ 280469 h 301084"/>
                    <a:gd name="connsiteX241" fmla="*/ 264168 w 1110848"/>
                    <a:gd name="connsiteY241" fmla="*/ 281907 h 301084"/>
                    <a:gd name="connsiteX242" fmla="*/ 277593 w 1110848"/>
                    <a:gd name="connsiteY242" fmla="*/ 283346 h 301084"/>
                    <a:gd name="connsiteX243" fmla="*/ 286223 w 1110848"/>
                    <a:gd name="connsiteY243" fmla="*/ 284304 h 301084"/>
                    <a:gd name="connsiteX244" fmla="*/ 288620 w 1110848"/>
                    <a:gd name="connsiteY244" fmla="*/ 284783 h 301084"/>
                    <a:gd name="connsiteX245" fmla="*/ 312112 w 1110848"/>
                    <a:gd name="connsiteY245" fmla="*/ 287180 h 301084"/>
                    <a:gd name="connsiteX246" fmla="*/ 315468 w 1110848"/>
                    <a:gd name="connsiteY246" fmla="*/ 287660 h 301084"/>
                    <a:gd name="connsiteX247" fmla="*/ 342795 w 1110848"/>
                    <a:gd name="connsiteY247" fmla="*/ 290537 h 301084"/>
                    <a:gd name="connsiteX248" fmla="*/ 344234 w 1110848"/>
                    <a:gd name="connsiteY248" fmla="*/ 290537 h 301084"/>
                    <a:gd name="connsiteX249" fmla="*/ 348069 w 1110848"/>
                    <a:gd name="connsiteY249" fmla="*/ 291016 h 301084"/>
                    <a:gd name="connsiteX250" fmla="*/ 379712 w 1110848"/>
                    <a:gd name="connsiteY250" fmla="*/ 293413 h 301084"/>
                    <a:gd name="connsiteX251" fmla="*/ 386904 w 1110848"/>
                    <a:gd name="connsiteY251" fmla="*/ 293893 h 301084"/>
                    <a:gd name="connsiteX252" fmla="*/ 422382 w 1110848"/>
                    <a:gd name="connsiteY252" fmla="*/ 296290 h 301084"/>
                    <a:gd name="connsiteX253" fmla="*/ 424779 w 1110848"/>
                    <a:gd name="connsiteY253" fmla="*/ 296290 h 301084"/>
                    <a:gd name="connsiteX254" fmla="*/ 431012 w 1110848"/>
                    <a:gd name="connsiteY254" fmla="*/ 296769 h 301084"/>
                    <a:gd name="connsiteX255" fmla="*/ 453065 w 1110848"/>
                    <a:gd name="connsiteY255" fmla="*/ 297729 h 301084"/>
                    <a:gd name="connsiteX256" fmla="*/ 463133 w 1110848"/>
                    <a:gd name="connsiteY256" fmla="*/ 298208 h 301084"/>
                    <a:gd name="connsiteX257" fmla="*/ 486625 w 1110848"/>
                    <a:gd name="connsiteY257" fmla="*/ 299166 h 301084"/>
                    <a:gd name="connsiteX258" fmla="*/ 493817 w 1110848"/>
                    <a:gd name="connsiteY258" fmla="*/ 299646 h 301084"/>
                    <a:gd name="connsiteX259" fmla="*/ 524501 w 1110848"/>
                    <a:gd name="connsiteY259" fmla="*/ 300605 h 301084"/>
                    <a:gd name="connsiteX260" fmla="*/ 531693 w 1110848"/>
                    <a:gd name="connsiteY260" fmla="*/ 300605 h 301084"/>
                    <a:gd name="connsiteX261" fmla="*/ 555664 w 1110848"/>
                    <a:gd name="connsiteY261" fmla="*/ 301085 h 301084"/>
                    <a:gd name="connsiteX262" fmla="*/ 565732 w 1110848"/>
                    <a:gd name="connsiteY262" fmla="*/ 301085 h 301084"/>
                    <a:gd name="connsiteX263" fmla="*/ 587786 w 1110848"/>
                    <a:gd name="connsiteY263" fmla="*/ 301085 h 301084"/>
                    <a:gd name="connsiteX264" fmla="*/ 597375 w 1110848"/>
                    <a:gd name="connsiteY264" fmla="*/ 301085 h 301084"/>
                    <a:gd name="connsiteX265" fmla="*/ 626621 w 1110848"/>
                    <a:gd name="connsiteY265" fmla="*/ 300605 h 301084"/>
                    <a:gd name="connsiteX266" fmla="*/ 628058 w 1110848"/>
                    <a:gd name="connsiteY266" fmla="*/ 300605 h 301084"/>
                    <a:gd name="connsiteX267" fmla="*/ 658743 w 1110848"/>
                    <a:gd name="connsiteY267" fmla="*/ 300126 h 301084"/>
                    <a:gd name="connsiteX268" fmla="*/ 667851 w 1110848"/>
                    <a:gd name="connsiteY268" fmla="*/ 299646 h 301084"/>
                    <a:gd name="connsiteX269" fmla="*/ 689426 w 1110848"/>
                    <a:gd name="connsiteY269" fmla="*/ 298687 h 301084"/>
                    <a:gd name="connsiteX270" fmla="*/ 694700 w 1110848"/>
                    <a:gd name="connsiteY270" fmla="*/ 298687 h 301084"/>
                    <a:gd name="connsiteX271" fmla="*/ 698536 w 1110848"/>
                    <a:gd name="connsiteY271" fmla="*/ 298687 h 301084"/>
                    <a:gd name="connsiteX272" fmla="*/ 734014 w 1110848"/>
                    <a:gd name="connsiteY272" fmla="*/ 296769 h 301084"/>
                    <a:gd name="connsiteX273" fmla="*/ 738808 w 1110848"/>
                    <a:gd name="connsiteY273" fmla="*/ 296290 h 301084"/>
                    <a:gd name="connsiteX274" fmla="*/ 770930 w 1110848"/>
                    <a:gd name="connsiteY274" fmla="*/ 294372 h 301084"/>
                    <a:gd name="connsiteX275" fmla="*/ 775245 w 1110848"/>
                    <a:gd name="connsiteY275" fmla="*/ 293893 h 301084"/>
                    <a:gd name="connsiteX276" fmla="*/ 778121 w 1110848"/>
                    <a:gd name="connsiteY276" fmla="*/ 293893 h 301084"/>
                    <a:gd name="connsiteX277" fmla="*/ 801134 w 1110848"/>
                    <a:gd name="connsiteY277" fmla="*/ 291975 h 301084"/>
                    <a:gd name="connsiteX278" fmla="*/ 805449 w 1110848"/>
                    <a:gd name="connsiteY278" fmla="*/ 291496 h 301084"/>
                    <a:gd name="connsiteX279" fmla="*/ 831818 w 1110848"/>
                    <a:gd name="connsiteY279" fmla="*/ 289099 h 301084"/>
                    <a:gd name="connsiteX280" fmla="*/ 833736 w 1110848"/>
                    <a:gd name="connsiteY280" fmla="*/ 289099 h 301084"/>
                    <a:gd name="connsiteX281" fmla="*/ 841886 w 1110848"/>
                    <a:gd name="connsiteY281" fmla="*/ 288140 h 301084"/>
                    <a:gd name="connsiteX282" fmla="*/ 855311 w 1110848"/>
                    <a:gd name="connsiteY282" fmla="*/ 286702 h 301084"/>
                    <a:gd name="connsiteX283" fmla="*/ 865378 w 1110848"/>
                    <a:gd name="connsiteY283" fmla="*/ 285263 h 301084"/>
                    <a:gd name="connsiteX284" fmla="*/ 878324 w 1110848"/>
                    <a:gd name="connsiteY284" fmla="*/ 283825 h 301084"/>
                    <a:gd name="connsiteX285" fmla="*/ 881199 w 1110848"/>
                    <a:gd name="connsiteY285" fmla="*/ 283346 h 301084"/>
                    <a:gd name="connsiteX286" fmla="*/ 889830 w 1110848"/>
                    <a:gd name="connsiteY286" fmla="*/ 281907 h 301084"/>
                    <a:gd name="connsiteX287" fmla="*/ 899898 w 1110848"/>
                    <a:gd name="connsiteY287" fmla="*/ 280469 h 301084"/>
                    <a:gd name="connsiteX288" fmla="*/ 911404 w 1110848"/>
                    <a:gd name="connsiteY288" fmla="*/ 278551 h 301084"/>
                    <a:gd name="connsiteX289" fmla="*/ 920993 w 1110848"/>
                    <a:gd name="connsiteY289" fmla="*/ 277113 h 301084"/>
                    <a:gd name="connsiteX290" fmla="*/ 922910 w 1110848"/>
                    <a:gd name="connsiteY290" fmla="*/ 276633 h 301084"/>
                    <a:gd name="connsiteX291" fmla="*/ 932499 w 1110848"/>
                    <a:gd name="connsiteY291" fmla="*/ 274716 h 301084"/>
                    <a:gd name="connsiteX292" fmla="*/ 940650 w 1110848"/>
                    <a:gd name="connsiteY292" fmla="*/ 273277 h 301084"/>
                    <a:gd name="connsiteX293" fmla="*/ 953115 w 1110848"/>
                    <a:gd name="connsiteY293" fmla="*/ 270880 h 301084"/>
                    <a:gd name="connsiteX294" fmla="*/ 959827 w 1110848"/>
                    <a:gd name="connsiteY294" fmla="*/ 269442 h 301084"/>
                    <a:gd name="connsiteX295" fmla="*/ 960306 w 1110848"/>
                    <a:gd name="connsiteY295" fmla="*/ 269442 h 301084"/>
                    <a:gd name="connsiteX296" fmla="*/ 977566 w 1110848"/>
                    <a:gd name="connsiteY296" fmla="*/ 265606 h 301084"/>
                    <a:gd name="connsiteX297" fmla="*/ 993866 w 1110848"/>
                    <a:gd name="connsiteY297" fmla="*/ 261771 h 301084"/>
                    <a:gd name="connsiteX298" fmla="*/ 994346 w 1110848"/>
                    <a:gd name="connsiteY298" fmla="*/ 261771 h 301084"/>
                    <a:gd name="connsiteX299" fmla="*/ 998182 w 1110848"/>
                    <a:gd name="connsiteY299" fmla="*/ 260811 h 301084"/>
                    <a:gd name="connsiteX300" fmla="*/ 1009208 w 1110848"/>
                    <a:gd name="connsiteY300" fmla="*/ 257936 h 301084"/>
                    <a:gd name="connsiteX301" fmla="*/ 1014482 w 1110848"/>
                    <a:gd name="connsiteY301" fmla="*/ 256497 h 301084"/>
                    <a:gd name="connsiteX302" fmla="*/ 1023591 w 1110848"/>
                    <a:gd name="connsiteY302" fmla="*/ 254100 h 301084"/>
                    <a:gd name="connsiteX303" fmla="*/ 1025988 w 1110848"/>
                    <a:gd name="connsiteY303" fmla="*/ 253620 h 301084"/>
                    <a:gd name="connsiteX304" fmla="*/ 1028865 w 1110848"/>
                    <a:gd name="connsiteY304" fmla="*/ 252661 h 301084"/>
                    <a:gd name="connsiteX305" fmla="*/ 1038934 w 1110848"/>
                    <a:gd name="connsiteY305" fmla="*/ 249306 h 301084"/>
                    <a:gd name="connsiteX306" fmla="*/ 1043248 w 1110848"/>
                    <a:gd name="connsiteY306" fmla="*/ 247867 h 301084"/>
                    <a:gd name="connsiteX307" fmla="*/ 1053796 w 1110848"/>
                    <a:gd name="connsiteY307" fmla="*/ 244031 h 301084"/>
                    <a:gd name="connsiteX308" fmla="*/ 1055234 w 1110848"/>
                    <a:gd name="connsiteY308" fmla="*/ 243553 h 301084"/>
                    <a:gd name="connsiteX309" fmla="*/ 1055714 w 1110848"/>
                    <a:gd name="connsiteY309" fmla="*/ 243553 h 301084"/>
                    <a:gd name="connsiteX310" fmla="*/ 1057151 w 1110848"/>
                    <a:gd name="connsiteY310" fmla="*/ 243073 h 301084"/>
                    <a:gd name="connsiteX311" fmla="*/ 1064343 w 1110848"/>
                    <a:gd name="connsiteY311" fmla="*/ 240197 h 301084"/>
                    <a:gd name="connsiteX312" fmla="*/ 1067220 w 1110848"/>
                    <a:gd name="connsiteY312" fmla="*/ 238758 h 301084"/>
                    <a:gd name="connsiteX313" fmla="*/ 1072494 w 1110848"/>
                    <a:gd name="connsiteY313" fmla="*/ 235881 h 301084"/>
                    <a:gd name="connsiteX314" fmla="*/ 1074891 w 1110848"/>
                    <a:gd name="connsiteY314" fmla="*/ 234443 h 301084"/>
                    <a:gd name="connsiteX315" fmla="*/ 1080165 w 1110848"/>
                    <a:gd name="connsiteY315" fmla="*/ 231567 h 301084"/>
                    <a:gd name="connsiteX316" fmla="*/ 1081603 w 1110848"/>
                    <a:gd name="connsiteY316" fmla="*/ 230608 h 301084"/>
                    <a:gd name="connsiteX317" fmla="*/ 1082083 w 1110848"/>
                    <a:gd name="connsiteY317" fmla="*/ 230608 h 301084"/>
                    <a:gd name="connsiteX318" fmla="*/ 1087836 w 1110848"/>
                    <a:gd name="connsiteY318" fmla="*/ 226772 h 301084"/>
                    <a:gd name="connsiteX319" fmla="*/ 1088795 w 1110848"/>
                    <a:gd name="connsiteY319" fmla="*/ 225814 h 301084"/>
                    <a:gd name="connsiteX320" fmla="*/ 1093109 w 1110848"/>
                    <a:gd name="connsiteY320" fmla="*/ 222457 h 301084"/>
                    <a:gd name="connsiteX321" fmla="*/ 1095986 w 1110848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848" h="301084">
                      <a:moveTo>
                        <a:pt x="1095986" y="220540"/>
                      </a:moveTo>
                      <a:cubicBezTo>
                        <a:pt x="1096945" y="219581"/>
                        <a:pt x="1097903" y="218622"/>
                        <a:pt x="1098863" y="217662"/>
                      </a:cubicBezTo>
                      <a:cubicBezTo>
                        <a:pt x="1099342" y="217184"/>
                        <a:pt x="1099822" y="216704"/>
                        <a:pt x="1100300" y="216225"/>
                      </a:cubicBezTo>
                      <a:cubicBezTo>
                        <a:pt x="1101260" y="215265"/>
                        <a:pt x="1101739" y="214307"/>
                        <a:pt x="1102219" y="213828"/>
                      </a:cubicBezTo>
                      <a:cubicBezTo>
                        <a:pt x="1102698" y="213348"/>
                        <a:pt x="1103178" y="212868"/>
                        <a:pt x="1103178" y="212389"/>
                      </a:cubicBezTo>
                      <a:cubicBezTo>
                        <a:pt x="1103657" y="211431"/>
                        <a:pt x="1104136" y="210471"/>
                        <a:pt x="1104616" y="209992"/>
                      </a:cubicBezTo>
                      <a:cubicBezTo>
                        <a:pt x="1105095" y="209512"/>
                        <a:pt x="1105095" y="209034"/>
                        <a:pt x="1105575" y="208554"/>
                      </a:cubicBezTo>
                      <a:cubicBezTo>
                        <a:pt x="1106055" y="207595"/>
                        <a:pt x="1106533" y="206636"/>
                        <a:pt x="1106533" y="205677"/>
                      </a:cubicBezTo>
                      <a:cubicBezTo>
                        <a:pt x="1106533" y="205198"/>
                        <a:pt x="1107013" y="204718"/>
                        <a:pt x="1107013" y="204239"/>
                      </a:cubicBezTo>
                      <a:cubicBezTo>
                        <a:pt x="1107492" y="202801"/>
                        <a:pt x="1107492" y="201362"/>
                        <a:pt x="1107492" y="199924"/>
                      </a:cubicBezTo>
                      <a:lnTo>
                        <a:pt x="1110849" y="101640"/>
                      </a:lnTo>
                      <a:cubicBezTo>
                        <a:pt x="1110849" y="103078"/>
                        <a:pt x="1110369" y="104517"/>
                        <a:pt x="1110369" y="105955"/>
                      </a:cubicBezTo>
                      <a:cubicBezTo>
                        <a:pt x="1110369" y="106434"/>
                        <a:pt x="1109889" y="106914"/>
                        <a:pt x="1109889" y="107393"/>
                      </a:cubicBezTo>
                      <a:cubicBezTo>
                        <a:pt x="1109410" y="108352"/>
                        <a:pt x="1109410" y="109311"/>
                        <a:pt x="1108931" y="110270"/>
                      </a:cubicBezTo>
                      <a:cubicBezTo>
                        <a:pt x="1108931" y="110750"/>
                        <a:pt x="1108452" y="111228"/>
                        <a:pt x="1107972" y="111708"/>
                      </a:cubicBezTo>
                      <a:cubicBezTo>
                        <a:pt x="1107492" y="112667"/>
                        <a:pt x="1107013" y="113626"/>
                        <a:pt x="1106533" y="114105"/>
                      </a:cubicBezTo>
                      <a:cubicBezTo>
                        <a:pt x="1106055" y="114584"/>
                        <a:pt x="1105575" y="115064"/>
                        <a:pt x="1105575" y="115544"/>
                      </a:cubicBezTo>
                      <a:cubicBezTo>
                        <a:pt x="1105095" y="116503"/>
                        <a:pt x="1104136" y="117461"/>
                        <a:pt x="1103657" y="117941"/>
                      </a:cubicBezTo>
                      <a:cubicBezTo>
                        <a:pt x="1103178" y="118420"/>
                        <a:pt x="1102698" y="118900"/>
                        <a:pt x="1102219" y="119379"/>
                      </a:cubicBezTo>
                      <a:cubicBezTo>
                        <a:pt x="1101260" y="120338"/>
                        <a:pt x="1100300" y="121297"/>
                        <a:pt x="1099342" y="122256"/>
                      </a:cubicBezTo>
                      <a:cubicBezTo>
                        <a:pt x="1098863" y="122736"/>
                        <a:pt x="1098383" y="123214"/>
                        <a:pt x="1097903" y="123694"/>
                      </a:cubicBezTo>
                      <a:cubicBezTo>
                        <a:pt x="1096466" y="124653"/>
                        <a:pt x="1095027" y="126091"/>
                        <a:pt x="1093589" y="127050"/>
                      </a:cubicBezTo>
                      <a:cubicBezTo>
                        <a:pt x="1093109" y="127530"/>
                        <a:pt x="1093109" y="127530"/>
                        <a:pt x="1092630" y="128009"/>
                      </a:cubicBezTo>
                      <a:cubicBezTo>
                        <a:pt x="1090712" y="129447"/>
                        <a:pt x="1088795" y="130886"/>
                        <a:pt x="1086397" y="132324"/>
                      </a:cubicBezTo>
                      <a:cubicBezTo>
                        <a:pt x="1085917" y="132803"/>
                        <a:pt x="1085439" y="132803"/>
                        <a:pt x="1084959" y="133283"/>
                      </a:cubicBezTo>
                      <a:cubicBezTo>
                        <a:pt x="1083042" y="134241"/>
                        <a:pt x="1081603" y="135200"/>
                        <a:pt x="1079686" y="136159"/>
                      </a:cubicBezTo>
                      <a:cubicBezTo>
                        <a:pt x="1078726" y="136639"/>
                        <a:pt x="1078247" y="137119"/>
                        <a:pt x="1077289" y="137597"/>
                      </a:cubicBezTo>
                      <a:cubicBezTo>
                        <a:pt x="1075370" y="138556"/>
                        <a:pt x="1073932" y="139516"/>
                        <a:pt x="1072014" y="140474"/>
                      </a:cubicBezTo>
                      <a:cubicBezTo>
                        <a:pt x="1071056" y="140953"/>
                        <a:pt x="1070097" y="141433"/>
                        <a:pt x="1069137" y="141913"/>
                      </a:cubicBezTo>
                      <a:cubicBezTo>
                        <a:pt x="1066740" y="142871"/>
                        <a:pt x="1064343" y="143830"/>
                        <a:pt x="1061946" y="144789"/>
                      </a:cubicBezTo>
                      <a:cubicBezTo>
                        <a:pt x="1061467" y="144789"/>
                        <a:pt x="1060987" y="145269"/>
                        <a:pt x="1060508" y="145269"/>
                      </a:cubicBezTo>
                      <a:cubicBezTo>
                        <a:pt x="1060029" y="145747"/>
                        <a:pt x="1059070" y="145747"/>
                        <a:pt x="1058590" y="146227"/>
                      </a:cubicBezTo>
                      <a:cubicBezTo>
                        <a:pt x="1055234" y="147666"/>
                        <a:pt x="1051878" y="149104"/>
                        <a:pt x="1048043" y="150063"/>
                      </a:cubicBezTo>
                      <a:cubicBezTo>
                        <a:pt x="1046604" y="150542"/>
                        <a:pt x="1045166" y="151022"/>
                        <a:pt x="1043728" y="151502"/>
                      </a:cubicBezTo>
                      <a:cubicBezTo>
                        <a:pt x="1042290" y="151980"/>
                        <a:pt x="1040851" y="152460"/>
                        <a:pt x="1039413" y="152939"/>
                      </a:cubicBezTo>
                      <a:lnTo>
                        <a:pt x="1040851" y="100201"/>
                      </a:lnTo>
                      <a:lnTo>
                        <a:pt x="1040851" y="100201"/>
                      </a:lnTo>
                      <a:lnTo>
                        <a:pt x="1040851" y="100201"/>
                      </a:lnTo>
                      <a:lnTo>
                        <a:pt x="1040851" y="100201"/>
                      </a:lnTo>
                      <a:lnTo>
                        <a:pt x="1040851" y="100201"/>
                      </a:lnTo>
                      <a:cubicBezTo>
                        <a:pt x="1040851" y="98764"/>
                        <a:pt x="1040851" y="97325"/>
                        <a:pt x="1040371" y="95407"/>
                      </a:cubicBezTo>
                      <a:cubicBezTo>
                        <a:pt x="1040371" y="94928"/>
                        <a:pt x="1039893" y="94448"/>
                        <a:pt x="1039893" y="93969"/>
                      </a:cubicBezTo>
                      <a:cubicBezTo>
                        <a:pt x="1039413" y="93010"/>
                        <a:pt x="1038934" y="91572"/>
                        <a:pt x="1038454" y="90613"/>
                      </a:cubicBezTo>
                      <a:cubicBezTo>
                        <a:pt x="1038454" y="90134"/>
                        <a:pt x="1037974" y="89654"/>
                        <a:pt x="1037495" y="89175"/>
                      </a:cubicBezTo>
                      <a:cubicBezTo>
                        <a:pt x="1037015" y="87737"/>
                        <a:pt x="1036057" y="86778"/>
                        <a:pt x="1035098" y="85339"/>
                      </a:cubicBezTo>
                      <a:cubicBezTo>
                        <a:pt x="1035098" y="84860"/>
                        <a:pt x="1034618" y="84860"/>
                        <a:pt x="1034618" y="84381"/>
                      </a:cubicBezTo>
                      <a:cubicBezTo>
                        <a:pt x="1033180" y="82942"/>
                        <a:pt x="1031742" y="81504"/>
                        <a:pt x="1030304" y="79586"/>
                      </a:cubicBezTo>
                      <a:cubicBezTo>
                        <a:pt x="1029824" y="79107"/>
                        <a:pt x="1029345" y="78627"/>
                        <a:pt x="1028865" y="78148"/>
                      </a:cubicBezTo>
                      <a:cubicBezTo>
                        <a:pt x="1027427" y="77189"/>
                        <a:pt x="1025988" y="75751"/>
                        <a:pt x="1024551" y="74792"/>
                      </a:cubicBezTo>
                      <a:cubicBezTo>
                        <a:pt x="1024071" y="74312"/>
                        <a:pt x="1023112" y="73832"/>
                        <a:pt x="1022632" y="73354"/>
                      </a:cubicBezTo>
                      <a:cubicBezTo>
                        <a:pt x="1021194" y="72395"/>
                        <a:pt x="1019277" y="70956"/>
                        <a:pt x="1017359" y="69998"/>
                      </a:cubicBezTo>
                      <a:cubicBezTo>
                        <a:pt x="1016879" y="69518"/>
                        <a:pt x="1015921" y="69038"/>
                        <a:pt x="1015441" y="69038"/>
                      </a:cubicBezTo>
                      <a:cubicBezTo>
                        <a:pt x="1015441" y="69038"/>
                        <a:pt x="1014962" y="68559"/>
                        <a:pt x="1014962" y="68559"/>
                      </a:cubicBezTo>
                      <a:cubicBezTo>
                        <a:pt x="1014482" y="68079"/>
                        <a:pt x="1013524" y="67601"/>
                        <a:pt x="1013044" y="67601"/>
                      </a:cubicBezTo>
                      <a:cubicBezTo>
                        <a:pt x="1010647" y="66162"/>
                        <a:pt x="1007771" y="64724"/>
                        <a:pt x="1005374" y="63285"/>
                      </a:cubicBezTo>
                      <a:cubicBezTo>
                        <a:pt x="1003935" y="62806"/>
                        <a:pt x="1002496" y="61846"/>
                        <a:pt x="1001538" y="61368"/>
                      </a:cubicBezTo>
                      <a:cubicBezTo>
                        <a:pt x="998661" y="59929"/>
                        <a:pt x="995785" y="58971"/>
                        <a:pt x="992908" y="57532"/>
                      </a:cubicBezTo>
                      <a:cubicBezTo>
                        <a:pt x="991949" y="57052"/>
                        <a:pt x="990991" y="56573"/>
                        <a:pt x="990031" y="56573"/>
                      </a:cubicBezTo>
                      <a:cubicBezTo>
                        <a:pt x="989552" y="56094"/>
                        <a:pt x="988593" y="56094"/>
                        <a:pt x="988113" y="55615"/>
                      </a:cubicBezTo>
                      <a:cubicBezTo>
                        <a:pt x="986196" y="54655"/>
                        <a:pt x="983799" y="54176"/>
                        <a:pt x="981881" y="53218"/>
                      </a:cubicBezTo>
                      <a:cubicBezTo>
                        <a:pt x="979963" y="52258"/>
                        <a:pt x="977566" y="51779"/>
                        <a:pt x="975648" y="50820"/>
                      </a:cubicBezTo>
                      <a:cubicBezTo>
                        <a:pt x="973251" y="49861"/>
                        <a:pt x="970853" y="49382"/>
                        <a:pt x="968456" y="48423"/>
                      </a:cubicBezTo>
                      <a:cubicBezTo>
                        <a:pt x="967019" y="47943"/>
                        <a:pt x="965580" y="47463"/>
                        <a:pt x="963662" y="46985"/>
                      </a:cubicBezTo>
                      <a:cubicBezTo>
                        <a:pt x="962703" y="46505"/>
                        <a:pt x="961745" y="46505"/>
                        <a:pt x="960786" y="46026"/>
                      </a:cubicBezTo>
                      <a:cubicBezTo>
                        <a:pt x="958868" y="45546"/>
                        <a:pt x="956950" y="45066"/>
                        <a:pt x="955033" y="44108"/>
                      </a:cubicBezTo>
                      <a:cubicBezTo>
                        <a:pt x="952156" y="43149"/>
                        <a:pt x="949279" y="42669"/>
                        <a:pt x="946403" y="41711"/>
                      </a:cubicBezTo>
                      <a:cubicBezTo>
                        <a:pt x="944484" y="41232"/>
                        <a:pt x="942087" y="40752"/>
                        <a:pt x="939690" y="39793"/>
                      </a:cubicBezTo>
                      <a:cubicBezTo>
                        <a:pt x="938253" y="39313"/>
                        <a:pt x="936814" y="38835"/>
                        <a:pt x="935376" y="38835"/>
                      </a:cubicBezTo>
                      <a:cubicBezTo>
                        <a:pt x="933458" y="38355"/>
                        <a:pt x="931540" y="37875"/>
                        <a:pt x="929623" y="37396"/>
                      </a:cubicBezTo>
                      <a:cubicBezTo>
                        <a:pt x="927704" y="36916"/>
                        <a:pt x="925787" y="36437"/>
                        <a:pt x="923390" y="35958"/>
                      </a:cubicBezTo>
                      <a:cubicBezTo>
                        <a:pt x="919554" y="34999"/>
                        <a:pt x="915718" y="34040"/>
                        <a:pt x="911884" y="33080"/>
                      </a:cubicBezTo>
                      <a:cubicBezTo>
                        <a:pt x="909966" y="32602"/>
                        <a:pt x="908048" y="32122"/>
                        <a:pt x="906130" y="31643"/>
                      </a:cubicBezTo>
                      <a:cubicBezTo>
                        <a:pt x="905651" y="31643"/>
                        <a:pt x="905171" y="31643"/>
                        <a:pt x="904692" y="31163"/>
                      </a:cubicBezTo>
                      <a:cubicBezTo>
                        <a:pt x="899418" y="30205"/>
                        <a:pt x="893665" y="28766"/>
                        <a:pt x="887912" y="27807"/>
                      </a:cubicBezTo>
                      <a:cubicBezTo>
                        <a:pt x="887432" y="27807"/>
                        <a:pt x="886952" y="27807"/>
                        <a:pt x="886474" y="27327"/>
                      </a:cubicBezTo>
                      <a:cubicBezTo>
                        <a:pt x="881199" y="26369"/>
                        <a:pt x="875926" y="25410"/>
                        <a:pt x="870652" y="24452"/>
                      </a:cubicBezTo>
                      <a:cubicBezTo>
                        <a:pt x="869214" y="24452"/>
                        <a:pt x="868255" y="23972"/>
                        <a:pt x="866816" y="23972"/>
                      </a:cubicBezTo>
                      <a:cubicBezTo>
                        <a:pt x="861063" y="23013"/>
                        <a:pt x="855311" y="22054"/>
                        <a:pt x="849558" y="21095"/>
                      </a:cubicBezTo>
                      <a:cubicBezTo>
                        <a:pt x="847639" y="20616"/>
                        <a:pt x="845722" y="20616"/>
                        <a:pt x="843803" y="20136"/>
                      </a:cubicBezTo>
                      <a:cubicBezTo>
                        <a:pt x="840448" y="19657"/>
                        <a:pt x="837092" y="19177"/>
                        <a:pt x="833256" y="18697"/>
                      </a:cubicBezTo>
                      <a:cubicBezTo>
                        <a:pt x="832777" y="18697"/>
                        <a:pt x="832297" y="18697"/>
                        <a:pt x="831818" y="18697"/>
                      </a:cubicBezTo>
                      <a:cubicBezTo>
                        <a:pt x="826065" y="17739"/>
                        <a:pt x="819832" y="16780"/>
                        <a:pt x="814079" y="16300"/>
                      </a:cubicBezTo>
                      <a:cubicBezTo>
                        <a:pt x="813120" y="16300"/>
                        <a:pt x="812640" y="16300"/>
                        <a:pt x="811682" y="15822"/>
                      </a:cubicBezTo>
                      <a:cubicBezTo>
                        <a:pt x="804970" y="14863"/>
                        <a:pt x="798257" y="13903"/>
                        <a:pt x="791066" y="13424"/>
                      </a:cubicBezTo>
                      <a:cubicBezTo>
                        <a:pt x="790587" y="13424"/>
                        <a:pt x="790587" y="13424"/>
                        <a:pt x="790107" y="13424"/>
                      </a:cubicBezTo>
                      <a:cubicBezTo>
                        <a:pt x="788669" y="13424"/>
                        <a:pt x="787710" y="12944"/>
                        <a:pt x="786271" y="12944"/>
                      </a:cubicBezTo>
                      <a:cubicBezTo>
                        <a:pt x="780040" y="12466"/>
                        <a:pt x="774286" y="11506"/>
                        <a:pt x="768054" y="11027"/>
                      </a:cubicBezTo>
                      <a:cubicBezTo>
                        <a:pt x="765657" y="10547"/>
                        <a:pt x="762780" y="10547"/>
                        <a:pt x="760382" y="10069"/>
                      </a:cubicBezTo>
                      <a:cubicBezTo>
                        <a:pt x="755108" y="9589"/>
                        <a:pt x="749355" y="9109"/>
                        <a:pt x="744082" y="8630"/>
                      </a:cubicBezTo>
                      <a:cubicBezTo>
                        <a:pt x="742644" y="8630"/>
                        <a:pt x="740725" y="8150"/>
                        <a:pt x="739288" y="8150"/>
                      </a:cubicBezTo>
                      <a:cubicBezTo>
                        <a:pt x="738328" y="8150"/>
                        <a:pt x="737849" y="8150"/>
                        <a:pt x="736891" y="8150"/>
                      </a:cubicBezTo>
                      <a:cubicBezTo>
                        <a:pt x="726822" y="7192"/>
                        <a:pt x="716753" y="6233"/>
                        <a:pt x="706686" y="5753"/>
                      </a:cubicBezTo>
                      <a:cubicBezTo>
                        <a:pt x="704768" y="5753"/>
                        <a:pt x="702850" y="5274"/>
                        <a:pt x="700933" y="5274"/>
                      </a:cubicBezTo>
                      <a:cubicBezTo>
                        <a:pt x="690385" y="4314"/>
                        <a:pt x="679837" y="3836"/>
                        <a:pt x="669290" y="3356"/>
                      </a:cubicBezTo>
                      <a:cubicBezTo>
                        <a:pt x="669290" y="3356"/>
                        <a:pt x="668810" y="3356"/>
                        <a:pt x="668810" y="3356"/>
                      </a:cubicBezTo>
                      <a:cubicBezTo>
                        <a:pt x="667851" y="3356"/>
                        <a:pt x="666893" y="3356"/>
                        <a:pt x="665934" y="3356"/>
                      </a:cubicBezTo>
                      <a:cubicBezTo>
                        <a:pt x="658263" y="2877"/>
                        <a:pt x="650593" y="2397"/>
                        <a:pt x="642921" y="2397"/>
                      </a:cubicBezTo>
                      <a:cubicBezTo>
                        <a:pt x="640524" y="2397"/>
                        <a:pt x="637647" y="2397"/>
                        <a:pt x="635250" y="1917"/>
                      </a:cubicBezTo>
                      <a:cubicBezTo>
                        <a:pt x="628058" y="1439"/>
                        <a:pt x="620388" y="1439"/>
                        <a:pt x="613196" y="959"/>
                      </a:cubicBezTo>
                      <a:cubicBezTo>
                        <a:pt x="611758" y="959"/>
                        <a:pt x="609841" y="959"/>
                        <a:pt x="608402" y="959"/>
                      </a:cubicBezTo>
                      <a:cubicBezTo>
                        <a:pt x="599772" y="480"/>
                        <a:pt x="590663" y="480"/>
                        <a:pt x="582033" y="480"/>
                      </a:cubicBezTo>
                      <a:cubicBezTo>
                        <a:pt x="579636" y="480"/>
                        <a:pt x="577718" y="480"/>
                        <a:pt x="575321" y="480"/>
                      </a:cubicBezTo>
                      <a:cubicBezTo>
                        <a:pt x="568609" y="480"/>
                        <a:pt x="561417" y="480"/>
                        <a:pt x="554706" y="0"/>
                      </a:cubicBezTo>
                      <a:cubicBezTo>
                        <a:pt x="552309" y="0"/>
                        <a:pt x="549911" y="0"/>
                        <a:pt x="547514" y="0"/>
                      </a:cubicBezTo>
                      <a:cubicBezTo>
                        <a:pt x="546076" y="0"/>
                        <a:pt x="544637" y="0"/>
                        <a:pt x="543199" y="0"/>
                      </a:cubicBezTo>
                      <a:lnTo>
                        <a:pt x="543199" y="0"/>
                      </a:lnTo>
                      <a:lnTo>
                        <a:pt x="543199" y="0"/>
                      </a:lnTo>
                      <a:lnTo>
                        <a:pt x="543199" y="0"/>
                      </a:lnTo>
                      <a:cubicBezTo>
                        <a:pt x="537926" y="0"/>
                        <a:pt x="532171" y="0"/>
                        <a:pt x="526898" y="0"/>
                      </a:cubicBezTo>
                      <a:cubicBezTo>
                        <a:pt x="524501" y="0"/>
                        <a:pt x="522104" y="0"/>
                        <a:pt x="519707" y="0"/>
                      </a:cubicBezTo>
                      <a:cubicBezTo>
                        <a:pt x="510597" y="0"/>
                        <a:pt x="501488" y="0"/>
                        <a:pt x="492379" y="480"/>
                      </a:cubicBezTo>
                      <a:cubicBezTo>
                        <a:pt x="490461" y="480"/>
                        <a:pt x="488064" y="480"/>
                        <a:pt x="486147" y="480"/>
                      </a:cubicBezTo>
                      <a:cubicBezTo>
                        <a:pt x="478955" y="480"/>
                        <a:pt x="472242" y="959"/>
                        <a:pt x="465051" y="959"/>
                      </a:cubicBezTo>
                      <a:cubicBezTo>
                        <a:pt x="461695" y="959"/>
                        <a:pt x="458819" y="959"/>
                        <a:pt x="455462" y="1439"/>
                      </a:cubicBezTo>
                      <a:cubicBezTo>
                        <a:pt x="449709" y="1439"/>
                        <a:pt x="443476" y="1917"/>
                        <a:pt x="437723" y="1917"/>
                      </a:cubicBezTo>
                      <a:cubicBezTo>
                        <a:pt x="436285" y="1917"/>
                        <a:pt x="434367" y="1917"/>
                        <a:pt x="432929" y="1917"/>
                      </a:cubicBezTo>
                      <a:cubicBezTo>
                        <a:pt x="431490" y="1917"/>
                        <a:pt x="430053" y="1917"/>
                        <a:pt x="428614" y="1917"/>
                      </a:cubicBezTo>
                      <a:cubicBezTo>
                        <a:pt x="419026" y="2397"/>
                        <a:pt x="408957" y="2877"/>
                        <a:pt x="399369" y="3356"/>
                      </a:cubicBezTo>
                      <a:cubicBezTo>
                        <a:pt x="398410" y="3356"/>
                        <a:pt x="397451" y="3356"/>
                        <a:pt x="396493" y="3356"/>
                      </a:cubicBezTo>
                      <a:cubicBezTo>
                        <a:pt x="385944" y="3836"/>
                        <a:pt x="375877" y="4794"/>
                        <a:pt x="365808" y="5274"/>
                      </a:cubicBezTo>
                      <a:cubicBezTo>
                        <a:pt x="364850" y="5274"/>
                        <a:pt x="363411" y="5274"/>
                        <a:pt x="362452" y="5274"/>
                      </a:cubicBezTo>
                      <a:cubicBezTo>
                        <a:pt x="360535" y="5274"/>
                        <a:pt x="358617" y="5753"/>
                        <a:pt x="356699" y="5753"/>
                      </a:cubicBezTo>
                      <a:cubicBezTo>
                        <a:pt x="351905" y="6233"/>
                        <a:pt x="347111" y="6712"/>
                        <a:pt x="342316" y="6712"/>
                      </a:cubicBezTo>
                      <a:cubicBezTo>
                        <a:pt x="338961" y="7192"/>
                        <a:pt x="335604" y="7192"/>
                        <a:pt x="332248" y="7671"/>
                      </a:cubicBezTo>
                      <a:cubicBezTo>
                        <a:pt x="327453" y="8150"/>
                        <a:pt x="322659" y="8630"/>
                        <a:pt x="318345" y="9109"/>
                      </a:cubicBezTo>
                      <a:cubicBezTo>
                        <a:pt x="316426" y="9109"/>
                        <a:pt x="314029" y="9589"/>
                        <a:pt x="312112" y="9589"/>
                      </a:cubicBezTo>
                      <a:cubicBezTo>
                        <a:pt x="310673" y="9589"/>
                        <a:pt x="309715" y="10069"/>
                        <a:pt x="308276" y="10069"/>
                      </a:cubicBezTo>
                      <a:cubicBezTo>
                        <a:pt x="304920" y="10547"/>
                        <a:pt x="301565" y="11027"/>
                        <a:pt x="298209" y="11027"/>
                      </a:cubicBezTo>
                      <a:cubicBezTo>
                        <a:pt x="294373" y="11506"/>
                        <a:pt x="291017" y="11986"/>
                        <a:pt x="287182" y="12466"/>
                      </a:cubicBezTo>
                      <a:cubicBezTo>
                        <a:pt x="283826" y="12944"/>
                        <a:pt x="280469" y="13424"/>
                        <a:pt x="277113" y="13903"/>
                      </a:cubicBezTo>
                      <a:cubicBezTo>
                        <a:pt x="274716" y="14383"/>
                        <a:pt x="272799" y="14383"/>
                        <a:pt x="270401" y="14863"/>
                      </a:cubicBezTo>
                      <a:cubicBezTo>
                        <a:pt x="268963" y="14863"/>
                        <a:pt x="267524" y="15342"/>
                        <a:pt x="266086" y="15342"/>
                      </a:cubicBezTo>
                      <a:cubicBezTo>
                        <a:pt x="263210" y="15822"/>
                        <a:pt x="260813" y="16300"/>
                        <a:pt x="257936" y="16300"/>
                      </a:cubicBezTo>
                      <a:cubicBezTo>
                        <a:pt x="254100" y="16780"/>
                        <a:pt x="250265" y="17260"/>
                        <a:pt x="246430" y="17739"/>
                      </a:cubicBezTo>
                      <a:cubicBezTo>
                        <a:pt x="243553" y="18219"/>
                        <a:pt x="241155" y="18697"/>
                        <a:pt x="238758" y="19177"/>
                      </a:cubicBezTo>
                      <a:cubicBezTo>
                        <a:pt x="237320" y="19177"/>
                        <a:pt x="235882" y="19657"/>
                        <a:pt x="234444" y="19657"/>
                      </a:cubicBezTo>
                      <a:cubicBezTo>
                        <a:pt x="232047" y="20136"/>
                        <a:pt x="229649" y="20616"/>
                        <a:pt x="227731" y="20616"/>
                      </a:cubicBezTo>
                      <a:cubicBezTo>
                        <a:pt x="225334" y="21095"/>
                        <a:pt x="222937" y="21575"/>
                        <a:pt x="221019" y="22054"/>
                      </a:cubicBezTo>
                      <a:cubicBezTo>
                        <a:pt x="217184" y="22533"/>
                        <a:pt x="213348" y="23492"/>
                        <a:pt x="209513" y="24452"/>
                      </a:cubicBezTo>
                      <a:cubicBezTo>
                        <a:pt x="207595" y="24930"/>
                        <a:pt x="205678" y="25410"/>
                        <a:pt x="203759" y="25410"/>
                      </a:cubicBezTo>
                      <a:cubicBezTo>
                        <a:pt x="203281" y="25410"/>
                        <a:pt x="202801" y="25410"/>
                        <a:pt x="202322" y="25889"/>
                      </a:cubicBezTo>
                      <a:cubicBezTo>
                        <a:pt x="197048" y="26849"/>
                        <a:pt x="192253" y="27807"/>
                        <a:pt x="186979" y="29246"/>
                      </a:cubicBezTo>
                      <a:cubicBezTo>
                        <a:pt x="182185" y="30205"/>
                        <a:pt x="177390" y="31643"/>
                        <a:pt x="172596" y="32602"/>
                      </a:cubicBezTo>
                      <a:cubicBezTo>
                        <a:pt x="172596" y="32602"/>
                        <a:pt x="172117" y="32602"/>
                        <a:pt x="172117" y="32602"/>
                      </a:cubicBezTo>
                      <a:cubicBezTo>
                        <a:pt x="171159" y="33080"/>
                        <a:pt x="169720" y="33080"/>
                        <a:pt x="168762" y="33560"/>
                      </a:cubicBezTo>
                      <a:cubicBezTo>
                        <a:pt x="165405" y="34519"/>
                        <a:pt x="162529" y="34999"/>
                        <a:pt x="159173" y="35958"/>
                      </a:cubicBezTo>
                      <a:cubicBezTo>
                        <a:pt x="157734" y="36437"/>
                        <a:pt x="155816" y="36916"/>
                        <a:pt x="154379" y="37396"/>
                      </a:cubicBezTo>
                      <a:cubicBezTo>
                        <a:pt x="151502" y="38355"/>
                        <a:pt x="149104" y="38835"/>
                        <a:pt x="146707" y="39793"/>
                      </a:cubicBezTo>
                      <a:cubicBezTo>
                        <a:pt x="146227" y="39793"/>
                        <a:pt x="145269" y="40272"/>
                        <a:pt x="144790" y="40272"/>
                      </a:cubicBezTo>
                      <a:cubicBezTo>
                        <a:pt x="143830" y="40752"/>
                        <a:pt x="143351" y="40752"/>
                        <a:pt x="142393" y="41232"/>
                      </a:cubicBezTo>
                      <a:cubicBezTo>
                        <a:pt x="139516" y="42190"/>
                        <a:pt x="136639" y="43149"/>
                        <a:pt x="133763" y="44108"/>
                      </a:cubicBezTo>
                      <a:cubicBezTo>
                        <a:pt x="132324" y="44588"/>
                        <a:pt x="131366" y="45066"/>
                        <a:pt x="129927" y="45546"/>
                      </a:cubicBezTo>
                      <a:cubicBezTo>
                        <a:pt x="126571" y="46505"/>
                        <a:pt x="123694" y="47943"/>
                        <a:pt x="120818" y="48902"/>
                      </a:cubicBezTo>
                      <a:cubicBezTo>
                        <a:pt x="120338" y="48902"/>
                        <a:pt x="119858" y="49382"/>
                        <a:pt x="119380" y="49382"/>
                      </a:cubicBezTo>
                      <a:cubicBezTo>
                        <a:pt x="119380" y="49382"/>
                        <a:pt x="119380" y="49382"/>
                        <a:pt x="118900" y="49382"/>
                      </a:cubicBezTo>
                      <a:cubicBezTo>
                        <a:pt x="118421" y="49382"/>
                        <a:pt x="117941" y="49861"/>
                        <a:pt x="117461" y="49861"/>
                      </a:cubicBezTo>
                      <a:cubicBezTo>
                        <a:pt x="115544" y="50820"/>
                        <a:pt x="113147" y="51779"/>
                        <a:pt x="111230" y="52738"/>
                      </a:cubicBezTo>
                      <a:cubicBezTo>
                        <a:pt x="110270" y="53218"/>
                        <a:pt x="109791" y="53696"/>
                        <a:pt x="108832" y="53696"/>
                      </a:cubicBezTo>
                      <a:cubicBezTo>
                        <a:pt x="107394" y="54655"/>
                        <a:pt x="105475" y="55135"/>
                        <a:pt x="104038" y="56094"/>
                      </a:cubicBezTo>
                      <a:cubicBezTo>
                        <a:pt x="103078" y="56573"/>
                        <a:pt x="102600" y="57052"/>
                        <a:pt x="102120" y="57052"/>
                      </a:cubicBezTo>
                      <a:cubicBezTo>
                        <a:pt x="100681" y="58012"/>
                        <a:pt x="98764" y="58971"/>
                        <a:pt x="97325" y="59929"/>
                      </a:cubicBezTo>
                      <a:cubicBezTo>
                        <a:pt x="96847" y="60409"/>
                        <a:pt x="96367" y="60409"/>
                        <a:pt x="95887" y="60888"/>
                      </a:cubicBezTo>
                      <a:cubicBezTo>
                        <a:pt x="95887" y="60888"/>
                        <a:pt x="95887" y="60888"/>
                        <a:pt x="95408" y="60888"/>
                      </a:cubicBezTo>
                      <a:cubicBezTo>
                        <a:pt x="93490" y="61846"/>
                        <a:pt x="92052" y="63285"/>
                        <a:pt x="90134" y="64244"/>
                      </a:cubicBezTo>
                      <a:cubicBezTo>
                        <a:pt x="89655" y="64724"/>
                        <a:pt x="89655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1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4" y="70956"/>
                        <a:pt x="81504" y="71915"/>
                      </a:cubicBezTo>
                      <a:cubicBezTo>
                        <a:pt x="81025" y="72395"/>
                        <a:pt x="80545" y="72874"/>
                        <a:pt x="80066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9" y="76230"/>
                        <a:pt x="77669" y="76709"/>
                        <a:pt x="77189" y="77189"/>
                      </a:cubicBezTo>
                      <a:cubicBezTo>
                        <a:pt x="76709" y="78148"/>
                        <a:pt x="76231" y="78627"/>
                        <a:pt x="75751" y="79586"/>
                      </a:cubicBezTo>
                      <a:cubicBezTo>
                        <a:pt x="75272" y="80065"/>
                        <a:pt x="75272" y="80545"/>
                        <a:pt x="75272" y="81024"/>
                      </a:cubicBezTo>
                      <a:cubicBezTo>
                        <a:pt x="74792" y="81984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8" y="140474"/>
                      </a:cubicBezTo>
                      <a:cubicBezTo>
                        <a:pt x="68081" y="139516"/>
                        <a:pt x="65683" y="138556"/>
                        <a:pt x="63286" y="137597"/>
                      </a:cubicBezTo>
                      <a:cubicBezTo>
                        <a:pt x="59450" y="136159"/>
                        <a:pt x="56095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2" y="128009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7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6" y="121297"/>
                        <a:pt x="29246" y="120817"/>
                      </a:cubicBezTo>
                      <a:cubicBezTo>
                        <a:pt x="27329" y="119379"/>
                        <a:pt x="25410" y="118420"/>
                        <a:pt x="23493" y="116981"/>
                      </a:cubicBezTo>
                      <a:cubicBezTo>
                        <a:pt x="22534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40" y="112667"/>
                        <a:pt x="16301" y="111228"/>
                      </a:cubicBezTo>
                      <a:cubicBezTo>
                        <a:pt x="15822" y="110750"/>
                        <a:pt x="15343" y="110270"/>
                        <a:pt x="14863" y="109790"/>
                      </a:cubicBezTo>
                      <a:cubicBezTo>
                        <a:pt x="12946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4"/>
                        <a:pt x="6233" y="98284"/>
                        <a:pt x="5754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7" y="90134"/>
                        <a:pt x="3357" y="88695"/>
                        <a:pt x="3357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60" y="191294"/>
                        <a:pt x="960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7" y="197526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1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4"/>
                        <a:pt x="12946" y="209512"/>
                      </a:cubicBezTo>
                      <a:cubicBezTo>
                        <a:pt x="14383" y="210951"/>
                        <a:pt x="15822" y="211909"/>
                        <a:pt x="17740" y="213348"/>
                      </a:cubicBezTo>
                      <a:cubicBezTo>
                        <a:pt x="18699" y="213828"/>
                        <a:pt x="19177" y="214307"/>
                        <a:pt x="20137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9" y="220060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7"/>
                        <a:pt x="34040" y="223895"/>
                        <a:pt x="36917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7" y="229648"/>
                        <a:pt x="48903" y="231087"/>
                      </a:cubicBezTo>
                      <a:cubicBezTo>
                        <a:pt x="48903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2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6" y="243553"/>
                        <a:pt x="82464" y="244511"/>
                      </a:cubicBezTo>
                      <a:cubicBezTo>
                        <a:pt x="84381" y="244991"/>
                        <a:pt x="85819" y="245470"/>
                        <a:pt x="87737" y="246428"/>
                      </a:cubicBezTo>
                      <a:cubicBezTo>
                        <a:pt x="88695" y="246908"/>
                        <a:pt x="89655" y="246908"/>
                        <a:pt x="90614" y="247388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8" y="251223"/>
                        <a:pt x="107394" y="252183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80"/>
                        <a:pt x="118421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8" y="259853"/>
                        <a:pt x="141913" y="260811"/>
                        <a:pt x="146707" y="261771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3"/>
                        <a:pt x="187459" y="270400"/>
                        <a:pt x="193692" y="271360"/>
                      </a:cubicBezTo>
                      <a:cubicBezTo>
                        <a:pt x="195130" y="271839"/>
                        <a:pt x="196568" y="271839"/>
                        <a:pt x="198006" y="272319"/>
                      </a:cubicBezTo>
                      <a:cubicBezTo>
                        <a:pt x="204719" y="273277"/>
                        <a:pt x="211911" y="274716"/>
                        <a:pt x="219102" y="275674"/>
                      </a:cubicBezTo>
                      <a:cubicBezTo>
                        <a:pt x="221499" y="276154"/>
                        <a:pt x="223897" y="276154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0"/>
                        <a:pt x="248827" y="279510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6"/>
                      </a:cubicBezTo>
                      <a:cubicBezTo>
                        <a:pt x="280469" y="283825"/>
                        <a:pt x="283346" y="284304"/>
                        <a:pt x="286223" y="284304"/>
                      </a:cubicBezTo>
                      <a:cubicBezTo>
                        <a:pt x="287182" y="284304"/>
                        <a:pt x="287660" y="284304"/>
                        <a:pt x="288620" y="284783"/>
                      </a:cubicBezTo>
                      <a:cubicBezTo>
                        <a:pt x="296290" y="285743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8" y="288619"/>
                        <a:pt x="333686" y="289578"/>
                        <a:pt x="342795" y="290537"/>
                      </a:cubicBezTo>
                      <a:cubicBezTo>
                        <a:pt x="343275" y="290537"/>
                        <a:pt x="343755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5"/>
                        <a:pt x="369164" y="292934"/>
                        <a:pt x="379712" y="293413"/>
                      </a:cubicBezTo>
                      <a:cubicBezTo>
                        <a:pt x="382110" y="293413"/>
                        <a:pt x="384507" y="293893"/>
                        <a:pt x="386904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2" y="297729"/>
                        <a:pt x="459778" y="298208"/>
                        <a:pt x="463133" y="298208"/>
                      </a:cubicBezTo>
                      <a:cubicBezTo>
                        <a:pt x="470805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4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2" y="301085"/>
                        <a:pt x="626621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5" y="300126"/>
                        <a:pt x="658743" y="300126"/>
                      </a:cubicBezTo>
                      <a:cubicBezTo>
                        <a:pt x="661619" y="300126"/>
                        <a:pt x="664976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4" y="298687"/>
                        <a:pt x="693262" y="298687"/>
                        <a:pt x="694700" y="298687"/>
                      </a:cubicBezTo>
                      <a:cubicBezTo>
                        <a:pt x="696139" y="298687"/>
                        <a:pt x="697097" y="298687"/>
                        <a:pt x="698536" y="298687"/>
                      </a:cubicBezTo>
                      <a:cubicBezTo>
                        <a:pt x="710522" y="298208"/>
                        <a:pt x="722508" y="297729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5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1" y="291975"/>
                        <a:pt x="805449" y="291496"/>
                      </a:cubicBezTo>
                      <a:cubicBezTo>
                        <a:pt x="814559" y="290537"/>
                        <a:pt x="823189" y="290057"/>
                        <a:pt x="831818" y="289099"/>
                      </a:cubicBezTo>
                      <a:cubicBezTo>
                        <a:pt x="832297" y="289099"/>
                        <a:pt x="832777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4" y="284783"/>
                        <a:pt x="874008" y="284304"/>
                        <a:pt x="878324" y="283825"/>
                      </a:cubicBezTo>
                      <a:cubicBezTo>
                        <a:pt x="879282" y="283825"/>
                        <a:pt x="880241" y="283825"/>
                        <a:pt x="881199" y="283346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9"/>
                        <a:pt x="899898" y="280469"/>
                      </a:cubicBezTo>
                      <a:cubicBezTo>
                        <a:pt x="903733" y="279989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3" y="277113"/>
                        <a:pt x="922431" y="277113"/>
                        <a:pt x="922910" y="276633"/>
                      </a:cubicBezTo>
                      <a:cubicBezTo>
                        <a:pt x="926267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50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30" y="269921"/>
                        <a:pt x="959827" y="269442"/>
                      </a:cubicBezTo>
                      <a:cubicBezTo>
                        <a:pt x="959827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8"/>
                        <a:pt x="988593" y="263209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5" y="261291"/>
                        <a:pt x="996743" y="261291"/>
                        <a:pt x="998182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7"/>
                        <a:pt x="1014482" y="256497"/>
                      </a:cubicBezTo>
                      <a:cubicBezTo>
                        <a:pt x="1017359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8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4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1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234" y="243553"/>
                        <a:pt x="1055714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3" y="239717"/>
                        <a:pt x="1066261" y="239237"/>
                        <a:pt x="1067220" y="238758"/>
                      </a:cubicBezTo>
                      <a:cubicBezTo>
                        <a:pt x="1069137" y="237800"/>
                        <a:pt x="1071056" y="236840"/>
                        <a:pt x="1072494" y="235881"/>
                      </a:cubicBezTo>
                      <a:cubicBezTo>
                        <a:pt x="1073453" y="235402"/>
                        <a:pt x="1073932" y="234923"/>
                        <a:pt x="1074891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3" y="230608"/>
                        <a:pt x="1082083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2"/>
                        <a:pt x="1088315" y="226292"/>
                        <a:pt x="1088795" y="225814"/>
                      </a:cubicBezTo>
                      <a:cubicBezTo>
                        <a:pt x="1090233" y="224854"/>
                        <a:pt x="1091672" y="223417"/>
                        <a:pt x="1093109" y="222457"/>
                      </a:cubicBezTo>
                      <a:cubicBezTo>
                        <a:pt x="1095027" y="221498"/>
                        <a:pt x="1095506" y="221019"/>
                        <a:pt x="109598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08ADE66B-E170-4C3E-B45A-9854116DFC4C}"/>
                    </a:ext>
                  </a:extLst>
                </p:cNvPr>
                <p:cNvSpPr/>
                <p:nvPr/>
              </p:nvSpPr>
              <p:spPr>
                <a:xfrm>
                  <a:off x="13269767" y="12071361"/>
                  <a:ext cx="509638" cy="171637"/>
                </a:xfrm>
                <a:custGeom>
                  <a:avLst/>
                  <a:gdLst>
                    <a:gd name="connsiteX0" fmla="*/ 474160 w 509638"/>
                    <a:gd name="connsiteY0" fmla="*/ 65683 h 171637"/>
                    <a:gd name="connsiteX1" fmla="*/ 0 w 509638"/>
                    <a:gd name="connsiteY1" fmla="*/ 0 h 171637"/>
                    <a:gd name="connsiteX2" fmla="*/ 0 w 509638"/>
                    <a:gd name="connsiteY2" fmla="*/ 114585 h 171637"/>
                    <a:gd name="connsiteX3" fmla="*/ 959 w 509638"/>
                    <a:gd name="connsiteY3" fmla="*/ 115064 h 171637"/>
                    <a:gd name="connsiteX4" fmla="*/ 6233 w 509638"/>
                    <a:gd name="connsiteY4" fmla="*/ 116983 h 171637"/>
                    <a:gd name="connsiteX5" fmla="*/ 9109 w 509638"/>
                    <a:gd name="connsiteY5" fmla="*/ 117941 h 171637"/>
                    <a:gd name="connsiteX6" fmla="*/ 15822 w 509638"/>
                    <a:gd name="connsiteY6" fmla="*/ 119858 h 171637"/>
                    <a:gd name="connsiteX7" fmla="*/ 25889 w 509638"/>
                    <a:gd name="connsiteY7" fmla="*/ 122736 h 171637"/>
                    <a:gd name="connsiteX8" fmla="*/ 33560 w 509638"/>
                    <a:gd name="connsiteY8" fmla="*/ 124653 h 171637"/>
                    <a:gd name="connsiteX9" fmla="*/ 38355 w 509638"/>
                    <a:gd name="connsiteY9" fmla="*/ 126091 h 171637"/>
                    <a:gd name="connsiteX10" fmla="*/ 44588 w 509638"/>
                    <a:gd name="connsiteY10" fmla="*/ 127530 h 171637"/>
                    <a:gd name="connsiteX11" fmla="*/ 51779 w 509638"/>
                    <a:gd name="connsiteY11" fmla="*/ 129447 h 171637"/>
                    <a:gd name="connsiteX12" fmla="*/ 65202 w 509638"/>
                    <a:gd name="connsiteY12" fmla="*/ 132324 h 171637"/>
                    <a:gd name="connsiteX13" fmla="*/ 71435 w 509638"/>
                    <a:gd name="connsiteY13" fmla="*/ 133763 h 171637"/>
                    <a:gd name="connsiteX14" fmla="*/ 73354 w 509638"/>
                    <a:gd name="connsiteY14" fmla="*/ 134241 h 171637"/>
                    <a:gd name="connsiteX15" fmla="*/ 92531 w 509638"/>
                    <a:gd name="connsiteY15" fmla="*/ 138077 h 171637"/>
                    <a:gd name="connsiteX16" fmla="*/ 93968 w 509638"/>
                    <a:gd name="connsiteY16" fmla="*/ 138557 h 171637"/>
                    <a:gd name="connsiteX17" fmla="*/ 112187 w 509638"/>
                    <a:gd name="connsiteY17" fmla="*/ 141913 h 171637"/>
                    <a:gd name="connsiteX18" fmla="*/ 116503 w 509638"/>
                    <a:gd name="connsiteY18" fmla="*/ 142871 h 171637"/>
                    <a:gd name="connsiteX19" fmla="*/ 137597 w 509638"/>
                    <a:gd name="connsiteY19" fmla="*/ 146227 h 171637"/>
                    <a:gd name="connsiteX20" fmla="*/ 144309 w 509638"/>
                    <a:gd name="connsiteY20" fmla="*/ 147187 h 171637"/>
                    <a:gd name="connsiteX21" fmla="*/ 155336 w 509638"/>
                    <a:gd name="connsiteY21" fmla="*/ 148624 h 171637"/>
                    <a:gd name="connsiteX22" fmla="*/ 158692 w 509638"/>
                    <a:gd name="connsiteY22" fmla="*/ 149104 h 171637"/>
                    <a:gd name="connsiteX23" fmla="*/ 171638 w 509638"/>
                    <a:gd name="connsiteY23" fmla="*/ 151022 h 171637"/>
                    <a:gd name="connsiteX24" fmla="*/ 182664 w 509638"/>
                    <a:gd name="connsiteY24" fmla="*/ 152460 h 171637"/>
                    <a:gd name="connsiteX25" fmla="*/ 196088 w 509638"/>
                    <a:gd name="connsiteY25" fmla="*/ 153899 h 171637"/>
                    <a:gd name="connsiteX26" fmla="*/ 204718 w 509638"/>
                    <a:gd name="connsiteY26" fmla="*/ 154857 h 171637"/>
                    <a:gd name="connsiteX27" fmla="*/ 207115 w 509638"/>
                    <a:gd name="connsiteY27" fmla="*/ 155337 h 171637"/>
                    <a:gd name="connsiteX28" fmla="*/ 230607 w 509638"/>
                    <a:gd name="connsiteY28" fmla="*/ 157734 h 171637"/>
                    <a:gd name="connsiteX29" fmla="*/ 233964 w 509638"/>
                    <a:gd name="connsiteY29" fmla="*/ 158213 h 171637"/>
                    <a:gd name="connsiteX30" fmla="*/ 261291 w 509638"/>
                    <a:gd name="connsiteY30" fmla="*/ 161090 h 171637"/>
                    <a:gd name="connsiteX31" fmla="*/ 262730 w 509638"/>
                    <a:gd name="connsiteY31" fmla="*/ 161090 h 171637"/>
                    <a:gd name="connsiteX32" fmla="*/ 266564 w 509638"/>
                    <a:gd name="connsiteY32" fmla="*/ 161570 h 171637"/>
                    <a:gd name="connsiteX33" fmla="*/ 298208 w 509638"/>
                    <a:gd name="connsiteY33" fmla="*/ 163967 h 171637"/>
                    <a:gd name="connsiteX34" fmla="*/ 305399 w 509638"/>
                    <a:gd name="connsiteY34" fmla="*/ 164446 h 171637"/>
                    <a:gd name="connsiteX35" fmla="*/ 340877 w 509638"/>
                    <a:gd name="connsiteY35" fmla="*/ 166843 h 171637"/>
                    <a:gd name="connsiteX36" fmla="*/ 343274 w 509638"/>
                    <a:gd name="connsiteY36" fmla="*/ 166843 h 171637"/>
                    <a:gd name="connsiteX37" fmla="*/ 349507 w 509638"/>
                    <a:gd name="connsiteY37" fmla="*/ 167323 h 171637"/>
                    <a:gd name="connsiteX38" fmla="*/ 371561 w 509638"/>
                    <a:gd name="connsiteY38" fmla="*/ 168282 h 171637"/>
                    <a:gd name="connsiteX39" fmla="*/ 381629 w 509638"/>
                    <a:gd name="connsiteY39" fmla="*/ 168762 h 171637"/>
                    <a:gd name="connsiteX40" fmla="*/ 405122 w 509638"/>
                    <a:gd name="connsiteY40" fmla="*/ 169720 h 171637"/>
                    <a:gd name="connsiteX41" fmla="*/ 412313 w 509638"/>
                    <a:gd name="connsiteY41" fmla="*/ 170199 h 171637"/>
                    <a:gd name="connsiteX42" fmla="*/ 442996 w 509638"/>
                    <a:gd name="connsiteY42" fmla="*/ 171159 h 171637"/>
                    <a:gd name="connsiteX43" fmla="*/ 450188 w 509638"/>
                    <a:gd name="connsiteY43" fmla="*/ 171159 h 171637"/>
                    <a:gd name="connsiteX44" fmla="*/ 474160 w 509638"/>
                    <a:gd name="connsiteY44" fmla="*/ 171638 h 171637"/>
                    <a:gd name="connsiteX45" fmla="*/ 484228 w 509638"/>
                    <a:gd name="connsiteY45" fmla="*/ 171638 h 171637"/>
                    <a:gd name="connsiteX46" fmla="*/ 506281 w 509638"/>
                    <a:gd name="connsiteY46" fmla="*/ 171638 h 171637"/>
                    <a:gd name="connsiteX47" fmla="*/ 509638 w 509638"/>
                    <a:gd name="connsiteY47" fmla="*/ 171638 h 171637"/>
                    <a:gd name="connsiteX48" fmla="*/ 509638 w 509638"/>
                    <a:gd name="connsiteY48" fmla="*/ 65203 h 171637"/>
                    <a:gd name="connsiteX49" fmla="*/ 474160 w 509638"/>
                    <a:gd name="connsiteY49" fmla="*/ 65683 h 171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9638" h="171637">
                      <a:moveTo>
                        <a:pt x="474160" y="65683"/>
                      </a:moveTo>
                      <a:cubicBezTo>
                        <a:pt x="295330" y="65683"/>
                        <a:pt x="130886" y="41232"/>
                        <a:pt x="0" y="0"/>
                      </a:cubicBezTo>
                      <a:lnTo>
                        <a:pt x="0" y="114585"/>
                      </a:lnTo>
                      <a:cubicBezTo>
                        <a:pt x="479" y="114585"/>
                        <a:pt x="959" y="115064"/>
                        <a:pt x="959" y="115064"/>
                      </a:cubicBezTo>
                      <a:cubicBezTo>
                        <a:pt x="2876" y="115544"/>
                        <a:pt x="4314" y="116024"/>
                        <a:pt x="6233" y="116983"/>
                      </a:cubicBezTo>
                      <a:cubicBezTo>
                        <a:pt x="7192" y="117461"/>
                        <a:pt x="8150" y="117461"/>
                        <a:pt x="9109" y="117941"/>
                      </a:cubicBezTo>
                      <a:cubicBezTo>
                        <a:pt x="11506" y="118421"/>
                        <a:pt x="13424" y="119380"/>
                        <a:pt x="15822" y="119858"/>
                      </a:cubicBezTo>
                      <a:cubicBezTo>
                        <a:pt x="19177" y="120818"/>
                        <a:pt x="22533" y="121777"/>
                        <a:pt x="25889" y="122736"/>
                      </a:cubicBezTo>
                      <a:cubicBezTo>
                        <a:pt x="28286" y="123215"/>
                        <a:pt x="30683" y="124174"/>
                        <a:pt x="33560" y="124653"/>
                      </a:cubicBezTo>
                      <a:cubicBezTo>
                        <a:pt x="34999" y="125133"/>
                        <a:pt x="36916" y="125613"/>
                        <a:pt x="38355" y="126091"/>
                      </a:cubicBezTo>
                      <a:cubicBezTo>
                        <a:pt x="40272" y="126571"/>
                        <a:pt x="42669" y="127050"/>
                        <a:pt x="44588" y="127530"/>
                      </a:cubicBezTo>
                      <a:cubicBezTo>
                        <a:pt x="46985" y="128010"/>
                        <a:pt x="49382" y="128488"/>
                        <a:pt x="51779" y="129447"/>
                      </a:cubicBezTo>
                      <a:cubicBezTo>
                        <a:pt x="56094" y="130407"/>
                        <a:pt x="60408" y="131366"/>
                        <a:pt x="65202" y="132324"/>
                      </a:cubicBezTo>
                      <a:cubicBezTo>
                        <a:pt x="67599" y="132804"/>
                        <a:pt x="69518" y="133283"/>
                        <a:pt x="71435" y="133763"/>
                      </a:cubicBezTo>
                      <a:cubicBezTo>
                        <a:pt x="71915" y="133763"/>
                        <a:pt x="72394" y="134241"/>
                        <a:pt x="73354" y="134241"/>
                      </a:cubicBezTo>
                      <a:cubicBezTo>
                        <a:pt x="79585" y="135680"/>
                        <a:pt x="85818" y="136639"/>
                        <a:pt x="92531" y="138077"/>
                      </a:cubicBezTo>
                      <a:cubicBezTo>
                        <a:pt x="93010" y="138077"/>
                        <a:pt x="93490" y="138077"/>
                        <a:pt x="93968" y="138557"/>
                      </a:cubicBezTo>
                      <a:cubicBezTo>
                        <a:pt x="99722" y="139516"/>
                        <a:pt x="105954" y="140954"/>
                        <a:pt x="112187" y="141913"/>
                      </a:cubicBezTo>
                      <a:cubicBezTo>
                        <a:pt x="113626" y="142393"/>
                        <a:pt x="115064" y="142393"/>
                        <a:pt x="116503" y="142871"/>
                      </a:cubicBezTo>
                      <a:cubicBezTo>
                        <a:pt x="123214" y="143830"/>
                        <a:pt x="130406" y="145269"/>
                        <a:pt x="137597" y="146227"/>
                      </a:cubicBezTo>
                      <a:cubicBezTo>
                        <a:pt x="139994" y="146707"/>
                        <a:pt x="142392" y="146707"/>
                        <a:pt x="144309" y="147187"/>
                      </a:cubicBezTo>
                      <a:cubicBezTo>
                        <a:pt x="147666" y="147666"/>
                        <a:pt x="151500" y="148146"/>
                        <a:pt x="155336" y="148624"/>
                      </a:cubicBezTo>
                      <a:cubicBezTo>
                        <a:pt x="156295" y="148624"/>
                        <a:pt x="157733" y="149104"/>
                        <a:pt x="158692" y="149104"/>
                      </a:cubicBezTo>
                      <a:cubicBezTo>
                        <a:pt x="163007" y="149584"/>
                        <a:pt x="167322" y="150063"/>
                        <a:pt x="171638" y="151022"/>
                      </a:cubicBezTo>
                      <a:cubicBezTo>
                        <a:pt x="175472" y="151502"/>
                        <a:pt x="178829" y="151981"/>
                        <a:pt x="182664" y="152460"/>
                      </a:cubicBezTo>
                      <a:cubicBezTo>
                        <a:pt x="186979" y="152940"/>
                        <a:pt x="191294" y="153419"/>
                        <a:pt x="196088" y="153899"/>
                      </a:cubicBezTo>
                      <a:cubicBezTo>
                        <a:pt x="198965" y="154379"/>
                        <a:pt x="201841" y="154857"/>
                        <a:pt x="204718" y="154857"/>
                      </a:cubicBezTo>
                      <a:cubicBezTo>
                        <a:pt x="205677" y="154857"/>
                        <a:pt x="206157" y="154857"/>
                        <a:pt x="207115" y="155337"/>
                      </a:cubicBezTo>
                      <a:cubicBezTo>
                        <a:pt x="214787" y="156296"/>
                        <a:pt x="222457" y="157255"/>
                        <a:pt x="230607" y="157734"/>
                      </a:cubicBezTo>
                      <a:cubicBezTo>
                        <a:pt x="231567" y="157734"/>
                        <a:pt x="233004" y="158213"/>
                        <a:pt x="233964" y="158213"/>
                      </a:cubicBezTo>
                      <a:cubicBezTo>
                        <a:pt x="243073" y="159173"/>
                        <a:pt x="252181" y="160132"/>
                        <a:pt x="261291" y="161090"/>
                      </a:cubicBezTo>
                      <a:cubicBezTo>
                        <a:pt x="261770" y="161090"/>
                        <a:pt x="262250" y="161090"/>
                        <a:pt x="262730" y="161090"/>
                      </a:cubicBezTo>
                      <a:cubicBezTo>
                        <a:pt x="264167" y="161090"/>
                        <a:pt x="265127" y="161090"/>
                        <a:pt x="266564" y="161570"/>
                      </a:cubicBezTo>
                      <a:cubicBezTo>
                        <a:pt x="277113" y="162529"/>
                        <a:pt x="287660" y="163487"/>
                        <a:pt x="298208" y="163967"/>
                      </a:cubicBezTo>
                      <a:cubicBezTo>
                        <a:pt x="300605" y="163967"/>
                        <a:pt x="303002" y="164446"/>
                        <a:pt x="305399" y="164446"/>
                      </a:cubicBezTo>
                      <a:cubicBezTo>
                        <a:pt x="316905" y="165405"/>
                        <a:pt x="328891" y="165885"/>
                        <a:pt x="340877" y="166843"/>
                      </a:cubicBezTo>
                      <a:cubicBezTo>
                        <a:pt x="341837" y="166843"/>
                        <a:pt x="342795" y="166843"/>
                        <a:pt x="343274" y="166843"/>
                      </a:cubicBezTo>
                      <a:cubicBezTo>
                        <a:pt x="345192" y="166843"/>
                        <a:pt x="347589" y="166843"/>
                        <a:pt x="349507" y="167323"/>
                      </a:cubicBezTo>
                      <a:cubicBezTo>
                        <a:pt x="356698" y="167802"/>
                        <a:pt x="363890" y="168282"/>
                        <a:pt x="371561" y="168282"/>
                      </a:cubicBezTo>
                      <a:cubicBezTo>
                        <a:pt x="374917" y="168282"/>
                        <a:pt x="378273" y="168762"/>
                        <a:pt x="381629" y="168762"/>
                      </a:cubicBezTo>
                      <a:cubicBezTo>
                        <a:pt x="389300" y="169240"/>
                        <a:pt x="397450" y="169240"/>
                        <a:pt x="405122" y="169720"/>
                      </a:cubicBezTo>
                      <a:cubicBezTo>
                        <a:pt x="407519" y="169720"/>
                        <a:pt x="409916" y="169720"/>
                        <a:pt x="412313" y="170199"/>
                      </a:cubicBezTo>
                      <a:cubicBezTo>
                        <a:pt x="422380" y="170679"/>
                        <a:pt x="432929" y="170679"/>
                        <a:pt x="442996" y="171159"/>
                      </a:cubicBezTo>
                      <a:cubicBezTo>
                        <a:pt x="445393" y="171159"/>
                        <a:pt x="447791" y="171159"/>
                        <a:pt x="450188" y="171159"/>
                      </a:cubicBezTo>
                      <a:cubicBezTo>
                        <a:pt x="458338" y="171159"/>
                        <a:pt x="466009" y="171638"/>
                        <a:pt x="474160" y="171638"/>
                      </a:cubicBezTo>
                      <a:cubicBezTo>
                        <a:pt x="477515" y="171638"/>
                        <a:pt x="480872" y="171638"/>
                        <a:pt x="484228" y="171638"/>
                      </a:cubicBezTo>
                      <a:cubicBezTo>
                        <a:pt x="491420" y="171638"/>
                        <a:pt x="499090" y="171638"/>
                        <a:pt x="506281" y="171638"/>
                      </a:cubicBezTo>
                      <a:cubicBezTo>
                        <a:pt x="507241" y="171638"/>
                        <a:pt x="508679" y="171638"/>
                        <a:pt x="509638" y="171638"/>
                      </a:cubicBezTo>
                      <a:lnTo>
                        <a:pt x="509638" y="65203"/>
                      </a:lnTo>
                      <a:cubicBezTo>
                        <a:pt x="497652" y="65683"/>
                        <a:pt x="486145" y="65683"/>
                        <a:pt x="474160" y="65683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C4BA9C2E-4018-4F49-9B9E-BCB439A886B0}"/>
                    </a:ext>
                  </a:extLst>
                </p:cNvPr>
                <p:cNvSpPr/>
                <p:nvPr/>
              </p:nvSpPr>
              <p:spPr>
                <a:xfrm>
                  <a:off x="13260878" y="11942217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5 w 966097"/>
                    <a:gd name="connsiteY3" fmla="*/ 163184 h 188771"/>
                    <a:gd name="connsiteX4" fmla="*/ 112446 w 966097"/>
                    <a:gd name="connsiteY4" fmla="*/ 29902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5" y="-7973"/>
                        <a:pt x="588045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3" y="196745"/>
                        <a:pt x="378053" y="199142"/>
                        <a:pt x="173335" y="163184"/>
                      </a:cubicBezTo>
                      <a:cubicBezTo>
                        <a:pt x="-31384" y="127707"/>
                        <a:pt x="-58712" y="67777"/>
                        <a:pt x="112446" y="29902"/>
                      </a:cubicBez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A9D86215-E6D2-4B1B-9AB7-AF9EC6BEEE39}"/>
                    </a:ext>
                  </a:extLst>
                </p:cNvPr>
                <p:cNvSpPr/>
                <p:nvPr/>
              </p:nvSpPr>
              <p:spPr>
                <a:xfrm>
                  <a:off x="13190776" y="11928186"/>
                  <a:ext cx="1106425" cy="216355"/>
                </a:xfrm>
                <a:custGeom>
                  <a:avLst/>
                  <a:gdLst>
                    <a:gd name="connsiteX0" fmla="*/ 128851 w 1106425"/>
                    <a:gd name="connsiteY0" fmla="*/ 34344 h 216355"/>
                    <a:gd name="connsiteX1" fmla="*/ 907931 w 1106425"/>
                    <a:gd name="connsiteY1" fmla="*/ 29071 h 216355"/>
                    <a:gd name="connsiteX2" fmla="*/ 977929 w 1106425"/>
                    <a:gd name="connsiteY2" fmla="*/ 182010 h 216355"/>
                    <a:gd name="connsiteX3" fmla="*/ 198849 w 1106425"/>
                    <a:gd name="connsiteY3" fmla="*/ 187284 h 216355"/>
                    <a:gd name="connsiteX4" fmla="*/ 128851 w 1106425"/>
                    <a:gd name="connsiteY4" fmla="*/ 34344 h 216355"/>
                    <a:gd name="connsiteX5" fmla="*/ 923753 w 1106425"/>
                    <a:gd name="connsiteY5" fmla="*/ 172901 h 216355"/>
                    <a:gd name="connsiteX6" fmla="*/ 862865 w 1106425"/>
                    <a:gd name="connsiteY6" fmla="*/ 39618 h 216355"/>
                    <a:gd name="connsiteX7" fmla="*/ 182548 w 1106425"/>
                    <a:gd name="connsiteY7" fmla="*/ 43933 h 216355"/>
                    <a:gd name="connsiteX8" fmla="*/ 243437 w 1106425"/>
                    <a:gd name="connsiteY8" fmla="*/ 177216 h 216355"/>
                    <a:gd name="connsiteX9" fmla="*/ 923753 w 1106425"/>
                    <a:gd name="connsiteY9" fmla="*/ 172901 h 216355"/>
                    <a:gd name="connsiteX10" fmla="*/ 923753 w 1106425"/>
                    <a:gd name="connsiteY10" fmla="*/ 17290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425" h="216355">
                      <a:moveTo>
                        <a:pt x="128851" y="34344"/>
                      </a:moveTo>
                      <a:cubicBezTo>
                        <a:pt x="324940" y="-9284"/>
                        <a:pt x="673488" y="-11681"/>
                        <a:pt x="907931" y="29071"/>
                      </a:cubicBezTo>
                      <a:cubicBezTo>
                        <a:pt x="1142375" y="69823"/>
                        <a:pt x="1173538" y="138381"/>
                        <a:pt x="977929" y="182010"/>
                      </a:cubicBezTo>
                      <a:cubicBezTo>
                        <a:pt x="781840" y="225639"/>
                        <a:pt x="433292" y="228036"/>
                        <a:pt x="198849" y="187284"/>
                      </a:cubicBezTo>
                      <a:cubicBezTo>
                        <a:pt x="-36074" y="146532"/>
                        <a:pt x="-67237" y="77973"/>
                        <a:pt x="128851" y="34344"/>
                      </a:cubicBezTo>
                      <a:close/>
                      <a:moveTo>
                        <a:pt x="923753" y="172901"/>
                      </a:moveTo>
                      <a:cubicBezTo>
                        <a:pt x="1094910" y="135025"/>
                        <a:pt x="1067583" y="75096"/>
                        <a:pt x="862865" y="39618"/>
                      </a:cubicBezTo>
                      <a:cubicBezTo>
                        <a:pt x="658147" y="4140"/>
                        <a:pt x="353706" y="6058"/>
                        <a:pt x="182548" y="43933"/>
                      </a:cubicBezTo>
                      <a:cubicBezTo>
                        <a:pt x="11390" y="81809"/>
                        <a:pt x="38717" y="141738"/>
                        <a:pt x="243437" y="177216"/>
                      </a:cubicBezTo>
                      <a:cubicBezTo>
                        <a:pt x="448155" y="212693"/>
                        <a:pt x="753074" y="210776"/>
                        <a:pt x="923753" y="172901"/>
                      </a:cubicBezTo>
                      <a:lnTo>
                        <a:pt x="923753" y="17290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1ADA004A-696D-4B53-AB40-4D95C4829CEC}"/>
                    </a:ext>
                  </a:extLst>
                </p:cNvPr>
                <p:cNvSpPr/>
                <p:nvPr/>
              </p:nvSpPr>
              <p:spPr>
                <a:xfrm>
                  <a:off x="13260678" y="11943363"/>
                  <a:ext cx="964600" cy="104986"/>
                </a:xfrm>
                <a:custGeom>
                  <a:avLst/>
                  <a:gdLst>
                    <a:gd name="connsiteX0" fmla="*/ 117920 w 964600"/>
                    <a:gd name="connsiteY0" fmla="*/ 39303 h 104986"/>
                    <a:gd name="connsiteX1" fmla="*/ 798236 w 964600"/>
                    <a:gd name="connsiteY1" fmla="*/ 34988 h 104986"/>
                    <a:gd name="connsiteX2" fmla="*/ 964600 w 964600"/>
                    <a:gd name="connsiteY2" fmla="*/ 93000 h 104986"/>
                    <a:gd name="connsiteX3" fmla="*/ 792483 w 964600"/>
                    <a:gd name="connsiteY3" fmla="*/ 25400 h 104986"/>
                    <a:gd name="connsiteX4" fmla="*/ 112167 w 964600"/>
                    <a:gd name="connsiteY4" fmla="*/ 29714 h 104986"/>
                    <a:gd name="connsiteX5" fmla="*/ 7170 w 964600"/>
                    <a:gd name="connsiteY5" fmla="*/ 104986 h 104986"/>
                    <a:gd name="connsiteX6" fmla="*/ 117920 w 964600"/>
                    <a:gd name="connsiteY6" fmla="*/ 39303 h 10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64600" h="104986">
                      <a:moveTo>
                        <a:pt x="117920" y="39303"/>
                      </a:moveTo>
                      <a:cubicBezTo>
                        <a:pt x="289077" y="1428"/>
                        <a:pt x="593518" y="-969"/>
                        <a:pt x="798236" y="34988"/>
                      </a:cubicBezTo>
                      <a:cubicBezTo>
                        <a:pt x="889808" y="50810"/>
                        <a:pt x="945423" y="71426"/>
                        <a:pt x="964600" y="93000"/>
                      </a:cubicBezTo>
                      <a:cubicBezTo>
                        <a:pt x="955970" y="68069"/>
                        <a:pt x="897958" y="43618"/>
                        <a:pt x="792483" y="25400"/>
                      </a:cubicBezTo>
                      <a:cubicBezTo>
                        <a:pt x="587765" y="-10078"/>
                        <a:pt x="283324" y="-8161"/>
                        <a:pt x="112167" y="29714"/>
                      </a:cubicBezTo>
                      <a:cubicBezTo>
                        <a:pt x="17718" y="50810"/>
                        <a:pt x="-16322" y="78617"/>
                        <a:pt x="7170" y="104986"/>
                      </a:cubicBezTo>
                      <a:cubicBezTo>
                        <a:pt x="-1459" y="81493"/>
                        <a:pt x="34977" y="58001"/>
                        <a:pt x="117920" y="39303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29" name="Freeform: Shape 428">
                  <a:extLst>
                    <a:ext uri="{FF2B5EF4-FFF2-40B4-BE49-F238E27FC236}">
                      <a16:creationId xmlns:a16="http://schemas.microsoft.com/office/drawing/2014/main" id="{C6BB6E41-FB8C-4CA6-9D0C-C73A7B847596}"/>
                    </a:ext>
                  </a:extLst>
                </p:cNvPr>
                <p:cNvSpPr/>
                <p:nvPr/>
              </p:nvSpPr>
              <p:spPr>
                <a:xfrm>
                  <a:off x="13441404" y="12000116"/>
                  <a:ext cx="603126" cy="94543"/>
                </a:xfrm>
                <a:custGeom>
                  <a:avLst/>
                  <a:gdLst>
                    <a:gd name="connsiteX0" fmla="*/ 310193 w 603126"/>
                    <a:gd name="connsiteY0" fmla="*/ 4124 h 94543"/>
                    <a:gd name="connsiteX1" fmla="*/ 515391 w 603126"/>
                    <a:gd name="connsiteY1" fmla="*/ 17070 h 94543"/>
                    <a:gd name="connsiteX2" fmla="*/ 578196 w 603126"/>
                    <a:gd name="connsiteY2" fmla="*/ 9878 h 94543"/>
                    <a:gd name="connsiteX3" fmla="*/ 603127 w 603126"/>
                    <a:gd name="connsiteY3" fmla="*/ 18507 h 94543"/>
                    <a:gd name="connsiteX4" fmla="*/ 540322 w 603126"/>
                    <a:gd name="connsiteY4" fmla="*/ 25699 h 94543"/>
                    <a:gd name="connsiteX5" fmla="*/ 585868 w 603126"/>
                    <a:gd name="connsiteY5" fmla="*/ 47753 h 94543"/>
                    <a:gd name="connsiteX6" fmla="*/ 479434 w 603126"/>
                    <a:gd name="connsiteY6" fmla="*/ 58780 h 94543"/>
                    <a:gd name="connsiteX7" fmla="*/ 451146 w 603126"/>
                    <a:gd name="connsiteY7" fmla="*/ 48712 h 94543"/>
                    <a:gd name="connsiteX8" fmla="*/ 487104 w 603126"/>
                    <a:gd name="connsiteY8" fmla="*/ 44397 h 94543"/>
                    <a:gd name="connsiteX9" fmla="*/ 493337 w 603126"/>
                    <a:gd name="connsiteY9" fmla="*/ 43439 h 94543"/>
                    <a:gd name="connsiteX10" fmla="*/ 472721 w 603126"/>
                    <a:gd name="connsiteY10" fmla="*/ 29535 h 94543"/>
                    <a:gd name="connsiteX11" fmla="*/ 389779 w 603126"/>
                    <a:gd name="connsiteY11" fmla="*/ 23782 h 94543"/>
                    <a:gd name="connsiteX12" fmla="*/ 296769 w 603126"/>
                    <a:gd name="connsiteY12" fmla="*/ 89944 h 94543"/>
                    <a:gd name="connsiteX13" fmla="*/ 78627 w 603126"/>
                    <a:gd name="connsiteY13" fmla="*/ 78916 h 94543"/>
                    <a:gd name="connsiteX14" fmla="*/ 25409 w 603126"/>
                    <a:gd name="connsiteY14" fmla="*/ 85149 h 94543"/>
                    <a:gd name="connsiteX15" fmla="*/ 0 w 603126"/>
                    <a:gd name="connsiteY15" fmla="*/ 76519 h 94543"/>
                    <a:gd name="connsiteX16" fmla="*/ 51778 w 603126"/>
                    <a:gd name="connsiteY16" fmla="*/ 70766 h 94543"/>
                    <a:gd name="connsiteX17" fmla="*/ 5273 w 603126"/>
                    <a:gd name="connsiteY17" fmla="*/ 42959 h 94543"/>
                    <a:gd name="connsiteX18" fmla="*/ 116501 w 603126"/>
                    <a:gd name="connsiteY18" fmla="*/ 31932 h 94543"/>
                    <a:gd name="connsiteX19" fmla="*/ 143350 w 603126"/>
                    <a:gd name="connsiteY19" fmla="*/ 41520 h 94543"/>
                    <a:gd name="connsiteX20" fmla="*/ 114584 w 603126"/>
                    <a:gd name="connsiteY20" fmla="*/ 45356 h 94543"/>
                    <a:gd name="connsiteX21" fmla="*/ 91092 w 603126"/>
                    <a:gd name="connsiteY21" fmla="*/ 49192 h 94543"/>
                    <a:gd name="connsiteX22" fmla="*/ 122256 w 603126"/>
                    <a:gd name="connsiteY22" fmla="*/ 66451 h 94543"/>
                    <a:gd name="connsiteX23" fmla="*/ 206635 w 603126"/>
                    <a:gd name="connsiteY23" fmla="*/ 72205 h 94543"/>
                    <a:gd name="connsiteX24" fmla="*/ 310193 w 603126"/>
                    <a:gd name="connsiteY24" fmla="*/ 4124 h 94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6" h="94543">
                      <a:moveTo>
                        <a:pt x="310193" y="4124"/>
                      </a:moveTo>
                      <a:cubicBezTo>
                        <a:pt x="384506" y="-4984"/>
                        <a:pt x="462654" y="1727"/>
                        <a:pt x="515391" y="17070"/>
                      </a:cubicBezTo>
                      <a:lnTo>
                        <a:pt x="578196" y="9878"/>
                      </a:lnTo>
                      <a:lnTo>
                        <a:pt x="603127" y="18507"/>
                      </a:lnTo>
                      <a:lnTo>
                        <a:pt x="540322" y="25699"/>
                      </a:lnTo>
                      <a:cubicBezTo>
                        <a:pt x="558540" y="32890"/>
                        <a:pt x="573402" y="40562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6" y="48712"/>
                      </a:lnTo>
                      <a:lnTo>
                        <a:pt x="487104" y="44397"/>
                      </a:lnTo>
                      <a:cubicBezTo>
                        <a:pt x="488543" y="44397"/>
                        <a:pt x="490460" y="43918"/>
                        <a:pt x="493337" y="43439"/>
                      </a:cubicBezTo>
                      <a:cubicBezTo>
                        <a:pt x="496693" y="39123"/>
                        <a:pt x="491898" y="35288"/>
                        <a:pt x="472721" y="29535"/>
                      </a:cubicBezTo>
                      <a:cubicBezTo>
                        <a:pt x="451146" y="22823"/>
                        <a:pt x="418066" y="20426"/>
                        <a:pt x="389779" y="23782"/>
                      </a:cubicBezTo>
                      <a:cubicBezTo>
                        <a:pt x="310672" y="33850"/>
                        <a:pt x="444914" y="71725"/>
                        <a:pt x="296769" y="89944"/>
                      </a:cubicBezTo>
                      <a:cubicBezTo>
                        <a:pt x="218621" y="99532"/>
                        <a:pt x="135200" y="93299"/>
                        <a:pt x="78627" y="78916"/>
                      </a:cubicBezTo>
                      <a:lnTo>
                        <a:pt x="25409" y="85149"/>
                      </a:lnTo>
                      <a:lnTo>
                        <a:pt x="0" y="76519"/>
                      </a:lnTo>
                      <a:lnTo>
                        <a:pt x="51778" y="70766"/>
                      </a:lnTo>
                      <a:cubicBezTo>
                        <a:pt x="8629" y="55425"/>
                        <a:pt x="5273" y="42959"/>
                        <a:pt x="5273" y="42959"/>
                      </a:cubicBezTo>
                      <a:lnTo>
                        <a:pt x="116501" y="31932"/>
                      </a:lnTo>
                      <a:lnTo>
                        <a:pt x="143350" y="41520"/>
                      </a:lnTo>
                      <a:cubicBezTo>
                        <a:pt x="143350" y="41520"/>
                        <a:pt x="120817" y="44397"/>
                        <a:pt x="114584" y="45356"/>
                      </a:cubicBezTo>
                      <a:cubicBezTo>
                        <a:pt x="111707" y="45356"/>
                        <a:pt x="100681" y="47273"/>
                        <a:pt x="91092" y="49192"/>
                      </a:cubicBezTo>
                      <a:cubicBezTo>
                        <a:pt x="90613" y="50150"/>
                        <a:pt x="91092" y="56862"/>
                        <a:pt x="122256" y="66451"/>
                      </a:cubicBezTo>
                      <a:cubicBezTo>
                        <a:pt x="141912" y="72684"/>
                        <a:pt x="174034" y="76519"/>
                        <a:pt x="206635" y="72205"/>
                      </a:cubicBezTo>
                      <a:cubicBezTo>
                        <a:pt x="295330" y="60698"/>
                        <a:pt x="155816" y="23302"/>
                        <a:pt x="310193" y="4124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ACFB14B9-8D9E-401B-99F3-F63C0AF67C09}"/>
                    </a:ext>
                  </a:extLst>
                </p:cNvPr>
                <p:cNvSpPr/>
                <p:nvPr/>
              </p:nvSpPr>
              <p:spPr>
                <a:xfrm>
                  <a:off x="13441404" y="11990048"/>
                  <a:ext cx="603126" cy="94542"/>
                </a:xfrm>
                <a:custGeom>
                  <a:avLst/>
                  <a:gdLst>
                    <a:gd name="connsiteX0" fmla="*/ 310193 w 603126"/>
                    <a:gd name="connsiteY0" fmla="*/ 4125 h 94542"/>
                    <a:gd name="connsiteX1" fmla="*/ 515391 w 603126"/>
                    <a:gd name="connsiteY1" fmla="*/ 17069 h 94542"/>
                    <a:gd name="connsiteX2" fmla="*/ 578196 w 603126"/>
                    <a:gd name="connsiteY2" fmla="*/ 9878 h 94542"/>
                    <a:gd name="connsiteX3" fmla="*/ 603127 w 603126"/>
                    <a:gd name="connsiteY3" fmla="*/ 18508 h 94542"/>
                    <a:gd name="connsiteX4" fmla="*/ 540322 w 603126"/>
                    <a:gd name="connsiteY4" fmla="*/ 25699 h 94542"/>
                    <a:gd name="connsiteX5" fmla="*/ 585868 w 603126"/>
                    <a:gd name="connsiteY5" fmla="*/ 47753 h 94542"/>
                    <a:gd name="connsiteX6" fmla="*/ 479434 w 603126"/>
                    <a:gd name="connsiteY6" fmla="*/ 58780 h 94542"/>
                    <a:gd name="connsiteX7" fmla="*/ 451146 w 603126"/>
                    <a:gd name="connsiteY7" fmla="*/ 48712 h 94542"/>
                    <a:gd name="connsiteX8" fmla="*/ 487104 w 603126"/>
                    <a:gd name="connsiteY8" fmla="*/ 44397 h 94542"/>
                    <a:gd name="connsiteX9" fmla="*/ 493337 w 603126"/>
                    <a:gd name="connsiteY9" fmla="*/ 43438 h 94542"/>
                    <a:gd name="connsiteX10" fmla="*/ 472721 w 603126"/>
                    <a:gd name="connsiteY10" fmla="*/ 29535 h 94542"/>
                    <a:gd name="connsiteX11" fmla="*/ 389779 w 603126"/>
                    <a:gd name="connsiteY11" fmla="*/ 23781 h 94542"/>
                    <a:gd name="connsiteX12" fmla="*/ 296769 w 603126"/>
                    <a:gd name="connsiteY12" fmla="*/ 89943 h 94542"/>
                    <a:gd name="connsiteX13" fmla="*/ 78627 w 603126"/>
                    <a:gd name="connsiteY13" fmla="*/ 78916 h 94542"/>
                    <a:gd name="connsiteX14" fmla="*/ 25409 w 603126"/>
                    <a:gd name="connsiteY14" fmla="*/ 85149 h 94542"/>
                    <a:gd name="connsiteX15" fmla="*/ 0 w 603126"/>
                    <a:gd name="connsiteY15" fmla="*/ 76519 h 94542"/>
                    <a:gd name="connsiteX16" fmla="*/ 51778 w 603126"/>
                    <a:gd name="connsiteY16" fmla="*/ 70766 h 94542"/>
                    <a:gd name="connsiteX17" fmla="*/ 5273 w 603126"/>
                    <a:gd name="connsiteY17" fmla="*/ 42958 h 94542"/>
                    <a:gd name="connsiteX18" fmla="*/ 116501 w 603126"/>
                    <a:gd name="connsiteY18" fmla="*/ 31932 h 94542"/>
                    <a:gd name="connsiteX19" fmla="*/ 143350 w 603126"/>
                    <a:gd name="connsiteY19" fmla="*/ 41521 h 94542"/>
                    <a:gd name="connsiteX20" fmla="*/ 114584 w 603126"/>
                    <a:gd name="connsiteY20" fmla="*/ 45355 h 94542"/>
                    <a:gd name="connsiteX21" fmla="*/ 91092 w 603126"/>
                    <a:gd name="connsiteY21" fmla="*/ 49191 h 94542"/>
                    <a:gd name="connsiteX22" fmla="*/ 122256 w 603126"/>
                    <a:gd name="connsiteY22" fmla="*/ 66451 h 94542"/>
                    <a:gd name="connsiteX23" fmla="*/ 206635 w 603126"/>
                    <a:gd name="connsiteY23" fmla="*/ 72204 h 94542"/>
                    <a:gd name="connsiteX24" fmla="*/ 310193 w 603126"/>
                    <a:gd name="connsiteY24" fmla="*/ 4125 h 94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03126" h="94542">
                      <a:moveTo>
                        <a:pt x="310193" y="4125"/>
                      </a:moveTo>
                      <a:cubicBezTo>
                        <a:pt x="384506" y="-4985"/>
                        <a:pt x="462654" y="1728"/>
                        <a:pt x="515391" y="17069"/>
                      </a:cubicBezTo>
                      <a:lnTo>
                        <a:pt x="578196" y="9878"/>
                      </a:lnTo>
                      <a:lnTo>
                        <a:pt x="603127" y="18508"/>
                      </a:lnTo>
                      <a:lnTo>
                        <a:pt x="540322" y="25699"/>
                      </a:lnTo>
                      <a:cubicBezTo>
                        <a:pt x="558540" y="32891"/>
                        <a:pt x="573402" y="40561"/>
                        <a:pt x="585868" y="47753"/>
                      </a:cubicBezTo>
                      <a:lnTo>
                        <a:pt x="479434" y="58780"/>
                      </a:lnTo>
                      <a:lnTo>
                        <a:pt x="451146" y="48712"/>
                      </a:lnTo>
                      <a:lnTo>
                        <a:pt x="487104" y="44397"/>
                      </a:lnTo>
                      <a:cubicBezTo>
                        <a:pt x="488543" y="44397"/>
                        <a:pt x="490460" y="43918"/>
                        <a:pt x="493337" y="43438"/>
                      </a:cubicBezTo>
                      <a:cubicBezTo>
                        <a:pt x="496693" y="39124"/>
                        <a:pt x="491898" y="35288"/>
                        <a:pt x="472721" y="29535"/>
                      </a:cubicBezTo>
                      <a:cubicBezTo>
                        <a:pt x="451146" y="22822"/>
                        <a:pt x="418066" y="20425"/>
                        <a:pt x="389779" y="23781"/>
                      </a:cubicBezTo>
                      <a:cubicBezTo>
                        <a:pt x="310672" y="33850"/>
                        <a:pt x="444914" y="71724"/>
                        <a:pt x="296769" y="89943"/>
                      </a:cubicBezTo>
                      <a:cubicBezTo>
                        <a:pt x="218621" y="99532"/>
                        <a:pt x="135200" y="93299"/>
                        <a:pt x="78627" y="78916"/>
                      </a:cubicBezTo>
                      <a:lnTo>
                        <a:pt x="25409" y="85149"/>
                      </a:lnTo>
                      <a:lnTo>
                        <a:pt x="0" y="76519"/>
                      </a:lnTo>
                      <a:lnTo>
                        <a:pt x="51778" y="70766"/>
                      </a:lnTo>
                      <a:cubicBezTo>
                        <a:pt x="8629" y="55424"/>
                        <a:pt x="5273" y="42958"/>
                        <a:pt x="5273" y="42958"/>
                      </a:cubicBezTo>
                      <a:lnTo>
                        <a:pt x="116501" y="31932"/>
                      </a:lnTo>
                      <a:lnTo>
                        <a:pt x="143350" y="41521"/>
                      </a:lnTo>
                      <a:cubicBezTo>
                        <a:pt x="143350" y="41521"/>
                        <a:pt x="120817" y="44397"/>
                        <a:pt x="114584" y="45355"/>
                      </a:cubicBezTo>
                      <a:cubicBezTo>
                        <a:pt x="111707" y="45355"/>
                        <a:pt x="100681" y="47274"/>
                        <a:pt x="91092" y="49191"/>
                      </a:cubicBezTo>
                      <a:cubicBezTo>
                        <a:pt x="90613" y="50150"/>
                        <a:pt x="91092" y="56863"/>
                        <a:pt x="122256" y="66451"/>
                      </a:cubicBezTo>
                      <a:cubicBezTo>
                        <a:pt x="141912" y="72684"/>
                        <a:pt x="174034" y="76519"/>
                        <a:pt x="206635" y="72204"/>
                      </a:cubicBezTo>
                      <a:cubicBezTo>
                        <a:pt x="295330" y="60698"/>
                        <a:pt x="155816" y="23781"/>
                        <a:pt x="310193" y="4125"/>
                      </a:cubicBez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2" name="Graphic 6">
                <a:extLst>
                  <a:ext uri="{FF2B5EF4-FFF2-40B4-BE49-F238E27FC236}">
                    <a16:creationId xmlns:a16="http://schemas.microsoft.com/office/drawing/2014/main" id="{5278B0AD-D24F-41B5-A324-6634518DF027}"/>
                  </a:ext>
                </a:extLst>
              </p:cNvPr>
              <p:cNvGrpSpPr/>
              <p:nvPr/>
            </p:nvGrpSpPr>
            <p:grpSpPr>
              <a:xfrm>
                <a:off x="11835780" y="12383168"/>
                <a:ext cx="1110377" cy="315292"/>
                <a:chOff x="11835780" y="12383168"/>
                <a:chExt cx="1110377" cy="315292"/>
              </a:xfrm>
              <a:solidFill>
                <a:srgbClr val="000000"/>
              </a:solidFill>
            </p:grpSpPr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EE0D7115-7FE9-419B-A9E3-30885C1EB9C8}"/>
                    </a:ext>
                  </a:extLst>
                </p:cNvPr>
                <p:cNvSpPr/>
                <p:nvPr/>
              </p:nvSpPr>
              <p:spPr>
                <a:xfrm>
                  <a:off x="11835780" y="12397376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4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8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5 h 301084"/>
                    <a:gd name="connsiteX10" fmla="*/ 1110369 w 1110369"/>
                    <a:gd name="connsiteY10" fmla="*/ 101641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4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80 h 301084"/>
                    <a:gd name="connsiteX19" fmla="*/ 1098862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10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60 h 301084"/>
                    <a:gd name="connsiteX26" fmla="*/ 1076809 w 1110369"/>
                    <a:gd name="connsiteY26" fmla="*/ 137598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90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40 h 301084"/>
                    <a:gd name="connsiteX35" fmla="*/ 1040371 w 1110369"/>
                    <a:gd name="connsiteY35" fmla="*/ 100202 h 301084"/>
                    <a:gd name="connsiteX36" fmla="*/ 1040371 w 1110369"/>
                    <a:gd name="connsiteY36" fmla="*/ 100202 h 301084"/>
                    <a:gd name="connsiteX37" fmla="*/ 1040371 w 1110369"/>
                    <a:gd name="connsiteY37" fmla="*/ 100202 h 301084"/>
                    <a:gd name="connsiteX38" fmla="*/ 1040371 w 1110369"/>
                    <a:gd name="connsiteY38" fmla="*/ 100202 h 301084"/>
                    <a:gd name="connsiteX39" fmla="*/ 1040371 w 1110369"/>
                    <a:gd name="connsiteY39" fmla="*/ 100202 h 301084"/>
                    <a:gd name="connsiteX40" fmla="*/ 1039893 w 1110369"/>
                    <a:gd name="connsiteY40" fmla="*/ 95408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4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9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6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9 h 301084"/>
                    <a:gd name="connsiteX65" fmla="*/ 945923 w 1110369"/>
                    <a:gd name="connsiteY65" fmla="*/ 41712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2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9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6 h 301084"/>
                    <a:gd name="connsiteX78" fmla="*/ 843325 w 1110369"/>
                    <a:gd name="connsiteY78" fmla="*/ 20137 h 301084"/>
                    <a:gd name="connsiteX79" fmla="*/ 832776 w 1110369"/>
                    <a:gd name="connsiteY79" fmla="*/ 18699 h 301084"/>
                    <a:gd name="connsiteX80" fmla="*/ 831339 w 1110369"/>
                    <a:gd name="connsiteY80" fmla="*/ 18699 h 301084"/>
                    <a:gd name="connsiteX81" fmla="*/ 813599 w 1110369"/>
                    <a:gd name="connsiteY81" fmla="*/ 16301 h 301084"/>
                    <a:gd name="connsiteX82" fmla="*/ 811202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3 w 1110369"/>
                    <a:gd name="connsiteY85" fmla="*/ 12946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1 h 301084"/>
                    <a:gd name="connsiteX90" fmla="*/ 736411 w 1110369"/>
                    <a:gd name="connsiteY90" fmla="*/ 8151 h 301084"/>
                    <a:gd name="connsiteX91" fmla="*/ 706206 w 1110369"/>
                    <a:gd name="connsiteY91" fmla="*/ 5754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7 h 301084"/>
                    <a:gd name="connsiteX94" fmla="*/ 668331 w 1110369"/>
                    <a:gd name="connsiteY94" fmla="*/ 3357 h 301084"/>
                    <a:gd name="connsiteX95" fmla="*/ 665454 w 1110369"/>
                    <a:gd name="connsiteY95" fmla="*/ 3357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8 h 301084"/>
                    <a:gd name="connsiteX98" fmla="*/ 612717 w 1110369"/>
                    <a:gd name="connsiteY98" fmla="*/ 960 h 301084"/>
                    <a:gd name="connsiteX99" fmla="*/ 607922 w 1110369"/>
                    <a:gd name="connsiteY99" fmla="*/ 960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60 h 301084"/>
                    <a:gd name="connsiteX113" fmla="*/ 454983 w 1110369"/>
                    <a:gd name="connsiteY113" fmla="*/ 1439 h 301084"/>
                    <a:gd name="connsiteX114" fmla="*/ 437243 w 1110369"/>
                    <a:gd name="connsiteY114" fmla="*/ 1918 h 301084"/>
                    <a:gd name="connsiteX115" fmla="*/ 432449 w 1110369"/>
                    <a:gd name="connsiteY115" fmla="*/ 1918 h 301084"/>
                    <a:gd name="connsiteX116" fmla="*/ 428135 w 1110369"/>
                    <a:gd name="connsiteY116" fmla="*/ 1918 h 301084"/>
                    <a:gd name="connsiteX117" fmla="*/ 398889 w 1110369"/>
                    <a:gd name="connsiteY117" fmla="*/ 3357 h 301084"/>
                    <a:gd name="connsiteX118" fmla="*/ 396013 w 1110369"/>
                    <a:gd name="connsiteY118" fmla="*/ 3357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4 h 301084"/>
                    <a:gd name="connsiteX122" fmla="*/ 341837 w 1110369"/>
                    <a:gd name="connsiteY122" fmla="*/ 6713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10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4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3 h 301084"/>
                    <a:gd name="connsiteX132" fmla="*/ 257456 w 1110369"/>
                    <a:gd name="connsiteY132" fmla="*/ 16301 h 301084"/>
                    <a:gd name="connsiteX133" fmla="*/ 245950 w 1110369"/>
                    <a:gd name="connsiteY133" fmla="*/ 17740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90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3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9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3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3 w 1110369"/>
                    <a:gd name="connsiteY155" fmla="*/ 49862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8 h 301084"/>
                    <a:gd name="connsiteX158" fmla="*/ 103558 w 1110369"/>
                    <a:gd name="connsiteY158" fmla="*/ 56095 h 301084"/>
                    <a:gd name="connsiteX159" fmla="*/ 101640 w 1110369"/>
                    <a:gd name="connsiteY159" fmla="*/ 57053 h 301084"/>
                    <a:gd name="connsiteX160" fmla="*/ 96845 w 1110369"/>
                    <a:gd name="connsiteY160" fmla="*/ 59929 h 301084"/>
                    <a:gd name="connsiteX161" fmla="*/ 95408 w 1110369"/>
                    <a:gd name="connsiteY161" fmla="*/ 60889 h 301084"/>
                    <a:gd name="connsiteX162" fmla="*/ 94928 w 1110369"/>
                    <a:gd name="connsiteY162" fmla="*/ 60889 h 301084"/>
                    <a:gd name="connsiteX163" fmla="*/ 90134 w 1110369"/>
                    <a:gd name="connsiteY163" fmla="*/ 64245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81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5 h 301084"/>
                    <a:gd name="connsiteX173" fmla="*/ 74312 w 1110369"/>
                    <a:gd name="connsiteY173" fmla="*/ 83422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7 h 301084"/>
                    <a:gd name="connsiteX176" fmla="*/ 73354 w 1110369"/>
                    <a:gd name="connsiteY176" fmla="*/ 88217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4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8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4 h 301084"/>
                    <a:gd name="connsiteX183" fmla="*/ 41711 w 1110369"/>
                    <a:gd name="connsiteY183" fmla="*/ 128010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8 h 301084"/>
                    <a:gd name="connsiteX187" fmla="*/ 23493 w 1110369"/>
                    <a:gd name="connsiteY187" fmla="*/ 116983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30 h 301084"/>
                    <a:gd name="connsiteX190" fmla="*/ 14863 w 1110369"/>
                    <a:gd name="connsiteY190" fmla="*/ 109791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4 h 301084"/>
                    <a:gd name="connsiteX194" fmla="*/ 5753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2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6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8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5 h 301084"/>
                    <a:gd name="connsiteX206" fmla="*/ 12944 w 1110369"/>
                    <a:gd name="connsiteY206" fmla="*/ 209513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6 h 301084"/>
                    <a:gd name="connsiteX209" fmla="*/ 25890 w 1110369"/>
                    <a:gd name="connsiteY209" fmla="*/ 219102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4 h 301084"/>
                    <a:gd name="connsiteX214" fmla="*/ 48902 w 1110369"/>
                    <a:gd name="connsiteY214" fmla="*/ 231088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2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5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30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10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4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4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4 h 301084"/>
                    <a:gd name="connsiteX245" fmla="*/ 312112 w 1110369"/>
                    <a:gd name="connsiteY245" fmla="*/ 287182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7 h 301084"/>
                    <a:gd name="connsiteX250" fmla="*/ 379711 w 1110369"/>
                    <a:gd name="connsiteY250" fmla="*/ 293414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70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9 h 301084"/>
                    <a:gd name="connsiteX257" fmla="*/ 486625 w 1110369"/>
                    <a:gd name="connsiteY257" fmla="*/ 299167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6 h 301084"/>
                    <a:gd name="connsiteX260" fmla="*/ 531693 w 1110369"/>
                    <a:gd name="connsiteY260" fmla="*/ 300606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6 h 301084"/>
                    <a:gd name="connsiteX266" fmla="*/ 628058 w 1110369"/>
                    <a:gd name="connsiteY266" fmla="*/ 300606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70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3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6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6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4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3 h 301084"/>
                    <a:gd name="connsiteX295" fmla="*/ 960306 w 1110369"/>
                    <a:gd name="connsiteY295" fmla="*/ 269443 h 301084"/>
                    <a:gd name="connsiteX296" fmla="*/ 977566 w 1110369"/>
                    <a:gd name="connsiteY296" fmla="*/ 265607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1 w 1110369"/>
                    <a:gd name="connsiteY299" fmla="*/ 260813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1 h 301084"/>
                    <a:gd name="connsiteX304" fmla="*/ 1028865 w 1110369"/>
                    <a:gd name="connsiteY304" fmla="*/ 252663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8 h 301084"/>
                    <a:gd name="connsiteX307" fmla="*/ 1053796 w 1110369"/>
                    <a:gd name="connsiteY307" fmla="*/ 244032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4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2 h 301084"/>
                    <a:gd name="connsiteX314" fmla="*/ 1074890 w 1110369"/>
                    <a:gd name="connsiteY314" fmla="*/ 234444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8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5" y="218622"/>
                        <a:pt x="1098383" y="217664"/>
                      </a:cubicBezTo>
                      <a:cubicBezTo>
                        <a:pt x="1098862" y="217184"/>
                        <a:pt x="1099342" y="216705"/>
                        <a:pt x="1099822" y="216225"/>
                      </a:cubicBezTo>
                      <a:cubicBezTo>
                        <a:pt x="1100780" y="215266"/>
                        <a:pt x="1101259" y="214308"/>
                        <a:pt x="1101739" y="213828"/>
                      </a:cubicBezTo>
                      <a:cubicBezTo>
                        <a:pt x="1102219" y="213348"/>
                        <a:pt x="1102698" y="212869"/>
                        <a:pt x="1102698" y="212389"/>
                      </a:cubicBezTo>
                      <a:cubicBezTo>
                        <a:pt x="1103178" y="211431"/>
                        <a:pt x="1103656" y="210472"/>
                        <a:pt x="1104136" y="209992"/>
                      </a:cubicBezTo>
                      <a:cubicBezTo>
                        <a:pt x="1104616" y="209513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8"/>
                      </a:cubicBezTo>
                      <a:cubicBezTo>
                        <a:pt x="1106053" y="205198"/>
                        <a:pt x="1106533" y="204719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5"/>
                      </a:cubicBezTo>
                      <a:lnTo>
                        <a:pt x="1110369" y="101641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5"/>
                        <a:pt x="1109410" y="106914"/>
                        <a:pt x="1109410" y="107394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30"/>
                        <a:pt x="1107492" y="111708"/>
                      </a:cubicBezTo>
                      <a:cubicBezTo>
                        <a:pt x="1107013" y="112667"/>
                        <a:pt x="1106533" y="113627"/>
                        <a:pt x="1106053" y="114105"/>
                      </a:cubicBezTo>
                      <a:cubicBezTo>
                        <a:pt x="1105575" y="114585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6" y="117461"/>
                        <a:pt x="1103178" y="117941"/>
                      </a:cubicBezTo>
                      <a:cubicBezTo>
                        <a:pt x="1102698" y="118421"/>
                        <a:pt x="1102219" y="118900"/>
                        <a:pt x="1101739" y="119380"/>
                      </a:cubicBezTo>
                      <a:cubicBezTo>
                        <a:pt x="1100780" y="120338"/>
                        <a:pt x="1099822" y="121297"/>
                        <a:pt x="1098862" y="122256"/>
                      </a:cubicBezTo>
                      <a:cubicBezTo>
                        <a:pt x="1098383" y="122736"/>
                        <a:pt x="1097903" y="123215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10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4"/>
                        <a:pt x="1084959" y="132804"/>
                        <a:pt x="1084479" y="133283"/>
                      </a:cubicBezTo>
                      <a:cubicBezTo>
                        <a:pt x="1082562" y="134241"/>
                        <a:pt x="1081123" y="135201"/>
                        <a:pt x="1079206" y="136160"/>
                      </a:cubicBezTo>
                      <a:cubicBezTo>
                        <a:pt x="1078247" y="136639"/>
                        <a:pt x="1077767" y="137119"/>
                        <a:pt x="1076809" y="137598"/>
                      </a:cubicBezTo>
                      <a:cubicBezTo>
                        <a:pt x="1074890" y="138557"/>
                        <a:pt x="1073453" y="139516"/>
                        <a:pt x="1071534" y="140474"/>
                      </a:cubicBezTo>
                      <a:cubicBezTo>
                        <a:pt x="1070576" y="140954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90"/>
                      </a:cubicBezTo>
                      <a:cubicBezTo>
                        <a:pt x="1060987" y="144790"/>
                        <a:pt x="1060507" y="145269"/>
                        <a:pt x="1060029" y="145269"/>
                      </a:cubicBezTo>
                      <a:cubicBezTo>
                        <a:pt x="1059549" y="145749"/>
                        <a:pt x="1058590" y="145749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3"/>
                        <a:pt x="1044687" y="151022"/>
                        <a:pt x="1043248" y="151502"/>
                      </a:cubicBezTo>
                      <a:cubicBezTo>
                        <a:pt x="1041810" y="151981"/>
                        <a:pt x="1040371" y="152460"/>
                        <a:pt x="1038933" y="152940"/>
                      </a:cubicBez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lnTo>
                        <a:pt x="1040371" y="100202"/>
                      </a:lnTo>
                      <a:cubicBezTo>
                        <a:pt x="1040371" y="98764"/>
                        <a:pt x="1040371" y="97325"/>
                        <a:pt x="1039893" y="95408"/>
                      </a:cubicBezTo>
                      <a:cubicBezTo>
                        <a:pt x="1039893" y="94928"/>
                        <a:pt x="1039413" y="94449"/>
                        <a:pt x="1039413" y="93969"/>
                      </a:cubicBezTo>
                      <a:cubicBezTo>
                        <a:pt x="1038933" y="93011"/>
                        <a:pt x="1038454" y="91572"/>
                        <a:pt x="1037974" y="90614"/>
                      </a:cubicBezTo>
                      <a:cubicBezTo>
                        <a:pt x="1037974" y="90134"/>
                        <a:pt x="1037495" y="89655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1"/>
                        <a:pt x="1034138" y="84861"/>
                        <a:pt x="1034138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8"/>
                        <a:pt x="1028385" y="78148"/>
                      </a:cubicBezTo>
                      <a:cubicBezTo>
                        <a:pt x="1026947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4"/>
                        <a:pt x="1022153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9"/>
                        <a:pt x="1014961" y="69039"/>
                      </a:cubicBezTo>
                      <a:cubicBezTo>
                        <a:pt x="1014482" y="69039"/>
                        <a:pt x="1014482" y="68559"/>
                        <a:pt x="1014482" y="68559"/>
                      </a:cubicBezTo>
                      <a:cubicBezTo>
                        <a:pt x="1014002" y="68081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6"/>
                      </a:cubicBezTo>
                      <a:cubicBezTo>
                        <a:pt x="1003455" y="62806"/>
                        <a:pt x="1002017" y="61848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3"/>
                        <a:pt x="990511" y="56573"/>
                        <a:pt x="989552" y="56573"/>
                      </a:cubicBezTo>
                      <a:cubicBezTo>
                        <a:pt x="989072" y="56095"/>
                        <a:pt x="988113" y="56095"/>
                        <a:pt x="987634" y="55615"/>
                      </a:cubicBezTo>
                      <a:cubicBezTo>
                        <a:pt x="985716" y="54656"/>
                        <a:pt x="983319" y="54176"/>
                        <a:pt x="981401" y="53218"/>
                      </a:cubicBezTo>
                      <a:cubicBezTo>
                        <a:pt x="979483" y="52259"/>
                        <a:pt x="977086" y="51779"/>
                        <a:pt x="975169" y="50820"/>
                      </a:cubicBezTo>
                      <a:cubicBezTo>
                        <a:pt x="972772" y="49862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5"/>
                        <a:pt x="963183" y="46985"/>
                      </a:cubicBezTo>
                      <a:cubicBezTo>
                        <a:pt x="962223" y="46506"/>
                        <a:pt x="961265" y="46506"/>
                        <a:pt x="960306" y="46026"/>
                      </a:cubicBezTo>
                      <a:cubicBezTo>
                        <a:pt x="958389" y="45546"/>
                        <a:pt x="956470" y="45067"/>
                        <a:pt x="954553" y="44109"/>
                      </a:cubicBezTo>
                      <a:cubicBezTo>
                        <a:pt x="951676" y="43149"/>
                        <a:pt x="948800" y="42670"/>
                        <a:pt x="945923" y="41712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5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6"/>
                        <a:pt x="929143" y="37396"/>
                      </a:cubicBezTo>
                      <a:cubicBezTo>
                        <a:pt x="927226" y="36917"/>
                        <a:pt x="925307" y="36437"/>
                        <a:pt x="922910" y="35958"/>
                      </a:cubicBezTo>
                      <a:cubicBezTo>
                        <a:pt x="919074" y="34999"/>
                        <a:pt x="915240" y="34040"/>
                        <a:pt x="911404" y="33082"/>
                      </a:cubicBezTo>
                      <a:cubicBezTo>
                        <a:pt x="909486" y="32602"/>
                        <a:pt x="907568" y="32123"/>
                        <a:pt x="905651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9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6"/>
                      </a:cubicBezTo>
                      <a:cubicBezTo>
                        <a:pt x="847159" y="20616"/>
                        <a:pt x="845242" y="20616"/>
                        <a:pt x="843325" y="20137"/>
                      </a:cubicBezTo>
                      <a:cubicBezTo>
                        <a:pt x="839968" y="19657"/>
                        <a:pt x="836612" y="19177"/>
                        <a:pt x="832776" y="18699"/>
                      </a:cubicBezTo>
                      <a:cubicBezTo>
                        <a:pt x="832297" y="18699"/>
                        <a:pt x="831818" y="18699"/>
                        <a:pt x="831339" y="18699"/>
                      </a:cubicBezTo>
                      <a:cubicBezTo>
                        <a:pt x="825585" y="17740"/>
                        <a:pt x="819353" y="16780"/>
                        <a:pt x="813599" y="16301"/>
                      </a:cubicBezTo>
                      <a:cubicBezTo>
                        <a:pt x="812640" y="16301"/>
                        <a:pt x="812161" y="16301"/>
                        <a:pt x="811202" y="15822"/>
                      </a:cubicBezTo>
                      <a:cubicBezTo>
                        <a:pt x="804490" y="14863"/>
                        <a:pt x="797778" y="13904"/>
                        <a:pt x="790587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90" y="13424"/>
                        <a:pt x="787230" y="12946"/>
                        <a:pt x="785793" y="12946"/>
                      </a:cubicBezTo>
                      <a:cubicBezTo>
                        <a:pt x="779560" y="12466"/>
                        <a:pt x="773807" y="11507"/>
                        <a:pt x="767574" y="11027"/>
                      </a:cubicBezTo>
                      <a:cubicBezTo>
                        <a:pt x="765177" y="10548"/>
                        <a:pt x="762300" y="10548"/>
                        <a:pt x="759903" y="10069"/>
                      </a:cubicBezTo>
                      <a:cubicBezTo>
                        <a:pt x="754629" y="9589"/>
                        <a:pt x="748875" y="9110"/>
                        <a:pt x="743602" y="8630"/>
                      </a:cubicBezTo>
                      <a:cubicBezTo>
                        <a:pt x="742164" y="8630"/>
                        <a:pt x="740246" y="8151"/>
                        <a:pt x="738808" y="8151"/>
                      </a:cubicBezTo>
                      <a:cubicBezTo>
                        <a:pt x="737849" y="8151"/>
                        <a:pt x="737369" y="8151"/>
                        <a:pt x="736411" y="8151"/>
                      </a:cubicBezTo>
                      <a:cubicBezTo>
                        <a:pt x="726342" y="7192"/>
                        <a:pt x="716275" y="6233"/>
                        <a:pt x="706206" y="5754"/>
                      </a:cubicBezTo>
                      <a:cubicBezTo>
                        <a:pt x="704289" y="5754"/>
                        <a:pt x="702370" y="5274"/>
                        <a:pt x="700453" y="5274"/>
                      </a:cubicBezTo>
                      <a:cubicBezTo>
                        <a:pt x="689906" y="4316"/>
                        <a:pt x="679357" y="3836"/>
                        <a:pt x="668810" y="3357"/>
                      </a:cubicBezTo>
                      <a:cubicBezTo>
                        <a:pt x="668810" y="3357"/>
                        <a:pt x="668331" y="3357"/>
                        <a:pt x="668331" y="3357"/>
                      </a:cubicBezTo>
                      <a:cubicBezTo>
                        <a:pt x="667372" y="3357"/>
                        <a:pt x="666413" y="3357"/>
                        <a:pt x="665454" y="3357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8"/>
                      </a:cubicBezTo>
                      <a:cubicBezTo>
                        <a:pt x="627579" y="1439"/>
                        <a:pt x="619908" y="1439"/>
                        <a:pt x="612717" y="960"/>
                      </a:cubicBezTo>
                      <a:cubicBezTo>
                        <a:pt x="611278" y="960"/>
                        <a:pt x="609361" y="960"/>
                        <a:pt x="607922" y="960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4" y="960"/>
                        <a:pt x="464572" y="960"/>
                      </a:cubicBezTo>
                      <a:cubicBezTo>
                        <a:pt x="461215" y="960"/>
                        <a:pt x="458339" y="960"/>
                        <a:pt x="454983" y="1439"/>
                      </a:cubicBezTo>
                      <a:cubicBezTo>
                        <a:pt x="449229" y="1439"/>
                        <a:pt x="442997" y="1918"/>
                        <a:pt x="437243" y="1918"/>
                      </a:cubicBezTo>
                      <a:cubicBezTo>
                        <a:pt x="435806" y="1918"/>
                        <a:pt x="433888" y="1918"/>
                        <a:pt x="432449" y="1918"/>
                      </a:cubicBezTo>
                      <a:cubicBezTo>
                        <a:pt x="431012" y="1918"/>
                        <a:pt x="429573" y="1918"/>
                        <a:pt x="428135" y="1918"/>
                      </a:cubicBezTo>
                      <a:cubicBezTo>
                        <a:pt x="418546" y="2397"/>
                        <a:pt x="408477" y="2877"/>
                        <a:pt x="398889" y="3357"/>
                      </a:cubicBezTo>
                      <a:cubicBezTo>
                        <a:pt x="397930" y="3357"/>
                        <a:pt x="396971" y="3357"/>
                        <a:pt x="396013" y="3357"/>
                      </a:cubicBezTo>
                      <a:cubicBezTo>
                        <a:pt x="385465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4"/>
                        <a:pt x="356220" y="5754"/>
                      </a:cubicBezTo>
                      <a:cubicBezTo>
                        <a:pt x="351425" y="6233"/>
                        <a:pt x="346631" y="6713"/>
                        <a:pt x="341837" y="6713"/>
                      </a:cubicBezTo>
                      <a:cubicBezTo>
                        <a:pt x="338481" y="7192"/>
                        <a:pt x="335125" y="7192"/>
                        <a:pt x="331768" y="7671"/>
                      </a:cubicBezTo>
                      <a:cubicBezTo>
                        <a:pt x="326974" y="8151"/>
                        <a:pt x="322179" y="8630"/>
                        <a:pt x="317865" y="9110"/>
                      </a:cubicBezTo>
                      <a:cubicBezTo>
                        <a:pt x="315948" y="9110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8"/>
                        <a:pt x="301085" y="11027"/>
                        <a:pt x="297729" y="11027"/>
                      </a:cubicBezTo>
                      <a:cubicBezTo>
                        <a:pt x="293893" y="11507"/>
                        <a:pt x="290537" y="11986"/>
                        <a:pt x="286702" y="12466"/>
                      </a:cubicBezTo>
                      <a:cubicBezTo>
                        <a:pt x="283346" y="12946"/>
                        <a:pt x="279990" y="13424"/>
                        <a:pt x="276633" y="13904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3"/>
                        <a:pt x="265607" y="15343"/>
                      </a:cubicBezTo>
                      <a:cubicBezTo>
                        <a:pt x="262730" y="15822"/>
                        <a:pt x="260333" y="16301"/>
                        <a:pt x="257456" y="16301"/>
                      </a:cubicBezTo>
                      <a:cubicBezTo>
                        <a:pt x="253621" y="16780"/>
                        <a:pt x="249785" y="17260"/>
                        <a:pt x="245950" y="17740"/>
                      </a:cubicBezTo>
                      <a:cubicBezTo>
                        <a:pt x="243073" y="18219"/>
                        <a:pt x="240676" y="18699"/>
                        <a:pt x="238278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7"/>
                        <a:pt x="229170" y="20616"/>
                        <a:pt x="227252" y="20616"/>
                      </a:cubicBezTo>
                      <a:cubicBezTo>
                        <a:pt x="224855" y="21096"/>
                        <a:pt x="222458" y="21575"/>
                        <a:pt x="220540" y="22054"/>
                      </a:cubicBezTo>
                      <a:cubicBezTo>
                        <a:pt x="216704" y="22534"/>
                        <a:pt x="212869" y="23493"/>
                        <a:pt x="209034" y="24452"/>
                      </a:cubicBezTo>
                      <a:cubicBezTo>
                        <a:pt x="207115" y="24931"/>
                        <a:pt x="205198" y="25410"/>
                        <a:pt x="203281" y="25410"/>
                      </a:cubicBezTo>
                      <a:cubicBezTo>
                        <a:pt x="202801" y="25410"/>
                        <a:pt x="202321" y="25410"/>
                        <a:pt x="201842" y="25890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2"/>
                        <a:pt x="169240" y="33082"/>
                        <a:pt x="168282" y="33560"/>
                      </a:cubicBezTo>
                      <a:cubicBezTo>
                        <a:pt x="164926" y="34520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7"/>
                        <a:pt x="153899" y="37396"/>
                      </a:cubicBezTo>
                      <a:cubicBezTo>
                        <a:pt x="15150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89" y="40273"/>
                        <a:pt x="144310" y="40273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9"/>
                      </a:cubicBezTo>
                      <a:cubicBezTo>
                        <a:pt x="131844" y="44588"/>
                        <a:pt x="130886" y="45067"/>
                        <a:pt x="129447" y="45546"/>
                      </a:cubicBezTo>
                      <a:cubicBezTo>
                        <a:pt x="126091" y="46506"/>
                        <a:pt x="123214" y="47943"/>
                        <a:pt x="120338" y="48903"/>
                      </a:cubicBezTo>
                      <a:cubicBezTo>
                        <a:pt x="119858" y="48903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2"/>
                        <a:pt x="116983" y="49862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8"/>
                        <a:pt x="108352" y="53698"/>
                      </a:cubicBezTo>
                      <a:cubicBezTo>
                        <a:pt x="106914" y="54656"/>
                        <a:pt x="104997" y="55135"/>
                        <a:pt x="103558" y="56095"/>
                      </a:cubicBezTo>
                      <a:cubicBezTo>
                        <a:pt x="102600" y="56573"/>
                        <a:pt x="102120" y="57053"/>
                        <a:pt x="101640" y="57053"/>
                      </a:cubicBezTo>
                      <a:cubicBezTo>
                        <a:pt x="100202" y="58012"/>
                        <a:pt x="98284" y="58971"/>
                        <a:pt x="96845" y="59929"/>
                      </a:cubicBezTo>
                      <a:cubicBezTo>
                        <a:pt x="96367" y="60409"/>
                        <a:pt x="95887" y="60409"/>
                        <a:pt x="95408" y="60889"/>
                      </a:cubicBezTo>
                      <a:cubicBezTo>
                        <a:pt x="95408" y="60889"/>
                        <a:pt x="95408" y="60889"/>
                        <a:pt x="94928" y="60889"/>
                      </a:cubicBezTo>
                      <a:cubicBezTo>
                        <a:pt x="93011" y="61848"/>
                        <a:pt x="91572" y="63286"/>
                        <a:pt x="90134" y="64245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81"/>
                      </a:cubicBezTo>
                      <a:cubicBezTo>
                        <a:pt x="84860" y="68559"/>
                        <a:pt x="84381" y="69039"/>
                        <a:pt x="83901" y="69518"/>
                      </a:cubicBezTo>
                      <a:cubicBezTo>
                        <a:pt x="82942" y="70478"/>
                        <a:pt x="82462" y="70956"/>
                        <a:pt x="81504" y="71915"/>
                      </a:cubicBezTo>
                      <a:cubicBezTo>
                        <a:pt x="81025" y="72395"/>
                        <a:pt x="80545" y="72875"/>
                        <a:pt x="80065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8" y="76231"/>
                        <a:pt x="77668" y="76709"/>
                        <a:pt x="77189" y="77189"/>
                      </a:cubicBezTo>
                      <a:cubicBezTo>
                        <a:pt x="76709" y="78148"/>
                        <a:pt x="76231" y="78628"/>
                        <a:pt x="75751" y="79586"/>
                      </a:cubicBezTo>
                      <a:cubicBezTo>
                        <a:pt x="75271" y="80066"/>
                        <a:pt x="75271" y="80545"/>
                        <a:pt x="75271" y="81025"/>
                      </a:cubicBezTo>
                      <a:cubicBezTo>
                        <a:pt x="74792" y="81984"/>
                        <a:pt x="74792" y="82464"/>
                        <a:pt x="74312" y="83422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9"/>
                        <a:pt x="73354" y="86778"/>
                        <a:pt x="73354" y="88217"/>
                      </a:cubicBezTo>
                      <a:lnTo>
                        <a:pt x="73354" y="88217"/>
                      </a:lnTo>
                      <a:lnTo>
                        <a:pt x="72395" y="112667"/>
                      </a:lnTo>
                      <a:lnTo>
                        <a:pt x="71436" y="140954"/>
                      </a:lnTo>
                      <a:cubicBezTo>
                        <a:pt x="70956" y="140954"/>
                        <a:pt x="70956" y="140954"/>
                        <a:pt x="70477" y="140474"/>
                      </a:cubicBezTo>
                      <a:cubicBezTo>
                        <a:pt x="68079" y="139516"/>
                        <a:pt x="65682" y="138557"/>
                        <a:pt x="63285" y="137598"/>
                      </a:cubicBezTo>
                      <a:cubicBezTo>
                        <a:pt x="59450" y="136160"/>
                        <a:pt x="56094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4"/>
                      </a:cubicBezTo>
                      <a:cubicBezTo>
                        <a:pt x="48423" y="131366"/>
                        <a:pt x="45067" y="129447"/>
                        <a:pt x="41711" y="128010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6" y="125613"/>
                        <a:pt x="33560" y="123694"/>
                        <a:pt x="31163" y="122256"/>
                      </a:cubicBezTo>
                      <a:cubicBezTo>
                        <a:pt x="30205" y="121777"/>
                        <a:pt x="29725" y="121297"/>
                        <a:pt x="29246" y="120818"/>
                      </a:cubicBezTo>
                      <a:cubicBezTo>
                        <a:pt x="27327" y="119380"/>
                        <a:pt x="25410" y="118421"/>
                        <a:pt x="23493" y="116983"/>
                      </a:cubicBezTo>
                      <a:cubicBezTo>
                        <a:pt x="22533" y="116503"/>
                        <a:pt x="22054" y="116024"/>
                        <a:pt x="21096" y="115064"/>
                      </a:cubicBezTo>
                      <a:cubicBezTo>
                        <a:pt x="19177" y="113627"/>
                        <a:pt x="17739" y="112667"/>
                        <a:pt x="16301" y="111230"/>
                      </a:cubicBezTo>
                      <a:cubicBezTo>
                        <a:pt x="15822" y="110750"/>
                        <a:pt x="15342" y="110270"/>
                        <a:pt x="14863" y="109791"/>
                      </a:cubicBezTo>
                      <a:cubicBezTo>
                        <a:pt x="12944" y="107873"/>
                        <a:pt x="11507" y="106435"/>
                        <a:pt x="10069" y="104517"/>
                      </a:cubicBezTo>
                      <a:cubicBezTo>
                        <a:pt x="9589" y="104038"/>
                        <a:pt x="9589" y="104038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4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1"/>
                        <a:pt x="3836" y="92531"/>
                        <a:pt x="3836" y="92052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6"/>
                      </a:cubicBezTo>
                      <a:cubicBezTo>
                        <a:pt x="480" y="190815"/>
                        <a:pt x="959" y="191295"/>
                        <a:pt x="959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9"/>
                        <a:pt x="2877" y="196568"/>
                        <a:pt x="3356" y="197528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2"/>
                        <a:pt x="6713" y="202322"/>
                        <a:pt x="6713" y="202801"/>
                      </a:cubicBezTo>
                      <a:cubicBezTo>
                        <a:pt x="8150" y="204719"/>
                        <a:pt x="9589" y="206157"/>
                        <a:pt x="11507" y="208075"/>
                      </a:cubicBezTo>
                      <a:cubicBezTo>
                        <a:pt x="11986" y="208554"/>
                        <a:pt x="12466" y="209034"/>
                        <a:pt x="12944" y="209513"/>
                      </a:cubicBezTo>
                      <a:cubicBezTo>
                        <a:pt x="14383" y="210951"/>
                        <a:pt x="15822" y="211911"/>
                        <a:pt x="17739" y="213348"/>
                      </a:cubicBezTo>
                      <a:cubicBezTo>
                        <a:pt x="18699" y="213828"/>
                        <a:pt x="19177" y="214308"/>
                        <a:pt x="20136" y="215266"/>
                      </a:cubicBezTo>
                      <a:cubicBezTo>
                        <a:pt x="22054" y="216705"/>
                        <a:pt x="23972" y="217664"/>
                        <a:pt x="25890" y="219102"/>
                      </a:cubicBezTo>
                      <a:cubicBezTo>
                        <a:pt x="26849" y="219581"/>
                        <a:pt x="27327" y="220061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8"/>
                        <a:pt x="34040" y="223897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4"/>
                      </a:cubicBezTo>
                      <a:cubicBezTo>
                        <a:pt x="42190" y="227731"/>
                        <a:pt x="45067" y="229649"/>
                        <a:pt x="48902" y="231088"/>
                      </a:cubicBezTo>
                      <a:cubicBezTo>
                        <a:pt x="48902" y="231088"/>
                        <a:pt x="49382" y="231088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2"/>
                      </a:cubicBezTo>
                      <a:cubicBezTo>
                        <a:pt x="62326" y="236841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7"/>
                        <a:pt x="74312" y="241635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9" y="245471"/>
                        <a:pt x="87737" y="246430"/>
                      </a:cubicBezTo>
                      <a:cubicBezTo>
                        <a:pt x="88695" y="246908"/>
                        <a:pt x="89654" y="246908"/>
                        <a:pt x="90614" y="247388"/>
                      </a:cubicBezTo>
                      <a:cubicBezTo>
                        <a:pt x="93011" y="247868"/>
                        <a:pt x="94928" y="248827"/>
                        <a:pt x="97325" y="249306"/>
                      </a:cubicBezTo>
                      <a:cubicBezTo>
                        <a:pt x="100681" y="250265"/>
                        <a:pt x="104037" y="251224"/>
                        <a:pt x="107394" y="252183"/>
                      </a:cubicBezTo>
                      <a:cubicBezTo>
                        <a:pt x="109791" y="252663"/>
                        <a:pt x="112188" y="253621"/>
                        <a:pt x="115064" y="254100"/>
                      </a:cubicBezTo>
                      <a:cubicBezTo>
                        <a:pt x="116503" y="254580"/>
                        <a:pt x="118420" y="255060"/>
                        <a:pt x="119858" y="255538"/>
                      </a:cubicBezTo>
                      <a:cubicBezTo>
                        <a:pt x="121777" y="256018"/>
                        <a:pt x="124174" y="256497"/>
                        <a:pt x="126091" y="256977"/>
                      </a:cubicBezTo>
                      <a:cubicBezTo>
                        <a:pt x="128488" y="257457"/>
                        <a:pt x="130886" y="257936"/>
                        <a:pt x="133283" y="258894"/>
                      </a:cubicBezTo>
                      <a:cubicBezTo>
                        <a:pt x="137597" y="259854"/>
                        <a:pt x="141913" y="260813"/>
                        <a:pt x="146707" y="261771"/>
                      </a:cubicBezTo>
                      <a:cubicBezTo>
                        <a:pt x="149104" y="262251"/>
                        <a:pt x="151022" y="262730"/>
                        <a:pt x="152940" y="263210"/>
                      </a:cubicBezTo>
                      <a:cubicBezTo>
                        <a:pt x="153419" y="263210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4"/>
                      </a:cubicBezTo>
                      <a:cubicBezTo>
                        <a:pt x="181226" y="268963"/>
                        <a:pt x="187459" y="270401"/>
                        <a:pt x="193692" y="271360"/>
                      </a:cubicBezTo>
                      <a:cubicBezTo>
                        <a:pt x="195129" y="271840"/>
                        <a:pt x="196568" y="271840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4"/>
                      </a:cubicBezTo>
                      <a:cubicBezTo>
                        <a:pt x="229170" y="277113"/>
                        <a:pt x="233005" y="277593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1"/>
                        <a:pt x="248827" y="279990"/>
                        <a:pt x="253141" y="280469"/>
                      </a:cubicBezTo>
                      <a:cubicBezTo>
                        <a:pt x="256977" y="280949"/>
                        <a:pt x="260333" y="281429"/>
                        <a:pt x="264168" y="281907"/>
                      </a:cubicBezTo>
                      <a:cubicBezTo>
                        <a:pt x="268483" y="282387"/>
                        <a:pt x="272799" y="282866"/>
                        <a:pt x="277593" y="283346"/>
                      </a:cubicBezTo>
                      <a:cubicBezTo>
                        <a:pt x="280469" y="283826"/>
                        <a:pt x="283346" y="284304"/>
                        <a:pt x="286222" y="284304"/>
                      </a:cubicBezTo>
                      <a:cubicBezTo>
                        <a:pt x="287182" y="284304"/>
                        <a:pt x="287660" y="284304"/>
                        <a:pt x="288619" y="284784"/>
                      </a:cubicBezTo>
                      <a:cubicBezTo>
                        <a:pt x="296290" y="285743"/>
                        <a:pt x="303962" y="286702"/>
                        <a:pt x="312112" y="287182"/>
                      </a:cubicBezTo>
                      <a:cubicBezTo>
                        <a:pt x="313070" y="287182"/>
                        <a:pt x="314509" y="287660"/>
                        <a:pt x="315468" y="287660"/>
                      </a:cubicBezTo>
                      <a:cubicBezTo>
                        <a:pt x="324576" y="288620"/>
                        <a:pt x="333686" y="289579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7"/>
                      </a:cubicBezTo>
                      <a:cubicBezTo>
                        <a:pt x="358617" y="291976"/>
                        <a:pt x="369164" y="292934"/>
                        <a:pt x="379711" y="293414"/>
                      </a:cubicBezTo>
                      <a:cubicBezTo>
                        <a:pt x="382108" y="293414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70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1" y="297729"/>
                        <a:pt x="459778" y="298209"/>
                        <a:pt x="463133" y="298209"/>
                      </a:cubicBezTo>
                      <a:cubicBezTo>
                        <a:pt x="470804" y="298687"/>
                        <a:pt x="478955" y="298687"/>
                        <a:pt x="486625" y="299167"/>
                      </a:cubicBezTo>
                      <a:cubicBezTo>
                        <a:pt x="489022" y="299167"/>
                        <a:pt x="491420" y="299167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6"/>
                      </a:cubicBezTo>
                      <a:cubicBezTo>
                        <a:pt x="526898" y="300606"/>
                        <a:pt x="529296" y="300606"/>
                        <a:pt x="531693" y="300606"/>
                      </a:cubicBezTo>
                      <a:cubicBezTo>
                        <a:pt x="539843" y="300606"/>
                        <a:pt x="547513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6"/>
                      </a:cubicBezTo>
                      <a:cubicBezTo>
                        <a:pt x="627100" y="300606"/>
                        <a:pt x="627579" y="300606"/>
                        <a:pt x="628058" y="300606"/>
                      </a:cubicBezTo>
                      <a:cubicBezTo>
                        <a:pt x="638127" y="300606"/>
                        <a:pt x="648194" y="300126"/>
                        <a:pt x="658743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7"/>
                        <a:pt x="689426" y="298687"/>
                      </a:cubicBezTo>
                      <a:cubicBezTo>
                        <a:pt x="691343" y="298687"/>
                        <a:pt x="693262" y="298687"/>
                        <a:pt x="694700" y="298687"/>
                      </a:cubicBezTo>
                      <a:cubicBezTo>
                        <a:pt x="696138" y="298687"/>
                        <a:pt x="697097" y="298687"/>
                        <a:pt x="698535" y="298687"/>
                      </a:cubicBezTo>
                      <a:cubicBezTo>
                        <a:pt x="710521" y="298209"/>
                        <a:pt x="722506" y="297729"/>
                        <a:pt x="734014" y="296770"/>
                      </a:cubicBezTo>
                      <a:cubicBezTo>
                        <a:pt x="735452" y="296770"/>
                        <a:pt x="737369" y="296770"/>
                        <a:pt x="738808" y="296290"/>
                      </a:cubicBezTo>
                      <a:cubicBezTo>
                        <a:pt x="749835" y="295812"/>
                        <a:pt x="760382" y="294852"/>
                        <a:pt x="770930" y="294373"/>
                      </a:cubicBezTo>
                      <a:cubicBezTo>
                        <a:pt x="772368" y="294373"/>
                        <a:pt x="773807" y="294373"/>
                        <a:pt x="775244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4"/>
                        <a:pt x="793463" y="292455"/>
                        <a:pt x="801134" y="291976"/>
                      </a:cubicBezTo>
                      <a:cubicBezTo>
                        <a:pt x="802573" y="291976"/>
                        <a:pt x="804010" y="291976"/>
                        <a:pt x="805449" y="291496"/>
                      </a:cubicBezTo>
                      <a:cubicBezTo>
                        <a:pt x="814559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6" y="289099"/>
                      </a:cubicBezTo>
                      <a:cubicBezTo>
                        <a:pt x="836612" y="288620"/>
                        <a:pt x="839489" y="288620"/>
                        <a:pt x="841886" y="288140"/>
                      </a:cubicBezTo>
                      <a:cubicBezTo>
                        <a:pt x="846201" y="287660"/>
                        <a:pt x="850995" y="287182"/>
                        <a:pt x="855311" y="286702"/>
                      </a:cubicBezTo>
                      <a:cubicBezTo>
                        <a:pt x="858666" y="286223"/>
                        <a:pt x="862022" y="285743"/>
                        <a:pt x="865378" y="285263"/>
                      </a:cubicBezTo>
                      <a:cubicBezTo>
                        <a:pt x="869694" y="284784"/>
                        <a:pt x="874008" y="284304"/>
                        <a:pt x="878322" y="283826"/>
                      </a:cubicBezTo>
                      <a:cubicBezTo>
                        <a:pt x="879282" y="283826"/>
                        <a:pt x="880241" y="283826"/>
                        <a:pt x="881199" y="283346"/>
                      </a:cubicBezTo>
                      <a:cubicBezTo>
                        <a:pt x="884077" y="282866"/>
                        <a:pt x="886952" y="282387"/>
                        <a:pt x="889830" y="281907"/>
                      </a:cubicBezTo>
                      <a:cubicBezTo>
                        <a:pt x="893185" y="281429"/>
                        <a:pt x="896541" y="280949"/>
                        <a:pt x="899897" y="280469"/>
                      </a:cubicBezTo>
                      <a:cubicBezTo>
                        <a:pt x="903733" y="279990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3"/>
                        <a:pt x="920993" y="277113"/>
                      </a:cubicBezTo>
                      <a:cubicBezTo>
                        <a:pt x="921471" y="277113"/>
                        <a:pt x="922431" y="277113"/>
                        <a:pt x="922910" y="276634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7"/>
                        <a:pt x="937773" y="273757"/>
                        <a:pt x="940649" y="273277"/>
                      </a:cubicBezTo>
                      <a:cubicBezTo>
                        <a:pt x="944964" y="272319"/>
                        <a:pt x="948800" y="271840"/>
                        <a:pt x="953115" y="270880"/>
                      </a:cubicBezTo>
                      <a:cubicBezTo>
                        <a:pt x="955512" y="270401"/>
                        <a:pt x="957429" y="269921"/>
                        <a:pt x="959826" y="269443"/>
                      </a:cubicBezTo>
                      <a:cubicBezTo>
                        <a:pt x="959826" y="269443"/>
                        <a:pt x="960306" y="269443"/>
                        <a:pt x="960306" y="269443"/>
                      </a:cubicBezTo>
                      <a:cubicBezTo>
                        <a:pt x="966059" y="268004"/>
                        <a:pt x="972292" y="267046"/>
                        <a:pt x="977566" y="265607"/>
                      </a:cubicBezTo>
                      <a:cubicBezTo>
                        <a:pt x="983319" y="264168"/>
                        <a:pt x="988592" y="263210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4" y="261291"/>
                        <a:pt x="996743" y="261291"/>
                        <a:pt x="998181" y="260813"/>
                      </a:cubicBezTo>
                      <a:cubicBezTo>
                        <a:pt x="1002017" y="259854"/>
                        <a:pt x="1005852" y="258894"/>
                        <a:pt x="1009208" y="257936"/>
                      </a:cubicBezTo>
                      <a:cubicBezTo>
                        <a:pt x="1011126" y="257457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1"/>
                        <a:pt x="1025988" y="253621"/>
                      </a:cubicBezTo>
                      <a:cubicBezTo>
                        <a:pt x="1026947" y="253141"/>
                        <a:pt x="1027907" y="253141"/>
                        <a:pt x="1028865" y="252663"/>
                      </a:cubicBezTo>
                      <a:cubicBezTo>
                        <a:pt x="1032221" y="251703"/>
                        <a:pt x="1035577" y="250265"/>
                        <a:pt x="1038933" y="249306"/>
                      </a:cubicBezTo>
                      <a:cubicBezTo>
                        <a:pt x="1040371" y="248827"/>
                        <a:pt x="1041810" y="248347"/>
                        <a:pt x="1043248" y="247868"/>
                      </a:cubicBezTo>
                      <a:cubicBezTo>
                        <a:pt x="1047084" y="246430"/>
                        <a:pt x="1050440" y="244991"/>
                        <a:pt x="1053796" y="244032"/>
                      </a:cubicBezTo>
                      <a:cubicBezTo>
                        <a:pt x="1054276" y="244032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234" y="243553"/>
                        <a:pt x="1055713" y="243553"/>
                      </a:cubicBezTo>
                      <a:cubicBezTo>
                        <a:pt x="1056193" y="243553"/>
                        <a:pt x="1056673" y="243074"/>
                        <a:pt x="1057151" y="243074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1" y="239238"/>
                        <a:pt x="1067220" y="238758"/>
                      </a:cubicBezTo>
                      <a:cubicBezTo>
                        <a:pt x="1069137" y="237800"/>
                        <a:pt x="1071056" y="236841"/>
                        <a:pt x="1072493" y="235882"/>
                      </a:cubicBezTo>
                      <a:cubicBezTo>
                        <a:pt x="1073453" y="235402"/>
                        <a:pt x="1073932" y="234923"/>
                        <a:pt x="1074890" y="234444"/>
                      </a:cubicBezTo>
                      <a:cubicBezTo>
                        <a:pt x="1076809" y="233485"/>
                        <a:pt x="1078726" y="232525"/>
                        <a:pt x="1080165" y="231567"/>
                      </a:cubicBezTo>
                      <a:cubicBezTo>
                        <a:pt x="1080644" y="231088"/>
                        <a:pt x="1081123" y="231088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4"/>
                        <a:pt x="1088315" y="226294"/>
                        <a:pt x="1088795" y="225814"/>
                      </a:cubicBezTo>
                      <a:cubicBezTo>
                        <a:pt x="1090233" y="224855"/>
                        <a:pt x="1091670" y="223417"/>
                        <a:pt x="1093109" y="222458"/>
                      </a:cubicBezTo>
                      <a:cubicBezTo>
                        <a:pt x="1094548" y="221499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C85018FF-CAFF-470F-8CAD-A283B9A694E6}"/>
                    </a:ext>
                  </a:extLst>
                </p:cNvPr>
                <p:cNvSpPr/>
                <p:nvPr/>
              </p:nvSpPr>
              <p:spPr>
                <a:xfrm>
                  <a:off x="11910572" y="12534974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0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4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899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3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2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3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7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59 h 163007"/>
                    <a:gd name="connsiteX32" fmla="*/ 271359 w 503884"/>
                    <a:gd name="connsiteY32" fmla="*/ 152459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1 w 503884"/>
                    <a:gd name="connsiteY39" fmla="*/ 159651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89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9" y="103557"/>
                      </a:cubicBezTo>
                      <a:cubicBezTo>
                        <a:pt x="3836" y="104516"/>
                        <a:pt x="6712" y="105475"/>
                        <a:pt x="9589" y="106434"/>
                      </a:cubicBezTo>
                      <a:cubicBezTo>
                        <a:pt x="11506" y="106913"/>
                        <a:pt x="12944" y="107393"/>
                        <a:pt x="14862" y="108351"/>
                      </a:cubicBezTo>
                      <a:cubicBezTo>
                        <a:pt x="15822" y="108831"/>
                        <a:pt x="16780" y="108831"/>
                        <a:pt x="17739" y="109310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7" y="112187"/>
                        <a:pt x="31163" y="113146"/>
                        <a:pt x="34519" y="114104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8" y="116501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6" y="118899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3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1" y="130884"/>
                        <a:pt x="114584" y="132323"/>
                        <a:pt x="120817" y="133282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6"/>
                        <a:pt x="151022" y="138076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3"/>
                        <a:pt x="167322" y="140473"/>
                      </a:cubicBezTo>
                      <a:cubicBezTo>
                        <a:pt x="171638" y="140953"/>
                        <a:pt x="175952" y="141912"/>
                        <a:pt x="180266" y="142392"/>
                      </a:cubicBezTo>
                      <a:cubicBezTo>
                        <a:pt x="184102" y="142870"/>
                        <a:pt x="187458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7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5" y="147665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1" y="152459"/>
                      </a:cubicBezTo>
                      <a:cubicBezTo>
                        <a:pt x="270400" y="152459"/>
                        <a:pt x="270880" y="152459"/>
                        <a:pt x="271359" y="152459"/>
                      </a:cubicBezTo>
                      <a:cubicBezTo>
                        <a:pt x="272797" y="152459"/>
                        <a:pt x="273756" y="152459"/>
                        <a:pt x="275195" y="152939"/>
                      </a:cubicBezTo>
                      <a:cubicBezTo>
                        <a:pt x="285742" y="153898"/>
                        <a:pt x="296290" y="154856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3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1"/>
                        <a:pt x="380191" y="159651"/>
                      </a:cubicBezTo>
                      <a:cubicBezTo>
                        <a:pt x="383547" y="159651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8"/>
                        <a:pt x="441558" y="162048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84F6CFF0-93B2-4106-A622-8BDFD22FB9EA}"/>
                    </a:ext>
                  </a:extLst>
                </p:cNvPr>
                <p:cNvSpPr/>
                <p:nvPr/>
              </p:nvSpPr>
              <p:spPr>
                <a:xfrm>
                  <a:off x="11910188" y="12396720"/>
                  <a:ext cx="965742" cy="188771"/>
                </a:xfrm>
                <a:custGeom>
                  <a:avLst/>
                  <a:gdLst>
                    <a:gd name="connsiteX0" fmla="*/ 112092 w 965742"/>
                    <a:gd name="connsiteY0" fmla="*/ 29902 h 188771"/>
                    <a:gd name="connsiteX1" fmla="*/ 792408 w 965742"/>
                    <a:gd name="connsiteY1" fmla="*/ 25587 h 188771"/>
                    <a:gd name="connsiteX2" fmla="*/ 853296 w 965742"/>
                    <a:gd name="connsiteY2" fmla="*/ 158869 h 188771"/>
                    <a:gd name="connsiteX3" fmla="*/ 172980 w 965742"/>
                    <a:gd name="connsiteY3" fmla="*/ 163184 h 188771"/>
                    <a:gd name="connsiteX4" fmla="*/ 112092 w 965742"/>
                    <a:gd name="connsiteY4" fmla="*/ 29902 h 188771"/>
                    <a:gd name="connsiteX5" fmla="*/ 709946 w 965742"/>
                    <a:gd name="connsiteY5" fmla="*/ 128665 h 188771"/>
                    <a:gd name="connsiteX6" fmla="*/ 697960 w 965742"/>
                    <a:gd name="connsiteY6" fmla="*/ 84556 h 188771"/>
                    <a:gd name="connsiteX7" fmla="*/ 347973 w 965742"/>
                    <a:gd name="connsiteY7" fmla="*/ 83119 h 188771"/>
                    <a:gd name="connsiteX8" fmla="*/ 350849 w 965742"/>
                    <a:gd name="connsiteY8" fmla="*/ 65859 h 188771"/>
                    <a:gd name="connsiteX9" fmla="*/ 413175 w 965742"/>
                    <a:gd name="connsiteY9" fmla="*/ 58668 h 188771"/>
                    <a:gd name="connsiteX10" fmla="*/ 420847 w 965742"/>
                    <a:gd name="connsiteY10" fmla="*/ 59626 h 188771"/>
                    <a:gd name="connsiteX11" fmla="*/ 453449 w 965742"/>
                    <a:gd name="connsiteY11" fmla="*/ 65379 h 188771"/>
                    <a:gd name="connsiteX12" fmla="*/ 492762 w 965742"/>
                    <a:gd name="connsiteY12" fmla="*/ 57709 h 188771"/>
                    <a:gd name="connsiteX13" fmla="*/ 407423 w 965742"/>
                    <a:gd name="connsiteY13" fmla="*/ 40449 h 188771"/>
                    <a:gd name="connsiteX14" fmla="*/ 313933 w 965742"/>
                    <a:gd name="connsiteY14" fmla="*/ 54353 h 188771"/>
                    <a:gd name="connsiteX15" fmla="*/ 260237 w 965742"/>
                    <a:gd name="connsiteY15" fmla="*/ 44285 h 188771"/>
                    <a:gd name="connsiteX16" fmla="*/ 226196 w 965742"/>
                    <a:gd name="connsiteY16" fmla="*/ 50996 h 188771"/>
                    <a:gd name="connsiteX17" fmla="*/ 279894 w 965742"/>
                    <a:gd name="connsiteY17" fmla="*/ 61065 h 188771"/>
                    <a:gd name="connsiteX18" fmla="*/ 278934 w 965742"/>
                    <a:gd name="connsiteY18" fmla="*/ 103255 h 188771"/>
                    <a:gd name="connsiteX19" fmla="*/ 636592 w 965742"/>
                    <a:gd name="connsiteY19" fmla="*/ 106131 h 188771"/>
                    <a:gd name="connsiteX20" fmla="*/ 633236 w 965742"/>
                    <a:gd name="connsiteY20" fmla="*/ 123391 h 188771"/>
                    <a:gd name="connsiteX21" fmla="*/ 559403 w 965742"/>
                    <a:gd name="connsiteY21" fmla="*/ 133460 h 188771"/>
                    <a:gd name="connsiteX22" fmla="*/ 533034 w 965742"/>
                    <a:gd name="connsiteY22" fmla="*/ 130103 h 188771"/>
                    <a:gd name="connsiteX23" fmla="*/ 505706 w 965742"/>
                    <a:gd name="connsiteY23" fmla="*/ 125788 h 188771"/>
                    <a:gd name="connsiteX24" fmla="*/ 466873 w 965742"/>
                    <a:gd name="connsiteY24" fmla="*/ 133460 h 188771"/>
                    <a:gd name="connsiteX25" fmla="*/ 554608 w 965742"/>
                    <a:gd name="connsiteY25" fmla="*/ 151677 h 188771"/>
                    <a:gd name="connsiteX26" fmla="*/ 675905 w 965742"/>
                    <a:gd name="connsiteY26" fmla="*/ 135857 h 188771"/>
                    <a:gd name="connsiteX27" fmla="*/ 720013 w 965742"/>
                    <a:gd name="connsiteY27" fmla="*/ 144007 h 188771"/>
                    <a:gd name="connsiteX28" fmla="*/ 754533 w 965742"/>
                    <a:gd name="connsiteY28" fmla="*/ 136815 h 188771"/>
                    <a:gd name="connsiteX29" fmla="*/ 709946 w 965742"/>
                    <a:gd name="connsiteY29" fmla="*/ 128665 h 188771"/>
                    <a:gd name="connsiteX30" fmla="*/ 709946 w 965742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5742" h="188771">
                      <a:moveTo>
                        <a:pt x="112092" y="29902"/>
                      </a:moveTo>
                      <a:cubicBezTo>
                        <a:pt x="283250" y="-7973"/>
                        <a:pt x="587690" y="-10370"/>
                        <a:pt x="792408" y="25587"/>
                      </a:cubicBezTo>
                      <a:cubicBezTo>
                        <a:pt x="997126" y="61065"/>
                        <a:pt x="1024454" y="120994"/>
                        <a:pt x="853296" y="158869"/>
                      </a:cubicBezTo>
                      <a:cubicBezTo>
                        <a:pt x="682138" y="196745"/>
                        <a:pt x="377698" y="199142"/>
                        <a:pt x="172980" y="163184"/>
                      </a:cubicBezTo>
                      <a:cubicBezTo>
                        <a:pt x="-31259" y="127706"/>
                        <a:pt x="-58587" y="68256"/>
                        <a:pt x="112092" y="29902"/>
                      </a:cubicBezTo>
                      <a:close/>
                      <a:moveTo>
                        <a:pt x="709946" y="128665"/>
                      </a:moveTo>
                      <a:cubicBezTo>
                        <a:pt x="763642" y="114282"/>
                        <a:pt x="769395" y="97022"/>
                        <a:pt x="697960" y="84556"/>
                      </a:cubicBezTo>
                      <a:cubicBezTo>
                        <a:pt x="563238" y="61065"/>
                        <a:pt x="419888" y="96064"/>
                        <a:pt x="347973" y="83119"/>
                      </a:cubicBezTo>
                      <a:cubicBezTo>
                        <a:pt x="322083" y="78804"/>
                        <a:pt x="324960" y="71612"/>
                        <a:pt x="350849" y="65859"/>
                      </a:cubicBezTo>
                      <a:cubicBezTo>
                        <a:pt x="373383" y="60585"/>
                        <a:pt x="392081" y="58668"/>
                        <a:pt x="413175" y="58668"/>
                      </a:cubicBezTo>
                      <a:cubicBezTo>
                        <a:pt x="416532" y="59147"/>
                        <a:pt x="419888" y="59626"/>
                        <a:pt x="420847" y="59626"/>
                      </a:cubicBezTo>
                      <a:lnTo>
                        <a:pt x="453449" y="65379"/>
                      </a:lnTo>
                      <a:lnTo>
                        <a:pt x="492762" y="57709"/>
                      </a:lnTo>
                      <a:lnTo>
                        <a:pt x="407423" y="40449"/>
                      </a:lnTo>
                      <a:cubicBezTo>
                        <a:pt x="377218" y="44764"/>
                        <a:pt x="342699" y="49559"/>
                        <a:pt x="313933" y="54353"/>
                      </a:cubicBezTo>
                      <a:lnTo>
                        <a:pt x="260237" y="44285"/>
                      </a:lnTo>
                      <a:lnTo>
                        <a:pt x="226196" y="50996"/>
                      </a:lnTo>
                      <a:lnTo>
                        <a:pt x="279894" y="61065"/>
                      </a:lnTo>
                      <a:cubicBezTo>
                        <a:pt x="220443" y="74968"/>
                        <a:pt x="211335" y="91269"/>
                        <a:pt x="278934" y="103255"/>
                      </a:cubicBezTo>
                      <a:cubicBezTo>
                        <a:pt x="419888" y="127706"/>
                        <a:pt x="557006" y="92228"/>
                        <a:pt x="636592" y="106131"/>
                      </a:cubicBezTo>
                      <a:cubicBezTo>
                        <a:pt x="666317" y="111405"/>
                        <a:pt x="657208" y="118117"/>
                        <a:pt x="633236" y="123391"/>
                      </a:cubicBezTo>
                      <a:cubicBezTo>
                        <a:pt x="595840" y="131541"/>
                        <a:pt x="564197" y="133460"/>
                        <a:pt x="559403" y="133460"/>
                      </a:cubicBezTo>
                      <a:cubicBezTo>
                        <a:pt x="546938" y="132021"/>
                        <a:pt x="534952" y="130583"/>
                        <a:pt x="533034" y="130103"/>
                      </a:cubicBezTo>
                      <a:cubicBezTo>
                        <a:pt x="526322" y="129144"/>
                        <a:pt x="507145" y="125788"/>
                        <a:pt x="505706" y="125788"/>
                      </a:cubicBezTo>
                      <a:lnTo>
                        <a:pt x="466873" y="133460"/>
                      </a:lnTo>
                      <a:lnTo>
                        <a:pt x="554608" y="151677"/>
                      </a:lnTo>
                      <a:cubicBezTo>
                        <a:pt x="557486" y="151677"/>
                        <a:pt x="614538" y="147843"/>
                        <a:pt x="675905" y="135857"/>
                      </a:cubicBezTo>
                      <a:lnTo>
                        <a:pt x="720013" y="144007"/>
                      </a:lnTo>
                      <a:lnTo>
                        <a:pt x="754533" y="136815"/>
                      </a:lnTo>
                      <a:lnTo>
                        <a:pt x="709946" y="128665"/>
                      </a:lnTo>
                      <a:lnTo>
                        <a:pt x="709946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6130608F-E9CD-435E-B7C3-7AEE4E6D3B05}"/>
                    </a:ext>
                  </a:extLst>
                </p:cNvPr>
                <p:cNvSpPr/>
                <p:nvPr/>
              </p:nvSpPr>
              <p:spPr>
                <a:xfrm>
                  <a:off x="11839888" y="12383168"/>
                  <a:ext cx="1106269" cy="216355"/>
                </a:xfrm>
                <a:custGeom>
                  <a:avLst/>
                  <a:gdLst>
                    <a:gd name="connsiteX0" fmla="*/ 128695 w 1106269"/>
                    <a:gd name="connsiteY0" fmla="*/ 34345 h 216355"/>
                    <a:gd name="connsiteX1" fmla="*/ 907774 w 1106269"/>
                    <a:gd name="connsiteY1" fmla="*/ 29071 h 216355"/>
                    <a:gd name="connsiteX2" fmla="*/ 977772 w 1106269"/>
                    <a:gd name="connsiteY2" fmla="*/ 182010 h 216355"/>
                    <a:gd name="connsiteX3" fmla="*/ 198692 w 1106269"/>
                    <a:gd name="connsiteY3" fmla="*/ 187284 h 216355"/>
                    <a:gd name="connsiteX4" fmla="*/ 128695 w 1106269"/>
                    <a:gd name="connsiteY4" fmla="*/ 34345 h 216355"/>
                    <a:gd name="connsiteX5" fmla="*/ 923596 w 1106269"/>
                    <a:gd name="connsiteY5" fmla="*/ 172421 h 216355"/>
                    <a:gd name="connsiteX6" fmla="*/ 862708 w 1106269"/>
                    <a:gd name="connsiteY6" fmla="*/ 39140 h 216355"/>
                    <a:gd name="connsiteX7" fmla="*/ 182392 w 1106269"/>
                    <a:gd name="connsiteY7" fmla="*/ 43454 h 216355"/>
                    <a:gd name="connsiteX8" fmla="*/ 243280 w 1106269"/>
                    <a:gd name="connsiteY8" fmla="*/ 176737 h 216355"/>
                    <a:gd name="connsiteX9" fmla="*/ 923596 w 1106269"/>
                    <a:gd name="connsiteY9" fmla="*/ 172421 h 216355"/>
                    <a:gd name="connsiteX10" fmla="*/ 923596 w 1106269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269" h="216355">
                      <a:moveTo>
                        <a:pt x="128695" y="34345"/>
                      </a:moveTo>
                      <a:cubicBezTo>
                        <a:pt x="324784" y="-9284"/>
                        <a:pt x="673332" y="-11681"/>
                        <a:pt x="907774" y="29071"/>
                      </a:cubicBezTo>
                      <a:cubicBezTo>
                        <a:pt x="1142218" y="69823"/>
                        <a:pt x="1173381" y="138382"/>
                        <a:pt x="977772" y="182010"/>
                      </a:cubicBezTo>
                      <a:cubicBezTo>
                        <a:pt x="781684" y="225639"/>
                        <a:pt x="433135" y="228036"/>
                        <a:pt x="198692" y="187284"/>
                      </a:cubicBezTo>
                      <a:cubicBezTo>
                        <a:pt x="-35750" y="146052"/>
                        <a:pt x="-67393" y="77973"/>
                        <a:pt x="128695" y="34345"/>
                      </a:cubicBezTo>
                      <a:close/>
                      <a:moveTo>
                        <a:pt x="923596" y="172421"/>
                      </a:moveTo>
                      <a:cubicBezTo>
                        <a:pt x="1094754" y="134546"/>
                        <a:pt x="1067426" y="74617"/>
                        <a:pt x="862708" y="39140"/>
                      </a:cubicBezTo>
                      <a:cubicBezTo>
                        <a:pt x="657990" y="3661"/>
                        <a:pt x="353550" y="5579"/>
                        <a:pt x="182392" y="43454"/>
                      </a:cubicBezTo>
                      <a:cubicBezTo>
                        <a:pt x="11233" y="81329"/>
                        <a:pt x="38562" y="141258"/>
                        <a:pt x="243280" y="176737"/>
                      </a:cubicBezTo>
                      <a:cubicBezTo>
                        <a:pt x="448478" y="212694"/>
                        <a:pt x="752918" y="210776"/>
                        <a:pt x="923596" y="172421"/>
                      </a:cubicBezTo>
                      <a:lnTo>
                        <a:pt x="923596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416" name="Graphic 6">
                  <a:extLst>
                    <a:ext uri="{FF2B5EF4-FFF2-40B4-BE49-F238E27FC236}">
                      <a16:creationId xmlns:a16="http://schemas.microsoft.com/office/drawing/2014/main" id="{7C9565DA-B69A-4F70-9C82-1EB385E04C0D}"/>
                    </a:ext>
                  </a:extLst>
                </p:cNvPr>
                <p:cNvGrpSpPr/>
                <p:nvPr/>
              </p:nvGrpSpPr>
              <p:grpSpPr>
                <a:xfrm>
                  <a:off x="11909634" y="12398345"/>
                  <a:ext cx="964599" cy="162997"/>
                  <a:chOff x="11909634" y="12398345"/>
                  <a:chExt cx="964599" cy="162997"/>
                </a:xfrm>
                <a:solidFill>
                  <a:srgbClr val="F79A0F"/>
                </a:solidFill>
              </p:grpSpPr>
              <p:sp>
                <p:nvSpPr>
                  <p:cNvPr id="418" name="Freeform: Shape 417">
                    <a:extLst>
                      <a:ext uri="{FF2B5EF4-FFF2-40B4-BE49-F238E27FC236}">
                        <a16:creationId xmlns:a16="http://schemas.microsoft.com/office/drawing/2014/main" id="{82AE660F-11EE-4A23-8335-FC4E619E6AE8}"/>
                      </a:ext>
                    </a:extLst>
                  </p:cNvPr>
                  <p:cNvSpPr/>
                  <p:nvPr/>
                </p:nvSpPr>
                <p:spPr>
                  <a:xfrm>
                    <a:off x="12389047" y="12535933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7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7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19" name="Freeform: Shape 418">
                    <a:extLst>
                      <a:ext uri="{FF2B5EF4-FFF2-40B4-BE49-F238E27FC236}">
                        <a16:creationId xmlns:a16="http://schemas.microsoft.com/office/drawing/2014/main" id="{A7D6CF4A-B06C-4EBB-BB7A-9C3F7E854BE8}"/>
                      </a:ext>
                    </a:extLst>
                  </p:cNvPr>
                  <p:cNvSpPr/>
                  <p:nvPr/>
                </p:nvSpPr>
                <p:spPr>
                  <a:xfrm>
                    <a:off x="12136385" y="12447717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7 w 58970"/>
                      <a:gd name="connsiteY1" fmla="*/ 12946 h 18218"/>
                      <a:gd name="connsiteX2" fmla="*/ 40273 w 58970"/>
                      <a:gd name="connsiteY2" fmla="*/ 18219 h 18218"/>
                      <a:gd name="connsiteX3" fmla="*/ 58971 w 58970"/>
                      <a:gd name="connsiteY3" fmla="*/ 12946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7" y="12946"/>
                        </a:lnTo>
                        <a:lnTo>
                          <a:pt x="40273" y="18219"/>
                        </a:lnTo>
                        <a:cubicBezTo>
                          <a:pt x="46026" y="16301"/>
                          <a:pt x="52259" y="14863"/>
                          <a:pt x="58971" y="12946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20" name="Freeform: Shape 419">
                    <a:extLst>
                      <a:ext uri="{FF2B5EF4-FFF2-40B4-BE49-F238E27FC236}">
                        <a16:creationId xmlns:a16="http://schemas.microsoft.com/office/drawing/2014/main" id="{844E15B0-3FFB-4614-87BA-612DAF9F2ED5}"/>
                      </a:ext>
                    </a:extLst>
                  </p:cNvPr>
                  <p:cNvSpPr/>
                  <p:nvPr/>
                </p:nvSpPr>
                <p:spPr>
                  <a:xfrm>
                    <a:off x="11909634" y="12398345"/>
                    <a:ext cx="964599" cy="104985"/>
                  </a:xfrm>
                  <a:custGeom>
                    <a:avLst/>
                    <a:gdLst>
                      <a:gd name="connsiteX0" fmla="*/ 117919 w 964599"/>
                      <a:gd name="connsiteY0" fmla="*/ 39304 h 104985"/>
                      <a:gd name="connsiteX1" fmla="*/ 798236 w 964599"/>
                      <a:gd name="connsiteY1" fmla="*/ 34988 h 104985"/>
                      <a:gd name="connsiteX2" fmla="*/ 964599 w 964599"/>
                      <a:gd name="connsiteY2" fmla="*/ 93000 h 104985"/>
                      <a:gd name="connsiteX3" fmla="*/ 792482 w 964599"/>
                      <a:gd name="connsiteY3" fmla="*/ 25399 h 104985"/>
                      <a:gd name="connsiteX4" fmla="*/ 112166 w 964599"/>
                      <a:gd name="connsiteY4" fmla="*/ 29715 h 104985"/>
                      <a:gd name="connsiteX5" fmla="*/ 7171 w 964599"/>
                      <a:gd name="connsiteY5" fmla="*/ 104986 h 104985"/>
                      <a:gd name="connsiteX6" fmla="*/ 117919 w 964599"/>
                      <a:gd name="connsiteY6" fmla="*/ 39304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5">
                        <a:moveTo>
                          <a:pt x="117919" y="39304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70"/>
                          <a:pt x="897957" y="43618"/>
                          <a:pt x="792482" y="25399"/>
                        </a:cubicBezTo>
                        <a:cubicBezTo>
                          <a:pt x="587764" y="-10078"/>
                          <a:pt x="283324" y="-8161"/>
                          <a:pt x="112166" y="29715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981" y="81494"/>
                          <a:pt x="34977" y="57522"/>
                          <a:pt x="117919" y="39304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21" name="Freeform: Shape 420">
                    <a:extLst>
                      <a:ext uri="{FF2B5EF4-FFF2-40B4-BE49-F238E27FC236}">
                        <a16:creationId xmlns:a16="http://schemas.microsoft.com/office/drawing/2014/main" id="{B8C287D6-75B2-4D55-AD7E-E5BE12E3FE72}"/>
                      </a:ext>
                    </a:extLst>
                  </p:cNvPr>
                  <p:cNvSpPr/>
                  <p:nvPr/>
                </p:nvSpPr>
                <p:spPr>
                  <a:xfrm>
                    <a:off x="12153651" y="12491825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5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4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7"/>
                          <a:pt x="404635" y="23972"/>
                        </a:cubicBezTo>
                        <a:cubicBezTo>
                          <a:pt x="407992" y="24450"/>
                          <a:pt x="411348" y="25409"/>
                          <a:pt x="413745" y="25889"/>
                        </a:cubicBezTo>
                        <a:cubicBezTo>
                          <a:pt x="420937" y="22053"/>
                          <a:pt x="418540" y="17739"/>
                          <a:pt x="398882" y="14383"/>
                        </a:cubicBezTo>
                        <a:cubicBezTo>
                          <a:pt x="319297" y="479"/>
                          <a:pt x="181699" y="35958"/>
                          <a:pt x="41225" y="11506"/>
                        </a:cubicBezTo>
                        <a:cubicBezTo>
                          <a:pt x="21088" y="8150"/>
                          <a:pt x="7665" y="3835"/>
                          <a:pt x="474" y="0"/>
                        </a:cubicBezTo>
                        <a:cubicBezTo>
                          <a:pt x="-2883" y="7670"/>
                          <a:pt x="11500" y="1486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22" name="Freeform: Shape 421">
                    <a:extLst>
                      <a:ext uri="{FF2B5EF4-FFF2-40B4-BE49-F238E27FC236}">
                        <a16:creationId xmlns:a16="http://schemas.microsoft.com/office/drawing/2014/main" id="{0BE0868C-8BF0-4FA6-AADC-B1D7E1CF445E}"/>
                      </a:ext>
                    </a:extLst>
                  </p:cNvPr>
                  <p:cNvSpPr/>
                  <p:nvPr/>
                </p:nvSpPr>
                <p:spPr>
                  <a:xfrm>
                    <a:off x="12625407" y="12508126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23" name="Freeform: Shape 422">
                    <a:extLst>
                      <a:ext uri="{FF2B5EF4-FFF2-40B4-BE49-F238E27FC236}">
                        <a16:creationId xmlns:a16="http://schemas.microsoft.com/office/drawing/2014/main" id="{58C8DAF5-FBA9-4E45-83C7-CDA448DE63D7}"/>
                      </a:ext>
                    </a:extLst>
                  </p:cNvPr>
                  <p:cNvSpPr/>
                  <p:nvPr/>
                </p:nvSpPr>
                <p:spPr>
                  <a:xfrm>
                    <a:off x="12245801" y="12454429"/>
                    <a:ext cx="168655" cy="26847"/>
                  </a:xfrm>
                  <a:custGeom>
                    <a:avLst/>
                    <a:gdLst>
                      <a:gd name="connsiteX0" fmla="*/ 90988 w 168655"/>
                      <a:gd name="connsiteY0" fmla="*/ 5273 h 26847"/>
                      <a:gd name="connsiteX1" fmla="*/ 83317 w 168655"/>
                      <a:gd name="connsiteY1" fmla="*/ 4314 h 26847"/>
                      <a:gd name="connsiteX2" fmla="*/ 20991 w 168655"/>
                      <a:gd name="connsiteY2" fmla="*/ 11506 h 26847"/>
                      <a:gd name="connsiteX3" fmla="*/ 9484 w 168655"/>
                      <a:gd name="connsiteY3" fmla="*/ 26848 h 26847"/>
                      <a:gd name="connsiteX4" fmla="*/ 26744 w 168655"/>
                      <a:gd name="connsiteY4" fmla="*/ 21095 h 26847"/>
                      <a:gd name="connsiteX5" fmla="*/ 89070 w 168655"/>
                      <a:gd name="connsiteY5" fmla="*/ 13903 h 26847"/>
                      <a:gd name="connsiteX6" fmla="*/ 96741 w 168655"/>
                      <a:gd name="connsiteY6" fmla="*/ 14862 h 26847"/>
                      <a:gd name="connsiteX7" fmla="*/ 129342 w 168655"/>
                      <a:gd name="connsiteY7" fmla="*/ 20616 h 26847"/>
                      <a:gd name="connsiteX8" fmla="*/ 168656 w 168655"/>
                      <a:gd name="connsiteY8" fmla="*/ 12944 h 26847"/>
                      <a:gd name="connsiteX9" fmla="*/ 157150 w 168655"/>
                      <a:gd name="connsiteY9" fmla="*/ 0 h 26847"/>
                      <a:gd name="connsiteX10" fmla="*/ 123589 w 168655"/>
                      <a:gd name="connsiteY10" fmla="*/ 11027 h 26847"/>
                      <a:gd name="connsiteX11" fmla="*/ 90988 w 168655"/>
                      <a:gd name="connsiteY11" fmla="*/ 5273 h 26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7">
                        <a:moveTo>
                          <a:pt x="90988" y="5273"/>
                        </a:moveTo>
                        <a:cubicBezTo>
                          <a:pt x="89549" y="5273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8"/>
                        </a:cubicBezTo>
                        <a:cubicBezTo>
                          <a:pt x="12840" y="24930"/>
                          <a:pt x="18594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2"/>
                          <a:pt x="96741" y="14862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3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36A3F302-7CCC-45E5-B9C5-13FBCFCD49ED}"/>
                    </a:ext>
                  </a:extLst>
                </p:cNvPr>
                <p:cNvSpPr/>
                <p:nvPr/>
              </p:nvSpPr>
              <p:spPr>
                <a:xfrm>
                  <a:off x="12136385" y="12437169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7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4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0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70 h 111708"/>
                    <a:gd name="connsiteX10" fmla="*/ 471764 w 529295"/>
                    <a:gd name="connsiteY10" fmla="*/ 44108 h 111708"/>
                    <a:gd name="connsiteX11" fmla="*/ 483749 w 529295"/>
                    <a:gd name="connsiteY11" fmla="*/ 88217 h 111708"/>
                    <a:gd name="connsiteX12" fmla="*/ 529296 w 529295"/>
                    <a:gd name="connsiteY12" fmla="*/ 96845 h 111708"/>
                    <a:gd name="connsiteX13" fmla="*/ 494777 w 529295"/>
                    <a:gd name="connsiteY13" fmla="*/ 104037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9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2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5 h 111708"/>
                    <a:gd name="connsiteX23" fmla="*/ 54656 w 529295"/>
                    <a:gd name="connsiteY23" fmla="*/ 21096 h 111708"/>
                    <a:gd name="connsiteX24" fmla="*/ 0 w 529295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7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0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7" y="42670"/>
                      </a:cubicBezTo>
                      <a:cubicBezTo>
                        <a:pt x="193692" y="55135"/>
                        <a:pt x="337042" y="20616"/>
                        <a:pt x="471764" y="44108"/>
                      </a:cubicBezTo>
                      <a:cubicBezTo>
                        <a:pt x="543199" y="56573"/>
                        <a:pt x="536966" y="73834"/>
                        <a:pt x="483749" y="88217"/>
                      </a:cubicBezTo>
                      <a:lnTo>
                        <a:pt x="529296" y="96845"/>
                      </a:lnTo>
                      <a:lnTo>
                        <a:pt x="494777" y="104037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28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9"/>
                      </a:lnTo>
                      <a:cubicBezTo>
                        <a:pt x="281429" y="85819"/>
                        <a:pt x="301085" y="89175"/>
                        <a:pt x="307797" y="90134"/>
                      </a:cubicBezTo>
                      <a:cubicBezTo>
                        <a:pt x="309715" y="90614"/>
                        <a:pt x="322180" y="92051"/>
                        <a:pt x="334166" y="93490"/>
                      </a:cubicBezTo>
                      <a:cubicBezTo>
                        <a:pt x="338961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9" y="52259"/>
                        <a:pt x="194171" y="87737"/>
                        <a:pt x="53698" y="63285"/>
                      </a:cubicBezTo>
                      <a:cubicBezTo>
                        <a:pt x="-13903" y="51299"/>
                        <a:pt x="-4794" y="34999"/>
                        <a:pt x="54656" y="21096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3" name="Graphic 6">
                <a:extLst>
                  <a:ext uri="{FF2B5EF4-FFF2-40B4-BE49-F238E27FC236}">
                    <a16:creationId xmlns:a16="http://schemas.microsoft.com/office/drawing/2014/main" id="{F9D5F1D5-AE07-45B6-AAC3-87C3748BE091}"/>
                  </a:ext>
                </a:extLst>
              </p:cNvPr>
              <p:cNvGrpSpPr/>
              <p:nvPr/>
            </p:nvGrpSpPr>
            <p:grpSpPr>
              <a:xfrm>
                <a:off x="11799344" y="12271460"/>
                <a:ext cx="1110376" cy="315292"/>
                <a:chOff x="11799344" y="12271460"/>
                <a:chExt cx="1110376" cy="315292"/>
              </a:xfrm>
              <a:solidFill>
                <a:srgbClr val="000000"/>
              </a:solidFill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FF36F0E5-1648-4C35-B198-6E02A5210576}"/>
                    </a:ext>
                  </a:extLst>
                </p:cNvPr>
                <p:cNvSpPr/>
                <p:nvPr/>
              </p:nvSpPr>
              <p:spPr>
                <a:xfrm>
                  <a:off x="11799344" y="12285669"/>
                  <a:ext cx="1110367" cy="301083"/>
                </a:xfrm>
                <a:custGeom>
                  <a:avLst/>
                  <a:gdLst>
                    <a:gd name="connsiteX0" fmla="*/ 1095506 w 1110367"/>
                    <a:gd name="connsiteY0" fmla="*/ 220540 h 301083"/>
                    <a:gd name="connsiteX1" fmla="*/ 1098382 w 1110367"/>
                    <a:gd name="connsiteY1" fmla="*/ 217662 h 301083"/>
                    <a:gd name="connsiteX2" fmla="*/ 1099821 w 1110367"/>
                    <a:gd name="connsiteY2" fmla="*/ 216224 h 301083"/>
                    <a:gd name="connsiteX3" fmla="*/ 1101738 w 1110367"/>
                    <a:gd name="connsiteY3" fmla="*/ 213827 h 301083"/>
                    <a:gd name="connsiteX4" fmla="*/ 1102698 w 1110367"/>
                    <a:gd name="connsiteY4" fmla="*/ 212388 h 301083"/>
                    <a:gd name="connsiteX5" fmla="*/ 1104135 w 1110367"/>
                    <a:gd name="connsiteY5" fmla="*/ 209991 h 301083"/>
                    <a:gd name="connsiteX6" fmla="*/ 1105095 w 1110367"/>
                    <a:gd name="connsiteY6" fmla="*/ 208554 h 301083"/>
                    <a:gd name="connsiteX7" fmla="*/ 1106053 w 1110367"/>
                    <a:gd name="connsiteY7" fmla="*/ 205677 h 301083"/>
                    <a:gd name="connsiteX8" fmla="*/ 1106532 w 1110367"/>
                    <a:gd name="connsiteY8" fmla="*/ 204238 h 301083"/>
                    <a:gd name="connsiteX9" fmla="*/ 1107012 w 1110367"/>
                    <a:gd name="connsiteY9" fmla="*/ 199924 h 301083"/>
                    <a:gd name="connsiteX10" fmla="*/ 1110368 w 1110367"/>
                    <a:gd name="connsiteY10" fmla="*/ 101640 h 301083"/>
                    <a:gd name="connsiteX11" fmla="*/ 1109889 w 1110367"/>
                    <a:gd name="connsiteY11" fmla="*/ 105954 h 301083"/>
                    <a:gd name="connsiteX12" fmla="*/ 1109409 w 1110367"/>
                    <a:gd name="connsiteY12" fmla="*/ 107393 h 301083"/>
                    <a:gd name="connsiteX13" fmla="*/ 1108451 w 1110367"/>
                    <a:gd name="connsiteY13" fmla="*/ 110270 h 301083"/>
                    <a:gd name="connsiteX14" fmla="*/ 1107492 w 1110367"/>
                    <a:gd name="connsiteY14" fmla="*/ 111707 h 301083"/>
                    <a:gd name="connsiteX15" fmla="*/ 1106053 w 1110367"/>
                    <a:gd name="connsiteY15" fmla="*/ 114104 h 301083"/>
                    <a:gd name="connsiteX16" fmla="*/ 1105095 w 1110367"/>
                    <a:gd name="connsiteY16" fmla="*/ 115543 h 301083"/>
                    <a:gd name="connsiteX17" fmla="*/ 1103176 w 1110367"/>
                    <a:gd name="connsiteY17" fmla="*/ 117940 h 301083"/>
                    <a:gd name="connsiteX18" fmla="*/ 1101738 w 1110367"/>
                    <a:gd name="connsiteY18" fmla="*/ 119379 h 301083"/>
                    <a:gd name="connsiteX19" fmla="*/ 1098862 w 1110367"/>
                    <a:gd name="connsiteY19" fmla="*/ 122256 h 301083"/>
                    <a:gd name="connsiteX20" fmla="*/ 1097423 w 1110367"/>
                    <a:gd name="connsiteY20" fmla="*/ 123693 h 301083"/>
                    <a:gd name="connsiteX21" fmla="*/ 1093109 w 1110367"/>
                    <a:gd name="connsiteY21" fmla="*/ 127050 h 301083"/>
                    <a:gd name="connsiteX22" fmla="*/ 1092149 w 1110367"/>
                    <a:gd name="connsiteY22" fmla="*/ 128009 h 301083"/>
                    <a:gd name="connsiteX23" fmla="*/ 1085917 w 1110367"/>
                    <a:gd name="connsiteY23" fmla="*/ 132323 h 301083"/>
                    <a:gd name="connsiteX24" fmla="*/ 1084479 w 1110367"/>
                    <a:gd name="connsiteY24" fmla="*/ 133282 h 301083"/>
                    <a:gd name="connsiteX25" fmla="*/ 1079205 w 1110367"/>
                    <a:gd name="connsiteY25" fmla="*/ 136159 h 301083"/>
                    <a:gd name="connsiteX26" fmla="*/ 1076808 w 1110367"/>
                    <a:gd name="connsiteY26" fmla="*/ 137597 h 301083"/>
                    <a:gd name="connsiteX27" fmla="*/ 1071534 w 1110367"/>
                    <a:gd name="connsiteY27" fmla="*/ 140473 h 301083"/>
                    <a:gd name="connsiteX28" fmla="*/ 1068657 w 1110367"/>
                    <a:gd name="connsiteY28" fmla="*/ 141912 h 301083"/>
                    <a:gd name="connsiteX29" fmla="*/ 1061466 w 1110367"/>
                    <a:gd name="connsiteY29" fmla="*/ 144789 h 301083"/>
                    <a:gd name="connsiteX30" fmla="*/ 1060027 w 1110367"/>
                    <a:gd name="connsiteY30" fmla="*/ 145267 h 301083"/>
                    <a:gd name="connsiteX31" fmla="*/ 1058110 w 1110367"/>
                    <a:gd name="connsiteY31" fmla="*/ 146227 h 301083"/>
                    <a:gd name="connsiteX32" fmla="*/ 1047563 w 1110367"/>
                    <a:gd name="connsiteY32" fmla="*/ 150062 h 301083"/>
                    <a:gd name="connsiteX33" fmla="*/ 1043247 w 1110367"/>
                    <a:gd name="connsiteY33" fmla="*/ 151500 h 301083"/>
                    <a:gd name="connsiteX34" fmla="*/ 1038933 w 1110367"/>
                    <a:gd name="connsiteY34" fmla="*/ 152939 h 301083"/>
                    <a:gd name="connsiteX35" fmla="*/ 1040371 w 1110367"/>
                    <a:gd name="connsiteY35" fmla="*/ 100201 h 301083"/>
                    <a:gd name="connsiteX36" fmla="*/ 1040371 w 1110367"/>
                    <a:gd name="connsiteY36" fmla="*/ 100201 h 301083"/>
                    <a:gd name="connsiteX37" fmla="*/ 1040371 w 1110367"/>
                    <a:gd name="connsiteY37" fmla="*/ 100201 h 301083"/>
                    <a:gd name="connsiteX38" fmla="*/ 1040371 w 1110367"/>
                    <a:gd name="connsiteY38" fmla="*/ 100201 h 301083"/>
                    <a:gd name="connsiteX39" fmla="*/ 1040371 w 1110367"/>
                    <a:gd name="connsiteY39" fmla="*/ 100201 h 301083"/>
                    <a:gd name="connsiteX40" fmla="*/ 1039891 w 1110367"/>
                    <a:gd name="connsiteY40" fmla="*/ 95407 h 301083"/>
                    <a:gd name="connsiteX41" fmla="*/ 1039411 w 1110367"/>
                    <a:gd name="connsiteY41" fmla="*/ 93968 h 301083"/>
                    <a:gd name="connsiteX42" fmla="*/ 1037974 w 1110367"/>
                    <a:gd name="connsiteY42" fmla="*/ 90613 h 301083"/>
                    <a:gd name="connsiteX43" fmla="*/ 1037014 w 1110367"/>
                    <a:gd name="connsiteY43" fmla="*/ 89174 h 301083"/>
                    <a:gd name="connsiteX44" fmla="*/ 1034617 w 1110367"/>
                    <a:gd name="connsiteY44" fmla="*/ 85338 h 301083"/>
                    <a:gd name="connsiteX45" fmla="*/ 1034138 w 1110367"/>
                    <a:gd name="connsiteY45" fmla="*/ 84380 h 301083"/>
                    <a:gd name="connsiteX46" fmla="*/ 1029823 w 1110367"/>
                    <a:gd name="connsiteY46" fmla="*/ 79585 h 301083"/>
                    <a:gd name="connsiteX47" fmla="*/ 1028385 w 1110367"/>
                    <a:gd name="connsiteY47" fmla="*/ 78147 h 301083"/>
                    <a:gd name="connsiteX48" fmla="*/ 1024070 w 1110367"/>
                    <a:gd name="connsiteY48" fmla="*/ 74791 h 301083"/>
                    <a:gd name="connsiteX49" fmla="*/ 1022153 w 1110367"/>
                    <a:gd name="connsiteY49" fmla="*/ 73352 h 301083"/>
                    <a:gd name="connsiteX50" fmla="*/ 1016878 w 1110367"/>
                    <a:gd name="connsiteY50" fmla="*/ 69997 h 301083"/>
                    <a:gd name="connsiteX51" fmla="*/ 1014961 w 1110367"/>
                    <a:gd name="connsiteY51" fmla="*/ 69038 h 301083"/>
                    <a:gd name="connsiteX52" fmla="*/ 1014481 w 1110367"/>
                    <a:gd name="connsiteY52" fmla="*/ 68558 h 301083"/>
                    <a:gd name="connsiteX53" fmla="*/ 1012564 w 1110367"/>
                    <a:gd name="connsiteY53" fmla="*/ 67599 h 301083"/>
                    <a:gd name="connsiteX54" fmla="*/ 1004892 w 1110367"/>
                    <a:gd name="connsiteY54" fmla="*/ 63285 h 301083"/>
                    <a:gd name="connsiteX55" fmla="*/ 1001057 w 1110367"/>
                    <a:gd name="connsiteY55" fmla="*/ 61367 h 301083"/>
                    <a:gd name="connsiteX56" fmla="*/ 992428 w 1110367"/>
                    <a:gd name="connsiteY56" fmla="*/ 57532 h 301083"/>
                    <a:gd name="connsiteX57" fmla="*/ 989551 w 1110367"/>
                    <a:gd name="connsiteY57" fmla="*/ 56572 h 301083"/>
                    <a:gd name="connsiteX58" fmla="*/ 987634 w 1110367"/>
                    <a:gd name="connsiteY58" fmla="*/ 55614 h 301083"/>
                    <a:gd name="connsiteX59" fmla="*/ 981401 w 1110367"/>
                    <a:gd name="connsiteY59" fmla="*/ 53216 h 301083"/>
                    <a:gd name="connsiteX60" fmla="*/ 975168 w 1110367"/>
                    <a:gd name="connsiteY60" fmla="*/ 50819 h 301083"/>
                    <a:gd name="connsiteX61" fmla="*/ 967976 w 1110367"/>
                    <a:gd name="connsiteY61" fmla="*/ 48422 h 301083"/>
                    <a:gd name="connsiteX62" fmla="*/ 963182 w 1110367"/>
                    <a:gd name="connsiteY62" fmla="*/ 46984 h 301083"/>
                    <a:gd name="connsiteX63" fmla="*/ 960305 w 1110367"/>
                    <a:gd name="connsiteY63" fmla="*/ 46025 h 301083"/>
                    <a:gd name="connsiteX64" fmla="*/ 954552 w 1110367"/>
                    <a:gd name="connsiteY64" fmla="*/ 44108 h 301083"/>
                    <a:gd name="connsiteX65" fmla="*/ 945922 w 1110367"/>
                    <a:gd name="connsiteY65" fmla="*/ 41711 h 301083"/>
                    <a:gd name="connsiteX66" fmla="*/ 939210 w 1110367"/>
                    <a:gd name="connsiteY66" fmla="*/ 39792 h 301083"/>
                    <a:gd name="connsiteX67" fmla="*/ 934896 w 1110367"/>
                    <a:gd name="connsiteY67" fmla="*/ 38833 h 301083"/>
                    <a:gd name="connsiteX68" fmla="*/ 929142 w 1110367"/>
                    <a:gd name="connsiteY68" fmla="*/ 37395 h 301083"/>
                    <a:gd name="connsiteX69" fmla="*/ 922910 w 1110367"/>
                    <a:gd name="connsiteY69" fmla="*/ 35958 h 301083"/>
                    <a:gd name="connsiteX70" fmla="*/ 911403 w 1110367"/>
                    <a:gd name="connsiteY70" fmla="*/ 33080 h 301083"/>
                    <a:gd name="connsiteX71" fmla="*/ 905650 w 1110367"/>
                    <a:gd name="connsiteY71" fmla="*/ 31642 h 301083"/>
                    <a:gd name="connsiteX72" fmla="*/ 904211 w 1110367"/>
                    <a:gd name="connsiteY72" fmla="*/ 31163 h 301083"/>
                    <a:gd name="connsiteX73" fmla="*/ 887431 w 1110367"/>
                    <a:gd name="connsiteY73" fmla="*/ 27806 h 301083"/>
                    <a:gd name="connsiteX74" fmla="*/ 885993 w 1110367"/>
                    <a:gd name="connsiteY74" fmla="*/ 27327 h 301083"/>
                    <a:gd name="connsiteX75" fmla="*/ 870172 w 1110367"/>
                    <a:gd name="connsiteY75" fmla="*/ 24450 h 301083"/>
                    <a:gd name="connsiteX76" fmla="*/ 866337 w 1110367"/>
                    <a:gd name="connsiteY76" fmla="*/ 23972 h 301083"/>
                    <a:gd name="connsiteX77" fmla="*/ 849076 w 1110367"/>
                    <a:gd name="connsiteY77" fmla="*/ 21095 h 301083"/>
                    <a:gd name="connsiteX78" fmla="*/ 843324 w 1110367"/>
                    <a:gd name="connsiteY78" fmla="*/ 20136 h 301083"/>
                    <a:gd name="connsiteX79" fmla="*/ 832776 w 1110367"/>
                    <a:gd name="connsiteY79" fmla="*/ 18697 h 301083"/>
                    <a:gd name="connsiteX80" fmla="*/ 831338 w 1110367"/>
                    <a:gd name="connsiteY80" fmla="*/ 18697 h 301083"/>
                    <a:gd name="connsiteX81" fmla="*/ 813599 w 1110367"/>
                    <a:gd name="connsiteY81" fmla="*/ 16300 h 301083"/>
                    <a:gd name="connsiteX82" fmla="*/ 811202 w 1110367"/>
                    <a:gd name="connsiteY82" fmla="*/ 15820 h 301083"/>
                    <a:gd name="connsiteX83" fmla="*/ 790586 w 1110367"/>
                    <a:gd name="connsiteY83" fmla="*/ 13423 h 301083"/>
                    <a:gd name="connsiteX84" fmla="*/ 789627 w 1110367"/>
                    <a:gd name="connsiteY84" fmla="*/ 13423 h 301083"/>
                    <a:gd name="connsiteX85" fmla="*/ 785791 w 1110367"/>
                    <a:gd name="connsiteY85" fmla="*/ 12944 h 301083"/>
                    <a:gd name="connsiteX86" fmla="*/ 767573 w 1110367"/>
                    <a:gd name="connsiteY86" fmla="*/ 11026 h 301083"/>
                    <a:gd name="connsiteX87" fmla="*/ 759903 w 1110367"/>
                    <a:gd name="connsiteY87" fmla="*/ 10067 h 301083"/>
                    <a:gd name="connsiteX88" fmla="*/ 743601 w 1110367"/>
                    <a:gd name="connsiteY88" fmla="*/ 8629 h 301083"/>
                    <a:gd name="connsiteX89" fmla="*/ 738807 w 1110367"/>
                    <a:gd name="connsiteY89" fmla="*/ 8150 h 301083"/>
                    <a:gd name="connsiteX90" fmla="*/ 736410 w 1110367"/>
                    <a:gd name="connsiteY90" fmla="*/ 8150 h 301083"/>
                    <a:gd name="connsiteX91" fmla="*/ 706205 w 1110367"/>
                    <a:gd name="connsiteY91" fmla="*/ 5753 h 301083"/>
                    <a:gd name="connsiteX92" fmla="*/ 700452 w 1110367"/>
                    <a:gd name="connsiteY92" fmla="*/ 5273 h 301083"/>
                    <a:gd name="connsiteX93" fmla="*/ 668810 w 1110367"/>
                    <a:gd name="connsiteY93" fmla="*/ 3356 h 301083"/>
                    <a:gd name="connsiteX94" fmla="*/ 668330 w 1110367"/>
                    <a:gd name="connsiteY94" fmla="*/ 3356 h 301083"/>
                    <a:gd name="connsiteX95" fmla="*/ 665453 w 1110367"/>
                    <a:gd name="connsiteY95" fmla="*/ 3356 h 301083"/>
                    <a:gd name="connsiteX96" fmla="*/ 642441 w 1110367"/>
                    <a:gd name="connsiteY96" fmla="*/ 2397 h 301083"/>
                    <a:gd name="connsiteX97" fmla="*/ 634770 w 1110367"/>
                    <a:gd name="connsiteY97" fmla="*/ 1917 h 301083"/>
                    <a:gd name="connsiteX98" fmla="*/ 612715 w 1110367"/>
                    <a:gd name="connsiteY98" fmla="*/ 959 h 301083"/>
                    <a:gd name="connsiteX99" fmla="*/ 607921 w 1110367"/>
                    <a:gd name="connsiteY99" fmla="*/ 959 h 301083"/>
                    <a:gd name="connsiteX100" fmla="*/ 581552 w 1110367"/>
                    <a:gd name="connsiteY100" fmla="*/ 479 h 301083"/>
                    <a:gd name="connsiteX101" fmla="*/ 574841 w 1110367"/>
                    <a:gd name="connsiteY101" fmla="*/ 479 h 301083"/>
                    <a:gd name="connsiteX102" fmla="*/ 554225 w 1110367"/>
                    <a:gd name="connsiteY102" fmla="*/ 0 h 301083"/>
                    <a:gd name="connsiteX103" fmla="*/ 547033 w 1110367"/>
                    <a:gd name="connsiteY103" fmla="*/ 0 h 301083"/>
                    <a:gd name="connsiteX104" fmla="*/ 542719 w 1110367"/>
                    <a:gd name="connsiteY104" fmla="*/ 0 h 301083"/>
                    <a:gd name="connsiteX105" fmla="*/ 542719 w 1110367"/>
                    <a:gd name="connsiteY105" fmla="*/ 0 h 301083"/>
                    <a:gd name="connsiteX106" fmla="*/ 542719 w 1110367"/>
                    <a:gd name="connsiteY106" fmla="*/ 0 h 301083"/>
                    <a:gd name="connsiteX107" fmla="*/ 542719 w 1110367"/>
                    <a:gd name="connsiteY107" fmla="*/ 0 h 301083"/>
                    <a:gd name="connsiteX108" fmla="*/ 526417 w 1110367"/>
                    <a:gd name="connsiteY108" fmla="*/ 0 h 301083"/>
                    <a:gd name="connsiteX109" fmla="*/ 519226 w 1110367"/>
                    <a:gd name="connsiteY109" fmla="*/ 0 h 301083"/>
                    <a:gd name="connsiteX110" fmla="*/ 491898 w 1110367"/>
                    <a:gd name="connsiteY110" fmla="*/ 479 h 301083"/>
                    <a:gd name="connsiteX111" fmla="*/ 485665 w 1110367"/>
                    <a:gd name="connsiteY111" fmla="*/ 479 h 301083"/>
                    <a:gd name="connsiteX112" fmla="*/ 464571 w 1110367"/>
                    <a:gd name="connsiteY112" fmla="*/ 959 h 301083"/>
                    <a:gd name="connsiteX113" fmla="*/ 454982 w 1110367"/>
                    <a:gd name="connsiteY113" fmla="*/ 1437 h 301083"/>
                    <a:gd name="connsiteX114" fmla="*/ 437243 w 1110367"/>
                    <a:gd name="connsiteY114" fmla="*/ 1917 h 301083"/>
                    <a:gd name="connsiteX115" fmla="*/ 432449 w 1110367"/>
                    <a:gd name="connsiteY115" fmla="*/ 1917 h 301083"/>
                    <a:gd name="connsiteX116" fmla="*/ 428133 w 1110367"/>
                    <a:gd name="connsiteY116" fmla="*/ 1917 h 301083"/>
                    <a:gd name="connsiteX117" fmla="*/ 398889 w 1110367"/>
                    <a:gd name="connsiteY117" fmla="*/ 3356 h 301083"/>
                    <a:gd name="connsiteX118" fmla="*/ 396012 w 1110367"/>
                    <a:gd name="connsiteY118" fmla="*/ 3356 h 301083"/>
                    <a:gd name="connsiteX119" fmla="*/ 365328 w 1110367"/>
                    <a:gd name="connsiteY119" fmla="*/ 5273 h 301083"/>
                    <a:gd name="connsiteX120" fmla="*/ 361972 w 1110367"/>
                    <a:gd name="connsiteY120" fmla="*/ 5273 h 301083"/>
                    <a:gd name="connsiteX121" fmla="*/ 356218 w 1110367"/>
                    <a:gd name="connsiteY121" fmla="*/ 5753 h 301083"/>
                    <a:gd name="connsiteX122" fmla="*/ 341835 w 1110367"/>
                    <a:gd name="connsiteY122" fmla="*/ 6712 h 301083"/>
                    <a:gd name="connsiteX123" fmla="*/ 331768 w 1110367"/>
                    <a:gd name="connsiteY123" fmla="*/ 7670 h 301083"/>
                    <a:gd name="connsiteX124" fmla="*/ 317864 w 1110367"/>
                    <a:gd name="connsiteY124" fmla="*/ 9109 h 301083"/>
                    <a:gd name="connsiteX125" fmla="*/ 311632 w 1110367"/>
                    <a:gd name="connsiteY125" fmla="*/ 9589 h 301083"/>
                    <a:gd name="connsiteX126" fmla="*/ 307796 w 1110367"/>
                    <a:gd name="connsiteY126" fmla="*/ 10067 h 301083"/>
                    <a:gd name="connsiteX127" fmla="*/ 297728 w 1110367"/>
                    <a:gd name="connsiteY127" fmla="*/ 11026 h 301083"/>
                    <a:gd name="connsiteX128" fmla="*/ 286700 w 1110367"/>
                    <a:gd name="connsiteY128" fmla="*/ 12465 h 301083"/>
                    <a:gd name="connsiteX129" fmla="*/ 276633 w 1110367"/>
                    <a:gd name="connsiteY129" fmla="*/ 13903 h 301083"/>
                    <a:gd name="connsiteX130" fmla="*/ 269920 w 1110367"/>
                    <a:gd name="connsiteY130" fmla="*/ 14862 h 301083"/>
                    <a:gd name="connsiteX131" fmla="*/ 265606 w 1110367"/>
                    <a:gd name="connsiteY131" fmla="*/ 15342 h 301083"/>
                    <a:gd name="connsiteX132" fmla="*/ 257456 w 1110367"/>
                    <a:gd name="connsiteY132" fmla="*/ 16300 h 301083"/>
                    <a:gd name="connsiteX133" fmla="*/ 245949 w 1110367"/>
                    <a:gd name="connsiteY133" fmla="*/ 17739 h 301083"/>
                    <a:gd name="connsiteX134" fmla="*/ 238278 w 1110367"/>
                    <a:gd name="connsiteY134" fmla="*/ 19177 h 301083"/>
                    <a:gd name="connsiteX135" fmla="*/ 233963 w 1110367"/>
                    <a:gd name="connsiteY135" fmla="*/ 19656 h 301083"/>
                    <a:gd name="connsiteX136" fmla="*/ 227251 w 1110367"/>
                    <a:gd name="connsiteY136" fmla="*/ 20615 h 301083"/>
                    <a:gd name="connsiteX137" fmla="*/ 220540 w 1110367"/>
                    <a:gd name="connsiteY137" fmla="*/ 22053 h 301083"/>
                    <a:gd name="connsiteX138" fmla="*/ 209032 w 1110367"/>
                    <a:gd name="connsiteY138" fmla="*/ 24450 h 301083"/>
                    <a:gd name="connsiteX139" fmla="*/ 203279 w 1110367"/>
                    <a:gd name="connsiteY139" fmla="*/ 25409 h 301083"/>
                    <a:gd name="connsiteX140" fmla="*/ 201841 w 1110367"/>
                    <a:gd name="connsiteY140" fmla="*/ 25889 h 301083"/>
                    <a:gd name="connsiteX141" fmla="*/ 186499 w 1110367"/>
                    <a:gd name="connsiteY141" fmla="*/ 29245 h 301083"/>
                    <a:gd name="connsiteX142" fmla="*/ 172116 w 1110367"/>
                    <a:gd name="connsiteY142" fmla="*/ 32601 h 301083"/>
                    <a:gd name="connsiteX143" fmla="*/ 171636 w 1110367"/>
                    <a:gd name="connsiteY143" fmla="*/ 32601 h 301083"/>
                    <a:gd name="connsiteX144" fmla="*/ 168281 w 1110367"/>
                    <a:gd name="connsiteY144" fmla="*/ 33560 h 301083"/>
                    <a:gd name="connsiteX145" fmla="*/ 158692 w 1110367"/>
                    <a:gd name="connsiteY145" fmla="*/ 35958 h 301083"/>
                    <a:gd name="connsiteX146" fmla="*/ 153898 w 1110367"/>
                    <a:gd name="connsiteY146" fmla="*/ 37395 h 301083"/>
                    <a:gd name="connsiteX147" fmla="*/ 146227 w 1110367"/>
                    <a:gd name="connsiteY147" fmla="*/ 39792 h 301083"/>
                    <a:gd name="connsiteX148" fmla="*/ 144309 w 1110367"/>
                    <a:gd name="connsiteY148" fmla="*/ 40272 h 301083"/>
                    <a:gd name="connsiteX149" fmla="*/ 141912 w 1110367"/>
                    <a:gd name="connsiteY149" fmla="*/ 41231 h 301083"/>
                    <a:gd name="connsiteX150" fmla="*/ 133282 w 1110367"/>
                    <a:gd name="connsiteY150" fmla="*/ 44108 h 301083"/>
                    <a:gd name="connsiteX151" fmla="*/ 129447 w 1110367"/>
                    <a:gd name="connsiteY151" fmla="*/ 45546 h 301083"/>
                    <a:gd name="connsiteX152" fmla="*/ 120337 w 1110367"/>
                    <a:gd name="connsiteY152" fmla="*/ 48902 h 301083"/>
                    <a:gd name="connsiteX153" fmla="*/ 118899 w 1110367"/>
                    <a:gd name="connsiteY153" fmla="*/ 49381 h 301083"/>
                    <a:gd name="connsiteX154" fmla="*/ 118420 w 1110367"/>
                    <a:gd name="connsiteY154" fmla="*/ 49381 h 301083"/>
                    <a:gd name="connsiteX155" fmla="*/ 116981 w 1110367"/>
                    <a:gd name="connsiteY155" fmla="*/ 49861 h 301083"/>
                    <a:gd name="connsiteX156" fmla="*/ 110748 w 1110367"/>
                    <a:gd name="connsiteY156" fmla="*/ 52738 h 301083"/>
                    <a:gd name="connsiteX157" fmla="*/ 108351 w 1110367"/>
                    <a:gd name="connsiteY157" fmla="*/ 53696 h 301083"/>
                    <a:gd name="connsiteX158" fmla="*/ 103557 w 1110367"/>
                    <a:gd name="connsiteY158" fmla="*/ 56094 h 301083"/>
                    <a:gd name="connsiteX159" fmla="*/ 101640 w 1110367"/>
                    <a:gd name="connsiteY159" fmla="*/ 57052 h 301083"/>
                    <a:gd name="connsiteX160" fmla="*/ 96845 w 1110367"/>
                    <a:gd name="connsiteY160" fmla="*/ 59929 h 301083"/>
                    <a:gd name="connsiteX161" fmla="*/ 95407 w 1110367"/>
                    <a:gd name="connsiteY161" fmla="*/ 60888 h 301083"/>
                    <a:gd name="connsiteX162" fmla="*/ 94927 w 1110367"/>
                    <a:gd name="connsiteY162" fmla="*/ 60888 h 301083"/>
                    <a:gd name="connsiteX163" fmla="*/ 90133 w 1110367"/>
                    <a:gd name="connsiteY163" fmla="*/ 64244 h 301083"/>
                    <a:gd name="connsiteX164" fmla="*/ 89174 w 1110367"/>
                    <a:gd name="connsiteY164" fmla="*/ 65202 h 301083"/>
                    <a:gd name="connsiteX165" fmla="*/ 85338 w 1110367"/>
                    <a:gd name="connsiteY165" fmla="*/ 68079 h 301083"/>
                    <a:gd name="connsiteX166" fmla="*/ 83901 w 1110367"/>
                    <a:gd name="connsiteY166" fmla="*/ 69518 h 301083"/>
                    <a:gd name="connsiteX167" fmla="*/ 81504 w 1110367"/>
                    <a:gd name="connsiteY167" fmla="*/ 71915 h 301083"/>
                    <a:gd name="connsiteX168" fmla="*/ 80065 w 1110367"/>
                    <a:gd name="connsiteY168" fmla="*/ 73352 h 301083"/>
                    <a:gd name="connsiteX169" fmla="*/ 78147 w 1110367"/>
                    <a:gd name="connsiteY169" fmla="*/ 75750 h 301083"/>
                    <a:gd name="connsiteX170" fmla="*/ 77188 w 1110367"/>
                    <a:gd name="connsiteY170" fmla="*/ 77188 h 301083"/>
                    <a:gd name="connsiteX171" fmla="*/ 75750 w 1110367"/>
                    <a:gd name="connsiteY171" fmla="*/ 79585 h 301083"/>
                    <a:gd name="connsiteX172" fmla="*/ 75271 w 1110367"/>
                    <a:gd name="connsiteY172" fmla="*/ 81024 h 301083"/>
                    <a:gd name="connsiteX173" fmla="*/ 74312 w 1110367"/>
                    <a:gd name="connsiteY173" fmla="*/ 83421 h 301083"/>
                    <a:gd name="connsiteX174" fmla="*/ 73832 w 1110367"/>
                    <a:gd name="connsiteY174" fmla="*/ 84380 h 301083"/>
                    <a:gd name="connsiteX175" fmla="*/ 73352 w 1110367"/>
                    <a:gd name="connsiteY175" fmla="*/ 88215 h 301083"/>
                    <a:gd name="connsiteX176" fmla="*/ 73352 w 1110367"/>
                    <a:gd name="connsiteY176" fmla="*/ 88215 h 301083"/>
                    <a:gd name="connsiteX177" fmla="*/ 72394 w 1110367"/>
                    <a:gd name="connsiteY177" fmla="*/ 112667 h 301083"/>
                    <a:gd name="connsiteX178" fmla="*/ 71435 w 1110367"/>
                    <a:gd name="connsiteY178" fmla="*/ 140953 h 301083"/>
                    <a:gd name="connsiteX179" fmla="*/ 70477 w 1110367"/>
                    <a:gd name="connsiteY179" fmla="*/ 140473 h 301083"/>
                    <a:gd name="connsiteX180" fmla="*/ 63285 w 1110367"/>
                    <a:gd name="connsiteY180" fmla="*/ 137597 h 301083"/>
                    <a:gd name="connsiteX181" fmla="*/ 52258 w 1110367"/>
                    <a:gd name="connsiteY181" fmla="*/ 133282 h 301083"/>
                    <a:gd name="connsiteX182" fmla="*/ 51778 w 1110367"/>
                    <a:gd name="connsiteY182" fmla="*/ 132803 h 301083"/>
                    <a:gd name="connsiteX183" fmla="*/ 41711 w 1110367"/>
                    <a:gd name="connsiteY183" fmla="*/ 128009 h 301083"/>
                    <a:gd name="connsiteX184" fmla="*/ 39792 w 1110367"/>
                    <a:gd name="connsiteY184" fmla="*/ 127050 h 301083"/>
                    <a:gd name="connsiteX185" fmla="*/ 31163 w 1110367"/>
                    <a:gd name="connsiteY185" fmla="*/ 122256 h 301083"/>
                    <a:gd name="connsiteX186" fmla="*/ 29245 w 1110367"/>
                    <a:gd name="connsiteY186" fmla="*/ 120817 h 301083"/>
                    <a:gd name="connsiteX187" fmla="*/ 23492 w 1110367"/>
                    <a:gd name="connsiteY187" fmla="*/ 116981 h 301083"/>
                    <a:gd name="connsiteX188" fmla="*/ 21095 w 1110367"/>
                    <a:gd name="connsiteY188" fmla="*/ 115064 h 301083"/>
                    <a:gd name="connsiteX189" fmla="*/ 16300 w 1110367"/>
                    <a:gd name="connsiteY189" fmla="*/ 111228 h 301083"/>
                    <a:gd name="connsiteX190" fmla="*/ 14862 w 1110367"/>
                    <a:gd name="connsiteY190" fmla="*/ 109790 h 301083"/>
                    <a:gd name="connsiteX191" fmla="*/ 10067 w 1110367"/>
                    <a:gd name="connsiteY191" fmla="*/ 104516 h 301083"/>
                    <a:gd name="connsiteX192" fmla="*/ 9589 w 1110367"/>
                    <a:gd name="connsiteY192" fmla="*/ 103557 h 301083"/>
                    <a:gd name="connsiteX193" fmla="*/ 6712 w 1110367"/>
                    <a:gd name="connsiteY193" fmla="*/ 99243 h 301083"/>
                    <a:gd name="connsiteX194" fmla="*/ 5753 w 1110367"/>
                    <a:gd name="connsiteY194" fmla="*/ 97324 h 301083"/>
                    <a:gd name="connsiteX195" fmla="*/ 4314 w 1110367"/>
                    <a:gd name="connsiteY195" fmla="*/ 93490 h 301083"/>
                    <a:gd name="connsiteX196" fmla="*/ 3835 w 1110367"/>
                    <a:gd name="connsiteY196" fmla="*/ 92051 h 301083"/>
                    <a:gd name="connsiteX197" fmla="*/ 3356 w 1110367"/>
                    <a:gd name="connsiteY197" fmla="*/ 86777 h 301083"/>
                    <a:gd name="connsiteX198" fmla="*/ 0 w 1110367"/>
                    <a:gd name="connsiteY198" fmla="*/ 185061 h 301083"/>
                    <a:gd name="connsiteX199" fmla="*/ 479 w 1110367"/>
                    <a:gd name="connsiteY199" fmla="*/ 190335 h 301083"/>
                    <a:gd name="connsiteX200" fmla="*/ 959 w 1110367"/>
                    <a:gd name="connsiteY200" fmla="*/ 191774 h 301083"/>
                    <a:gd name="connsiteX201" fmla="*/ 2397 w 1110367"/>
                    <a:gd name="connsiteY201" fmla="*/ 195608 h 301083"/>
                    <a:gd name="connsiteX202" fmla="*/ 3356 w 1110367"/>
                    <a:gd name="connsiteY202" fmla="*/ 197526 h 301083"/>
                    <a:gd name="connsiteX203" fmla="*/ 6232 w 1110367"/>
                    <a:gd name="connsiteY203" fmla="*/ 201841 h 301083"/>
                    <a:gd name="connsiteX204" fmla="*/ 6712 w 1110367"/>
                    <a:gd name="connsiteY204" fmla="*/ 202800 h 301083"/>
                    <a:gd name="connsiteX205" fmla="*/ 11506 w 1110367"/>
                    <a:gd name="connsiteY205" fmla="*/ 208074 h 301083"/>
                    <a:gd name="connsiteX206" fmla="*/ 12944 w 1110367"/>
                    <a:gd name="connsiteY206" fmla="*/ 209512 h 301083"/>
                    <a:gd name="connsiteX207" fmla="*/ 17739 w 1110367"/>
                    <a:gd name="connsiteY207" fmla="*/ 213348 h 301083"/>
                    <a:gd name="connsiteX208" fmla="*/ 20136 w 1110367"/>
                    <a:gd name="connsiteY208" fmla="*/ 215265 h 301083"/>
                    <a:gd name="connsiteX209" fmla="*/ 25889 w 1110367"/>
                    <a:gd name="connsiteY209" fmla="*/ 219101 h 301083"/>
                    <a:gd name="connsiteX210" fmla="*/ 27806 w 1110367"/>
                    <a:gd name="connsiteY210" fmla="*/ 220540 h 301083"/>
                    <a:gd name="connsiteX211" fmla="*/ 28766 w 1110367"/>
                    <a:gd name="connsiteY211" fmla="*/ 221018 h 301083"/>
                    <a:gd name="connsiteX212" fmla="*/ 36916 w 1110367"/>
                    <a:gd name="connsiteY212" fmla="*/ 225334 h 301083"/>
                    <a:gd name="connsiteX213" fmla="*/ 38833 w 1110367"/>
                    <a:gd name="connsiteY213" fmla="*/ 226292 h 301083"/>
                    <a:gd name="connsiteX214" fmla="*/ 48902 w 1110367"/>
                    <a:gd name="connsiteY214" fmla="*/ 231087 h 301083"/>
                    <a:gd name="connsiteX215" fmla="*/ 49381 w 1110367"/>
                    <a:gd name="connsiteY215" fmla="*/ 231566 h 301083"/>
                    <a:gd name="connsiteX216" fmla="*/ 57532 w 1110367"/>
                    <a:gd name="connsiteY216" fmla="*/ 234923 h 301083"/>
                    <a:gd name="connsiteX217" fmla="*/ 59929 w 1110367"/>
                    <a:gd name="connsiteY217" fmla="*/ 235881 h 301083"/>
                    <a:gd name="connsiteX218" fmla="*/ 67121 w 1110367"/>
                    <a:gd name="connsiteY218" fmla="*/ 238757 h 301083"/>
                    <a:gd name="connsiteX219" fmla="*/ 74312 w 1110367"/>
                    <a:gd name="connsiteY219" fmla="*/ 241634 h 301083"/>
                    <a:gd name="connsiteX220" fmla="*/ 82462 w 1110367"/>
                    <a:gd name="connsiteY220" fmla="*/ 244511 h 301083"/>
                    <a:gd name="connsiteX221" fmla="*/ 87735 w 1110367"/>
                    <a:gd name="connsiteY221" fmla="*/ 246428 h 301083"/>
                    <a:gd name="connsiteX222" fmla="*/ 90613 w 1110367"/>
                    <a:gd name="connsiteY222" fmla="*/ 247387 h 301083"/>
                    <a:gd name="connsiteX223" fmla="*/ 97324 w 1110367"/>
                    <a:gd name="connsiteY223" fmla="*/ 249306 h 301083"/>
                    <a:gd name="connsiteX224" fmla="*/ 107393 w 1110367"/>
                    <a:gd name="connsiteY224" fmla="*/ 252181 h 301083"/>
                    <a:gd name="connsiteX225" fmla="*/ 115064 w 1110367"/>
                    <a:gd name="connsiteY225" fmla="*/ 254100 h 301083"/>
                    <a:gd name="connsiteX226" fmla="*/ 119858 w 1110367"/>
                    <a:gd name="connsiteY226" fmla="*/ 255537 h 301083"/>
                    <a:gd name="connsiteX227" fmla="*/ 126090 w 1110367"/>
                    <a:gd name="connsiteY227" fmla="*/ 256976 h 301083"/>
                    <a:gd name="connsiteX228" fmla="*/ 133282 w 1110367"/>
                    <a:gd name="connsiteY228" fmla="*/ 258894 h 301083"/>
                    <a:gd name="connsiteX229" fmla="*/ 146706 w 1110367"/>
                    <a:gd name="connsiteY229" fmla="*/ 261770 h 301083"/>
                    <a:gd name="connsiteX230" fmla="*/ 152939 w 1110367"/>
                    <a:gd name="connsiteY230" fmla="*/ 263209 h 301083"/>
                    <a:gd name="connsiteX231" fmla="*/ 154856 w 1110367"/>
                    <a:gd name="connsiteY231" fmla="*/ 263689 h 301083"/>
                    <a:gd name="connsiteX232" fmla="*/ 174034 w 1110367"/>
                    <a:gd name="connsiteY232" fmla="*/ 267523 h 301083"/>
                    <a:gd name="connsiteX233" fmla="*/ 175472 w 1110367"/>
                    <a:gd name="connsiteY233" fmla="*/ 268003 h 301083"/>
                    <a:gd name="connsiteX234" fmla="*/ 193691 w 1110367"/>
                    <a:gd name="connsiteY234" fmla="*/ 271359 h 301083"/>
                    <a:gd name="connsiteX235" fmla="*/ 198005 w 1110367"/>
                    <a:gd name="connsiteY235" fmla="*/ 272317 h 301083"/>
                    <a:gd name="connsiteX236" fmla="*/ 219101 w 1110367"/>
                    <a:gd name="connsiteY236" fmla="*/ 275674 h 301083"/>
                    <a:gd name="connsiteX237" fmla="*/ 225813 w 1110367"/>
                    <a:gd name="connsiteY237" fmla="*/ 276633 h 301083"/>
                    <a:gd name="connsiteX238" fmla="*/ 236840 w 1110367"/>
                    <a:gd name="connsiteY238" fmla="*/ 278072 h 301083"/>
                    <a:gd name="connsiteX239" fmla="*/ 240196 w 1110367"/>
                    <a:gd name="connsiteY239" fmla="*/ 278550 h 301083"/>
                    <a:gd name="connsiteX240" fmla="*/ 253140 w 1110367"/>
                    <a:gd name="connsiteY240" fmla="*/ 280469 h 301083"/>
                    <a:gd name="connsiteX241" fmla="*/ 264167 w 1110367"/>
                    <a:gd name="connsiteY241" fmla="*/ 281906 h 301083"/>
                    <a:gd name="connsiteX242" fmla="*/ 277592 w 1110367"/>
                    <a:gd name="connsiteY242" fmla="*/ 283345 h 301083"/>
                    <a:gd name="connsiteX243" fmla="*/ 286222 w 1110367"/>
                    <a:gd name="connsiteY243" fmla="*/ 284303 h 301083"/>
                    <a:gd name="connsiteX244" fmla="*/ 288619 w 1110367"/>
                    <a:gd name="connsiteY244" fmla="*/ 284783 h 301083"/>
                    <a:gd name="connsiteX245" fmla="*/ 312111 w 1110367"/>
                    <a:gd name="connsiteY245" fmla="*/ 287180 h 301083"/>
                    <a:gd name="connsiteX246" fmla="*/ 315466 w 1110367"/>
                    <a:gd name="connsiteY246" fmla="*/ 287660 h 301083"/>
                    <a:gd name="connsiteX247" fmla="*/ 342795 w 1110367"/>
                    <a:gd name="connsiteY247" fmla="*/ 290536 h 301083"/>
                    <a:gd name="connsiteX248" fmla="*/ 344233 w 1110367"/>
                    <a:gd name="connsiteY248" fmla="*/ 290536 h 301083"/>
                    <a:gd name="connsiteX249" fmla="*/ 348068 w 1110367"/>
                    <a:gd name="connsiteY249" fmla="*/ 291016 h 301083"/>
                    <a:gd name="connsiteX250" fmla="*/ 379711 w 1110367"/>
                    <a:gd name="connsiteY250" fmla="*/ 293413 h 301083"/>
                    <a:gd name="connsiteX251" fmla="*/ 386903 w 1110367"/>
                    <a:gd name="connsiteY251" fmla="*/ 293892 h 301083"/>
                    <a:gd name="connsiteX252" fmla="*/ 422380 w 1110367"/>
                    <a:gd name="connsiteY252" fmla="*/ 296289 h 301083"/>
                    <a:gd name="connsiteX253" fmla="*/ 424778 w 1110367"/>
                    <a:gd name="connsiteY253" fmla="*/ 296289 h 301083"/>
                    <a:gd name="connsiteX254" fmla="*/ 431010 w 1110367"/>
                    <a:gd name="connsiteY254" fmla="*/ 296769 h 301083"/>
                    <a:gd name="connsiteX255" fmla="*/ 453065 w 1110367"/>
                    <a:gd name="connsiteY255" fmla="*/ 297728 h 301083"/>
                    <a:gd name="connsiteX256" fmla="*/ 463132 w 1110367"/>
                    <a:gd name="connsiteY256" fmla="*/ 298208 h 301083"/>
                    <a:gd name="connsiteX257" fmla="*/ 486625 w 1110367"/>
                    <a:gd name="connsiteY257" fmla="*/ 299166 h 301083"/>
                    <a:gd name="connsiteX258" fmla="*/ 493817 w 1110367"/>
                    <a:gd name="connsiteY258" fmla="*/ 299646 h 301083"/>
                    <a:gd name="connsiteX259" fmla="*/ 524500 w 1110367"/>
                    <a:gd name="connsiteY259" fmla="*/ 300605 h 301083"/>
                    <a:gd name="connsiteX260" fmla="*/ 531692 w 1110367"/>
                    <a:gd name="connsiteY260" fmla="*/ 300605 h 301083"/>
                    <a:gd name="connsiteX261" fmla="*/ 555663 w 1110367"/>
                    <a:gd name="connsiteY261" fmla="*/ 301083 h 301083"/>
                    <a:gd name="connsiteX262" fmla="*/ 565732 w 1110367"/>
                    <a:gd name="connsiteY262" fmla="*/ 301083 h 301083"/>
                    <a:gd name="connsiteX263" fmla="*/ 587785 w 1110367"/>
                    <a:gd name="connsiteY263" fmla="*/ 301083 h 301083"/>
                    <a:gd name="connsiteX264" fmla="*/ 597374 w 1110367"/>
                    <a:gd name="connsiteY264" fmla="*/ 301083 h 301083"/>
                    <a:gd name="connsiteX265" fmla="*/ 626620 w 1110367"/>
                    <a:gd name="connsiteY265" fmla="*/ 300605 h 301083"/>
                    <a:gd name="connsiteX266" fmla="*/ 628058 w 1110367"/>
                    <a:gd name="connsiteY266" fmla="*/ 300605 h 301083"/>
                    <a:gd name="connsiteX267" fmla="*/ 658742 w 1110367"/>
                    <a:gd name="connsiteY267" fmla="*/ 300125 h 301083"/>
                    <a:gd name="connsiteX268" fmla="*/ 667850 w 1110367"/>
                    <a:gd name="connsiteY268" fmla="*/ 299646 h 301083"/>
                    <a:gd name="connsiteX269" fmla="*/ 689425 w 1110367"/>
                    <a:gd name="connsiteY269" fmla="*/ 298686 h 301083"/>
                    <a:gd name="connsiteX270" fmla="*/ 694699 w 1110367"/>
                    <a:gd name="connsiteY270" fmla="*/ 298686 h 301083"/>
                    <a:gd name="connsiteX271" fmla="*/ 698535 w 1110367"/>
                    <a:gd name="connsiteY271" fmla="*/ 298686 h 301083"/>
                    <a:gd name="connsiteX272" fmla="*/ 734012 w 1110367"/>
                    <a:gd name="connsiteY272" fmla="*/ 296769 h 301083"/>
                    <a:gd name="connsiteX273" fmla="*/ 738807 w 1110367"/>
                    <a:gd name="connsiteY273" fmla="*/ 296289 h 301083"/>
                    <a:gd name="connsiteX274" fmla="*/ 770929 w 1110367"/>
                    <a:gd name="connsiteY274" fmla="*/ 294372 h 301083"/>
                    <a:gd name="connsiteX275" fmla="*/ 775244 w 1110367"/>
                    <a:gd name="connsiteY275" fmla="*/ 293892 h 301083"/>
                    <a:gd name="connsiteX276" fmla="*/ 778120 w 1110367"/>
                    <a:gd name="connsiteY276" fmla="*/ 293892 h 301083"/>
                    <a:gd name="connsiteX277" fmla="*/ 801133 w 1110367"/>
                    <a:gd name="connsiteY277" fmla="*/ 291975 h 301083"/>
                    <a:gd name="connsiteX278" fmla="*/ 805449 w 1110367"/>
                    <a:gd name="connsiteY278" fmla="*/ 291495 h 301083"/>
                    <a:gd name="connsiteX279" fmla="*/ 831818 w 1110367"/>
                    <a:gd name="connsiteY279" fmla="*/ 289098 h 301083"/>
                    <a:gd name="connsiteX280" fmla="*/ 833735 w 1110367"/>
                    <a:gd name="connsiteY280" fmla="*/ 289098 h 301083"/>
                    <a:gd name="connsiteX281" fmla="*/ 841885 w 1110367"/>
                    <a:gd name="connsiteY281" fmla="*/ 288139 h 301083"/>
                    <a:gd name="connsiteX282" fmla="*/ 855309 w 1110367"/>
                    <a:gd name="connsiteY282" fmla="*/ 286700 h 301083"/>
                    <a:gd name="connsiteX283" fmla="*/ 865378 w 1110367"/>
                    <a:gd name="connsiteY283" fmla="*/ 285263 h 301083"/>
                    <a:gd name="connsiteX284" fmla="*/ 878322 w 1110367"/>
                    <a:gd name="connsiteY284" fmla="*/ 283825 h 301083"/>
                    <a:gd name="connsiteX285" fmla="*/ 881198 w 1110367"/>
                    <a:gd name="connsiteY285" fmla="*/ 283345 h 301083"/>
                    <a:gd name="connsiteX286" fmla="*/ 889828 w 1110367"/>
                    <a:gd name="connsiteY286" fmla="*/ 281906 h 301083"/>
                    <a:gd name="connsiteX287" fmla="*/ 899897 w 1110367"/>
                    <a:gd name="connsiteY287" fmla="*/ 280469 h 301083"/>
                    <a:gd name="connsiteX288" fmla="*/ 911403 w 1110367"/>
                    <a:gd name="connsiteY288" fmla="*/ 278550 h 301083"/>
                    <a:gd name="connsiteX289" fmla="*/ 920992 w 1110367"/>
                    <a:gd name="connsiteY289" fmla="*/ 277112 h 301083"/>
                    <a:gd name="connsiteX290" fmla="*/ 922910 w 1110367"/>
                    <a:gd name="connsiteY290" fmla="*/ 276633 h 301083"/>
                    <a:gd name="connsiteX291" fmla="*/ 932499 w 1110367"/>
                    <a:gd name="connsiteY291" fmla="*/ 274715 h 301083"/>
                    <a:gd name="connsiteX292" fmla="*/ 940649 w 1110367"/>
                    <a:gd name="connsiteY292" fmla="*/ 273277 h 301083"/>
                    <a:gd name="connsiteX293" fmla="*/ 953113 w 1110367"/>
                    <a:gd name="connsiteY293" fmla="*/ 270880 h 301083"/>
                    <a:gd name="connsiteX294" fmla="*/ 959826 w 1110367"/>
                    <a:gd name="connsiteY294" fmla="*/ 269442 h 301083"/>
                    <a:gd name="connsiteX295" fmla="*/ 960305 w 1110367"/>
                    <a:gd name="connsiteY295" fmla="*/ 269442 h 301083"/>
                    <a:gd name="connsiteX296" fmla="*/ 977565 w 1110367"/>
                    <a:gd name="connsiteY296" fmla="*/ 265606 h 301083"/>
                    <a:gd name="connsiteX297" fmla="*/ 993865 w 1110367"/>
                    <a:gd name="connsiteY297" fmla="*/ 261770 h 301083"/>
                    <a:gd name="connsiteX298" fmla="*/ 994345 w 1110367"/>
                    <a:gd name="connsiteY298" fmla="*/ 261770 h 301083"/>
                    <a:gd name="connsiteX299" fmla="*/ 998181 w 1110367"/>
                    <a:gd name="connsiteY299" fmla="*/ 260811 h 301083"/>
                    <a:gd name="connsiteX300" fmla="*/ 1009208 w 1110367"/>
                    <a:gd name="connsiteY300" fmla="*/ 257934 h 301083"/>
                    <a:gd name="connsiteX301" fmla="*/ 1014481 w 1110367"/>
                    <a:gd name="connsiteY301" fmla="*/ 256497 h 301083"/>
                    <a:gd name="connsiteX302" fmla="*/ 1023591 w 1110367"/>
                    <a:gd name="connsiteY302" fmla="*/ 254100 h 301083"/>
                    <a:gd name="connsiteX303" fmla="*/ 1025988 w 1110367"/>
                    <a:gd name="connsiteY303" fmla="*/ 253620 h 301083"/>
                    <a:gd name="connsiteX304" fmla="*/ 1028864 w 1110367"/>
                    <a:gd name="connsiteY304" fmla="*/ 252661 h 301083"/>
                    <a:gd name="connsiteX305" fmla="*/ 1038933 w 1110367"/>
                    <a:gd name="connsiteY305" fmla="*/ 249306 h 301083"/>
                    <a:gd name="connsiteX306" fmla="*/ 1043247 w 1110367"/>
                    <a:gd name="connsiteY306" fmla="*/ 247867 h 301083"/>
                    <a:gd name="connsiteX307" fmla="*/ 1053794 w 1110367"/>
                    <a:gd name="connsiteY307" fmla="*/ 244031 h 301083"/>
                    <a:gd name="connsiteX308" fmla="*/ 1055233 w 1110367"/>
                    <a:gd name="connsiteY308" fmla="*/ 243551 h 301083"/>
                    <a:gd name="connsiteX309" fmla="*/ 1055713 w 1110367"/>
                    <a:gd name="connsiteY309" fmla="*/ 243551 h 301083"/>
                    <a:gd name="connsiteX310" fmla="*/ 1057151 w 1110367"/>
                    <a:gd name="connsiteY310" fmla="*/ 243073 h 301083"/>
                    <a:gd name="connsiteX311" fmla="*/ 1064343 w 1110367"/>
                    <a:gd name="connsiteY311" fmla="*/ 240196 h 301083"/>
                    <a:gd name="connsiteX312" fmla="*/ 1067219 w 1110367"/>
                    <a:gd name="connsiteY312" fmla="*/ 238757 h 301083"/>
                    <a:gd name="connsiteX313" fmla="*/ 1072493 w 1110367"/>
                    <a:gd name="connsiteY313" fmla="*/ 235881 h 301083"/>
                    <a:gd name="connsiteX314" fmla="*/ 1074890 w 1110367"/>
                    <a:gd name="connsiteY314" fmla="*/ 234443 h 301083"/>
                    <a:gd name="connsiteX315" fmla="*/ 1080163 w 1110367"/>
                    <a:gd name="connsiteY315" fmla="*/ 231566 h 301083"/>
                    <a:gd name="connsiteX316" fmla="*/ 1081602 w 1110367"/>
                    <a:gd name="connsiteY316" fmla="*/ 230607 h 301083"/>
                    <a:gd name="connsiteX317" fmla="*/ 1082082 w 1110367"/>
                    <a:gd name="connsiteY317" fmla="*/ 230607 h 301083"/>
                    <a:gd name="connsiteX318" fmla="*/ 1087835 w 1110367"/>
                    <a:gd name="connsiteY318" fmla="*/ 226771 h 301083"/>
                    <a:gd name="connsiteX319" fmla="*/ 1088793 w 1110367"/>
                    <a:gd name="connsiteY319" fmla="*/ 225813 h 301083"/>
                    <a:gd name="connsiteX320" fmla="*/ 1093109 w 1110367"/>
                    <a:gd name="connsiteY320" fmla="*/ 222457 h 301083"/>
                    <a:gd name="connsiteX321" fmla="*/ 1095506 w 1110367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7" h="301083">
                      <a:moveTo>
                        <a:pt x="1095506" y="220540"/>
                      </a:moveTo>
                      <a:cubicBezTo>
                        <a:pt x="1096465" y="219580"/>
                        <a:pt x="1097423" y="218621"/>
                        <a:pt x="1098382" y="217662"/>
                      </a:cubicBezTo>
                      <a:cubicBezTo>
                        <a:pt x="1098862" y="217183"/>
                        <a:pt x="1099341" y="216704"/>
                        <a:pt x="1099821" y="216224"/>
                      </a:cubicBezTo>
                      <a:cubicBezTo>
                        <a:pt x="1100779" y="215265"/>
                        <a:pt x="1101259" y="214307"/>
                        <a:pt x="1101738" y="213827"/>
                      </a:cubicBezTo>
                      <a:cubicBezTo>
                        <a:pt x="1102218" y="213348"/>
                        <a:pt x="1102698" y="212868"/>
                        <a:pt x="1102698" y="212388"/>
                      </a:cubicBezTo>
                      <a:cubicBezTo>
                        <a:pt x="1103176" y="211430"/>
                        <a:pt x="1103656" y="210471"/>
                        <a:pt x="1104135" y="209991"/>
                      </a:cubicBezTo>
                      <a:cubicBezTo>
                        <a:pt x="1104615" y="209512"/>
                        <a:pt x="1104615" y="209032"/>
                        <a:pt x="1105095" y="208554"/>
                      </a:cubicBezTo>
                      <a:cubicBezTo>
                        <a:pt x="1105574" y="207594"/>
                        <a:pt x="1106053" y="206635"/>
                        <a:pt x="1106053" y="205677"/>
                      </a:cubicBezTo>
                      <a:cubicBezTo>
                        <a:pt x="1106053" y="205197"/>
                        <a:pt x="1106532" y="204718"/>
                        <a:pt x="1106532" y="204238"/>
                      </a:cubicBezTo>
                      <a:cubicBezTo>
                        <a:pt x="1107012" y="202800"/>
                        <a:pt x="1107012" y="201362"/>
                        <a:pt x="1107012" y="199924"/>
                      </a:cubicBezTo>
                      <a:lnTo>
                        <a:pt x="1110368" y="101640"/>
                      </a:lnTo>
                      <a:cubicBezTo>
                        <a:pt x="1110368" y="103078"/>
                        <a:pt x="1109889" y="104516"/>
                        <a:pt x="1109889" y="105954"/>
                      </a:cubicBezTo>
                      <a:cubicBezTo>
                        <a:pt x="1109889" y="106434"/>
                        <a:pt x="1109409" y="106913"/>
                        <a:pt x="1109409" y="107393"/>
                      </a:cubicBezTo>
                      <a:cubicBezTo>
                        <a:pt x="1108929" y="108351"/>
                        <a:pt x="1108929" y="109310"/>
                        <a:pt x="1108451" y="110270"/>
                      </a:cubicBezTo>
                      <a:cubicBezTo>
                        <a:pt x="1108451" y="110748"/>
                        <a:pt x="1107971" y="111228"/>
                        <a:pt x="1107492" y="111707"/>
                      </a:cubicBezTo>
                      <a:cubicBezTo>
                        <a:pt x="1107012" y="112667"/>
                        <a:pt x="1106532" y="113626"/>
                        <a:pt x="1106053" y="114104"/>
                      </a:cubicBezTo>
                      <a:cubicBezTo>
                        <a:pt x="1105574" y="114584"/>
                        <a:pt x="1105095" y="115064"/>
                        <a:pt x="1105095" y="115543"/>
                      </a:cubicBezTo>
                      <a:cubicBezTo>
                        <a:pt x="1104615" y="116501"/>
                        <a:pt x="1103656" y="117461"/>
                        <a:pt x="1103176" y="117940"/>
                      </a:cubicBezTo>
                      <a:cubicBezTo>
                        <a:pt x="1102698" y="118420"/>
                        <a:pt x="1102218" y="118899"/>
                        <a:pt x="1101738" y="119379"/>
                      </a:cubicBezTo>
                      <a:cubicBezTo>
                        <a:pt x="1100779" y="120337"/>
                        <a:pt x="1099821" y="121296"/>
                        <a:pt x="1098862" y="122256"/>
                      </a:cubicBezTo>
                      <a:cubicBezTo>
                        <a:pt x="1098382" y="122734"/>
                        <a:pt x="1097903" y="123214"/>
                        <a:pt x="1097423" y="123693"/>
                      </a:cubicBezTo>
                      <a:cubicBezTo>
                        <a:pt x="1095985" y="124653"/>
                        <a:pt x="1094546" y="126090"/>
                        <a:pt x="1093109" y="127050"/>
                      </a:cubicBezTo>
                      <a:cubicBezTo>
                        <a:pt x="1092629" y="127529"/>
                        <a:pt x="1092629" y="127529"/>
                        <a:pt x="1092149" y="128009"/>
                      </a:cubicBezTo>
                      <a:cubicBezTo>
                        <a:pt x="1090232" y="129447"/>
                        <a:pt x="1088315" y="130884"/>
                        <a:pt x="1085917" y="132323"/>
                      </a:cubicBezTo>
                      <a:cubicBezTo>
                        <a:pt x="1085438" y="132803"/>
                        <a:pt x="1084958" y="132803"/>
                        <a:pt x="1084479" y="133282"/>
                      </a:cubicBezTo>
                      <a:cubicBezTo>
                        <a:pt x="1082561" y="134241"/>
                        <a:pt x="1081123" y="135200"/>
                        <a:pt x="1079205" y="136159"/>
                      </a:cubicBezTo>
                      <a:cubicBezTo>
                        <a:pt x="1078246" y="136639"/>
                        <a:pt x="1077766" y="137117"/>
                        <a:pt x="1076808" y="137597"/>
                      </a:cubicBezTo>
                      <a:cubicBezTo>
                        <a:pt x="1074890" y="138556"/>
                        <a:pt x="1073452" y="139515"/>
                        <a:pt x="1071534" y="140473"/>
                      </a:cubicBezTo>
                      <a:cubicBezTo>
                        <a:pt x="1070575" y="140953"/>
                        <a:pt x="1069616" y="141433"/>
                        <a:pt x="1068657" y="141912"/>
                      </a:cubicBezTo>
                      <a:cubicBezTo>
                        <a:pt x="1066260" y="142870"/>
                        <a:pt x="1063863" y="143830"/>
                        <a:pt x="1061466" y="144789"/>
                      </a:cubicBezTo>
                      <a:cubicBezTo>
                        <a:pt x="1060986" y="144789"/>
                        <a:pt x="1060507" y="145267"/>
                        <a:pt x="1060027" y="145267"/>
                      </a:cubicBezTo>
                      <a:cubicBezTo>
                        <a:pt x="1059549" y="145747"/>
                        <a:pt x="1058589" y="145747"/>
                        <a:pt x="1058110" y="146227"/>
                      </a:cubicBezTo>
                      <a:cubicBezTo>
                        <a:pt x="1054754" y="147665"/>
                        <a:pt x="1051397" y="149103"/>
                        <a:pt x="1047563" y="150062"/>
                      </a:cubicBezTo>
                      <a:cubicBezTo>
                        <a:pt x="1046124" y="150542"/>
                        <a:pt x="1044686" y="151022"/>
                        <a:pt x="1043247" y="151500"/>
                      </a:cubicBezTo>
                      <a:cubicBezTo>
                        <a:pt x="1041809" y="151980"/>
                        <a:pt x="1040371" y="152459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1" y="94448"/>
                        <a:pt x="1039411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4" y="89174"/>
                      </a:cubicBezTo>
                      <a:cubicBezTo>
                        <a:pt x="1036536" y="87735"/>
                        <a:pt x="1035577" y="86777"/>
                        <a:pt x="1034617" y="85338"/>
                      </a:cubicBezTo>
                      <a:cubicBezTo>
                        <a:pt x="1034617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3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1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0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3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4" y="62805"/>
                        <a:pt x="1002017" y="61846"/>
                        <a:pt x="1001057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8" y="57052"/>
                        <a:pt x="990509" y="56572"/>
                        <a:pt x="989551" y="56572"/>
                      </a:cubicBezTo>
                      <a:cubicBezTo>
                        <a:pt x="989071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2" y="52258"/>
                        <a:pt x="977085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099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5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2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3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2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7" y="32122"/>
                        <a:pt x="905650" y="31642"/>
                      </a:cubicBezTo>
                      <a:cubicBezTo>
                        <a:pt x="905170" y="31642"/>
                        <a:pt x="904691" y="31642"/>
                        <a:pt x="904211" y="31163"/>
                      </a:cubicBezTo>
                      <a:cubicBezTo>
                        <a:pt x="898938" y="30203"/>
                        <a:pt x="893184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3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29" y="22053"/>
                        <a:pt x="849076" y="21095"/>
                      </a:cubicBezTo>
                      <a:cubicBezTo>
                        <a:pt x="847159" y="20615"/>
                        <a:pt x="845241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89" y="14862"/>
                        <a:pt x="797777" y="13903"/>
                        <a:pt x="790586" y="13423"/>
                      </a:cubicBezTo>
                      <a:cubicBezTo>
                        <a:pt x="790106" y="13423"/>
                        <a:pt x="790106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3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8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5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3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7" y="1437"/>
                        <a:pt x="612715" y="959"/>
                      </a:cubicBezTo>
                      <a:cubicBezTo>
                        <a:pt x="611278" y="959"/>
                        <a:pt x="609360" y="959"/>
                        <a:pt x="607921" y="959"/>
                      </a:cubicBezTo>
                      <a:cubicBezTo>
                        <a:pt x="599292" y="479"/>
                        <a:pt x="590182" y="479"/>
                        <a:pt x="581552" y="479"/>
                      </a:cubicBezTo>
                      <a:cubicBezTo>
                        <a:pt x="579155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5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7" y="0"/>
                      </a:cubicBezTo>
                      <a:cubicBezTo>
                        <a:pt x="524020" y="0"/>
                        <a:pt x="521623" y="0"/>
                        <a:pt x="519226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5" y="479"/>
                      </a:cubicBezTo>
                      <a:cubicBezTo>
                        <a:pt x="478474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3" y="1917"/>
                      </a:cubicBezTo>
                      <a:cubicBezTo>
                        <a:pt x="418545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0" y="3356"/>
                        <a:pt x="396012" y="3356"/>
                      </a:cubicBezTo>
                      <a:cubicBezTo>
                        <a:pt x="385464" y="3835"/>
                        <a:pt x="375396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18" y="5753"/>
                      </a:cubicBezTo>
                      <a:cubicBezTo>
                        <a:pt x="351424" y="6232"/>
                        <a:pt x="346630" y="6712"/>
                        <a:pt x="341835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4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3" y="11026"/>
                        <a:pt x="297728" y="11026"/>
                      </a:cubicBezTo>
                      <a:cubicBezTo>
                        <a:pt x="293892" y="11506"/>
                        <a:pt x="290536" y="11986"/>
                        <a:pt x="286700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7" y="14383"/>
                        <a:pt x="269920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29" y="15820"/>
                        <a:pt x="260332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49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3" y="19656"/>
                      </a:cubicBezTo>
                      <a:cubicBezTo>
                        <a:pt x="231566" y="20136"/>
                        <a:pt x="229168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7" y="25409"/>
                        <a:pt x="203279" y="25409"/>
                      </a:cubicBezTo>
                      <a:cubicBezTo>
                        <a:pt x="202800" y="25409"/>
                        <a:pt x="202321" y="25409"/>
                        <a:pt x="201841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6" y="32601"/>
                        <a:pt x="171636" y="32601"/>
                      </a:cubicBezTo>
                      <a:cubicBezTo>
                        <a:pt x="170678" y="33080"/>
                        <a:pt x="169239" y="33080"/>
                        <a:pt x="168281" y="33560"/>
                      </a:cubicBezTo>
                      <a:cubicBezTo>
                        <a:pt x="164925" y="34519"/>
                        <a:pt x="162048" y="34998"/>
                        <a:pt x="158692" y="35958"/>
                      </a:cubicBezTo>
                      <a:cubicBezTo>
                        <a:pt x="157253" y="36436"/>
                        <a:pt x="155336" y="36916"/>
                        <a:pt x="153898" y="37395"/>
                      </a:cubicBezTo>
                      <a:cubicBezTo>
                        <a:pt x="151022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09" y="40272"/>
                      </a:cubicBezTo>
                      <a:cubicBezTo>
                        <a:pt x="143350" y="40752"/>
                        <a:pt x="142870" y="40752"/>
                        <a:pt x="141912" y="41231"/>
                      </a:cubicBezTo>
                      <a:cubicBezTo>
                        <a:pt x="139036" y="42189"/>
                        <a:pt x="136159" y="43149"/>
                        <a:pt x="133282" y="44108"/>
                      </a:cubicBezTo>
                      <a:cubicBezTo>
                        <a:pt x="131844" y="44586"/>
                        <a:pt x="130884" y="45066"/>
                        <a:pt x="129447" y="45546"/>
                      </a:cubicBezTo>
                      <a:cubicBezTo>
                        <a:pt x="126090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1"/>
                        <a:pt x="118899" y="49381"/>
                      </a:cubicBezTo>
                      <a:cubicBezTo>
                        <a:pt x="118899" y="49381"/>
                        <a:pt x="118899" y="49381"/>
                        <a:pt x="118420" y="49381"/>
                      </a:cubicBezTo>
                      <a:cubicBezTo>
                        <a:pt x="117940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48" y="52738"/>
                      </a:cubicBezTo>
                      <a:cubicBezTo>
                        <a:pt x="109790" y="53216"/>
                        <a:pt x="109310" y="53696"/>
                        <a:pt x="108351" y="53696"/>
                      </a:cubicBezTo>
                      <a:cubicBezTo>
                        <a:pt x="106913" y="54655"/>
                        <a:pt x="104996" y="55135"/>
                        <a:pt x="103557" y="56094"/>
                      </a:cubicBezTo>
                      <a:cubicBezTo>
                        <a:pt x="102598" y="56572"/>
                        <a:pt x="102118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5" y="59929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7" y="60888"/>
                      </a:cubicBezTo>
                      <a:cubicBezTo>
                        <a:pt x="93010" y="61846"/>
                        <a:pt x="91571" y="63285"/>
                        <a:pt x="90133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5" y="66161"/>
                        <a:pt x="86777" y="67121"/>
                        <a:pt x="85338" y="68079"/>
                      </a:cubicBezTo>
                      <a:cubicBezTo>
                        <a:pt x="84860" y="68558"/>
                        <a:pt x="84380" y="69038"/>
                        <a:pt x="83901" y="69518"/>
                      </a:cubicBezTo>
                      <a:cubicBezTo>
                        <a:pt x="82941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4" y="72874"/>
                        <a:pt x="80065" y="73352"/>
                      </a:cubicBezTo>
                      <a:cubicBezTo>
                        <a:pt x="79585" y="74312"/>
                        <a:pt x="78627" y="74791"/>
                        <a:pt x="78147" y="75750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7"/>
                        <a:pt x="76230" y="78627"/>
                        <a:pt x="75750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2" y="85818"/>
                        <a:pt x="73352" y="86777"/>
                        <a:pt x="73352" y="88215"/>
                      </a:cubicBezTo>
                      <a:lnTo>
                        <a:pt x="73352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5" y="140953"/>
                        <a:pt x="70955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8" y="133282"/>
                        <a:pt x="51778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2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3" y="121776"/>
                        <a:pt x="29725" y="121296"/>
                        <a:pt x="29245" y="120817"/>
                      </a:cubicBezTo>
                      <a:cubicBezTo>
                        <a:pt x="27327" y="119379"/>
                        <a:pt x="25409" y="118420"/>
                        <a:pt x="23492" y="116981"/>
                      </a:cubicBezTo>
                      <a:cubicBezTo>
                        <a:pt x="22533" y="116501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0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29" y="102118"/>
                        <a:pt x="7670" y="100681"/>
                        <a:pt x="6712" y="99243"/>
                      </a:cubicBezTo>
                      <a:cubicBezTo>
                        <a:pt x="6232" y="98763"/>
                        <a:pt x="6232" y="98284"/>
                        <a:pt x="5753" y="97324"/>
                      </a:cubicBezTo>
                      <a:cubicBezTo>
                        <a:pt x="5273" y="95887"/>
                        <a:pt x="4794" y="94927"/>
                        <a:pt x="4314" y="93490"/>
                      </a:cubicBezTo>
                      <a:cubicBezTo>
                        <a:pt x="4314" y="93010"/>
                        <a:pt x="3835" y="92530"/>
                        <a:pt x="3835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79" y="190335"/>
                      </a:cubicBezTo>
                      <a:cubicBezTo>
                        <a:pt x="479" y="190814"/>
                        <a:pt x="959" y="191294"/>
                        <a:pt x="959" y="191774"/>
                      </a:cubicBezTo>
                      <a:cubicBezTo>
                        <a:pt x="1437" y="193211"/>
                        <a:pt x="1917" y="194171"/>
                        <a:pt x="2397" y="195608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2"/>
                        <a:pt x="6232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0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0"/>
                        <a:pt x="27327" y="220060"/>
                        <a:pt x="27806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5" y="225813"/>
                        <a:pt x="38355" y="225813"/>
                        <a:pt x="38833" y="226292"/>
                      </a:cubicBezTo>
                      <a:cubicBezTo>
                        <a:pt x="42189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1" y="231087"/>
                        <a:pt x="49381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69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1"/>
                        <a:pt x="82462" y="244511"/>
                      </a:cubicBezTo>
                      <a:cubicBezTo>
                        <a:pt x="84380" y="244990"/>
                        <a:pt x="85818" y="245470"/>
                        <a:pt x="87735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7" y="248826"/>
                        <a:pt x="97324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1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0" y="256976"/>
                      </a:cubicBezTo>
                      <a:cubicBezTo>
                        <a:pt x="128487" y="257456"/>
                        <a:pt x="130884" y="257934"/>
                        <a:pt x="133282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8" y="263689"/>
                        <a:pt x="154856" y="263689"/>
                      </a:cubicBezTo>
                      <a:cubicBezTo>
                        <a:pt x="161089" y="265126"/>
                        <a:pt x="167322" y="266086"/>
                        <a:pt x="174034" y="267523"/>
                      </a:cubicBezTo>
                      <a:cubicBezTo>
                        <a:pt x="174513" y="267523"/>
                        <a:pt x="174993" y="267523"/>
                        <a:pt x="175472" y="268003"/>
                      </a:cubicBezTo>
                      <a:cubicBezTo>
                        <a:pt x="181225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5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68" y="277112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989"/>
                        <a:pt x="253140" y="280469"/>
                      </a:cubicBezTo>
                      <a:cubicBezTo>
                        <a:pt x="256976" y="280947"/>
                        <a:pt x="260332" y="281427"/>
                        <a:pt x="264167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89" y="285742"/>
                        <a:pt x="303961" y="286700"/>
                        <a:pt x="312111" y="287180"/>
                      </a:cubicBezTo>
                      <a:cubicBezTo>
                        <a:pt x="313069" y="287180"/>
                        <a:pt x="314508" y="287660"/>
                        <a:pt x="315466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3" y="290536"/>
                      </a:cubicBezTo>
                      <a:cubicBezTo>
                        <a:pt x="345671" y="290536"/>
                        <a:pt x="346630" y="290536"/>
                        <a:pt x="348068" y="291016"/>
                      </a:cubicBezTo>
                      <a:cubicBezTo>
                        <a:pt x="358616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09" y="294852"/>
                        <a:pt x="410395" y="295330"/>
                        <a:pt x="422380" y="296289"/>
                      </a:cubicBezTo>
                      <a:cubicBezTo>
                        <a:pt x="423339" y="296289"/>
                        <a:pt x="424299" y="296289"/>
                        <a:pt x="424778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1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3"/>
                        <a:pt x="555663" y="301083"/>
                      </a:cubicBezTo>
                      <a:cubicBezTo>
                        <a:pt x="559019" y="301083"/>
                        <a:pt x="562375" y="301083"/>
                        <a:pt x="565732" y="301083"/>
                      </a:cubicBezTo>
                      <a:cubicBezTo>
                        <a:pt x="572923" y="301083"/>
                        <a:pt x="580594" y="301083"/>
                        <a:pt x="587785" y="301083"/>
                      </a:cubicBezTo>
                      <a:cubicBezTo>
                        <a:pt x="591141" y="301083"/>
                        <a:pt x="594018" y="301083"/>
                        <a:pt x="597374" y="301083"/>
                      </a:cubicBezTo>
                      <a:cubicBezTo>
                        <a:pt x="606962" y="301083"/>
                        <a:pt x="617031" y="301083"/>
                        <a:pt x="626620" y="300605"/>
                      </a:cubicBezTo>
                      <a:cubicBezTo>
                        <a:pt x="627098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0" y="299646"/>
                      </a:cubicBezTo>
                      <a:cubicBezTo>
                        <a:pt x="675042" y="299646"/>
                        <a:pt x="682233" y="299166"/>
                        <a:pt x="689425" y="298686"/>
                      </a:cubicBezTo>
                      <a:cubicBezTo>
                        <a:pt x="691343" y="298686"/>
                        <a:pt x="693261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8" y="296769"/>
                        <a:pt x="738807" y="296289"/>
                      </a:cubicBezTo>
                      <a:cubicBezTo>
                        <a:pt x="749834" y="295810"/>
                        <a:pt x="760381" y="294852"/>
                        <a:pt x="770929" y="294372"/>
                      </a:cubicBezTo>
                      <a:cubicBezTo>
                        <a:pt x="772367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1" y="293892"/>
                        <a:pt x="778120" y="293892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6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5" y="286222"/>
                        <a:pt x="862021" y="285742"/>
                        <a:pt x="865378" y="285263"/>
                      </a:cubicBezTo>
                      <a:cubicBezTo>
                        <a:pt x="869692" y="284783"/>
                        <a:pt x="874007" y="284303"/>
                        <a:pt x="878322" y="283825"/>
                      </a:cubicBezTo>
                      <a:cubicBezTo>
                        <a:pt x="879281" y="283825"/>
                        <a:pt x="880240" y="283825"/>
                        <a:pt x="881198" y="283345"/>
                      </a:cubicBezTo>
                      <a:cubicBezTo>
                        <a:pt x="884075" y="282866"/>
                        <a:pt x="886952" y="282386"/>
                        <a:pt x="889828" y="281906"/>
                      </a:cubicBezTo>
                      <a:cubicBezTo>
                        <a:pt x="893184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7" y="279509"/>
                        <a:pt x="911403" y="278550"/>
                      </a:cubicBezTo>
                      <a:cubicBezTo>
                        <a:pt x="914759" y="278072"/>
                        <a:pt x="917636" y="277592"/>
                        <a:pt x="920992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2" y="275674"/>
                        <a:pt x="932499" y="274715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7"/>
                        <a:pt x="948799" y="271839"/>
                        <a:pt x="953113" y="270880"/>
                      </a:cubicBezTo>
                      <a:cubicBezTo>
                        <a:pt x="955511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5" y="269442"/>
                        <a:pt x="960305" y="269442"/>
                      </a:cubicBezTo>
                      <a:cubicBezTo>
                        <a:pt x="966059" y="268003"/>
                        <a:pt x="972291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5" y="261770"/>
                      </a:cubicBezTo>
                      <a:cubicBezTo>
                        <a:pt x="993865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1" y="258894"/>
                        <a:pt x="1009208" y="257934"/>
                      </a:cubicBezTo>
                      <a:cubicBezTo>
                        <a:pt x="1011125" y="257456"/>
                        <a:pt x="1013043" y="256976"/>
                        <a:pt x="1014481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28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4" y="252661"/>
                      </a:cubicBezTo>
                      <a:cubicBezTo>
                        <a:pt x="1032220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09" y="248346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4" y="244031"/>
                      </a:cubicBezTo>
                      <a:cubicBezTo>
                        <a:pt x="1054274" y="244031"/>
                        <a:pt x="1054754" y="243551"/>
                        <a:pt x="1055233" y="243551"/>
                      </a:cubicBezTo>
                      <a:cubicBezTo>
                        <a:pt x="1055233" y="243551"/>
                        <a:pt x="1055713" y="243551"/>
                        <a:pt x="1055713" y="243551"/>
                      </a:cubicBezTo>
                      <a:cubicBezTo>
                        <a:pt x="1056192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3" y="231566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793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546" y="221498"/>
                        <a:pt x="1095026" y="221018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DEDE02BD-1569-431B-BD35-6CEE8351C14B}"/>
                    </a:ext>
                  </a:extLst>
                </p:cNvPr>
                <p:cNvSpPr/>
                <p:nvPr/>
              </p:nvSpPr>
              <p:spPr>
                <a:xfrm>
                  <a:off x="11873656" y="12423266"/>
                  <a:ext cx="503884" cy="163007"/>
                </a:xfrm>
                <a:custGeom>
                  <a:avLst/>
                  <a:gdLst>
                    <a:gd name="connsiteX0" fmla="*/ 490460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7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89 w 503884"/>
                    <a:gd name="connsiteY9" fmla="*/ 116023 h 163007"/>
                    <a:gd name="connsiteX10" fmla="*/ 46984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0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0 w 503884"/>
                    <a:gd name="connsiteY39" fmla="*/ 159652 h 163007"/>
                    <a:gd name="connsiteX40" fmla="*/ 390259 w 503884"/>
                    <a:gd name="connsiteY40" fmla="*/ 160130 h 163007"/>
                    <a:gd name="connsiteX41" fmla="*/ 413750 w 503884"/>
                    <a:gd name="connsiteY41" fmla="*/ 161089 h 163007"/>
                    <a:gd name="connsiteX42" fmla="*/ 420942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7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0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0" y="63285"/>
                      </a:moveTo>
                      <a:cubicBezTo>
                        <a:pt x="298686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7" y="103557"/>
                      </a:cubicBezTo>
                      <a:cubicBezTo>
                        <a:pt x="3835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2" y="108351"/>
                      </a:cubicBezTo>
                      <a:cubicBezTo>
                        <a:pt x="15820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6" y="112187"/>
                        <a:pt x="31163" y="113146"/>
                        <a:pt x="34519" y="114105"/>
                      </a:cubicBezTo>
                      <a:cubicBezTo>
                        <a:pt x="36916" y="114584"/>
                        <a:pt x="39313" y="115543"/>
                        <a:pt x="42189" y="116023"/>
                      </a:cubicBezTo>
                      <a:cubicBezTo>
                        <a:pt x="43628" y="116503"/>
                        <a:pt x="45546" y="116981"/>
                        <a:pt x="46984" y="117461"/>
                      </a:cubicBezTo>
                      <a:cubicBezTo>
                        <a:pt x="48902" y="117940"/>
                        <a:pt x="51299" y="118420"/>
                        <a:pt x="53216" y="118900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4"/>
                      </a:cubicBezTo>
                      <a:cubicBezTo>
                        <a:pt x="76230" y="124173"/>
                        <a:pt x="78147" y="124653"/>
                        <a:pt x="80065" y="125132"/>
                      </a:cubicBezTo>
                      <a:cubicBezTo>
                        <a:pt x="80544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18" y="129447"/>
                        <a:pt x="102598" y="129926"/>
                      </a:cubicBezTo>
                      <a:cubicBezTo>
                        <a:pt x="108351" y="130886"/>
                        <a:pt x="114584" y="132323"/>
                        <a:pt x="120817" y="133283"/>
                      </a:cubicBezTo>
                      <a:cubicBezTo>
                        <a:pt x="122256" y="133762"/>
                        <a:pt x="123693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6" y="140953"/>
                        <a:pt x="175952" y="141912"/>
                        <a:pt x="180266" y="142392"/>
                      </a:cubicBezTo>
                      <a:cubicBezTo>
                        <a:pt x="184102" y="142871"/>
                        <a:pt x="187458" y="143350"/>
                        <a:pt x="191294" y="143830"/>
                      </a:cubicBezTo>
                      <a:cubicBezTo>
                        <a:pt x="195608" y="144309"/>
                        <a:pt x="199924" y="144789"/>
                        <a:pt x="204718" y="145269"/>
                      </a:cubicBezTo>
                      <a:cubicBezTo>
                        <a:pt x="207594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5" y="146227"/>
                        <a:pt x="215745" y="146706"/>
                      </a:cubicBezTo>
                      <a:cubicBezTo>
                        <a:pt x="223415" y="147666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0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39"/>
                      </a:cubicBezTo>
                      <a:cubicBezTo>
                        <a:pt x="285742" y="153898"/>
                        <a:pt x="296289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4" y="158213"/>
                        <a:pt x="351904" y="158213"/>
                      </a:cubicBezTo>
                      <a:cubicBezTo>
                        <a:pt x="353821" y="158213"/>
                        <a:pt x="356218" y="158213"/>
                        <a:pt x="358137" y="158692"/>
                      </a:cubicBezTo>
                      <a:cubicBezTo>
                        <a:pt x="365328" y="159172"/>
                        <a:pt x="372520" y="159652"/>
                        <a:pt x="380190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0" y="161089"/>
                      </a:cubicBezTo>
                      <a:cubicBezTo>
                        <a:pt x="416148" y="161089"/>
                        <a:pt x="418545" y="161089"/>
                        <a:pt x="420942" y="161569"/>
                      </a:cubicBezTo>
                      <a:cubicBezTo>
                        <a:pt x="431010" y="162049"/>
                        <a:pt x="441558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7" y="163007"/>
                      </a:cubicBezTo>
                      <a:cubicBezTo>
                        <a:pt x="496693" y="163007"/>
                        <a:pt x="500048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570" y="63285"/>
                        <a:pt x="494775" y="63285"/>
                        <a:pt x="490460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AA7501F1-6248-4E0E-AC89-5FFCD0CCCDA9}"/>
                    </a:ext>
                  </a:extLst>
                </p:cNvPr>
                <p:cNvSpPr/>
                <p:nvPr/>
              </p:nvSpPr>
              <p:spPr>
                <a:xfrm>
                  <a:off x="11873397" y="12285012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2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10300 w 966097"/>
                    <a:gd name="connsiteY5" fmla="*/ 128665 h 188771"/>
                    <a:gd name="connsiteX6" fmla="*/ 698314 w 966097"/>
                    <a:gd name="connsiteY6" fmla="*/ 84558 h 188771"/>
                    <a:gd name="connsiteX7" fmla="*/ 348327 w 966097"/>
                    <a:gd name="connsiteY7" fmla="*/ 83119 h 188771"/>
                    <a:gd name="connsiteX8" fmla="*/ 351204 w 966097"/>
                    <a:gd name="connsiteY8" fmla="*/ 65859 h 188771"/>
                    <a:gd name="connsiteX9" fmla="*/ 413531 w 966097"/>
                    <a:gd name="connsiteY9" fmla="*/ 58668 h 188771"/>
                    <a:gd name="connsiteX10" fmla="*/ 421201 w 966097"/>
                    <a:gd name="connsiteY10" fmla="*/ 59626 h 188771"/>
                    <a:gd name="connsiteX11" fmla="*/ 453803 w 966097"/>
                    <a:gd name="connsiteY11" fmla="*/ 65380 h 188771"/>
                    <a:gd name="connsiteX12" fmla="*/ 493116 w 966097"/>
                    <a:gd name="connsiteY12" fmla="*/ 57709 h 188771"/>
                    <a:gd name="connsiteX13" fmla="*/ 407778 w 966097"/>
                    <a:gd name="connsiteY13" fmla="*/ 40449 h 188771"/>
                    <a:gd name="connsiteX14" fmla="*/ 314288 w 966097"/>
                    <a:gd name="connsiteY14" fmla="*/ 54353 h 188771"/>
                    <a:gd name="connsiteX15" fmla="*/ 260591 w 966097"/>
                    <a:gd name="connsiteY15" fmla="*/ 44285 h 188771"/>
                    <a:gd name="connsiteX16" fmla="*/ 226552 w 966097"/>
                    <a:gd name="connsiteY16" fmla="*/ 50997 h 188771"/>
                    <a:gd name="connsiteX17" fmla="*/ 280248 w 966097"/>
                    <a:gd name="connsiteY17" fmla="*/ 61065 h 188771"/>
                    <a:gd name="connsiteX18" fmla="*/ 279289 w 966097"/>
                    <a:gd name="connsiteY18" fmla="*/ 103255 h 188771"/>
                    <a:gd name="connsiteX19" fmla="*/ 636946 w 966097"/>
                    <a:gd name="connsiteY19" fmla="*/ 106132 h 188771"/>
                    <a:gd name="connsiteX20" fmla="*/ 633590 w 966097"/>
                    <a:gd name="connsiteY20" fmla="*/ 123391 h 188771"/>
                    <a:gd name="connsiteX21" fmla="*/ 559758 w 966097"/>
                    <a:gd name="connsiteY21" fmla="*/ 133460 h 188771"/>
                    <a:gd name="connsiteX22" fmla="*/ 533389 w 966097"/>
                    <a:gd name="connsiteY22" fmla="*/ 130104 h 188771"/>
                    <a:gd name="connsiteX23" fmla="*/ 506062 w 966097"/>
                    <a:gd name="connsiteY23" fmla="*/ 125788 h 188771"/>
                    <a:gd name="connsiteX24" fmla="*/ 467227 w 966097"/>
                    <a:gd name="connsiteY24" fmla="*/ 133460 h 188771"/>
                    <a:gd name="connsiteX25" fmla="*/ 554964 w 966097"/>
                    <a:gd name="connsiteY25" fmla="*/ 151678 h 188771"/>
                    <a:gd name="connsiteX26" fmla="*/ 676261 w 966097"/>
                    <a:gd name="connsiteY26" fmla="*/ 135857 h 188771"/>
                    <a:gd name="connsiteX27" fmla="*/ 720368 w 966097"/>
                    <a:gd name="connsiteY27" fmla="*/ 144007 h 188771"/>
                    <a:gd name="connsiteX28" fmla="*/ 754887 w 966097"/>
                    <a:gd name="connsiteY28" fmla="*/ 136815 h 188771"/>
                    <a:gd name="connsiteX29" fmla="*/ 710300 w 966097"/>
                    <a:gd name="connsiteY29" fmla="*/ 128665 h 188771"/>
                    <a:gd name="connsiteX30" fmla="*/ 710300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2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2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  <a:moveTo>
                        <a:pt x="710300" y="128665"/>
                      </a:moveTo>
                      <a:cubicBezTo>
                        <a:pt x="763996" y="114282"/>
                        <a:pt x="769750" y="97022"/>
                        <a:pt x="698314" y="84558"/>
                      </a:cubicBezTo>
                      <a:cubicBezTo>
                        <a:pt x="563594" y="61065"/>
                        <a:pt x="420242" y="96064"/>
                        <a:pt x="348327" y="83119"/>
                      </a:cubicBezTo>
                      <a:cubicBezTo>
                        <a:pt x="322438" y="78804"/>
                        <a:pt x="325314" y="71612"/>
                        <a:pt x="351204" y="65859"/>
                      </a:cubicBezTo>
                      <a:cubicBezTo>
                        <a:pt x="373738" y="60586"/>
                        <a:pt x="392435" y="58668"/>
                        <a:pt x="413531" y="58668"/>
                      </a:cubicBezTo>
                      <a:cubicBezTo>
                        <a:pt x="416887" y="59147"/>
                        <a:pt x="420242" y="59626"/>
                        <a:pt x="421201" y="59626"/>
                      </a:cubicBezTo>
                      <a:lnTo>
                        <a:pt x="453803" y="65380"/>
                      </a:lnTo>
                      <a:lnTo>
                        <a:pt x="493116" y="57709"/>
                      </a:lnTo>
                      <a:lnTo>
                        <a:pt x="407778" y="40449"/>
                      </a:lnTo>
                      <a:cubicBezTo>
                        <a:pt x="377573" y="44764"/>
                        <a:pt x="343054" y="49559"/>
                        <a:pt x="314288" y="54353"/>
                      </a:cubicBezTo>
                      <a:lnTo>
                        <a:pt x="260591" y="44285"/>
                      </a:lnTo>
                      <a:lnTo>
                        <a:pt x="226552" y="50997"/>
                      </a:lnTo>
                      <a:lnTo>
                        <a:pt x="280248" y="61065"/>
                      </a:lnTo>
                      <a:cubicBezTo>
                        <a:pt x="220799" y="74969"/>
                        <a:pt x="211689" y="91269"/>
                        <a:pt x="279289" y="103255"/>
                      </a:cubicBezTo>
                      <a:cubicBezTo>
                        <a:pt x="420242" y="127707"/>
                        <a:pt x="557361" y="92228"/>
                        <a:pt x="636946" y="106132"/>
                      </a:cubicBezTo>
                      <a:cubicBezTo>
                        <a:pt x="666672" y="111405"/>
                        <a:pt x="657562" y="118118"/>
                        <a:pt x="633590" y="123391"/>
                      </a:cubicBezTo>
                      <a:cubicBezTo>
                        <a:pt x="596194" y="131541"/>
                        <a:pt x="564552" y="133460"/>
                        <a:pt x="559758" y="133460"/>
                      </a:cubicBezTo>
                      <a:cubicBezTo>
                        <a:pt x="547292" y="132021"/>
                        <a:pt x="534828" y="130583"/>
                        <a:pt x="533389" y="130104"/>
                      </a:cubicBezTo>
                      <a:cubicBezTo>
                        <a:pt x="526676" y="129144"/>
                        <a:pt x="507499" y="125788"/>
                        <a:pt x="506062" y="125788"/>
                      </a:cubicBezTo>
                      <a:lnTo>
                        <a:pt x="467227" y="133460"/>
                      </a:lnTo>
                      <a:lnTo>
                        <a:pt x="554964" y="151678"/>
                      </a:lnTo>
                      <a:cubicBezTo>
                        <a:pt x="557840" y="151678"/>
                        <a:pt x="614893" y="147843"/>
                        <a:pt x="676261" y="135857"/>
                      </a:cubicBezTo>
                      <a:lnTo>
                        <a:pt x="720368" y="144007"/>
                      </a:lnTo>
                      <a:lnTo>
                        <a:pt x="754887" y="136815"/>
                      </a:lnTo>
                      <a:lnTo>
                        <a:pt x="710300" y="128665"/>
                      </a:lnTo>
                      <a:lnTo>
                        <a:pt x="71030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8F9C0954-DC53-4605-AB18-85B63B9326A6}"/>
                    </a:ext>
                  </a:extLst>
                </p:cNvPr>
                <p:cNvSpPr/>
                <p:nvPr/>
              </p:nvSpPr>
              <p:spPr>
                <a:xfrm>
                  <a:off x="11803294" y="12271460"/>
                  <a:ext cx="1106425" cy="216355"/>
                </a:xfrm>
                <a:custGeom>
                  <a:avLst/>
                  <a:gdLst>
                    <a:gd name="connsiteX0" fmla="*/ 128852 w 1106425"/>
                    <a:gd name="connsiteY0" fmla="*/ 34345 h 216355"/>
                    <a:gd name="connsiteX1" fmla="*/ 907932 w 1106425"/>
                    <a:gd name="connsiteY1" fmla="*/ 29071 h 216355"/>
                    <a:gd name="connsiteX2" fmla="*/ 977929 w 1106425"/>
                    <a:gd name="connsiteY2" fmla="*/ 182011 h 216355"/>
                    <a:gd name="connsiteX3" fmla="*/ 198849 w 1106425"/>
                    <a:gd name="connsiteY3" fmla="*/ 187284 h 216355"/>
                    <a:gd name="connsiteX4" fmla="*/ 128852 w 1106425"/>
                    <a:gd name="connsiteY4" fmla="*/ 34345 h 216355"/>
                    <a:gd name="connsiteX5" fmla="*/ 923754 w 1106425"/>
                    <a:gd name="connsiteY5" fmla="*/ 172422 h 216355"/>
                    <a:gd name="connsiteX6" fmla="*/ 862865 w 1106425"/>
                    <a:gd name="connsiteY6" fmla="*/ 39140 h 216355"/>
                    <a:gd name="connsiteX7" fmla="*/ 182549 w 1106425"/>
                    <a:gd name="connsiteY7" fmla="*/ 43454 h 216355"/>
                    <a:gd name="connsiteX8" fmla="*/ 243436 w 1106425"/>
                    <a:gd name="connsiteY8" fmla="*/ 176737 h 216355"/>
                    <a:gd name="connsiteX9" fmla="*/ 923754 w 1106425"/>
                    <a:gd name="connsiteY9" fmla="*/ 172422 h 216355"/>
                    <a:gd name="connsiteX10" fmla="*/ 923754 w 1106425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425" h="216355">
                      <a:moveTo>
                        <a:pt x="128852" y="34345"/>
                      </a:moveTo>
                      <a:cubicBezTo>
                        <a:pt x="324940" y="-9284"/>
                        <a:pt x="673488" y="-11681"/>
                        <a:pt x="907932" y="29071"/>
                      </a:cubicBezTo>
                      <a:cubicBezTo>
                        <a:pt x="1142375" y="69823"/>
                        <a:pt x="1173538" y="138382"/>
                        <a:pt x="977929" y="182011"/>
                      </a:cubicBezTo>
                      <a:cubicBezTo>
                        <a:pt x="781841" y="225639"/>
                        <a:pt x="433293" y="228036"/>
                        <a:pt x="198849" y="187284"/>
                      </a:cubicBezTo>
                      <a:cubicBezTo>
                        <a:pt x="-36074" y="146054"/>
                        <a:pt x="-67237" y="77973"/>
                        <a:pt x="128852" y="34345"/>
                      </a:cubicBezTo>
                      <a:close/>
                      <a:moveTo>
                        <a:pt x="923754" y="172422"/>
                      </a:moveTo>
                      <a:cubicBezTo>
                        <a:pt x="1094911" y="134546"/>
                        <a:pt x="1067584" y="74617"/>
                        <a:pt x="862865" y="39140"/>
                      </a:cubicBezTo>
                      <a:cubicBezTo>
                        <a:pt x="658147" y="3661"/>
                        <a:pt x="353706" y="5579"/>
                        <a:pt x="182549" y="43454"/>
                      </a:cubicBezTo>
                      <a:cubicBezTo>
                        <a:pt x="11391" y="81330"/>
                        <a:pt x="38718" y="141259"/>
                        <a:pt x="243436" y="176737"/>
                      </a:cubicBezTo>
                      <a:cubicBezTo>
                        <a:pt x="448154" y="212694"/>
                        <a:pt x="753075" y="210777"/>
                        <a:pt x="923754" y="172422"/>
                      </a:cubicBezTo>
                      <a:lnTo>
                        <a:pt x="923754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404" name="Graphic 6">
                  <a:extLst>
                    <a:ext uri="{FF2B5EF4-FFF2-40B4-BE49-F238E27FC236}">
                      <a16:creationId xmlns:a16="http://schemas.microsoft.com/office/drawing/2014/main" id="{A5D6B8E8-373B-4C9D-B9C7-197E8C6DAB44}"/>
                    </a:ext>
                  </a:extLst>
                </p:cNvPr>
                <p:cNvGrpSpPr/>
                <p:nvPr/>
              </p:nvGrpSpPr>
              <p:grpSpPr>
                <a:xfrm>
                  <a:off x="11873198" y="12286638"/>
                  <a:ext cx="964598" cy="162997"/>
                  <a:chOff x="11873198" y="12286638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406" name="Freeform: Shape 405">
                    <a:extLst>
                      <a:ext uri="{FF2B5EF4-FFF2-40B4-BE49-F238E27FC236}">
                        <a16:creationId xmlns:a16="http://schemas.microsoft.com/office/drawing/2014/main" id="{C2BCEF3F-6CD9-4B8E-AD5C-2D57900B746E}"/>
                      </a:ext>
                    </a:extLst>
                  </p:cNvPr>
                  <p:cNvSpPr/>
                  <p:nvPr/>
                </p:nvSpPr>
                <p:spPr>
                  <a:xfrm>
                    <a:off x="12352130" y="12424225"/>
                    <a:ext cx="287660" cy="25410"/>
                  </a:xfrm>
                  <a:custGeom>
                    <a:avLst/>
                    <a:gdLst>
                      <a:gd name="connsiteX0" fmla="*/ 203281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6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4 w 287660"/>
                      <a:gd name="connsiteY8" fmla="*/ 5274 h 25410"/>
                      <a:gd name="connsiteX9" fmla="*/ 247388 w 287660"/>
                      <a:gd name="connsiteY9" fmla="*/ 7671 h 25410"/>
                      <a:gd name="connsiteX10" fmla="*/ 203281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81" y="0"/>
                        </a:moveTo>
                        <a:cubicBezTo>
                          <a:pt x="141913" y="11986"/>
                          <a:pt x="84861" y="15342"/>
                          <a:pt x="81984" y="15822"/>
                        </a:cubicBezTo>
                        <a:lnTo>
                          <a:pt x="21096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4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4" y="5274"/>
                        </a:lnTo>
                        <a:lnTo>
                          <a:pt x="247388" y="7671"/>
                        </a:lnTo>
                        <a:lnTo>
                          <a:pt x="203281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07" name="Freeform: Shape 406">
                    <a:extLst>
                      <a:ext uri="{FF2B5EF4-FFF2-40B4-BE49-F238E27FC236}">
                        <a16:creationId xmlns:a16="http://schemas.microsoft.com/office/drawing/2014/main" id="{1F1749C8-DA02-40B4-AE44-B42F1EACBCCF}"/>
                      </a:ext>
                    </a:extLst>
                  </p:cNvPr>
                  <p:cNvSpPr/>
                  <p:nvPr/>
                </p:nvSpPr>
                <p:spPr>
                  <a:xfrm>
                    <a:off x="12099948" y="12336009"/>
                    <a:ext cx="58970" cy="18217"/>
                  </a:xfrm>
                  <a:custGeom>
                    <a:avLst/>
                    <a:gdLst>
                      <a:gd name="connsiteX0" fmla="*/ 0 w 58970"/>
                      <a:gd name="connsiteY0" fmla="*/ 0 h 18217"/>
                      <a:gd name="connsiteX1" fmla="*/ 11506 w 58970"/>
                      <a:gd name="connsiteY1" fmla="*/ 12944 h 18217"/>
                      <a:gd name="connsiteX2" fmla="*/ 40272 w 58970"/>
                      <a:gd name="connsiteY2" fmla="*/ 18218 h 18217"/>
                      <a:gd name="connsiteX3" fmla="*/ 58971 w 58970"/>
                      <a:gd name="connsiteY3" fmla="*/ 13423 h 18217"/>
                      <a:gd name="connsiteX4" fmla="*/ 0 w 58970"/>
                      <a:gd name="connsiteY4" fmla="*/ 0 h 1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7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8"/>
                        </a:lnTo>
                        <a:cubicBezTo>
                          <a:pt x="46025" y="16300"/>
                          <a:pt x="52258" y="14862"/>
                          <a:pt x="58971" y="1342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08" name="Freeform: Shape 407">
                    <a:extLst>
                      <a:ext uri="{FF2B5EF4-FFF2-40B4-BE49-F238E27FC236}">
                        <a16:creationId xmlns:a16="http://schemas.microsoft.com/office/drawing/2014/main" id="{519C7123-C058-4B30-8F50-E61D102EEF7E}"/>
                      </a:ext>
                    </a:extLst>
                  </p:cNvPr>
                  <p:cNvSpPr/>
                  <p:nvPr/>
                </p:nvSpPr>
                <p:spPr>
                  <a:xfrm>
                    <a:off x="11873198" y="12286638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3 h 104985"/>
                      <a:gd name="connsiteX1" fmla="*/ 798236 w 964598"/>
                      <a:gd name="connsiteY1" fmla="*/ 34989 h 104985"/>
                      <a:gd name="connsiteX2" fmla="*/ 964599 w 964598"/>
                      <a:gd name="connsiteY2" fmla="*/ 92999 h 104985"/>
                      <a:gd name="connsiteX3" fmla="*/ 792483 w 964598"/>
                      <a:gd name="connsiteY3" fmla="*/ 25400 h 104985"/>
                      <a:gd name="connsiteX4" fmla="*/ 112166 w 964598"/>
                      <a:gd name="connsiteY4" fmla="*/ 29714 h 104985"/>
                      <a:gd name="connsiteX5" fmla="*/ 7170 w 964598"/>
                      <a:gd name="connsiteY5" fmla="*/ 104985 h 104985"/>
                      <a:gd name="connsiteX6" fmla="*/ 117920 w 964598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09"/>
                          <a:pt x="945422" y="71425"/>
                          <a:pt x="964599" y="92999"/>
                        </a:cubicBezTo>
                        <a:cubicBezTo>
                          <a:pt x="955969" y="68069"/>
                          <a:pt x="897958" y="43618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6" y="29714"/>
                        </a:cubicBezTo>
                        <a:cubicBezTo>
                          <a:pt x="17717" y="50809"/>
                          <a:pt x="-16322" y="78616"/>
                          <a:pt x="7170" y="104985"/>
                        </a:cubicBezTo>
                        <a:cubicBezTo>
                          <a:pt x="-1460" y="81494"/>
                          <a:pt x="34977" y="57522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09" name="Freeform: Shape 408">
                    <a:extLst>
                      <a:ext uri="{FF2B5EF4-FFF2-40B4-BE49-F238E27FC236}">
                        <a16:creationId xmlns:a16="http://schemas.microsoft.com/office/drawing/2014/main" id="{9C2B33FD-0BC2-4EBB-9705-7420EFE6CA13}"/>
                      </a:ext>
                    </a:extLst>
                  </p:cNvPr>
                  <p:cNvSpPr/>
                  <p:nvPr/>
                </p:nvSpPr>
                <p:spPr>
                  <a:xfrm>
                    <a:off x="12117202" y="12380117"/>
                    <a:ext cx="417468" cy="29945"/>
                  </a:xfrm>
                  <a:custGeom>
                    <a:avLst/>
                    <a:gdLst>
                      <a:gd name="connsiteX0" fmla="*/ 46990 w 417468"/>
                      <a:gd name="connsiteY0" fmla="*/ 21095 h 29945"/>
                      <a:gd name="connsiteX1" fmla="*/ 404648 w 417468"/>
                      <a:gd name="connsiteY1" fmla="*/ 23972 h 29945"/>
                      <a:gd name="connsiteX2" fmla="*/ 413757 w 417468"/>
                      <a:gd name="connsiteY2" fmla="*/ 25889 h 29945"/>
                      <a:gd name="connsiteX3" fmla="*/ 398895 w 417468"/>
                      <a:gd name="connsiteY3" fmla="*/ 14383 h 29945"/>
                      <a:gd name="connsiteX4" fmla="*/ 41237 w 417468"/>
                      <a:gd name="connsiteY4" fmla="*/ 11506 h 29945"/>
                      <a:gd name="connsiteX5" fmla="*/ 485 w 417468"/>
                      <a:gd name="connsiteY5" fmla="*/ 0 h 29945"/>
                      <a:gd name="connsiteX6" fmla="*/ 46990 w 417468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68" h="29945">
                        <a:moveTo>
                          <a:pt x="46990" y="21095"/>
                        </a:moveTo>
                        <a:cubicBezTo>
                          <a:pt x="187944" y="45546"/>
                          <a:pt x="325061" y="10067"/>
                          <a:pt x="404648" y="23972"/>
                        </a:cubicBezTo>
                        <a:cubicBezTo>
                          <a:pt x="408004" y="24450"/>
                          <a:pt x="411360" y="25410"/>
                          <a:pt x="413757" y="25889"/>
                        </a:cubicBezTo>
                        <a:cubicBezTo>
                          <a:pt x="420948" y="22053"/>
                          <a:pt x="418551" y="17739"/>
                          <a:pt x="398895" y="14383"/>
                        </a:cubicBezTo>
                        <a:cubicBezTo>
                          <a:pt x="319309" y="479"/>
                          <a:pt x="181711" y="35958"/>
                          <a:pt x="41237" y="11506"/>
                        </a:cubicBezTo>
                        <a:cubicBezTo>
                          <a:pt x="21101" y="8150"/>
                          <a:pt x="7677" y="3836"/>
                          <a:pt x="485" y="0"/>
                        </a:cubicBezTo>
                        <a:cubicBezTo>
                          <a:pt x="-2871" y="7670"/>
                          <a:pt x="11032" y="14862"/>
                          <a:pt x="46990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10" name="Freeform: Shape 409">
                    <a:extLst>
                      <a:ext uri="{FF2B5EF4-FFF2-40B4-BE49-F238E27FC236}">
                        <a16:creationId xmlns:a16="http://schemas.microsoft.com/office/drawing/2014/main" id="{3665E81B-DBB6-441A-84D8-12441E6472C3}"/>
                      </a:ext>
                    </a:extLst>
                  </p:cNvPr>
                  <p:cNvSpPr/>
                  <p:nvPr/>
                </p:nvSpPr>
                <p:spPr>
                  <a:xfrm>
                    <a:off x="12588971" y="12396417"/>
                    <a:ext cx="46808" cy="24930"/>
                  </a:xfrm>
                  <a:custGeom>
                    <a:avLst/>
                    <a:gdLst>
                      <a:gd name="connsiteX0" fmla="*/ 40752 w 46808"/>
                      <a:gd name="connsiteY0" fmla="*/ 0 h 24930"/>
                      <a:gd name="connsiteX1" fmla="*/ 0 w 46808"/>
                      <a:gd name="connsiteY1" fmla="*/ 20616 h 24930"/>
                      <a:gd name="connsiteX2" fmla="*/ 23013 w 46808"/>
                      <a:gd name="connsiteY2" fmla="*/ 24930 h 24930"/>
                      <a:gd name="connsiteX3" fmla="*/ 40752 w 46808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8" h="24930">
                        <a:moveTo>
                          <a:pt x="40752" y="0"/>
                        </a:moveTo>
                        <a:cubicBezTo>
                          <a:pt x="38833" y="7192"/>
                          <a:pt x="24450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5" y="16780"/>
                          <a:pt x="53216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E67B0720-E65C-477F-B6C9-0BB64EC21012}"/>
                      </a:ext>
                    </a:extLst>
                  </p:cNvPr>
                  <p:cNvSpPr/>
                  <p:nvPr/>
                </p:nvSpPr>
                <p:spPr>
                  <a:xfrm>
                    <a:off x="12208884" y="12342721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6 w 168655"/>
                      <a:gd name="connsiteY1" fmla="*/ 4314 h 26848"/>
                      <a:gd name="connsiteX2" fmla="*/ 20990 w 168655"/>
                      <a:gd name="connsiteY2" fmla="*/ 11506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5 h 26848"/>
                      <a:gd name="connsiteX5" fmla="*/ 89070 w 168655"/>
                      <a:gd name="connsiteY5" fmla="*/ 13903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4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6" y="4314"/>
                        </a:cubicBezTo>
                        <a:cubicBezTo>
                          <a:pt x="62222" y="4794"/>
                          <a:pt x="44003" y="6712"/>
                          <a:pt x="20990" y="11506"/>
                        </a:cubicBezTo>
                        <a:cubicBezTo>
                          <a:pt x="-1543" y="16300"/>
                          <a:pt x="-6816" y="22533"/>
                          <a:pt x="9484" y="26849"/>
                        </a:cubicBezTo>
                        <a:cubicBezTo>
                          <a:pt x="12840" y="24930"/>
                          <a:pt x="18593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FF0FEF9D-3776-4193-9586-1FC3B38FA753}"/>
                    </a:ext>
                  </a:extLst>
                </p:cNvPr>
                <p:cNvSpPr/>
                <p:nvPr/>
              </p:nvSpPr>
              <p:spPr>
                <a:xfrm>
                  <a:off x="12099948" y="12325461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8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4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60 h 111708"/>
                    <a:gd name="connsiteX5" fmla="*/ 227251 w 529294"/>
                    <a:gd name="connsiteY5" fmla="*/ 24931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70 h 111708"/>
                    <a:gd name="connsiteX10" fmla="*/ 471762 w 529294"/>
                    <a:gd name="connsiteY10" fmla="*/ 44109 h 111708"/>
                    <a:gd name="connsiteX11" fmla="*/ 483748 w 529294"/>
                    <a:gd name="connsiteY11" fmla="*/ 88217 h 111708"/>
                    <a:gd name="connsiteX12" fmla="*/ 529294 w 529294"/>
                    <a:gd name="connsiteY12" fmla="*/ 96847 h 111708"/>
                    <a:gd name="connsiteX13" fmla="*/ 494775 w 529294"/>
                    <a:gd name="connsiteY13" fmla="*/ 104038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9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2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6 h 111708"/>
                    <a:gd name="connsiteX23" fmla="*/ 54655 w 529294"/>
                    <a:gd name="connsiteY23" fmla="*/ 21096 h 111708"/>
                    <a:gd name="connsiteX24" fmla="*/ 0 w 529294"/>
                    <a:gd name="connsiteY24" fmla="*/ 10548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8"/>
                      </a:moveTo>
                      <a:lnTo>
                        <a:pt x="34039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60"/>
                      </a:lnTo>
                      <a:lnTo>
                        <a:pt x="227251" y="24931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9"/>
                        <a:pt x="186979" y="18219"/>
                      </a:cubicBezTo>
                      <a:cubicBezTo>
                        <a:pt x="165883" y="18699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6"/>
                        <a:pt x="121776" y="42670"/>
                      </a:cubicBezTo>
                      <a:cubicBezTo>
                        <a:pt x="193691" y="55135"/>
                        <a:pt x="337042" y="20616"/>
                        <a:pt x="471762" y="44109"/>
                      </a:cubicBezTo>
                      <a:cubicBezTo>
                        <a:pt x="543199" y="56573"/>
                        <a:pt x="536966" y="73834"/>
                        <a:pt x="483748" y="88217"/>
                      </a:cubicBezTo>
                      <a:lnTo>
                        <a:pt x="529294" y="96847"/>
                      </a:lnTo>
                      <a:lnTo>
                        <a:pt x="494775" y="104038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30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9"/>
                      </a:lnTo>
                      <a:cubicBezTo>
                        <a:pt x="281427" y="85819"/>
                        <a:pt x="301085" y="89175"/>
                        <a:pt x="307796" y="90134"/>
                      </a:cubicBezTo>
                      <a:cubicBezTo>
                        <a:pt x="309714" y="90614"/>
                        <a:pt x="322179" y="92052"/>
                        <a:pt x="334165" y="93490"/>
                      </a:cubicBezTo>
                      <a:cubicBezTo>
                        <a:pt x="338959" y="93490"/>
                        <a:pt x="370603" y="91572"/>
                        <a:pt x="407997" y="83422"/>
                      </a:cubicBezTo>
                      <a:cubicBezTo>
                        <a:pt x="431969" y="78148"/>
                        <a:pt x="440599" y="70956"/>
                        <a:pt x="411354" y="66162"/>
                      </a:cubicBezTo>
                      <a:cubicBezTo>
                        <a:pt x="331768" y="52259"/>
                        <a:pt x="194171" y="87737"/>
                        <a:pt x="53696" y="63286"/>
                      </a:cubicBezTo>
                      <a:cubicBezTo>
                        <a:pt x="-13904" y="51300"/>
                        <a:pt x="-4794" y="34999"/>
                        <a:pt x="54655" y="21096"/>
                      </a:cubicBezTo>
                      <a:lnTo>
                        <a:pt x="0" y="10548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4" name="Graphic 6">
                <a:extLst>
                  <a:ext uri="{FF2B5EF4-FFF2-40B4-BE49-F238E27FC236}">
                    <a16:creationId xmlns:a16="http://schemas.microsoft.com/office/drawing/2014/main" id="{101D502D-CCAF-4E19-B4A7-D5E87523E91B}"/>
                  </a:ext>
                </a:extLst>
              </p:cNvPr>
              <p:cNvGrpSpPr/>
              <p:nvPr/>
            </p:nvGrpSpPr>
            <p:grpSpPr>
              <a:xfrm>
                <a:off x="11833383" y="12151122"/>
                <a:ext cx="1110369" cy="315292"/>
                <a:chOff x="11833383" y="12151122"/>
                <a:chExt cx="1110369" cy="315292"/>
              </a:xfrm>
              <a:solidFill>
                <a:srgbClr val="000000"/>
              </a:solidFill>
            </p:grpSpPr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E3227CE6-AFA5-4C9F-98A9-E8293F63A14E}"/>
                    </a:ext>
                  </a:extLst>
                </p:cNvPr>
                <p:cNvSpPr/>
                <p:nvPr/>
              </p:nvSpPr>
              <p:spPr>
                <a:xfrm>
                  <a:off x="11833383" y="12165330"/>
                  <a:ext cx="1110369" cy="301084"/>
                </a:xfrm>
                <a:custGeom>
                  <a:avLst/>
                  <a:gdLst>
                    <a:gd name="connsiteX0" fmla="*/ 1095506 w 1110369"/>
                    <a:gd name="connsiteY0" fmla="*/ 220540 h 301084"/>
                    <a:gd name="connsiteX1" fmla="*/ 1098383 w 1110369"/>
                    <a:gd name="connsiteY1" fmla="*/ 217662 h 301084"/>
                    <a:gd name="connsiteX2" fmla="*/ 1099822 w 1110369"/>
                    <a:gd name="connsiteY2" fmla="*/ 216225 h 301084"/>
                    <a:gd name="connsiteX3" fmla="*/ 1101739 w 1110369"/>
                    <a:gd name="connsiteY3" fmla="*/ 213828 h 301084"/>
                    <a:gd name="connsiteX4" fmla="*/ 1102698 w 1110369"/>
                    <a:gd name="connsiteY4" fmla="*/ 212389 h 301084"/>
                    <a:gd name="connsiteX5" fmla="*/ 1104136 w 1110369"/>
                    <a:gd name="connsiteY5" fmla="*/ 209992 h 301084"/>
                    <a:gd name="connsiteX6" fmla="*/ 1105095 w 1110369"/>
                    <a:gd name="connsiteY6" fmla="*/ 208554 h 301084"/>
                    <a:gd name="connsiteX7" fmla="*/ 1106053 w 1110369"/>
                    <a:gd name="connsiteY7" fmla="*/ 205677 h 301084"/>
                    <a:gd name="connsiteX8" fmla="*/ 1106533 w 1110369"/>
                    <a:gd name="connsiteY8" fmla="*/ 204239 h 301084"/>
                    <a:gd name="connsiteX9" fmla="*/ 1107013 w 1110369"/>
                    <a:gd name="connsiteY9" fmla="*/ 199924 h 301084"/>
                    <a:gd name="connsiteX10" fmla="*/ 1110369 w 1110369"/>
                    <a:gd name="connsiteY10" fmla="*/ 101640 h 301084"/>
                    <a:gd name="connsiteX11" fmla="*/ 1109889 w 1110369"/>
                    <a:gd name="connsiteY11" fmla="*/ 105955 h 301084"/>
                    <a:gd name="connsiteX12" fmla="*/ 1109410 w 1110369"/>
                    <a:gd name="connsiteY12" fmla="*/ 107393 h 301084"/>
                    <a:gd name="connsiteX13" fmla="*/ 1108451 w 1110369"/>
                    <a:gd name="connsiteY13" fmla="*/ 110270 h 301084"/>
                    <a:gd name="connsiteX14" fmla="*/ 1107492 w 1110369"/>
                    <a:gd name="connsiteY14" fmla="*/ 111708 h 301084"/>
                    <a:gd name="connsiteX15" fmla="*/ 1106053 w 1110369"/>
                    <a:gd name="connsiteY15" fmla="*/ 114105 h 301084"/>
                    <a:gd name="connsiteX16" fmla="*/ 1105095 w 1110369"/>
                    <a:gd name="connsiteY16" fmla="*/ 115544 h 301084"/>
                    <a:gd name="connsiteX17" fmla="*/ 1103178 w 1110369"/>
                    <a:gd name="connsiteY17" fmla="*/ 117941 h 301084"/>
                    <a:gd name="connsiteX18" fmla="*/ 1101739 w 1110369"/>
                    <a:gd name="connsiteY18" fmla="*/ 119379 h 301084"/>
                    <a:gd name="connsiteX19" fmla="*/ 1098862 w 1110369"/>
                    <a:gd name="connsiteY19" fmla="*/ 122256 h 301084"/>
                    <a:gd name="connsiteX20" fmla="*/ 1097425 w 1110369"/>
                    <a:gd name="connsiteY20" fmla="*/ 123694 h 301084"/>
                    <a:gd name="connsiteX21" fmla="*/ 1093109 w 1110369"/>
                    <a:gd name="connsiteY21" fmla="*/ 127050 h 301084"/>
                    <a:gd name="connsiteX22" fmla="*/ 1092150 w 1110369"/>
                    <a:gd name="connsiteY22" fmla="*/ 128009 h 301084"/>
                    <a:gd name="connsiteX23" fmla="*/ 1085917 w 1110369"/>
                    <a:gd name="connsiteY23" fmla="*/ 132324 h 301084"/>
                    <a:gd name="connsiteX24" fmla="*/ 1084479 w 1110369"/>
                    <a:gd name="connsiteY24" fmla="*/ 133283 h 301084"/>
                    <a:gd name="connsiteX25" fmla="*/ 1079206 w 1110369"/>
                    <a:gd name="connsiteY25" fmla="*/ 136159 h 301084"/>
                    <a:gd name="connsiteX26" fmla="*/ 1076809 w 1110369"/>
                    <a:gd name="connsiteY26" fmla="*/ 137597 h 301084"/>
                    <a:gd name="connsiteX27" fmla="*/ 1071534 w 1110369"/>
                    <a:gd name="connsiteY27" fmla="*/ 140474 h 301084"/>
                    <a:gd name="connsiteX28" fmla="*/ 1068659 w 1110369"/>
                    <a:gd name="connsiteY28" fmla="*/ 141913 h 301084"/>
                    <a:gd name="connsiteX29" fmla="*/ 1061467 w 1110369"/>
                    <a:gd name="connsiteY29" fmla="*/ 144789 h 301084"/>
                    <a:gd name="connsiteX30" fmla="*/ 1060029 w 1110369"/>
                    <a:gd name="connsiteY30" fmla="*/ 145269 h 301084"/>
                    <a:gd name="connsiteX31" fmla="*/ 1058110 w 1110369"/>
                    <a:gd name="connsiteY31" fmla="*/ 146227 h 301084"/>
                    <a:gd name="connsiteX32" fmla="*/ 1047563 w 1110369"/>
                    <a:gd name="connsiteY32" fmla="*/ 150063 h 301084"/>
                    <a:gd name="connsiteX33" fmla="*/ 1043248 w 1110369"/>
                    <a:gd name="connsiteY33" fmla="*/ 151502 h 301084"/>
                    <a:gd name="connsiteX34" fmla="*/ 1038933 w 1110369"/>
                    <a:gd name="connsiteY34" fmla="*/ 152939 h 301084"/>
                    <a:gd name="connsiteX35" fmla="*/ 1040371 w 1110369"/>
                    <a:gd name="connsiteY35" fmla="*/ 100201 h 301084"/>
                    <a:gd name="connsiteX36" fmla="*/ 1040371 w 1110369"/>
                    <a:gd name="connsiteY36" fmla="*/ 100201 h 301084"/>
                    <a:gd name="connsiteX37" fmla="*/ 1040371 w 1110369"/>
                    <a:gd name="connsiteY37" fmla="*/ 100201 h 301084"/>
                    <a:gd name="connsiteX38" fmla="*/ 1040371 w 1110369"/>
                    <a:gd name="connsiteY38" fmla="*/ 100201 h 301084"/>
                    <a:gd name="connsiteX39" fmla="*/ 1040371 w 1110369"/>
                    <a:gd name="connsiteY39" fmla="*/ 100201 h 301084"/>
                    <a:gd name="connsiteX40" fmla="*/ 1039893 w 1110369"/>
                    <a:gd name="connsiteY40" fmla="*/ 95407 h 301084"/>
                    <a:gd name="connsiteX41" fmla="*/ 1039413 w 1110369"/>
                    <a:gd name="connsiteY41" fmla="*/ 93969 h 301084"/>
                    <a:gd name="connsiteX42" fmla="*/ 1037974 w 1110369"/>
                    <a:gd name="connsiteY42" fmla="*/ 90613 h 301084"/>
                    <a:gd name="connsiteX43" fmla="*/ 1037015 w 1110369"/>
                    <a:gd name="connsiteY43" fmla="*/ 89175 h 301084"/>
                    <a:gd name="connsiteX44" fmla="*/ 1034618 w 1110369"/>
                    <a:gd name="connsiteY44" fmla="*/ 85339 h 301084"/>
                    <a:gd name="connsiteX45" fmla="*/ 1034138 w 1110369"/>
                    <a:gd name="connsiteY45" fmla="*/ 84381 h 301084"/>
                    <a:gd name="connsiteX46" fmla="*/ 1029824 w 1110369"/>
                    <a:gd name="connsiteY46" fmla="*/ 79586 h 301084"/>
                    <a:gd name="connsiteX47" fmla="*/ 1028385 w 1110369"/>
                    <a:gd name="connsiteY47" fmla="*/ 78148 h 301084"/>
                    <a:gd name="connsiteX48" fmla="*/ 1024071 w 1110369"/>
                    <a:gd name="connsiteY48" fmla="*/ 74792 h 301084"/>
                    <a:gd name="connsiteX49" fmla="*/ 1022153 w 1110369"/>
                    <a:gd name="connsiteY49" fmla="*/ 73354 h 301084"/>
                    <a:gd name="connsiteX50" fmla="*/ 1016879 w 1110369"/>
                    <a:gd name="connsiteY50" fmla="*/ 69998 h 301084"/>
                    <a:gd name="connsiteX51" fmla="*/ 1014961 w 1110369"/>
                    <a:gd name="connsiteY51" fmla="*/ 69038 h 301084"/>
                    <a:gd name="connsiteX52" fmla="*/ 1014482 w 1110369"/>
                    <a:gd name="connsiteY52" fmla="*/ 68559 h 301084"/>
                    <a:gd name="connsiteX53" fmla="*/ 1012564 w 1110369"/>
                    <a:gd name="connsiteY53" fmla="*/ 67601 h 301084"/>
                    <a:gd name="connsiteX54" fmla="*/ 1004894 w 1110369"/>
                    <a:gd name="connsiteY54" fmla="*/ 63285 h 301084"/>
                    <a:gd name="connsiteX55" fmla="*/ 1001058 w 1110369"/>
                    <a:gd name="connsiteY55" fmla="*/ 61368 h 301084"/>
                    <a:gd name="connsiteX56" fmla="*/ 992428 w 1110369"/>
                    <a:gd name="connsiteY56" fmla="*/ 57532 h 301084"/>
                    <a:gd name="connsiteX57" fmla="*/ 989552 w 1110369"/>
                    <a:gd name="connsiteY57" fmla="*/ 56573 h 301084"/>
                    <a:gd name="connsiteX58" fmla="*/ 987634 w 1110369"/>
                    <a:gd name="connsiteY58" fmla="*/ 55615 h 301084"/>
                    <a:gd name="connsiteX59" fmla="*/ 981401 w 1110369"/>
                    <a:gd name="connsiteY59" fmla="*/ 53218 h 301084"/>
                    <a:gd name="connsiteX60" fmla="*/ 975169 w 1110369"/>
                    <a:gd name="connsiteY60" fmla="*/ 50820 h 301084"/>
                    <a:gd name="connsiteX61" fmla="*/ 967977 w 1110369"/>
                    <a:gd name="connsiteY61" fmla="*/ 48423 h 301084"/>
                    <a:gd name="connsiteX62" fmla="*/ 963183 w 1110369"/>
                    <a:gd name="connsiteY62" fmla="*/ 46985 h 301084"/>
                    <a:gd name="connsiteX63" fmla="*/ 960306 w 1110369"/>
                    <a:gd name="connsiteY63" fmla="*/ 46026 h 301084"/>
                    <a:gd name="connsiteX64" fmla="*/ 954553 w 1110369"/>
                    <a:gd name="connsiteY64" fmla="*/ 44108 h 301084"/>
                    <a:gd name="connsiteX65" fmla="*/ 945923 w 1110369"/>
                    <a:gd name="connsiteY65" fmla="*/ 41711 h 301084"/>
                    <a:gd name="connsiteX66" fmla="*/ 939211 w 1110369"/>
                    <a:gd name="connsiteY66" fmla="*/ 39793 h 301084"/>
                    <a:gd name="connsiteX67" fmla="*/ 934896 w 1110369"/>
                    <a:gd name="connsiteY67" fmla="*/ 38835 h 301084"/>
                    <a:gd name="connsiteX68" fmla="*/ 929143 w 1110369"/>
                    <a:gd name="connsiteY68" fmla="*/ 37396 h 301084"/>
                    <a:gd name="connsiteX69" fmla="*/ 922910 w 1110369"/>
                    <a:gd name="connsiteY69" fmla="*/ 35958 h 301084"/>
                    <a:gd name="connsiteX70" fmla="*/ 911404 w 1110369"/>
                    <a:gd name="connsiteY70" fmla="*/ 33080 h 301084"/>
                    <a:gd name="connsiteX71" fmla="*/ 905651 w 1110369"/>
                    <a:gd name="connsiteY71" fmla="*/ 31643 h 301084"/>
                    <a:gd name="connsiteX72" fmla="*/ 904213 w 1110369"/>
                    <a:gd name="connsiteY72" fmla="*/ 31163 h 301084"/>
                    <a:gd name="connsiteX73" fmla="*/ 887432 w 1110369"/>
                    <a:gd name="connsiteY73" fmla="*/ 27807 h 301084"/>
                    <a:gd name="connsiteX74" fmla="*/ 885994 w 1110369"/>
                    <a:gd name="connsiteY74" fmla="*/ 27327 h 301084"/>
                    <a:gd name="connsiteX75" fmla="*/ 870172 w 1110369"/>
                    <a:gd name="connsiteY75" fmla="*/ 24452 h 301084"/>
                    <a:gd name="connsiteX76" fmla="*/ 866337 w 1110369"/>
                    <a:gd name="connsiteY76" fmla="*/ 23972 h 301084"/>
                    <a:gd name="connsiteX77" fmla="*/ 849078 w 1110369"/>
                    <a:gd name="connsiteY77" fmla="*/ 21095 h 301084"/>
                    <a:gd name="connsiteX78" fmla="*/ 843325 w 1110369"/>
                    <a:gd name="connsiteY78" fmla="*/ 20136 h 301084"/>
                    <a:gd name="connsiteX79" fmla="*/ 832776 w 1110369"/>
                    <a:gd name="connsiteY79" fmla="*/ 18697 h 301084"/>
                    <a:gd name="connsiteX80" fmla="*/ 831339 w 1110369"/>
                    <a:gd name="connsiteY80" fmla="*/ 18697 h 301084"/>
                    <a:gd name="connsiteX81" fmla="*/ 813599 w 1110369"/>
                    <a:gd name="connsiteY81" fmla="*/ 16300 h 301084"/>
                    <a:gd name="connsiteX82" fmla="*/ 811202 w 1110369"/>
                    <a:gd name="connsiteY82" fmla="*/ 15822 h 301084"/>
                    <a:gd name="connsiteX83" fmla="*/ 790587 w 1110369"/>
                    <a:gd name="connsiteY83" fmla="*/ 13424 h 301084"/>
                    <a:gd name="connsiteX84" fmla="*/ 789627 w 1110369"/>
                    <a:gd name="connsiteY84" fmla="*/ 13424 h 301084"/>
                    <a:gd name="connsiteX85" fmla="*/ 785793 w 1110369"/>
                    <a:gd name="connsiteY85" fmla="*/ 12944 h 301084"/>
                    <a:gd name="connsiteX86" fmla="*/ 767574 w 1110369"/>
                    <a:gd name="connsiteY86" fmla="*/ 11027 h 301084"/>
                    <a:gd name="connsiteX87" fmla="*/ 759903 w 1110369"/>
                    <a:gd name="connsiteY87" fmla="*/ 10069 h 301084"/>
                    <a:gd name="connsiteX88" fmla="*/ 743602 w 1110369"/>
                    <a:gd name="connsiteY88" fmla="*/ 8630 h 301084"/>
                    <a:gd name="connsiteX89" fmla="*/ 738808 w 1110369"/>
                    <a:gd name="connsiteY89" fmla="*/ 8150 h 301084"/>
                    <a:gd name="connsiteX90" fmla="*/ 736411 w 1110369"/>
                    <a:gd name="connsiteY90" fmla="*/ 8150 h 301084"/>
                    <a:gd name="connsiteX91" fmla="*/ 706206 w 1110369"/>
                    <a:gd name="connsiteY91" fmla="*/ 5753 h 301084"/>
                    <a:gd name="connsiteX92" fmla="*/ 700453 w 1110369"/>
                    <a:gd name="connsiteY92" fmla="*/ 5274 h 301084"/>
                    <a:gd name="connsiteX93" fmla="*/ 668810 w 1110369"/>
                    <a:gd name="connsiteY93" fmla="*/ 3356 h 301084"/>
                    <a:gd name="connsiteX94" fmla="*/ 668331 w 1110369"/>
                    <a:gd name="connsiteY94" fmla="*/ 3356 h 301084"/>
                    <a:gd name="connsiteX95" fmla="*/ 665454 w 1110369"/>
                    <a:gd name="connsiteY95" fmla="*/ 3356 h 301084"/>
                    <a:gd name="connsiteX96" fmla="*/ 642441 w 1110369"/>
                    <a:gd name="connsiteY96" fmla="*/ 2397 h 301084"/>
                    <a:gd name="connsiteX97" fmla="*/ 634771 w 1110369"/>
                    <a:gd name="connsiteY97" fmla="*/ 1917 h 301084"/>
                    <a:gd name="connsiteX98" fmla="*/ 612717 w 1110369"/>
                    <a:gd name="connsiteY98" fmla="*/ 959 h 301084"/>
                    <a:gd name="connsiteX99" fmla="*/ 607922 w 1110369"/>
                    <a:gd name="connsiteY99" fmla="*/ 959 h 301084"/>
                    <a:gd name="connsiteX100" fmla="*/ 581553 w 1110369"/>
                    <a:gd name="connsiteY100" fmla="*/ 480 h 301084"/>
                    <a:gd name="connsiteX101" fmla="*/ 574842 w 1110369"/>
                    <a:gd name="connsiteY101" fmla="*/ 480 h 301084"/>
                    <a:gd name="connsiteX102" fmla="*/ 554226 w 1110369"/>
                    <a:gd name="connsiteY102" fmla="*/ 0 h 301084"/>
                    <a:gd name="connsiteX103" fmla="*/ 547034 w 1110369"/>
                    <a:gd name="connsiteY103" fmla="*/ 0 h 301084"/>
                    <a:gd name="connsiteX104" fmla="*/ 542719 w 1110369"/>
                    <a:gd name="connsiteY104" fmla="*/ 0 h 301084"/>
                    <a:gd name="connsiteX105" fmla="*/ 542719 w 1110369"/>
                    <a:gd name="connsiteY105" fmla="*/ 0 h 301084"/>
                    <a:gd name="connsiteX106" fmla="*/ 542719 w 1110369"/>
                    <a:gd name="connsiteY106" fmla="*/ 0 h 301084"/>
                    <a:gd name="connsiteX107" fmla="*/ 542719 w 1110369"/>
                    <a:gd name="connsiteY107" fmla="*/ 0 h 301084"/>
                    <a:gd name="connsiteX108" fmla="*/ 526419 w 1110369"/>
                    <a:gd name="connsiteY108" fmla="*/ 0 h 301084"/>
                    <a:gd name="connsiteX109" fmla="*/ 519227 w 1110369"/>
                    <a:gd name="connsiteY109" fmla="*/ 0 h 301084"/>
                    <a:gd name="connsiteX110" fmla="*/ 491900 w 1110369"/>
                    <a:gd name="connsiteY110" fmla="*/ 480 h 301084"/>
                    <a:gd name="connsiteX111" fmla="*/ 485667 w 1110369"/>
                    <a:gd name="connsiteY111" fmla="*/ 480 h 301084"/>
                    <a:gd name="connsiteX112" fmla="*/ 464572 w 1110369"/>
                    <a:gd name="connsiteY112" fmla="*/ 959 h 301084"/>
                    <a:gd name="connsiteX113" fmla="*/ 454983 w 1110369"/>
                    <a:gd name="connsiteY113" fmla="*/ 1439 h 301084"/>
                    <a:gd name="connsiteX114" fmla="*/ 437243 w 1110369"/>
                    <a:gd name="connsiteY114" fmla="*/ 1917 h 301084"/>
                    <a:gd name="connsiteX115" fmla="*/ 432449 w 1110369"/>
                    <a:gd name="connsiteY115" fmla="*/ 1917 h 301084"/>
                    <a:gd name="connsiteX116" fmla="*/ 428135 w 1110369"/>
                    <a:gd name="connsiteY116" fmla="*/ 1917 h 301084"/>
                    <a:gd name="connsiteX117" fmla="*/ 398889 w 1110369"/>
                    <a:gd name="connsiteY117" fmla="*/ 3356 h 301084"/>
                    <a:gd name="connsiteX118" fmla="*/ 396013 w 1110369"/>
                    <a:gd name="connsiteY118" fmla="*/ 3356 h 301084"/>
                    <a:gd name="connsiteX119" fmla="*/ 365328 w 1110369"/>
                    <a:gd name="connsiteY119" fmla="*/ 5274 h 301084"/>
                    <a:gd name="connsiteX120" fmla="*/ 361972 w 1110369"/>
                    <a:gd name="connsiteY120" fmla="*/ 5274 h 301084"/>
                    <a:gd name="connsiteX121" fmla="*/ 356220 w 1110369"/>
                    <a:gd name="connsiteY121" fmla="*/ 5753 h 301084"/>
                    <a:gd name="connsiteX122" fmla="*/ 341837 w 1110369"/>
                    <a:gd name="connsiteY122" fmla="*/ 6712 h 301084"/>
                    <a:gd name="connsiteX123" fmla="*/ 331768 w 1110369"/>
                    <a:gd name="connsiteY123" fmla="*/ 7671 h 301084"/>
                    <a:gd name="connsiteX124" fmla="*/ 317865 w 1110369"/>
                    <a:gd name="connsiteY124" fmla="*/ 9109 h 301084"/>
                    <a:gd name="connsiteX125" fmla="*/ 311632 w 1110369"/>
                    <a:gd name="connsiteY125" fmla="*/ 9589 h 301084"/>
                    <a:gd name="connsiteX126" fmla="*/ 307796 w 1110369"/>
                    <a:gd name="connsiteY126" fmla="*/ 10069 h 301084"/>
                    <a:gd name="connsiteX127" fmla="*/ 297729 w 1110369"/>
                    <a:gd name="connsiteY127" fmla="*/ 11027 h 301084"/>
                    <a:gd name="connsiteX128" fmla="*/ 286702 w 1110369"/>
                    <a:gd name="connsiteY128" fmla="*/ 12466 h 301084"/>
                    <a:gd name="connsiteX129" fmla="*/ 276633 w 1110369"/>
                    <a:gd name="connsiteY129" fmla="*/ 13903 h 301084"/>
                    <a:gd name="connsiteX130" fmla="*/ 269921 w 1110369"/>
                    <a:gd name="connsiteY130" fmla="*/ 14863 h 301084"/>
                    <a:gd name="connsiteX131" fmla="*/ 265607 w 1110369"/>
                    <a:gd name="connsiteY131" fmla="*/ 15342 h 301084"/>
                    <a:gd name="connsiteX132" fmla="*/ 257456 w 1110369"/>
                    <a:gd name="connsiteY132" fmla="*/ 16300 h 301084"/>
                    <a:gd name="connsiteX133" fmla="*/ 245950 w 1110369"/>
                    <a:gd name="connsiteY133" fmla="*/ 17739 h 301084"/>
                    <a:gd name="connsiteX134" fmla="*/ 238278 w 1110369"/>
                    <a:gd name="connsiteY134" fmla="*/ 19177 h 301084"/>
                    <a:gd name="connsiteX135" fmla="*/ 233964 w 1110369"/>
                    <a:gd name="connsiteY135" fmla="*/ 19657 h 301084"/>
                    <a:gd name="connsiteX136" fmla="*/ 227252 w 1110369"/>
                    <a:gd name="connsiteY136" fmla="*/ 20616 h 301084"/>
                    <a:gd name="connsiteX137" fmla="*/ 220540 w 1110369"/>
                    <a:gd name="connsiteY137" fmla="*/ 22054 h 301084"/>
                    <a:gd name="connsiteX138" fmla="*/ 209034 w 1110369"/>
                    <a:gd name="connsiteY138" fmla="*/ 24452 h 301084"/>
                    <a:gd name="connsiteX139" fmla="*/ 203281 w 1110369"/>
                    <a:gd name="connsiteY139" fmla="*/ 25410 h 301084"/>
                    <a:gd name="connsiteX140" fmla="*/ 201842 w 1110369"/>
                    <a:gd name="connsiteY140" fmla="*/ 25889 h 301084"/>
                    <a:gd name="connsiteX141" fmla="*/ 186500 w 1110369"/>
                    <a:gd name="connsiteY141" fmla="*/ 29246 h 301084"/>
                    <a:gd name="connsiteX142" fmla="*/ 172117 w 1110369"/>
                    <a:gd name="connsiteY142" fmla="*/ 32602 h 301084"/>
                    <a:gd name="connsiteX143" fmla="*/ 171638 w 1110369"/>
                    <a:gd name="connsiteY143" fmla="*/ 32602 h 301084"/>
                    <a:gd name="connsiteX144" fmla="*/ 168282 w 1110369"/>
                    <a:gd name="connsiteY144" fmla="*/ 33560 h 301084"/>
                    <a:gd name="connsiteX145" fmla="*/ 158693 w 1110369"/>
                    <a:gd name="connsiteY145" fmla="*/ 35958 h 301084"/>
                    <a:gd name="connsiteX146" fmla="*/ 153899 w 1110369"/>
                    <a:gd name="connsiteY146" fmla="*/ 37396 h 301084"/>
                    <a:gd name="connsiteX147" fmla="*/ 146227 w 1110369"/>
                    <a:gd name="connsiteY147" fmla="*/ 39793 h 301084"/>
                    <a:gd name="connsiteX148" fmla="*/ 144310 w 1110369"/>
                    <a:gd name="connsiteY148" fmla="*/ 40272 h 301084"/>
                    <a:gd name="connsiteX149" fmla="*/ 141913 w 1110369"/>
                    <a:gd name="connsiteY149" fmla="*/ 41232 h 301084"/>
                    <a:gd name="connsiteX150" fmla="*/ 133283 w 1110369"/>
                    <a:gd name="connsiteY150" fmla="*/ 44108 h 301084"/>
                    <a:gd name="connsiteX151" fmla="*/ 129447 w 1110369"/>
                    <a:gd name="connsiteY151" fmla="*/ 45546 h 301084"/>
                    <a:gd name="connsiteX152" fmla="*/ 120338 w 1110369"/>
                    <a:gd name="connsiteY152" fmla="*/ 48902 h 301084"/>
                    <a:gd name="connsiteX153" fmla="*/ 118900 w 1110369"/>
                    <a:gd name="connsiteY153" fmla="*/ 49382 h 301084"/>
                    <a:gd name="connsiteX154" fmla="*/ 118420 w 1110369"/>
                    <a:gd name="connsiteY154" fmla="*/ 49382 h 301084"/>
                    <a:gd name="connsiteX155" fmla="*/ 116983 w 1110369"/>
                    <a:gd name="connsiteY155" fmla="*/ 49861 h 301084"/>
                    <a:gd name="connsiteX156" fmla="*/ 110750 w 1110369"/>
                    <a:gd name="connsiteY156" fmla="*/ 52738 h 301084"/>
                    <a:gd name="connsiteX157" fmla="*/ 108352 w 1110369"/>
                    <a:gd name="connsiteY157" fmla="*/ 53696 h 301084"/>
                    <a:gd name="connsiteX158" fmla="*/ 103558 w 1110369"/>
                    <a:gd name="connsiteY158" fmla="*/ 56094 h 301084"/>
                    <a:gd name="connsiteX159" fmla="*/ 101640 w 1110369"/>
                    <a:gd name="connsiteY159" fmla="*/ 57052 h 301084"/>
                    <a:gd name="connsiteX160" fmla="*/ 96845 w 1110369"/>
                    <a:gd name="connsiteY160" fmla="*/ 59929 h 301084"/>
                    <a:gd name="connsiteX161" fmla="*/ 95408 w 1110369"/>
                    <a:gd name="connsiteY161" fmla="*/ 60888 h 301084"/>
                    <a:gd name="connsiteX162" fmla="*/ 94928 w 1110369"/>
                    <a:gd name="connsiteY162" fmla="*/ 60888 h 301084"/>
                    <a:gd name="connsiteX163" fmla="*/ 90134 w 1110369"/>
                    <a:gd name="connsiteY163" fmla="*/ 64244 h 301084"/>
                    <a:gd name="connsiteX164" fmla="*/ 89175 w 1110369"/>
                    <a:gd name="connsiteY164" fmla="*/ 65203 h 301084"/>
                    <a:gd name="connsiteX165" fmla="*/ 85339 w 1110369"/>
                    <a:gd name="connsiteY165" fmla="*/ 68079 h 301084"/>
                    <a:gd name="connsiteX166" fmla="*/ 83901 w 1110369"/>
                    <a:gd name="connsiteY166" fmla="*/ 69518 h 301084"/>
                    <a:gd name="connsiteX167" fmla="*/ 81504 w 1110369"/>
                    <a:gd name="connsiteY167" fmla="*/ 71915 h 301084"/>
                    <a:gd name="connsiteX168" fmla="*/ 80065 w 1110369"/>
                    <a:gd name="connsiteY168" fmla="*/ 73354 h 301084"/>
                    <a:gd name="connsiteX169" fmla="*/ 78148 w 1110369"/>
                    <a:gd name="connsiteY169" fmla="*/ 75751 h 301084"/>
                    <a:gd name="connsiteX170" fmla="*/ 77189 w 1110369"/>
                    <a:gd name="connsiteY170" fmla="*/ 77189 h 301084"/>
                    <a:gd name="connsiteX171" fmla="*/ 75751 w 1110369"/>
                    <a:gd name="connsiteY171" fmla="*/ 79586 h 301084"/>
                    <a:gd name="connsiteX172" fmla="*/ 75271 w 1110369"/>
                    <a:gd name="connsiteY172" fmla="*/ 81024 h 301084"/>
                    <a:gd name="connsiteX173" fmla="*/ 74312 w 1110369"/>
                    <a:gd name="connsiteY173" fmla="*/ 83421 h 301084"/>
                    <a:gd name="connsiteX174" fmla="*/ 73834 w 1110369"/>
                    <a:gd name="connsiteY174" fmla="*/ 84381 h 301084"/>
                    <a:gd name="connsiteX175" fmla="*/ 73354 w 1110369"/>
                    <a:gd name="connsiteY175" fmla="*/ 88215 h 301084"/>
                    <a:gd name="connsiteX176" fmla="*/ 73354 w 1110369"/>
                    <a:gd name="connsiteY176" fmla="*/ 88215 h 301084"/>
                    <a:gd name="connsiteX177" fmla="*/ 72395 w 1110369"/>
                    <a:gd name="connsiteY177" fmla="*/ 112667 h 301084"/>
                    <a:gd name="connsiteX178" fmla="*/ 71436 w 1110369"/>
                    <a:gd name="connsiteY178" fmla="*/ 140953 h 301084"/>
                    <a:gd name="connsiteX179" fmla="*/ 70477 w 1110369"/>
                    <a:gd name="connsiteY179" fmla="*/ 140474 h 301084"/>
                    <a:gd name="connsiteX180" fmla="*/ 63285 w 1110369"/>
                    <a:gd name="connsiteY180" fmla="*/ 137597 h 301084"/>
                    <a:gd name="connsiteX181" fmla="*/ 52259 w 1110369"/>
                    <a:gd name="connsiteY181" fmla="*/ 133283 h 301084"/>
                    <a:gd name="connsiteX182" fmla="*/ 51779 w 1110369"/>
                    <a:gd name="connsiteY182" fmla="*/ 132803 h 301084"/>
                    <a:gd name="connsiteX183" fmla="*/ 41711 w 1110369"/>
                    <a:gd name="connsiteY183" fmla="*/ 128009 h 301084"/>
                    <a:gd name="connsiteX184" fmla="*/ 39793 w 1110369"/>
                    <a:gd name="connsiteY184" fmla="*/ 127050 h 301084"/>
                    <a:gd name="connsiteX185" fmla="*/ 31163 w 1110369"/>
                    <a:gd name="connsiteY185" fmla="*/ 122256 h 301084"/>
                    <a:gd name="connsiteX186" fmla="*/ 29246 w 1110369"/>
                    <a:gd name="connsiteY186" fmla="*/ 120817 h 301084"/>
                    <a:gd name="connsiteX187" fmla="*/ 23493 w 1110369"/>
                    <a:gd name="connsiteY187" fmla="*/ 116981 h 301084"/>
                    <a:gd name="connsiteX188" fmla="*/ 21096 w 1110369"/>
                    <a:gd name="connsiteY188" fmla="*/ 115064 h 301084"/>
                    <a:gd name="connsiteX189" fmla="*/ 16301 w 1110369"/>
                    <a:gd name="connsiteY189" fmla="*/ 111228 h 301084"/>
                    <a:gd name="connsiteX190" fmla="*/ 14863 w 1110369"/>
                    <a:gd name="connsiteY190" fmla="*/ 109790 h 301084"/>
                    <a:gd name="connsiteX191" fmla="*/ 10069 w 1110369"/>
                    <a:gd name="connsiteY191" fmla="*/ 104517 h 301084"/>
                    <a:gd name="connsiteX192" fmla="*/ 9589 w 1110369"/>
                    <a:gd name="connsiteY192" fmla="*/ 103558 h 301084"/>
                    <a:gd name="connsiteX193" fmla="*/ 6713 w 1110369"/>
                    <a:gd name="connsiteY193" fmla="*/ 99243 h 301084"/>
                    <a:gd name="connsiteX194" fmla="*/ 5753 w 1110369"/>
                    <a:gd name="connsiteY194" fmla="*/ 97325 h 301084"/>
                    <a:gd name="connsiteX195" fmla="*/ 4316 w 1110369"/>
                    <a:gd name="connsiteY195" fmla="*/ 93490 h 301084"/>
                    <a:gd name="connsiteX196" fmla="*/ 3836 w 1110369"/>
                    <a:gd name="connsiteY196" fmla="*/ 92051 h 301084"/>
                    <a:gd name="connsiteX197" fmla="*/ 3356 w 1110369"/>
                    <a:gd name="connsiteY197" fmla="*/ 86778 h 301084"/>
                    <a:gd name="connsiteX198" fmla="*/ 0 w 1110369"/>
                    <a:gd name="connsiteY198" fmla="*/ 185062 h 301084"/>
                    <a:gd name="connsiteX199" fmla="*/ 480 w 1110369"/>
                    <a:gd name="connsiteY199" fmla="*/ 190335 h 301084"/>
                    <a:gd name="connsiteX200" fmla="*/ 959 w 1110369"/>
                    <a:gd name="connsiteY200" fmla="*/ 191774 h 301084"/>
                    <a:gd name="connsiteX201" fmla="*/ 2397 w 1110369"/>
                    <a:gd name="connsiteY201" fmla="*/ 195609 h 301084"/>
                    <a:gd name="connsiteX202" fmla="*/ 3356 w 1110369"/>
                    <a:gd name="connsiteY202" fmla="*/ 197526 h 301084"/>
                    <a:gd name="connsiteX203" fmla="*/ 6233 w 1110369"/>
                    <a:gd name="connsiteY203" fmla="*/ 201842 h 301084"/>
                    <a:gd name="connsiteX204" fmla="*/ 6713 w 1110369"/>
                    <a:gd name="connsiteY204" fmla="*/ 202801 h 301084"/>
                    <a:gd name="connsiteX205" fmla="*/ 11507 w 1110369"/>
                    <a:gd name="connsiteY205" fmla="*/ 208074 h 301084"/>
                    <a:gd name="connsiteX206" fmla="*/ 12944 w 1110369"/>
                    <a:gd name="connsiteY206" fmla="*/ 209512 h 301084"/>
                    <a:gd name="connsiteX207" fmla="*/ 17739 w 1110369"/>
                    <a:gd name="connsiteY207" fmla="*/ 213348 h 301084"/>
                    <a:gd name="connsiteX208" fmla="*/ 20136 w 1110369"/>
                    <a:gd name="connsiteY208" fmla="*/ 215265 h 301084"/>
                    <a:gd name="connsiteX209" fmla="*/ 25890 w 1110369"/>
                    <a:gd name="connsiteY209" fmla="*/ 219101 h 301084"/>
                    <a:gd name="connsiteX210" fmla="*/ 27807 w 1110369"/>
                    <a:gd name="connsiteY210" fmla="*/ 220540 h 301084"/>
                    <a:gd name="connsiteX211" fmla="*/ 28766 w 1110369"/>
                    <a:gd name="connsiteY211" fmla="*/ 221019 h 301084"/>
                    <a:gd name="connsiteX212" fmla="*/ 36916 w 1110369"/>
                    <a:gd name="connsiteY212" fmla="*/ 225334 h 301084"/>
                    <a:gd name="connsiteX213" fmla="*/ 38835 w 1110369"/>
                    <a:gd name="connsiteY213" fmla="*/ 226292 h 301084"/>
                    <a:gd name="connsiteX214" fmla="*/ 48902 w 1110369"/>
                    <a:gd name="connsiteY214" fmla="*/ 231087 h 301084"/>
                    <a:gd name="connsiteX215" fmla="*/ 49382 w 1110369"/>
                    <a:gd name="connsiteY215" fmla="*/ 231567 h 301084"/>
                    <a:gd name="connsiteX216" fmla="*/ 57532 w 1110369"/>
                    <a:gd name="connsiteY216" fmla="*/ 234923 h 301084"/>
                    <a:gd name="connsiteX217" fmla="*/ 59929 w 1110369"/>
                    <a:gd name="connsiteY217" fmla="*/ 235881 h 301084"/>
                    <a:gd name="connsiteX218" fmla="*/ 67121 w 1110369"/>
                    <a:gd name="connsiteY218" fmla="*/ 238758 h 301084"/>
                    <a:gd name="connsiteX219" fmla="*/ 74312 w 1110369"/>
                    <a:gd name="connsiteY219" fmla="*/ 241634 h 301084"/>
                    <a:gd name="connsiteX220" fmla="*/ 82462 w 1110369"/>
                    <a:gd name="connsiteY220" fmla="*/ 244511 h 301084"/>
                    <a:gd name="connsiteX221" fmla="*/ 87737 w 1110369"/>
                    <a:gd name="connsiteY221" fmla="*/ 246428 h 301084"/>
                    <a:gd name="connsiteX222" fmla="*/ 90614 w 1110369"/>
                    <a:gd name="connsiteY222" fmla="*/ 247388 h 301084"/>
                    <a:gd name="connsiteX223" fmla="*/ 97325 w 1110369"/>
                    <a:gd name="connsiteY223" fmla="*/ 249306 h 301084"/>
                    <a:gd name="connsiteX224" fmla="*/ 107394 w 1110369"/>
                    <a:gd name="connsiteY224" fmla="*/ 252183 h 301084"/>
                    <a:gd name="connsiteX225" fmla="*/ 115064 w 1110369"/>
                    <a:gd name="connsiteY225" fmla="*/ 254100 h 301084"/>
                    <a:gd name="connsiteX226" fmla="*/ 119858 w 1110369"/>
                    <a:gd name="connsiteY226" fmla="*/ 255538 h 301084"/>
                    <a:gd name="connsiteX227" fmla="*/ 126091 w 1110369"/>
                    <a:gd name="connsiteY227" fmla="*/ 256977 h 301084"/>
                    <a:gd name="connsiteX228" fmla="*/ 133283 w 1110369"/>
                    <a:gd name="connsiteY228" fmla="*/ 258894 h 301084"/>
                    <a:gd name="connsiteX229" fmla="*/ 146707 w 1110369"/>
                    <a:gd name="connsiteY229" fmla="*/ 261771 h 301084"/>
                    <a:gd name="connsiteX230" fmla="*/ 152940 w 1110369"/>
                    <a:gd name="connsiteY230" fmla="*/ 263209 h 301084"/>
                    <a:gd name="connsiteX231" fmla="*/ 154857 w 1110369"/>
                    <a:gd name="connsiteY231" fmla="*/ 263689 h 301084"/>
                    <a:gd name="connsiteX232" fmla="*/ 174035 w 1110369"/>
                    <a:gd name="connsiteY232" fmla="*/ 267524 h 301084"/>
                    <a:gd name="connsiteX233" fmla="*/ 175473 w 1110369"/>
                    <a:gd name="connsiteY233" fmla="*/ 268003 h 301084"/>
                    <a:gd name="connsiteX234" fmla="*/ 193692 w 1110369"/>
                    <a:gd name="connsiteY234" fmla="*/ 271360 h 301084"/>
                    <a:gd name="connsiteX235" fmla="*/ 198006 w 1110369"/>
                    <a:gd name="connsiteY235" fmla="*/ 272319 h 301084"/>
                    <a:gd name="connsiteX236" fmla="*/ 219101 w 1110369"/>
                    <a:gd name="connsiteY236" fmla="*/ 275674 h 301084"/>
                    <a:gd name="connsiteX237" fmla="*/ 225814 w 1110369"/>
                    <a:gd name="connsiteY237" fmla="*/ 276633 h 301084"/>
                    <a:gd name="connsiteX238" fmla="*/ 236841 w 1110369"/>
                    <a:gd name="connsiteY238" fmla="*/ 278072 h 301084"/>
                    <a:gd name="connsiteX239" fmla="*/ 240197 w 1110369"/>
                    <a:gd name="connsiteY239" fmla="*/ 278551 h 301084"/>
                    <a:gd name="connsiteX240" fmla="*/ 253141 w 1110369"/>
                    <a:gd name="connsiteY240" fmla="*/ 280469 h 301084"/>
                    <a:gd name="connsiteX241" fmla="*/ 264168 w 1110369"/>
                    <a:gd name="connsiteY241" fmla="*/ 281907 h 301084"/>
                    <a:gd name="connsiteX242" fmla="*/ 277593 w 1110369"/>
                    <a:gd name="connsiteY242" fmla="*/ 283346 h 301084"/>
                    <a:gd name="connsiteX243" fmla="*/ 286222 w 1110369"/>
                    <a:gd name="connsiteY243" fmla="*/ 284304 h 301084"/>
                    <a:gd name="connsiteX244" fmla="*/ 288619 w 1110369"/>
                    <a:gd name="connsiteY244" fmla="*/ 284783 h 301084"/>
                    <a:gd name="connsiteX245" fmla="*/ 312112 w 1110369"/>
                    <a:gd name="connsiteY245" fmla="*/ 287180 h 301084"/>
                    <a:gd name="connsiteX246" fmla="*/ 315468 w 1110369"/>
                    <a:gd name="connsiteY246" fmla="*/ 287660 h 301084"/>
                    <a:gd name="connsiteX247" fmla="*/ 342795 w 1110369"/>
                    <a:gd name="connsiteY247" fmla="*/ 290537 h 301084"/>
                    <a:gd name="connsiteX248" fmla="*/ 344234 w 1110369"/>
                    <a:gd name="connsiteY248" fmla="*/ 290537 h 301084"/>
                    <a:gd name="connsiteX249" fmla="*/ 348069 w 1110369"/>
                    <a:gd name="connsiteY249" fmla="*/ 291016 h 301084"/>
                    <a:gd name="connsiteX250" fmla="*/ 379711 w 1110369"/>
                    <a:gd name="connsiteY250" fmla="*/ 293413 h 301084"/>
                    <a:gd name="connsiteX251" fmla="*/ 386903 w 1110369"/>
                    <a:gd name="connsiteY251" fmla="*/ 293893 h 301084"/>
                    <a:gd name="connsiteX252" fmla="*/ 422382 w 1110369"/>
                    <a:gd name="connsiteY252" fmla="*/ 296290 h 301084"/>
                    <a:gd name="connsiteX253" fmla="*/ 424779 w 1110369"/>
                    <a:gd name="connsiteY253" fmla="*/ 296290 h 301084"/>
                    <a:gd name="connsiteX254" fmla="*/ 431012 w 1110369"/>
                    <a:gd name="connsiteY254" fmla="*/ 296769 h 301084"/>
                    <a:gd name="connsiteX255" fmla="*/ 453065 w 1110369"/>
                    <a:gd name="connsiteY255" fmla="*/ 297729 h 301084"/>
                    <a:gd name="connsiteX256" fmla="*/ 463133 w 1110369"/>
                    <a:gd name="connsiteY256" fmla="*/ 298208 h 301084"/>
                    <a:gd name="connsiteX257" fmla="*/ 486625 w 1110369"/>
                    <a:gd name="connsiteY257" fmla="*/ 299166 h 301084"/>
                    <a:gd name="connsiteX258" fmla="*/ 493817 w 1110369"/>
                    <a:gd name="connsiteY258" fmla="*/ 299646 h 301084"/>
                    <a:gd name="connsiteX259" fmla="*/ 524501 w 1110369"/>
                    <a:gd name="connsiteY259" fmla="*/ 300605 h 301084"/>
                    <a:gd name="connsiteX260" fmla="*/ 531693 w 1110369"/>
                    <a:gd name="connsiteY260" fmla="*/ 300605 h 301084"/>
                    <a:gd name="connsiteX261" fmla="*/ 555664 w 1110369"/>
                    <a:gd name="connsiteY261" fmla="*/ 301085 h 301084"/>
                    <a:gd name="connsiteX262" fmla="*/ 565732 w 1110369"/>
                    <a:gd name="connsiteY262" fmla="*/ 301085 h 301084"/>
                    <a:gd name="connsiteX263" fmla="*/ 587786 w 1110369"/>
                    <a:gd name="connsiteY263" fmla="*/ 301085 h 301084"/>
                    <a:gd name="connsiteX264" fmla="*/ 597375 w 1110369"/>
                    <a:gd name="connsiteY264" fmla="*/ 301085 h 301084"/>
                    <a:gd name="connsiteX265" fmla="*/ 626620 w 1110369"/>
                    <a:gd name="connsiteY265" fmla="*/ 300605 h 301084"/>
                    <a:gd name="connsiteX266" fmla="*/ 628058 w 1110369"/>
                    <a:gd name="connsiteY266" fmla="*/ 300605 h 301084"/>
                    <a:gd name="connsiteX267" fmla="*/ 658743 w 1110369"/>
                    <a:gd name="connsiteY267" fmla="*/ 300126 h 301084"/>
                    <a:gd name="connsiteX268" fmla="*/ 667851 w 1110369"/>
                    <a:gd name="connsiteY268" fmla="*/ 299646 h 301084"/>
                    <a:gd name="connsiteX269" fmla="*/ 689426 w 1110369"/>
                    <a:gd name="connsiteY269" fmla="*/ 298687 h 301084"/>
                    <a:gd name="connsiteX270" fmla="*/ 694700 w 1110369"/>
                    <a:gd name="connsiteY270" fmla="*/ 298687 h 301084"/>
                    <a:gd name="connsiteX271" fmla="*/ 698535 w 1110369"/>
                    <a:gd name="connsiteY271" fmla="*/ 298687 h 301084"/>
                    <a:gd name="connsiteX272" fmla="*/ 734014 w 1110369"/>
                    <a:gd name="connsiteY272" fmla="*/ 296769 h 301084"/>
                    <a:gd name="connsiteX273" fmla="*/ 738808 w 1110369"/>
                    <a:gd name="connsiteY273" fmla="*/ 296290 h 301084"/>
                    <a:gd name="connsiteX274" fmla="*/ 770930 w 1110369"/>
                    <a:gd name="connsiteY274" fmla="*/ 294372 h 301084"/>
                    <a:gd name="connsiteX275" fmla="*/ 775244 w 1110369"/>
                    <a:gd name="connsiteY275" fmla="*/ 293893 h 301084"/>
                    <a:gd name="connsiteX276" fmla="*/ 778121 w 1110369"/>
                    <a:gd name="connsiteY276" fmla="*/ 293893 h 301084"/>
                    <a:gd name="connsiteX277" fmla="*/ 801134 w 1110369"/>
                    <a:gd name="connsiteY277" fmla="*/ 291975 h 301084"/>
                    <a:gd name="connsiteX278" fmla="*/ 805449 w 1110369"/>
                    <a:gd name="connsiteY278" fmla="*/ 291496 h 301084"/>
                    <a:gd name="connsiteX279" fmla="*/ 831818 w 1110369"/>
                    <a:gd name="connsiteY279" fmla="*/ 289099 h 301084"/>
                    <a:gd name="connsiteX280" fmla="*/ 833736 w 1110369"/>
                    <a:gd name="connsiteY280" fmla="*/ 289099 h 301084"/>
                    <a:gd name="connsiteX281" fmla="*/ 841886 w 1110369"/>
                    <a:gd name="connsiteY281" fmla="*/ 288140 h 301084"/>
                    <a:gd name="connsiteX282" fmla="*/ 855311 w 1110369"/>
                    <a:gd name="connsiteY282" fmla="*/ 286702 h 301084"/>
                    <a:gd name="connsiteX283" fmla="*/ 865378 w 1110369"/>
                    <a:gd name="connsiteY283" fmla="*/ 285263 h 301084"/>
                    <a:gd name="connsiteX284" fmla="*/ 878322 w 1110369"/>
                    <a:gd name="connsiteY284" fmla="*/ 283825 h 301084"/>
                    <a:gd name="connsiteX285" fmla="*/ 881199 w 1110369"/>
                    <a:gd name="connsiteY285" fmla="*/ 283346 h 301084"/>
                    <a:gd name="connsiteX286" fmla="*/ 889830 w 1110369"/>
                    <a:gd name="connsiteY286" fmla="*/ 281907 h 301084"/>
                    <a:gd name="connsiteX287" fmla="*/ 899897 w 1110369"/>
                    <a:gd name="connsiteY287" fmla="*/ 280469 h 301084"/>
                    <a:gd name="connsiteX288" fmla="*/ 911404 w 1110369"/>
                    <a:gd name="connsiteY288" fmla="*/ 278551 h 301084"/>
                    <a:gd name="connsiteX289" fmla="*/ 920993 w 1110369"/>
                    <a:gd name="connsiteY289" fmla="*/ 277113 h 301084"/>
                    <a:gd name="connsiteX290" fmla="*/ 922910 w 1110369"/>
                    <a:gd name="connsiteY290" fmla="*/ 276633 h 301084"/>
                    <a:gd name="connsiteX291" fmla="*/ 932499 w 1110369"/>
                    <a:gd name="connsiteY291" fmla="*/ 274716 h 301084"/>
                    <a:gd name="connsiteX292" fmla="*/ 940649 w 1110369"/>
                    <a:gd name="connsiteY292" fmla="*/ 273277 h 301084"/>
                    <a:gd name="connsiteX293" fmla="*/ 953115 w 1110369"/>
                    <a:gd name="connsiteY293" fmla="*/ 270880 h 301084"/>
                    <a:gd name="connsiteX294" fmla="*/ 959826 w 1110369"/>
                    <a:gd name="connsiteY294" fmla="*/ 269442 h 301084"/>
                    <a:gd name="connsiteX295" fmla="*/ 960306 w 1110369"/>
                    <a:gd name="connsiteY295" fmla="*/ 269442 h 301084"/>
                    <a:gd name="connsiteX296" fmla="*/ 977566 w 1110369"/>
                    <a:gd name="connsiteY296" fmla="*/ 265606 h 301084"/>
                    <a:gd name="connsiteX297" fmla="*/ 993866 w 1110369"/>
                    <a:gd name="connsiteY297" fmla="*/ 261771 h 301084"/>
                    <a:gd name="connsiteX298" fmla="*/ 994346 w 1110369"/>
                    <a:gd name="connsiteY298" fmla="*/ 261771 h 301084"/>
                    <a:gd name="connsiteX299" fmla="*/ 998181 w 1110369"/>
                    <a:gd name="connsiteY299" fmla="*/ 260811 h 301084"/>
                    <a:gd name="connsiteX300" fmla="*/ 1009208 w 1110369"/>
                    <a:gd name="connsiteY300" fmla="*/ 257936 h 301084"/>
                    <a:gd name="connsiteX301" fmla="*/ 1014482 w 1110369"/>
                    <a:gd name="connsiteY301" fmla="*/ 256497 h 301084"/>
                    <a:gd name="connsiteX302" fmla="*/ 1023591 w 1110369"/>
                    <a:gd name="connsiteY302" fmla="*/ 254100 h 301084"/>
                    <a:gd name="connsiteX303" fmla="*/ 1025988 w 1110369"/>
                    <a:gd name="connsiteY303" fmla="*/ 253620 h 301084"/>
                    <a:gd name="connsiteX304" fmla="*/ 1028865 w 1110369"/>
                    <a:gd name="connsiteY304" fmla="*/ 252661 h 301084"/>
                    <a:gd name="connsiteX305" fmla="*/ 1038933 w 1110369"/>
                    <a:gd name="connsiteY305" fmla="*/ 249306 h 301084"/>
                    <a:gd name="connsiteX306" fmla="*/ 1043248 w 1110369"/>
                    <a:gd name="connsiteY306" fmla="*/ 247867 h 301084"/>
                    <a:gd name="connsiteX307" fmla="*/ 1053796 w 1110369"/>
                    <a:gd name="connsiteY307" fmla="*/ 244031 h 301084"/>
                    <a:gd name="connsiteX308" fmla="*/ 1055234 w 1110369"/>
                    <a:gd name="connsiteY308" fmla="*/ 243553 h 301084"/>
                    <a:gd name="connsiteX309" fmla="*/ 1055713 w 1110369"/>
                    <a:gd name="connsiteY309" fmla="*/ 243553 h 301084"/>
                    <a:gd name="connsiteX310" fmla="*/ 1057151 w 1110369"/>
                    <a:gd name="connsiteY310" fmla="*/ 243073 h 301084"/>
                    <a:gd name="connsiteX311" fmla="*/ 1064343 w 1110369"/>
                    <a:gd name="connsiteY311" fmla="*/ 240197 h 301084"/>
                    <a:gd name="connsiteX312" fmla="*/ 1067220 w 1110369"/>
                    <a:gd name="connsiteY312" fmla="*/ 238758 h 301084"/>
                    <a:gd name="connsiteX313" fmla="*/ 1072493 w 1110369"/>
                    <a:gd name="connsiteY313" fmla="*/ 235881 h 301084"/>
                    <a:gd name="connsiteX314" fmla="*/ 1074890 w 1110369"/>
                    <a:gd name="connsiteY314" fmla="*/ 234443 h 301084"/>
                    <a:gd name="connsiteX315" fmla="*/ 1080165 w 1110369"/>
                    <a:gd name="connsiteY315" fmla="*/ 231567 h 301084"/>
                    <a:gd name="connsiteX316" fmla="*/ 1081603 w 1110369"/>
                    <a:gd name="connsiteY316" fmla="*/ 230608 h 301084"/>
                    <a:gd name="connsiteX317" fmla="*/ 1082082 w 1110369"/>
                    <a:gd name="connsiteY317" fmla="*/ 230608 h 301084"/>
                    <a:gd name="connsiteX318" fmla="*/ 1087836 w 1110369"/>
                    <a:gd name="connsiteY318" fmla="*/ 226772 h 301084"/>
                    <a:gd name="connsiteX319" fmla="*/ 1088795 w 1110369"/>
                    <a:gd name="connsiteY319" fmla="*/ 225814 h 301084"/>
                    <a:gd name="connsiteX320" fmla="*/ 1093109 w 1110369"/>
                    <a:gd name="connsiteY320" fmla="*/ 222457 h 301084"/>
                    <a:gd name="connsiteX321" fmla="*/ 1095506 w 1110369"/>
                    <a:gd name="connsiteY321" fmla="*/ 220540 h 301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10369" h="301084">
                      <a:moveTo>
                        <a:pt x="1095506" y="220540"/>
                      </a:moveTo>
                      <a:cubicBezTo>
                        <a:pt x="1096465" y="219581"/>
                        <a:pt x="1097425" y="218622"/>
                        <a:pt x="1098383" y="217662"/>
                      </a:cubicBezTo>
                      <a:cubicBezTo>
                        <a:pt x="1098862" y="217184"/>
                        <a:pt x="1099342" y="216704"/>
                        <a:pt x="1099822" y="216225"/>
                      </a:cubicBezTo>
                      <a:cubicBezTo>
                        <a:pt x="1100780" y="215265"/>
                        <a:pt x="1101259" y="214307"/>
                        <a:pt x="1101739" y="213828"/>
                      </a:cubicBezTo>
                      <a:cubicBezTo>
                        <a:pt x="1102219" y="213348"/>
                        <a:pt x="1102698" y="212868"/>
                        <a:pt x="1102698" y="212389"/>
                      </a:cubicBezTo>
                      <a:cubicBezTo>
                        <a:pt x="1103178" y="211431"/>
                        <a:pt x="1103656" y="210471"/>
                        <a:pt x="1104136" y="209992"/>
                      </a:cubicBezTo>
                      <a:cubicBezTo>
                        <a:pt x="1104616" y="209512"/>
                        <a:pt x="1104616" y="209034"/>
                        <a:pt x="1105095" y="208554"/>
                      </a:cubicBezTo>
                      <a:cubicBezTo>
                        <a:pt x="1105575" y="207595"/>
                        <a:pt x="1106053" y="206636"/>
                        <a:pt x="1106053" y="205677"/>
                      </a:cubicBezTo>
                      <a:cubicBezTo>
                        <a:pt x="1106053" y="205198"/>
                        <a:pt x="1106533" y="204718"/>
                        <a:pt x="1106533" y="204239"/>
                      </a:cubicBezTo>
                      <a:cubicBezTo>
                        <a:pt x="1107013" y="202801"/>
                        <a:pt x="1107013" y="201362"/>
                        <a:pt x="1107013" y="199924"/>
                      </a:cubicBezTo>
                      <a:lnTo>
                        <a:pt x="1110369" y="101640"/>
                      </a:lnTo>
                      <a:cubicBezTo>
                        <a:pt x="1110369" y="103078"/>
                        <a:pt x="1109889" y="104517"/>
                        <a:pt x="1109889" y="105955"/>
                      </a:cubicBezTo>
                      <a:cubicBezTo>
                        <a:pt x="1109889" y="106434"/>
                        <a:pt x="1109410" y="106914"/>
                        <a:pt x="1109410" y="107393"/>
                      </a:cubicBezTo>
                      <a:cubicBezTo>
                        <a:pt x="1108931" y="108352"/>
                        <a:pt x="1108931" y="109311"/>
                        <a:pt x="1108451" y="110270"/>
                      </a:cubicBezTo>
                      <a:cubicBezTo>
                        <a:pt x="1108451" y="110750"/>
                        <a:pt x="1107972" y="111228"/>
                        <a:pt x="1107492" y="111708"/>
                      </a:cubicBezTo>
                      <a:cubicBezTo>
                        <a:pt x="1107013" y="112667"/>
                        <a:pt x="1106533" y="113626"/>
                        <a:pt x="1106053" y="114105"/>
                      </a:cubicBezTo>
                      <a:cubicBezTo>
                        <a:pt x="1105575" y="114584"/>
                        <a:pt x="1105095" y="115064"/>
                        <a:pt x="1105095" y="115544"/>
                      </a:cubicBezTo>
                      <a:cubicBezTo>
                        <a:pt x="1104616" y="116503"/>
                        <a:pt x="1103656" y="117461"/>
                        <a:pt x="1103178" y="117941"/>
                      </a:cubicBezTo>
                      <a:cubicBezTo>
                        <a:pt x="1102698" y="118420"/>
                        <a:pt x="1102219" y="118900"/>
                        <a:pt x="1101739" y="119379"/>
                      </a:cubicBezTo>
                      <a:cubicBezTo>
                        <a:pt x="1100780" y="120338"/>
                        <a:pt x="1099822" y="121297"/>
                        <a:pt x="1098862" y="122256"/>
                      </a:cubicBezTo>
                      <a:cubicBezTo>
                        <a:pt x="1098383" y="122736"/>
                        <a:pt x="1097903" y="123214"/>
                        <a:pt x="1097425" y="123694"/>
                      </a:cubicBezTo>
                      <a:cubicBezTo>
                        <a:pt x="1095986" y="124653"/>
                        <a:pt x="1094548" y="126091"/>
                        <a:pt x="1093109" y="127050"/>
                      </a:cubicBezTo>
                      <a:cubicBezTo>
                        <a:pt x="1092630" y="127530"/>
                        <a:pt x="1092630" y="127530"/>
                        <a:pt x="1092150" y="128009"/>
                      </a:cubicBezTo>
                      <a:cubicBezTo>
                        <a:pt x="1090233" y="129447"/>
                        <a:pt x="1088315" y="130886"/>
                        <a:pt x="1085917" y="132324"/>
                      </a:cubicBezTo>
                      <a:cubicBezTo>
                        <a:pt x="1085439" y="132803"/>
                        <a:pt x="1084959" y="132803"/>
                        <a:pt x="1084479" y="133283"/>
                      </a:cubicBezTo>
                      <a:cubicBezTo>
                        <a:pt x="1082562" y="134241"/>
                        <a:pt x="1081123" y="135200"/>
                        <a:pt x="1079206" y="136159"/>
                      </a:cubicBezTo>
                      <a:cubicBezTo>
                        <a:pt x="1078247" y="136639"/>
                        <a:pt x="1077767" y="137119"/>
                        <a:pt x="1076809" y="137597"/>
                      </a:cubicBezTo>
                      <a:cubicBezTo>
                        <a:pt x="1074890" y="138556"/>
                        <a:pt x="1073453" y="139516"/>
                        <a:pt x="1071534" y="140474"/>
                      </a:cubicBezTo>
                      <a:cubicBezTo>
                        <a:pt x="1070576" y="140953"/>
                        <a:pt x="1069617" y="141433"/>
                        <a:pt x="1068659" y="141913"/>
                      </a:cubicBezTo>
                      <a:cubicBezTo>
                        <a:pt x="1066261" y="142871"/>
                        <a:pt x="1063864" y="143830"/>
                        <a:pt x="1061467" y="144789"/>
                      </a:cubicBezTo>
                      <a:cubicBezTo>
                        <a:pt x="1060987" y="144789"/>
                        <a:pt x="1060507" y="145269"/>
                        <a:pt x="1060029" y="145269"/>
                      </a:cubicBezTo>
                      <a:cubicBezTo>
                        <a:pt x="1059549" y="145747"/>
                        <a:pt x="1058590" y="145747"/>
                        <a:pt x="1058110" y="146227"/>
                      </a:cubicBezTo>
                      <a:cubicBezTo>
                        <a:pt x="1054754" y="147666"/>
                        <a:pt x="1051398" y="149104"/>
                        <a:pt x="1047563" y="150063"/>
                      </a:cubicBezTo>
                      <a:cubicBezTo>
                        <a:pt x="1046124" y="150542"/>
                        <a:pt x="1044687" y="151022"/>
                        <a:pt x="1043248" y="151502"/>
                      </a:cubicBezTo>
                      <a:cubicBezTo>
                        <a:pt x="1041810" y="151980"/>
                        <a:pt x="1040371" y="152460"/>
                        <a:pt x="103893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4"/>
                        <a:pt x="1040371" y="97325"/>
                        <a:pt x="1039893" y="95407"/>
                      </a:cubicBezTo>
                      <a:cubicBezTo>
                        <a:pt x="1039893" y="94928"/>
                        <a:pt x="1039413" y="94448"/>
                        <a:pt x="1039413" y="93969"/>
                      </a:cubicBezTo>
                      <a:cubicBezTo>
                        <a:pt x="1038933" y="93010"/>
                        <a:pt x="1038454" y="91572"/>
                        <a:pt x="1037974" y="90613"/>
                      </a:cubicBezTo>
                      <a:cubicBezTo>
                        <a:pt x="1037974" y="90134"/>
                        <a:pt x="1037495" y="89654"/>
                        <a:pt x="1037015" y="89175"/>
                      </a:cubicBezTo>
                      <a:cubicBezTo>
                        <a:pt x="1036536" y="87737"/>
                        <a:pt x="1035577" y="86778"/>
                        <a:pt x="1034618" y="85339"/>
                      </a:cubicBezTo>
                      <a:cubicBezTo>
                        <a:pt x="1034618" y="84860"/>
                        <a:pt x="1034138" y="84860"/>
                        <a:pt x="1034138" y="84381"/>
                      </a:cubicBezTo>
                      <a:cubicBezTo>
                        <a:pt x="1032701" y="82942"/>
                        <a:pt x="1031262" y="81504"/>
                        <a:pt x="1029824" y="79586"/>
                      </a:cubicBezTo>
                      <a:cubicBezTo>
                        <a:pt x="1029344" y="79107"/>
                        <a:pt x="1028865" y="78627"/>
                        <a:pt x="1028385" y="78148"/>
                      </a:cubicBezTo>
                      <a:cubicBezTo>
                        <a:pt x="1026947" y="77189"/>
                        <a:pt x="1025510" y="75751"/>
                        <a:pt x="1024071" y="74792"/>
                      </a:cubicBezTo>
                      <a:cubicBezTo>
                        <a:pt x="1023591" y="74312"/>
                        <a:pt x="1022632" y="73832"/>
                        <a:pt x="1022153" y="73354"/>
                      </a:cubicBezTo>
                      <a:cubicBezTo>
                        <a:pt x="1020715" y="72395"/>
                        <a:pt x="1018797" y="70956"/>
                        <a:pt x="1016879" y="69998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2" y="69038"/>
                        <a:pt x="1014482" y="68559"/>
                        <a:pt x="1014482" y="68559"/>
                      </a:cubicBezTo>
                      <a:cubicBezTo>
                        <a:pt x="1014002" y="68079"/>
                        <a:pt x="1013044" y="67601"/>
                        <a:pt x="1012564" y="67601"/>
                      </a:cubicBezTo>
                      <a:cubicBezTo>
                        <a:pt x="1010167" y="66162"/>
                        <a:pt x="1007291" y="64724"/>
                        <a:pt x="1004894" y="63285"/>
                      </a:cubicBezTo>
                      <a:cubicBezTo>
                        <a:pt x="1003455" y="62806"/>
                        <a:pt x="1002017" y="61846"/>
                        <a:pt x="1001058" y="61368"/>
                      </a:cubicBezTo>
                      <a:cubicBezTo>
                        <a:pt x="998181" y="59929"/>
                        <a:pt x="995305" y="58971"/>
                        <a:pt x="992428" y="57532"/>
                      </a:cubicBezTo>
                      <a:cubicBezTo>
                        <a:pt x="991469" y="57052"/>
                        <a:pt x="990511" y="56573"/>
                        <a:pt x="989552" y="56573"/>
                      </a:cubicBezTo>
                      <a:cubicBezTo>
                        <a:pt x="989072" y="56094"/>
                        <a:pt x="988113" y="56094"/>
                        <a:pt x="987634" y="55615"/>
                      </a:cubicBezTo>
                      <a:cubicBezTo>
                        <a:pt x="985716" y="54655"/>
                        <a:pt x="983319" y="54176"/>
                        <a:pt x="981401" y="53218"/>
                      </a:cubicBezTo>
                      <a:cubicBezTo>
                        <a:pt x="979483" y="52258"/>
                        <a:pt x="977086" y="51779"/>
                        <a:pt x="975169" y="50820"/>
                      </a:cubicBezTo>
                      <a:cubicBezTo>
                        <a:pt x="972772" y="49861"/>
                        <a:pt x="970375" y="49382"/>
                        <a:pt x="967977" y="48423"/>
                      </a:cubicBezTo>
                      <a:cubicBezTo>
                        <a:pt x="966539" y="47943"/>
                        <a:pt x="965100" y="47463"/>
                        <a:pt x="963183" y="46985"/>
                      </a:cubicBezTo>
                      <a:cubicBezTo>
                        <a:pt x="962223" y="46505"/>
                        <a:pt x="961265" y="46505"/>
                        <a:pt x="960306" y="46026"/>
                      </a:cubicBezTo>
                      <a:cubicBezTo>
                        <a:pt x="958389" y="45546"/>
                        <a:pt x="956470" y="45066"/>
                        <a:pt x="954553" y="44108"/>
                      </a:cubicBezTo>
                      <a:cubicBezTo>
                        <a:pt x="951676" y="43149"/>
                        <a:pt x="948800" y="42669"/>
                        <a:pt x="945923" y="41711"/>
                      </a:cubicBezTo>
                      <a:cubicBezTo>
                        <a:pt x="944006" y="41232"/>
                        <a:pt x="941609" y="40752"/>
                        <a:pt x="939211" y="39793"/>
                      </a:cubicBezTo>
                      <a:cubicBezTo>
                        <a:pt x="937773" y="39313"/>
                        <a:pt x="936334" y="38835"/>
                        <a:pt x="934896" y="38835"/>
                      </a:cubicBezTo>
                      <a:cubicBezTo>
                        <a:pt x="932979" y="38355"/>
                        <a:pt x="931060" y="37875"/>
                        <a:pt x="929143" y="37396"/>
                      </a:cubicBezTo>
                      <a:cubicBezTo>
                        <a:pt x="927226" y="36916"/>
                        <a:pt x="925307" y="36437"/>
                        <a:pt x="922910" y="35958"/>
                      </a:cubicBezTo>
                      <a:cubicBezTo>
                        <a:pt x="919074" y="34999"/>
                        <a:pt x="915240" y="34040"/>
                        <a:pt x="911404" y="33080"/>
                      </a:cubicBezTo>
                      <a:cubicBezTo>
                        <a:pt x="909486" y="32602"/>
                        <a:pt x="907568" y="32122"/>
                        <a:pt x="905651" y="31643"/>
                      </a:cubicBezTo>
                      <a:cubicBezTo>
                        <a:pt x="905171" y="31643"/>
                        <a:pt x="904691" y="31643"/>
                        <a:pt x="904213" y="31163"/>
                      </a:cubicBezTo>
                      <a:cubicBezTo>
                        <a:pt x="898938" y="30205"/>
                        <a:pt x="893185" y="28766"/>
                        <a:pt x="887432" y="27807"/>
                      </a:cubicBezTo>
                      <a:cubicBezTo>
                        <a:pt x="886952" y="27807"/>
                        <a:pt x="886474" y="27807"/>
                        <a:pt x="885994" y="27327"/>
                      </a:cubicBezTo>
                      <a:cubicBezTo>
                        <a:pt x="880720" y="26369"/>
                        <a:pt x="875447" y="25410"/>
                        <a:pt x="870172" y="24452"/>
                      </a:cubicBezTo>
                      <a:cubicBezTo>
                        <a:pt x="868734" y="24452"/>
                        <a:pt x="867775" y="23972"/>
                        <a:pt x="866337" y="23972"/>
                      </a:cubicBezTo>
                      <a:cubicBezTo>
                        <a:pt x="860584" y="23013"/>
                        <a:pt x="854831" y="22054"/>
                        <a:pt x="849078" y="21095"/>
                      </a:cubicBezTo>
                      <a:cubicBezTo>
                        <a:pt x="847159" y="20616"/>
                        <a:pt x="845242" y="20616"/>
                        <a:pt x="843325" y="20136"/>
                      </a:cubicBezTo>
                      <a:cubicBezTo>
                        <a:pt x="839968" y="19657"/>
                        <a:pt x="836612" y="19177"/>
                        <a:pt x="832776" y="18697"/>
                      </a:cubicBezTo>
                      <a:cubicBezTo>
                        <a:pt x="832297" y="18697"/>
                        <a:pt x="831818" y="18697"/>
                        <a:pt x="831339" y="18697"/>
                      </a:cubicBezTo>
                      <a:cubicBezTo>
                        <a:pt x="825585" y="17739"/>
                        <a:pt x="819353" y="16780"/>
                        <a:pt x="813599" y="16300"/>
                      </a:cubicBezTo>
                      <a:cubicBezTo>
                        <a:pt x="812640" y="16300"/>
                        <a:pt x="812161" y="16300"/>
                        <a:pt x="811202" y="15822"/>
                      </a:cubicBezTo>
                      <a:cubicBezTo>
                        <a:pt x="804490" y="14863"/>
                        <a:pt x="797778" y="13903"/>
                        <a:pt x="790587" y="13424"/>
                      </a:cubicBezTo>
                      <a:cubicBezTo>
                        <a:pt x="790107" y="13424"/>
                        <a:pt x="790107" y="13424"/>
                        <a:pt x="789627" y="13424"/>
                      </a:cubicBezTo>
                      <a:cubicBezTo>
                        <a:pt x="788190" y="13424"/>
                        <a:pt x="787230" y="12944"/>
                        <a:pt x="785793" y="12944"/>
                      </a:cubicBezTo>
                      <a:cubicBezTo>
                        <a:pt x="779560" y="12466"/>
                        <a:pt x="773807" y="11506"/>
                        <a:pt x="767574" y="11027"/>
                      </a:cubicBezTo>
                      <a:cubicBezTo>
                        <a:pt x="765177" y="10547"/>
                        <a:pt x="762300" y="10547"/>
                        <a:pt x="759903" y="10069"/>
                      </a:cubicBezTo>
                      <a:cubicBezTo>
                        <a:pt x="754629" y="9589"/>
                        <a:pt x="748875" y="9109"/>
                        <a:pt x="743602" y="8630"/>
                      </a:cubicBezTo>
                      <a:cubicBezTo>
                        <a:pt x="742164" y="8630"/>
                        <a:pt x="740246" y="8150"/>
                        <a:pt x="738808" y="8150"/>
                      </a:cubicBezTo>
                      <a:cubicBezTo>
                        <a:pt x="737849" y="8150"/>
                        <a:pt x="737369" y="8150"/>
                        <a:pt x="736411" y="8150"/>
                      </a:cubicBezTo>
                      <a:cubicBezTo>
                        <a:pt x="726342" y="7192"/>
                        <a:pt x="716275" y="6233"/>
                        <a:pt x="706206" y="5753"/>
                      </a:cubicBezTo>
                      <a:cubicBezTo>
                        <a:pt x="704289" y="5753"/>
                        <a:pt x="702370" y="5274"/>
                        <a:pt x="700453" y="5274"/>
                      </a:cubicBezTo>
                      <a:cubicBezTo>
                        <a:pt x="689906" y="4314"/>
                        <a:pt x="679357" y="3836"/>
                        <a:pt x="668810" y="3356"/>
                      </a:cubicBezTo>
                      <a:cubicBezTo>
                        <a:pt x="668810" y="3356"/>
                        <a:pt x="668331" y="3356"/>
                        <a:pt x="668331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7"/>
                        <a:pt x="650113" y="2397"/>
                        <a:pt x="642441" y="2397"/>
                      </a:cubicBezTo>
                      <a:cubicBezTo>
                        <a:pt x="640044" y="2397"/>
                        <a:pt x="637168" y="2397"/>
                        <a:pt x="634771" y="1917"/>
                      </a:cubicBezTo>
                      <a:cubicBezTo>
                        <a:pt x="627579" y="1439"/>
                        <a:pt x="619908" y="1439"/>
                        <a:pt x="612717" y="959"/>
                      </a:cubicBezTo>
                      <a:cubicBezTo>
                        <a:pt x="611278" y="959"/>
                        <a:pt x="609361" y="959"/>
                        <a:pt x="607922" y="959"/>
                      </a:cubicBezTo>
                      <a:cubicBezTo>
                        <a:pt x="599292" y="480"/>
                        <a:pt x="590183" y="480"/>
                        <a:pt x="581553" y="480"/>
                      </a:cubicBezTo>
                      <a:cubicBezTo>
                        <a:pt x="579156" y="480"/>
                        <a:pt x="577239" y="480"/>
                        <a:pt x="574842" y="480"/>
                      </a:cubicBezTo>
                      <a:cubicBezTo>
                        <a:pt x="568129" y="480"/>
                        <a:pt x="560938" y="480"/>
                        <a:pt x="554226" y="0"/>
                      </a:cubicBezTo>
                      <a:cubicBezTo>
                        <a:pt x="551829" y="0"/>
                        <a:pt x="549432" y="0"/>
                        <a:pt x="547034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6" y="0"/>
                        <a:pt x="531693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8" y="0"/>
                        <a:pt x="501008" y="0"/>
                        <a:pt x="491900" y="480"/>
                      </a:cubicBezTo>
                      <a:cubicBezTo>
                        <a:pt x="489981" y="480"/>
                        <a:pt x="487584" y="480"/>
                        <a:pt x="485667" y="480"/>
                      </a:cubicBezTo>
                      <a:cubicBezTo>
                        <a:pt x="478475" y="480"/>
                        <a:pt x="471764" y="959"/>
                        <a:pt x="464572" y="959"/>
                      </a:cubicBezTo>
                      <a:cubicBezTo>
                        <a:pt x="461215" y="959"/>
                        <a:pt x="458339" y="959"/>
                        <a:pt x="454983" y="1439"/>
                      </a:cubicBezTo>
                      <a:cubicBezTo>
                        <a:pt x="449229" y="1439"/>
                        <a:pt x="442997" y="1917"/>
                        <a:pt x="437243" y="1917"/>
                      </a:cubicBezTo>
                      <a:cubicBezTo>
                        <a:pt x="435806" y="1917"/>
                        <a:pt x="433888" y="1917"/>
                        <a:pt x="432449" y="1917"/>
                      </a:cubicBezTo>
                      <a:cubicBezTo>
                        <a:pt x="431012" y="1917"/>
                        <a:pt x="429573" y="1917"/>
                        <a:pt x="428135" y="1917"/>
                      </a:cubicBezTo>
                      <a:cubicBezTo>
                        <a:pt x="418546" y="2397"/>
                        <a:pt x="408477" y="2877"/>
                        <a:pt x="398889" y="3356"/>
                      </a:cubicBezTo>
                      <a:cubicBezTo>
                        <a:pt x="397930" y="3356"/>
                        <a:pt x="396971" y="3356"/>
                        <a:pt x="396013" y="3356"/>
                      </a:cubicBezTo>
                      <a:cubicBezTo>
                        <a:pt x="385465" y="3836"/>
                        <a:pt x="375397" y="4794"/>
                        <a:pt x="365328" y="5274"/>
                      </a:cubicBezTo>
                      <a:cubicBezTo>
                        <a:pt x="364370" y="5274"/>
                        <a:pt x="362931" y="5274"/>
                        <a:pt x="361972" y="5274"/>
                      </a:cubicBezTo>
                      <a:cubicBezTo>
                        <a:pt x="360055" y="5274"/>
                        <a:pt x="358137" y="5753"/>
                        <a:pt x="356220" y="5753"/>
                      </a:cubicBezTo>
                      <a:cubicBezTo>
                        <a:pt x="351425" y="6233"/>
                        <a:pt x="346631" y="6712"/>
                        <a:pt x="341837" y="6712"/>
                      </a:cubicBezTo>
                      <a:cubicBezTo>
                        <a:pt x="338481" y="7192"/>
                        <a:pt x="335125" y="7192"/>
                        <a:pt x="331768" y="7671"/>
                      </a:cubicBezTo>
                      <a:cubicBezTo>
                        <a:pt x="326974" y="8150"/>
                        <a:pt x="322179" y="8630"/>
                        <a:pt x="317865" y="9109"/>
                      </a:cubicBezTo>
                      <a:cubicBezTo>
                        <a:pt x="315948" y="9109"/>
                        <a:pt x="313550" y="9589"/>
                        <a:pt x="311632" y="9589"/>
                      </a:cubicBezTo>
                      <a:cubicBezTo>
                        <a:pt x="310193" y="9589"/>
                        <a:pt x="309235" y="10069"/>
                        <a:pt x="307796" y="10069"/>
                      </a:cubicBezTo>
                      <a:cubicBezTo>
                        <a:pt x="304440" y="10547"/>
                        <a:pt x="301085" y="11027"/>
                        <a:pt x="297729" y="11027"/>
                      </a:cubicBezTo>
                      <a:cubicBezTo>
                        <a:pt x="293893" y="11506"/>
                        <a:pt x="290537" y="11986"/>
                        <a:pt x="286702" y="12466"/>
                      </a:cubicBezTo>
                      <a:cubicBezTo>
                        <a:pt x="283346" y="12944"/>
                        <a:pt x="279990" y="13424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3"/>
                      </a:cubicBezTo>
                      <a:cubicBezTo>
                        <a:pt x="268483" y="14863"/>
                        <a:pt x="267044" y="15342"/>
                        <a:pt x="265607" y="15342"/>
                      </a:cubicBezTo>
                      <a:cubicBezTo>
                        <a:pt x="262730" y="15822"/>
                        <a:pt x="260333" y="16300"/>
                        <a:pt x="257456" y="16300"/>
                      </a:cubicBezTo>
                      <a:cubicBezTo>
                        <a:pt x="253621" y="16780"/>
                        <a:pt x="249785" y="17260"/>
                        <a:pt x="245950" y="17739"/>
                      </a:cubicBezTo>
                      <a:cubicBezTo>
                        <a:pt x="243073" y="18219"/>
                        <a:pt x="240676" y="18697"/>
                        <a:pt x="238278" y="19177"/>
                      </a:cubicBezTo>
                      <a:cubicBezTo>
                        <a:pt x="236841" y="19177"/>
                        <a:pt x="235402" y="19657"/>
                        <a:pt x="233964" y="19657"/>
                      </a:cubicBezTo>
                      <a:cubicBezTo>
                        <a:pt x="231567" y="20136"/>
                        <a:pt x="229170" y="20616"/>
                        <a:pt x="227252" y="20616"/>
                      </a:cubicBezTo>
                      <a:cubicBezTo>
                        <a:pt x="224855" y="21095"/>
                        <a:pt x="222458" y="21575"/>
                        <a:pt x="220540" y="22054"/>
                      </a:cubicBezTo>
                      <a:cubicBezTo>
                        <a:pt x="216704" y="22533"/>
                        <a:pt x="212869" y="23492"/>
                        <a:pt x="209034" y="24452"/>
                      </a:cubicBezTo>
                      <a:cubicBezTo>
                        <a:pt x="207115" y="24930"/>
                        <a:pt x="205198" y="25410"/>
                        <a:pt x="203281" y="25410"/>
                      </a:cubicBezTo>
                      <a:cubicBezTo>
                        <a:pt x="202801" y="25410"/>
                        <a:pt x="202321" y="25410"/>
                        <a:pt x="201842" y="25889"/>
                      </a:cubicBezTo>
                      <a:cubicBezTo>
                        <a:pt x="196568" y="26849"/>
                        <a:pt x="191774" y="27807"/>
                        <a:pt x="186500" y="29246"/>
                      </a:cubicBezTo>
                      <a:cubicBezTo>
                        <a:pt x="181706" y="30205"/>
                        <a:pt x="176912" y="31643"/>
                        <a:pt x="172117" y="32602"/>
                      </a:cubicBezTo>
                      <a:cubicBezTo>
                        <a:pt x="172117" y="32602"/>
                        <a:pt x="171638" y="32602"/>
                        <a:pt x="171638" y="32602"/>
                      </a:cubicBezTo>
                      <a:cubicBezTo>
                        <a:pt x="170679" y="33080"/>
                        <a:pt x="169240" y="33080"/>
                        <a:pt x="168282" y="33560"/>
                      </a:cubicBezTo>
                      <a:cubicBezTo>
                        <a:pt x="164926" y="34519"/>
                        <a:pt x="162049" y="34999"/>
                        <a:pt x="158693" y="35958"/>
                      </a:cubicBezTo>
                      <a:cubicBezTo>
                        <a:pt x="157255" y="36437"/>
                        <a:pt x="155337" y="36916"/>
                        <a:pt x="153899" y="37396"/>
                      </a:cubicBezTo>
                      <a:cubicBezTo>
                        <a:pt x="151022" y="38355"/>
                        <a:pt x="148624" y="38835"/>
                        <a:pt x="146227" y="39793"/>
                      </a:cubicBezTo>
                      <a:cubicBezTo>
                        <a:pt x="145749" y="39793"/>
                        <a:pt x="144789" y="40272"/>
                        <a:pt x="144310" y="40272"/>
                      </a:cubicBezTo>
                      <a:cubicBezTo>
                        <a:pt x="143351" y="40752"/>
                        <a:pt x="142871" y="40752"/>
                        <a:pt x="141913" y="41232"/>
                      </a:cubicBezTo>
                      <a:cubicBezTo>
                        <a:pt x="139036" y="42190"/>
                        <a:pt x="136160" y="43149"/>
                        <a:pt x="133283" y="44108"/>
                      </a:cubicBezTo>
                      <a:cubicBezTo>
                        <a:pt x="131844" y="44588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8" y="48902"/>
                      </a:cubicBezTo>
                      <a:cubicBezTo>
                        <a:pt x="119858" y="48902"/>
                        <a:pt x="119380" y="49382"/>
                        <a:pt x="118900" y="49382"/>
                      </a:cubicBezTo>
                      <a:cubicBezTo>
                        <a:pt x="118900" y="49382"/>
                        <a:pt x="118900" y="49382"/>
                        <a:pt x="118420" y="49382"/>
                      </a:cubicBezTo>
                      <a:cubicBezTo>
                        <a:pt x="117941" y="49382"/>
                        <a:pt x="117461" y="49861"/>
                        <a:pt x="116983" y="49861"/>
                      </a:cubicBezTo>
                      <a:cubicBezTo>
                        <a:pt x="115064" y="50820"/>
                        <a:pt x="112667" y="51779"/>
                        <a:pt x="110750" y="52738"/>
                      </a:cubicBezTo>
                      <a:cubicBezTo>
                        <a:pt x="109791" y="53218"/>
                        <a:pt x="109311" y="53696"/>
                        <a:pt x="108352" y="53696"/>
                      </a:cubicBezTo>
                      <a:cubicBezTo>
                        <a:pt x="106914" y="54655"/>
                        <a:pt x="104997" y="55135"/>
                        <a:pt x="103558" y="56094"/>
                      </a:cubicBezTo>
                      <a:cubicBezTo>
                        <a:pt x="102600" y="56573"/>
                        <a:pt x="102120" y="57052"/>
                        <a:pt x="101640" y="57052"/>
                      </a:cubicBezTo>
                      <a:cubicBezTo>
                        <a:pt x="100202" y="58012"/>
                        <a:pt x="98284" y="58971"/>
                        <a:pt x="96845" y="59929"/>
                      </a:cubicBezTo>
                      <a:cubicBezTo>
                        <a:pt x="96367" y="59929"/>
                        <a:pt x="95887" y="60409"/>
                        <a:pt x="95408" y="60888"/>
                      </a:cubicBezTo>
                      <a:cubicBezTo>
                        <a:pt x="95408" y="60888"/>
                        <a:pt x="95408" y="60888"/>
                        <a:pt x="94928" y="60888"/>
                      </a:cubicBezTo>
                      <a:cubicBezTo>
                        <a:pt x="93011" y="61846"/>
                        <a:pt x="91572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5" y="65203"/>
                      </a:cubicBezTo>
                      <a:cubicBezTo>
                        <a:pt x="87737" y="66162"/>
                        <a:pt x="86778" y="67121"/>
                        <a:pt x="85339" y="68079"/>
                      </a:cubicBezTo>
                      <a:cubicBezTo>
                        <a:pt x="84860" y="68559"/>
                        <a:pt x="84381" y="69038"/>
                        <a:pt x="83901" y="69518"/>
                      </a:cubicBezTo>
                      <a:cubicBezTo>
                        <a:pt x="82942" y="70477"/>
                        <a:pt x="82462" y="70956"/>
                        <a:pt x="81504" y="71915"/>
                      </a:cubicBezTo>
                      <a:cubicBezTo>
                        <a:pt x="81025" y="72395"/>
                        <a:pt x="80545" y="72874"/>
                        <a:pt x="80065" y="73354"/>
                      </a:cubicBezTo>
                      <a:cubicBezTo>
                        <a:pt x="79586" y="74312"/>
                        <a:pt x="78628" y="74792"/>
                        <a:pt x="78148" y="75751"/>
                      </a:cubicBezTo>
                      <a:cubicBezTo>
                        <a:pt x="77668" y="76230"/>
                        <a:pt x="77668" y="76709"/>
                        <a:pt x="77189" y="77189"/>
                      </a:cubicBezTo>
                      <a:cubicBezTo>
                        <a:pt x="76709" y="78148"/>
                        <a:pt x="76231" y="78627"/>
                        <a:pt x="75751" y="79586"/>
                      </a:cubicBezTo>
                      <a:cubicBezTo>
                        <a:pt x="75271" y="80065"/>
                        <a:pt x="75271" y="80545"/>
                        <a:pt x="75271" y="81024"/>
                      </a:cubicBezTo>
                      <a:cubicBezTo>
                        <a:pt x="74792" y="81984"/>
                        <a:pt x="74792" y="82462"/>
                        <a:pt x="74312" y="83421"/>
                      </a:cubicBezTo>
                      <a:cubicBezTo>
                        <a:pt x="74312" y="83901"/>
                        <a:pt x="73834" y="84381"/>
                        <a:pt x="73834" y="84381"/>
                      </a:cubicBezTo>
                      <a:cubicBezTo>
                        <a:pt x="73354" y="85818"/>
                        <a:pt x="73354" y="86778"/>
                        <a:pt x="73354" y="88215"/>
                      </a:cubicBezTo>
                      <a:lnTo>
                        <a:pt x="73354" y="88215"/>
                      </a:lnTo>
                      <a:lnTo>
                        <a:pt x="72395" y="112667"/>
                      </a:lnTo>
                      <a:lnTo>
                        <a:pt x="71436" y="140953"/>
                      </a:lnTo>
                      <a:cubicBezTo>
                        <a:pt x="70956" y="140953"/>
                        <a:pt x="70956" y="140953"/>
                        <a:pt x="70477" y="140474"/>
                      </a:cubicBezTo>
                      <a:cubicBezTo>
                        <a:pt x="68079" y="139516"/>
                        <a:pt x="65682" y="138556"/>
                        <a:pt x="63285" y="137597"/>
                      </a:cubicBezTo>
                      <a:cubicBezTo>
                        <a:pt x="59450" y="136159"/>
                        <a:pt x="56094" y="134721"/>
                        <a:pt x="52259" y="133283"/>
                      </a:cubicBezTo>
                      <a:cubicBezTo>
                        <a:pt x="52259" y="133283"/>
                        <a:pt x="51779" y="133283"/>
                        <a:pt x="51779" y="132803"/>
                      </a:cubicBezTo>
                      <a:cubicBezTo>
                        <a:pt x="48423" y="131364"/>
                        <a:pt x="45067" y="129447"/>
                        <a:pt x="41711" y="128009"/>
                      </a:cubicBezTo>
                      <a:cubicBezTo>
                        <a:pt x="41232" y="127530"/>
                        <a:pt x="40273" y="127530"/>
                        <a:pt x="39793" y="127050"/>
                      </a:cubicBezTo>
                      <a:cubicBezTo>
                        <a:pt x="36916" y="125611"/>
                        <a:pt x="33560" y="123694"/>
                        <a:pt x="31163" y="122256"/>
                      </a:cubicBezTo>
                      <a:cubicBezTo>
                        <a:pt x="30205" y="121776"/>
                        <a:pt x="29725" y="121297"/>
                        <a:pt x="29246" y="120817"/>
                      </a:cubicBezTo>
                      <a:cubicBezTo>
                        <a:pt x="27327" y="119379"/>
                        <a:pt x="25410" y="118420"/>
                        <a:pt x="23493" y="116981"/>
                      </a:cubicBezTo>
                      <a:cubicBezTo>
                        <a:pt x="22533" y="116503"/>
                        <a:pt x="22054" y="116023"/>
                        <a:pt x="21096" y="115064"/>
                      </a:cubicBezTo>
                      <a:cubicBezTo>
                        <a:pt x="19177" y="113626"/>
                        <a:pt x="17739" y="112667"/>
                        <a:pt x="16301" y="111228"/>
                      </a:cubicBezTo>
                      <a:cubicBezTo>
                        <a:pt x="15822" y="110750"/>
                        <a:pt x="15342" y="110270"/>
                        <a:pt x="14863" y="109790"/>
                      </a:cubicBezTo>
                      <a:cubicBezTo>
                        <a:pt x="12944" y="107873"/>
                        <a:pt x="11507" y="106434"/>
                        <a:pt x="10069" y="104517"/>
                      </a:cubicBezTo>
                      <a:cubicBezTo>
                        <a:pt x="9589" y="104037"/>
                        <a:pt x="9589" y="104037"/>
                        <a:pt x="9589" y="103558"/>
                      </a:cubicBezTo>
                      <a:cubicBezTo>
                        <a:pt x="8630" y="102120"/>
                        <a:pt x="7671" y="100681"/>
                        <a:pt x="6713" y="99243"/>
                      </a:cubicBezTo>
                      <a:cubicBezTo>
                        <a:pt x="6233" y="98764"/>
                        <a:pt x="6233" y="98284"/>
                        <a:pt x="5753" y="97325"/>
                      </a:cubicBezTo>
                      <a:cubicBezTo>
                        <a:pt x="5274" y="95887"/>
                        <a:pt x="4794" y="94928"/>
                        <a:pt x="4316" y="93490"/>
                      </a:cubicBezTo>
                      <a:cubicBezTo>
                        <a:pt x="4316" y="93010"/>
                        <a:pt x="3836" y="92531"/>
                        <a:pt x="3836" y="92051"/>
                      </a:cubicBezTo>
                      <a:cubicBezTo>
                        <a:pt x="3356" y="90134"/>
                        <a:pt x="3356" y="88695"/>
                        <a:pt x="3356" y="86778"/>
                      </a:cubicBezTo>
                      <a:lnTo>
                        <a:pt x="0" y="185062"/>
                      </a:lnTo>
                      <a:cubicBezTo>
                        <a:pt x="0" y="186979"/>
                        <a:pt x="0" y="188418"/>
                        <a:pt x="480" y="190335"/>
                      </a:cubicBezTo>
                      <a:cubicBezTo>
                        <a:pt x="480" y="190815"/>
                        <a:pt x="959" y="191294"/>
                        <a:pt x="959" y="191774"/>
                      </a:cubicBezTo>
                      <a:cubicBezTo>
                        <a:pt x="1439" y="193212"/>
                        <a:pt x="1918" y="194171"/>
                        <a:pt x="2397" y="195609"/>
                      </a:cubicBezTo>
                      <a:cubicBezTo>
                        <a:pt x="2877" y="196088"/>
                        <a:pt x="2877" y="196568"/>
                        <a:pt x="3356" y="197526"/>
                      </a:cubicBezTo>
                      <a:cubicBezTo>
                        <a:pt x="4316" y="198965"/>
                        <a:pt x="5274" y="200404"/>
                        <a:pt x="6233" y="201842"/>
                      </a:cubicBezTo>
                      <a:cubicBezTo>
                        <a:pt x="6713" y="202321"/>
                        <a:pt x="6713" y="202321"/>
                        <a:pt x="6713" y="202801"/>
                      </a:cubicBezTo>
                      <a:cubicBezTo>
                        <a:pt x="8150" y="204718"/>
                        <a:pt x="9589" y="206157"/>
                        <a:pt x="11507" y="208074"/>
                      </a:cubicBezTo>
                      <a:cubicBezTo>
                        <a:pt x="11986" y="208554"/>
                        <a:pt x="12466" y="209034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9" y="213828"/>
                        <a:pt x="19177" y="214307"/>
                        <a:pt x="20136" y="215265"/>
                      </a:cubicBezTo>
                      <a:cubicBezTo>
                        <a:pt x="22054" y="216704"/>
                        <a:pt x="23972" y="217662"/>
                        <a:pt x="25890" y="219101"/>
                      </a:cubicBezTo>
                      <a:cubicBezTo>
                        <a:pt x="26849" y="219581"/>
                        <a:pt x="27327" y="220060"/>
                        <a:pt x="27807" y="220540"/>
                      </a:cubicBezTo>
                      <a:cubicBezTo>
                        <a:pt x="28287" y="220540"/>
                        <a:pt x="28287" y="221019"/>
                        <a:pt x="28766" y="221019"/>
                      </a:cubicBezTo>
                      <a:cubicBezTo>
                        <a:pt x="31163" y="222457"/>
                        <a:pt x="34040" y="223895"/>
                        <a:pt x="36916" y="225334"/>
                      </a:cubicBezTo>
                      <a:cubicBezTo>
                        <a:pt x="37396" y="225814"/>
                        <a:pt x="38355" y="225814"/>
                        <a:pt x="38835" y="226292"/>
                      </a:cubicBezTo>
                      <a:cubicBezTo>
                        <a:pt x="42190" y="227731"/>
                        <a:pt x="45067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7"/>
                      </a:cubicBezTo>
                      <a:cubicBezTo>
                        <a:pt x="52259" y="232525"/>
                        <a:pt x="54656" y="233964"/>
                        <a:pt x="57532" y="234923"/>
                      </a:cubicBezTo>
                      <a:cubicBezTo>
                        <a:pt x="58491" y="235402"/>
                        <a:pt x="58971" y="235402"/>
                        <a:pt x="59929" y="235881"/>
                      </a:cubicBezTo>
                      <a:cubicBezTo>
                        <a:pt x="62326" y="236840"/>
                        <a:pt x="64724" y="237800"/>
                        <a:pt x="67121" y="238758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4"/>
                        <a:pt x="79586" y="243553"/>
                        <a:pt x="82462" y="244511"/>
                      </a:cubicBezTo>
                      <a:cubicBezTo>
                        <a:pt x="84381" y="244991"/>
                        <a:pt x="85819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4" y="247388"/>
                      </a:cubicBezTo>
                      <a:cubicBezTo>
                        <a:pt x="93011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4" y="252183"/>
                      </a:cubicBezTo>
                      <a:cubicBezTo>
                        <a:pt x="109791" y="252661"/>
                        <a:pt x="112188" y="253620"/>
                        <a:pt x="115064" y="254100"/>
                      </a:cubicBezTo>
                      <a:cubicBezTo>
                        <a:pt x="116503" y="254580"/>
                        <a:pt x="118420" y="255059"/>
                        <a:pt x="119858" y="255538"/>
                      </a:cubicBezTo>
                      <a:cubicBezTo>
                        <a:pt x="121777" y="256017"/>
                        <a:pt x="124174" y="256497"/>
                        <a:pt x="126091" y="256977"/>
                      </a:cubicBezTo>
                      <a:cubicBezTo>
                        <a:pt x="128488" y="257456"/>
                        <a:pt x="130886" y="257936"/>
                        <a:pt x="133283" y="258894"/>
                      </a:cubicBezTo>
                      <a:cubicBezTo>
                        <a:pt x="137597" y="259853"/>
                        <a:pt x="141913" y="260811"/>
                        <a:pt x="146707" y="261771"/>
                      </a:cubicBezTo>
                      <a:cubicBezTo>
                        <a:pt x="149104" y="262250"/>
                        <a:pt x="151022" y="262730"/>
                        <a:pt x="152940" y="263209"/>
                      </a:cubicBezTo>
                      <a:cubicBezTo>
                        <a:pt x="153419" y="263209"/>
                        <a:pt x="153899" y="263689"/>
                        <a:pt x="154857" y="263689"/>
                      </a:cubicBezTo>
                      <a:cubicBezTo>
                        <a:pt x="161090" y="265127"/>
                        <a:pt x="167323" y="266086"/>
                        <a:pt x="174035" y="267524"/>
                      </a:cubicBezTo>
                      <a:cubicBezTo>
                        <a:pt x="174515" y="267524"/>
                        <a:pt x="174993" y="267524"/>
                        <a:pt x="175473" y="268003"/>
                      </a:cubicBezTo>
                      <a:cubicBezTo>
                        <a:pt x="181226" y="268963"/>
                        <a:pt x="187459" y="270400"/>
                        <a:pt x="193692" y="271360"/>
                      </a:cubicBezTo>
                      <a:cubicBezTo>
                        <a:pt x="195129" y="271839"/>
                        <a:pt x="196568" y="271839"/>
                        <a:pt x="198006" y="272319"/>
                      </a:cubicBezTo>
                      <a:cubicBezTo>
                        <a:pt x="204718" y="273277"/>
                        <a:pt x="211909" y="274716"/>
                        <a:pt x="219101" y="275674"/>
                      </a:cubicBezTo>
                      <a:cubicBezTo>
                        <a:pt x="221498" y="276154"/>
                        <a:pt x="223895" y="276154"/>
                        <a:pt x="225814" y="276633"/>
                      </a:cubicBezTo>
                      <a:cubicBezTo>
                        <a:pt x="229170" y="277113"/>
                        <a:pt x="233005" y="277592"/>
                        <a:pt x="236841" y="278072"/>
                      </a:cubicBezTo>
                      <a:cubicBezTo>
                        <a:pt x="237800" y="278072"/>
                        <a:pt x="239238" y="278551"/>
                        <a:pt x="240197" y="278551"/>
                      </a:cubicBezTo>
                      <a:cubicBezTo>
                        <a:pt x="244511" y="279030"/>
                        <a:pt x="248827" y="279989"/>
                        <a:pt x="253141" y="280469"/>
                      </a:cubicBezTo>
                      <a:cubicBezTo>
                        <a:pt x="256977" y="280949"/>
                        <a:pt x="260333" y="281427"/>
                        <a:pt x="264168" y="281907"/>
                      </a:cubicBezTo>
                      <a:cubicBezTo>
                        <a:pt x="268483" y="282386"/>
                        <a:pt x="272799" y="282866"/>
                        <a:pt x="277593" y="283346"/>
                      </a:cubicBezTo>
                      <a:cubicBezTo>
                        <a:pt x="280469" y="283825"/>
                        <a:pt x="283346" y="284304"/>
                        <a:pt x="286222" y="284304"/>
                      </a:cubicBezTo>
                      <a:cubicBezTo>
                        <a:pt x="287182" y="284304"/>
                        <a:pt x="287660" y="284304"/>
                        <a:pt x="288619" y="284783"/>
                      </a:cubicBezTo>
                      <a:cubicBezTo>
                        <a:pt x="296290" y="285743"/>
                        <a:pt x="303962" y="286702"/>
                        <a:pt x="312112" y="287180"/>
                      </a:cubicBezTo>
                      <a:cubicBezTo>
                        <a:pt x="313070" y="287180"/>
                        <a:pt x="314509" y="287660"/>
                        <a:pt x="315468" y="287660"/>
                      </a:cubicBezTo>
                      <a:cubicBezTo>
                        <a:pt x="324576" y="288619"/>
                        <a:pt x="333686" y="289578"/>
                        <a:pt x="342795" y="290537"/>
                      </a:cubicBezTo>
                      <a:cubicBezTo>
                        <a:pt x="343275" y="290537"/>
                        <a:pt x="343754" y="290537"/>
                        <a:pt x="344234" y="290537"/>
                      </a:cubicBezTo>
                      <a:cubicBezTo>
                        <a:pt x="345672" y="290537"/>
                        <a:pt x="346631" y="290537"/>
                        <a:pt x="348069" y="291016"/>
                      </a:cubicBezTo>
                      <a:cubicBezTo>
                        <a:pt x="358617" y="291975"/>
                        <a:pt x="369164" y="292934"/>
                        <a:pt x="379711" y="293413"/>
                      </a:cubicBezTo>
                      <a:cubicBezTo>
                        <a:pt x="382108" y="293413"/>
                        <a:pt x="384506" y="293893"/>
                        <a:pt x="386903" y="293893"/>
                      </a:cubicBezTo>
                      <a:cubicBezTo>
                        <a:pt x="398410" y="294852"/>
                        <a:pt x="410396" y="295332"/>
                        <a:pt x="422382" y="296290"/>
                      </a:cubicBezTo>
                      <a:cubicBezTo>
                        <a:pt x="423340" y="296290"/>
                        <a:pt x="424299" y="296290"/>
                        <a:pt x="424779" y="296290"/>
                      </a:cubicBezTo>
                      <a:cubicBezTo>
                        <a:pt x="426696" y="296290"/>
                        <a:pt x="429093" y="296290"/>
                        <a:pt x="431012" y="296769"/>
                      </a:cubicBezTo>
                      <a:cubicBezTo>
                        <a:pt x="438203" y="297249"/>
                        <a:pt x="445395" y="297729"/>
                        <a:pt x="453065" y="297729"/>
                      </a:cubicBezTo>
                      <a:cubicBezTo>
                        <a:pt x="456421" y="297729"/>
                        <a:pt x="459778" y="298208"/>
                        <a:pt x="463133" y="298208"/>
                      </a:cubicBezTo>
                      <a:cubicBezTo>
                        <a:pt x="470804" y="298687"/>
                        <a:pt x="478955" y="298687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5" y="300126"/>
                        <a:pt x="514433" y="300126"/>
                        <a:pt x="524501" y="300605"/>
                      </a:cubicBezTo>
                      <a:cubicBezTo>
                        <a:pt x="526898" y="300605"/>
                        <a:pt x="529296" y="300605"/>
                        <a:pt x="531693" y="300605"/>
                      </a:cubicBezTo>
                      <a:cubicBezTo>
                        <a:pt x="539843" y="300605"/>
                        <a:pt x="547513" y="301085"/>
                        <a:pt x="555664" y="301085"/>
                      </a:cubicBezTo>
                      <a:cubicBezTo>
                        <a:pt x="559020" y="301085"/>
                        <a:pt x="562376" y="301085"/>
                        <a:pt x="565732" y="301085"/>
                      </a:cubicBezTo>
                      <a:cubicBezTo>
                        <a:pt x="572923" y="301085"/>
                        <a:pt x="580595" y="301085"/>
                        <a:pt x="587786" y="301085"/>
                      </a:cubicBezTo>
                      <a:cubicBezTo>
                        <a:pt x="591142" y="301085"/>
                        <a:pt x="594019" y="301085"/>
                        <a:pt x="597375" y="301085"/>
                      </a:cubicBezTo>
                      <a:cubicBezTo>
                        <a:pt x="606964" y="301085"/>
                        <a:pt x="617031" y="301085"/>
                        <a:pt x="626620" y="300605"/>
                      </a:cubicBezTo>
                      <a:cubicBezTo>
                        <a:pt x="627100" y="300605"/>
                        <a:pt x="627579" y="300605"/>
                        <a:pt x="628058" y="300605"/>
                      </a:cubicBezTo>
                      <a:cubicBezTo>
                        <a:pt x="638127" y="300605"/>
                        <a:pt x="648194" y="300126"/>
                        <a:pt x="658743" y="300126"/>
                      </a:cubicBezTo>
                      <a:cubicBezTo>
                        <a:pt x="661619" y="300126"/>
                        <a:pt x="664974" y="300126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7"/>
                      </a:cubicBezTo>
                      <a:cubicBezTo>
                        <a:pt x="691343" y="298687"/>
                        <a:pt x="693262" y="298687"/>
                        <a:pt x="694700" y="298687"/>
                      </a:cubicBezTo>
                      <a:cubicBezTo>
                        <a:pt x="696138" y="298687"/>
                        <a:pt x="697097" y="298687"/>
                        <a:pt x="698535" y="298687"/>
                      </a:cubicBezTo>
                      <a:cubicBezTo>
                        <a:pt x="710521" y="298208"/>
                        <a:pt x="722506" y="297729"/>
                        <a:pt x="734014" y="296769"/>
                      </a:cubicBezTo>
                      <a:cubicBezTo>
                        <a:pt x="735452" y="296769"/>
                        <a:pt x="737369" y="296769"/>
                        <a:pt x="738808" y="296290"/>
                      </a:cubicBezTo>
                      <a:cubicBezTo>
                        <a:pt x="749835" y="295810"/>
                        <a:pt x="760382" y="294852"/>
                        <a:pt x="770930" y="294372"/>
                      </a:cubicBezTo>
                      <a:cubicBezTo>
                        <a:pt x="772368" y="294372"/>
                        <a:pt x="773807" y="294372"/>
                        <a:pt x="775244" y="293893"/>
                      </a:cubicBezTo>
                      <a:cubicBezTo>
                        <a:pt x="776204" y="293893"/>
                        <a:pt x="777163" y="293893"/>
                        <a:pt x="778121" y="293893"/>
                      </a:cubicBezTo>
                      <a:cubicBezTo>
                        <a:pt x="785793" y="293413"/>
                        <a:pt x="793463" y="292455"/>
                        <a:pt x="801134" y="291975"/>
                      </a:cubicBezTo>
                      <a:cubicBezTo>
                        <a:pt x="802573" y="291975"/>
                        <a:pt x="804010" y="291975"/>
                        <a:pt x="805449" y="291496"/>
                      </a:cubicBezTo>
                      <a:cubicBezTo>
                        <a:pt x="814559" y="290537"/>
                        <a:pt x="823188" y="290057"/>
                        <a:pt x="831818" y="289099"/>
                      </a:cubicBezTo>
                      <a:cubicBezTo>
                        <a:pt x="832297" y="289099"/>
                        <a:pt x="832776" y="289099"/>
                        <a:pt x="833736" y="289099"/>
                      </a:cubicBezTo>
                      <a:cubicBezTo>
                        <a:pt x="836612" y="288619"/>
                        <a:pt x="839489" y="288619"/>
                        <a:pt x="841886" y="288140"/>
                      </a:cubicBezTo>
                      <a:cubicBezTo>
                        <a:pt x="846201" y="287660"/>
                        <a:pt x="850995" y="287180"/>
                        <a:pt x="855311" y="286702"/>
                      </a:cubicBezTo>
                      <a:cubicBezTo>
                        <a:pt x="858666" y="286222"/>
                        <a:pt x="862022" y="285743"/>
                        <a:pt x="865378" y="285263"/>
                      </a:cubicBezTo>
                      <a:cubicBezTo>
                        <a:pt x="869694" y="284783"/>
                        <a:pt x="874008" y="284304"/>
                        <a:pt x="878322" y="283825"/>
                      </a:cubicBezTo>
                      <a:cubicBezTo>
                        <a:pt x="879282" y="283825"/>
                        <a:pt x="880241" y="283825"/>
                        <a:pt x="881199" y="283346"/>
                      </a:cubicBezTo>
                      <a:cubicBezTo>
                        <a:pt x="884077" y="282866"/>
                        <a:pt x="886952" y="282386"/>
                        <a:pt x="889830" y="281907"/>
                      </a:cubicBezTo>
                      <a:cubicBezTo>
                        <a:pt x="893185" y="281427"/>
                        <a:pt x="896541" y="280949"/>
                        <a:pt x="899897" y="280469"/>
                      </a:cubicBezTo>
                      <a:cubicBezTo>
                        <a:pt x="903733" y="279989"/>
                        <a:pt x="907568" y="279510"/>
                        <a:pt x="911404" y="278551"/>
                      </a:cubicBezTo>
                      <a:cubicBezTo>
                        <a:pt x="914760" y="278072"/>
                        <a:pt x="917637" y="277592"/>
                        <a:pt x="920993" y="277113"/>
                      </a:cubicBezTo>
                      <a:cubicBezTo>
                        <a:pt x="921471" y="277113"/>
                        <a:pt x="922431" y="277113"/>
                        <a:pt x="922910" y="276633"/>
                      </a:cubicBezTo>
                      <a:cubicBezTo>
                        <a:pt x="926266" y="276154"/>
                        <a:pt x="929143" y="275674"/>
                        <a:pt x="932499" y="274716"/>
                      </a:cubicBezTo>
                      <a:cubicBezTo>
                        <a:pt x="935376" y="274236"/>
                        <a:pt x="937773" y="273757"/>
                        <a:pt x="940649" y="273277"/>
                      </a:cubicBezTo>
                      <a:cubicBezTo>
                        <a:pt x="944964" y="272319"/>
                        <a:pt x="948800" y="271839"/>
                        <a:pt x="953115" y="270880"/>
                      </a:cubicBezTo>
                      <a:cubicBezTo>
                        <a:pt x="955512" y="270400"/>
                        <a:pt x="957429" y="269921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6" y="265606"/>
                      </a:cubicBezTo>
                      <a:cubicBezTo>
                        <a:pt x="983319" y="264168"/>
                        <a:pt x="988592" y="263209"/>
                        <a:pt x="993866" y="261771"/>
                      </a:cubicBezTo>
                      <a:cubicBezTo>
                        <a:pt x="993866" y="261771"/>
                        <a:pt x="994346" y="261771"/>
                        <a:pt x="994346" y="261771"/>
                      </a:cubicBezTo>
                      <a:cubicBezTo>
                        <a:pt x="995784" y="261291"/>
                        <a:pt x="996743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6"/>
                      </a:cubicBezTo>
                      <a:cubicBezTo>
                        <a:pt x="1011126" y="257456"/>
                        <a:pt x="1013044" y="256977"/>
                        <a:pt x="1014482" y="256497"/>
                      </a:cubicBezTo>
                      <a:cubicBezTo>
                        <a:pt x="1017358" y="255538"/>
                        <a:pt x="1020715" y="254580"/>
                        <a:pt x="1023591" y="254100"/>
                      </a:cubicBezTo>
                      <a:cubicBezTo>
                        <a:pt x="1024071" y="254100"/>
                        <a:pt x="1025030" y="253620"/>
                        <a:pt x="1025988" y="253620"/>
                      </a:cubicBezTo>
                      <a:cubicBezTo>
                        <a:pt x="1026947" y="253141"/>
                        <a:pt x="1027907" y="253141"/>
                        <a:pt x="1028865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7"/>
                        <a:pt x="1043248" y="247867"/>
                      </a:cubicBezTo>
                      <a:cubicBezTo>
                        <a:pt x="1047084" y="246428"/>
                        <a:pt x="1050440" y="244991"/>
                        <a:pt x="1053796" y="244031"/>
                      </a:cubicBezTo>
                      <a:cubicBezTo>
                        <a:pt x="1054276" y="244031"/>
                        <a:pt x="1054754" y="243553"/>
                        <a:pt x="1055234" y="243553"/>
                      </a:cubicBezTo>
                      <a:cubicBezTo>
                        <a:pt x="1055234" y="243553"/>
                        <a:pt x="1055713" y="243553"/>
                        <a:pt x="1055713" y="243553"/>
                      </a:cubicBezTo>
                      <a:cubicBezTo>
                        <a:pt x="1056193" y="243553"/>
                        <a:pt x="1056673" y="243073"/>
                        <a:pt x="1057151" y="243073"/>
                      </a:cubicBezTo>
                      <a:cubicBezTo>
                        <a:pt x="1059549" y="242114"/>
                        <a:pt x="1061946" y="241155"/>
                        <a:pt x="1064343" y="240197"/>
                      </a:cubicBezTo>
                      <a:cubicBezTo>
                        <a:pt x="1065302" y="239717"/>
                        <a:pt x="1066261" y="239237"/>
                        <a:pt x="1067220" y="238758"/>
                      </a:cubicBezTo>
                      <a:cubicBezTo>
                        <a:pt x="1069137" y="237800"/>
                        <a:pt x="1071056" y="236840"/>
                        <a:pt x="1072493" y="235881"/>
                      </a:cubicBezTo>
                      <a:cubicBezTo>
                        <a:pt x="1073453" y="235402"/>
                        <a:pt x="1073932" y="234923"/>
                        <a:pt x="1074890" y="234443"/>
                      </a:cubicBezTo>
                      <a:cubicBezTo>
                        <a:pt x="1076809" y="233484"/>
                        <a:pt x="1078726" y="232525"/>
                        <a:pt x="1080165" y="231567"/>
                      </a:cubicBezTo>
                      <a:cubicBezTo>
                        <a:pt x="1080644" y="231087"/>
                        <a:pt x="1081123" y="231087"/>
                        <a:pt x="1081603" y="230608"/>
                      </a:cubicBezTo>
                      <a:cubicBezTo>
                        <a:pt x="1081603" y="230608"/>
                        <a:pt x="1082082" y="230608"/>
                        <a:pt x="1082082" y="230608"/>
                      </a:cubicBezTo>
                      <a:cubicBezTo>
                        <a:pt x="1084000" y="229170"/>
                        <a:pt x="1085917" y="228211"/>
                        <a:pt x="1087836" y="226772"/>
                      </a:cubicBezTo>
                      <a:cubicBezTo>
                        <a:pt x="1088315" y="226292"/>
                        <a:pt x="1088795" y="226292"/>
                        <a:pt x="1088795" y="225814"/>
                      </a:cubicBezTo>
                      <a:cubicBezTo>
                        <a:pt x="1090233" y="224854"/>
                        <a:pt x="1091670" y="223417"/>
                        <a:pt x="1093109" y="222457"/>
                      </a:cubicBezTo>
                      <a:cubicBezTo>
                        <a:pt x="1094548" y="221498"/>
                        <a:pt x="1095027" y="221019"/>
                        <a:pt x="109550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89039AD4-5991-4999-9722-33F4DE65E0A4}"/>
                    </a:ext>
                  </a:extLst>
                </p:cNvPr>
                <p:cNvSpPr/>
                <p:nvPr/>
              </p:nvSpPr>
              <p:spPr>
                <a:xfrm>
                  <a:off x="11907695" y="12302928"/>
                  <a:ext cx="503885" cy="163007"/>
                </a:xfrm>
                <a:custGeom>
                  <a:avLst/>
                  <a:gdLst>
                    <a:gd name="connsiteX0" fmla="*/ 490461 w 503885"/>
                    <a:gd name="connsiteY0" fmla="*/ 63285 h 163007"/>
                    <a:gd name="connsiteX1" fmla="*/ 0 w 503885"/>
                    <a:gd name="connsiteY1" fmla="*/ 0 h 163007"/>
                    <a:gd name="connsiteX2" fmla="*/ 0 w 503885"/>
                    <a:gd name="connsiteY2" fmla="*/ 103078 h 163007"/>
                    <a:gd name="connsiteX3" fmla="*/ 1439 w 503885"/>
                    <a:gd name="connsiteY3" fmla="*/ 103558 h 163007"/>
                    <a:gd name="connsiteX4" fmla="*/ 9589 w 503885"/>
                    <a:gd name="connsiteY4" fmla="*/ 106434 h 163007"/>
                    <a:gd name="connsiteX5" fmla="*/ 14863 w 503885"/>
                    <a:gd name="connsiteY5" fmla="*/ 108352 h 163007"/>
                    <a:gd name="connsiteX6" fmla="*/ 17739 w 503885"/>
                    <a:gd name="connsiteY6" fmla="*/ 109311 h 163007"/>
                    <a:gd name="connsiteX7" fmla="*/ 24452 w 503885"/>
                    <a:gd name="connsiteY7" fmla="*/ 111228 h 163007"/>
                    <a:gd name="connsiteX8" fmla="*/ 34519 w 503885"/>
                    <a:gd name="connsiteY8" fmla="*/ 114105 h 163007"/>
                    <a:gd name="connsiteX9" fmla="*/ 42190 w 503885"/>
                    <a:gd name="connsiteY9" fmla="*/ 116023 h 163007"/>
                    <a:gd name="connsiteX10" fmla="*/ 46985 w 503885"/>
                    <a:gd name="connsiteY10" fmla="*/ 117461 h 163007"/>
                    <a:gd name="connsiteX11" fmla="*/ 53218 w 503885"/>
                    <a:gd name="connsiteY11" fmla="*/ 118900 h 163007"/>
                    <a:gd name="connsiteX12" fmla="*/ 60409 w 503885"/>
                    <a:gd name="connsiteY12" fmla="*/ 120817 h 163007"/>
                    <a:gd name="connsiteX13" fmla="*/ 73834 w 503885"/>
                    <a:gd name="connsiteY13" fmla="*/ 123694 h 163007"/>
                    <a:gd name="connsiteX14" fmla="*/ 80065 w 503885"/>
                    <a:gd name="connsiteY14" fmla="*/ 125133 h 163007"/>
                    <a:gd name="connsiteX15" fmla="*/ 81984 w 503885"/>
                    <a:gd name="connsiteY15" fmla="*/ 125611 h 163007"/>
                    <a:gd name="connsiteX16" fmla="*/ 101161 w 503885"/>
                    <a:gd name="connsiteY16" fmla="*/ 129447 h 163007"/>
                    <a:gd name="connsiteX17" fmla="*/ 102600 w 503885"/>
                    <a:gd name="connsiteY17" fmla="*/ 129927 h 163007"/>
                    <a:gd name="connsiteX18" fmla="*/ 120817 w 503885"/>
                    <a:gd name="connsiteY18" fmla="*/ 133283 h 163007"/>
                    <a:gd name="connsiteX19" fmla="*/ 125133 w 503885"/>
                    <a:gd name="connsiteY19" fmla="*/ 134241 h 163007"/>
                    <a:gd name="connsiteX20" fmla="*/ 146227 w 503885"/>
                    <a:gd name="connsiteY20" fmla="*/ 137597 h 163007"/>
                    <a:gd name="connsiteX21" fmla="*/ 152940 w 503885"/>
                    <a:gd name="connsiteY21" fmla="*/ 138557 h 163007"/>
                    <a:gd name="connsiteX22" fmla="*/ 163966 w 503885"/>
                    <a:gd name="connsiteY22" fmla="*/ 139994 h 163007"/>
                    <a:gd name="connsiteX23" fmla="*/ 167323 w 503885"/>
                    <a:gd name="connsiteY23" fmla="*/ 140474 h 163007"/>
                    <a:gd name="connsiteX24" fmla="*/ 180268 w 503885"/>
                    <a:gd name="connsiteY24" fmla="*/ 142392 h 163007"/>
                    <a:gd name="connsiteX25" fmla="*/ 191295 w 503885"/>
                    <a:gd name="connsiteY25" fmla="*/ 143830 h 163007"/>
                    <a:gd name="connsiteX26" fmla="*/ 204718 w 503885"/>
                    <a:gd name="connsiteY26" fmla="*/ 145269 h 163007"/>
                    <a:gd name="connsiteX27" fmla="*/ 213348 w 503885"/>
                    <a:gd name="connsiteY27" fmla="*/ 146227 h 163007"/>
                    <a:gd name="connsiteX28" fmla="*/ 215745 w 503885"/>
                    <a:gd name="connsiteY28" fmla="*/ 146707 h 163007"/>
                    <a:gd name="connsiteX29" fmla="*/ 239238 w 503885"/>
                    <a:gd name="connsiteY29" fmla="*/ 149104 h 163007"/>
                    <a:gd name="connsiteX30" fmla="*/ 242594 w 503885"/>
                    <a:gd name="connsiteY30" fmla="*/ 149583 h 163007"/>
                    <a:gd name="connsiteX31" fmla="*/ 269921 w 503885"/>
                    <a:gd name="connsiteY31" fmla="*/ 152460 h 163007"/>
                    <a:gd name="connsiteX32" fmla="*/ 271360 w 503885"/>
                    <a:gd name="connsiteY32" fmla="*/ 152460 h 163007"/>
                    <a:gd name="connsiteX33" fmla="*/ 275196 w 503885"/>
                    <a:gd name="connsiteY33" fmla="*/ 152940 h 163007"/>
                    <a:gd name="connsiteX34" fmla="*/ 306838 w 503885"/>
                    <a:gd name="connsiteY34" fmla="*/ 155337 h 163007"/>
                    <a:gd name="connsiteX35" fmla="*/ 314029 w 503885"/>
                    <a:gd name="connsiteY35" fmla="*/ 155816 h 163007"/>
                    <a:gd name="connsiteX36" fmla="*/ 349508 w 503885"/>
                    <a:gd name="connsiteY36" fmla="*/ 158213 h 163007"/>
                    <a:gd name="connsiteX37" fmla="*/ 351905 w 503885"/>
                    <a:gd name="connsiteY37" fmla="*/ 158213 h 163007"/>
                    <a:gd name="connsiteX38" fmla="*/ 358137 w 503885"/>
                    <a:gd name="connsiteY38" fmla="*/ 158693 h 163007"/>
                    <a:gd name="connsiteX39" fmla="*/ 380191 w 503885"/>
                    <a:gd name="connsiteY39" fmla="*/ 159652 h 163007"/>
                    <a:gd name="connsiteX40" fmla="*/ 390260 w 503885"/>
                    <a:gd name="connsiteY40" fmla="*/ 160132 h 163007"/>
                    <a:gd name="connsiteX41" fmla="*/ 413752 w 503885"/>
                    <a:gd name="connsiteY41" fmla="*/ 161090 h 163007"/>
                    <a:gd name="connsiteX42" fmla="*/ 420943 w 503885"/>
                    <a:gd name="connsiteY42" fmla="*/ 161569 h 163007"/>
                    <a:gd name="connsiteX43" fmla="*/ 451626 w 503885"/>
                    <a:gd name="connsiteY43" fmla="*/ 162529 h 163007"/>
                    <a:gd name="connsiteX44" fmla="*/ 458818 w 503885"/>
                    <a:gd name="connsiteY44" fmla="*/ 162529 h 163007"/>
                    <a:gd name="connsiteX45" fmla="*/ 482790 w 503885"/>
                    <a:gd name="connsiteY45" fmla="*/ 163007 h 163007"/>
                    <a:gd name="connsiteX46" fmla="*/ 492858 w 503885"/>
                    <a:gd name="connsiteY46" fmla="*/ 163007 h 163007"/>
                    <a:gd name="connsiteX47" fmla="*/ 503885 w 503885"/>
                    <a:gd name="connsiteY47" fmla="*/ 163007 h 163007"/>
                    <a:gd name="connsiteX48" fmla="*/ 503885 w 503885"/>
                    <a:gd name="connsiteY48" fmla="*/ 63285 h 163007"/>
                    <a:gd name="connsiteX49" fmla="*/ 490461 w 503885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5" h="163007">
                      <a:moveTo>
                        <a:pt x="490461" y="63285"/>
                      </a:moveTo>
                      <a:cubicBezTo>
                        <a:pt x="298687" y="63285"/>
                        <a:pt x="125611" y="38835"/>
                        <a:pt x="0" y="0"/>
                      </a:cubicBezTo>
                      <a:lnTo>
                        <a:pt x="0" y="103078"/>
                      </a:lnTo>
                      <a:cubicBezTo>
                        <a:pt x="480" y="103078"/>
                        <a:pt x="959" y="103558"/>
                        <a:pt x="1439" y="103558"/>
                      </a:cubicBezTo>
                      <a:cubicBezTo>
                        <a:pt x="3836" y="104517"/>
                        <a:pt x="6713" y="105475"/>
                        <a:pt x="9589" y="106434"/>
                      </a:cubicBezTo>
                      <a:cubicBezTo>
                        <a:pt x="11507" y="106914"/>
                        <a:pt x="12944" y="107394"/>
                        <a:pt x="14863" y="108352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1"/>
                        <a:pt x="22054" y="110750"/>
                        <a:pt x="24452" y="111228"/>
                      </a:cubicBezTo>
                      <a:cubicBezTo>
                        <a:pt x="27807" y="112188"/>
                        <a:pt x="31163" y="113147"/>
                        <a:pt x="34519" y="114105"/>
                      </a:cubicBezTo>
                      <a:cubicBezTo>
                        <a:pt x="36916" y="114585"/>
                        <a:pt x="39313" y="115544"/>
                        <a:pt x="42190" y="116023"/>
                      </a:cubicBezTo>
                      <a:cubicBezTo>
                        <a:pt x="43629" y="116503"/>
                        <a:pt x="45546" y="116983"/>
                        <a:pt x="46985" y="117461"/>
                      </a:cubicBezTo>
                      <a:cubicBezTo>
                        <a:pt x="48902" y="117941"/>
                        <a:pt x="51299" y="118420"/>
                        <a:pt x="53218" y="118900"/>
                      </a:cubicBezTo>
                      <a:cubicBezTo>
                        <a:pt x="55615" y="119380"/>
                        <a:pt x="58012" y="119858"/>
                        <a:pt x="60409" y="120817"/>
                      </a:cubicBezTo>
                      <a:cubicBezTo>
                        <a:pt x="64724" y="121777"/>
                        <a:pt x="69039" y="122736"/>
                        <a:pt x="73834" y="123694"/>
                      </a:cubicBezTo>
                      <a:cubicBezTo>
                        <a:pt x="76231" y="124174"/>
                        <a:pt x="78148" y="124653"/>
                        <a:pt x="80065" y="125133"/>
                      </a:cubicBezTo>
                      <a:cubicBezTo>
                        <a:pt x="80545" y="125133"/>
                        <a:pt x="81025" y="125611"/>
                        <a:pt x="81984" y="125611"/>
                      </a:cubicBezTo>
                      <a:cubicBezTo>
                        <a:pt x="88217" y="127050"/>
                        <a:pt x="94448" y="128009"/>
                        <a:pt x="101161" y="129447"/>
                      </a:cubicBezTo>
                      <a:cubicBezTo>
                        <a:pt x="101640" y="129447"/>
                        <a:pt x="102120" y="129447"/>
                        <a:pt x="102600" y="129927"/>
                      </a:cubicBezTo>
                      <a:cubicBezTo>
                        <a:pt x="108352" y="130886"/>
                        <a:pt x="114585" y="132324"/>
                        <a:pt x="120817" y="133283"/>
                      </a:cubicBezTo>
                      <a:cubicBezTo>
                        <a:pt x="122256" y="133763"/>
                        <a:pt x="123694" y="133763"/>
                        <a:pt x="125133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40" y="138557"/>
                      </a:cubicBezTo>
                      <a:cubicBezTo>
                        <a:pt x="156296" y="139036"/>
                        <a:pt x="160132" y="139516"/>
                        <a:pt x="163966" y="139994"/>
                      </a:cubicBezTo>
                      <a:cubicBezTo>
                        <a:pt x="164926" y="139994"/>
                        <a:pt x="166363" y="140474"/>
                        <a:pt x="167323" y="140474"/>
                      </a:cubicBezTo>
                      <a:cubicBezTo>
                        <a:pt x="171638" y="140954"/>
                        <a:pt x="175952" y="141913"/>
                        <a:pt x="180268" y="142392"/>
                      </a:cubicBezTo>
                      <a:cubicBezTo>
                        <a:pt x="184103" y="142871"/>
                        <a:pt x="187459" y="143351"/>
                        <a:pt x="191295" y="143830"/>
                      </a:cubicBezTo>
                      <a:cubicBezTo>
                        <a:pt x="195609" y="144310"/>
                        <a:pt x="199924" y="144789"/>
                        <a:pt x="204718" y="145269"/>
                      </a:cubicBezTo>
                      <a:cubicBezTo>
                        <a:pt x="207595" y="145749"/>
                        <a:pt x="210472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7"/>
                      </a:cubicBezTo>
                      <a:cubicBezTo>
                        <a:pt x="223417" y="147666"/>
                        <a:pt x="231087" y="148624"/>
                        <a:pt x="239238" y="149104"/>
                      </a:cubicBezTo>
                      <a:cubicBezTo>
                        <a:pt x="240197" y="149104"/>
                        <a:pt x="241635" y="149583"/>
                        <a:pt x="242594" y="149583"/>
                      </a:cubicBezTo>
                      <a:cubicBezTo>
                        <a:pt x="251703" y="150543"/>
                        <a:pt x="260813" y="151502"/>
                        <a:pt x="269921" y="152460"/>
                      </a:cubicBezTo>
                      <a:cubicBezTo>
                        <a:pt x="270401" y="152460"/>
                        <a:pt x="270880" y="152460"/>
                        <a:pt x="271360" y="152460"/>
                      </a:cubicBezTo>
                      <a:cubicBezTo>
                        <a:pt x="272799" y="152460"/>
                        <a:pt x="273757" y="152460"/>
                        <a:pt x="275196" y="152940"/>
                      </a:cubicBezTo>
                      <a:cubicBezTo>
                        <a:pt x="285743" y="153899"/>
                        <a:pt x="296290" y="154857"/>
                        <a:pt x="306838" y="155337"/>
                      </a:cubicBezTo>
                      <a:cubicBezTo>
                        <a:pt x="309235" y="155337"/>
                        <a:pt x="311632" y="155816"/>
                        <a:pt x="314029" y="155816"/>
                      </a:cubicBezTo>
                      <a:cubicBezTo>
                        <a:pt x="325536" y="156775"/>
                        <a:pt x="337522" y="157255"/>
                        <a:pt x="349508" y="158213"/>
                      </a:cubicBezTo>
                      <a:cubicBezTo>
                        <a:pt x="350467" y="158213"/>
                        <a:pt x="351425" y="158213"/>
                        <a:pt x="351905" y="158213"/>
                      </a:cubicBezTo>
                      <a:cubicBezTo>
                        <a:pt x="353822" y="158213"/>
                        <a:pt x="356220" y="158213"/>
                        <a:pt x="358137" y="158693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2"/>
                        <a:pt x="390260" y="160132"/>
                      </a:cubicBezTo>
                      <a:cubicBezTo>
                        <a:pt x="397930" y="160610"/>
                        <a:pt x="406080" y="160610"/>
                        <a:pt x="413752" y="161090"/>
                      </a:cubicBezTo>
                      <a:cubicBezTo>
                        <a:pt x="416149" y="161090"/>
                        <a:pt x="418546" y="161090"/>
                        <a:pt x="420943" y="161569"/>
                      </a:cubicBezTo>
                      <a:cubicBezTo>
                        <a:pt x="431012" y="162049"/>
                        <a:pt x="441559" y="162049"/>
                        <a:pt x="451626" y="162529"/>
                      </a:cubicBezTo>
                      <a:cubicBezTo>
                        <a:pt x="454024" y="162529"/>
                        <a:pt x="456421" y="162529"/>
                        <a:pt x="458818" y="162529"/>
                      </a:cubicBezTo>
                      <a:cubicBezTo>
                        <a:pt x="466969" y="162529"/>
                        <a:pt x="474639" y="163007"/>
                        <a:pt x="482790" y="163007"/>
                      </a:cubicBezTo>
                      <a:cubicBezTo>
                        <a:pt x="486147" y="163007"/>
                        <a:pt x="489502" y="163007"/>
                        <a:pt x="492858" y="163007"/>
                      </a:cubicBezTo>
                      <a:cubicBezTo>
                        <a:pt x="496694" y="163007"/>
                        <a:pt x="500050" y="163007"/>
                        <a:pt x="503885" y="163007"/>
                      </a:cubicBezTo>
                      <a:lnTo>
                        <a:pt x="503885" y="63285"/>
                      </a:lnTo>
                      <a:cubicBezTo>
                        <a:pt x="49957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03273A76-2DC9-422D-87FB-22025885DF4B}"/>
                    </a:ext>
                  </a:extLst>
                </p:cNvPr>
                <p:cNvSpPr/>
                <p:nvPr/>
              </p:nvSpPr>
              <p:spPr>
                <a:xfrm>
                  <a:off x="11907437" y="12164674"/>
                  <a:ext cx="966096" cy="188771"/>
                </a:xfrm>
                <a:custGeom>
                  <a:avLst/>
                  <a:gdLst>
                    <a:gd name="connsiteX0" fmla="*/ 112447 w 966096"/>
                    <a:gd name="connsiteY0" fmla="*/ 29903 h 188771"/>
                    <a:gd name="connsiteX1" fmla="*/ 792763 w 966096"/>
                    <a:gd name="connsiteY1" fmla="*/ 25587 h 188771"/>
                    <a:gd name="connsiteX2" fmla="*/ 853651 w 966096"/>
                    <a:gd name="connsiteY2" fmla="*/ 158870 h 188771"/>
                    <a:gd name="connsiteX3" fmla="*/ 173334 w 966096"/>
                    <a:gd name="connsiteY3" fmla="*/ 163184 h 188771"/>
                    <a:gd name="connsiteX4" fmla="*/ 112447 w 966096"/>
                    <a:gd name="connsiteY4" fmla="*/ 29903 h 188771"/>
                    <a:gd name="connsiteX5" fmla="*/ 709820 w 966096"/>
                    <a:gd name="connsiteY5" fmla="*/ 128665 h 188771"/>
                    <a:gd name="connsiteX6" fmla="*/ 697835 w 966096"/>
                    <a:gd name="connsiteY6" fmla="*/ 84558 h 188771"/>
                    <a:gd name="connsiteX7" fmla="*/ 347848 w 966096"/>
                    <a:gd name="connsiteY7" fmla="*/ 83119 h 188771"/>
                    <a:gd name="connsiteX8" fmla="*/ 350725 w 966096"/>
                    <a:gd name="connsiteY8" fmla="*/ 65860 h 188771"/>
                    <a:gd name="connsiteX9" fmla="*/ 413051 w 966096"/>
                    <a:gd name="connsiteY9" fmla="*/ 58669 h 188771"/>
                    <a:gd name="connsiteX10" fmla="*/ 420722 w 966096"/>
                    <a:gd name="connsiteY10" fmla="*/ 59627 h 188771"/>
                    <a:gd name="connsiteX11" fmla="*/ 453323 w 966096"/>
                    <a:gd name="connsiteY11" fmla="*/ 65380 h 188771"/>
                    <a:gd name="connsiteX12" fmla="*/ 492637 w 966096"/>
                    <a:gd name="connsiteY12" fmla="*/ 57709 h 188771"/>
                    <a:gd name="connsiteX13" fmla="*/ 407298 w 966096"/>
                    <a:gd name="connsiteY13" fmla="*/ 40450 h 188771"/>
                    <a:gd name="connsiteX14" fmla="*/ 313809 w 966096"/>
                    <a:gd name="connsiteY14" fmla="*/ 54353 h 188771"/>
                    <a:gd name="connsiteX15" fmla="*/ 260111 w 966096"/>
                    <a:gd name="connsiteY15" fmla="*/ 44286 h 188771"/>
                    <a:gd name="connsiteX16" fmla="*/ 226072 w 966096"/>
                    <a:gd name="connsiteY16" fmla="*/ 50997 h 188771"/>
                    <a:gd name="connsiteX17" fmla="*/ 279769 w 966096"/>
                    <a:gd name="connsiteY17" fmla="*/ 61066 h 188771"/>
                    <a:gd name="connsiteX18" fmla="*/ 278810 w 966096"/>
                    <a:gd name="connsiteY18" fmla="*/ 103255 h 188771"/>
                    <a:gd name="connsiteX19" fmla="*/ 636467 w 966096"/>
                    <a:gd name="connsiteY19" fmla="*/ 106132 h 188771"/>
                    <a:gd name="connsiteX20" fmla="*/ 633111 w 966096"/>
                    <a:gd name="connsiteY20" fmla="*/ 123392 h 188771"/>
                    <a:gd name="connsiteX21" fmla="*/ 559279 w 966096"/>
                    <a:gd name="connsiteY21" fmla="*/ 133460 h 188771"/>
                    <a:gd name="connsiteX22" fmla="*/ 532910 w 966096"/>
                    <a:gd name="connsiteY22" fmla="*/ 130104 h 188771"/>
                    <a:gd name="connsiteX23" fmla="*/ 505582 w 966096"/>
                    <a:gd name="connsiteY23" fmla="*/ 125789 h 188771"/>
                    <a:gd name="connsiteX24" fmla="*/ 466748 w 966096"/>
                    <a:gd name="connsiteY24" fmla="*/ 133460 h 188771"/>
                    <a:gd name="connsiteX25" fmla="*/ 554484 w 966096"/>
                    <a:gd name="connsiteY25" fmla="*/ 151678 h 188771"/>
                    <a:gd name="connsiteX26" fmla="*/ 675781 w 966096"/>
                    <a:gd name="connsiteY26" fmla="*/ 135857 h 188771"/>
                    <a:gd name="connsiteX27" fmla="*/ 719889 w 966096"/>
                    <a:gd name="connsiteY27" fmla="*/ 144007 h 188771"/>
                    <a:gd name="connsiteX28" fmla="*/ 754408 w 966096"/>
                    <a:gd name="connsiteY28" fmla="*/ 136815 h 188771"/>
                    <a:gd name="connsiteX29" fmla="*/ 709820 w 966096"/>
                    <a:gd name="connsiteY29" fmla="*/ 128665 h 188771"/>
                    <a:gd name="connsiteX30" fmla="*/ 709820 w 966096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6" h="188771">
                      <a:moveTo>
                        <a:pt x="112447" y="29903"/>
                      </a:moveTo>
                      <a:cubicBezTo>
                        <a:pt x="283604" y="-7973"/>
                        <a:pt x="588045" y="-10371"/>
                        <a:pt x="792763" y="25587"/>
                      </a:cubicBezTo>
                      <a:cubicBezTo>
                        <a:pt x="997481" y="61066"/>
                        <a:pt x="1024808" y="120995"/>
                        <a:pt x="853651" y="158870"/>
                      </a:cubicBezTo>
                      <a:cubicBezTo>
                        <a:pt x="682493" y="196745"/>
                        <a:pt x="378052" y="199142"/>
                        <a:pt x="173334" y="163184"/>
                      </a:cubicBezTo>
                      <a:cubicBezTo>
                        <a:pt x="-31384" y="127707"/>
                        <a:pt x="-58712" y="68257"/>
                        <a:pt x="112447" y="29903"/>
                      </a:cubicBezTo>
                      <a:close/>
                      <a:moveTo>
                        <a:pt x="709820" y="128665"/>
                      </a:moveTo>
                      <a:cubicBezTo>
                        <a:pt x="763517" y="114282"/>
                        <a:pt x="769271" y="97023"/>
                        <a:pt x="697835" y="84558"/>
                      </a:cubicBezTo>
                      <a:cubicBezTo>
                        <a:pt x="563114" y="61066"/>
                        <a:pt x="419763" y="96063"/>
                        <a:pt x="347848" y="83119"/>
                      </a:cubicBezTo>
                      <a:cubicBezTo>
                        <a:pt x="321959" y="78805"/>
                        <a:pt x="324835" y="71613"/>
                        <a:pt x="350725" y="65860"/>
                      </a:cubicBezTo>
                      <a:cubicBezTo>
                        <a:pt x="373258" y="60586"/>
                        <a:pt x="391956" y="58669"/>
                        <a:pt x="413051" y="58669"/>
                      </a:cubicBezTo>
                      <a:cubicBezTo>
                        <a:pt x="416407" y="59147"/>
                        <a:pt x="419763" y="59627"/>
                        <a:pt x="420722" y="59627"/>
                      </a:cubicBezTo>
                      <a:lnTo>
                        <a:pt x="453323" y="65380"/>
                      </a:lnTo>
                      <a:lnTo>
                        <a:pt x="492637" y="57709"/>
                      </a:lnTo>
                      <a:lnTo>
                        <a:pt x="407298" y="40450"/>
                      </a:lnTo>
                      <a:cubicBezTo>
                        <a:pt x="377094" y="44764"/>
                        <a:pt x="342575" y="49559"/>
                        <a:pt x="313809" y="54353"/>
                      </a:cubicBezTo>
                      <a:lnTo>
                        <a:pt x="260111" y="44286"/>
                      </a:lnTo>
                      <a:lnTo>
                        <a:pt x="226072" y="50997"/>
                      </a:lnTo>
                      <a:lnTo>
                        <a:pt x="279769" y="61066"/>
                      </a:lnTo>
                      <a:cubicBezTo>
                        <a:pt x="220319" y="74969"/>
                        <a:pt x="211209" y="91269"/>
                        <a:pt x="278810" y="103255"/>
                      </a:cubicBezTo>
                      <a:cubicBezTo>
                        <a:pt x="419763" y="127707"/>
                        <a:pt x="556881" y="92229"/>
                        <a:pt x="636467" y="106132"/>
                      </a:cubicBezTo>
                      <a:cubicBezTo>
                        <a:pt x="666193" y="111406"/>
                        <a:pt x="657083" y="118118"/>
                        <a:pt x="633111" y="123392"/>
                      </a:cubicBezTo>
                      <a:cubicBezTo>
                        <a:pt x="595715" y="131542"/>
                        <a:pt x="564073" y="133460"/>
                        <a:pt x="559279" y="133460"/>
                      </a:cubicBezTo>
                      <a:cubicBezTo>
                        <a:pt x="546813" y="132021"/>
                        <a:pt x="534827" y="130584"/>
                        <a:pt x="532910" y="130104"/>
                      </a:cubicBezTo>
                      <a:cubicBezTo>
                        <a:pt x="526197" y="129145"/>
                        <a:pt x="507020" y="125789"/>
                        <a:pt x="505582" y="125789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0" y="151678"/>
                        <a:pt x="614414" y="147843"/>
                        <a:pt x="675781" y="135857"/>
                      </a:cubicBezTo>
                      <a:lnTo>
                        <a:pt x="719889" y="144007"/>
                      </a:lnTo>
                      <a:lnTo>
                        <a:pt x="754408" y="136815"/>
                      </a:lnTo>
                      <a:lnTo>
                        <a:pt x="709820" y="128665"/>
                      </a:lnTo>
                      <a:lnTo>
                        <a:pt x="709820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416CE527-146B-40DE-9007-696B6AC4A4E2}"/>
                    </a:ext>
                  </a:extLst>
                </p:cNvPr>
                <p:cNvSpPr/>
                <p:nvPr/>
              </p:nvSpPr>
              <p:spPr>
                <a:xfrm>
                  <a:off x="11837210" y="12151122"/>
                  <a:ext cx="1106070" cy="216355"/>
                </a:xfrm>
                <a:custGeom>
                  <a:avLst/>
                  <a:gdLst>
                    <a:gd name="connsiteX0" fmla="*/ 128497 w 1106070"/>
                    <a:gd name="connsiteY0" fmla="*/ 34344 h 216355"/>
                    <a:gd name="connsiteX1" fmla="*/ 907577 w 1106070"/>
                    <a:gd name="connsiteY1" fmla="*/ 29071 h 216355"/>
                    <a:gd name="connsiteX2" fmla="*/ 977574 w 1106070"/>
                    <a:gd name="connsiteY2" fmla="*/ 182010 h 216355"/>
                    <a:gd name="connsiteX3" fmla="*/ 198494 w 1106070"/>
                    <a:gd name="connsiteY3" fmla="*/ 187284 h 216355"/>
                    <a:gd name="connsiteX4" fmla="*/ 128497 w 1106070"/>
                    <a:gd name="connsiteY4" fmla="*/ 34344 h 216355"/>
                    <a:gd name="connsiteX5" fmla="*/ 923877 w 1106070"/>
                    <a:gd name="connsiteY5" fmla="*/ 172421 h 216355"/>
                    <a:gd name="connsiteX6" fmla="*/ 862989 w 1106070"/>
                    <a:gd name="connsiteY6" fmla="*/ 39139 h 216355"/>
                    <a:gd name="connsiteX7" fmla="*/ 182673 w 1106070"/>
                    <a:gd name="connsiteY7" fmla="*/ 43454 h 216355"/>
                    <a:gd name="connsiteX8" fmla="*/ 243561 w 1106070"/>
                    <a:gd name="connsiteY8" fmla="*/ 176736 h 216355"/>
                    <a:gd name="connsiteX9" fmla="*/ 923877 w 1106070"/>
                    <a:gd name="connsiteY9" fmla="*/ 172421 h 216355"/>
                    <a:gd name="connsiteX10" fmla="*/ 923877 w 1106070"/>
                    <a:gd name="connsiteY10" fmla="*/ 172421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7" y="34344"/>
                      </a:moveTo>
                      <a:cubicBezTo>
                        <a:pt x="324585" y="-9284"/>
                        <a:pt x="673133" y="-11681"/>
                        <a:pt x="907577" y="29071"/>
                      </a:cubicBezTo>
                      <a:cubicBezTo>
                        <a:pt x="1142020" y="69823"/>
                        <a:pt x="1173183" y="138381"/>
                        <a:pt x="977574" y="182010"/>
                      </a:cubicBezTo>
                      <a:cubicBezTo>
                        <a:pt x="781486" y="225639"/>
                        <a:pt x="432938" y="228036"/>
                        <a:pt x="198494" y="187284"/>
                      </a:cubicBezTo>
                      <a:cubicBezTo>
                        <a:pt x="-35949" y="146053"/>
                        <a:pt x="-67112" y="77493"/>
                        <a:pt x="128497" y="34344"/>
                      </a:cubicBezTo>
                      <a:close/>
                      <a:moveTo>
                        <a:pt x="923877" y="172421"/>
                      </a:moveTo>
                      <a:cubicBezTo>
                        <a:pt x="1095035" y="134547"/>
                        <a:pt x="1067707" y="74617"/>
                        <a:pt x="862989" y="39139"/>
                      </a:cubicBezTo>
                      <a:cubicBezTo>
                        <a:pt x="658272" y="3661"/>
                        <a:pt x="353831" y="5578"/>
                        <a:pt x="182673" y="43454"/>
                      </a:cubicBezTo>
                      <a:cubicBezTo>
                        <a:pt x="11515" y="81329"/>
                        <a:pt x="38843" y="141258"/>
                        <a:pt x="243561" y="176736"/>
                      </a:cubicBezTo>
                      <a:cubicBezTo>
                        <a:pt x="448279" y="212693"/>
                        <a:pt x="752720" y="210776"/>
                        <a:pt x="923877" y="172421"/>
                      </a:cubicBezTo>
                      <a:lnTo>
                        <a:pt x="923877" y="172421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392" name="Graphic 6">
                  <a:extLst>
                    <a:ext uri="{FF2B5EF4-FFF2-40B4-BE49-F238E27FC236}">
                      <a16:creationId xmlns:a16="http://schemas.microsoft.com/office/drawing/2014/main" id="{EFF8EB93-F49C-4854-B64A-249B5D96477F}"/>
                    </a:ext>
                  </a:extLst>
                </p:cNvPr>
                <p:cNvGrpSpPr/>
                <p:nvPr/>
              </p:nvGrpSpPr>
              <p:grpSpPr>
                <a:xfrm>
                  <a:off x="11907237" y="12166300"/>
                  <a:ext cx="964599" cy="162518"/>
                  <a:chOff x="11907237" y="12166300"/>
                  <a:chExt cx="964599" cy="162518"/>
                </a:xfrm>
                <a:solidFill>
                  <a:srgbClr val="F79A0F"/>
                </a:solidFill>
              </p:grpSpPr>
              <p:sp>
                <p:nvSpPr>
                  <p:cNvPr id="394" name="Freeform: Shape 393">
                    <a:extLst>
                      <a:ext uri="{FF2B5EF4-FFF2-40B4-BE49-F238E27FC236}">
                        <a16:creationId xmlns:a16="http://schemas.microsoft.com/office/drawing/2014/main" id="{36DB1742-828B-49BA-A2D2-095FC62B9122}"/>
                      </a:ext>
                    </a:extLst>
                  </p:cNvPr>
                  <p:cNvSpPr/>
                  <p:nvPr/>
                </p:nvSpPr>
                <p:spPr>
                  <a:xfrm>
                    <a:off x="12386170" y="12303408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4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7 w 287660"/>
                      <a:gd name="connsiteY4" fmla="*/ 25410 h 25410"/>
                      <a:gd name="connsiteX5" fmla="*/ 209034 w 287660"/>
                      <a:gd name="connsiteY5" fmla="*/ 9589 h 25410"/>
                      <a:gd name="connsiteX6" fmla="*/ 253141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3 h 25410"/>
                      <a:gd name="connsiteX9" fmla="*/ 247388 w 287660"/>
                      <a:gd name="connsiteY9" fmla="*/ 7670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3" y="11986"/>
                          <a:pt x="84860" y="15342"/>
                          <a:pt x="81984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7" y="25410"/>
                        </a:lnTo>
                        <a:cubicBezTo>
                          <a:pt x="90613" y="25410"/>
                          <a:pt x="147666" y="21575"/>
                          <a:pt x="209034" y="9589"/>
                        </a:cubicBezTo>
                        <a:lnTo>
                          <a:pt x="253141" y="17739"/>
                        </a:lnTo>
                        <a:lnTo>
                          <a:pt x="287660" y="10547"/>
                        </a:lnTo>
                        <a:lnTo>
                          <a:pt x="259853" y="5273"/>
                        </a:lnTo>
                        <a:lnTo>
                          <a:pt x="247388" y="7670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95" name="Freeform: Shape 394">
                    <a:extLst>
                      <a:ext uri="{FF2B5EF4-FFF2-40B4-BE49-F238E27FC236}">
                        <a16:creationId xmlns:a16="http://schemas.microsoft.com/office/drawing/2014/main" id="{EEE783AA-81C4-4816-A434-A0C62C252808}"/>
                      </a:ext>
                    </a:extLst>
                  </p:cNvPr>
                  <p:cNvSpPr/>
                  <p:nvPr/>
                </p:nvSpPr>
                <p:spPr>
                  <a:xfrm>
                    <a:off x="12133509" y="12215671"/>
                    <a:ext cx="58970" cy="18218"/>
                  </a:xfrm>
                  <a:custGeom>
                    <a:avLst/>
                    <a:gdLst>
                      <a:gd name="connsiteX0" fmla="*/ 0 w 58970"/>
                      <a:gd name="connsiteY0" fmla="*/ 0 h 18218"/>
                      <a:gd name="connsiteX1" fmla="*/ 11506 w 58970"/>
                      <a:gd name="connsiteY1" fmla="*/ 12944 h 18218"/>
                      <a:gd name="connsiteX2" fmla="*/ 40272 w 58970"/>
                      <a:gd name="connsiteY2" fmla="*/ 18219 h 18218"/>
                      <a:gd name="connsiteX3" fmla="*/ 58971 w 58970"/>
                      <a:gd name="connsiteY3" fmla="*/ 13424 h 18218"/>
                      <a:gd name="connsiteX4" fmla="*/ 0 w 58970"/>
                      <a:gd name="connsiteY4" fmla="*/ 0 h 18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8">
                        <a:moveTo>
                          <a:pt x="0" y="0"/>
                        </a:moveTo>
                        <a:lnTo>
                          <a:pt x="11506" y="12944"/>
                        </a:lnTo>
                        <a:lnTo>
                          <a:pt x="40272" y="18219"/>
                        </a:lnTo>
                        <a:cubicBezTo>
                          <a:pt x="46025" y="16300"/>
                          <a:pt x="52258" y="14863"/>
                          <a:pt x="58971" y="134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96" name="Freeform: Shape 395">
                    <a:extLst>
                      <a:ext uri="{FF2B5EF4-FFF2-40B4-BE49-F238E27FC236}">
                        <a16:creationId xmlns:a16="http://schemas.microsoft.com/office/drawing/2014/main" id="{0FFC7DDB-1B74-411B-BFCC-96D4C6906599}"/>
                      </a:ext>
                    </a:extLst>
                  </p:cNvPr>
                  <p:cNvSpPr/>
                  <p:nvPr/>
                </p:nvSpPr>
                <p:spPr>
                  <a:xfrm>
                    <a:off x="11907237" y="12166300"/>
                    <a:ext cx="964599" cy="104986"/>
                  </a:xfrm>
                  <a:custGeom>
                    <a:avLst/>
                    <a:gdLst>
                      <a:gd name="connsiteX0" fmla="*/ 117919 w 964599"/>
                      <a:gd name="connsiteY0" fmla="*/ 39303 h 104986"/>
                      <a:gd name="connsiteX1" fmla="*/ 798236 w 964599"/>
                      <a:gd name="connsiteY1" fmla="*/ 34988 h 104986"/>
                      <a:gd name="connsiteX2" fmla="*/ 964599 w 964599"/>
                      <a:gd name="connsiteY2" fmla="*/ 93000 h 104986"/>
                      <a:gd name="connsiteX3" fmla="*/ 792482 w 964599"/>
                      <a:gd name="connsiteY3" fmla="*/ 25400 h 104986"/>
                      <a:gd name="connsiteX4" fmla="*/ 112166 w 964599"/>
                      <a:gd name="connsiteY4" fmla="*/ 29714 h 104986"/>
                      <a:gd name="connsiteX5" fmla="*/ 7171 w 964599"/>
                      <a:gd name="connsiteY5" fmla="*/ 104986 h 104986"/>
                      <a:gd name="connsiteX6" fmla="*/ 117919 w 964599"/>
                      <a:gd name="connsiteY6" fmla="*/ 39303 h 10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9" h="104986">
                        <a:moveTo>
                          <a:pt x="117919" y="39303"/>
                        </a:moveTo>
                        <a:cubicBezTo>
                          <a:pt x="289077" y="1428"/>
                          <a:pt x="593517" y="-969"/>
                          <a:pt x="798236" y="34988"/>
                        </a:cubicBezTo>
                        <a:cubicBezTo>
                          <a:pt x="889807" y="50810"/>
                          <a:pt x="945422" y="71426"/>
                          <a:pt x="964599" y="93000"/>
                        </a:cubicBezTo>
                        <a:cubicBezTo>
                          <a:pt x="955969" y="68069"/>
                          <a:pt x="897957" y="43618"/>
                          <a:pt x="792482" y="25400"/>
                        </a:cubicBezTo>
                        <a:cubicBezTo>
                          <a:pt x="587764" y="-10078"/>
                          <a:pt x="283324" y="-8161"/>
                          <a:pt x="112166" y="29714"/>
                        </a:cubicBezTo>
                        <a:cubicBezTo>
                          <a:pt x="17718" y="50810"/>
                          <a:pt x="-16322" y="78617"/>
                          <a:pt x="7171" y="104986"/>
                        </a:cubicBezTo>
                        <a:cubicBezTo>
                          <a:pt x="-1460" y="81493"/>
                          <a:pt x="34977" y="57521"/>
                          <a:pt x="117919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97" name="Freeform: Shape 396">
                    <a:extLst>
                      <a:ext uri="{FF2B5EF4-FFF2-40B4-BE49-F238E27FC236}">
                        <a16:creationId xmlns:a16="http://schemas.microsoft.com/office/drawing/2014/main" id="{12A92E27-3B69-4238-B985-88615762ADFD}"/>
                      </a:ext>
                    </a:extLst>
                  </p:cNvPr>
                  <p:cNvSpPr/>
                  <p:nvPr/>
                </p:nvSpPr>
                <p:spPr>
                  <a:xfrm>
                    <a:off x="12150881" y="12259779"/>
                    <a:ext cx="417350" cy="29945"/>
                  </a:xfrm>
                  <a:custGeom>
                    <a:avLst/>
                    <a:gdLst>
                      <a:gd name="connsiteX0" fmla="*/ 46872 w 417350"/>
                      <a:gd name="connsiteY0" fmla="*/ 21096 h 29945"/>
                      <a:gd name="connsiteX1" fmla="*/ 404530 w 417350"/>
                      <a:gd name="connsiteY1" fmla="*/ 23972 h 29945"/>
                      <a:gd name="connsiteX2" fmla="*/ 413639 w 417350"/>
                      <a:gd name="connsiteY2" fmla="*/ 25890 h 29945"/>
                      <a:gd name="connsiteX3" fmla="*/ 398777 w 417350"/>
                      <a:gd name="connsiteY3" fmla="*/ 14383 h 29945"/>
                      <a:gd name="connsiteX4" fmla="*/ 41119 w 417350"/>
                      <a:gd name="connsiteY4" fmla="*/ 11507 h 29945"/>
                      <a:gd name="connsiteX5" fmla="*/ 367 w 417350"/>
                      <a:gd name="connsiteY5" fmla="*/ 0 h 29945"/>
                      <a:gd name="connsiteX6" fmla="*/ 46872 w 417350"/>
                      <a:gd name="connsiteY6" fmla="*/ 21096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350" h="29945">
                        <a:moveTo>
                          <a:pt x="46872" y="21096"/>
                        </a:moveTo>
                        <a:cubicBezTo>
                          <a:pt x="187826" y="45546"/>
                          <a:pt x="324943" y="10069"/>
                          <a:pt x="404530" y="23972"/>
                        </a:cubicBezTo>
                        <a:cubicBezTo>
                          <a:pt x="407886" y="24452"/>
                          <a:pt x="411241" y="25410"/>
                          <a:pt x="413639" y="25890"/>
                        </a:cubicBezTo>
                        <a:cubicBezTo>
                          <a:pt x="420830" y="22054"/>
                          <a:pt x="418433" y="17739"/>
                          <a:pt x="398777" y="14383"/>
                        </a:cubicBezTo>
                        <a:cubicBezTo>
                          <a:pt x="319190" y="480"/>
                          <a:pt x="181593" y="35958"/>
                          <a:pt x="41119" y="11507"/>
                        </a:cubicBezTo>
                        <a:cubicBezTo>
                          <a:pt x="20983" y="8150"/>
                          <a:pt x="7558" y="3836"/>
                          <a:pt x="367" y="0"/>
                        </a:cubicBezTo>
                        <a:cubicBezTo>
                          <a:pt x="-2510" y="7192"/>
                          <a:pt x="11394" y="14863"/>
                          <a:pt x="46872" y="21096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98" name="Freeform: Shape 397">
                    <a:extLst>
                      <a:ext uri="{FF2B5EF4-FFF2-40B4-BE49-F238E27FC236}">
                        <a16:creationId xmlns:a16="http://schemas.microsoft.com/office/drawing/2014/main" id="{57EB18B7-354D-461A-84FB-7D736FEC0DC2}"/>
                      </a:ext>
                    </a:extLst>
                  </p:cNvPr>
                  <p:cNvSpPr/>
                  <p:nvPr/>
                </p:nvSpPr>
                <p:spPr>
                  <a:xfrm>
                    <a:off x="12623010" y="12275600"/>
                    <a:ext cx="46809" cy="24930"/>
                  </a:xfrm>
                  <a:custGeom>
                    <a:avLst/>
                    <a:gdLst>
                      <a:gd name="connsiteX0" fmla="*/ 40752 w 46809"/>
                      <a:gd name="connsiteY0" fmla="*/ 0 h 24930"/>
                      <a:gd name="connsiteX1" fmla="*/ 0 w 46809"/>
                      <a:gd name="connsiteY1" fmla="*/ 20616 h 24930"/>
                      <a:gd name="connsiteX2" fmla="*/ 23013 w 46809"/>
                      <a:gd name="connsiteY2" fmla="*/ 24930 h 24930"/>
                      <a:gd name="connsiteX3" fmla="*/ 40752 w 46809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6809" h="24930">
                        <a:moveTo>
                          <a:pt x="40752" y="0"/>
                        </a:moveTo>
                        <a:cubicBezTo>
                          <a:pt x="38835" y="7192"/>
                          <a:pt x="24452" y="13903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7260"/>
                          <a:pt x="5321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99" name="Freeform: Shape 398">
                    <a:extLst>
                      <a:ext uri="{FF2B5EF4-FFF2-40B4-BE49-F238E27FC236}">
                        <a16:creationId xmlns:a16="http://schemas.microsoft.com/office/drawing/2014/main" id="{9C406DFC-33DF-4B9B-9D8A-B0836C69E1E5}"/>
                      </a:ext>
                    </a:extLst>
                  </p:cNvPr>
                  <p:cNvSpPr/>
                  <p:nvPr/>
                </p:nvSpPr>
                <p:spPr>
                  <a:xfrm>
                    <a:off x="12242924" y="12222383"/>
                    <a:ext cx="168656" cy="26848"/>
                  </a:xfrm>
                  <a:custGeom>
                    <a:avLst/>
                    <a:gdLst>
                      <a:gd name="connsiteX0" fmla="*/ 90988 w 168656"/>
                      <a:gd name="connsiteY0" fmla="*/ 5274 h 26848"/>
                      <a:gd name="connsiteX1" fmla="*/ 83317 w 168656"/>
                      <a:gd name="connsiteY1" fmla="*/ 4316 h 26848"/>
                      <a:gd name="connsiteX2" fmla="*/ 20990 w 168656"/>
                      <a:gd name="connsiteY2" fmla="*/ 11507 h 26848"/>
                      <a:gd name="connsiteX3" fmla="*/ 9484 w 168656"/>
                      <a:gd name="connsiteY3" fmla="*/ 26849 h 26848"/>
                      <a:gd name="connsiteX4" fmla="*/ 26743 w 168656"/>
                      <a:gd name="connsiteY4" fmla="*/ 21096 h 26848"/>
                      <a:gd name="connsiteX5" fmla="*/ 89070 w 168656"/>
                      <a:gd name="connsiteY5" fmla="*/ 13904 h 26848"/>
                      <a:gd name="connsiteX6" fmla="*/ 96741 w 168656"/>
                      <a:gd name="connsiteY6" fmla="*/ 14863 h 26848"/>
                      <a:gd name="connsiteX7" fmla="*/ 129343 w 168656"/>
                      <a:gd name="connsiteY7" fmla="*/ 20616 h 26848"/>
                      <a:gd name="connsiteX8" fmla="*/ 168656 w 168656"/>
                      <a:gd name="connsiteY8" fmla="*/ 12946 h 26848"/>
                      <a:gd name="connsiteX9" fmla="*/ 157149 w 168656"/>
                      <a:gd name="connsiteY9" fmla="*/ 0 h 26848"/>
                      <a:gd name="connsiteX10" fmla="*/ 123589 w 168656"/>
                      <a:gd name="connsiteY10" fmla="*/ 11027 h 26848"/>
                      <a:gd name="connsiteX11" fmla="*/ 90988 w 168656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6" h="26848">
                        <a:moveTo>
                          <a:pt x="90988" y="5274"/>
                        </a:moveTo>
                        <a:cubicBezTo>
                          <a:pt x="89550" y="5274"/>
                          <a:pt x="86673" y="4794"/>
                          <a:pt x="83317" y="4316"/>
                        </a:cubicBezTo>
                        <a:cubicBezTo>
                          <a:pt x="62222" y="4794"/>
                          <a:pt x="44003" y="6713"/>
                          <a:pt x="20990" y="11507"/>
                        </a:cubicBezTo>
                        <a:cubicBezTo>
                          <a:pt x="-1543" y="16301"/>
                          <a:pt x="-6817" y="22534"/>
                          <a:pt x="9484" y="26849"/>
                        </a:cubicBezTo>
                        <a:cubicBezTo>
                          <a:pt x="12840" y="24931"/>
                          <a:pt x="18593" y="23013"/>
                          <a:pt x="26743" y="21096"/>
                        </a:cubicBezTo>
                        <a:cubicBezTo>
                          <a:pt x="49276" y="15822"/>
                          <a:pt x="67975" y="13904"/>
                          <a:pt x="89070" y="13904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3" y="20616"/>
                        </a:lnTo>
                        <a:lnTo>
                          <a:pt x="168656" y="12946"/>
                        </a:lnTo>
                        <a:lnTo>
                          <a:pt x="157149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17840973-3031-4DF4-A38F-B7DBC274363C}"/>
                    </a:ext>
                  </a:extLst>
                </p:cNvPr>
                <p:cNvSpPr/>
                <p:nvPr/>
              </p:nvSpPr>
              <p:spPr>
                <a:xfrm>
                  <a:off x="12133509" y="12205124"/>
                  <a:ext cx="529294" cy="111708"/>
                </a:xfrm>
                <a:custGeom>
                  <a:avLst/>
                  <a:gdLst>
                    <a:gd name="connsiteX0" fmla="*/ 0 w 529294"/>
                    <a:gd name="connsiteY0" fmla="*/ 10547 h 111708"/>
                    <a:gd name="connsiteX1" fmla="*/ 34039 w 529294"/>
                    <a:gd name="connsiteY1" fmla="*/ 3836 h 111708"/>
                    <a:gd name="connsiteX2" fmla="*/ 87737 w 529294"/>
                    <a:gd name="connsiteY2" fmla="*/ 13903 h 111708"/>
                    <a:gd name="connsiteX3" fmla="*/ 181226 w 529294"/>
                    <a:gd name="connsiteY3" fmla="*/ 0 h 111708"/>
                    <a:gd name="connsiteX4" fmla="*/ 266564 w 529294"/>
                    <a:gd name="connsiteY4" fmla="*/ 17259 h 111708"/>
                    <a:gd name="connsiteX5" fmla="*/ 227251 w 529294"/>
                    <a:gd name="connsiteY5" fmla="*/ 24930 h 111708"/>
                    <a:gd name="connsiteX6" fmla="*/ 194649 w 529294"/>
                    <a:gd name="connsiteY6" fmla="*/ 19177 h 111708"/>
                    <a:gd name="connsiteX7" fmla="*/ 186979 w 529294"/>
                    <a:gd name="connsiteY7" fmla="*/ 18219 h 111708"/>
                    <a:gd name="connsiteX8" fmla="*/ 124653 w 529294"/>
                    <a:gd name="connsiteY8" fmla="*/ 25410 h 111708"/>
                    <a:gd name="connsiteX9" fmla="*/ 121776 w 529294"/>
                    <a:gd name="connsiteY9" fmla="*/ 42669 h 111708"/>
                    <a:gd name="connsiteX10" fmla="*/ 471762 w 529294"/>
                    <a:gd name="connsiteY10" fmla="*/ 44108 h 111708"/>
                    <a:gd name="connsiteX11" fmla="*/ 483748 w 529294"/>
                    <a:gd name="connsiteY11" fmla="*/ 88215 h 111708"/>
                    <a:gd name="connsiteX12" fmla="*/ 529294 w 529294"/>
                    <a:gd name="connsiteY12" fmla="*/ 96845 h 111708"/>
                    <a:gd name="connsiteX13" fmla="*/ 494775 w 529294"/>
                    <a:gd name="connsiteY13" fmla="*/ 104037 h 111708"/>
                    <a:gd name="connsiteX14" fmla="*/ 450668 w 529294"/>
                    <a:gd name="connsiteY14" fmla="*/ 95887 h 111708"/>
                    <a:gd name="connsiteX15" fmla="*/ 329371 w 529294"/>
                    <a:gd name="connsiteY15" fmla="*/ 111708 h 111708"/>
                    <a:gd name="connsiteX16" fmla="*/ 241634 w 529294"/>
                    <a:gd name="connsiteY16" fmla="*/ 93490 h 111708"/>
                    <a:gd name="connsiteX17" fmla="*/ 280469 w 529294"/>
                    <a:gd name="connsiteY17" fmla="*/ 85818 h 111708"/>
                    <a:gd name="connsiteX18" fmla="*/ 307796 w 529294"/>
                    <a:gd name="connsiteY18" fmla="*/ 90134 h 111708"/>
                    <a:gd name="connsiteX19" fmla="*/ 334165 w 529294"/>
                    <a:gd name="connsiteY19" fmla="*/ 93490 h 111708"/>
                    <a:gd name="connsiteX20" fmla="*/ 407997 w 529294"/>
                    <a:gd name="connsiteY20" fmla="*/ 83421 h 111708"/>
                    <a:gd name="connsiteX21" fmla="*/ 411354 w 529294"/>
                    <a:gd name="connsiteY21" fmla="*/ 66162 h 111708"/>
                    <a:gd name="connsiteX22" fmla="*/ 53696 w 529294"/>
                    <a:gd name="connsiteY22" fmla="*/ 63285 h 111708"/>
                    <a:gd name="connsiteX23" fmla="*/ 54655 w 529294"/>
                    <a:gd name="connsiteY23" fmla="*/ 21095 h 111708"/>
                    <a:gd name="connsiteX24" fmla="*/ 0 w 529294"/>
                    <a:gd name="connsiteY24" fmla="*/ 10547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4" h="111708">
                      <a:moveTo>
                        <a:pt x="0" y="10547"/>
                      </a:moveTo>
                      <a:lnTo>
                        <a:pt x="34039" y="3836"/>
                      </a:lnTo>
                      <a:lnTo>
                        <a:pt x="87737" y="13903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4" y="17259"/>
                      </a:lnTo>
                      <a:lnTo>
                        <a:pt x="227251" y="24930"/>
                      </a:lnTo>
                      <a:lnTo>
                        <a:pt x="194649" y="19177"/>
                      </a:lnTo>
                      <a:cubicBezTo>
                        <a:pt x="193212" y="19177"/>
                        <a:pt x="190335" y="18697"/>
                        <a:pt x="186979" y="18219"/>
                      </a:cubicBezTo>
                      <a:cubicBezTo>
                        <a:pt x="165883" y="18697"/>
                        <a:pt x="147666" y="20616"/>
                        <a:pt x="124653" y="25410"/>
                      </a:cubicBezTo>
                      <a:cubicBezTo>
                        <a:pt x="98763" y="31163"/>
                        <a:pt x="95887" y="37875"/>
                        <a:pt x="121776" y="42669"/>
                      </a:cubicBezTo>
                      <a:cubicBezTo>
                        <a:pt x="193691" y="55135"/>
                        <a:pt x="337042" y="20616"/>
                        <a:pt x="471762" y="44108"/>
                      </a:cubicBezTo>
                      <a:cubicBezTo>
                        <a:pt x="543199" y="56573"/>
                        <a:pt x="536966" y="73832"/>
                        <a:pt x="483748" y="88215"/>
                      </a:cubicBezTo>
                      <a:lnTo>
                        <a:pt x="529294" y="96845"/>
                      </a:lnTo>
                      <a:lnTo>
                        <a:pt x="494775" y="104037"/>
                      </a:lnTo>
                      <a:lnTo>
                        <a:pt x="450668" y="95887"/>
                      </a:lnTo>
                      <a:cubicBezTo>
                        <a:pt x="389300" y="107873"/>
                        <a:pt x="332248" y="111228"/>
                        <a:pt x="329371" y="111708"/>
                      </a:cubicBezTo>
                      <a:lnTo>
                        <a:pt x="241634" y="93490"/>
                      </a:lnTo>
                      <a:lnTo>
                        <a:pt x="280469" y="85818"/>
                      </a:lnTo>
                      <a:cubicBezTo>
                        <a:pt x="281427" y="85818"/>
                        <a:pt x="301085" y="89174"/>
                        <a:pt x="307796" y="90134"/>
                      </a:cubicBezTo>
                      <a:cubicBezTo>
                        <a:pt x="309714" y="90613"/>
                        <a:pt x="322179" y="92051"/>
                        <a:pt x="334165" y="93490"/>
                      </a:cubicBezTo>
                      <a:cubicBezTo>
                        <a:pt x="338959" y="93490"/>
                        <a:pt x="370603" y="91571"/>
                        <a:pt x="407997" y="83421"/>
                      </a:cubicBezTo>
                      <a:cubicBezTo>
                        <a:pt x="431490" y="78148"/>
                        <a:pt x="440599" y="70956"/>
                        <a:pt x="411354" y="66162"/>
                      </a:cubicBezTo>
                      <a:cubicBezTo>
                        <a:pt x="331768" y="52258"/>
                        <a:pt x="194171" y="87737"/>
                        <a:pt x="53696" y="63285"/>
                      </a:cubicBezTo>
                      <a:cubicBezTo>
                        <a:pt x="-13904" y="51299"/>
                        <a:pt x="-4794" y="34999"/>
                        <a:pt x="54655" y="21095"/>
                      </a:cubicBezTo>
                      <a:lnTo>
                        <a:pt x="0" y="10547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  <p:grpSp>
            <p:nvGrpSpPr>
              <p:cNvPr id="375" name="Graphic 6">
                <a:extLst>
                  <a:ext uri="{FF2B5EF4-FFF2-40B4-BE49-F238E27FC236}">
                    <a16:creationId xmlns:a16="http://schemas.microsoft.com/office/drawing/2014/main" id="{4C4DE882-61A3-4AA6-BDB3-22029844DBFE}"/>
                  </a:ext>
                </a:extLst>
              </p:cNvPr>
              <p:cNvGrpSpPr/>
              <p:nvPr/>
            </p:nvGrpSpPr>
            <p:grpSpPr>
              <a:xfrm>
                <a:off x="11805097" y="12031743"/>
                <a:ext cx="1109897" cy="315292"/>
                <a:chOff x="11805097" y="12031743"/>
                <a:chExt cx="1109897" cy="315292"/>
              </a:xfrm>
              <a:solidFill>
                <a:srgbClr val="000000"/>
              </a:solidFill>
            </p:grpSpPr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396E02E2-FC8B-4811-85ED-2D2E395C0A25}"/>
                    </a:ext>
                  </a:extLst>
                </p:cNvPr>
                <p:cNvSpPr/>
                <p:nvPr/>
              </p:nvSpPr>
              <p:spPr>
                <a:xfrm>
                  <a:off x="11805097" y="12045952"/>
                  <a:ext cx="1109889" cy="301083"/>
                </a:xfrm>
                <a:custGeom>
                  <a:avLst/>
                  <a:gdLst>
                    <a:gd name="connsiteX0" fmla="*/ 1095026 w 1109889"/>
                    <a:gd name="connsiteY0" fmla="*/ 220540 h 301083"/>
                    <a:gd name="connsiteX1" fmla="*/ 1097903 w 1109889"/>
                    <a:gd name="connsiteY1" fmla="*/ 217662 h 301083"/>
                    <a:gd name="connsiteX2" fmla="*/ 1099342 w 1109889"/>
                    <a:gd name="connsiteY2" fmla="*/ 216224 h 301083"/>
                    <a:gd name="connsiteX3" fmla="*/ 1101259 w 1109889"/>
                    <a:gd name="connsiteY3" fmla="*/ 213827 h 301083"/>
                    <a:gd name="connsiteX4" fmla="*/ 1102218 w 1109889"/>
                    <a:gd name="connsiteY4" fmla="*/ 212388 h 301083"/>
                    <a:gd name="connsiteX5" fmla="*/ 1103656 w 1109889"/>
                    <a:gd name="connsiteY5" fmla="*/ 209991 h 301083"/>
                    <a:gd name="connsiteX6" fmla="*/ 1104615 w 1109889"/>
                    <a:gd name="connsiteY6" fmla="*/ 208554 h 301083"/>
                    <a:gd name="connsiteX7" fmla="*/ 1105574 w 1109889"/>
                    <a:gd name="connsiteY7" fmla="*/ 205677 h 301083"/>
                    <a:gd name="connsiteX8" fmla="*/ 1106053 w 1109889"/>
                    <a:gd name="connsiteY8" fmla="*/ 204238 h 301083"/>
                    <a:gd name="connsiteX9" fmla="*/ 1106533 w 1109889"/>
                    <a:gd name="connsiteY9" fmla="*/ 199924 h 301083"/>
                    <a:gd name="connsiteX10" fmla="*/ 1109889 w 1109889"/>
                    <a:gd name="connsiteY10" fmla="*/ 101640 h 301083"/>
                    <a:gd name="connsiteX11" fmla="*/ 1109409 w 1109889"/>
                    <a:gd name="connsiteY11" fmla="*/ 105954 h 301083"/>
                    <a:gd name="connsiteX12" fmla="*/ 1108931 w 1109889"/>
                    <a:gd name="connsiteY12" fmla="*/ 107393 h 301083"/>
                    <a:gd name="connsiteX13" fmla="*/ 1107971 w 1109889"/>
                    <a:gd name="connsiteY13" fmla="*/ 110270 h 301083"/>
                    <a:gd name="connsiteX14" fmla="*/ 1107012 w 1109889"/>
                    <a:gd name="connsiteY14" fmla="*/ 111707 h 301083"/>
                    <a:gd name="connsiteX15" fmla="*/ 1105574 w 1109889"/>
                    <a:gd name="connsiteY15" fmla="*/ 114104 h 301083"/>
                    <a:gd name="connsiteX16" fmla="*/ 1104615 w 1109889"/>
                    <a:gd name="connsiteY16" fmla="*/ 115543 h 301083"/>
                    <a:gd name="connsiteX17" fmla="*/ 1102698 w 1109889"/>
                    <a:gd name="connsiteY17" fmla="*/ 117940 h 301083"/>
                    <a:gd name="connsiteX18" fmla="*/ 1101259 w 1109889"/>
                    <a:gd name="connsiteY18" fmla="*/ 119379 h 301083"/>
                    <a:gd name="connsiteX19" fmla="*/ 1098382 w 1109889"/>
                    <a:gd name="connsiteY19" fmla="*/ 122256 h 301083"/>
                    <a:gd name="connsiteX20" fmla="*/ 1096945 w 1109889"/>
                    <a:gd name="connsiteY20" fmla="*/ 123693 h 301083"/>
                    <a:gd name="connsiteX21" fmla="*/ 1092629 w 1109889"/>
                    <a:gd name="connsiteY21" fmla="*/ 127050 h 301083"/>
                    <a:gd name="connsiteX22" fmla="*/ 1091670 w 1109889"/>
                    <a:gd name="connsiteY22" fmla="*/ 128009 h 301083"/>
                    <a:gd name="connsiteX23" fmla="*/ 1085438 w 1109889"/>
                    <a:gd name="connsiteY23" fmla="*/ 132323 h 301083"/>
                    <a:gd name="connsiteX24" fmla="*/ 1083999 w 1109889"/>
                    <a:gd name="connsiteY24" fmla="*/ 133282 h 301083"/>
                    <a:gd name="connsiteX25" fmla="*/ 1078726 w 1109889"/>
                    <a:gd name="connsiteY25" fmla="*/ 136159 h 301083"/>
                    <a:gd name="connsiteX26" fmla="*/ 1076329 w 1109889"/>
                    <a:gd name="connsiteY26" fmla="*/ 137597 h 301083"/>
                    <a:gd name="connsiteX27" fmla="*/ 1071055 w 1109889"/>
                    <a:gd name="connsiteY27" fmla="*/ 140473 h 301083"/>
                    <a:gd name="connsiteX28" fmla="*/ 1068179 w 1109889"/>
                    <a:gd name="connsiteY28" fmla="*/ 141912 h 301083"/>
                    <a:gd name="connsiteX29" fmla="*/ 1060987 w 1109889"/>
                    <a:gd name="connsiteY29" fmla="*/ 144789 h 301083"/>
                    <a:gd name="connsiteX30" fmla="*/ 1059549 w 1109889"/>
                    <a:gd name="connsiteY30" fmla="*/ 145267 h 301083"/>
                    <a:gd name="connsiteX31" fmla="*/ 1057630 w 1109889"/>
                    <a:gd name="connsiteY31" fmla="*/ 146227 h 301083"/>
                    <a:gd name="connsiteX32" fmla="*/ 1047083 w 1109889"/>
                    <a:gd name="connsiteY32" fmla="*/ 150062 h 301083"/>
                    <a:gd name="connsiteX33" fmla="*/ 1042768 w 1109889"/>
                    <a:gd name="connsiteY33" fmla="*/ 151500 h 301083"/>
                    <a:gd name="connsiteX34" fmla="*/ 1038453 w 1109889"/>
                    <a:gd name="connsiteY34" fmla="*/ 152939 h 301083"/>
                    <a:gd name="connsiteX35" fmla="*/ 1040371 w 1109889"/>
                    <a:gd name="connsiteY35" fmla="*/ 100201 h 301083"/>
                    <a:gd name="connsiteX36" fmla="*/ 1040371 w 1109889"/>
                    <a:gd name="connsiteY36" fmla="*/ 100201 h 301083"/>
                    <a:gd name="connsiteX37" fmla="*/ 1040371 w 1109889"/>
                    <a:gd name="connsiteY37" fmla="*/ 100201 h 301083"/>
                    <a:gd name="connsiteX38" fmla="*/ 1040371 w 1109889"/>
                    <a:gd name="connsiteY38" fmla="*/ 100201 h 301083"/>
                    <a:gd name="connsiteX39" fmla="*/ 1040371 w 1109889"/>
                    <a:gd name="connsiteY39" fmla="*/ 100201 h 301083"/>
                    <a:gd name="connsiteX40" fmla="*/ 1039891 w 1109889"/>
                    <a:gd name="connsiteY40" fmla="*/ 95407 h 301083"/>
                    <a:gd name="connsiteX41" fmla="*/ 1039413 w 1109889"/>
                    <a:gd name="connsiteY41" fmla="*/ 93968 h 301083"/>
                    <a:gd name="connsiteX42" fmla="*/ 1037974 w 1109889"/>
                    <a:gd name="connsiteY42" fmla="*/ 90613 h 301083"/>
                    <a:gd name="connsiteX43" fmla="*/ 1037015 w 1109889"/>
                    <a:gd name="connsiteY43" fmla="*/ 89174 h 301083"/>
                    <a:gd name="connsiteX44" fmla="*/ 1034618 w 1109889"/>
                    <a:gd name="connsiteY44" fmla="*/ 85338 h 301083"/>
                    <a:gd name="connsiteX45" fmla="*/ 1034138 w 1109889"/>
                    <a:gd name="connsiteY45" fmla="*/ 84380 h 301083"/>
                    <a:gd name="connsiteX46" fmla="*/ 1029824 w 1109889"/>
                    <a:gd name="connsiteY46" fmla="*/ 79585 h 301083"/>
                    <a:gd name="connsiteX47" fmla="*/ 1028385 w 1109889"/>
                    <a:gd name="connsiteY47" fmla="*/ 78147 h 301083"/>
                    <a:gd name="connsiteX48" fmla="*/ 1024070 w 1109889"/>
                    <a:gd name="connsiteY48" fmla="*/ 74791 h 301083"/>
                    <a:gd name="connsiteX49" fmla="*/ 1022153 w 1109889"/>
                    <a:gd name="connsiteY49" fmla="*/ 73352 h 301083"/>
                    <a:gd name="connsiteX50" fmla="*/ 1016878 w 1109889"/>
                    <a:gd name="connsiteY50" fmla="*/ 69997 h 301083"/>
                    <a:gd name="connsiteX51" fmla="*/ 1014961 w 1109889"/>
                    <a:gd name="connsiteY51" fmla="*/ 69038 h 301083"/>
                    <a:gd name="connsiteX52" fmla="*/ 1014481 w 1109889"/>
                    <a:gd name="connsiteY52" fmla="*/ 68558 h 301083"/>
                    <a:gd name="connsiteX53" fmla="*/ 1012564 w 1109889"/>
                    <a:gd name="connsiteY53" fmla="*/ 67599 h 301083"/>
                    <a:gd name="connsiteX54" fmla="*/ 1004892 w 1109889"/>
                    <a:gd name="connsiteY54" fmla="*/ 63285 h 301083"/>
                    <a:gd name="connsiteX55" fmla="*/ 1001058 w 1109889"/>
                    <a:gd name="connsiteY55" fmla="*/ 61367 h 301083"/>
                    <a:gd name="connsiteX56" fmla="*/ 992428 w 1109889"/>
                    <a:gd name="connsiteY56" fmla="*/ 57532 h 301083"/>
                    <a:gd name="connsiteX57" fmla="*/ 989551 w 1109889"/>
                    <a:gd name="connsiteY57" fmla="*/ 56572 h 301083"/>
                    <a:gd name="connsiteX58" fmla="*/ 987634 w 1109889"/>
                    <a:gd name="connsiteY58" fmla="*/ 55614 h 301083"/>
                    <a:gd name="connsiteX59" fmla="*/ 981401 w 1109889"/>
                    <a:gd name="connsiteY59" fmla="*/ 53216 h 301083"/>
                    <a:gd name="connsiteX60" fmla="*/ 975168 w 1109889"/>
                    <a:gd name="connsiteY60" fmla="*/ 50819 h 301083"/>
                    <a:gd name="connsiteX61" fmla="*/ 967976 w 1109889"/>
                    <a:gd name="connsiteY61" fmla="*/ 48422 h 301083"/>
                    <a:gd name="connsiteX62" fmla="*/ 963182 w 1109889"/>
                    <a:gd name="connsiteY62" fmla="*/ 46984 h 301083"/>
                    <a:gd name="connsiteX63" fmla="*/ 960306 w 1109889"/>
                    <a:gd name="connsiteY63" fmla="*/ 46025 h 301083"/>
                    <a:gd name="connsiteX64" fmla="*/ 954552 w 1109889"/>
                    <a:gd name="connsiteY64" fmla="*/ 44108 h 301083"/>
                    <a:gd name="connsiteX65" fmla="*/ 945923 w 1109889"/>
                    <a:gd name="connsiteY65" fmla="*/ 41711 h 301083"/>
                    <a:gd name="connsiteX66" fmla="*/ 939210 w 1109889"/>
                    <a:gd name="connsiteY66" fmla="*/ 39792 h 301083"/>
                    <a:gd name="connsiteX67" fmla="*/ 934896 w 1109889"/>
                    <a:gd name="connsiteY67" fmla="*/ 38833 h 301083"/>
                    <a:gd name="connsiteX68" fmla="*/ 929143 w 1109889"/>
                    <a:gd name="connsiteY68" fmla="*/ 37395 h 301083"/>
                    <a:gd name="connsiteX69" fmla="*/ 922910 w 1109889"/>
                    <a:gd name="connsiteY69" fmla="*/ 35958 h 301083"/>
                    <a:gd name="connsiteX70" fmla="*/ 911403 w 1109889"/>
                    <a:gd name="connsiteY70" fmla="*/ 33080 h 301083"/>
                    <a:gd name="connsiteX71" fmla="*/ 905650 w 1109889"/>
                    <a:gd name="connsiteY71" fmla="*/ 31642 h 301083"/>
                    <a:gd name="connsiteX72" fmla="*/ 904211 w 1109889"/>
                    <a:gd name="connsiteY72" fmla="*/ 31163 h 301083"/>
                    <a:gd name="connsiteX73" fmla="*/ 887431 w 1109889"/>
                    <a:gd name="connsiteY73" fmla="*/ 27806 h 301083"/>
                    <a:gd name="connsiteX74" fmla="*/ 885994 w 1109889"/>
                    <a:gd name="connsiteY74" fmla="*/ 27327 h 301083"/>
                    <a:gd name="connsiteX75" fmla="*/ 870172 w 1109889"/>
                    <a:gd name="connsiteY75" fmla="*/ 24450 h 301083"/>
                    <a:gd name="connsiteX76" fmla="*/ 866337 w 1109889"/>
                    <a:gd name="connsiteY76" fmla="*/ 23972 h 301083"/>
                    <a:gd name="connsiteX77" fmla="*/ 849076 w 1109889"/>
                    <a:gd name="connsiteY77" fmla="*/ 21095 h 301083"/>
                    <a:gd name="connsiteX78" fmla="*/ 843324 w 1109889"/>
                    <a:gd name="connsiteY78" fmla="*/ 20136 h 301083"/>
                    <a:gd name="connsiteX79" fmla="*/ 832776 w 1109889"/>
                    <a:gd name="connsiteY79" fmla="*/ 18697 h 301083"/>
                    <a:gd name="connsiteX80" fmla="*/ 831338 w 1109889"/>
                    <a:gd name="connsiteY80" fmla="*/ 18697 h 301083"/>
                    <a:gd name="connsiteX81" fmla="*/ 813599 w 1109889"/>
                    <a:gd name="connsiteY81" fmla="*/ 16300 h 301083"/>
                    <a:gd name="connsiteX82" fmla="*/ 811202 w 1109889"/>
                    <a:gd name="connsiteY82" fmla="*/ 15820 h 301083"/>
                    <a:gd name="connsiteX83" fmla="*/ 790586 w 1109889"/>
                    <a:gd name="connsiteY83" fmla="*/ 13423 h 301083"/>
                    <a:gd name="connsiteX84" fmla="*/ 789627 w 1109889"/>
                    <a:gd name="connsiteY84" fmla="*/ 13423 h 301083"/>
                    <a:gd name="connsiteX85" fmla="*/ 785791 w 1109889"/>
                    <a:gd name="connsiteY85" fmla="*/ 12944 h 301083"/>
                    <a:gd name="connsiteX86" fmla="*/ 767573 w 1109889"/>
                    <a:gd name="connsiteY86" fmla="*/ 11026 h 301083"/>
                    <a:gd name="connsiteX87" fmla="*/ 759903 w 1109889"/>
                    <a:gd name="connsiteY87" fmla="*/ 10067 h 301083"/>
                    <a:gd name="connsiteX88" fmla="*/ 743601 w 1109889"/>
                    <a:gd name="connsiteY88" fmla="*/ 8629 h 301083"/>
                    <a:gd name="connsiteX89" fmla="*/ 738807 w 1109889"/>
                    <a:gd name="connsiteY89" fmla="*/ 8150 h 301083"/>
                    <a:gd name="connsiteX90" fmla="*/ 736410 w 1109889"/>
                    <a:gd name="connsiteY90" fmla="*/ 8150 h 301083"/>
                    <a:gd name="connsiteX91" fmla="*/ 706206 w 1109889"/>
                    <a:gd name="connsiteY91" fmla="*/ 5753 h 301083"/>
                    <a:gd name="connsiteX92" fmla="*/ 700452 w 1109889"/>
                    <a:gd name="connsiteY92" fmla="*/ 5273 h 301083"/>
                    <a:gd name="connsiteX93" fmla="*/ 668810 w 1109889"/>
                    <a:gd name="connsiteY93" fmla="*/ 3356 h 301083"/>
                    <a:gd name="connsiteX94" fmla="*/ 668330 w 1109889"/>
                    <a:gd name="connsiteY94" fmla="*/ 3356 h 301083"/>
                    <a:gd name="connsiteX95" fmla="*/ 665454 w 1109889"/>
                    <a:gd name="connsiteY95" fmla="*/ 3356 h 301083"/>
                    <a:gd name="connsiteX96" fmla="*/ 642441 w 1109889"/>
                    <a:gd name="connsiteY96" fmla="*/ 2397 h 301083"/>
                    <a:gd name="connsiteX97" fmla="*/ 634770 w 1109889"/>
                    <a:gd name="connsiteY97" fmla="*/ 1917 h 301083"/>
                    <a:gd name="connsiteX98" fmla="*/ 612717 w 1109889"/>
                    <a:gd name="connsiteY98" fmla="*/ 959 h 301083"/>
                    <a:gd name="connsiteX99" fmla="*/ 607922 w 1109889"/>
                    <a:gd name="connsiteY99" fmla="*/ 959 h 301083"/>
                    <a:gd name="connsiteX100" fmla="*/ 581553 w 1109889"/>
                    <a:gd name="connsiteY100" fmla="*/ 479 h 301083"/>
                    <a:gd name="connsiteX101" fmla="*/ 574841 w 1109889"/>
                    <a:gd name="connsiteY101" fmla="*/ 479 h 301083"/>
                    <a:gd name="connsiteX102" fmla="*/ 554225 w 1109889"/>
                    <a:gd name="connsiteY102" fmla="*/ 0 h 301083"/>
                    <a:gd name="connsiteX103" fmla="*/ 547033 w 1109889"/>
                    <a:gd name="connsiteY103" fmla="*/ 0 h 301083"/>
                    <a:gd name="connsiteX104" fmla="*/ 542719 w 1109889"/>
                    <a:gd name="connsiteY104" fmla="*/ 0 h 301083"/>
                    <a:gd name="connsiteX105" fmla="*/ 542719 w 1109889"/>
                    <a:gd name="connsiteY105" fmla="*/ 0 h 301083"/>
                    <a:gd name="connsiteX106" fmla="*/ 542719 w 1109889"/>
                    <a:gd name="connsiteY106" fmla="*/ 0 h 301083"/>
                    <a:gd name="connsiteX107" fmla="*/ 542719 w 1109889"/>
                    <a:gd name="connsiteY107" fmla="*/ 0 h 301083"/>
                    <a:gd name="connsiteX108" fmla="*/ 526419 w 1109889"/>
                    <a:gd name="connsiteY108" fmla="*/ 0 h 301083"/>
                    <a:gd name="connsiteX109" fmla="*/ 519227 w 1109889"/>
                    <a:gd name="connsiteY109" fmla="*/ 0 h 301083"/>
                    <a:gd name="connsiteX110" fmla="*/ 491898 w 1109889"/>
                    <a:gd name="connsiteY110" fmla="*/ 479 h 301083"/>
                    <a:gd name="connsiteX111" fmla="*/ 485667 w 1109889"/>
                    <a:gd name="connsiteY111" fmla="*/ 479 h 301083"/>
                    <a:gd name="connsiteX112" fmla="*/ 464571 w 1109889"/>
                    <a:gd name="connsiteY112" fmla="*/ 959 h 301083"/>
                    <a:gd name="connsiteX113" fmla="*/ 454982 w 1109889"/>
                    <a:gd name="connsiteY113" fmla="*/ 1437 h 301083"/>
                    <a:gd name="connsiteX114" fmla="*/ 437243 w 1109889"/>
                    <a:gd name="connsiteY114" fmla="*/ 1917 h 301083"/>
                    <a:gd name="connsiteX115" fmla="*/ 432449 w 1109889"/>
                    <a:gd name="connsiteY115" fmla="*/ 1917 h 301083"/>
                    <a:gd name="connsiteX116" fmla="*/ 428135 w 1109889"/>
                    <a:gd name="connsiteY116" fmla="*/ 1917 h 301083"/>
                    <a:gd name="connsiteX117" fmla="*/ 398889 w 1109889"/>
                    <a:gd name="connsiteY117" fmla="*/ 3356 h 301083"/>
                    <a:gd name="connsiteX118" fmla="*/ 396012 w 1109889"/>
                    <a:gd name="connsiteY118" fmla="*/ 3356 h 301083"/>
                    <a:gd name="connsiteX119" fmla="*/ 365328 w 1109889"/>
                    <a:gd name="connsiteY119" fmla="*/ 5273 h 301083"/>
                    <a:gd name="connsiteX120" fmla="*/ 361972 w 1109889"/>
                    <a:gd name="connsiteY120" fmla="*/ 5273 h 301083"/>
                    <a:gd name="connsiteX121" fmla="*/ 356220 w 1109889"/>
                    <a:gd name="connsiteY121" fmla="*/ 5753 h 301083"/>
                    <a:gd name="connsiteX122" fmla="*/ 341837 w 1109889"/>
                    <a:gd name="connsiteY122" fmla="*/ 6712 h 301083"/>
                    <a:gd name="connsiteX123" fmla="*/ 331768 w 1109889"/>
                    <a:gd name="connsiteY123" fmla="*/ 7670 h 301083"/>
                    <a:gd name="connsiteX124" fmla="*/ 317865 w 1109889"/>
                    <a:gd name="connsiteY124" fmla="*/ 9109 h 301083"/>
                    <a:gd name="connsiteX125" fmla="*/ 311632 w 1109889"/>
                    <a:gd name="connsiteY125" fmla="*/ 9589 h 301083"/>
                    <a:gd name="connsiteX126" fmla="*/ 307796 w 1109889"/>
                    <a:gd name="connsiteY126" fmla="*/ 10067 h 301083"/>
                    <a:gd name="connsiteX127" fmla="*/ 297728 w 1109889"/>
                    <a:gd name="connsiteY127" fmla="*/ 11026 h 301083"/>
                    <a:gd name="connsiteX128" fmla="*/ 286702 w 1109889"/>
                    <a:gd name="connsiteY128" fmla="*/ 12465 h 301083"/>
                    <a:gd name="connsiteX129" fmla="*/ 276633 w 1109889"/>
                    <a:gd name="connsiteY129" fmla="*/ 13903 h 301083"/>
                    <a:gd name="connsiteX130" fmla="*/ 269921 w 1109889"/>
                    <a:gd name="connsiteY130" fmla="*/ 14862 h 301083"/>
                    <a:gd name="connsiteX131" fmla="*/ 265606 w 1109889"/>
                    <a:gd name="connsiteY131" fmla="*/ 15342 h 301083"/>
                    <a:gd name="connsiteX132" fmla="*/ 257456 w 1109889"/>
                    <a:gd name="connsiteY132" fmla="*/ 16300 h 301083"/>
                    <a:gd name="connsiteX133" fmla="*/ 245950 w 1109889"/>
                    <a:gd name="connsiteY133" fmla="*/ 17739 h 301083"/>
                    <a:gd name="connsiteX134" fmla="*/ 238278 w 1109889"/>
                    <a:gd name="connsiteY134" fmla="*/ 19177 h 301083"/>
                    <a:gd name="connsiteX135" fmla="*/ 233964 w 1109889"/>
                    <a:gd name="connsiteY135" fmla="*/ 19656 h 301083"/>
                    <a:gd name="connsiteX136" fmla="*/ 227251 w 1109889"/>
                    <a:gd name="connsiteY136" fmla="*/ 20615 h 301083"/>
                    <a:gd name="connsiteX137" fmla="*/ 220540 w 1109889"/>
                    <a:gd name="connsiteY137" fmla="*/ 22053 h 301083"/>
                    <a:gd name="connsiteX138" fmla="*/ 209032 w 1109889"/>
                    <a:gd name="connsiteY138" fmla="*/ 24450 h 301083"/>
                    <a:gd name="connsiteX139" fmla="*/ 203279 w 1109889"/>
                    <a:gd name="connsiteY139" fmla="*/ 25409 h 301083"/>
                    <a:gd name="connsiteX140" fmla="*/ 201841 w 1109889"/>
                    <a:gd name="connsiteY140" fmla="*/ 25889 h 301083"/>
                    <a:gd name="connsiteX141" fmla="*/ 186499 w 1109889"/>
                    <a:gd name="connsiteY141" fmla="*/ 29245 h 301083"/>
                    <a:gd name="connsiteX142" fmla="*/ 172116 w 1109889"/>
                    <a:gd name="connsiteY142" fmla="*/ 32601 h 301083"/>
                    <a:gd name="connsiteX143" fmla="*/ 171638 w 1109889"/>
                    <a:gd name="connsiteY143" fmla="*/ 32601 h 301083"/>
                    <a:gd name="connsiteX144" fmla="*/ 168281 w 1109889"/>
                    <a:gd name="connsiteY144" fmla="*/ 33560 h 301083"/>
                    <a:gd name="connsiteX145" fmla="*/ 158692 w 1109889"/>
                    <a:gd name="connsiteY145" fmla="*/ 35958 h 301083"/>
                    <a:gd name="connsiteX146" fmla="*/ 153898 w 1109889"/>
                    <a:gd name="connsiteY146" fmla="*/ 37395 h 301083"/>
                    <a:gd name="connsiteX147" fmla="*/ 146227 w 1109889"/>
                    <a:gd name="connsiteY147" fmla="*/ 39792 h 301083"/>
                    <a:gd name="connsiteX148" fmla="*/ 144309 w 1109889"/>
                    <a:gd name="connsiteY148" fmla="*/ 40272 h 301083"/>
                    <a:gd name="connsiteX149" fmla="*/ 141912 w 1109889"/>
                    <a:gd name="connsiteY149" fmla="*/ 41231 h 301083"/>
                    <a:gd name="connsiteX150" fmla="*/ 133283 w 1109889"/>
                    <a:gd name="connsiteY150" fmla="*/ 44108 h 301083"/>
                    <a:gd name="connsiteX151" fmla="*/ 129447 w 1109889"/>
                    <a:gd name="connsiteY151" fmla="*/ 45546 h 301083"/>
                    <a:gd name="connsiteX152" fmla="*/ 120337 w 1109889"/>
                    <a:gd name="connsiteY152" fmla="*/ 48902 h 301083"/>
                    <a:gd name="connsiteX153" fmla="*/ 118900 w 1109889"/>
                    <a:gd name="connsiteY153" fmla="*/ 49381 h 301083"/>
                    <a:gd name="connsiteX154" fmla="*/ 118420 w 1109889"/>
                    <a:gd name="connsiteY154" fmla="*/ 49381 h 301083"/>
                    <a:gd name="connsiteX155" fmla="*/ 116981 w 1109889"/>
                    <a:gd name="connsiteY155" fmla="*/ 49861 h 301083"/>
                    <a:gd name="connsiteX156" fmla="*/ 110748 w 1109889"/>
                    <a:gd name="connsiteY156" fmla="*/ 52738 h 301083"/>
                    <a:gd name="connsiteX157" fmla="*/ 108351 w 1109889"/>
                    <a:gd name="connsiteY157" fmla="*/ 53696 h 301083"/>
                    <a:gd name="connsiteX158" fmla="*/ 103557 w 1109889"/>
                    <a:gd name="connsiteY158" fmla="*/ 56094 h 301083"/>
                    <a:gd name="connsiteX159" fmla="*/ 101640 w 1109889"/>
                    <a:gd name="connsiteY159" fmla="*/ 57052 h 301083"/>
                    <a:gd name="connsiteX160" fmla="*/ 96845 w 1109889"/>
                    <a:gd name="connsiteY160" fmla="*/ 59929 h 301083"/>
                    <a:gd name="connsiteX161" fmla="*/ 95407 w 1109889"/>
                    <a:gd name="connsiteY161" fmla="*/ 60888 h 301083"/>
                    <a:gd name="connsiteX162" fmla="*/ 94928 w 1109889"/>
                    <a:gd name="connsiteY162" fmla="*/ 60888 h 301083"/>
                    <a:gd name="connsiteX163" fmla="*/ 90134 w 1109889"/>
                    <a:gd name="connsiteY163" fmla="*/ 64244 h 301083"/>
                    <a:gd name="connsiteX164" fmla="*/ 89174 w 1109889"/>
                    <a:gd name="connsiteY164" fmla="*/ 65202 h 301083"/>
                    <a:gd name="connsiteX165" fmla="*/ 85339 w 1109889"/>
                    <a:gd name="connsiteY165" fmla="*/ 68079 h 301083"/>
                    <a:gd name="connsiteX166" fmla="*/ 83901 w 1109889"/>
                    <a:gd name="connsiteY166" fmla="*/ 69518 h 301083"/>
                    <a:gd name="connsiteX167" fmla="*/ 81504 w 1109889"/>
                    <a:gd name="connsiteY167" fmla="*/ 71915 h 301083"/>
                    <a:gd name="connsiteX168" fmla="*/ 80065 w 1109889"/>
                    <a:gd name="connsiteY168" fmla="*/ 73352 h 301083"/>
                    <a:gd name="connsiteX169" fmla="*/ 78148 w 1109889"/>
                    <a:gd name="connsiteY169" fmla="*/ 75750 h 301083"/>
                    <a:gd name="connsiteX170" fmla="*/ 77188 w 1109889"/>
                    <a:gd name="connsiteY170" fmla="*/ 77188 h 301083"/>
                    <a:gd name="connsiteX171" fmla="*/ 75751 w 1109889"/>
                    <a:gd name="connsiteY171" fmla="*/ 79585 h 301083"/>
                    <a:gd name="connsiteX172" fmla="*/ 75271 w 1109889"/>
                    <a:gd name="connsiteY172" fmla="*/ 81024 h 301083"/>
                    <a:gd name="connsiteX173" fmla="*/ 74312 w 1109889"/>
                    <a:gd name="connsiteY173" fmla="*/ 83421 h 301083"/>
                    <a:gd name="connsiteX174" fmla="*/ 73832 w 1109889"/>
                    <a:gd name="connsiteY174" fmla="*/ 84380 h 301083"/>
                    <a:gd name="connsiteX175" fmla="*/ 73354 w 1109889"/>
                    <a:gd name="connsiteY175" fmla="*/ 88215 h 301083"/>
                    <a:gd name="connsiteX176" fmla="*/ 73354 w 1109889"/>
                    <a:gd name="connsiteY176" fmla="*/ 88215 h 301083"/>
                    <a:gd name="connsiteX177" fmla="*/ 72394 w 1109889"/>
                    <a:gd name="connsiteY177" fmla="*/ 112667 h 301083"/>
                    <a:gd name="connsiteX178" fmla="*/ 71435 w 1109889"/>
                    <a:gd name="connsiteY178" fmla="*/ 140953 h 301083"/>
                    <a:gd name="connsiteX179" fmla="*/ 70477 w 1109889"/>
                    <a:gd name="connsiteY179" fmla="*/ 140473 h 301083"/>
                    <a:gd name="connsiteX180" fmla="*/ 63285 w 1109889"/>
                    <a:gd name="connsiteY180" fmla="*/ 137597 h 301083"/>
                    <a:gd name="connsiteX181" fmla="*/ 52258 w 1109889"/>
                    <a:gd name="connsiteY181" fmla="*/ 133282 h 301083"/>
                    <a:gd name="connsiteX182" fmla="*/ 51779 w 1109889"/>
                    <a:gd name="connsiteY182" fmla="*/ 132803 h 301083"/>
                    <a:gd name="connsiteX183" fmla="*/ 41711 w 1109889"/>
                    <a:gd name="connsiteY183" fmla="*/ 128009 h 301083"/>
                    <a:gd name="connsiteX184" fmla="*/ 39793 w 1109889"/>
                    <a:gd name="connsiteY184" fmla="*/ 127050 h 301083"/>
                    <a:gd name="connsiteX185" fmla="*/ 31163 w 1109889"/>
                    <a:gd name="connsiteY185" fmla="*/ 122256 h 301083"/>
                    <a:gd name="connsiteX186" fmla="*/ 29245 w 1109889"/>
                    <a:gd name="connsiteY186" fmla="*/ 120817 h 301083"/>
                    <a:gd name="connsiteX187" fmla="*/ 23492 w 1109889"/>
                    <a:gd name="connsiteY187" fmla="*/ 116981 h 301083"/>
                    <a:gd name="connsiteX188" fmla="*/ 21095 w 1109889"/>
                    <a:gd name="connsiteY188" fmla="*/ 115064 h 301083"/>
                    <a:gd name="connsiteX189" fmla="*/ 16300 w 1109889"/>
                    <a:gd name="connsiteY189" fmla="*/ 111228 h 301083"/>
                    <a:gd name="connsiteX190" fmla="*/ 14862 w 1109889"/>
                    <a:gd name="connsiteY190" fmla="*/ 109790 h 301083"/>
                    <a:gd name="connsiteX191" fmla="*/ 10067 w 1109889"/>
                    <a:gd name="connsiteY191" fmla="*/ 104516 h 301083"/>
                    <a:gd name="connsiteX192" fmla="*/ 9589 w 1109889"/>
                    <a:gd name="connsiteY192" fmla="*/ 103557 h 301083"/>
                    <a:gd name="connsiteX193" fmla="*/ 6712 w 1109889"/>
                    <a:gd name="connsiteY193" fmla="*/ 99243 h 301083"/>
                    <a:gd name="connsiteX194" fmla="*/ 5753 w 1109889"/>
                    <a:gd name="connsiteY194" fmla="*/ 97324 h 301083"/>
                    <a:gd name="connsiteX195" fmla="*/ 4314 w 1109889"/>
                    <a:gd name="connsiteY195" fmla="*/ 93490 h 301083"/>
                    <a:gd name="connsiteX196" fmla="*/ 3836 w 1109889"/>
                    <a:gd name="connsiteY196" fmla="*/ 92051 h 301083"/>
                    <a:gd name="connsiteX197" fmla="*/ 3356 w 1109889"/>
                    <a:gd name="connsiteY197" fmla="*/ 86777 h 301083"/>
                    <a:gd name="connsiteX198" fmla="*/ 0 w 1109889"/>
                    <a:gd name="connsiteY198" fmla="*/ 185061 h 301083"/>
                    <a:gd name="connsiteX199" fmla="*/ 479 w 1109889"/>
                    <a:gd name="connsiteY199" fmla="*/ 190335 h 301083"/>
                    <a:gd name="connsiteX200" fmla="*/ 959 w 1109889"/>
                    <a:gd name="connsiteY200" fmla="*/ 191774 h 301083"/>
                    <a:gd name="connsiteX201" fmla="*/ 2397 w 1109889"/>
                    <a:gd name="connsiteY201" fmla="*/ 195608 h 301083"/>
                    <a:gd name="connsiteX202" fmla="*/ 3356 w 1109889"/>
                    <a:gd name="connsiteY202" fmla="*/ 197526 h 301083"/>
                    <a:gd name="connsiteX203" fmla="*/ 6233 w 1109889"/>
                    <a:gd name="connsiteY203" fmla="*/ 201841 h 301083"/>
                    <a:gd name="connsiteX204" fmla="*/ 6712 w 1109889"/>
                    <a:gd name="connsiteY204" fmla="*/ 202800 h 301083"/>
                    <a:gd name="connsiteX205" fmla="*/ 11506 w 1109889"/>
                    <a:gd name="connsiteY205" fmla="*/ 208074 h 301083"/>
                    <a:gd name="connsiteX206" fmla="*/ 12944 w 1109889"/>
                    <a:gd name="connsiteY206" fmla="*/ 209512 h 301083"/>
                    <a:gd name="connsiteX207" fmla="*/ 17739 w 1109889"/>
                    <a:gd name="connsiteY207" fmla="*/ 213348 h 301083"/>
                    <a:gd name="connsiteX208" fmla="*/ 20136 w 1109889"/>
                    <a:gd name="connsiteY208" fmla="*/ 215265 h 301083"/>
                    <a:gd name="connsiteX209" fmla="*/ 25889 w 1109889"/>
                    <a:gd name="connsiteY209" fmla="*/ 219101 h 301083"/>
                    <a:gd name="connsiteX210" fmla="*/ 27807 w 1109889"/>
                    <a:gd name="connsiteY210" fmla="*/ 220540 h 301083"/>
                    <a:gd name="connsiteX211" fmla="*/ 28766 w 1109889"/>
                    <a:gd name="connsiteY211" fmla="*/ 221018 h 301083"/>
                    <a:gd name="connsiteX212" fmla="*/ 36916 w 1109889"/>
                    <a:gd name="connsiteY212" fmla="*/ 225334 h 301083"/>
                    <a:gd name="connsiteX213" fmla="*/ 38833 w 1109889"/>
                    <a:gd name="connsiteY213" fmla="*/ 226292 h 301083"/>
                    <a:gd name="connsiteX214" fmla="*/ 48902 w 1109889"/>
                    <a:gd name="connsiteY214" fmla="*/ 231087 h 301083"/>
                    <a:gd name="connsiteX215" fmla="*/ 49382 w 1109889"/>
                    <a:gd name="connsiteY215" fmla="*/ 231566 h 301083"/>
                    <a:gd name="connsiteX216" fmla="*/ 57532 w 1109889"/>
                    <a:gd name="connsiteY216" fmla="*/ 234923 h 301083"/>
                    <a:gd name="connsiteX217" fmla="*/ 59929 w 1109889"/>
                    <a:gd name="connsiteY217" fmla="*/ 235881 h 301083"/>
                    <a:gd name="connsiteX218" fmla="*/ 67121 w 1109889"/>
                    <a:gd name="connsiteY218" fmla="*/ 238757 h 301083"/>
                    <a:gd name="connsiteX219" fmla="*/ 74312 w 1109889"/>
                    <a:gd name="connsiteY219" fmla="*/ 241634 h 301083"/>
                    <a:gd name="connsiteX220" fmla="*/ 82462 w 1109889"/>
                    <a:gd name="connsiteY220" fmla="*/ 244511 h 301083"/>
                    <a:gd name="connsiteX221" fmla="*/ 87737 w 1109889"/>
                    <a:gd name="connsiteY221" fmla="*/ 246428 h 301083"/>
                    <a:gd name="connsiteX222" fmla="*/ 90613 w 1109889"/>
                    <a:gd name="connsiteY222" fmla="*/ 247387 h 301083"/>
                    <a:gd name="connsiteX223" fmla="*/ 97325 w 1109889"/>
                    <a:gd name="connsiteY223" fmla="*/ 249306 h 301083"/>
                    <a:gd name="connsiteX224" fmla="*/ 107393 w 1109889"/>
                    <a:gd name="connsiteY224" fmla="*/ 252181 h 301083"/>
                    <a:gd name="connsiteX225" fmla="*/ 115064 w 1109889"/>
                    <a:gd name="connsiteY225" fmla="*/ 254100 h 301083"/>
                    <a:gd name="connsiteX226" fmla="*/ 119858 w 1109889"/>
                    <a:gd name="connsiteY226" fmla="*/ 255537 h 301083"/>
                    <a:gd name="connsiteX227" fmla="*/ 126091 w 1109889"/>
                    <a:gd name="connsiteY227" fmla="*/ 256976 h 301083"/>
                    <a:gd name="connsiteX228" fmla="*/ 133283 w 1109889"/>
                    <a:gd name="connsiteY228" fmla="*/ 258894 h 301083"/>
                    <a:gd name="connsiteX229" fmla="*/ 146706 w 1109889"/>
                    <a:gd name="connsiteY229" fmla="*/ 261770 h 301083"/>
                    <a:gd name="connsiteX230" fmla="*/ 152939 w 1109889"/>
                    <a:gd name="connsiteY230" fmla="*/ 263209 h 301083"/>
                    <a:gd name="connsiteX231" fmla="*/ 154857 w 1109889"/>
                    <a:gd name="connsiteY231" fmla="*/ 263689 h 301083"/>
                    <a:gd name="connsiteX232" fmla="*/ 174035 w 1109889"/>
                    <a:gd name="connsiteY232" fmla="*/ 267523 h 301083"/>
                    <a:gd name="connsiteX233" fmla="*/ 175472 w 1109889"/>
                    <a:gd name="connsiteY233" fmla="*/ 268003 h 301083"/>
                    <a:gd name="connsiteX234" fmla="*/ 193691 w 1109889"/>
                    <a:gd name="connsiteY234" fmla="*/ 271359 h 301083"/>
                    <a:gd name="connsiteX235" fmla="*/ 198006 w 1109889"/>
                    <a:gd name="connsiteY235" fmla="*/ 272317 h 301083"/>
                    <a:gd name="connsiteX236" fmla="*/ 219101 w 1109889"/>
                    <a:gd name="connsiteY236" fmla="*/ 275674 h 301083"/>
                    <a:gd name="connsiteX237" fmla="*/ 225813 w 1109889"/>
                    <a:gd name="connsiteY237" fmla="*/ 276633 h 301083"/>
                    <a:gd name="connsiteX238" fmla="*/ 236840 w 1109889"/>
                    <a:gd name="connsiteY238" fmla="*/ 278072 h 301083"/>
                    <a:gd name="connsiteX239" fmla="*/ 240196 w 1109889"/>
                    <a:gd name="connsiteY239" fmla="*/ 278550 h 301083"/>
                    <a:gd name="connsiteX240" fmla="*/ 253141 w 1109889"/>
                    <a:gd name="connsiteY240" fmla="*/ 280469 h 301083"/>
                    <a:gd name="connsiteX241" fmla="*/ 264167 w 1109889"/>
                    <a:gd name="connsiteY241" fmla="*/ 281906 h 301083"/>
                    <a:gd name="connsiteX242" fmla="*/ 277592 w 1109889"/>
                    <a:gd name="connsiteY242" fmla="*/ 283345 h 301083"/>
                    <a:gd name="connsiteX243" fmla="*/ 286222 w 1109889"/>
                    <a:gd name="connsiteY243" fmla="*/ 284303 h 301083"/>
                    <a:gd name="connsiteX244" fmla="*/ 288619 w 1109889"/>
                    <a:gd name="connsiteY244" fmla="*/ 284783 h 301083"/>
                    <a:gd name="connsiteX245" fmla="*/ 312111 w 1109889"/>
                    <a:gd name="connsiteY245" fmla="*/ 287180 h 301083"/>
                    <a:gd name="connsiteX246" fmla="*/ 315468 w 1109889"/>
                    <a:gd name="connsiteY246" fmla="*/ 287660 h 301083"/>
                    <a:gd name="connsiteX247" fmla="*/ 342795 w 1109889"/>
                    <a:gd name="connsiteY247" fmla="*/ 290536 h 301083"/>
                    <a:gd name="connsiteX248" fmla="*/ 344234 w 1109889"/>
                    <a:gd name="connsiteY248" fmla="*/ 290536 h 301083"/>
                    <a:gd name="connsiteX249" fmla="*/ 348068 w 1109889"/>
                    <a:gd name="connsiteY249" fmla="*/ 291016 h 301083"/>
                    <a:gd name="connsiteX250" fmla="*/ 379711 w 1109889"/>
                    <a:gd name="connsiteY250" fmla="*/ 293413 h 301083"/>
                    <a:gd name="connsiteX251" fmla="*/ 386903 w 1109889"/>
                    <a:gd name="connsiteY251" fmla="*/ 293892 h 301083"/>
                    <a:gd name="connsiteX252" fmla="*/ 422380 w 1109889"/>
                    <a:gd name="connsiteY252" fmla="*/ 296289 h 301083"/>
                    <a:gd name="connsiteX253" fmla="*/ 424778 w 1109889"/>
                    <a:gd name="connsiteY253" fmla="*/ 296289 h 301083"/>
                    <a:gd name="connsiteX254" fmla="*/ 431010 w 1109889"/>
                    <a:gd name="connsiteY254" fmla="*/ 296769 h 301083"/>
                    <a:gd name="connsiteX255" fmla="*/ 453065 w 1109889"/>
                    <a:gd name="connsiteY255" fmla="*/ 297728 h 301083"/>
                    <a:gd name="connsiteX256" fmla="*/ 463132 w 1109889"/>
                    <a:gd name="connsiteY256" fmla="*/ 298208 h 301083"/>
                    <a:gd name="connsiteX257" fmla="*/ 486625 w 1109889"/>
                    <a:gd name="connsiteY257" fmla="*/ 299166 h 301083"/>
                    <a:gd name="connsiteX258" fmla="*/ 493817 w 1109889"/>
                    <a:gd name="connsiteY258" fmla="*/ 299646 h 301083"/>
                    <a:gd name="connsiteX259" fmla="*/ 524500 w 1109889"/>
                    <a:gd name="connsiteY259" fmla="*/ 300605 h 301083"/>
                    <a:gd name="connsiteX260" fmla="*/ 531692 w 1109889"/>
                    <a:gd name="connsiteY260" fmla="*/ 300605 h 301083"/>
                    <a:gd name="connsiteX261" fmla="*/ 555663 w 1109889"/>
                    <a:gd name="connsiteY261" fmla="*/ 301083 h 301083"/>
                    <a:gd name="connsiteX262" fmla="*/ 565732 w 1109889"/>
                    <a:gd name="connsiteY262" fmla="*/ 301083 h 301083"/>
                    <a:gd name="connsiteX263" fmla="*/ 587785 w 1109889"/>
                    <a:gd name="connsiteY263" fmla="*/ 301083 h 301083"/>
                    <a:gd name="connsiteX264" fmla="*/ 597374 w 1109889"/>
                    <a:gd name="connsiteY264" fmla="*/ 301083 h 301083"/>
                    <a:gd name="connsiteX265" fmla="*/ 626620 w 1109889"/>
                    <a:gd name="connsiteY265" fmla="*/ 300605 h 301083"/>
                    <a:gd name="connsiteX266" fmla="*/ 628058 w 1109889"/>
                    <a:gd name="connsiteY266" fmla="*/ 300605 h 301083"/>
                    <a:gd name="connsiteX267" fmla="*/ 658742 w 1109889"/>
                    <a:gd name="connsiteY267" fmla="*/ 300125 h 301083"/>
                    <a:gd name="connsiteX268" fmla="*/ 667851 w 1109889"/>
                    <a:gd name="connsiteY268" fmla="*/ 299646 h 301083"/>
                    <a:gd name="connsiteX269" fmla="*/ 689426 w 1109889"/>
                    <a:gd name="connsiteY269" fmla="*/ 298686 h 301083"/>
                    <a:gd name="connsiteX270" fmla="*/ 694699 w 1109889"/>
                    <a:gd name="connsiteY270" fmla="*/ 298686 h 301083"/>
                    <a:gd name="connsiteX271" fmla="*/ 698535 w 1109889"/>
                    <a:gd name="connsiteY271" fmla="*/ 298686 h 301083"/>
                    <a:gd name="connsiteX272" fmla="*/ 734012 w 1109889"/>
                    <a:gd name="connsiteY272" fmla="*/ 296769 h 301083"/>
                    <a:gd name="connsiteX273" fmla="*/ 738807 w 1109889"/>
                    <a:gd name="connsiteY273" fmla="*/ 296289 h 301083"/>
                    <a:gd name="connsiteX274" fmla="*/ 770930 w 1109889"/>
                    <a:gd name="connsiteY274" fmla="*/ 294372 h 301083"/>
                    <a:gd name="connsiteX275" fmla="*/ 775244 w 1109889"/>
                    <a:gd name="connsiteY275" fmla="*/ 293892 h 301083"/>
                    <a:gd name="connsiteX276" fmla="*/ 778121 w 1109889"/>
                    <a:gd name="connsiteY276" fmla="*/ 293892 h 301083"/>
                    <a:gd name="connsiteX277" fmla="*/ 801133 w 1109889"/>
                    <a:gd name="connsiteY277" fmla="*/ 291975 h 301083"/>
                    <a:gd name="connsiteX278" fmla="*/ 805449 w 1109889"/>
                    <a:gd name="connsiteY278" fmla="*/ 291495 h 301083"/>
                    <a:gd name="connsiteX279" fmla="*/ 831818 w 1109889"/>
                    <a:gd name="connsiteY279" fmla="*/ 289098 h 301083"/>
                    <a:gd name="connsiteX280" fmla="*/ 833735 w 1109889"/>
                    <a:gd name="connsiteY280" fmla="*/ 289098 h 301083"/>
                    <a:gd name="connsiteX281" fmla="*/ 841885 w 1109889"/>
                    <a:gd name="connsiteY281" fmla="*/ 288139 h 301083"/>
                    <a:gd name="connsiteX282" fmla="*/ 855309 w 1109889"/>
                    <a:gd name="connsiteY282" fmla="*/ 286700 h 301083"/>
                    <a:gd name="connsiteX283" fmla="*/ 865378 w 1109889"/>
                    <a:gd name="connsiteY283" fmla="*/ 285263 h 301083"/>
                    <a:gd name="connsiteX284" fmla="*/ 878322 w 1109889"/>
                    <a:gd name="connsiteY284" fmla="*/ 283825 h 301083"/>
                    <a:gd name="connsiteX285" fmla="*/ 881199 w 1109889"/>
                    <a:gd name="connsiteY285" fmla="*/ 283345 h 301083"/>
                    <a:gd name="connsiteX286" fmla="*/ 889828 w 1109889"/>
                    <a:gd name="connsiteY286" fmla="*/ 281906 h 301083"/>
                    <a:gd name="connsiteX287" fmla="*/ 899897 w 1109889"/>
                    <a:gd name="connsiteY287" fmla="*/ 280469 h 301083"/>
                    <a:gd name="connsiteX288" fmla="*/ 911403 w 1109889"/>
                    <a:gd name="connsiteY288" fmla="*/ 278550 h 301083"/>
                    <a:gd name="connsiteX289" fmla="*/ 920992 w 1109889"/>
                    <a:gd name="connsiteY289" fmla="*/ 277112 h 301083"/>
                    <a:gd name="connsiteX290" fmla="*/ 922910 w 1109889"/>
                    <a:gd name="connsiteY290" fmla="*/ 276633 h 301083"/>
                    <a:gd name="connsiteX291" fmla="*/ 932499 w 1109889"/>
                    <a:gd name="connsiteY291" fmla="*/ 274715 h 301083"/>
                    <a:gd name="connsiteX292" fmla="*/ 940649 w 1109889"/>
                    <a:gd name="connsiteY292" fmla="*/ 273277 h 301083"/>
                    <a:gd name="connsiteX293" fmla="*/ 953115 w 1109889"/>
                    <a:gd name="connsiteY293" fmla="*/ 270880 h 301083"/>
                    <a:gd name="connsiteX294" fmla="*/ 959826 w 1109889"/>
                    <a:gd name="connsiteY294" fmla="*/ 269442 h 301083"/>
                    <a:gd name="connsiteX295" fmla="*/ 960306 w 1109889"/>
                    <a:gd name="connsiteY295" fmla="*/ 269442 h 301083"/>
                    <a:gd name="connsiteX296" fmla="*/ 977565 w 1109889"/>
                    <a:gd name="connsiteY296" fmla="*/ 265606 h 301083"/>
                    <a:gd name="connsiteX297" fmla="*/ 993866 w 1109889"/>
                    <a:gd name="connsiteY297" fmla="*/ 261770 h 301083"/>
                    <a:gd name="connsiteX298" fmla="*/ 994345 w 1109889"/>
                    <a:gd name="connsiteY298" fmla="*/ 261770 h 301083"/>
                    <a:gd name="connsiteX299" fmla="*/ 998181 w 1109889"/>
                    <a:gd name="connsiteY299" fmla="*/ 260811 h 301083"/>
                    <a:gd name="connsiteX300" fmla="*/ 1009208 w 1109889"/>
                    <a:gd name="connsiteY300" fmla="*/ 257934 h 301083"/>
                    <a:gd name="connsiteX301" fmla="*/ 1014481 w 1109889"/>
                    <a:gd name="connsiteY301" fmla="*/ 256497 h 301083"/>
                    <a:gd name="connsiteX302" fmla="*/ 1023591 w 1109889"/>
                    <a:gd name="connsiteY302" fmla="*/ 254100 h 301083"/>
                    <a:gd name="connsiteX303" fmla="*/ 1025988 w 1109889"/>
                    <a:gd name="connsiteY303" fmla="*/ 253620 h 301083"/>
                    <a:gd name="connsiteX304" fmla="*/ 1028864 w 1109889"/>
                    <a:gd name="connsiteY304" fmla="*/ 252661 h 301083"/>
                    <a:gd name="connsiteX305" fmla="*/ 1038933 w 1109889"/>
                    <a:gd name="connsiteY305" fmla="*/ 249306 h 301083"/>
                    <a:gd name="connsiteX306" fmla="*/ 1043247 w 1109889"/>
                    <a:gd name="connsiteY306" fmla="*/ 247867 h 301083"/>
                    <a:gd name="connsiteX307" fmla="*/ 1053796 w 1109889"/>
                    <a:gd name="connsiteY307" fmla="*/ 244031 h 301083"/>
                    <a:gd name="connsiteX308" fmla="*/ 1055233 w 1109889"/>
                    <a:gd name="connsiteY308" fmla="*/ 243551 h 301083"/>
                    <a:gd name="connsiteX309" fmla="*/ 1055713 w 1109889"/>
                    <a:gd name="connsiteY309" fmla="*/ 243551 h 301083"/>
                    <a:gd name="connsiteX310" fmla="*/ 1057151 w 1109889"/>
                    <a:gd name="connsiteY310" fmla="*/ 243073 h 301083"/>
                    <a:gd name="connsiteX311" fmla="*/ 1064343 w 1109889"/>
                    <a:gd name="connsiteY311" fmla="*/ 240196 h 301083"/>
                    <a:gd name="connsiteX312" fmla="*/ 1067219 w 1109889"/>
                    <a:gd name="connsiteY312" fmla="*/ 238757 h 301083"/>
                    <a:gd name="connsiteX313" fmla="*/ 1072493 w 1109889"/>
                    <a:gd name="connsiteY313" fmla="*/ 235881 h 301083"/>
                    <a:gd name="connsiteX314" fmla="*/ 1074890 w 1109889"/>
                    <a:gd name="connsiteY314" fmla="*/ 234443 h 301083"/>
                    <a:gd name="connsiteX315" fmla="*/ 1080165 w 1109889"/>
                    <a:gd name="connsiteY315" fmla="*/ 231566 h 301083"/>
                    <a:gd name="connsiteX316" fmla="*/ 1081602 w 1109889"/>
                    <a:gd name="connsiteY316" fmla="*/ 230607 h 301083"/>
                    <a:gd name="connsiteX317" fmla="*/ 1082082 w 1109889"/>
                    <a:gd name="connsiteY317" fmla="*/ 230607 h 301083"/>
                    <a:gd name="connsiteX318" fmla="*/ 1087835 w 1109889"/>
                    <a:gd name="connsiteY318" fmla="*/ 226771 h 301083"/>
                    <a:gd name="connsiteX319" fmla="*/ 1088793 w 1109889"/>
                    <a:gd name="connsiteY319" fmla="*/ 225813 h 301083"/>
                    <a:gd name="connsiteX320" fmla="*/ 1093109 w 1109889"/>
                    <a:gd name="connsiteY320" fmla="*/ 222457 h 301083"/>
                    <a:gd name="connsiteX321" fmla="*/ 1095026 w 1109889"/>
                    <a:gd name="connsiteY321" fmla="*/ 220540 h 301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</a:cxnLst>
                  <a:rect l="l" t="t" r="r" b="b"/>
                  <a:pathLst>
                    <a:path w="1109889" h="301083">
                      <a:moveTo>
                        <a:pt x="1095026" y="220540"/>
                      </a:moveTo>
                      <a:cubicBezTo>
                        <a:pt x="1095985" y="219580"/>
                        <a:pt x="1096945" y="218621"/>
                        <a:pt x="1097903" y="217662"/>
                      </a:cubicBezTo>
                      <a:cubicBezTo>
                        <a:pt x="1098382" y="217183"/>
                        <a:pt x="1098862" y="216704"/>
                        <a:pt x="1099342" y="216224"/>
                      </a:cubicBezTo>
                      <a:cubicBezTo>
                        <a:pt x="1100300" y="215265"/>
                        <a:pt x="1100779" y="214307"/>
                        <a:pt x="1101259" y="213827"/>
                      </a:cubicBezTo>
                      <a:cubicBezTo>
                        <a:pt x="1101739" y="213348"/>
                        <a:pt x="1102218" y="212868"/>
                        <a:pt x="1102218" y="212388"/>
                      </a:cubicBezTo>
                      <a:cubicBezTo>
                        <a:pt x="1102698" y="211430"/>
                        <a:pt x="1103176" y="210471"/>
                        <a:pt x="1103656" y="209991"/>
                      </a:cubicBezTo>
                      <a:cubicBezTo>
                        <a:pt x="1104136" y="209512"/>
                        <a:pt x="1104136" y="209032"/>
                        <a:pt x="1104615" y="208554"/>
                      </a:cubicBezTo>
                      <a:cubicBezTo>
                        <a:pt x="1105095" y="207594"/>
                        <a:pt x="1105574" y="206635"/>
                        <a:pt x="1105574" y="205677"/>
                      </a:cubicBezTo>
                      <a:cubicBezTo>
                        <a:pt x="1105574" y="205197"/>
                        <a:pt x="1106053" y="204718"/>
                        <a:pt x="1106053" y="204238"/>
                      </a:cubicBezTo>
                      <a:cubicBezTo>
                        <a:pt x="1106533" y="202800"/>
                        <a:pt x="1106533" y="201362"/>
                        <a:pt x="1106533" y="199924"/>
                      </a:cubicBezTo>
                      <a:lnTo>
                        <a:pt x="1109889" y="101640"/>
                      </a:lnTo>
                      <a:cubicBezTo>
                        <a:pt x="1109889" y="103078"/>
                        <a:pt x="1109409" y="104516"/>
                        <a:pt x="1109409" y="105954"/>
                      </a:cubicBezTo>
                      <a:cubicBezTo>
                        <a:pt x="1109409" y="106434"/>
                        <a:pt x="1108931" y="106913"/>
                        <a:pt x="1108931" y="107393"/>
                      </a:cubicBezTo>
                      <a:cubicBezTo>
                        <a:pt x="1108451" y="108351"/>
                        <a:pt x="1108451" y="109310"/>
                        <a:pt x="1107971" y="110270"/>
                      </a:cubicBezTo>
                      <a:cubicBezTo>
                        <a:pt x="1107971" y="110748"/>
                        <a:pt x="1107492" y="111228"/>
                        <a:pt x="1107012" y="111707"/>
                      </a:cubicBezTo>
                      <a:cubicBezTo>
                        <a:pt x="1106533" y="112667"/>
                        <a:pt x="1106053" y="113626"/>
                        <a:pt x="1105574" y="114104"/>
                      </a:cubicBezTo>
                      <a:cubicBezTo>
                        <a:pt x="1105095" y="114584"/>
                        <a:pt x="1104615" y="115064"/>
                        <a:pt x="1104615" y="115543"/>
                      </a:cubicBezTo>
                      <a:cubicBezTo>
                        <a:pt x="1104136" y="116501"/>
                        <a:pt x="1103176" y="117461"/>
                        <a:pt x="1102698" y="117940"/>
                      </a:cubicBezTo>
                      <a:cubicBezTo>
                        <a:pt x="1102218" y="118420"/>
                        <a:pt x="1101739" y="118899"/>
                        <a:pt x="1101259" y="119379"/>
                      </a:cubicBezTo>
                      <a:cubicBezTo>
                        <a:pt x="1100300" y="120337"/>
                        <a:pt x="1099342" y="121296"/>
                        <a:pt x="1098382" y="122256"/>
                      </a:cubicBezTo>
                      <a:cubicBezTo>
                        <a:pt x="1097903" y="122734"/>
                        <a:pt x="1097423" y="123214"/>
                        <a:pt x="1096945" y="123693"/>
                      </a:cubicBezTo>
                      <a:cubicBezTo>
                        <a:pt x="1095506" y="124653"/>
                        <a:pt x="1094068" y="126090"/>
                        <a:pt x="1092629" y="127050"/>
                      </a:cubicBezTo>
                      <a:cubicBezTo>
                        <a:pt x="1092150" y="127529"/>
                        <a:pt x="1092150" y="127529"/>
                        <a:pt x="1091670" y="128009"/>
                      </a:cubicBezTo>
                      <a:cubicBezTo>
                        <a:pt x="1089753" y="129447"/>
                        <a:pt x="1087835" y="130884"/>
                        <a:pt x="1085438" y="132323"/>
                      </a:cubicBezTo>
                      <a:cubicBezTo>
                        <a:pt x="1084959" y="132803"/>
                        <a:pt x="1084479" y="132803"/>
                        <a:pt x="1083999" y="133282"/>
                      </a:cubicBezTo>
                      <a:cubicBezTo>
                        <a:pt x="1082082" y="134241"/>
                        <a:pt x="1080643" y="135200"/>
                        <a:pt x="1078726" y="136159"/>
                      </a:cubicBezTo>
                      <a:cubicBezTo>
                        <a:pt x="1077767" y="136639"/>
                        <a:pt x="1077287" y="137117"/>
                        <a:pt x="1076329" y="137597"/>
                      </a:cubicBezTo>
                      <a:cubicBezTo>
                        <a:pt x="1074410" y="138556"/>
                        <a:pt x="1072973" y="139515"/>
                        <a:pt x="1071055" y="140473"/>
                      </a:cubicBezTo>
                      <a:cubicBezTo>
                        <a:pt x="1070096" y="140953"/>
                        <a:pt x="1069137" y="141433"/>
                        <a:pt x="1068179" y="141912"/>
                      </a:cubicBezTo>
                      <a:cubicBezTo>
                        <a:pt x="1065781" y="142870"/>
                        <a:pt x="1063384" y="143830"/>
                        <a:pt x="1060987" y="144789"/>
                      </a:cubicBezTo>
                      <a:cubicBezTo>
                        <a:pt x="1060507" y="144789"/>
                        <a:pt x="1060027" y="145267"/>
                        <a:pt x="1059549" y="145267"/>
                      </a:cubicBezTo>
                      <a:cubicBezTo>
                        <a:pt x="1059069" y="145747"/>
                        <a:pt x="1058110" y="145747"/>
                        <a:pt x="1057630" y="146227"/>
                      </a:cubicBezTo>
                      <a:cubicBezTo>
                        <a:pt x="1054274" y="147665"/>
                        <a:pt x="1050919" y="149103"/>
                        <a:pt x="1047083" y="150062"/>
                      </a:cubicBezTo>
                      <a:cubicBezTo>
                        <a:pt x="1045644" y="150542"/>
                        <a:pt x="1044207" y="151022"/>
                        <a:pt x="1042768" y="151500"/>
                      </a:cubicBezTo>
                      <a:cubicBezTo>
                        <a:pt x="1041330" y="151980"/>
                        <a:pt x="1039891" y="152459"/>
                        <a:pt x="1038453" y="152939"/>
                      </a:cubicBez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lnTo>
                        <a:pt x="1040371" y="100201"/>
                      </a:lnTo>
                      <a:cubicBezTo>
                        <a:pt x="1040371" y="98763"/>
                        <a:pt x="1040371" y="97324"/>
                        <a:pt x="1039891" y="95407"/>
                      </a:cubicBezTo>
                      <a:cubicBezTo>
                        <a:pt x="1039891" y="94927"/>
                        <a:pt x="1039413" y="94448"/>
                        <a:pt x="1039413" y="93968"/>
                      </a:cubicBezTo>
                      <a:cubicBezTo>
                        <a:pt x="1038933" y="93010"/>
                        <a:pt x="1038453" y="91571"/>
                        <a:pt x="1037974" y="90613"/>
                      </a:cubicBezTo>
                      <a:cubicBezTo>
                        <a:pt x="1037974" y="90133"/>
                        <a:pt x="1037494" y="89654"/>
                        <a:pt x="1037015" y="89174"/>
                      </a:cubicBezTo>
                      <a:cubicBezTo>
                        <a:pt x="1036536" y="87735"/>
                        <a:pt x="1035577" y="86777"/>
                        <a:pt x="1034618" y="85338"/>
                      </a:cubicBezTo>
                      <a:cubicBezTo>
                        <a:pt x="1034618" y="84860"/>
                        <a:pt x="1034138" y="84860"/>
                        <a:pt x="1034138" y="84380"/>
                      </a:cubicBezTo>
                      <a:cubicBezTo>
                        <a:pt x="1032700" y="82941"/>
                        <a:pt x="1031261" y="81504"/>
                        <a:pt x="1029824" y="79585"/>
                      </a:cubicBezTo>
                      <a:cubicBezTo>
                        <a:pt x="1029344" y="79107"/>
                        <a:pt x="1028864" y="78627"/>
                        <a:pt x="1028385" y="78147"/>
                      </a:cubicBezTo>
                      <a:cubicBezTo>
                        <a:pt x="1026947" y="77188"/>
                        <a:pt x="1025508" y="75750"/>
                        <a:pt x="1024070" y="74791"/>
                      </a:cubicBezTo>
                      <a:cubicBezTo>
                        <a:pt x="1023591" y="74312"/>
                        <a:pt x="1022632" y="73832"/>
                        <a:pt x="1022153" y="73352"/>
                      </a:cubicBezTo>
                      <a:cubicBezTo>
                        <a:pt x="1020714" y="72394"/>
                        <a:pt x="1018797" y="70955"/>
                        <a:pt x="1016878" y="69997"/>
                      </a:cubicBezTo>
                      <a:cubicBezTo>
                        <a:pt x="1016400" y="69518"/>
                        <a:pt x="1015441" y="69038"/>
                        <a:pt x="1014961" y="69038"/>
                      </a:cubicBezTo>
                      <a:cubicBezTo>
                        <a:pt x="1014481" y="69038"/>
                        <a:pt x="1014481" y="68558"/>
                        <a:pt x="1014481" y="68558"/>
                      </a:cubicBezTo>
                      <a:cubicBezTo>
                        <a:pt x="1014002" y="68079"/>
                        <a:pt x="1013044" y="67599"/>
                        <a:pt x="1012564" y="67599"/>
                      </a:cubicBezTo>
                      <a:cubicBezTo>
                        <a:pt x="1010167" y="66161"/>
                        <a:pt x="1007290" y="64724"/>
                        <a:pt x="1004892" y="63285"/>
                      </a:cubicBezTo>
                      <a:cubicBezTo>
                        <a:pt x="1003455" y="62805"/>
                        <a:pt x="1002017" y="61846"/>
                        <a:pt x="1001058" y="61367"/>
                      </a:cubicBezTo>
                      <a:cubicBezTo>
                        <a:pt x="998181" y="59929"/>
                        <a:pt x="995304" y="58969"/>
                        <a:pt x="992428" y="57532"/>
                      </a:cubicBezTo>
                      <a:cubicBezTo>
                        <a:pt x="991469" y="57052"/>
                        <a:pt x="990509" y="56572"/>
                        <a:pt x="989551" y="56572"/>
                      </a:cubicBezTo>
                      <a:cubicBezTo>
                        <a:pt x="989072" y="56094"/>
                        <a:pt x="988112" y="56094"/>
                        <a:pt x="987634" y="55614"/>
                      </a:cubicBezTo>
                      <a:cubicBezTo>
                        <a:pt x="985715" y="54655"/>
                        <a:pt x="983318" y="54175"/>
                        <a:pt x="981401" y="53216"/>
                      </a:cubicBezTo>
                      <a:cubicBezTo>
                        <a:pt x="979483" y="52258"/>
                        <a:pt x="977086" y="51778"/>
                        <a:pt x="975168" y="50819"/>
                      </a:cubicBezTo>
                      <a:cubicBezTo>
                        <a:pt x="972771" y="49861"/>
                        <a:pt x="970373" y="49381"/>
                        <a:pt x="967976" y="48422"/>
                      </a:cubicBezTo>
                      <a:cubicBezTo>
                        <a:pt x="966538" y="47943"/>
                        <a:pt x="965100" y="47463"/>
                        <a:pt x="963182" y="46984"/>
                      </a:cubicBezTo>
                      <a:cubicBezTo>
                        <a:pt x="962223" y="46505"/>
                        <a:pt x="961265" y="46505"/>
                        <a:pt x="960306" y="46025"/>
                      </a:cubicBezTo>
                      <a:cubicBezTo>
                        <a:pt x="958388" y="45546"/>
                        <a:pt x="956470" y="45066"/>
                        <a:pt x="954552" y="44108"/>
                      </a:cubicBezTo>
                      <a:cubicBezTo>
                        <a:pt x="951676" y="43149"/>
                        <a:pt x="948799" y="42669"/>
                        <a:pt x="945923" y="41711"/>
                      </a:cubicBezTo>
                      <a:cubicBezTo>
                        <a:pt x="944005" y="41231"/>
                        <a:pt x="941607" y="40752"/>
                        <a:pt x="939210" y="39792"/>
                      </a:cubicBezTo>
                      <a:cubicBezTo>
                        <a:pt x="937772" y="39313"/>
                        <a:pt x="936334" y="38833"/>
                        <a:pt x="934896" y="38833"/>
                      </a:cubicBezTo>
                      <a:cubicBezTo>
                        <a:pt x="932977" y="38355"/>
                        <a:pt x="931060" y="37875"/>
                        <a:pt x="929143" y="37395"/>
                      </a:cubicBezTo>
                      <a:cubicBezTo>
                        <a:pt x="927224" y="36916"/>
                        <a:pt x="925307" y="36436"/>
                        <a:pt x="922910" y="35958"/>
                      </a:cubicBezTo>
                      <a:cubicBezTo>
                        <a:pt x="919074" y="34998"/>
                        <a:pt x="915239" y="34039"/>
                        <a:pt x="911403" y="33080"/>
                      </a:cubicBezTo>
                      <a:cubicBezTo>
                        <a:pt x="909486" y="32601"/>
                        <a:pt x="907568" y="32122"/>
                        <a:pt x="905650" y="31642"/>
                      </a:cubicBezTo>
                      <a:cubicBezTo>
                        <a:pt x="905171" y="31642"/>
                        <a:pt x="904691" y="31642"/>
                        <a:pt x="904211" y="31163"/>
                      </a:cubicBezTo>
                      <a:cubicBezTo>
                        <a:pt x="898938" y="30203"/>
                        <a:pt x="893185" y="28766"/>
                        <a:pt x="887431" y="27806"/>
                      </a:cubicBezTo>
                      <a:cubicBezTo>
                        <a:pt x="886952" y="27806"/>
                        <a:pt x="886473" y="27806"/>
                        <a:pt x="885994" y="27327"/>
                      </a:cubicBezTo>
                      <a:cubicBezTo>
                        <a:pt x="880720" y="26369"/>
                        <a:pt x="875445" y="25409"/>
                        <a:pt x="870172" y="24450"/>
                      </a:cubicBezTo>
                      <a:cubicBezTo>
                        <a:pt x="868734" y="24450"/>
                        <a:pt x="867775" y="23972"/>
                        <a:pt x="866337" y="23972"/>
                      </a:cubicBezTo>
                      <a:cubicBezTo>
                        <a:pt x="860584" y="23012"/>
                        <a:pt x="854831" y="22053"/>
                        <a:pt x="849076" y="21095"/>
                      </a:cubicBezTo>
                      <a:cubicBezTo>
                        <a:pt x="847159" y="20615"/>
                        <a:pt x="845242" y="20615"/>
                        <a:pt x="843324" y="20136"/>
                      </a:cubicBezTo>
                      <a:cubicBezTo>
                        <a:pt x="839968" y="19656"/>
                        <a:pt x="836612" y="19177"/>
                        <a:pt x="832776" y="18697"/>
                      </a:cubicBezTo>
                      <a:cubicBezTo>
                        <a:pt x="832296" y="18697"/>
                        <a:pt x="831818" y="18697"/>
                        <a:pt x="831338" y="18697"/>
                      </a:cubicBezTo>
                      <a:cubicBezTo>
                        <a:pt x="825585" y="17739"/>
                        <a:pt x="819352" y="16780"/>
                        <a:pt x="813599" y="16300"/>
                      </a:cubicBezTo>
                      <a:cubicBezTo>
                        <a:pt x="812640" y="16300"/>
                        <a:pt x="812160" y="16300"/>
                        <a:pt x="811202" y="15820"/>
                      </a:cubicBezTo>
                      <a:cubicBezTo>
                        <a:pt x="804490" y="14862"/>
                        <a:pt x="797777" y="13903"/>
                        <a:pt x="790586" y="13423"/>
                      </a:cubicBezTo>
                      <a:cubicBezTo>
                        <a:pt x="790107" y="13423"/>
                        <a:pt x="790107" y="13423"/>
                        <a:pt x="789627" y="13423"/>
                      </a:cubicBezTo>
                      <a:cubicBezTo>
                        <a:pt x="788189" y="13423"/>
                        <a:pt x="787230" y="12944"/>
                        <a:pt x="785791" y="12944"/>
                      </a:cubicBezTo>
                      <a:cubicBezTo>
                        <a:pt x="779559" y="12465"/>
                        <a:pt x="773806" y="11506"/>
                        <a:pt x="767573" y="11026"/>
                      </a:cubicBezTo>
                      <a:cubicBezTo>
                        <a:pt x="765176" y="10547"/>
                        <a:pt x="762300" y="10547"/>
                        <a:pt x="759903" y="10067"/>
                      </a:cubicBezTo>
                      <a:cubicBezTo>
                        <a:pt x="754628" y="9589"/>
                        <a:pt x="748875" y="9109"/>
                        <a:pt x="743601" y="8629"/>
                      </a:cubicBezTo>
                      <a:cubicBezTo>
                        <a:pt x="742164" y="8629"/>
                        <a:pt x="740245" y="8150"/>
                        <a:pt x="738807" y="8150"/>
                      </a:cubicBezTo>
                      <a:cubicBezTo>
                        <a:pt x="737848" y="8150"/>
                        <a:pt x="737369" y="8150"/>
                        <a:pt x="736410" y="8150"/>
                      </a:cubicBezTo>
                      <a:cubicBezTo>
                        <a:pt x="726342" y="7192"/>
                        <a:pt x="716274" y="6232"/>
                        <a:pt x="706206" y="5753"/>
                      </a:cubicBezTo>
                      <a:cubicBezTo>
                        <a:pt x="704288" y="5753"/>
                        <a:pt x="702370" y="5273"/>
                        <a:pt x="700452" y="5273"/>
                      </a:cubicBezTo>
                      <a:cubicBezTo>
                        <a:pt x="689905" y="4314"/>
                        <a:pt x="679357" y="3835"/>
                        <a:pt x="668810" y="3356"/>
                      </a:cubicBezTo>
                      <a:cubicBezTo>
                        <a:pt x="668810" y="3356"/>
                        <a:pt x="668330" y="3356"/>
                        <a:pt x="668330" y="3356"/>
                      </a:cubicBezTo>
                      <a:cubicBezTo>
                        <a:pt x="667372" y="3356"/>
                        <a:pt x="666413" y="3356"/>
                        <a:pt x="665454" y="3356"/>
                      </a:cubicBezTo>
                      <a:cubicBezTo>
                        <a:pt x="657783" y="2876"/>
                        <a:pt x="650111" y="2397"/>
                        <a:pt x="642441" y="2397"/>
                      </a:cubicBezTo>
                      <a:cubicBezTo>
                        <a:pt x="640044" y="2397"/>
                        <a:pt x="637167" y="2397"/>
                        <a:pt x="634770" y="1917"/>
                      </a:cubicBezTo>
                      <a:cubicBezTo>
                        <a:pt x="627578" y="1437"/>
                        <a:pt x="619908" y="1437"/>
                        <a:pt x="612717" y="959"/>
                      </a:cubicBezTo>
                      <a:cubicBezTo>
                        <a:pt x="611278" y="959"/>
                        <a:pt x="609360" y="959"/>
                        <a:pt x="607922" y="959"/>
                      </a:cubicBezTo>
                      <a:cubicBezTo>
                        <a:pt x="599292" y="479"/>
                        <a:pt x="590182" y="479"/>
                        <a:pt x="581553" y="479"/>
                      </a:cubicBezTo>
                      <a:cubicBezTo>
                        <a:pt x="579156" y="479"/>
                        <a:pt x="577238" y="479"/>
                        <a:pt x="574841" y="479"/>
                      </a:cubicBezTo>
                      <a:cubicBezTo>
                        <a:pt x="568129" y="479"/>
                        <a:pt x="560938" y="479"/>
                        <a:pt x="554225" y="0"/>
                      </a:cubicBezTo>
                      <a:cubicBezTo>
                        <a:pt x="551828" y="0"/>
                        <a:pt x="549430" y="0"/>
                        <a:pt x="547033" y="0"/>
                      </a:cubicBezTo>
                      <a:cubicBezTo>
                        <a:pt x="545596" y="0"/>
                        <a:pt x="544157" y="0"/>
                        <a:pt x="542719" y="0"/>
                      </a:cubicBezTo>
                      <a:lnTo>
                        <a:pt x="542719" y="0"/>
                      </a:lnTo>
                      <a:lnTo>
                        <a:pt x="542719" y="0"/>
                      </a:lnTo>
                      <a:lnTo>
                        <a:pt x="542719" y="0"/>
                      </a:lnTo>
                      <a:cubicBezTo>
                        <a:pt x="537445" y="0"/>
                        <a:pt x="531692" y="0"/>
                        <a:pt x="526419" y="0"/>
                      </a:cubicBezTo>
                      <a:cubicBezTo>
                        <a:pt x="524021" y="0"/>
                        <a:pt x="521624" y="0"/>
                        <a:pt x="519227" y="0"/>
                      </a:cubicBezTo>
                      <a:cubicBezTo>
                        <a:pt x="510117" y="0"/>
                        <a:pt x="501008" y="0"/>
                        <a:pt x="491898" y="479"/>
                      </a:cubicBezTo>
                      <a:cubicBezTo>
                        <a:pt x="489981" y="479"/>
                        <a:pt x="487584" y="479"/>
                        <a:pt x="485667" y="479"/>
                      </a:cubicBezTo>
                      <a:cubicBezTo>
                        <a:pt x="478475" y="479"/>
                        <a:pt x="471762" y="959"/>
                        <a:pt x="464571" y="959"/>
                      </a:cubicBezTo>
                      <a:cubicBezTo>
                        <a:pt x="461215" y="959"/>
                        <a:pt x="458338" y="959"/>
                        <a:pt x="454982" y="1437"/>
                      </a:cubicBezTo>
                      <a:cubicBezTo>
                        <a:pt x="449229" y="1437"/>
                        <a:pt x="442996" y="1917"/>
                        <a:pt x="437243" y="1917"/>
                      </a:cubicBezTo>
                      <a:cubicBezTo>
                        <a:pt x="435805" y="1917"/>
                        <a:pt x="433888" y="1917"/>
                        <a:pt x="432449" y="1917"/>
                      </a:cubicBezTo>
                      <a:cubicBezTo>
                        <a:pt x="431010" y="1917"/>
                        <a:pt x="429572" y="1917"/>
                        <a:pt x="428135" y="1917"/>
                      </a:cubicBezTo>
                      <a:cubicBezTo>
                        <a:pt x="418546" y="2397"/>
                        <a:pt x="408477" y="2876"/>
                        <a:pt x="398889" y="3356"/>
                      </a:cubicBezTo>
                      <a:cubicBezTo>
                        <a:pt x="397930" y="3356"/>
                        <a:pt x="396971" y="3356"/>
                        <a:pt x="396012" y="3356"/>
                      </a:cubicBezTo>
                      <a:cubicBezTo>
                        <a:pt x="385464" y="3835"/>
                        <a:pt x="375397" y="4794"/>
                        <a:pt x="365328" y="5273"/>
                      </a:cubicBezTo>
                      <a:cubicBezTo>
                        <a:pt x="364370" y="5273"/>
                        <a:pt x="362931" y="5273"/>
                        <a:pt x="361972" y="5273"/>
                      </a:cubicBezTo>
                      <a:cubicBezTo>
                        <a:pt x="360054" y="5273"/>
                        <a:pt x="358137" y="5753"/>
                        <a:pt x="356220" y="5753"/>
                      </a:cubicBezTo>
                      <a:cubicBezTo>
                        <a:pt x="351425" y="6232"/>
                        <a:pt x="346631" y="6712"/>
                        <a:pt x="341837" y="6712"/>
                      </a:cubicBezTo>
                      <a:cubicBezTo>
                        <a:pt x="338480" y="7192"/>
                        <a:pt x="335124" y="7192"/>
                        <a:pt x="331768" y="7670"/>
                      </a:cubicBezTo>
                      <a:cubicBezTo>
                        <a:pt x="326974" y="8150"/>
                        <a:pt x="322179" y="8629"/>
                        <a:pt x="317865" y="9109"/>
                      </a:cubicBezTo>
                      <a:cubicBezTo>
                        <a:pt x="315946" y="9109"/>
                        <a:pt x="313549" y="9589"/>
                        <a:pt x="311632" y="9589"/>
                      </a:cubicBezTo>
                      <a:cubicBezTo>
                        <a:pt x="310193" y="9589"/>
                        <a:pt x="309235" y="10067"/>
                        <a:pt x="307796" y="10067"/>
                      </a:cubicBezTo>
                      <a:cubicBezTo>
                        <a:pt x="304440" y="10547"/>
                        <a:pt x="301085" y="11026"/>
                        <a:pt x="297728" y="11026"/>
                      </a:cubicBezTo>
                      <a:cubicBezTo>
                        <a:pt x="293893" y="11506"/>
                        <a:pt x="290536" y="11986"/>
                        <a:pt x="286702" y="12465"/>
                      </a:cubicBezTo>
                      <a:cubicBezTo>
                        <a:pt x="283345" y="12944"/>
                        <a:pt x="279989" y="13423"/>
                        <a:pt x="276633" y="13903"/>
                      </a:cubicBezTo>
                      <a:cubicBezTo>
                        <a:pt x="274236" y="14383"/>
                        <a:pt x="272319" y="14383"/>
                        <a:pt x="269921" y="14862"/>
                      </a:cubicBezTo>
                      <a:cubicBezTo>
                        <a:pt x="268483" y="14862"/>
                        <a:pt x="267044" y="15342"/>
                        <a:pt x="265606" y="15342"/>
                      </a:cubicBezTo>
                      <a:cubicBezTo>
                        <a:pt x="262730" y="15820"/>
                        <a:pt x="260333" y="16300"/>
                        <a:pt x="257456" y="16300"/>
                      </a:cubicBezTo>
                      <a:cubicBezTo>
                        <a:pt x="253620" y="16780"/>
                        <a:pt x="249784" y="17259"/>
                        <a:pt x="245950" y="17739"/>
                      </a:cubicBezTo>
                      <a:cubicBezTo>
                        <a:pt x="243073" y="18218"/>
                        <a:pt x="240676" y="18697"/>
                        <a:pt x="238278" y="19177"/>
                      </a:cubicBezTo>
                      <a:cubicBezTo>
                        <a:pt x="236840" y="19177"/>
                        <a:pt x="235401" y="19656"/>
                        <a:pt x="233964" y="19656"/>
                      </a:cubicBezTo>
                      <a:cubicBezTo>
                        <a:pt x="231567" y="20136"/>
                        <a:pt x="229170" y="20615"/>
                        <a:pt x="227251" y="20615"/>
                      </a:cubicBezTo>
                      <a:cubicBezTo>
                        <a:pt x="224854" y="21095"/>
                        <a:pt x="222457" y="21575"/>
                        <a:pt x="220540" y="22053"/>
                      </a:cubicBezTo>
                      <a:cubicBezTo>
                        <a:pt x="216704" y="22533"/>
                        <a:pt x="212868" y="23492"/>
                        <a:pt x="209032" y="24450"/>
                      </a:cubicBezTo>
                      <a:cubicBezTo>
                        <a:pt x="207115" y="24930"/>
                        <a:pt x="205198" y="25409"/>
                        <a:pt x="203279" y="25409"/>
                      </a:cubicBezTo>
                      <a:cubicBezTo>
                        <a:pt x="202801" y="25409"/>
                        <a:pt x="202321" y="25409"/>
                        <a:pt x="201841" y="25889"/>
                      </a:cubicBezTo>
                      <a:cubicBezTo>
                        <a:pt x="196568" y="26848"/>
                        <a:pt x="191774" y="27806"/>
                        <a:pt x="186499" y="29245"/>
                      </a:cubicBezTo>
                      <a:cubicBezTo>
                        <a:pt x="181705" y="30203"/>
                        <a:pt x="176911" y="31642"/>
                        <a:pt x="172116" y="32601"/>
                      </a:cubicBezTo>
                      <a:cubicBezTo>
                        <a:pt x="172116" y="32601"/>
                        <a:pt x="171638" y="32601"/>
                        <a:pt x="171638" y="32601"/>
                      </a:cubicBezTo>
                      <a:cubicBezTo>
                        <a:pt x="170678" y="33080"/>
                        <a:pt x="169240" y="33080"/>
                        <a:pt x="168281" y="33560"/>
                      </a:cubicBezTo>
                      <a:cubicBezTo>
                        <a:pt x="164925" y="34519"/>
                        <a:pt x="162049" y="34998"/>
                        <a:pt x="158692" y="35958"/>
                      </a:cubicBezTo>
                      <a:cubicBezTo>
                        <a:pt x="157255" y="36436"/>
                        <a:pt x="155336" y="36916"/>
                        <a:pt x="153898" y="37395"/>
                      </a:cubicBezTo>
                      <a:cubicBezTo>
                        <a:pt x="151500" y="38355"/>
                        <a:pt x="148624" y="38833"/>
                        <a:pt x="146227" y="39792"/>
                      </a:cubicBezTo>
                      <a:cubicBezTo>
                        <a:pt x="145747" y="39792"/>
                        <a:pt x="144789" y="40272"/>
                        <a:pt x="144309" y="40272"/>
                      </a:cubicBezTo>
                      <a:cubicBezTo>
                        <a:pt x="143350" y="40752"/>
                        <a:pt x="142871" y="40752"/>
                        <a:pt x="141912" y="41231"/>
                      </a:cubicBezTo>
                      <a:cubicBezTo>
                        <a:pt x="139036" y="42189"/>
                        <a:pt x="136159" y="43149"/>
                        <a:pt x="133283" y="44108"/>
                      </a:cubicBezTo>
                      <a:cubicBezTo>
                        <a:pt x="131844" y="44586"/>
                        <a:pt x="130886" y="45066"/>
                        <a:pt x="129447" y="45546"/>
                      </a:cubicBezTo>
                      <a:cubicBezTo>
                        <a:pt x="126091" y="46505"/>
                        <a:pt x="123214" y="47943"/>
                        <a:pt x="120337" y="48902"/>
                      </a:cubicBezTo>
                      <a:cubicBezTo>
                        <a:pt x="119858" y="48902"/>
                        <a:pt x="119379" y="49381"/>
                        <a:pt x="118900" y="49381"/>
                      </a:cubicBezTo>
                      <a:cubicBezTo>
                        <a:pt x="118900" y="49381"/>
                        <a:pt x="118900" y="49381"/>
                        <a:pt x="118420" y="49381"/>
                      </a:cubicBezTo>
                      <a:cubicBezTo>
                        <a:pt x="117940" y="49381"/>
                        <a:pt x="117461" y="49861"/>
                        <a:pt x="116981" y="49861"/>
                      </a:cubicBezTo>
                      <a:cubicBezTo>
                        <a:pt x="115064" y="50819"/>
                        <a:pt x="112667" y="51778"/>
                        <a:pt x="110748" y="52738"/>
                      </a:cubicBezTo>
                      <a:cubicBezTo>
                        <a:pt x="109790" y="53216"/>
                        <a:pt x="109311" y="53696"/>
                        <a:pt x="108351" y="53696"/>
                      </a:cubicBezTo>
                      <a:cubicBezTo>
                        <a:pt x="106914" y="54655"/>
                        <a:pt x="104996" y="55135"/>
                        <a:pt x="103557" y="56094"/>
                      </a:cubicBezTo>
                      <a:cubicBezTo>
                        <a:pt x="102598" y="56572"/>
                        <a:pt x="102120" y="57052"/>
                        <a:pt x="101640" y="57052"/>
                      </a:cubicBezTo>
                      <a:cubicBezTo>
                        <a:pt x="100201" y="58011"/>
                        <a:pt x="98284" y="58969"/>
                        <a:pt x="96845" y="59929"/>
                      </a:cubicBezTo>
                      <a:cubicBezTo>
                        <a:pt x="96365" y="59929"/>
                        <a:pt x="95887" y="60408"/>
                        <a:pt x="95407" y="60888"/>
                      </a:cubicBezTo>
                      <a:cubicBezTo>
                        <a:pt x="95407" y="60888"/>
                        <a:pt x="95407" y="60888"/>
                        <a:pt x="94928" y="60888"/>
                      </a:cubicBezTo>
                      <a:cubicBezTo>
                        <a:pt x="93010" y="61846"/>
                        <a:pt x="91571" y="63285"/>
                        <a:pt x="90134" y="64244"/>
                      </a:cubicBezTo>
                      <a:cubicBezTo>
                        <a:pt x="89654" y="64724"/>
                        <a:pt x="89654" y="64724"/>
                        <a:pt x="89174" y="65202"/>
                      </a:cubicBezTo>
                      <a:cubicBezTo>
                        <a:pt x="87737" y="66161"/>
                        <a:pt x="86777" y="67121"/>
                        <a:pt x="85339" y="68079"/>
                      </a:cubicBezTo>
                      <a:cubicBezTo>
                        <a:pt x="84860" y="68558"/>
                        <a:pt x="84380" y="69038"/>
                        <a:pt x="83901" y="69518"/>
                      </a:cubicBezTo>
                      <a:cubicBezTo>
                        <a:pt x="82942" y="70477"/>
                        <a:pt x="82462" y="70955"/>
                        <a:pt x="81504" y="71915"/>
                      </a:cubicBezTo>
                      <a:cubicBezTo>
                        <a:pt x="81024" y="72394"/>
                        <a:pt x="80545" y="72874"/>
                        <a:pt x="80065" y="73352"/>
                      </a:cubicBezTo>
                      <a:cubicBezTo>
                        <a:pt x="79585" y="74312"/>
                        <a:pt x="78627" y="74791"/>
                        <a:pt x="78148" y="75750"/>
                      </a:cubicBezTo>
                      <a:cubicBezTo>
                        <a:pt x="77668" y="76230"/>
                        <a:pt x="77668" y="76709"/>
                        <a:pt x="77188" y="77188"/>
                      </a:cubicBezTo>
                      <a:cubicBezTo>
                        <a:pt x="76709" y="78147"/>
                        <a:pt x="76230" y="78627"/>
                        <a:pt x="75751" y="79585"/>
                      </a:cubicBezTo>
                      <a:cubicBezTo>
                        <a:pt x="75271" y="80065"/>
                        <a:pt x="75271" y="80544"/>
                        <a:pt x="75271" y="81024"/>
                      </a:cubicBezTo>
                      <a:cubicBezTo>
                        <a:pt x="74791" y="81982"/>
                        <a:pt x="74791" y="82462"/>
                        <a:pt x="74312" y="83421"/>
                      </a:cubicBezTo>
                      <a:cubicBezTo>
                        <a:pt x="74312" y="83901"/>
                        <a:pt x="73832" y="84380"/>
                        <a:pt x="73832" y="84380"/>
                      </a:cubicBezTo>
                      <a:cubicBezTo>
                        <a:pt x="73354" y="85818"/>
                        <a:pt x="73354" y="86777"/>
                        <a:pt x="73354" y="88215"/>
                      </a:cubicBezTo>
                      <a:lnTo>
                        <a:pt x="73354" y="88215"/>
                      </a:lnTo>
                      <a:lnTo>
                        <a:pt x="72394" y="112667"/>
                      </a:lnTo>
                      <a:lnTo>
                        <a:pt x="71435" y="140953"/>
                      </a:lnTo>
                      <a:cubicBezTo>
                        <a:pt x="70956" y="140953"/>
                        <a:pt x="70956" y="140953"/>
                        <a:pt x="70477" y="140473"/>
                      </a:cubicBezTo>
                      <a:cubicBezTo>
                        <a:pt x="68079" y="139515"/>
                        <a:pt x="65682" y="138556"/>
                        <a:pt x="63285" y="137597"/>
                      </a:cubicBezTo>
                      <a:cubicBezTo>
                        <a:pt x="59449" y="136159"/>
                        <a:pt x="56094" y="134720"/>
                        <a:pt x="52258" y="133282"/>
                      </a:cubicBezTo>
                      <a:cubicBezTo>
                        <a:pt x="52258" y="133282"/>
                        <a:pt x="51779" y="133282"/>
                        <a:pt x="51779" y="132803"/>
                      </a:cubicBezTo>
                      <a:cubicBezTo>
                        <a:pt x="48422" y="131364"/>
                        <a:pt x="45066" y="129447"/>
                        <a:pt x="41711" y="128009"/>
                      </a:cubicBezTo>
                      <a:cubicBezTo>
                        <a:pt x="41231" y="127529"/>
                        <a:pt x="40272" y="127529"/>
                        <a:pt x="39793" y="127050"/>
                      </a:cubicBezTo>
                      <a:cubicBezTo>
                        <a:pt x="36916" y="125611"/>
                        <a:pt x="33560" y="123693"/>
                        <a:pt x="31163" y="122256"/>
                      </a:cubicBezTo>
                      <a:cubicBezTo>
                        <a:pt x="30205" y="121776"/>
                        <a:pt x="29725" y="121296"/>
                        <a:pt x="29245" y="120817"/>
                      </a:cubicBezTo>
                      <a:cubicBezTo>
                        <a:pt x="27327" y="119379"/>
                        <a:pt x="25410" y="118420"/>
                        <a:pt x="23492" y="116981"/>
                      </a:cubicBezTo>
                      <a:cubicBezTo>
                        <a:pt x="22533" y="116501"/>
                        <a:pt x="22053" y="116023"/>
                        <a:pt x="21095" y="115064"/>
                      </a:cubicBezTo>
                      <a:cubicBezTo>
                        <a:pt x="19177" y="113626"/>
                        <a:pt x="17739" y="112667"/>
                        <a:pt x="16300" y="111228"/>
                      </a:cubicBezTo>
                      <a:cubicBezTo>
                        <a:pt x="15822" y="110748"/>
                        <a:pt x="15342" y="110270"/>
                        <a:pt x="14862" y="109790"/>
                      </a:cubicBezTo>
                      <a:cubicBezTo>
                        <a:pt x="12944" y="107873"/>
                        <a:pt x="11506" y="106434"/>
                        <a:pt x="10067" y="104516"/>
                      </a:cubicBezTo>
                      <a:cubicBezTo>
                        <a:pt x="9589" y="104037"/>
                        <a:pt x="9589" y="104037"/>
                        <a:pt x="9589" y="103557"/>
                      </a:cubicBezTo>
                      <a:cubicBezTo>
                        <a:pt x="8630" y="102118"/>
                        <a:pt x="7670" y="100681"/>
                        <a:pt x="6712" y="99243"/>
                      </a:cubicBezTo>
                      <a:cubicBezTo>
                        <a:pt x="6233" y="98763"/>
                        <a:pt x="6233" y="98284"/>
                        <a:pt x="5753" y="97324"/>
                      </a:cubicBezTo>
                      <a:cubicBezTo>
                        <a:pt x="5273" y="95887"/>
                        <a:pt x="4794" y="94927"/>
                        <a:pt x="4314" y="93490"/>
                      </a:cubicBezTo>
                      <a:cubicBezTo>
                        <a:pt x="4314" y="93010"/>
                        <a:pt x="3836" y="92530"/>
                        <a:pt x="3836" y="92051"/>
                      </a:cubicBezTo>
                      <a:cubicBezTo>
                        <a:pt x="3356" y="90133"/>
                        <a:pt x="3356" y="88695"/>
                        <a:pt x="3356" y="86777"/>
                      </a:cubicBezTo>
                      <a:lnTo>
                        <a:pt x="0" y="185061"/>
                      </a:lnTo>
                      <a:cubicBezTo>
                        <a:pt x="0" y="186979"/>
                        <a:pt x="0" y="188417"/>
                        <a:pt x="479" y="190335"/>
                      </a:cubicBezTo>
                      <a:cubicBezTo>
                        <a:pt x="479" y="190814"/>
                        <a:pt x="959" y="191294"/>
                        <a:pt x="959" y="191774"/>
                      </a:cubicBezTo>
                      <a:cubicBezTo>
                        <a:pt x="1439" y="193211"/>
                        <a:pt x="1917" y="194171"/>
                        <a:pt x="2397" y="195608"/>
                      </a:cubicBezTo>
                      <a:cubicBezTo>
                        <a:pt x="2876" y="196088"/>
                        <a:pt x="2876" y="196568"/>
                        <a:pt x="3356" y="197526"/>
                      </a:cubicBezTo>
                      <a:cubicBezTo>
                        <a:pt x="4314" y="198965"/>
                        <a:pt x="5273" y="200402"/>
                        <a:pt x="6233" y="201841"/>
                      </a:cubicBezTo>
                      <a:cubicBezTo>
                        <a:pt x="6712" y="202321"/>
                        <a:pt x="6712" y="202321"/>
                        <a:pt x="6712" y="202800"/>
                      </a:cubicBezTo>
                      <a:cubicBezTo>
                        <a:pt x="8150" y="204718"/>
                        <a:pt x="9589" y="206157"/>
                        <a:pt x="11506" y="208074"/>
                      </a:cubicBezTo>
                      <a:cubicBezTo>
                        <a:pt x="11986" y="208554"/>
                        <a:pt x="12465" y="209032"/>
                        <a:pt x="12944" y="209512"/>
                      </a:cubicBezTo>
                      <a:cubicBezTo>
                        <a:pt x="14383" y="210951"/>
                        <a:pt x="15822" y="211909"/>
                        <a:pt x="17739" y="213348"/>
                      </a:cubicBezTo>
                      <a:cubicBezTo>
                        <a:pt x="18697" y="213827"/>
                        <a:pt x="19177" y="214307"/>
                        <a:pt x="20136" y="215265"/>
                      </a:cubicBezTo>
                      <a:cubicBezTo>
                        <a:pt x="22053" y="216704"/>
                        <a:pt x="23972" y="217662"/>
                        <a:pt x="25889" y="219101"/>
                      </a:cubicBezTo>
                      <a:cubicBezTo>
                        <a:pt x="26848" y="219580"/>
                        <a:pt x="27327" y="220060"/>
                        <a:pt x="27807" y="220540"/>
                      </a:cubicBezTo>
                      <a:cubicBezTo>
                        <a:pt x="28286" y="220540"/>
                        <a:pt x="28286" y="221018"/>
                        <a:pt x="28766" y="221018"/>
                      </a:cubicBezTo>
                      <a:cubicBezTo>
                        <a:pt x="31163" y="222457"/>
                        <a:pt x="34039" y="223895"/>
                        <a:pt x="36916" y="225334"/>
                      </a:cubicBezTo>
                      <a:cubicBezTo>
                        <a:pt x="37396" y="225813"/>
                        <a:pt x="38355" y="225813"/>
                        <a:pt x="38833" y="226292"/>
                      </a:cubicBezTo>
                      <a:cubicBezTo>
                        <a:pt x="42190" y="227731"/>
                        <a:pt x="45066" y="229648"/>
                        <a:pt x="48902" y="231087"/>
                      </a:cubicBezTo>
                      <a:cubicBezTo>
                        <a:pt x="48902" y="231087"/>
                        <a:pt x="49382" y="231087"/>
                        <a:pt x="49382" y="231566"/>
                      </a:cubicBezTo>
                      <a:cubicBezTo>
                        <a:pt x="52258" y="232525"/>
                        <a:pt x="54655" y="233963"/>
                        <a:pt x="57532" y="234923"/>
                      </a:cubicBezTo>
                      <a:cubicBezTo>
                        <a:pt x="58491" y="235401"/>
                        <a:pt x="58971" y="235401"/>
                        <a:pt x="59929" y="235881"/>
                      </a:cubicBezTo>
                      <a:cubicBezTo>
                        <a:pt x="62326" y="236840"/>
                        <a:pt x="64724" y="237798"/>
                        <a:pt x="67121" y="238757"/>
                      </a:cubicBezTo>
                      <a:cubicBezTo>
                        <a:pt x="69518" y="239717"/>
                        <a:pt x="71915" y="240676"/>
                        <a:pt x="74312" y="241634"/>
                      </a:cubicBezTo>
                      <a:cubicBezTo>
                        <a:pt x="76709" y="242593"/>
                        <a:pt x="79585" y="243551"/>
                        <a:pt x="82462" y="244511"/>
                      </a:cubicBezTo>
                      <a:cubicBezTo>
                        <a:pt x="84380" y="244990"/>
                        <a:pt x="85818" y="245470"/>
                        <a:pt x="87737" y="246428"/>
                      </a:cubicBezTo>
                      <a:cubicBezTo>
                        <a:pt x="88695" y="246908"/>
                        <a:pt x="89654" y="246908"/>
                        <a:pt x="90613" y="247387"/>
                      </a:cubicBezTo>
                      <a:cubicBezTo>
                        <a:pt x="93010" y="247867"/>
                        <a:pt x="94928" y="248826"/>
                        <a:pt x="97325" y="249306"/>
                      </a:cubicBezTo>
                      <a:cubicBezTo>
                        <a:pt x="100681" y="250264"/>
                        <a:pt x="104037" y="251223"/>
                        <a:pt x="107393" y="252181"/>
                      </a:cubicBezTo>
                      <a:cubicBezTo>
                        <a:pt x="109790" y="252661"/>
                        <a:pt x="112187" y="253620"/>
                        <a:pt x="115064" y="254100"/>
                      </a:cubicBezTo>
                      <a:cubicBezTo>
                        <a:pt x="116503" y="254579"/>
                        <a:pt x="118420" y="255059"/>
                        <a:pt x="119858" y="255537"/>
                      </a:cubicBezTo>
                      <a:cubicBezTo>
                        <a:pt x="121776" y="256017"/>
                        <a:pt x="124173" y="256497"/>
                        <a:pt x="126091" y="256976"/>
                      </a:cubicBezTo>
                      <a:cubicBezTo>
                        <a:pt x="128488" y="257456"/>
                        <a:pt x="130886" y="257934"/>
                        <a:pt x="133283" y="258894"/>
                      </a:cubicBezTo>
                      <a:cubicBezTo>
                        <a:pt x="137597" y="259853"/>
                        <a:pt x="141912" y="260811"/>
                        <a:pt x="146706" y="261770"/>
                      </a:cubicBezTo>
                      <a:cubicBezTo>
                        <a:pt x="149103" y="262250"/>
                        <a:pt x="151022" y="262729"/>
                        <a:pt x="152939" y="263209"/>
                      </a:cubicBezTo>
                      <a:cubicBezTo>
                        <a:pt x="153419" y="263209"/>
                        <a:pt x="153898" y="263689"/>
                        <a:pt x="154857" y="263689"/>
                      </a:cubicBezTo>
                      <a:cubicBezTo>
                        <a:pt x="161089" y="265126"/>
                        <a:pt x="167322" y="266086"/>
                        <a:pt x="174035" y="267523"/>
                      </a:cubicBezTo>
                      <a:cubicBezTo>
                        <a:pt x="174513" y="267523"/>
                        <a:pt x="174993" y="267523"/>
                        <a:pt x="175472" y="268003"/>
                      </a:cubicBezTo>
                      <a:cubicBezTo>
                        <a:pt x="181226" y="268962"/>
                        <a:pt x="187458" y="270400"/>
                        <a:pt x="193691" y="271359"/>
                      </a:cubicBezTo>
                      <a:cubicBezTo>
                        <a:pt x="195129" y="271839"/>
                        <a:pt x="196568" y="271839"/>
                        <a:pt x="198006" y="272317"/>
                      </a:cubicBezTo>
                      <a:cubicBezTo>
                        <a:pt x="204718" y="273277"/>
                        <a:pt x="211909" y="274715"/>
                        <a:pt x="219101" y="275674"/>
                      </a:cubicBezTo>
                      <a:cubicBezTo>
                        <a:pt x="221498" y="276153"/>
                        <a:pt x="223895" y="276153"/>
                        <a:pt x="225813" y="276633"/>
                      </a:cubicBezTo>
                      <a:cubicBezTo>
                        <a:pt x="229170" y="277112"/>
                        <a:pt x="233004" y="277592"/>
                        <a:pt x="236840" y="278072"/>
                      </a:cubicBezTo>
                      <a:cubicBezTo>
                        <a:pt x="237798" y="278072"/>
                        <a:pt x="239237" y="278550"/>
                        <a:pt x="240196" y="278550"/>
                      </a:cubicBezTo>
                      <a:cubicBezTo>
                        <a:pt x="244511" y="279030"/>
                        <a:pt x="248826" y="279509"/>
                        <a:pt x="253141" y="280469"/>
                      </a:cubicBezTo>
                      <a:cubicBezTo>
                        <a:pt x="256976" y="280947"/>
                        <a:pt x="260333" y="281427"/>
                        <a:pt x="264167" y="281906"/>
                      </a:cubicBezTo>
                      <a:cubicBezTo>
                        <a:pt x="268483" y="282386"/>
                        <a:pt x="272797" y="282866"/>
                        <a:pt x="277592" y="283345"/>
                      </a:cubicBezTo>
                      <a:cubicBezTo>
                        <a:pt x="280469" y="283825"/>
                        <a:pt x="283345" y="284303"/>
                        <a:pt x="286222" y="284303"/>
                      </a:cubicBezTo>
                      <a:cubicBezTo>
                        <a:pt x="287180" y="284303"/>
                        <a:pt x="287660" y="284303"/>
                        <a:pt x="288619" y="284783"/>
                      </a:cubicBezTo>
                      <a:cubicBezTo>
                        <a:pt x="296290" y="285742"/>
                        <a:pt x="303961" y="286700"/>
                        <a:pt x="312111" y="287180"/>
                      </a:cubicBezTo>
                      <a:cubicBezTo>
                        <a:pt x="313070" y="287180"/>
                        <a:pt x="314508" y="287660"/>
                        <a:pt x="315468" y="287660"/>
                      </a:cubicBezTo>
                      <a:cubicBezTo>
                        <a:pt x="324576" y="288619"/>
                        <a:pt x="333685" y="289578"/>
                        <a:pt x="342795" y="290536"/>
                      </a:cubicBezTo>
                      <a:cubicBezTo>
                        <a:pt x="343274" y="290536"/>
                        <a:pt x="343754" y="290536"/>
                        <a:pt x="344234" y="290536"/>
                      </a:cubicBezTo>
                      <a:cubicBezTo>
                        <a:pt x="345671" y="290536"/>
                        <a:pt x="346631" y="290536"/>
                        <a:pt x="348068" y="291016"/>
                      </a:cubicBezTo>
                      <a:cubicBezTo>
                        <a:pt x="358617" y="291975"/>
                        <a:pt x="369164" y="292933"/>
                        <a:pt x="379711" y="293413"/>
                      </a:cubicBezTo>
                      <a:cubicBezTo>
                        <a:pt x="382108" y="293413"/>
                        <a:pt x="384506" y="293892"/>
                        <a:pt x="386903" y="293892"/>
                      </a:cubicBezTo>
                      <a:cubicBezTo>
                        <a:pt x="398409" y="294852"/>
                        <a:pt x="410395" y="295330"/>
                        <a:pt x="422380" y="296289"/>
                      </a:cubicBezTo>
                      <a:cubicBezTo>
                        <a:pt x="423340" y="296289"/>
                        <a:pt x="424299" y="296289"/>
                        <a:pt x="424778" y="296289"/>
                      </a:cubicBezTo>
                      <a:cubicBezTo>
                        <a:pt x="426696" y="296289"/>
                        <a:pt x="429093" y="296289"/>
                        <a:pt x="431010" y="296769"/>
                      </a:cubicBezTo>
                      <a:cubicBezTo>
                        <a:pt x="438202" y="297249"/>
                        <a:pt x="445393" y="297728"/>
                        <a:pt x="453065" y="297728"/>
                      </a:cubicBezTo>
                      <a:cubicBezTo>
                        <a:pt x="456421" y="297728"/>
                        <a:pt x="459777" y="298208"/>
                        <a:pt x="463132" y="298208"/>
                      </a:cubicBezTo>
                      <a:cubicBezTo>
                        <a:pt x="470804" y="298686"/>
                        <a:pt x="478954" y="298686"/>
                        <a:pt x="486625" y="299166"/>
                      </a:cubicBezTo>
                      <a:cubicBezTo>
                        <a:pt x="489022" y="299166"/>
                        <a:pt x="491420" y="299166"/>
                        <a:pt x="493817" y="299646"/>
                      </a:cubicBezTo>
                      <a:cubicBezTo>
                        <a:pt x="503884" y="300125"/>
                        <a:pt x="514433" y="300125"/>
                        <a:pt x="524500" y="300605"/>
                      </a:cubicBezTo>
                      <a:cubicBezTo>
                        <a:pt x="526897" y="300605"/>
                        <a:pt x="529294" y="300605"/>
                        <a:pt x="531692" y="300605"/>
                      </a:cubicBezTo>
                      <a:cubicBezTo>
                        <a:pt x="539842" y="300605"/>
                        <a:pt x="547513" y="301083"/>
                        <a:pt x="555663" y="301083"/>
                      </a:cubicBezTo>
                      <a:cubicBezTo>
                        <a:pt x="559019" y="301083"/>
                        <a:pt x="562376" y="301083"/>
                        <a:pt x="565732" y="301083"/>
                      </a:cubicBezTo>
                      <a:cubicBezTo>
                        <a:pt x="572923" y="301083"/>
                        <a:pt x="580594" y="301083"/>
                        <a:pt x="587785" y="301083"/>
                      </a:cubicBezTo>
                      <a:cubicBezTo>
                        <a:pt x="591142" y="301083"/>
                        <a:pt x="594018" y="301083"/>
                        <a:pt x="597374" y="301083"/>
                      </a:cubicBezTo>
                      <a:cubicBezTo>
                        <a:pt x="606962" y="301083"/>
                        <a:pt x="617031" y="301083"/>
                        <a:pt x="626620" y="300605"/>
                      </a:cubicBezTo>
                      <a:cubicBezTo>
                        <a:pt x="627100" y="300605"/>
                        <a:pt x="627578" y="300605"/>
                        <a:pt x="628058" y="300605"/>
                      </a:cubicBezTo>
                      <a:cubicBezTo>
                        <a:pt x="638126" y="300605"/>
                        <a:pt x="648194" y="300125"/>
                        <a:pt x="658742" y="300125"/>
                      </a:cubicBezTo>
                      <a:cubicBezTo>
                        <a:pt x="661619" y="300125"/>
                        <a:pt x="664974" y="300125"/>
                        <a:pt x="667851" y="299646"/>
                      </a:cubicBezTo>
                      <a:cubicBezTo>
                        <a:pt x="675043" y="299646"/>
                        <a:pt x="682234" y="299166"/>
                        <a:pt x="689426" y="298686"/>
                      </a:cubicBezTo>
                      <a:cubicBezTo>
                        <a:pt x="691343" y="298686"/>
                        <a:pt x="693261" y="298686"/>
                        <a:pt x="694699" y="298686"/>
                      </a:cubicBezTo>
                      <a:cubicBezTo>
                        <a:pt x="696138" y="298686"/>
                        <a:pt x="697096" y="298686"/>
                        <a:pt x="698535" y="298686"/>
                      </a:cubicBezTo>
                      <a:cubicBezTo>
                        <a:pt x="710521" y="298208"/>
                        <a:pt x="722506" y="297728"/>
                        <a:pt x="734012" y="296769"/>
                      </a:cubicBezTo>
                      <a:cubicBezTo>
                        <a:pt x="735451" y="296769"/>
                        <a:pt x="737369" y="296769"/>
                        <a:pt x="738807" y="296289"/>
                      </a:cubicBezTo>
                      <a:cubicBezTo>
                        <a:pt x="749834" y="295810"/>
                        <a:pt x="760381" y="294852"/>
                        <a:pt x="770930" y="294372"/>
                      </a:cubicBezTo>
                      <a:cubicBezTo>
                        <a:pt x="772367" y="294372"/>
                        <a:pt x="773806" y="294372"/>
                        <a:pt x="775244" y="293892"/>
                      </a:cubicBezTo>
                      <a:cubicBezTo>
                        <a:pt x="776203" y="293892"/>
                        <a:pt x="777161" y="293892"/>
                        <a:pt x="778121" y="293892"/>
                      </a:cubicBezTo>
                      <a:cubicBezTo>
                        <a:pt x="785791" y="293413"/>
                        <a:pt x="793463" y="292455"/>
                        <a:pt x="801133" y="291975"/>
                      </a:cubicBezTo>
                      <a:cubicBezTo>
                        <a:pt x="802572" y="291975"/>
                        <a:pt x="804010" y="291975"/>
                        <a:pt x="805449" y="291495"/>
                      </a:cubicBezTo>
                      <a:cubicBezTo>
                        <a:pt x="814557" y="290536"/>
                        <a:pt x="823188" y="290057"/>
                        <a:pt x="831818" y="289098"/>
                      </a:cubicBezTo>
                      <a:cubicBezTo>
                        <a:pt x="832296" y="289098"/>
                        <a:pt x="832776" y="289098"/>
                        <a:pt x="833735" y="289098"/>
                      </a:cubicBezTo>
                      <a:cubicBezTo>
                        <a:pt x="836612" y="288619"/>
                        <a:pt x="839488" y="288619"/>
                        <a:pt x="841885" y="288139"/>
                      </a:cubicBezTo>
                      <a:cubicBezTo>
                        <a:pt x="846201" y="287660"/>
                        <a:pt x="850995" y="287180"/>
                        <a:pt x="855309" y="286700"/>
                      </a:cubicBezTo>
                      <a:cubicBezTo>
                        <a:pt x="858665" y="286222"/>
                        <a:pt x="862022" y="285742"/>
                        <a:pt x="865378" y="285263"/>
                      </a:cubicBezTo>
                      <a:cubicBezTo>
                        <a:pt x="869692" y="284783"/>
                        <a:pt x="874008" y="284303"/>
                        <a:pt x="878322" y="283825"/>
                      </a:cubicBezTo>
                      <a:cubicBezTo>
                        <a:pt x="879281" y="283825"/>
                        <a:pt x="880240" y="283825"/>
                        <a:pt x="881199" y="283345"/>
                      </a:cubicBezTo>
                      <a:cubicBezTo>
                        <a:pt x="884075" y="282866"/>
                        <a:pt x="886952" y="282386"/>
                        <a:pt x="889828" y="281906"/>
                      </a:cubicBezTo>
                      <a:cubicBezTo>
                        <a:pt x="893185" y="281427"/>
                        <a:pt x="896541" y="280947"/>
                        <a:pt x="899897" y="280469"/>
                      </a:cubicBezTo>
                      <a:cubicBezTo>
                        <a:pt x="903733" y="279989"/>
                        <a:pt x="907568" y="279509"/>
                        <a:pt x="911403" y="278550"/>
                      </a:cubicBezTo>
                      <a:cubicBezTo>
                        <a:pt x="914760" y="278072"/>
                        <a:pt x="917636" y="277592"/>
                        <a:pt x="920992" y="277112"/>
                      </a:cubicBezTo>
                      <a:cubicBezTo>
                        <a:pt x="921471" y="277112"/>
                        <a:pt x="922430" y="277112"/>
                        <a:pt x="922910" y="276633"/>
                      </a:cubicBezTo>
                      <a:cubicBezTo>
                        <a:pt x="926266" y="276153"/>
                        <a:pt x="929143" y="275674"/>
                        <a:pt x="932499" y="274715"/>
                      </a:cubicBezTo>
                      <a:cubicBezTo>
                        <a:pt x="935375" y="274236"/>
                        <a:pt x="937772" y="273756"/>
                        <a:pt x="940649" y="273277"/>
                      </a:cubicBezTo>
                      <a:cubicBezTo>
                        <a:pt x="944963" y="272317"/>
                        <a:pt x="948799" y="271839"/>
                        <a:pt x="953115" y="270880"/>
                      </a:cubicBezTo>
                      <a:cubicBezTo>
                        <a:pt x="955512" y="270400"/>
                        <a:pt x="957429" y="269920"/>
                        <a:pt x="959826" y="269442"/>
                      </a:cubicBezTo>
                      <a:cubicBezTo>
                        <a:pt x="959826" y="269442"/>
                        <a:pt x="960306" y="269442"/>
                        <a:pt x="960306" y="269442"/>
                      </a:cubicBezTo>
                      <a:cubicBezTo>
                        <a:pt x="966059" y="268003"/>
                        <a:pt x="972292" y="267044"/>
                        <a:pt x="977565" y="265606"/>
                      </a:cubicBezTo>
                      <a:cubicBezTo>
                        <a:pt x="983318" y="264167"/>
                        <a:pt x="988592" y="263209"/>
                        <a:pt x="993866" y="261770"/>
                      </a:cubicBezTo>
                      <a:cubicBezTo>
                        <a:pt x="993866" y="261770"/>
                        <a:pt x="994345" y="261770"/>
                        <a:pt x="994345" y="261770"/>
                      </a:cubicBezTo>
                      <a:cubicBezTo>
                        <a:pt x="995784" y="261291"/>
                        <a:pt x="996742" y="261291"/>
                        <a:pt x="998181" y="260811"/>
                      </a:cubicBezTo>
                      <a:cubicBezTo>
                        <a:pt x="1002017" y="259853"/>
                        <a:pt x="1005852" y="258894"/>
                        <a:pt x="1009208" y="257934"/>
                      </a:cubicBezTo>
                      <a:cubicBezTo>
                        <a:pt x="1011125" y="257456"/>
                        <a:pt x="1013044" y="256976"/>
                        <a:pt x="1014481" y="256497"/>
                      </a:cubicBezTo>
                      <a:cubicBezTo>
                        <a:pt x="1017358" y="255537"/>
                        <a:pt x="1020714" y="254579"/>
                        <a:pt x="1023591" y="254100"/>
                      </a:cubicBezTo>
                      <a:cubicBezTo>
                        <a:pt x="1024070" y="254100"/>
                        <a:pt x="1025030" y="253620"/>
                        <a:pt x="1025988" y="253620"/>
                      </a:cubicBezTo>
                      <a:cubicBezTo>
                        <a:pt x="1026947" y="253140"/>
                        <a:pt x="1027906" y="253140"/>
                        <a:pt x="1028864" y="252661"/>
                      </a:cubicBezTo>
                      <a:cubicBezTo>
                        <a:pt x="1032221" y="251703"/>
                        <a:pt x="1035577" y="250264"/>
                        <a:pt x="1038933" y="249306"/>
                      </a:cubicBezTo>
                      <a:cubicBezTo>
                        <a:pt x="1040371" y="248826"/>
                        <a:pt x="1041810" y="248346"/>
                        <a:pt x="1043247" y="247867"/>
                      </a:cubicBezTo>
                      <a:cubicBezTo>
                        <a:pt x="1047083" y="246428"/>
                        <a:pt x="1050439" y="244990"/>
                        <a:pt x="1053796" y="244031"/>
                      </a:cubicBezTo>
                      <a:cubicBezTo>
                        <a:pt x="1054274" y="244031"/>
                        <a:pt x="1054754" y="243551"/>
                        <a:pt x="1055233" y="243551"/>
                      </a:cubicBezTo>
                      <a:cubicBezTo>
                        <a:pt x="1055233" y="243551"/>
                        <a:pt x="1055713" y="243551"/>
                        <a:pt x="1055713" y="243551"/>
                      </a:cubicBezTo>
                      <a:cubicBezTo>
                        <a:pt x="1056193" y="243551"/>
                        <a:pt x="1056672" y="243073"/>
                        <a:pt x="1057151" y="243073"/>
                      </a:cubicBezTo>
                      <a:cubicBezTo>
                        <a:pt x="1059549" y="242114"/>
                        <a:pt x="1061946" y="241154"/>
                        <a:pt x="1064343" y="240196"/>
                      </a:cubicBezTo>
                      <a:cubicBezTo>
                        <a:pt x="1065302" y="239717"/>
                        <a:pt x="1066260" y="239237"/>
                        <a:pt x="1067219" y="238757"/>
                      </a:cubicBezTo>
                      <a:cubicBezTo>
                        <a:pt x="1069137" y="237798"/>
                        <a:pt x="1071055" y="236840"/>
                        <a:pt x="1072493" y="235881"/>
                      </a:cubicBezTo>
                      <a:cubicBezTo>
                        <a:pt x="1073452" y="235401"/>
                        <a:pt x="1073932" y="234923"/>
                        <a:pt x="1074890" y="234443"/>
                      </a:cubicBezTo>
                      <a:cubicBezTo>
                        <a:pt x="1076808" y="233484"/>
                        <a:pt x="1078726" y="232525"/>
                        <a:pt x="1080165" y="231566"/>
                      </a:cubicBezTo>
                      <a:cubicBezTo>
                        <a:pt x="1080643" y="231087"/>
                        <a:pt x="1081123" y="231087"/>
                        <a:pt x="1081602" y="230607"/>
                      </a:cubicBezTo>
                      <a:cubicBezTo>
                        <a:pt x="1081602" y="230607"/>
                        <a:pt x="1082082" y="230607"/>
                        <a:pt x="1082082" y="230607"/>
                      </a:cubicBezTo>
                      <a:cubicBezTo>
                        <a:pt x="1083999" y="229168"/>
                        <a:pt x="1085917" y="228210"/>
                        <a:pt x="1087835" y="226771"/>
                      </a:cubicBezTo>
                      <a:cubicBezTo>
                        <a:pt x="1088315" y="226292"/>
                        <a:pt x="1088793" y="226292"/>
                        <a:pt x="1088793" y="225813"/>
                      </a:cubicBezTo>
                      <a:cubicBezTo>
                        <a:pt x="1090232" y="224854"/>
                        <a:pt x="1091670" y="223415"/>
                        <a:pt x="1093109" y="222457"/>
                      </a:cubicBezTo>
                      <a:cubicBezTo>
                        <a:pt x="1094068" y="221498"/>
                        <a:pt x="1094548" y="221018"/>
                        <a:pt x="1095026" y="220540"/>
                      </a:cubicBezTo>
                      <a:close/>
                    </a:path>
                  </a:pathLst>
                </a:custGeom>
                <a:solidFill>
                  <a:srgbClr val="F79A0F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789D6B9B-8978-4FFE-B18E-1C5AB5D07CBF}"/>
                    </a:ext>
                  </a:extLst>
                </p:cNvPr>
                <p:cNvSpPr/>
                <p:nvPr/>
              </p:nvSpPr>
              <p:spPr>
                <a:xfrm>
                  <a:off x="11879409" y="12183549"/>
                  <a:ext cx="503884" cy="163007"/>
                </a:xfrm>
                <a:custGeom>
                  <a:avLst/>
                  <a:gdLst>
                    <a:gd name="connsiteX0" fmla="*/ 490461 w 503884"/>
                    <a:gd name="connsiteY0" fmla="*/ 63285 h 163007"/>
                    <a:gd name="connsiteX1" fmla="*/ 0 w 503884"/>
                    <a:gd name="connsiteY1" fmla="*/ 0 h 163007"/>
                    <a:gd name="connsiteX2" fmla="*/ 0 w 503884"/>
                    <a:gd name="connsiteY2" fmla="*/ 103078 h 163007"/>
                    <a:gd name="connsiteX3" fmla="*/ 1439 w 503884"/>
                    <a:gd name="connsiteY3" fmla="*/ 103557 h 163007"/>
                    <a:gd name="connsiteX4" fmla="*/ 9589 w 503884"/>
                    <a:gd name="connsiteY4" fmla="*/ 106434 h 163007"/>
                    <a:gd name="connsiteX5" fmla="*/ 14862 w 503884"/>
                    <a:gd name="connsiteY5" fmla="*/ 108351 h 163007"/>
                    <a:gd name="connsiteX6" fmla="*/ 17739 w 503884"/>
                    <a:gd name="connsiteY6" fmla="*/ 109311 h 163007"/>
                    <a:gd name="connsiteX7" fmla="*/ 24450 w 503884"/>
                    <a:gd name="connsiteY7" fmla="*/ 111228 h 163007"/>
                    <a:gd name="connsiteX8" fmla="*/ 34519 w 503884"/>
                    <a:gd name="connsiteY8" fmla="*/ 114105 h 163007"/>
                    <a:gd name="connsiteX9" fmla="*/ 42190 w 503884"/>
                    <a:gd name="connsiteY9" fmla="*/ 116023 h 163007"/>
                    <a:gd name="connsiteX10" fmla="*/ 46985 w 503884"/>
                    <a:gd name="connsiteY10" fmla="*/ 117461 h 163007"/>
                    <a:gd name="connsiteX11" fmla="*/ 53216 w 503884"/>
                    <a:gd name="connsiteY11" fmla="*/ 118900 h 163007"/>
                    <a:gd name="connsiteX12" fmla="*/ 60408 w 503884"/>
                    <a:gd name="connsiteY12" fmla="*/ 120817 h 163007"/>
                    <a:gd name="connsiteX13" fmla="*/ 73832 w 503884"/>
                    <a:gd name="connsiteY13" fmla="*/ 123694 h 163007"/>
                    <a:gd name="connsiteX14" fmla="*/ 80065 w 503884"/>
                    <a:gd name="connsiteY14" fmla="*/ 125132 h 163007"/>
                    <a:gd name="connsiteX15" fmla="*/ 81982 w 503884"/>
                    <a:gd name="connsiteY15" fmla="*/ 125611 h 163007"/>
                    <a:gd name="connsiteX16" fmla="*/ 101160 w 503884"/>
                    <a:gd name="connsiteY16" fmla="*/ 129447 h 163007"/>
                    <a:gd name="connsiteX17" fmla="*/ 102598 w 503884"/>
                    <a:gd name="connsiteY17" fmla="*/ 129926 h 163007"/>
                    <a:gd name="connsiteX18" fmla="*/ 120817 w 503884"/>
                    <a:gd name="connsiteY18" fmla="*/ 133283 h 163007"/>
                    <a:gd name="connsiteX19" fmla="*/ 125132 w 503884"/>
                    <a:gd name="connsiteY19" fmla="*/ 134241 h 163007"/>
                    <a:gd name="connsiteX20" fmla="*/ 146227 w 503884"/>
                    <a:gd name="connsiteY20" fmla="*/ 137597 h 163007"/>
                    <a:gd name="connsiteX21" fmla="*/ 152939 w 503884"/>
                    <a:gd name="connsiteY21" fmla="*/ 138556 h 163007"/>
                    <a:gd name="connsiteX22" fmla="*/ 163966 w 503884"/>
                    <a:gd name="connsiteY22" fmla="*/ 139994 h 163007"/>
                    <a:gd name="connsiteX23" fmla="*/ 167322 w 503884"/>
                    <a:gd name="connsiteY23" fmla="*/ 140474 h 163007"/>
                    <a:gd name="connsiteX24" fmla="*/ 180266 w 503884"/>
                    <a:gd name="connsiteY24" fmla="*/ 142392 h 163007"/>
                    <a:gd name="connsiteX25" fmla="*/ 191294 w 503884"/>
                    <a:gd name="connsiteY25" fmla="*/ 143830 h 163007"/>
                    <a:gd name="connsiteX26" fmla="*/ 204718 w 503884"/>
                    <a:gd name="connsiteY26" fmla="*/ 145269 h 163007"/>
                    <a:gd name="connsiteX27" fmla="*/ 213348 w 503884"/>
                    <a:gd name="connsiteY27" fmla="*/ 146227 h 163007"/>
                    <a:gd name="connsiteX28" fmla="*/ 215745 w 503884"/>
                    <a:gd name="connsiteY28" fmla="*/ 146706 h 163007"/>
                    <a:gd name="connsiteX29" fmla="*/ 239237 w 503884"/>
                    <a:gd name="connsiteY29" fmla="*/ 149103 h 163007"/>
                    <a:gd name="connsiteX30" fmla="*/ 242593 w 503884"/>
                    <a:gd name="connsiteY30" fmla="*/ 149583 h 163007"/>
                    <a:gd name="connsiteX31" fmla="*/ 269921 w 503884"/>
                    <a:gd name="connsiteY31" fmla="*/ 152460 h 163007"/>
                    <a:gd name="connsiteX32" fmla="*/ 271359 w 503884"/>
                    <a:gd name="connsiteY32" fmla="*/ 152460 h 163007"/>
                    <a:gd name="connsiteX33" fmla="*/ 275195 w 503884"/>
                    <a:gd name="connsiteY33" fmla="*/ 152939 h 163007"/>
                    <a:gd name="connsiteX34" fmla="*/ 306838 w 503884"/>
                    <a:gd name="connsiteY34" fmla="*/ 155336 h 163007"/>
                    <a:gd name="connsiteX35" fmla="*/ 314029 w 503884"/>
                    <a:gd name="connsiteY35" fmla="*/ 155816 h 163007"/>
                    <a:gd name="connsiteX36" fmla="*/ 349507 w 503884"/>
                    <a:gd name="connsiteY36" fmla="*/ 158213 h 163007"/>
                    <a:gd name="connsiteX37" fmla="*/ 351904 w 503884"/>
                    <a:gd name="connsiteY37" fmla="*/ 158213 h 163007"/>
                    <a:gd name="connsiteX38" fmla="*/ 358137 w 503884"/>
                    <a:gd name="connsiteY38" fmla="*/ 158692 h 163007"/>
                    <a:gd name="connsiteX39" fmla="*/ 380191 w 503884"/>
                    <a:gd name="connsiteY39" fmla="*/ 159652 h 163007"/>
                    <a:gd name="connsiteX40" fmla="*/ 390259 w 503884"/>
                    <a:gd name="connsiteY40" fmla="*/ 160130 h 163007"/>
                    <a:gd name="connsiteX41" fmla="*/ 413752 w 503884"/>
                    <a:gd name="connsiteY41" fmla="*/ 161089 h 163007"/>
                    <a:gd name="connsiteX42" fmla="*/ 420943 w 503884"/>
                    <a:gd name="connsiteY42" fmla="*/ 161569 h 163007"/>
                    <a:gd name="connsiteX43" fmla="*/ 451626 w 503884"/>
                    <a:gd name="connsiteY43" fmla="*/ 162528 h 163007"/>
                    <a:gd name="connsiteX44" fmla="*/ 458818 w 503884"/>
                    <a:gd name="connsiteY44" fmla="*/ 162528 h 163007"/>
                    <a:gd name="connsiteX45" fmla="*/ 482790 w 503884"/>
                    <a:gd name="connsiteY45" fmla="*/ 163007 h 163007"/>
                    <a:gd name="connsiteX46" fmla="*/ 492858 w 503884"/>
                    <a:gd name="connsiteY46" fmla="*/ 163007 h 163007"/>
                    <a:gd name="connsiteX47" fmla="*/ 503884 w 503884"/>
                    <a:gd name="connsiteY47" fmla="*/ 163007 h 163007"/>
                    <a:gd name="connsiteX48" fmla="*/ 503884 w 503884"/>
                    <a:gd name="connsiteY48" fmla="*/ 63285 h 163007"/>
                    <a:gd name="connsiteX49" fmla="*/ 490461 w 503884"/>
                    <a:gd name="connsiteY49" fmla="*/ 63285 h 16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503884" h="163007">
                      <a:moveTo>
                        <a:pt x="490461" y="63285"/>
                      </a:moveTo>
                      <a:cubicBezTo>
                        <a:pt x="298687" y="63285"/>
                        <a:pt x="125611" y="38833"/>
                        <a:pt x="0" y="0"/>
                      </a:cubicBezTo>
                      <a:lnTo>
                        <a:pt x="0" y="103078"/>
                      </a:lnTo>
                      <a:cubicBezTo>
                        <a:pt x="479" y="103078"/>
                        <a:pt x="959" y="103557"/>
                        <a:pt x="1439" y="103557"/>
                      </a:cubicBezTo>
                      <a:cubicBezTo>
                        <a:pt x="3836" y="104517"/>
                        <a:pt x="6712" y="105475"/>
                        <a:pt x="9589" y="106434"/>
                      </a:cubicBezTo>
                      <a:cubicBezTo>
                        <a:pt x="11506" y="106914"/>
                        <a:pt x="12944" y="107393"/>
                        <a:pt x="14862" y="108351"/>
                      </a:cubicBezTo>
                      <a:cubicBezTo>
                        <a:pt x="15822" y="108831"/>
                        <a:pt x="16780" y="108831"/>
                        <a:pt x="17739" y="109311"/>
                      </a:cubicBezTo>
                      <a:cubicBezTo>
                        <a:pt x="20136" y="109790"/>
                        <a:pt x="22053" y="110748"/>
                        <a:pt x="24450" y="111228"/>
                      </a:cubicBezTo>
                      <a:cubicBezTo>
                        <a:pt x="27807" y="112187"/>
                        <a:pt x="31163" y="113146"/>
                        <a:pt x="34519" y="114105"/>
                      </a:cubicBezTo>
                      <a:cubicBezTo>
                        <a:pt x="36916" y="114584"/>
                        <a:pt x="39313" y="115543"/>
                        <a:pt x="42190" y="116023"/>
                      </a:cubicBezTo>
                      <a:cubicBezTo>
                        <a:pt x="43628" y="116503"/>
                        <a:pt x="45546" y="116981"/>
                        <a:pt x="46985" y="117461"/>
                      </a:cubicBezTo>
                      <a:cubicBezTo>
                        <a:pt x="48902" y="117940"/>
                        <a:pt x="51299" y="118420"/>
                        <a:pt x="53216" y="118900"/>
                      </a:cubicBezTo>
                      <a:cubicBezTo>
                        <a:pt x="55614" y="119379"/>
                        <a:pt x="58011" y="119858"/>
                        <a:pt x="60408" y="120817"/>
                      </a:cubicBezTo>
                      <a:cubicBezTo>
                        <a:pt x="64724" y="121776"/>
                        <a:pt x="69038" y="122734"/>
                        <a:pt x="73832" y="123694"/>
                      </a:cubicBezTo>
                      <a:cubicBezTo>
                        <a:pt x="76230" y="124173"/>
                        <a:pt x="78148" y="124653"/>
                        <a:pt x="80065" y="125132"/>
                      </a:cubicBezTo>
                      <a:cubicBezTo>
                        <a:pt x="80545" y="125132"/>
                        <a:pt x="81024" y="125611"/>
                        <a:pt x="81982" y="125611"/>
                      </a:cubicBezTo>
                      <a:cubicBezTo>
                        <a:pt x="88215" y="127050"/>
                        <a:pt x="94448" y="128009"/>
                        <a:pt x="101160" y="129447"/>
                      </a:cubicBezTo>
                      <a:cubicBezTo>
                        <a:pt x="101640" y="129447"/>
                        <a:pt x="102120" y="129447"/>
                        <a:pt x="102598" y="129926"/>
                      </a:cubicBezTo>
                      <a:cubicBezTo>
                        <a:pt x="108351" y="130886"/>
                        <a:pt x="114584" y="132323"/>
                        <a:pt x="120817" y="133283"/>
                      </a:cubicBezTo>
                      <a:cubicBezTo>
                        <a:pt x="122256" y="133762"/>
                        <a:pt x="123694" y="133762"/>
                        <a:pt x="125132" y="134241"/>
                      </a:cubicBezTo>
                      <a:cubicBezTo>
                        <a:pt x="131844" y="135200"/>
                        <a:pt x="139036" y="136639"/>
                        <a:pt x="146227" y="137597"/>
                      </a:cubicBezTo>
                      <a:cubicBezTo>
                        <a:pt x="148624" y="138077"/>
                        <a:pt x="151022" y="138077"/>
                        <a:pt x="152939" y="138556"/>
                      </a:cubicBezTo>
                      <a:cubicBezTo>
                        <a:pt x="156295" y="139036"/>
                        <a:pt x="160130" y="139515"/>
                        <a:pt x="163966" y="139994"/>
                      </a:cubicBezTo>
                      <a:cubicBezTo>
                        <a:pt x="164925" y="139994"/>
                        <a:pt x="166363" y="140474"/>
                        <a:pt x="167322" y="140474"/>
                      </a:cubicBezTo>
                      <a:cubicBezTo>
                        <a:pt x="171638" y="140953"/>
                        <a:pt x="175952" y="141433"/>
                        <a:pt x="180266" y="142392"/>
                      </a:cubicBezTo>
                      <a:cubicBezTo>
                        <a:pt x="184102" y="142871"/>
                        <a:pt x="187458" y="143350"/>
                        <a:pt x="191294" y="143830"/>
                      </a:cubicBezTo>
                      <a:cubicBezTo>
                        <a:pt x="195609" y="144309"/>
                        <a:pt x="199924" y="144789"/>
                        <a:pt x="204718" y="145269"/>
                      </a:cubicBezTo>
                      <a:cubicBezTo>
                        <a:pt x="207595" y="145747"/>
                        <a:pt x="210471" y="146227"/>
                        <a:pt x="213348" y="146227"/>
                      </a:cubicBezTo>
                      <a:cubicBezTo>
                        <a:pt x="214307" y="146227"/>
                        <a:pt x="214787" y="146227"/>
                        <a:pt x="215745" y="146706"/>
                      </a:cubicBezTo>
                      <a:cubicBezTo>
                        <a:pt x="223415" y="147666"/>
                        <a:pt x="231087" y="148624"/>
                        <a:pt x="239237" y="149103"/>
                      </a:cubicBezTo>
                      <a:cubicBezTo>
                        <a:pt x="240196" y="149103"/>
                        <a:pt x="241634" y="149583"/>
                        <a:pt x="242593" y="149583"/>
                      </a:cubicBezTo>
                      <a:cubicBezTo>
                        <a:pt x="251703" y="150542"/>
                        <a:pt x="260811" y="151500"/>
                        <a:pt x="269921" y="152460"/>
                      </a:cubicBezTo>
                      <a:cubicBezTo>
                        <a:pt x="270400" y="152460"/>
                        <a:pt x="270880" y="152460"/>
                        <a:pt x="271359" y="152460"/>
                      </a:cubicBezTo>
                      <a:cubicBezTo>
                        <a:pt x="272797" y="152460"/>
                        <a:pt x="273756" y="152460"/>
                        <a:pt x="275195" y="152939"/>
                      </a:cubicBezTo>
                      <a:cubicBezTo>
                        <a:pt x="285742" y="153898"/>
                        <a:pt x="296290" y="154857"/>
                        <a:pt x="306838" y="155336"/>
                      </a:cubicBezTo>
                      <a:cubicBezTo>
                        <a:pt x="309235" y="155336"/>
                        <a:pt x="311632" y="155816"/>
                        <a:pt x="314029" y="155816"/>
                      </a:cubicBezTo>
                      <a:cubicBezTo>
                        <a:pt x="325535" y="156775"/>
                        <a:pt x="337521" y="157255"/>
                        <a:pt x="349507" y="158213"/>
                      </a:cubicBezTo>
                      <a:cubicBezTo>
                        <a:pt x="350465" y="158213"/>
                        <a:pt x="351425" y="158213"/>
                        <a:pt x="351904" y="158213"/>
                      </a:cubicBezTo>
                      <a:cubicBezTo>
                        <a:pt x="353822" y="158213"/>
                        <a:pt x="356220" y="158213"/>
                        <a:pt x="358137" y="158692"/>
                      </a:cubicBezTo>
                      <a:cubicBezTo>
                        <a:pt x="365328" y="159172"/>
                        <a:pt x="372520" y="159652"/>
                        <a:pt x="380191" y="159652"/>
                      </a:cubicBezTo>
                      <a:cubicBezTo>
                        <a:pt x="383547" y="159652"/>
                        <a:pt x="386903" y="160130"/>
                        <a:pt x="390259" y="160130"/>
                      </a:cubicBezTo>
                      <a:cubicBezTo>
                        <a:pt x="397930" y="160610"/>
                        <a:pt x="406080" y="160610"/>
                        <a:pt x="413752" y="161089"/>
                      </a:cubicBezTo>
                      <a:cubicBezTo>
                        <a:pt x="416149" y="161089"/>
                        <a:pt x="418546" y="161089"/>
                        <a:pt x="420943" y="161569"/>
                      </a:cubicBezTo>
                      <a:cubicBezTo>
                        <a:pt x="431010" y="162049"/>
                        <a:pt x="441558" y="162049"/>
                        <a:pt x="451626" y="162528"/>
                      </a:cubicBezTo>
                      <a:cubicBezTo>
                        <a:pt x="454024" y="162528"/>
                        <a:pt x="456421" y="162528"/>
                        <a:pt x="458818" y="162528"/>
                      </a:cubicBezTo>
                      <a:cubicBezTo>
                        <a:pt x="466968" y="162528"/>
                        <a:pt x="474639" y="163007"/>
                        <a:pt x="482790" y="163007"/>
                      </a:cubicBezTo>
                      <a:cubicBezTo>
                        <a:pt x="486145" y="163007"/>
                        <a:pt x="489501" y="163007"/>
                        <a:pt x="492858" y="163007"/>
                      </a:cubicBezTo>
                      <a:cubicBezTo>
                        <a:pt x="496693" y="163007"/>
                        <a:pt x="500050" y="163007"/>
                        <a:pt x="503884" y="163007"/>
                      </a:cubicBezTo>
                      <a:lnTo>
                        <a:pt x="503884" y="63285"/>
                      </a:lnTo>
                      <a:cubicBezTo>
                        <a:pt x="499090" y="63285"/>
                        <a:pt x="494775" y="63285"/>
                        <a:pt x="490461" y="63285"/>
                      </a:cubicBezTo>
                      <a:close/>
                    </a:path>
                  </a:pathLst>
                </a:custGeom>
                <a:solidFill>
                  <a:srgbClr val="F28A11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27B0CCE1-A774-43C0-8C9F-053F5C340D59}"/>
                    </a:ext>
                  </a:extLst>
                </p:cNvPr>
                <p:cNvSpPr/>
                <p:nvPr/>
              </p:nvSpPr>
              <p:spPr>
                <a:xfrm>
                  <a:off x="11879150" y="12045295"/>
                  <a:ext cx="966097" cy="188771"/>
                </a:xfrm>
                <a:custGeom>
                  <a:avLst/>
                  <a:gdLst>
                    <a:gd name="connsiteX0" fmla="*/ 112446 w 966097"/>
                    <a:gd name="connsiteY0" fmla="*/ 29902 h 188771"/>
                    <a:gd name="connsiteX1" fmla="*/ 792763 w 966097"/>
                    <a:gd name="connsiteY1" fmla="*/ 25587 h 188771"/>
                    <a:gd name="connsiteX2" fmla="*/ 853651 w 966097"/>
                    <a:gd name="connsiteY2" fmla="*/ 158870 h 188771"/>
                    <a:gd name="connsiteX3" fmla="*/ 173334 w 966097"/>
                    <a:gd name="connsiteY3" fmla="*/ 163184 h 188771"/>
                    <a:gd name="connsiteX4" fmla="*/ 112446 w 966097"/>
                    <a:gd name="connsiteY4" fmla="*/ 29902 h 188771"/>
                    <a:gd name="connsiteX5" fmla="*/ 709821 w 966097"/>
                    <a:gd name="connsiteY5" fmla="*/ 128665 h 188771"/>
                    <a:gd name="connsiteX6" fmla="*/ 697835 w 966097"/>
                    <a:gd name="connsiteY6" fmla="*/ 84558 h 188771"/>
                    <a:gd name="connsiteX7" fmla="*/ 347849 w 966097"/>
                    <a:gd name="connsiteY7" fmla="*/ 83119 h 188771"/>
                    <a:gd name="connsiteX8" fmla="*/ 350724 w 966097"/>
                    <a:gd name="connsiteY8" fmla="*/ 65859 h 188771"/>
                    <a:gd name="connsiteX9" fmla="*/ 413051 w 966097"/>
                    <a:gd name="connsiteY9" fmla="*/ 58668 h 188771"/>
                    <a:gd name="connsiteX10" fmla="*/ 420722 w 966097"/>
                    <a:gd name="connsiteY10" fmla="*/ 59626 h 188771"/>
                    <a:gd name="connsiteX11" fmla="*/ 453324 w 966097"/>
                    <a:gd name="connsiteY11" fmla="*/ 65380 h 188771"/>
                    <a:gd name="connsiteX12" fmla="*/ 492637 w 966097"/>
                    <a:gd name="connsiteY12" fmla="*/ 57709 h 188771"/>
                    <a:gd name="connsiteX13" fmla="*/ 407298 w 966097"/>
                    <a:gd name="connsiteY13" fmla="*/ 40449 h 188771"/>
                    <a:gd name="connsiteX14" fmla="*/ 313808 w 966097"/>
                    <a:gd name="connsiteY14" fmla="*/ 54353 h 188771"/>
                    <a:gd name="connsiteX15" fmla="*/ 260112 w 966097"/>
                    <a:gd name="connsiteY15" fmla="*/ 44285 h 188771"/>
                    <a:gd name="connsiteX16" fmla="*/ 226072 w 966097"/>
                    <a:gd name="connsiteY16" fmla="*/ 50997 h 188771"/>
                    <a:gd name="connsiteX17" fmla="*/ 279769 w 966097"/>
                    <a:gd name="connsiteY17" fmla="*/ 61065 h 188771"/>
                    <a:gd name="connsiteX18" fmla="*/ 278809 w 966097"/>
                    <a:gd name="connsiteY18" fmla="*/ 103255 h 188771"/>
                    <a:gd name="connsiteX19" fmla="*/ 636467 w 966097"/>
                    <a:gd name="connsiteY19" fmla="*/ 106132 h 188771"/>
                    <a:gd name="connsiteX20" fmla="*/ 633112 w 966097"/>
                    <a:gd name="connsiteY20" fmla="*/ 123391 h 188771"/>
                    <a:gd name="connsiteX21" fmla="*/ 559278 w 966097"/>
                    <a:gd name="connsiteY21" fmla="*/ 133460 h 188771"/>
                    <a:gd name="connsiteX22" fmla="*/ 532909 w 966097"/>
                    <a:gd name="connsiteY22" fmla="*/ 130104 h 188771"/>
                    <a:gd name="connsiteX23" fmla="*/ 505582 w 966097"/>
                    <a:gd name="connsiteY23" fmla="*/ 125788 h 188771"/>
                    <a:gd name="connsiteX24" fmla="*/ 466748 w 966097"/>
                    <a:gd name="connsiteY24" fmla="*/ 133460 h 188771"/>
                    <a:gd name="connsiteX25" fmla="*/ 554484 w 966097"/>
                    <a:gd name="connsiteY25" fmla="*/ 151678 h 188771"/>
                    <a:gd name="connsiteX26" fmla="*/ 675781 w 966097"/>
                    <a:gd name="connsiteY26" fmla="*/ 135857 h 188771"/>
                    <a:gd name="connsiteX27" fmla="*/ 719888 w 966097"/>
                    <a:gd name="connsiteY27" fmla="*/ 144007 h 188771"/>
                    <a:gd name="connsiteX28" fmla="*/ 754409 w 966097"/>
                    <a:gd name="connsiteY28" fmla="*/ 136815 h 188771"/>
                    <a:gd name="connsiteX29" fmla="*/ 709821 w 966097"/>
                    <a:gd name="connsiteY29" fmla="*/ 128665 h 188771"/>
                    <a:gd name="connsiteX30" fmla="*/ 709821 w 966097"/>
                    <a:gd name="connsiteY30" fmla="*/ 128665 h 188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966097" h="188771">
                      <a:moveTo>
                        <a:pt x="112446" y="29902"/>
                      </a:moveTo>
                      <a:cubicBezTo>
                        <a:pt x="283604" y="-7973"/>
                        <a:pt x="588044" y="-10370"/>
                        <a:pt x="792763" y="25587"/>
                      </a:cubicBezTo>
                      <a:cubicBezTo>
                        <a:pt x="997481" y="61065"/>
                        <a:pt x="1024809" y="120994"/>
                        <a:pt x="853651" y="158870"/>
                      </a:cubicBezTo>
                      <a:cubicBezTo>
                        <a:pt x="682494" y="196745"/>
                        <a:pt x="378053" y="199142"/>
                        <a:pt x="173334" y="163184"/>
                      </a:cubicBezTo>
                      <a:cubicBezTo>
                        <a:pt x="-31384" y="127707"/>
                        <a:pt x="-58711" y="68256"/>
                        <a:pt x="112446" y="29902"/>
                      </a:cubicBezTo>
                      <a:close/>
                      <a:moveTo>
                        <a:pt x="709821" y="128665"/>
                      </a:moveTo>
                      <a:cubicBezTo>
                        <a:pt x="763517" y="114282"/>
                        <a:pt x="769270" y="97022"/>
                        <a:pt x="697835" y="84558"/>
                      </a:cubicBezTo>
                      <a:cubicBezTo>
                        <a:pt x="563114" y="61065"/>
                        <a:pt x="419764" y="96064"/>
                        <a:pt x="347849" y="83119"/>
                      </a:cubicBezTo>
                      <a:cubicBezTo>
                        <a:pt x="321958" y="78804"/>
                        <a:pt x="324836" y="71612"/>
                        <a:pt x="350724" y="65859"/>
                      </a:cubicBezTo>
                      <a:cubicBezTo>
                        <a:pt x="373259" y="60586"/>
                        <a:pt x="391956" y="58668"/>
                        <a:pt x="413051" y="58668"/>
                      </a:cubicBezTo>
                      <a:cubicBezTo>
                        <a:pt x="416408" y="59147"/>
                        <a:pt x="419764" y="59626"/>
                        <a:pt x="420722" y="59626"/>
                      </a:cubicBezTo>
                      <a:lnTo>
                        <a:pt x="453324" y="65380"/>
                      </a:lnTo>
                      <a:lnTo>
                        <a:pt x="492637" y="57709"/>
                      </a:lnTo>
                      <a:lnTo>
                        <a:pt x="407298" y="40449"/>
                      </a:lnTo>
                      <a:cubicBezTo>
                        <a:pt x="377093" y="44764"/>
                        <a:pt x="342574" y="49559"/>
                        <a:pt x="313808" y="54353"/>
                      </a:cubicBezTo>
                      <a:lnTo>
                        <a:pt x="260112" y="44285"/>
                      </a:lnTo>
                      <a:lnTo>
                        <a:pt x="226072" y="50997"/>
                      </a:lnTo>
                      <a:lnTo>
                        <a:pt x="279769" y="61065"/>
                      </a:lnTo>
                      <a:cubicBezTo>
                        <a:pt x="220319" y="74969"/>
                        <a:pt x="211210" y="91269"/>
                        <a:pt x="278809" y="103255"/>
                      </a:cubicBezTo>
                      <a:cubicBezTo>
                        <a:pt x="419764" y="127707"/>
                        <a:pt x="556881" y="92228"/>
                        <a:pt x="636467" y="106132"/>
                      </a:cubicBezTo>
                      <a:cubicBezTo>
                        <a:pt x="666192" y="111405"/>
                        <a:pt x="657083" y="118118"/>
                        <a:pt x="633112" y="123391"/>
                      </a:cubicBezTo>
                      <a:cubicBezTo>
                        <a:pt x="595716" y="131541"/>
                        <a:pt x="564073" y="133460"/>
                        <a:pt x="559278" y="133460"/>
                      </a:cubicBezTo>
                      <a:cubicBezTo>
                        <a:pt x="546814" y="132021"/>
                        <a:pt x="534348" y="130583"/>
                        <a:pt x="532909" y="130104"/>
                      </a:cubicBezTo>
                      <a:cubicBezTo>
                        <a:pt x="526198" y="129144"/>
                        <a:pt x="507020" y="125788"/>
                        <a:pt x="505582" y="125788"/>
                      </a:cubicBezTo>
                      <a:lnTo>
                        <a:pt x="466748" y="133460"/>
                      </a:lnTo>
                      <a:lnTo>
                        <a:pt x="554484" y="151678"/>
                      </a:lnTo>
                      <a:cubicBezTo>
                        <a:pt x="557361" y="151678"/>
                        <a:pt x="614413" y="147843"/>
                        <a:pt x="675781" y="135857"/>
                      </a:cubicBezTo>
                      <a:lnTo>
                        <a:pt x="719888" y="144007"/>
                      </a:lnTo>
                      <a:lnTo>
                        <a:pt x="754409" y="136815"/>
                      </a:lnTo>
                      <a:lnTo>
                        <a:pt x="709821" y="128665"/>
                      </a:lnTo>
                      <a:lnTo>
                        <a:pt x="709821" y="128665"/>
                      </a:lnTo>
                      <a:close/>
                    </a:path>
                  </a:pathLst>
                </a:custGeom>
                <a:solidFill>
                  <a:srgbClr val="FFD22C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445170AC-6656-428B-9C7A-C6A7E3B4543B}"/>
                    </a:ext>
                  </a:extLst>
                </p:cNvPr>
                <p:cNvSpPr/>
                <p:nvPr/>
              </p:nvSpPr>
              <p:spPr>
                <a:xfrm>
                  <a:off x="11808923" y="12031743"/>
                  <a:ext cx="1106070" cy="216355"/>
                </a:xfrm>
                <a:custGeom>
                  <a:avLst/>
                  <a:gdLst>
                    <a:gd name="connsiteX0" fmla="*/ 128496 w 1106070"/>
                    <a:gd name="connsiteY0" fmla="*/ 34345 h 216355"/>
                    <a:gd name="connsiteX1" fmla="*/ 907576 w 1106070"/>
                    <a:gd name="connsiteY1" fmla="*/ 29071 h 216355"/>
                    <a:gd name="connsiteX2" fmla="*/ 977574 w 1106070"/>
                    <a:gd name="connsiteY2" fmla="*/ 182011 h 216355"/>
                    <a:gd name="connsiteX3" fmla="*/ 198494 w 1106070"/>
                    <a:gd name="connsiteY3" fmla="*/ 187284 h 216355"/>
                    <a:gd name="connsiteX4" fmla="*/ 128496 w 1106070"/>
                    <a:gd name="connsiteY4" fmla="*/ 34345 h 216355"/>
                    <a:gd name="connsiteX5" fmla="*/ 923878 w 1106070"/>
                    <a:gd name="connsiteY5" fmla="*/ 172422 h 216355"/>
                    <a:gd name="connsiteX6" fmla="*/ 862990 w 1106070"/>
                    <a:gd name="connsiteY6" fmla="*/ 39140 h 216355"/>
                    <a:gd name="connsiteX7" fmla="*/ 182672 w 1106070"/>
                    <a:gd name="connsiteY7" fmla="*/ 43454 h 216355"/>
                    <a:gd name="connsiteX8" fmla="*/ 243560 w 1106070"/>
                    <a:gd name="connsiteY8" fmla="*/ 176737 h 216355"/>
                    <a:gd name="connsiteX9" fmla="*/ 923878 w 1106070"/>
                    <a:gd name="connsiteY9" fmla="*/ 172422 h 216355"/>
                    <a:gd name="connsiteX10" fmla="*/ 923878 w 1106070"/>
                    <a:gd name="connsiteY10" fmla="*/ 172422 h 2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6070" h="216355">
                      <a:moveTo>
                        <a:pt x="128496" y="34345"/>
                      </a:moveTo>
                      <a:cubicBezTo>
                        <a:pt x="324585" y="-9284"/>
                        <a:pt x="673133" y="-11681"/>
                        <a:pt x="907576" y="29071"/>
                      </a:cubicBezTo>
                      <a:cubicBezTo>
                        <a:pt x="1142020" y="69823"/>
                        <a:pt x="1173183" y="138382"/>
                        <a:pt x="977574" y="182011"/>
                      </a:cubicBezTo>
                      <a:cubicBezTo>
                        <a:pt x="781486" y="225639"/>
                        <a:pt x="432937" y="228036"/>
                        <a:pt x="198494" y="187284"/>
                      </a:cubicBezTo>
                      <a:cubicBezTo>
                        <a:pt x="-35949" y="146054"/>
                        <a:pt x="-67112" y="77973"/>
                        <a:pt x="128496" y="34345"/>
                      </a:cubicBezTo>
                      <a:close/>
                      <a:moveTo>
                        <a:pt x="923878" y="172422"/>
                      </a:moveTo>
                      <a:cubicBezTo>
                        <a:pt x="1095035" y="134546"/>
                        <a:pt x="1067708" y="74617"/>
                        <a:pt x="862990" y="39140"/>
                      </a:cubicBezTo>
                      <a:cubicBezTo>
                        <a:pt x="658271" y="3661"/>
                        <a:pt x="353830" y="5579"/>
                        <a:pt x="182672" y="43454"/>
                      </a:cubicBezTo>
                      <a:cubicBezTo>
                        <a:pt x="11515" y="81330"/>
                        <a:pt x="38842" y="141259"/>
                        <a:pt x="243560" y="176737"/>
                      </a:cubicBezTo>
                      <a:cubicBezTo>
                        <a:pt x="448279" y="212694"/>
                        <a:pt x="752720" y="210777"/>
                        <a:pt x="923878" y="172422"/>
                      </a:cubicBezTo>
                      <a:lnTo>
                        <a:pt x="923878" y="172422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grpSp>
              <p:nvGrpSpPr>
                <p:cNvPr id="380" name="Graphic 6">
                  <a:extLst>
                    <a:ext uri="{FF2B5EF4-FFF2-40B4-BE49-F238E27FC236}">
                      <a16:creationId xmlns:a16="http://schemas.microsoft.com/office/drawing/2014/main" id="{6250E867-B2FF-46B5-98C3-014FA4EF3F06}"/>
                    </a:ext>
                  </a:extLst>
                </p:cNvPr>
                <p:cNvGrpSpPr/>
                <p:nvPr/>
              </p:nvGrpSpPr>
              <p:grpSpPr>
                <a:xfrm>
                  <a:off x="11878950" y="12046921"/>
                  <a:ext cx="964598" cy="162997"/>
                  <a:chOff x="11878950" y="12046921"/>
                  <a:chExt cx="964598" cy="162997"/>
                </a:xfrm>
                <a:solidFill>
                  <a:srgbClr val="F79A0F"/>
                </a:solidFill>
              </p:grpSpPr>
              <p:sp>
                <p:nvSpPr>
                  <p:cNvPr id="382" name="Freeform: Shape 381">
                    <a:extLst>
                      <a:ext uri="{FF2B5EF4-FFF2-40B4-BE49-F238E27FC236}">
                        <a16:creationId xmlns:a16="http://schemas.microsoft.com/office/drawing/2014/main" id="{AC19DBC7-A56C-4FC6-BE2B-7A7F062DBDE2}"/>
                      </a:ext>
                    </a:extLst>
                  </p:cNvPr>
                  <p:cNvSpPr/>
                  <p:nvPr/>
                </p:nvSpPr>
                <p:spPr>
                  <a:xfrm>
                    <a:off x="12357884" y="12184508"/>
                    <a:ext cx="287660" cy="25410"/>
                  </a:xfrm>
                  <a:custGeom>
                    <a:avLst/>
                    <a:gdLst>
                      <a:gd name="connsiteX0" fmla="*/ 203279 w 287660"/>
                      <a:gd name="connsiteY0" fmla="*/ 0 h 25410"/>
                      <a:gd name="connsiteX1" fmla="*/ 81982 w 287660"/>
                      <a:gd name="connsiteY1" fmla="*/ 15822 h 25410"/>
                      <a:gd name="connsiteX2" fmla="*/ 21095 w 287660"/>
                      <a:gd name="connsiteY2" fmla="*/ 3356 h 25410"/>
                      <a:gd name="connsiteX3" fmla="*/ 0 w 287660"/>
                      <a:gd name="connsiteY3" fmla="*/ 7192 h 25410"/>
                      <a:gd name="connsiteX4" fmla="*/ 87735 w 287660"/>
                      <a:gd name="connsiteY4" fmla="*/ 25410 h 25410"/>
                      <a:gd name="connsiteX5" fmla="*/ 209032 w 287660"/>
                      <a:gd name="connsiteY5" fmla="*/ 9589 h 25410"/>
                      <a:gd name="connsiteX6" fmla="*/ 253140 w 287660"/>
                      <a:gd name="connsiteY6" fmla="*/ 17739 h 25410"/>
                      <a:gd name="connsiteX7" fmla="*/ 287660 w 287660"/>
                      <a:gd name="connsiteY7" fmla="*/ 10547 h 25410"/>
                      <a:gd name="connsiteX8" fmla="*/ 259853 w 287660"/>
                      <a:gd name="connsiteY8" fmla="*/ 5274 h 25410"/>
                      <a:gd name="connsiteX9" fmla="*/ 247387 w 287660"/>
                      <a:gd name="connsiteY9" fmla="*/ 7671 h 25410"/>
                      <a:gd name="connsiteX10" fmla="*/ 203279 w 287660"/>
                      <a:gd name="connsiteY10" fmla="*/ 0 h 25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7660" h="25410">
                        <a:moveTo>
                          <a:pt x="203279" y="0"/>
                        </a:moveTo>
                        <a:cubicBezTo>
                          <a:pt x="141912" y="11986"/>
                          <a:pt x="84860" y="15342"/>
                          <a:pt x="81982" y="15822"/>
                        </a:cubicBezTo>
                        <a:lnTo>
                          <a:pt x="21095" y="3356"/>
                        </a:lnTo>
                        <a:lnTo>
                          <a:pt x="0" y="7192"/>
                        </a:lnTo>
                        <a:lnTo>
                          <a:pt x="87735" y="25410"/>
                        </a:lnTo>
                        <a:cubicBezTo>
                          <a:pt x="90613" y="25410"/>
                          <a:pt x="147665" y="21575"/>
                          <a:pt x="209032" y="9589"/>
                        </a:cubicBezTo>
                        <a:lnTo>
                          <a:pt x="253140" y="17739"/>
                        </a:lnTo>
                        <a:lnTo>
                          <a:pt x="287660" y="10547"/>
                        </a:lnTo>
                        <a:lnTo>
                          <a:pt x="259853" y="5274"/>
                        </a:lnTo>
                        <a:lnTo>
                          <a:pt x="247387" y="7671"/>
                        </a:lnTo>
                        <a:lnTo>
                          <a:pt x="203279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83" name="Freeform: Shape 382">
                    <a:extLst>
                      <a:ext uri="{FF2B5EF4-FFF2-40B4-BE49-F238E27FC236}">
                        <a16:creationId xmlns:a16="http://schemas.microsoft.com/office/drawing/2014/main" id="{F6B8BC77-3A30-4189-BA71-9E453085A1EE}"/>
                      </a:ext>
                    </a:extLst>
                  </p:cNvPr>
                  <p:cNvSpPr/>
                  <p:nvPr/>
                </p:nvSpPr>
                <p:spPr>
                  <a:xfrm>
                    <a:off x="12105222" y="12096293"/>
                    <a:ext cx="58970" cy="18217"/>
                  </a:xfrm>
                  <a:custGeom>
                    <a:avLst/>
                    <a:gdLst>
                      <a:gd name="connsiteX0" fmla="*/ 0 w 58970"/>
                      <a:gd name="connsiteY0" fmla="*/ 0 h 18217"/>
                      <a:gd name="connsiteX1" fmla="*/ 11507 w 58970"/>
                      <a:gd name="connsiteY1" fmla="*/ 12944 h 18217"/>
                      <a:gd name="connsiteX2" fmla="*/ 40273 w 58970"/>
                      <a:gd name="connsiteY2" fmla="*/ 18218 h 18217"/>
                      <a:gd name="connsiteX3" fmla="*/ 58971 w 58970"/>
                      <a:gd name="connsiteY3" fmla="*/ 12944 h 18217"/>
                      <a:gd name="connsiteX4" fmla="*/ 0 w 58970"/>
                      <a:gd name="connsiteY4" fmla="*/ 0 h 18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970" h="18217">
                        <a:moveTo>
                          <a:pt x="0" y="0"/>
                        </a:moveTo>
                        <a:lnTo>
                          <a:pt x="11507" y="12944"/>
                        </a:lnTo>
                        <a:lnTo>
                          <a:pt x="40273" y="18218"/>
                        </a:lnTo>
                        <a:cubicBezTo>
                          <a:pt x="46026" y="16300"/>
                          <a:pt x="52259" y="14862"/>
                          <a:pt x="58971" y="1294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84" name="Freeform: Shape 383">
                    <a:extLst>
                      <a:ext uri="{FF2B5EF4-FFF2-40B4-BE49-F238E27FC236}">
                        <a16:creationId xmlns:a16="http://schemas.microsoft.com/office/drawing/2014/main" id="{6EE87732-E976-4067-BC20-04B8E8058EE4}"/>
                      </a:ext>
                    </a:extLst>
                  </p:cNvPr>
                  <p:cNvSpPr/>
                  <p:nvPr/>
                </p:nvSpPr>
                <p:spPr>
                  <a:xfrm>
                    <a:off x="11878950" y="12046921"/>
                    <a:ext cx="964598" cy="104985"/>
                  </a:xfrm>
                  <a:custGeom>
                    <a:avLst/>
                    <a:gdLst>
                      <a:gd name="connsiteX0" fmla="*/ 117920 w 964598"/>
                      <a:gd name="connsiteY0" fmla="*/ 39303 h 104985"/>
                      <a:gd name="connsiteX1" fmla="*/ 798236 w 964598"/>
                      <a:gd name="connsiteY1" fmla="*/ 34989 h 104985"/>
                      <a:gd name="connsiteX2" fmla="*/ 964599 w 964598"/>
                      <a:gd name="connsiteY2" fmla="*/ 92999 h 104985"/>
                      <a:gd name="connsiteX3" fmla="*/ 792483 w 964598"/>
                      <a:gd name="connsiteY3" fmla="*/ 25400 h 104985"/>
                      <a:gd name="connsiteX4" fmla="*/ 112167 w 964598"/>
                      <a:gd name="connsiteY4" fmla="*/ 29714 h 104985"/>
                      <a:gd name="connsiteX5" fmla="*/ 7170 w 964598"/>
                      <a:gd name="connsiteY5" fmla="*/ 104985 h 104985"/>
                      <a:gd name="connsiteX6" fmla="*/ 117920 w 964598"/>
                      <a:gd name="connsiteY6" fmla="*/ 39303 h 104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4598" h="104985">
                        <a:moveTo>
                          <a:pt x="117920" y="39303"/>
                        </a:moveTo>
                        <a:cubicBezTo>
                          <a:pt x="289077" y="1428"/>
                          <a:pt x="593518" y="-969"/>
                          <a:pt x="798236" y="34989"/>
                        </a:cubicBezTo>
                        <a:cubicBezTo>
                          <a:pt x="889808" y="50809"/>
                          <a:pt x="945422" y="71425"/>
                          <a:pt x="964599" y="92999"/>
                        </a:cubicBezTo>
                        <a:cubicBezTo>
                          <a:pt x="955970" y="68069"/>
                          <a:pt x="897958" y="43618"/>
                          <a:pt x="792483" y="25400"/>
                        </a:cubicBezTo>
                        <a:cubicBezTo>
                          <a:pt x="587765" y="-10079"/>
                          <a:pt x="283324" y="-8160"/>
                          <a:pt x="112167" y="29714"/>
                        </a:cubicBezTo>
                        <a:cubicBezTo>
                          <a:pt x="17717" y="50809"/>
                          <a:pt x="-16322" y="78616"/>
                          <a:pt x="7170" y="104985"/>
                        </a:cubicBezTo>
                        <a:cubicBezTo>
                          <a:pt x="-1460" y="81494"/>
                          <a:pt x="34498" y="58001"/>
                          <a:pt x="117920" y="39303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85" name="Freeform: Shape 384">
                    <a:extLst>
                      <a:ext uri="{FF2B5EF4-FFF2-40B4-BE49-F238E27FC236}">
                        <a16:creationId xmlns:a16="http://schemas.microsoft.com/office/drawing/2014/main" id="{D683E2FE-DBB7-461A-8013-54467709AE34}"/>
                      </a:ext>
                    </a:extLst>
                  </p:cNvPr>
                  <p:cNvSpPr/>
                  <p:nvPr/>
                </p:nvSpPr>
                <p:spPr>
                  <a:xfrm>
                    <a:off x="12122488" y="12140400"/>
                    <a:ext cx="417456" cy="29945"/>
                  </a:xfrm>
                  <a:custGeom>
                    <a:avLst/>
                    <a:gdLst>
                      <a:gd name="connsiteX0" fmla="*/ 46978 w 417456"/>
                      <a:gd name="connsiteY0" fmla="*/ 21095 h 29945"/>
                      <a:gd name="connsiteX1" fmla="*/ 404635 w 417456"/>
                      <a:gd name="connsiteY1" fmla="*/ 23972 h 29945"/>
                      <a:gd name="connsiteX2" fmla="*/ 413745 w 417456"/>
                      <a:gd name="connsiteY2" fmla="*/ 25889 h 29945"/>
                      <a:gd name="connsiteX3" fmla="*/ 398882 w 417456"/>
                      <a:gd name="connsiteY3" fmla="*/ 14383 h 29945"/>
                      <a:gd name="connsiteX4" fmla="*/ 41225 w 417456"/>
                      <a:gd name="connsiteY4" fmla="*/ 11506 h 29945"/>
                      <a:gd name="connsiteX5" fmla="*/ 474 w 417456"/>
                      <a:gd name="connsiteY5" fmla="*/ 0 h 29945"/>
                      <a:gd name="connsiteX6" fmla="*/ 46978 w 417456"/>
                      <a:gd name="connsiteY6" fmla="*/ 21095 h 29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17456" h="29945">
                        <a:moveTo>
                          <a:pt x="46978" y="21095"/>
                        </a:moveTo>
                        <a:cubicBezTo>
                          <a:pt x="187932" y="45546"/>
                          <a:pt x="325050" y="10067"/>
                          <a:pt x="404635" y="23972"/>
                        </a:cubicBezTo>
                        <a:cubicBezTo>
                          <a:pt x="407992" y="24450"/>
                          <a:pt x="411348" y="25410"/>
                          <a:pt x="413745" y="25889"/>
                        </a:cubicBezTo>
                        <a:cubicBezTo>
                          <a:pt x="420937" y="22053"/>
                          <a:pt x="418540" y="17739"/>
                          <a:pt x="398882" y="14383"/>
                        </a:cubicBezTo>
                        <a:cubicBezTo>
                          <a:pt x="319297" y="479"/>
                          <a:pt x="181699" y="35958"/>
                          <a:pt x="41225" y="11506"/>
                        </a:cubicBezTo>
                        <a:cubicBezTo>
                          <a:pt x="21088" y="8150"/>
                          <a:pt x="7665" y="3836"/>
                          <a:pt x="474" y="0"/>
                        </a:cubicBezTo>
                        <a:cubicBezTo>
                          <a:pt x="-2883" y="7670"/>
                          <a:pt x="11500" y="14862"/>
                          <a:pt x="46978" y="21095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BF65CB23-696B-4E77-95AC-9323679CA5CC}"/>
                      </a:ext>
                    </a:extLst>
                  </p:cNvPr>
                  <p:cNvSpPr/>
                  <p:nvPr/>
                </p:nvSpPr>
                <p:spPr>
                  <a:xfrm>
                    <a:off x="12594244" y="12156700"/>
                    <a:ext cx="47022" cy="24930"/>
                  </a:xfrm>
                  <a:custGeom>
                    <a:avLst/>
                    <a:gdLst>
                      <a:gd name="connsiteX0" fmla="*/ 40752 w 47022"/>
                      <a:gd name="connsiteY0" fmla="*/ 0 h 24930"/>
                      <a:gd name="connsiteX1" fmla="*/ 0 w 47022"/>
                      <a:gd name="connsiteY1" fmla="*/ 20616 h 24930"/>
                      <a:gd name="connsiteX2" fmla="*/ 23013 w 47022"/>
                      <a:gd name="connsiteY2" fmla="*/ 24930 h 24930"/>
                      <a:gd name="connsiteX3" fmla="*/ 40752 w 47022"/>
                      <a:gd name="connsiteY3" fmla="*/ 0 h 24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022" h="24930">
                        <a:moveTo>
                          <a:pt x="40752" y="0"/>
                        </a:moveTo>
                        <a:cubicBezTo>
                          <a:pt x="38835" y="7192"/>
                          <a:pt x="24452" y="13904"/>
                          <a:pt x="0" y="20616"/>
                        </a:cubicBezTo>
                        <a:lnTo>
                          <a:pt x="23013" y="24930"/>
                        </a:lnTo>
                        <a:cubicBezTo>
                          <a:pt x="46026" y="16780"/>
                          <a:pt x="53698" y="8150"/>
                          <a:pt x="40752" y="0"/>
                        </a:cubicBez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  <p:sp>
                <p:nvSpPr>
                  <p:cNvPr id="387" name="Freeform: Shape 386">
                    <a:extLst>
                      <a:ext uri="{FF2B5EF4-FFF2-40B4-BE49-F238E27FC236}">
                        <a16:creationId xmlns:a16="http://schemas.microsoft.com/office/drawing/2014/main" id="{A23F2ED9-DD6B-4204-93AD-DBC910083AB7}"/>
                      </a:ext>
                    </a:extLst>
                  </p:cNvPr>
                  <p:cNvSpPr/>
                  <p:nvPr/>
                </p:nvSpPr>
                <p:spPr>
                  <a:xfrm>
                    <a:off x="12214638" y="12103004"/>
                    <a:ext cx="168655" cy="26848"/>
                  </a:xfrm>
                  <a:custGeom>
                    <a:avLst/>
                    <a:gdLst>
                      <a:gd name="connsiteX0" fmla="*/ 90988 w 168655"/>
                      <a:gd name="connsiteY0" fmla="*/ 5274 h 26848"/>
                      <a:gd name="connsiteX1" fmla="*/ 83317 w 168655"/>
                      <a:gd name="connsiteY1" fmla="*/ 4314 h 26848"/>
                      <a:gd name="connsiteX2" fmla="*/ 20991 w 168655"/>
                      <a:gd name="connsiteY2" fmla="*/ 11506 h 26848"/>
                      <a:gd name="connsiteX3" fmla="*/ 9484 w 168655"/>
                      <a:gd name="connsiteY3" fmla="*/ 26849 h 26848"/>
                      <a:gd name="connsiteX4" fmla="*/ 26744 w 168655"/>
                      <a:gd name="connsiteY4" fmla="*/ 21095 h 26848"/>
                      <a:gd name="connsiteX5" fmla="*/ 89070 w 168655"/>
                      <a:gd name="connsiteY5" fmla="*/ 13903 h 26848"/>
                      <a:gd name="connsiteX6" fmla="*/ 96741 w 168655"/>
                      <a:gd name="connsiteY6" fmla="*/ 14863 h 26848"/>
                      <a:gd name="connsiteX7" fmla="*/ 129342 w 168655"/>
                      <a:gd name="connsiteY7" fmla="*/ 20616 h 26848"/>
                      <a:gd name="connsiteX8" fmla="*/ 168656 w 168655"/>
                      <a:gd name="connsiteY8" fmla="*/ 12944 h 26848"/>
                      <a:gd name="connsiteX9" fmla="*/ 157150 w 168655"/>
                      <a:gd name="connsiteY9" fmla="*/ 0 h 26848"/>
                      <a:gd name="connsiteX10" fmla="*/ 123589 w 168655"/>
                      <a:gd name="connsiteY10" fmla="*/ 11027 h 26848"/>
                      <a:gd name="connsiteX11" fmla="*/ 90988 w 168655"/>
                      <a:gd name="connsiteY11" fmla="*/ 5274 h 26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655" h="26848">
                        <a:moveTo>
                          <a:pt x="90988" y="5274"/>
                        </a:moveTo>
                        <a:cubicBezTo>
                          <a:pt x="89549" y="5274"/>
                          <a:pt x="86673" y="4794"/>
                          <a:pt x="83317" y="4314"/>
                        </a:cubicBezTo>
                        <a:cubicBezTo>
                          <a:pt x="62222" y="4794"/>
                          <a:pt x="44003" y="6712"/>
                          <a:pt x="20991" y="11506"/>
                        </a:cubicBezTo>
                        <a:cubicBezTo>
                          <a:pt x="-1543" y="16300"/>
                          <a:pt x="-6816" y="22533"/>
                          <a:pt x="9484" y="26849"/>
                        </a:cubicBezTo>
                        <a:cubicBezTo>
                          <a:pt x="12840" y="24930"/>
                          <a:pt x="18594" y="23013"/>
                          <a:pt x="26744" y="21095"/>
                        </a:cubicBezTo>
                        <a:cubicBezTo>
                          <a:pt x="49277" y="15822"/>
                          <a:pt x="67975" y="13903"/>
                          <a:pt x="89070" y="13903"/>
                        </a:cubicBezTo>
                        <a:cubicBezTo>
                          <a:pt x="92426" y="14383"/>
                          <a:pt x="95782" y="14863"/>
                          <a:pt x="96741" y="14863"/>
                        </a:cubicBezTo>
                        <a:lnTo>
                          <a:pt x="129342" y="20616"/>
                        </a:lnTo>
                        <a:lnTo>
                          <a:pt x="168656" y="12944"/>
                        </a:lnTo>
                        <a:lnTo>
                          <a:pt x="157150" y="0"/>
                        </a:lnTo>
                        <a:lnTo>
                          <a:pt x="123589" y="11027"/>
                        </a:lnTo>
                        <a:lnTo>
                          <a:pt x="90988" y="5274"/>
                        </a:lnTo>
                        <a:close/>
                      </a:path>
                    </a:pathLst>
                  </a:custGeom>
                  <a:solidFill>
                    <a:srgbClr val="F79A0F"/>
                  </a:solidFill>
                  <a:ln w="4794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2438278">
                      <a:defRPr/>
                    </a:pPr>
                    <a:endParaRPr lang="en-US" sz="4800">
                      <a:solidFill>
                        <a:srgbClr val="000000"/>
                      </a:solidFill>
                      <a:latin typeface="Montserrat Light "/>
                    </a:endParaRPr>
                  </a:p>
                </p:txBody>
              </p:sp>
            </p:grp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825A402F-1A38-4DAC-B2E9-B2982D211A4E}"/>
                    </a:ext>
                  </a:extLst>
                </p:cNvPr>
                <p:cNvSpPr/>
                <p:nvPr/>
              </p:nvSpPr>
              <p:spPr>
                <a:xfrm>
                  <a:off x="12105222" y="12085744"/>
                  <a:ext cx="529295" cy="111708"/>
                </a:xfrm>
                <a:custGeom>
                  <a:avLst/>
                  <a:gdLst>
                    <a:gd name="connsiteX0" fmla="*/ 0 w 529295"/>
                    <a:gd name="connsiteY0" fmla="*/ 10548 h 111708"/>
                    <a:gd name="connsiteX1" fmla="*/ 34040 w 529295"/>
                    <a:gd name="connsiteY1" fmla="*/ 3836 h 111708"/>
                    <a:gd name="connsiteX2" fmla="*/ 87737 w 529295"/>
                    <a:gd name="connsiteY2" fmla="*/ 13904 h 111708"/>
                    <a:gd name="connsiteX3" fmla="*/ 181226 w 529295"/>
                    <a:gd name="connsiteY3" fmla="*/ 0 h 111708"/>
                    <a:gd name="connsiteX4" fmla="*/ 266566 w 529295"/>
                    <a:gd name="connsiteY4" fmla="*/ 17260 h 111708"/>
                    <a:gd name="connsiteX5" fmla="*/ 227252 w 529295"/>
                    <a:gd name="connsiteY5" fmla="*/ 24931 h 111708"/>
                    <a:gd name="connsiteX6" fmla="*/ 194651 w 529295"/>
                    <a:gd name="connsiteY6" fmla="*/ 19177 h 111708"/>
                    <a:gd name="connsiteX7" fmla="*/ 186979 w 529295"/>
                    <a:gd name="connsiteY7" fmla="*/ 18219 h 111708"/>
                    <a:gd name="connsiteX8" fmla="*/ 124653 w 529295"/>
                    <a:gd name="connsiteY8" fmla="*/ 25410 h 111708"/>
                    <a:gd name="connsiteX9" fmla="*/ 121777 w 529295"/>
                    <a:gd name="connsiteY9" fmla="*/ 42670 h 111708"/>
                    <a:gd name="connsiteX10" fmla="*/ 471764 w 529295"/>
                    <a:gd name="connsiteY10" fmla="*/ 44109 h 111708"/>
                    <a:gd name="connsiteX11" fmla="*/ 483749 w 529295"/>
                    <a:gd name="connsiteY11" fmla="*/ 88217 h 111708"/>
                    <a:gd name="connsiteX12" fmla="*/ 529296 w 529295"/>
                    <a:gd name="connsiteY12" fmla="*/ 96847 h 111708"/>
                    <a:gd name="connsiteX13" fmla="*/ 494777 w 529295"/>
                    <a:gd name="connsiteY13" fmla="*/ 104038 h 111708"/>
                    <a:gd name="connsiteX14" fmla="*/ 450668 w 529295"/>
                    <a:gd name="connsiteY14" fmla="*/ 95887 h 111708"/>
                    <a:gd name="connsiteX15" fmla="*/ 329372 w 529295"/>
                    <a:gd name="connsiteY15" fmla="*/ 111708 h 111708"/>
                    <a:gd name="connsiteX16" fmla="*/ 241635 w 529295"/>
                    <a:gd name="connsiteY16" fmla="*/ 93490 h 111708"/>
                    <a:gd name="connsiteX17" fmla="*/ 280469 w 529295"/>
                    <a:gd name="connsiteY17" fmla="*/ 85819 h 111708"/>
                    <a:gd name="connsiteX18" fmla="*/ 307797 w 529295"/>
                    <a:gd name="connsiteY18" fmla="*/ 90134 h 111708"/>
                    <a:gd name="connsiteX19" fmla="*/ 334166 w 529295"/>
                    <a:gd name="connsiteY19" fmla="*/ 93490 h 111708"/>
                    <a:gd name="connsiteX20" fmla="*/ 407999 w 529295"/>
                    <a:gd name="connsiteY20" fmla="*/ 83422 h 111708"/>
                    <a:gd name="connsiteX21" fmla="*/ 411354 w 529295"/>
                    <a:gd name="connsiteY21" fmla="*/ 66162 h 111708"/>
                    <a:gd name="connsiteX22" fmla="*/ 53698 w 529295"/>
                    <a:gd name="connsiteY22" fmla="*/ 63286 h 111708"/>
                    <a:gd name="connsiteX23" fmla="*/ 54656 w 529295"/>
                    <a:gd name="connsiteY23" fmla="*/ 21096 h 111708"/>
                    <a:gd name="connsiteX24" fmla="*/ 0 w 529295"/>
                    <a:gd name="connsiteY24" fmla="*/ 10548 h 111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29295" h="111708">
                      <a:moveTo>
                        <a:pt x="0" y="10548"/>
                      </a:moveTo>
                      <a:lnTo>
                        <a:pt x="34040" y="3836"/>
                      </a:lnTo>
                      <a:lnTo>
                        <a:pt x="87737" y="13904"/>
                      </a:lnTo>
                      <a:cubicBezTo>
                        <a:pt x="116503" y="8630"/>
                        <a:pt x="151022" y="3836"/>
                        <a:pt x="181226" y="0"/>
                      </a:cubicBezTo>
                      <a:lnTo>
                        <a:pt x="266566" y="17260"/>
                      </a:lnTo>
                      <a:lnTo>
                        <a:pt x="227252" y="24931"/>
                      </a:lnTo>
                      <a:lnTo>
                        <a:pt x="194651" y="19177"/>
                      </a:lnTo>
                      <a:cubicBezTo>
                        <a:pt x="193212" y="19177"/>
                        <a:pt x="190336" y="18699"/>
                        <a:pt x="186979" y="18219"/>
                      </a:cubicBezTo>
                      <a:cubicBezTo>
                        <a:pt x="165885" y="18699"/>
                        <a:pt x="147666" y="20616"/>
                        <a:pt x="124653" y="25410"/>
                      </a:cubicBezTo>
                      <a:cubicBezTo>
                        <a:pt x="98764" y="31163"/>
                        <a:pt x="95887" y="37876"/>
                        <a:pt x="121777" y="42670"/>
                      </a:cubicBezTo>
                      <a:cubicBezTo>
                        <a:pt x="193692" y="55135"/>
                        <a:pt x="337042" y="20616"/>
                        <a:pt x="471764" y="44109"/>
                      </a:cubicBezTo>
                      <a:cubicBezTo>
                        <a:pt x="543199" y="56573"/>
                        <a:pt x="536966" y="73834"/>
                        <a:pt x="483749" y="88217"/>
                      </a:cubicBezTo>
                      <a:lnTo>
                        <a:pt x="529296" y="96847"/>
                      </a:lnTo>
                      <a:lnTo>
                        <a:pt x="494777" y="104038"/>
                      </a:lnTo>
                      <a:lnTo>
                        <a:pt x="450668" y="95887"/>
                      </a:lnTo>
                      <a:cubicBezTo>
                        <a:pt x="389301" y="107873"/>
                        <a:pt x="332248" y="111230"/>
                        <a:pt x="329372" y="111708"/>
                      </a:cubicBezTo>
                      <a:lnTo>
                        <a:pt x="241635" y="93490"/>
                      </a:lnTo>
                      <a:lnTo>
                        <a:pt x="280469" y="85819"/>
                      </a:lnTo>
                      <a:cubicBezTo>
                        <a:pt x="281429" y="85819"/>
                        <a:pt x="301085" y="89175"/>
                        <a:pt x="307797" y="90134"/>
                      </a:cubicBezTo>
                      <a:cubicBezTo>
                        <a:pt x="309715" y="90614"/>
                        <a:pt x="322180" y="92052"/>
                        <a:pt x="334166" y="93490"/>
                      </a:cubicBezTo>
                      <a:cubicBezTo>
                        <a:pt x="338961" y="93490"/>
                        <a:pt x="370603" y="91572"/>
                        <a:pt x="407999" y="83422"/>
                      </a:cubicBezTo>
                      <a:cubicBezTo>
                        <a:pt x="431490" y="78148"/>
                        <a:pt x="440600" y="70956"/>
                        <a:pt x="411354" y="66162"/>
                      </a:cubicBezTo>
                      <a:cubicBezTo>
                        <a:pt x="331769" y="52259"/>
                        <a:pt x="194171" y="87737"/>
                        <a:pt x="53698" y="63286"/>
                      </a:cubicBezTo>
                      <a:cubicBezTo>
                        <a:pt x="-13903" y="51300"/>
                        <a:pt x="-4794" y="34999"/>
                        <a:pt x="54656" y="21096"/>
                      </a:cubicBezTo>
                      <a:lnTo>
                        <a:pt x="0" y="10548"/>
                      </a:lnTo>
                      <a:close/>
                    </a:path>
                  </a:pathLst>
                </a:custGeom>
                <a:solidFill>
                  <a:srgbClr val="FFE380"/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</p:grp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CC00A57-BBA0-45AE-A106-98DC7FAB568F}"/>
                </a:ext>
              </a:extLst>
            </p:cNvPr>
            <p:cNvSpPr/>
            <p:nvPr/>
          </p:nvSpPr>
          <p:spPr>
            <a:xfrm>
              <a:off x="17216674" y="9360949"/>
              <a:ext cx="2428296" cy="1965173"/>
            </a:xfrm>
            <a:custGeom>
              <a:avLst/>
              <a:gdLst>
                <a:gd name="connsiteX0" fmla="*/ 142393 w 2428331"/>
                <a:gd name="connsiteY0" fmla="*/ 981401 h 1965201"/>
                <a:gd name="connsiteX1" fmla="*/ 0 w 2428331"/>
                <a:gd name="connsiteY1" fmla="*/ 568608 h 1965201"/>
                <a:gd name="connsiteX2" fmla="*/ 140954 w 2428331"/>
                <a:gd name="connsiteY2" fmla="*/ 152939 h 1965201"/>
                <a:gd name="connsiteX3" fmla="*/ 524980 w 2428331"/>
                <a:gd name="connsiteY3" fmla="*/ 0 h 1965201"/>
                <a:gd name="connsiteX4" fmla="*/ 910445 w 2428331"/>
                <a:gd name="connsiteY4" fmla="*/ 152939 h 1965201"/>
                <a:gd name="connsiteX5" fmla="*/ 1052837 w 2428331"/>
                <a:gd name="connsiteY5" fmla="*/ 568608 h 1965201"/>
                <a:gd name="connsiteX6" fmla="*/ 910445 w 2428331"/>
                <a:gd name="connsiteY6" fmla="*/ 981401 h 1965201"/>
                <a:gd name="connsiteX7" fmla="*/ 524980 w 2428331"/>
                <a:gd name="connsiteY7" fmla="*/ 1134340 h 1965201"/>
                <a:gd name="connsiteX8" fmla="*/ 142393 w 2428331"/>
                <a:gd name="connsiteY8" fmla="*/ 981401 h 1965201"/>
                <a:gd name="connsiteX9" fmla="*/ 734493 w 2428331"/>
                <a:gd name="connsiteY9" fmla="*/ 835173 h 1965201"/>
                <a:gd name="connsiteX10" fmla="*/ 812640 w 2428331"/>
                <a:gd name="connsiteY10" fmla="*/ 568608 h 1965201"/>
                <a:gd name="connsiteX11" fmla="*/ 735931 w 2428331"/>
                <a:gd name="connsiteY11" fmla="*/ 300605 h 1965201"/>
                <a:gd name="connsiteX12" fmla="*/ 525460 w 2428331"/>
                <a:gd name="connsiteY12" fmla="*/ 204718 h 1965201"/>
                <a:gd name="connsiteX13" fmla="*/ 318823 w 2428331"/>
                <a:gd name="connsiteY13" fmla="*/ 300605 h 1965201"/>
                <a:gd name="connsiteX14" fmla="*/ 243553 w 2428331"/>
                <a:gd name="connsiteY14" fmla="*/ 568608 h 1965201"/>
                <a:gd name="connsiteX15" fmla="*/ 318823 w 2428331"/>
                <a:gd name="connsiteY15" fmla="*/ 836612 h 1965201"/>
                <a:gd name="connsiteX16" fmla="*/ 525460 w 2428331"/>
                <a:gd name="connsiteY16" fmla="*/ 932499 h 1965201"/>
                <a:gd name="connsiteX17" fmla="*/ 734493 w 2428331"/>
                <a:gd name="connsiteY17" fmla="*/ 835173 h 1965201"/>
                <a:gd name="connsiteX18" fmla="*/ 678399 w 2428331"/>
                <a:gd name="connsiteY18" fmla="*/ 1943624 h 1965201"/>
                <a:gd name="connsiteX19" fmla="*/ 421423 w 2428331"/>
                <a:gd name="connsiteY19" fmla="*/ 1943624 h 1965201"/>
                <a:gd name="connsiteX20" fmla="*/ 1750413 w 2428331"/>
                <a:gd name="connsiteY20" fmla="*/ 15822 h 1965201"/>
                <a:gd name="connsiteX21" fmla="*/ 2007390 w 2428331"/>
                <a:gd name="connsiteY21" fmla="*/ 15822 h 1965201"/>
                <a:gd name="connsiteX22" fmla="*/ 678399 w 2428331"/>
                <a:gd name="connsiteY22" fmla="*/ 1943624 h 1965201"/>
                <a:gd name="connsiteX23" fmla="*/ 1517888 w 2428331"/>
                <a:gd name="connsiteY23" fmla="*/ 1812260 h 1965201"/>
                <a:gd name="connsiteX24" fmla="*/ 1375496 w 2428331"/>
                <a:gd name="connsiteY24" fmla="*/ 1399467 h 1965201"/>
                <a:gd name="connsiteX25" fmla="*/ 1516449 w 2428331"/>
                <a:gd name="connsiteY25" fmla="*/ 983798 h 1965201"/>
                <a:gd name="connsiteX26" fmla="*/ 1900476 w 2428331"/>
                <a:gd name="connsiteY26" fmla="*/ 830859 h 1965201"/>
                <a:gd name="connsiteX27" fmla="*/ 2285942 w 2428331"/>
                <a:gd name="connsiteY27" fmla="*/ 983798 h 1965201"/>
                <a:gd name="connsiteX28" fmla="*/ 2428332 w 2428331"/>
                <a:gd name="connsiteY28" fmla="*/ 1399467 h 1965201"/>
                <a:gd name="connsiteX29" fmla="*/ 2285942 w 2428331"/>
                <a:gd name="connsiteY29" fmla="*/ 1812260 h 1965201"/>
                <a:gd name="connsiteX30" fmla="*/ 1900476 w 2428331"/>
                <a:gd name="connsiteY30" fmla="*/ 1965198 h 1965201"/>
                <a:gd name="connsiteX31" fmla="*/ 1517888 w 2428331"/>
                <a:gd name="connsiteY31" fmla="*/ 1812260 h 1965201"/>
                <a:gd name="connsiteX32" fmla="*/ 2109509 w 2428331"/>
                <a:gd name="connsiteY32" fmla="*/ 1666032 h 1965201"/>
                <a:gd name="connsiteX33" fmla="*/ 2187658 w 2428331"/>
                <a:gd name="connsiteY33" fmla="*/ 1399467 h 1965201"/>
                <a:gd name="connsiteX34" fmla="*/ 2110948 w 2428331"/>
                <a:gd name="connsiteY34" fmla="*/ 1131464 h 1965201"/>
                <a:gd name="connsiteX35" fmla="*/ 1900476 w 2428331"/>
                <a:gd name="connsiteY35" fmla="*/ 1035577 h 1965201"/>
                <a:gd name="connsiteX36" fmla="*/ 1693840 w 2428331"/>
                <a:gd name="connsiteY36" fmla="*/ 1131464 h 1965201"/>
                <a:gd name="connsiteX37" fmla="*/ 1618569 w 2428331"/>
                <a:gd name="connsiteY37" fmla="*/ 1399467 h 1965201"/>
                <a:gd name="connsiteX38" fmla="*/ 1693840 w 2428331"/>
                <a:gd name="connsiteY38" fmla="*/ 1667471 h 1965201"/>
                <a:gd name="connsiteX39" fmla="*/ 1900476 w 2428331"/>
                <a:gd name="connsiteY39" fmla="*/ 1763358 h 1965201"/>
                <a:gd name="connsiteX40" fmla="*/ 2109509 w 2428331"/>
                <a:gd name="connsiteY40" fmla="*/ 1666032 h 196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428331" h="1965201">
                  <a:moveTo>
                    <a:pt x="142393" y="981401"/>
                  </a:moveTo>
                  <a:cubicBezTo>
                    <a:pt x="47465" y="879281"/>
                    <a:pt x="0" y="741684"/>
                    <a:pt x="0" y="568608"/>
                  </a:cubicBezTo>
                  <a:cubicBezTo>
                    <a:pt x="0" y="393614"/>
                    <a:pt x="46985" y="255059"/>
                    <a:pt x="140954" y="152939"/>
                  </a:cubicBezTo>
                  <a:cubicBezTo>
                    <a:pt x="234923" y="50819"/>
                    <a:pt x="362932" y="0"/>
                    <a:pt x="524980" y="0"/>
                  </a:cubicBezTo>
                  <a:cubicBezTo>
                    <a:pt x="687029" y="0"/>
                    <a:pt x="815517" y="50819"/>
                    <a:pt x="910445" y="152939"/>
                  </a:cubicBezTo>
                  <a:cubicBezTo>
                    <a:pt x="1005374" y="255059"/>
                    <a:pt x="1052837" y="393614"/>
                    <a:pt x="1052837" y="568608"/>
                  </a:cubicBezTo>
                  <a:cubicBezTo>
                    <a:pt x="1052837" y="741684"/>
                    <a:pt x="1005374" y="879281"/>
                    <a:pt x="910445" y="981401"/>
                  </a:cubicBezTo>
                  <a:cubicBezTo>
                    <a:pt x="815517" y="1083520"/>
                    <a:pt x="687029" y="1134340"/>
                    <a:pt x="524980" y="1134340"/>
                  </a:cubicBezTo>
                  <a:cubicBezTo>
                    <a:pt x="364850" y="1134340"/>
                    <a:pt x="237320" y="1083520"/>
                    <a:pt x="142393" y="981401"/>
                  </a:cubicBezTo>
                  <a:close/>
                  <a:moveTo>
                    <a:pt x="734493" y="835173"/>
                  </a:moveTo>
                  <a:cubicBezTo>
                    <a:pt x="786271" y="770450"/>
                    <a:pt x="812640" y="681755"/>
                    <a:pt x="812640" y="568608"/>
                  </a:cubicBezTo>
                  <a:cubicBezTo>
                    <a:pt x="812640" y="453544"/>
                    <a:pt x="787231" y="364370"/>
                    <a:pt x="735931" y="300605"/>
                  </a:cubicBezTo>
                  <a:cubicBezTo>
                    <a:pt x="685112" y="236840"/>
                    <a:pt x="614635" y="204718"/>
                    <a:pt x="525460" y="204718"/>
                  </a:cubicBezTo>
                  <a:cubicBezTo>
                    <a:pt x="438203" y="204718"/>
                    <a:pt x="369164" y="236840"/>
                    <a:pt x="318823" y="300605"/>
                  </a:cubicBezTo>
                  <a:cubicBezTo>
                    <a:pt x="268483" y="364370"/>
                    <a:pt x="243553" y="453544"/>
                    <a:pt x="243553" y="568608"/>
                  </a:cubicBezTo>
                  <a:cubicBezTo>
                    <a:pt x="243553" y="683672"/>
                    <a:pt x="268483" y="772847"/>
                    <a:pt x="318823" y="836612"/>
                  </a:cubicBezTo>
                  <a:cubicBezTo>
                    <a:pt x="369164" y="900377"/>
                    <a:pt x="437723" y="932499"/>
                    <a:pt x="525460" y="932499"/>
                  </a:cubicBezTo>
                  <a:cubicBezTo>
                    <a:pt x="613196" y="932499"/>
                    <a:pt x="682714" y="899897"/>
                    <a:pt x="734493" y="835173"/>
                  </a:cubicBezTo>
                  <a:close/>
                  <a:moveTo>
                    <a:pt x="678399" y="1943624"/>
                  </a:moveTo>
                  <a:lnTo>
                    <a:pt x="421423" y="1943624"/>
                  </a:lnTo>
                  <a:lnTo>
                    <a:pt x="1750413" y="15822"/>
                  </a:lnTo>
                  <a:lnTo>
                    <a:pt x="2007390" y="15822"/>
                  </a:lnTo>
                  <a:lnTo>
                    <a:pt x="678399" y="1943624"/>
                  </a:lnTo>
                  <a:close/>
                  <a:moveTo>
                    <a:pt x="1517888" y="1812260"/>
                  </a:moveTo>
                  <a:cubicBezTo>
                    <a:pt x="1422960" y="1710140"/>
                    <a:pt x="1375496" y="1572543"/>
                    <a:pt x="1375496" y="1399467"/>
                  </a:cubicBezTo>
                  <a:cubicBezTo>
                    <a:pt x="1375496" y="1224473"/>
                    <a:pt x="1422481" y="1085917"/>
                    <a:pt x="1516449" y="983798"/>
                  </a:cubicBezTo>
                  <a:cubicBezTo>
                    <a:pt x="1610419" y="881678"/>
                    <a:pt x="1738427" y="830859"/>
                    <a:pt x="1900476" y="830859"/>
                  </a:cubicBezTo>
                  <a:cubicBezTo>
                    <a:pt x="2062525" y="830859"/>
                    <a:pt x="2191012" y="881678"/>
                    <a:pt x="2285942" y="983798"/>
                  </a:cubicBezTo>
                  <a:cubicBezTo>
                    <a:pt x="2380869" y="1085917"/>
                    <a:pt x="2428332" y="1224473"/>
                    <a:pt x="2428332" y="1399467"/>
                  </a:cubicBezTo>
                  <a:cubicBezTo>
                    <a:pt x="2428332" y="1572543"/>
                    <a:pt x="2380869" y="1710140"/>
                    <a:pt x="2285942" y="1812260"/>
                  </a:cubicBezTo>
                  <a:cubicBezTo>
                    <a:pt x="2191012" y="1914379"/>
                    <a:pt x="2062525" y="1965198"/>
                    <a:pt x="1900476" y="1965198"/>
                  </a:cubicBezTo>
                  <a:cubicBezTo>
                    <a:pt x="1740345" y="1965678"/>
                    <a:pt x="1612336" y="1914379"/>
                    <a:pt x="1517888" y="1812260"/>
                  </a:cubicBezTo>
                  <a:close/>
                  <a:moveTo>
                    <a:pt x="2109509" y="1666032"/>
                  </a:moveTo>
                  <a:cubicBezTo>
                    <a:pt x="2161289" y="1601309"/>
                    <a:pt x="2187658" y="1512614"/>
                    <a:pt x="2187658" y="1399467"/>
                  </a:cubicBezTo>
                  <a:cubicBezTo>
                    <a:pt x="2187658" y="1284403"/>
                    <a:pt x="2162246" y="1195229"/>
                    <a:pt x="2110948" y="1131464"/>
                  </a:cubicBezTo>
                  <a:cubicBezTo>
                    <a:pt x="2060128" y="1067699"/>
                    <a:pt x="1989650" y="1035577"/>
                    <a:pt x="1900476" y="1035577"/>
                  </a:cubicBezTo>
                  <a:cubicBezTo>
                    <a:pt x="1813219" y="1035577"/>
                    <a:pt x="1744180" y="1067699"/>
                    <a:pt x="1693840" y="1131464"/>
                  </a:cubicBezTo>
                  <a:cubicBezTo>
                    <a:pt x="1643499" y="1195229"/>
                    <a:pt x="1618569" y="1284403"/>
                    <a:pt x="1618569" y="1399467"/>
                  </a:cubicBezTo>
                  <a:cubicBezTo>
                    <a:pt x="1618569" y="1514531"/>
                    <a:pt x="1643499" y="1603706"/>
                    <a:pt x="1693840" y="1667471"/>
                  </a:cubicBezTo>
                  <a:cubicBezTo>
                    <a:pt x="1744180" y="1731235"/>
                    <a:pt x="1812740" y="1763358"/>
                    <a:pt x="1900476" y="1763358"/>
                  </a:cubicBezTo>
                  <a:cubicBezTo>
                    <a:pt x="1988213" y="1763358"/>
                    <a:pt x="2057731" y="1730756"/>
                    <a:pt x="2109509" y="1666032"/>
                  </a:cubicBezTo>
                  <a:close/>
                </a:path>
              </a:pathLst>
            </a:custGeom>
            <a:solidFill>
              <a:schemeClr val="accent2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6E252611-FBEC-4A4A-9E0E-5BDF81218F09}"/>
                </a:ext>
              </a:extLst>
            </p:cNvPr>
            <p:cNvSpPr/>
            <p:nvPr/>
          </p:nvSpPr>
          <p:spPr>
            <a:xfrm>
              <a:off x="19780169" y="3781857"/>
              <a:ext cx="211906" cy="210947"/>
            </a:xfrm>
            <a:custGeom>
              <a:avLst/>
              <a:gdLst>
                <a:gd name="connsiteX0" fmla="*/ 211909 w 211909"/>
                <a:gd name="connsiteY0" fmla="*/ 105475 h 210950"/>
                <a:gd name="connsiteX1" fmla="*/ 105953 w 211909"/>
                <a:gd name="connsiteY1" fmla="*/ 210951 h 210950"/>
                <a:gd name="connsiteX2" fmla="*/ -2 w 211909"/>
                <a:gd name="connsiteY2" fmla="*/ 105475 h 210950"/>
                <a:gd name="connsiteX3" fmla="*/ 105953 w 211909"/>
                <a:gd name="connsiteY3" fmla="*/ 0 h 210950"/>
                <a:gd name="connsiteX4" fmla="*/ 211909 w 211909"/>
                <a:gd name="connsiteY4" fmla="*/ 105475 h 21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909" h="210950">
                  <a:moveTo>
                    <a:pt x="211909" y="105475"/>
                  </a:moveTo>
                  <a:cubicBezTo>
                    <a:pt x="211909" y="163728"/>
                    <a:pt x="164471" y="210951"/>
                    <a:pt x="105953" y="210951"/>
                  </a:cubicBezTo>
                  <a:cubicBezTo>
                    <a:pt x="47436" y="210951"/>
                    <a:pt x="-2" y="163728"/>
                    <a:pt x="-2" y="105475"/>
                  </a:cubicBezTo>
                  <a:cubicBezTo>
                    <a:pt x="-2" y="47223"/>
                    <a:pt x="47436" y="0"/>
                    <a:pt x="105953" y="0"/>
                  </a:cubicBezTo>
                  <a:cubicBezTo>
                    <a:pt x="164471" y="0"/>
                    <a:pt x="211909" y="47223"/>
                    <a:pt x="211909" y="105475"/>
                  </a:cubicBezTo>
                  <a:close/>
                </a:path>
              </a:pathLst>
            </a:custGeom>
            <a:solidFill>
              <a:srgbClr val="FFBC00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0CD9B12-DA04-403E-9594-3E7F1A204B74}"/>
                </a:ext>
              </a:extLst>
            </p:cNvPr>
            <p:cNvSpPr/>
            <p:nvPr/>
          </p:nvSpPr>
          <p:spPr>
            <a:xfrm>
              <a:off x="19855438" y="3781378"/>
              <a:ext cx="136636" cy="210947"/>
            </a:xfrm>
            <a:custGeom>
              <a:avLst/>
              <a:gdLst>
                <a:gd name="connsiteX0" fmla="*/ 30686 w 136638"/>
                <a:gd name="connsiteY0" fmla="*/ 0 h 210950"/>
                <a:gd name="connsiteX1" fmla="*/ 0 w 136638"/>
                <a:gd name="connsiteY1" fmla="*/ 4315 h 210950"/>
                <a:gd name="connsiteX2" fmla="*/ 74792 w 136638"/>
                <a:gd name="connsiteY2" fmla="*/ 105475 h 210950"/>
                <a:gd name="connsiteX3" fmla="*/ 0 w 136638"/>
                <a:gd name="connsiteY3" fmla="*/ 206636 h 210950"/>
                <a:gd name="connsiteX4" fmla="*/ 30686 w 136638"/>
                <a:gd name="connsiteY4" fmla="*/ 210951 h 210950"/>
                <a:gd name="connsiteX5" fmla="*/ 136639 w 136638"/>
                <a:gd name="connsiteY5" fmla="*/ 105475 h 210950"/>
                <a:gd name="connsiteX6" fmla="*/ 30686 w 136638"/>
                <a:gd name="connsiteY6" fmla="*/ 0 h 21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638" h="210950">
                  <a:moveTo>
                    <a:pt x="30686" y="0"/>
                  </a:moveTo>
                  <a:cubicBezTo>
                    <a:pt x="20137" y="0"/>
                    <a:pt x="9589" y="1438"/>
                    <a:pt x="0" y="4315"/>
                  </a:cubicBezTo>
                  <a:cubicBezTo>
                    <a:pt x="43629" y="17259"/>
                    <a:pt x="74792" y="57532"/>
                    <a:pt x="74792" y="105475"/>
                  </a:cubicBezTo>
                  <a:cubicBezTo>
                    <a:pt x="74792" y="152939"/>
                    <a:pt x="43149" y="193212"/>
                    <a:pt x="0" y="206636"/>
                  </a:cubicBezTo>
                  <a:cubicBezTo>
                    <a:pt x="9589" y="209512"/>
                    <a:pt x="20137" y="210951"/>
                    <a:pt x="30686" y="210951"/>
                  </a:cubicBezTo>
                  <a:cubicBezTo>
                    <a:pt x="89175" y="210951"/>
                    <a:pt x="136639" y="163487"/>
                    <a:pt x="136639" y="105475"/>
                  </a:cubicBezTo>
                  <a:cubicBezTo>
                    <a:pt x="136161" y="47464"/>
                    <a:pt x="89175" y="0"/>
                    <a:pt x="30686" y="0"/>
                  </a:cubicBezTo>
                  <a:close/>
                </a:path>
              </a:pathLst>
            </a:custGeom>
            <a:solidFill>
              <a:srgbClr val="FEA800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0E687DD-CB90-4B9D-876B-9B8B8AFE0FE6}"/>
                </a:ext>
              </a:extLst>
            </p:cNvPr>
            <p:cNvSpPr/>
            <p:nvPr/>
          </p:nvSpPr>
          <p:spPr>
            <a:xfrm>
              <a:off x="19823552" y="3147331"/>
              <a:ext cx="125140" cy="125140"/>
            </a:xfrm>
            <a:custGeom>
              <a:avLst/>
              <a:gdLst>
                <a:gd name="connsiteX0" fmla="*/ 75036 w 125142"/>
                <a:gd name="connsiteY0" fmla="*/ 123939 h 125142"/>
                <a:gd name="connsiteX1" fmla="*/ 1203 w 125142"/>
                <a:gd name="connsiteY1" fmla="*/ 75037 h 125142"/>
                <a:gd name="connsiteX2" fmla="*/ 50107 w 125142"/>
                <a:gd name="connsiteY2" fmla="*/ 1204 h 125142"/>
                <a:gd name="connsiteX3" fmla="*/ 123939 w 125142"/>
                <a:gd name="connsiteY3" fmla="*/ 50106 h 125142"/>
                <a:gd name="connsiteX4" fmla="*/ 75036 w 125142"/>
                <a:gd name="connsiteY4" fmla="*/ 123939 h 12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142" h="125142">
                  <a:moveTo>
                    <a:pt x="75036" y="123939"/>
                  </a:moveTo>
                  <a:cubicBezTo>
                    <a:pt x="40998" y="130651"/>
                    <a:pt x="7915" y="108597"/>
                    <a:pt x="1203" y="75037"/>
                  </a:cubicBezTo>
                  <a:cubicBezTo>
                    <a:pt x="-5508" y="40997"/>
                    <a:pt x="16546" y="7916"/>
                    <a:pt x="50107" y="1204"/>
                  </a:cubicBezTo>
                  <a:cubicBezTo>
                    <a:pt x="84147" y="-5509"/>
                    <a:pt x="117227" y="16546"/>
                    <a:pt x="123939" y="50106"/>
                  </a:cubicBezTo>
                  <a:cubicBezTo>
                    <a:pt x="130651" y="84146"/>
                    <a:pt x="108596" y="116747"/>
                    <a:pt x="75036" y="123939"/>
                  </a:cubicBezTo>
                  <a:close/>
                </a:path>
              </a:pathLst>
            </a:custGeom>
            <a:solidFill>
              <a:srgbClr val="FFBC00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4525D4CF-20D8-45DE-8791-464E8ADE61C0}"/>
                </a:ext>
              </a:extLst>
            </p:cNvPr>
            <p:cNvSpPr/>
            <p:nvPr/>
          </p:nvSpPr>
          <p:spPr>
            <a:xfrm>
              <a:off x="19864549" y="3147174"/>
              <a:ext cx="84143" cy="124920"/>
            </a:xfrm>
            <a:custGeom>
              <a:avLst/>
              <a:gdLst>
                <a:gd name="connsiteX0" fmla="*/ 82941 w 84144"/>
                <a:gd name="connsiteY0" fmla="*/ 50263 h 124922"/>
                <a:gd name="connsiteX1" fmla="*/ 9109 w 84144"/>
                <a:gd name="connsiteY1" fmla="*/ 1360 h 124922"/>
                <a:gd name="connsiteX2" fmla="*/ 0 w 84144"/>
                <a:gd name="connsiteY2" fmla="*/ 3757 h 124922"/>
                <a:gd name="connsiteX3" fmla="*/ 39792 w 84144"/>
                <a:gd name="connsiteY3" fmla="*/ 50263 h 124922"/>
                <a:gd name="connsiteX4" fmla="*/ 0 w 84144"/>
                <a:gd name="connsiteY4" fmla="*/ 121219 h 124922"/>
                <a:gd name="connsiteX5" fmla="*/ 34038 w 84144"/>
                <a:gd name="connsiteY5" fmla="*/ 123616 h 124922"/>
                <a:gd name="connsiteX6" fmla="*/ 82941 w 84144"/>
                <a:gd name="connsiteY6" fmla="*/ 50263 h 124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144" h="124922">
                  <a:moveTo>
                    <a:pt x="82941" y="50263"/>
                  </a:moveTo>
                  <a:cubicBezTo>
                    <a:pt x="76230" y="16223"/>
                    <a:pt x="43149" y="-5831"/>
                    <a:pt x="9109" y="1360"/>
                  </a:cubicBezTo>
                  <a:cubicBezTo>
                    <a:pt x="5752" y="1840"/>
                    <a:pt x="2875" y="2799"/>
                    <a:pt x="0" y="3757"/>
                  </a:cubicBezTo>
                  <a:cubicBezTo>
                    <a:pt x="19655" y="10949"/>
                    <a:pt x="35478" y="28208"/>
                    <a:pt x="39792" y="50263"/>
                  </a:cubicBezTo>
                  <a:cubicBezTo>
                    <a:pt x="46024" y="80946"/>
                    <a:pt x="28286" y="111151"/>
                    <a:pt x="0" y="121219"/>
                  </a:cubicBezTo>
                  <a:cubicBezTo>
                    <a:pt x="10546" y="125054"/>
                    <a:pt x="22052" y="126013"/>
                    <a:pt x="34038" y="123616"/>
                  </a:cubicBezTo>
                  <a:cubicBezTo>
                    <a:pt x="67598" y="116904"/>
                    <a:pt x="89653" y="84302"/>
                    <a:pt x="82941" y="50263"/>
                  </a:cubicBezTo>
                  <a:close/>
                </a:path>
              </a:pathLst>
            </a:custGeom>
            <a:solidFill>
              <a:srgbClr val="FEA800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8456ED99-A57C-4F4F-8CCA-E0B9C41E73B7}"/>
                </a:ext>
              </a:extLst>
            </p:cNvPr>
            <p:cNvSpPr/>
            <p:nvPr/>
          </p:nvSpPr>
          <p:spPr>
            <a:xfrm>
              <a:off x="19539497" y="3249215"/>
              <a:ext cx="693251" cy="620378"/>
            </a:xfrm>
            <a:custGeom>
              <a:avLst/>
              <a:gdLst>
                <a:gd name="connsiteX0" fmla="*/ 608401 w 693261"/>
                <a:gd name="connsiteY0" fmla="*/ 620387 h 620387"/>
                <a:gd name="connsiteX1" fmla="*/ 84861 w 693261"/>
                <a:gd name="connsiteY1" fmla="*/ 620387 h 620387"/>
                <a:gd name="connsiteX2" fmla="*/ 0 w 693261"/>
                <a:gd name="connsiteY2" fmla="*/ 535528 h 620387"/>
                <a:gd name="connsiteX3" fmla="*/ 32123 w 693261"/>
                <a:gd name="connsiteY3" fmla="*/ 468886 h 620387"/>
                <a:gd name="connsiteX4" fmla="*/ 48903 w 693261"/>
                <a:gd name="connsiteY4" fmla="*/ 455462 h 620387"/>
                <a:gd name="connsiteX5" fmla="*/ 110270 w 693261"/>
                <a:gd name="connsiteY5" fmla="*/ 326974 h 620387"/>
                <a:gd name="connsiteX6" fmla="*/ 110270 w 693261"/>
                <a:gd name="connsiteY6" fmla="*/ 237799 h 620387"/>
                <a:gd name="connsiteX7" fmla="*/ 348549 w 693261"/>
                <a:gd name="connsiteY7" fmla="*/ 0 h 620387"/>
                <a:gd name="connsiteX8" fmla="*/ 586826 w 693261"/>
                <a:gd name="connsiteY8" fmla="*/ 237799 h 620387"/>
                <a:gd name="connsiteX9" fmla="*/ 586826 w 693261"/>
                <a:gd name="connsiteY9" fmla="*/ 328412 h 620387"/>
                <a:gd name="connsiteX10" fmla="*/ 646278 w 693261"/>
                <a:gd name="connsiteY10" fmla="*/ 454983 h 620387"/>
                <a:gd name="connsiteX11" fmla="*/ 662578 w 693261"/>
                <a:gd name="connsiteY11" fmla="*/ 468407 h 620387"/>
                <a:gd name="connsiteX12" fmla="*/ 693262 w 693261"/>
                <a:gd name="connsiteY12" fmla="*/ 534089 h 620387"/>
                <a:gd name="connsiteX13" fmla="*/ 693262 w 693261"/>
                <a:gd name="connsiteY13" fmla="*/ 535048 h 620387"/>
                <a:gd name="connsiteX14" fmla="*/ 608401 w 693261"/>
                <a:gd name="connsiteY14" fmla="*/ 620387 h 62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93261" h="620387">
                  <a:moveTo>
                    <a:pt x="608401" y="620387"/>
                  </a:moveTo>
                  <a:lnTo>
                    <a:pt x="84861" y="620387"/>
                  </a:lnTo>
                  <a:cubicBezTo>
                    <a:pt x="37875" y="620387"/>
                    <a:pt x="0" y="582512"/>
                    <a:pt x="0" y="535528"/>
                  </a:cubicBezTo>
                  <a:cubicBezTo>
                    <a:pt x="0" y="509638"/>
                    <a:pt x="11506" y="485187"/>
                    <a:pt x="32123" y="468886"/>
                  </a:cubicBezTo>
                  <a:lnTo>
                    <a:pt x="48903" y="455462"/>
                  </a:lnTo>
                  <a:cubicBezTo>
                    <a:pt x="87738" y="424299"/>
                    <a:pt x="110270" y="376835"/>
                    <a:pt x="110270" y="326974"/>
                  </a:cubicBezTo>
                  <a:lnTo>
                    <a:pt x="110270" y="237799"/>
                  </a:lnTo>
                  <a:cubicBezTo>
                    <a:pt x="110270" y="106434"/>
                    <a:pt x="216705" y="0"/>
                    <a:pt x="348549" y="0"/>
                  </a:cubicBezTo>
                  <a:cubicBezTo>
                    <a:pt x="479914" y="0"/>
                    <a:pt x="586826" y="106434"/>
                    <a:pt x="586826" y="237799"/>
                  </a:cubicBezTo>
                  <a:lnTo>
                    <a:pt x="586826" y="328412"/>
                  </a:lnTo>
                  <a:cubicBezTo>
                    <a:pt x="586826" y="377314"/>
                    <a:pt x="608401" y="423820"/>
                    <a:pt x="646278" y="454983"/>
                  </a:cubicBezTo>
                  <a:lnTo>
                    <a:pt x="662578" y="468407"/>
                  </a:lnTo>
                  <a:cubicBezTo>
                    <a:pt x="682236" y="484707"/>
                    <a:pt x="693262" y="508679"/>
                    <a:pt x="693262" y="534089"/>
                  </a:cubicBezTo>
                  <a:lnTo>
                    <a:pt x="693262" y="535048"/>
                  </a:lnTo>
                  <a:cubicBezTo>
                    <a:pt x="693262" y="582512"/>
                    <a:pt x="655387" y="620387"/>
                    <a:pt x="608401" y="620387"/>
                  </a:cubicBezTo>
                  <a:close/>
                </a:path>
              </a:pathLst>
            </a:custGeom>
            <a:solidFill>
              <a:srgbClr val="FFD03C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A650DA1-88BF-4E8F-A7A0-789FA5B3A7D3}"/>
                </a:ext>
              </a:extLst>
            </p:cNvPr>
            <p:cNvSpPr/>
            <p:nvPr/>
          </p:nvSpPr>
          <p:spPr>
            <a:xfrm>
              <a:off x="19820921" y="3249694"/>
              <a:ext cx="411827" cy="619419"/>
            </a:xfrm>
            <a:custGeom>
              <a:avLst/>
              <a:gdLst>
                <a:gd name="connsiteX0" fmla="*/ 381150 w 411833"/>
                <a:gd name="connsiteY0" fmla="*/ 468407 h 619428"/>
                <a:gd name="connsiteX1" fmla="*/ 364850 w 411833"/>
                <a:gd name="connsiteY1" fmla="*/ 454983 h 619428"/>
                <a:gd name="connsiteX2" fmla="*/ 305398 w 411833"/>
                <a:gd name="connsiteY2" fmla="*/ 328412 h 619428"/>
                <a:gd name="connsiteX3" fmla="*/ 305398 w 411833"/>
                <a:gd name="connsiteY3" fmla="*/ 237799 h 619428"/>
                <a:gd name="connsiteX4" fmla="*/ 67121 w 411833"/>
                <a:gd name="connsiteY4" fmla="*/ 0 h 619428"/>
                <a:gd name="connsiteX5" fmla="*/ 0 w 411833"/>
                <a:gd name="connsiteY5" fmla="*/ 9589 h 619428"/>
                <a:gd name="connsiteX6" fmla="*/ 171156 w 411833"/>
                <a:gd name="connsiteY6" fmla="*/ 237799 h 619428"/>
                <a:gd name="connsiteX7" fmla="*/ 171156 w 411833"/>
                <a:gd name="connsiteY7" fmla="*/ 327933 h 619428"/>
                <a:gd name="connsiteX8" fmla="*/ 230608 w 411833"/>
                <a:gd name="connsiteY8" fmla="*/ 454503 h 619428"/>
                <a:gd name="connsiteX9" fmla="*/ 246908 w 411833"/>
                <a:gd name="connsiteY9" fmla="*/ 467928 h 619428"/>
                <a:gd name="connsiteX10" fmla="*/ 277592 w 411833"/>
                <a:gd name="connsiteY10" fmla="*/ 533610 h 619428"/>
                <a:gd name="connsiteX11" fmla="*/ 277592 w 411833"/>
                <a:gd name="connsiteY11" fmla="*/ 534569 h 619428"/>
                <a:gd name="connsiteX12" fmla="*/ 192731 w 411833"/>
                <a:gd name="connsiteY12" fmla="*/ 619429 h 619428"/>
                <a:gd name="connsiteX13" fmla="*/ 326972 w 411833"/>
                <a:gd name="connsiteY13" fmla="*/ 619429 h 619428"/>
                <a:gd name="connsiteX14" fmla="*/ 411833 w 411833"/>
                <a:gd name="connsiteY14" fmla="*/ 534569 h 619428"/>
                <a:gd name="connsiteX15" fmla="*/ 411833 w 411833"/>
                <a:gd name="connsiteY15" fmla="*/ 533610 h 619428"/>
                <a:gd name="connsiteX16" fmla="*/ 381150 w 411833"/>
                <a:gd name="connsiteY16" fmla="*/ 468407 h 619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33" h="619428">
                  <a:moveTo>
                    <a:pt x="381150" y="468407"/>
                  </a:moveTo>
                  <a:lnTo>
                    <a:pt x="364850" y="454983"/>
                  </a:lnTo>
                  <a:cubicBezTo>
                    <a:pt x="326972" y="423820"/>
                    <a:pt x="305398" y="377314"/>
                    <a:pt x="305398" y="328412"/>
                  </a:cubicBezTo>
                  <a:lnTo>
                    <a:pt x="305398" y="237799"/>
                  </a:lnTo>
                  <a:cubicBezTo>
                    <a:pt x="305398" y="106434"/>
                    <a:pt x="198965" y="0"/>
                    <a:pt x="67121" y="0"/>
                  </a:cubicBezTo>
                  <a:cubicBezTo>
                    <a:pt x="43629" y="0"/>
                    <a:pt x="21095" y="3356"/>
                    <a:pt x="0" y="9589"/>
                  </a:cubicBezTo>
                  <a:cubicBezTo>
                    <a:pt x="98764" y="38355"/>
                    <a:pt x="171156" y="129927"/>
                    <a:pt x="171156" y="237799"/>
                  </a:cubicBezTo>
                  <a:lnTo>
                    <a:pt x="171156" y="327933"/>
                  </a:lnTo>
                  <a:cubicBezTo>
                    <a:pt x="171156" y="376835"/>
                    <a:pt x="192731" y="423340"/>
                    <a:pt x="230608" y="454503"/>
                  </a:cubicBezTo>
                  <a:lnTo>
                    <a:pt x="246908" y="467928"/>
                  </a:lnTo>
                  <a:cubicBezTo>
                    <a:pt x="266566" y="484228"/>
                    <a:pt x="277592" y="508200"/>
                    <a:pt x="277592" y="533610"/>
                  </a:cubicBezTo>
                  <a:lnTo>
                    <a:pt x="277592" y="534569"/>
                  </a:lnTo>
                  <a:cubicBezTo>
                    <a:pt x="277592" y="581553"/>
                    <a:pt x="239717" y="619429"/>
                    <a:pt x="192731" y="619429"/>
                  </a:cubicBezTo>
                  <a:lnTo>
                    <a:pt x="326972" y="619429"/>
                  </a:lnTo>
                  <a:cubicBezTo>
                    <a:pt x="373958" y="619429"/>
                    <a:pt x="411833" y="581553"/>
                    <a:pt x="411833" y="534569"/>
                  </a:cubicBezTo>
                  <a:lnTo>
                    <a:pt x="411833" y="533610"/>
                  </a:lnTo>
                  <a:cubicBezTo>
                    <a:pt x="411833" y="508679"/>
                    <a:pt x="400327" y="484708"/>
                    <a:pt x="381150" y="468407"/>
                  </a:cubicBezTo>
                  <a:close/>
                </a:path>
              </a:pathLst>
            </a:custGeom>
            <a:solidFill>
              <a:srgbClr val="FEC22E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164" name="Graphic 6">
              <a:extLst>
                <a:ext uri="{FF2B5EF4-FFF2-40B4-BE49-F238E27FC236}">
                  <a16:creationId xmlns:a16="http://schemas.microsoft.com/office/drawing/2014/main" id="{671313CC-3B5C-49C6-AD02-2012E878E1CE}"/>
                </a:ext>
              </a:extLst>
            </p:cNvPr>
            <p:cNvGrpSpPr/>
            <p:nvPr/>
          </p:nvGrpSpPr>
          <p:grpSpPr>
            <a:xfrm>
              <a:off x="19343350" y="3235850"/>
              <a:ext cx="1088359" cy="430945"/>
              <a:chOff x="19848495" y="4504997"/>
              <a:chExt cx="1088375" cy="430951"/>
            </a:xfrm>
            <a:solidFill>
              <a:srgbClr val="000000"/>
            </a:solidFill>
          </p:grpSpPr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98ED8A4C-AC16-4830-925C-B0F8CFF54E18}"/>
                  </a:ext>
                </a:extLst>
              </p:cNvPr>
              <p:cNvSpPr/>
              <p:nvPr/>
            </p:nvSpPr>
            <p:spPr>
              <a:xfrm>
                <a:off x="19848495" y="4505980"/>
                <a:ext cx="129560" cy="429969"/>
              </a:xfrm>
              <a:custGeom>
                <a:avLst/>
                <a:gdLst>
                  <a:gd name="connsiteX0" fmla="*/ 77730 w 129560"/>
                  <a:gd name="connsiteY0" fmla="*/ 324015 h 429969"/>
                  <a:gd name="connsiteX1" fmla="*/ 54716 w 129560"/>
                  <a:gd name="connsiteY1" fmla="*/ 184499 h 429969"/>
                  <a:gd name="connsiteX2" fmla="*/ 119920 w 129560"/>
                  <a:gd name="connsiteY2" fmla="*/ 46422 h 429969"/>
                  <a:gd name="connsiteX3" fmla="*/ 129028 w 129560"/>
                  <a:gd name="connsiteY3" fmla="*/ 26286 h 429969"/>
                  <a:gd name="connsiteX4" fmla="*/ 114166 w 129560"/>
                  <a:gd name="connsiteY4" fmla="*/ 2794 h 429969"/>
                  <a:gd name="connsiteX5" fmla="*/ 84922 w 129560"/>
                  <a:gd name="connsiteY5" fmla="*/ 6629 h 429969"/>
                  <a:gd name="connsiteX6" fmla="*/ 29787 w 129560"/>
                  <a:gd name="connsiteY6" fmla="*/ 79503 h 429969"/>
                  <a:gd name="connsiteX7" fmla="*/ 6293 w 129560"/>
                  <a:gd name="connsiteY7" fmla="*/ 277030 h 429969"/>
                  <a:gd name="connsiteX8" fmla="*/ 82045 w 129560"/>
                  <a:gd name="connsiteY8" fmla="*/ 420381 h 429969"/>
                  <a:gd name="connsiteX9" fmla="*/ 102180 w 129560"/>
                  <a:gd name="connsiteY9" fmla="*/ 429969 h 429969"/>
                  <a:gd name="connsiteX10" fmla="*/ 103619 w 129560"/>
                  <a:gd name="connsiteY10" fmla="*/ 429969 h 429969"/>
                  <a:gd name="connsiteX11" fmla="*/ 122317 w 129560"/>
                  <a:gd name="connsiteY11" fmla="*/ 421819 h 429969"/>
                  <a:gd name="connsiteX12" fmla="*/ 129508 w 129560"/>
                  <a:gd name="connsiteY12" fmla="*/ 403600 h 429969"/>
                  <a:gd name="connsiteX13" fmla="*/ 119440 w 129560"/>
                  <a:gd name="connsiteY13" fmla="*/ 382026 h 429969"/>
                  <a:gd name="connsiteX14" fmla="*/ 77730 w 129560"/>
                  <a:gd name="connsiteY14" fmla="*/ 324015 h 429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9560" h="429969">
                    <a:moveTo>
                      <a:pt x="77730" y="324015"/>
                    </a:moveTo>
                    <a:cubicBezTo>
                      <a:pt x="57113" y="280865"/>
                      <a:pt x="49442" y="233881"/>
                      <a:pt x="54716" y="184499"/>
                    </a:cubicBezTo>
                    <a:cubicBezTo>
                      <a:pt x="60950" y="124091"/>
                      <a:pt x="82525" y="79024"/>
                      <a:pt x="119920" y="46422"/>
                    </a:cubicBezTo>
                    <a:cubicBezTo>
                      <a:pt x="126151" y="41149"/>
                      <a:pt x="129028" y="33957"/>
                      <a:pt x="129028" y="26286"/>
                    </a:cubicBezTo>
                    <a:cubicBezTo>
                      <a:pt x="129028" y="15739"/>
                      <a:pt x="123754" y="7109"/>
                      <a:pt x="114166" y="2794"/>
                    </a:cubicBezTo>
                    <a:cubicBezTo>
                      <a:pt x="104099" y="-2000"/>
                      <a:pt x="93551" y="-562"/>
                      <a:pt x="84922" y="6629"/>
                    </a:cubicBezTo>
                    <a:cubicBezTo>
                      <a:pt x="61908" y="26286"/>
                      <a:pt x="43210" y="50737"/>
                      <a:pt x="29787" y="79503"/>
                    </a:cubicBezTo>
                    <a:cubicBezTo>
                      <a:pt x="1021" y="140871"/>
                      <a:pt x="-7130" y="207033"/>
                      <a:pt x="6293" y="277030"/>
                    </a:cubicBezTo>
                    <a:cubicBezTo>
                      <a:pt x="17321" y="334562"/>
                      <a:pt x="42730" y="382505"/>
                      <a:pt x="82045" y="420381"/>
                    </a:cubicBezTo>
                    <a:cubicBezTo>
                      <a:pt x="88277" y="426134"/>
                      <a:pt x="94988" y="429490"/>
                      <a:pt x="102180" y="429969"/>
                    </a:cubicBezTo>
                    <a:cubicBezTo>
                      <a:pt x="102660" y="429969"/>
                      <a:pt x="103139" y="429969"/>
                      <a:pt x="103619" y="429969"/>
                    </a:cubicBezTo>
                    <a:cubicBezTo>
                      <a:pt x="110331" y="429969"/>
                      <a:pt x="117043" y="427093"/>
                      <a:pt x="122317" y="421819"/>
                    </a:cubicBezTo>
                    <a:cubicBezTo>
                      <a:pt x="127111" y="416545"/>
                      <a:pt x="129988" y="410313"/>
                      <a:pt x="129508" y="403600"/>
                    </a:cubicBezTo>
                    <a:cubicBezTo>
                      <a:pt x="129508" y="395930"/>
                      <a:pt x="125674" y="388259"/>
                      <a:pt x="119440" y="382026"/>
                    </a:cubicBezTo>
                    <a:cubicBezTo>
                      <a:pt x="101702" y="364766"/>
                      <a:pt x="87797" y="345589"/>
                      <a:pt x="77730" y="324015"/>
                    </a:cubicBezTo>
                    <a:close/>
                  </a:path>
                </a:pathLst>
              </a:custGeom>
              <a:solidFill>
                <a:srgbClr val="FFD03C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8768D751-5449-4237-A771-1A9769BCE035}"/>
                  </a:ext>
                </a:extLst>
              </p:cNvPr>
              <p:cNvSpPr/>
              <p:nvPr/>
            </p:nvSpPr>
            <p:spPr>
              <a:xfrm>
                <a:off x="20807363" y="4504997"/>
                <a:ext cx="129507" cy="429993"/>
              </a:xfrm>
              <a:custGeom>
                <a:avLst/>
                <a:gdLst>
                  <a:gd name="connsiteX0" fmla="*/ 120399 w 129507"/>
                  <a:gd name="connsiteY0" fmla="*/ 138018 h 429993"/>
                  <a:gd name="connsiteX1" fmla="*/ 120399 w 129507"/>
                  <a:gd name="connsiteY1" fmla="*/ 138018 h 429993"/>
                  <a:gd name="connsiteX2" fmla="*/ 46566 w 129507"/>
                  <a:gd name="connsiteY2" fmla="*/ 8571 h 429993"/>
                  <a:gd name="connsiteX3" fmla="*/ 6772 w 129507"/>
                  <a:gd name="connsiteY3" fmla="*/ 9050 h 429993"/>
                  <a:gd name="connsiteX4" fmla="*/ 60 w 129507"/>
                  <a:gd name="connsiteY4" fmla="*/ 27748 h 429993"/>
                  <a:gd name="connsiteX5" fmla="*/ 11566 w 129507"/>
                  <a:gd name="connsiteY5" fmla="*/ 48843 h 429993"/>
                  <a:gd name="connsiteX6" fmla="*/ 49921 w 129507"/>
                  <a:gd name="connsiteY6" fmla="*/ 99184 h 429993"/>
                  <a:gd name="connsiteX7" fmla="*/ 74373 w 129507"/>
                  <a:gd name="connsiteY7" fmla="*/ 242055 h 429993"/>
                  <a:gd name="connsiteX8" fmla="*/ 9649 w 129507"/>
                  <a:gd name="connsiteY8" fmla="*/ 383009 h 429993"/>
                  <a:gd name="connsiteX9" fmla="*/ 7252 w 129507"/>
                  <a:gd name="connsiteY9" fmla="*/ 421843 h 429993"/>
                  <a:gd name="connsiteX10" fmla="*/ 26429 w 129507"/>
                  <a:gd name="connsiteY10" fmla="*/ 429993 h 429993"/>
                  <a:gd name="connsiteX11" fmla="*/ 46086 w 129507"/>
                  <a:gd name="connsiteY11" fmla="*/ 421843 h 429993"/>
                  <a:gd name="connsiteX12" fmla="*/ 69098 w 129507"/>
                  <a:gd name="connsiteY12" fmla="*/ 396912 h 429993"/>
                  <a:gd name="connsiteX13" fmla="*/ 129507 w 129507"/>
                  <a:gd name="connsiteY13" fmla="*/ 213768 h 429993"/>
                  <a:gd name="connsiteX14" fmla="*/ 120399 w 129507"/>
                  <a:gd name="connsiteY14" fmla="*/ 138018 h 429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29507" h="429993">
                    <a:moveTo>
                      <a:pt x="120399" y="138018"/>
                    </a:moveTo>
                    <a:lnTo>
                      <a:pt x="120399" y="138018"/>
                    </a:lnTo>
                    <a:cubicBezTo>
                      <a:pt x="106973" y="82883"/>
                      <a:pt x="82524" y="40693"/>
                      <a:pt x="46566" y="8571"/>
                    </a:cubicBezTo>
                    <a:cubicBezTo>
                      <a:pt x="33141" y="-2936"/>
                      <a:pt x="17320" y="-2936"/>
                      <a:pt x="6772" y="9050"/>
                    </a:cubicBezTo>
                    <a:cubicBezTo>
                      <a:pt x="1978" y="14324"/>
                      <a:pt x="-420" y="21036"/>
                      <a:pt x="60" y="27748"/>
                    </a:cubicBezTo>
                    <a:cubicBezTo>
                      <a:pt x="540" y="35419"/>
                      <a:pt x="4375" y="42611"/>
                      <a:pt x="11566" y="48843"/>
                    </a:cubicBezTo>
                    <a:cubicBezTo>
                      <a:pt x="27389" y="62747"/>
                      <a:pt x="40332" y="80007"/>
                      <a:pt x="49921" y="99184"/>
                    </a:cubicBezTo>
                    <a:cubicBezTo>
                      <a:pt x="71495" y="142333"/>
                      <a:pt x="79647" y="190276"/>
                      <a:pt x="74373" y="242055"/>
                    </a:cubicBezTo>
                    <a:cubicBezTo>
                      <a:pt x="68141" y="300546"/>
                      <a:pt x="47044" y="346572"/>
                      <a:pt x="9649" y="383009"/>
                    </a:cubicBezTo>
                    <a:cubicBezTo>
                      <a:pt x="-1857" y="394036"/>
                      <a:pt x="-2817" y="410336"/>
                      <a:pt x="7252" y="421843"/>
                    </a:cubicBezTo>
                    <a:cubicBezTo>
                      <a:pt x="12526" y="427596"/>
                      <a:pt x="19238" y="429993"/>
                      <a:pt x="26429" y="429993"/>
                    </a:cubicBezTo>
                    <a:cubicBezTo>
                      <a:pt x="33141" y="429993"/>
                      <a:pt x="40332" y="427117"/>
                      <a:pt x="46086" y="421843"/>
                    </a:cubicBezTo>
                    <a:cubicBezTo>
                      <a:pt x="54235" y="414651"/>
                      <a:pt x="61907" y="406022"/>
                      <a:pt x="69098" y="396912"/>
                    </a:cubicBezTo>
                    <a:cubicBezTo>
                      <a:pt x="108893" y="346092"/>
                      <a:pt x="128548" y="286642"/>
                      <a:pt x="129507" y="213768"/>
                    </a:cubicBezTo>
                    <a:cubicBezTo>
                      <a:pt x="129028" y="188359"/>
                      <a:pt x="126150" y="162949"/>
                      <a:pt x="120399" y="138018"/>
                    </a:cubicBezTo>
                    <a:close/>
                  </a:path>
                </a:pathLst>
              </a:custGeom>
              <a:solidFill>
                <a:srgbClr val="FEC22E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3A9180BF-DBD2-4E18-AA86-F4046D8EF630}"/>
                  </a:ext>
                </a:extLst>
              </p:cNvPr>
              <p:cNvSpPr/>
              <p:nvPr/>
            </p:nvSpPr>
            <p:spPr>
              <a:xfrm>
                <a:off x="19949237" y="4563865"/>
                <a:ext cx="114328" cy="312154"/>
              </a:xfrm>
              <a:custGeom>
                <a:avLst/>
                <a:gdLst>
                  <a:gd name="connsiteX0" fmla="*/ 480 w 114328"/>
                  <a:gd name="connsiteY0" fmla="*/ 153942 h 312154"/>
                  <a:gd name="connsiteX1" fmla="*/ 480 w 114328"/>
                  <a:gd name="connsiteY1" fmla="*/ 157777 h 312154"/>
                  <a:gd name="connsiteX2" fmla="*/ 2877 w 114328"/>
                  <a:gd name="connsiteY2" fmla="*/ 187502 h 312154"/>
                  <a:gd name="connsiteX3" fmla="*/ 68558 w 114328"/>
                  <a:gd name="connsiteY3" fmla="*/ 304484 h 312154"/>
                  <a:gd name="connsiteX4" fmla="*/ 87258 w 114328"/>
                  <a:gd name="connsiteY4" fmla="*/ 312155 h 312154"/>
                  <a:gd name="connsiteX5" fmla="*/ 91092 w 114328"/>
                  <a:gd name="connsiteY5" fmla="*/ 311676 h 312154"/>
                  <a:gd name="connsiteX6" fmla="*/ 113147 w 114328"/>
                  <a:gd name="connsiteY6" fmla="*/ 292498 h 312154"/>
                  <a:gd name="connsiteX7" fmla="*/ 103078 w 114328"/>
                  <a:gd name="connsiteY7" fmla="*/ 263253 h 312154"/>
                  <a:gd name="connsiteX8" fmla="*/ 57052 w 114328"/>
                  <a:gd name="connsiteY8" fmla="*/ 125176 h 312154"/>
                  <a:gd name="connsiteX9" fmla="*/ 103558 w 114328"/>
                  <a:gd name="connsiteY9" fmla="*/ 47987 h 312154"/>
                  <a:gd name="connsiteX10" fmla="*/ 113627 w 114328"/>
                  <a:gd name="connsiteY10" fmla="*/ 20659 h 312154"/>
                  <a:gd name="connsiteX11" fmla="*/ 94927 w 114328"/>
                  <a:gd name="connsiteY11" fmla="*/ 1002 h 312154"/>
                  <a:gd name="connsiteX12" fmla="*/ 67601 w 114328"/>
                  <a:gd name="connsiteY12" fmla="*/ 8194 h 312154"/>
                  <a:gd name="connsiteX13" fmla="*/ 0 w 114328"/>
                  <a:gd name="connsiteY13" fmla="*/ 152503 h 312154"/>
                  <a:gd name="connsiteX14" fmla="*/ 480 w 114328"/>
                  <a:gd name="connsiteY14" fmla="*/ 153942 h 312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4328" h="312154">
                    <a:moveTo>
                      <a:pt x="480" y="153942"/>
                    </a:moveTo>
                    <a:lnTo>
                      <a:pt x="480" y="157777"/>
                    </a:lnTo>
                    <a:cubicBezTo>
                      <a:pt x="960" y="168804"/>
                      <a:pt x="1437" y="177913"/>
                      <a:pt x="2877" y="187502"/>
                    </a:cubicBezTo>
                    <a:cubicBezTo>
                      <a:pt x="11026" y="235445"/>
                      <a:pt x="33080" y="274759"/>
                      <a:pt x="68558" y="304484"/>
                    </a:cubicBezTo>
                    <a:cubicBezTo>
                      <a:pt x="74792" y="309758"/>
                      <a:pt x="80544" y="312155"/>
                      <a:pt x="87258" y="312155"/>
                    </a:cubicBezTo>
                    <a:cubicBezTo>
                      <a:pt x="88695" y="312155"/>
                      <a:pt x="89655" y="312155"/>
                      <a:pt x="91092" y="311676"/>
                    </a:cubicBezTo>
                    <a:cubicBezTo>
                      <a:pt x="102118" y="309758"/>
                      <a:pt x="110270" y="303046"/>
                      <a:pt x="113147" y="292498"/>
                    </a:cubicBezTo>
                    <a:cubicBezTo>
                      <a:pt x="116024" y="281471"/>
                      <a:pt x="112667" y="271883"/>
                      <a:pt x="103078" y="263253"/>
                    </a:cubicBezTo>
                    <a:cubicBezTo>
                      <a:pt x="61846" y="227775"/>
                      <a:pt x="46984" y="182708"/>
                      <a:pt x="57052" y="125176"/>
                    </a:cubicBezTo>
                    <a:cubicBezTo>
                      <a:pt x="62806" y="93054"/>
                      <a:pt x="78627" y="66685"/>
                      <a:pt x="103558" y="47987"/>
                    </a:cubicBezTo>
                    <a:cubicBezTo>
                      <a:pt x="112187" y="41754"/>
                      <a:pt x="116024" y="31686"/>
                      <a:pt x="113627" y="20659"/>
                    </a:cubicBezTo>
                    <a:cubicBezTo>
                      <a:pt x="111707" y="11070"/>
                      <a:pt x="104996" y="3879"/>
                      <a:pt x="94927" y="1002"/>
                    </a:cubicBezTo>
                    <a:cubicBezTo>
                      <a:pt x="82941" y="-2354"/>
                      <a:pt x="73832" y="3400"/>
                      <a:pt x="67601" y="8194"/>
                    </a:cubicBezTo>
                    <a:cubicBezTo>
                      <a:pt x="24931" y="42713"/>
                      <a:pt x="1917" y="91136"/>
                      <a:pt x="0" y="152503"/>
                    </a:cubicBezTo>
                    <a:cubicBezTo>
                      <a:pt x="480" y="153462"/>
                      <a:pt x="480" y="153462"/>
                      <a:pt x="480" y="153942"/>
                    </a:cubicBezTo>
                    <a:close/>
                  </a:path>
                </a:pathLst>
              </a:custGeom>
              <a:solidFill>
                <a:srgbClr val="FFD03C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FAAB117-D099-4284-AD16-5191784445F1}"/>
                  </a:ext>
                </a:extLst>
              </p:cNvPr>
              <p:cNvSpPr/>
              <p:nvPr/>
            </p:nvSpPr>
            <p:spPr>
              <a:xfrm>
                <a:off x="20721354" y="4563973"/>
                <a:ext cx="114355" cy="312047"/>
              </a:xfrm>
              <a:custGeom>
                <a:avLst/>
                <a:gdLst>
                  <a:gd name="connsiteX0" fmla="*/ 11758 w 114355"/>
                  <a:gd name="connsiteY0" fmla="*/ 49317 h 312047"/>
                  <a:gd name="connsiteX1" fmla="*/ 36209 w 114355"/>
                  <a:gd name="connsiteY1" fmla="*/ 74727 h 312047"/>
                  <a:gd name="connsiteX2" fmla="*/ 12717 w 114355"/>
                  <a:gd name="connsiteY2" fmla="*/ 262186 h 312047"/>
                  <a:gd name="connsiteX3" fmla="*/ 252 w 114355"/>
                  <a:gd name="connsiteY3" fmla="*/ 281364 h 312047"/>
                  <a:gd name="connsiteX4" fmla="*/ 13195 w 114355"/>
                  <a:gd name="connsiteY4" fmla="*/ 308212 h 312047"/>
                  <a:gd name="connsiteX5" fmla="*/ 26620 w 114355"/>
                  <a:gd name="connsiteY5" fmla="*/ 312047 h 312047"/>
                  <a:gd name="connsiteX6" fmla="*/ 45318 w 114355"/>
                  <a:gd name="connsiteY6" fmla="*/ 304376 h 312047"/>
                  <a:gd name="connsiteX7" fmla="*/ 114356 w 114355"/>
                  <a:gd name="connsiteY7" fmla="*/ 155273 h 312047"/>
                  <a:gd name="connsiteX8" fmla="*/ 114356 w 114355"/>
                  <a:gd name="connsiteY8" fmla="*/ 154793 h 312047"/>
                  <a:gd name="connsiteX9" fmla="*/ 113876 w 114355"/>
                  <a:gd name="connsiteY9" fmla="*/ 148560 h 312047"/>
                  <a:gd name="connsiteX10" fmla="*/ 112919 w 114355"/>
                  <a:gd name="connsiteY10" fmla="*/ 135136 h 312047"/>
                  <a:gd name="connsiteX11" fmla="*/ 111479 w 114355"/>
                  <a:gd name="connsiteY11" fmla="*/ 122671 h 312047"/>
                  <a:gd name="connsiteX12" fmla="*/ 44358 w 114355"/>
                  <a:gd name="connsiteY12" fmla="*/ 6648 h 312047"/>
                  <a:gd name="connsiteX13" fmla="*/ 6003 w 114355"/>
                  <a:gd name="connsiteY13" fmla="*/ 10483 h 312047"/>
                  <a:gd name="connsiteX14" fmla="*/ 732 w 114355"/>
                  <a:gd name="connsiteY14" fmla="*/ 29661 h 312047"/>
                  <a:gd name="connsiteX15" fmla="*/ 11758 w 114355"/>
                  <a:gd name="connsiteY15" fmla="*/ 49317 h 31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4355" h="312047">
                    <a:moveTo>
                      <a:pt x="11758" y="49317"/>
                    </a:moveTo>
                    <a:cubicBezTo>
                      <a:pt x="21346" y="56509"/>
                      <a:pt x="29498" y="65139"/>
                      <a:pt x="36209" y="74727"/>
                    </a:cubicBezTo>
                    <a:cubicBezTo>
                      <a:pt x="76481" y="132259"/>
                      <a:pt x="65933" y="216160"/>
                      <a:pt x="12717" y="262186"/>
                    </a:cubicBezTo>
                    <a:cubicBezTo>
                      <a:pt x="7923" y="266022"/>
                      <a:pt x="1689" y="271775"/>
                      <a:pt x="252" y="281364"/>
                    </a:cubicBezTo>
                    <a:cubicBezTo>
                      <a:pt x="-1188" y="292390"/>
                      <a:pt x="3606" y="302938"/>
                      <a:pt x="13195" y="308212"/>
                    </a:cubicBezTo>
                    <a:cubicBezTo>
                      <a:pt x="17512" y="310609"/>
                      <a:pt x="21826" y="312047"/>
                      <a:pt x="26620" y="312047"/>
                    </a:cubicBezTo>
                    <a:cubicBezTo>
                      <a:pt x="32852" y="312047"/>
                      <a:pt x="39086" y="309650"/>
                      <a:pt x="45318" y="304376"/>
                    </a:cubicBezTo>
                    <a:cubicBezTo>
                      <a:pt x="89427" y="267460"/>
                      <a:pt x="112919" y="217119"/>
                      <a:pt x="114356" y="155273"/>
                    </a:cubicBezTo>
                    <a:cubicBezTo>
                      <a:pt x="114356" y="155273"/>
                      <a:pt x="114356" y="154793"/>
                      <a:pt x="114356" y="154793"/>
                    </a:cubicBezTo>
                    <a:lnTo>
                      <a:pt x="113876" y="148560"/>
                    </a:lnTo>
                    <a:cubicBezTo>
                      <a:pt x="113398" y="143766"/>
                      <a:pt x="113398" y="139451"/>
                      <a:pt x="112919" y="135136"/>
                    </a:cubicBezTo>
                    <a:cubicBezTo>
                      <a:pt x="112439" y="131301"/>
                      <a:pt x="111959" y="127465"/>
                      <a:pt x="111479" y="122671"/>
                    </a:cubicBezTo>
                    <a:cubicBezTo>
                      <a:pt x="102850" y="72330"/>
                      <a:pt x="80796" y="34455"/>
                      <a:pt x="44358" y="6648"/>
                    </a:cubicBezTo>
                    <a:cubicBezTo>
                      <a:pt x="31415" y="-3420"/>
                      <a:pt x="15115" y="-1982"/>
                      <a:pt x="6003" y="10483"/>
                    </a:cubicBezTo>
                    <a:cubicBezTo>
                      <a:pt x="1689" y="16237"/>
                      <a:pt x="-228" y="22949"/>
                      <a:pt x="732" y="29661"/>
                    </a:cubicBezTo>
                    <a:cubicBezTo>
                      <a:pt x="252" y="37332"/>
                      <a:pt x="4566" y="44044"/>
                      <a:pt x="11758" y="49317"/>
                    </a:cubicBezTo>
                    <a:close/>
                  </a:path>
                </a:pathLst>
              </a:custGeom>
              <a:solidFill>
                <a:srgbClr val="FEC22E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B7FF90AF-17C8-4890-BE3D-96BA14039442}"/>
                </a:ext>
              </a:extLst>
            </p:cNvPr>
            <p:cNvSpPr/>
            <p:nvPr/>
          </p:nvSpPr>
          <p:spPr>
            <a:xfrm>
              <a:off x="21762120" y="7348793"/>
              <a:ext cx="1642036" cy="2317068"/>
            </a:xfrm>
            <a:custGeom>
              <a:avLst/>
              <a:gdLst>
                <a:gd name="connsiteX0" fmla="*/ 1473779 w 1642060"/>
                <a:gd name="connsiteY0" fmla="*/ 2317103 h 2317102"/>
                <a:gd name="connsiteX1" fmla="*/ 168282 w 1642060"/>
                <a:gd name="connsiteY1" fmla="*/ 2317103 h 2317102"/>
                <a:gd name="connsiteX2" fmla="*/ 81504 w 1642060"/>
                <a:gd name="connsiteY2" fmla="*/ 2293131 h 2317102"/>
                <a:gd name="connsiteX3" fmla="*/ 0 w 1642060"/>
                <a:gd name="connsiteY3" fmla="*/ 2148822 h 2317102"/>
                <a:gd name="connsiteX4" fmla="*/ 0 w 1642060"/>
                <a:gd name="connsiteY4" fmla="*/ 168281 h 2317102"/>
                <a:gd name="connsiteX5" fmla="*/ 36917 w 1642060"/>
                <a:gd name="connsiteY5" fmla="*/ 62806 h 2317102"/>
                <a:gd name="connsiteX6" fmla="*/ 168282 w 1642060"/>
                <a:gd name="connsiteY6" fmla="*/ 0 h 2317102"/>
                <a:gd name="connsiteX7" fmla="*/ 1473779 w 1642060"/>
                <a:gd name="connsiteY7" fmla="*/ 0 h 2317102"/>
                <a:gd name="connsiteX8" fmla="*/ 1621446 w 1642060"/>
                <a:gd name="connsiteY8" fmla="*/ 87257 h 2317102"/>
                <a:gd name="connsiteX9" fmla="*/ 1642061 w 1642060"/>
                <a:gd name="connsiteY9" fmla="*/ 168281 h 2317102"/>
                <a:gd name="connsiteX10" fmla="*/ 1642061 w 1642060"/>
                <a:gd name="connsiteY10" fmla="*/ 2148822 h 2317102"/>
                <a:gd name="connsiteX11" fmla="*/ 1611857 w 1642060"/>
                <a:gd name="connsiteY11" fmla="*/ 2244709 h 2317102"/>
                <a:gd name="connsiteX12" fmla="*/ 1473779 w 1642060"/>
                <a:gd name="connsiteY12" fmla="*/ 2317103 h 231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2060" h="2317102">
                  <a:moveTo>
                    <a:pt x="1473779" y="2317103"/>
                  </a:moveTo>
                  <a:lnTo>
                    <a:pt x="168282" y="2317103"/>
                  </a:lnTo>
                  <a:cubicBezTo>
                    <a:pt x="136639" y="2317103"/>
                    <a:pt x="106913" y="2308474"/>
                    <a:pt x="81504" y="2293131"/>
                  </a:cubicBezTo>
                  <a:cubicBezTo>
                    <a:pt x="32601" y="2263887"/>
                    <a:pt x="0" y="2210190"/>
                    <a:pt x="0" y="2148822"/>
                  </a:cubicBezTo>
                  <a:lnTo>
                    <a:pt x="0" y="168281"/>
                  </a:lnTo>
                  <a:cubicBezTo>
                    <a:pt x="0" y="128488"/>
                    <a:pt x="13903" y="91572"/>
                    <a:pt x="36917" y="62806"/>
                  </a:cubicBezTo>
                  <a:cubicBezTo>
                    <a:pt x="67601" y="24451"/>
                    <a:pt x="115064" y="0"/>
                    <a:pt x="168282" y="0"/>
                  </a:cubicBezTo>
                  <a:lnTo>
                    <a:pt x="1473779" y="0"/>
                  </a:lnTo>
                  <a:cubicBezTo>
                    <a:pt x="1537545" y="0"/>
                    <a:pt x="1592680" y="34999"/>
                    <a:pt x="1621446" y="87257"/>
                  </a:cubicBezTo>
                  <a:cubicBezTo>
                    <a:pt x="1634869" y="111229"/>
                    <a:pt x="1642061" y="139036"/>
                    <a:pt x="1642061" y="168281"/>
                  </a:cubicBezTo>
                  <a:lnTo>
                    <a:pt x="1642061" y="2148822"/>
                  </a:lnTo>
                  <a:cubicBezTo>
                    <a:pt x="1642061" y="2184300"/>
                    <a:pt x="1631035" y="2217382"/>
                    <a:pt x="1611857" y="2244709"/>
                  </a:cubicBezTo>
                  <a:cubicBezTo>
                    <a:pt x="1581652" y="2288337"/>
                    <a:pt x="1530831" y="2317103"/>
                    <a:pt x="1473779" y="2317103"/>
                  </a:cubicBezTo>
                  <a:close/>
                </a:path>
              </a:pathLst>
            </a:custGeom>
            <a:solidFill>
              <a:srgbClr val="595959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9AE523F-CF21-40E3-9E9E-2980BAE36738}"/>
                </a:ext>
              </a:extLst>
            </p:cNvPr>
            <p:cNvSpPr/>
            <p:nvPr/>
          </p:nvSpPr>
          <p:spPr>
            <a:xfrm>
              <a:off x="21881977" y="7483513"/>
              <a:ext cx="1402322" cy="2047631"/>
            </a:xfrm>
            <a:custGeom>
              <a:avLst/>
              <a:gdLst>
                <a:gd name="connsiteX0" fmla="*/ 0 w 1402343"/>
                <a:gd name="connsiteY0" fmla="*/ 0 h 2047661"/>
                <a:gd name="connsiteX1" fmla="*/ 1402344 w 1402343"/>
                <a:gd name="connsiteY1" fmla="*/ 0 h 2047661"/>
                <a:gd name="connsiteX2" fmla="*/ 1402344 w 1402343"/>
                <a:gd name="connsiteY2" fmla="*/ 2047662 h 2047661"/>
                <a:gd name="connsiteX3" fmla="*/ 0 w 1402343"/>
                <a:gd name="connsiteY3" fmla="*/ 2047662 h 2047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343" h="2047661">
                  <a:moveTo>
                    <a:pt x="0" y="0"/>
                  </a:moveTo>
                  <a:lnTo>
                    <a:pt x="1402344" y="0"/>
                  </a:lnTo>
                  <a:lnTo>
                    <a:pt x="1402344" y="2047662"/>
                  </a:lnTo>
                  <a:lnTo>
                    <a:pt x="0" y="2047662"/>
                  </a:lnTo>
                  <a:close/>
                </a:path>
              </a:pathLst>
            </a:custGeom>
            <a:solidFill>
              <a:schemeClr val="bg1">
                <a:lumMod val="95000"/>
                <a:alpha val="95000"/>
              </a:schemeClr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06A9603-3661-486E-B7BB-7EF5411F032E}"/>
                </a:ext>
              </a:extLst>
            </p:cNvPr>
            <p:cNvSpPr/>
            <p:nvPr/>
          </p:nvSpPr>
          <p:spPr>
            <a:xfrm>
              <a:off x="22293803" y="7193938"/>
              <a:ext cx="578669" cy="335118"/>
            </a:xfrm>
            <a:custGeom>
              <a:avLst/>
              <a:gdLst>
                <a:gd name="connsiteX0" fmla="*/ 461696 w 578677"/>
                <a:gd name="connsiteY0" fmla="*/ 87736 h 335123"/>
                <a:gd name="connsiteX1" fmla="*/ 436285 w 578677"/>
                <a:gd name="connsiteY1" fmla="*/ 67600 h 335123"/>
                <a:gd name="connsiteX2" fmla="*/ 350946 w 578677"/>
                <a:gd name="connsiteY2" fmla="*/ 0 h 335123"/>
                <a:gd name="connsiteX3" fmla="*/ 227731 w 578677"/>
                <a:gd name="connsiteY3" fmla="*/ 0 h 335123"/>
                <a:gd name="connsiteX4" fmla="*/ 142393 w 578677"/>
                <a:gd name="connsiteY4" fmla="*/ 67600 h 335123"/>
                <a:gd name="connsiteX5" fmla="*/ 116981 w 578677"/>
                <a:gd name="connsiteY5" fmla="*/ 87736 h 335123"/>
                <a:gd name="connsiteX6" fmla="*/ 26369 w 578677"/>
                <a:gd name="connsiteY6" fmla="*/ 87736 h 335123"/>
                <a:gd name="connsiteX7" fmla="*/ 0 w 578677"/>
                <a:gd name="connsiteY7" fmla="*/ 114105 h 335123"/>
                <a:gd name="connsiteX8" fmla="*/ 0 w 578677"/>
                <a:gd name="connsiteY8" fmla="*/ 308755 h 335123"/>
                <a:gd name="connsiteX9" fmla="*/ 26369 w 578677"/>
                <a:gd name="connsiteY9" fmla="*/ 335124 h 335123"/>
                <a:gd name="connsiteX10" fmla="*/ 552309 w 578677"/>
                <a:gd name="connsiteY10" fmla="*/ 335124 h 335123"/>
                <a:gd name="connsiteX11" fmla="*/ 578677 w 578677"/>
                <a:gd name="connsiteY11" fmla="*/ 308755 h 335123"/>
                <a:gd name="connsiteX12" fmla="*/ 578677 w 578677"/>
                <a:gd name="connsiteY12" fmla="*/ 113626 h 335123"/>
                <a:gd name="connsiteX13" fmla="*/ 552309 w 578677"/>
                <a:gd name="connsiteY13" fmla="*/ 87257 h 335123"/>
                <a:gd name="connsiteX14" fmla="*/ 461696 w 578677"/>
                <a:gd name="connsiteY14" fmla="*/ 87257 h 33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78677" h="335123">
                  <a:moveTo>
                    <a:pt x="461696" y="87736"/>
                  </a:moveTo>
                  <a:cubicBezTo>
                    <a:pt x="449710" y="87736"/>
                    <a:pt x="439162" y="79586"/>
                    <a:pt x="436285" y="67600"/>
                  </a:cubicBezTo>
                  <a:cubicBezTo>
                    <a:pt x="427176" y="28766"/>
                    <a:pt x="392178" y="0"/>
                    <a:pt x="350946" y="0"/>
                  </a:cubicBezTo>
                  <a:lnTo>
                    <a:pt x="227731" y="0"/>
                  </a:lnTo>
                  <a:cubicBezTo>
                    <a:pt x="186022" y="0"/>
                    <a:pt x="151502" y="28766"/>
                    <a:pt x="142393" y="67600"/>
                  </a:cubicBezTo>
                  <a:cubicBezTo>
                    <a:pt x="139516" y="79586"/>
                    <a:pt x="128967" y="87736"/>
                    <a:pt x="116981" y="87736"/>
                  </a:cubicBezTo>
                  <a:lnTo>
                    <a:pt x="26369" y="87736"/>
                  </a:lnTo>
                  <a:cubicBezTo>
                    <a:pt x="11986" y="87736"/>
                    <a:pt x="0" y="99722"/>
                    <a:pt x="0" y="114105"/>
                  </a:cubicBezTo>
                  <a:lnTo>
                    <a:pt x="0" y="308755"/>
                  </a:lnTo>
                  <a:cubicBezTo>
                    <a:pt x="0" y="323138"/>
                    <a:pt x="11986" y="335124"/>
                    <a:pt x="26369" y="335124"/>
                  </a:cubicBezTo>
                  <a:lnTo>
                    <a:pt x="552309" y="335124"/>
                  </a:lnTo>
                  <a:cubicBezTo>
                    <a:pt x="566692" y="335124"/>
                    <a:pt x="578677" y="323138"/>
                    <a:pt x="578677" y="308755"/>
                  </a:cubicBezTo>
                  <a:lnTo>
                    <a:pt x="578677" y="113626"/>
                  </a:lnTo>
                  <a:cubicBezTo>
                    <a:pt x="578677" y="99243"/>
                    <a:pt x="566692" y="87257"/>
                    <a:pt x="552309" y="87257"/>
                  </a:cubicBezTo>
                  <a:lnTo>
                    <a:pt x="461696" y="87257"/>
                  </a:lnTo>
                  <a:close/>
                </a:path>
              </a:pathLst>
            </a:custGeom>
            <a:solidFill>
              <a:srgbClr val="FD8C10"/>
            </a:solidFill>
            <a:ln w="479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D5DFA00-2177-4C22-A674-D0CDBC0321E2}"/>
                </a:ext>
              </a:extLst>
            </p:cNvPr>
            <p:cNvGrpSpPr/>
            <p:nvPr/>
          </p:nvGrpSpPr>
          <p:grpSpPr>
            <a:xfrm>
              <a:off x="22032516" y="7785024"/>
              <a:ext cx="1087579" cy="1474285"/>
              <a:chOff x="22035384" y="7785938"/>
              <a:chExt cx="1087721" cy="1474477"/>
            </a:xfrm>
            <a:solidFill>
              <a:schemeClr val="bg1">
                <a:lumMod val="75000"/>
              </a:schemeClr>
            </a:solidFill>
          </p:grpSpPr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FCF03901-4CC7-43D4-8EBA-934BFFB706F3}"/>
                  </a:ext>
                </a:extLst>
              </p:cNvPr>
              <p:cNvSpPr/>
              <p:nvPr/>
            </p:nvSpPr>
            <p:spPr>
              <a:xfrm>
                <a:off x="22035384" y="7785986"/>
                <a:ext cx="335162" cy="335163"/>
              </a:xfrm>
              <a:custGeom>
                <a:avLst/>
                <a:gdLst>
                  <a:gd name="connsiteX0" fmla="*/ 335124 w 335123"/>
                  <a:gd name="connsiteY0" fmla="*/ 335124 h 335124"/>
                  <a:gd name="connsiteX1" fmla="*/ 0 w 335123"/>
                  <a:gd name="connsiteY1" fmla="*/ 335124 h 335124"/>
                  <a:gd name="connsiteX2" fmla="*/ 0 w 335123"/>
                  <a:gd name="connsiteY2" fmla="*/ 0 h 335124"/>
                  <a:gd name="connsiteX3" fmla="*/ 335124 w 335123"/>
                  <a:gd name="connsiteY3" fmla="*/ 0 h 335124"/>
                  <a:gd name="connsiteX4" fmla="*/ 335124 w 335123"/>
                  <a:gd name="connsiteY4" fmla="*/ 335124 h 335124"/>
                  <a:gd name="connsiteX5" fmla="*/ 22534 w 335123"/>
                  <a:gd name="connsiteY5" fmla="*/ 313070 h 335124"/>
                  <a:gd name="connsiteX6" fmla="*/ 312592 w 335123"/>
                  <a:gd name="connsiteY6" fmla="*/ 313070 h 335124"/>
                  <a:gd name="connsiteX7" fmla="*/ 312592 w 335123"/>
                  <a:gd name="connsiteY7" fmla="*/ 23013 h 335124"/>
                  <a:gd name="connsiteX8" fmla="*/ 22534 w 335123"/>
                  <a:gd name="connsiteY8" fmla="*/ 23013 h 335124"/>
                  <a:gd name="connsiteX9" fmla="*/ 22534 w 335123"/>
                  <a:gd name="connsiteY9" fmla="*/ 313070 h 33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5123" h="335124">
                    <a:moveTo>
                      <a:pt x="335124" y="335124"/>
                    </a:moveTo>
                    <a:lnTo>
                      <a:pt x="0" y="335124"/>
                    </a:lnTo>
                    <a:lnTo>
                      <a:pt x="0" y="0"/>
                    </a:lnTo>
                    <a:lnTo>
                      <a:pt x="335124" y="0"/>
                    </a:lnTo>
                    <a:lnTo>
                      <a:pt x="335124" y="335124"/>
                    </a:lnTo>
                    <a:close/>
                    <a:moveTo>
                      <a:pt x="22534" y="313070"/>
                    </a:moveTo>
                    <a:lnTo>
                      <a:pt x="312592" y="313070"/>
                    </a:lnTo>
                    <a:lnTo>
                      <a:pt x="312592" y="23013"/>
                    </a:lnTo>
                    <a:lnTo>
                      <a:pt x="22534" y="23013"/>
                    </a:lnTo>
                    <a:lnTo>
                      <a:pt x="22534" y="313070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AABF468D-1D70-4FEF-81BF-0528A5DD60D4}"/>
                  </a:ext>
                </a:extLst>
              </p:cNvPr>
              <p:cNvSpPr/>
              <p:nvPr/>
            </p:nvSpPr>
            <p:spPr>
              <a:xfrm>
                <a:off x="22035384" y="8355619"/>
                <a:ext cx="335162" cy="335163"/>
              </a:xfrm>
              <a:custGeom>
                <a:avLst/>
                <a:gdLst>
                  <a:gd name="connsiteX0" fmla="*/ 335124 w 335123"/>
                  <a:gd name="connsiteY0" fmla="*/ 335124 h 335124"/>
                  <a:gd name="connsiteX1" fmla="*/ 0 w 335123"/>
                  <a:gd name="connsiteY1" fmla="*/ 335124 h 335124"/>
                  <a:gd name="connsiteX2" fmla="*/ 0 w 335123"/>
                  <a:gd name="connsiteY2" fmla="*/ 0 h 335124"/>
                  <a:gd name="connsiteX3" fmla="*/ 335124 w 335123"/>
                  <a:gd name="connsiteY3" fmla="*/ 0 h 335124"/>
                  <a:gd name="connsiteX4" fmla="*/ 335124 w 335123"/>
                  <a:gd name="connsiteY4" fmla="*/ 335124 h 335124"/>
                  <a:gd name="connsiteX5" fmla="*/ 22534 w 335123"/>
                  <a:gd name="connsiteY5" fmla="*/ 312591 h 335124"/>
                  <a:gd name="connsiteX6" fmla="*/ 312592 w 335123"/>
                  <a:gd name="connsiteY6" fmla="*/ 312591 h 335124"/>
                  <a:gd name="connsiteX7" fmla="*/ 312592 w 335123"/>
                  <a:gd name="connsiteY7" fmla="*/ 22533 h 335124"/>
                  <a:gd name="connsiteX8" fmla="*/ 22534 w 335123"/>
                  <a:gd name="connsiteY8" fmla="*/ 22533 h 335124"/>
                  <a:gd name="connsiteX9" fmla="*/ 22534 w 335123"/>
                  <a:gd name="connsiteY9" fmla="*/ 312591 h 33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5123" h="335124">
                    <a:moveTo>
                      <a:pt x="335124" y="335124"/>
                    </a:moveTo>
                    <a:lnTo>
                      <a:pt x="0" y="335124"/>
                    </a:lnTo>
                    <a:lnTo>
                      <a:pt x="0" y="0"/>
                    </a:lnTo>
                    <a:lnTo>
                      <a:pt x="335124" y="0"/>
                    </a:lnTo>
                    <a:lnTo>
                      <a:pt x="335124" y="335124"/>
                    </a:lnTo>
                    <a:close/>
                    <a:moveTo>
                      <a:pt x="22534" y="312591"/>
                    </a:moveTo>
                    <a:lnTo>
                      <a:pt x="312592" y="312591"/>
                    </a:lnTo>
                    <a:lnTo>
                      <a:pt x="312592" y="22533"/>
                    </a:lnTo>
                    <a:lnTo>
                      <a:pt x="22534" y="22533"/>
                    </a:lnTo>
                    <a:lnTo>
                      <a:pt x="22534" y="31259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7B234194-178A-4453-8369-E0D149568837}"/>
                  </a:ext>
                </a:extLst>
              </p:cNvPr>
              <p:cNvSpPr/>
              <p:nvPr/>
            </p:nvSpPr>
            <p:spPr>
              <a:xfrm>
                <a:off x="22035384" y="8925252"/>
                <a:ext cx="335162" cy="335163"/>
              </a:xfrm>
              <a:custGeom>
                <a:avLst/>
                <a:gdLst>
                  <a:gd name="connsiteX0" fmla="*/ 335124 w 335123"/>
                  <a:gd name="connsiteY0" fmla="*/ 335125 h 335124"/>
                  <a:gd name="connsiteX1" fmla="*/ 0 w 335123"/>
                  <a:gd name="connsiteY1" fmla="*/ 335125 h 335124"/>
                  <a:gd name="connsiteX2" fmla="*/ 0 w 335123"/>
                  <a:gd name="connsiteY2" fmla="*/ 0 h 335124"/>
                  <a:gd name="connsiteX3" fmla="*/ 335124 w 335123"/>
                  <a:gd name="connsiteY3" fmla="*/ 0 h 335124"/>
                  <a:gd name="connsiteX4" fmla="*/ 335124 w 335123"/>
                  <a:gd name="connsiteY4" fmla="*/ 335125 h 335124"/>
                  <a:gd name="connsiteX5" fmla="*/ 22534 w 335123"/>
                  <a:gd name="connsiteY5" fmla="*/ 312591 h 335124"/>
                  <a:gd name="connsiteX6" fmla="*/ 312592 w 335123"/>
                  <a:gd name="connsiteY6" fmla="*/ 312591 h 335124"/>
                  <a:gd name="connsiteX7" fmla="*/ 312592 w 335123"/>
                  <a:gd name="connsiteY7" fmla="*/ 22533 h 335124"/>
                  <a:gd name="connsiteX8" fmla="*/ 22534 w 335123"/>
                  <a:gd name="connsiteY8" fmla="*/ 22533 h 335124"/>
                  <a:gd name="connsiteX9" fmla="*/ 22534 w 335123"/>
                  <a:gd name="connsiteY9" fmla="*/ 312591 h 33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5123" h="335124">
                    <a:moveTo>
                      <a:pt x="335124" y="335125"/>
                    </a:moveTo>
                    <a:lnTo>
                      <a:pt x="0" y="335125"/>
                    </a:lnTo>
                    <a:lnTo>
                      <a:pt x="0" y="0"/>
                    </a:lnTo>
                    <a:lnTo>
                      <a:pt x="335124" y="0"/>
                    </a:lnTo>
                    <a:lnTo>
                      <a:pt x="335124" y="335125"/>
                    </a:lnTo>
                    <a:close/>
                    <a:moveTo>
                      <a:pt x="22534" y="312591"/>
                    </a:moveTo>
                    <a:lnTo>
                      <a:pt x="312592" y="312591"/>
                    </a:lnTo>
                    <a:lnTo>
                      <a:pt x="312592" y="22533"/>
                    </a:lnTo>
                    <a:lnTo>
                      <a:pt x="22534" y="22533"/>
                    </a:lnTo>
                    <a:lnTo>
                      <a:pt x="22534" y="312591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CC2473DD-4AE0-4F52-B311-261F6ACD9100}"/>
                  </a:ext>
                </a:extLst>
              </p:cNvPr>
              <p:cNvSpPr/>
              <p:nvPr/>
            </p:nvSpPr>
            <p:spPr>
              <a:xfrm>
                <a:off x="23003952" y="7786465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47E1E047-4FDA-4D56-B4CB-43E4D9C7E6BE}"/>
                  </a:ext>
                </a:extLst>
              </p:cNvPr>
              <p:cNvSpPr/>
              <p:nvPr/>
            </p:nvSpPr>
            <p:spPr>
              <a:xfrm>
                <a:off x="22850037" y="7786465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6FEBF683-7544-4509-BEC9-7A10004A9D79}"/>
                  </a:ext>
                </a:extLst>
              </p:cNvPr>
              <p:cNvSpPr/>
              <p:nvPr/>
            </p:nvSpPr>
            <p:spPr>
              <a:xfrm rot="10800000">
                <a:off x="22685956" y="7785938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8 w 146706"/>
                  <a:gd name="connsiteY1" fmla="*/ 0 h 36916"/>
                  <a:gd name="connsiteX2" fmla="*/ 146708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8" y="0"/>
                    </a:lnTo>
                    <a:lnTo>
                      <a:pt x="14670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CE4295E8-3FED-4535-8680-E0747811730A}"/>
                  </a:ext>
                </a:extLst>
              </p:cNvPr>
              <p:cNvSpPr/>
              <p:nvPr/>
            </p:nvSpPr>
            <p:spPr>
              <a:xfrm rot="10800000">
                <a:off x="22447553" y="7785938"/>
                <a:ext cx="221044" cy="36920"/>
              </a:xfrm>
              <a:custGeom>
                <a:avLst/>
                <a:gdLst>
                  <a:gd name="connsiteX0" fmla="*/ -1 w 221018"/>
                  <a:gd name="connsiteY0" fmla="*/ 0 h 36916"/>
                  <a:gd name="connsiteX1" fmla="*/ 221019 w 221018"/>
                  <a:gd name="connsiteY1" fmla="*/ 0 h 36916"/>
                  <a:gd name="connsiteX2" fmla="*/ 221019 w 221018"/>
                  <a:gd name="connsiteY2" fmla="*/ 36916 h 36916"/>
                  <a:gd name="connsiteX3" fmla="*/ -1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-1" y="0"/>
                    </a:moveTo>
                    <a:lnTo>
                      <a:pt x="221019" y="0"/>
                    </a:lnTo>
                    <a:lnTo>
                      <a:pt x="221019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8A996838-666E-4014-A4D5-FDD343086574}"/>
                  </a:ext>
                </a:extLst>
              </p:cNvPr>
              <p:cNvSpPr/>
              <p:nvPr/>
            </p:nvSpPr>
            <p:spPr>
              <a:xfrm>
                <a:off x="22447745" y="7861745"/>
                <a:ext cx="170698" cy="36920"/>
              </a:xfrm>
              <a:custGeom>
                <a:avLst/>
                <a:gdLst>
                  <a:gd name="connsiteX0" fmla="*/ 0 w 170678"/>
                  <a:gd name="connsiteY0" fmla="*/ 0 h 36916"/>
                  <a:gd name="connsiteX1" fmla="*/ 170678 w 170678"/>
                  <a:gd name="connsiteY1" fmla="*/ 0 h 36916"/>
                  <a:gd name="connsiteX2" fmla="*/ 170678 w 170678"/>
                  <a:gd name="connsiteY2" fmla="*/ 36916 h 36916"/>
                  <a:gd name="connsiteX3" fmla="*/ 0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0" y="0"/>
                    </a:moveTo>
                    <a:lnTo>
                      <a:pt x="170678" y="0"/>
                    </a:lnTo>
                    <a:lnTo>
                      <a:pt x="17067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9B2A2A05-4A9F-4386-99B6-07E5A25BC734}"/>
                  </a:ext>
                </a:extLst>
              </p:cNvPr>
              <p:cNvSpPr/>
              <p:nvPr/>
            </p:nvSpPr>
            <p:spPr>
              <a:xfrm>
                <a:off x="22635705" y="7861745"/>
                <a:ext cx="322695" cy="36920"/>
              </a:xfrm>
              <a:custGeom>
                <a:avLst/>
                <a:gdLst>
                  <a:gd name="connsiteX0" fmla="*/ 0 w 322658"/>
                  <a:gd name="connsiteY0" fmla="*/ 0 h 36916"/>
                  <a:gd name="connsiteX1" fmla="*/ 322658 w 322658"/>
                  <a:gd name="connsiteY1" fmla="*/ 0 h 36916"/>
                  <a:gd name="connsiteX2" fmla="*/ 322658 w 322658"/>
                  <a:gd name="connsiteY2" fmla="*/ 36916 h 36916"/>
                  <a:gd name="connsiteX3" fmla="*/ 0 w 32265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58" h="36916">
                    <a:moveTo>
                      <a:pt x="0" y="0"/>
                    </a:moveTo>
                    <a:lnTo>
                      <a:pt x="322658" y="0"/>
                    </a:lnTo>
                    <a:lnTo>
                      <a:pt x="32265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76C742C-60A4-4714-84D6-4A028EEB705F}"/>
                  </a:ext>
                </a:extLst>
              </p:cNvPr>
              <p:cNvSpPr/>
              <p:nvPr/>
            </p:nvSpPr>
            <p:spPr>
              <a:xfrm rot="10800000">
                <a:off x="22975902" y="7861745"/>
                <a:ext cx="147203" cy="36920"/>
              </a:xfrm>
              <a:custGeom>
                <a:avLst/>
                <a:gdLst>
                  <a:gd name="connsiteX0" fmla="*/ 0 w 147186"/>
                  <a:gd name="connsiteY0" fmla="*/ 0 h 36916"/>
                  <a:gd name="connsiteX1" fmla="*/ 147187 w 147186"/>
                  <a:gd name="connsiteY1" fmla="*/ 0 h 36916"/>
                  <a:gd name="connsiteX2" fmla="*/ 147187 w 147186"/>
                  <a:gd name="connsiteY2" fmla="*/ 36916 h 36916"/>
                  <a:gd name="connsiteX3" fmla="*/ 0 w 14718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186" h="36916">
                    <a:moveTo>
                      <a:pt x="0" y="0"/>
                    </a:moveTo>
                    <a:lnTo>
                      <a:pt x="147187" y="0"/>
                    </a:lnTo>
                    <a:lnTo>
                      <a:pt x="14718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F302758F-B8A7-4CAE-BEAD-D129E399FEBD}"/>
                  </a:ext>
                </a:extLst>
              </p:cNvPr>
              <p:cNvSpPr/>
              <p:nvPr/>
            </p:nvSpPr>
            <p:spPr>
              <a:xfrm>
                <a:off x="23003952" y="8008949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C601F659-7886-4D8E-998A-47F4A1B80EC1}"/>
                  </a:ext>
                </a:extLst>
              </p:cNvPr>
              <p:cNvSpPr/>
              <p:nvPr/>
            </p:nvSpPr>
            <p:spPr>
              <a:xfrm>
                <a:off x="22850037" y="8008949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FAF2DFCB-CB54-4B3F-9CE1-C4C15E9F56C1}"/>
                  </a:ext>
                </a:extLst>
              </p:cNvPr>
              <p:cNvSpPr/>
              <p:nvPr/>
            </p:nvSpPr>
            <p:spPr>
              <a:xfrm rot="10800000">
                <a:off x="22685956" y="8008853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8 w 146706"/>
                  <a:gd name="connsiteY1" fmla="*/ 0 h 36916"/>
                  <a:gd name="connsiteX2" fmla="*/ 146708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8" y="0"/>
                    </a:lnTo>
                    <a:lnTo>
                      <a:pt x="14670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CE6B992A-884D-4DDF-8ED0-737F14C9BF68}"/>
                  </a:ext>
                </a:extLst>
              </p:cNvPr>
              <p:cNvSpPr/>
              <p:nvPr/>
            </p:nvSpPr>
            <p:spPr>
              <a:xfrm rot="10800000">
                <a:off x="22447553" y="8008853"/>
                <a:ext cx="221044" cy="36920"/>
              </a:xfrm>
              <a:custGeom>
                <a:avLst/>
                <a:gdLst>
                  <a:gd name="connsiteX0" fmla="*/ -1 w 221018"/>
                  <a:gd name="connsiteY0" fmla="*/ 0 h 36916"/>
                  <a:gd name="connsiteX1" fmla="*/ 221019 w 221018"/>
                  <a:gd name="connsiteY1" fmla="*/ 0 h 36916"/>
                  <a:gd name="connsiteX2" fmla="*/ 221019 w 221018"/>
                  <a:gd name="connsiteY2" fmla="*/ 36916 h 36916"/>
                  <a:gd name="connsiteX3" fmla="*/ -1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-1" y="0"/>
                    </a:moveTo>
                    <a:lnTo>
                      <a:pt x="221019" y="0"/>
                    </a:lnTo>
                    <a:lnTo>
                      <a:pt x="221019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046C3B84-7FBE-4017-9B5D-59826E7136BB}"/>
                  </a:ext>
                </a:extLst>
              </p:cNvPr>
              <p:cNvSpPr/>
              <p:nvPr/>
            </p:nvSpPr>
            <p:spPr>
              <a:xfrm>
                <a:off x="22447745" y="8084708"/>
                <a:ext cx="170698" cy="36920"/>
              </a:xfrm>
              <a:custGeom>
                <a:avLst/>
                <a:gdLst>
                  <a:gd name="connsiteX0" fmla="*/ 0 w 170678"/>
                  <a:gd name="connsiteY0" fmla="*/ 0 h 36916"/>
                  <a:gd name="connsiteX1" fmla="*/ 170678 w 170678"/>
                  <a:gd name="connsiteY1" fmla="*/ 0 h 36916"/>
                  <a:gd name="connsiteX2" fmla="*/ 170678 w 170678"/>
                  <a:gd name="connsiteY2" fmla="*/ 36916 h 36916"/>
                  <a:gd name="connsiteX3" fmla="*/ 0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0" y="0"/>
                    </a:moveTo>
                    <a:lnTo>
                      <a:pt x="170678" y="0"/>
                    </a:lnTo>
                    <a:lnTo>
                      <a:pt x="17067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DC3EFEFF-7DDA-443C-B10A-752AC7D86085}"/>
                  </a:ext>
                </a:extLst>
              </p:cNvPr>
              <p:cNvSpPr/>
              <p:nvPr/>
            </p:nvSpPr>
            <p:spPr>
              <a:xfrm>
                <a:off x="22635705" y="8084708"/>
                <a:ext cx="322695" cy="36920"/>
              </a:xfrm>
              <a:custGeom>
                <a:avLst/>
                <a:gdLst>
                  <a:gd name="connsiteX0" fmla="*/ 0 w 322658"/>
                  <a:gd name="connsiteY0" fmla="*/ 0 h 36916"/>
                  <a:gd name="connsiteX1" fmla="*/ 322658 w 322658"/>
                  <a:gd name="connsiteY1" fmla="*/ 0 h 36916"/>
                  <a:gd name="connsiteX2" fmla="*/ 322658 w 322658"/>
                  <a:gd name="connsiteY2" fmla="*/ 36916 h 36916"/>
                  <a:gd name="connsiteX3" fmla="*/ 0 w 32265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58" h="36916">
                    <a:moveTo>
                      <a:pt x="0" y="0"/>
                    </a:moveTo>
                    <a:lnTo>
                      <a:pt x="322658" y="0"/>
                    </a:lnTo>
                    <a:lnTo>
                      <a:pt x="32265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C8860D06-2E12-4AB4-8349-E231E7938693}"/>
                  </a:ext>
                </a:extLst>
              </p:cNvPr>
              <p:cNvSpPr/>
              <p:nvPr/>
            </p:nvSpPr>
            <p:spPr>
              <a:xfrm>
                <a:off x="22983335" y="7937505"/>
                <a:ext cx="139531" cy="36920"/>
              </a:xfrm>
              <a:custGeom>
                <a:avLst/>
                <a:gdLst>
                  <a:gd name="connsiteX0" fmla="*/ 0 w 139515"/>
                  <a:gd name="connsiteY0" fmla="*/ 0 h 36916"/>
                  <a:gd name="connsiteX1" fmla="*/ 139516 w 139515"/>
                  <a:gd name="connsiteY1" fmla="*/ 0 h 36916"/>
                  <a:gd name="connsiteX2" fmla="*/ 139516 w 139515"/>
                  <a:gd name="connsiteY2" fmla="*/ 36916 h 36916"/>
                  <a:gd name="connsiteX3" fmla="*/ 0 w 139515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515" h="36916">
                    <a:moveTo>
                      <a:pt x="0" y="0"/>
                    </a:moveTo>
                    <a:lnTo>
                      <a:pt x="139516" y="0"/>
                    </a:lnTo>
                    <a:lnTo>
                      <a:pt x="139516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087761C-A253-411C-943A-91EB6054284A}"/>
                  </a:ext>
                </a:extLst>
              </p:cNvPr>
              <p:cNvSpPr/>
              <p:nvPr/>
            </p:nvSpPr>
            <p:spPr>
              <a:xfrm rot="10800000">
                <a:off x="22819301" y="7937074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7 w 146706"/>
                  <a:gd name="connsiteY1" fmla="*/ 0 h 36916"/>
                  <a:gd name="connsiteX2" fmla="*/ 146707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7" y="0"/>
                    </a:lnTo>
                    <a:lnTo>
                      <a:pt x="14670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F692FF77-5928-403A-B2FD-4A4BB89F293F}"/>
                  </a:ext>
                </a:extLst>
              </p:cNvPr>
              <p:cNvSpPr/>
              <p:nvPr/>
            </p:nvSpPr>
            <p:spPr>
              <a:xfrm rot="10800000">
                <a:off x="22447553" y="7937074"/>
                <a:ext cx="354342" cy="36920"/>
              </a:xfrm>
              <a:custGeom>
                <a:avLst/>
                <a:gdLst>
                  <a:gd name="connsiteX0" fmla="*/ -1 w 354301"/>
                  <a:gd name="connsiteY0" fmla="*/ 0 h 36916"/>
                  <a:gd name="connsiteX1" fmla="*/ 354301 w 354301"/>
                  <a:gd name="connsiteY1" fmla="*/ 0 h 36916"/>
                  <a:gd name="connsiteX2" fmla="*/ 354301 w 354301"/>
                  <a:gd name="connsiteY2" fmla="*/ 36916 h 36916"/>
                  <a:gd name="connsiteX3" fmla="*/ -1 w 354301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301" h="36916">
                    <a:moveTo>
                      <a:pt x="-1" y="0"/>
                    </a:moveTo>
                    <a:lnTo>
                      <a:pt x="354301" y="0"/>
                    </a:lnTo>
                    <a:lnTo>
                      <a:pt x="354301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C996CF10-7D4F-43D0-B1B9-A7B10E8BD26C}"/>
                  </a:ext>
                </a:extLst>
              </p:cNvPr>
              <p:cNvSpPr/>
              <p:nvPr/>
            </p:nvSpPr>
            <p:spPr>
              <a:xfrm rot="10800000">
                <a:off x="22447649" y="8355859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B7B638DA-C2EC-4AE4-B5CE-A677425A6C20}"/>
                  </a:ext>
                </a:extLst>
              </p:cNvPr>
              <p:cNvSpPr/>
              <p:nvPr/>
            </p:nvSpPr>
            <p:spPr>
              <a:xfrm rot="10800000">
                <a:off x="22584112" y="8355859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DDA05291-8EF3-4920-B173-0F19F4493E21}"/>
                  </a:ext>
                </a:extLst>
              </p:cNvPr>
              <p:cNvSpPr/>
              <p:nvPr/>
            </p:nvSpPr>
            <p:spPr>
              <a:xfrm>
                <a:off x="22737837" y="8355619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7 w 146706"/>
                  <a:gd name="connsiteY1" fmla="*/ 0 h 36916"/>
                  <a:gd name="connsiteX2" fmla="*/ 146707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7" y="0"/>
                    </a:lnTo>
                    <a:lnTo>
                      <a:pt x="14670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DF2BFE2-C1D6-4EDF-A2F5-561D6C6AE383}"/>
                  </a:ext>
                </a:extLst>
              </p:cNvPr>
              <p:cNvSpPr/>
              <p:nvPr/>
            </p:nvSpPr>
            <p:spPr>
              <a:xfrm>
                <a:off x="22901822" y="8355619"/>
                <a:ext cx="221044" cy="36920"/>
              </a:xfrm>
              <a:custGeom>
                <a:avLst/>
                <a:gdLst>
                  <a:gd name="connsiteX0" fmla="*/ 0 w 221018"/>
                  <a:gd name="connsiteY0" fmla="*/ 0 h 36916"/>
                  <a:gd name="connsiteX1" fmla="*/ 221020 w 221018"/>
                  <a:gd name="connsiteY1" fmla="*/ 0 h 36916"/>
                  <a:gd name="connsiteX2" fmla="*/ 221020 w 221018"/>
                  <a:gd name="connsiteY2" fmla="*/ 36916 h 36916"/>
                  <a:gd name="connsiteX3" fmla="*/ 0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0" y="0"/>
                    </a:moveTo>
                    <a:lnTo>
                      <a:pt x="221020" y="0"/>
                    </a:lnTo>
                    <a:lnTo>
                      <a:pt x="221020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B27F54AA-A58E-4B6C-A795-328C4D6D96BA}"/>
                  </a:ext>
                </a:extLst>
              </p:cNvPr>
              <p:cNvSpPr/>
              <p:nvPr/>
            </p:nvSpPr>
            <p:spPr>
              <a:xfrm rot="10800000">
                <a:off x="22952167" y="8431187"/>
                <a:ext cx="170698" cy="36920"/>
              </a:xfrm>
              <a:custGeom>
                <a:avLst/>
                <a:gdLst>
                  <a:gd name="connsiteX0" fmla="*/ 1 w 170678"/>
                  <a:gd name="connsiteY0" fmla="*/ 0 h 36916"/>
                  <a:gd name="connsiteX1" fmla="*/ 170680 w 170678"/>
                  <a:gd name="connsiteY1" fmla="*/ 0 h 36916"/>
                  <a:gd name="connsiteX2" fmla="*/ 170680 w 170678"/>
                  <a:gd name="connsiteY2" fmla="*/ 36916 h 36916"/>
                  <a:gd name="connsiteX3" fmla="*/ 1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1" y="0"/>
                    </a:moveTo>
                    <a:lnTo>
                      <a:pt x="170680" y="0"/>
                    </a:lnTo>
                    <a:lnTo>
                      <a:pt x="170680" y="36916"/>
                    </a:lnTo>
                    <a:lnTo>
                      <a:pt x="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80465BC-1BCC-4281-B705-90FDBB9E88F0}"/>
                  </a:ext>
                </a:extLst>
              </p:cNvPr>
              <p:cNvSpPr/>
              <p:nvPr/>
            </p:nvSpPr>
            <p:spPr>
              <a:xfrm rot="10800000">
                <a:off x="22612018" y="8431187"/>
                <a:ext cx="322695" cy="36920"/>
              </a:xfrm>
              <a:custGeom>
                <a:avLst/>
                <a:gdLst>
                  <a:gd name="connsiteX0" fmla="*/ 1 w 322658"/>
                  <a:gd name="connsiteY0" fmla="*/ 0 h 36916"/>
                  <a:gd name="connsiteX1" fmla="*/ 322659 w 322658"/>
                  <a:gd name="connsiteY1" fmla="*/ 0 h 36916"/>
                  <a:gd name="connsiteX2" fmla="*/ 322659 w 322658"/>
                  <a:gd name="connsiteY2" fmla="*/ 36916 h 36916"/>
                  <a:gd name="connsiteX3" fmla="*/ 1 w 32265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58" h="36916">
                    <a:moveTo>
                      <a:pt x="1" y="0"/>
                    </a:moveTo>
                    <a:lnTo>
                      <a:pt x="322659" y="0"/>
                    </a:lnTo>
                    <a:lnTo>
                      <a:pt x="322659" y="36916"/>
                    </a:lnTo>
                    <a:lnTo>
                      <a:pt x="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2FF324F4-1E55-4945-8CD3-5AE0F157B866}"/>
                  </a:ext>
                </a:extLst>
              </p:cNvPr>
              <p:cNvSpPr/>
              <p:nvPr/>
            </p:nvSpPr>
            <p:spPr>
              <a:xfrm>
                <a:off x="22447745" y="8431379"/>
                <a:ext cx="147203" cy="36920"/>
              </a:xfrm>
              <a:custGeom>
                <a:avLst/>
                <a:gdLst>
                  <a:gd name="connsiteX0" fmla="*/ 0 w 147186"/>
                  <a:gd name="connsiteY0" fmla="*/ 0 h 36916"/>
                  <a:gd name="connsiteX1" fmla="*/ 147187 w 147186"/>
                  <a:gd name="connsiteY1" fmla="*/ 0 h 36916"/>
                  <a:gd name="connsiteX2" fmla="*/ 147187 w 147186"/>
                  <a:gd name="connsiteY2" fmla="*/ 36916 h 36916"/>
                  <a:gd name="connsiteX3" fmla="*/ 0 w 14718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186" h="36916">
                    <a:moveTo>
                      <a:pt x="0" y="0"/>
                    </a:moveTo>
                    <a:lnTo>
                      <a:pt x="147187" y="0"/>
                    </a:lnTo>
                    <a:lnTo>
                      <a:pt x="14718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D6448B9B-5754-4F47-AF0B-F8AE7D6D05DD}"/>
                  </a:ext>
                </a:extLst>
              </p:cNvPr>
              <p:cNvSpPr/>
              <p:nvPr/>
            </p:nvSpPr>
            <p:spPr>
              <a:xfrm rot="10800000">
                <a:off x="22447649" y="8578342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4B4901B1-6E2E-46C6-9354-BB4DC87F28AD}"/>
                  </a:ext>
                </a:extLst>
              </p:cNvPr>
              <p:cNvSpPr/>
              <p:nvPr/>
            </p:nvSpPr>
            <p:spPr>
              <a:xfrm rot="10800000">
                <a:off x="22584112" y="8578342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77B21450-B26A-4085-BA59-B147ED83923B}"/>
                  </a:ext>
                </a:extLst>
              </p:cNvPr>
              <p:cNvSpPr/>
              <p:nvPr/>
            </p:nvSpPr>
            <p:spPr>
              <a:xfrm>
                <a:off x="22737837" y="8578582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7 w 146706"/>
                  <a:gd name="connsiteY1" fmla="*/ 0 h 36916"/>
                  <a:gd name="connsiteX2" fmla="*/ 146707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7" y="0"/>
                    </a:lnTo>
                    <a:lnTo>
                      <a:pt x="14670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AB621128-F59C-40EE-BA83-62958E4D5274}"/>
                  </a:ext>
                </a:extLst>
              </p:cNvPr>
              <p:cNvSpPr/>
              <p:nvPr/>
            </p:nvSpPr>
            <p:spPr>
              <a:xfrm>
                <a:off x="22901822" y="8578582"/>
                <a:ext cx="221044" cy="36920"/>
              </a:xfrm>
              <a:custGeom>
                <a:avLst/>
                <a:gdLst>
                  <a:gd name="connsiteX0" fmla="*/ 0 w 221018"/>
                  <a:gd name="connsiteY0" fmla="*/ 0 h 36916"/>
                  <a:gd name="connsiteX1" fmla="*/ 221020 w 221018"/>
                  <a:gd name="connsiteY1" fmla="*/ 0 h 36916"/>
                  <a:gd name="connsiteX2" fmla="*/ 221020 w 221018"/>
                  <a:gd name="connsiteY2" fmla="*/ 36916 h 36916"/>
                  <a:gd name="connsiteX3" fmla="*/ 0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0" y="0"/>
                    </a:moveTo>
                    <a:lnTo>
                      <a:pt x="221020" y="0"/>
                    </a:lnTo>
                    <a:lnTo>
                      <a:pt x="221020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79D662BB-8730-4227-A31E-BC72CEBD947C}"/>
                  </a:ext>
                </a:extLst>
              </p:cNvPr>
              <p:cNvSpPr/>
              <p:nvPr/>
            </p:nvSpPr>
            <p:spPr>
              <a:xfrm>
                <a:off x="22447745" y="8653862"/>
                <a:ext cx="170698" cy="36920"/>
              </a:xfrm>
              <a:custGeom>
                <a:avLst/>
                <a:gdLst>
                  <a:gd name="connsiteX0" fmla="*/ 0 w 170678"/>
                  <a:gd name="connsiteY0" fmla="*/ 0 h 36916"/>
                  <a:gd name="connsiteX1" fmla="*/ 170678 w 170678"/>
                  <a:gd name="connsiteY1" fmla="*/ 0 h 36916"/>
                  <a:gd name="connsiteX2" fmla="*/ 170678 w 170678"/>
                  <a:gd name="connsiteY2" fmla="*/ 36916 h 36916"/>
                  <a:gd name="connsiteX3" fmla="*/ 0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0" y="0"/>
                    </a:moveTo>
                    <a:lnTo>
                      <a:pt x="170678" y="0"/>
                    </a:lnTo>
                    <a:lnTo>
                      <a:pt x="17067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12CFF93F-F69A-41BC-A5FA-13D8B3C1E5B4}"/>
                  </a:ext>
                </a:extLst>
              </p:cNvPr>
              <p:cNvSpPr/>
              <p:nvPr/>
            </p:nvSpPr>
            <p:spPr>
              <a:xfrm>
                <a:off x="22635705" y="8653862"/>
                <a:ext cx="203783" cy="36920"/>
              </a:xfrm>
              <a:custGeom>
                <a:avLst/>
                <a:gdLst>
                  <a:gd name="connsiteX0" fmla="*/ 0 w 203759"/>
                  <a:gd name="connsiteY0" fmla="*/ 0 h 36916"/>
                  <a:gd name="connsiteX1" fmla="*/ 203760 w 203759"/>
                  <a:gd name="connsiteY1" fmla="*/ 0 h 36916"/>
                  <a:gd name="connsiteX2" fmla="*/ 203760 w 203759"/>
                  <a:gd name="connsiteY2" fmla="*/ 36916 h 36916"/>
                  <a:gd name="connsiteX3" fmla="*/ 0 w 20375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3759" h="36916">
                    <a:moveTo>
                      <a:pt x="0" y="0"/>
                    </a:moveTo>
                    <a:lnTo>
                      <a:pt x="203760" y="0"/>
                    </a:lnTo>
                    <a:lnTo>
                      <a:pt x="203760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8DBC0D1-189B-4357-821F-CB8553E9E7FB}"/>
                  </a:ext>
                </a:extLst>
              </p:cNvPr>
              <p:cNvSpPr/>
              <p:nvPr/>
            </p:nvSpPr>
            <p:spPr>
              <a:xfrm rot="10800000">
                <a:off x="22447649" y="8506994"/>
                <a:ext cx="139531" cy="36920"/>
              </a:xfrm>
              <a:custGeom>
                <a:avLst/>
                <a:gdLst>
                  <a:gd name="connsiteX0" fmla="*/ 0 w 139515"/>
                  <a:gd name="connsiteY0" fmla="*/ 0 h 36916"/>
                  <a:gd name="connsiteX1" fmla="*/ 139515 w 139515"/>
                  <a:gd name="connsiteY1" fmla="*/ 0 h 36916"/>
                  <a:gd name="connsiteX2" fmla="*/ 139515 w 139515"/>
                  <a:gd name="connsiteY2" fmla="*/ 36916 h 36916"/>
                  <a:gd name="connsiteX3" fmla="*/ 0 w 139515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515" h="36916">
                    <a:moveTo>
                      <a:pt x="0" y="0"/>
                    </a:moveTo>
                    <a:lnTo>
                      <a:pt x="139515" y="0"/>
                    </a:lnTo>
                    <a:lnTo>
                      <a:pt x="139515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490FD937-CD07-4CB0-9ED7-99CC731A3573}"/>
                  </a:ext>
                </a:extLst>
              </p:cNvPr>
              <p:cNvSpPr/>
              <p:nvPr/>
            </p:nvSpPr>
            <p:spPr>
              <a:xfrm>
                <a:off x="22604538" y="8506659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8 w 146706"/>
                  <a:gd name="connsiteY1" fmla="*/ 0 h 36916"/>
                  <a:gd name="connsiteX2" fmla="*/ 146708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8" y="0"/>
                    </a:lnTo>
                    <a:lnTo>
                      <a:pt x="14670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E1ECA4C5-9CB3-4676-87A5-130809A084B2}"/>
                  </a:ext>
                </a:extLst>
              </p:cNvPr>
              <p:cNvSpPr/>
              <p:nvPr/>
            </p:nvSpPr>
            <p:spPr>
              <a:xfrm>
                <a:off x="22768523" y="8506659"/>
                <a:ext cx="354342" cy="36920"/>
              </a:xfrm>
              <a:custGeom>
                <a:avLst/>
                <a:gdLst>
                  <a:gd name="connsiteX0" fmla="*/ -1 w 354301"/>
                  <a:gd name="connsiteY0" fmla="*/ 0 h 36916"/>
                  <a:gd name="connsiteX1" fmla="*/ 354300 w 354301"/>
                  <a:gd name="connsiteY1" fmla="*/ 0 h 36916"/>
                  <a:gd name="connsiteX2" fmla="*/ 354300 w 354301"/>
                  <a:gd name="connsiteY2" fmla="*/ 36916 h 36916"/>
                  <a:gd name="connsiteX3" fmla="*/ -1 w 354301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301" h="36916">
                    <a:moveTo>
                      <a:pt x="-1" y="0"/>
                    </a:moveTo>
                    <a:lnTo>
                      <a:pt x="354300" y="0"/>
                    </a:lnTo>
                    <a:lnTo>
                      <a:pt x="354300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BD0EC345-2598-4CF8-93C1-3DEA3CE73C5A}"/>
                  </a:ext>
                </a:extLst>
              </p:cNvPr>
              <p:cNvSpPr/>
              <p:nvPr/>
            </p:nvSpPr>
            <p:spPr>
              <a:xfrm>
                <a:off x="23003952" y="8925253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D3118E9-7871-43AB-99A7-E2998B0D04A4}"/>
                  </a:ext>
                </a:extLst>
              </p:cNvPr>
              <p:cNvSpPr/>
              <p:nvPr/>
            </p:nvSpPr>
            <p:spPr>
              <a:xfrm>
                <a:off x="22850037" y="8925253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D0AECB63-D248-4F4C-95A4-A3A21E2E8E4D}"/>
                  </a:ext>
                </a:extLst>
              </p:cNvPr>
              <p:cNvSpPr/>
              <p:nvPr/>
            </p:nvSpPr>
            <p:spPr>
              <a:xfrm rot="10800000">
                <a:off x="22685956" y="8925348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8 w 146706"/>
                  <a:gd name="connsiteY1" fmla="*/ 0 h 36916"/>
                  <a:gd name="connsiteX2" fmla="*/ 146708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8" y="0"/>
                    </a:lnTo>
                    <a:lnTo>
                      <a:pt x="14670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C2782348-4900-478C-B95B-6A5F03A254CA}"/>
                  </a:ext>
                </a:extLst>
              </p:cNvPr>
              <p:cNvSpPr/>
              <p:nvPr/>
            </p:nvSpPr>
            <p:spPr>
              <a:xfrm rot="10800000">
                <a:off x="22447553" y="8925348"/>
                <a:ext cx="221044" cy="36920"/>
              </a:xfrm>
              <a:custGeom>
                <a:avLst/>
                <a:gdLst>
                  <a:gd name="connsiteX0" fmla="*/ -1 w 221018"/>
                  <a:gd name="connsiteY0" fmla="*/ 0 h 36916"/>
                  <a:gd name="connsiteX1" fmla="*/ 221019 w 221018"/>
                  <a:gd name="connsiteY1" fmla="*/ 0 h 36916"/>
                  <a:gd name="connsiteX2" fmla="*/ 221019 w 221018"/>
                  <a:gd name="connsiteY2" fmla="*/ 36916 h 36916"/>
                  <a:gd name="connsiteX3" fmla="*/ -1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-1" y="0"/>
                    </a:moveTo>
                    <a:lnTo>
                      <a:pt x="221019" y="0"/>
                    </a:lnTo>
                    <a:lnTo>
                      <a:pt x="221019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4F15ACB4-0D31-4FA0-A9E7-40D74CEBD2AA}"/>
                  </a:ext>
                </a:extLst>
              </p:cNvPr>
              <p:cNvSpPr/>
              <p:nvPr/>
            </p:nvSpPr>
            <p:spPr>
              <a:xfrm>
                <a:off x="22447745" y="9001012"/>
                <a:ext cx="170698" cy="36920"/>
              </a:xfrm>
              <a:custGeom>
                <a:avLst/>
                <a:gdLst>
                  <a:gd name="connsiteX0" fmla="*/ 0 w 170678"/>
                  <a:gd name="connsiteY0" fmla="*/ 0 h 36916"/>
                  <a:gd name="connsiteX1" fmla="*/ 170678 w 170678"/>
                  <a:gd name="connsiteY1" fmla="*/ 0 h 36916"/>
                  <a:gd name="connsiteX2" fmla="*/ 170678 w 170678"/>
                  <a:gd name="connsiteY2" fmla="*/ 36916 h 36916"/>
                  <a:gd name="connsiteX3" fmla="*/ 0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0" y="0"/>
                    </a:moveTo>
                    <a:lnTo>
                      <a:pt x="170678" y="0"/>
                    </a:lnTo>
                    <a:lnTo>
                      <a:pt x="17067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8441B821-5FE9-4652-9A10-5E7592CAFFB2}"/>
                  </a:ext>
                </a:extLst>
              </p:cNvPr>
              <p:cNvSpPr/>
              <p:nvPr/>
            </p:nvSpPr>
            <p:spPr>
              <a:xfrm>
                <a:off x="22635705" y="9001012"/>
                <a:ext cx="322695" cy="36920"/>
              </a:xfrm>
              <a:custGeom>
                <a:avLst/>
                <a:gdLst>
                  <a:gd name="connsiteX0" fmla="*/ 0 w 322658"/>
                  <a:gd name="connsiteY0" fmla="*/ 0 h 36916"/>
                  <a:gd name="connsiteX1" fmla="*/ 322658 w 322658"/>
                  <a:gd name="connsiteY1" fmla="*/ 0 h 36916"/>
                  <a:gd name="connsiteX2" fmla="*/ 322658 w 322658"/>
                  <a:gd name="connsiteY2" fmla="*/ 36916 h 36916"/>
                  <a:gd name="connsiteX3" fmla="*/ 0 w 32265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58" h="36916">
                    <a:moveTo>
                      <a:pt x="0" y="0"/>
                    </a:moveTo>
                    <a:lnTo>
                      <a:pt x="322658" y="0"/>
                    </a:lnTo>
                    <a:lnTo>
                      <a:pt x="32265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4F0F6F9C-B5CC-4BCD-8814-68345D4085C8}"/>
                  </a:ext>
                </a:extLst>
              </p:cNvPr>
              <p:cNvSpPr/>
              <p:nvPr/>
            </p:nvSpPr>
            <p:spPr>
              <a:xfrm rot="10800000">
                <a:off x="22975902" y="9000676"/>
                <a:ext cx="147203" cy="36920"/>
              </a:xfrm>
              <a:custGeom>
                <a:avLst/>
                <a:gdLst>
                  <a:gd name="connsiteX0" fmla="*/ 0 w 147186"/>
                  <a:gd name="connsiteY0" fmla="*/ 0 h 36916"/>
                  <a:gd name="connsiteX1" fmla="*/ 147187 w 147186"/>
                  <a:gd name="connsiteY1" fmla="*/ 0 h 36916"/>
                  <a:gd name="connsiteX2" fmla="*/ 147187 w 147186"/>
                  <a:gd name="connsiteY2" fmla="*/ 36916 h 36916"/>
                  <a:gd name="connsiteX3" fmla="*/ 0 w 14718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186" h="36916">
                    <a:moveTo>
                      <a:pt x="0" y="0"/>
                    </a:moveTo>
                    <a:lnTo>
                      <a:pt x="147187" y="0"/>
                    </a:lnTo>
                    <a:lnTo>
                      <a:pt x="14718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3179DDE0-C98E-401B-B013-E9C10D04996B}"/>
                  </a:ext>
                </a:extLst>
              </p:cNvPr>
              <p:cNvSpPr/>
              <p:nvPr/>
            </p:nvSpPr>
            <p:spPr>
              <a:xfrm>
                <a:off x="23003952" y="9148215"/>
                <a:ext cx="118913" cy="36920"/>
              </a:xfrm>
              <a:custGeom>
                <a:avLst/>
                <a:gdLst>
                  <a:gd name="connsiteX0" fmla="*/ 0 w 118899"/>
                  <a:gd name="connsiteY0" fmla="*/ 0 h 36916"/>
                  <a:gd name="connsiteX1" fmla="*/ 118898 w 118899"/>
                  <a:gd name="connsiteY1" fmla="*/ 0 h 36916"/>
                  <a:gd name="connsiteX2" fmla="*/ 118898 w 118899"/>
                  <a:gd name="connsiteY2" fmla="*/ 36916 h 36916"/>
                  <a:gd name="connsiteX3" fmla="*/ 0 w 118899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99" h="36916">
                    <a:moveTo>
                      <a:pt x="0" y="0"/>
                    </a:moveTo>
                    <a:lnTo>
                      <a:pt x="118898" y="0"/>
                    </a:lnTo>
                    <a:lnTo>
                      <a:pt x="11889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3AD8516D-3C46-4F0F-B183-6AF985EB02A5}"/>
                  </a:ext>
                </a:extLst>
              </p:cNvPr>
              <p:cNvSpPr/>
              <p:nvPr/>
            </p:nvSpPr>
            <p:spPr>
              <a:xfrm>
                <a:off x="22850037" y="9148215"/>
                <a:ext cx="136654" cy="36920"/>
              </a:xfrm>
              <a:custGeom>
                <a:avLst/>
                <a:gdLst>
                  <a:gd name="connsiteX0" fmla="*/ -1 w 136638"/>
                  <a:gd name="connsiteY0" fmla="*/ 0 h 36916"/>
                  <a:gd name="connsiteX1" fmla="*/ 136638 w 136638"/>
                  <a:gd name="connsiteY1" fmla="*/ 0 h 36916"/>
                  <a:gd name="connsiteX2" fmla="*/ 136638 w 136638"/>
                  <a:gd name="connsiteY2" fmla="*/ 36916 h 36916"/>
                  <a:gd name="connsiteX3" fmla="*/ -1 w 13663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638" h="36916">
                    <a:moveTo>
                      <a:pt x="-1" y="0"/>
                    </a:moveTo>
                    <a:lnTo>
                      <a:pt x="136638" y="0"/>
                    </a:lnTo>
                    <a:lnTo>
                      <a:pt x="136638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DDD499C-612C-4CEF-B10F-2B59DB1548C2}"/>
                  </a:ext>
                </a:extLst>
              </p:cNvPr>
              <p:cNvSpPr/>
              <p:nvPr/>
            </p:nvSpPr>
            <p:spPr>
              <a:xfrm rot="10800000">
                <a:off x="22685956" y="9147784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8 w 146706"/>
                  <a:gd name="connsiteY1" fmla="*/ 0 h 36916"/>
                  <a:gd name="connsiteX2" fmla="*/ 146708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8" y="0"/>
                    </a:lnTo>
                    <a:lnTo>
                      <a:pt x="14670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2A47FCF9-41D6-424C-915C-8BA0ED2102FE}"/>
                  </a:ext>
                </a:extLst>
              </p:cNvPr>
              <p:cNvSpPr/>
              <p:nvPr/>
            </p:nvSpPr>
            <p:spPr>
              <a:xfrm rot="10800000">
                <a:off x="22447553" y="9147784"/>
                <a:ext cx="221044" cy="36920"/>
              </a:xfrm>
              <a:custGeom>
                <a:avLst/>
                <a:gdLst>
                  <a:gd name="connsiteX0" fmla="*/ -1 w 221018"/>
                  <a:gd name="connsiteY0" fmla="*/ 0 h 36916"/>
                  <a:gd name="connsiteX1" fmla="*/ 221019 w 221018"/>
                  <a:gd name="connsiteY1" fmla="*/ 0 h 36916"/>
                  <a:gd name="connsiteX2" fmla="*/ 221019 w 221018"/>
                  <a:gd name="connsiteY2" fmla="*/ 36916 h 36916"/>
                  <a:gd name="connsiteX3" fmla="*/ -1 w 22101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018" h="36916">
                    <a:moveTo>
                      <a:pt x="-1" y="0"/>
                    </a:moveTo>
                    <a:lnTo>
                      <a:pt x="221019" y="0"/>
                    </a:lnTo>
                    <a:lnTo>
                      <a:pt x="221019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BA3E5373-8F87-4969-9161-8DB8239E3AA7}"/>
                  </a:ext>
                </a:extLst>
              </p:cNvPr>
              <p:cNvSpPr/>
              <p:nvPr/>
            </p:nvSpPr>
            <p:spPr>
              <a:xfrm>
                <a:off x="22447745" y="9223495"/>
                <a:ext cx="170698" cy="36920"/>
              </a:xfrm>
              <a:custGeom>
                <a:avLst/>
                <a:gdLst>
                  <a:gd name="connsiteX0" fmla="*/ 0 w 170678"/>
                  <a:gd name="connsiteY0" fmla="*/ 0 h 36916"/>
                  <a:gd name="connsiteX1" fmla="*/ 170678 w 170678"/>
                  <a:gd name="connsiteY1" fmla="*/ 0 h 36916"/>
                  <a:gd name="connsiteX2" fmla="*/ 170678 w 170678"/>
                  <a:gd name="connsiteY2" fmla="*/ 36916 h 36916"/>
                  <a:gd name="connsiteX3" fmla="*/ 0 w 17067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678" h="36916">
                    <a:moveTo>
                      <a:pt x="0" y="0"/>
                    </a:moveTo>
                    <a:lnTo>
                      <a:pt x="170678" y="0"/>
                    </a:lnTo>
                    <a:lnTo>
                      <a:pt x="17067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EAA2144-2C77-4B88-A609-9CBDD20BC204}"/>
                  </a:ext>
                </a:extLst>
              </p:cNvPr>
              <p:cNvSpPr/>
              <p:nvPr/>
            </p:nvSpPr>
            <p:spPr>
              <a:xfrm>
                <a:off x="22635705" y="9223495"/>
                <a:ext cx="322695" cy="36920"/>
              </a:xfrm>
              <a:custGeom>
                <a:avLst/>
                <a:gdLst>
                  <a:gd name="connsiteX0" fmla="*/ 0 w 322658"/>
                  <a:gd name="connsiteY0" fmla="*/ 0 h 36916"/>
                  <a:gd name="connsiteX1" fmla="*/ 322658 w 322658"/>
                  <a:gd name="connsiteY1" fmla="*/ 0 h 36916"/>
                  <a:gd name="connsiteX2" fmla="*/ 322658 w 322658"/>
                  <a:gd name="connsiteY2" fmla="*/ 36916 h 36916"/>
                  <a:gd name="connsiteX3" fmla="*/ 0 w 322658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58" h="36916">
                    <a:moveTo>
                      <a:pt x="0" y="0"/>
                    </a:moveTo>
                    <a:lnTo>
                      <a:pt x="322658" y="0"/>
                    </a:lnTo>
                    <a:lnTo>
                      <a:pt x="322658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6EA733FB-5D05-447F-AE2F-79964A14B664}"/>
                  </a:ext>
                </a:extLst>
              </p:cNvPr>
              <p:cNvSpPr/>
              <p:nvPr/>
            </p:nvSpPr>
            <p:spPr>
              <a:xfrm>
                <a:off x="22983335" y="9076292"/>
                <a:ext cx="139531" cy="36920"/>
              </a:xfrm>
              <a:custGeom>
                <a:avLst/>
                <a:gdLst>
                  <a:gd name="connsiteX0" fmla="*/ 0 w 139515"/>
                  <a:gd name="connsiteY0" fmla="*/ 0 h 36916"/>
                  <a:gd name="connsiteX1" fmla="*/ 139516 w 139515"/>
                  <a:gd name="connsiteY1" fmla="*/ 0 h 36916"/>
                  <a:gd name="connsiteX2" fmla="*/ 139516 w 139515"/>
                  <a:gd name="connsiteY2" fmla="*/ 36916 h 36916"/>
                  <a:gd name="connsiteX3" fmla="*/ 0 w 139515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515" h="36916">
                    <a:moveTo>
                      <a:pt x="0" y="0"/>
                    </a:moveTo>
                    <a:lnTo>
                      <a:pt x="139516" y="0"/>
                    </a:lnTo>
                    <a:lnTo>
                      <a:pt x="139516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A7ABEFC-0C62-40BE-B499-B67C8613670E}"/>
                  </a:ext>
                </a:extLst>
              </p:cNvPr>
              <p:cNvSpPr/>
              <p:nvPr/>
            </p:nvSpPr>
            <p:spPr>
              <a:xfrm rot="10800000">
                <a:off x="22819301" y="9076484"/>
                <a:ext cx="146723" cy="36920"/>
              </a:xfrm>
              <a:custGeom>
                <a:avLst/>
                <a:gdLst>
                  <a:gd name="connsiteX0" fmla="*/ 0 w 146706"/>
                  <a:gd name="connsiteY0" fmla="*/ 0 h 36916"/>
                  <a:gd name="connsiteX1" fmla="*/ 146707 w 146706"/>
                  <a:gd name="connsiteY1" fmla="*/ 0 h 36916"/>
                  <a:gd name="connsiteX2" fmla="*/ 146707 w 146706"/>
                  <a:gd name="connsiteY2" fmla="*/ 36916 h 36916"/>
                  <a:gd name="connsiteX3" fmla="*/ 0 w 146706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6706" h="36916">
                    <a:moveTo>
                      <a:pt x="0" y="0"/>
                    </a:moveTo>
                    <a:lnTo>
                      <a:pt x="146707" y="0"/>
                    </a:lnTo>
                    <a:lnTo>
                      <a:pt x="146707" y="36916"/>
                    </a:lnTo>
                    <a:lnTo>
                      <a:pt x="0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C674D472-E9B6-417E-A73F-22CE1DD6C124}"/>
                  </a:ext>
                </a:extLst>
              </p:cNvPr>
              <p:cNvSpPr/>
              <p:nvPr/>
            </p:nvSpPr>
            <p:spPr>
              <a:xfrm rot="10800000">
                <a:off x="22447553" y="9076484"/>
                <a:ext cx="354342" cy="36920"/>
              </a:xfrm>
              <a:custGeom>
                <a:avLst/>
                <a:gdLst>
                  <a:gd name="connsiteX0" fmla="*/ -1 w 354301"/>
                  <a:gd name="connsiteY0" fmla="*/ 0 h 36916"/>
                  <a:gd name="connsiteX1" fmla="*/ 354301 w 354301"/>
                  <a:gd name="connsiteY1" fmla="*/ 0 h 36916"/>
                  <a:gd name="connsiteX2" fmla="*/ 354301 w 354301"/>
                  <a:gd name="connsiteY2" fmla="*/ 36916 h 36916"/>
                  <a:gd name="connsiteX3" fmla="*/ -1 w 354301"/>
                  <a:gd name="connsiteY3" fmla="*/ 36916 h 36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301" h="36916">
                    <a:moveTo>
                      <a:pt x="-1" y="0"/>
                    </a:moveTo>
                    <a:lnTo>
                      <a:pt x="354301" y="0"/>
                    </a:lnTo>
                    <a:lnTo>
                      <a:pt x="354301" y="36916"/>
                    </a:lnTo>
                    <a:lnTo>
                      <a:pt x="-1" y="36916"/>
                    </a:ln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F030186-0D58-458D-B685-4FCE143B1DFE}"/>
                </a:ext>
              </a:extLst>
            </p:cNvPr>
            <p:cNvGrpSpPr/>
            <p:nvPr/>
          </p:nvGrpSpPr>
          <p:grpSpPr>
            <a:xfrm>
              <a:off x="22086932" y="7808803"/>
              <a:ext cx="328287" cy="1382666"/>
              <a:chOff x="22089807" y="7809721"/>
              <a:chExt cx="328330" cy="1382846"/>
            </a:xfrm>
            <a:solidFill>
              <a:schemeClr val="accent4"/>
            </a:solidFill>
          </p:grpSpPr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6EBE6C98-2ACF-4206-84BD-DF57F1A5B888}"/>
                  </a:ext>
                </a:extLst>
              </p:cNvPr>
              <p:cNvSpPr/>
              <p:nvPr/>
            </p:nvSpPr>
            <p:spPr>
              <a:xfrm>
                <a:off x="22089807" y="7809721"/>
                <a:ext cx="328330" cy="244059"/>
              </a:xfrm>
              <a:custGeom>
                <a:avLst/>
                <a:gdLst>
                  <a:gd name="connsiteX0" fmla="*/ 324336 w 328292"/>
                  <a:gd name="connsiteY0" fmla="*/ 29965 h 244031"/>
                  <a:gd name="connsiteX1" fmla="*/ 297968 w 328292"/>
                  <a:gd name="connsiteY1" fmla="*/ 3596 h 244031"/>
                  <a:gd name="connsiteX2" fmla="*/ 280230 w 328292"/>
                  <a:gd name="connsiteY2" fmla="*/ 3596 h 244031"/>
                  <a:gd name="connsiteX3" fmla="*/ 122494 w 328292"/>
                  <a:gd name="connsiteY3" fmla="*/ 161329 h 244031"/>
                  <a:gd name="connsiteX4" fmla="*/ 47705 w 328292"/>
                  <a:gd name="connsiteY4" fmla="*/ 85579 h 244031"/>
                  <a:gd name="connsiteX5" fmla="*/ 29965 w 328292"/>
                  <a:gd name="connsiteY5" fmla="*/ 85579 h 244031"/>
                  <a:gd name="connsiteX6" fmla="*/ 3596 w 328292"/>
                  <a:gd name="connsiteY6" fmla="*/ 111948 h 244031"/>
                  <a:gd name="connsiteX7" fmla="*/ 3596 w 328292"/>
                  <a:gd name="connsiteY7" fmla="*/ 129686 h 244031"/>
                  <a:gd name="connsiteX8" fmla="*/ 87017 w 328292"/>
                  <a:gd name="connsiteY8" fmla="*/ 213587 h 244031"/>
                  <a:gd name="connsiteX9" fmla="*/ 87497 w 328292"/>
                  <a:gd name="connsiteY9" fmla="*/ 214067 h 244031"/>
                  <a:gd name="connsiteX10" fmla="*/ 105714 w 328292"/>
                  <a:gd name="connsiteY10" fmla="*/ 232285 h 244031"/>
                  <a:gd name="connsiteX11" fmla="*/ 110031 w 328292"/>
                  <a:gd name="connsiteY11" fmla="*/ 236600 h 244031"/>
                  <a:gd name="connsiteX12" fmla="*/ 110031 w 328292"/>
                  <a:gd name="connsiteY12" fmla="*/ 236600 h 244031"/>
                  <a:gd name="connsiteX13" fmla="*/ 113866 w 328292"/>
                  <a:gd name="connsiteY13" fmla="*/ 240436 h 244031"/>
                  <a:gd name="connsiteX14" fmla="*/ 131606 w 328292"/>
                  <a:gd name="connsiteY14" fmla="*/ 240436 h 244031"/>
                  <a:gd name="connsiteX15" fmla="*/ 324336 w 328292"/>
                  <a:gd name="connsiteY15" fmla="*/ 47703 h 244031"/>
                  <a:gd name="connsiteX16" fmla="*/ 324336 w 328292"/>
                  <a:gd name="connsiteY16" fmla="*/ 29965 h 24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8292" h="244031">
                    <a:moveTo>
                      <a:pt x="324336" y="29965"/>
                    </a:moveTo>
                    <a:lnTo>
                      <a:pt x="297968" y="3596"/>
                    </a:lnTo>
                    <a:cubicBezTo>
                      <a:pt x="293173" y="-1199"/>
                      <a:pt x="285502" y="-1199"/>
                      <a:pt x="280230" y="3596"/>
                    </a:cubicBezTo>
                    <a:lnTo>
                      <a:pt x="122494" y="161329"/>
                    </a:lnTo>
                    <a:lnTo>
                      <a:pt x="47705" y="85579"/>
                    </a:lnTo>
                    <a:cubicBezTo>
                      <a:pt x="42910" y="80784"/>
                      <a:pt x="35239" y="80784"/>
                      <a:pt x="29965" y="85579"/>
                    </a:cubicBezTo>
                    <a:lnTo>
                      <a:pt x="3596" y="111948"/>
                    </a:lnTo>
                    <a:cubicBezTo>
                      <a:pt x="-1199" y="116742"/>
                      <a:pt x="-1199" y="124413"/>
                      <a:pt x="3596" y="129686"/>
                    </a:cubicBezTo>
                    <a:lnTo>
                      <a:pt x="87017" y="213587"/>
                    </a:lnTo>
                    <a:cubicBezTo>
                      <a:pt x="87017" y="213587"/>
                      <a:pt x="87017" y="214067"/>
                      <a:pt x="87497" y="214067"/>
                    </a:cubicBezTo>
                    <a:lnTo>
                      <a:pt x="105714" y="232285"/>
                    </a:lnTo>
                    <a:lnTo>
                      <a:pt x="110031" y="236600"/>
                    </a:lnTo>
                    <a:lnTo>
                      <a:pt x="110031" y="236600"/>
                    </a:lnTo>
                    <a:lnTo>
                      <a:pt x="113866" y="240436"/>
                    </a:lnTo>
                    <a:cubicBezTo>
                      <a:pt x="118660" y="245230"/>
                      <a:pt x="126331" y="245230"/>
                      <a:pt x="131606" y="240436"/>
                    </a:cubicBezTo>
                    <a:lnTo>
                      <a:pt x="324336" y="47703"/>
                    </a:lnTo>
                    <a:cubicBezTo>
                      <a:pt x="329611" y="42909"/>
                      <a:pt x="329611" y="35238"/>
                      <a:pt x="324336" y="29965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86B71F8C-26E2-4AE0-9F36-E0447914C4F6}"/>
                  </a:ext>
                </a:extLst>
              </p:cNvPr>
              <p:cNvSpPr/>
              <p:nvPr/>
            </p:nvSpPr>
            <p:spPr>
              <a:xfrm>
                <a:off x="22089807" y="8379354"/>
                <a:ext cx="328330" cy="244059"/>
              </a:xfrm>
              <a:custGeom>
                <a:avLst/>
                <a:gdLst>
                  <a:gd name="connsiteX0" fmla="*/ 324336 w 328292"/>
                  <a:gd name="connsiteY0" fmla="*/ 29965 h 244031"/>
                  <a:gd name="connsiteX1" fmla="*/ 297968 w 328292"/>
                  <a:gd name="connsiteY1" fmla="*/ 3596 h 244031"/>
                  <a:gd name="connsiteX2" fmla="*/ 280230 w 328292"/>
                  <a:gd name="connsiteY2" fmla="*/ 3596 h 244031"/>
                  <a:gd name="connsiteX3" fmla="*/ 122494 w 328292"/>
                  <a:gd name="connsiteY3" fmla="*/ 161330 h 244031"/>
                  <a:gd name="connsiteX4" fmla="*/ 47705 w 328292"/>
                  <a:gd name="connsiteY4" fmla="*/ 85579 h 244031"/>
                  <a:gd name="connsiteX5" fmla="*/ 29965 w 328292"/>
                  <a:gd name="connsiteY5" fmla="*/ 85579 h 244031"/>
                  <a:gd name="connsiteX6" fmla="*/ 3596 w 328292"/>
                  <a:gd name="connsiteY6" fmla="*/ 111948 h 244031"/>
                  <a:gd name="connsiteX7" fmla="*/ 3596 w 328292"/>
                  <a:gd name="connsiteY7" fmla="*/ 129687 h 244031"/>
                  <a:gd name="connsiteX8" fmla="*/ 87017 w 328292"/>
                  <a:gd name="connsiteY8" fmla="*/ 213588 h 244031"/>
                  <a:gd name="connsiteX9" fmla="*/ 87497 w 328292"/>
                  <a:gd name="connsiteY9" fmla="*/ 214067 h 244031"/>
                  <a:gd name="connsiteX10" fmla="*/ 105714 w 328292"/>
                  <a:gd name="connsiteY10" fmla="*/ 232286 h 244031"/>
                  <a:gd name="connsiteX11" fmla="*/ 110031 w 328292"/>
                  <a:gd name="connsiteY11" fmla="*/ 236600 h 244031"/>
                  <a:gd name="connsiteX12" fmla="*/ 110031 w 328292"/>
                  <a:gd name="connsiteY12" fmla="*/ 236600 h 244031"/>
                  <a:gd name="connsiteX13" fmla="*/ 113866 w 328292"/>
                  <a:gd name="connsiteY13" fmla="*/ 240436 h 244031"/>
                  <a:gd name="connsiteX14" fmla="*/ 131606 w 328292"/>
                  <a:gd name="connsiteY14" fmla="*/ 240436 h 244031"/>
                  <a:gd name="connsiteX15" fmla="*/ 324336 w 328292"/>
                  <a:gd name="connsiteY15" fmla="*/ 47704 h 244031"/>
                  <a:gd name="connsiteX16" fmla="*/ 324336 w 328292"/>
                  <a:gd name="connsiteY16" fmla="*/ 29965 h 24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8292" h="244031">
                    <a:moveTo>
                      <a:pt x="324336" y="29965"/>
                    </a:moveTo>
                    <a:lnTo>
                      <a:pt x="297968" y="3596"/>
                    </a:lnTo>
                    <a:cubicBezTo>
                      <a:pt x="293173" y="-1199"/>
                      <a:pt x="285502" y="-1199"/>
                      <a:pt x="280230" y="3596"/>
                    </a:cubicBezTo>
                    <a:lnTo>
                      <a:pt x="122494" y="161330"/>
                    </a:lnTo>
                    <a:lnTo>
                      <a:pt x="47705" y="85579"/>
                    </a:lnTo>
                    <a:cubicBezTo>
                      <a:pt x="42910" y="80784"/>
                      <a:pt x="35239" y="80784"/>
                      <a:pt x="29965" y="85579"/>
                    </a:cubicBezTo>
                    <a:lnTo>
                      <a:pt x="3596" y="111948"/>
                    </a:lnTo>
                    <a:cubicBezTo>
                      <a:pt x="-1199" y="116742"/>
                      <a:pt x="-1199" y="124413"/>
                      <a:pt x="3596" y="129687"/>
                    </a:cubicBezTo>
                    <a:lnTo>
                      <a:pt x="87017" y="213588"/>
                    </a:lnTo>
                    <a:cubicBezTo>
                      <a:pt x="87017" y="213588"/>
                      <a:pt x="87017" y="214067"/>
                      <a:pt x="87497" y="214067"/>
                    </a:cubicBezTo>
                    <a:lnTo>
                      <a:pt x="105714" y="232286"/>
                    </a:lnTo>
                    <a:lnTo>
                      <a:pt x="110031" y="236600"/>
                    </a:lnTo>
                    <a:lnTo>
                      <a:pt x="110031" y="236600"/>
                    </a:lnTo>
                    <a:lnTo>
                      <a:pt x="113866" y="240436"/>
                    </a:lnTo>
                    <a:cubicBezTo>
                      <a:pt x="118660" y="245230"/>
                      <a:pt x="126331" y="245230"/>
                      <a:pt x="131606" y="240436"/>
                    </a:cubicBezTo>
                    <a:lnTo>
                      <a:pt x="324336" y="47704"/>
                    </a:lnTo>
                    <a:cubicBezTo>
                      <a:pt x="329611" y="42430"/>
                      <a:pt x="329611" y="34759"/>
                      <a:pt x="324336" y="29965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2B169B84-E770-4513-AE62-619B751E9E47}"/>
                  </a:ext>
                </a:extLst>
              </p:cNvPr>
              <p:cNvSpPr/>
              <p:nvPr/>
            </p:nvSpPr>
            <p:spPr>
              <a:xfrm>
                <a:off x="22089807" y="8948508"/>
                <a:ext cx="328330" cy="244059"/>
              </a:xfrm>
              <a:custGeom>
                <a:avLst/>
                <a:gdLst>
                  <a:gd name="connsiteX0" fmla="*/ 324336 w 328292"/>
                  <a:gd name="connsiteY0" fmla="*/ 29965 h 244031"/>
                  <a:gd name="connsiteX1" fmla="*/ 297968 w 328292"/>
                  <a:gd name="connsiteY1" fmla="*/ 3596 h 244031"/>
                  <a:gd name="connsiteX2" fmla="*/ 280230 w 328292"/>
                  <a:gd name="connsiteY2" fmla="*/ 3596 h 244031"/>
                  <a:gd name="connsiteX3" fmla="*/ 122494 w 328292"/>
                  <a:gd name="connsiteY3" fmla="*/ 161329 h 244031"/>
                  <a:gd name="connsiteX4" fmla="*/ 47705 w 328292"/>
                  <a:gd name="connsiteY4" fmla="*/ 85578 h 244031"/>
                  <a:gd name="connsiteX5" fmla="*/ 29965 w 328292"/>
                  <a:gd name="connsiteY5" fmla="*/ 85578 h 244031"/>
                  <a:gd name="connsiteX6" fmla="*/ 3596 w 328292"/>
                  <a:gd name="connsiteY6" fmla="*/ 111947 h 244031"/>
                  <a:gd name="connsiteX7" fmla="*/ 3596 w 328292"/>
                  <a:gd name="connsiteY7" fmla="*/ 129687 h 244031"/>
                  <a:gd name="connsiteX8" fmla="*/ 87017 w 328292"/>
                  <a:gd name="connsiteY8" fmla="*/ 213588 h 244031"/>
                  <a:gd name="connsiteX9" fmla="*/ 87497 w 328292"/>
                  <a:gd name="connsiteY9" fmla="*/ 214067 h 244031"/>
                  <a:gd name="connsiteX10" fmla="*/ 105714 w 328292"/>
                  <a:gd name="connsiteY10" fmla="*/ 232285 h 244031"/>
                  <a:gd name="connsiteX11" fmla="*/ 110031 w 328292"/>
                  <a:gd name="connsiteY11" fmla="*/ 236600 h 244031"/>
                  <a:gd name="connsiteX12" fmla="*/ 110031 w 328292"/>
                  <a:gd name="connsiteY12" fmla="*/ 236600 h 244031"/>
                  <a:gd name="connsiteX13" fmla="*/ 113866 w 328292"/>
                  <a:gd name="connsiteY13" fmla="*/ 240436 h 244031"/>
                  <a:gd name="connsiteX14" fmla="*/ 131606 w 328292"/>
                  <a:gd name="connsiteY14" fmla="*/ 240436 h 244031"/>
                  <a:gd name="connsiteX15" fmla="*/ 324336 w 328292"/>
                  <a:gd name="connsiteY15" fmla="*/ 47703 h 244031"/>
                  <a:gd name="connsiteX16" fmla="*/ 324336 w 328292"/>
                  <a:gd name="connsiteY16" fmla="*/ 29965 h 24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28292" h="244031">
                    <a:moveTo>
                      <a:pt x="324336" y="29965"/>
                    </a:moveTo>
                    <a:lnTo>
                      <a:pt x="297968" y="3596"/>
                    </a:lnTo>
                    <a:cubicBezTo>
                      <a:pt x="293173" y="-1199"/>
                      <a:pt x="285502" y="-1199"/>
                      <a:pt x="280230" y="3596"/>
                    </a:cubicBezTo>
                    <a:lnTo>
                      <a:pt x="122494" y="161329"/>
                    </a:lnTo>
                    <a:lnTo>
                      <a:pt x="47705" y="85578"/>
                    </a:lnTo>
                    <a:cubicBezTo>
                      <a:pt x="42910" y="80784"/>
                      <a:pt x="35239" y="80784"/>
                      <a:pt x="29965" y="85578"/>
                    </a:cubicBezTo>
                    <a:lnTo>
                      <a:pt x="3596" y="111947"/>
                    </a:lnTo>
                    <a:cubicBezTo>
                      <a:pt x="-1199" y="116741"/>
                      <a:pt x="-1199" y="124413"/>
                      <a:pt x="3596" y="129687"/>
                    </a:cubicBezTo>
                    <a:lnTo>
                      <a:pt x="87017" y="213588"/>
                    </a:lnTo>
                    <a:cubicBezTo>
                      <a:pt x="87017" y="213588"/>
                      <a:pt x="87017" y="214067"/>
                      <a:pt x="87497" y="214067"/>
                    </a:cubicBezTo>
                    <a:lnTo>
                      <a:pt x="105714" y="232285"/>
                    </a:lnTo>
                    <a:lnTo>
                      <a:pt x="110031" y="236600"/>
                    </a:lnTo>
                    <a:lnTo>
                      <a:pt x="110031" y="236600"/>
                    </a:lnTo>
                    <a:lnTo>
                      <a:pt x="113866" y="240436"/>
                    </a:lnTo>
                    <a:cubicBezTo>
                      <a:pt x="118660" y="245230"/>
                      <a:pt x="126331" y="245230"/>
                      <a:pt x="131606" y="240436"/>
                    </a:cubicBezTo>
                    <a:lnTo>
                      <a:pt x="324336" y="47703"/>
                    </a:lnTo>
                    <a:cubicBezTo>
                      <a:pt x="329611" y="42909"/>
                      <a:pt x="329611" y="34759"/>
                      <a:pt x="324336" y="29965"/>
                    </a:cubicBezTo>
                    <a:close/>
                  </a:path>
                </a:pathLst>
              </a:custGeom>
              <a:grpFill/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</p:grpSp>
        <p:grpSp>
          <p:nvGrpSpPr>
            <p:cNvPr id="173" name="Graphic 6">
              <a:extLst>
                <a:ext uri="{FF2B5EF4-FFF2-40B4-BE49-F238E27FC236}">
                  <a16:creationId xmlns:a16="http://schemas.microsoft.com/office/drawing/2014/main" id="{F8CBAE3F-4966-4832-AB4D-E0DF7CC2E533}"/>
                </a:ext>
              </a:extLst>
            </p:cNvPr>
            <p:cNvGrpSpPr/>
            <p:nvPr/>
          </p:nvGrpSpPr>
          <p:grpSpPr>
            <a:xfrm>
              <a:off x="22163400" y="6667049"/>
              <a:ext cx="1041351" cy="1006796"/>
              <a:chOff x="22668586" y="7936246"/>
              <a:chExt cx="1041366" cy="1006810"/>
            </a:xfrm>
            <a:solidFill>
              <a:srgbClr val="000000"/>
            </a:solidFill>
          </p:grpSpPr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30FFBF4-6B13-4E92-B00C-7C2942C11F48}"/>
                  </a:ext>
                </a:extLst>
              </p:cNvPr>
              <p:cNvSpPr/>
              <p:nvPr/>
            </p:nvSpPr>
            <p:spPr>
              <a:xfrm>
                <a:off x="22668586" y="8064734"/>
                <a:ext cx="878322" cy="878322"/>
              </a:xfrm>
              <a:custGeom>
                <a:avLst/>
                <a:gdLst>
                  <a:gd name="connsiteX0" fmla="*/ 878322 w 878322"/>
                  <a:gd name="connsiteY0" fmla="*/ 439162 h 878322"/>
                  <a:gd name="connsiteX1" fmla="*/ 439160 w 878322"/>
                  <a:gd name="connsiteY1" fmla="*/ 878323 h 878322"/>
                  <a:gd name="connsiteX2" fmla="*/ -1 w 878322"/>
                  <a:gd name="connsiteY2" fmla="*/ 439162 h 878322"/>
                  <a:gd name="connsiteX3" fmla="*/ 439160 w 878322"/>
                  <a:gd name="connsiteY3" fmla="*/ 0 h 878322"/>
                  <a:gd name="connsiteX4" fmla="*/ 878322 w 878322"/>
                  <a:gd name="connsiteY4" fmla="*/ 439162 h 878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322" h="878322">
                    <a:moveTo>
                      <a:pt x="878322" y="439162"/>
                    </a:moveTo>
                    <a:cubicBezTo>
                      <a:pt x="878322" y="681703"/>
                      <a:pt x="681703" y="878323"/>
                      <a:pt x="439160" y="878323"/>
                    </a:cubicBezTo>
                    <a:cubicBezTo>
                      <a:pt x="196618" y="878323"/>
                      <a:pt x="-1" y="681703"/>
                      <a:pt x="-1" y="439162"/>
                    </a:cubicBezTo>
                    <a:cubicBezTo>
                      <a:pt x="-1" y="196620"/>
                      <a:pt x="196618" y="0"/>
                      <a:pt x="439160" y="0"/>
                    </a:cubicBezTo>
                    <a:cubicBezTo>
                      <a:pt x="681703" y="0"/>
                      <a:pt x="878322" y="196620"/>
                      <a:pt x="878322" y="439162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3C08963A-3235-417D-8D52-A42C2723F38C}"/>
                  </a:ext>
                </a:extLst>
              </p:cNvPr>
              <p:cNvSpPr/>
              <p:nvPr/>
            </p:nvSpPr>
            <p:spPr>
              <a:xfrm>
                <a:off x="22789882" y="8186030"/>
                <a:ext cx="635729" cy="635729"/>
              </a:xfrm>
              <a:custGeom>
                <a:avLst/>
                <a:gdLst>
                  <a:gd name="connsiteX0" fmla="*/ 635730 w 635729"/>
                  <a:gd name="connsiteY0" fmla="*/ 317865 h 635729"/>
                  <a:gd name="connsiteX1" fmla="*/ 317866 w 635729"/>
                  <a:gd name="connsiteY1" fmla="*/ 635730 h 635729"/>
                  <a:gd name="connsiteX2" fmla="*/ 2 w 635729"/>
                  <a:gd name="connsiteY2" fmla="*/ 317865 h 635729"/>
                  <a:gd name="connsiteX3" fmla="*/ 317866 w 635729"/>
                  <a:gd name="connsiteY3" fmla="*/ 0 h 635729"/>
                  <a:gd name="connsiteX4" fmla="*/ 635730 w 635729"/>
                  <a:gd name="connsiteY4" fmla="*/ 317865 h 635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5729" h="635729">
                    <a:moveTo>
                      <a:pt x="635730" y="317865"/>
                    </a:moveTo>
                    <a:cubicBezTo>
                      <a:pt x="635730" y="493416"/>
                      <a:pt x="493416" y="635730"/>
                      <a:pt x="317866" y="635730"/>
                    </a:cubicBezTo>
                    <a:cubicBezTo>
                      <a:pt x="142313" y="635730"/>
                      <a:pt x="2" y="493417"/>
                      <a:pt x="2" y="317865"/>
                    </a:cubicBezTo>
                    <a:cubicBezTo>
                      <a:pt x="2" y="142313"/>
                      <a:pt x="142316" y="0"/>
                      <a:pt x="317866" y="0"/>
                    </a:cubicBezTo>
                    <a:cubicBezTo>
                      <a:pt x="493419" y="0"/>
                      <a:pt x="635730" y="142313"/>
                      <a:pt x="635730" y="31786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BC705C12-41DA-4A52-9B5B-04950EB693E2}"/>
                  </a:ext>
                </a:extLst>
              </p:cNvPr>
              <p:cNvSpPr/>
              <p:nvPr/>
            </p:nvSpPr>
            <p:spPr>
              <a:xfrm>
                <a:off x="22889605" y="8285753"/>
                <a:ext cx="436284" cy="436284"/>
              </a:xfrm>
              <a:custGeom>
                <a:avLst/>
                <a:gdLst>
                  <a:gd name="connsiteX0" fmla="*/ 436284 w 436284"/>
                  <a:gd name="connsiteY0" fmla="*/ 218143 h 436284"/>
                  <a:gd name="connsiteX1" fmla="*/ 218141 w 436284"/>
                  <a:gd name="connsiteY1" fmla="*/ 436285 h 436284"/>
                  <a:gd name="connsiteX2" fmla="*/ -1 w 436284"/>
                  <a:gd name="connsiteY2" fmla="*/ 218143 h 436284"/>
                  <a:gd name="connsiteX3" fmla="*/ 218141 w 436284"/>
                  <a:gd name="connsiteY3" fmla="*/ 0 h 436284"/>
                  <a:gd name="connsiteX4" fmla="*/ 436284 w 436284"/>
                  <a:gd name="connsiteY4" fmla="*/ 218143 h 436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284" h="436284">
                    <a:moveTo>
                      <a:pt x="436284" y="218143"/>
                    </a:moveTo>
                    <a:cubicBezTo>
                      <a:pt x="436284" y="338619"/>
                      <a:pt x="338618" y="436285"/>
                      <a:pt x="218141" y="436285"/>
                    </a:cubicBezTo>
                    <a:cubicBezTo>
                      <a:pt x="97665" y="436285"/>
                      <a:pt x="-1" y="338619"/>
                      <a:pt x="-1" y="218143"/>
                    </a:cubicBezTo>
                    <a:cubicBezTo>
                      <a:pt x="-1" y="97666"/>
                      <a:pt x="97665" y="0"/>
                      <a:pt x="218141" y="0"/>
                    </a:cubicBezTo>
                    <a:cubicBezTo>
                      <a:pt x="338618" y="0"/>
                      <a:pt x="436284" y="97666"/>
                      <a:pt x="436284" y="218143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3FA1A279-2514-4651-849E-B928539F87E4}"/>
                  </a:ext>
                </a:extLst>
              </p:cNvPr>
              <p:cNvSpPr/>
              <p:nvPr/>
            </p:nvSpPr>
            <p:spPr>
              <a:xfrm>
                <a:off x="22993162" y="8389310"/>
                <a:ext cx="229169" cy="229169"/>
              </a:xfrm>
              <a:custGeom>
                <a:avLst/>
                <a:gdLst>
                  <a:gd name="connsiteX0" fmla="*/ 229170 w 229169"/>
                  <a:gd name="connsiteY0" fmla="*/ 114585 h 229169"/>
                  <a:gd name="connsiteX1" fmla="*/ 114586 w 229169"/>
                  <a:gd name="connsiteY1" fmla="*/ 229170 h 229169"/>
                  <a:gd name="connsiteX2" fmla="*/ 2 w 229169"/>
                  <a:gd name="connsiteY2" fmla="*/ 114585 h 229169"/>
                  <a:gd name="connsiteX3" fmla="*/ 114586 w 229169"/>
                  <a:gd name="connsiteY3" fmla="*/ 0 h 229169"/>
                  <a:gd name="connsiteX4" fmla="*/ 229170 w 229169"/>
                  <a:gd name="connsiteY4" fmla="*/ 114585 h 229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169" h="229169">
                    <a:moveTo>
                      <a:pt x="229170" y="114585"/>
                    </a:moveTo>
                    <a:cubicBezTo>
                      <a:pt x="229170" y="177868"/>
                      <a:pt x="177870" y="229170"/>
                      <a:pt x="114586" y="229170"/>
                    </a:cubicBezTo>
                    <a:cubicBezTo>
                      <a:pt x="51302" y="229170"/>
                      <a:pt x="2" y="177868"/>
                      <a:pt x="2" y="114585"/>
                    </a:cubicBezTo>
                    <a:cubicBezTo>
                      <a:pt x="2" y="51302"/>
                      <a:pt x="51302" y="0"/>
                      <a:pt x="114586" y="0"/>
                    </a:cubicBezTo>
                    <a:cubicBezTo>
                      <a:pt x="177870" y="0"/>
                      <a:pt x="229170" y="51302"/>
                      <a:pt x="229170" y="11458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479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2438278">
                  <a:defRPr/>
                </a:pPr>
                <a:endParaRPr lang="en-US" sz="4800">
                  <a:solidFill>
                    <a:srgbClr val="000000"/>
                  </a:solidFill>
                  <a:latin typeface="Montserrat Light "/>
                </a:endParaRPr>
              </a:p>
            </p:txBody>
          </p:sp>
          <p:grpSp>
            <p:nvGrpSpPr>
              <p:cNvPr id="186" name="Graphic 6">
                <a:extLst>
                  <a:ext uri="{FF2B5EF4-FFF2-40B4-BE49-F238E27FC236}">
                    <a16:creationId xmlns:a16="http://schemas.microsoft.com/office/drawing/2014/main" id="{F5057927-66C5-4E78-9DBC-BE4E0218E8DA}"/>
                  </a:ext>
                </a:extLst>
              </p:cNvPr>
              <p:cNvGrpSpPr/>
              <p:nvPr/>
            </p:nvGrpSpPr>
            <p:grpSpPr>
              <a:xfrm>
                <a:off x="23007109" y="7936246"/>
                <a:ext cx="702843" cy="585388"/>
                <a:chOff x="23007109" y="7936246"/>
                <a:chExt cx="702843" cy="585388"/>
              </a:xfrm>
              <a:solidFill>
                <a:srgbClr val="0A3C5F"/>
              </a:solidFill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F4451FEE-B052-47F5-BCFD-14F43328F52D}"/>
                    </a:ext>
                  </a:extLst>
                </p:cNvPr>
                <p:cNvSpPr/>
                <p:nvPr/>
              </p:nvSpPr>
              <p:spPr>
                <a:xfrm>
                  <a:off x="23090008" y="8449719"/>
                  <a:ext cx="71915" cy="71915"/>
                </a:xfrm>
                <a:custGeom>
                  <a:avLst/>
                  <a:gdLst>
                    <a:gd name="connsiteX0" fmla="*/ 0 w 71915"/>
                    <a:gd name="connsiteY0" fmla="*/ 71915 h 71915"/>
                    <a:gd name="connsiteX1" fmla="*/ 71915 w 71915"/>
                    <a:gd name="connsiteY1" fmla="*/ 71915 h 71915"/>
                    <a:gd name="connsiteX2" fmla="*/ 0 w 71915"/>
                    <a:gd name="connsiteY2" fmla="*/ 0 h 71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915" h="71915">
                      <a:moveTo>
                        <a:pt x="0" y="71915"/>
                      </a:moveTo>
                      <a:lnTo>
                        <a:pt x="71915" y="719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CF8E0B3D-33FF-4932-AC1E-CE7EB1F73581}"/>
                    </a:ext>
                  </a:extLst>
                </p:cNvPr>
                <p:cNvSpPr/>
                <p:nvPr/>
              </p:nvSpPr>
              <p:spPr>
                <a:xfrm>
                  <a:off x="23555551" y="7973642"/>
                  <a:ext cx="82462" cy="82463"/>
                </a:xfrm>
                <a:custGeom>
                  <a:avLst/>
                  <a:gdLst>
                    <a:gd name="connsiteX0" fmla="*/ 0 w 82461"/>
                    <a:gd name="connsiteY0" fmla="*/ 82463 h 82462"/>
                    <a:gd name="connsiteX1" fmla="*/ 82461 w 82461"/>
                    <a:gd name="connsiteY1" fmla="*/ 82463 h 82462"/>
                    <a:gd name="connsiteX2" fmla="*/ 82461 w 82461"/>
                    <a:gd name="connsiteY2" fmla="*/ 61368 h 82462"/>
                    <a:gd name="connsiteX3" fmla="*/ 21095 w 82461"/>
                    <a:gd name="connsiteY3" fmla="*/ 61368 h 82462"/>
                    <a:gd name="connsiteX4" fmla="*/ 21095 w 82461"/>
                    <a:gd name="connsiteY4" fmla="*/ 0 h 82462"/>
                    <a:gd name="connsiteX5" fmla="*/ 0 w 82461"/>
                    <a:gd name="connsiteY5" fmla="*/ 0 h 82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461" h="82462">
                      <a:moveTo>
                        <a:pt x="0" y="82463"/>
                      </a:moveTo>
                      <a:lnTo>
                        <a:pt x="82461" y="82463"/>
                      </a:lnTo>
                      <a:lnTo>
                        <a:pt x="82461" y="61368"/>
                      </a:lnTo>
                      <a:lnTo>
                        <a:pt x="21095" y="61368"/>
                      </a:lnTo>
                      <a:lnTo>
                        <a:pt x="2109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1B6EEAB7-D1A6-4D00-B399-961C059E33EB}"/>
                    </a:ext>
                  </a:extLst>
                </p:cNvPr>
                <p:cNvSpPr/>
                <p:nvPr/>
              </p:nvSpPr>
              <p:spPr>
                <a:xfrm>
                  <a:off x="23593414" y="7936246"/>
                  <a:ext cx="81983" cy="81983"/>
                </a:xfrm>
                <a:custGeom>
                  <a:avLst/>
                  <a:gdLst>
                    <a:gd name="connsiteX0" fmla="*/ 0 w 81983"/>
                    <a:gd name="connsiteY0" fmla="*/ 81983 h 81983"/>
                    <a:gd name="connsiteX1" fmla="*/ 81984 w 81983"/>
                    <a:gd name="connsiteY1" fmla="*/ 81983 h 81983"/>
                    <a:gd name="connsiteX2" fmla="*/ 81984 w 81983"/>
                    <a:gd name="connsiteY2" fmla="*/ 61367 h 81983"/>
                    <a:gd name="connsiteX3" fmla="*/ 20615 w 81983"/>
                    <a:gd name="connsiteY3" fmla="*/ 61367 h 81983"/>
                    <a:gd name="connsiteX4" fmla="*/ 20615 w 81983"/>
                    <a:gd name="connsiteY4" fmla="*/ 0 h 81983"/>
                    <a:gd name="connsiteX5" fmla="*/ 0 w 81983"/>
                    <a:gd name="connsiteY5" fmla="*/ 0 h 81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983" h="81983">
                      <a:moveTo>
                        <a:pt x="0" y="81983"/>
                      </a:moveTo>
                      <a:lnTo>
                        <a:pt x="81984" y="81983"/>
                      </a:lnTo>
                      <a:lnTo>
                        <a:pt x="81984" y="61367"/>
                      </a:lnTo>
                      <a:lnTo>
                        <a:pt x="20615" y="61367"/>
                      </a:lnTo>
                      <a:lnTo>
                        <a:pt x="2061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2933F948-0B8E-4307-B0BE-EF97E0564F32}"/>
                    </a:ext>
                  </a:extLst>
                </p:cNvPr>
                <p:cNvSpPr/>
                <p:nvPr/>
              </p:nvSpPr>
              <p:spPr>
                <a:xfrm rot="-2700000">
                  <a:off x="23007109" y="8242312"/>
                  <a:ext cx="702843" cy="20615"/>
                </a:xfrm>
                <a:custGeom>
                  <a:avLst/>
                  <a:gdLst>
                    <a:gd name="connsiteX0" fmla="*/ -1 w 702843"/>
                    <a:gd name="connsiteY0" fmla="*/ 0 h 20615"/>
                    <a:gd name="connsiteX1" fmla="*/ 702843 w 702843"/>
                    <a:gd name="connsiteY1" fmla="*/ 0 h 20615"/>
                    <a:gd name="connsiteX2" fmla="*/ 702843 w 702843"/>
                    <a:gd name="connsiteY2" fmla="*/ 20616 h 20615"/>
                    <a:gd name="connsiteX3" fmla="*/ -1 w 702843"/>
                    <a:gd name="connsiteY3" fmla="*/ 20616 h 20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2843" h="20615">
                      <a:moveTo>
                        <a:pt x="-1" y="0"/>
                      </a:moveTo>
                      <a:lnTo>
                        <a:pt x="702843" y="0"/>
                      </a:lnTo>
                      <a:lnTo>
                        <a:pt x="702843" y="20616"/>
                      </a:lnTo>
                      <a:lnTo>
                        <a:pt x="-1" y="2061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479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000000"/>
                    </a:solidFill>
                    <a:latin typeface="Montserrat Light "/>
                  </a:endParaRPr>
                </a:p>
              </p:txBody>
            </p:sp>
          </p:grpSp>
        </p:grpSp>
      </p:grp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6E93AF48-A332-4215-876F-878DBD76C4A3}"/>
              </a:ext>
            </a:extLst>
          </p:cNvPr>
          <p:cNvGrpSpPr/>
          <p:nvPr/>
        </p:nvGrpSpPr>
        <p:grpSpPr>
          <a:xfrm>
            <a:off x="949351" y="2491273"/>
            <a:ext cx="11170720" cy="8610577"/>
            <a:chOff x="858034" y="-846062"/>
            <a:chExt cx="11172175" cy="6576039"/>
          </a:xfrm>
        </p:grpSpPr>
        <p:grpSp>
          <p:nvGrpSpPr>
            <p:cNvPr id="939" name="Group 938">
              <a:extLst>
                <a:ext uri="{FF2B5EF4-FFF2-40B4-BE49-F238E27FC236}">
                  <a16:creationId xmlns:a16="http://schemas.microsoft.com/office/drawing/2014/main" id="{4EB98A50-F30A-4565-AC01-4D4467FE5869}"/>
                </a:ext>
              </a:extLst>
            </p:cNvPr>
            <p:cNvGrpSpPr/>
            <p:nvPr/>
          </p:nvGrpSpPr>
          <p:grpSpPr>
            <a:xfrm>
              <a:off x="858034" y="488272"/>
              <a:ext cx="9044201" cy="5241705"/>
              <a:chOff x="858034" y="2088946"/>
              <a:chExt cx="9044201" cy="5241705"/>
            </a:xfrm>
          </p:grpSpPr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F2261393-54CD-4EA0-88FD-BF23ABA08ECB}"/>
                  </a:ext>
                </a:extLst>
              </p:cNvPr>
              <p:cNvSpPr/>
              <p:nvPr/>
            </p:nvSpPr>
            <p:spPr>
              <a:xfrm>
                <a:off x="1742458" y="2088946"/>
                <a:ext cx="8159777" cy="524170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just">
                  <a:defRPr/>
                </a:pP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Odatda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Markaziy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bank -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bu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davlat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balki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masalan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Angliya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Frantsiya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Buides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bank,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Yaponiya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Shvetsariya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milliy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Finlyandiya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va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boshqa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yagona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banklardan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tashkil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topadi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.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Biroq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AQSH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Markaziy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bank 12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xududiy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Federal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banklardan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ya`ni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federal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zaxira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tizimi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(FRS)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boshqaruv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kengash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tomonidan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boshqariladigan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bo`limlardan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4000" b="0" i="0" u="none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iboratdir</a:t>
                </a:r>
                <a:r>
                  <a:rPr lang="en-US" sz="4000" b="0" i="0" u="none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. </a:t>
                </a:r>
                <a:endParaRPr lang="en-US" sz="4000" b="1" dirty="0">
                  <a:solidFill>
                    <a:srgbClr val="272E3A"/>
                  </a:solidFill>
                  <a:latin typeface="Montserrat" panose="00000500000000000000" pitchFamily="2" charset="0"/>
                </a:endParaRPr>
              </a:p>
            </p:txBody>
          </p:sp>
          <p:grpSp>
            <p:nvGrpSpPr>
              <p:cNvPr id="943" name="Group 942">
                <a:extLst>
                  <a:ext uri="{FF2B5EF4-FFF2-40B4-BE49-F238E27FC236}">
                    <a16:creationId xmlns:a16="http://schemas.microsoft.com/office/drawing/2014/main" id="{66D82C38-79F0-4C3A-B055-8031C8FE58A2}"/>
                  </a:ext>
                </a:extLst>
              </p:cNvPr>
              <p:cNvGrpSpPr/>
              <p:nvPr/>
            </p:nvGrpSpPr>
            <p:grpSpPr>
              <a:xfrm>
                <a:off x="858034" y="2715605"/>
                <a:ext cx="430167" cy="342364"/>
                <a:chOff x="14256490" y="8954784"/>
                <a:chExt cx="335684" cy="267166"/>
              </a:xfrm>
            </p:grpSpPr>
            <p:sp>
              <p:nvSpPr>
                <p:cNvPr id="959" name="Rectangle 958">
                  <a:extLst>
                    <a:ext uri="{FF2B5EF4-FFF2-40B4-BE49-F238E27FC236}">
                      <a16:creationId xmlns:a16="http://schemas.microsoft.com/office/drawing/2014/main" id="{A3F26134-4F76-4ED8-9560-2A72AA64C518}"/>
                    </a:ext>
                  </a:extLst>
                </p:cNvPr>
                <p:cNvSpPr/>
                <p:nvPr/>
              </p:nvSpPr>
              <p:spPr>
                <a:xfrm>
                  <a:off x="14256490" y="8954784"/>
                  <a:ext cx="258370" cy="258367"/>
                </a:xfrm>
                <a:prstGeom prst="rect">
                  <a:avLst/>
                </a:prstGeom>
                <a:noFill/>
                <a:ln w="9525">
                  <a:solidFill>
                    <a:srgbClr val="25292F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2438278">
                    <a:defRPr/>
                  </a:pPr>
                  <a:endParaRPr lang="en-US" sz="4800">
                    <a:solidFill>
                      <a:srgbClr val="5E6970"/>
                    </a:solidFill>
                    <a:latin typeface="Open Sans Light"/>
                  </a:endParaRPr>
                </a:p>
              </p:txBody>
            </p:sp>
            <p:sp>
              <p:nvSpPr>
                <p:cNvPr id="960" name="Freeform 64">
                  <a:extLst>
                    <a:ext uri="{FF2B5EF4-FFF2-40B4-BE49-F238E27FC236}">
                      <a16:creationId xmlns:a16="http://schemas.microsoft.com/office/drawing/2014/main" id="{F42080CB-3C99-4CD0-BD24-A8A01BB09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66845" y="8954794"/>
                  <a:ext cx="325329" cy="267156"/>
                </a:xfrm>
                <a:custGeom>
                  <a:avLst/>
                  <a:gdLst>
                    <a:gd name="T0" fmla="*/ 31 w 229"/>
                    <a:gd name="T1" fmla="*/ 83 h 187"/>
                    <a:gd name="T2" fmla="*/ 73 w 229"/>
                    <a:gd name="T3" fmla="*/ 125 h 187"/>
                    <a:gd name="T4" fmla="*/ 198 w 229"/>
                    <a:gd name="T5" fmla="*/ 0 h 187"/>
                    <a:gd name="T6" fmla="*/ 229 w 229"/>
                    <a:gd name="T7" fmla="*/ 31 h 187"/>
                    <a:gd name="T8" fmla="*/ 73 w 229"/>
                    <a:gd name="T9" fmla="*/ 187 h 187"/>
                    <a:gd name="T10" fmla="*/ 41 w 229"/>
                    <a:gd name="T11" fmla="*/ 155 h 187"/>
                    <a:gd name="T12" fmla="*/ 0 w 229"/>
                    <a:gd name="T13" fmla="*/ 114 h 187"/>
                    <a:gd name="T14" fmla="*/ 31 w 229"/>
                    <a:gd name="T15" fmla="*/ 83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29" h="187">
                      <a:moveTo>
                        <a:pt x="31" y="83"/>
                      </a:moveTo>
                      <a:cubicBezTo>
                        <a:pt x="73" y="125"/>
                        <a:pt x="73" y="125"/>
                        <a:pt x="73" y="125"/>
                      </a:cubicBezTo>
                      <a:cubicBezTo>
                        <a:pt x="198" y="0"/>
                        <a:pt x="198" y="0"/>
                        <a:pt x="198" y="0"/>
                      </a:cubicBezTo>
                      <a:cubicBezTo>
                        <a:pt x="229" y="31"/>
                        <a:pt x="229" y="31"/>
                        <a:pt x="229" y="31"/>
                      </a:cubicBezTo>
                      <a:cubicBezTo>
                        <a:pt x="73" y="187"/>
                        <a:pt x="73" y="187"/>
                        <a:pt x="73" y="187"/>
                      </a:cubicBezTo>
                      <a:cubicBezTo>
                        <a:pt x="64" y="178"/>
                        <a:pt x="53" y="168"/>
                        <a:pt x="41" y="155"/>
                      </a:cubicBezTo>
                      <a:cubicBezTo>
                        <a:pt x="29" y="143"/>
                        <a:pt x="16" y="130"/>
                        <a:pt x="0" y="114"/>
                      </a:cubicBezTo>
                      <a:lnTo>
                        <a:pt x="31" y="8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vert="horz" wrap="square" lIns="91428" tIns="45714" rIns="91428" bIns="45714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2438278">
                    <a:defRPr/>
                  </a:pPr>
                  <a:endParaRPr lang="en-US" sz="4800">
                    <a:solidFill>
                      <a:srgbClr val="5E6970"/>
                    </a:solidFill>
                    <a:latin typeface="Open Sans Light"/>
                  </a:endParaRPr>
                </a:p>
              </p:txBody>
            </p:sp>
          </p:grpSp>
        </p:grpSp>
        <p:sp>
          <p:nvSpPr>
            <p:cNvPr id="940" name="Rectangle 939">
              <a:extLst>
                <a:ext uri="{FF2B5EF4-FFF2-40B4-BE49-F238E27FC236}">
                  <a16:creationId xmlns:a16="http://schemas.microsoft.com/office/drawing/2014/main" id="{D33F2AF6-9F11-45C8-914A-85FADD8E0B7F}"/>
                </a:ext>
              </a:extLst>
            </p:cNvPr>
            <p:cNvSpPr/>
            <p:nvPr/>
          </p:nvSpPr>
          <p:spPr>
            <a:xfrm>
              <a:off x="1288191" y="-846062"/>
              <a:ext cx="10742018" cy="8311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2438278"/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Markaziy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bankning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tashkiliy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tuzilishi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endParaRPr lang="en-US" sz="4800" b="1" dirty="0">
                <a:solidFill>
                  <a:srgbClr val="25292F"/>
                </a:solidFill>
                <a:latin typeface="Montserrat SemiBold" panose="00000700000000000000" pitchFamily="2" charset="0"/>
                <a:ea typeface="Open Sans Condensed Light" panose="020B0306030504020204" pitchFamily="34" charset="0"/>
                <a:cs typeface="Open Sans Condensed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6575573"/>
      </p:ext>
    </p:extLst>
  </p:cSld>
  <p:clrMapOvr>
    <a:masterClrMapping/>
  </p:clrMapOvr>
  <p:transition spd="slow">
    <p:push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56B61408-0940-40C9-9F8C-AB165B2BFB63}"/>
              </a:ext>
            </a:extLst>
          </p:cNvPr>
          <p:cNvGrpSpPr/>
          <p:nvPr/>
        </p:nvGrpSpPr>
        <p:grpSpPr>
          <a:xfrm>
            <a:off x="10412551" y="196731"/>
            <a:ext cx="12990333" cy="13025277"/>
            <a:chOff x="8787101" y="196657"/>
            <a:chExt cx="14009229" cy="13026973"/>
          </a:xfrm>
        </p:grpSpPr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10FE67F-280F-4853-9DBF-94AD4CAF8D31}"/>
                </a:ext>
              </a:extLst>
            </p:cNvPr>
            <p:cNvSpPr/>
            <p:nvPr/>
          </p:nvSpPr>
          <p:spPr>
            <a:xfrm>
              <a:off x="14136622" y="9877734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4 h 556773"/>
                <a:gd name="connsiteX2" fmla="*/ 152237 w 944093"/>
                <a:gd name="connsiteY2" fmla="*/ 466964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5"/>
                    <a:pt x="970936" y="364323"/>
                    <a:pt x="794222" y="466964"/>
                  </a:cubicBezTo>
                  <a:cubicBezTo>
                    <a:pt x="617506" y="569603"/>
                    <a:pt x="330163" y="569603"/>
                    <a:pt x="152237" y="466964"/>
                  </a:cubicBezTo>
                  <a:cubicBezTo>
                    <a:pt x="-25687" y="364323"/>
                    <a:pt x="-26656" y="197775"/>
                    <a:pt x="150059" y="95135"/>
                  </a:cubicBezTo>
                  <a:cubicBezTo>
                    <a:pt x="326774" y="-7504"/>
                    <a:pt x="614118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C59E9EBA-18E3-4A0B-920A-02E37EBBDC92}"/>
                </a:ext>
              </a:extLst>
            </p:cNvPr>
            <p:cNvSpPr/>
            <p:nvPr/>
          </p:nvSpPr>
          <p:spPr>
            <a:xfrm>
              <a:off x="11159469" y="9099551"/>
              <a:ext cx="1402451" cy="827086"/>
            </a:xfrm>
            <a:custGeom>
              <a:avLst/>
              <a:gdLst>
                <a:gd name="connsiteX0" fmla="*/ 792043 w 944093"/>
                <a:gd name="connsiteY0" fmla="*/ 95136 h 556773"/>
                <a:gd name="connsiteX1" fmla="*/ 794222 w 944093"/>
                <a:gd name="connsiteY1" fmla="*/ 466963 h 556773"/>
                <a:gd name="connsiteX2" fmla="*/ 152238 w 944093"/>
                <a:gd name="connsiteY2" fmla="*/ 466963 h 556773"/>
                <a:gd name="connsiteX3" fmla="*/ 150059 w 944093"/>
                <a:gd name="connsiteY3" fmla="*/ 95136 h 556773"/>
                <a:gd name="connsiteX4" fmla="*/ 792043 w 944093"/>
                <a:gd name="connsiteY4" fmla="*/ 95136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6"/>
                  </a:moveTo>
                  <a:cubicBezTo>
                    <a:pt x="969968" y="197776"/>
                    <a:pt x="970936" y="364324"/>
                    <a:pt x="794222" y="466963"/>
                  </a:cubicBezTo>
                  <a:cubicBezTo>
                    <a:pt x="617507" y="569603"/>
                    <a:pt x="330163" y="569603"/>
                    <a:pt x="152238" y="466963"/>
                  </a:cubicBezTo>
                  <a:cubicBezTo>
                    <a:pt x="-25688" y="364324"/>
                    <a:pt x="-26656" y="197776"/>
                    <a:pt x="150059" y="95136"/>
                  </a:cubicBezTo>
                  <a:cubicBezTo>
                    <a:pt x="326532" y="-7504"/>
                    <a:pt x="614117" y="-7504"/>
                    <a:pt x="792043" y="9513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2816025-BC3B-409B-A3EE-1C7CF9581E7D}"/>
                </a:ext>
              </a:extLst>
            </p:cNvPr>
            <p:cNvSpPr/>
            <p:nvPr/>
          </p:nvSpPr>
          <p:spPr>
            <a:xfrm>
              <a:off x="13310572" y="9974826"/>
              <a:ext cx="5358083" cy="3092585"/>
            </a:xfrm>
            <a:custGeom>
              <a:avLst/>
              <a:gdLst>
                <a:gd name="connsiteX0" fmla="*/ 1497236 w 3606922"/>
                <a:gd name="connsiteY0" fmla="*/ 2079670 h 2081848"/>
                <a:gd name="connsiteX1" fmla="*/ 18156 w 3606922"/>
                <a:gd name="connsiteY1" fmla="*/ 1225870 h 2081848"/>
                <a:gd name="connsiteX2" fmla="*/ 2109929 w 3606922"/>
                <a:gd name="connsiteY2" fmla="*/ 18156 h 2081848"/>
                <a:gd name="connsiteX3" fmla="*/ 3589010 w 3606922"/>
                <a:gd name="connsiteY3" fmla="*/ 872198 h 208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6922" h="2081848">
                  <a:moveTo>
                    <a:pt x="1497236" y="2079670"/>
                  </a:moveTo>
                  <a:lnTo>
                    <a:pt x="18156" y="1225870"/>
                  </a:lnTo>
                  <a:lnTo>
                    <a:pt x="2109929" y="18156"/>
                  </a:lnTo>
                  <a:lnTo>
                    <a:pt x="3589010" y="87219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0766A75-097C-45BB-B959-C3E7D05A4C75}"/>
                </a:ext>
              </a:extLst>
            </p:cNvPr>
            <p:cNvSpPr/>
            <p:nvPr/>
          </p:nvSpPr>
          <p:spPr>
            <a:xfrm>
              <a:off x="16335911" y="10307100"/>
              <a:ext cx="1042849" cy="611325"/>
            </a:xfrm>
            <a:custGeom>
              <a:avLst/>
              <a:gdLst>
                <a:gd name="connsiteX0" fmla="*/ 707828 w 702018"/>
                <a:gd name="connsiteY0" fmla="*/ 394341 h 411528"/>
                <a:gd name="connsiteX1" fmla="*/ 56646 w 702018"/>
                <a:gd name="connsiteY1" fmla="*/ 18156 h 411528"/>
                <a:gd name="connsiteX2" fmla="*/ 18156 w 702018"/>
                <a:gd name="connsiteY2" fmla="*/ 40426 h 411528"/>
                <a:gd name="connsiteX3" fmla="*/ 669580 w 702018"/>
                <a:gd name="connsiteY3" fmla="*/ 416369 h 41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2018" h="411528">
                  <a:moveTo>
                    <a:pt x="707828" y="394341"/>
                  </a:moveTo>
                  <a:lnTo>
                    <a:pt x="56646" y="18156"/>
                  </a:lnTo>
                  <a:lnTo>
                    <a:pt x="18156" y="40426"/>
                  </a:lnTo>
                  <a:lnTo>
                    <a:pt x="669580" y="416369"/>
                  </a:lnTo>
                  <a:close/>
                </a:path>
              </a:pathLst>
            </a:custGeom>
            <a:solidFill>
              <a:srgbClr val="BFCD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9D5A20C1-F9A5-4206-9165-F2C0F5133829}"/>
                </a:ext>
              </a:extLst>
            </p:cNvPr>
            <p:cNvGrpSpPr/>
            <p:nvPr/>
          </p:nvGrpSpPr>
          <p:grpSpPr>
            <a:xfrm>
              <a:off x="13933764" y="10539043"/>
              <a:ext cx="3729082" cy="2178836"/>
              <a:chOff x="15503170" y="9333021"/>
              <a:chExt cx="3344958" cy="1954399"/>
            </a:xfrm>
            <a:solidFill>
              <a:schemeClr val="bg1">
                <a:lumMod val="85000"/>
              </a:schemeClr>
            </a:solidFill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9B16225-6A6B-4F4C-AE9C-5C129A549D89}"/>
                  </a:ext>
                </a:extLst>
              </p:cNvPr>
              <p:cNvSpPr/>
              <p:nvPr/>
            </p:nvSpPr>
            <p:spPr>
              <a:xfrm>
                <a:off x="17297577" y="9333021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403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403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2C77BF8-FF92-44F9-8459-02F7497D96F0}"/>
                  </a:ext>
                </a:extLst>
              </p:cNvPr>
              <p:cNvSpPr/>
              <p:nvPr/>
            </p:nvSpPr>
            <p:spPr>
              <a:xfrm>
                <a:off x="17197905" y="9390760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403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403" y="18156"/>
                    </a:lnTo>
                    <a:lnTo>
                      <a:pt x="18156" y="40185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66B544FE-847F-477C-B363-F3525104DFAF}"/>
                  </a:ext>
                </a:extLst>
              </p:cNvPr>
              <p:cNvSpPr/>
              <p:nvPr/>
            </p:nvSpPr>
            <p:spPr>
              <a:xfrm>
                <a:off x="17098234" y="9448175"/>
                <a:ext cx="741890" cy="451586"/>
              </a:xfrm>
              <a:custGeom>
                <a:avLst/>
                <a:gdLst>
                  <a:gd name="connsiteX0" fmla="*/ 550479 w 556773"/>
                  <a:gd name="connsiteY0" fmla="*/ 303563 h 338905"/>
                  <a:gd name="connsiteX1" fmla="*/ 56403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479" y="303563"/>
                    </a:moveTo>
                    <a:lnTo>
                      <a:pt x="56403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22FC841-8024-4DF2-8A29-82614A904AF0}"/>
                  </a:ext>
                </a:extLst>
              </p:cNvPr>
              <p:cNvSpPr/>
              <p:nvPr/>
            </p:nvSpPr>
            <p:spPr>
              <a:xfrm>
                <a:off x="16998563" y="9505590"/>
                <a:ext cx="741890" cy="451586"/>
              </a:xfrm>
              <a:custGeom>
                <a:avLst/>
                <a:gdLst>
                  <a:gd name="connsiteX0" fmla="*/ 550479 w 556773"/>
                  <a:gd name="connsiteY0" fmla="*/ 303563 h 338905"/>
                  <a:gd name="connsiteX1" fmla="*/ 56403 w 556773"/>
                  <a:gd name="connsiteY1" fmla="*/ 18156 h 338905"/>
                  <a:gd name="connsiteX2" fmla="*/ 18156 w 556773"/>
                  <a:gd name="connsiteY2" fmla="*/ 40427 h 338905"/>
                  <a:gd name="connsiteX3" fmla="*/ 512231 w 556773"/>
                  <a:gd name="connsiteY3" fmla="*/ 325833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479" y="303563"/>
                    </a:moveTo>
                    <a:lnTo>
                      <a:pt x="56403" y="18156"/>
                    </a:lnTo>
                    <a:lnTo>
                      <a:pt x="18156" y="40427"/>
                    </a:lnTo>
                    <a:lnTo>
                      <a:pt x="512231" y="3258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63B68EB0-0227-4DF2-B66E-4B954DA27242}"/>
                  </a:ext>
                </a:extLst>
              </p:cNvPr>
              <p:cNvSpPr/>
              <p:nvPr/>
            </p:nvSpPr>
            <p:spPr>
              <a:xfrm>
                <a:off x="16898570" y="9563329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473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473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4DC654EE-A573-4B5A-8603-E5759DC7850F}"/>
                  </a:ext>
                </a:extLst>
              </p:cNvPr>
              <p:cNvSpPr/>
              <p:nvPr/>
            </p:nvSpPr>
            <p:spPr>
              <a:xfrm>
                <a:off x="16798897" y="9620745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473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473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D6B9635-A17C-40D4-A76F-7B5839F4256B}"/>
                  </a:ext>
                </a:extLst>
              </p:cNvPr>
              <p:cNvSpPr/>
              <p:nvPr/>
            </p:nvSpPr>
            <p:spPr>
              <a:xfrm>
                <a:off x="16699227" y="967848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473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473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7568A92-D68A-49DF-AE2C-62BA8BC32D9E}"/>
                  </a:ext>
                </a:extLst>
              </p:cNvPr>
              <p:cNvSpPr/>
              <p:nvPr/>
            </p:nvSpPr>
            <p:spPr>
              <a:xfrm>
                <a:off x="16599554" y="9735899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2 h 338905"/>
                  <a:gd name="connsiteX1" fmla="*/ 56646 w 556773"/>
                  <a:gd name="connsiteY1" fmla="*/ 18156 h 338905"/>
                  <a:gd name="connsiteX2" fmla="*/ 18156 w 556773"/>
                  <a:gd name="connsiteY2" fmla="*/ 40426 h 338905"/>
                  <a:gd name="connsiteX3" fmla="*/ 512474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2"/>
                    </a:moveTo>
                    <a:lnTo>
                      <a:pt x="56646" y="18156"/>
                    </a:lnTo>
                    <a:lnTo>
                      <a:pt x="18156" y="40426"/>
                    </a:lnTo>
                    <a:lnTo>
                      <a:pt x="512474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8007093-DB86-456E-B731-C0EB301DA8B8}"/>
                  </a:ext>
                </a:extLst>
              </p:cNvPr>
              <p:cNvSpPr/>
              <p:nvPr/>
            </p:nvSpPr>
            <p:spPr>
              <a:xfrm>
                <a:off x="16499883" y="9793637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474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474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2D0F2130-A1CA-4CB0-AF9B-7196783DF363}"/>
                  </a:ext>
                </a:extLst>
              </p:cNvPr>
              <p:cNvSpPr/>
              <p:nvPr/>
            </p:nvSpPr>
            <p:spPr>
              <a:xfrm>
                <a:off x="16400212" y="985105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45D3B31-456A-4A14-834B-C2B7A6F3DD76}"/>
                  </a:ext>
                </a:extLst>
              </p:cNvPr>
              <p:cNvSpPr/>
              <p:nvPr/>
            </p:nvSpPr>
            <p:spPr>
              <a:xfrm>
                <a:off x="16300541" y="9908470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2 h 338905"/>
                  <a:gd name="connsiteX1" fmla="*/ 56646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833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2"/>
                    </a:moveTo>
                    <a:lnTo>
                      <a:pt x="56646" y="18156"/>
                    </a:lnTo>
                    <a:lnTo>
                      <a:pt x="18156" y="40426"/>
                    </a:lnTo>
                    <a:lnTo>
                      <a:pt x="512232" y="3258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092CCEE9-34C3-404E-90B6-B33AC37FDC11}"/>
                  </a:ext>
                </a:extLst>
              </p:cNvPr>
              <p:cNvSpPr/>
              <p:nvPr/>
            </p:nvSpPr>
            <p:spPr>
              <a:xfrm>
                <a:off x="16200869" y="9966208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F9647B7D-1B29-4EE5-A40B-AA8F353B4B8B}"/>
                  </a:ext>
                </a:extLst>
              </p:cNvPr>
              <p:cNvSpPr/>
              <p:nvPr/>
            </p:nvSpPr>
            <p:spPr>
              <a:xfrm>
                <a:off x="16101198" y="10023623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216E20B8-9677-4260-B1B9-2723DF614F86}"/>
                  </a:ext>
                </a:extLst>
              </p:cNvPr>
              <p:cNvSpPr/>
              <p:nvPr/>
            </p:nvSpPr>
            <p:spPr>
              <a:xfrm>
                <a:off x="16001527" y="10081362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98E8AFF1-1CC2-46D9-B64D-36B5ED4D311E}"/>
                  </a:ext>
                </a:extLst>
              </p:cNvPr>
              <p:cNvSpPr/>
              <p:nvPr/>
            </p:nvSpPr>
            <p:spPr>
              <a:xfrm>
                <a:off x="15901856" y="10138778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1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1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B6A8104C-AF43-47AB-BBB4-0399B00814E8}"/>
                  </a:ext>
                </a:extLst>
              </p:cNvPr>
              <p:cNvSpPr/>
              <p:nvPr/>
            </p:nvSpPr>
            <p:spPr>
              <a:xfrm>
                <a:off x="15802184" y="10196517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B5792B5-178A-430F-9C2D-ED82F24E15CE}"/>
                  </a:ext>
                </a:extLst>
              </p:cNvPr>
              <p:cNvSpPr/>
              <p:nvPr/>
            </p:nvSpPr>
            <p:spPr>
              <a:xfrm>
                <a:off x="15702513" y="10253932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404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404" y="18156"/>
                    </a:lnTo>
                    <a:lnTo>
                      <a:pt x="18156" y="40426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C0815A31-D0F5-4452-9F9B-905F5485B2BC}"/>
                  </a:ext>
                </a:extLst>
              </p:cNvPr>
              <p:cNvSpPr/>
              <p:nvPr/>
            </p:nvSpPr>
            <p:spPr>
              <a:xfrm>
                <a:off x="15602842" y="10311671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404 w 556773"/>
                  <a:gd name="connsiteY1" fmla="*/ 18156 h 338905"/>
                  <a:gd name="connsiteX2" fmla="*/ 18156 w 556773"/>
                  <a:gd name="connsiteY2" fmla="*/ 40184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404" y="18156"/>
                    </a:lnTo>
                    <a:lnTo>
                      <a:pt x="18156" y="40184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9F256BE-3380-4CA5-8B0B-844028B90D1A}"/>
                  </a:ext>
                </a:extLst>
              </p:cNvPr>
              <p:cNvSpPr/>
              <p:nvPr/>
            </p:nvSpPr>
            <p:spPr>
              <a:xfrm>
                <a:off x="15503170" y="10369088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404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404" y="18156"/>
                    </a:lnTo>
                    <a:lnTo>
                      <a:pt x="18156" y="40426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B2991B26-5DE9-482A-805F-DA2E29854A96}"/>
                  </a:ext>
                </a:extLst>
              </p:cNvPr>
              <p:cNvSpPr/>
              <p:nvPr/>
            </p:nvSpPr>
            <p:spPr>
              <a:xfrm>
                <a:off x="18106238" y="9800089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9795D15-A47F-43DE-85AA-D3D9A7E37AC0}"/>
                  </a:ext>
                </a:extLst>
              </p:cNvPr>
              <p:cNvSpPr/>
              <p:nvPr/>
            </p:nvSpPr>
            <p:spPr>
              <a:xfrm>
                <a:off x="18006567" y="9857505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403 w 556773"/>
                  <a:gd name="connsiteY1" fmla="*/ 18156 h 338905"/>
                  <a:gd name="connsiteX2" fmla="*/ 18156 w 556773"/>
                  <a:gd name="connsiteY2" fmla="*/ 40427 h 338905"/>
                  <a:gd name="connsiteX3" fmla="*/ 512231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403" y="18156"/>
                    </a:lnTo>
                    <a:lnTo>
                      <a:pt x="18156" y="40427"/>
                    </a:lnTo>
                    <a:lnTo>
                      <a:pt x="512231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7470954-5564-46FA-8F53-EEA89D36624A}"/>
                  </a:ext>
                </a:extLst>
              </p:cNvPr>
              <p:cNvSpPr/>
              <p:nvPr/>
            </p:nvSpPr>
            <p:spPr>
              <a:xfrm>
                <a:off x="17906895" y="9915243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404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404" y="18156"/>
                    </a:lnTo>
                    <a:lnTo>
                      <a:pt x="18156" y="40185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CBA59DCA-10A8-4990-81AE-EB9A4A6B679F}"/>
                  </a:ext>
                </a:extLst>
              </p:cNvPr>
              <p:cNvSpPr/>
              <p:nvPr/>
            </p:nvSpPr>
            <p:spPr>
              <a:xfrm>
                <a:off x="17807222" y="9972660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404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404" y="18156"/>
                    </a:lnTo>
                    <a:lnTo>
                      <a:pt x="18156" y="40426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74D08D0E-EFC0-48E7-8B54-D1EE257797E9}"/>
                  </a:ext>
                </a:extLst>
              </p:cNvPr>
              <p:cNvSpPr/>
              <p:nvPr/>
            </p:nvSpPr>
            <p:spPr>
              <a:xfrm>
                <a:off x="17707551" y="10030075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404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833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404" y="18156"/>
                    </a:lnTo>
                    <a:lnTo>
                      <a:pt x="18156" y="40426"/>
                    </a:lnTo>
                    <a:lnTo>
                      <a:pt x="512232" y="3258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4763E4D-B4BA-4A93-99FF-ED65FEEB49CA}"/>
                  </a:ext>
                </a:extLst>
              </p:cNvPr>
              <p:cNvSpPr/>
              <p:nvPr/>
            </p:nvSpPr>
            <p:spPr>
              <a:xfrm>
                <a:off x="17607881" y="1008781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404 w 556773"/>
                  <a:gd name="connsiteY1" fmla="*/ 18156 h 338905"/>
                  <a:gd name="connsiteX2" fmla="*/ 18156 w 556773"/>
                  <a:gd name="connsiteY2" fmla="*/ 40184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404" y="18156"/>
                    </a:lnTo>
                    <a:lnTo>
                      <a:pt x="18156" y="40184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5204045E-2125-4D80-85CF-7BAE9118CFBE}"/>
                  </a:ext>
                </a:extLst>
              </p:cNvPr>
              <p:cNvSpPr/>
              <p:nvPr/>
            </p:nvSpPr>
            <p:spPr>
              <a:xfrm>
                <a:off x="17508210" y="10145230"/>
                <a:ext cx="741890" cy="451586"/>
              </a:xfrm>
              <a:custGeom>
                <a:avLst/>
                <a:gdLst>
                  <a:gd name="connsiteX0" fmla="*/ 550479 w 556773"/>
                  <a:gd name="connsiteY0" fmla="*/ 303562 h 338905"/>
                  <a:gd name="connsiteX1" fmla="*/ 56403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479" y="303562"/>
                    </a:moveTo>
                    <a:lnTo>
                      <a:pt x="56403" y="18156"/>
                    </a:lnTo>
                    <a:lnTo>
                      <a:pt x="18156" y="40426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A957B37E-0FB7-47AB-9E98-0D00E50394E2}"/>
                  </a:ext>
                </a:extLst>
              </p:cNvPr>
              <p:cNvSpPr/>
              <p:nvPr/>
            </p:nvSpPr>
            <p:spPr>
              <a:xfrm>
                <a:off x="17408539" y="10202967"/>
                <a:ext cx="741890" cy="451586"/>
              </a:xfrm>
              <a:custGeom>
                <a:avLst/>
                <a:gdLst>
                  <a:gd name="connsiteX0" fmla="*/ 550479 w 556773"/>
                  <a:gd name="connsiteY0" fmla="*/ 303320 h 338905"/>
                  <a:gd name="connsiteX1" fmla="*/ 56403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479" y="303320"/>
                    </a:moveTo>
                    <a:lnTo>
                      <a:pt x="56403" y="18156"/>
                    </a:lnTo>
                    <a:lnTo>
                      <a:pt x="18156" y="40185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28E93C99-06F8-428A-A18D-8CCF06C2E8EA}"/>
                  </a:ext>
                </a:extLst>
              </p:cNvPr>
              <p:cNvSpPr/>
              <p:nvPr/>
            </p:nvSpPr>
            <p:spPr>
              <a:xfrm>
                <a:off x="17308544" y="1026038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474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474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69C052D-4B08-4BBA-B621-B5620CD5E652}"/>
                  </a:ext>
                </a:extLst>
              </p:cNvPr>
              <p:cNvSpPr/>
              <p:nvPr/>
            </p:nvSpPr>
            <p:spPr>
              <a:xfrm>
                <a:off x="17208873" y="10318122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474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474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14D177D9-D3EA-447A-B490-923116CC8DEE}"/>
                  </a:ext>
                </a:extLst>
              </p:cNvPr>
              <p:cNvSpPr/>
              <p:nvPr/>
            </p:nvSpPr>
            <p:spPr>
              <a:xfrm>
                <a:off x="17109202" y="10375538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473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473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EB2C009-96B8-45D5-9284-0635E24BFF3F}"/>
                  </a:ext>
                </a:extLst>
              </p:cNvPr>
              <p:cNvSpPr/>
              <p:nvPr/>
            </p:nvSpPr>
            <p:spPr>
              <a:xfrm>
                <a:off x="17009531" y="1043295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473 w 556773"/>
                  <a:gd name="connsiteY3" fmla="*/ 325833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473" y="3258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F8838A3B-18C5-4B5F-9C51-065E63938130}"/>
                  </a:ext>
                </a:extLst>
              </p:cNvPr>
              <p:cNvSpPr/>
              <p:nvPr/>
            </p:nvSpPr>
            <p:spPr>
              <a:xfrm>
                <a:off x="16909859" y="10490693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473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473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06AB6551-3E86-4E04-9A7A-2D96BE30513B}"/>
                  </a:ext>
                </a:extLst>
              </p:cNvPr>
              <p:cNvSpPr/>
              <p:nvPr/>
            </p:nvSpPr>
            <p:spPr>
              <a:xfrm>
                <a:off x="16810186" y="10548108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E0A12A12-187E-4F9E-BF90-4DA03D3614AA}"/>
                  </a:ext>
                </a:extLst>
              </p:cNvPr>
              <p:cNvSpPr/>
              <p:nvPr/>
            </p:nvSpPr>
            <p:spPr>
              <a:xfrm>
                <a:off x="16710515" y="10605847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0E8D4F64-623D-4A2C-9854-A89DA98B57CD}"/>
                  </a:ext>
                </a:extLst>
              </p:cNvPr>
              <p:cNvSpPr/>
              <p:nvPr/>
            </p:nvSpPr>
            <p:spPr>
              <a:xfrm>
                <a:off x="16610844" y="10663262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2 h 338905"/>
                  <a:gd name="connsiteX1" fmla="*/ 56646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591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2"/>
                    </a:moveTo>
                    <a:lnTo>
                      <a:pt x="56646" y="18156"/>
                    </a:lnTo>
                    <a:lnTo>
                      <a:pt x="18156" y="40426"/>
                    </a:lnTo>
                    <a:lnTo>
                      <a:pt x="512232" y="3255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DBE9EFCC-072C-4BFD-AE15-6F748CCDCB2D}"/>
                  </a:ext>
                </a:extLst>
              </p:cNvPr>
              <p:cNvSpPr/>
              <p:nvPr/>
            </p:nvSpPr>
            <p:spPr>
              <a:xfrm>
                <a:off x="16511173" y="10721000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320 h 338905"/>
                  <a:gd name="connsiteX1" fmla="*/ 56646 w 556773"/>
                  <a:gd name="connsiteY1" fmla="*/ 18156 h 338905"/>
                  <a:gd name="connsiteX2" fmla="*/ 18156 w 556773"/>
                  <a:gd name="connsiteY2" fmla="*/ 40185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320"/>
                    </a:moveTo>
                    <a:lnTo>
                      <a:pt x="56646" y="18156"/>
                    </a:lnTo>
                    <a:lnTo>
                      <a:pt x="18156" y="40185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A14E28CE-9862-4D6D-97D0-7328FB28F4EF}"/>
                  </a:ext>
                </a:extLst>
              </p:cNvPr>
              <p:cNvSpPr/>
              <p:nvPr/>
            </p:nvSpPr>
            <p:spPr>
              <a:xfrm>
                <a:off x="16411502" y="10778416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3 h 338905"/>
                  <a:gd name="connsiteX1" fmla="*/ 56646 w 556773"/>
                  <a:gd name="connsiteY1" fmla="*/ 18156 h 338905"/>
                  <a:gd name="connsiteX2" fmla="*/ 18156 w 556773"/>
                  <a:gd name="connsiteY2" fmla="*/ 40427 h 338905"/>
                  <a:gd name="connsiteX3" fmla="*/ 512232 w 556773"/>
                  <a:gd name="connsiteY3" fmla="*/ 325592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3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512232" y="32559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C0FEB1FE-8E4B-4305-A0A6-256B103FD92D}"/>
                  </a:ext>
                </a:extLst>
              </p:cNvPr>
              <p:cNvSpPr/>
              <p:nvPr/>
            </p:nvSpPr>
            <p:spPr>
              <a:xfrm>
                <a:off x="16311830" y="10835834"/>
                <a:ext cx="741890" cy="451586"/>
              </a:xfrm>
              <a:custGeom>
                <a:avLst/>
                <a:gdLst>
                  <a:gd name="connsiteX0" fmla="*/ 550721 w 556773"/>
                  <a:gd name="connsiteY0" fmla="*/ 303562 h 338905"/>
                  <a:gd name="connsiteX1" fmla="*/ 56646 w 556773"/>
                  <a:gd name="connsiteY1" fmla="*/ 18156 h 338905"/>
                  <a:gd name="connsiteX2" fmla="*/ 18156 w 556773"/>
                  <a:gd name="connsiteY2" fmla="*/ 40426 h 338905"/>
                  <a:gd name="connsiteX3" fmla="*/ 512232 w 556773"/>
                  <a:gd name="connsiteY3" fmla="*/ 325833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38905">
                    <a:moveTo>
                      <a:pt x="550721" y="303562"/>
                    </a:moveTo>
                    <a:lnTo>
                      <a:pt x="56646" y="18156"/>
                    </a:lnTo>
                    <a:lnTo>
                      <a:pt x="18156" y="40426"/>
                    </a:lnTo>
                    <a:lnTo>
                      <a:pt x="512232" y="3258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16998962-E5EC-4C10-A979-77F718C2D240}"/>
                </a:ext>
              </a:extLst>
            </p:cNvPr>
            <p:cNvSpPr/>
            <p:nvPr/>
          </p:nvSpPr>
          <p:spPr>
            <a:xfrm>
              <a:off x="10308725" y="10044588"/>
              <a:ext cx="5358083" cy="3092585"/>
            </a:xfrm>
            <a:custGeom>
              <a:avLst/>
              <a:gdLst>
                <a:gd name="connsiteX0" fmla="*/ 1497236 w 3606922"/>
                <a:gd name="connsiteY0" fmla="*/ 2079911 h 2081848"/>
                <a:gd name="connsiteX1" fmla="*/ 18156 w 3606922"/>
                <a:gd name="connsiteY1" fmla="*/ 1225869 h 2081848"/>
                <a:gd name="connsiteX2" fmla="*/ 2109928 w 3606922"/>
                <a:gd name="connsiteY2" fmla="*/ 18156 h 2081848"/>
                <a:gd name="connsiteX3" fmla="*/ 3589009 w 3606922"/>
                <a:gd name="connsiteY3" fmla="*/ 872198 h 208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6922" h="2081848">
                  <a:moveTo>
                    <a:pt x="1497236" y="2079911"/>
                  </a:moveTo>
                  <a:lnTo>
                    <a:pt x="18156" y="1225869"/>
                  </a:lnTo>
                  <a:lnTo>
                    <a:pt x="2109928" y="18156"/>
                  </a:lnTo>
                  <a:lnTo>
                    <a:pt x="3589009" y="87219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70C8197-04E6-4CA5-9020-422C62CCF81F}"/>
                </a:ext>
              </a:extLst>
            </p:cNvPr>
            <p:cNvSpPr/>
            <p:nvPr/>
          </p:nvSpPr>
          <p:spPr>
            <a:xfrm>
              <a:off x="11011272" y="10931369"/>
              <a:ext cx="1546292" cy="899007"/>
            </a:xfrm>
            <a:custGeom>
              <a:avLst/>
              <a:gdLst>
                <a:gd name="connsiteX0" fmla="*/ 85936 w 1040924"/>
                <a:gd name="connsiteY0" fmla="*/ 604947 h 605188"/>
                <a:gd name="connsiteX1" fmla="*/ 18156 w 1040924"/>
                <a:gd name="connsiteY1" fmla="*/ 565730 h 605188"/>
                <a:gd name="connsiteX2" fmla="*/ 966849 w 1040924"/>
                <a:gd name="connsiteY2" fmla="*/ 18156 h 605188"/>
                <a:gd name="connsiteX3" fmla="*/ 1034388 w 1040924"/>
                <a:gd name="connsiteY3" fmla="*/ 57130 h 605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0924" h="605188">
                  <a:moveTo>
                    <a:pt x="85936" y="604947"/>
                  </a:moveTo>
                  <a:lnTo>
                    <a:pt x="18156" y="565730"/>
                  </a:lnTo>
                  <a:lnTo>
                    <a:pt x="966849" y="18156"/>
                  </a:lnTo>
                  <a:lnTo>
                    <a:pt x="1034388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5BDB281C-6186-4C78-B8D5-F6635ECB4C3B}"/>
                </a:ext>
              </a:extLst>
            </p:cNvPr>
            <p:cNvSpPr/>
            <p:nvPr/>
          </p:nvSpPr>
          <p:spPr>
            <a:xfrm>
              <a:off x="11155831" y="11319741"/>
              <a:ext cx="1006888" cy="611325"/>
            </a:xfrm>
            <a:custGeom>
              <a:avLst/>
              <a:gdLst>
                <a:gd name="connsiteX0" fmla="*/ 85695 w 677810"/>
                <a:gd name="connsiteY0" fmla="*/ 399424 h 411528"/>
                <a:gd name="connsiteX1" fmla="*/ 18156 w 677810"/>
                <a:gd name="connsiteY1" fmla="*/ 360450 h 411528"/>
                <a:gd name="connsiteX2" fmla="*/ 610756 w 677810"/>
                <a:gd name="connsiteY2" fmla="*/ 18156 h 411528"/>
                <a:gd name="connsiteX3" fmla="*/ 678537 w 677810"/>
                <a:gd name="connsiteY3" fmla="*/ 57372 h 41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7810" h="411528">
                  <a:moveTo>
                    <a:pt x="85695" y="399424"/>
                  </a:moveTo>
                  <a:lnTo>
                    <a:pt x="18156" y="360450"/>
                  </a:lnTo>
                  <a:lnTo>
                    <a:pt x="610756" y="18156"/>
                  </a:lnTo>
                  <a:lnTo>
                    <a:pt x="678537" y="5737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11CFF7F-B23F-4FD5-9ECF-64D93859E029}"/>
                </a:ext>
              </a:extLst>
            </p:cNvPr>
            <p:cNvSpPr/>
            <p:nvPr/>
          </p:nvSpPr>
          <p:spPr>
            <a:xfrm>
              <a:off x="11300033" y="10852616"/>
              <a:ext cx="1977815" cy="1150729"/>
            </a:xfrm>
            <a:custGeom>
              <a:avLst/>
              <a:gdLst>
                <a:gd name="connsiteX0" fmla="*/ 85695 w 1331414"/>
                <a:gd name="connsiteY0" fmla="*/ 770042 h 774641"/>
                <a:gd name="connsiteX1" fmla="*/ 18156 w 1331414"/>
                <a:gd name="connsiteY1" fmla="*/ 731068 h 774641"/>
                <a:gd name="connsiteX2" fmla="*/ 1252982 w 1331414"/>
                <a:gd name="connsiteY2" fmla="*/ 18156 h 774641"/>
                <a:gd name="connsiteX3" fmla="*/ 1320763 w 1331414"/>
                <a:gd name="connsiteY3" fmla="*/ 57130 h 77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414" h="774641">
                  <a:moveTo>
                    <a:pt x="85695" y="770042"/>
                  </a:moveTo>
                  <a:lnTo>
                    <a:pt x="18156" y="731068"/>
                  </a:lnTo>
                  <a:lnTo>
                    <a:pt x="1252982" y="18156"/>
                  </a:lnTo>
                  <a:lnTo>
                    <a:pt x="1320763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BBFA1CD-7270-44E0-8346-78F15FCECB09}"/>
                </a:ext>
              </a:extLst>
            </p:cNvPr>
            <p:cNvSpPr/>
            <p:nvPr/>
          </p:nvSpPr>
          <p:spPr>
            <a:xfrm>
              <a:off x="11444232" y="11222287"/>
              <a:ext cx="1474372" cy="863048"/>
            </a:xfrm>
            <a:custGeom>
              <a:avLst/>
              <a:gdLst>
                <a:gd name="connsiteX0" fmla="*/ 85937 w 992508"/>
                <a:gd name="connsiteY0" fmla="*/ 577350 h 580980"/>
                <a:gd name="connsiteX1" fmla="*/ 18156 w 992508"/>
                <a:gd name="connsiteY1" fmla="*/ 538376 h 580980"/>
                <a:gd name="connsiteX2" fmla="*/ 919160 w 992508"/>
                <a:gd name="connsiteY2" fmla="*/ 18156 h 580980"/>
                <a:gd name="connsiteX3" fmla="*/ 986942 w 992508"/>
                <a:gd name="connsiteY3" fmla="*/ 57130 h 58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2508" h="580980">
                  <a:moveTo>
                    <a:pt x="85937" y="577350"/>
                  </a:moveTo>
                  <a:lnTo>
                    <a:pt x="18156" y="538376"/>
                  </a:lnTo>
                  <a:lnTo>
                    <a:pt x="919160" y="18156"/>
                  </a:lnTo>
                  <a:lnTo>
                    <a:pt x="986942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359DF27-FAC7-4807-8658-A6A171687F1C}"/>
                </a:ext>
              </a:extLst>
            </p:cNvPr>
            <p:cNvSpPr/>
            <p:nvPr/>
          </p:nvSpPr>
          <p:spPr>
            <a:xfrm>
              <a:off x="11011272" y="11066580"/>
              <a:ext cx="1294570" cy="755166"/>
            </a:xfrm>
            <a:custGeom>
              <a:avLst/>
              <a:gdLst>
                <a:gd name="connsiteX0" fmla="*/ 85936 w 871471"/>
                <a:gd name="connsiteY0" fmla="*/ 513926 h 508358"/>
                <a:gd name="connsiteX1" fmla="*/ 18156 w 871471"/>
                <a:gd name="connsiteY1" fmla="*/ 474709 h 508358"/>
                <a:gd name="connsiteX2" fmla="*/ 809258 w 871471"/>
                <a:gd name="connsiteY2" fmla="*/ 18156 h 508358"/>
                <a:gd name="connsiteX3" fmla="*/ 877039 w 871471"/>
                <a:gd name="connsiteY3" fmla="*/ 57129 h 50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471" h="508358">
                  <a:moveTo>
                    <a:pt x="85936" y="513926"/>
                  </a:moveTo>
                  <a:lnTo>
                    <a:pt x="18156" y="474709"/>
                  </a:lnTo>
                  <a:lnTo>
                    <a:pt x="809258" y="18156"/>
                  </a:lnTo>
                  <a:lnTo>
                    <a:pt x="877039" y="5712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1EDC2E2-24A0-435B-9E6E-41553241921D}"/>
                </a:ext>
              </a:extLst>
            </p:cNvPr>
            <p:cNvSpPr/>
            <p:nvPr/>
          </p:nvSpPr>
          <p:spPr>
            <a:xfrm>
              <a:off x="11155831" y="11454233"/>
              <a:ext cx="791127" cy="467483"/>
            </a:xfrm>
            <a:custGeom>
              <a:avLst/>
              <a:gdLst>
                <a:gd name="connsiteX0" fmla="*/ 85695 w 532565"/>
                <a:gd name="connsiteY0" fmla="*/ 308888 h 314697"/>
                <a:gd name="connsiteX1" fmla="*/ 18156 w 532565"/>
                <a:gd name="connsiteY1" fmla="*/ 269914 h 314697"/>
                <a:gd name="connsiteX2" fmla="*/ 454134 w 532565"/>
                <a:gd name="connsiteY2" fmla="*/ 18156 h 314697"/>
                <a:gd name="connsiteX3" fmla="*/ 521673 w 532565"/>
                <a:gd name="connsiteY3" fmla="*/ 57129 h 31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2565" h="314697">
                  <a:moveTo>
                    <a:pt x="85695" y="308888"/>
                  </a:moveTo>
                  <a:lnTo>
                    <a:pt x="18156" y="269914"/>
                  </a:lnTo>
                  <a:lnTo>
                    <a:pt x="454134" y="18156"/>
                  </a:lnTo>
                  <a:lnTo>
                    <a:pt x="521673" y="5712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4613B41-A59D-48E5-98AF-8A56E89D3955}"/>
                </a:ext>
              </a:extLst>
            </p:cNvPr>
            <p:cNvSpPr/>
            <p:nvPr/>
          </p:nvSpPr>
          <p:spPr>
            <a:xfrm>
              <a:off x="11300033" y="11055072"/>
              <a:ext cx="1618212" cy="934968"/>
            </a:xfrm>
            <a:custGeom>
              <a:avLst/>
              <a:gdLst>
                <a:gd name="connsiteX0" fmla="*/ 85695 w 1089339"/>
                <a:gd name="connsiteY0" fmla="*/ 633753 h 629395"/>
                <a:gd name="connsiteX1" fmla="*/ 18156 w 1089339"/>
                <a:gd name="connsiteY1" fmla="*/ 594779 h 629395"/>
                <a:gd name="connsiteX2" fmla="*/ 1016717 w 1089339"/>
                <a:gd name="connsiteY2" fmla="*/ 18156 h 629395"/>
                <a:gd name="connsiteX3" fmla="*/ 1084256 w 1089339"/>
                <a:gd name="connsiteY3" fmla="*/ 57372 h 62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339" h="629395">
                  <a:moveTo>
                    <a:pt x="85695" y="633753"/>
                  </a:moveTo>
                  <a:lnTo>
                    <a:pt x="18156" y="594779"/>
                  </a:lnTo>
                  <a:lnTo>
                    <a:pt x="1016717" y="18156"/>
                  </a:lnTo>
                  <a:lnTo>
                    <a:pt x="1084256" y="57372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479AACC-BB26-4C3A-951A-9CF3BB2696CE}"/>
                </a:ext>
              </a:extLst>
            </p:cNvPr>
            <p:cNvSpPr/>
            <p:nvPr/>
          </p:nvSpPr>
          <p:spPr>
            <a:xfrm>
              <a:off x="11444232" y="11426542"/>
              <a:ext cx="1114770" cy="647285"/>
            </a:xfrm>
            <a:custGeom>
              <a:avLst/>
              <a:gdLst>
                <a:gd name="connsiteX0" fmla="*/ 85937 w 750433"/>
                <a:gd name="connsiteY0" fmla="*/ 439851 h 435735"/>
                <a:gd name="connsiteX1" fmla="*/ 18156 w 750433"/>
                <a:gd name="connsiteY1" fmla="*/ 400877 h 435735"/>
                <a:gd name="connsiteX2" fmla="*/ 680958 w 750433"/>
                <a:gd name="connsiteY2" fmla="*/ 18156 h 435735"/>
                <a:gd name="connsiteX3" fmla="*/ 748740 w 750433"/>
                <a:gd name="connsiteY3" fmla="*/ 57129 h 4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433" h="435735">
                  <a:moveTo>
                    <a:pt x="85937" y="439851"/>
                  </a:moveTo>
                  <a:lnTo>
                    <a:pt x="18156" y="400877"/>
                  </a:lnTo>
                  <a:lnTo>
                    <a:pt x="680958" y="18156"/>
                  </a:lnTo>
                  <a:lnTo>
                    <a:pt x="748740" y="57129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8F14B71-0635-4951-93E0-BBCE69031E87}"/>
                </a:ext>
              </a:extLst>
            </p:cNvPr>
            <p:cNvSpPr/>
            <p:nvPr/>
          </p:nvSpPr>
          <p:spPr>
            <a:xfrm>
              <a:off x="11594546" y="11403169"/>
              <a:ext cx="1294570" cy="755166"/>
            </a:xfrm>
            <a:custGeom>
              <a:avLst/>
              <a:gdLst>
                <a:gd name="connsiteX0" fmla="*/ 85694 w 871471"/>
                <a:gd name="connsiteY0" fmla="*/ 513926 h 508358"/>
                <a:gd name="connsiteX1" fmla="*/ 18156 w 871471"/>
                <a:gd name="connsiteY1" fmla="*/ 474710 h 508358"/>
                <a:gd name="connsiteX2" fmla="*/ 809258 w 871471"/>
                <a:gd name="connsiteY2" fmla="*/ 18156 h 508358"/>
                <a:gd name="connsiteX3" fmla="*/ 876797 w 871471"/>
                <a:gd name="connsiteY3" fmla="*/ 57130 h 50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471" h="508358">
                  <a:moveTo>
                    <a:pt x="85694" y="513926"/>
                  </a:moveTo>
                  <a:lnTo>
                    <a:pt x="18156" y="474710"/>
                  </a:lnTo>
                  <a:lnTo>
                    <a:pt x="809258" y="18156"/>
                  </a:lnTo>
                  <a:lnTo>
                    <a:pt x="876797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53B46AA-C4F3-4192-9947-1177C21A4F09}"/>
                </a:ext>
              </a:extLst>
            </p:cNvPr>
            <p:cNvSpPr/>
            <p:nvPr/>
          </p:nvSpPr>
          <p:spPr>
            <a:xfrm>
              <a:off x="11738747" y="11790820"/>
              <a:ext cx="791127" cy="467483"/>
            </a:xfrm>
            <a:custGeom>
              <a:avLst/>
              <a:gdLst>
                <a:gd name="connsiteX0" fmla="*/ 85695 w 532565"/>
                <a:gd name="connsiteY0" fmla="*/ 308888 h 314697"/>
                <a:gd name="connsiteX1" fmla="*/ 18156 w 532565"/>
                <a:gd name="connsiteY1" fmla="*/ 269915 h 314697"/>
                <a:gd name="connsiteX2" fmla="*/ 454134 w 532565"/>
                <a:gd name="connsiteY2" fmla="*/ 18156 h 314697"/>
                <a:gd name="connsiteX3" fmla="*/ 521914 w 532565"/>
                <a:gd name="connsiteY3" fmla="*/ 57130 h 31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2565" h="314697">
                  <a:moveTo>
                    <a:pt x="85695" y="308888"/>
                  </a:moveTo>
                  <a:lnTo>
                    <a:pt x="18156" y="269915"/>
                  </a:lnTo>
                  <a:lnTo>
                    <a:pt x="454134" y="18156"/>
                  </a:lnTo>
                  <a:lnTo>
                    <a:pt x="521914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55E8271-D0B8-4FE8-883B-07FB94026232}"/>
                </a:ext>
              </a:extLst>
            </p:cNvPr>
            <p:cNvSpPr/>
            <p:nvPr/>
          </p:nvSpPr>
          <p:spPr>
            <a:xfrm>
              <a:off x="11882949" y="11392021"/>
              <a:ext cx="1618212" cy="934968"/>
            </a:xfrm>
            <a:custGeom>
              <a:avLst/>
              <a:gdLst>
                <a:gd name="connsiteX0" fmla="*/ 85936 w 1089339"/>
                <a:gd name="connsiteY0" fmla="*/ 633512 h 629395"/>
                <a:gd name="connsiteX1" fmla="*/ 18156 w 1089339"/>
                <a:gd name="connsiteY1" fmla="*/ 594537 h 629395"/>
                <a:gd name="connsiteX2" fmla="*/ 1016717 w 1089339"/>
                <a:gd name="connsiteY2" fmla="*/ 18156 h 629395"/>
                <a:gd name="connsiteX3" fmla="*/ 1084256 w 1089339"/>
                <a:gd name="connsiteY3" fmla="*/ 57130 h 62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339" h="629395">
                  <a:moveTo>
                    <a:pt x="85936" y="633512"/>
                  </a:moveTo>
                  <a:lnTo>
                    <a:pt x="18156" y="594537"/>
                  </a:lnTo>
                  <a:lnTo>
                    <a:pt x="1016717" y="18156"/>
                  </a:lnTo>
                  <a:lnTo>
                    <a:pt x="1084256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AE0CAE0-698B-4AB3-9C84-3782A4D97DA9}"/>
                </a:ext>
              </a:extLst>
            </p:cNvPr>
            <p:cNvSpPr/>
            <p:nvPr/>
          </p:nvSpPr>
          <p:spPr>
            <a:xfrm>
              <a:off x="12027509" y="11763131"/>
              <a:ext cx="1114770" cy="647285"/>
            </a:xfrm>
            <a:custGeom>
              <a:avLst/>
              <a:gdLst>
                <a:gd name="connsiteX0" fmla="*/ 85695 w 750433"/>
                <a:gd name="connsiteY0" fmla="*/ 439851 h 435735"/>
                <a:gd name="connsiteX1" fmla="*/ 18156 w 750433"/>
                <a:gd name="connsiteY1" fmla="*/ 400877 h 435735"/>
                <a:gd name="connsiteX2" fmla="*/ 680958 w 750433"/>
                <a:gd name="connsiteY2" fmla="*/ 18156 h 435735"/>
                <a:gd name="connsiteX3" fmla="*/ 748497 w 750433"/>
                <a:gd name="connsiteY3" fmla="*/ 57130 h 4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433" h="435735">
                  <a:moveTo>
                    <a:pt x="85695" y="439851"/>
                  </a:moveTo>
                  <a:lnTo>
                    <a:pt x="18156" y="400877"/>
                  </a:lnTo>
                  <a:lnTo>
                    <a:pt x="680958" y="18156"/>
                  </a:lnTo>
                  <a:lnTo>
                    <a:pt x="748497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67349F0E-10EA-45F4-93ED-3E6374CD496F}"/>
                </a:ext>
              </a:extLst>
            </p:cNvPr>
            <p:cNvSpPr/>
            <p:nvPr/>
          </p:nvSpPr>
          <p:spPr>
            <a:xfrm>
              <a:off x="11594546" y="11582251"/>
              <a:ext cx="1006888" cy="611325"/>
            </a:xfrm>
            <a:custGeom>
              <a:avLst/>
              <a:gdLst>
                <a:gd name="connsiteX0" fmla="*/ 85694 w 677810"/>
                <a:gd name="connsiteY0" fmla="*/ 393372 h 411528"/>
                <a:gd name="connsiteX1" fmla="*/ 18156 w 677810"/>
                <a:gd name="connsiteY1" fmla="*/ 354156 h 411528"/>
                <a:gd name="connsiteX2" fmla="*/ 600104 w 677810"/>
                <a:gd name="connsiteY2" fmla="*/ 18156 h 411528"/>
                <a:gd name="connsiteX3" fmla="*/ 667644 w 677810"/>
                <a:gd name="connsiteY3" fmla="*/ 57372 h 41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7810" h="411528">
                  <a:moveTo>
                    <a:pt x="85694" y="393372"/>
                  </a:moveTo>
                  <a:lnTo>
                    <a:pt x="18156" y="354156"/>
                  </a:lnTo>
                  <a:lnTo>
                    <a:pt x="600104" y="18156"/>
                  </a:lnTo>
                  <a:lnTo>
                    <a:pt x="667644" y="57372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32151DE-96C1-4BDB-AAC4-9B03C2CAF505}"/>
                </a:ext>
              </a:extLst>
            </p:cNvPr>
            <p:cNvSpPr/>
            <p:nvPr/>
          </p:nvSpPr>
          <p:spPr>
            <a:xfrm>
              <a:off x="11738747" y="11889711"/>
              <a:ext cx="611325" cy="359603"/>
            </a:xfrm>
            <a:custGeom>
              <a:avLst/>
              <a:gdLst>
                <a:gd name="connsiteX0" fmla="*/ 85695 w 411528"/>
                <a:gd name="connsiteY0" fmla="*/ 242318 h 242075"/>
                <a:gd name="connsiteX1" fmla="*/ 18156 w 411528"/>
                <a:gd name="connsiteY1" fmla="*/ 203344 h 242075"/>
                <a:gd name="connsiteX2" fmla="*/ 338906 w 411528"/>
                <a:gd name="connsiteY2" fmla="*/ 18156 h 242075"/>
                <a:gd name="connsiteX3" fmla="*/ 406687 w 411528"/>
                <a:gd name="connsiteY3" fmla="*/ 57130 h 24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528" h="242075">
                  <a:moveTo>
                    <a:pt x="85695" y="242318"/>
                  </a:moveTo>
                  <a:lnTo>
                    <a:pt x="18156" y="203344"/>
                  </a:lnTo>
                  <a:lnTo>
                    <a:pt x="338906" y="18156"/>
                  </a:lnTo>
                  <a:lnTo>
                    <a:pt x="406687" y="5713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E140269-CBE8-4843-96CF-ACDBDCE591BA}"/>
                </a:ext>
              </a:extLst>
            </p:cNvPr>
            <p:cNvSpPr/>
            <p:nvPr/>
          </p:nvSpPr>
          <p:spPr>
            <a:xfrm>
              <a:off x="11882949" y="11618210"/>
              <a:ext cx="1222649" cy="719206"/>
            </a:xfrm>
            <a:custGeom>
              <a:avLst/>
              <a:gdLst>
                <a:gd name="connsiteX0" fmla="*/ 85936 w 823056"/>
                <a:gd name="connsiteY0" fmla="*/ 481246 h 484150"/>
                <a:gd name="connsiteX1" fmla="*/ 18156 w 823056"/>
                <a:gd name="connsiteY1" fmla="*/ 442271 h 484150"/>
                <a:gd name="connsiteX2" fmla="*/ 752855 w 823056"/>
                <a:gd name="connsiteY2" fmla="*/ 18156 h 484150"/>
                <a:gd name="connsiteX3" fmla="*/ 820394 w 823056"/>
                <a:gd name="connsiteY3" fmla="*/ 57130 h 48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56" h="484150">
                  <a:moveTo>
                    <a:pt x="85936" y="481246"/>
                  </a:moveTo>
                  <a:lnTo>
                    <a:pt x="18156" y="442271"/>
                  </a:lnTo>
                  <a:lnTo>
                    <a:pt x="752855" y="18156"/>
                  </a:lnTo>
                  <a:lnTo>
                    <a:pt x="820394" y="57130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BF455A6-1E3B-4DAB-9D98-87EF486436E7}"/>
                </a:ext>
              </a:extLst>
            </p:cNvPr>
            <p:cNvSpPr/>
            <p:nvPr/>
          </p:nvSpPr>
          <p:spPr>
            <a:xfrm>
              <a:off x="12027509" y="11913445"/>
              <a:ext cx="863048" cy="503445"/>
            </a:xfrm>
            <a:custGeom>
              <a:avLst/>
              <a:gdLst>
                <a:gd name="connsiteX0" fmla="*/ 85695 w 580980"/>
                <a:gd name="connsiteY0" fmla="*/ 338664 h 338905"/>
                <a:gd name="connsiteX1" fmla="*/ 18156 w 580980"/>
                <a:gd name="connsiteY1" fmla="*/ 299689 h 338905"/>
                <a:gd name="connsiteX2" fmla="*/ 505696 w 580980"/>
                <a:gd name="connsiteY2" fmla="*/ 18156 h 338905"/>
                <a:gd name="connsiteX3" fmla="*/ 573235 w 580980"/>
                <a:gd name="connsiteY3" fmla="*/ 57130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980" h="338905">
                  <a:moveTo>
                    <a:pt x="85695" y="338664"/>
                  </a:moveTo>
                  <a:lnTo>
                    <a:pt x="18156" y="299689"/>
                  </a:lnTo>
                  <a:lnTo>
                    <a:pt x="505696" y="18156"/>
                  </a:lnTo>
                  <a:lnTo>
                    <a:pt x="573235" y="57130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9CBA52C-6612-4352-AE7D-D1C33CD9B34D}"/>
                </a:ext>
              </a:extLst>
            </p:cNvPr>
            <p:cNvSpPr/>
            <p:nvPr/>
          </p:nvSpPr>
          <p:spPr>
            <a:xfrm>
              <a:off x="12177463" y="11525074"/>
              <a:ext cx="1690134" cy="970927"/>
            </a:xfrm>
            <a:custGeom>
              <a:avLst/>
              <a:gdLst>
                <a:gd name="connsiteX0" fmla="*/ 85695 w 1137754"/>
                <a:gd name="connsiteY0" fmla="*/ 658445 h 653603"/>
                <a:gd name="connsiteX1" fmla="*/ 18156 w 1137754"/>
                <a:gd name="connsiteY1" fmla="*/ 619228 h 653603"/>
                <a:gd name="connsiteX2" fmla="*/ 1059322 w 1137754"/>
                <a:gd name="connsiteY2" fmla="*/ 18156 h 653603"/>
                <a:gd name="connsiteX3" fmla="*/ 1127103 w 1137754"/>
                <a:gd name="connsiteY3" fmla="*/ 57129 h 65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7754" h="653603">
                  <a:moveTo>
                    <a:pt x="85695" y="658445"/>
                  </a:moveTo>
                  <a:lnTo>
                    <a:pt x="18156" y="619228"/>
                  </a:lnTo>
                  <a:lnTo>
                    <a:pt x="1059322" y="18156"/>
                  </a:lnTo>
                  <a:lnTo>
                    <a:pt x="1127103" y="571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FDD0CB5-3FF2-43FF-B102-BD8224092775}"/>
                </a:ext>
              </a:extLst>
            </p:cNvPr>
            <p:cNvSpPr/>
            <p:nvPr/>
          </p:nvSpPr>
          <p:spPr>
            <a:xfrm>
              <a:off x="12321665" y="11917760"/>
              <a:ext cx="1150729" cy="683246"/>
            </a:xfrm>
            <a:custGeom>
              <a:avLst/>
              <a:gdLst>
                <a:gd name="connsiteX0" fmla="*/ 85936 w 774641"/>
                <a:gd name="connsiteY0" fmla="*/ 450260 h 459943"/>
                <a:gd name="connsiteX1" fmla="*/ 18156 w 774641"/>
                <a:gd name="connsiteY1" fmla="*/ 411044 h 459943"/>
                <a:gd name="connsiteX2" fmla="*/ 698871 w 774641"/>
                <a:gd name="connsiteY2" fmla="*/ 18156 h 459943"/>
                <a:gd name="connsiteX3" fmla="*/ 766652 w 774641"/>
                <a:gd name="connsiteY3" fmla="*/ 57129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4641" h="459943">
                  <a:moveTo>
                    <a:pt x="85936" y="450260"/>
                  </a:moveTo>
                  <a:lnTo>
                    <a:pt x="18156" y="411044"/>
                  </a:lnTo>
                  <a:lnTo>
                    <a:pt x="698871" y="18156"/>
                  </a:lnTo>
                  <a:lnTo>
                    <a:pt x="766652" y="571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5F654EF1-B452-4CC3-B0A6-84A03322765D}"/>
                </a:ext>
              </a:extLst>
            </p:cNvPr>
            <p:cNvSpPr/>
            <p:nvPr/>
          </p:nvSpPr>
          <p:spPr>
            <a:xfrm>
              <a:off x="12466225" y="11525793"/>
              <a:ext cx="1977815" cy="1150729"/>
            </a:xfrm>
            <a:custGeom>
              <a:avLst/>
              <a:gdLst>
                <a:gd name="connsiteX0" fmla="*/ 85695 w 1331414"/>
                <a:gd name="connsiteY0" fmla="*/ 770042 h 774641"/>
                <a:gd name="connsiteX1" fmla="*/ 18156 w 1331414"/>
                <a:gd name="connsiteY1" fmla="*/ 731068 h 774641"/>
                <a:gd name="connsiteX2" fmla="*/ 1252982 w 1331414"/>
                <a:gd name="connsiteY2" fmla="*/ 18156 h 774641"/>
                <a:gd name="connsiteX3" fmla="*/ 1320521 w 1331414"/>
                <a:gd name="connsiteY3" fmla="*/ 57130 h 77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414" h="774641">
                  <a:moveTo>
                    <a:pt x="85695" y="770042"/>
                  </a:moveTo>
                  <a:lnTo>
                    <a:pt x="18156" y="731068"/>
                  </a:lnTo>
                  <a:lnTo>
                    <a:pt x="1252982" y="18156"/>
                  </a:lnTo>
                  <a:lnTo>
                    <a:pt x="1320521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0847B19-F4E2-4A2A-B88C-4CAD2E161660}"/>
                </a:ext>
              </a:extLst>
            </p:cNvPr>
            <p:cNvSpPr/>
            <p:nvPr/>
          </p:nvSpPr>
          <p:spPr>
            <a:xfrm>
              <a:off x="12610425" y="11780750"/>
              <a:ext cx="1690134" cy="970927"/>
            </a:xfrm>
            <a:custGeom>
              <a:avLst/>
              <a:gdLst>
                <a:gd name="connsiteX0" fmla="*/ 85694 w 1137754"/>
                <a:gd name="connsiteY0" fmla="*/ 654572 h 653603"/>
                <a:gd name="connsiteX1" fmla="*/ 18156 w 1137754"/>
                <a:gd name="connsiteY1" fmla="*/ 615598 h 653603"/>
                <a:gd name="connsiteX2" fmla="*/ 1052786 w 1137754"/>
                <a:gd name="connsiteY2" fmla="*/ 18156 h 653603"/>
                <a:gd name="connsiteX3" fmla="*/ 1120566 w 1137754"/>
                <a:gd name="connsiteY3" fmla="*/ 57130 h 65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7754" h="653603">
                  <a:moveTo>
                    <a:pt x="85694" y="654572"/>
                  </a:moveTo>
                  <a:lnTo>
                    <a:pt x="18156" y="615598"/>
                  </a:lnTo>
                  <a:lnTo>
                    <a:pt x="1052786" y="18156"/>
                  </a:lnTo>
                  <a:lnTo>
                    <a:pt x="1120566" y="571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6B14D2C-F871-4AE5-B64D-6461CEE67645}"/>
                </a:ext>
              </a:extLst>
            </p:cNvPr>
            <p:cNvSpPr/>
            <p:nvPr/>
          </p:nvSpPr>
          <p:spPr>
            <a:xfrm>
              <a:off x="12177463" y="11739757"/>
              <a:ext cx="1294570" cy="755166"/>
            </a:xfrm>
            <a:custGeom>
              <a:avLst/>
              <a:gdLst>
                <a:gd name="connsiteX0" fmla="*/ 85695 w 871471"/>
                <a:gd name="connsiteY0" fmla="*/ 513926 h 508358"/>
                <a:gd name="connsiteX1" fmla="*/ 18156 w 871471"/>
                <a:gd name="connsiteY1" fmla="*/ 474709 h 508358"/>
                <a:gd name="connsiteX2" fmla="*/ 809258 w 871471"/>
                <a:gd name="connsiteY2" fmla="*/ 18156 h 508358"/>
                <a:gd name="connsiteX3" fmla="*/ 876797 w 871471"/>
                <a:gd name="connsiteY3" fmla="*/ 57129 h 50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471" h="508358">
                  <a:moveTo>
                    <a:pt x="85695" y="513926"/>
                  </a:moveTo>
                  <a:lnTo>
                    <a:pt x="18156" y="474709"/>
                  </a:lnTo>
                  <a:lnTo>
                    <a:pt x="809258" y="18156"/>
                  </a:lnTo>
                  <a:lnTo>
                    <a:pt x="876797" y="57129"/>
                  </a:ln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3130C14-3702-4D77-ADE9-0A3047CE54D5}"/>
                </a:ext>
              </a:extLst>
            </p:cNvPr>
            <p:cNvSpPr/>
            <p:nvPr/>
          </p:nvSpPr>
          <p:spPr>
            <a:xfrm>
              <a:off x="12321665" y="12127409"/>
              <a:ext cx="791127" cy="467483"/>
            </a:xfrm>
            <a:custGeom>
              <a:avLst/>
              <a:gdLst>
                <a:gd name="connsiteX0" fmla="*/ 85936 w 532565"/>
                <a:gd name="connsiteY0" fmla="*/ 309130 h 314697"/>
                <a:gd name="connsiteX1" fmla="*/ 18156 w 532565"/>
                <a:gd name="connsiteY1" fmla="*/ 269914 h 314697"/>
                <a:gd name="connsiteX2" fmla="*/ 454375 w 532565"/>
                <a:gd name="connsiteY2" fmla="*/ 18156 h 314697"/>
                <a:gd name="connsiteX3" fmla="*/ 521914 w 532565"/>
                <a:gd name="connsiteY3" fmla="*/ 57372 h 31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2565" h="314697">
                  <a:moveTo>
                    <a:pt x="85936" y="309130"/>
                  </a:moveTo>
                  <a:lnTo>
                    <a:pt x="18156" y="269914"/>
                  </a:lnTo>
                  <a:lnTo>
                    <a:pt x="454375" y="18156"/>
                  </a:lnTo>
                  <a:lnTo>
                    <a:pt x="521914" y="57372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5681494-EC08-4903-B6B6-681540E52CC8}"/>
                </a:ext>
              </a:extLst>
            </p:cNvPr>
            <p:cNvSpPr/>
            <p:nvPr/>
          </p:nvSpPr>
          <p:spPr>
            <a:xfrm>
              <a:off x="12466225" y="11728609"/>
              <a:ext cx="1618212" cy="934968"/>
            </a:xfrm>
            <a:custGeom>
              <a:avLst/>
              <a:gdLst>
                <a:gd name="connsiteX0" fmla="*/ 85695 w 1089339"/>
                <a:gd name="connsiteY0" fmla="*/ 633511 h 629395"/>
                <a:gd name="connsiteX1" fmla="*/ 18156 w 1089339"/>
                <a:gd name="connsiteY1" fmla="*/ 594537 h 629395"/>
                <a:gd name="connsiteX2" fmla="*/ 1016474 w 1089339"/>
                <a:gd name="connsiteY2" fmla="*/ 18156 h 629395"/>
                <a:gd name="connsiteX3" fmla="*/ 1084256 w 1089339"/>
                <a:gd name="connsiteY3" fmla="*/ 57129 h 62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339" h="629395">
                  <a:moveTo>
                    <a:pt x="85695" y="633511"/>
                  </a:moveTo>
                  <a:lnTo>
                    <a:pt x="18156" y="594537"/>
                  </a:lnTo>
                  <a:lnTo>
                    <a:pt x="1016474" y="18156"/>
                  </a:lnTo>
                  <a:lnTo>
                    <a:pt x="1084256" y="57129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DEDF441-DDFD-4778-97CD-A358CBCD8E51}"/>
                </a:ext>
              </a:extLst>
            </p:cNvPr>
            <p:cNvSpPr/>
            <p:nvPr/>
          </p:nvSpPr>
          <p:spPr>
            <a:xfrm>
              <a:off x="12610425" y="12099721"/>
              <a:ext cx="1114770" cy="647285"/>
            </a:xfrm>
            <a:custGeom>
              <a:avLst/>
              <a:gdLst>
                <a:gd name="connsiteX0" fmla="*/ 85694 w 750433"/>
                <a:gd name="connsiteY0" fmla="*/ 439851 h 435735"/>
                <a:gd name="connsiteX1" fmla="*/ 18156 w 750433"/>
                <a:gd name="connsiteY1" fmla="*/ 400877 h 435735"/>
                <a:gd name="connsiteX2" fmla="*/ 680958 w 750433"/>
                <a:gd name="connsiteY2" fmla="*/ 18156 h 435735"/>
                <a:gd name="connsiteX3" fmla="*/ 748739 w 750433"/>
                <a:gd name="connsiteY3" fmla="*/ 57129 h 4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433" h="435735">
                  <a:moveTo>
                    <a:pt x="85694" y="439851"/>
                  </a:moveTo>
                  <a:lnTo>
                    <a:pt x="18156" y="400877"/>
                  </a:lnTo>
                  <a:lnTo>
                    <a:pt x="680958" y="18156"/>
                  </a:lnTo>
                  <a:lnTo>
                    <a:pt x="748739" y="57129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D7F457BB-AE03-4BAF-B5A3-FF34E9AF2A91}"/>
                </a:ext>
              </a:extLst>
            </p:cNvPr>
            <p:cNvGrpSpPr/>
            <p:nvPr/>
          </p:nvGrpSpPr>
          <p:grpSpPr>
            <a:xfrm>
              <a:off x="13109195" y="10274015"/>
              <a:ext cx="1948328" cy="1239193"/>
              <a:chOff x="14763538" y="9095293"/>
              <a:chExt cx="1747635" cy="1111547"/>
            </a:xfrm>
            <a:solidFill>
              <a:schemeClr val="bg1">
                <a:lumMod val="85000"/>
              </a:schemeClr>
            </a:solidFill>
          </p:grpSpPr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5A573523-F3E1-4AAC-8C9B-BDB2481981AD}"/>
                  </a:ext>
                </a:extLst>
              </p:cNvPr>
              <p:cNvSpPr/>
              <p:nvPr/>
            </p:nvSpPr>
            <p:spPr>
              <a:xfrm>
                <a:off x="15123837" y="9095293"/>
                <a:ext cx="935428" cy="548354"/>
              </a:xfrm>
              <a:custGeom>
                <a:avLst/>
                <a:gdLst>
                  <a:gd name="connsiteX0" fmla="*/ 707829 w 702018"/>
                  <a:gd name="connsiteY0" fmla="*/ 394341 h 411528"/>
                  <a:gd name="connsiteX1" fmla="*/ 56646 w 702018"/>
                  <a:gd name="connsiteY1" fmla="*/ 18156 h 411528"/>
                  <a:gd name="connsiteX2" fmla="*/ 18156 w 702018"/>
                  <a:gd name="connsiteY2" fmla="*/ 40427 h 411528"/>
                  <a:gd name="connsiteX3" fmla="*/ 669581 w 702018"/>
                  <a:gd name="connsiteY3" fmla="*/ 416612 h 41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018" h="411528">
                    <a:moveTo>
                      <a:pt x="707829" y="394341"/>
                    </a:moveTo>
                    <a:lnTo>
                      <a:pt x="56646" y="18156"/>
                    </a:lnTo>
                    <a:lnTo>
                      <a:pt x="18156" y="40427"/>
                    </a:lnTo>
                    <a:lnTo>
                      <a:pt x="669581" y="41661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080963F0-CF1F-45F2-8E47-080514ED61D0}"/>
                  </a:ext>
                </a:extLst>
              </p:cNvPr>
              <p:cNvSpPr/>
              <p:nvPr/>
            </p:nvSpPr>
            <p:spPr>
              <a:xfrm>
                <a:off x="14962880" y="9188514"/>
                <a:ext cx="1548293" cy="903171"/>
              </a:xfrm>
              <a:custGeom>
                <a:avLst/>
                <a:gdLst>
                  <a:gd name="connsiteX0" fmla="*/ 1163656 w 1161961"/>
                  <a:gd name="connsiteY0" fmla="*/ 657234 h 677811"/>
                  <a:gd name="connsiteX1" fmla="*/ 56404 w 1161961"/>
                  <a:gd name="connsiteY1" fmla="*/ 18156 h 677811"/>
                  <a:gd name="connsiteX2" fmla="*/ 18156 w 1161961"/>
                  <a:gd name="connsiteY2" fmla="*/ 40185 h 677811"/>
                  <a:gd name="connsiteX3" fmla="*/ 1125167 w 1161961"/>
                  <a:gd name="connsiteY3" fmla="*/ 679506 h 6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1961" h="677811">
                    <a:moveTo>
                      <a:pt x="1163656" y="657234"/>
                    </a:moveTo>
                    <a:lnTo>
                      <a:pt x="56404" y="18156"/>
                    </a:lnTo>
                    <a:lnTo>
                      <a:pt x="18156" y="40185"/>
                    </a:lnTo>
                    <a:lnTo>
                      <a:pt x="1125167" y="67950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81F2381C-2DFE-43CC-99A3-19FC8814875F}"/>
                  </a:ext>
                </a:extLst>
              </p:cNvPr>
              <p:cNvSpPr/>
              <p:nvPr/>
            </p:nvSpPr>
            <p:spPr>
              <a:xfrm>
                <a:off x="14863209" y="9245930"/>
                <a:ext cx="1548293" cy="903171"/>
              </a:xfrm>
              <a:custGeom>
                <a:avLst/>
                <a:gdLst>
                  <a:gd name="connsiteX0" fmla="*/ 1163656 w 1161961"/>
                  <a:gd name="connsiteY0" fmla="*/ 657477 h 677811"/>
                  <a:gd name="connsiteX1" fmla="*/ 56403 w 1161961"/>
                  <a:gd name="connsiteY1" fmla="*/ 18156 h 677811"/>
                  <a:gd name="connsiteX2" fmla="*/ 18156 w 1161961"/>
                  <a:gd name="connsiteY2" fmla="*/ 40426 h 677811"/>
                  <a:gd name="connsiteX3" fmla="*/ 1125167 w 1161961"/>
                  <a:gd name="connsiteY3" fmla="*/ 679506 h 6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1961" h="677811">
                    <a:moveTo>
                      <a:pt x="1163656" y="657477"/>
                    </a:moveTo>
                    <a:lnTo>
                      <a:pt x="56403" y="18156"/>
                    </a:lnTo>
                    <a:lnTo>
                      <a:pt x="18156" y="40426"/>
                    </a:lnTo>
                    <a:lnTo>
                      <a:pt x="1125167" y="67950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2F0E41C-0B50-42BF-B2A1-79B7829A2590}"/>
                  </a:ext>
                </a:extLst>
              </p:cNvPr>
              <p:cNvSpPr/>
              <p:nvPr/>
            </p:nvSpPr>
            <p:spPr>
              <a:xfrm>
                <a:off x="14763538" y="9303669"/>
                <a:ext cx="1548293" cy="903171"/>
              </a:xfrm>
              <a:custGeom>
                <a:avLst/>
                <a:gdLst>
                  <a:gd name="connsiteX0" fmla="*/ 1163656 w 1161961"/>
                  <a:gd name="connsiteY0" fmla="*/ 657234 h 677811"/>
                  <a:gd name="connsiteX1" fmla="*/ 56403 w 1161961"/>
                  <a:gd name="connsiteY1" fmla="*/ 18156 h 677811"/>
                  <a:gd name="connsiteX2" fmla="*/ 18156 w 1161961"/>
                  <a:gd name="connsiteY2" fmla="*/ 40184 h 677811"/>
                  <a:gd name="connsiteX3" fmla="*/ 1125167 w 1161961"/>
                  <a:gd name="connsiteY3" fmla="*/ 679505 h 677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1961" h="677811">
                    <a:moveTo>
                      <a:pt x="1163656" y="657234"/>
                    </a:moveTo>
                    <a:lnTo>
                      <a:pt x="56403" y="18156"/>
                    </a:lnTo>
                    <a:lnTo>
                      <a:pt x="18156" y="40184"/>
                    </a:lnTo>
                    <a:lnTo>
                      <a:pt x="1125167" y="67950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C84D330F-7F7A-4232-A65E-2A5B488407C1}"/>
                </a:ext>
              </a:extLst>
            </p:cNvPr>
            <p:cNvSpPr/>
            <p:nvPr/>
          </p:nvSpPr>
          <p:spPr>
            <a:xfrm>
              <a:off x="17728806" y="2481933"/>
              <a:ext cx="5034440" cy="5178281"/>
            </a:xfrm>
            <a:custGeom>
              <a:avLst/>
              <a:gdLst>
                <a:gd name="connsiteX0" fmla="*/ 2479959 w 3389054"/>
                <a:gd name="connsiteY0" fmla="*/ 697317 h 3485885"/>
                <a:gd name="connsiteX1" fmla="*/ 1784718 w 3389054"/>
                <a:gd name="connsiteY1" fmla="*/ 547472 h 3485885"/>
                <a:gd name="connsiteX2" fmla="*/ 1178077 w 3389054"/>
                <a:gd name="connsiteY2" fmla="*/ 687149 h 3485885"/>
                <a:gd name="connsiteX3" fmla="*/ 481385 w 3389054"/>
                <a:gd name="connsiteY3" fmla="*/ 529558 h 3485885"/>
                <a:gd name="connsiteX4" fmla="*/ 46134 w 3389054"/>
                <a:gd name="connsiteY4" fmla="*/ 46134 h 3485885"/>
                <a:gd name="connsiteX5" fmla="*/ 46134 w 3389054"/>
                <a:gd name="connsiteY5" fmla="*/ 1537802 h 3485885"/>
                <a:gd name="connsiteX6" fmla="*/ 3354335 w 3389054"/>
                <a:gd name="connsiteY6" fmla="*/ 3447777 h 3485885"/>
                <a:gd name="connsiteX7" fmla="*/ 3354335 w 3389054"/>
                <a:gd name="connsiteY7" fmla="*/ 1531266 h 3485885"/>
                <a:gd name="connsiteX8" fmla="*/ 3189482 w 3389054"/>
                <a:gd name="connsiteY8" fmla="*/ 1375370 h 3485885"/>
                <a:gd name="connsiteX9" fmla="*/ 2479959 w 3389054"/>
                <a:gd name="connsiteY9" fmla="*/ 697317 h 348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9054" h="3485885">
                  <a:moveTo>
                    <a:pt x="2479959" y="697317"/>
                  </a:moveTo>
                  <a:cubicBezTo>
                    <a:pt x="2233526" y="538757"/>
                    <a:pt x="1993871" y="516728"/>
                    <a:pt x="1784718" y="547472"/>
                  </a:cubicBezTo>
                  <a:cubicBezTo>
                    <a:pt x="1575566" y="578216"/>
                    <a:pt x="1387715" y="657616"/>
                    <a:pt x="1178077" y="687149"/>
                  </a:cubicBezTo>
                  <a:cubicBezTo>
                    <a:pt x="968440" y="716683"/>
                    <a:pt x="727575" y="691749"/>
                    <a:pt x="481385" y="529558"/>
                  </a:cubicBezTo>
                  <a:cubicBezTo>
                    <a:pt x="318952" y="422561"/>
                    <a:pt x="156035" y="244636"/>
                    <a:pt x="46134" y="46134"/>
                  </a:cubicBezTo>
                  <a:lnTo>
                    <a:pt x="46134" y="1537802"/>
                  </a:lnTo>
                  <a:lnTo>
                    <a:pt x="3354335" y="3447777"/>
                  </a:lnTo>
                  <a:lnTo>
                    <a:pt x="3354335" y="1531266"/>
                  </a:lnTo>
                  <a:cubicBezTo>
                    <a:pt x="3297931" y="1482367"/>
                    <a:pt x="3242496" y="1429352"/>
                    <a:pt x="3189482" y="1375370"/>
                  </a:cubicBezTo>
                  <a:cubicBezTo>
                    <a:pt x="2955636" y="1137409"/>
                    <a:pt x="2729538" y="858055"/>
                    <a:pt x="2479959" y="697317"/>
                  </a:cubicBezTo>
                  <a:close/>
                </a:path>
              </a:pathLst>
            </a:custGeom>
            <a:solidFill>
              <a:schemeClr val="accent3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C1FAC70-0C06-445B-A7BD-DB39E2ECC74A}"/>
                </a:ext>
              </a:extLst>
            </p:cNvPr>
            <p:cNvSpPr/>
            <p:nvPr/>
          </p:nvSpPr>
          <p:spPr>
            <a:xfrm>
              <a:off x="17728806" y="3622955"/>
              <a:ext cx="5034440" cy="5178281"/>
            </a:xfrm>
            <a:custGeom>
              <a:avLst/>
              <a:gdLst>
                <a:gd name="connsiteX0" fmla="*/ 2479959 w 3389054"/>
                <a:gd name="connsiteY0" fmla="*/ 697316 h 3485885"/>
                <a:gd name="connsiteX1" fmla="*/ 1784718 w 3389054"/>
                <a:gd name="connsiteY1" fmla="*/ 547472 h 3485885"/>
                <a:gd name="connsiteX2" fmla="*/ 1178077 w 3389054"/>
                <a:gd name="connsiteY2" fmla="*/ 687149 h 3485885"/>
                <a:gd name="connsiteX3" fmla="*/ 481385 w 3389054"/>
                <a:gd name="connsiteY3" fmla="*/ 529558 h 3485885"/>
                <a:gd name="connsiteX4" fmla="*/ 46134 w 3389054"/>
                <a:gd name="connsiteY4" fmla="*/ 46134 h 3485885"/>
                <a:gd name="connsiteX5" fmla="*/ 46134 w 3389054"/>
                <a:gd name="connsiteY5" fmla="*/ 1537802 h 3485885"/>
                <a:gd name="connsiteX6" fmla="*/ 3354335 w 3389054"/>
                <a:gd name="connsiteY6" fmla="*/ 3447776 h 3485885"/>
                <a:gd name="connsiteX7" fmla="*/ 3354335 w 3389054"/>
                <a:gd name="connsiteY7" fmla="*/ 1531266 h 3485885"/>
                <a:gd name="connsiteX8" fmla="*/ 3189482 w 3389054"/>
                <a:gd name="connsiteY8" fmla="*/ 1375369 h 3485885"/>
                <a:gd name="connsiteX9" fmla="*/ 2479959 w 3389054"/>
                <a:gd name="connsiteY9" fmla="*/ 697316 h 348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9054" h="3485885">
                  <a:moveTo>
                    <a:pt x="2479959" y="697316"/>
                  </a:moveTo>
                  <a:cubicBezTo>
                    <a:pt x="2233526" y="538757"/>
                    <a:pt x="1993871" y="516728"/>
                    <a:pt x="1784718" y="547472"/>
                  </a:cubicBezTo>
                  <a:cubicBezTo>
                    <a:pt x="1575566" y="578215"/>
                    <a:pt x="1387715" y="657616"/>
                    <a:pt x="1178077" y="687149"/>
                  </a:cubicBezTo>
                  <a:cubicBezTo>
                    <a:pt x="968440" y="716682"/>
                    <a:pt x="727575" y="691749"/>
                    <a:pt x="481385" y="529558"/>
                  </a:cubicBezTo>
                  <a:cubicBezTo>
                    <a:pt x="318952" y="422561"/>
                    <a:pt x="156035" y="244635"/>
                    <a:pt x="46134" y="46134"/>
                  </a:cubicBezTo>
                  <a:lnTo>
                    <a:pt x="46134" y="1537802"/>
                  </a:lnTo>
                  <a:lnTo>
                    <a:pt x="3354335" y="3447776"/>
                  </a:lnTo>
                  <a:lnTo>
                    <a:pt x="3354335" y="1531266"/>
                  </a:lnTo>
                  <a:cubicBezTo>
                    <a:pt x="3297931" y="1482367"/>
                    <a:pt x="3242496" y="1429352"/>
                    <a:pt x="3189482" y="1375369"/>
                  </a:cubicBezTo>
                  <a:cubicBezTo>
                    <a:pt x="2955636" y="1137409"/>
                    <a:pt x="2729538" y="858054"/>
                    <a:pt x="2479959" y="697316"/>
                  </a:cubicBezTo>
                  <a:close/>
                </a:path>
              </a:pathLst>
            </a:custGeom>
            <a:solidFill>
              <a:schemeClr val="accent2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67E126E8-26A9-49AD-8FAD-3ACBC676B435}"/>
                </a:ext>
              </a:extLst>
            </p:cNvPr>
            <p:cNvGrpSpPr/>
            <p:nvPr/>
          </p:nvGrpSpPr>
          <p:grpSpPr>
            <a:xfrm>
              <a:off x="17739594" y="196657"/>
              <a:ext cx="5056736" cy="8617883"/>
              <a:chOff x="17739594" y="196657"/>
              <a:chExt cx="5056736" cy="8617883"/>
            </a:xfrm>
            <a:solidFill>
              <a:schemeClr val="accent1"/>
            </a:solidFill>
          </p:grpSpPr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2BD61EEF-18A5-493A-B8A0-4B0E5EF858F3}"/>
                  </a:ext>
                </a:extLst>
              </p:cNvPr>
              <p:cNvGrpSpPr/>
              <p:nvPr/>
            </p:nvGrpSpPr>
            <p:grpSpPr>
              <a:xfrm>
                <a:off x="17739594" y="209244"/>
                <a:ext cx="5056736" cy="8605296"/>
                <a:chOff x="17739594" y="209244"/>
                <a:chExt cx="5056736" cy="8605296"/>
              </a:xfrm>
              <a:grpFill/>
            </p:grpSpPr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9ABBABEA-719E-430D-B561-0CCE6DE10939}"/>
                    </a:ext>
                  </a:extLst>
                </p:cNvPr>
                <p:cNvSpPr/>
                <p:nvPr/>
              </p:nvSpPr>
              <p:spPr>
                <a:xfrm>
                  <a:off x="17739594" y="209244"/>
                  <a:ext cx="179802" cy="5789606"/>
                </a:xfrm>
                <a:custGeom>
                  <a:avLst/>
                  <a:gdLst>
                    <a:gd name="connsiteX0" fmla="*/ 75183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3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3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3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DF0E47E6-7B48-43C3-9CEB-BC106F9849CE}"/>
                    </a:ext>
                  </a:extLst>
                </p:cNvPr>
                <p:cNvSpPr/>
                <p:nvPr/>
              </p:nvSpPr>
              <p:spPr>
                <a:xfrm>
                  <a:off x="18349121" y="561296"/>
                  <a:ext cx="179802" cy="5789606"/>
                </a:xfrm>
                <a:custGeom>
                  <a:avLst/>
                  <a:gdLst>
                    <a:gd name="connsiteX0" fmla="*/ 75182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2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2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2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2772D4DB-BAF5-4BB4-9801-B6434037D497}"/>
                    </a:ext>
                  </a:extLst>
                </p:cNvPr>
                <p:cNvSpPr/>
                <p:nvPr/>
              </p:nvSpPr>
              <p:spPr>
                <a:xfrm>
                  <a:off x="18958647" y="913347"/>
                  <a:ext cx="179802" cy="5789606"/>
                </a:xfrm>
                <a:custGeom>
                  <a:avLst/>
                  <a:gdLst>
                    <a:gd name="connsiteX0" fmla="*/ 75425 w 121037"/>
                    <a:gd name="connsiteY0" fmla="*/ 3853737 h 3897413"/>
                    <a:gd name="connsiteX1" fmla="*/ 46134 w 121037"/>
                    <a:gd name="connsiteY1" fmla="*/ 3836792 h 3897413"/>
                    <a:gd name="connsiteX2" fmla="*/ 46134 w 121037"/>
                    <a:gd name="connsiteY2" fmla="*/ 46134 h 3897413"/>
                    <a:gd name="connsiteX3" fmla="*/ 75425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425" y="3853737"/>
                      </a:moveTo>
                      <a:lnTo>
                        <a:pt x="46134" y="3836792"/>
                      </a:lnTo>
                      <a:lnTo>
                        <a:pt x="46134" y="46134"/>
                      </a:lnTo>
                      <a:lnTo>
                        <a:pt x="75425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7529F304-F23A-4C11-AA85-3D39C6FCBB86}"/>
                    </a:ext>
                  </a:extLst>
                </p:cNvPr>
                <p:cNvSpPr/>
                <p:nvPr/>
              </p:nvSpPr>
              <p:spPr>
                <a:xfrm>
                  <a:off x="19568534" y="1265037"/>
                  <a:ext cx="179802" cy="5789606"/>
                </a:xfrm>
                <a:custGeom>
                  <a:avLst/>
                  <a:gdLst>
                    <a:gd name="connsiteX0" fmla="*/ 75183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3 w 121037"/>
                    <a:gd name="connsiteY3" fmla="*/ 63079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3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3" y="63079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DA599F2E-2A76-467B-AABD-D0987F86E034}"/>
                    </a:ext>
                  </a:extLst>
                </p:cNvPr>
                <p:cNvSpPr/>
                <p:nvPr/>
              </p:nvSpPr>
              <p:spPr>
                <a:xfrm>
                  <a:off x="20178061" y="1617088"/>
                  <a:ext cx="179802" cy="5789606"/>
                </a:xfrm>
                <a:custGeom>
                  <a:avLst/>
                  <a:gdLst>
                    <a:gd name="connsiteX0" fmla="*/ 75183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3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3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3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D0B418D3-4A6A-4FEE-B26B-0B69A33BE4C5}"/>
                    </a:ext>
                  </a:extLst>
                </p:cNvPr>
                <p:cNvSpPr/>
                <p:nvPr/>
              </p:nvSpPr>
              <p:spPr>
                <a:xfrm>
                  <a:off x="20787588" y="1969140"/>
                  <a:ext cx="179802" cy="5789606"/>
                </a:xfrm>
                <a:custGeom>
                  <a:avLst/>
                  <a:gdLst>
                    <a:gd name="connsiteX0" fmla="*/ 75182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2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2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2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E956102F-0C63-42E7-B27C-0152D580D575}"/>
                    </a:ext>
                  </a:extLst>
                </p:cNvPr>
                <p:cNvSpPr/>
                <p:nvPr/>
              </p:nvSpPr>
              <p:spPr>
                <a:xfrm>
                  <a:off x="21397113" y="2321191"/>
                  <a:ext cx="179802" cy="5789606"/>
                </a:xfrm>
                <a:custGeom>
                  <a:avLst/>
                  <a:gdLst>
                    <a:gd name="connsiteX0" fmla="*/ 75425 w 121037"/>
                    <a:gd name="connsiteY0" fmla="*/ 3853737 h 3897413"/>
                    <a:gd name="connsiteX1" fmla="*/ 46134 w 121037"/>
                    <a:gd name="connsiteY1" fmla="*/ 3836792 h 3897413"/>
                    <a:gd name="connsiteX2" fmla="*/ 46134 w 121037"/>
                    <a:gd name="connsiteY2" fmla="*/ 46134 h 3897413"/>
                    <a:gd name="connsiteX3" fmla="*/ 75425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425" y="3853737"/>
                      </a:moveTo>
                      <a:lnTo>
                        <a:pt x="46134" y="3836792"/>
                      </a:lnTo>
                      <a:lnTo>
                        <a:pt x="46134" y="46134"/>
                      </a:lnTo>
                      <a:lnTo>
                        <a:pt x="75425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BD84212F-861E-4B1C-9915-BDBB0F6691BA}"/>
                    </a:ext>
                  </a:extLst>
                </p:cNvPr>
                <p:cNvSpPr/>
                <p:nvPr/>
              </p:nvSpPr>
              <p:spPr>
                <a:xfrm>
                  <a:off x="22007001" y="2672884"/>
                  <a:ext cx="179802" cy="5789606"/>
                </a:xfrm>
                <a:custGeom>
                  <a:avLst/>
                  <a:gdLst>
                    <a:gd name="connsiteX0" fmla="*/ 75183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3 w 121037"/>
                    <a:gd name="connsiteY3" fmla="*/ 63079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3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3" y="63079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E8A407C7-3408-4446-BA81-8A50A3401A86}"/>
                    </a:ext>
                  </a:extLst>
                </p:cNvPr>
                <p:cNvSpPr/>
                <p:nvPr/>
              </p:nvSpPr>
              <p:spPr>
                <a:xfrm>
                  <a:off x="22616528" y="3024934"/>
                  <a:ext cx="179802" cy="5789606"/>
                </a:xfrm>
                <a:custGeom>
                  <a:avLst/>
                  <a:gdLst>
                    <a:gd name="connsiteX0" fmla="*/ 75183 w 121037"/>
                    <a:gd name="connsiteY0" fmla="*/ 3853737 h 3897413"/>
                    <a:gd name="connsiteX1" fmla="*/ 46134 w 121037"/>
                    <a:gd name="connsiteY1" fmla="*/ 3837034 h 3897413"/>
                    <a:gd name="connsiteX2" fmla="*/ 46134 w 121037"/>
                    <a:gd name="connsiteY2" fmla="*/ 46134 h 3897413"/>
                    <a:gd name="connsiteX3" fmla="*/ 75183 w 121037"/>
                    <a:gd name="connsiteY3" fmla="*/ 62837 h 3897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037" h="3897413">
                      <a:moveTo>
                        <a:pt x="75183" y="3853737"/>
                      </a:moveTo>
                      <a:lnTo>
                        <a:pt x="46134" y="3837034"/>
                      </a:lnTo>
                      <a:lnTo>
                        <a:pt x="46134" y="46134"/>
                      </a:lnTo>
                      <a:lnTo>
                        <a:pt x="75183" y="62837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</p:grp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D61654A5-8BCB-4E2B-8D3F-1F18D74DEF1C}"/>
                  </a:ext>
                </a:extLst>
              </p:cNvPr>
              <p:cNvGrpSpPr/>
              <p:nvPr/>
            </p:nvGrpSpPr>
            <p:grpSpPr>
              <a:xfrm>
                <a:off x="17761170" y="196657"/>
                <a:ext cx="4998479" cy="8616084"/>
                <a:chOff x="17761170" y="196657"/>
                <a:chExt cx="4998479" cy="8616084"/>
              </a:xfrm>
              <a:grpFill/>
            </p:grpSpPr>
            <p:grpSp>
              <p:nvGrpSpPr>
                <p:cNvPr id="29" name="Group 28">
                  <a:extLst>
                    <a:ext uri="{FF2B5EF4-FFF2-40B4-BE49-F238E27FC236}">
                      <a16:creationId xmlns:a16="http://schemas.microsoft.com/office/drawing/2014/main" id="{A7620CA1-68A6-4B74-AE65-016C7D62F27E}"/>
                    </a:ext>
                  </a:extLst>
                </p:cNvPr>
                <p:cNvGrpSpPr/>
                <p:nvPr/>
              </p:nvGrpSpPr>
              <p:grpSpPr>
                <a:xfrm>
                  <a:off x="17761170" y="196657"/>
                  <a:ext cx="4998479" cy="5800394"/>
                  <a:chOff x="17761170" y="196657"/>
                  <a:chExt cx="4998479" cy="5800394"/>
                </a:xfrm>
                <a:grpFill/>
              </p:grpSpPr>
              <p:sp>
                <p:nvSpPr>
                  <p:cNvPr id="120" name="Freeform: Shape 119">
                    <a:extLst>
                      <a:ext uri="{FF2B5EF4-FFF2-40B4-BE49-F238E27FC236}">
                        <a16:creationId xmlns:a16="http://schemas.microsoft.com/office/drawing/2014/main" id="{8DD9B32E-D6D6-4AF4-B284-5F155C69F79A}"/>
                      </a:ext>
                    </a:extLst>
                  </p:cNvPr>
                  <p:cNvSpPr/>
                  <p:nvPr/>
                </p:nvSpPr>
                <p:spPr>
                  <a:xfrm>
                    <a:off x="17761170" y="196657"/>
                    <a:ext cx="4998479" cy="2984703"/>
                  </a:xfrm>
                  <a:custGeom>
                    <a:avLst/>
                    <a:gdLst>
                      <a:gd name="connsiteX0" fmla="*/ 46134 w 3364847"/>
                      <a:gd name="connsiteY0" fmla="*/ 79782 h 2009225"/>
                      <a:gd name="connsiteX1" fmla="*/ 46134 w 3364847"/>
                      <a:gd name="connsiteY1" fmla="*/ 46134 h 2009225"/>
                      <a:gd name="connsiteX2" fmla="*/ 3329160 w 3364847"/>
                      <a:gd name="connsiteY2" fmla="*/ 1941584 h 2009225"/>
                      <a:gd name="connsiteX3" fmla="*/ 3329160 w 3364847"/>
                      <a:gd name="connsiteY3" fmla="*/ 1975232 h 2009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4847" h="2009225">
                        <a:moveTo>
                          <a:pt x="46134" y="79782"/>
                        </a:moveTo>
                        <a:lnTo>
                          <a:pt x="46134" y="46134"/>
                        </a:lnTo>
                        <a:lnTo>
                          <a:pt x="3329160" y="1941584"/>
                        </a:lnTo>
                        <a:lnTo>
                          <a:pt x="3329160" y="1975232"/>
                        </a:lnTo>
                        <a:close/>
                      </a:path>
                    </a:pathLst>
                  </a:custGeom>
                  <a:grpFill/>
                  <a:ln w="2420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>
                      <a:defRPr/>
                    </a:pPr>
                    <a:endParaRPr lang="en-US">
                      <a:solidFill>
                        <a:srgbClr val="272E3A"/>
                      </a:solidFill>
                      <a:latin typeface="Montserrat Light"/>
                    </a:endParaRPr>
                  </a:p>
                </p:txBody>
              </p:sp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0A645ADE-E1CD-499F-B54A-7D97CA35C557}"/>
                      </a:ext>
                    </a:extLst>
                  </p:cNvPr>
                  <p:cNvSpPr/>
                  <p:nvPr/>
                </p:nvSpPr>
                <p:spPr>
                  <a:xfrm>
                    <a:off x="17761170" y="900760"/>
                    <a:ext cx="4998479" cy="2984703"/>
                  </a:xfrm>
                  <a:custGeom>
                    <a:avLst/>
                    <a:gdLst>
                      <a:gd name="connsiteX0" fmla="*/ 46134 w 3364847"/>
                      <a:gd name="connsiteY0" fmla="*/ 79782 h 2009225"/>
                      <a:gd name="connsiteX1" fmla="*/ 46134 w 3364847"/>
                      <a:gd name="connsiteY1" fmla="*/ 46134 h 2009225"/>
                      <a:gd name="connsiteX2" fmla="*/ 3329160 w 3364847"/>
                      <a:gd name="connsiteY2" fmla="*/ 1941584 h 2009225"/>
                      <a:gd name="connsiteX3" fmla="*/ 3329160 w 3364847"/>
                      <a:gd name="connsiteY3" fmla="*/ 1974990 h 2009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4847" h="2009225">
                        <a:moveTo>
                          <a:pt x="46134" y="79782"/>
                        </a:moveTo>
                        <a:lnTo>
                          <a:pt x="46134" y="46134"/>
                        </a:lnTo>
                        <a:lnTo>
                          <a:pt x="3329160" y="1941584"/>
                        </a:lnTo>
                        <a:lnTo>
                          <a:pt x="3329160" y="1974990"/>
                        </a:lnTo>
                        <a:close/>
                      </a:path>
                    </a:pathLst>
                  </a:custGeom>
                  <a:grpFill/>
                  <a:ln w="2420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>
                      <a:defRPr/>
                    </a:pPr>
                    <a:endParaRPr lang="en-US">
                      <a:solidFill>
                        <a:srgbClr val="272E3A"/>
                      </a:solidFill>
                      <a:latin typeface="Montserrat Light"/>
                    </a:endParaRPr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E8DF4BB4-3B49-4A0F-88F1-7F448DE04CE5}"/>
                      </a:ext>
                    </a:extLst>
                  </p:cNvPr>
                  <p:cNvSpPr/>
                  <p:nvPr/>
                </p:nvSpPr>
                <p:spPr>
                  <a:xfrm>
                    <a:off x="17761170" y="1604502"/>
                    <a:ext cx="4998479" cy="2984703"/>
                  </a:xfrm>
                  <a:custGeom>
                    <a:avLst/>
                    <a:gdLst>
                      <a:gd name="connsiteX0" fmla="*/ 46134 w 3364847"/>
                      <a:gd name="connsiteY0" fmla="*/ 79782 h 2009225"/>
                      <a:gd name="connsiteX1" fmla="*/ 46134 w 3364847"/>
                      <a:gd name="connsiteY1" fmla="*/ 46134 h 2009225"/>
                      <a:gd name="connsiteX2" fmla="*/ 3329160 w 3364847"/>
                      <a:gd name="connsiteY2" fmla="*/ 1941584 h 2009225"/>
                      <a:gd name="connsiteX3" fmla="*/ 3329160 w 3364847"/>
                      <a:gd name="connsiteY3" fmla="*/ 1975232 h 2009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4847" h="2009225">
                        <a:moveTo>
                          <a:pt x="46134" y="79782"/>
                        </a:moveTo>
                        <a:lnTo>
                          <a:pt x="46134" y="46134"/>
                        </a:lnTo>
                        <a:lnTo>
                          <a:pt x="3329160" y="1941584"/>
                        </a:lnTo>
                        <a:lnTo>
                          <a:pt x="3329160" y="1975232"/>
                        </a:lnTo>
                        <a:close/>
                      </a:path>
                    </a:pathLst>
                  </a:custGeom>
                  <a:grpFill/>
                  <a:ln w="2420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>
                      <a:defRPr/>
                    </a:pPr>
                    <a:endParaRPr lang="en-US">
                      <a:solidFill>
                        <a:srgbClr val="272E3A"/>
                      </a:solidFill>
                      <a:latin typeface="Montserrat Light"/>
                    </a:endParaRPr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81F27A10-A315-477C-9D9B-797E3E006CDF}"/>
                      </a:ext>
                    </a:extLst>
                  </p:cNvPr>
                  <p:cNvSpPr/>
                  <p:nvPr/>
                </p:nvSpPr>
                <p:spPr>
                  <a:xfrm>
                    <a:off x="17761170" y="2308605"/>
                    <a:ext cx="4998479" cy="2984703"/>
                  </a:xfrm>
                  <a:custGeom>
                    <a:avLst/>
                    <a:gdLst>
                      <a:gd name="connsiteX0" fmla="*/ 46134 w 3364847"/>
                      <a:gd name="connsiteY0" fmla="*/ 79540 h 2009225"/>
                      <a:gd name="connsiteX1" fmla="*/ 46134 w 3364847"/>
                      <a:gd name="connsiteY1" fmla="*/ 46134 h 2009225"/>
                      <a:gd name="connsiteX2" fmla="*/ 3329160 w 3364847"/>
                      <a:gd name="connsiteY2" fmla="*/ 1941584 h 2009225"/>
                      <a:gd name="connsiteX3" fmla="*/ 3329160 w 3364847"/>
                      <a:gd name="connsiteY3" fmla="*/ 1974990 h 2009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4847" h="2009225">
                        <a:moveTo>
                          <a:pt x="46134" y="79540"/>
                        </a:moveTo>
                        <a:lnTo>
                          <a:pt x="46134" y="46134"/>
                        </a:lnTo>
                        <a:lnTo>
                          <a:pt x="3329160" y="1941584"/>
                        </a:lnTo>
                        <a:lnTo>
                          <a:pt x="3329160" y="1974990"/>
                        </a:lnTo>
                        <a:close/>
                      </a:path>
                    </a:pathLst>
                  </a:custGeom>
                  <a:grpFill/>
                  <a:ln w="2420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>
                      <a:defRPr/>
                    </a:pPr>
                    <a:endParaRPr lang="en-US">
                      <a:solidFill>
                        <a:srgbClr val="272E3A"/>
                      </a:solidFill>
                      <a:latin typeface="Montserrat Light"/>
                    </a:endParaRPr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CB2CCDEF-BD1D-42A5-B705-E0DC8310B329}"/>
                      </a:ext>
                    </a:extLst>
                  </p:cNvPr>
                  <p:cNvSpPr/>
                  <p:nvPr/>
                </p:nvSpPr>
                <p:spPr>
                  <a:xfrm>
                    <a:off x="17761170" y="3012348"/>
                    <a:ext cx="4998479" cy="2984703"/>
                  </a:xfrm>
                  <a:custGeom>
                    <a:avLst/>
                    <a:gdLst>
                      <a:gd name="connsiteX0" fmla="*/ 46134 w 3364847"/>
                      <a:gd name="connsiteY0" fmla="*/ 79782 h 2009225"/>
                      <a:gd name="connsiteX1" fmla="*/ 46134 w 3364847"/>
                      <a:gd name="connsiteY1" fmla="*/ 46134 h 2009225"/>
                      <a:gd name="connsiteX2" fmla="*/ 3329160 w 3364847"/>
                      <a:gd name="connsiteY2" fmla="*/ 1941584 h 2009225"/>
                      <a:gd name="connsiteX3" fmla="*/ 3329160 w 3364847"/>
                      <a:gd name="connsiteY3" fmla="*/ 1975232 h 2009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64847" h="2009225">
                        <a:moveTo>
                          <a:pt x="46134" y="79782"/>
                        </a:moveTo>
                        <a:lnTo>
                          <a:pt x="46134" y="46134"/>
                        </a:lnTo>
                        <a:lnTo>
                          <a:pt x="3329160" y="1941584"/>
                        </a:lnTo>
                        <a:lnTo>
                          <a:pt x="3329160" y="1975232"/>
                        </a:lnTo>
                        <a:close/>
                      </a:path>
                    </a:pathLst>
                  </a:custGeom>
                  <a:grpFill/>
                  <a:ln w="2420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>
                      <a:defRPr/>
                    </a:pPr>
                    <a:endParaRPr lang="en-US">
                      <a:solidFill>
                        <a:srgbClr val="272E3A"/>
                      </a:solidFill>
                      <a:latin typeface="Montserrat Light"/>
                    </a:endParaRPr>
                  </a:p>
                </p:txBody>
              </p:sp>
            </p:grp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2C88C207-1828-41F3-9B53-8D61CCD00084}"/>
                    </a:ext>
                  </a:extLst>
                </p:cNvPr>
                <p:cNvSpPr/>
                <p:nvPr/>
              </p:nvSpPr>
              <p:spPr>
                <a:xfrm>
                  <a:off x="17761170" y="3716451"/>
                  <a:ext cx="4998479" cy="2984703"/>
                </a:xfrm>
                <a:custGeom>
                  <a:avLst/>
                  <a:gdLst>
                    <a:gd name="connsiteX0" fmla="*/ 46134 w 3364847"/>
                    <a:gd name="connsiteY0" fmla="*/ 79540 h 2009225"/>
                    <a:gd name="connsiteX1" fmla="*/ 46134 w 3364847"/>
                    <a:gd name="connsiteY1" fmla="*/ 46134 h 2009225"/>
                    <a:gd name="connsiteX2" fmla="*/ 3329160 w 3364847"/>
                    <a:gd name="connsiteY2" fmla="*/ 1941584 h 2009225"/>
                    <a:gd name="connsiteX3" fmla="*/ 3329160 w 3364847"/>
                    <a:gd name="connsiteY3" fmla="*/ 1974990 h 200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847" h="2009225">
                      <a:moveTo>
                        <a:pt x="46134" y="79540"/>
                      </a:moveTo>
                      <a:lnTo>
                        <a:pt x="46134" y="46134"/>
                      </a:lnTo>
                      <a:lnTo>
                        <a:pt x="3329160" y="1941584"/>
                      </a:lnTo>
                      <a:lnTo>
                        <a:pt x="3329160" y="1974990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1E44B020-406C-4FCD-B539-1F672CBAADBA}"/>
                    </a:ext>
                  </a:extLst>
                </p:cNvPr>
                <p:cNvSpPr/>
                <p:nvPr/>
              </p:nvSpPr>
              <p:spPr>
                <a:xfrm>
                  <a:off x="17761170" y="4420194"/>
                  <a:ext cx="4998479" cy="2984703"/>
                </a:xfrm>
                <a:custGeom>
                  <a:avLst/>
                  <a:gdLst>
                    <a:gd name="connsiteX0" fmla="*/ 46134 w 3364847"/>
                    <a:gd name="connsiteY0" fmla="*/ 79782 h 2009225"/>
                    <a:gd name="connsiteX1" fmla="*/ 46134 w 3364847"/>
                    <a:gd name="connsiteY1" fmla="*/ 46134 h 2009225"/>
                    <a:gd name="connsiteX2" fmla="*/ 3329160 w 3364847"/>
                    <a:gd name="connsiteY2" fmla="*/ 1941584 h 2009225"/>
                    <a:gd name="connsiteX3" fmla="*/ 3329160 w 3364847"/>
                    <a:gd name="connsiteY3" fmla="*/ 1975232 h 200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847" h="2009225">
                      <a:moveTo>
                        <a:pt x="46134" y="79782"/>
                      </a:moveTo>
                      <a:lnTo>
                        <a:pt x="46134" y="46134"/>
                      </a:lnTo>
                      <a:lnTo>
                        <a:pt x="3329160" y="1941584"/>
                      </a:lnTo>
                      <a:lnTo>
                        <a:pt x="3329160" y="1975232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B07044F1-D05B-43E0-AF0A-18225E30382F}"/>
                    </a:ext>
                  </a:extLst>
                </p:cNvPr>
                <p:cNvSpPr/>
                <p:nvPr/>
              </p:nvSpPr>
              <p:spPr>
                <a:xfrm>
                  <a:off x="17761170" y="5124296"/>
                  <a:ext cx="4998479" cy="2984703"/>
                </a:xfrm>
                <a:custGeom>
                  <a:avLst/>
                  <a:gdLst>
                    <a:gd name="connsiteX0" fmla="*/ 46134 w 3364847"/>
                    <a:gd name="connsiteY0" fmla="*/ 79540 h 2009225"/>
                    <a:gd name="connsiteX1" fmla="*/ 46134 w 3364847"/>
                    <a:gd name="connsiteY1" fmla="*/ 46134 h 2009225"/>
                    <a:gd name="connsiteX2" fmla="*/ 3329160 w 3364847"/>
                    <a:gd name="connsiteY2" fmla="*/ 1941583 h 2009225"/>
                    <a:gd name="connsiteX3" fmla="*/ 3329160 w 3364847"/>
                    <a:gd name="connsiteY3" fmla="*/ 1974990 h 200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847" h="2009225">
                      <a:moveTo>
                        <a:pt x="46134" y="79540"/>
                      </a:moveTo>
                      <a:lnTo>
                        <a:pt x="46134" y="46134"/>
                      </a:lnTo>
                      <a:lnTo>
                        <a:pt x="3329160" y="1941583"/>
                      </a:lnTo>
                      <a:lnTo>
                        <a:pt x="3329160" y="1974990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B945F634-F353-483B-B789-2A8A1B48DDBA}"/>
                    </a:ext>
                  </a:extLst>
                </p:cNvPr>
                <p:cNvSpPr/>
                <p:nvPr/>
              </p:nvSpPr>
              <p:spPr>
                <a:xfrm>
                  <a:off x="17761170" y="5828038"/>
                  <a:ext cx="4998479" cy="2984703"/>
                </a:xfrm>
                <a:custGeom>
                  <a:avLst/>
                  <a:gdLst>
                    <a:gd name="connsiteX0" fmla="*/ 46134 w 3364847"/>
                    <a:gd name="connsiteY0" fmla="*/ 79782 h 2009225"/>
                    <a:gd name="connsiteX1" fmla="*/ 46134 w 3364847"/>
                    <a:gd name="connsiteY1" fmla="*/ 46134 h 2009225"/>
                    <a:gd name="connsiteX2" fmla="*/ 3329160 w 3364847"/>
                    <a:gd name="connsiteY2" fmla="*/ 1941584 h 2009225"/>
                    <a:gd name="connsiteX3" fmla="*/ 3329160 w 3364847"/>
                    <a:gd name="connsiteY3" fmla="*/ 1975233 h 2009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847" h="2009225">
                      <a:moveTo>
                        <a:pt x="46134" y="79782"/>
                      </a:moveTo>
                      <a:lnTo>
                        <a:pt x="46134" y="46134"/>
                      </a:lnTo>
                      <a:lnTo>
                        <a:pt x="3329160" y="1941584"/>
                      </a:lnTo>
                      <a:lnTo>
                        <a:pt x="3329160" y="1975233"/>
                      </a:lnTo>
                      <a:close/>
                    </a:path>
                  </a:pathLst>
                </a:custGeom>
                <a:grpFill/>
                <a:ln w="2420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>
                    <a:defRPr/>
                  </a:pPr>
                  <a:endParaRPr lang="en-US">
                    <a:solidFill>
                      <a:srgbClr val="272E3A"/>
                    </a:solidFill>
                    <a:latin typeface="Montserrat Light"/>
                  </a:endParaRPr>
                </a:p>
              </p:txBody>
            </p:sp>
          </p:grp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D856475B-57B2-4843-B239-21708C8CBA58}"/>
                </a:ext>
              </a:extLst>
            </p:cNvPr>
            <p:cNvGrpSpPr/>
            <p:nvPr/>
          </p:nvGrpSpPr>
          <p:grpSpPr>
            <a:xfrm>
              <a:off x="8787101" y="9674351"/>
              <a:ext cx="12316576" cy="3549279"/>
              <a:chOff x="10886653" y="8557399"/>
              <a:chExt cx="11047874" cy="3183676"/>
            </a:xfrm>
            <a:solidFill>
              <a:schemeClr val="accent5"/>
            </a:solidFill>
          </p:grpSpPr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DDADBEFA-90EA-4384-A660-FC257B3B7935}"/>
                  </a:ext>
                </a:extLst>
              </p:cNvPr>
              <p:cNvSpPr/>
              <p:nvPr/>
            </p:nvSpPr>
            <p:spPr>
              <a:xfrm>
                <a:off x="10886653" y="8557399"/>
                <a:ext cx="2161159" cy="1419269"/>
              </a:xfrm>
              <a:custGeom>
                <a:avLst/>
                <a:gdLst>
                  <a:gd name="connsiteX0" fmla="*/ 1280839 w 1621904"/>
                  <a:gd name="connsiteY0" fmla="*/ 769213 h 1065131"/>
                  <a:gd name="connsiteX1" fmla="*/ 486832 w 1621904"/>
                  <a:gd name="connsiteY1" fmla="*/ 769213 h 1065131"/>
                  <a:gd name="connsiteX2" fmla="*/ 486832 w 1621904"/>
                  <a:gd name="connsiteY2" fmla="*/ 310722 h 1065131"/>
                  <a:gd name="connsiteX3" fmla="*/ 1156171 w 1621904"/>
                  <a:gd name="connsiteY3" fmla="*/ 256497 h 1065131"/>
                  <a:gd name="connsiteX4" fmla="*/ 1036343 w 1621904"/>
                  <a:gd name="connsiteY4" fmla="*/ 325730 h 1065131"/>
                  <a:gd name="connsiteX5" fmla="*/ 1585612 w 1621904"/>
                  <a:gd name="connsiteY5" fmla="*/ 363253 h 1065131"/>
                  <a:gd name="connsiteX6" fmla="*/ 1520736 w 1621904"/>
                  <a:gd name="connsiteY6" fmla="*/ 46134 h 1065131"/>
                  <a:gd name="connsiteX7" fmla="*/ 1357093 w 1621904"/>
                  <a:gd name="connsiteY7" fmla="*/ 140543 h 1065131"/>
                  <a:gd name="connsiteX8" fmla="*/ 291235 w 1621904"/>
                  <a:gd name="connsiteY8" fmla="*/ 197673 h 1065131"/>
                  <a:gd name="connsiteX9" fmla="*/ 291235 w 1621904"/>
                  <a:gd name="connsiteY9" fmla="*/ 882020 h 1065131"/>
                  <a:gd name="connsiteX10" fmla="*/ 1476678 w 1621904"/>
                  <a:gd name="connsiteY10" fmla="*/ 882020 h 1065131"/>
                  <a:gd name="connsiteX11" fmla="*/ 1280839 w 1621904"/>
                  <a:gd name="connsiteY11" fmla="*/ 769213 h 10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1904" h="1065131">
                    <a:moveTo>
                      <a:pt x="1280839" y="769213"/>
                    </a:moveTo>
                    <a:cubicBezTo>
                      <a:pt x="1062003" y="895576"/>
                      <a:pt x="705668" y="895576"/>
                      <a:pt x="486832" y="769213"/>
                    </a:cubicBezTo>
                    <a:cubicBezTo>
                      <a:pt x="267996" y="642849"/>
                      <a:pt x="267996" y="437085"/>
                      <a:pt x="486832" y="310722"/>
                    </a:cubicBezTo>
                    <a:cubicBezTo>
                      <a:pt x="667904" y="206145"/>
                      <a:pt x="942660" y="188232"/>
                      <a:pt x="1156171" y="256497"/>
                    </a:cubicBezTo>
                    <a:lnTo>
                      <a:pt x="1036343" y="325730"/>
                    </a:lnTo>
                    <a:lnTo>
                      <a:pt x="1585612" y="363253"/>
                    </a:lnTo>
                    <a:lnTo>
                      <a:pt x="1520736" y="46134"/>
                    </a:lnTo>
                    <a:lnTo>
                      <a:pt x="1357093" y="140543"/>
                    </a:lnTo>
                    <a:cubicBezTo>
                      <a:pt x="1030775" y="11517"/>
                      <a:pt x="580757" y="30640"/>
                      <a:pt x="291235" y="197673"/>
                    </a:cubicBezTo>
                    <a:cubicBezTo>
                      <a:pt x="-35567" y="386492"/>
                      <a:pt x="-35567" y="693443"/>
                      <a:pt x="291235" y="882020"/>
                    </a:cubicBezTo>
                    <a:cubicBezTo>
                      <a:pt x="618037" y="1070597"/>
                      <a:pt x="1149876" y="1070838"/>
                      <a:pt x="1476678" y="882020"/>
                    </a:cubicBezTo>
                    <a:lnTo>
                      <a:pt x="1280839" y="769213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D37735B-235C-4C36-92B2-6CA6B33A8EEF}"/>
                  </a:ext>
                </a:extLst>
              </p:cNvPr>
              <p:cNvSpPr/>
              <p:nvPr/>
            </p:nvSpPr>
            <p:spPr>
              <a:xfrm>
                <a:off x="18773430" y="9870221"/>
                <a:ext cx="3161097" cy="1870854"/>
              </a:xfrm>
              <a:custGeom>
                <a:avLst/>
                <a:gdLst>
                  <a:gd name="connsiteX0" fmla="*/ 2255556 w 2372338"/>
                  <a:gd name="connsiteY0" fmla="*/ 626388 h 1404037"/>
                  <a:gd name="connsiteX1" fmla="*/ 2327452 w 2372338"/>
                  <a:gd name="connsiteY1" fmla="*/ 46134 h 1404037"/>
                  <a:gd name="connsiteX2" fmla="*/ 1322597 w 2372338"/>
                  <a:gd name="connsiteY2" fmla="*/ 87771 h 1404037"/>
                  <a:gd name="connsiteX3" fmla="*/ 1540222 w 2372338"/>
                  <a:gd name="connsiteY3" fmla="*/ 213408 h 1404037"/>
                  <a:gd name="connsiteX4" fmla="*/ 46134 w 2372338"/>
                  <a:gd name="connsiteY4" fmla="*/ 1076165 h 1404037"/>
                  <a:gd name="connsiteX5" fmla="*/ 543598 w 2372338"/>
                  <a:gd name="connsiteY5" fmla="*/ 1363266 h 1404037"/>
                  <a:gd name="connsiteX6" fmla="*/ 2037688 w 2372338"/>
                  <a:gd name="connsiteY6" fmla="*/ 500752 h 140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338" h="1404037">
                    <a:moveTo>
                      <a:pt x="2255556" y="626388"/>
                    </a:moveTo>
                    <a:lnTo>
                      <a:pt x="2327452" y="46134"/>
                    </a:lnTo>
                    <a:lnTo>
                      <a:pt x="1322597" y="87771"/>
                    </a:lnTo>
                    <a:lnTo>
                      <a:pt x="1540222" y="213408"/>
                    </a:lnTo>
                    <a:lnTo>
                      <a:pt x="46134" y="1076165"/>
                    </a:lnTo>
                    <a:lnTo>
                      <a:pt x="543598" y="1363266"/>
                    </a:lnTo>
                    <a:lnTo>
                      <a:pt x="2037688" y="500752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A220C463-50E4-4E68-B79D-D6D05C0341F9}"/>
                </a:ext>
              </a:extLst>
            </p:cNvPr>
            <p:cNvSpPr/>
            <p:nvPr/>
          </p:nvSpPr>
          <p:spPr>
            <a:xfrm>
              <a:off x="17154519" y="1250653"/>
              <a:ext cx="1510332" cy="3847750"/>
            </a:xfrm>
            <a:custGeom>
              <a:avLst/>
              <a:gdLst>
                <a:gd name="connsiteX0" fmla="*/ 989743 w 1016716"/>
                <a:gd name="connsiteY0" fmla="*/ 947380 h 2590206"/>
                <a:gd name="connsiteX1" fmla="*/ 517938 w 1016716"/>
                <a:gd name="connsiteY1" fmla="*/ 46134 h 2590206"/>
                <a:gd name="connsiteX2" fmla="*/ 46134 w 1016716"/>
                <a:gd name="connsiteY2" fmla="*/ 402469 h 2590206"/>
                <a:gd name="connsiteX3" fmla="*/ 266180 w 1016716"/>
                <a:gd name="connsiteY3" fmla="*/ 529558 h 2590206"/>
                <a:gd name="connsiteX4" fmla="*/ 266180 w 1016716"/>
                <a:gd name="connsiteY4" fmla="*/ 2274921 h 2590206"/>
                <a:gd name="connsiteX5" fmla="*/ 769455 w 1016716"/>
                <a:gd name="connsiteY5" fmla="*/ 2565412 h 2590206"/>
                <a:gd name="connsiteX6" fmla="*/ 769455 w 1016716"/>
                <a:gd name="connsiteY6" fmla="*/ 820049 h 259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716" h="2590206">
                  <a:moveTo>
                    <a:pt x="989743" y="947380"/>
                  </a:moveTo>
                  <a:lnTo>
                    <a:pt x="517938" y="46134"/>
                  </a:lnTo>
                  <a:lnTo>
                    <a:pt x="46134" y="402469"/>
                  </a:lnTo>
                  <a:lnTo>
                    <a:pt x="266180" y="529558"/>
                  </a:lnTo>
                  <a:lnTo>
                    <a:pt x="266180" y="2274921"/>
                  </a:lnTo>
                  <a:lnTo>
                    <a:pt x="769455" y="2565412"/>
                  </a:lnTo>
                  <a:lnTo>
                    <a:pt x="769455" y="820049"/>
                  </a:lnTo>
                  <a:close/>
                </a:path>
              </a:pathLst>
            </a:custGeom>
            <a:solidFill>
              <a:schemeClr val="accent2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C602C33-3E1A-460D-96F9-538337EA5C2F}"/>
                </a:ext>
              </a:extLst>
            </p:cNvPr>
            <p:cNvSpPr/>
            <p:nvPr/>
          </p:nvSpPr>
          <p:spPr>
            <a:xfrm>
              <a:off x="18958647" y="1604502"/>
              <a:ext cx="3164505" cy="4027552"/>
            </a:xfrm>
            <a:custGeom>
              <a:avLst/>
              <a:gdLst>
                <a:gd name="connsiteX0" fmla="*/ 46134 w 2130263"/>
                <a:gd name="connsiteY0" fmla="*/ 46134 h 2711244"/>
                <a:gd name="connsiteX1" fmla="*/ 250445 w 2130263"/>
                <a:gd name="connsiteY1" fmla="*/ 1125790 h 2711244"/>
                <a:gd name="connsiteX2" fmla="*/ 1291854 w 2130263"/>
                <a:gd name="connsiteY2" fmla="*/ 790515 h 2711244"/>
                <a:gd name="connsiteX3" fmla="*/ 2084893 w 2130263"/>
                <a:gd name="connsiteY3" fmla="*/ 2669262 h 271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0263" h="2711244">
                  <a:moveTo>
                    <a:pt x="46134" y="46134"/>
                  </a:moveTo>
                  <a:lnTo>
                    <a:pt x="250445" y="1125790"/>
                  </a:lnTo>
                  <a:lnTo>
                    <a:pt x="1291854" y="790515"/>
                  </a:lnTo>
                  <a:lnTo>
                    <a:pt x="2084893" y="2669262"/>
                  </a:lnTo>
                </a:path>
              </a:pathLst>
            </a:custGeom>
            <a:noFill/>
            <a:ln w="57150" cap="flat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41C7BB3-C500-4048-8371-AB348FB472EB}"/>
                </a:ext>
              </a:extLst>
            </p:cNvPr>
            <p:cNvSpPr/>
            <p:nvPr/>
          </p:nvSpPr>
          <p:spPr>
            <a:xfrm>
              <a:off x="12762537" y="5398880"/>
              <a:ext cx="970927" cy="575365"/>
            </a:xfrm>
            <a:custGeom>
              <a:avLst/>
              <a:gdLst>
                <a:gd name="connsiteX0" fmla="*/ 653846 w 653603"/>
                <a:gd name="connsiteY0" fmla="*/ 202375 h 387320"/>
                <a:gd name="connsiteX1" fmla="*/ 336969 w 653603"/>
                <a:gd name="connsiteY1" fmla="*/ 386352 h 387320"/>
                <a:gd name="connsiteX2" fmla="*/ 18156 w 653603"/>
                <a:gd name="connsiteY2" fmla="*/ 202375 h 387320"/>
                <a:gd name="connsiteX3" fmla="*/ 335032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846" y="202375"/>
                  </a:moveTo>
                  <a:lnTo>
                    <a:pt x="336969" y="386352"/>
                  </a:lnTo>
                  <a:lnTo>
                    <a:pt x="18156" y="202375"/>
                  </a:lnTo>
                  <a:lnTo>
                    <a:pt x="335032" y="18156"/>
                  </a:lnTo>
                  <a:close/>
                </a:path>
              </a:pathLst>
            </a:custGeom>
            <a:solidFill>
              <a:srgbClr val="759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29686F2A-80A9-4315-B150-138E991BE8D0}"/>
                </a:ext>
              </a:extLst>
            </p:cNvPr>
            <p:cNvSpPr/>
            <p:nvPr/>
          </p:nvSpPr>
          <p:spPr>
            <a:xfrm>
              <a:off x="13234336" y="5331994"/>
              <a:ext cx="503444" cy="647285"/>
            </a:xfrm>
            <a:custGeom>
              <a:avLst/>
              <a:gdLst>
                <a:gd name="connsiteX0" fmla="*/ 337452 w 338905"/>
                <a:gd name="connsiteY0" fmla="*/ 18156 h 435735"/>
                <a:gd name="connsiteX1" fmla="*/ 334790 w 338905"/>
                <a:gd name="connsiteY1" fmla="*/ 247401 h 435735"/>
                <a:gd name="connsiteX2" fmla="*/ 18156 w 338905"/>
                <a:gd name="connsiteY2" fmla="*/ 431378 h 435735"/>
                <a:gd name="connsiteX3" fmla="*/ 20818 w 338905"/>
                <a:gd name="connsiteY3" fmla="*/ 202133 h 4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435735">
                  <a:moveTo>
                    <a:pt x="337452" y="18156"/>
                  </a:moveTo>
                  <a:lnTo>
                    <a:pt x="334790" y="247401"/>
                  </a:lnTo>
                  <a:lnTo>
                    <a:pt x="18156" y="431378"/>
                  </a:lnTo>
                  <a:lnTo>
                    <a:pt x="20818" y="202133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E8D2995-FE77-4433-9219-B8D05FA72A4E}"/>
                </a:ext>
              </a:extLst>
            </p:cNvPr>
            <p:cNvSpPr/>
            <p:nvPr/>
          </p:nvSpPr>
          <p:spPr>
            <a:xfrm>
              <a:off x="12760740" y="5331994"/>
              <a:ext cx="503444" cy="647285"/>
            </a:xfrm>
            <a:custGeom>
              <a:avLst/>
              <a:gdLst>
                <a:gd name="connsiteX0" fmla="*/ 339632 w 338905"/>
                <a:gd name="connsiteY0" fmla="*/ 202133 h 435735"/>
                <a:gd name="connsiteX1" fmla="*/ 336969 w 338905"/>
                <a:gd name="connsiteY1" fmla="*/ 431378 h 435735"/>
                <a:gd name="connsiteX2" fmla="*/ 18156 w 338905"/>
                <a:gd name="connsiteY2" fmla="*/ 247401 h 435735"/>
                <a:gd name="connsiteX3" fmla="*/ 20818 w 338905"/>
                <a:gd name="connsiteY3" fmla="*/ 18156 h 4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435735">
                  <a:moveTo>
                    <a:pt x="339632" y="202133"/>
                  </a:moveTo>
                  <a:lnTo>
                    <a:pt x="336969" y="431378"/>
                  </a:lnTo>
                  <a:lnTo>
                    <a:pt x="18156" y="247401"/>
                  </a:lnTo>
                  <a:lnTo>
                    <a:pt x="20818" y="1815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BEA84B2B-66BA-455C-8DD1-228780CF0D1A}"/>
                </a:ext>
              </a:extLst>
            </p:cNvPr>
            <p:cNvSpPr/>
            <p:nvPr/>
          </p:nvSpPr>
          <p:spPr>
            <a:xfrm>
              <a:off x="12764695" y="5058336"/>
              <a:ext cx="970927" cy="575365"/>
            </a:xfrm>
            <a:custGeom>
              <a:avLst/>
              <a:gdLst>
                <a:gd name="connsiteX0" fmla="*/ 653603 w 653603"/>
                <a:gd name="connsiteY0" fmla="*/ 202375 h 387320"/>
                <a:gd name="connsiteX1" fmla="*/ 336969 w 653603"/>
                <a:gd name="connsiteY1" fmla="*/ 386352 h 387320"/>
                <a:gd name="connsiteX2" fmla="*/ 18156 w 653603"/>
                <a:gd name="connsiteY2" fmla="*/ 202375 h 387320"/>
                <a:gd name="connsiteX3" fmla="*/ 334791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603" y="202375"/>
                  </a:moveTo>
                  <a:lnTo>
                    <a:pt x="336969" y="386352"/>
                  </a:lnTo>
                  <a:lnTo>
                    <a:pt x="18156" y="202375"/>
                  </a:lnTo>
                  <a:lnTo>
                    <a:pt x="334791" y="18156"/>
                  </a:ln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639F5F9-8F54-427F-9310-72FF6626F786}"/>
                </a:ext>
              </a:extLst>
            </p:cNvPr>
            <p:cNvSpPr/>
            <p:nvPr/>
          </p:nvSpPr>
          <p:spPr>
            <a:xfrm>
              <a:off x="13862921" y="5974245"/>
              <a:ext cx="970927" cy="575365"/>
            </a:xfrm>
            <a:custGeom>
              <a:avLst/>
              <a:gdLst>
                <a:gd name="connsiteX0" fmla="*/ 653603 w 653603"/>
                <a:gd name="connsiteY0" fmla="*/ 202133 h 387320"/>
                <a:gd name="connsiteX1" fmla="*/ 336969 w 653603"/>
                <a:gd name="connsiteY1" fmla="*/ 386352 h 387320"/>
                <a:gd name="connsiteX2" fmla="*/ 18156 w 653603"/>
                <a:gd name="connsiteY2" fmla="*/ 202133 h 387320"/>
                <a:gd name="connsiteX3" fmla="*/ 334791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603" y="202133"/>
                  </a:moveTo>
                  <a:lnTo>
                    <a:pt x="336969" y="386352"/>
                  </a:lnTo>
                  <a:lnTo>
                    <a:pt x="18156" y="202133"/>
                  </a:lnTo>
                  <a:lnTo>
                    <a:pt x="334791" y="18156"/>
                  </a:lnTo>
                  <a:close/>
                </a:path>
              </a:pathLst>
            </a:custGeom>
            <a:solidFill>
              <a:srgbClr val="759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B602DD25-A9CF-4208-BBB5-8C477DAACB76}"/>
                </a:ext>
              </a:extLst>
            </p:cNvPr>
            <p:cNvSpPr/>
            <p:nvPr/>
          </p:nvSpPr>
          <p:spPr>
            <a:xfrm>
              <a:off x="14334720" y="5666065"/>
              <a:ext cx="503444" cy="899007"/>
            </a:xfrm>
            <a:custGeom>
              <a:avLst/>
              <a:gdLst>
                <a:gd name="connsiteX0" fmla="*/ 337453 w 338905"/>
                <a:gd name="connsiteY0" fmla="*/ 18156 h 605188"/>
                <a:gd name="connsiteX1" fmla="*/ 334791 w 338905"/>
                <a:gd name="connsiteY1" fmla="*/ 409591 h 605188"/>
                <a:gd name="connsiteX2" fmla="*/ 18156 w 338905"/>
                <a:gd name="connsiteY2" fmla="*/ 593811 h 605188"/>
                <a:gd name="connsiteX3" fmla="*/ 20577 w 338905"/>
                <a:gd name="connsiteY3" fmla="*/ 202375 h 605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605188">
                  <a:moveTo>
                    <a:pt x="337453" y="18156"/>
                  </a:moveTo>
                  <a:lnTo>
                    <a:pt x="334791" y="409591"/>
                  </a:lnTo>
                  <a:lnTo>
                    <a:pt x="18156" y="593811"/>
                  </a:lnTo>
                  <a:lnTo>
                    <a:pt x="20577" y="202375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22E668C-3768-4C28-867D-4ADAF675A31E}"/>
                </a:ext>
              </a:extLst>
            </p:cNvPr>
            <p:cNvSpPr/>
            <p:nvPr/>
          </p:nvSpPr>
          <p:spPr>
            <a:xfrm>
              <a:off x="13860764" y="5666065"/>
              <a:ext cx="503444" cy="899007"/>
            </a:xfrm>
            <a:custGeom>
              <a:avLst/>
              <a:gdLst>
                <a:gd name="connsiteX0" fmla="*/ 339632 w 338905"/>
                <a:gd name="connsiteY0" fmla="*/ 202375 h 605188"/>
                <a:gd name="connsiteX1" fmla="*/ 337211 w 338905"/>
                <a:gd name="connsiteY1" fmla="*/ 593811 h 605188"/>
                <a:gd name="connsiteX2" fmla="*/ 18156 w 338905"/>
                <a:gd name="connsiteY2" fmla="*/ 409591 h 605188"/>
                <a:gd name="connsiteX3" fmla="*/ 20819 w 338905"/>
                <a:gd name="connsiteY3" fmla="*/ 18156 h 605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605188">
                  <a:moveTo>
                    <a:pt x="339632" y="202375"/>
                  </a:moveTo>
                  <a:lnTo>
                    <a:pt x="337211" y="593811"/>
                  </a:lnTo>
                  <a:lnTo>
                    <a:pt x="18156" y="409591"/>
                  </a:lnTo>
                  <a:lnTo>
                    <a:pt x="20819" y="1815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ACBABF75-9DEE-4ECA-9C4C-A1795E69287E}"/>
                </a:ext>
              </a:extLst>
            </p:cNvPr>
            <p:cNvSpPr/>
            <p:nvPr/>
          </p:nvSpPr>
          <p:spPr>
            <a:xfrm>
              <a:off x="13864720" y="5392767"/>
              <a:ext cx="970927" cy="575365"/>
            </a:xfrm>
            <a:custGeom>
              <a:avLst/>
              <a:gdLst>
                <a:gd name="connsiteX0" fmla="*/ 653845 w 653603"/>
                <a:gd name="connsiteY0" fmla="*/ 202133 h 387320"/>
                <a:gd name="connsiteX1" fmla="*/ 336968 w 653603"/>
                <a:gd name="connsiteY1" fmla="*/ 386352 h 387320"/>
                <a:gd name="connsiteX2" fmla="*/ 18156 w 653603"/>
                <a:gd name="connsiteY2" fmla="*/ 202133 h 387320"/>
                <a:gd name="connsiteX3" fmla="*/ 334790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845" y="202133"/>
                  </a:moveTo>
                  <a:lnTo>
                    <a:pt x="336968" y="386352"/>
                  </a:lnTo>
                  <a:lnTo>
                    <a:pt x="18156" y="202133"/>
                  </a:lnTo>
                  <a:lnTo>
                    <a:pt x="334790" y="18156"/>
                  </a:ln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8546BE77-242A-4A04-BE75-A45FB8C7D9AF}"/>
                </a:ext>
              </a:extLst>
            </p:cNvPr>
            <p:cNvGrpSpPr/>
            <p:nvPr/>
          </p:nvGrpSpPr>
          <p:grpSpPr>
            <a:xfrm>
              <a:off x="13232537" y="4817402"/>
              <a:ext cx="2706372" cy="3983680"/>
              <a:chOff x="14874175" y="4200753"/>
              <a:chExt cx="2427595" cy="3573330"/>
            </a:xfrm>
            <a:solidFill>
              <a:schemeClr val="bg1">
                <a:lumMod val="65000"/>
              </a:schemeClr>
            </a:solidFill>
          </p:grpSpPr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8E77319-0FE5-4692-843A-0EA0252E23A2}"/>
                  </a:ext>
                </a:extLst>
              </p:cNvPr>
              <p:cNvSpPr/>
              <p:nvPr/>
            </p:nvSpPr>
            <p:spPr>
              <a:xfrm>
                <a:off x="14874175" y="4967802"/>
                <a:ext cx="451585" cy="2806281"/>
              </a:xfrm>
              <a:custGeom>
                <a:avLst/>
                <a:gdLst>
                  <a:gd name="connsiteX0" fmla="*/ 337453 w 338905"/>
                  <a:gd name="connsiteY0" fmla="*/ 18156 h 2106055"/>
                  <a:gd name="connsiteX1" fmla="*/ 334791 w 338905"/>
                  <a:gd name="connsiteY1" fmla="*/ 1919416 h 2106055"/>
                  <a:gd name="connsiteX2" fmla="*/ 18156 w 338905"/>
                  <a:gd name="connsiteY2" fmla="*/ 2103393 h 2106055"/>
                  <a:gd name="connsiteX3" fmla="*/ 20577 w 338905"/>
                  <a:gd name="connsiteY3" fmla="*/ 202133 h 210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2106055">
                    <a:moveTo>
                      <a:pt x="337453" y="18156"/>
                    </a:moveTo>
                    <a:lnTo>
                      <a:pt x="334791" y="1919416"/>
                    </a:lnTo>
                    <a:lnTo>
                      <a:pt x="18156" y="2103393"/>
                    </a:lnTo>
                    <a:lnTo>
                      <a:pt x="20577" y="2021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273CAD2-7400-479D-AA23-5065EAD1B306}"/>
                  </a:ext>
                </a:extLst>
              </p:cNvPr>
              <p:cNvSpPr/>
              <p:nvPr/>
            </p:nvSpPr>
            <p:spPr>
              <a:xfrm>
                <a:off x="15860890" y="5483578"/>
                <a:ext cx="451585" cy="1709573"/>
              </a:xfrm>
              <a:custGeom>
                <a:avLst/>
                <a:gdLst>
                  <a:gd name="connsiteX0" fmla="*/ 337453 w 338905"/>
                  <a:gd name="connsiteY0" fmla="*/ 18156 h 1282999"/>
                  <a:gd name="connsiteX1" fmla="*/ 335032 w 338905"/>
                  <a:gd name="connsiteY1" fmla="*/ 1100233 h 1282999"/>
                  <a:gd name="connsiteX2" fmla="*/ 18156 w 338905"/>
                  <a:gd name="connsiteY2" fmla="*/ 1284210 h 1282999"/>
                  <a:gd name="connsiteX3" fmla="*/ 20819 w 338905"/>
                  <a:gd name="connsiteY3" fmla="*/ 202375 h 128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1282999">
                    <a:moveTo>
                      <a:pt x="337453" y="18156"/>
                    </a:moveTo>
                    <a:lnTo>
                      <a:pt x="335032" y="1100233"/>
                    </a:lnTo>
                    <a:lnTo>
                      <a:pt x="18156" y="1284210"/>
                    </a:lnTo>
                    <a:lnTo>
                      <a:pt x="20819" y="20237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6B52EC98-6CDB-44E6-B76B-BF6D09266264}"/>
                  </a:ext>
                </a:extLst>
              </p:cNvPr>
              <p:cNvSpPr/>
              <p:nvPr/>
            </p:nvSpPr>
            <p:spPr>
              <a:xfrm>
                <a:off x="16850185" y="4200753"/>
                <a:ext cx="451585" cy="2451464"/>
              </a:xfrm>
              <a:custGeom>
                <a:avLst/>
                <a:gdLst>
                  <a:gd name="connsiteX0" fmla="*/ 337453 w 338905"/>
                  <a:gd name="connsiteY0" fmla="*/ 18156 h 1839772"/>
                  <a:gd name="connsiteX1" fmla="*/ 334790 w 338905"/>
                  <a:gd name="connsiteY1" fmla="*/ 1639818 h 1839772"/>
                  <a:gd name="connsiteX2" fmla="*/ 18156 w 338905"/>
                  <a:gd name="connsiteY2" fmla="*/ 1823796 h 1839772"/>
                  <a:gd name="connsiteX3" fmla="*/ 20577 w 338905"/>
                  <a:gd name="connsiteY3" fmla="*/ 202133 h 1839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1839772">
                    <a:moveTo>
                      <a:pt x="337453" y="18156"/>
                    </a:moveTo>
                    <a:lnTo>
                      <a:pt x="334790" y="1639818"/>
                    </a:lnTo>
                    <a:lnTo>
                      <a:pt x="18156" y="1823796"/>
                    </a:lnTo>
                    <a:lnTo>
                      <a:pt x="20577" y="20213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D5070F8D-5296-45AA-95FB-5888EA486813}"/>
                </a:ext>
              </a:extLst>
            </p:cNvPr>
            <p:cNvGrpSpPr/>
            <p:nvPr/>
          </p:nvGrpSpPr>
          <p:grpSpPr>
            <a:xfrm>
              <a:off x="12758942" y="4817402"/>
              <a:ext cx="2706011" cy="3983680"/>
              <a:chOff x="14449364" y="4200753"/>
              <a:chExt cx="2427271" cy="3573330"/>
            </a:xfrm>
            <a:solidFill>
              <a:schemeClr val="bg1">
                <a:lumMod val="85000"/>
              </a:schemeClr>
            </a:solidFill>
          </p:grpSpPr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4739F161-0B88-481A-8440-8B996876841B}"/>
                  </a:ext>
                </a:extLst>
              </p:cNvPr>
              <p:cNvSpPr/>
              <p:nvPr/>
            </p:nvSpPr>
            <p:spPr>
              <a:xfrm>
                <a:off x="14449364" y="4967802"/>
                <a:ext cx="451585" cy="2806281"/>
              </a:xfrm>
              <a:custGeom>
                <a:avLst/>
                <a:gdLst>
                  <a:gd name="connsiteX0" fmla="*/ 339389 w 338905"/>
                  <a:gd name="connsiteY0" fmla="*/ 202133 h 2106055"/>
                  <a:gd name="connsiteX1" fmla="*/ 336968 w 338905"/>
                  <a:gd name="connsiteY1" fmla="*/ 2103393 h 2106055"/>
                  <a:gd name="connsiteX2" fmla="*/ 18156 w 338905"/>
                  <a:gd name="connsiteY2" fmla="*/ 1919173 h 2106055"/>
                  <a:gd name="connsiteX3" fmla="*/ 20576 w 338905"/>
                  <a:gd name="connsiteY3" fmla="*/ 18156 h 210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2106055">
                    <a:moveTo>
                      <a:pt x="339389" y="202133"/>
                    </a:moveTo>
                    <a:lnTo>
                      <a:pt x="336968" y="2103393"/>
                    </a:lnTo>
                    <a:lnTo>
                      <a:pt x="18156" y="1919173"/>
                    </a:lnTo>
                    <a:lnTo>
                      <a:pt x="20576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7FB24DDD-B273-4202-ABB1-E2ED6694F2DE}"/>
                  </a:ext>
                </a:extLst>
              </p:cNvPr>
              <p:cNvSpPr/>
              <p:nvPr/>
            </p:nvSpPr>
            <p:spPr>
              <a:xfrm>
                <a:off x="15436078" y="5483578"/>
                <a:ext cx="451585" cy="1709573"/>
              </a:xfrm>
              <a:custGeom>
                <a:avLst/>
                <a:gdLst>
                  <a:gd name="connsiteX0" fmla="*/ 339632 w 338905"/>
                  <a:gd name="connsiteY0" fmla="*/ 202375 h 1282999"/>
                  <a:gd name="connsiteX1" fmla="*/ 336968 w 338905"/>
                  <a:gd name="connsiteY1" fmla="*/ 1284210 h 1282999"/>
                  <a:gd name="connsiteX2" fmla="*/ 18156 w 338905"/>
                  <a:gd name="connsiteY2" fmla="*/ 1100233 h 1282999"/>
                  <a:gd name="connsiteX3" fmla="*/ 20818 w 338905"/>
                  <a:gd name="connsiteY3" fmla="*/ 18156 h 1282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1282999">
                    <a:moveTo>
                      <a:pt x="339632" y="202375"/>
                    </a:moveTo>
                    <a:lnTo>
                      <a:pt x="336968" y="1284210"/>
                    </a:lnTo>
                    <a:lnTo>
                      <a:pt x="18156" y="1100233"/>
                    </a:lnTo>
                    <a:lnTo>
                      <a:pt x="20818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A165DC42-4030-45EB-8D65-CD1F5A15E442}"/>
                  </a:ext>
                </a:extLst>
              </p:cNvPr>
              <p:cNvSpPr/>
              <p:nvPr/>
            </p:nvSpPr>
            <p:spPr>
              <a:xfrm>
                <a:off x="16425050" y="4200753"/>
                <a:ext cx="451585" cy="2451464"/>
              </a:xfrm>
              <a:custGeom>
                <a:avLst/>
                <a:gdLst>
                  <a:gd name="connsiteX0" fmla="*/ 339632 w 338905"/>
                  <a:gd name="connsiteY0" fmla="*/ 202133 h 1839772"/>
                  <a:gd name="connsiteX1" fmla="*/ 337211 w 338905"/>
                  <a:gd name="connsiteY1" fmla="*/ 1823796 h 1839772"/>
                  <a:gd name="connsiteX2" fmla="*/ 18156 w 338905"/>
                  <a:gd name="connsiteY2" fmla="*/ 1639818 h 1839772"/>
                  <a:gd name="connsiteX3" fmla="*/ 20818 w 338905"/>
                  <a:gd name="connsiteY3" fmla="*/ 18156 h 1839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905" h="1839772">
                    <a:moveTo>
                      <a:pt x="339632" y="202133"/>
                    </a:moveTo>
                    <a:lnTo>
                      <a:pt x="337211" y="1823796"/>
                    </a:lnTo>
                    <a:lnTo>
                      <a:pt x="18156" y="1639818"/>
                    </a:lnTo>
                    <a:lnTo>
                      <a:pt x="20818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FA25403-73AA-44A3-B41E-F068D0DA1C45}"/>
                </a:ext>
              </a:extLst>
            </p:cNvPr>
            <p:cNvSpPr/>
            <p:nvPr/>
          </p:nvSpPr>
          <p:spPr>
            <a:xfrm>
              <a:off x="14965465" y="4544104"/>
              <a:ext cx="970927" cy="575365"/>
            </a:xfrm>
            <a:custGeom>
              <a:avLst/>
              <a:gdLst>
                <a:gd name="connsiteX0" fmla="*/ 653846 w 653603"/>
                <a:gd name="connsiteY0" fmla="*/ 202133 h 387320"/>
                <a:gd name="connsiteX1" fmla="*/ 336969 w 653603"/>
                <a:gd name="connsiteY1" fmla="*/ 386110 h 387320"/>
                <a:gd name="connsiteX2" fmla="*/ 18156 w 653603"/>
                <a:gd name="connsiteY2" fmla="*/ 202133 h 387320"/>
                <a:gd name="connsiteX3" fmla="*/ 334790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846" y="202133"/>
                  </a:moveTo>
                  <a:lnTo>
                    <a:pt x="336969" y="386110"/>
                  </a:lnTo>
                  <a:lnTo>
                    <a:pt x="18156" y="202133"/>
                  </a:lnTo>
                  <a:lnTo>
                    <a:pt x="334790" y="18156"/>
                  </a:lnTo>
                  <a:close/>
                </a:path>
              </a:pathLst>
            </a:custGeom>
            <a:solidFill>
              <a:srgbClr val="759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9F03853-5B59-481F-953D-9B44A915C02F}"/>
                </a:ext>
              </a:extLst>
            </p:cNvPr>
            <p:cNvSpPr/>
            <p:nvPr/>
          </p:nvSpPr>
          <p:spPr>
            <a:xfrm>
              <a:off x="15435105" y="3897897"/>
              <a:ext cx="503444" cy="1222649"/>
            </a:xfrm>
            <a:custGeom>
              <a:avLst/>
              <a:gdLst>
                <a:gd name="connsiteX0" fmla="*/ 337453 w 338905"/>
                <a:gd name="connsiteY0" fmla="*/ 18156 h 823056"/>
                <a:gd name="connsiteX1" fmla="*/ 334791 w 338905"/>
                <a:gd name="connsiteY1" fmla="*/ 637143 h 823056"/>
                <a:gd name="connsiteX2" fmla="*/ 18156 w 338905"/>
                <a:gd name="connsiteY2" fmla="*/ 821120 h 823056"/>
                <a:gd name="connsiteX3" fmla="*/ 20577 w 338905"/>
                <a:gd name="connsiteY3" fmla="*/ 202133 h 82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823056">
                  <a:moveTo>
                    <a:pt x="337453" y="18156"/>
                  </a:moveTo>
                  <a:lnTo>
                    <a:pt x="334791" y="637143"/>
                  </a:lnTo>
                  <a:lnTo>
                    <a:pt x="18156" y="821120"/>
                  </a:lnTo>
                  <a:lnTo>
                    <a:pt x="20577" y="20213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F1CBC95-E942-4B69-BECF-8B19D6173143}"/>
                </a:ext>
              </a:extLst>
            </p:cNvPr>
            <p:cNvSpPr/>
            <p:nvPr/>
          </p:nvSpPr>
          <p:spPr>
            <a:xfrm>
              <a:off x="14961149" y="3897537"/>
              <a:ext cx="503444" cy="1222649"/>
            </a:xfrm>
            <a:custGeom>
              <a:avLst/>
              <a:gdLst>
                <a:gd name="connsiteX0" fmla="*/ 339632 w 338905"/>
                <a:gd name="connsiteY0" fmla="*/ 202375 h 823056"/>
                <a:gd name="connsiteX1" fmla="*/ 337211 w 338905"/>
                <a:gd name="connsiteY1" fmla="*/ 821362 h 823056"/>
                <a:gd name="connsiteX2" fmla="*/ 18156 w 338905"/>
                <a:gd name="connsiteY2" fmla="*/ 637384 h 823056"/>
                <a:gd name="connsiteX3" fmla="*/ 20818 w 338905"/>
                <a:gd name="connsiteY3" fmla="*/ 18156 h 82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905" h="823056">
                  <a:moveTo>
                    <a:pt x="339632" y="202375"/>
                  </a:moveTo>
                  <a:lnTo>
                    <a:pt x="337211" y="821362"/>
                  </a:lnTo>
                  <a:lnTo>
                    <a:pt x="18156" y="637384"/>
                  </a:lnTo>
                  <a:lnTo>
                    <a:pt x="20818" y="181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C45E9D3-2C5B-4C4A-9586-314018DA736E}"/>
                </a:ext>
              </a:extLst>
            </p:cNvPr>
            <p:cNvSpPr/>
            <p:nvPr/>
          </p:nvSpPr>
          <p:spPr>
            <a:xfrm>
              <a:off x="14965104" y="3624239"/>
              <a:ext cx="970927" cy="575365"/>
            </a:xfrm>
            <a:custGeom>
              <a:avLst/>
              <a:gdLst>
                <a:gd name="connsiteX0" fmla="*/ 653846 w 653603"/>
                <a:gd name="connsiteY0" fmla="*/ 202375 h 387320"/>
                <a:gd name="connsiteX1" fmla="*/ 336969 w 653603"/>
                <a:gd name="connsiteY1" fmla="*/ 386352 h 387320"/>
                <a:gd name="connsiteX2" fmla="*/ 18156 w 653603"/>
                <a:gd name="connsiteY2" fmla="*/ 202133 h 387320"/>
                <a:gd name="connsiteX3" fmla="*/ 334791 w 653603"/>
                <a:gd name="connsiteY3" fmla="*/ 18156 h 3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603" h="387320">
                  <a:moveTo>
                    <a:pt x="653846" y="202375"/>
                  </a:moveTo>
                  <a:lnTo>
                    <a:pt x="336969" y="386352"/>
                  </a:lnTo>
                  <a:lnTo>
                    <a:pt x="18156" y="202133"/>
                  </a:lnTo>
                  <a:lnTo>
                    <a:pt x="334791" y="18156"/>
                  </a:ln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5E12A190-FCF7-4BE7-9B81-3BA419DB7602}"/>
                </a:ext>
              </a:extLst>
            </p:cNvPr>
            <p:cNvSpPr/>
            <p:nvPr/>
          </p:nvSpPr>
          <p:spPr>
            <a:xfrm>
              <a:off x="21026211" y="10773863"/>
              <a:ext cx="1402451" cy="503445"/>
            </a:xfrm>
            <a:custGeom>
              <a:avLst/>
              <a:gdLst>
                <a:gd name="connsiteX0" fmla="*/ 926423 w 944093"/>
                <a:gd name="connsiteY0" fmla="*/ 20819 h 338905"/>
                <a:gd name="connsiteX1" fmla="*/ 926181 w 944093"/>
                <a:gd name="connsiteY1" fmla="*/ 72865 h 338905"/>
                <a:gd name="connsiteX2" fmla="*/ 794249 w 944093"/>
                <a:gd name="connsiteY2" fmla="*/ 257569 h 338905"/>
                <a:gd name="connsiteX3" fmla="*/ 152265 w 944093"/>
                <a:gd name="connsiteY3" fmla="*/ 257569 h 338905"/>
                <a:gd name="connsiteX4" fmla="*/ 18156 w 944093"/>
                <a:gd name="connsiteY4" fmla="*/ 70202 h 338905"/>
                <a:gd name="connsiteX5" fmla="*/ 18398 w 944093"/>
                <a:gd name="connsiteY5" fmla="*/ 18156 h 338905"/>
                <a:gd name="connsiteX6" fmla="*/ 152507 w 944093"/>
                <a:gd name="connsiteY6" fmla="*/ 205522 h 338905"/>
                <a:gd name="connsiteX7" fmla="*/ 794492 w 944093"/>
                <a:gd name="connsiteY7" fmla="*/ 205522 h 338905"/>
                <a:gd name="connsiteX8" fmla="*/ 926423 w 944093"/>
                <a:gd name="connsiteY8" fmla="*/ 20819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3" y="20819"/>
                  </a:moveTo>
                  <a:lnTo>
                    <a:pt x="926181" y="72865"/>
                  </a:lnTo>
                  <a:cubicBezTo>
                    <a:pt x="925938" y="139678"/>
                    <a:pt x="882123" y="206490"/>
                    <a:pt x="794249" y="257569"/>
                  </a:cubicBezTo>
                  <a:cubicBezTo>
                    <a:pt x="617534" y="360208"/>
                    <a:pt x="330191" y="360208"/>
                    <a:pt x="152265" y="257569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8" y="18156"/>
                  </a:lnTo>
                  <a:cubicBezTo>
                    <a:pt x="18156" y="85937"/>
                    <a:pt x="62939" y="153718"/>
                    <a:pt x="152507" y="205522"/>
                  </a:cubicBezTo>
                  <a:cubicBezTo>
                    <a:pt x="330432" y="308162"/>
                    <a:pt x="617777" y="308162"/>
                    <a:pt x="794492" y="205522"/>
                  </a:cubicBezTo>
                  <a:cubicBezTo>
                    <a:pt x="882365" y="154444"/>
                    <a:pt x="926423" y="87632"/>
                    <a:pt x="926423" y="2081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75EB9D12-D3D4-47A9-A1E9-09A1E10AAD88}"/>
                </a:ext>
              </a:extLst>
            </p:cNvPr>
            <p:cNvSpPr/>
            <p:nvPr/>
          </p:nvSpPr>
          <p:spPr>
            <a:xfrm>
              <a:off x="21026611" y="10385133"/>
              <a:ext cx="1402451" cy="827086"/>
            </a:xfrm>
            <a:custGeom>
              <a:avLst/>
              <a:gdLst>
                <a:gd name="connsiteX0" fmla="*/ 792043 w 944093"/>
                <a:gd name="connsiteY0" fmla="*/ 95136 h 556773"/>
                <a:gd name="connsiteX1" fmla="*/ 794222 w 944093"/>
                <a:gd name="connsiteY1" fmla="*/ 466963 h 556773"/>
                <a:gd name="connsiteX2" fmla="*/ 152238 w 944093"/>
                <a:gd name="connsiteY2" fmla="*/ 466963 h 556773"/>
                <a:gd name="connsiteX3" fmla="*/ 150060 w 944093"/>
                <a:gd name="connsiteY3" fmla="*/ 95136 h 556773"/>
                <a:gd name="connsiteX4" fmla="*/ 792043 w 944093"/>
                <a:gd name="connsiteY4" fmla="*/ 95136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6"/>
                  </a:moveTo>
                  <a:cubicBezTo>
                    <a:pt x="969969" y="197776"/>
                    <a:pt x="970937" y="364324"/>
                    <a:pt x="794222" y="466963"/>
                  </a:cubicBezTo>
                  <a:cubicBezTo>
                    <a:pt x="617507" y="569603"/>
                    <a:pt x="330162" y="569603"/>
                    <a:pt x="152238" y="466963"/>
                  </a:cubicBezTo>
                  <a:cubicBezTo>
                    <a:pt x="-25687" y="364324"/>
                    <a:pt x="-26656" y="197776"/>
                    <a:pt x="150060" y="95136"/>
                  </a:cubicBezTo>
                  <a:cubicBezTo>
                    <a:pt x="326774" y="-7504"/>
                    <a:pt x="614360" y="-7504"/>
                    <a:pt x="792043" y="9513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1D88B644-5C10-44E7-A1BA-8B8774E19031}"/>
                </a:ext>
              </a:extLst>
            </p:cNvPr>
            <p:cNvSpPr/>
            <p:nvPr/>
          </p:nvSpPr>
          <p:spPr>
            <a:xfrm>
              <a:off x="21150002" y="10454716"/>
              <a:ext cx="1150729" cy="683246"/>
            </a:xfrm>
            <a:custGeom>
              <a:avLst/>
              <a:gdLst>
                <a:gd name="connsiteX0" fmla="*/ 650640 w 774641"/>
                <a:gd name="connsiteY0" fmla="*/ 80974 h 459943"/>
                <a:gd name="connsiteX1" fmla="*/ 652335 w 774641"/>
                <a:gd name="connsiteY1" fmla="*/ 384779 h 459943"/>
                <a:gd name="connsiteX2" fmla="*/ 127757 w 774641"/>
                <a:gd name="connsiteY2" fmla="*/ 384779 h 459943"/>
                <a:gd name="connsiteX3" fmla="*/ 126062 w 774641"/>
                <a:gd name="connsiteY3" fmla="*/ 80974 h 459943"/>
                <a:gd name="connsiteX4" fmla="*/ 650640 w 774641"/>
                <a:gd name="connsiteY4" fmla="*/ 80974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0974"/>
                  </a:moveTo>
                  <a:cubicBezTo>
                    <a:pt x="795885" y="164974"/>
                    <a:pt x="796611" y="300779"/>
                    <a:pt x="652335" y="384779"/>
                  </a:cubicBezTo>
                  <a:cubicBezTo>
                    <a:pt x="507815" y="468779"/>
                    <a:pt x="273002" y="468779"/>
                    <a:pt x="127757" y="384779"/>
                  </a:cubicBezTo>
                  <a:cubicBezTo>
                    <a:pt x="-17730" y="300779"/>
                    <a:pt x="-18456" y="164733"/>
                    <a:pt x="126062" y="80974"/>
                  </a:cubicBezTo>
                  <a:cubicBezTo>
                    <a:pt x="270339" y="-2784"/>
                    <a:pt x="505153" y="-2784"/>
                    <a:pt x="650640" y="80974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8BAE1311-3569-40AD-AD19-4DF4A87902C5}"/>
                </a:ext>
              </a:extLst>
            </p:cNvPr>
            <p:cNvSpPr/>
            <p:nvPr/>
          </p:nvSpPr>
          <p:spPr>
            <a:xfrm>
              <a:off x="21373228" y="10550549"/>
              <a:ext cx="683246" cy="431523"/>
            </a:xfrm>
            <a:custGeom>
              <a:avLst/>
              <a:gdLst>
                <a:gd name="connsiteX0" fmla="*/ 66571 w 459943"/>
                <a:gd name="connsiteY0" fmla="*/ 79159 h 290490"/>
                <a:gd name="connsiteX1" fmla="*/ 18156 w 459943"/>
                <a:gd name="connsiteY1" fmla="*/ 51320 h 290490"/>
                <a:gd name="connsiteX2" fmla="*/ 53499 w 459943"/>
                <a:gd name="connsiteY2" fmla="*/ 30986 h 290490"/>
                <a:gd name="connsiteX3" fmla="*/ 101430 w 459943"/>
                <a:gd name="connsiteY3" fmla="*/ 58583 h 290490"/>
                <a:gd name="connsiteX4" fmla="*/ 243045 w 459943"/>
                <a:gd name="connsiteY4" fmla="*/ 18156 h 290490"/>
                <a:gd name="connsiteX5" fmla="*/ 267252 w 459943"/>
                <a:gd name="connsiteY5" fmla="*/ 54467 h 290490"/>
                <a:gd name="connsiteX6" fmla="*/ 148151 w 459943"/>
                <a:gd name="connsiteY6" fmla="*/ 85453 h 290490"/>
                <a:gd name="connsiteX7" fmla="*/ 234571 w 459943"/>
                <a:gd name="connsiteY7" fmla="*/ 135320 h 290490"/>
                <a:gd name="connsiteX8" fmla="*/ 421212 w 459943"/>
                <a:gd name="connsiteY8" fmla="*/ 128300 h 290490"/>
                <a:gd name="connsiteX9" fmla="*/ 410803 w 459943"/>
                <a:gd name="connsiteY9" fmla="*/ 236992 h 290490"/>
                <a:gd name="connsiteX10" fmla="*/ 459702 w 459943"/>
                <a:gd name="connsiteY10" fmla="*/ 265073 h 290490"/>
                <a:gd name="connsiteX11" fmla="*/ 424359 w 459943"/>
                <a:gd name="connsiteY11" fmla="*/ 285407 h 290490"/>
                <a:gd name="connsiteX12" fmla="*/ 376428 w 459943"/>
                <a:gd name="connsiteY12" fmla="*/ 257810 h 290490"/>
                <a:gd name="connsiteX13" fmla="*/ 262410 w 459943"/>
                <a:gd name="connsiteY13" fmla="*/ 293154 h 290490"/>
                <a:gd name="connsiteX14" fmla="*/ 236508 w 459943"/>
                <a:gd name="connsiteY14" fmla="*/ 257810 h 290490"/>
                <a:gd name="connsiteX15" fmla="*/ 329708 w 459943"/>
                <a:gd name="connsiteY15" fmla="*/ 230940 h 290490"/>
                <a:gd name="connsiteX16" fmla="*/ 242560 w 459943"/>
                <a:gd name="connsiteY16" fmla="*/ 180588 h 290490"/>
                <a:gd name="connsiteX17" fmla="*/ 55679 w 459943"/>
                <a:gd name="connsiteY17" fmla="*/ 188335 h 290490"/>
                <a:gd name="connsiteX18" fmla="*/ 66571 w 459943"/>
                <a:gd name="connsiteY18" fmla="*/ 79159 h 290490"/>
                <a:gd name="connsiteX19" fmla="*/ 286618 w 459943"/>
                <a:gd name="connsiteY19" fmla="*/ 165338 h 290490"/>
                <a:gd name="connsiteX20" fmla="*/ 363355 w 459943"/>
                <a:gd name="connsiteY20" fmla="*/ 209637 h 290490"/>
                <a:gd name="connsiteX21" fmla="*/ 367713 w 459943"/>
                <a:gd name="connsiteY21" fmla="*/ 161706 h 290490"/>
                <a:gd name="connsiteX22" fmla="*/ 286618 w 459943"/>
                <a:gd name="connsiteY22" fmla="*/ 165338 h 290490"/>
                <a:gd name="connsiteX23" fmla="*/ 106756 w 459943"/>
                <a:gd name="connsiteY23" fmla="*/ 154202 h 290490"/>
                <a:gd name="connsiteX24" fmla="*/ 190030 w 459943"/>
                <a:gd name="connsiteY24" fmla="*/ 150571 h 290490"/>
                <a:gd name="connsiteX25" fmla="*/ 113533 w 459943"/>
                <a:gd name="connsiteY25" fmla="*/ 106513 h 290490"/>
                <a:gd name="connsiteX26" fmla="*/ 106756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9"/>
                  </a:moveTo>
                  <a:lnTo>
                    <a:pt x="18156" y="51320"/>
                  </a:lnTo>
                  <a:lnTo>
                    <a:pt x="53499" y="30986"/>
                  </a:lnTo>
                  <a:lnTo>
                    <a:pt x="101430" y="58583"/>
                  </a:lnTo>
                  <a:cubicBezTo>
                    <a:pt x="146214" y="35585"/>
                    <a:pt x="201166" y="19850"/>
                    <a:pt x="243045" y="18156"/>
                  </a:cubicBezTo>
                  <a:lnTo>
                    <a:pt x="267252" y="54467"/>
                  </a:lnTo>
                  <a:cubicBezTo>
                    <a:pt x="228762" y="56646"/>
                    <a:pt x="183978" y="68265"/>
                    <a:pt x="148151" y="85453"/>
                  </a:cubicBezTo>
                  <a:lnTo>
                    <a:pt x="234571" y="135320"/>
                  </a:lnTo>
                  <a:cubicBezTo>
                    <a:pt x="294122" y="114502"/>
                    <a:pt x="361178" y="93683"/>
                    <a:pt x="421212" y="128300"/>
                  </a:cubicBezTo>
                  <a:cubicBezTo>
                    <a:pt x="465270" y="153718"/>
                    <a:pt x="471806" y="194386"/>
                    <a:pt x="410803" y="236992"/>
                  </a:cubicBezTo>
                  <a:lnTo>
                    <a:pt x="459702" y="265073"/>
                  </a:lnTo>
                  <a:lnTo>
                    <a:pt x="424359" y="285407"/>
                  </a:lnTo>
                  <a:lnTo>
                    <a:pt x="376428" y="257810"/>
                  </a:lnTo>
                  <a:cubicBezTo>
                    <a:pt x="342780" y="275240"/>
                    <a:pt x="300901" y="288554"/>
                    <a:pt x="262410" y="293154"/>
                  </a:cubicBezTo>
                  <a:lnTo>
                    <a:pt x="236508" y="257810"/>
                  </a:lnTo>
                  <a:cubicBezTo>
                    <a:pt x="272819" y="252243"/>
                    <a:pt x="304289" y="242560"/>
                    <a:pt x="329708" y="230940"/>
                  </a:cubicBezTo>
                  <a:lnTo>
                    <a:pt x="242560" y="180588"/>
                  </a:lnTo>
                  <a:cubicBezTo>
                    <a:pt x="183010" y="201649"/>
                    <a:pt x="115713" y="222951"/>
                    <a:pt x="55679" y="188335"/>
                  </a:cubicBezTo>
                  <a:cubicBezTo>
                    <a:pt x="11378" y="162917"/>
                    <a:pt x="5569" y="122249"/>
                    <a:pt x="66571" y="79159"/>
                  </a:cubicBezTo>
                  <a:close/>
                  <a:moveTo>
                    <a:pt x="286618" y="165338"/>
                  </a:moveTo>
                  <a:lnTo>
                    <a:pt x="363355" y="209637"/>
                  </a:lnTo>
                  <a:cubicBezTo>
                    <a:pt x="389258" y="189303"/>
                    <a:pt x="386595" y="172842"/>
                    <a:pt x="367713" y="161706"/>
                  </a:cubicBezTo>
                  <a:cubicBezTo>
                    <a:pt x="347137" y="149845"/>
                    <a:pt x="319057" y="155170"/>
                    <a:pt x="286618" y="165338"/>
                  </a:cubicBezTo>
                  <a:close/>
                  <a:moveTo>
                    <a:pt x="106756" y="154202"/>
                  </a:moveTo>
                  <a:cubicBezTo>
                    <a:pt x="127816" y="166306"/>
                    <a:pt x="156866" y="161222"/>
                    <a:pt x="190030" y="150571"/>
                  </a:cubicBezTo>
                  <a:lnTo>
                    <a:pt x="113533" y="106513"/>
                  </a:lnTo>
                  <a:cubicBezTo>
                    <a:pt x="86906" y="127332"/>
                    <a:pt x="88116" y="143551"/>
                    <a:pt x="106756" y="154202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256B6B3D-1780-4C73-A10F-A52FCB375F8F}"/>
                </a:ext>
              </a:extLst>
            </p:cNvPr>
            <p:cNvSpPr/>
            <p:nvPr/>
          </p:nvSpPr>
          <p:spPr>
            <a:xfrm>
              <a:off x="21026211" y="10640811"/>
              <a:ext cx="1402451" cy="503445"/>
            </a:xfrm>
            <a:custGeom>
              <a:avLst/>
              <a:gdLst>
                <a:gd name="connsiteX0" fmla="*/ 926423 w 944093"/>
                <a:gd name="connsiteY0" fmla="*/ 20818 h 338905"/>
                <a:gd name="connsiteX1" fmla="*/ 926181 w 944093"/>
                <a:gd name="connsiteY1" fmla="*/ 72865 h 338905"/>
                <a:gd name="connsiteX2" fmla="*/ 794249 w 944093"/>
                <a:gd name="connsiteY2" fmla="*/ 257568 h 338905"/>
                <a:gd name="connsiteX3" fmla="*/ 152265 w 944093"/>
                <a:gd name="connsiteY3" fmla="*/ 257568 h 338905"/>
                <a:gd name="connsiteX4" fmla="*/ 18156 w 944093"/>
                <a:gd name="connsiteY4" fmla="*/ 70202 h 338905"/>
                <a:gd name="connsiteX5" fmla="*/ 18398 w 944093"/>
                <a:gd name="connsiteY5" fmla="*/ 18156 h 338905"/>
                <a:gd name="connsiteX6" fmla="*/ 152507 w 944093"/>
                <a:gd name="connsiteY6" fmla="*/ 205522 h 338905"/>
                <a:gd name="connsiteX7" fmla="*/ 794492 w 944093"/>
                <a:gd name="connsiteY7" fmla="*/ 205522 h 338905"/>
                <a:gd name="connsiteX8" fmla="*/ 926423 w 944093"/>
                <a:gd name="connsiteY8" fmla="*/ 20818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3" y="20818"/>
                  </a:moveTo>
                  <a:lnTo>
                    <a:pt x="926181" y="72865"/>
                  </a:lnTo>
                  <a:cubicBezTo>
                    <a:pt x="925938" y="139677"/>
                    <a:pt x="882123" y="206490"/>
                    <a:pt x="794249" y="257568"/>
                  </a:cubicBezTo>
                  <a:cubicBezTo>
                    <a:pt x="617534" y="360208"/>
                    <a:pt x="330191" y="360208"/>
                    <a:pt x="152265" y="257568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8" y="18156"/>
                  </a:lnTo>
                  <a:cubicBezTo>
                    <a:pt x="18156" y="85936"/>
                    <a:pt x="62939" y="153718"/>
                    <a:pt x="152507" y="205522"/>
                  </a:cubicBezTo>
                  <a:cubicBezTo>
                    <a:pt x="330432" y="308161"/>
                    <a:pt x="617777" y="308161"/>
                    <a:pt x="794492" y="205522"/>
                  </a:cubicBezTo>
                  <a:cubicBezTo>
                    <a:pt x="882365" y="154444"/>
                    <a:pt x="926423" y="87631"/>
                    <a:pt x="926423" y="2081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6323A309-0CD7-414B-BCA1-5BB318FEEE49}"/>
                </a:ext>
              </a:extLst>
            </p:cNvPr>
            <p:cNvSpPr/>
            <p:nvPr/>
          </p:nvSpPr>
          <p:spPr>
            <a:xfrm>
              <a:off x="21026611" y="10252170"/>
              <a:ext cx="1402451" cy="827086"/>
            </a:xfrm>
            <a:custGeom>
              <a:avLst/>
              <a:gdLst>
                <a:gd name="connsiteX0" fmla="*/ 792043 w 944093"/>
                <a:gd name="connsiteY0" fmla="*/ 95317 h 556773"/>
                <a:gd name="connsiteX1" fmla="*/ 794222 w 944093"/>
                <a:gd name="connsiteY1" fmla="*/ 467145 h 556773"/>
                <a:gd name="connsiteX2" fmla="*/ 152238 w 944093"/>
                <a:gd name="connsiteY2" fmla="*/ 467145 h 556773"/>
                <a:gd name="connsiteX3" fmla="*/ 150060 w 944093"/>
                <a:gd name="connsiteY3" fmla="*/ 95317 h 556773"/>
                <a:gd name="connsiteX4" fmla="*/ 792043 w 944093"/>
                <a:gd name="connsiteY4" fmla="*/ 95317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317"/>
                  </a:moveTo>
                  <a:cubicBezTo>
                    <a:pt x="969969" y="197957"/>
                    <a:pt x="970937" y="364505"/>
                    <a:pt x="794222" y="467145"/>
                  </a:cubicBezTo>
                  <a:cubicBezTo>
                    <a:pt x="617507" y="569784"/>
                    <a:pt x="330162" y="569784"/>
                    <a:pt x="152238" y="467145"/>
                  </a:cubicBezTo>
                  <a:cubicBezTo>
                    <a:pt x="-25687" y="364505"/>
                    <a:pt x="-26656" y="197957"/>
                    <a:pt x="150060" y="95317"/>
                  </a:cubicBezTo>
                  <a:cubicBezTo>
                    <a:pt x="326774" y="-7565"/>
                    <a:pt x="614360" y="-7565"/>
                    <a:pt x="792043" y="9531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025BE014-D935-4281-940C-F4E2D03BC47C}"/>
                </a:ext>
              </a:extLst>
            </p:cNvPr>
            <p:cNvSpPr/>
            <p:nvPr/>
          </p:nvSpPr>
          <p:spPr>
            <a:xfrm>
              <a:off x="21150002" y="10321752"/>
              <a:ext cx="1150729" cy="683246"/>
            </a:xfrm>
            <a:custGeom>
              <a:avLst/>
              <a:gdLst>
                <a:gd name="connsiteX0" fmla="*/ 650640 w 774641"/>
                <a:gd name="connsiteY0" fmla="*/ 81155 h 459943"/>
                <a:gd name="connsiteX1" fmla="*/ 652335 w 774641"/>
                <a:gd name="connsiteY1" fmla="*/ 384960 h 459943"/>
                <a:gd name="connsiteX2" fmla="*/ 127757 w 774641"/>
                <a:gd name="connsiteY2" fmla="*/ 384960 h 459943"/>
                <a:gd name="connsiteX3" fmla="*/ 126062 w 774641"/>
                <a:gd name="connsiteY3" fmla="*/ 81155 h 459943"/>
                <a:gd name="connsiteX4" fmla="*/ 650640 w 774641"/>
                <a:gd name="connsiteY4" fmla="*/ 81155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5"/>
                  </a:moveTo>
                  <a:cubicBezTo>
                    <a:pt x="795885" y="165155"/>
                    <a:pt x="796611" y="300960"/>
                    <a:pt x="652335" y="384960"/>
                  </a:cubicBezTo>
                  <a:cubicBezTo>
                    <a:pt x="507815" y="468960"/>
                    <a:pt x="273002" y="468960"/>
                    <a:pt x="127757" y="384960"/>
                  </a:cubicBezTo>
                  <a:cubicBezTo>
                    <a:pt x="-17730" y="300960"/>
                    <a:pt x="-18456" y="164914"/>
                    <a:pt x="126062" y="81155"/>
                  </a:cubicBezTo>
                  <a:cubicBezTo>
                    <a:pt x="270339" y="-2844"/>
                    <a:pt x="505153" y="-2844"/>
                    <a:pt x="650640" y="81155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A566842-08D7-4893-ACAE-62C168FE42D2}"/>
                </a:ext>
              </a:extLst>
            </p:cNvPr>
            <p:cNvSpPr/>
            <p:nvPr/>
          </p:nvSpPr>
          <p:spPr>
            <a:xfrm>
              <a:off x="21373228" y="10417498"/>
              <a:ext cx="683246" cy="431523"/>
            </a:xfrm>
            <a:custGeom>
              <a:avLst/>
              <a:gdLst>
                <a:gd name="connsiteX0" fmla="*/ 66571 w 459943"/>
                <a:gd name="connsiteY0" fmla="*/ 79158 h 290490"/>
                <a:gd name="connsiteX1" fmla="*/ 18156 w 459943"/>
                <a:gd name="connsiteY1" fmla="*/ 51320 h 290490"/>
                <a:gd name="connsiteX2" fmla="*/ 53499 w 459943"/>
                <a:gd name="connsiteY2" fmla="*/ 30986 h 290490"/>
                <a:gd name="connsiteX3" fmla="*/ 101430 w 459943"/>
                <a:gd name="connsiteY3" fmla="*/ 58582 h 290490"/>
                <a:gd name="connsiteX4" fmla="*/ 243045 w 459943"/>
                <a:gd name="connsiteY4" fmla="*/ 18156 h 290490"/>
                <a:gd name="connsiteX5" fmla="*/ 267252 w 459943"/>
                <a:gd name="connsiteY5" fmla="*/ 54467 h 290490"/>
                <a:gd name="connsiteX6" fmla="*/ 148151 w 459943"/>
                <a:gd name="connsiteY6" fmla="*/ 85453 h 290490"/>
                <a:gd name="connsiteX7" fmla="*/ 234571 w 459943"/>
                <a:gd name="connsiteY7" fmla="*/ 135320 h 290490"/>
                <a:gd name="connsiteX8" fmla="*/ 421212 w 459943"/>
                <a:gd name="connsiteY8" fmla="*/ 128300 h 290490"/>
                <a:gd name="connsiteX9" fmla="*/ 410803 w 459943"/>
                <a:gd name="connsiteY9" fmla="*/ 236991 h 290490"/>
                <a:gd name="connsiteX10" fmla="*/ 459702 w 459943"/>
                <a:gd name="connsiteY10" fmla="*/ 265072 h 290490"/>
                <a:gd name="connsiteX11" fmla="*/ 424359 w 459943"/>
                <a:gd name="connsiteY11" fmla="*/ 285406 h 290490"/>
                <a:gd name="connsiteX12" fmla="*/ 376428 w 459943"/>
                <a:gd name="connsiteY12" fmla="*/ 257810 h 290490"/>
                <a:gd name="connsiteX13" fmla="*/ 262410 w 459943"/>
                <a:gd name="connsiteY13" fmla="*/ 293153 h 290490"/>
                <a:gd name="connsiteX14" fmla="*/ 236508 w 459943"/>
                <a:gd name="connsiteY14" fmla="*/ 257810 h 290490"/>
                <a:gd name="connsiteX15" fmla="*/ 329708 w 459943"/>
                <a:gd name="connsiteY15" fmla="*/ 230939 h 290490"/>
                <a:gd name="connsiteX16" fmla="*/ 242560 w 459943"/>
                <a:gd name="connsiteY16" fmla="*/ 180588 h 290490"/>
                <a:gd name="connsiteX17" fmla="*/ 55679 w 459943"/>
                <a:gd name="connsiteY17" fmla="*/ 188335 h 290490"/>
                <a:gd name="connsiteX18" fmla="*/ 66571 w 459943"/>
                <a:gd name="connsiteY18" fmla="*/ 79158 h 290490"/>
                <a:gd name="connsiteX19" fmla="*/ 286618 w 459943"/>
                <a:gd name="connsiteY19" fmla="*/ 165579 h 290490"/>
                <a:gd name="connsiteX20" fmla="*/ 363355 w 459943"/>
                <a:gd name="connsiteY20" fmla="*/ 209879 h 290490"/>
                <a:gd name="connsiteX21" fmla="*/ 367713 w 459943"/>
                <a:gd name="connsiteY21" fmla="*/ 161948 h 290490"/>
                <a:gd name="connsiteX22" fmla="*/ 286618 w 459943"/>
                <a:gd name="connsiteY22" fmla="*/ 165579 h 290490"/>
                <a:gd name="connsiteX23" fmla="*/ 106756 w 459943"/>
                <a:gd name="connsiteY23" fmla="*/ 154202 h 290490"/>
                <a:gd name="connsiteX24" fmla="*/ 190030 w 459943"/>
                <a:gd name="connsiteY24" fmla="*/ 150571 h 290490"/>
                <a:gd name="connsiteX25" fmla="*/ 113533 w 459943"/>
                <a:gd name="connsiteY25" fmla="*/ 106513 h 290490"/>
                <a:gd name="connsiteX26" fmla="*/ 106756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8"/>
                  </a:moveTo>
                  <a:lnTo>
                    <a:pt x="18156" y="51320"/>
                  </a:lnTo>
                  <a:lnTo>
                    <a:pt x="53499" y="30986"/>
                  </a:lnTo>
                  <a:lnTo>
                    <a:pt x="101430" y="58582"/>
                  </a:lnTo>
                  <a:cubicBezTo>
                    <a:pt x="146214" y="35585"/>
                    <a:pt x="201166" y="19850"/>
                    <a:pt x="243045" y="18156"/>
                  </a:cubicBezTo>
                  <a:lnTo>
                    <a:pt x="267252" y="54467"/>
                  </a:lnTo>
                  <a:cubicBezTo>
                    <a:pt x="228762" y="56646"/>
                    <a:pt x="183978" y="68265"/>
                    <a:pt x="148151" y="85453"/>
                  </a:cubicBezTo>
                  <a:lnTo>
                    <a:pt x="234571" y="135320"/>
                  </a:lnTo>
                  <a:cubicBezTo>
                    <a:pt x="294122" y="114501"/>
                    <a:pt x="361178" y="93683"/>
                    <a:pt x="421212" y="128300"/>
                  </a:cubicBezTo>
                  <a:cubicBezTo>
                    <a:pt x="465270" y="153717"/>
                    <a:pt x="471806" y="194386"/>
                    <a:pt x="410803" y="236991"/>
                  </a:cubicBezTo>
                  <a:lnTo>
                    <a:pt x="459702" y="265072"/>
                  </a:lnTo>
                  <a:lnTo>
                    <a:pt x="424359" y="285406"/>
                  </a:lnTo>
                  <a:lnTo>
                    <a:pt x="376428" y="257810"/>
                  </a:lnTo>
                  <a:cubicBezTo>
                    <a:pt x="342780" y="275240"/>
                    <a:pt x="300901" y="288553"/>
                    <a:pt x="262410" y="293153"/>
                  </a:cubicBezTo>
                  <a:lnTo>
                    <a:pt x="236508" y="257810"/>
                  </a:lnTo>
                  <a:cubicBezTo>
                    <a:pt x="272819" y="252242"/>
                    <a:pt x="304289" y="242559"/>
                    <a:pt x="329708" y="230939"/>
                  </a:cubicBezTo>
                  <a:lnTo>
                    <a:pt x="242560" y="180588"/>
                  </a:lnTo>
                  <a:cubicBezTo>
                    <a:pt x="183010" y="201648"/>
                    <a:pt x="115713" y="222951"/>
                    <a:pt x="55679" y="188335"/>
                  </a:cubicBezTo>
                  <a:cubicBezTo>
                    <a:pt x="11378" y="162916"/>
                    <a:pt x="5569" y="122248"/>
                    <a:pt x="66571" y="79158"/>
                  </a:cubicBezTo>
                  <a:close/>
                  <a:moveTo>
                    <a:pt x="286618" y="165579"/>
                  </a:moveTo>
                  <a:lnTo>
                    <a:pt x="363355" y="209879"/>
                  </a:lnTo>
                  <a:cubicBezTo>
                    <a:pt x="389258" y="189545"/>
                    <a:pt x="386595" y="173084"/>
                    <a:pt x="367713" y="161948"/>
                  </a:cubicBezTo>
                  <a:cubicBezTo>
                    <a:pt x="347137" y="150086"/>
                    <a:pt x="319057" y="155170"/>
                    <a:pt x="286618" y="165579"/>
                  </a:cubicBezTo>
                  <a:close/>
                  <a:moveTo>
                    <a:pt x="106756" y="154202"/>
                  </a:moveTo>
                  <a:cubicBezTo>
                    <a:pt x="127816" y="166306"/>
                    <a:pt x="156866" y="161222"/>
                    <a:pt x="190030" y="150571"/>
                  </a:cubicBezTo>
                  <a:lnTo>
                    <a:pt x="113533" y="106513"/>
                  </a:lnTo>
                  <a:cubicBezTo>
                    <a:pt x="86906" y="127331"/>
                    <a:pt x="88116" y="143551"/>
                    <a:pt x="106756" y="154202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3B4E4E4-73B6-4CAA-B734-CD66ED6AF793}"/>
                </a:ext>
              </a:extLst>
            </p:cNvPr>
            <p:cNvSpPr/>
            <p:nvPr/>
          </p:nvSpPr>
          <p:spPr>
            <a:xfrm>
              <a:off x="21026211" y="10507756"/>
              <a:ext cx="1402451" cy="503445"/>
            </a:xfrm>
            <a:custGeom>
              <a:avLst/>
              <a:gdLst>
                <a:gd name="connsiteX0" fmla="*/ 926423 w 944093"/>
                <a:gd name="connsiteY0" fmla="*/ 20819 h 338905"/>
                <a:gd name="connsiteX1" fmla="*/ 926181 w 944093"/>
                <a:gd name="connsiteY1" fmla="*/ 72865 h 338905"/>
                <a:gd name="connsiteX2" fmla="*/ 794249 w 944093"/>
                <a:gd name="connsiteY2" fmla="*/ 257569 h 338905"/>
                <a:gd name="connsiteX3" fmla="*/ 152265 w 944093"/>
                <a:gd name="connsiteY3" fmla="*/ 257569 h 338905"/>
                <a:gd name="connsiteX4" fmla="*/ 18156 w 944093"/>
                <a:gd name="connsiteY4" fmla="*/ 70202 h 338905"/>
                <a:gd name="connsiteX5" fmla="*/ 18398 w 944093"/>
                <a:gd name="connsiteY5" fmla="*/ 18156 h 338905"/>
                <a:gd name="connsiteX6" fmla="*/ 152507 w 944093"/>
                <a:gd name="connsiteY6" fmla="*/ 205522 h 338905"/>
                <a:gd name="connsiteX7" fmla="*/ 794492 w 944093"/>
                <a:gd name="connsiteY7" fmla="*/ 205522 h 338905"/>
                <a:gd name="connsiteX8" fmla="*/ 926423 w 944093"/>
                <a:gd name="connsiteY8" fmla="*/ 20819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3" y="20819"/>
                  </a:moveTo>
                  <a:lnTo>
                    <a:pt x="926181" y="72865"/>
                  </a:lnTo>
                  <a:cubicBezTo>
                    <a:pt x="925938" y="139678"/>
                    <a:pt x="882123" y="206490"/>
                    <a:pt x="794249" y="257569"/>
                  </a:cubicBezTo>
                  <a:cubicBezTo>
                    <a:pt x="617534" y="360208"/>
                    <a:pt x="330191" y="360208"/>
                    <a:pt x="152265" y="257569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8" y="18156"/>
                  </a:lnTo>
                  <a:cubicBezTo>
                    <a:pt x="18156" y="85937"/>
                    <a:pt x="62939" y="153718"/>
                    <a:pt x="152507" y="205522"/>
                  </a:cubicBezTo>
                  <a:cubicBezTo>
                    <a:pt x="330432" y="308162"/>
                    <a:pt x="617777" y="308162"/>
                    <a:pt x="794492" y="205522"/>
                  </a:cubicBezTo>
                  <a:cubicBezTo>
                    <a:pt x="882365" y="154444"/>
                    <a:pt x="926423" y="87873"/>
                    <a:pt x="926423" y="2081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AB625BB4-C0FC-4F70-8D66-BD63F58D46A3}"/>
                </a:ext>
              </a:extLst>
            </p:cNvPr>
            <p:cNvSpPr/>
            <p:nvPr/>
          </p:nvSpPr>
          <p:spPr>
            <a:xfrm>
              <a:off x="21026611" y="10119251"/>
              <a:ext cx="1402451" cy="827086"/>
            </a:xfrm>
            <a:custGeom>
              <a:avLst/>
              <a:gdLst>
                <a:gd name="connsiteX0" fmla="*/ 792043 w 944093"/>
                <a:gd name="connsiteY0" fmla="*/ 95226 h 556773"/>
                <a:gd name="connsiteX1" fmla="*/ 794222 w 944093"/>
                <a:gd name="connsiteY1" fmla="*/ 467054 h 556773"/>
                <a:gd name="connsiteX2" fmla="*/ 152238 w 944093"/>
                <a:gd name="connsiteY2" fmla="*/ 467054 h 556773"/>
                <a:gd name="connsiteX3" fmla="*/ 150060 w 944093"/>
                <a:gd name="connsiteY3" fmla="*/ 95226 h 556773"/>
                <a:gd name="connsiteX4" fmla="*/ 792043 w 944093"/>
                <a:gd name="connsiteY4" fmla="*/ 95226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226"/>
                  </a:moveTo>
                  <a:cubicBezTo>
                    <a:pt x="969969" y="197866"/>
                    <a:pt x="970937" y="364414"/>
                    <a:pt x="794222" y="467054"/>
                  </a:cubicBezTo>
                  <a:cubicBezTo>
                    <a:pt x="617507" y="569694"/>
                    <a:pt x="330162" y="569694"/>
                    <a:pt x="152238" y="467054"/>
                  </a:cubicBezTo>
                  <a:cubicBezTo>
                    <a:pt x="-25687" y="364414"/>
                    <a:pt x="-26656" y="197866"/>
                    <a:pt x="150060" y="95226"/>
                  </a:cubicBezTo>
                  <a:cubicBezTo>
                    <a:pt x="326774" y="-7656"/>
                    <a:pt x="614360" y="-7413"/>
                    <a:pt x="792043" y="952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006455E-5253-45B5-BEA2-81C3B49086E9}"/>
                </a:ext>
              </a:extLst>
            </p:cNvPr>
            <p:cNvSpPr/>
            <p:nvPr/>
          </p:nvSpPr>
          <p:spPr>
            <a:xfrm>
              <a:off x="21150002" y="10188699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5 w 774641"/>
                <a:gd name="connsiteY1" fmla="*/ 384960 h 459943"/>
                <a:gd name="connsiteX2" fmla="*/ 127757 w 774641"/>
                <a:gd name="connsiteY2" fmla="*/ 384960 h 459943"/>
                <a:gd name="connsiteX3" fmla="*/ 126062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5" y="165156"/>
                    <a:pt x="796611" y="300960"/>
                    <a:pt x="652335" y="384960"/>
                  </a:cubicBezTo>
                  <a:cubicBezTo>
                    <a:pt x="507815" y="468960"/>
                    <a:pt x="273002" y="468960"/>
                    <a:pt x="127757" y="384960"/>
                  </a:cubicBezTo>
                  <a:cubicBezTo>
                    <a:pt x="-17730" y="300960"/>
                    <a:pt x="-18456" y="164914"/>
                    <a:pt x="126062" y="81156"/>
                  </a:cubicBezTo>
                  <a:cubicBezTo>
                    <a:pt x="270339" y="-2844"/>
                    <a:pt x="505153" y="-2844"/>
                    <a:pt x="650640" y="8115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A2F1FCB-B9A9-4C15-BA5A-4A48D4CFAC0A}"/>
                </a:ext>
              </a:extLst>
            </p:cNvPr>
            <p:cNvSpPr/>
            <p:nvPr/>
          </p:nvSpPr>
          <p:spPr>
            <a:xfrm>
              <a:off x="21373228" y="10284444"/>
              <a:ext cx="683246" cy="431523"/>
            </a:xfrm>
            <a:custGeom>
              <a:avLst/>
              <a:gdLst>
                <a:gd name="connsiteX0" fmla="*/ 66571 w 459943"/>
                <a:gd name="connsiteY0" fmla="*/ 79158 h 290490"/>
                <a:gd name="connsiteX1" fmla="*/ 18156 w 459943"/>
                <a:gd name="connsiteY1" fmla="*/ 51320 h 290490"/>
                <a:gd name="connsiteX2" fmla="*/ 53499 w 459943"/>
                <a:gd name="connsiteY2" fmla="*/ 30986 h 290490"/>
                <a:gd name="connsiteX3" fmla="*/ 101430 w 459943"/>
                <a:gd name="connsiteY3" fmla="*/ 58583 h 290490"/>
                <a:gd name="connsiteX4" fmla="*/ 243045 w 459943"/>
                <a:gd name="connsiteY4" fmla="*/ 18156 h 290490"/>
                <a:gd name="connsiteX5" fmla="*/ 267252 w 459943"/>
                <a:gd name="connsiteY5" fmla="*/ 54467 h 290490"/>
                <a:gd name="connsiteX6" fmla="*/ 148151 w 459943"/>
                <a:gd name="connsiteY6" fmla="*/ 85453 h 290490"/>
                <a:gd name="connsiteX7" fmla="*/ 234571 w 459943"/>
                <a:gd name="connsiteY7" fmla="*/ 135320 h 290490"/>
                <a:gd name="connsiteX8" fmla="*/ 421212 w 459943"/>
                <a:gd name="connsiteY8" fmla="*/ 128300 h 290490"/>
                <a:gd name="connsiteX9" fmla="*/ 410803 w 459943"/>
                <a:gd name="connsiteY9" fmla="*/ 236992 h 290490"/>
                <a:gd name="connsiteX10" fmla="*/ 459702 w 459943"/>
                <a:gd name="connsiteY10" fmla="*/ 265073 h 290490"/>
                <a:gd name="connsiteX11" fmla="*/ 424359 w 459943"/>
                <a:gd name="connsiteY11" fmla="*/ 285407 h 290490"/>
                <a:gd name="connsiteX12" fmla="*/ 376428 w 459943"/>
                <a:gd name="connsiteY12" fmla="*/ 257810 h 290490"/>
                <a:gd name="connsiteX13" fmla="*/ 262410 w 459943"/>
                <a:gd name="connsiteY13" fmla="*/ 293153 h 290490"/>
                <a:gd name="connsiteX14" fmla="*/ 236508 w 459943"/>
                <a:gd name="connsiteY14" fmla="*/ 257810 h 290490"/>
                <a:gd name="connsiteX15" fmla="*/ 329708 w 459943"/>
                <a:gd name="connsiteY15" fmla="*/ 230940 h 290490"/>
                <a:gd name="connsiteX16" fmla="*/ 242560 w 459943"/>
                <a:gd name="connsiteY16" fmla="*/ 180588 h 290490"/>
                <a:gd name="connsiteX17" fmla="*/ 55679 w 459943"/>
                <a:gd name="connsiteY17" fmla="*/ 188335 h 290490"/>
                <a:gd name="connsiteX18" fmla="*/ 66571 w 459943"/>
                <a:gd name="connsiteY18" fmla="*/ 79158 h 290490"/>
                <a:gd name="connsiteX19" fmla="*/ 286618 w 459943"/>
                <a:gd name="connsiteY19" fmla="*/ 165579 h 290490"/>
                <a:gd name="connsiteX20" fmla="*/ 363355 w 459943"/>
                <a:gd name="connsiteY20" fmla="*/ 209880 h 290490"/>
                <a:gd name="connsiteX21" fmla="*/ 367713 w 459943"/>
                <a:gd name="connsiteY21" fmla="*/ 161948 h 290490"/>
                <a:gd name="connsiteX22" fmla="*/ 286618 w 459943"/>
                <a:gd name="connsiteY22" fmla="*/ 165579 h 290490"/>
                <a:gd name="connsiteX23" fmla="*/ 106756 w 459943"/>
                <a:gd name="connsiteY23" fmla="*/ 154202 h 290490"/>
                <a:gd name="connsiteX24" fmla="*/ 190030 w 459943"/>
                <a:gd name="connsiteY24" fmla="*/ 150571 h 290490"/>
                <a:gd name="connsiteX25" fmla="*/ 113533 w 459943"/>
                <a:gd name="connsiteY25" fmla="*/ 106513 h 290490"/>
                <a:gd name="connsiteX26" fmla="*/ 106756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8"/>
                  </a:moveTo>
                  <a:lnTo>
                    <a:pt x="18156" y="51320"/>
                  </a:lnTo>
                  <a:lnTo>
                    <a:pt x="53499" y="30986"/>
                  </a:lnTo>
                  <a:lnTo>
                    <a:pt x="101430" y="58583"/>
                  </a:lnTo>
                  <a:cubicBezTo>
                    <a:pt x="146214" y="35585"/>
                    <a:pt x="201166" y="19850"/>
                    <a:pt x="243045" y="18156"/>
                  </a:cubicBezTo>
                  <a:lnTo>
                    <a:pt x="267252" y="54467"/>
                  </a:lnTo>
                  <a:cubicBezTo>
                    <a:pt x="228762" y="56646"/>
                    <a:pt x="183978" y="68265"/>
                    <a:pt x="148151" y="85453"/>
                  </a:cubicBezTo>
                  <a:lnTo>
                    <a:pt x="234571" y="135320"/>
                  </a:lnTo>
                  <a:cubicBezTo>
                    <a:pt x="294122" y="114502"/>
                    <a:pt x="361178" y="93683"/>
                    <a:pt x="421212" y="128300"/>
                  </a:cubicBezTo>
                  <a:cubicBezTo>
                    <a:pt x="465270" y="153718"/>
                    <a:pt x="471806" y="194386"/>
                    <a:pt x="410803" y="236992"/>
                  </a:cubicBezTo>
                  <a:lnTo>
                    <a:pt x="459702" y="265073"/>
                  </a:lnTo>
                  <a:lnTo>
                    <a:pt x="424359" y="285407"/>
                  </a:lnTo>
                  <a:lnTo>
                    <a:pt x="376428" y="257810"/>
                  </a:lnTo>
                  <a:cubicBezTo>
                    <a:pt x="342780" y="275240"/>
                    <a:pt x="300901" y="288554"/>
                    <a:pt x="262410" y="293153"/>
                  </a:cubicBezTo>
                  <a:lnTo>
                    <a:pt x="236508" y="257810"/>
                  </a:lnTo>
                  <a:cubicBezTo>
                    <a:pt x="272819" y="252243"/>
                    <a:pt x="304289" y="242559"/>
                    <a:pt x="329708" y="230940"/>
                  </a:cubicBezTo>
                  <a:lnTo>
                    <a:pt x="242560" y="180588"/>
                  </a:lnTo>
                  <a:cubicBezTo>
                    <a:pt x="183010" y="201648"/>
                    <a:pt x="115713" y="222951"/>
                    <a:pt x="55679" y="188335"/>
                  </a:cubicBezTo>
                  <a:cubicBezTo>
                    <a:pt x="11378" y="162917"/>
                    <a:pt x="5569" y="122490"/>
                    <a:pt x="66571" y="79158"/>
                  </a:cubicBezTo>
                  <a:close/>
                  <a:moveTo>
                    <a:pt x="286618" y="165579"/>
                  </a:moveTo>
                  <a:lnTo>
                    <a:pt x="363355" y="209880"/>
                  </a:lnTo>
                  <a:cubicBezTo>
                    <a:pt x="389258" y="189545"/>
                    <a:pt x="386595" y="173084"/>
                    <a:pt x="367713" y="161948"/>
                  </a:cubicBezTo>
                  <a:cubicBezTo>
                    <a:pt x="347137" y="150087"/>
                    <a:pt x="319057" y="155413"/>
                    <a:pt x="286618" y="165579"/>
                  </a:cubicBezTo>
                  <a:close/>
                  <a:moveTo>
                    <a:pt x="106756" y="154202"/>
                  </a:moveTo>
                  <a:cubicBezTo>
                    <a:pt x="127816" y="166306"/>
                    <a:pt x="156866" y="161222"/>
                    <a:pt x="190030" y="150571"/>
                  </a:cubicBezTo>
                  <a:lnTo>
                    <a:pt x="113533" y="106513"/>
                  </a:lnTo>
                  <a:cubicBezTo>
                    <a:pt x="86906" y="127332"/>
                    <a:pt x="88116" y="143551"/>
                    <a:pt x="106756" y="15420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C05E190-FA09-4F88-BBC7-651A710D6F81}"/>
                </a:ext>
              </a:extLst>
            </p:cNvPr>
            <p:cNvSpPr/>
            <p:nvPr/>
          </p:nvSpPr>
          <p:spPr>
            <a:xfrm>
              <a:off x="9972420" y="8368120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4 h 556773"/>
                <a:gd name="connsiteX2" fmla="*/ 152238 w 944093"/>
                <a:gd name="connsiteY2" fmla="*/ 466964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6"/>
                    <a:pt x="970937" y="364324"/>
                    <a:pt x="794222" y="466964"/>
                  </a:cubicBezTo>
                  <a:cubicBezTo>
                    <a:pt x="617507" y="569603"/>
                    <a:pt x="330163" y="569603"/>
                    <a:pt x="152238" y="466964"/>
                  </a:cubicBezTo>
                  <a:cubicBezTo>
                    <a:pt x="-25688" y="364324"/>
                    <a:pt x="-26656" y="197776"/>
                    <a:pt x="150059" y="95135"/>
                  </a:cubicBezTo>
                  <a:cubicBezTo>
                    <a:pt x="326774" y="-7504"/>
                    <a:pt x="614117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852F436-FB5B-4C9F-9F78-F4E62B74666A}"/>
                </a:ext>
              </a:extLst>
            </p:cNvPr>
            <p:cNvSpPr/>
            <p:nvPr/>
          </p:nvSpPr>
          <p:spPr>
            <a:xfrm>
              <a:off x="10095450" y="8437433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4 w 774641"/>
                <a:gd name="connsiteY1" fmla="*/ 384961 h 459943"/>
                <a:gd name="connsiteX2" fmla="*/ 127757 w 774641"/>
                <a:gd name="connsiteY2" fmla="*/ 384961 h 459943"/>
                <a:gd name="connsiteX3" fmla="*/ 126063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6" y="165156"/>
                    <a:pt x="796612" y="300961"/>
                    <a:pt x="652334" y="384961"/>
                  </a:cubicBezTo>
                  <a:cubicBezTo>
                    <a:pt x="507815" y="468961"/>
                    <a:pt x="273003" y="468961"/>
                    <a:pt x="127757" y="384961"/>
                  </a:cubicBezTo>
                  <a:cubicBezTo>
                    <a:pt x="-17730" y="300961"/>
                    <a:pt x="-18456" y="164914"/>
                    <a:pt x="126063" y="81156"/>
                  </a:cubicBezTo>
                  <a:cubicBezTo>
                    <a:pt x="270339" y="-2844"/>
                    <a:pt x="505153" y="-2844"/>
                    <a:pt x="650640" y="81156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59FCB50-33B3-4D31-951A-151D81C62ADD}"/>
                </a:ext>
              </a:extLst>
            </p:cNvPr>
            <p:cNvSpPr/>
            <p:nvPr/>
          </p:nvSpPr>
          <p:spPr>
            <a:xfrm>
              <a:off x="10318676" y="8533538"/>
              <a:ext cx="683246" cy="431523"/>
            </a:xfrm>
            <a:custGeom>
              <a:avLst/>
              <a:gdLst>
                <a:gd name="connsiteX0" fmla="*/ 66571 w 459943"/>
                <a:gd name="connsiteY0" fmla="*/ 79158 h 290490"/>
                <a:gd name="connsiteX1" fmla="*/ 18156 w 459943"/>
                <a:gd name="connsiteY1" fmla="*/ 51320 h 290490"/>
                <a:gd name="connsiteX2" fmla="*/ 53498 w 459943"/>
                <a:gd name="connsiteY2" fmla="*/ 30986 h 290490"/>
                <a:gd name="connsiteX3" fmla="*/ 101430 w 459943"/>
                <a:gd name="connsiteY3" fmla="*/ 58583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0 w 459943"/>
                <a:gd name="connsiteY6" fmla="*/ 85453 h 290490"/>
                <a:gd name="connsiteX7" fmla="*/ 234571 w 459943"/>
                <a:gd name="connsiteY7" fmla="*/ 135320 h 290490"/>
                <a:gd name="connsiteX8" fmla="*/ 421211 w 459943"/>
                <a:gd name="connsiteY8" fmla="*/ 128300 h 290490"/>
                <a:gd name="connsiteX9" fmla="*/ 410802 w 459943"/>
                <a:gd name="connsiteY9" fmla="*/ 236992 h 290490"/>
                <a:gd name="connsiteX10" fmla="*/ 459701 w 459943"/>
                <a:gd name="connsiteY10" fmla="*/ 265073 h 290490"/>
                <a:gd name="connsiteX11" fmla="*/ 424358 w 459943"/>
                <a:gd name="connsiteY11" fmla="*/ 285407 h 290490"/>
                <a:gd name="connsiteX12" fmla="*/ 376427 w 459943"/>
                <a:gd name="connsiteY12" fmla="*/ 257810 h 290490"/>
                <a:gd name="connsiteX13" fmla="*/ 262410 w 459943"/>
                <a:gd name="connsiteY13" fmla="*/ 293154 h 290490"/>
                <a:gd name="connsiteX14" fmla="*/ 236507 w 459943"/>
                <a:gd name="connsiteY14" fmla="*/ 257810 h 290490"/>
                <a:gd name="connsiteX15" fmla="*/ 329707 w 459943"/>
                <a:gd name="connsiteY15" fmla="*/ 230940 h 290490"/>
                <a:gd name="connsiteX16" fmla="*/ 242559 w 459943"/>
                <a:gd name="connsiteY16" fmla="*/ 180588 h 290490"/>
                <a:gd name="connsiteX17" fmla="*/ 55677 w 459943"/>
                <a:gd name="connsiteY17" fmla="*/ 188335 h 290490"/>
                <a:gd name="connsiteX18" fmla="*/ 66571 w 459943"/>
                <a:gd name="connsiteY18" fmla="*/ 79158 h 290490"/>
                <a:gd name="connsiteX19" fmla="*/ 286859 w 459943"/>
                <a:gd name="connsiteY19" fmla="*/ 165337 h 290490"/>
                <a:gd name="connsiteX20" fmla="*/ 363597 w 459943"/>
                <a:gd name="connsiteY20" fmla="*/ 209637 h 290490"/>
                <a:gd name="connsiteX21" fmla="*/ 367955 w 459943"/>
                <a:gd name="connsiteY21" fmla="*/ 161706 h 290490"/>
                <a:gd name="connsiteX22" fmla="*/ 286859 w 459943"/>
                <a:gd name="connsiteY22" fmla="*/ 165337 h 290490"/>
                <a:gd name="connsiteX23" fmla="*/ 106755 w 459943"/>
                <a:gd name="connsiteY23" fmla="*/ 154202 h 290490"/>
                <a:gd name="connsiteX24" fmla="*/ 190029 w 459943"/>
                <a:gd name="connsiteY24" fmla="*/ 150571 h 290490"/>
                <a:gd name="connsiteX25" fmla="*/ 113533 w 459943"/>
                <a:gd name="connsiteY25" fmla="*/ 106513 h 290490"/>
                <a:gd name="connsiteX26" fmla="*/ 106755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8"/>
                  </a:moveTo>
                  <a:lnTo>
                    <a:pt x="18156" y="51320"/>
                  </a:lnTo>
                  <a:lnTo>
                    <a:pt x="53498" y="30986"/>
                  </a:lnTo>
                  <a:lnTo>
                    <a:pt x="101430" y="58583"/>
                  </a:lnTo>
                  <a:cubicBezTo>
                    <a:pt x="146455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0" y="85453"/>
                  </a:cubicBezTo>
                  <a:lnTo>
                    <a:pt x="234571" y="135320"/>
                  </a:lnTo>
                  <a:cubicBezTo>
                    <a:pt x="294121" y="114260"/>
                    <a:pt x="361177" y="93683"/>
                    <a:pt x="421211" y="128300"/>
                  </a:cubicBezTo>
                  <a:cubicBezTo>
                    <a:pt x="465269" y="153718"/>
                    <a:pt x="471805" y="194386"/>
                    <a:pt x="410802" y="236992"/>
                  </a:cubicBezTo>
                  <a:lnTo>
                    <a:pt x="459701" y="265073"/>
                  </a:lnTo>
                  <a:lnTo>
                    <a:pt x="424358" y="285407"/>
                  </a:lnTo>
                  <a:lnTo>
                    <a:pt x="376427" y="257810"/>
                  </a:lnTo>
                  <a:cubicBezTo>
                    <a:pt x="342779" y="275240"/>
                    <a:pt x="300900" y="288554"/>
                    <a:pt x="262410" y="293154"/>
                  </a:cubicBezTo>
                  <a:lnTo>
                    <a:pt x="236507" y="257810"/>
                  </a:lnTo>
                  <a:cubicBezTo>
                    <a:pt x="272819" y="252243"/>
                    <a:pt x="304289" y="242559"/>
                    <a:pt x="329707" y="230940"/>
                  </a:cubicBezTo>
                  <a:lnTo>
                    <a:pt x="242559" y="180588"/>
                  </a:lnTo>
                  <a:cubicBezTo>
                    <a:pt x="183009" y="201648"/>
                    <a:pt x="115712" y="222951"/>
                    <a:pt x="55677" y="188335"/>
                  </a:cubicBezTo>
                  <a:cubicBezTo>
                    <a:pt x="11378" y="162917"/>
                    <a:pt x="5810" y="122248"/>
                    <a:pt x="66571" y="79158"/>
                  </a:cubicBezTo>
                  <a:close/>
                  <a:moveTo>
                    <a:pt x="286859" y="165337"/>
                  </a:moveTo>
                  <a:lnTo>
                    <a:pt x="363597" y="209637"/>
                  </a:lnTo>
                  <a:cubicBezTo>
                    <a:pt x="389499" y="189303"/>
                    <a:pt x="386837" y="172842"/>
                    <a:pt x="367955" y="161706"/>
                  </a:cubicBezTo>
                  <a:cubicBezTo>
                    <a:pt x="347378" y="149845"/>
                    <a:pt x="319297" y="155170"/>
                    <a:pt x="286859" y="165337"/>
                  </a:cubicBezTo>
                  <a:close/>
                  <a:moveTo>
                    <a:pt x="106755" y="154202"/>
                  </a:moveTo>
                  <a:cubicBezTo>
                    <a:pt x="127816" y="166306"/>
                    <a:pt x="156865" y="161222"/>
                    <a:pt x="190029" y="150571"/>
                  </a:cubicBezTo>
                  <a:lnTo>
                    <a:pt x="113533" y="106513"/>
                  </a:lnTo>
                  <a:cubicBezTo>
                    <a:pt x="86905" y="127090"/>
                    <a:pt x="88116" y="143309"/>
                    <a:pt x="106755" y="154202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7BAB858-A025-4D54-B92D-73DD5A2A270B}"/>
                </a:ext>
              </a:extLst>
            </p:cNvPr>
            <p:cNvSpPr/>
            <p:nvPr/>
          </p:nvSpPr>
          <p:spPr>
            <a:xfrm>
              <a:off x="9972420" y="8235068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3 h 556773"/>
                <a:gd name="connsiteX2" fmla="*/ 152238 w 944093"/>
                <a:gd name="connsiteY2" fmla="*/ 466963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5"/>
                    <a:pt x="970937" y="364323"/>
                    <a:pt x="794222" y="466963"/>
                  </a:cubicBezTo>
                  <a:cubicBezTo>
                    <a:pt x="617507" y="569603"/>
                    <a:pt x="330163" y="569603"/>
                    <a:pt x="152238" y="466963"/>
                  </a:cubicBezTo>
                  <a:cubicBezTo>
                    <a:pt x="-25688" y="364323"/>
                    <a:pt x="-26656" y="197775"/>
                    <a:pt x="150059" y="95135"/>
                  </a:cubicBezTo>
                  <a:cubicBezTo>
                    <a:pt x="326774" y="-7504"/>
                    <a:pt x="614117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D7F8867-729F-4585-B125-D33185D1D9BE}"/>
                </a:ext>
              </a:extLst>
            </p:cNvPr>
            <p:cNvSpPr/>
            <p:nvPr/>
          </p:nvSpPr>
          <p:spPr>
            <a:xfrm>
              <a:off x="10095450" y="8304650"/>
              <a:ext cx="1150729" cy="683246"/>
            </a:xfrm>
            <a:custGeom>
              <a:avLst/>
              <a:gdLst>
                <a:gd name="connsiteX0" fmla="*/ 650640 w 774641"/>
                <a:gd name="connsiteY0" fmla="*/ 80975 h 459943"/>
                <a:gd name="connsiteX1" fmla="*/ 652334 w 774641"/>
                <a:gd name="connsiteY1" fmla="*/ 384779 h 459943"/>
                <a:gd name="connsiteX2" fmla="*/ 127757 w 774641"/>
                <a:gd name="connsiteY2" fmla="*/ 384779 h 459943"/>
                <a:gd name="connsiteX3" fmla="*/ 126063 w 774641"/>
                <a:gd name="connsiteY3" fmla="*/ 80975 h 459943"/>
                <a:gd name="connsiteX4" fmla="*/ 650640 w 774641"/>
                <a:gd name="connsiteY4" fmla="*/ 80975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0975"/>
                  </a:moveTo>
                  <a:cubicBezTo>
                    <a:pt x="795886" y="164975"/>
                    <a:pt x="796612" y="300779"/>
                    <a:pt x="652334" y="384779"/>
                  </a:cubicBezTo>
                  <a:cubicBezTo>
                    <a:pt x="507815" y="468779"/>
                    <a:pt x="273003" y="468779"/>
                    <a:pt x="127757" y="384779"/>
                  </a:cubicBezTo>
                  <a:cubicBezTo>
                    <a:pt x="-17730" y="300779"/>
                    <a:pt x="-18456" y="164732"/>
                    <a:pt x="126063" y="80975"/>
                  </a:cubicBezTo>
                  <a:cubicBezTo>
                    <a:pt x="270339" y="-2784"/>
                    <a:pt x="505153" y="-2784"/>
                    <a:pt x="650640" y="80975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C6D84120-9642-4A6A-B046-9C3CAA5A893F}"/>
                </a:ext>
              </a:extLst>
            </p:cNvPr>
            <p:cNvSpPr/>
            <p:nvPr/>
          </p:nvSpPr>
          <p:spPr>
            <a:xfrm>
              <a:off x="10318676" y="8400485"/>
              <a:ext cx="683246" cy="431523"/>
            </a:xfrm>
            <a:custGeom>
              <a:avLst/>
              <a:gdLst>
                <a:gd name="connsiteX0" fmla="*/ 66571 w 459943"/>
                <a:gd name="connsiteY0" fmla="*/ 79159 h 290490"/>
                <a:gd name="connsiteX1" fmla="*/ 18156 w 459943"/>
                <a:gd name="connsiteY1" fmla="*/ 51321 h 290490"/>
                <a:gd name="connsiteX2" fmla="*/ 53498 w 459943"/>
                <a:gd name="connsiteY2" fmla="*/ 30986 h 290490"/>
                <a:gd name="connsiteX3" fmla="*/ 101430 w 459943"/>
                <a:gd name="connsiteY3" fmla="*/ 58583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0 w 459943"/>
                <a:gd name="connsiteY6" fmla="*/ 85453 h 290490"/>
                <a:gd name="connsiteX7" fmla="*/ 234571 w 459943"/>
                <a:gd name="connsiteY7" fmla="*/ 135321 h 290490"/>
                <a:gd name="connsiteX8" fmla="*/ 421211 w 459943"/>
                <a:gd name="connsiteY8" fmla="*/ 128300 h 290490"/>
                <a:gd name="connsiteX9" fmla="*/ 410802 w 459943"/>
                <a:gd name="connsiteY9" fmla="*/ 236992 h 290490"/>
                <a:gd name="connsiteX10" fmla="*/ 459701 w 459943"/>
                <a:gd name="connsiteY10" fmla="*/ 265073 h 290490"/>
                <a:gd name="connsiteX11" fmla="*/ 424358 w 459943"/>
                <a:gd name="connsiteY11" fmla="*/ 285407 h 290490"/>
                <a:gd name="connsiteX12" fmla="*/ 376427 w 459943"/>
                <a:gd name="connsiteY12" fmla="*/ 257811 h 290490"/>
                <a:gd name="connsiteX13" fmla="*/ 262410 w 459943"/>
                <a:gd name="connsiteY13" fmla="*/ 293154 h 290490"/>
                <a:gd name="connsiteX14" fmla="*/ 236507 w 459943"/>
                <a:gd name="connsiteY14" fmla="*/ 257811 h 290490"/>
                <a:gd name="connsiteX15" fmla="*/ 329707 w 459943"/>
                <a:gd name="connsiteY15" fmla="*/ 230940 h 290490"/>
                <a:gd name="connsiteX16" fmla="*/ 242559 w 459943"/>
                <a:gd name="connsiteY16" fmla="*/ 180589 h 290490"/>
                <a:gd name="connsiteX17" fmla="*/ 55677 w 459943"/>
                <a:gd name="connsiteY17" fmla="*/ 188335 h 290490"/>
                <a:gd name="connsiteX18" fmla="*/ 66571 w 459943"/>
                <a:gd name="connsiteY18" fmla="*/ 79159 h 290490"/>
                <a:gd name="connsiteX19" fmla="*/ 286859 w 459943"/>
                <a:gd name="connsiteY19" fmla="*/ 165338 h 290490"/>
                <a:gd name="connsiteX20" fmla="*/ 363597 w 459943"/>
                <a:gd name="connsiteY20" fmla="*/ 209637 h 290490"/>
                <a:gd name="connsiteX21" fmla="*/ 367955 w 459943"/>
                <a:gd name="connsiteY21" fmla="*/ 161707 h 290490"/>
                <a:gd name="connsiteX22" fmla="*/ 286859 w 459943"/>
                <a:gd name="connsiteY22" fmla="*/ 165338 h 290490"/>
                <a:gd name="connsiteX23" fmla="*/ 106755 w 459943"/>
                <a:gd name="connsiteY23" fmla="*/ 154203 h 290490"/>
                <a:gd name="connsiteX24" fmla="*/ 190029 w 459943"/>
                <a:gd name="connsiteY24" fmla="*/ 150571 h 290490"/>
                <a:gd name="connsiteX25" fmla="*/ 113533 w 459943"/>
                <a:gd name="connsiteY25" fmla="*/ 106514 h 290490"/>
                <a:gd name="connsiteX26" fmla="*/ 106755 w 459943"/>
                <a:gd name="connsiteY26" fmla="*/ 154203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9"/>
                  </a:moveTo>
                  <a:lnTo>
                    <a:pt x="18156" y="51321"/>
                  </a:lnTo>
                  <a:lnTo>
                    <a:pt x="53498" y="30986"/>
                  </a:lnTo>
                  <a:lnTo>
                    <a:pt x="101430" y="58583"/>
                  </a:lnTo>
                  <a:cubicBezTo>
                    <a:pt x="146455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0" y="85453"/>
                  </a:cubicBezTo>
                  <a:lnTo>
                    <a:pt x="234571" y="135321"/>
                  </a:lnTo>
                  <a:cubicBezTo>
                    <a:pt x="294121" y="114502"/>
                    <a:pt x="361177" y="93684"/>
                    <a:pt x="421211" y="128300"/>
                  </a:cubicBezTo>
                  <a:cubicBezTo>
                    <a:pt x="465269" y="153718"/>
                    <a:pt x="471805" y="194386"/>
                    <a:pt x="410802" y="236992"/>
                  </a:cubicBezTo>
                  <a:lnTo>
                    <a:pt x="459701" y="265073"/>
                  </a:lnTo>
                  <a:lnTo>
                    <a:pt x="424358" y="285407"/>
                  </a:lnTo>
                  <a:lnTo>
                    <a:pt x="376427" y="257811"/>
                  </a:lnTo>
                  <a:cubicBezTo>
                    <a:pt x="342779" y="275240"/>
                    <a:pt x="300900" y="288554"/>
                    <a:pt x="262410" y="293154"/>
                  </a:cubicBezTo>
                  <a:lnTo>
                    <a:pt x="236507" y="257811"/>
                  </a:lnTo>
                  <a:cubicBezTo>
                    <a:pt x="272819" y="252243"/>
                    <a:pt x="304289" y="242560"/>
                    <a:pt x="329707" y="230940"/>
                  </a:cubicBezTo>
                  <a:lnTo>
                    <a:pt x="242559" y="180589"/>
                  </a:lnTo>
                  <a:cubicBezTo>
                    <a:pt x="183009" y="201649"/>
                    <a:pt x="115712" y="222952"/>
                    <a:pt x="55677" y="188335"/>
                  </a:cubicBezTo>
                  <a:cubicBezTo>
                    <a:pt x="11378" y="162917"/>
                    <a:pt x="5810" y="122249"/>
                    <a:pt x="66571" y="79159"/>
                  </a:cubicBezTo>
                  <a:close/>
                  <a:moveTo>
                    <a:pt x="286859" y="165338"/>
                  </a:moveTo>
                  <a:lnTo>
                    <a:pt x="363597" y="209637"/>
                  </a:lnTo>
                  <a:cubicBezTo>
                    <a:pt x="389499" y="189303"/>
                    <a:pt x="386837" y="172842"/>
                    <a:pt x="367955" y="161707"/>
                  </a:cubicBezTo>
                  <a:cubicBezTo>
                    <a:pt x="347378" y="149845"/>
                    <a:pt x="319297" y="155170"/>
                    <a:pt x="286859" y="165338"/>
                  </a:cubicBezTo>
                  <a:close/>
                  <a:moveTo>
                    <a:pt x="106755" y="154203"/>
                  </a:moveTo>
                  <a:cubicBezTo>
                    <a:pt x="127816" y="166306"/>
                    <a:pt x="156865" y="161222"/>
                    <a:pt x="190029" y="150571"/>
                  </a:cubicBezTo>
                  <a:lnTo>
                    <a:pt x="113533" y="106514"/>
                  </a:lnTo>
                  <a:cubicBezTo>
                    <a:pt x="86905" y="127332"/>
                    <a:pt x="88116" y="143309"/>
                    <a:pt x="106755" y="154203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A3EFFDC-EAF8-4F4F-8671-FEB38543B138}"/>
                </a:ext>
              </a:extLst>
            </p:cNvPr>
            <p:cNvSpPr/>
            <p:nvPr/>
          </p:nvSpPr>
          <p:spPr>
            <a:xfrm>
              <a:off x="9972420" y="8102013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4 h 556773"/>
                <a:gd name="connsiteX2" fmla="*/ 152238 w 944093"/>
                <a:gd name="connsiteY2" fmla="*/ 466964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6"/>
                    <a:pt x="970937" y="364323"/>
                    <a:pt x="794222" y="466964"/>
                  </a:cubicBezTo>
                  <a:cubicBezTo>
                    <a:pt x="617507" y="569603"/>
                    <a:pt x="330163" y="569603"/>
                    <a:pt x="152238" y="466964"/>
                  </a:cubicBezTo>
                  <a:cubicBezTo>
                    <a:pt x="-25688" y="364323"/>
                    <a:pt x="-26656" y="197776"/>
                    <a:pt x="150059" y="95135"/>
                  </a:cubicBezTo>
                  <a:cubicBezTo>
                    <a:pt x="326774" y="-7504"/>
                    <a:pt x="614117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AD4BE202-6919-4AEF-8032-3D4A09CC717D}"/>
                </a:ext>
              </a:extLst>
            </p:cNvPr>
            <p:cNvSpPr/>
            <p:nvPr/>
          </p:nvSpPr>
          <p:spPr>
            <a:xfrm>
              <a:off x="10095450" y="8171597"/>
              <a:ext cx="1150729" cy="683246"/>
            </a:xfrm>
            <a:custGeom>
              <a:avLst/>
              <a:gdLst>
                <a:gd name="connsiteX0" fmla="*/ 650640 w 774641"/>
                <a:gd name="connsiteY0" fmla="*/ 80974 h 459943"/>
                <a:gd name="connsiteX1" fmla="*/ 652334 w 774641"/>
                <a:gd name="connsiteY1" fmla="*/ 384778 h 459943"/>
                <a:gd name="connsiteX2" fmla="*/ 127757 w 774641"/>
                <a:gd name="connsiteY2" fmla="*/ 384778 h 459943"/>
                <a:gd name="connsiteX3" fmla="*/ 126063 w 774641"/>
                <a:gd name="connsiteY3" fmla="*/ 80974 h 459943"/>
                <a:gd name="connsiteX4" fmla="*/ 650640 w 774641"/>
                <a:gd name="connsiteY4" fmla="*/ 80974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0974"/>
                  </a:moveTo>
                  <a:cubicBezTo>
                    <a:pt x="795886" y="164974"/>
                    <a:pt x="796612" y="300779"/>
                    <a:pt x="652334" y="384778"/>
                  </a:cubicBezTo>
                  <a:cubicBezTo>
                    <a:pt x="507815" y="468779"/>
                    <a:pt x="273003" y="468779"/>
                    <a:pt x="127757" y="384778"/>
                  </a:cubicBezTo>
                  <a:cubicBezTo>
                    <a:pt x="-17730" y="300779"/>
                    <a:pt x="-18456" y="164732"/>
                    <a:pt x="126063" y="80974"/>
                  </a:cubicBezTo>
                  <a:cubicBezTo>
                    <a:pt x="270339" y="-2784"/>
                    <a:pt x="505153" y="-2784"/>
                    <a:pt x="650640" y="80974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BC1A327E-253A-4C2E-BFA2-A9B638B841E8}"/>
                </a:ext>
              </a:extLst>
            </p:cNvPr>
            <p:cNvSpPr/>
            <p:nvPr/>
          </p:nvSpPr>
          <p:spPr>
            <a:xfrm>
              <a:off x="10318676" y="8267432"/>
              <a:ext cx="683246" cy="431523"/>
            </a:xfrm>
            <a:custGeom>
              <a:avLst/>
              <a:gdLst>
                <a:gd name="connsiteX0" fmla="*/ 66571 w 459943"/>
                <a:gd name="connsiteY0" fmla="*/ 79158 h 290490"/>
                <a:gd name="connsiteX1" fmla="*/ 18156 w 459943"/>
                <a:gd name="connsiteY1" fmla="*/ 51320 h 290490"/>
                <a:gd name="connsiteX2" fmla="*/ 53498 w 459943"/>
                <a:gd name="connsiteY2" fmla="*/ 30986 h 290490"/>
                <a:gd name="connsiteX3" fmla="*/ 101430 w 459943"/>
                <a:gd name="connsiteY3" fmla="*/ 58582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0 w 459943"/>
                <a:gd name="connsiteY6" fmla="*/ 85453 h 290490"/>
                <a:gd name="connsiteX7" fmla="*/ 234571 w 459943"/>
                <a:gd name="connsiteY7" fmla="*/ 135320 h 290490"/>
                <a:gd name="connsiteX8" fmla="*/ 421211 w 459943"/>
                <a:gd name="connsiteY8" fmla="*/ 128300 h 290490"/>
                <a:gd name="connsiteX9" fmla="*/ 410802 w 459943"/>
                <a:gd name="connsiteY9" fmla="*/ 236992 h 290490"/>
                <a:gd name="connsiteX10" fmla="*/ 459701 w 459943"/>
                <a:gd name="connsiteY10" fmla="*/ 265072 h 290490"/>
                <a:gd name="connsiteX11" fmla="*/ 424358 w 459943"/>
                <a:gd name="connsiteY11" fmla="*/ 285407 h 290490"/>
                <a:gd name="connsiteX12" fmla="*/ 376427 w 459943"/>
                <a:gd name="connsiteY12" fmla="*/ 257810 h 290490"/>
                <a:gd name="connsiteX13" fmla="*/ 262410 w 459943"/>
                <a:gd name="connsiteY13" fmla="*/ 293153 h 290490"/>
                <a:gd name="connsiteX14" fmla="*/ 236507 w 459943"/>
                <a:gd name="connsiteY14" fmla="*/ 257810 h 290490"/>
                <a:gd name="connsiteX15" fmla="*/ 329707 w 459943"/>
                <a:gd name="connsiteY15" fmla="*/ 230940 h 290490"/>
                <a:gd name="connsiteX16" fmla="*/ 242559 w 459943"/>
                <a:gd name="connsiteY16" fmla="*/ 180588 h 290490"/>
                <a:gd name="connsiteX17" fmla="*/ 55677 w 459943"/>
                <a:gd name="connsiteY17" fmla="*/ 188335 h 290490"/>
                <a:gd name="connsiteX18" fmla="*/ 66571 w 459943"/>
                <a:gd name="connsiteY18" fmla="*/ 79158 h 290490"/>
                <a:gd name="connsiteX19" fmla="*/ 286859 w 459943"/>
                <a:gd name="connsiteY19" fmla="*/ 165337 h 290490"/>
                <a:gd name="connsiteX20" fmla="*/ 363597 w 459943"/>
                <a:gd name="connsiteY20" fmla="*/ 209637 h 290490"/>
                <a:gd name="connsiteX21" fmla="*/ 367955 w 459943"/>
                <a:gd name="connsiteY21" fmla="*/ 161706 h 290490"/>
                <a:gd name="connsiteX22" fmla="*/ 286859 w 459943"/>
                <a:gd name="connsiteY22" fmla="*/ 165337 h 290490"/>
                <a:gd name="connsiteX23" fmla="*/ 106755 w 459943"/>
                <a:gd name="connsiteY23" fmla="*/ 154202 h 290490"/>
                <a:gd name="connsiteX24" fmla="*/ 190029 w 459943"/>
                <a:gd name="connsiteY24" fmla="*/ 150571 h 290490"/>
                <a:gd name="connsiteX25" fmla="*/ 113533 w 459943"/>
                <a:gd name="connsiteY25" fmla="*/ 106513 h 290490"/>
                <a:gd name="connsiteX26" fmla="*/ 106755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8"/>
                  </a:moveTo>
                  <a:lnTo>
                    <a:pt x="18156" y="51320"/>
                  </a:lnTo>
                  <a:lnTo>
                    <a:pt x="53498" y="30986"/>
                  </a:lnTo>
                  <a:lnTo>
                    <a:pt x="101430" y="58582"/>
                  </a:lnTo>
                  <a:cubicBezTo>
                    <a:pt x="146455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0" y="85453"/>
                  </a:cubicBezTo>
                  <a:lnTo>
                    <a:pt x="234571" y="135320"/>
                  </a:lnTo>
                  <a:cubicBezTo>
                    <a:pt x="294121" y="114501"/>
                    <a:pt x="361177" y="93683"/>
                    <a:pt x="421211" y="128300"/>
                  </a:cubicBezTo>
                  <a:cubicBezTo>
                    <a:pt x="465269" y="153718"/>
                    <a:pt x="471805" y="194386"/>
                    <a:pt x="410802" y="236992"/>
                  </a:cubicBezTo>
                  <a:lnTo>
                    <a:pt x="459701" y="265072"/>
                  </a:lnTo>
                  <a:lnTo>
                    <a:pt x="424358" y="285407"/>
                  </a:lnTo>
                  <a:lnTo>
                    <a:pt x="376427" y="257810"/>
                  </a:lnTo>
                  <a:cubicBezTo>
                    <a:pt x="342779" y="275240"/>
                    <a:pt x="300900" y="288553"/>
                    <a:pt x="262410" y="293153"/>
                  </a:cubicBezTo>
                  <a:lnTo>
                    <a:pt x="236507" y="257810"/>
                  </a:lnTo>
                  <a:cubicBezTo>
                    <a:pt x="272819" y="252242"/>
                    <a:pt x="304289" y="242559"/>
                    <a:pt x="329707" y="230940"/>
                  </a:cubicBezTo>
                  <a:lnTo>
                    <a:pt x="242559" y="180588"/>
                  </a:lnTo>
                  <a:cubicBezTo>
                    <a:pt x="183009" y="201648"/>
                    <a:pt x="115712" y="222951"/>
                    <a:pt x="55677" y="188335"/>
                  </a:cubicBezTo>
                  <a:cubicBezTo>
                    <a:pt x="11378" y="162916"/>
                    <a:pt x="5810" y="122248"/>
                    <a:pt x="66571" y="79158"/>
                  </a:cubicBezTo>
                  <a:close/>
                  <a:moveTo>
                    <a:pt x="286859" y="165337"/>
                  </a:moveTo>
                  <a:lnTo>
                    <a:pt x="363597" y="209637"/>
                  </a:lnTo>
                  <a:cubicBezTo>
                    <a:pt x="389499" y="189303"/>
                    <a:pt x="386837" y="172841"/>
                    <a:pt x="367955" y="161706"/>
                  </a:cubicBezTo>
                  <a:cubicBezTo>
                    <a:pt x="347378" y="149845"/>
                    <a:pt x="319297" y="155170"/>
                    <a:pt x="286859" y="165337"/>
                  </a:cubicBezTo>
                  <a:close/>
                  <a:moveTo>
                    <a:pt x="106755" y="154202"/>
                  </a:moveTo>
                  <a:cubicBezTo>
                    <a:pt x="127816" y="166306"/>
                    <a:pt x="156865" y="161222"/>
                    <a:pt x="190029" y="150571"/>
                  </a:cubicBezTo>
                  <a:lnTo>
                    <a:pt x="113533" y="106513"/>
                  </a:lnTo>
                  <a:cubicBezTo>
                    <a:pt x="86905" y="127332"/>
                    <a:pt x="88116" y="143551"/>
                    <a:pt x="106755" y="154202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0DFFD43-94E3-477E-8FF6-703EAF00CF24}"/>
                </a:ext>
              </a:extLst>
            </p:cNvPr>
            <p:cNvSpPr/>
            <p:nvPr/>
          </p:nvSpPr>
          <p:spPr>
            <a:xfrm>
              <a:off x="9972420" y="7969051"/>
              <a:ext cx="1402451" cy="827086"/>
            </a:xfrm>
            <a:custGeom>
              <a:avLst/>
              <a:gdLst>
                <a:gd name="connsiteX0" fmla="*/ 792043 w 944093"/>
                <a:gd name="connsiteY0" fmla="*/ 95317 h 556773"/>
                <a:gd name="connsiteX1" fmla="*/ 794222 w 944093"/>
                <a:gd name="connsiteY1" fmla="*/ 467145 h 556773"/>
                <a:gd name="connsiteX2" fmla="*/ 152238 w 944093"/>
                <a:gd name="connsiteY2" fmla="*/ 467145 h 556773"/>
                <a:gd name="connsiteX3" fmla="*/ 150059 w 944093"/>
                <a:gd name="connsiteY3" fmla="*/ 95317 h 556773"/>
                <a:gd name="connsiteX4" fmla="*/ 792043 w 944093"/>
                <a:gd name="connsiteY4" fmla="*/ 95317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317"/>
                  </a:moveTo>
                  <a:cubicBezTo>
                    <a:pt x="969968" y="197958"/>
                    <a:pt x="970937" y="364506"/>
                    <a:pt x="794222" y="467145"/>
                  </a:cubicBezTo>
                  <a:cubicBezTo>
                    <a:pt x="617507" y="569785"/>
                    <a:pt x="330163" y="569785"/>
                    <a:pt x="152238" y="467145"/>
                  </a:cubicBezTo>
                  <a:cubicBezTo>
                    <a:pt x="-25688" y="364506"/>
                    <a:pt x="-26656" y="197958"/>
                    <a:pt x="150059" y="95317"/>
                  </a:cubicBezTo>
                  <a:cubicBezTo>
                    <a:pt x="326774" y="-7565"/>
                    <a:pt x="614117" y="-7565"/>
                    <a:pt x="792043" y="9531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0E8EA1BB-2CB4-4CB4-85C8-8D18684EC729}"/>
                </a:ext>
              </a:extLst>
            </p:cNvPr>
            <p:cNvSpPr/>
            <p:nvPr/>
          </p:nvSpPr>
          <p:spPr>
            <a:xfrm>
              <a:off x="10095450" y="8038635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4 w 774641"/>
                <a:gd name="connsiteY1" fmla="*/ 384961 h 459943"/>
                <a:gd name="connsiteX2" fmla="*/ 127757 w 774641"/>
                <a:gd name="connsiteY2" fmla="*/ 384961 h 459943"/>
                <a:gd name="connsiteX3" fmla="*/ 126063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6" y="165156"/>
                    <a:pt x="796612" y="300961"/>
                    <a:pt x="652334" y="384961"/>
                  </a:cubicBezTo>
                  <a:cubicBezTo>
                    <a:pt x="507815" y="468961"/>
                    <a:pt x="273003" y="468961"/>
                    <a:pt x="127757" y="384961"/>
                  </a:cubicBezTo>
                  <a:cubicBezTo>
                    <a:pt x="-17730" y="300961"/>
                    <a:pt x="-18456" y="164914"/>
                    <a:pt x="126063" y="81156"/>
                  </a:cubicBezTo>
                  <a:cubicBezTo>
                    <a:pt x="270339" y="-2844"/>
                    <a:pt x="505153" y="-2844"/>
                    <a:pt x="650640" y="81156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986FE2B2-FC29-4FF2-BF89-E5F9D1916138}"/>
                </a:ext>
              </a:extLst>
            </p:cNvPr>
            <p:cNvSpPr/>
            <p:nvPr/>
          </p:nvSpPr>
          <p:spPr>
            <a:xfrm>
              <a:off x="10318676" y="8134378"/>
              <a:ext cx="683246" cy="431523"/>
            </a:xfrm>
            <a:custGeom>
              <a:avLst/>
              <a:gdLst>
                <a:gd name="connsiteX0" fmla="*/ 66571 w 459943"/>
                <a:gd name="connsiteY0" fmla="*/ 79159 h 290490"/>
                <a:gd name="connsiteX1" fmla="*/ 18156 w 459943"/>
                <a:gd name="connsiteY1" fmla="*/ 51320 h 290490"/>
                <a:gd name="connsiteX2" fmla="*/ 53498 w 459943"/>
                <a:gd name="connsiteY2" fmla="*/ 30986 h 290490"/>
                <a:gd name="connsiteX3" fmla="*/ 101430 w 459943"/>
                <a:gd name="connsiteY3" fmla="*/ 58583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0 w 459943"/>
                <a:gd name="connsiteY6" fmla="*/ 85453 h 290490"/>
                <a:gd name="connsiteX7" fmla="*/ 234571 w 459943"/>
                <a:gd name="connsiteY7" fmla="*/ 135320 h 290490"/>
                <a:gd name="connsiteX8" fmla="*/ 421211 w 459943"/>
                <a:gd name="connsiteY8" fmla="*/ 128300 h 290490"/>
                <a:gd name="connsiteX9" fmla="*/ 410802 w 459943"/>
                <a:gd name="connsiteY9" fmla="*/ 236992 h 290490"/>
                <a:gd name="connsiteX10" fmla="*/ 459701 w 459943"/>
                <a:gd name="connsiteY10" fmla="*/ 265073 h 290490"/>
                <a:gd name="connsiteX11" fmla="*/ 424358 w 459943"/>
                <a:gd name="connsiteY11" fmla="*/ 285407 h 290490"/>
                <a:gd name="connsiteX12" fmla="*/ 376427 w 459943"/>
                <a:gd name="connsiteY12" fmla="*/ 257810 h 290490"/>
                <a:gd name="connsiteX13" fmla="*/ 262410 w 459943"/>
                <a:gd name="connsiteY13" fmla="*/ 293154 h 290490"/>
                <a:gd name="connsiteX14" fmla="*/ 236507 w 459943"/>
                <a:gd name="connsiteY14" fmla="*/ 257810 h 290490"/>
                <a:gd name="connsiteX15" fmla="*/ 329707 w 459943"/>
                <a:gd name="connsiteY15" fmla="*/ 230940 h 290490"/>
                <a:gd name="connsiteX16" fmla="*/ 242559 w 459943"/>
                <a:gd name="connsiteY16" fmla="*/ 180589 h 290490"/>
                <a:gd name="connsiteX17" fmla="*/ 55677 w 459943"/>
                <a:gd name="connsiteY17" fmla="*/ 188335 h 290490"/>
                <a:gd name="connsiteX18" fmla="*/ 66571 w 459943"/>
                <a:gd name="connsiteY18" fmla="*/ 79159 h 290490"/>
                <a:gd name="connsiteX19" fmla="*/ 286859 w 459943"/>
                <a:gd name="connsiteY19" fmla="*/ 165579 h 290490"/>
                <a:gd name="connsiteX20" fmla="*/ 363597 w 459943"/>
                <a:gd name="connsiteY20" fmla="*/ 209880 h 290490"/>
                <a:gd name="connsiteX21" fmla="*/ 367955 w 459943"/>
                <a:gd name="connsiteY21" fmla="*/ 161948 h 290490"/>
                <a:gd name="connsiteX22" fmla="*/ 286859 w 459943"/>
                <a:gd name="connsiteY22" fmla="*/ 165579 h 290490"/>
                <a:gd name="connsiteX23" fmla="*/ 106755 w 459943"/>
                <a:gd name="connsiteY23" fmla="*/ 154202 h 290490"/>
                <a:gd name="connsiteX24" fmla="*/ 190029 w 459943"/>
                <a:gd name="connsiteY24" fmla="*/ 150571 h 290490"/>
                <a:gd name="connsiteX25" fmla="*/ 113533 w 459943"/>
                <a:gd name="connsiteY25" fmla="*/ 106513 h 290490"/>
                <a:gd name="connsiteX26" fmla="*/ 106755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9"/>
                  </a:moveTo>
                  <a:lnTo>
                    <a:pt x="18156" y="51320"/>
                  </a:lnTo>
                  <a:lnTo>
                    <a:pt x="53498" y="30986"/>
                  </a:lnTo>
                  <a:lnTo>
                    <a:pt x="101430" y="58583"/>
                  </a:lnTo>
                  <a:cubicBezTo>
                    <a:pt x="146455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0" y="85453"/>
                  </a:cubicBezTo>
                  <a:lnTo>
                    <a:pt x="234571" y="135320"/>
                  </a:lnTo>
                  <a:cubicBezTo>
                    <a:pt x="294121" y="114502"/>
                    <a:pt x="361177" y="93683"/>
                    <a:pt x="421211" y="128300"/>
                  </a:cubicBezTo>
                  <a:cubicBezTo>
                    <a:pt x="465269" y="153718"/>
                    <a:pt x="471805" y="194386"/>
                    <a:pt x="410802" y="236992"/>
                  </a:cubicBezTo>
                  <a:lnTo>
                    <a:pt x="459701" y="265073"/>
                  </a:lnTo>
                  <a:lnTo>
                    <a:pt x="424358" y="285407"/>
                  </a:lnTo>
                  <a:lnTo>
                    <a:pt x="376427" y="257810"/>
                  </a:lnTo>
                  <a:cubicBezTo>
                    <a:pt x="342779" y="275240"/>
                    <a:pt x="300900" y="288554"/>
                    <a:pt x="262410" y="293154"/>
                  </a:cubicBezTo>
                  <a:lnTo>
                    <a:pt x="236507" y="257810"/>
                  </a:lnTo>
                  <a:cubicBezTo>
                    <a:pt x="272819" y="252243"/>
                    <a:pt x="304289" y="242560"/>
                    <a:pt x="329707" y="230940"/>
                  </a:cubicBezTo>
                  <a:lnTo>
                    <a:pt x="242559" y="180589"/>
                  </a:lnTo>
                  <a:cubicBezTo>
                    <a:pt x="183009" y="201649"/>
                    <a:pt x="115712" y="222952"/>
                    <a:pt x="55677" y="188335"/>
                  </a:cubicBezTo>
                  <a:cubicBezTo>
                    <a:pt x="11378" y="162917"/>
                    <a:pt x="5810" y="122249"/>
                    <a:pt x="66571" y="79159"/>
                  </a:cubicBezTo>
                  <a:close/>
                  <a:moveTo>
                    <a:pt x="286859" y="165579"/>
                  </a:moveTo>
                  <a:lnTo>
                    <a:pt x="363597" y="209880"/>
                  </a:lnTo>
                  <a:cubicBezTo>
                    <a:pt x="389499" y="189545"/>
                    <a:pt x="386837" y="173084"/>
                    <a:pt x="367955" y="161948"/>
                  </a:cubicBezTo>
                  <a:cubicBezTo>
                    <a:pt x="347378" y="150087"/>
                    <a:pt x="319297" y="155170"/>
                    <a:pt x="286859" y="165579"/>
                  </a:cubicBezTo>
                  <a:close/>
                  <a:moveTo>
                    <a:pt x="106755" y="154202"/>
                  </a:moveTo>
                  <a:cubicBezTo>
                    <a:pt x="127816" y="166306"/>
                    <a:pt x="156865" y="161222"/>
                    <a:pt x="190029" y="150571"/>
                  </a:cubicBezTo>
                  <a:lnTo>
                    <a:pt x="113533" y="106513"/>
                  </a:lnTo>
                  <a:cubicBezTo>
                    <a:pt x="86905" y="127332"/>
                    <a:pt x="88116" y="143551"/>
                    <a:pt x="106755" y="154202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0C4E609-DE9E-4559-85E7-3283F581ACD3}"/>
                </a:ext>
              </a:extLst>
            </p:cNvPr>
            <p:cNvSpPr/>
            <p:nvPr/>
          </p:nvSpPr>
          <p:spPr>
            <a:xfrm>
              <a:off x="9972420" y="7836132"/>
              <a:ext cx="1402451" cy="827086"/>
            </a:xfrm>
            <a:custGeom>
              <a:avLst/>
              <a:gdLst>
                <a:gd name="connsiteX0" fmla="*/ 792043 w 944093"/>
                <a:gd name="connsiteY0" fmla="*/ 95227 h 556773"/>
                <a:gd name="connsiteX1" fmla="*/ 794222 w 944093"/>
                <a:gd name="connsiteY1" fmla="*/ 467054 h 556773"/>
                <a:gd name="connsiteX2" fmla="*/ 152238 w 944093"/>
                <a:gd name="connsiteY2" fmla="*/ 467054 h 556773"/>
                <a:gd name="connsiteX3" fmla="*/ 150059 w 944093"/>
                <a:gd name="connsiteY3" fmla="*/ 95227 h 556773"/>
                <a:gd name="connsiteX4" fmla="*/ 792043 w 944093"/>
                <a:gd name="connsiteY4" fmla="*/ 95227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227"/>
                  </a:moveTo>
                  <a:cubicBezTo>
                    <a:pt x="969968" y="197866"/>
                    <a:pt x="970937" y="364414"/>
                    <a:pt x="794222" y="467054"/>
                  </a:cubicBezTo>
                  <a:cubicBezTo>
                    <a:pt x="617507" y="569694"/>
                    <a:pt x="330163" y="569694"/>
                    <a:pt x="152238" y="467054"/>
                  </a:cubicBezTo>
                  <a:cubicBezTo>
                    <a:pt x="-25688" y="364414"/>
                    <a:pt x="-26656" y="197866"/>
                    <a:pt x="150059" y="95227"/>
                  </a:cubicBezTo>
                  <a:cubicBezTo>
                    <a:pt x="326774" y="-7655"/>
                    <a:pt x="614117" y="-7414"/>
                    <a:pt x="792043" y="9522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57A8A3-2A25-4EB1-9659-2F8DC94F41B5}"/>
                </a:ext>
              </a:extLst>
            </p:cNvPr>
            <p:cNvSpPr/>
            <p:nvPr/>
          </p:nvSpPr>
          <p:spPr>
            <a:xfrm>
              <a:off x="10095450" y="7905581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4 w 774641"/>
                <a:gd name="connsiteY1" fmla="*/ 384960 h 459943"/>
                <a:gd name="connsiteX2" fmla="*/ 127757 w 774641"/>
                <a:gd name="connsiteY2" fmla="*/ 384960 h 459943"/>
                <a:gd name="connsiteX3" fmla="*/ 126063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6" y="165156"/>
                    <a:pt x="796612" y="300960"/>
                    <a:pt x="652334" y="384960"/>
                  </a:cubicBezTo>
                  <a:cubicBezTo>
                    <a:pt x="507815" y="468960"/>
                    <a:pt x="273003" y="468960"/>
                    <a:pt x="127757" y="384960"/>
                  </a:cubicBezTo>
                  <a:cubicBezTo>
                    <a:pt x="-17730" y="300960"/>
                    <a:pt x="-18456" y="164914"/>
                    <a:pt x="126063" y="81156"/>
                  </a:cubicBezTo>
                  <a:cubicBezTo>
                    <a:pt x="270339" y="-2844"/>
                    <a:pt x="505153" y="-2844"/>
                    <a:pt x="650640" y="81156"/>
                  </a:cubicBezTo>
                  <a:close/>
                </a:path>
              </a:pathLst>
            </a:custGeom>
            <a:solidFill>
              <a:srgbClr val="D9E1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D516AB5D-5D5A-4A59-849C-B33714056F6B}"/>
                </a:ext>
              </a:extLst>
            </p:cNvPr>
            <p:cNvSpPr/>
            <p:nvPr/>
          </p:nvSpPr>
          <p:spPr>
            <a:xfrm>
              <a:off x="10318676" y="8001685"/>
              <a:ext cx="683246" cy="431523"/>
            </a:xfrm>
            <a:custGeom>
              <a:avLst/>
              <a:gdLst>
                <a:gd name="connsiteX0" fmla="*/ 66571 w 459943"/>
                <a:gd name="connsiteY0" fmla="*/ 79159 h 290490"/>
                <a:gd name="connsiteX1" fmla="*/ 18156 w 459943"/>
                <a:gd name="connsiteY1" fmla="*/ 51320 h 290490"/>
                <a:gd name="connsiteX2" fmla="*/ 53498 w 459943"/>
                <a:gd name="connsiteY2" fmla="*/ 30986 h 290490"/>
                <a:gd name="connsiteX3" fmla="*/ 101430 w 459943"/>
                <a:gd name="connsiteY3" fmla="*/ 58583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0 w 459943"/>
                <a:gd name="connsiteY6" fmla="*/ 85453 h 290490"/>
                <a:gd name="connsiteX7" fmla="*/ 234571 w 459943"/>
                <a:gd name="connsiteY7" fmla="*/ 135320 h 290490"/>
                <a:gd name="connsiteX8" fmla="*/ 421211 w 459943"/>
                <a:gd name="connsiteY8" fmla="*/ 128300 h 290490"/>
                <a:gd name="connsiteX9" fmla="*/ 410802 w 459943"/>
                <a:gd name="connsiteY9" fmla="*/ 236992 h 290490"/>
                <a:gd name="connsiteX10" fmla="*/ 459701 w 459943"/>
                <a:gd name="connsiteY10" fmla="*/ 265073 h 290490"/>
                <a:gd name="connsiteX11" fmla="*/ 424358 w 459943"/>
                <a:gd name="connsiteY11" fmla="*/ 285407 h 290490"/>
                <a:gd name="connsiteX12" fmla="*/ 376427 w 459943"/>
                <a:gd name="connsiteY12" fmla="*/ 257811 h 290490"/>
                <a:gd name="connsiteX13" fmla="*/ 262410 w 459943"/>
                <a:gd name="connsiteY13" fmla="*/ 293154 h 290490"/>
                <a:gd name="connsiteX14" fmla="*/ 236507 w 459943"/>
                <a:gd name="connsiteY14" fmla="*/ 257811 h 290490"/>
                <a:gd name="connsiteX15" fmla="*/ 329707 w 459943"/>
                <a:gd name="connsiteY15" fmla="*/ 230940 h 290490"/>
                <a:gd name="connsiteX16" fmla="*/ 242559 w 459943"/>
                <a:gd name="connsiteY16" fmla="*/ 180589 h 290490"/>
                <a:gd name="connsiteX17" fmla="*/ 55677 w 459943"/>
                <a:gd name="connsiteY17" fmla="*/ 188335 h 290490"/>
                <a:gd name="connsiteX18" fmla="*/ 66571 w 459943"/>
                <a:gd name="connsiteY18" fmla="*/ 79159 h 290490"/>
                <a:gd name="connsiteX19" fmla="*/ 286859 w 459943"/>
                <a:gd name="connsiteY19" fmla="*/ 165338 h 290490"/>
                <a:gd name="connsiteX20" fmla="*/ 363597 w 459943"/>
                <a:gd name="connsiteY20" fmla="*/ 209637 h 290490"/>
                <a:gd name="connsiteX21" fmla="*/ 367955 w 459943"/>
                <a:gd name="connsiteY21" fmla="*/ 161707 h 290490"/>
                <a:gd name="connsiteX22" fmla="*/ 286859 w 459943"/>
                <a:gd name="connsiteY22" fmla="*/ 165338 h 290490"/>
                <a:gd name="connsiteX23" fmla="*/ 106755 w 459943"/>
                <a:gd name="connsiteY23" fmla="*/ 153960 h 290490"/>
                <a:gd name="connsiteX24" fmla="*/ 190029 w 459943"/>
                <a:gd name="connsiteY24" fmla="*/ 150329 h 290490"/>
                <a:gd name="connsiteX25" fmla="*/ 113533 w 459943"/>
                <a:gd name="connsiteY25" fmla="*/ 106271 h 290490"/>
                <a:gd name="connsiteX26" fmla="*/ 106755 w 459943"/>
                <a:gd name="connsiteY26" fmla="*/ 153960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9"/>
                  </a:moveTo>
                  <a:lnTo>
                    <a:pt x="18156" y="51320"/>
                  </a:lnTo>
                  <a:lnTo>
                    <a:pt x="53498" y="30986"/>
                  </a:lnTo>
                  <a:lnTo>
                    <a:pt x="101430" y="58583"/>
                  </a:lnTo>
                  <a:cubicBezTo>
                    <a:pt x="146455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0" y="85453"/>
                  </a:cubicBezTo>
                  <a:lnTo>
                    <a:pt x="234571" y="135320"/>
                  </a:lnTo>
                  <a:cubicBezTo>
                    <a:pt x="294121" y="114502"/>
                    <a:pt x="361177" y="93683"/>
                    <a:pt x="421211" y="128300"/>
                  </a:cubicBezTo>
                  <a:cubicBezTo>
                    <a:pt x="465269" y="153718"/>
                    <a:pt x="471805" y="194386"/>
                    <a:pt x="410802" y="236992"/>
                  </a:cubicBezTo>
                  <a:lnTo>
                    <a:pt x="459701" y="265073"/>
                  </a:lnTo>
                  <a:lnTo>
                    <a:pt x="424358" y="285407"/>
                  </a:lnTo>
                  <a:lnTo>
                    <a:pt x="376427" y="257811"/>
                  </a:lnTo>
                  <a:cubicBezTo>
                    <a:pt x="342779" y="275240"/>
                    <a:pt x="300900" y="288554"/>
                    <a:pt x="262410" y="293154"/>
                  </a:cubicBezTo>
                  <a:lnTo>
                    <a:pt x="236507" y="257811"/>
                  </a:lnTo>
                  <a:cubicBezTo>
                    <a:pt x="272819" y="252243"/>
                    <a:pt x="304289" y="242560"/>
                    <a:pt x="329707" y="230940"/>
                  </a:cubicBezTo>
                  <a:lnTo>
                    <a:pt x="242559" y="180589"/>
                  </a:lnTo>
                  <a:cubicBezTo>
                    <a:pt x="183009" y="201649"/>
                    <a:pt x="115712" y="222952"/>
                    <a:pt x="55677" y="188335"/>
                  </a:cubicBezTo>
                  <a:cubicBezTo>
                    <a:pt x="11378" y="162917"/>
                    <a:pt x="5810" y="122249"/>
                    <a:pt x="66571" y="79159"/>
                  </a:cubicBezTo>
                  <a:close/>
                  <a:moveTo>
                    <a:pt x="286859" y="165338"/>
                  </a:moveTo>
                  <a:lnTo>
                    <a:pt x="363597" y="209637"/>
                  </a:lnTo>
                  <a:cubicBezTo>
                    <a:pt x="389499" y="189303"/>
                    <a:pt x="386837" y="172842"/>
                    <a:pt x="367955" y="161707"/>
                  </a:cubicBezTo>
                  <a:cubicBezTo>
                    <a:pt x="347378" y="149845"/>
                    <a:pt x="319297" y="155170"/>
                    <a:pt x="286859" y="165338"/>
                  </a:cubicBezTo>
                  <a:close/>
                  <a:moveTo>
                    <a:pt x="106755" y="153960"/>
                  </a:moveTo>
                  <a:cubicBezTo>
                    <a:pt x="127816" y="166064"/>
                    <a:pt x="156865" y="160981"/>
                    <a:pt x="190029" y="150329"/>
                  </a:cubicBezTo>
                  <a:lnTo>
                    <a:pt x="113533" y="106271"/>
                  </a:lnTo>
                  <a:cubicBezTo>
                    <a:pt x="86905" y="127090"/>
                    <a:pt x="88116" y="143309"/>
                    <a:pt x="106755" y="153960"/>
                  </a:cubicBezTo>
                  <a:close/>
                </a:path>
              </a:pathLst>
            </a:custGeom>
            <a:solidFill>
              <a:srgbClr val="6EAA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1E735537-AC82-4C6B-A80E-0C6C63DB43E9}"/>
                </a:ext>
              </a:extLst>
            </p:cNvPr>
            <p:cNvGrpSpPr/>
            <p:nvPr/>
          </p:nvGrpSpPr>
          <p:grpSpPr>
            <a:xfrm>
              <a:off x="9972020" y="8091945"/>
              <a:ext cx="1402451" cy="1168350"/>
              <a:chOff x="9972020" y="8091945"/>
              <a:chExt cx="1402451" cy="1168350"/>
            </a:xfrm>
            <a:solidFill>
              <a:schemeClr val="bg1">
                <a:lumMod val="65000"/>
              </a:schemeClr>
            </a:solidFill>
          </p:grpSpPr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3493EDB3-7922-424D-A8B2-7F4CF97D1552}"/>
                  </a:ext>
                </a:extLst>
              </p:cNvPr>
              <p:cNvSpPr/>
              <p:nvPr/>
            </p:nvSpPr>
            <p:spPr>
              <a:xfrm>
                <a:off x="9972020" y="8756850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9 h 338905"/>
                  <a:gd name="connsiteX1" fmla="*/ 926180 w 944093"/>
                  <a:gd name="connsiteY1" fmla="*/ 72865 h 338905"/>
                  <a:gd name="connsiteX2" fmla="*/ 794249 w 944093"/>
                  <a:gd name="connsiteY2" fmla="*/ 257569 h 338905"/>
                  <a:gd name="connsiteX3" fmla="*/ 152265 w 944093"/>
                  <a:gd name="connsiteY3" fmla="*/ 257569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9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9"/>
                    </a:moveTo>
                    <a:lnTo>
                      <a:pt x="926180" y="72865"/>
                    </a:lnTo>
                    <a:cubicBezTo>
                      <a:pt x="925938" y="139678"/>
                      <a:pt x="882122" y="206490"/>
                      <a:pt x="794249" y="257569"/>
                    </a:cubicBezTo>
                    <a:cubicBezTo>
                      <a:pt x="617534" y="360208"/>
                      <a:pt x="330190" y="360208"/>
                      <a:pt x="152265" y="257569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7"/>
                      <a:pt x="62939" y="153718"/>
                      <a:pt x="152507" y="205522"/>
                    </a:cubicBezTo>
                    <a:cubicBezTo>
                      <a:pt x="330433" y="308162"/>
                      <a:pt x="617776" y="308162"/>
                      <a:pt x="794491" y="205522"/>
                    </a:cubicBezTo>
                    <a:cubicBezTo>
                      <a:pt x="882122" y="154202"/>
                      <a:pt x="926180" y="87631"/>
                      <a:pt x="926422" y="208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88DE92F7-3C6E-4FC2-912D-B912A6F9D461}"/>
                  </a:ext>
                </a:extLst>
              </p:cNvPr>
              <p:cNvSpPr/>
              <p:nvPr/>
            </p:nvSpPr>
            <p:spPr>
              <a:xfrm>
                <a:off x="9972020" y="8623798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8 h 338905"/>
                  <a:gd name="connsiteX1" fmla="*/ 926180 w 944093"/>
                  <a:gd name="connsiteY1" fmla="*/ 72864 h 338905"/>
                  <a:gd name="connsiteX2" fmla="*/ 794249 w 944093"/>
                  <a:gd name="connsiteY2" fmla="*/ 257568 h 338905"/>
                  <a:gd name="connsiteX3" fmla="*/ 152265 w 944093"/>
                  <a:gd name="connsiteY3" fmla="*/ 257568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8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8"/>
                    </a:moveTo>
                    <a:lnTo>
                      <a:pt x="926180" y="72864"/>
                    </a:lnTo>
                    <a:cubicBezTo>
                      <a:pt x="925938" y="139677"/>
                      <a:pt x="882122" y="206490"/>
                      <a:pt x="794249" y="257568"/>
                    </a:cubicBezTo>
                    <a:cubicBezTo>
                      <a:pt x="617534" y="360208"/>
                      <a:pt x="330190" y="360208"/>
                      <a:pt x="152265" y="257568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6"/>
                      <a:pt x="62939" y="153718"/>
                      <a:pt x="152507" y="205522"/>
                    </a:cubicBezTo>
                    <a:cubicBezTo>
                      <a:pt x="330433" y="308161"/>
                      <a:pt x="617776" y="308161"/>
                      <a:pt x="794491" y="205522"/>
                    </a:cubicBezTo>
                    <a:cubicBezTo>
                      <a:pt x="882122" y="154444"/>
                      <a:pt x="926180" y="87631"/>
                      <a:pt x="926422" y="2081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A4E22DFC-0E12-4823-8CD0-DD8EE3029CE7}"/>
                  </a:ext>
                </a:extLst>
              </p:cNvPr>
              <p:cNvSpPr/>
              <p:nvPr/>
            </p:nvSpPr>
            <p:spPr>
              <a:xfrm>
                <a:off x="9972020" y="8490745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9 h 338905"/>
                  <a:gd name="connsiteX1" fmla="*/ 926180 w 944093"/>
                  <a:gd name="connsiteY1" fmla="*/ 72865 h 338905"/>
                  <a:gd name="connsiteX2" fmla="*/ 794249 w 944093"/>
                  <a:gd name="connsiteY2" fmla="*/ 257569 h 338905"/>
                  <a:gd name="connsiteX3" fmla="*/ 152265 w 944093"/>
                  <a:gd name="connsiteY3" fmla="*/ 257569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9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9"/>
                    </a:moveTo>
                    <a:lnTo>
                      <a:pt x="926180" y="72865"/>
                    </a:lnTo>
                    <a:cubicBezTo>
                      <a:pt x="925938" y="139677"/>
                      <a:pt x="882122" y="206490"/>
                      <a:pt x="794249" y="257569"/>
                    </a:cubicBezTo>
                    <a:cubicBezTo>
                      <a:pt x="617534" y="360208"/>
                      <a:pt x="330190" y="360208"/>
                      <a:pt x="152265" y="257569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7"/>
                      <a:pt x="62939" y="153718"/>
                      <a:pt x="152507" y="205522"/>
                    </a:cubicBezTo>
                    <a:cubicBezTo>
                      <a:pt x="330433" y="308162"/>
                      <a:pt x="617776" y="308162"/>
                      <a:pt x="794491" y="205522"/>
                    </a:cubicBezTo>
                    <a:cubicBezTo>
                      <a:pt x="882122" y="154444"/>
                      <a:pt x="926180" y="87631"/>
                      <a:pt x="926422" y="208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418DDE62-A932-4BBD-B82E-D64C628FF204}"/>
                  </a:ext>
                </a:extLst>
              </p:cNvPr>
              <p:cNvSpPr/>
              <p:nvPr/>
            </p:nvSpPr>
            <p:spPr>
              <a:xfrm>
                <a:off x="9972020" y="8357692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8 h 338905"/>
                  <a:gd name="connsiteX1" fmla="*/ 926180 w 944093"/>
                  <a:gd name="connsiteY1" fmla="*/ 72864 h 338905"/>
                  <a:gd name="connsiteX2" fmla="*/ 794249 w 944093"/>
                  <a:gd name="connsiteY2" fmla="*/ 257568 h 338905"/>
                  <a:gd name="connsiteX3" fmla="*/ 152265 w 944093"/>
                  <a:gd name="connsiteY3" fmla="*/ 257568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8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8"/>
                    </a:moveTo>
                    <a:lnTo>
                      <a:pt x="926180" y="72864"/>
                    </a:lnTo>
                    <a:cubicBezTo>
                      <a:pt x="925938" y="139677"/>
                      <a:pt x="882122" y="206490"/>
                      <a:pt x="794249" y="257568"/>
                    </a:cubicBezTo>
                    <a:cubicBezTo>
                      <a:pt x="617534" y="360208"/>
                      <a:pt x="330190" y="360208"/>
                      <a:pt x="152265" y="257568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6"/>
                      <a:pt x="62939" y="153717"/>
                      <a:pt x="152507" y="205522"/>
                    </a:cubicBezTo>
                    <a:cubicBezTo>
                      <a:pt x="330433" y="308161"/>
                      <a:pt x="617776" y="308161"/>
                      <a:pt x="794491" y="205522"/>
                    </a:cubicBezTo>
                    <a:cubicBezTo>
                      <a:pt x="882122" y="154443"/>
                      <a:pt x="926180" y="87631"/>
                      <a:pt x="926422" y="2081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53E4B3AD-7578-4861-8D44-B14EEDD170B0}"/>
                  </a:ext>
                </a:extLst>
              </p:cNvPr>
              <p:cNvSpPr/>
              <p:nvPr/>
            </p:nvSpPr>
            <p:spPr>
              <a:xfrm>
                <a:off x="9972020" y="8224639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8 h 338905"/>
                  <a:gd name="connsiteX1" fmla="*/ 926180 w 944093"/>
                  <a:gd name="connsiteY1" fmla="*/ 72865 h 338905"/>
                  <a:gd name="connsiteX2" fmla="*/ 794249 w 944093"/>
                  <a:gd name="connsiteY2" fmla="*/ 257568 h 338905"/>
                  <a:gd name="connsiteX3" fmla="*/ 152265 w 944093"/>
                  <a:gd name="connsiteY3" fmla="*/ 257568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8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8"/>
                    </a:moveTo>
                    <a:lnTo>
                      <a:pt x="926180" y="72865"/>
                    </a:lnTo>
                    <a:cubicBezTo>
                      <a:pt x="925938" y="139677"/>
                      <a:pt x="882122" y="206490"/>
                      <a:pt x="794249" y="257568"/>
                    </a:cubicBezTo>
                    <a:cubicBezTo>
                      <a:pt x="617534" y="360208"/>
                      <a:pt x="330190" y="360208"/>
                      <a:pt x="152265" y="257568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6"/>
                      <a:pt x="62939" y="153718"/>
                      <a:pt x="152507" y="205522"/>
                    </a:cubicBezTo>
                    <a:cubicBezTo>
                      <a:pt x="330433" y="308162"/>
                      <a:pt x="617776" y="308162"/>
                      <a:pt x="794491" y="205522"/>
                    </a:cubicBezTo>
                    <a:cubicBezTo>
                      <a:pt x="882122" y="154444"/>
                      <a:pt x="926180" y="87873"/>
                      <a:pt x="926422" y="2081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A7959838-004F-4796-829E-D966EF18B8A0}"/>
                  </a:ext>
                </a:extLst>
              </p:cNvPr>
              <p:cNvSpPr/>
              <p:nvPr/>
            </p:nvSpPr>
            <p:spPr>
              <a:xfrm>
                <a:off x="9972020" y="8091945"/>
                <a:ext cx="1402451" cy="503445"/>
              </a:xfrm>
              <a:custGeom>
                <a:avLst/>
                <a:gdLst>
                  <a:gd name="connsiteX0" fmla="*/ 926422 w 944093"/>
                  <a:gd name="connsiteY0" fmla="*/ 20818 h 338905"/>
                  <a:gd name="connsiteX1" fmla="*/ 926180 w 944093"/>
                  <a:gd name="connsiteY1" fmla="*/ 72865 h 338905"/>
                  <a:gd name="connsiteX2" fmla="*/ 794249 w 944093"/>
                  <a:gd name="connsiteY2" fmla="*/ 257569 h 338905"/>
                  <a:gd name="connsiteX3" fmla="*/ 152265 w 944093"/>
                  <a:gd name="connsiteY3" fmla="*/ 257569 h 338905"/>
                  <a:gd name="connsiteX4" fmla="*/ 18156 w 944093"/>
                  <a:gd name="connsiteY4" fmla="*/ 70202 h 338905"/>
                  <a:gd name="connsiteX5" fmla="*/ 18397 w 944093"/>
                  <a:gd name="connsiteY5" fmla="*/ 18156 h 338905"/>
                  <a:gd name="connsiteX6" fmla="*/ 152507 w 944093"/>
                  <a:gd name="connsiteY6" fmla="*/ 205522 h 338905"/>
                  <a:gd name="connsiteX7" fmla="*/ 794491 w 944093"/>
                  <a:gd name="connsiteY7" fmla="*/ 205522 h 338905"/>
                  <a:gd name="connsiteX8" fmla="*/ 926422 w 944093"/>
                  <a:gd name="connsiteY8" fmla="*/ 20818 h 338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44093" h="338905">
                    <a:moveTo>
                      <a:pt x="926422" y="20818"/>
                    </a:moveTo>
                    <a:lnTo>
                      <a:pt x="926180" y="72865"/>
                    </a:lnTo>
                    <a:cubicBezTo>
                      <a:pt x="925938" y="139677"/>
                      <a:pt x="882122" y="206490"/>
                      <a:pt x="794249" y="257569"/>
                    </a:cubicBezTo>
                    <a:cubicBezTo>
                      <a:pt x="617534" y="360208"/>
                      <a:pt x="330190" y="360208"/>
                      <a:pt x="152265" y="257569"/>
                    </a:cubicBezTo>
                    <a:cubicBezTo>
                      <a:pt x="62697" y="206006"/>
                      <a:pt x="18156" y="137983"/>
                      <a:pt x="18156" y="70202"/>
                    </a:cubicBezTo>
                    <a:lnTo>
                      <a:pt x="18397" y="18156"/>
                    </a:lnTo>
                    <a:cubicBezTo>
                      <a:pt x="18156" y="85936"/>
                      <a:pt x="62939" y="153718"/>
                      <a:pt x="152507" y="205522"/>
                    </a:cubicBezTo>
                    <a:cubicBezTo>
                      <a:pt x="330433" y="308162"/>
                      <a:pt x="617776" y="308162"/>
                      <a:pt x="794491" y="205522"/>
                    </a:cubicBezTo>
                    <a:cubicBezTo>
                      <a:pt x="882122" y="154444"/>
                      <a:pt x="926180" y="87631"/>
                      <a:pt x="926422" y="2081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3076CE27-3513-4649-A529-4D906218D4BD}"/>
                </a:ext>
              </a:extLst>
            </p:cNvPr>
            <p:cNvSpPr/>
            <p:nvPr/>
          </p:nvSpPr>
          <p:spPr>
            <a:xfrm>
              <a:off x="9972420" y="7703215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4 h 556773"/>
                <a:gd name="connsiteX2" fmla="*/ 152238 w 944093"/>
                <a:gd name="connsiteY2" fmla="*/ 466964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5"/>
                    <a:pt x="970937" y="364323"/>
                    <a:pt x="794222" y="466964"/>
                  </a:cubicBezTo>
                  <a:cubicBezTo>
                    <a:pt x="617507" y="569603"/>
                    <a:pt x="330163" y="569603"/>
                    <a:pt x="152238" y="466964"/>
                  </a:cubicBezTo>
                  <a:cubicBezTo>
                    <a:pt x="-25688" y="364323"/>
                    <a:pt x="-26656" y="197775"/>
                    <a:pt x="150059" y="95135"/>
                  </a:cubicBezTo>
                  <a:cubicBezTo>
                    <a:pt x="326774" y="-7504"/>
                    <a:pt x="614117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29C5A1D2-1CF2-449B-86D7-4889BE2D412C}"/>
                </a:ext>
              </a:extLst>
            </p:cNvPr>
            <p:cNvGrpSpPr/>
            <p:nvPr/>
          </p:nvGrpSpPr>
          <p:grpSpPr>
            <a:xfrm>
              <a:off x="10095450" y="7772528"/>
              <a:ext cx="1150729" cy="683246"/>
              <a:chOff x="10095450" y="7772528"/>
              <a:chExt cx="1150729" cy="683246"/>
            </a:xfrm>
            <a:solidFill>
              <a:schemeClr val="bg1"/>
            </a:solidFill>
          </p:grpSpPr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ECFB6F95-0CDC-44A0-8019-65AEC179FCA2}"/>
                  </a:ext>
                </a:extLst>
              </p:cNvPr>
              <p:cNvSpPr/>
              <p:nvPr/>
            </p:nvSpPr>
            <p:spPr>
              <a:xfrm>
                <a:off x="10095450" y="7772528"/>
                <a:ext cx="1150729" cy="683246"/>
              </a:xfrm>
              <a:custGeom>
                <a:avLst/>
                <a:gdLst>
                  <a:gd name="connsiteX0" fmla="*/ 650640 w 774641"/>
                  <a:gd name="connsiteY0" fmla="*/ 81156 h 459943"/>
                  <a:gd name="connsiteX1" fmla="*/ 652334 w 774641"/>
                  <a:gd name="connsiteY1" fmla="*/ 384960 h 459943"/>
                  <a:gd name="connsiteX2" fmla="*/ 127757 w 774641"/>
                  <a:gd name="connsiteY2" fmla="*/ 384960 h 459943"/>
                  <a:gd name="connsiteX3" fmla="*/ 126063 w 774641"/>
                  <a:gd name="connsiteY3" fmla="*/ 81156 h 459943"/>
                  <a:gd name="connsiteX4" fmla="*/ 650640 w 774641"/>
                  <a:gd name="connsiteY4" fmla="*/ 81156 h 459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641" h="459943">
                    <a:moveTo>
                      <a:pt x="650640" y="81156"/>
                    </a:moveTo>
                    <a:cubicBezTo>
                      <a:pt x="795886" y="165156"/>
                      <a:pt x="796612" y="300960"/>
                      <a:pt x="652334" y="384960"/>
                    </a:cubicBezTo>
                    <a:cubicBezTo>
                      <a:pt x="507815" y="468960"/>
                      <a:pt x="273003" y="468960"/>
                      <a:pt x="127757" y="384960"/>
                    </a:cubicBezTo>
                    <a:cubicBezTo>
                      <a:pt x="-17730" y="300960"/>
                      <a:pt x="-18456" y="164914"/>
                      <a:pt x="126063" y="81156"/>
                    </a:cubicBezTo>
                    <a:cubicBezTo>
                      <a:pt x="270339" y="-2844"/>
                      <a:pt x="505153" y="-2844"/>
                      <a:pt x="650640" y="8115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942E1D28-7F9F-4992-AAD7-92D2842C2010}"/>
                  </a:ext>
                </a:extLst>
              </p:cNvPr>
              <p:cNvSpPr/>
              <p:nvPr/>
            </p:nvSpPr>
            <p:spPr>
              <a:xfrm>
                <a:off x="10318676" y="7868632"/>
                <a:ext cx="683246" cy="431523"/>
              </a:xfrm>
              <a:custGeom>
                <a:avLst/>
                <a:gdLst>
                  <a:gd name="connsiteX0" fmla="*/ 66571 w 459943"/>
                  <a:gd name="connsiteY0" fmla="*/ 79158 h 290490"/>
                  <a:gd name="connsiteX1" fmla="*/ 18156 w 459943"/>
                  <a:gd name="connsiteY1" fmla="*/ 51320 h 290490"/>
                  <a:gd name="connsiteX2" fmla="*/ 53498 w 459943"/>
                  <a:gd name="connsiteY2" fmla="*/ 30986 h 290490"/>
                  <a:gd name="connsiteX3" fmla="*/ 101430 w 459943"/>
                  <a:gd name="connsiteY3" fmla="*/ 58582 h 290490"/>
                  <a:gd name="connsiteX4" fmla="*/ 243044 w 459943"/>
                  <a:gd name="connsiteY4" fmla="*/ 18156 h 290490"/>
                  <a:gd name="connsiteX5" fmla="*/ 267251 w 459943"/>
                  <a:gd name="connsiteY5" fmla="*/ 54467 h 290490"/>
                  <a:gd name="connsiteX6" fmla="*/ 148150 w 459943"/>
                  <a:gd name="connsiteY6" fmla="*/ 85453 h 290490"/>
                  <a:gd name="connsiteX7" fmla="*/ 234571 w 459943"/>
                  <a:gd name="connsiteY7" fmla="*/ 135320 h 290490"/>
                  <a:gd name="connsiteX8" fmla="*/ 421211 w 459943"/>
                  <a:gd name="connsiteY8" fmla="*/ 128300 h 290490"/>
                  <a:gd name="connsiteX9" fmla="*/ 410802 w 459943"/>
                  <a:gd name="connsiteY9" fmla="*/ 236991 h 290490"/>
                  <a:gd name="connsiteX10" fmla="*/ 459701 w 459943"/>
                  <a:gd name="connsiteY10" fmla="*/ 265072 h 290490"/>
                  <a:gd name="connsiteX11" fmla="*/ 424358 w 459943"/>
                  <a:gd name="connsiteY11" fmla="*/ 285406 h 290490"/>
                  <a:gd name="connsiteX12" fmla="*/ 376427 w 459943"/>
                  <a:gd name="connsiteY12" fmla="*/ 257810 h 290490"/>
                  <a:gd name="connsiteX13" fmla="*/ 262410 w 459943"/>
                  <a:gd name="connsiteY13" fmla="*/ 293153 h 290490"/>
                  <a:gd name="connsiteX14" fmla="*/ 236507 w 459943"/>
                  <a:gd name="connsiteY14" fmla="*/ 257810 h 290490"/>
                  <a:gd name="connsiteX15" fmla="*/ 329707 w 459943"/>
                  <a:gd name="connsiteY15" fmla="*/ 230939 h 290490"/>
                  <a:gd name="connsiteX16" fmla="*/ 242559 w 459943"/>
                  <a:gd name="connsiteY16" fmla="*/ 180588 h 290490"/>
                  <a:gd name="connsiteX17" fmla="*/ 55677 w 459943"/>
                  <a:gd name="connsiteY17" fmla="*/ 188335 h 290490"/>
                  <a:gd name="connsiteX18" fmla="*/ 66571 w 459943"/>
                  <a:gd name="connsiteY18" fmla="*/ 79158 h 290490"/>
                  <a:gd name="connsiteX19" fmla="*/ 286859 w 459943"/>
                  <a:gd name="connsiteY19" fmla="*/ 165337 h 290490"/>
                  <a:gd name="connsiteX20" fmla="*/ 363597 w 459943"/>
                  <a:gd name="connsiteY20" fmla="*/ 209637 h 290490"/>
                  <a:gd name="connsiteX21" fmla="*/ 367955 w 459943"/>
                  <a:gd name="connsiteY21" fmla="*/ 161706 h 290490"/>
                  <a:gd name="connsiteX22" fmla="*/ 286859 w 459943"/>
                  <a:gd name="connsiteY22" fmla="*/ 165337 h 290490"/>
                  <a:gd name="connsiteX23" fmla="*/ 106755 w 459943"/>
                  <a:gd name="connsiteY23" fmla="*/ 154202 h 290490"/>
                  <a:gd name="connsiteX24" fmla="*/ 190029 w 459943"/>
                  <a:gd name="connsiteY24" fmla="*/ 150571 h 290490"/>
                  <a:gd name="connsiteX25" fmla="*/ 113533 w 459943"/>
                  <a:gd name="connsiteY25" fmla="*/ 106513 h 290490"/>
                  <a:gd name="connsiteX26" fmla="*/ 106755 w 459943"/>
                  <a:gd name="connsiteY26" fmla="*/ 154202 h 29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59943" h="290490">
                    <a:moveTo>
                      <a:pt x="66571" y="79158"/>
                    </a:moveTo>
                    <a:lnTo>
                      <a:pt x="18156" y="51320"/>
                    </a:lnTo>
                    <a:lnTo>
                      <a:pt x="53498" y="30986"/>
                    </a:lnTo>
                    <a:lnTo>
                      <a:pt x="101430" y="58582"/>
                    </a:lnTo>
                    <a:cubicBezTo>
                      <a:pt x="146455" y="35585"/>
                      <a:pt x="201165" y="19850"/>
                      <a:pt x="243044" y="18156"/>
                    </a:cubicBezTo>
                    <a:lnTo>
                      <a:pt x="267251" y="54467"/>
                    </a:lnTo>
                    <a:cubicBezTo>
                      <a:pt x="228762" y="56646"/>
                      <a:pt x="183977" y="68265"/>
                      <a:pt x="148150" y="85453"/>
                    </a:cubicBezTo>
                    <a:lnTo>
                      <a:pt x="234571" y="135320"/>
                    </a:lnTo>
                    <a:cubicBezTo>
                      <a:pt x="294121" y="114260"/>
                      <a:pt x="361177" y="93683"/>
                      <a:pt x="421211" y="128300"/>
                    </a:cubicBezTo>
                    <a:cubicBezTo>
                      <a:pt x="465269" y="153718"/>
                      <a:pt x="471805" y="194386"/>
                      <a:pt x="410802" y="236991"/>
                    </a:cubicBezTo>
                    <a:lnTo>
                      <a:pt x="459701" y="265072"/>
                    </a:lnTo>
                    <a:lnTo>
                      <a:pt x="424358" y="285406"/>
                    </a:lnTo>
                    <a:lnTo>
                      <a:pt x="376427" y="257810"/>
                    </a:lnTo>
                    <a:cubicBezTo>
                      <a:pt x="342779" y="275240"/>
                      <a:pt x="300900" y="288553"/>
                      <a:pt x="262410" y="293153"/>
                    </a:cubicBezTo>
                    <a:lnTo>
                      <a:pt x="236507" y="257810"/>
                    </a:lnTo>
                    <a:cubicBezTo>
                      <a:pt x="272819" y="252242"/>
                      <a:pt x="304289" y="242559"/>
                      <a:pt x="329707" y="230939"/>
                    </a:cubicBezTo>
                    <a:lnTo>
                      <a:pt x="242559" y="180588"/>
                    </a:lnTo>
                    <a:cubicBezTo>
                      <a:pt x="183009" y="201648"/>
                      <a:pt x="115712" y="222951"/>
                      <a:pt x="55677" y="188335"/>
                    </a:cubicBezTo>
                    <a:cubicBezTo>
                      <a:pt x="11378" y="162916"/>
                      <a:pt x="5810" y="122248"/>
                      <a:pt x="66571" y="79158"/>
                    </a:cubicBezTo>
                    <a:close/>
                    <a:moveTo>
                      <a:pt x="286859" y="165337"/>
                    </a:moveTo>
                    <a:lnTo>
                      <a:pt x="363597" y="209637"/>
                    </a:lnTo>
                    <a:cubicBezTo>
                      <a:pt x="389499" y="189302"/>
                      <a:pt x="386837" y="172841"/>
                      <a:pt x="367955" y="161706"/>
                    </a:cubicBezTo>
                    <a:cubicBezTo>
                      <a:pt x="347378" y="149845"/>
                      <a:pt x="319297" y="155170"/>
                      <a:pt x="286859" y="165337"/>
                    </a:cubicBezTo>
                    <a:close/>
                    <a:moveTo>
                      <a:pt x="106755" y="154202"/>
                    </a:moveTo>
                    <a:cubicBezTo>
                      <a:pt x="127816" y="166306"/>
                      <a:pt x="156865" y="161222"/>
                      <a:pt x="190029" y="150571"/>
                    </a:cubicBezTo>
                    <a:lnTo>
                      <a:pt x="113533" y="106513"/>
                    </a:lnTo>
                    <a:cubicBezTo>
                      <a:pt x="86905" y="127331"/>
                      <a:pt x="88116" y="143308"/>
                      <a:pt x="106755" y="15420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94293ADC-5601-4396-9235-8A91F24945C1}"/>
                </a:ext>
              </a:extLst>
            </p:cNvPr>
            <p:cNvSpPr/>
            <p:nvPr/>
          </p:nvSpPr>
          <p:spPr>
            <a:xfrm>
              <a:off x="14136220" y="10266464"/>
              <a:ext cx="1402451" cy="503445"/>
            </a:xfrm>
            <a:custGeom>
              <a:avLst/>
              <a:gdLst>
                <a:gd name="connsiteX0" fmla="*/ 926422 w 944093"/>
                <a:gd name="connsiteY0" fmla="*/ 20818 h 338905"/>
                <a:gd name="connsiteX1" fmla="*/ 926181 w 944093"/>
                <a:gd name="connsiteY1" fmla="*/ 72865 h 338905"/>
                <a:gd name="connsiteX2" fmla="*/ 794249 w 944093"/>
                <a:gd name="connsiteY2" fmla="*/ 257568 h 338905"/>
                <a:gd name="connsiteX3" fmla="*/ 152266 w 944093"/>
                <a:gd name="connsiteY3" fmla="*/ 257568 h 338905"/>
                <a:gd name="connsiteX4" fmla="*/ 18156 w 944093"/>
                <a:gd name="connsiteY4" fmla="*/ 70202 h 338905"/>
                <a:gd name="connsiteX5" fmla="*/ 18398 w 944093"/>
                <a:gd name="connsiteY5" fmla="*/ 18156 h 338905"/>
                <a:gd name="connsiteX6" fmla="*/ 152507 w 944093"/>
                <a:gd name="connsiteY6" fmla="*/ 205522 h 338905"/>
                <a:gd name="connsiteX7" fmla="*/ 794492 w 944093"/>
                <a:gd name="connsiteY7" fmla="*/ 205522 h 338905"/>
                <a:gd name="connsiteX8" fmla="*/ 926422 w 944093"/>
                <a:gd name="connsiteY8" fmla="*/ 20818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2" y="20818"/>
                  </a:moveTo>
                  <a:lnTo>
                    <a:pt x="926181" y="72865"/>
                  </a:lnTo>
                  <a:cubicBezTo>
                    <a:pt x="925938" y="139677"/>
                    <a:pt x="882123" y="206490"/>
                    <a:pt x="794249" y="257568"/>
                  </a:cubicBezTo>
                  <a:cubicBezTo>
                    <a:pt x="617534" y="360208"/>
                    <a:pt x="330190" y="360208"/>
                    <a:pt x="152266" y="257568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8" y="18156"/>
                  </a:lnTo>
                  <a:cubicBezTo>
                    <a:pt x="18156" y="85936"/>
                    <a:pt x="62940" y="153718"/>
                    <a:pt x="152507" y="205522"/>
                  </a:cubicBezTo>
                  <a:cubicBezTo>
                    <a:pt x="330433" y="308162"/>
                    <a:pt x="617776" y="308162"/>
                    <a:pt x="794492" y="205522"/>
                  </a:cubicBezTo>
                  <a:cubicBezTo>
                    <a:pt x="882365" y="154444"/>
                    <a:pt x="926181" y="87631"/>
                    <a:pt x="926422" y="2081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6B7EEB7-E8ED-497F-A6E0-AAC3F70BD748}"/>
                </a:ext>
              </a:extLst>
            </p:cNvPr>
            <p:cNvSpPr/>
            <p:nvPr/>
          </p:nvSpPr>
          <p:spPr>
            <a:xfrm>
              <a:off x="11158709" y="9488284"/>
              <a:ext cx="1402451" cy="503445"/>
            </a:xfrm>
            <a:custGeom>
              <a:avLst/>
              <a:gdLst>
                <a:gd name="connsiteX0" fmla="*/ 926422 w 944093"/>
                <a:gd name="connsiteY0" fmla="*/ 20819 h 338905"/>
                <a:gd name="connsiteX1" fmla="*/ 926180 w 944093"/>
                <a:gd name="connsiteY1" fmla="*/ 72865 h 338905"/>
                <a:gd name="connsiteX2" fmla="*/ 794249 w 944093"/>
                <a:gd name="connsiteY2" fmla="*/ 257569 h 338905"/>
                <a:gd name="connsiteX3" fmla="*/ 152265 w 944093"/>
                <a:gd name="connsiteY3" fmla="*/ 257569 h 338905"/>
                <a:gd name="connsiteX4" fmla="*/ 18156 w 944093"/>
                <a:gd name="connsiteY4" fmla="*/ 70202 h 338905"/>
                <a:gd name="connsiteX5" fmla="*/ 18397 w 944093"/>
                <a:gd name="connsiteY5" fmla="*/ 18156 h 338905"/>
                <a:gd name="connsiteX6" fmla="*/ 152507 w 944093"/>
                <a:gd name="connsiteY6" fmla="*/ 205522 h 338905"/>
                <a:gd name="connsiteX7" fmla="*/ 794491 w 944093"/>
                <a:gd name="connsiteY7" fmla="*/ 205522 h 338905"/>
                <a:gd name="connsiteX8" fmla="*/ 926422 w 944093"/>
                <a:gd name="connsiteY8" fmla="*/ 20819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2" y="20819"/>
                  </a:moveTo>
                  <a:lnTo>
                    <a:pt x="926180" y="72865"/>
                  </a:lnTo>
                  <a:cubicBezTo>
                    <a:pt x="925938" y="139678"/>
                    <a:pt x="882122" y="206490"/>
                    <a:pt x="794249" y="257569"/>
                  </a:cubicBezTo>
                  <a:cubicBezTo>
                    <a:pt x="617534" y="360208"/>
                    <a:pt x="330190" y="360208"/>
                    <a:pt x="152265" y="257569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7" y="18156"/>
                  </a:lnTo>
                  <a:cubicBezTo>
                    <a:pt x="18156" y="85937"/>
                    <a:pt x="62939" y="153718"/>
                    <a:pt x="152507" y="205522"/>
                  </a:cubicBezTo>
                  <a:cubicBezTo>
                    <a:pt x="330433" y="308162"/>
                    <a:pt x="617776" y="308162"/>
                    <a:pt x="794491" y="205522"/>
                  </a:cubicBezTo>
                  <a:cubicBezTo>
                    <a:pt x="882364" y="154444"/>
                    <a:pt x="926422" y="87632"/>
                    <a:pt x="926422" y="2081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F18789A5-239D-4EA7-89CA-13D7C9493423}"/>
                </a:ext>
              </a:extLst>
            </p:cNvPr>
            <p:cNvSpPr/>
            <p:nvPr/>
          </p:nvSpPr>
          <p:spPr>
            <a:xfrm>
              <a:off x="11282500" y="9169136"/>
              <a:ext cx="1150729" cy="683246"/>
            </a:xfrm>
            <a:custGeom>
              <a:avLst/>
              <a:gdLst>
                <a:gd name="connsiteX0" fmla="*/ 650640 w 774641"/>
                <a:gd name="connsiteY0" fmla="*/ 80974 h 459943"/>
                <a:gd name="connsiteX1" fmla="*/ 652334 w 774641"/>
                <a:gd name="connsiteY1" fmla="*/ 384779 h 459943"/>
                <a:gd name="connsiteX2" fmla="*/ 127757 w 774641"/>
                <a:gd name="connsiteY2" fmla="*/ 384779 h 459943"/>
                <a:gd name="connsiteX3" fmla="*/ 126063 w 774641"/>
                <a:gd name="connsiteY3" fmla="*/ 80974 h 459943"/>
                <a:gd name="connsiteX4" fmla="*/ 650640 w 774641"/>
                <a:gd name="connsiteY4" fmla="*/ 80974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0974"/>
                  </a:moveTo>
                  <a:cubicBezTo>
                    <a:pt x="795885" y="164974"/>
                    <a:pt x="796611" y="300779"/>
                    <a:pt x="652334" y="384779"/>
                  </a:cubicBezTo>
                  <a:cubicBezTo>
                    <a:pt x="507815" y="468779"/>
                    <a:pt x="273003" y="468779"/>
                    <a:pt x="127757" y="384779"/>
                  </a:cubicBezTo>
                  <a:cubicBezTo>
                    <a:pt x="-17730" y="300779"/>
                    <a:pt x="-18456" y="164733"/>
                    <a:pt x="126063" y="80974"/>
                  </a:cubicBezTo>
                  <a:cubicBezTo>
                    <a:pt x="270339" y="-2784"/>
                    <a:pt x="505153" y="-2784"/>
                    <a:pt x="650640" y="8097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6FAC1AA7-E811-4562-94FD-0C5852574ACB}"/>
                </a:ext>
              </a:extLst>
            </p:cNvPr>
            <p:cNvSpPr/>
            <p:nvPr/>
          </p:nvSpPr>
          <p:spPr>
            <a:xfrm>
              <a:off x="14259651" y="9947407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4 w 774641"/>
                <a:gd name="connsiteY1" fmla="*/ 384960 h 459943"/>
                <a:gd name="connsiteX2" fmla="*/ 127757 w 774641"/>
                <a:gd name="connsiteY2" fmla="*/ 384960 h 459943"/>
                <a:gd name="connsiteX3" fmla="*/ 126062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5" y="165156"/>
                    <a:pt x="796611" y="300960"/>
                    <a:pt x="652334" y="384960"/>
                  </a:cubicBezTo>
                  <a:cubicBezTo>
                    <a:pt x="507815" y="468960"/>
                    <a:pt x="273002" y="468960"/>
                    <a:pt x="127757" y="384960"/>
                  </a:cubicBezTo>
                  <a:cubicBezTo>
                    <a:pt x="-17730" y="300960"/>
                    <a:pt x="-18456" y="164914"/>
                    <a:pt x="126062" y="81156"/>
                  </a:cubicBezTo>
                  <a:cubicBezTo>
                    <a:pt x="270340" y="-2844"/>
                    <a:pt x="505395" y="-2844"/>
                    <a:pt x="650640" y="8115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7CA57A3-310B-43FC-81B0-024157C516B7}"/>
                </a:ext>
              </a:extLst>
            </p:cNvPr>
            <p:cNvSpPr/>
            <p:nvPr/>
          </p:nvSpPr>
          <p:spPr>
            <a:xfrm>
              <a:off x="16812894" y="3208688"/>
              <a:ext cx="4854638" cy="6400930"/>
            </a:xfrm>
            <a:custGeom>
              <a:avLst/>
              <a:gdLst>
                <a:gd name="connsiteX0" fmla="*/ 3126544 w 3268017"/>
                <a:gd name="connsiteY0" fmla="*/ 1777700 h 4308941"/>
                <a:gd name="connsiteX1" fmla="*/ 3223374 w 3268017"/>
                <a:gd name="connsiteY1" fmla="*/ 1945459 h 4308941"/>
                <a:gd name="connsiteX2" fmla="*/ 3216837 w 3268017"/>
                <a:gd name="connsiteY2" fmla="*/ 4208379 h 4308941"/>
                <a:gd name="connsiteX3" fmla="*/ 3119282 w 3268017"/>
                <a:gd name="connsiteY3" fmla="*/ 4264057 h 4308941"/>
                <a:gd name="connsiteX4" fmla="*/ 142965 w 3268017"/>
                <a:gd name="connsiteY4" fmla="*/ 2545805 h 4308941"/>
                <a:gd name="connsiteX5" fmla="*/ 46135 w 3268017"/>
                <a:gd name="connsiteY5" fmla="*/ 2378047 h 4308941"/>
                <a:gd name="connsiteX6" fmla="*/ 52670 w 3268017"/>
                <a:gd name="connsiteY6" fmla="*/ 115127 h 4308941"/>
                <a:gd name="connsiteX7" fmla="*/ 150227 w 3268017"/>
                <a:gd name="connsiteY7" fmla="*/ 59449 h 4308941"/>
                <a:gd name="connsiteX8" fmla="*/ 3126544 w 3268017"/>
                <a:gd name="connsiteY8" fmla="*/ 1777700 h 430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68017" h="4308941">
                  <a:moveTo>
                    <a:pt x="3126544" y="1777700"/>
                  </a:moveTo>
                  <a:cubicBezTo>
                    <a:pt x="3180285" y="1808686"/>
                    <a:pt x="3223616" y="1883971"/>
                    <a:pt x="3223374" y="1945459"/>
                  </a:cubicBezTo>
                  <a:lnTo>
                    <a:pt x="3216837" y="4208379"/>
                  </a:lnTo>
                  <a:cubicBezTo>
                    <a:pt x="3216596" y="4270109"/>
                    <a:pt x="3173022" y="4295042"/>
                    <a:pt x="3119282" y="4264057"/>
                  </a:cubicBezTo>
                  <a:lnTo>
                    <a:pt x="142965" y="2545805"/>
                  </a:lnTo>
                  <a:cubicBezTo>
                    <a:pt x="89224" y="2514820"/>
                    <a:pt x="45892" y="2439776"/>
                    <a:pt x="46135" y="2378047"/>
                  </a:cubicBezTo>
                  <a:lnTo>
                    <a:pt x="52670" y="115127"/>
                  </a:lnTo>
                  <a:cubicBezTo>
                    <a:pt x="52913" y="53398"/>
                    <a:pt x="96487" y="28464"/>
                    <a:pt x="150227" y="59449"/>
                  </a:cubicBezTo>
                  <a:lnTo>
                    <a:pt x="3126544" y="177770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5DE11E3-C12C-4B58-8BB6-A64B8A9A2F90}"/>
                </a:ext>
              </a:extLst>
            </p:cNvPr>
            <p:cNvSpPr/>
            <p:nvPr/>
          </p:nvSpPr>
          <p:spPr>
            <a:xfrm>
              <a:off x="16999891" y="3487383"/>
              <a:ext cx="4459075" cy="5861526"/>
            </a:xfrm>
            <a:custGeom>
              <a:avLst/>
              <a:gdLst>
                <a:gd name="connsiteX0" fmla="*/ 2971856 w 3001734"/>
                <a:gd name="connsiteY0" fmla="*/ 1731462 h 3945828"/>
                <a:gd name="connsiteX1" fmla="*/ 2965562 w 3001734"/>
                <a:gd name="connsiteY1" fmla="*/ 3902152 h 3945828"/>
                <a:gd name="connsiteX2" fmla="*/ 46134 w 3001734"/>
                <a:gd name="connsiteY2" fmla="*/ 2216581 h 3945828"/>
                <a:gd name="connsiteX3" fmla="*/ 52427 w 3001734"/>
                <a:gd name="connsiteY3" fmla="*/ 46134 h 394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1734" h="3945828">
                  <a:moveTo>
                    <a:pt x="2971856" y="1731462"/>
                  </a:moveTo>
                  <a:lnTo>
                    <a:pt x="2965562" y="3902152"/>
                  </a:lnTo>
                  <a:lnTo>
                    <a:pt x="46134" y="2216581"/>
                  </a:lnTo>
                  <a:lnTo>
                    <a:pt x="52427" y="46134"/>
                  </a:lnTo>
                  <a:close/>
                </a:path>
              </a:pathLst>
            </a:custGeom>
            <a:solidFill>
              <a:schemeClr val="accent3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63E8AA69-0889-4119-9374-96F72F23E8D7}"/>
                </a:ext>
              </a:extLst>
            </p:cNvPr>
            <p:cNvGrpSpPr/>
            <p:nvPr/>
          </p:nvGrpSpPr>
          <p:grpSpPr>
            <a:xfrm>
              <a:off x="13751805" y="3134943"/>
              <a:ext cx="8039433" cy="8464927"/>
              <a:chOff x="15339954" y="2691600"/>
              <a:chExt cx="7211310" cy="7592975"/>
            </a:xfrm>
            <a:solidFill>
              <a:schemeClr val="bg1">
                <a:lumMod val="50000"/>
              </a:schemeClr>
            </a:solidFill>
          </p:grpSpPr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67BC7E28-5602-419E-9ACF-5321EA0711DB}"/>
                  </a:ext>
                </a:extLst>
              </p:cNvPr>
              <p:cNvSpPr/>
              <p:nvPr/>
            </p:nvSpPr>
            <p:spPr>
              <a:xfrm>
                <a:off x="18132179" y="2691600"/>
                <a:ext cx="4419085" cy="5806097"/>
              </a:xfrm>
              <a:custGeom>
                <a:avLst/>
                <a:gdLst>
                  <a:gd name="connsiteX0" fmla="*/ 3176895 w 3316432"/>
                  <a:gd name="connsiteY0" fmla="*/ 1777719 h 4357356"/>
                  <a:gd name="connsiteX1" fmla="*/ 200578 w 3316432"/>
                  <a:gd name="connsiteY1" fmla="*/ 59468 h 4357356"/>
                  <a:gd name="connsiteX2" fmla="*/ 131344 w 3316432"/>
                  <a:gd name="connsiteY2" fmla="*/ 52690 h 4357356"/>
                  <a:gd name="connsiteX3" fmla="*/ 46134 w 3316432"/>
                  <a:gd name="connsiteY3" fmla="*/ 102316 h 4357356"/>
                  <a:gd name="connsiteX4" fmla="*/ 115367 w 3316432"/>
                  <a:gd name="connsiteY4" fmla="*/ 109094 h 4357356"/>
                  <a:gd name="connsiteX5" fmla="*/ 3091684 w 3316432"/>
                  <a:gd name="connsiteY5" fmla="*/ 1827345 h 4357356"/>
                  <a:gd name="connsiteX6" fmla="*/ 3188514 w 3316432"/>
                  <a:gd name="connsiteY6" fmla="*/ 1995103 h 4357356"/>
                  <a:gd name="connsiteX7" fmla="*/ 3181977 w 3316432"/>
                  <a:gd name="connsiteY7" fmla="*/ 4258023 h 4357356"/>
                  <a:gd name="connsiteX8" fmla="*/ 3153655 w 3316432"/>
                  <a:gd name="connsiteY8" fmla="*/ 4320479 h 4357356"/>
                  <a:gd name="connsiteX9" fmla="*/ 3238866 w 3316432"/>
                  <a:gd name="connsiteY9" fmla="*/ 4270853 h 4357356"/>
                  <a:gd name="connsiteX10" fmla="*/ 3267188 w 3316432"/>
                  <a:gd name="connsiteY10" fmla="*/ 4208398 h 4357356"/>
                  <a:gd name="connsiteX11" fmla="*/ 3273483 w 3316432"/>
                  <a:gd name="connsiteY11" fmla="*/ 1945478 h 4357356"/>
                  <a:gd name="connsiteX12" fmla="*/ 3176895 w 3316432"/>
                  <a:gd name="connsiteY12" fmla="*/ 1777719 h 4357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316432" h="4357356">
                    <a:moveTo>
                      <a:pt x="3176895" y="1777719"/>
                    </a:moveTo>
                    <a:lnTo>
                      <a:pt x="200578" y="59468"/>
                    </a:lnTo>
                    <a:cubicBezTo>
                      <a:pt x="173466" y="43734"/>
                      <a:pt x="149016" y="42523"/>
                      <a:pt x="131344" y="52690"/>
                    </a:cubicBezTo>
                    <a:lnTo>
                      <a:pt x="46134" y="102316"/>
                    </a:lnTo>
                    <a:cubicBezTo>
                      <a:pt x="63805" y="92149"/>
                      <a:pt x="88255" y="93601"/>
                      <a:pt x="115367" y="109094"/>
                    </a:cubicBezTo>
                    <a:lnTo>
                      <a:pt x="3091684" y="1827345"/>
                    </a:lnTo>
                    <a:cubicBezTo>
                      <a:pt x="3145425" y="1858330"/>
                      <a:pt x="3188756" y="1933616"/>
                      <a:pt x="3188514" y="1995103"/>
                    </a:cubicBezTo>
                    <a:lnTo>
                      <a:pt x="3181977" y="4258023"/>
                    </a:lnTo>
                    <a:cubicBezTo>
                      <a:pt x="3181977" y="4288767"/>
                      <a:pt x="3171085" y="4310312"/>
                      <a:pt x="3153655" y="4320479"/>
                    </a:cubicBezTo>
                    <a:lnTo>
                      <a:pt x="3238866" y="4270853"/>
                    </a:lnTo>
                    <a:cubicBezTo>
                      <a:pt x="3256295" y="4260687"/>
                      <a:pt x="3267188" y="4239141"/>
                      <a:pt x="3267188" y="4208398"/>
                    </a:cubicBezTo>
                    <a:lnTo>
                      <a:pt x="3273483" y="1945478"/>
                    </a:lnTo>
                    <a:cubicBezTo>
                      <a:pt x="3273967" y="1883990"/>
                      <a:pt x="3230635" y="1808705"/>
                      <a:pt x="3176895" y="1777719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C5A89206-9FE9-4264-B8AB-E225E6AFA883}"/>
                  </a:ext>
                </a:extLst>
              </p:cNvPr>
              <p:cNvSpPr/>
              <p:nvPr/>
            </p:nvSpPr>
            <p:spPr>
              <a:xfrm>
                <a:off x="15339954" y="7736344"/>
                <a:ext cx="6967318" cy="2548231"/>
              </a:xfrm>
              <a:custGeom>
                <a:avLst/>
                <a:gdLst>
                  <a:gd name="connsiteX0" fmla="*/ 5185496 w 5228827"/>
                  <a:gd name="connsiteY0" fmla="*/ 655783 h 1912395"/>
                  <a:gd name="connsiteX1" fmla="*/ 3229043 w 5228827"/>
                  <a:gd name="connsiteY1" fmla="*/ 1792810 h 1912395"/>
                  <a:gd name="connsiteX2" fmla="*/ 3035140 w 5228827"/>
                  <a:gd name="connsiteY2" fmla="*/ 1792810 h 1912395"/>
                  <a:gd name="connsiteX3" fmla="*/ 58824 w 5228827"/>
                  <a:gd name="connsiteY3" fmla="*/ 74560 h 1912395"/>
                  <a:gd name="connsiteX4" fmla="*/ 18398 w 5228827"/>
                  <a:gd name="connsiteY4" fmla="*/ 18156 h 1912395"/>
                  <a:gd name="connsiteX5" fmla="*/ 18156 w 5228827"/>
                  <a:gd name="connsiteY5" fmla="*/ 116923 h 1912395"/>
                  <a:gd name="connsiteX6" fmla="*/ 58583 w 5228827"/>
                  <a:gd name="connsiteY6" fmla="*/ 173326 h 1912395"/>
                  <a:gd name="connsiteX7" fmla="*/ 3034899 w 5228827"/>
                  <a:gd name="connsiteY7" fmla="*/ 1891577 h 1912395"/>
                  <a:gd name="connsiteX8" fmla="*/ 3228801 w 5228827"/>
                  <a:gd name="connsiteY8" fmla="*/ 1891577 h 1912395"/>
                  <a:gd name="connsiteX9" fmla="*/ 5185254 w 5228827"/>
                  <a:gd name="connsiteY9" fmla="*/ 754549 h 1912395"/>
                  <a:gd name="connsiteX10" fmla="*/ 5225197 w 5228827"/>
                  <a:gd name="connsiteY10" fmla="*/ 698872 h 1912395"/>
                  <a:gd name="connsiteX11" fmla="*/ 5225439 w 5228827"/>
                  <a:gd name="connsiteY11" fmla="*/ 600105 h 1912395"/>
                  <a:gd name="connsiteX12" fmla="*/ 5185496 w 5228827"/>
                  <a:gd name="connsiteY12" fmla="*/ 655783 h 1912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28827" h="1912395">
                    <a:moveTo>
                      <a:pt x="5185496" y="655783"/>
                    </a:moveTo>
                    <a:lnTo>
                      <a:pt x="3229043" y="1792810"/>
                    </a:lnTo>
                    <a:cubicBezTo>
                      <a:pt x="3175786" y="1823796"/>
                      <a:pt x="3088882" y="1823796"/>
                      <a:pt x="3035140" y="1792810"/>
                    </a:cubicBezTo>
                    <a:lnTo>
                      <a:pt x="58824" y="74560"/>
                    </a:lnTo>
                    <a:cubicBezTo>
                      <a:pt x="31712" y="59066"/>
                      <a:pt x="18398" y="38491"/>
                      <a:pt x="18398" y="18156"/>
                    </a:cubicBezTo>
                    <a:lnTo>
                      <a:pt x="18156" y="116923"/>
                    </a:lnTo>
                    <a:cubicBezTo>
                      <a:pt x="18156" y="137257"/>
                      <a:pt x="31470" y="157834"/>
                      <a:pt x="58583" y="173326"/>
                    </a:cubicBezTo>
                    <a:lnTo>
                      <a:pt x="3034899" y="1891577"/>
                    </a:lnTo>
                    <a:cubicBezTo>
                      <a:pt x="3088639" y="1922563"/>
                      <a:pt x="3175303" y="1922563"/>
                      <a:pt x="3228801" y="1891577"/>
                    </a:cubicBezTo>
                    <a:lnTo>
                      <a:pt x="5185254" y="754549"/>
                    </a:lnTo>
                    <a:cubicBezTo>
                      <a:pt x="5211883" y="739056"/>
                      <a:pt x="5224955" y="718964"/>
                      <a:pt x="5225197" y="698872"/>
                    </a:cubicBezTo>
                    <a:lnTo>
                      <a:pt x="5225439" y="600105"/>
                    </a:lnTo>
                    <a:cubicBezTo>
                      <a:pt x="5225197" y="620198"/>
                      <a:pt x="5212125" y="640532"/>
                      <a:pt x="5185496" y="6557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9E2F376B-ED4A-47B1-A101-1AFC74AAADEE}"/>
                </a:ext>
              </a:extLst>
            </p:cNvPr>
            <p:cNvSpPr/>
            <p:nvPr/>
          </p:nvSpPr>
          <p:spPr>
            <a:xfrm>
              <a:off x="13752073" y="6952724"/>
              <a:ext cx="7767422" cy="4530996"/>
            </a:xfrm>
            <a:custGeom>
              <a:avLst/>
              <a:gdLst>
                <a:gd name="connsiteX0" fmla="*/ 5184590 w 5228827"/>
                <a:gd name="connsiteY0" fmla="*/ 1759646 h 3050149"/>
                <a:gd name="connsiteX1" fmla="*/ 5185315 w 5228827"/>
                <a:gd name="connsiteY1" fmla="*/ 1871969 h 3050149"/>
                <a:gd name="connsiteX2" fmla="*/ 3228862 w 5228827"/>
                <a:gd name="connsiteY2" fmla="*/ 3008997 h 3050149"/>
                <a:gd name="connsiteX3" fmla="*/ 3034960 w 5228827"/>
                <a:gd name="connsiteY3" fmla="*/ 3008997 h 3050149"/>
                <a:gd name="connsiteX4" fmla="*/ 58643 w 5228827"/>
                <a:gd name="connsiteY4" fmla="*/ 1290746 h 3050149"/>
                <a:gd name="connsiteX5" fmla="*/ 57917 w 5228827"/>
                <a:gd name="connsiteY5" fmla="*/ 1178423 h 3050149"/>
                <a:gd name="connsiteX6" fmla="*/ 2014370 w 5228827"/>
                <a:gd name="connsiteY6" fmla="*/ 41395 h 3050149"/>
                <a:gd name="connsiteX7" fmla="*/ 2208273 w 5228827"/>
                <a:gd name="connsiteY7" fmla="*/ 41395 h 3050149"/>
                <a:gd name="connsiteX8" fmla="*/ 5184590 w 5228827"/>
                <a:gd name="connsiteY8" fmla="*/ 1759646 h 305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8827" h="3050149">
                  <a:moveTo>
                    <a:pt x="5184590" y="1759646"/>
                  </a:moveTo>
                  <a:cubicBezTo>
                    <a:pt x="5238330" y="1790632"/>
                    <a:pt x="5238572" y="1840741"/>
                    <a:pt x="5185315" y="1871969"/>
                  </a:cubicBezTo>
                  <a:lnTo>
                    <a:pt x="3228862" y="3008997"/>
                  </a:lnTo>
                  <a:cubicBezTo>
                    <a:pt x="3175605" y="3039982"/>
                    <a:pt x="3088701" y="3039982"/>
                    <a:pt x="3034960" y="3008997"/>
                  </a:cubicBezTo>
                  <a:lnTo>
                    <a:pt x="58643" y="1290746"/>
                  </a:lnTo>
                  <a:cubicBezTo>
                    <a:pt x="4903" y="1259760"/>
                    <a:pt x="4661" y="1209409"/>
                    <a:pt x="57917" y="1178423"/>
                  </a:cubicBezTo>
                  <a:lnTo>
                    <a:pt x="2014370" y="41395"/>
                  </a:lnTo>
                  <a:cubicBezTo>
                    <a:pt x="2067869" y="10409"/>
                    <a:pt x="2154290" y="10409"/>
                    <a:pt x="2208273" y="41395"/>
                  </a:cubicBezTo>
                  <a:lnTo>
                    <a:pt x="5184590" y="17596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1612E34F-85E4-4397-BFFB-1EB1DAC2C82D}"/>
                </a:ext>
              </a:extLst>
            </p:cNvPr>
            <p:cNvSpPr/>
            <p:nvPr/>
          </p:nvSpPr>
          <p:spPr>
            <a:xfrm>
              <a:off x="17463417" y="4396575"/>
              <a:ext cx="1258611" cy="1582253"/>
            </a:xfrm>
            <a:custGeom>
              <a:avLst/>
              <a:gdLst>
                <a:gd name="connsiteX0" fmla="*/ 805767 w 847263"/>
                <a:gd name="connsiteY0" fmla="*/ 700628 h 1065131"/>
                <a:gd name="connsiteX1" fmla="*/ 775266 w 847263"/>
                <a:gd name="connsiteY1" fmla="*/ 558773 h 1065131"/>
                <a:gd name="connsiteX2" fmla="*/ 775023 w 847263"/>
                <a:gd name="connsiteY2" fmla="*/ 558046 h 1065131"/>
                <a:gd name="connsiteX3" fmla="*/ 766792 w 847263"/>
                <a:gd name="connsiteY3" fmla="*/ 533355 h 1065131"/>
                <a:gd name="connsiteX4" fmla="*/ 764614 w 847263"/>
                <a:gd name="connsiteY4" fmla="*/ 527303 h 1065131"/>
                <a:gd name="connsiteX5" fmla="*/ 754446 w 847263"/>
                <a:gd name="connsiteY5" fmla="*/ 500674 h 1065131"/>
                <a:gd name="connsiteX6" fmla="*/ 742342 w 847263"/>
                <a:gd name="connsiteY6" fmla="*/ 471867 h 1065131"/>
                <a:gd name="connsiteX7" fmla="*/ 729271 w 847263"/>
                <a:gd name="connsiteY7" fmla="*/ 443302 h 1065131"/>
                <a:gd name="connsiteX8" fmla="*/ 715230 w 847263"/>
                <a:gd name="connsiteY8" fmla="*/ 415464 h 1065131"/>
                <a:gd name="connsiteX9" fmla="*/ 699979 w 847263"/>
                <a:gd name="connsiteY9" fmla="*/ 387625 h 1065131"/>
                <a:gd name="connsiteX10" fmla="*/ 683761 w 847263"/>
                <a:gd name="connsiteY10" fmla="*/ 360270 h 1065131"/>
                <a:gd name="connsiteX11" fmla="*/ 648659 w 847263"/>
                <a:gd name="connsiteY11" fmla="*/ 307498 h 1065131"/>
                <a:gd name="connsiteX12" fmla="*/ 630021 w 847263"/>
                <a:gd name="connsiteY12" fmla="*/ 282564 h 1065131"/>
                <a:gd name="connsiteX13" fmla="*/ 591530 w 847263"/>
                <a:gd name="connsiteY13" fmla="*/ 235844 h 1065131"/>
                <a:gd name="connsiteX14" fmla="*/ 580636 w 847263"/>
                <a:gd name="connsiteY14" fmla="*/ 223740 h 1065131"/>
                <a:gd name="connsiteX15" fmla="*/ 570227 w 847263"/>
                <a:gd name="connsiteY15" fmla="*/ 212847 h 1065131"/>
                <a:gd name="connsiteX16" fmla="*/ 557640 w 847263"/>
                <a:gd name="connsiteY16" fmla="*/ 200017 h 1065131"/>
                <a:gd name="connsiteX17" fmla="*/ 545294 w 847263"/>
                <a:gd name="connsiteY17" fmla="*/ 187913 h 1065131"/>
                <a:gd name="connsiteX18" fmla="*/ 541662 w 847263"/>
                <a:gd name="connsiteY18" fmla="*/ 184766 h 1065131"/>
                <a:gd name="connsiteX19" fmla="*/ 538515 w 847263"/>
                <a:gd name="connsiteY19" fmla="*/ 181619 h 1065131"/>
                <a:gd name="connsiteX20" fmla="*/ 527622 w 847263"/>
                <a:gd name="connsiteY20" fmla="*/ 171694 h 1065131"/>
                <a:gd name="connsiteX21" fmla="*/ 525686 w 847263"/>
                <a:gd name="connsiteY21" fmla="*/ 169999 h 1065131"/>
                <a:gd name="connsiteX22" fmla="*/ 516729 w 847263"/>
                <a:gd name="connsiteY22" fmla="*/ 162011 h 1065131"/>
                <a:gd name="connsiteX23" fmla="*/ 509951 w 847263"/>
                <a:gd name="connsiteY23" fmla="*/ 156443 h 1065131"/>
                <a:gd name="connsiteX24" fmla="*/ 505836 w 847263"/>
                <a:gd name="connsiteY24" fmla="*/ 152812 h 1065131"/>
                <a:gd name="connsiteX25" fmla="*/ 493247 w 847263"/>
                <a:gd name="connsiteY25" fmla="*/ 142887 h 1065131"/>
                <a:gd name="connsiteX26" fmla="*/ 471219 w 847263"/>
                <a:gd name="connsiteY26" fmla="*/ 126426 h 1065131"/>
                <a:gd name="connsiteX27" fmla="*/ 460325 w 847263"/>
                <a:gd name="connsiteY27" fmla="*/ 118921 h 1065131"/>
                <a:gd name="connsiteX28" fmla="*/ 445317 w 847263"/>
                <a:gd name="connsiteY28" fmla="*/ 109238 h 1065131"/>
                <a:gd name="connsiteX29" fmla="*/ 428856 w 847263"/>
                <a:gd name="connsiteY29" fmla="*/ 99071 h 1065131"/>
                <a:gd name="connsiteX30" fmla="*/ 378504 w 847263"/>
                <a:gd name="connsiteY30" fmla="*/ 73653 h 1065131"/>
                <a:gd name="connsiteX31" fmla="*/ 325974 w 847263"/>
                <a:gd name="connsiteY31" fmla="*/ 55498 h 1065131"/>
                <a:gd name="connsiteX32" fmla="*/ 46376 w 847263"/>
                <a:gd name="connsiteY32" fmla="*/ 333884 h 1065131"/>
                <a:gd name="connsiteX33" fmla="*/ 49281 w 847263"/>
                <a:gd name="connsiteY33" fmla="*/ 376489 h 1065131"/>
                <a:gd name="connsiteX34" fmla="*/ 59933 w 847263"/>
                <a:gd name="connsiteY34" fmla="*/ 443302 h 1065131"/>
                <a:gd name="connsiteX35" fmla="*/ 70584 w 847263"/>
                <a:gd name="connsiteY35" fmla="*/ 486876 h 1065131"/>
                <a:gd name="connsiteX36" fmla="*/ 91887 w 847263"/>
                <a:gd name="connsiteY36" fmla="*/ 553447 h 1065131"/>
                <a:gd name="connsiteX37" fmla="*/ 323795 w 847263"/>
                <a:gd name="connsiteY37" fmla="*/ 902277 h 1065131"/>
                <a:gd name="connsiteX38" fmla="*/ 357443 w 847263"/>
                <a:gd name="connsiteY38" fmla="*/ 930842 h 1065131"/>
                <a:gd name="connsiteX39" fmla="*/ 371484 w 847263"/>
                <a:gd name="connsiteY39" fmla="*/ 941736 h 1065131"/>
                <a:gd name="connsiteX40" fmla="*/ 427644 w 847263"/>
                <a:gd name="connsiteY40" fmla="*/ 979015 h 1065131"/>
                <a:gd name="connsiteX41" fmla="*/ 497605 w 847263"/>
                <a:gd name="connsiteY41" fmla="*/ 1011937 h 1065131"/>
                <a:gd name="connsiteX42" fmla="*/ 508741 w 847263"/>
                <a:gd name="connsiteY42" fmla="*/ 1015811 h 1065131"/>
                <a:gd name="connsiteX43" fmla="*/ 518423 w 847263"/>
                <a:gd name="connsiteY43" fmla="*/ 1018716 h 1065131"/>
                <a:gd name="connsiteX44" fmla="*/ 531011 w 847263"/>
                <a:gd name="connsiteY44" fmla="*/ 1022105 h 1065131"/>
                <a:gd name="connsiteX45" fmla="*/ 537790 w 847263"/>
                <a:gd name="connsiteY45" fmla="*/ 1023799 h 1065131"/>
                <a:gd name="connsiteX46" fmla="*/ 577006 w 847263"/>
                <a:gd name="connsiteY46" fmla="*/ 1030093 h 1065131"/>
                <a:gd name="connsiteX47" fmla="*/ 590804 w 847263"/>
                <a:gd name="connsiteY47" fmla="*/ 1030819 h 1065131"/>
                <a:gd name="connsiteX48" fmla="*/ 604361 w 847263"/>
                <a:gd name="connsiteY48" fmla="*/ 1030819 h 1065131"/>
                <a:gd name="connsiteX49" fmla="*/ 617432 w 847263"/>
                <a:gd name="connsiteY49" fmla="*/ 1030093 h 1065131"/>
                <a:gd name="connsiteX50" fmla="*/ 642850 w 847263"/>
                <a:gd name="connsiteY50" fmla="*/ 1026220 h 1065131"/>
                <a:gd name="connsiteX51" fmla="*/ 720556 w 847263"/>
                <a:gd name="connsiteY51" fmla="*/ 989424 h 1065131"/>
                <a:gd name="connsiteX52" fmla="*/ 747426 w 847263"/>
                <a:gd name="connsiteY52" fmla="*/ 963038 h 1065131"/>
                <a:gd name="connsiteX53" fmla="*/ 770424 w 847263"/>
                <a:gd name="connsiteY53" fmla="*/ 929390 h 1065131"/>
                <a:gd name="connsiteX54" fmla="*/ 788095 w 847263"/>
                <a:gd name="connsiteY54" fmla="*/ 890416 h 1065131"/>
                <a:gd name="connsiteX55" fmla="*/ 792210 w 847263"/>
                <a:gd name="connsiteY55" fmla="*/ 878070 h 1065131"/>
                <a:gd name="connsiteX56" fmla="*/ 792937 w 847263"/>
                <a:gd name="connsiteY56" fmla="*/ 876133 h 1065131"/>
                <a:gd name="connsiteX57" fmla="*/ 805767 w 847263"/>
                <a:gd name="connsiteY57" fmla="*/ 700628 h 1065131"/>
                <a:gd name="connsiteX58" fmla="*/ 449432 w 847263"/>
                <a:gd name="connsiteY58" fmla="*/ 746381 h 1065131"/>
                <a:gd name="connsiteX59" fmla="*/ 258676 w 847263"/>
                <a:gd name="connsiteY59" fmla="*/ 466542 h 1065131"/>
                <a:gd name="connsiteX60" fmla="*/ 405859 w 847263"/>
                <a:gd name="connsiteY60" fmla="*/ 331221 h 1065131"/>
                <a:gd name="connsiteX61" fmla="*/ 462746 w 847263"/>
                <a:gd name="connsiteY61" fmla="*/ 366565 h 1065131"/>
                <a:gd name="connsiteX62" fmla="*/ 485743 w 847263"/>
                <a:gd name="connsiteY62" fmla="*/ 387383 h 1065131"/>
                <a:gd name="connsiteX63" fmla="*/ 583058 w 847263"/>
                <a:gd name="connsiteY63" fmla="*/ 547637 h 1065131"/>
                <a:gd name="connsiteX64" fmla="*/ 596614 w 847263"/>
                <a:gd name="connsiteY64" fmla="*/ 611061 h 1065131"/>
                <a:gd name="connsiteX65" fmla="*/ 590804 w 847263"/>
                <a:gd name="connsiteY65" fmla="*/ 689009 h 1065131"/>
                <a:gd name="connsiteX66" fmla="*/ 449432 w 847263"/>
                <a:gd name="connsiteY66" fmla="*/ 746381 h 106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847263" h="1065131">
                  <a:moveTo>
                    <a:pt x="805767" y="700628"/>
                  </a:moveTo>
                  <a:cubicBezTo>
                    <a:pt x="800683" y="653666"/>
                    <a:pt x="790274" y="605977"/>
                    <a:pt x="775266" y="558773"/>
                  </a:cubicBezTo>
                  <a:cubicBezTo>
                    <a:pt x="775266" y="558530"/>
                    <a:pt x="775023" y="558288"/>
                    <a:pt x="775023" y="558046"/>
                  </a:cubicBezTo>
                  <a:cubicBezTo>
                    <a:pt x="772361" y="549815"/>
                    <a:pt x="769697" y="541585"/>
                    <a:pt x="766792" y="533355"/>
                  </a:cubicBezTo>
                  <a:cubicBezTo>
                    <a:pt x="766067" y="531176"/>
                    <a:pt x="765340" y="529239"/>
                    <a:pt x="764614" y="527303"/>
                  </a:cubicBezTo>
                  <a:cubicBezTo>
                    <a:pt x="761467" y="518346"/>
                    <a:pt x="758078" y="509389"/>
                    <a:pt x="754446" y="500674"/>
                  </a:cubicBezTo>
                  <a:cubicBezTo>
                    <a:pt x="750574" y="490991"/>
                    <a:pt x="746701" y="481550"/>
                    <a:pt x="742342" y="471867"/>
                  </a:cubicBezTo>
                  <a:cubicBezTo>
                    <a:pt x="738228" y="462426"/>
                    <a:pt x="733870" y="452985"/>
                    <a:pt x="729271" y="443302"/>
                  </a:cubicBezTo>
                  <a:cubicBezTo>
                    <a:pt x="724671" y="434103"/>
                    <a:pt x="720072" y="424663"/>
                    <a:pt x="715230" y="415464"/>
                  </a:cubicBezTo>
                  <a:cubicBezTo>
                    <a:pt x="710147" y="406023"/>
                    <a:pt x="705063" y="396582"/>
                    <a:pt x="699979" y="387625"/>
                  </a:cubicBezTo>
                  <a:cubicBezTo>
                    <a:pt x="694654" y="378426"/>
                    <a:pt x="689328" y="369227"/>
                    <a:pt x="683761" y="360270"/>
                  </a:cubicBezTo>
                  <a:cubicBezTo>
                    <a:pt x="672626" y="342357"/>
                    <a:pt x="661005" y="324685"/>
                    <a:pt x="648659" y="307498"/>
                  </a:cubicBezTo>
                  <a:cubicBezTo>
                    <a:pt x="642607" y="299025"/>
                    <a:pt x="636315" y="290553"/>
                    <a:pt x="630021" y="282564"/>
                  </a:cubicBezTo>
                  <a:cubicBezTo>
                    <a:pt x="617674" y="266345"/>
                    <a:pt x="604844" y="250610"/>
                    <a:pt x="591530" y="235844"/>
                  </a:cubicBezTo>
                  <a:cubicBezTo>
                    <a:pt x="587900" y="231971"/>
                    <a:pt x="584268" y="227855"/>
                    <a:pt x="580636" y="223740"/>
                  </a:cubicBezTo>
                  <a:cubicBezTo>
                    <a:pt x="577006" y="220109"/>
                    <a:pt x="573859" y="216478"/>
                    <a:pt x="570227" y="212847"/>
                  </a:cubicBezTo>
                  <a:cubicBezTo>
                    <a:pt x="566112" y="208489"/>
                    <a:pt x="561997" y="204132"/>
                    <a:pt x="557640" y="200017"/>
                  </a:cubicBezTo>
                  <a:cubicBezTo>
                    <a:pt x="553524" y="196143"/>
                    <a:pt x="549409" y="192028"/>
                    <a:pt x="545294" y="187913"/>
                  </a:cubicBezTo>
                  <a:cubicBezTo>
                    <a:pt x="544083" y="186702"/>
                    <a:pt x="542873" y="185492"/>
                    <a:pt x="541662" y="184766"/>
                  </a:cubicBezTo>
                  <a:cubicBezTo>
                    <a:pt x="540695" y="183556"/>
                    <a:pt x="539725" y="182829"/>
                    <a:pt x="538515" y="181619"/>
                  </a:cubicBezTo>
                  <a:cubicBezTo>
                    <a:pt x="534885" y="178230"/>
                    <a:pt x="531253" y="175083"/>
                    <a:pt x="527622" y="171694"/>
                  </a:cubicBezTo>
                  <a:cubicBezTo>
                    <a:pt x="526896" y="171210"/>
                    <a:pt x="526412" y="170483"/>
                    <a:pt x="525686" y="169999"/>
                  </a:cubicBezTo>
                  <a:cubicBezTo>
                    <a:pt x="522781" y="167336"/>
                    <a:pt x="519875" y="164673"/>
                    <a:pt x="516729" y="162011"/>
                  </a:cubicBezTo>
                  <a:cubicBezTo>
                    <a:pt x="514550" y="160074"/>
                    <a:pt x="512130" y="158380"/>
                    <a:pt x="509951" y="156443"/>
                  </a:cubicBezTo>
                  <a:cubicBezTo>
                    <a:pt x="508741" y="155233"/>
                    <a:pt x="507288" y="154022"/>
                    <a:pt x="505836" y="152812"/>
                  </a:cubicBezTo>
                  <a:cubicBezTo>
                    <a:pt x="501719" y="149423"/>
                    <a:pt x="497605" y="146034"/>
                    <a:pt x="493247" y="142887"/>
                  </a:cubicBezTo>
                  <a:cubicBezTo>
                    <a:pt x="485985" y="137077"/>
                    <a:pt x="478723" y="131994"/>
                    <a:pt x="471219" y="126426"/>
                  </a:cubicBezTo>
                  <a:cubicBezTo>
                    <a:pt x="467587" y="123763"/>
                    <a:pt x="463956" y="121342"/>
                    <a:pt x="460325" y="118921"/>
                  </a:cubicBezTo>
                  <a:cubicBezTo>
                    <a:pt x="455241" y="115775"/>
                    <a:pt x="450400" y="112385"/>
                    <a:pt x="445317" y="109238"/>
                  </a:cubicBezTo>
                  <a:cubicBezTo>
                    <a:pt x="439990" y="105607"/>
                    <a:pt x="434423" y="102460"/>
                    <a:pt x="428856" y="99071"/>
                  </a:cubicBezTo>
                  <a:cubicBezTo>
                    <a:pt x="412153" y="89388"/>
                    <a:pt x="395207" y="80674"/>
                    <a:pt x="378504" y="73653"/>
                  </a:cubicBezTo>
                  <a:cubicBezTo>
                    <a:pt x="360591" y="65907"/>
                    <a:pt x="342918" y="59855"/>
                    <a:pt x="325974" y="55498"/>
                  </a:cubicBezTo>
                  <a:cubicBezTo>
                    <a:pt x="156763" y="11440"/>
                    <a:pt x="40082" y="125942"/>
                    <a:pt x="46376" y="333884"/>
                  </a:cubicBezTo>
                  <a:cubicBezTo>
                    <a:pt x="46860" y="347683"/>
                    <a:pt x="47829" y="361965"/>
                    <a:pt x="49281" y="376489"/>
                  </a:cubicBezTo>
                  <a:cubicBezTo>
                    <a:pt x="51460" y="398518"/>
                    <a:pt x="55091" y="421032"/>
                    <a:pt x="59933" y="443302"/>
                  </a:cubicBezTo>
                  <a:cubicBezTo>
                    <a:pt x="63080" y="457827"/>
                    <a:pt x="66227" y="472109"/>
                    <a:pt x="70584" y="486876"/>
                  </a:cubicBezTo>
                  <a:cubicBezTo>
                    <a:pt x="76394" y="508905"/>
                    <a:pt x="83656" y="531176"/>
                    <a:pt x="91887" y="553447"/>
                  </a:cubicBezTo>
                  <a:cubicBezTo>
                    <a:pt x="140543" y="686346"/>
                    <a:pt x="224787" y="812952"/>
                    <a:pt x="323795" y="902277"/>
                  </a:cubicBezTo>
                  <a:cubicBezTo>
                    <a:pt x="334931" y="912202"/>
                    <a:pt x="346065" y="921886"/>
                    <a:pt x="357443" y="930842"/>
                  </a:cubicBezTo>
                  <a:cubicBezTo>
                    <a:pt x="362043" y="934716"/>
                    <a:pt x="366642" y="938347"/>
                    <a:pt x="371484" y="941736"/>
                  </a:cubicBezTo>
                  <a:cubicBezTo>
                    <a:pt x="389881" y="955534"/>
                    <a:pt x="408521" y="967880"/>
                    <a:pt x="427644" y="979015"/>
                  </a:cubicBezTo>
                  <a:cubicBezTo>
                    <a:pt x="451611" y="992813"/>
                    <a:pt x="474849" y="1003707"/>
                    <a:pt x="497605" y="1011937"/>
                  </a:cubicBezTo>
                  <a:cubicBezTo>
                    <a:pt x="501236" y="1013390"/>
                    <a:pt x="505109" y="1014600"/>
                    <a:pt x="508741" y="1015811"/>
                  </a:cubicBezTo>
                  <a:cubicBezTo>
                    <a:pt x="511888" y="1017021"/>
                    <a:pt x="515035" y="1017747"/>
                    <a:pt x="518423" y="1018716"/>
                  </a:cubicBezTo>
                  <a:cubicBezTo>
                    <a:pt x="522539" y="1019926"/>
                    <a:pt x="526654" y="1021136"/>
                    <a:pt x="531011" y="1022105"/>
                  </a:cubicBezTo>
                  <a:cubicBezTo>
                    <a:pt x="533433" y="1022831"/>
                    <a:pt x="535611" y="1023557"/>
                    <a:pt x="537790" y="1023799"/>
                  </a:cubicBezTo>
                  <a:cubicBezTo>
                    <a:pt x="551346" y="1026946"/>
                    <a:pt x="564418" y="1029125"/>
                    <a:pt x="577006" y="1030093"/>
                  </a:cubicBezTo>
                  <a:cubicBezTo>
                    <a:pt x="581605" y="1030335"/>
                    <a:pt x="586205" y="1030577"/>
                    <a:pt x="590804" y="1030819"/>
                  </a:cubicBezTo>
                  <a:cubicBezTo>
                    <a:pt x="595404" y="1030819"/>
                    <a:pt x="599761" y="1030819"/>
                    <a:pt x="604361" y="1030819"/>
                  </a:cubicBezTo>
                  <a:cubicBezTo>
                    <a:pt x="608718" y="1030577"/>
                    <a:pt x="613075" y="1030335"/>
                    <a:pt x="617432" y="1030093"/>
                  </a:cubicBezTo>
                  <a:cubicBezTo>
                    <a:pt x="626147" y="1029609"/>
                    <a:pt x="634620" y="1028399"/>
                    <a:pt x="642850" y="1026220"/>
                  </a:cubicBezTo>
                  <a:cubicBezTo>
                    <a:pt x="672141" y="1020168"/>
                    <a:pt x="698286" y="1007822"/>
                    <a:pt x="720556" y="989424"/>
                  </a:cubicBezTo>
                  <a:cubicBezTo>
                    <a:pt x="730239" y="981678"/>
                    <a:pt x="739197" y="972963"/>
                    <a:pt x="747426" y="963038"/>
                  </a:cubicBezTo>
                  <a:cubicBezTo>
                    <a:pt x="755899" y="952871"/>
                    <a:pt x="763645" y="941736"/>
                    <a:pt x="770424" y="929390"/>
                  </a:cubicBezTo>
                  <a:cubicBezTo>
                    <a:pt x="777201" y="917528"/>
                    <a:pt x="783012" y="904456"/>
                    <a:pt x="788095" y="890416"/>
                  </a:cubicBezTo>
                  <a:cubicBezTo>
                    <a:pt x="789547" y="886542"/>
                    <a:pt x="791000" y="882185"/>
                    <a:pt x="792210" y="878070"/>
                  </a:cubicBezTo>
                  <a:cubicBezTo>
                    <a:pt x="792452" y="877343"/>
                    <a:pt x="792694" y="876617"/>
                    <a:pt x="792937" y="876133"/>
                  </a:cubicBezTo>
                  <a:cubicBezTo>
                    <a:pt x="807945" y="826992"/>
                    <a:pt x="812787" y="767926"/>
                    <a:pt x="805767" y="700628"/>
                  </a:cubicBezTo>
                  <a:close/>
                  <a:moveTo>
                    <a:pt x="449432" y="746381"/>
                  </a:moveTo>
                  <a:cubicBezTo>
                    <a:pt x="356233" y="706438"/>
                    <a:pt x="270780" y="581043"/>
                    <a:pt x="258676" y="466542"/>
                  </a:cubicBezTo>
                  <a:cubicBezTo>
                    <a:pt x="246573" y="351798"/>
                    <a:pt x="312418" y="291279"/>
                    <a:pt x="405859" y="331221"/>
                  </a:cubicBezTo>
                  <a:cubicBezTo>
                    <a:pt x="425467" y="339452"/>
                    <a:pt x="444348" y="351556"/>
                    <a:pt x="462746" y="366565"/>
                  </a:cubicBezTo>
                  <a:cubicBezTo>
                    <a:pt x="470492" y="372858"/>
                    <a:pt x="478239" y="379878"/>
                    <a:pt x="485743" y="387383"/>
                  </a:cubicBezTo>
                  <a:cubicBezTo>
                    <a:pt x="528591" y="429988"/>
                    <a:pt x="563933" y="487844"/>
                    <a:pt x="583058" y="547637"/>
                  </a:cubicBezTo>
                  <a:cubicBezTo>
                    <a:pt x="589835" y="568697"/>
                    <a:pt x="594435" y="590000"/>
                    <a:pt x="596614" y="611061"/>
                  </a:cubicBezTo>
                  <a:cubicBezTo>
                    <a:pt x="599761" y="641320"/>
                    <a:pt x="597582" y="667464"/>
                    <a:pt x="590804" y="689009"/>
                  </a:cubicBezTo>
                  <a:cubicBezTo>
                    <a:pt x="572406" y="750738"/>
                    <a:pt x="518423" y="775914"/>
                    <a:pt x="449432" y="746381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9E5E310-FFE4-4B85-870B-9B9284A2AD6C}"/>
                </a:ext>
              </a:extLst>
            </p:cNvPr>
            <p:cNvSpPr/>
            <p:nvPr/>
          </p:nvSpPr>
          <p:spPr>
            <a:xfrm>
              <a:off x="17464177" y="4398089"/>
              <a:ext cx="863048" cy="755166"/>
            </a:xfrm>
            <a:custGeom>
              <a:avLst/>
              <a:gdLst>
                <a:gd name="connsiteX0" fmla="*/ 557129 w 580980"/>
                <a:gd name="connsiteY0" fmla="*/ 198997 h 508358"/>
                <a:gd name="connsiteX1" fmla="*/ 485474 w 580980"/>
                <a:gd name="connsiteY1" fmla="*/ 386363 h 508358"/>
                <a:gd name="connsiteX2" fmla="*/ 462477 w 580980"/>
                <a:gd name="connsiteY2" fmla="*/ 365545 h 508358"/>
                <a:gd name="connsiteX3" fmla="*/ 405589 w 580980"/>
                <a:gd name="connsiteY3" fmla="*/ 330202 h 508358"/>
                <a:gd name="connsiteX4" fmla="*/ 258407 w 580980"/>
                <a:gd name="connsiteY4" fmla="*/ 465522 h 508358"/>
                <a:gd name="connsiteX5" fmla="*/ 49254 w 580980"/>
                <a:gd name="connsiteY5" fmla="*/ 375954 h 508358"/>
                <a:gd name="connsiteX6" fmla="*/ 325946 w 580980"/>
                <a:gd name="connsiteY6" fmla="*/ 55204 h 508358"/>
                <a:gd name="connsiteX7" fmla="*/ 378477 w 580980"/>
                <a:gd name="connsiteY7" fmla="*/ 73360 h 508358"/>
                <a:gd name="connsiteX8" fmla="*/ 428828 w 580980"/>
                <a:gd name="connsiteY8" fmla="*/ 98778 h 508358"/>
                <a:gd name="connsiteX9" fmla="*/ 445289 w 580980"/>
                <a:gd name="connsiteY9" fmla="*/ 108945 h 508358"/>
                <a:gd name="connsiteX10" fmla="*/ 460299 w 580980"/>
                <a:gd name="connsiteY10" fmla="*/ 118627 h 508358"/>
                <a:gd name="connsiteX11" fmla="*/ 471191 w 580980"/>
                <a:gd name="connsiteY11" fmla="*/ 126132 h 508358"/>
                <a:gd name="connsiteX12" fmla="*/ 493221 w 580980"/>
                <a:gd name="connsiteY12" fmla="*/ 142593 h 508358"/>
                <a:gd name="connsiteX13" fmla="*/ 505807 w 580980"/>
                <a:gd name="connsiteY13" fmla="*/ 152518 h 508358"/>
                <a:gd name="connsiteX14" fmla="*/ 509924 w 580980"/>
                <a:gd name="connsiteY14" fmla="*/ 156149 h 508358"/>
                <a:gd name="connsiteX15" fmla="*/ 525658 w 580980"/>
                <a:gd name="connsiteY15" fmla="*/ 169705 h 508358"/>
                <a:gd name="connsiteX16" fmla="*/ 527595 w 580980"/>
                <a:gd name="connsiteY16" fmla="*/ 171400 h 508358"/>
                <a:gd name="connsiteX17" fmla="*/ 541636 w 580980"/>
                <a:gd name="connsiteY17" fmla="*/ 184230 h 508358"/>
                <a:gd name="connsiteX18" fmla="*/ 557129 w 580980"/>
                <a:gd name="connsiteY18" fmla="*/ 198997 h 50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0980" h="508358">
                  <a:moveTo>
                    <a:pt x="557129" y="198997"/>
                  </a:moveTo>
                  <a:lnTo>
                    <a:pt x="485474" y="386363"/>
                  </a:lnTo>
                  <a:cubicBezTo>
                    <a:pt x="477970" y="378859"/>
                    <a:pt x="470223" y="371838"/>
                    <a:pt x="462477" y="365545"/>
                  </a:cubicBezTo>
                  <a:cubicBezTo>
                    <a:pt x="444321" y="350536"/>
                    <a:pt x="425197" y="338432"/>
                    <a:pt x="405589" y="330202"/>
                  </a:cubicBezTo>
                  <a:cubicBezTo>
                    <a:pt x="312390" y="290259"/>
                    <a:pt x="246546" y="350778"/>
                    <a:pt x="258407" y="465522"/>
                  </a:cubicBezTo>
                  <a:lnTo>
                    <a:pt x="49254" y="375954"/>
                  </a:lnTo>
                  <a:cubicBezTo>
                    <a:pt x="24805" y="143077"/>
                    <a:pt x="146568" y="8967"/>
                    <a:pt x="325946" y="55204"/>
                  </a:cubicBezTo>
                  <a:cubicBezTo>
                    <a:pt x="342891" y="59561"/>
                    <a:pt x="360562" y="65613"/>
                    <a:pt x="378477" y="73360"/>
                  </a:cubicBezTo>
                  <a:cubicBezTo>
                    <a:pt x="395180" y="80380"/>
                    <a:pt x="411884" y="89095"/>
                    <a:pt x="428828" y="98778"/>
                  </a:cubicBezTo>
                  <a:cubicBezTo>
                    <a:pt x="434396" y="101925"/>
                    <a:pt x="439964" y="105314"/>
                    <a:pt x="445289" y="108945"/>
                  </a:cubicBezTo>
                  <a:cubicBezTo>
                    <a:pt x="450373" y="112092"/>
                    <a:pt x="455215" y="115481"/>
                    <a:pt x="460299" y="118627"/>
                  </a:cubicBezTo>
                  <a:cubicBezTo>
                    <a:pt x="463929" y="121048"/>
                    <a:pt x="467561" y="123469"/>
                    <a:pt x="471191" y="126132"/>
                  </a:cubicBezTo>
                  <a:cubicBezTo>
                    <a:pt x="478454" y="131458"/>
                    <a:pt x="485716" y="136783"/>
                    <a:pt x="493221" y="142593"/>
                  </a:cubicBezTo>
                  <a:cubicBezTo>
                    <a:pt x="497335" y="145982"/>
                    <a:pt x="501450" y="149371"/>
                    <a:pt x="505807" y="152518"/>
                  </a:cubicBezTo>
                  <a:cubicBezTo>
                    <a:pt x="507260" y="153729"/>
                    <a:pt x="508714" y="154939"/>
                    <a:pt x="509924" y="156149"/>
                  </a:cubicBezTo>
                  <a:cubicBezTo>
                    <a:pt x="515249" y="160507"/>
                    <a:pt x="520333" y="164864"/>
                    <a:pt x="525658" y="169705"/>
                  </a:cubicBezTo>
                  <a:cubicBezTo>
                    <a:pt x="526385" y="170190"/>
                    <a:pt x="526869" y="170916"/>
                    <a:pt x="527595" y="171400"/>
                  </a:cubicBezTo>
                  <a:cubicBezTo>
                    <a:pt x="532194" y="175515"/>
                    <a:pt x="536794" y="179873"/>
                    <a:pt x="541636" y="184230"/>
                  </a:cubicBezTo>
                  <a:cubicBezTo>
                    <a:pt x="546718" y="188830"/>
                    <a:pt x="551802" y="193671"/>
                    <a:pt x="557129" y="198997"/>
                  </a:cubicBezTo>
                  <a:close/>
                </a:path>
              </a:pathLst>
            </a:custGeom>
            <a:solidFill>
              <a:schemeClr val="accent5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3D211F0C-0153-4AD6-8432-327CDF8035FB}"/>
                </a:ext>
              </a:extLst>
            </p:cNvPr>
            <p:cNvSpPr/>
            <p:nvPr/>
          </p:nvSpPr>
          <p:spPr>
            <a:xfrm>
              <a:off x="18082294" y="4555763"/>
              <a:ext cx="575365" cy="719206"/>
            </a:xfrm>
            <a:custGeom>
              <a:avLst/>
              <a:gdLst>
                <a:gd name="connsiteX0" fmla="*/ 358654 w 387320"/>
                <a:gd name="connsiteY0" fmla="*/ 451610 h 484150"/>
                <a:gd name="connsiteX1" fmla="*/ 166446 w 387320"/>
                <a:gd name="connsiteY1" fmla="*/ 440474 h 484150"/>
                <a:gd name="connsiteX2" fmla="*/ 69131 w 387320"/>
                <a:gd name="connsiteY2" fmla="*/ 280220 h 484150"/>
                <a:gd name="connsiteX3" fmla="*/ 46134 w 387320"/>
                <a:gd name="connsiteY3" fmla="*/ 259402 h 484150"/>
                <a:gd name="connsiteX4" fmla="*/ 89466 w 387320"/>
                <a:gd name="connsiteY4" fmla="*/ 46134 h 484150"/>
                <a:gd name="connsiteX5" fmla="*/ 93581 w 387320"/>
                <a:gd name="connsiteY5" fmla="*/ 49765 h 484150"/>
                <a:gd name="connsiteX6" fmla="*/ 100358 w 387320"/>
                <a:gd name="connsiteY6" fmla="*/ 55332 h 484150"/>
                <a:gd name="connsiteX7" fmla="*/ 109315 w 387320"/>
                <a:gd name="connsiteY7" fmla="*/ 63321 h 484150"/>
                <a:gd name="connsiteX8" fmla="*/ 111252 w 387320"/>
                <a:gd name="connsiteY8" fmla="*/ 65015 h 484150"/>
                <a:gd name="connsiteX9" fmla="*/ 122146 w 387320"/>
                <a:gd name="connsiteY9" fmla="*/ 74940 h 484150"/>
                <a:gd name="connsiteX10" fmla="*/ 128682 w 387320"/>
                <a:gd name="connsiteY10" fmla="*/ 81235 h 484150"/>
                <a:gd name="connsiteX11" fmla="*/ 141028 w 387320"/>
                <a:gd name="connsiteY11" fmla="*/ 93338 h 484150"/>
                <a:gd name="connsiteX12" fmla="*/ 153615 w 387320"/>
                <a:gd name="connsiteY12" fmla="*/ 106168 h 484150"/>
                <a:gd name="connsiteX13" fmla="*/ 164024 w 387320"/>
                <a:gd name="connsiteY13" fmla="*/ 117062 h 484150"/>
                <a:gd name="connsiteX14" fmla="*/ 174918 w 387320"/>
                <a:gd name="connsiteY14" fmla="*/ 129165 h 484150"/>
                <a:gd name="connsiteX15" fmla="*/ 213409 w 387320"/>
                <a:gd name="connsiteY15" fmla="*/ 175886 h 484150"/>
                <a:gd name="connsiteX16" fmla="*/ 232047 w 387320"/>
                <a:gd name="connsiteY16" fmla="*/ 200820 h 484150"/>
                <a:gd name="connsiteX17" fmla="*/ 249962 w 387320"/>
                <a:gd name="connsiteY17" fmla="*/ 226964 h 484150"/>
                <a:gd name="connsiteX18" fmla="*/ 267149 w 387320"/>
                <a:gd name="connsiteY18" fmla="*/ 253592 h 484150"/>
                <a:gd name="connsiteX19" fmla="*/ 283367 w 387320"/>
                <a:gd name="connsiteY19" fmla="*/ 280947 h 484150"/>
                <a:gd name="connsiteX20" fmla="*/ 298618 w 387320"/>
                <a:gd name="connsiteY20" fmla="*/ 308785 h 484150"/>
                <a:gd name="connsiteX21" fmla="*/ 312659 w 387320"/>
                <a:gd name="connsiteY21" fmla="*/ 336624 h 484150"/>
                <a:gd name="connsiteX22" fmla="*/ 325730 w 387320"/>
                <a:gd name="connsiteY22" fmla="*/ 365189 h 484150"/>
                <a:gd name="connsiteX23" fmla="*/ 337834 w 387320"/>
                <a:gd name="connsiteY23" fmla="*/ 393996 h 484150"/>
                <a:gd name="connsiteX24" fmla="*/ 348002 w 387320"/>
                <a:gd name="connsiteY24" fmla="*/ 420624 h 484150"/>
                <a:gd name="connsiteX25" fmla="*/ 350180 w 387320"/>
                <a:gd name="connsiteY25" fmla="*/ 426676 h 484150"/>
                <a:gd name="connsiteX26" fmla="*/ 358411 w 387320"/>
                <a:gd name="connsiteY26" fmla="*/ 451368 h 484150"/>
                <a:gd name="connsiteX27" fmla="*/ 358654 w 387320"/>
                <a:gd name="connsiteY27" fmla="*/ 451610 h 48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87320" h="484150">
                  <a:moveTo>
                    <a:pt x="358654" y="451610"/>
                  </a:moveTo>
                  <a:lnTo>
                    <a:pt x="166446" y="440474"/>
                  </a:lnTo>
                  <a:cubicBezTo>
                    <a:pt x="147321" y="380682"/>
                    <a:pt x="111979" y="322826"/>
                    <a:pt x="69131" y="280220"/>
                  </a:cubicBezTo>
                  <a:cubicBezTo>
                    <a:pt x="61627" y="272716"/>
                    <a:pt x="53880" y="265696"/>
                    <a:pt x="46134" y="259402"/>
                  </a:cubicBezTo>
                  <a:lnTo>
                    <a:pt x="89466" y="46134"/>
                  </a:lnTo>
                  <a:cubicBezTo>
                    <a:pt x="90918" y="47344"/>
                    <a:pt x="92371" y="48554"/>
                    <a:pt x="93581" y="49765"/>
                  </a:cubicBezTo>
                  <a:cubicBezTo>
                    <a:pt x="95759" y="51701"/>
                    <a:pt x="98180" y="53396"/>
                    <a:pt x="100358" y="55332"/>
                  </a:cubicBezTo>
                  <a:cubicBezTo>
                    <a:pt x="103505" y="57995"/>
                    <a:pt x="106410" y="60416"/>
                    <a:pt x="109315" y="63321"/>
                  </a:cubicBezTo>
                  <a:cubicBezTo>
                    <a:pt x="110042" y="63805"/>
                    <a:pt x="110527" y="64531"/>
                    <a:pt x="111252" y="65015"/>
                  </a:cubicBezTo>
                  <a:cubicBezTo>
                    <a:pt x="114884" y="68162"/>
                    <a:pt x="118514" y="71309"/>
                    <a:pt x="122146" y="74940"/>
                  </a:cubicBezTo>
                  <a:cubicBezTo>
                    <a:pt x="124325" y="76877"/>
                    <a:pt x="126503" y="78814"/>
                    <a:pt x="128682" y="81235"/>
                  </a:cubicBezTo>
                  <a:cubicBezTo>
                    <a:pt x="132797" y="85350"/>
                    <a:pt x="136912" y="89465"/>
                    <a:pt x="141028" y="93338"/>
                  </a:cubicBezTo>
                  <a:cubicBezTo>
                    <a:pt x="145385" y="97454"/>
                    <a:pt x="149500" y="101811"/>
                    <a:pt x="153615" y="106168"/>
                  </a:cubicBezTo>
                  <a:cubicBezTo>
                    <a:pt x="157247" y="109799"/>
                    <a:pt x="160394" y="113431"/>
                    <a:pt x="164024" y="117062"/>
                  </a:cubicBezTo>
                  <a:cubicBezTo>
                    <a:pt x="167656" y="120935"/>
                    <a:pt x="171288" y="125292"/>
                    <a:pt x="174918" y="129165"/>
                  </a:cubicBezTo>
                  <a:cubicBezTo>
                    <a:pt x="187989" y="144174"/>
                    <a:pt x="200820" y="159667"/>
                    <a:pt x="213409" y="175886"/>
                  </a:cubicBezTo>
                  <a:cubicBezTo>
                    <a:pt x="219703" y="183874"/>
                    <a:pt x="225995" y="192347"/>
                    <a:pt x="232047" y="200820"/>
                  </a:cubicBezTo>
                  <a:cubicBezTo>
                    <a:pt x="238099" y="209535"/>
                    <a:pt x="244151" y="218007"/>
                    <a:pt x="249962" y="226964"/>
                  </a:cubicBezTo>
                  <a:cubicBezTo>
                    <a:pt x="255772" y="235678"/>
                    <a:pt x="261581" y="244635"/>
                    <a:pt x="267149" y="253592"/>
                  </a:cubicBezTo>
                  <a:cubicBezTo>
                    <a:pt x="272716" y="262549"/>
                    <a:pt x="278042" y="271748"/>
                    <a:pt x="283367" y="280947"/>
                  </a:cubicBezTo>
                  <a:cubicBezTo>
                    <a:pt x="288451" y="289903"/>
                    <a:pt x="293535" y="299344"/>
                    <a:pt x="298618" y="308785"/>
                  </a:cubicBezTo>
                  <a:cubicBezTo>
                    <a:pt x="303460" y="317984"/>
                    <a:pt x="308302" y="327425"/>
                    <a:pt x="312659" y="336624"/>
                  </a:cubicBezTo>
                  <a:cubicBezTo>
                    <a:pt x="317258" y="346065"/>
                    <a:pt x="321616" y="355748"/>
                    <a:pt x="325730" y="365189"/>
                  </a:cubicBezTo>
                  <a:cubicBezTo>
                    <a:pt x="330089" y="374872"/>
                    <a:pt x="333962" y="384313"/>
                    <a:pt x="337834" y="393996"/>
                  </a:cubicBezTo>
                  <a:cubicBezTo>
                    <a:pt x="341466" y="402711"/>
                    <a:pt x="344613" y="411667"/>
                    <a:pt x="348002" y="420624"/>
                  </a:cubicBezTo>
                  <a:cubicBezTo>
                    <a:pt x="348728" y="422561"/>
                    <a:pt x="349455" y="424497"/>
                    <a:pt x="350180" y="426676"/>
                  </a:cubicBezTo>
                  <a:cubicBezTo>
                    <a:pt x="353085" y="434907"/>
                    <a:pt x="355749" y="443137"/>
                    <a:pt x="358411" y="451368"/>
                  </a:cubicBezTo>
                  <a:cubicBezTo>
                    <a:pt x="358654" y="451126"/>
                    <a:pt x="358654" y="451368"/>
                    <a:pt x="358654" y="451610"/>
                  </a:cubicBezTo>
                  <a:close/>
                </a:path>
              </a:pathLst>
            </a:custGeom>
            <a:solidFill>
              <a:schemeClr val="accent4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464ABFEB-5E9D-4916-A7EE-9EBD7E64EEF5}"/>
                </a:ext>
              </a:extLst>
            </p:cNvPr>
            <p:cNvSpPr/>
            <p:nvPr/>
          </p:nvSpPr>
          <p:spPr>
            <a:xfrm>
              <a:off x="17468094" y="4886598"/>
              <a:ext cx="1222649" cy="1078809"/>
            </a:xfrm>
            <a:custGeom>
              <a:avLst/>
              <a:gdLst>
                <a:gd name="connsiteX0" fmla="*/ 789789 w 823056"/>
                <a:gd name="connsiteY0" fmla="*/ 545777 h 726226"/>
                <a:gd name="connsiteX1" fmla="*/ 789062 w 823056"/>
                <a:gd name="connsiteY1" fmla="*/ 547714 h 726226"/>
                <a:gd name="connsiteX2" fmla="*/ 784947 w 823056"/>
                <a:gd name="connsiteY2" fmla="*/ 560060 h 726226"/>
                <a:gd name="connsiteX3" fmla="*/ 767276 w 823056"/>
                <a:gd name="connsiteY3" fmla="*/ 599034 h 726226"/>
                <a:gd name="connsiteX4" fmla="*/ 744279 w 823056"/>
                <a:gd name="connsiteY4" fmla="*/ 632682 h 726226"/>
                <a:gd name="connsiteX5" fmla="*/ 717409 w 823056"/>
                <a:gd name="connsiteY5" fmla="*/ 659068 h 726226"/>
                <a:gd name="connsiteX6" fmla="*/ 639702 w 823056"/>
                <a:gd name="connsiteY6" fmla="*/ 695864 h 726226"/>
                <a:gd name="connsiteX7" fmla="*/ 614285 w 823056"/>
                <a:gd name="connsiteY7" fmla="*/ 699737 h 726226"/>
                <a:gd name="connsiteX8" fmla="*/ 601213 w 823056"/>
                <a:gd name="connsiteY8" fmla="*/ 700463 h 726226"/>
                <a:gd name="connsiteX9" fmla="*/ 587657 w 823056"/>
                <a:gd name="connsiteY9" fmla="*/ 700463 h 726226"/>
                <a:gd name="connsiteX10" fmla="*/ 573858 w 823056"/>
                <a:gd name="connsiteY10" fmla="*/ 699737 h 726226"/>
                <a:gd name="connsiteX11" fmla="*/ 534642 w 823056"/>
                <a:gd name="connsiteY11" fmla="*/ 693443 h 726226"/>
                <a:gd name="connsiteX12" fmla="*/ 527863 w 823056"/>
                <a:gd name="connsiteY12" fmla="*/ 691749 h 726226"/>
                <a:gd name="connsiteX13" fmla="*/ 515275 w 823056"/>
                <a:gd name="connsiteY13" fmla="*/ 688360 h 726226"/>
                <a:gd name="connsiteX14" fmla="*/ 505593 w 823056"/>
                <a:gd name="connsiteY14" fmla="*/ 685454 h 726226"/>
                <a:gd name="connsiteX15" fmla="*/ 494457 w 823056"/>
                <a:gd name="connsiteY15" fmla="*/ 681581 h 726226"/>
                <a:gd name="connsiteX16" fmla="*/ 424497 w 823056"/>
                <a:gd name="connsiteY16" fmla="*/ 648659 h 726226"/>
                <a:gd name="connsiteX17" fmla="*/ 368337 w 823056"/>
                <a:gd name="connsiteY17" fmla="*/ 611379 h 726226"/>
                <a:gd name="connsiteX18" fmla="*/ 354296 w 823056"/>
                <a:gd name="connsiteY18" fmla="*/ 600486 h 726226"/>
                <a:gd name="connsiteX19" fmla="*/ 320647 w 823056"/>
                <a:gd name="connsiteY19" fmla="*/ 571921 h 726226"/>
                <a:gd name="connsiteX20" fmla="*/ 88739 w 823056"/>
                <a:gd name="connsiteY20" fmla="*/ 223091 h 726226"/>
                <a:gd name="connsiteX21" fmla="*/ 67436 w 823056"/>
                <a:gd name="connsiteY21" fmla="*/ 156520 h 726226"/>
                <a:gd name="connsiteX22" fmla="*/ 56785 w 823056"/>
                <a:gd name="connsiteY22" fmla="*/ 112946 h 726226"/>
                <a:gd name="connsiteX23" fmla="*/ 46134 w 823056"/>
                <a:gd name="connsiteY23" fmla="*/ 46134 h 726226"/>
                <a:gd name="connsiteX24" fmla="*/ 255286 w 823056"/>
                <a:gd name="connsiteY24" fmla="*/ 135701 h 726226"/>
                <a:gd name="connsiteX25" fmla="*/ 446042 w 823056"/>
                <a:gd name="connsiteY25" fmla="*/ 415541 h 726226"/>
                <a:gd name="connsiteX26" fmla="*/ 587415 w 823056"/>
                <a:gd name="connsiteY26" fmla="*/ 358411 h 726226"/>
                <a:gd name="connsiteX27" fmla="*/ 789789 w 823056"/>
                <a:gd name="connsiteY27" fmla="*/ 545777 h 726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23056" h="726226">
                  <a:moveTo>
                    <a:pt x="789789" y="545777"/>
                  </a:moveTo>
                  <a:cubicBezTo>
                    <a:pt x="789547" y="546503"/>
                    <a:pt x="789305" y="547230"/>
                    <a:pt x="789062" y="547714"/>
                  </a:cubicBezTo>
                  <a:cubicBezTo>
                    <a:pt x="787852" y="552071"/>
                    <a:pt x="786400" y="556186"/>
                    <a:pt x="784947" y="560060"/>
                  </a:cubicBezTo>
                  <a:cubicBezTo>
                    <a:pt x="779865" y="574100"/>
                    <a:pt x="774054" y="587172"/>
                    <a:pt x="767276" y="599034"/>
                  </a:cubicBezTo>
                  <a:cubicBezTo>
                    <a:pt x="760498" y="611379"/>
                    <a:pt x="752751" y="622515"/>
                    <a:pt x="744279" y="632682"/>
                  </a:cubicBezTo>
                  <a:cubicBezTo>
                    <a:pt x="736049" y="642607"/>
                    <a:pt x="727091" y="651322"/>
                    <a:pt x="717409" y="659068"/>
                  </a:cubicBezTo>
                  <a:cubicBezTo>
                    <a:pt x="694896" y="677224"/>
                    <a:pt x="668752" y="689812"/>
                    <a:pt x="639702" y="695864"/>
                  </a:cubicBezTo>
                  <a:cubicBezTo>
                    <a:pt x="631472" y="697558"/>
                    <a:pt x="622999" y="698769"/>
                    <a:pt x="614285" y="699737"/>
                  </a:cubicBezTo>
                  <a:cubicBezTo>
                    <a:pt x="609927" y="699979"/>
                    <a:pt x="605570" y="700221"/>
                    <a:pt x="601213" y="700463"/>
                  </a:cubicBezTo>
                  <a:cubicBezTo>
                    <a:pt x="596614" y="700463"/>
                    <a:pt x="592256" y="700463"/>
                    <a:pt x="587657" y="700463"/>
                  </a:cubicBezTo>
                  <a:cubicBezTo>
                    <a:pt x="583057" y="700221"/>
                    <a:pt x="578458" y="699979"/>
                    <a:pt x="573858" y="699737"/>
                  </a:cubicBezTo>
                  <a:cubicBezTo>
                    <a:pt x="561028" y="698527"/>
                    <a:pt x="547956" y="696590"/>
                    <a:pt x="534642" y="693443"/>
                  </a:cubicBezTo>
                  <a:cubicBezTo>
                    <a:pt x="532463" y="692959"/>
                    <a:pt x="530043" y="692475"/>
                    <a:pt x="527863" y="691749"/>
                  </a:cubicBezTo>
                  <a:cubicBezTo>
                    <a:pt x="523749" y="690780"/>
                    <a:pt x="519634" y="689812"/>
                    <a:pt x="515275" y="688360"/>
                  </a:cubicBezTo>
                  <a:cubicBezTo>
                    <a:pt x="512129" y="687391"/>
                    <a:pt x="508982" y="686423"/>
                    <a:pt x="505593" y="685454"/>
                  </a:cubicBezTo>
                  <a:cubicBezTo>
                    <a:pt x="501961" y="684244"/>
                    <a:pt x="498089" y="683034"/>
                    <a:pt x="494457" y="681581"/>
                  </a:cubicBezTo>
                  <a:cubicBezTo>
                    <a:pt x="471702" y="673351"/>
                    <a:pt x="448221" y="662457"/>
                    <a:pt x="424497" y="648659"/>
                  </a:cubicBezTo>
                  <a:cubicBezTo>
                    <a:pt x="405373" y="637766"/>
                    <a:pt x="386733" y="625178"/>
                    <a:pt x="368337" y="611379"/>
                  </a:cubicBezTo>
                  <a:cubicBezTo>
                    <a:pt x="363737" y="607990"/>
                    <a:pt x="359138" y="604359"/>
                    <a:pt x="354296" y="600486"/>
                  </a:cubicBezTo>
                  <a:cubicBezTo>
                    <a:pt x="342918" y="591529"/>
                    <a:pt x="331783" y="581846"/>
                    <a:pt x="320647" y="571921"/>
                  </a:cubicBezTo>
                  <a:cubicBezTo>
                    <a:pt x="221397" y="481869"/>
                    <a:pt x="137638" y="355264"/>
                    <a:pt x="88739" y="223091"/>
                  </a:cubicBezTo>
                  <a:cubicBezTo>
                    <a:pt x="80750" y="201062"/>
                    <a:pt x="73488" y="178791"/>
                    <a:pt x="67436" y="156520"/>
                  </a:cubicBezTo>
                  <a:cubicBezTo>
                    <a:pt x="63321" y="141995"/>
                    <a:pt x="59932" y="127471"/>
                    <a:pt x="56785" y="112946"/>
                  </a:cubicBezTo>
                  <a:cubicBezTo>
                    <a:pt x="52186" y="90675"/>
                    <a:pt x="48555" y="68162"/>
                    <a:pt x="46134" y="46134"/>
                  </a:cubicBezTo>
                  <a:lnTo>
                    <a:pt x="255286" y="135701"/>
                  </a:lnTo>
                  <a:cubicBezTo>
                    <a:pt x="267390" y="250203"/>
                    <a:pt x="352601" y="375598"/>
                    <a:pt x="446042" y="415541"/>
                  </a:cubicBezTo>
                  <a:cubicBezTo>
                    <a:pt x="515034" y="445074"/>
                    <a:pt x="569017" y="419898"/>
                    <a:pt x="587415" y="358411"/>
                  </a:cubicBezTo>
                  <a:lnTo>
                    <a:pt x="789789" y="545777"/>
                  </a:lnTo>
                  <a:close/>
                </a:path>
              </a:pathLst>
            </a:custGeom>
            <a:solidFill>
              <a:schemeClr val="accent2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38954503-1889-4512-AA25-1D4B0D7DAAFB}"/>
                </a:ext>
              </a:extLst>
            </p:cNvPr>
            <p:cNvSpPr/>
            <p:nvPr/>
          </p:nvSpPr>
          <p:spPr>
            <a:xfrm>
              <a:off x="18929879" y="5244973"/>
              <a:ext cx="1258611" cy="1582253"/>
            </a:xfrm>
            <a:custGeom>
              <a:avLst/>
              <a:gdLst>
                <a:gd name="connsiteX0" fmla="*/ 806493 w 847263"/>
                <a:gd name="connsiteY0" fmla="*/ 699837 h 1065131"/>
                <a:gd name="connsiteX1" fmla="*/ 773087 w 847263"/>
                <a:gd name="connsiteY1" fmla="*/ 548782 h 1065131"/>
                <a:gd name="connsiteX2" fmla="*/ 763403 w 847263"/>
                <a:gd name="connsiteY2" fmla="*/ 521428 h 1065131"/>
                <a:gd name="connsiteX3" fmla="*/ 759531 w 847263"/>
                <a:gd name="connsiteY3" fmla="*/ 511745 h 1065131"/>
                <a:gd name="connsiteX4" fmla="*/ 751784 w 847263"/>
                <a:gd name="connsiteY4" fmla="*/ 492137 h 1065131"/>
                <a:gd name="connsiteX5" fmla="*/ 741858 w 847263"/>
                <a:gd name="connsiteY5" fmla="*/ 468897 h 1065131"/>
                <a:gd name="connsiteX6" fmla="*/ 737743 w 847263"/>
                <a:gd name="connsiteY6" fmla="*/ 459699 h 1065131"/>
                <a:gd name="connsiteX7" fmla="*/ 725639 w 847263"/>
                <a:gd name="connsiteY7" fmla="*/ 434281 h 1065131"/>
                <a:gd name="connsiteX8" fmla="*/ 712326 w 847263"/>
                <a:gd name="connsiteY8" fmla="*/ 408621 h 1065131"/>
                <a:gd name="connsiteX9" fmla="*/ 699737 w 847263"/>
                <a:gd name="connsiteY9" fmla="*/ 386108 h 1065131"/>
                <a:gd name="connsiteX10" fmla="*/ 694412 w 847263"/>
                <a:gd name="connsiteY10" fmla="*/ 376909 h 1065131"/>
                <a:gd name="connsiteX11" fmla="*/ 681097 w 847263"/>
                <a:gd name="connsiteY11" fmla="*/ 354880 h 1065131"/>
                <a:gd name="connsiteX12" fmla="*/ 665847 w 847263"/>
                <a:gd name="connsiteY12" fmla="*/ 331399 h 1065131"/>
                <a:gd name="connsiteX13" fmla="*/ 664153 w 847263"/>
                <a:gd name="connsiteY13" fmla="*/ 328978 h 1065131"/>
                <a:gd name="connsiteX14" fmla="*/ 649385 w 847263"/>
                <a:gd name="connsiteY14" fmla="*/ 307917 h 1065131"/>
                <a:gd name="connsiteX15" fmla="*/ 642608 w 847263"/>
                <a:gd name="connsiteY15" fmla="*/ 298477 h 1065131"/>
                <a:gd name="connsiteX16" fmla="*/ 633651 w 847263"/>
                <a:gd name="connsiteY16" fmla="*/ 286373 h 1065131"/>
                <a:gd name="connsiteX17" fmla="*/ 624937 w 847263"/>
                <a:gd name="connsiteY17" fmla="*/ 274995 h 1065131"/>
                <a:gd name="connsiteX18" fmla="*/ 608959 w 847263"/>
                <a:gd name="connsiteY18" fmla="*/ 255145 h 1065131"/>
                <a:gd name="connsiteX19" fmla="*/ 589351 w 847263"/>
                <a:gd name="connsiteY19" fmla="*/ 232632 h 1065131"/>
                <a:gd name="connsiteX20" fmla="*/ 569258 w 847263"/>
                <a:gd name="connsiteY20" fmla="*/ 210845 h 1065131"/>
                <a:gd name="connsiteX21" fmla="*/ 557639 w 847263"/>
                <a:gd name="connsiteY21" fmla="*/ 199225 h 1065131"/>
                <a:gd name="connsiteX22" fmla="*/ 548682 w 847263"/>
                <a:gd name="connsiteY22" fmla="*/ 190269 h 1065131"/>
                <a:gd name="connsiteX23" fmla="*/ 542873 w 847263"/>
                <a:gd name="connsiteY23" fmla="*/ 184943 h 1065131"/>
                <a:gd name="connsiteX24" fmla="*/ 541904 w 847263"/>
                <a:gd name="connsiteY24" fmla="*/ 183975 h 1065131"/>
                <a:gd name="connsiteX25" fmla="*/ 528590 w 847263"/>
                <a:gd name="connsiteY25" fmla="*/ 171629 h 1065131"/>
                <a:gd name="connsiteX26" fmla="*/ 525927 w 847263"/>
                <a:gd name="connsiteY26" fmla="*/ 169450 h 1065131"/>
                <a:gd name="connsiteX27" fmla="*/ 520360 w 847263"/>
                <a:gd name="connsiteY27" fmla="*/ 164609 h 1065131"/>
                <a:gd name="connsiteX28" fmla="*/ 510434 w 847263"/>
                <a:gd name="connsiteY28" fmla="*/ 156136 h 1065131"/>
                <a:gd name="connsiteX29" fmla="*/ 508256 w 847263"/>
                <a:gd name="connsiteY29" fmla="*/ 154442 h 1065131"/>
                <a:gd name="connsiteX30" fmla="*/ 506077 w 847263"/>
                <a:gd name="connsiteY30" fmla="*/ 152505 h 1065131"/>
                <a:gd name="connsiteX31" fmla="*/ 493488 w 847263"/>
                <a:gd name="connsiteY31" fmla="*/ 142580 h 1065131"/>
                <a:gd name="connsiteX32" fmla="*/ 470976 w 847263"/>
                <a:gd name="connsiteY32" fmla="*/ 125877 h 1065131"/>
                <a:gd name="connsiteX33" fmla="*/ 460809 w 847263"/>
                <a:gd name="connsiteY33" fmla="*/ 118857 h 1065131"/>
                <a:gd name="connsiteX34" fmla="*/ 445558 w 847263"/>
                <a:gd name="connsiteY34" fmla="*/ 108931 h 1065131"/>
                <a:gd name="connsiteX35" fmla="*/ 429097 w 847263"/>
                <a:gd name="connsiteY35" fmla="*/ 98764 h 1065131"/>
                <a:gd name="connsiteX36" fmla="*/ 426918 w 847263"/>
                <a:gd name="connsiteY36" fmla="*/ 97554 h 1065131"/>
                <a:gd name="connsiteX37" fmla="*/ 410941 w 847263"/>
                <a:gd name="connsiteY37" fmla="*/ 88839 h 1065131"/>
                <a:gd name="connsiteX38" fmla="*/ 403922 w 847263"/>
                <a:gd name="connsiteY38" fmla="*/ 85208 h 1065131"/>
                <a:gd name="connsiteX39" fmla="*/ 390849 w 847263"/>
                <a:gd name="connsiteY39" fmla="*/ 78914 h 1065131"/>
                <a:gd name="connsiteX40" fmla="*/ 382134 w 847263"/>
                <a:gd name="connsiteY40" fmla="*/ 75041 h 1065131"/>
                <a:gd name="connsiteX41" fmla="*/ 366641 w 847263"/>
                <a:gd name="connsiteY41" fmla="*/ 68747 h 1065131"/>
                <a:gd name="connsiteX42" fmla="*/ 353085 w 847263"/>
                <a:gd name="connsiteY42" fmla="*/ 63663 h 1065131"/>
                <a:gd name="connsiteX43" fmla="*/ 349455 w 847263"/>
                <a:gd name="connsiteY43" fmla="*/ 62453 h 1065131"/>
                <a:gd name="connsiteX44" fmla="*/ 332509 w 847263"/>
                <a:gd name="connsiteY44" fmla="*/ 57369 h 1065131"/>
                <a:gd name="connsiteX45" fmla="*/ 46618 w 847263"/>
                <a:gd name="connsiteY45" fmla="*/ 296056 h 1065131"/>
                <a:gd name="connsiteX46" fmla="*/ 46134 w 847263"/>
                <a:gd name="connsiteY46" fmla="*/ 318327 h 1065131"/>
                <a:gd name="connsiteX47" fmla="*/ 46376 w 847263"/>
                <a:gd name="connsiteY47" fmla="*/ 325105 h 1065131"/>
                <a:gd name="connsiteX48" fmla="*/ 47101 w 847263"/>
                <a:gd name="connsiteY48" fmla="*/ 346407 h 1065131"/>
                <a:gd name="connsiteX49" fmla="*/ 48313 w 847263"/>
                <a:gd name="connsiteY49" fmla="*/ 363111 h 1065131"/>
                <a:gd name="connsiteX50" fmla="*/ 49281 w 847263"/>
                <a:gd name="connsiteY50" fmla="*/ 376425 h 1065131"/>
                <a:gd name="connsiteX51" fmla="*/ 50733 w 847263"/>
                <a:gd name="connsiteY51" fmla="*/ 388286 h 1065131"/>
                <a:gd name="connsiteX52" fmla="*/ 51218 w 847263"/>
                <a:gd name="connsiteY52" fmla="*/ 392160 h 1065131"/>
                <a:gd name="connsiteX53" fmla="*/ 58480 w 847263"/>
                <a:gd name="connsiteY53" fmla="*/ 436217 h 1065131"/>
                <a:gd name="connsiteX54" fmla="*/ 61627 w 847263"/>
                <a:gd name="connsiteY54" fmla="*/ 451468 h 1065131"/>
                <a:gd name="connsiteX55" fmla="*/ 73246 w 847263"/>
                <a:gd name="connsiteY55" fmla="*/ 497220 h 1065131"/>
                <a:gd name="connsiteX56" fmla="*/ 126503 w 847263"/>
                <a:gd name="connsiteY56" fmla="*/ 635203 h 1065131"/>
                <a:gd name="connsiteX57" fmla="*/ 133765 w 847263"/>
                <a:gd name="connsiteY57" fmla="*/ 650212 h 1065131"/>
                <a:gd name="connsiteX58" fmla="*/ 141511 w 847263"/>
                <a:gd name="connsiteY58" fmla="*/ 665221 h 1065131"/>
                <a:gd name="connsiteX59" fmla="*/ 157972 w 847263"/>
                <a:gd name="connsiteY59" fmla="*/ 694996 h 1065131"/>
                <a:gd name="connsiteX60" fmla="*/ 166687 w 847263"/>
                <a:gd name="connsiteY60" fmla="*/ 709521 h 1065131"/>
                <a:gd name="connsiteX61" fmla="*/ 166929 w 847263"/>
                <a:gd name="connsiteY61" fmla="*/ 710005 h 1065131"/>
                <a:gd name="connsiteX62" fmla="*/ 184602 w 847263"/>
                <a:gd name="connsiteY62" fmla="*/ 738327 h 1065131"/>
                <a:gd name="connsiteX63" fmla="*/ 204210 w 847263"/>
                <a:gd name="connsiteY63" fmla="*/ 766893 h 1065131"/>
                <a:gd name="connsiteX64" fmla="*/ 213892 w 847263"/>
                <a:gd name="connsiteY64" fmla="*/ 780449 h 1065131"/>
                <a:gd name="connsiteX65" fmla="*/ 216071 w 847263"/>
                <a:gd name="connsiteY65" fmla="*/ 783353 h 1065131"/>
                <a:gd name="connsiteX66" fmla="*/ 224301 w 847263"/>
                <a:gd name="connsiteY66" fmla="*/ 794005 h 1065131"/>
                <a:gd name="connsiteX67" fmla="*/ 225995 w 847263"/>
                <a:gd name="connsiteY67" fmla="*/ 796426 h 1065131"/>
                <a:gd name="connsiteX68" fmla="*/ 238099 w 847263"/>
                <a:gd name="connsiteY68" fmla="*/ 811676 h 1065131"/>
                <a:gd name="connsiteX69" fmla="*/ 249720 w 847263"/>
                <a:gd name="connsiteY69" fmla="*/ 825717 h 1065131"/>
                <a:gd name="connsiteX70" fmla="*/ 268359 w 847263"/>
                <a:gd name="connsiteY70" fmla="*/ 847019 h 1065131"/>
                <a:gd name="connsiteX71" fmla="*/ 275863 w 847263"/>
                <a:gd name="connsiteY71" fmla="*/ 855250 h 1065131"/>
                <a:gd name="connsiteX72" fmla="*/ 288936 w 847263"/>
                <a:gd name="connsiteY72" fmla="*/ 868806 h 1065131"/>
                <a:gd name="connsiteX73" fmla="*/ 302250 w 847263"/>
                <a:gd name="connsiteY73" fmla="*/ 882120 h 1065131"/>
                <a:gd name="connsiteX74" fmla="*/ 315564 w 847263"/>
                <a:gd name="connsiteY74" fmla="*/ 894708 h 1065131"/>
                <a:gd name="connsiteX75" fmla="*/ 329120 w 847263"/>
                <a:gd name="connsiteY75" fmla="*/ 906812 h 1065131"/>
                <a:gd name="connsiteX76" fmla="*/ 356717 w 847263"/>
                <a:gd name="connsiteY76" fmla="*/ 930051 h 1065131"/>
                <a:gd name="connsiteX77" fmla="*/ 364463 w 847263"/>
                <a:gd name="connsiteY77" fmla="*/ 935861 h 1065131"/>
                <a:gd name="connsiteX78" fmla="*/ 385524 w 847263"/>
                <a:gd name="connsiteY78" fmla="*/ 951596 h 1065131"/>
                <a:gd name="connsiteX79" fmla="*/ 398111 w 847263"/>
                <a:gd name="connsiteY79" fmla="*/ 960068 h 1065131"/>
                <a:gd name="connsiteX80" fmla="*/ 427160 w 847263"/>
                <a:gd name="connsiteY80" fmla="*/ 977982 h 1065131"/>
                <a:gd name="connsiteX81" fmla="*/ 427645 w 847263"/>
                <a:gd name="connsiteY81" fmla="*/ 978224 h 1065131"/>
                <a:gd name="connsiteX82" fmla="*/ 444348 w 847263"/>
                <a:gd name="connsiteY82" fmla="*/ 987423 h 1065131"/>
                <a:gd name="connsiteX83" fmla="*/ 476785 w 847263"/>
                <a:gd name="connsiteY83" fmla="*/ 1002674 h 1065131"/>
                <a:gd name="connsiteX84" fmla="*/ 492521 w 847263"/>
                <a:gd name="connsiteY84" fmla="*/ 1008968 h 1065131"/>
                <a:gd name="connsiteX85" fmla="*/ 494215 w 847263"/>
                <a:gd name="connsiteY85" fmla="*/ 1009452 h 1065131"/>
                <a:gd name="connsiteX86" fmla="*/ 508014 w 847263"/>
                <a:gd name="connsiteY86" fmla="*/ 1014294 h 1065131"/>
                <a:gd name="connsiteX87" fmla="*/ 522780 w 847263"/>
                <a:gd name="connsiteY87" fmla="*/ 1018651 h 1065131"/>
                <a:gd name="connsiteX88" fmla="*/ 533674 w 847263"/>
                <a:gd name="connsiteY88" fmla="*/ 1021313 h 1065131"/>
                <a:gd name="connsiteX89" fmla="*/ 537304 w 847263"/>
                <a:gd name="connsiteY89" fmla="*/ 1022282 h 1065131"/>
                <a:gd name="connsiteX90" fmla="*/ 551829 w 847263"/>
                <a:gd name="connsiteY90" fmla="*/ 1025187 h 1065131"/>
                <a:gd name="connsiteX91" fmla="*/ 554977 w 847263"/>
                <a:gd name="connsiteY91" fmla="*/ 1025671 h 1065131"/>
                <a:gd name="connsiteX92" fmla="*/ 568048 w 847263"/>
                <a:gd name="connsiteY92" fmla="*/ 1027607 h 1065131"/>
                <a:gd name="connsiteX93" fmla="*/ 570711 w 847263"/>
                <a:gd name="connsiteY93" fmla="*/ 1028091 h 1065131"/>
                <a:gd name="connsiteX94" fmla="*/ 586688 w 847263"/>
                <a:gd name="connsiteY94" fmla="*/ 1029302 h 1065131"/>
                <a:gd name="connsiteX95" fmla="*/ 602907 w 847263"/>
                <a:gd name="connsiteY95" fmla="*/ 1029544 h 1065131"/>
                <a:gd name="connsiteX96" fmla="*/ 618885 w 847263"/>
                <a:gd name="connsiteY96" fmla="*/ 1028576 h 1065131"/>
                <a:gd name="connsiteX97" fmla="*/ 631714 w 847263"/>
                <a:gd name="connsiteY97" fmla="*/ 1027124 h 1065131"/>
                <a:gd name="connsiteX98" fmla="*/ 691748 w 847263"/>
                <a:gd name="connsiteY98" fmla="*/ 1007031 h 1065131"/>
                <a:gd name="connsiteX99" fmla="*/ 806493 w 847263"/>
                <a:gd name="connsiteY99" fmla="*/ 699837 h 1065131"/>
                <a:gd name="connsiteX100" fmla="*/ 450157 w 847263"/>
                <a:gd name="connsiteY100" fmla="*/ 745590 h 1065131"/>
                <a:gd name="connsiteX101" fmla="*/ 337834 w 847263"/>
                <a:gd name="connsiteY101" fmla="*/ 652149 h 1065131"/>
                <a:gd name="connsiteX102" fmla="*/ 333235 w 847263"/>
                <a:gd name="connsiteY102" fmla="*/ 646339 h 1065131"/>
                <a:gd name="connsiteX103" fmla="*/ 259402 w 847263"/>
                <a:gd name="connsiteY103" fmla="*/ 465751 h 1065131"/>
                <a:gd name="connsiteX104" fmla="*/ 406584 w 847263"/>
                <a:gd name="connsiteY104" fmla="*/ 330430 h 1065131"/>
                <a:gd name="connsiteX105" fmla="*/ 463471 w 847263"/>
                <a:gd name="connsiteY105" fmla="*/ 365773 h 1065131"/>
                <a:gd name="connsiteX106" fmla="*/ 486469 w 847263"/>
                <a:gd name="connsiteY106" fmla="*/ 386592 h 1065131"/>
                <a:gd name="connsiteX107" fmla="*/ 582331 w 847263"/>
                <a:gd name="connsiteY107" fmla="*/ 542972 h 1065131"/>
                <a:gd name="connsiteX108" fmla="*/ 597340 w 847263"/>
                <a:gd name="connsiteY108" fmla="*/ 610512 h 1065131"/>
                <a:gd name="connsiteX109" fmla="*/ 546745 w 847263"/>
                <a:gd name="connsiteY109" fmla="*/ 748011 h 1065131"/>
                <a:gd name="connsiteX110" fmla="*/ 450157 w 847263"/>
                <a:gd name="connsiteY110" fmla="*/ 745590 h 106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847263" h="1065131">
                  <a:moveTo>
                    <a:pt x="806493" y="699837"/>
                  </a:moveTo>
                  <a:cubicBezTo>
                    <a:pt x="801167" y="649728"/>
                    <a:pt x="789790" y="599134"/>
                    <a:pt x="773087" y="548782"/>
                  </a:cubicBezTo>
                  <a:cubicBezTo>
                    <a:pt x="769940" y="539583"/>
                    <a:pt x="766792" y="530627"/>
                    <a:pt x="763403" y="521428"/>
                  </a:cubicBezTo>
                  <a:cubicBezTo>
                    <a:pt x="762193" y="518281"/>
                    <a:pt x="760983" y="514892"/>
                    <a:pt x="759531" y="511745"/>
                  </a:cubicBezTo>
                  <a:cubicBezTo>
                    <a:pt x="757351" y="505209"/>
                    <a:pt x="754446" y="498673"/>
                    <a:pt x="751784" y="492137"/>
                  </a:cubicBezTo>
                  <a:cubicBezTo>
                    <a:pt x="748637" y="484390"/>
                    <a:pt x="745490" y="476886"/>
                    <a:pt x="741858" y="468897"/>
                  </a:cubicBezTo>
                  <a:cubicBezTo>
                    <a:pt x="740648" y="465751"/>
                    <a:pt x="739196" y="462846"/>
                    <a:pt x="737743" y="459699"/>
                  </a:cubicBezTo>
                  <a:cubicBezTo>
                    <a:pt x="733871" y="451226"/>
                    <a:pt x="729997" y="442753"/>
                    <a:pt x="725639" y="434281"/>
                  </a:cubicBezTo>
                  <a:cubicBezTo>
                    <a:pt x="721282" y="425566"/>
                    <a:pt x="716925" y="417336"/>
                    <a:pt x="712326" y="408621"/>
                  </a:cubicBezTo>
                  <a:cubicBezTo>
                    <a:pt x="708211" y="401116"/>
                    <a:pt x="704094" y="393612"/>
                    <a:pt x="699737" y="386108"/>
                  </a:cubicBezTo>
                  <a:cubicBezTo>
                    <a:pt x="698042" y="382961"/>
                    <a:pt x="696348" y="380056"/>
                    <a:pt x="694412" y="376909"/>
                  </a:cubicBezTo>
                  <a:cubicBezTo>
                    <a:pt x="690055" y="369404"/>
                    <a:pt x="685696" y="362142"/>
                    <a:pt x="681097" y="354880"/>
                  </a:cubicBezTo>
                  <a:cubicBezTo>
                    <a:pt x="676014" y="347134"/>
                    <a:pt x="671172" y="339145"/>
                    <a:pt x="665847" y="331399"/>
                  </a:cubicBezTo>
                  <a:cubicBezTo>
                    <a:pt x="665363" y="330673"/>
                    <a:pt x="664636" y="329946"/>
                    <a:pt x="664153" y="328978"/>
                  </a:cubicBezTo>
                  <a:cubicBezTo>
                    <a:pt x="659311" y="321716"/>
                    <a:pt x="654469" y="314696"/>
                    <a:pt x="649385" y="307917"/>
                  </a:cubicBezTo>
                  <a:cubicBezTo>
                    <a:pt x="647207" y="304528"/>
                    <a:pt x="644786" y="301381"/>
                    <a:pt x="642608" y="298477"/>
                  </a:cubicBezTo>
                  <a:cubicBezTo>
                    <a:pt x="639703" y="294361"/>
                    <a:pt x="636798" y="290488"/>
                    <a:pt x="633651" y="286373"/>
                  </a:cubicBezTo>
                  <a:cubicBezTo>
                    <a:pt x="630989" y="282499"/>
                    <a:pt x="628082" y="278868"/>
                    <a:pt x="624937" y="274995"/>
                  </a:cubicBezTo>
                  <a:cubicBezTo>
                    <a:pt x="619853" y="268217"/>
                    <a:pt x="614285" y="261681"/>
                    <a:pt x="608959" y="255145"/>
                  </a:cubicBezTo>
                  <a:cubicBezTo>
                    <a:pt x="602665" y="247399"/>
                    <a:pt x="595887" y="239894"/>
                    <a:pt x="589351" y="232632"/>
                  </a:cubicBezTo>
                  <a:cubicBezTo>
                    <a:pt x="582814" y="225128"/>
                    <a:pt x="576037" y="217865"/>
                    <a:pt x="569258" y="210845"/>
                  </a:cubicBezTo>
                  <a:cubicBezTo>
                    <a:pt x="565628" y="206972"/>
                    <a:pt x="561754" y="203099"/>
                    <a:pt x="557639" y="199225"/>
                  </a:cubicBezTo>
                  <a:cubicBezTo>
                    <a:pt x="554734" y="196078"/>
                    <a:pt x="551829" y="193174"/>
                    <a:pt x="548682" y="190269"/>
                  </a:cubicBezTo>
                  <a:cubicBezTo>
                    <a:pt x="546745" y="188332"/>
                    <a:pt x="544810" y="186637"/>
                    <a:pt x="542873" y="184943"/>
                  </a:cubicBezTo>
                  <a:cubicBezTo>
                    <a:pt x="542630" y="184459"/>
                    <a:pt x="542146" y="184217"/>
                    <a:pt x="541904" y="183975"/>
                  </a:cubicBezTo>
                  <a:cubicBezTo>
                    <a:pt x="537546" y="179617"/>
                    <a:pt x="533189" y="175502"/>
                    <a:pt x="528590" y="171629"/>
                  </a:cubicBezTo>
                  <a:cubicBezTo>
                    <a:pt x="527622" y="170661"/>
                    <a:pt x="526895" y="169935"/>
                    <a:pt x="525927" y="169450"/>
                  </a:cubicBezTo>
                  <a:cubicBezTo>
                    <a:pt x="523990" y="167756"/>
                    <a:pt x="522295" y="166303"/>
                    <a:pt x="520360" y="164609"/>
                  </a:cubicBezTo>
                  <a:cubicBezTo>
                    <a:pt x="516971" y="161462"/>
                    <a:pt x="513823" y="159041"/>
                    <a:pt x="510434" y="156136"/>
                  </a:cubicBezTo>
                  <a:cubicBezTo>
                    <a:pt x="509709" y="155652"/>
                    <a:pt x="508982" y="154926"/>
                    <a:pt x="508256" y="154442"/>
                  </a:cubicBezTo>
                  <a:cubicBezTo>
                    <a:pt x="507529" y="153715"/>
                    <a:pt x="506804" y="153231"/>
                    <a:pt x="506077" y="152505"/>
                  </a:cubicBezTo>
                  <a:cubicBezTo>
                    <a:pt x="501962" y="149116"/>
                    <a:pt x="497847" y="145727"/>
                    <a:pt x="493488" y="142580"/>
                  </a:cubicBezTo>
                  <a:cubicBezTo>
                    <a:pt x="486226" y="136770"/>
                    <a:pt x="478480" y="131202"/>
                    <a:pt x="470976" y="125877"/>
                  </a:cubicBezTo>
                  <a:cubicBezTo>
                    <a:pt x="467588" y="123456"/>
                    <a:pt x="464198" y="121035"/>
                    <a:pt x="460809" y="118857"/>
                  </a:cubicBezTo>
                  <a:cubicBezTo>
                    <a:pt x="455725" y="115225"/>
                    <a:pt x="450642" y="112079"/>
                    <a:pt x="445558" y="108931"/>
                  </a:cubicBezTo>
                  <a:cubicBezTo>
                    <a:pt x="440233" y="105300"/>
                    <a:pt x="434422" y="101911"/>
                    <a:pt x="429097" y="98764"/>
                  </a:cubicBezTo>
                  <a:lnTo>
                    <a:pt x="426918" y="97554"/>
                  </a:lnTo>
                  <a:cubicBezTo>
                    <a:pt x="421593" y="94407"/>
                    <a:pt x="416266" y="91744"/>
                    <a:pt x="410941" y="88839"/>
                  </a:cubicBezTo>
                  <a:cubicBezTo>
                    <a:pt x="408762" y="87629"/>
                    <a:pt x="406342" y="86418"/>
                    <a:pt x="403922" y="85208"/>
                  </a:cubicBezTo>
                  <a:cubicBezTo>
                    <a:pt x="399565" y="82787"/>
                    <a:pt x="395206" y="80851"/>
                    <a:pt x="390849" y="78914"/>
                  </a:cubicBezTo>
                  <a:cubicBezTo>
                    <a:pt x="387944" y="77704"/>
                    <a:pt x="385039" y="76251"/>
                    <a:pt x="382134" y="75041"/>
                  </a:cubicBezTo>
                  <a:cubicBezTo>
                    <a:pt x="377050" y="72862"/>
                    <a:pt x="371968" y="70684"/>
                    <a:pt x="366641" y="68747"/>
                  </a:cubicBezTo>
                  <a:cubicBezTo>
                    <a:pt x="362042" y="66810"/>
                    <a:pt x="357442" y="65116"/>
                    <a:pt x="353085" y="63663"/>
                  </a:cubicBezTo>
                  <a:cubicBezTo>
                    <a:pt x="351875" y="63179"/>
                    <a:pt x="350665" y="62937"/>
                    <a:pt x="349455" y="62453"/>
                  </a:cubicBezTo>
                  <a:cubicBezTo>
                    <a:pt x="343644" y="60516"/>
                    <a:pt x="338076" y="58580"/>
                    <a:pt x="332509" y="57369"/>
                  </a:cubicBezTo>
                  <a:cubicBezTo>
                    <a:pt x="170318" y="11375"/>
                    <a:pt x="54848" y="109658"/>
                    <a:pt x="46618" y="296056"/>
                  </a:cubicBezTo>
                  <a:cubicBezTo>
                    <a:pt x="46376" y="303560"/>
                    <a:pt x="46134" y="310822"/>
                    <a:pt x="46134" y="318327"/>
                  </a:cubicBezTo>
                  <a:cubicBezTo>
                    <a:pt x="46134" y="320505"/>
                    <a:pt x="46376" y="322926"/>
                    <a:pt x="46376" y="325105"/>
                  </a:cubicBezTo>
                  <a:cubicBezTo>
                    <a:pt x="46376" y="332125"/>
                    <a:pt x="46618" y="339145"/>
                    <a:pt x="47101" y="346407"/>
                  </a:cubicBezTo>
                  <a:cubicBezTo>
                    <a:pt x="47344" y="351975"/>
                    <a:pt x="47828" y="357543"/>
                    <a:pt x="48313" y="363111"/>
                  </a:cubicBezTo>
                  <a:cubicBezTo>
                    <a:pt x="48796" y="367710"/>
                    <a:pt x="48796" y="371825"/>
                    <a:pt x="49281" y="376425"/>
                  </a:cubicBezTo>
                  <a:cubicBezTo>
                    <a:pt x="49765" y="380298"/>
                    <a:pt x="50008" y="384171"/>
                    <a:pt x="50733" y="388286"/>
                  </a:cubicBezTo>
                  <a:cubicBezTo>
                    <a:pt x="50975" y="389739"/>
                    <a:pt x="50975" y="390949"/>
                    <a:pt x="51218" y="392160"/>
                  </a:cubicBezTo>
                  <a:cubicBezTo>
                    <a:pt x="53153" y="406684"/>
                    <a:pt x="55575" y="421451"/>
                    <a:pt x="58480" y="436217"/>
                  </a:cubicBezTo>
                  <a:cubicBezTo>
                    <a:pt x="59447" y="441301"/>
                    <a:pt x="60659" y="446385"/>
                    <a:pt x="61627" y="451468"/>
                  </a:cubicBezTo>
                  <a:cubicBezTo>
                    <a:pt x="64774" y="466719"/>
                    <a:pt x="68646" y="481970"/>
                    <a:pt x="73246" y="497220"/>
                  </a:cubicBezTo>
                  <a:cubicBezTo>
                    <a:pt x="86560" y="543941"/>
                    <a:pt x="104475" y="590419"/>
                    <a:pt x="126503" y="635203"/>
                  </a:cubicBezTo>
                  <a:cubicBezTo>
                    <a:pt x="128923" y="640287"/>
                    <a:pt x="131587" y="645371"/>
                    <a:pt x="133765" y="650212"/>
                  </a:cubicBezTo>
                  <a:cubicBezTo>
                    <a:pt x="136427" y="655295"/>
                    <a:pt x="138849" y="660137"/>
                    <a:pt x="141511" y="665221"/>
                  </a:cubicBezTo>
                  <a:cubicBezTo>
                    <a:pt x="146838" y="675146"/>
                    <a:pt x="152163" y="685071"/>
                    <a:pt x="157972" y="694996"/>
                  </a:cubicBezTo>
                  <a:cubicBezTo>
                    <a:pt x="160635" y="699837"/>
                    <a:pt x="163541" y="704679"/>
                    <a:pt x="166687" y="709521"/>
                  </a:cubicBezTo>
                  <a:cubicBezTo>
                    <a:pt x="166687" y="709762"/>
                    <a:pt x="166929" y="709762"/>
                    <a:pt x="166929" y="710005"/>
                  </a:cubicBezTo>
                  <a:cubicBezTo>
                    <a:pt x="172739" y="719688"/>
                    <a:pt x="178550" y="728886"/>
                    <a:pt x="184602" y="738327"/>
                  </a:cubicBezTo>
                  <a:cubicBezTo>
                    <a:pt x="190894" y="748011"/>
                    <a:pt x="197431" y="757451"/>
                    <a:pt x="204210" y="766893"/>
                  </a:cubicBezTo>
                  <a:cubicBezTo>
                    <a:pt x="207357" y="771492"/>
                    <a:pt x="210502" y="775849"/>
                    <a:pt x="213892" y="780449"/>
                  </a:cubicBezTo>
                  <a:cubicBezTo>
                    <a:pt x="214619" y="781416"/>
                    <a:pt x="215344" y="782385"/>
                    <a:pt x="216071" y="783353"/>
                  </a:cubicBezTo>
                  <a:cubicBezTo>
                    <a:pt x="218733" y="786984"/>
                    <a:pt x="221638" y="790615"/>
                    <a:pt x="224301" y="794005"/>
                  </a:cubicBezTo>
                  <a:cubicBezTo>
                    <a:pt x="224785" y="794731"/>
                    <a:pt x="225512" y="795700"/>
                    <a:pt x="225995" y="796426"/>
                  </a:cubicBezTo>
                  <a:cubicBezTo>
                    <a:pt x="230112" y="801751"/>
                    <a:pt x="233984" y="806835"/>
                    <a:pt x="238099" y="811676"/>
                  </a:cubicBezTo>
                  <a:cubicBezTo>
                    <a:pt x="241973" y="816518"/>
                    <a:pt x="245846" y="821117"/>
                    <a:pt x="249720" y="825717"/>
                  </a:cubicBezTo>
                  <a:cubicBezTo>
                    <a:pt x="255772" y="832979"/>
                    <a:pt x="262064" y="839999"/>
                    <a:pt x="268359" y="847019"/>
                  </a:cubicBezTo>
                  <a:cubicBezTo>
                    <a:pt x="270780" y="849682"/>
                    <a:pt x="273443" y="852587"/>
                    <a:pt x="275863" y="855250"/>
                  </a:cubicBezTo>
                  <a:cubicBezTo>
                    <a:pt x="280220" y="859849"/>
                    <a:pt x="284579" y="864207"/>
                    <a:pt x="288936" y="868806"/>
                  </a:cubicBezTo>
                  <a:cubicBezTo>
                    <a:pt x="293293" y="873163"/>
                    <a:pt x="297650" y="877520"/>
                    <a:pt x="302250" y="882120"/>
                  </a:cubicBezTo>
                  <a:cubicBezTo>
                    <a:pt x="306607" y="886235"/>
                    <a:pt x="310964" y="890835"/>
                    <a:pt x="315564" y="894708"/>
                  </a:cubicBezTo>
                  <a:cubicBezTo>
                    <a:pt x="320163" y="899065"/>
                    <a:pt x="324520" y="902939"/>
                    <a:pt x="329120" y="906812"/>
                  </a:cubicBezTo>
                  <a:cubicBezTo>
                    <a:pt x="338319" y="914800"/>
                    <a:pt x="347275" y="922547"/>
                    <a:pt x="356717" y="930051"/>
                  </a:cubicBezTo>
                  <a:cubicBezTo>
                    <a:pt x="359379" y="931987"/>
                    <a:pt x="361799" y="934167"/>
                    <a:pt x="364463" y="935861"/>
                  </a:cubicBezTo>
                  <a:cubicBezTo>
                    <a:pt x="371241" y="941429"/>
                    <a:pt x="378503" y="946512"/>
                    <a:pt x="385524" y="951596"/>
                  </a:cubicBezTo>
                  <a:cubicBezTo>
                    <a:pt x="389639" y="954501"/>
                    <a:pt x="393754" y="957406"/>
                    <a:pt x="398111" y="960068"/>
                  </a:cubicBezTo>
                  <a:cubicBezTo>
                    <a:pt x="407794" y="966605"/>
                    <a:pt x="417478" y="972657"/>
                    <a:pt x="427160" y="977982"/>
                  </a:cubicBezTo>
                  <a:lnTo>
                    <a:pt x="427645" y="978224"/>
                  </a:lnTo>
                  <a:cubicBezTo>
                    <a:pt x="433212" y="981371"/>
                    <a:pt x="438781" y="984518"/>
                    <a:pt x="444348" y="987423"/>
                  </a:cubicBezTo>
                  <a:cubicBezTo>
                    <a:pt x="455242" y="993232"/>
                    <a:pt x="465893" y="998316"/>
                    <a:pt x="476785" y="1002674"/>
                  </a:cubicBezTo>
                  <a:cubicBezTo>
                    <a:pt x="482112" y="1005095"/>
                    <a:pt x="487437" y="1007031"/>
                    <a:pt x="492521" y="1008968"/>
                  </a:cubicBezTo>
                  <a:cubicBezTo>
                    <a:pt x="493005" y="1009209"/>
                    <a:pt x="493731" y="1009452"/>
                    <a:pt x="494215" y="1009452"/>
                  </a:cubicBezTo>
                  <a:cubicBezTo>
                    <a:pt x="498815" y="1011146"/>
                    <a:pt x="503414" y="1013083"/>
                    <a:pt x="508014" y="1014294"/>
                  </a:cubicBezTo>
                  <a:cubicBezTo>
                    <a:pt x="513096" y="1015988"/>
                    <a:pt x="517696" y="1017440"/>
                    <a:pt x="522780" y="1018651"/>
                  </a:cubicBezTo>
                  <a:cubicBezTo>
                    <a:pt x="526412" y="1019861"/>
                    <a:pt x="530042" y="1020829"/>
                    <a:pt x="533674" y="1021313"/>
                  </a:cubicBezTo>
                  <a:cubicBezTo>
                    <a:pt x="534884" y="1021798"/>
                    <a:pt x="536094" y="1022039"/>
                    <a:pt x="537304" y="1022282"/>
                  </a:cubicBezTo>
                  <a:cubicBezTo>
                    <a:pt x="542146" y="1023492"/>
                    <a:pt x="546988" y="1024460"/>
                    <a:pt x="551829" y="1025187"/>
                  </a:cubicBezTo>
                  <a:cubicBezTo>
                    <a:pt x="552797" y="1025671"/>
                    <a:pt x="554007" y="1025671"/>
                    <a:pt x="554977" y="1025671"/>
                  </a:cubicBezTo>
                  <a:cubicBezTo>
                    <a:pt x="559334" y="1026397"/>
                    <a:pt x="563691" y="1027124"/>
                    <a:pt x="568048" y="1027607"/>
                  </a:cubicBezTo>
                  <a:cubicBezTo>
                    <a:pt x="568775" y="1027850"/>
                    <a:pt x="569743" y="1028091"/>
                    <a:pt x="570711" y="1028091"/>
                  </a:cubicBezTo>
                  <a:cubicBezTo>
                    <a:pt x="576037" y="1028576"/>
                    <a:pt x="581362" y="1029060"/>
                    <a:pt x="586688" y="1029302"/>
                  </a:cubicBezTo>
                  <a:cubicBezTo>
                    <a:pt x="592013" y="1029544"/>
                    <a:pt x="597582" y="1029786"/>
                    <a:pt x="602907" y="1029544"/>
                  </a:cubicBezTo>
                  <a:cubicBezTo>
                    <a:pt x="608233" y="1029544"/>
                    <a:pt x="613558" y="1029302"/>
                    <a:pt x="618885" y="1028576"/>
                  </a:cubicBezTo>
                  <a:cubicBezTo>
                    <a:pt x="623242" y="1028334"/>
                    <a:pt x="627357" y="1027607"/>
                    <a:pt x="631714" y="1027124"/>
                  </a:cubicBezTo>
                  <a:cubicBezTo>
                    <a:pt x="653259" y="1023734"/>
                    <a:pt x="673109" y="1016956"/>
                    <a:pt x="691748" y="1007031"/>
                  </a:cubicBezTo>
                  <a:cubicBezTo>
                    <a:pt x="776717" y="962489"/>
                    <a:pt x="822470" y="852587"/>
                    <a:pt x="806493" y="699837"/>
                  </a:cubicBezTo>
                  <a:close/>
                  <a:moveTo>
                    <a:pt x="450157" y="745590"/>
                  </a:moveTo>
                  <a:cubicBezTo>
                    <a:pt x="409489" y="728160"/>
                    <a:pt x="370273" y="694511"/>
                    <a:pt x="337834" y="652149"/>
                  </a:cubicBezTo>
                  <a:cubicBezTo>
                    <a:pt x="336139" y="650212"/>
                    <a:pt x="334687" y="648275"/>
                    <a:pt x="333235" y="646339"/>
                  </a:cubicBezTo>
                  <a:cubicBezTo>
                    <a:pt x="294019" y="593082"/>
                    <a:pt x="265938" y="527964"/>
                    <a:pt x="259402" y="465751"/>
                  </a:cubicBezTo>
                  <a:cubicBezTo>
                    <a:pt x="247298" y="350765"/>
                    <a:pt x="313143" y="290488"/>
                    <a:pt x="406584" y="330430"/>
                  </a:cubicBezTo>
                  <a:cubicBezTo>
                    <a:pt x="426192" y="338661"/>
                    <a:pt x="445073" y="350765"/>
                    <a:pt x="463471" y="365773"/>
                  </a:cubicBezTo>
                  <a:cubicBezTo>
                    <a:pt x="471218" y="372067"/>
                    <a:pt x="478965" y="379088"/>
                    <a:pt x="486469" y="386592"/>
                  </a:cubicBezTo>
                  <a:cubicBezTo>
                    <a:pt x="528347" y="428471"/>
                    <a:pt x="563206" y="484633"/>
                    <a:pt x="582331" y="542972"/>
                  </a:cubicBezTo>
                  <a:cubicBezTo>
                    <a:pt x="589835" y="565486"/>
                    <a:pt x="594918" y="587998"/>
                    <a:pt x="597340" y="610512"/>
                  </a:cubicBezTo>
                  <a:cubicBezTo>
                    <a:pt x="604602" y="678777"/>
                    <a:pt x="584026" y="727918"/>
                    <a:pt x="546745" y="748011"/>
                  </a:cubicBezTo>
                  <a:cubicBezTo>
                    <a:pt x="521328" y="761567"/>
                    <a:pt x="488163" y="762051"/>
                    <a:pt x="450157" y="745590"/>
                  </a:cubicBezTo>
                  <a:close/>
                </a:path>
              </a:pathLst>
            </a:custGeom>
            <a:solidFill>
              <a:schemeClr val="accent4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CA593E6-5BB7-48B4-AB97-8698F9D79010}"/>
                </a:ext>
              </a:extLst>
            </p:cNvPr>
            <p:cNvSpPr/>
            <p:nvPr/>
          </p:nvSpPr>
          <p:spPr>
            <a:xfrm>
              <a:off x="18932397" y="5245844"/>
              <a:ext cx="863048" cy="1222649"/>
            </a:xfrm>
            <a:custGeom>
              <a:avLst/>
              <a:gdLst>
                <a:gd name="connsiteX0" fmla="*/ 556429 w 580980"/>
                <a:gd name="connsiteY0" fmla="*/ 198640 h 823056"/>
                <a:gd name="connsiteX1" fmla="*/ 484774 w 580980"/>
                <a:gd name="connsiteY1" fmla="*/ 386006 h 823056"/>
                <a:gd name="connsiteX2" fmla="*/ 461777 w 580980"/>
                <a:gd name="connsiteY2" fmla="*/ 365188 h 823056"/>
                <a:gd name="connsiteX3" fmla="*/ 404890 w 580980"/>
                <a:gd name="connsiteY3" fmla="*/ 329844 h 823056"/>
                <a:gd name="connsiteX4" fmla="*/ 257707 w 580980"/>
                <a:gd name="connsiteY4" fmla="*/ 465165 h 823056"/>
                <a:gd name="connsiteX5" fmla="*/ 331540 w 580980"/>
                <a:gd name="connsiteY5" fmla="*/ 645753 h 823056"/>
                <a:gd name="connsiteX6" fmla="*/ 336139 w 580980"/>
                <a:gd name="connsiteY6" fmla="*/ 651563 h 823056"/>
                <a:gd name="connsiteX7" fmla="*/ 224058 w 580980"/>
                <a:gd name="connsiteY7" fmla="*/ 793177 h 823056"/>
                <a:gd name="connsiteX8" fmla="*/ 223818 w 580980"/>
                <a:gd name="connsiteY8" fmla="*/ 792693 h 823056"/>
                <a:gd name="connsiteX9" fmla="*/ 213892 w 580980"/>
                <a:gd name="connsiteY9" fmla="*/ 779620 h 823056"/>
                <a:gd name="connsiteX10" fmla="*/ 204210 w 580980"/>
                <a:gd name="connsiteY10" fmla="*/ 766307 h 823056"/>
                <a:gd name="connsiteX11" fmla="*/ 184600 w 580980"/>
                <a:gd name="connsiteY11" fmla="*/ 737741 h 823056"/>
                <a:gd name="connsiteX12" fmla="*/ 166929 w 580980"/>
                <a:gd name="connsiteY12" fmla="*/ 709419 h 823056"/>
                <a:gd name="connsiteX13" fmla="*/ 166687 w 580980"/>
                <a:gd name="connsiteY13" fmla="*/ 708935 h 823056"/>
                <a:gd name="connsiteX14" fmla="*/ 157972 w 580980"/>
                <a:gd name="connsiteY14" fmla="*/ 694410 h 823056"/>
                <a:gd name="connsiteX15" fmla="*/ 141511 w 580980"/>
                <a:gd name="connsiteY15" fmla="*/ 664635 h 823056"/>
                <a:gd name="connsiteX16" fmla="*/ 133765 w 580980"/>
                <a:gd name="connsiteY16" fmla="*/ 649626 h 823056"/>
                <a:gd name="connsiteX17" fmla="*/ 126503 w 580980"/>
                <a:gd name="connsiteY17" fmla="*/ 634618 h 823056"/>
                <a:gd name="connsiteX18" fmla="*/ 73246 w 580980"/>
                <a:gd name="connsiteY18" fmla="*/ 496634 h 823056"/>
                <a:gd name="connsiteX19" fmla="*/ 61627 w 580980"/>
                <a:gd name="connsiteY19" fmla="*/ 450882 h 823056"/>
                <a:gd name="connsiteX20" fmla="*/ 58480 w 580980"/>
                <a:gd name="connsiteY20" fmla="*/ 435632 h 823056"/>
                <a:gd name="connsiteX21" fmla="*/ 51218 w 580980"/>
                <a:gd name="connsiteY21" fmla="*/ 391574 h 823056"/>
                <a:gd name="connsiteX22" fmla="*/ 50733 w 580980"/>
                <a:gd name="connsiteY22" fmla="*/ 387700 h 823056"/>
                <a:gd name="connsiteX23" fmla="*/ 46134 w 580980"/>
                <a:gd name="connsiteY23" fmla="*/ 317741 h 823056"/>
                <a:gd name="connsiteX24" fmla="*/ 46618 w 580980"/>
                <a:gd name="connsiteY24" fmla="*/ 295470 h 823056"/>
                <a:gd name="connsiteX25" fmla="*/ 332509 w 580980"/>
                <a:gd name="connsiteY25" fmla="*/ 56783 h 823056"/>
                <a:gd name="connsiteX26" fmla="*/ 349455 w 580980"/>
                <a:gd name="connsiteY26" fmla="*/ 61867 h 823056"/>
                <a:gd name="connsiteX27" fmla="*/ 353085 w 580980"/>
                <a:gd name="connsiteY27" fmla="*/ 63078 h 823056"/>
                <a:gd name="connsiteX28" fmla="*/ 366641 w 580980"/>
                <a:gd name="connsiteY28" fmla="*/ 68161 h 823056"/>
                <a:gd name="connsiteX29" fmla="*/ 382134 w 580980"/>
                <a:gd name="connsiteY29" fmla="*/ 74455 h 823056"/>
                <a:gd name="connsiteX30" fmla="*/ 390849 w 580980"/>
                <a:gd name="connsiteY30" fmla="*/ 78328 h 823056"/>
                <a:gd name="connsiteX31" fmla="*/ 403922 w 580980"/>
                <a:gd name="connsiteY31" fmla="*/ 84622 h 823056"/>
                <a:gd name="connsiteX32" fmla="*/ 410941 w 580980"/>
                <a:gd name="connsiteY32" fmla="*/ 88253 h 823056"/>
                <a:gd name="connsiteX33" fmla="*/ 426918 w 580980"/>
                <a:gd name="connsiteY33" fmla="*/ 96968 h 823056"/>
                <a:gd name="connsiteX34" fmla="*/ 429097 w 580980"/>
                <a:gd name="connsiteY34" fmla="*/ 98178 h 823056"/>
                <a:gd name="connsiteX35" fmla="*/ 445558 w 580980"/>
                <a:gd name="connsiteY35" fmla="*/ 108346 h 823056"/>
                <a:gd name="connsiteX36" fmla="*/ 460809 w 580980"/>
                <a:gd name="connsiteY36" fmla="*/ 118271 h 823056"/>
                <a:gd name="connsiteX37" fmla="*/ 470976 w 580980"/>
                <a:gd name="connsiteY37" fmla="*/ 125291 h 823056"/>
                <a:gd name="connsiteX38" fmla="*/ 493488 w 580980"/>
                <a:gd name="connsiteY38" fmla="*/ 141994 h 823056"/>
                <a:gd name="connsiteX39" fmla="*/ 506077 w 580980"/>
                <a:gd name="connsiteY39" fmla="*/ 151919 h 823056"/>
                <a:gd name="connsiteX40" fmla="*/ 508256 w 580980"/>
                <a:gd name="connsiteY40" fmla="*/ 153856 h 823056"/>
                <a:gd name="connsiteX41" fmla="*/ 510434 w 580980"/>
                <a:gd name="connsiteY41" fmla="*/ 155550 h 823056"/>
                <a:gd name="connsiteX42" fmla="*/ 520360 w 580980"/>
                <a:gd name="connsiteY42" fmla="*/ 164023 h 823056"/>
                <a:gd name="connsiteX43" fmla="*/ 525927 w 580980"/>
                <a:gd name="connsiteY43" fmla="*/ 168864 h 823056"/>
                <a:gd name="connsiteX44" fmla="*/ 539483 w 580980"/>
                <a:gd name="connsiteY44" fmla="*/ 181452 h 823056"/>
                <a:gd name="connsiteX45" fmla="*/ 541661 w 580980"/>
                <a:gd name="connsiteY45" fmla="*/ 183389 h 823056"/>
                <a:gd name="connsiteX46" fmla="*/ 542630 w 580980"/>
                <a:gd name="connsiteY46" fmla="*/ 184357 h 823056"/>
                <a:gd name="connsiteX47" fmla="*/ 554492 w 580980"/>
                <a:gd name="connsiteY47" fmla="*/ 195735 h 823056"/>
                <a:gd name="connsiteX48" fmla="*/ 556429 w 580980"/>
                <a:gd name="connsiteY48" fmla="*/ 198640 h 82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80980" h="823056">
                  <a:moveTo>
                    <a:pt x="556429" y="198640"/>
                  </a:moveTo>
                  <a:lnTo>
                    <a:pt x="484774" y="386006"/>
                  </a:lnTo>
                  <a:cubicBezTo>
                    <a:pt x="477512" y="378502"/>
                    <a:pt x="469766" y="371481"/>
                    <a:pt x="461777" y="365188"/>
                  </a:cubicBezTo>
                  <a:cubicBezTo>
                    <a:pt x="443621" y="350179"/>
                    <a:pt x="424498" y="338075"/>
                    <a:pt x="404890" y="329844"/>
                  </a:cubicBezTo>
                  <a:cubicBezTo>
                    <a:pt x="311690" y="289902"/>
                    <a:pt x="245604" y="350421"/>
                    <a:pt x="257707" y="465165"/>
                  </a:cubicBezTo>
                  <a:cubicBezTo>
                    <a:pt x="264244" y="527378"/>
                    <a:pt x="292324" y="592738"/>
                    <a:pt x="331540" y="645753"/>
                  </a:cubicBezTo>
                  <a:cubicBezTo>
                    <a:pt x="332992" y="647689"/>
                    <a:pt x="334445" y="649626"/>
                    <a:pt x="336139" y="651563"/>
                  </a:cubicBezTo>
                  <a:lnTo>
                    <a:pt x="224058" y="793177"/>
                  </a:lnTo>
                  <a:cubicBezTo>
                    <a:pt x="223818" y="793177"/>
                    <a:pt x="223818" y="792693"/>
                    <a:pt x="223818" y="792693"/>
                  </a:cubicBezTo>
                  <a:cubicBezTo>
                    <a:pt x="220428" y="788577"/>
                    <a:pt x="217039" y="783978"/>
                    <a:pt x="213892" y="779620"/>
                  </a:cubicBezTo>
                  <a:cubicBezTo>
                    <a:pt x="210502" y="775263"/>
                    <a:pt x="207355" y="770906"/>
                    <a:pt x="204210" y="766307"/>
                  </a:cubicBezTo>
                  <a:cubicBezTo>
                    <a:pt x="197431" y="756865"/>
                    <a:pt x="191137" y="747425"/>
                    <a:pt x="184600" y="737741"/>
                  </a:cubicBezTo>
                  <a:cubicBezTo>
                    <a:pt x="178548" y="728543"/>
                    <a:pt x="172496" y="719102"/>
                    <a:pt x="166929" y="709419"/>
                  </a:cubicBezTo>
                  <a:cubicBezTo>
                    <a:pt x="166687" y="709176"/>
                    <a:pt x="166687" y="708935"/>
                    <a:pt x="166687" y="708935"/>
                  </a:cubicBezTo>
                  <a:cubicBezTo>
                    <a:pt x="163540" y="704093"/>
                    <a:pt x="160877" y="699251"/>
                    <a:pt x="157972" y="694410"/>
                  </a:cubicBezTo>
                  <a:cubicBezTo>
                    <a:pt x="152163" y="684727"/>
                    <a:pt x="146836" y="674560"/>
                    <a:pt x="141511" y="664635"/>
                  </a:cubicBezTo>
                  <a:cubicBezTo>
                    <a:pt x="138849" y="659551"/>
                    <a:pt x="136185" y="654468"/>
                    <a:pt x="133765" y="649626"/>
                  </a:cubicBezTo>
                  <a:cubicBezTo>
                    <a:pt x="131345" y="644785"/>
                    <a:pt x="128681" y="639701"/>
                    <a:pt x="126503" y="634618"/>
                  </a:cubicBezTo>
                  <a:cubicBezTo>
                    <a:pt x="104473" y="589107"/>
                    <a:pt x="86560" y="542629"/>
                    <a:pt x="73246" y="496634"/>
                  </a:cubicBezTo>
                  <a:cubicBezTo>
                    <a:pt x="68889" y="481384"/>
                    <a:pt x="65016" y="466133"/>
                    <a:pt x="61627" y="450882"/>
                  </a:cubicBezTo>
                  <a:cubicBezTo>
                    <a:pt x="60417" y="445799"/>
                    <a:pt x="59447" y="440715"/>
                    <a:pt x="58480" y="435632"/>
                  </a:cubicBezTo>
                  <a:cubicBezTo>
                    <a:pt x="55575" y="420865"/>
                    <a:pt x="52912" y="406340"/>
                    <a:pt x="51218" y="391574"/>
                  </a:cubicBezTo>
                  <a:cubicBezTo>
                    <a:pt x="50975" y="390363"/>
                    <a:pt x="50975" y="388911"/>
                    <a:pt x="50733" y="387700"/>
                  </a:cubicBezTo>
                  <a:cubicBezTo>
                    <a:pt x="47828" y="363977"/>
                    <a:pt x="46134" y="340496"/>
                    <a:pt x="46134" y="317741"/>
                  </a:cubicBezTo>
                  <a:cubicBezTo>
                    <a:pt x="46134" y="310236"/>
                    <a:pt x="46376" y="302732"/>
                    <a:pt x="46618" y="295470"/>
                  </a:cubicBezTo>
                  <a:cubicBezTo>
                    <a:pt x="55333" y="106651"/>
                    <a:pt x="174676" y="12968"/>
                    <a:pt x="332509" y="56783"/>
                  </a:cubicBezTo>
                  <a:cubicBezTo>
                    <a:pt x="338076" y="58236"/>
                    <a:pt x="343644" y="59931"/>
                    <a:pt x="349455" y="61867"/>
                  </a:cubicBezTo>
                  <a:cubicBezTo>
                    <a:pt x="350665" y="62351"/>
                    <a:pt x="351875" y="62593"/>
                    <a:pt x="353085" y="63078"/>
                  </a:cubicBezTo>
                  <a:cubicBezTo>
                    <a:pt x="357685" y="64530"/>
                    <a:pt x="362042" y="66224"/>
                    <a:pt x="366641" y="68161"/>
                  </a:cubicBezTo>
                  <a:cubicBezTo>
                    <a:pt x="371725" y="70098"/>
                    <a:pt x="376808" y="72276"/>
                    <a:pt x="382134" y="74455"/>
                  </a:cubicBezTo>
                  <a:cubicBezTo>
                    <a:pt x="385039" y="75665"/>
                    <a:pt x="387944" y="77118"/>
                    <a:pt x="390849" y="78328"/>
                  </a:cubicBezTo>
                  <a:cubicBezTo>
                    <a:pt x="395206" y="80265"/>
                    <a:pt x="399563" y="82443"/>
                    <a:pt x="403922" y="84622"/>
                  </a:cubicBezTo>
                  <a:cubicBezTo>
                    <a:pt x="406342" y="85832"/>
                    <a:pt x="408762" y="87043"/>
                    <a:pt x="410941" y="88253"/>
                  </a:cubicBezTo>
                  <a:cubicBezTo>
                    <a:pt x="416266" y="90916"/>
                    <a:pt x="421593" y="93821"/>
                    <a:pt x="426918" y="96968"/>
                  </a:cubicBezTo>
                  <a:lnTo>
                    <a:pt x="429097" y="98178"/>
                  </a:lnTo>
                  <a:cubicBezTo>
                    <a:pt x="434422" y="101325"/>
                    <a:pt x="440233" y="104714"/>
                    <a:pt x="445558" y="108346"/>
                  </a:cubicBezTo>
                  <a:cubicBezTo>
                    <a:pt x="450642" y="111493"/>
                    <a:pt x="455725" y="114639"/>
                    <a:pt x="460809" y="118271"/>
                  </a:cubicBezTo>
                  <a:cubicBezTo>
                    <a:pt x="464198" y="120691"/>
                    <a:pt x="467586" y="122870"/>
                    <a:pt x="470976" y="125291"/>
                  </a:cubicBezTo>
                  <a:cubicBezTo>
                    <a:pt x="478480" y="130616"/>
                    <a:pt x="485984" y="136184"/>
                    <a:pt x="493488" y="141994"/>
                  </a:cubicBezTo>
                  <a:cubicBezTo>
                    <a:pt x="497605" y="145383"/>
                    <a:pt x="501720" y="148772"/>
                    <a:pt x="506077" y="151919"/>
                  </a:cubicBezTo>
                  <a:cubicBezTo>
                    <a:pt x="506804" y="152645"/>
                    <a:pt x="507529" y="153129"/>
                    <a:pt x="508256" y="153856"/>
                  </a:cubicBezTo>
                  <a:cubicBezTo>
                    <a:pt x="508982" y="154340"/>
                    <a:pt x="509709" y="155066"/>
                    <a:pt x="510434" y="155550"/>
                  </a:cubicBezTo>
                  <a:cubicBezTo>
                    <a:pt x="513823" y="158455"/>
                    <a:pt x="516971" y="161118"/>
                    <a:pt x="520360" y="164023"/>
                  </a:cubicBezTo>
                  <a:cubicBezTo>
                    <a:pt x="522295" y="165717"/>
                    <a:pt x="523990" y="167170"/>
                    <a:pt x="525927" y="168864"/>
                  </a:cubicBezTo>
                  <a:cubicBezTo>
                    <a:pt x="530527" y="172980"/>
                    <a:pt x="535126" y="177095"/>
                    <a:pt x="539483" y="181452"/>
                  </a:cubicBezTo>
                  <a:cubicBezTo>
                    <a:pt x="540209" y="182179"/>
                    <a:pt x="540936" y="182663"/>
                    <a:pt x="541661" y="183389"/>
                  </a:cubicBezTo>
                  <a:cubicBezTo>
                    <a:pt x="541904" y="183631"/>
                    <a:pt x="542388" y="183873"/>
                    <a:pt x="542630" y="184357"/>
                  </a:cubicBezTo>
                  <a:cubicBezTo>
                    <a:pt x="546745" y="188231"/>
                    <a:pt x="550619" y="191862"/>
                    <a:pt x="554492" y="195735"/>
                  </a:cubicBezTo>
                  <a:cubicBezTo>
                    <a:pt x="554492" y="196703"/>
                    <a:pt x="555460" y="197671"/>
                    <a:pt x="556429" y="198640"/>
                  </a:cubicBezTo>
                  <a:close/>
                </a:path>
              </a:pathLst>
            </a:custGeom>
            <a:solidFill>
              <a:schemeClr val="accent2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3AEF00E-F047-4306-98E5-A75E2F6A0FFB}"/>
                </a:ext>
              </a:extLst>
            </p:cNvPr>
            <p:cNvSpPr/>
            <p:nvPr/>
          </p:nvSpPr>
          <p:spPr>
            <a:xfrm>
              <a:off x="19549834" y="5403348"/>
              <a:ext cx="575365" cy="719206"/>
            </a:xfrm>
            <a:custGeom>
              <a:avLst/>
              <a:gdLst>
                <a:gd name="connsiteX0" fmla="*/ 355749 w 387320"/>
                <a:gd name="connsiteY0" fmla="*/ 442411 h 484150"/>
                <a:gd name="connsiteX1" fmla="*/ 164993 w 387320"/>
                <a:gd name="connsiteY1" fmla="*/ 436601 h 484150"/>
                <a:gd name="connsiteX2" fmla="*/ 69131 w 387320"/>
                <a:gd name="connsiteY2" fmla="*/ 280220 h 484150"/>
                <a:gd name="connsiteX3" fmla="*/ 46134 w 387320"/>
                <a:gd name="connsiteY3" fmla="*/ 259402 h 484150"/>
                <a:gd name="connsiteX4" fmla="*/ 89466 w 387320"/>
                <a:gd name="connsiteY4" fmla="*/ 46134 h 484150"/>
                <a:gd name="connsiteX5" fmla="*/ 91644 w 387320"/>
                <a:gd name="connsiteY5" fmla="*/ 48070 h 484150"/>
                <a:gd name="connsiteX6" fmla="*/ 93823 w 387320"/>
                <a:gd name="connsiteY6" fmla="*/ 49765 h 484150"/>
                <a:gd name="connsiteX7" fmla="*/ 103748 w 387320"/>
                <a:gd name="connsiteY7" fmla="*/ 58237 h 484150"/>
                <a:gd name="connsiteX8" fmla="*/ 109316 w 387320"/>
                <a:gd name="connsiteY8" fmla="*/ 63079 h 484150"/>
                <a:gd name="connsiteX9" fmla="*/ 111979 w 387320"/>
                <a:gd name="connsiteY9" fmla="*/ 65257 h 484150"/>
                <a:gd name="connsiteX10" fmla="*/ 123113 w 387320"/>
                <a:gd name="connsiteY10" fmla="*/ 75425 h 484150"/>
                <a:gd name="connsiteX11" fmla="*/ 125293 w 387320"/>
                <a:gd name="connsiteY11" fmla="*/ 77361 h 484150"/>
                <a:gd name="connsiteX12" fmla="*/ 126261 w 387320"/>
                <a:gd name="connsiteY12" fmla="*/ 78330 h 484150"/>
                <a:gd name="connsiteX13" fmla="*/ 132070 w 387320"/>
                <a:gd name="connsiteY13" fmla="*/ 83655 h 484150"/>
                <a:gd name="connsiteX14" fmla="*/ 138122 w 387320"/>
                <a:gd name="connsiteY14" fmla="*/ 89707 h 484150"/>
                <a:gd name="connsiteX15" fmla="*/ 141028 w 387320"/>
                <a:gd name="connsiteY15" fmla="*/ 92370 h 484150"/>
                <a:gd name="connsiteX16" fmla="*/ 152647 w 387320"/>
                <a:gd name="connsiteY16" fmla="*/ 103990 h 484150"/>
                <a:gd name="connsiteX17" fmla="*/ 172740 w 387320"/>
                <a:gd name="connsiteY17" fmla="*/ 125776 h 484150"/>
                <a:gd name="connsiteX18" fmla="*/ 192348 w 387320"/>
                <a:gd name="connsiteY18" fmla="*/ 148289 h 484150"/>
                <a:gd name="connsiteX19" fmla="*/ 208324 w 387320"/>
                <a:gd name="connsiteY19" fmla="*/ 168139 h 484150"/>
                <a:gd name="connsiteX20" fmla="*/ 217039 w 387320"/>
                <a:gd name="connsiteY20" fmla="*/ 179517 h 484150"/>
                <a:gd name="connsiteX21" fmla="*/ 225995 w 387320"/>
                <a:gd name="connsiteY21" fmla="*/ 191621 h 484150"/>
                <a:gd name="connsiteX22" fmla="*/ 232774 w 387320"/>
                <a:gd name="connsiteY22" fmla="*/ 201062 h 484150"/>
                <a:gd name="connsiteX23" fmla="*/ 247541 w 387320"/>
                <a:gd name="connsiteY23" fmla="*/ 222123 h 484150"/>
                <a:gd name="connsiteX24" fmla="*/ 249235 w 387320"/>
                <a:gd name="connsiteY24" fmla="*/ 224543 h 484150"/>
                <a:gd name="connsiteX25" fmla="*/ 264486 w 387320"/>
                <a:gd name="connsiteY25" fmla="*/ 248024 h 484150"/>
                <a:gd name="connsiteX26" fmla="*/ 277800 w 387320"/>
                <a:gd name="connsiteY26" fmla="*/ 270053 h 484150"/>
                <a:gd name="connsiteX27" fmla="*/ 283126 w 387320"/>
                <a:gd name="connsiteY27" fmla="*/ 279252 h 484150"/>
                <a:gd name="connsiteX28" fmla="*/ 295713 w 387320"/>
                <a:gd name="connsiteY28" fmla="*/ 301765 h 484150"/>
                <a:gd name="connsiteX29" fmla="*/ 309029 w 387320"/>
                <a:gd name="connsiteY29" fmla="*/ 327425 h 484150"/>
                <a:gd name="connsiteX30" fmla="*/ 321132 w 387320"/>
                <a:gd name="connsiteY30" fmla="*/ 352843 h 484150"/>
                <a:gd name="connsiteX31" fmla="*/ 325247 w 387320"/>
                <a:gd name="connsiteY31" fmla="*/ 362042 h 484150"/>
                <a:gd name="connsiteX32" fmla="*/ 335172 w 387320"/>
                <a:gd name="connsiteY32" fmla="*/ 385281 h 484150"/>
                <a:gd name="connsiteX33" fmla="*/ 342918 w 387320"/>
                <a:gd name="connsiteY33" fmla="*/ 404890 h 484150"/>
                <a:gd name="connsiteX34" fmla="*/ 346792 w 387320"/>
                <a:gd name="connsiteY34" fmla="*/ 414572 h 484150"/>
                <a:gd name="connsiteX35" fmla="*/ 355749 w 387320"/>
                <a:gd name="connsiteY35" fmla="*/ 442411 h 48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7320" h="484150">
                  <a:moveTo>
                    <a:pt x="355749" y="442411"/>
                  </a:moveTo>
                  <a:lnTo>
                    <a:pt x="164993" y="436601"/>
                  </a:lnTo>
                  <a:cubicBezTo>
                    <a:pt x="145869" y="378261"/>
                    <a:pt x="111010" y="322099"/>
                    <a:pt x="69131" y="280220"/>
                  </a:cubicBezTo>
                  <a:cubicBezTo>
                    <a:pt x="61869" y="272716"/>
                    <a:pt x="54123" y="265696"/>
                    <a:pt x="46134" y="259402"/>
                  </a:cubicBezTo>
                  <a:lnTo>
                    <a:pt x="89466" y="46134"/>
                  </a:lnTo>
                  <a:cubicBezTo>
                    <a:pt x="90192" y="46860"/>
                    <a:pt x="90918" y="47344"/>
                    <a:pt x="91644" y="48070"/>
                  </a:cubicBezTo>
                  <a:cubicBezTo>
                    <a:pt x="92371" y="48555"/>
                    <a:pt x="93096" y="49281"/>
                    <a:pt x="93823" y="49765"/>
                  </a:cubicBezTo>
                  <a:cubicBezTo>
                    <a:pt x="97213" y="52670"/>
                    <a:pt x="100358" y="55333"/>
                    <a:pt x="103748" y="58237"/>
                  </a:cubicBezTo>
                  <a:cubicBezTo>
                    <a:pt x="105685" y="59932"/>
                    <a:pt x="107379" y="61385"/>
                    <a:pt x="109316" y="63079"/>
                  </a:cubicBezTo>
                  <a:cubicBezTo>
                    <a:pt x="110042" y="63805"/>
                    <a:pt x="111010" y="64289"/>
                    <a:pt x="111979" y="65257"/>
                  </a:cubicBezTo>
                  <a:cubicBezTo>
                    <a:pt x="115609" y="68405"/>
                    <a:pt x="119241" y="72036"/>
                    <a:pt x="123113" y="75425"/>
                  </a:cubicBezTo>
                  <a:cubicBezTo>
                    <a:pt x="123840" y="76151"/>
                    <a:pt x="124566" y="76635"/>
                    <a:pt x="125293" y="77361"/>
                  </a:cubicBezTo>
                  <a:cubicBezTo>
                    <a:pt x="125535" y="77604"/>
                    <a:pt x="126018" y="77845"/>
                    <a:pt x="126261" y="78330"/>
                  </a:cubicBezTo>
                  <a:cubicBezTo>
                    <a:pt x="128198" y="80024"/>
                    <a:pt x="130135" y="81961"/>
                    <a:pt x="132070" y="83655"/>
                  </a:cubicBezTo>
                  <a:cubicBezTo>
                    <a:pt x="134249" y="85592"/>
                    <a:pt x="136186" y="87771"/>
                    <a:pt x="138122" y="89707"/>
                  </a:cubicBezTo>
                  <a:cubicBezTo>
                    <a:pt x="139091" y="90433"/>
                    <a:pt x="140059" y="91644"/>
                    <a:pt x="141028" y="92370"/>
                  </a:cubicBezTo>
                  <a:cubicBezTo>
                    <a:pt x="145143" y="96243"/>
                    <a:pt x="148773" y="100116"/>
                    <a:pt x="152647" y="103990"/>
                  </a:cubicBezTo>
                  <a:cubicBezTo>
                    <a:pt x="159425" y="111010"/>
                    <a:pt x="166204" y="118272"/>
                    <a:pt x="172740" y="125776"/>
                  </a:cubicBezTo>
                  <a:cubicBezTo>
                    <a:pt x="179275" y="133039"/>
                    <a:pt x="185812" y="140543"/>
                    <a:pt x="192348" y="148289"/>
                  </a:cubicBezTo>
                  <a:cubicBezTo>
                    <a:pt x="197915" y="154826"/>
                    <a:pt x="203240" y="161361"/>
                    <a:pt x="208324" y="168139"/>
                  </a:cubicBezTo>
                  <a:cubicBezTo>
                    <a:pt x="211472" y="172013"/>
                    <a:pt x="214134" y="175644"/>
                    <a:pt x="217039" y="179517"/>
                  </a:cubicBezTo>
                  <a:cubicBezTo>
                    <a:pt x="220186" y="183390"/>
                    <a:pt x="223091" y="187506"/>
                    <a:pt x="225995" y="191621"/>
                  </a:cubicBezTo>
                  <a:cubicBezTo>
                    <a:pt x="228175" y="194526"/>
                    <a:pt x="230595" y="197673"/>
                    <a:pt x="232774" y="201062"/>
                  </a:cubicBezTo>
                  <a:cubicBezTo>
                    <a:pt x="237858" y="207840"/>
                    <a:pt x="242699" y="214860"/>
                    <a:pt x="247541" y="222123"/>
                  </a:cubicBezTo>
                  <a:cubicBezTo>
                    <a:pt x="248025" y="222849"/>
                    <a:pt x="248751" y="223575"/>
                    <a:pt x="249235" y="224543"/>
                  </a:cubicBezTo>
                  <a:cubicBezTo>
                    <a:pt x="254562" y="232290"/>
                    <a:pt x="259402" y="240278"/>
                    <a:pt x="264486" y="248024"/>
                  </a:cubicBezTo>
                  <a:cubicBezTo>
                    <a:pt x="269086" y="255287"/>
                    <a:pt x="273443" y="262549"/>
                    <a:pt x="277800" y="270053"/>
                  </a:cubicBezTo>
                  <a:cubicBezTo>
                    <a:pt x="279737" y="273200"/>
                    <a:pt x="281432" y="276105"/>
                    <a:pt x="283126" y="279252"/>
                  </a:cubicBezTo>
                  <a:cubicBezTo>
                    <a:pt x="287484" y="286757"/>
                    <a:pt x="291598" y="294261"/>
                    <a:pt x="295713" y="301765"/>
                  </a:cubicBezTo>
                  <a:cubicBezTo>
                    <a:pt x="300313" y="310480"/>
                    <a:pt x="304670" y="318710"/>
                    <a:pt x="309029" y="327425"/>
                  </a:cubicBezTo>
                  <a:cubicBezTo>
                    <a:pt x="313143" y="335898"/>
                    <a:pt x="317258" y="344371"/>
                    <a:pt x="321132" y="352843"/>
                  </a:cubicBezTo>
                  <a:cubicBezTo>
                    <a:pt x="322826" y="355990"/>
                    <a:pt x="324037" y="358895"/>
                    <a:pt x="325247" y="362042"/>
                  </a:cubicBezTo>
                  <a:cubicBezTo>
                    <a:pt x="328877" y="369788"/>
                    <a:pt x="332025" y="377535"/>
                    <a:pt x="335172" y="385281"/>
                  </a:cubicBezTo>
                  <a:cubicBezTo>
                    <a:pt x="337834" y="391817"/>
                    <a:pt x="340498" y="398353"/>
                    <a:pt x="342918" y="404890"/>
                  </a:cubicBezTo>
                  <a:cubicBezTo>
                    <a:pt x="344371" y="408036"/>
                    <a:pt x="345581" y="411425"/>
                    <a:pt x="346792" y="414572"/>
                  </a:cubicBezTo>
                  <a:cubicBezTo>
                    <a:pt x="349455" y="424013"/>
                    <a:pt x="352602" y="433212"/>
                    <a:pt x="355749" y="442411"/>
                  </a:cubicBezTo>
                  <a:close/>
                </a:path>
              </a:pathLst>
            </a:custGeom>
            <a:solidFill>
              <a:schemeClr val="accent5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F0028A8-69F8-440D-95E2-D7442498927E}"/>
                </a:ext>
              </a:extLst>
            </p:cNvPr>
            <p:cNvSpPr/>
            <p:nvPr/>
          </p:nvSpPr>
          <p:spPr>
            <a:xfrm>
              <a:off x="19181601" y="6137296"/>
              <a:ext cx="827086" cy="683246"/>
            </a:xfrm>
            <a:custGeom>
              <a:avLst/>
              <a:gdLst>
                <a:gd name="connsiteX0" fmla="*/ 523748 w 556773"/>
                <a:gd name="connsiteY0" fmla="*/ 406826 h 459943"/>
                <a:gd name="connsiteX1" fmla="*/ 463714 w 556773"/>
                <a:gd name="connsiteY1" fmla="*/ 426918 h 459943"/>
                <a:gd name="connsiteX2" fmla="*/ 450884 w 556773"/>
                <a:gd name="connsiteY2" fmla="*/ 428370 h 459943"/>
                <a:gd name="connsiteX3" fmla="*/ 434907 w 556773"/>
                <a:gd name="connsiteY3" fmla="*/ 429339 h 459943"/>
                <a:gd name="connsiteX4" fmla="*/ 418688 w 556773"/>
                <a:gd name="connsiteY4" fmla="*/ 429097 h 459943"/>
                <a:gd name="connsiteX5" fmla="*/ 402710 w 556773"/>
                <a:gd name="connsiteY5" fmla="*/ 427887 h 459943"/>
                <a:gd name="connsiteX6" fmla="*/ 400048 w 556773"/>
                <a:gd name="connsiteY6" fmla="*/ 427402 h 459943"/>
                <a:gd name="connsiteX7" fmla="*/ 386976 w 556773"/>
                <a:gd name="connsiteY7" fmla="*/ 425466 h 459943"/>
                <a:gd name="connsiteX8" fmla="*/ 383829 w 556773"/>
                <a:gd name="connsiteY8" fmla="*/ 424982 h 459943"/>
                <a:gd name="connsiteX9" fmla="*/ 369305 w 556773"/>
                <a:gd name="connsiteY9" fmla="*/ 422076 h 459943"/>
                <a:gd name="connsiteX10" fmla="*/ 365673 w 556773"/>
                <a:gd name="connsiteY10" fmla="*/ 421109 h 459943"/>
                <a:gd name="connsiteX11" fmla="*/ 354780 w 556773"/>
                <a:gd name="connsiteY11" fmla="*/ 418445 h 459943"/>
                <a:gd name="connsiteX12" fmla="*/ 340013 w 556773"/>
                <a:gd name="connsiteY12" fmla="*/ 414088 h 459943"/>
                <a:gd name="connsiteX13" fmla="*/ 326215 w 556773"/>
                <a:gd name="connsiteY13" fmla="*/ 409246 h 459943"/>
                <a:gd name="connsiteX14" fmla="*/ 324520 w 556773"/>
                <a:gd name="connsiteY14" fmla="*/ 408762 h 459943"/>
                <a:gd name="connsiteX15" fmla="*/ 308786 w 556773"/>
                <a:gd name="connsiteY15" fmla="*/ 402468 h 459943"/>
                <a:gd name="connsiteX16" fmla="*/ 276348 w 556773"/>
                <a:gd name="connsiteY16" fmla="*/ 387218 h 459943"/>
                <a:gd name="connsiteX17" fmla="*/ 259644 w 556773"/>
                <a:gd name="connsiteY17" fmla="*/ 378019 h 459943"/>
                <a:gd name="connsiteX18" fmla="*/ 259160 w 556773"/>
                <a:gd name="connsiteY18" fmla="*/ 377777 h 459943"/>
                <a:gd name="connsiteX19" fmla="*/ 230112 w 556773"/>
                <a:gd name="connsiteY19" fmla="*/ 359863 h 459943"/>
                <a:gd name="connsiteX20" fmla="*/ 217523 w 556773"/>
                <a:gd name="connsiteY20" fmla="*/ 351391 h 459943"/>
                <a:gd name="connsiteX21" fmla="*/ 196463 w 556773"/>
                <a:gd name="connsiteY21" fmla="*/ 335656 h 459943"/>
                <a:gd name="connsiteX22" fmla="*/ 188716 w 556773"/>
                <a:gd name="connsiteY22" fmla="*/ 329846 h 459943"/>
                <a:gd name="connsiteX23" fmla="*/ 161119 w 556773"/>
                <a:gd name="connsiteY23" fmla="*/ 306607 h 459943"/>
                <a:gd name="connsiteX24" fmla="*/ 147563 w 556773"/>
                <a:gd name="connsiteY24" fmla="*/ 294503 h 459943"/>
                <a:gd name="connsiteX25" fmla="*/ 134249 w 556773"/>
                <a:gd name="connsiteY25" fmla="*/ 281915 h 459943"/>
                <a:gd name="connsiteX26" fmla="*/ 120936 w 556773"/>
                <a:gd name="connsiteY26" fmla="*/ 268601 h 459943"/>
                <a:gd name="connsiteX27" fmla="*/ 107863 w 556773"/>
                <a:gd name="connsiteY27" fmla="*/ 255044 h 459943"/>
                <a:gd name="connsiteX28" fmla="*/ 100358 w 556773"/>
                <a:gd name="connsiteY28" fmla="*/ 246814 h 459943"/>
                <a:gd name="connsiteX29" fmla="*/ 81719 w 556773"/>
                <a:gd name="connsiteY29" fmla="*/ 225511 h 459943"/>
                <a:gd name="connsiteX30" fmla="*/ 70099 w 556773"/>
                <a:gd name="connsiteY30" fmla="*/ 211471 h 459943"/>
                <a:gd name="connsiteX31" fmla="*/ 57995 w 556773"/>
                <a:gd name="connsiteY31" fmla="*/ 196220 h 459943"/>
                <a:gd name="connsiteX32" fmla="*/ 56300 w 556773"/>
                <a:gd name="connsiteY32" fmla="*/ 193799 h 459943"/>
                <a:gd name="connsiteX33" fmla="*/ 56060 w 556773"/>
                <a:gd name="connsiteY33" fmla="*/ 193316 h 459943"/>
                <a:gd name="connsiteX34" fmla="*/ 48313 w 556773"/>
                <a:gd name="connsiteY34" fmla="*/ 183148 h 459943"/>
                <a:gd name="connsiteX35" fmla="*/ 46134 w 556773"/>
                <a:gd name="connsiteY35" fmla="*/ 180243 h 459943"/>
                <a:gd name="connsiteX36" fmla="*/ 46134 w 556773"/>
                <a:gd name="connsiteY36" fmla="*/ 180001 h 459943"/>
                <a:gd name="connsiteX37" fmla="*/ 163782 w 556773"/>
                <a:gd name="connsiteY37" fmla="*/ 46134 h 459943"/>
                <a:gd name="connsiteX38" fmla="*/ 168381 w 556773"/>
                <a:gd name="connsiteY38" fmla="*/ 51943 h 459943"/>
                <a:gd name="connsiteX39" fmla="*/ 280705 w 556773"/>
                <a:gd name="connsiteY39" fmla="*/ 145384 h 459943"/>
                <a:gd name="connsiteX40" fmla="*/ 377050 w 556773"/>
                <a:gd name="connsiteY40" fmla="*/ 147563 h 459943"/>
                <a:gd name="connsiteX41" fmla="*/ 523748 w 556773"/>
                <a:gd name="connsiteY41" fmla="*/ 40682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56773" h="459943">
                  <a:moveTo>
                    <a:pt x="523748" y="406826"/>
                  </a:moveTo>
                  <a:cubicBezTo>
                    <a:pt x="505109" y="416751"/>
                    <a:pt x="485259" y="423529"/>
                    <a:pt x="463714" y="426918"/>
                  </a:cubicBezTo>
                  <a:cubicBezTo>
                    <a:pt x="459356" y="427402"/>
                    <a:pt x="455242" y="428128"/>
                    <a:pt x="450884" y="428370"/>
                  </a:cubicBezTo>
                  <a:cubicBezTo>
                    <a:pt x="445558" y="429097"/>
                    <a:pt x="440233" y="429339"/>
                    <a:pt x="434907" y="429339"/>
                  </a:cubicBezTo>
                  <a:cubicBezTo>
                    <a:pt x="429582" y="429581"/>
                    <a:pt x="424013" y="429339"/>
                    <a:pt x="418688" y="429097"/>
                  </a:cubicBezTo>
                  <a:cubicBezTo>
                    <a:pt x="413362" y="428854"/>
                    <a:pt x="408037" y="428370"/>
                    <a:pt x="402710" y="427887"/>
                  </a:cubicBezTo>
                  <a:cubicBezTo>
                    <a:pt x="401985" y="427887"/>
                    <a:pt x="401017" y="427887"/>
                    <a:pt x="400048" y="427402"/>
                  </a:cubicBezTo>
                  <a:cubicBezTo>
                    <a:pt x="395691" y="426918"/>
                    <a:pt x="391333" y="426434"/>
                    <a:pt x="386976" y="425466"/>
                  </a:cubicBezTo>
                  <a:cubicBezTo>
                    <a:pt x="385766" y="425466"/>
                    <a:pt x="384797" y="425223"/>
                    <a:pt x="383829" y="424982"/>
                  </a:cubicBezTo>
                  <a:cubicBezTo>
                    <a:pt x="378987" y="424256"/>
                    <a:pt x="374145" y="423287"/>
                    <a:pt x="369305" y="422076"/>
                  </a:cubicBezTo>
                  <a:cubicBezTo>
                    <a:pt x="368094" y="421835"/>
                    <a:pt x="366641" y="421592"/>
                    <a:pt x="365673" y="421109"/>
                  </a:cubicBezTo>
                  <a:cubicBezTo>
                    <a:pt x="362042" y="420382"/>
                    <a:pt x="358411" y="419656"/>
                    <a:pt x="354780" y="418445"/>
                  </a:cubicBezTo>
                  <a:cubicBezTo>
                    <a:pt x="349696" y="417235"/>
                    <a:pt x="345098" y="415783"/>
                    <a:pt x="340013" y="414088"/>
                  </a:cubicBezTo>
                  <a:cubicBezTo>
                    <a:pt x="335414" y="412878"/>
                    <a:pt x="330815" y="410941"/>
                    <a:pt x="326215" y="409246"/>
                  </a:cubicBezTo>
                  <a:cubicBezTo>
                    <a:pt x="325730" y="409246"/>
                    <a:pt x="325005" y="409005"/>
                    <a:pt x="324520" y="408762"/>
                  </a:cubicBezTo>
                  <a:cubicBezTo>
                    <a:pt x="319436" y="406826"/>
                    <a:pt x="314111" y="404889"/>
                    <a:pt x="308786" y="402468"/>
                  </a:cubicBezTo>
                  <a:cubicBezTo>
                    <a:pt x="298135" y="397869"/>
                    <a:pt x="287241" y="392785"/>
                    <a:pt x="276348" y="387218"/>
                  </a:cubicBezTo>
                  <a:cubicBezTo>
                    <a:pt x="270780" y="384313"/>
                    <a:pt x="265212" y="381408"/>
                    <a:pt x="259644" y="378019"/>
                  </a:cubicBezTo>
                  <a:lnTo>
                    <a:pt x="259160" y="377777"/>
                  </a:lnTo>
                  <a:cubicBezTo>
                    <a:pt x="249478" y="372209"/>
                    <a:pt x="239794" y="366157"/>
                    <a:pt x="230112" y="359863"/>
                  </a:cubicBezTo>
                  <a:cubicBezTo>
                    <a:pt x="225995" y="357200"/>
                    <a:pt x="221881" y="354295"/>
                    <a:pt x="217523" y="351391"/>
                  </a:cubicBezTo>
                  <a:cubicBezTo>
                    <a:pt x="210502" y="346307"/>
                    <a:pt x="203483" y="341223"/>
                    <a:pt x="196463" y="335656"/>
                  </a:cubicBezTo>
                  <a:cubicBezTo>
                    <a:pt x="193801" y="333719"/>
                    <a:pt x="191379" y="331783"/>
                    <a:pt x="188716" y="329846"/>
                  </a:cubicBezTo>
                  <a:cubicBezTo>
                    <a:pt x="179517" y="322341"/>
                    <a:pt x="170318" y="314837"/>
                    <a:pt x="161119" y="306607"/>
                  </a:cubicBezTo>
                  <a:cubicBezTo>
                    <a:pt x="156520" y="302733"/>
                    <a:pt x="152163" y="298618"/>
                    <a:pt x="147563" y="294503"/>
                  </a:cubicBezTo>
                  <a:cubicBezTo>
                    <a:pt x="142964" y="290388"/>
                    <a:pt x="138607" y="286030"/>
                    <a:pt x="134249" y="281915"/>
                  </a:cubicBezTo>
                  <a:cubicBezTo>
                    <a:pt x="129650" y="277557"/>
                    <a:pt x="125293" y="272959"/>
                    <a:pt x="120936" y="268601"/>
                  </a:cubicBezTo>
                  <a:cubicBezTo>
                    <a:pt x="116578" y="264001"/>
                    <a:pt x="112220" y="259644"/>
                    <a:pt x="107863" y="255044"/>
                  </a:cubicBezTo>
                  <a:cubicBezTo>
                    <a:pt x="105200" y="252382"/>
                    <a:pt x="102780" y="249477"/>
                    <a:pt x="100358" y="246814"/>
                  </a:cubicBezTo>
                  <a:cubicBezTo>
                    <a:pt x="94064" y="239794"/>
                    <a:pt x="87771" y="232774"/>
                    <a:pt x="81719" y="225511"/>
                  </a:cubicBezTo>
                  <a:cubicBezTo>
                    <a:pt x="77603" y="220670"/>
                    <a:pt x="73973" y="216071"/>
                    <a:pt x="70099" y="211471"/>
                  </a:cubicBezTo>
                  <a:cubicBezTo>
                    <a:pt x="65984" y="206388"/>
                    <a:pt x="61869" y="201304"/>
                    <a:pt x="57995" y="196220"/>
                  </a:cubicBezTo>
                  <a:cubicBezTo>
                    <a:pt x="57270" y="195494"/>
                    <a:pt x="56785" y="194526"/>
                    <a:pt x="56300" y="193799"/>
                  </a:cubicBezTo>
                  <a:cubicBezTo>
                    <a:pt x="56060" y="193799"/>
                    <a:pt x="56060" y="193316"/>
                    <a:pt x="56060" y="193316"/>
                  </a:cubicBezTo>
                  <a:cubicBezTo>
                    <a:pt x="53396" y="190168"/>
                    <a:pt x="50733" y="186537"/>
                    <a:pt x="48313" y="183148"/>
                  </a:cubicBezTo>
                  <a:cubicBezTo>
                    <a:pt x="47586" y="182180"/>
                    <a:pt x="46861" y="181212"/>
                    <a:pt x="46134" y="180243"/>
                  </a:cubicBezTo>
                  <a:lnTo>
                    <a:pt x="46134" y="180001"/>
                  </a:lnTo>
                  <a:lnTo>
                    <a:pt x="163782" y="46134"/>
                  </a:lnTo>
                  <a:cubicBezTo>
                    <a:pt x="165234" y="48070"/>
                    <a:pt x="166687" y="50007"/>
                    <a:pt x="168381" y="51943"/>
                  </a:cubicBezTo>
                  <a:cubicBezTo>
                    <a:pt x="200820" y="94064"/>
                    <a:pt x="240036" y="127955"/>
                    <a:pt x="280705" y="145384"/>
                  </a:cubicBezTo>
                  <a:cubicBezTo>
                    <a:pt x="318468" y="161604"/>
                    <a:pt x="351633" y="161119"/>
                    <a:pt x="377050" y="147563"/>
                  </a:cubicBezTo>
                  <a:lnTo>
                    <a:pt x="523748" y="4068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A2A776DB-21C1-4109-A06C-48D9037D22B2}"/>
                </a:ext>
              </a:extLst>
            </p:cNvPr>
            <p:cNvSpPr/>
            <p:nvPr/>
          </p:nvSpPr>
          <p:spPr>
            <a:xfrm>
              <a:off x="20272637" y="5929806"/>
              <a:ext cx="215761" cy="251722"/>
            </a:xfrm>
            <a:custGeom>
              <a:avLst/>
              <a:gdLst>
                <a:gd name="connsiteX0" fmla="*/ 101568 w 145245"/>
                <a:gd name="connsiteY0" fmla="*/ 142238 h 169452"/>
                <a:gd name="connsiteX1" fmla="*/ 46134 w 145245"/>
                <a:gd name="connsiteY1" fmla="*/ 110283 h 169452"/>
                <a:gd name="connsiteX2" fmla="*/ 46134 w 145245"/>
                <a:gd name="connsiteY2" fmla="*/ 46134 h 169452"/>
                <a:gd name="connsiteX3" fmla="*/ 101568 w 145245"/>
                <a:gd name="connsiteY3" fmla="*/ 78088 h 1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45" h="169452">
                  <a:moveTo>
                    <a:pt x="101568" y="142238"/>
                  </a:moveTo>
                  <a:lnTo>
                    <a:pt x="46134" y="110283"/>
                  </a:lnTo>
                  <a:lnTo>
                    <a:pt x="46134" y="46134"/>
                  </a:lnTo>
                  <a:lnTo>
                    <a:pt x="101568" y="7808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2428953-2B6F-45CA-A4CA-ED2A194F0C15}"/>
                </a:ext>
              </a:extLst>
            </p:cNvPr>
            <p:cNvSpPr/>
            <p:nvPr/>
          </p:nvSpPr>
          <p:spPr>
            <a:xfrm>
              <a:off x="20272637" y="6071850"/>
              <a:ext cx="215761" cy="251722"/>
            </a:xfrm>
            <a:custGeom>
              <a:avLst/>
              <a:gdLst>
                <a:gd name="connsiteX0" fmla="*/ 101568 w 145245"/>
                <a:gd name="connsiteY0" fmla="*/ 142238 h 169452"/>
                <a:gd name="connsiteX1" fmla="*/ 46134 w 145245"/>
                <a:gd name="connsiteY1" fmla="*/ 110042 h 169452"/>
                <a:gd name="connsiteX2" fmla="*/ 46134 w 145245"/>
                <a:gd name="connsiteY2" fmla="*/ 46134 h 169452"/>
                <a:gd name="connsiteX3" fmla="*/ 101568 w 145245"/>
                <a:gd name="connsiteY3" fmla="*/ 78088 h 1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45" h="169452">
                  <a:moveTo>
                    <a:pt x="101568" y="142238"/>
                  </a:moveTo>
                  <a:lnTo>
                    <a:pt x="46134" y="110042"/>
                  </a:lnTo>
                  <a:lnTo>
                    <a:pt x="46134" y="46134"/>
                  </a:lnTo>
                  <a:lnTo>
                    <a:pt x="101568" y="78088"/>
                  </a:lnTo>
                  <a:close/>
                </a:path>
              </a:pathLst>
            </a:custGeom>
            <a:solidFill>
              <a:schemeClr val="accent2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C1EC753-F900-43CB-9B40-920092513C9D}"/>
                </a:ext>
              </a:extLst>
            </p:cNvPr>
            <p:cNvSpPr/>
            <p:nvPr/>
          </p:nvSpPr>
          <p:spPr>
            <a:xfrm>
              <a:off x="20272637" y="6213891"/>
              <a:ext cx="215761" cy="251722"/>
            </a:xfrm>
            <a:custGeom>
              <a:avLst/>
              <a:gdLst>
                <a:gd name="connsiteX0" fmla="*/ 101568 w 145245"/>
                <a:gd name="connsiteY0" fmla="*/ 141996 h 169452"/>
                <a:gd name="connsiteX1" fmla="*/ 46134 w 145245"/>
                <a:gd name="connsiteY1" fmla="*/ 110042 h 169452"/>
                <a:gd name="connsiteX2" fmla="*/ 46134 w 145245"/>
                <a:gd name="connsiteY2" fmla="*/ 46134 h 169452"/>
                <a:gd name="connsiteX3" fmla="*/ 101568 w 145245"/>
                <a:gd name="connsiteY3" fmla="*/ 78088 h 1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45" h="169452">
                  <a:moveTo>
                    <a:pt x="101568" y="141996"/>
                  </a:moveTo>
                  <a:lnTo>
                    <a:pt x="46134" y="110042"/>
                  </a:lnTo>
                  <a:lnTo>
                    <a:pt x="46134" y="46134"/>
                  </a:lnTo>
                  <a:lnTo>
                    <a:pt x="101568" y="78088"/>
                  </a:lnTo>
                  <a:close/>
                </a:path>
              </a:pathLst>
            </a:custGeom>
            <a:solidFill>
              <a:schemeClr val="accent5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3D0E246-EA21-4E90-ADF7-978E0AB0D8E2}"/>
                </a:ext>
              </a:extLst>
            </p:cNvPr>
            <p:cNvSpPr/>
            <p:nvPr/>
          </p:nvSpPr>
          <p:spPr>
            <a:xfrm>
              <a:off x="20272637" y="6355935"/>
              <a:ext cx="215761" cy="251722"/>
            </a:xfrm>
            <a:custGeom>
              <a:avLst/>
              <a:gdLst>
                <a:gd name="connsiteX0" fmla="*/ 101568 w 145245"/>
                <a:gd name="connsiteY0" fmla="*/ 141995 h 169452"/>
                <a:gd name="connsiteX1" fmla="*/ 46134 w 145245"/>
                <a:gd name="connsiteY1" fmla="*/ 110041 h 169452"/>
                <a:gd name="connsiteX2" fmla="*/ 46134 w 145245"/>
                <a:gd name="connsiteY2" fmla="*/ 46134 h 169452"/>
                <a:gd name="connsiteX3" fmla="*/ 101568 w 145245"/>
                <a:gd name="connsiteY3" fmla="*/ 78088 h 1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45" h="169452">
                  <a:moveTo>
                    <a:pt x="101568" y="141995"/>
                  </a:moveTo>
                  <a:lnTo>
                    <a:pt x="46134" y="110041"/>
                  </a:lnTo>
                  <a:lnTo>
                    <a:pt x="46134" y="46134"/>
                  </a:lnTo>
                  <a:lnTo>
                    <a:pt x="101568" y="78088"/>
                  </a:lnTo>
                  <a:close/>
                </a:path>
              </a:pathLst>
            </a:custGeom>
            <a:solidFill>
              <a:schemeClr val="accent4"/>
            </a:solidFill>
            <a:ln w="242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3E3DFA70-745F-4224-BC7B-372ADF23260E}"/>
                </a:ext>
              </a:extLst>
            </p:cNvPr>
            <p:cNvGrpSpPr/>
            <p:nvPr/>
          </p:nvGrpSpPr>
          <p:grpSpPr>
            <a:xfrm>
              <a:off x="17464138" y="5707573"/>
              <a:ext cx="3599625" cy="3026981"/>
              <a:chOff x="18669889" y="4999229"/>
              <a:chExt cx="3228836" cy="2715179"/>
            </a:xfrm>
            <a:solidFill>
              <a:schemeClr val="bg1"/>
            </a:solidFill>
          </p:grpSpPr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66B8FA-6E70-441E-9A4F-FE810CC6B25D}"/>
                  </a:ext>
                </a:extLst>
              </p:cNvPr>
              <p:cNvSpPr/>
              <p:nvPr/>
            </p:nvSpPr>
            <p:spPr>
              <a:xfrm>
                <a:off x="21382627" y="5310177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7131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9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7131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9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106597E-6B6B-4A40-9A81-190CFCD474FF}"/>
                  </a:ext>
                </a:extLst>
              </p:cNvPr>
              <p:cNvSpPr/>
              <p:nvPr/>
            </p:nvSpPr>
            <p:spPr>
              <a:xfrm>
                <a:off x="21382627" y="5366302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7131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9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7131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9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EB28FB4-EFEE-48EF-8EDF-19A513F7402D}"/>
                  </a:ext>
                </a:extLst>
              </p:cNvPr>
              <p:cNvSpPr/>
              <p:nvPr/>
            </p:nvSpPr>
            <p:spPr>
              <a:xfrm>
                <a:off x="21382627" y="5422428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7131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8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7131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8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35100661-1F1A-4C88-8A9A-D461BA67B86F}"/>
                  </a:ext>
                </a:extLst>
              </p:cNvPr>
              <p:cNvSpPr/>
              <p:nvPr/>
            </p:nvSpPr>
            <p:spPr>
              <a:xfrm>
                <a:off x="21376175" y="5475006"/>
                <a:ext cx="516098" cy="354817"/>
              </a:xfrm>
              <a:custGeom>
                <a:avLst/>
                <a:gdLst>
                  <a:gd name="connsiteX0" fmla="*/ 352117 w 387320"/>
                  <a:gd name="connsiteY0" fmla="*/ 236889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7 w 387320"/>
                  <a:gd name="connsiteY3" fmla="*/ 222848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7" y="236889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7" y="222848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48F5FB5E-85B5-4986-A2C1-787252DADA5E}"/>
                  </a:ext>
                </a:extLst>
              </p:cNvPr>
              <p:cNvSpPr/>
              <p:nvPr/>
            </p:nvSpPr>
            <p:spPr>
              <a:xfrm>
                <a:off x="21382627" y="5556614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7131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8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7131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8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69088CD0-7229-49AC-B02F-9C0D75E5B943}"/>
                  </a:ext>
                </a:extLst>
              </p:cNvPr>
              <p:cNvSpPr/>
              <p:nvPr/>
            </p:nvSpPr>
            <p:spPr>
              <a:xfrm>
                <a:off x="21382627" y="5612739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6889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9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6889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9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2B0C442-B95A-4621-80AC-F382D8AB9C74}"/>
                  </a:ext>
                </a:extLst>
              </p:cNvPr>
              <p:cNvSpPr/>
              <p:nvPr/>
            </p:nvSpPr>
            <p:spPr>
              <a:xfrm>
                <a:off x="21382627" y="5668864"/>
                <a:ext cx="516098" cy="354817"/>
              </a:xfrm>
              <a:custGeom>
                <a:avLst/>
                <a:gdLst>
                  <a:gd name="connsiteX0" fmla="*/ 352116 w 387320"/>
                  <a:gd name="connsiteY0" fmla="*/ 236889 h 266282"/>
                  <a:gd name="connsiteX1" fmla="*/ 46134 w 387320"/>
                  <a:gd name="connsiteY1" fmla="*/ 60174 h 266282"/>
                  <a:gd name="connsiteX2" fmla="*/ 46134 w 387320"/>
                  <a:gd name="connsiteY2" fmla="*/ 46134 h 266282"/>
                  <a:gd name="connsiteX3" fmla="*/ 352116 w 387320"/>
                  <a:gd name="connsiteY3" fmla="*/ 222849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6" y="236889"/>
                    </a:moveTo>
                    <a:lnTo>
                      <a:pt x="46134" y="60174"/>
                    </a:lnTo>
                    <a:lnTo>
                      <a:pt x="46134" y="46134"/>
                    </a:lnTo>
                    <a:lnTo>
                      <a:pt x="352116" y="222849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B6700D49-C490-47B4-B16E-E44C37309A74}"/>
                  </a:ext>
                </a:extLst>
              </p:cNvPr>
              <p:cNvSpPr/>
              <p:nvPr/>
            </p:nvSpPr>
            <p:spPr>
              <a:xfrm>
                <a:off x="21376175" y="5721120"/>
                <a:ext cx="516098" cy="354817"/>
              </a:xfrm>
              <a:custGeom>
                <a:avLst/>
                <a:gdLst>
                  <a:gd name="connsiteX0" fmla="*/ 352117 w 387320"/>
                  <a:gd name="connsiteY0" fmla="*/ 237131 h 266282"/>
                  <a:gd name="connsiteX1" fmla="*/ 46134 w 387320"/>
                  <a:gd name="connsiteY1" fmla="*/ 60416 h 266282"/>
                  <a:gd name="connsiteX2" fmla="*/ 46134 w 387320"/>
                  <a:gd name="connsiteY2" fmla="*/ 46134 h 266282"/>
                  <a:gd name="connsiteX3" fmla="*/ 352117 w 387320"/>
                  <a:gd name="connsiteY3" fmla="*/ 223091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266282">
                    <a:moveTo>
                      <a:pt x="352117" y="237131"/>
                    </a:moveTo>
                    <a:lnTo>
                      <a:pt x="46134" y="60416"/>
                    </a:lnTo>
                    <a:lnTo>
                      <a:pt x="46134" y="46134"/>
                    </a:lnTo>
                    <a:lnTo>
                      <a:pt x="352117" y="223091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37097BE7-DB00-4BFC-B3A1-C154B407C5E0}"/>
                  </a:ext>
                </a:extLst>
              </p:cNvPr>
              <p:cNvSpPr/>
              <p:nvPr/>
            </p:nvSpPr>
            <p:spPr>
              <a:xfrm>
                <a:off x="18669889" y="4999229"/>
                <a:ext cx="967683" cy="677378"/>
              </a:xfrm>
              <a:custGeom>
                <a:avLst/>
                <a:gdLst>
                  <a:gd name="connsiteX0" fmla="*/ 697316 w 726226"/>
                  <a:gd name="connsiteY0" fmla="*/ 473639 h 508358"/>
                  <a:gd name="connsiteX1" fmla="*/ 46134 w 726226"/>
                  <a:gd name="connsiteY1" fmla="*/ 97695 h 508358"/>
                  <a:gd name="connsiteX2" fmla="*/ 46134 w 726226"/>
                  <a:gd name="connsiteY2" fmla="*/ 46134 h 508358"/>
                  <a:gd name="connsiteX3" fmla="*/ 697316 w 726226"/>
                  <a:gd name="connsiteY3" fmla="*/ 422077 h 508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6226" h="508358">
                    <a:moveTo>
                      <a:pt x="697316" y="473639"/>
                    </a:moveTo>
                    <a:lnTo>
                      <a:pt x="46134" y="97695"/>
                    </a:lnTo>
                    <a:lnTo>
                      <a:pt x="46134" y="46134"/>
                    </a:lnTo>
                    <a:lnTo>
                      <a:pt x="697316" y="422077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C109AD4-67AE-471C-A7C5-88ED1D2EE9BC}"/>
                  </a:ext>
                </a:extLst>
              </p:cNvPr>
              <p:cNvSpPr/>
              <p:nvPr/>
            </p:nvSpPr>
            <p:spPr>
              <a:xfrm>
                <a:off x="18669889" y="5227924"/>
                <a:ext cx="1322500" cy="870914"/>
              </a:xfrm>
              <a:custGeom>
                <a:avLst/>
                <a:gdLst>
                  <a:gd name="connsiteX0" fmla="*/ 966989 w 992508"/>
                  <a:gd name="connsiteY0" fmla="*/ 630262 h 653603"/>
                  <a:gd name="connsiteX1" fmla="*/ 46134 w 992508"/>
                  <a:gd name="connsiteY1" fmla="*/ 98664 h 653603"/>
                  <a:gd name="connsiteX2" fmla="*/ 46134 w 992508"/>
                  <a:gd name="connsiteY2" fmla="*/ 46134 h 653603"/>
                  <a:gd name="connsiteX3" fmla="*/ 966989 w 992508"/>
                  <a:gd name="connsiteY3" fmla="*/ 577973 h 65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508" h="653603">
                    <a:moveTo>
                      <a:pt x="966989" y="630262"/>
                    </a:moveTo>
                    <a:lnTo>
                      <a:pt x="46134" y="98664"/>
                    </a:lnTo>
                    <a:lnTo>
                      <a:pt x="46134" y="46134"/>
                    </a:lnTo>
                    <a:lnTo>
                      <a:pt x="966989" y="577973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05F06A38-5C13-4F22-B002-2033814AD887}"/>
                  </a:ext>
                </a:extLst>
              </p:cNvPr>
              <p:cNvSpPr/>
              <p:nvPr/>
            </p:nvSpPr>
            <p:spPr>
              <a:xfrm>
                <a:off x="18669889" y="5363721"/>
                <a:ext cx="1322500" cy="870914"/>
              </a:xfrm>
              <a:custGeom>
                <a:avLst/>
                <a:gdLst>
                  <a:gd name="connsiteX0" fmla="*/ 966989 w 992508"/>
                  <a:gd name="connsiteY0" fmla="*/ 630019 h 653603"/>
                  <a:gd name="connsiteX1" fmla="*/ 46134 w 992508"/>
                  <a:gd name="connsiteY1" fmla="*/ 98422 h 653603"/>
                  <a:gd name="connsiteX2" fmla="*/ 46134 w 992508"/>
                  <a:gd name="connsiteY2" fmla="*/ 46134 h 653603"/>
                  <a:gd name="connsiteX3" fmla="*/ 966989 w 992508"/>
                  <a:gd name="connsiteY3" fmla="*/ 577731 h 65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508" h="653603">
                    <a:moveTo>
                      <a:pt x="966989" y="630019"/>
                    </a:moveTo>
                    <a:lnTo>
                      <a:pt x="46134" y="98422"/>
                    </a:lnTo>
                    <a:lnTo>
                      <a:pt x="46134" y="46134"/>
                    </a:lnTo>
                    <a:lnTo>
                      <a:pt x="966989" y="577731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503E151B-E3AA-4CA8-8B6B-A91721FE955E}"/>
                  </a:ext>
                </a:extLst>
              </p:cNvPr>
              <p:cNvSpPr/>
              <p:nvPr/>
            </p:nvSpPr>
            <p:spPr>
              <a:xfrm>
                <a:off x="18669889" y="5499197"/>
                <a:ext cx="1322500" cy="870914"/>
              </a:xfrm>
              <a:custGeom>
                <a:avLst/>
                <a:gdLst>
                  <a:gd name="connsiteX0" fmla="*/ 966989 w 992508"/>
                  <a:gd name="connsiteY0" fmla="*/ 630262 h 653603"/>
                  <a:gd name="connsiteX1" fmla="*/ 46134 w 992508"/>
                  <a:gd name="connsiteY1" fmla="*/ 98422 h 653603"/>
                  <a:gd name="connsiteX2" fmla="*/ 46134 w 992508"/>
                  <a:gd name="connsiteY2" fmla="*/ 46134 h 653603"/>
                  <a:gd name="connsiteX3" fmla="*/ 966989 w 992508"/>
                  <a:gd name="connsiteY3" fmla="*/ 577731 h 65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508" h="653603">
                    <a:moveTo>
                      <a:pt x="966989" y="630262"/>
                    </a:moveTo>
                    <a:lnTo>
                      <a:pt x="46134" y="98422"/>
                    </a:lnTo>
                    <a:lnTo>
                      <a:pt x="46134" y="46134"/>
                    </a:lnTo>
                    <a:lnTo>
                      <a:pt x="966989" y="577731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FE7A731F-B9B8-480D-BB38-8F507ACD8814}"/>
                  </a:ext>
                </a:extLst>
              </p:cNvPr>
              <p:cNvSpPr/>
              <p:nvPr/>
            </p:nvSpPr>
            <p:spPr>
              <a:xfrm>
                <a:off x="18669889" y="5634673"/>
                <a:ext cx="1322500" cy="870914"/>
              </a:xfrm>
              <a:custGeom>
                <a:avLst/>
                <a:gdLst>
                  <a:gd name="connsiteX0" fmla="*/ 966989 w 992508"/>
                  <a:gd name="connsiteY0" fmla="*/ 630262 h 653603"/>
                  <a:gd name="connsiteX1" fmla="*/ 46134 w 992508"/>
                  <a:gd name="connsiteY1" fmla="*/ 98664 h 653603"/>
                  <a:gd name="connsiteX2" fmla="*/ 46134 w 992508"/>
                  <a:gd name="connsiteY2" fmla="*/ 46134 h 653603"/>
                  <a:gd name="connsiteX3" fmla="*/ 966989 w 992508"/>
                  <a:gd name="connsiteY3" fmla="*/ 577732 h 65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508" h="653603">
                    <a:moveTo>
                      <a:pt x="966989" y="630262"/>
                    </a:moveTo>
                    <a:lnTo>
                      <a:pt x="46134" y="98664"/>
                    </a:lnTo>
                    <a:lnTo>
                      <a:pt x="46134" y="46134"/>
                    </a:lnTo>
                    <a:lnTo>
                      <a:pt x="966989" y="577732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63840D1-B5DF-40D9-A874-5A9276DB41B7}"/>
                  </a:ext>
                </a:extLst>
              </p:cNvPr>
              <p:cNvSpPr/>
              <p:nvPr/>
            </p:nvSpPr>
            <p:spPr>
              <a:xfrm>
                <a:off x="18669889" y="5770148"/>
                <a:ext cx="1322500" cy="870914"/>
              </a:xfrm>
              <a:custGeom>
                <a:avLst/>
                <a:gdLst>
                  <a:gd name="connsiteX0" fmla="*/ 966989 w 992508"/>
                  <a:gd name="connsiteY0" fmla="*/ 630262 h 653603"/>
                  <a:gd name="connsiteX1" fmla="*/ 46134 w 992508"/>
                  <a:gd name="connsiteY1" fmla="*/ 98664 h 653603"/>
                  <a:gd name="connsiteX2" fmla="*/ 46134 w 992508"/>
                  <a:gd name="connsiteY2" fmla="*/ 46134 h 653603"/>
                  <a:gd name="connsiteX3" fmla="*/ 966989 w 992508"/>
                  <a:gd name="connsiteY3" fmla="*/ 577973 h 653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2508" h="653603">
                    <a:moveTo>
                      <a:pt x="966989" y="630262"/>
                    </a:moveTo>
                    <a:lnTo>
                      <a:pt x="46134" y="98664"/>
                    </a:lnTo>
                    <a:lnTo>
                      <a:pt x="46134" y="46134"/>
                    </a:lnTo>
                    <a:lnTo>
                      <a:pt x="966989" y="577973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4379A5DC-1BF7-4885-B563-90B1DDEBE0F8}"/>
                  </a:ext>
                </a:extLst>
              </p:cNvPr>
              <p:cNvSpPr/>
              <p:nvPr/>
            </p:nvSpPr>
            <p:spPr>
              <a:xfrm>
                <a:off x="20612859" y="6365782"/>
                <a:ext cx="1257988" cy="806402"/>
              </a:xfrm>
              <a:custGeom>
                <a:avLst/>
                <a:gdLst>
                  <a:gd name="connsiteX0" fmla="*/ 939010 w 944093"/>
                  <a:gd name="connsiteY0" fmla="*/ 602041 h 605188"/>
                  <a:gd name="connsiteX1" fmla="*/ 18156 w 944093"/>
                  <a:gd name="connsiteY1" fmla="*/ 70444 h 605188"/>
                  <a:gd name="connsiteX2" fmla="*/ 18156 w 944093"/>
                  <a:gd name="connsiteY2" fmla="*/ 18156 h 605188"/>
                  <a:gd name="connsiteX3" fmla="*/ 939010 w 944093"/>
                  <a:gd name="connsiteY3" fmla="*/ 549753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093" h="605188">
                    <a:moveTo>
                      <a:pt x="939010" y="60204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939010" y="5497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59ACC8F7-DC21-41FC-A9C9-E8428899828C}"/>
                  </a:ext>
                </a:extLst>
              </p:cNvPr>
              <p:cNvSpPr/>
              <p:nvPr/>
            </p:nvSpPr>
            <p:spPr>
              <a:xfrm>
                <a:off x="20612859" y="6501258"/>
                <a:ext cx="1257988" cy="806402"/>
              </a:xfrm>
              <a:custGeom>
                <a:avLst/>
                <a:gdLst>
                  <a:gd name="connsiteX0" fmla="*/ 939010 w 944093"/>
                  <a:gd name="connsiteY0" fmla="*/ 602284 h 605188"/>
                  <a:gd name="connsiteX1" fmla="*/ 18156 w 944093"/>
                  <a:gd name="connsiteY1" fmla="*/ 70444 h 605188"/>
                  <a:gd name="connsiteX2" fmla="*/ 18156 w 944093"/>
                  <a:gd name="connsiteY2" fmla="*/ 18156 h 605188"/>
                  <a:gd name="connsiteX3" fmla="*/ 939010 w 944093"/>
                  <a:gd name="connsiteY3" fmla="*/ 549753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093" h="605188">
                    <a:moveTo>
                      <a:pt x="939010" y="602284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939010" y="5497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510FEDE2-9A65-4EBE-AE67-327820121353}"/>
                  </a:ext>
                </a:extLst>
              </p:cNvPr>
              <p:cNvSpPr/>
              <p:nvPr/>
            </p:nvSpPr>
            <p:spPr>
              <a:xfrm>
                <a:off x="20612859" y="6636733"/>
                <a:ext cx="1257988" cy="806402"/>
              </a:xfrm>
              <a:custGeom>
                <a:avLst/>
                <a:gdLst>
                  <a:gd name="connsiteX0" fmla="*/ 939010 w 944093"/>
                  <a:gd name="connsiteY0" fmla="*/ 602284 h 605188"/>
                  <a:gd name="connsiteX1" fmla="*/ 18156 w 944093"/>
                  <a:gd name="connsiteY1" fmla="*/ 70686 h 605188"/>
                  <a:gd name="connsiteX2" fmla="*/ 18156 w 944093"/>
                  <a:gd name="connsiteY2" fmla="*/ 18156 h 605188"/>
                  <a:gd name="connsiteX3" fmla="*/ 939010 w 944093"/>
                  <a:gd name="connsiteY3" fmla="*/ 549754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093" h="605188">
                    <a:moveTo>
                      <a:pt x="939010" y="602284"/>
                    </a:moveTo>
                    <a:lnTo>
                      <a:pt x="18156" y="70686"/>
                    </a:lnTo>
                    <a:lnTo>
                      <a:pt x="18156" y="18156"/>
                    </a:lnTo>
                    <a:lnTo>
                      <a:pt x="939010" y="54975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21D2835B-18EB-4D46-84EF-9CEE4E7586A0}"/>
                  </a:ext>
                </a:extLst>
              </p:cNvPr>
              <p:cNvSpPr/>
              <p:nvPr/>
            </p:nvSpPr>
            <p:spPr>
              <a:xfrm>
                <a:off x="20612859" y="6772209"/>
                <a:ext cx="1257988" cy="806402"/>
              </a:xfrm>
              <a:custGeom>
                <a:avLst/>
                <a:gdLst>
                  <a:gd name="connsiteX0" fmla="*/ 939010 w 944093"/>
                  <a:gd name="connsiteY0" fmla="*/ 602284 h 605188"/>
                  <a:gd name="connsiteX1" fmla="*/ 18156 w 944093"/>
                  <a:gd name="connsiteY1" fmla="*/ 70686 h 605188"/>
                  <a:gd name="connsiteX2" fmla="*/ 18156 w 944093"/>
                  <a:gd name="connsiteY2" fmla="*/ 18156 h 605188"/>
                  <a:gd name="connsiteX3" fmla="*/ 939010 w 944093"/>
                  <a:gd name="connsiteY3" fmla="*/ 549995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093" h="605188">
                    <a:moveTo>
                      <a:pt x="939010" y="602284"/>
                    </a:moveTo>
                    <a:lnTo>
                      <a:pt x="18156" y="70686"/>
                    </a:lnTo>
                    <a:lnTo>
                      <a:pt x="18156" y="18156"/>
                    </a:lnTo>
                    <a:lnTo>
                      <a:pt x="939010" y="54999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B28430B0-7BD1-468B-A70A-7C6270E574EC}"/>
                  </a:ext>
                </a:extLst>
              </p:cNvPr>
              <p:cNvSpPr/>
              <p:nvPr/>
            </p:nvSpPr>
            <p:spPr>
              <a:xfrm>
                <a:off x="20612859" y="6908006"/>
                <a:ext cx="1257988" cy="806402"/>
              </a:xfrm>
              <a:custGeom>
                <a:avLst/>
                <a:gdLst>
                  <a:gd name="connsiteX0" fmla="*/ 939010 w 944093"/>
                  <a:gd name="connsiteY0" fmla="*/ 602041 h 605188"/>
                  <a:gd name="connsiteX1" fmla="*/ 18156 w 944093"/>
                  <a:gd name="connsiteY1" fmla="*/ 70444 h 605188"/>
                  <a:gd name="connsiteX2" fmla="*/ 18156 w 944093"/>
                  <a:gd name="connsiteY2" fmla="*/ 18156 h 605188"/>
                  <a:gd name="connsiteX3" fmla="*/ 939010 w 944093"/>
                  <a:gd name="connsiteY3" fmla="*/ 549753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4093" h="605188">
                    <a:moveTo>
                      <a:pt x="939010" y="60204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939010" y="5497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E53653C5-E953-4DB5-844F-9FDCB7912A13}"/>
                  </a:ext>
                </a:extLst>
              </p:cNvPr>
              <p:cNvSpPr/>
              <p:nvPr/>
            </p:nvSpPr>
            <p:spPr>
              <a:xfrm>
                <a:off x="21138634" y="5908068"/>
                <a:ext cx="741890" cy="516098"/>
              </a:xfrm>
              <a:custGeom>
                <a:avLst/>
                <a:gdLst>
                  <a:gd name="connsiteX0" fmla="*/ 544427 w 556773"/>
                  <a:gd name="connsiteY0" fmla="*/ 374491 h 387320"/>
                  <a:gd name="connsiteX1" fmla="*/ 18156 w 556773"/>
                  <a:gd name="connsiteY1" fmla="*/ 70444 h 387320"/>
                  <a:gd name="connsiteX2" fmla="*/ 18156 w 556773"/>
                  <a:gd name="connsiteY2" fmla="*/ 18156 h 387320"/>
                  <a:gd name="connsiteX3" fmla="*/ 544427 w 556773"/>
                  <a:gd name="connsiteY3" fmla="*/ 321961 h 38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87320">
                    <a:moveTo>
                      <a:pt x="544427" y="37449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544427" y="32196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727BFE7C-FF5A-4305-AEAF-32D0F772045E}"/>
                  </a:ext>
                </a:extLst>
              </p:cNvPr>
              <p:cNvSpPr/>
              <p:nvPr/>
            </p:nvSpPr>
            <p:spPr>
              <a:xfrm>
                <a:off x="21138634" y="6043544"/>
                <a:ext cx="741890" cy="516098"/>
              </a:xfrm>
              <a:custGeom>
                <a:avLst/>
                <a:gdLst>
                  <a:gd name="connsiteX0" fmla="*/ 544427 w 556773"/>
                  <a:gd name="connsiteY0" fmla="*/ 374491 h 387320"/>
                  <a:gd name="connsiteX1" fmla="*/ 18156 w 556773"/>
                  <a:gd name="connsiteY1" fmla="*/ 70444 h 387320"/>
                  <a:gd name="connsiteX2" fmla="*/ 18156 w 556773"/>
                  <a:gd name="connsiteY2" fmla="*/ 18156 h 387320"/>
                  <a:gd name="connsiteX3" fmla="*/ 544427 w 556773"/>
                  <a:gd name="connsiteY3" fmla="*/ 322202 h 38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87320">
                    <a:moveTo>
                      <a:pt x="544427" y="37449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544427" y="32220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2F2309F5-0B73-411D-A162-8BEB10554634}"/>
                  </a:ext>
                </a:extLst>
              </p:cNvPr>
              <p:cNvSpPr/>
              <p:nvPr/>
            </p:nvSpPr>
            <p:spPr>
              <a:xfrm>
                <a:off x="21138634" y="6179019"/>
                <a:ext cx="741890" cy="516098"/>
              </a:xfrm>
              <a:custGeom>
                <a:avLst/>
                <a:gdLst>
                  <a:gd name="connsiteX0" fmla="*/ 544427 w 556773"/>
                  <a:gd name="connsiteY0" fmla="*/ 374491 h 387320"/>
                  <a:gd name="connsiteX1" fmla="*/ 18156 w 556773"/>
                  <a:gd name="connsiteY1" fmla="*/ 70686 h 387320"/>
                  <a:gd name="connsiteX2" fmla="*/ 18156 w 556773"/>
                  <a:gd name="connsiteY2" fmla="*/ 18156 h 387320"/>
                  <a:gd name="connsiteX3" fmla="*/ 544427 w 556773"/>
                  <a:gd name="connsiteY3" fmla="*/ 322202 h 38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87320">
                    <a:moveTo>
                      <a:pt x="544427" y="374491"/>
                    </a:moveTo>
                    <a:lnTo>
                      <a:pt x="18156" y="70686"/>
                    </a:lnTo>
                    <a:lnTo>
                      <a:pt x="18156" y="18156"/>
                    </a:lnTo>
                    <a:lnTo>
                      <a:pt x="544427" y="32220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B84F7FE-3DE2-49A1-9F11-DFBA30E9AB4E}"/>
                  </a:ext>
                </a:extLst>
              </p:cNvPr>
              <p:cNvSpPr/>
              <p:nvPr/>
            </p:nvSpPr>
            <p:spPr>
              <a:xfrm>
                <a:off x="21138634" y="6314817"/>
                <a:ext cx="741890" cy="516098"/>
              </a:xfrm>
              <a:custGeom>
                <a:avLst/>
                <a:gdLst>
                  <a:gd name="connsiteX0" fmla="*/ 544427 w 556773"/>
                  <a:gd name="connsiteY0" fmla="*/ 374491 h 387320"/>
                  <a:gd name="connsiteX1" fmla="*/ 18156 w 556773"/>
                  <a:gd name="connsiteY1" fmla="*/ 70444 h 387320"/>
                  <a:gd name="connsiteX2" fmla="*/ 18156 w 556773"/>
                  <a:gd name="connsiteY2" fmla="*/ 18156 h 387320"/>
                  <a:gd name="connsiteX3" fmla="*/ 544427 w 556773"/>
                  <a:gd name="connsiteY3" fmla="*/ 321960 h 38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87320">
                    <a:moveTo>
                      <a:pt x="544427" y="37449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544427" y="32196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F83A990B-003E-4C40-80DE-2AEF12B6931D}"/>
                  </a:ext>
                </a:extLst>
              </p:cNvPr>
              <p:cNvSpPr/>
              <p:nvPr/>
            </p:nvSpPr>
            <p:spPr>
              <a:xfrm>
                <a:off x="21138634" y="6450292"/>
                <a:ext cx="741890" cy="516098"/>
              </a:xfrm>
              <a:custGeom>
                <a:avLst/>
                <a:gdLst>
                  <a:gd name="connsiteX0" fmla="*/ 544427 w 556773"/>
                  <a:gd name="connsiteY0" fmla="*/ 374491 h 387320"/>
                  <a:gd name="connsiteX1" fmla="*/ 18156 w 556773"/>
                  <a:gd name="connsiteY1" fmla="*/ 70444 h 387320"/>
                  <a:gd name="connsiteX2" fmla="*/ 18156 w 556773"/>
                  <a:gd name="connsiteY2" fmla="*/ 18156 h 387320"/>
                  <a:gd name="connsiteX3" fmla="*/ 544427 w 556773"/>
                  <a:gd name="connsiteY3" fmla="*/ 321961 h 38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773" h="387320">
                    <a:moveTo>
                      <a:pt x="544427" y="374491"/>
                    </a:moveTo>
                    <a:lnTo>
                      <a:pt x="18156" y="70444"/>
                    </a:lnTo>
                    <a:lnTo>
                      <a:pt x="18156" y="18156"/>
                    </a:lnTo>
                    <a:lnTo>
                      <a:pt x="544427" y="32196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321A3349-448C-43D3-A44C-FA70FE533C7B}"/>
                  </a:ext>
                </a:extLst>
              </p:cNvPr>
              <p:cNvSpPr/>
              <p:nvPr/>
            </p:nvSpPr>
            <p:spPr>
              <a:xfrm>
                <a:off x="20017871" y="6006264"/>
                <a:ext cx="516098" cy="967683"/>
              </a:xfrm>
              <a:custGeom>
                <a:avLst/>
                <a:gdLst>
                  <a:gd name="connsiteX0" fmla="*/ 362526 w 387320"/>
                  <a:gd name="connsiteY0" fmla="*/ 688117 h 726226"/>
                  <a:gd name="connsiteX1" fmla="*/ 46134 w 387320"/>
                  <a:gd name="connsiteY1" fmla="*/ 505592 h 726226"/>
                  <a:gd name="connsiteX2" fmla="*/ 46134 w 387320"/>
                  <a:gd name="connsiteY2" fmla="*/ 46134 h 726226"/>
                  <a:gd name="connsiteX3" fmla="*/ 362526 w 387320"/>
                  <a:gd name="connsiteY3" fmla="*/ 228900 h 726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320" h="726226">
                    <a:moveTo>
                      <a:pt x="362526" y="688117"/>
                    </a:moveTo>
                    <a:lnTo>
                      <a:pt x="46134" y="505592"/>
                    </a:lnTo>
                    <a:lnTo>
                      <a:pt x="46134" y="46134"/>
                    </a:lnTo>
                    <a:lnTo>
                      <a:pt x="362526" y="228900"/>
                    </a:ln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7CD97689-3395-4B3D-BB4A-6CD423A12A63}"/>
                </a:ext>
              </a:extLst>
            </p:cNvPr>
            <p:cNvGrpSpPr/>
            <p:nvPr/>
          </p:nvGrpSpPr>
          <p:grpSpPr>
            <a:xfrm>
              <a:off x="15574272" y="7377415"/>
              <a:ext cx="5185472" cy="3020304"/>
              <a:chOff x="16974693" y="6497065"/>
              <a:chExt cx="4651329" cy="2709190"/>
            </a:xfrm>
            <a:solidFill>
              <a:schemeClr val="bg1">
                <a:lumMod val="75000"/>
              </a:schemeClr>
            </a:solidFill>
          </p:grpSpPr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1FFB3B67-57D9-4007-845A-AD24EE21C4DE}"/>
                  </a:ext>
                </a:extLst>
              </p:cNvPr>
              <p:cNvSpPr/>
              <p:nvPr/>
            </p:nvSpPr>
            <p:spPr>
              <a:xfrm>
                <a:off x="18020437" y="6497065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49822 w 435735"/>
                  <a:gd name="connsiteY1" fmla="*/ 256115 h 266282"/>
                  <a:gd name="connsiteX2" fmla="*/ 18156 w 435735"/>
                  <a:gd name="connsiteY2" fmla="*/ 122248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49822" y="256115"/>
                    </a:lnTo>
                    <a:lnTo>
                      <a:pt x="18156" y="122248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D629D8A8-8814-4F3C-910B-4350CD38AB55}"/>
                  </a:ext>
                </a:extLst>
              </p:cNvPr>
              <p:cNvSpPr/>
              <p:nvPr/>
            </p:nvSpPr>
            <p:spPr>
              <a:xfrm>
                <a:off x="20613181" y="7994071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4 w 435735"/>
                  <a:gd name="connsiteY1" fmla="*/ 256115 h 266282"/>
                  <a:gd name="connsiteX2" fmla="*/ 18156 w 435735"/>
                  <a:gd name="connsiteY2" fmla="*/ 122248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4" y="256115"/>
                    </a:lnTo>
                    <a:lnTo>
                      <a:pt x="18156" y="122248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D5D11F39-3534-4D23-9F7A-4042397AA3B0}"/>
                  </a:ext>
                </a:extLst>
              </p:cNvPr>
              <p:cNvSpPr/>
              <p:nvPr/>
            </p:nvSpPr>
            <p:spPr>
              <a:xfrm>
                <a:off x="20181272" y="7744730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49822 w 435735"/>
                  <a:gd name="connsiteY1" fmla="*/ 256116 h 266282"/>
                  <a:gd name="connsiteX2" fmla="*/ 18156 w 435735"/>
                  <a:gd name="connsiteY2" fmla="*/ 122248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49822" y="256116"/>
                    </a:lnTo>
                    <a:lnTo>
                      <a:pt x="18156" y="122248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60000CE-9694-4AEE-A9A3-6E3487E3E3CD}"/>
                  </a:ext>
                </a:extLst>
              </p:cNvPr>
              <p:cNvSpPr/>
              <p:nvPr/>
            </p:nvSpPr>
            <p:spPr>
              <a:xfrm>
                <a:off x="19832584" y="7947298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49822 w 435735"/>
                  <a:gd name="connsiteY1" fmla="*/ 256116 h 266282"/>
                  <a:gd name="connsiteX2" fmla="*/ 18156 w 435735"/>
                  <a:gd name="connsiteY2" fmla="*/ 122249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49822" y="256116"/>
                    </a:lnTo>
                    <a:lnTo>
                      <a:pt x="18156" y="122249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53AD87AC-5671-42A1-88B9-B50725500183}"/>
                  </a:ext>
                </a:extLst>
              </p:cNvPr>
              <p:cNvSpPr/>
              <p:nvPr/>
            </p:nvSpPr>
            <p:spPr>
              <a:xfrm>
                <a:off x="19400351" y="7697959"/>
                <a:ext cx="580610" cy="354817"/>
              </a:xfrm>
              <a:custGeom>
                <a:avLst/>
                <a:gdLst>
                  <a:gd name="connsiteX0" fmla="*/ 429201 w 435735"/>
                  <a:gd name="connsiteY0" fmla="*/ 152024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1" y="152024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CBF3DA5F-973A-4842-BEA8-9FA958AF11A8}"/>
                  </a:ext>
                </a:extLst>
              </p:cNvPr>
              <p:cNvSpPr/>
              <p:nvPr/>
            </p:nvSpPr>
            <p:spPr>
              <a:xfrm>
                <a:off x="17406925" y="7354432"/>
                <a:ext cx="580610" cy="354817"/>
              </a:xfrm>
              <a:custGeom>
                <a:avLst/>
                <a:gdLst>
                  <a:gd name="connsiteX0" fmla="*/ 429200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0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21CBBEDA-506D-4A76-89D9-BC1D43485DB5}"/>
                  </a:ext>
                </a:extLst>
              </p:cNvPr>
              <p:cNvSpPr/>
              <p:nvPr/>
            </p:nvSpPr>
            <p:spPr>
              <a:xfrm>
                <a:off x="16974693" y="7104770"/>
                <a:ext cx="580610" cy="354817"/>
              </a:xfrm>
              <a:custGeom>
                <a:avLst/>
                <a:gdLst>
                  <a:gd name="connsiteX0" fmla="*/ 429200 w 435735"/>
                  <a:gd name="connsiteY0" fmla="*/ 152023 h 266282"/>
                  <a:gd name="connsiteX1" fmla="*/ 249822 w 435735"/>
                  <a:gd name="connsiteY1" fmla="*/ 256115 h 266282"/>
                  <a:gd name="connsiteX2" fmla="*/ 18156 w 435735"/>
                  <a:gd name="connsiteY2" fmla="*/ 122490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0" y="152023"/>
                    </a:moveTo>
                    <a:lnTo>
                      <a:pt x="249822" y="256115"/>
                    </a:lnTo>
                    <a:lnTo>
                      <a:pt x="18156" y="122490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E1075E41-D828-4C5B-BE41-F5D017DC9559}"/>
                  </a:ext>
                </a:extLst>
              </p:cNvPr>
              <p:cNvSpPr/>
              <p:nvPr/>
            </p:nvSpPr>
            <p:spPr>
              <a:xfrm>
                <a:off x="19999671" y="8851438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55982269-C6AC-47E2-B896-57DCA556D02B}"/>
                  </a:ext>
                </a:extLst>
              </p:cNvPr>
              <p:cNvSpPr/>
              <p:nvPr/>
            </p:nvSpPr>
            <p:spPr>
              <a:xfrm>
                <a:off x="19567440" y="8601775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3 w 435735"/>
                  <a:gd name="connsiteY1" fmla="*/ 256115 h 266282"/>
                  <a:gd name="connsiteX2" fmla="*/ 18156 w 435735"/>
                  <a:gd name="connsiteY2" fmla="*/ 122248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3" y="256115"/>
                    </a:lnTo>
                    <a:lnTo>
                      <a:pt x="18156" y="122248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5D530337-A815-442A-BD6E-1C2A4E73F484}"/>
                  </a:ext>
                </a:extLst>
              </p:cNvPr>
              <p:cNvSpPr/>
              <p:nvPr/>
            </p:nvSpPr>
            <p:spPr>
              <a:xfrm>
                <a:off x="19135530" y="8352435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49822 w 435735"/>
                  <a:gd name="connsiteY1" fmla="*/ 256116 h 266282"/>
                  <a:gd name="connsiteX2" fmla="*/ 18156 w 435735"/>
                  <a:gd name="connsiteY2" fmla="*/ 122249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49822" y="256116"/>
                    </a:lnTo>
                    <a:lnTo>
                      <a:pt x="18156" y="122249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8581474-486D-4B3B-9909-D4DF56740043}"/>
                  </a:ext>
                </a:extLst>
              </p:cNvPr>
              <p:cNvSpPr/>
              <p:nvPr/>
            </p:nvSpPr>
            <p:spPr>
              <a:xfrm>
                <a:off x="18452667" y="6746727"/>
                <a:ext cx="580610" cy="354817"/>
              </a:xfrm>
              <a:custGeom>
                <a:avLst/>
                <a:gdLst>
                  <a:gd name="connsiteX0" fmla="*/ 429200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0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AC7247DC-8F9D-4B53-A592-989802726F3F}"/>
                  </a:ext>
                </a:extLst>
              </p:cNvPr>
              <p:cNvSpPr/>
              <p:nvPr/>
            </p:nvSpPr>
            <p:spPr>
              <a:xfrm>
                <a:off x="18103979" y="6949295"/>
                <a:ext cx="580610" cy="354817"/>
              </a:xfrm>
              <a:custGeom>
                <a:avLst/>
                <a:gdLst>
                  <a:gd name="connsiteX0" fmla="*/ 429200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0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EFD57A20-7DEF-4A9C-8EA9-AB62CC12DA9A}"/>
                  </a:ext>
                </a:extLst>
              </p:cNvPr>
              <p:cNvSpPr/>
              <p:nvPr/>
            </p:nvSpPr>
            <p:spPr>
              <a:xfrm>
                <a:off x="18884577" y="6996066"/>
                <a:ext cx="580610" cy="354817"/>
              </a:xfrm>
              <a:custGeom>
                <a:avLst/>
                <a:gdLst>
                  <a:gd name="connsiteX0" fmla="*/ 429201 w 435735"/>
                  <a:gd name="connsiteY0" fmla="*/ 152023 h 266282"/>
                  <a:gd name="connsiteX1" fmla="*/ 250064 w 435735"/>
                  <a:gd name="connsiteY1" fmla="*/ 256115 h 266282"/>
                  <a:gd name="connsiteX2" fmla="*/ 18156 w 435735"/>
                  <a:gd name="connsiteY2" fmla="*/ 122490 h 266282"/>
                  <a:gd name="connsiteX3" fmla="*/ 197534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1" y="152023"/>
                    </a:moveTo>
                    <a:lnTo>
                      <a:pt x="250064" y="256115"/>
                    </a:lnTo>
                    <a:lnTo>
                      <a:pt x="18156" y="122490"/>
                    </a:lnTo>
                    <a:lnTo>
                      <a:pt x="197534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DBBF500A-4E9B-46E1-A36D-09DCAE196BF2}"/>
                  </a:ext>
                </a:extLst>
              </p:cNvPr>
              <p:cNvSpPr/>
              <p:nvPr/>
            </p:nvSpPr>
            <p:spPr>
              <a:xfrm>
                <a:off x="17323381" y="6902525"/>
                <a:ext cx="999940" cy="612866"/>
              </a:xfrm>
              <a:custGeom>
                <a:avLst/>
                <a:gdLst>
                  <a:gd name="connsiteX0" fmla="*/ 753339 w 750433"/>
                  <a:gd name="connsiteY0" fmla="*/ 339147 h 459943"/>
                  <a:gd name="connsiteX1" fmla="*/ 574445 w 750433"/>
                  <a:gd name="connsiteY1" fmla="*/ 443240 h 459943"/>
                  <a:gd name="connsiteX2" fmla="*/ 407171 w 750433"/>
                  <a:gd name="connsiteY2" fmla="*/ 346651 h 459943"/>
                  <a:gd name="connsiteX3" fmla="*/ 342537 w 750433"/>
                  <a:gd name="connsiteY3" fmla="*/ 309372 h 459943"/>
                  <a:gd name="connsiteX4" fmla="*/ 18156 w 750433"/>
                  <a:gd name="connsiteY4" fmla="*/ 122005 h 459943"/>
                  <a:gd name="connsiteX5" fmla="*/ 197050 w 750433"/>
                  <a:gd name="connsiteY5" fmla="*/ 18156 h 459943"/>
                  <a:gd name="connsiteX6" fmla="*/ 521431 w 750433"/>
                  <a:gd name="connsiteY6" fmla="*/ 205279 h 459943"/>
                  <a:gd name="connsiteX7" fmla="*/ 586065 w 750433"/>
                  <a:gd name="connsiteY7" fmla="*/ 242559 h 459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433" h="459943">
                    <a:moveTo>
                      <a:pt x="753339" y="339147"/>
                    </a:moveTo>
                    <a:lnTo>
                      <a:pt x="574445" y="443240"/>
                    </a:lnTo>
                    <a:lnTo>
                      <a:pt x="407171" y="346651"/>
                    </a:lnTo>
                    <a:lnTo>
                      <a:pt x="342537" y="309372"/>
                    </a:lnTo>
                    <a:lnTo>
                      <a:pt x="18156" y="122005"/>
                    </a:lnTo>
                    <a:lnTo>
                      <a:pt x="197050" y="18156"/>
                    </a:lnTo>
                    <a:lnTo>
                      <a:pt x="521431" y="205279"/>
                    </a:lnTo>
                    <a:lnTo>
                      <a:pt x="586065" y="242559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680F2BC9-FA5A-492F-8A84-2AD9CAF74D1B}"/>
                  </a:ext>
                </a:extLst>
              </p:cNvPr>
              <p:cNvSpPr/>
              <p:nvPr/>
            </p:nvSpPr>
            <p:spPr>
              <a:xfrm>
                <a:off x="18536211" y="7198958"/>
                <a:ext cx="580610" cy="354817"/>
              </a:xfrm>
              <a:custGeom>
                <a:avLst/>
                <a:gdLst>
                  <a:gd name="connsiteX0" fmla="*/ 428958 w 435735"/>
                  <a:gd name="connsiteY0" fmla="*/ 151781 h 266282"/>
                  <a:gd name="connsiteX1" fmla="*/ 249822 w 435735"/>
                  <a:gd name="connsiteY1" fmla="*/ 256115 h 266282"/>
                  <a:gd name="connsiteX2" fmla="*/ 18156 w 435735"/>
                  <a:gd name="connsiteY2" fmla="*/ 122248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8958" y="151781"/>
                    </a:moveTo>
                    <a:lnTo>
                      <a:pt x="249822" y="256115"/>
                    </a:lnTo>
                    <a:lnTo>
                      <a:pt x="18156" y="122248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C88285F9-0661-414F-B15F-EA3B6912119F}"/>
                  </a:ext>
                </a:extLst>
              </p:cNvPr>
              <p:cNvSpPr/>
              <p:nvPr/>
            </p:nvSpPr>
            <p:spPr>
              <a:xfrm>
                <a:off x="19316808" y="7245728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01801A0A-B106-4A02-8202-197D4C2F0C1B}"/>
                  </a:ext>
                </a:extLst>
              </p:cNvPr>
              <p:cNvSpPr/>
              <p:nvPr/>
            </p:nvSpPr>
            <p:spPr>
              <a:xfrm>
                <a:off x="18187522" y="7401526"/>
                <a:ext cx="580610" cy="354817"/>
              </a:xfrm>
              <a:custGeom>
                <a:avLst/>
                <a:gdLst>
                  <a:gd name="connsiteX0" fmla="*/ 429200 w 435735"/>
                  <a:gd name="connsiteY0" fmla="*/ 152023 h 266282"/>
                  <a:gd name="connsiteX1" fmla="*/ 250064 w 435735"/>
                  <a:gd name="connsiteY1" fmla="*/ 255873 h 266282"/>
                  <a:gd name="connsiteX2" fmla="*/ 18156 w 435735"/>
                  <a:gd name="connsiteY2" fmla="*/ 122005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0" y="152023"/>
                    </a:moveTo>
                    <a:lnTo>
                      <a:pt x="250064" y="255873"/>
                    </a:lnTo>
                    <a:lnTo>
                      <a:pt x="18156" y="122005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DC10972-AA21-4E8A-A2BD-EE37A29B4D39}"/>
                  </a:ext>
                </a:extLst>
              </p:cNvPr>
              <p:cNvSpPr/>
              <p:nvPr/>
            </p:nvSpPr>
            <p:spPr>
              <a:xfrm>
                <a:off x="18968121" y="7448297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5405C5E8-BD9B-4EC9-965C-8C775D6FBAA4}"/>
                  </a:ext>
                </a:extLst>
              </p:cNvPr>
              <p:cNvSpPr/>
              <p:nvPr/>
            </p:nvSpPr>
            <p:spPr>
              <a:xfrm>
                <a:off x="18619754" y="7650865"/>
                <a:ext cx="580610" cy="354817"/>
              </a:xfrm>
              <a:custGeom>
                <a:avLst/>
                <a:gdLst>
                  <a:gd name="connsiteX0" fmla="*/ 428958 w 435735"/>
                  <a:gd name="connsiteY0" fmla="*/ 152023 h 266282"/>
                  <a:gd name="connsiteX1" fmla="*/ 250064 w 435735"/>
                  <a:gd name="connsiteY1" fmla="*/ 256116 h 266282"/>
                  <a:gd name="connsiteX2" fmla="*/ 18156 w 435735"/>
                  <a:gd name="connsiteY2" fmla="*/ 122249 h 266282"/>
                  <a:gd name="connsiteX3" fmla="*/ 197049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8958" y="152023"/>
                    </a:moveTo>
                    <a:lnTo>
                      <a:pt x="250064" y="256116"/>
                    </a:lnTo>
                    <a:lnTo>
                      <a:pt x="18156" y="122249"/>
                    </a:lnTo>
                    <a:lnTo>
                      <a:pt x="197049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3A7EF82E-7CCF-4FA4-92BA-2AC590505994}"/>
                  </a:ext>
                </a:extLst>
              </p:cNvPr>
              <p:cNvSpPr/>
              <p:nvPr/>
            </p:nvSpPr>
            <p:spPr>
              <a:xfrm>
                <a:off x="19051986" y="7900528"/>
                <a:ext cx="580610" cy="354817"/>
              </a:xfrm>
              <a:custGeom>
                <a:avLst/>
                <a:gdLst>
                  <a:gd name="connsiteX0" fmla="*/ 428958 w 435735"/>
                  <a:gd name="connsiteY0" fmla="*/ 152023 h 266282"/>
                  <a:gd name="connsiteX1" fmla="*/ 250064 w 435735"/>
                  <a:gd name="connsiteY1" fmla="*/ 255873 h 266282"/>
                  <a:gd name="connsiteX2" fmla="*/ 18156 w 435735"/>
                  <a:gd name="connsiteY2" fmla="*/ 122248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8958" y="152023"/>
                    </a:moveTo>
                    <a:lnTo>
                      <a:pt x="250064" y="255873"/>
                    </a:lnTo>
                    <a:lnTo>
                      <a:pt x="18156" y="122248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AC6ABB9-8DFE-41C2-A5AF-4507BD7FDA7B}"/>
                  </a:ext>
                </a:extLst>
              </p:cNvPr>
              <p:cNvSpPr/>
              <p:nvPr/>
            </p:nvSpPr>
            <p:spPr>
              <a:xfrm>
                <a:off x="17838834" y="7603771"/>
                <a:ext cx="1451524" cy="838659"/>
              </a:xfrm>
              <a:custGeom>
                <a:avLst/>
                <a:gdLst>
                  <a:gd name="connsiteX0" fmla="*/ 1077962 w 1089339"/>
                  <a:gd name="connsiteY0" fmla="*/ 526514 h 629395"/>
                  <a:gd name="connsiteX1" fmla="*/ 898826 w 1089339"/>
                  <a:gd name="connsiteY1" fmla="*/ 630848 h 629395"/>
                  <a:gd name="connsiteX2" fmla="*/ 723805 w 1089339"/>
                  <a:gd name="connsiteY2" fmla="*/ 529661 h 629395"/>
                  <a:gd name="connsiteX3" fmla="*/ 666917 w 1089339"/>
                  <a:gd name="connsiteY3" fmla="*/ 496981 h 629395"/>
                  <a:gd name="connsiteX4" fmla="*/ 18156 w 1089339"/>
                  <a:gd name="connsiteY4" fmla="*/ 122490 h 629395"/>
                  <a:gd name="connsiteX5" fmla="*/ 197534 w 1089339"/>
                  <a:gd name="connsiteY5" fmla="*/ 18156 h 629395"/>
                  <a:gd name="connsiteX6" fmla="*/ 846054 w 1089339"/>
                  <a:gd name="connsiteY6" fmla="*/ 392889 h 629395"/>
                  <a:gd name="connsiteX7" fmla="*/ 902941 w 1089339"/>
                  <a:gd name="connsiteY7" fmla="*/ 425568 h 62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9339" h="629395">
                    <a:moveTo>
                      <a:pt x="1077962" y="526514"/>
                    </a:moveTo>
                    <a:lnTo>
                      <a:pt x="898826" y="630848"/>
                    </a:lnTo>
                    <a:lnTo>
                      <a:pt x="723805" y="529661"/>
                    </a:lnTo>
                    <a:lnTo>
                      <a:pt x="666917" y="496981"/>
                    </a:lnTo>
                    <a:lnTo>
                      <a:pt x="18156" y="122490"/>
                    </a:lnTo>
                    <a:lnTo>
                      <a:pt x="197534" y="18156"/>
                    </a:lnTo>
                    <a:lnTo>
                      <a:pt x="846054" y="392889"/>
                    </a:lnTo>
                    <a:lnTo>
                      <a:pt x="902941" y="425568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02FE5D19-0BCF-4381-B09B-5614216535F4}"/>
                  </a:ext>
                </a:extLst>
              </p:cNvPr>
              <p:cNvSpPr/>
              <p:nvPr/>
            </p:nvSpPr>
            <p:spPr>
              <a:xfrm>
                <a:off x="17130973" y="8095999"/>
                <a:ext cx="1741830" cy="1032195"/>
              </a:xfrm>
              <a:custGeom>
                <a:avLst/>
                <a:gdLst>
                  <a:gd name="connsiteX0" fmla="*/ 1273438 w 1307206"/>
                  <a:gd name="connsiteY0" fmla="*/ 447840 h 774641"/>
                  <a:gd name="connsiteX1" fmla="*/ 1273922 w 1307206"/>
                  <a:gd name="connsiteY1" fmla="*/ 510537 h 774641"/>
                  <a:gd name="connsiteX2" fmla="*/ 870140 w 1307206"/>
                  <a:gd name="connsiteY2" fmla="*/ 745109 h 774641"/>
                  <a:gd name="connsiteX3" fmla="*/ 761690 w 1307206"/>
                  <a:gd name="connsiteY3" fmla="*/ 745109 h 774641"/>
                  <a:gd name="connsiteX4" fmla="*/ 40790 w 1307206"/>
                  <a:gd name="connsiteY4" fmla="*/ 328739 h 774641"/>
                  <a:gd name="connsiteX5" fmla="*/ 40548 w 1307206"/>
                  <a:gd name="connsiteY5" fmla="*/ 265799 h 774641"/>
                  <a:gd name="connsiteX6" fmla="*/ 444330 w 1307206"/>
                  <a:gd name="connsiteY6" fmla="*/ 31228 h 774641"/>
                  <a:gd name="connsiteX7" fmla="*/ 552538 w 1307206"/>
                  <a:gd name="connsiteY7" fmla="*/ 31228 h 774641"/>
                  <a:gd name="connsiteX8" fmla="*/ 1273438 w 1307206"/>
                  <a:gd name="connsiteY8" fmla="*/ 447840 h 774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7206" h="774641">
                    <a:moveTo>
                      <a:pt x="1273438" y="447840"/>
                    </a:moveTo>
                    <a:cubicBezTo>
                      <a:pt x="1303455" y="465269"/>
                      <a:pt x="1303697" y="493350"/>
                      <a:pt x="1273922" y="510537"/>
                    </a:cubicBezTo>
                    <a:lnTo>
                      <a:pt x="870140" y="745109"/>
                    </a:lnTo>
                    <a:cubicBezTo>
                      <a:pt x="840365" y="762538"/>
                      <a:pt x="791708" y="762538"/>
                      <a:pt x="761690" y="745109"/>
                    </a:cubicBezTo>
                    <a:lnTo>
                      <a:pt x="40790" y="328739"/>
                    </a:lnTo>
                    <a:cubicBezTo>
                      <a:pt x="10773" y="311309"/>
                      <a:pt x="10530" y="283228"/>
                      <a:pt x="40548" y="265799"/>
                    </a:cubicBezTo>
                    <a:lnTo>
                      <a:pt x="444330" y="31228"/>
                    </a:lnTo>
                    <a:cubicBezTo>
                      <a:pt x="474105" y="13798"/>
                      <a:pt x="522520" y="13798"/>
                      <a:pt x="552538" y="31228"/>
                    </a:cubicBezTo>
                    <a:lnTo>
                      <a:pt x="1273438" y="44784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3F8B7F42-DBB5-4361-9DC2-E21EEEAA3F79}"/>
                  </a:ext>
                </a:extLst>
              </p:cNvPr>
              <p:cNvSpPr/>
              <p:nvPr/>
            </p:nvSpPr>
            <p:spPr>
              <a:xfrm>
                <a:off x="19749040" y="7495069"/>
                <a:ext cx="580610" cy="354817"/>
              </a:xfrm>
              <a:custGeom>
                <a:avLst/>
                <a:gdLst>
                  <a:gd name="connsiteX0" fmla="*/ 429201 w 435735"/>
                  <a:gd name="connsiteY0" fmla="*/ 152023 h 266282"/>
                  <a:gd name="connsiteX1" fmla="*/ 250064 w 435735"/>
                  <a:gd name="connsiteY1" fmla="*/ 256358 h 266282"/>
                  <a:gd name="connsiteX2" fmla="*/ 18156 w 435735"/>
                  <a:gd name="connsiteY2" fmla="*/ 122490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1" y="152023"/>
                    </a:moveTo>
                    <a:lnTo>
                      <a:pt x="250064" y="256358"/>
                    </a:lnTo>
                    <a:lnTo>
                      <a:pt x="18156" y="122490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03F38AD-410B-41B6-B02E-1033817E2CE7}"/>
                  </a:ext>
                </a:extLst>
              </p:cNvPr>
              <p:cNvSpPr/>
              <p:nvPr/>
            </p:nvSpPr>
            <p:spPr>
              <a:xfrm>
                <a:off x="21045412" y="8243733"/>
                <a:ext cx="580610" cy="354817"/>
              </a:xfrm>
              <a:custGeom>
                <a:avLst/>
                <a:gdLst>
                  <a:gd name="connsiteX0" fmla="*/ 429201 w 435735"/>
                  <a:gd name="connsiteY0" fmla="*/ 152023 h 266282"/>
                  <a:gd name="connsiteX1" fmla="*/ 250064 w 435735"/>
                  <a:gd name="connsiteY1" fmla="*/ 256115 h 266282"/>
                  <a:gd name="connsiteX2" fmla="*/ 18156 w 435735"/>
                  <a:gd name="connsiteY2" fmla="*/ 122248 h 266282"/>
                  <a:gd name="connsiteX3" fmla="*/ 197292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201" y="152023"/>
                    </a:moveTo>
                    <a:lnTo>
                      <a:pt x="250064" y="256115"/>
                    </a:lnTo>
                    <a:lnTo>
                      <a:pt x="18156" y="122248"/>
                    </a:lnTo>
                    <a:lnTo>
                      <a:pt x="197292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0451A04E-F4E1-48EB-9009-6534A0523E34}"/>
                  </a:ext>
                </a:extLst>
              </p:cNvPr>
              <p:cNvSpPr/>
              <p:nvPr/>
            </p:nvSpPr>
            <p:spPr>
              <a:xfrm>
                <a:off x="17671748" y="6699633"/>
                <a:ext cx="580610" cy="354817"/>
              </a:xfrm>
              <a:custGeom>
                <a:avLst/>
                <a:gdLst>
                  <a:gd name="connsiteX0" fmla="*/ 429199 w 435735"/>
                  <a:gd name="connsiteY0" fmla="*/ 152023 h 266282"/>
                  <a:gd name="connsiteX1" fmla="*/ 250064 w 435735"/>
                  <a:gd name="connsiteY1" fmla="*/ 256358 h 266282"/>
                  <a:gd name="connsiteX2" fmla="*/ 18156 w 435735"/>
                  <a:gd name="connsiteY2" fmla="*/ 122490 h 266282"/>
                  <a:gd name="connsiteX3" fmla="*/ 197291 w 435735"/>
                  <a:gd name="connsiteY3" fmla="*/ 18156 h 26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5735" h="266282">
                    <a:moveTo>
                      <a:pt x="429199" y="152023"/>
                    </a:moveTo>
                    <a:lnTo>
                      <a:pt x="250064" y="256358"/>
                    </a:lnTo>
                    <a:lnTo>
                      <a:pt x="18156" y="122490"/>
                    </a:lnTo>
                    <a:lnTo>
                      <a:pt x="197291" y="181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AB69366D-30D4-4E1D-B9EF-8FF36E1F56C4}"/>
                  </a:ext>
                </a:extLst>
              </p:cNvPr>
              <p:cNvSpPr/>
              <p:nvPr/>
            </p:nvSpPr>
            <p:spPr>
              <a:xfrm>
                <a:off x="19483895" y="8149867"/>
                <a:ext cx="999940" cy="612866"/>
              </a:xfrm>
              <a:custGeom>
                <a:avLst/>
                <a:gdLst>
                  <a:gd name="connsiteX0" fmla="*/ 753338 w 750433"/>
                  <a:gd name="connsiteY0" fmla="*/ 339148 h 459943"/>
                  <a:gd name="connsiteX1" fmla="*/ 574444 w 750433"/>
                  <a:gd name="connsiteY1" fmla="*/ 443240 h 459943"/>
                  <a:gd name="connsiteX2" fmla="*/ 458491 w 750433"/>
                  <a:gd name="connsiteY2" fmla="*/ 376428 h 459943"/>
                  <a:gd name="connsiteX3" fmla="*/ 342537 w 750433"/>
                  <a:gd name="connsiteY3" fmla="*/ 309372 h 459943"/>
                  <a:gd name="connsiteX4" fmla="*/ 18156 w 750433"/>
                  <a:gd name="connsiteY4" fmla="*/ 122249 h 459943"/>
                  <a:gd name="connsiteX5" fmla="*/ 197292 w 750433"/>
                  <a:gd name="connsiteY5" fmla="*/ 18156 h 459943"/>
                  <a:gd name="connsiteX6" fmla="*/ 521672 w 750433"/>
                  <a:gd name="connsiteY6" fmla="*/ 205280 h 459943"/>
                  <a:gd name="connsiteX7" fmla="*/ 637385 w 750433"/>
                  <a:gd name="connsiteY7" fmla="*/ 272335 h 459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433" h="459943">
                    <a:moveTo>
                      <a:pt x="753338" y="339148"/>
                    </a:moveTo>
                    <a:lnTo>
                      <a:pt x="574444" y="443240"/>
                    </a:lnTo>
                    <a:lnTo>
                      <a:pt x="458491" y="376428"/>
                    </a:lnTo>
                    <a:lnTo>
                      <a:pt x="342537" y="309372"/>
                    </a:lnTo>
                    <a:lnTo>
                      <a:pt x="18156" y="122249"/>
                    </a:lnTo>
                    <a:lnTo>
                      <a:pt x="197292" y="18156"/>
                    </a:lnTo>
                    <a:lnTo>
                      <a:pt x="521672" y="205280"/>
                    </a:lnTo>
                    <a:lnTo>
                      <a:pt x="637385" y="27233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AC564EC5-4A1E-45B1-B2B5-42B9765BD05E}"/>
                  </a:ext>
                </a:extLst>
              </p:cNvPr>
              <p:cNvSpPr/>
              <p:nvPr/>
            </p:nvSpPr>
            <p:spPr>
              <a:xfrm>
                <a:off x="20264493" y="8196639"/>
                <a:ext cx="999940" cy="806402"/>
              </a:xfrm>
              <a:custGeom>
                <a:avLst/>
                <a:gdLst>
                  <a:gd name="connsiteX0" fmla="*/ 753581 w 750433"/>
                  <a:gd name="connsiteY0" fmla="*/ 339389 h 605188"/>
                  <a:gd name="connsiteX1" fmla="*/ 622859 w 750433"/>
                  <a:gd name="connsiteY1" fmla="*/ 415401 h 605188"/>
                  <a:gd name="connsiteX2" fmla="*/ 574444 w 750433"/>
                  <a:gd name="connsiteY2" fmla="*/ 443482 h 605188"/>
                  <a:gd name="connsiteX3" fmla="*/ 313003 w 750433"/>
                  <a:gd name="connsiteY3" fmla="*/ 595506 h 605188"/>
                  <a:gd name="connsiteX4" fmla="*/ 81095 w 750433"/>
                  <a:gd name="connsiteY4" fmla="*/ 461638 h 605188"/>
                  <a:gd name="connsiteX5" fmla="*/ 342536 w 750433"/>
                  <a:gd name="connsiteY5" fmla="*/ 309614 h 605188"/>
                  <a:gd name="connsiteX6" fmla="*/ 18156 w 750433"/>
                  <a:gd name="connsiteY6" fmla="*/ 122490 h 605188"/>
                  <a:gd name="connsiteX7" fmla="*/ 197291 w 750433"/>
                  <a:gd name="connsiteY7" fmla="*/ 18156 h 605188"/>
                  <a:gd name="connsiteX8" fmla="*/ 521914 w 750433"/>
                  <a:gd name="connsiteY8" fmla="*/ 205522 h 605188"/>
                  <a:gd name="connsiteX9" fmla="*/ 550237 w 750433"/>
                  <a:gd name="connsiteY9" fmla="*/ 221983 h 60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50433" h="605188">
                    <a:moveTo>
                      <a:pt x="753581" y="339389"/>
                    </a:moveTo>
                    <a:lnTo>
                      <a:pt x="622859" y="415401"/>
                    </a:lnTo>
                    <a:lnTo>
                      <a:pt x="574444" y="443482"/>
                    </a:lnTo>
                    <a:lnTo>
                      <a:pt x="313003" y="595506"/>
                    </a:lnTo>
                    <a:lnTo>
                      <a:pt x="81095" y="461638"/>
                    </a:lnTo>
                    <a:lnTo>
                      <a:pt x="342536" y="309614"/>
                    </a:lnTo>
                    <a:lnTo>
                      <a:pt x="18156" y="122490"/>
                    </a:lnTo>
                    <a:lnTo>
                      <a:pt x="197291" y="18156"/>
                    </a:lnTo>
                    <a:lnTo>
                      <a:pt x="521914" y="205522"/>
                    </a:lnTo>
                    <a:lnTo>
                      <a:pt x="550237" y="22198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812CDA80-4DC8-423A-B7F0-F3BBEC1D95AA}"/>
                </a:ext>
              </a:extLst>
            </p:cNvPr>
            <p:cNvSpPr/>
            <p:nvPr/>
          </p:nvSpPr>
          <p:spPr>
            <a:xfrm>
              <a:off x="14482877" y="10043150"/>
              <a:ext cx="683246" cy="431523"/>
            </a:xfrm>
            <a:custGeom>
              <a:avLst/>
              <a:gdLst>
                <a:gd name="connsiteX0" fmla="*/ 66571 w 459943"/>
                <a:gd name="connsiteY0" fmla="*/ 79158 h 290490"/>
                <a:gd name="connsiteX1" fmla="*/ 18156 w 459943"/>
                <a:gd name="connsiteY1" fmla="*/ 51320 h 290490"/>
                <a:gd name="connsiteX2" fmla="*/ 53499 w 459943"/>
                <a:gd name="connsiteY2" fmla="*/ 30986 h 290490"/>
                <a:gd name="connsiteX3" fmla="*/ 101430 w 459943"/>
                <a:gd name="connsiteY3" fmla="*/ 58582 h 290490"/>
                <a:gd name="connsiteX4" fmla="*/ 243044 w 459943"/>
                <a:gd name="connsiteY4" fmla="*/ 18156 h 290490"/>
                <a:gd name="connsiteX5" fmla="*/ 267251 w 459943"/>
                <a:gd name="connsiteY5" fmla="*/ 54467 h 290490"/>
                <a:gd name="connsiteX6" fmla="*/ 148151 w 459943"/>
                <a:gd name="connsiteY6" fmla="*/ 85453 h 290490"/>
                <a:gd name="connsiteX7" fmla="*/ 234571 w 459943"/>
                <a:gd name="connsiteY7" fmla="*/ 135320 h 290490"/>
                <a:gd name="connsiteX8" fmla="*/ 421212 w 459943"/>
                <a:gd name="connsiteY8" fmla="*/ 128300 h 290490"/>
                <a:gd name="connsiteX9" fmla="*/ 410802 w 459943"/>
                <a:gd name="connsiteY9" fmla="*/ 236991 h 290490"/>
                <a:gd name="connsiteX10" fmla="*/ 459702 w 459943"/>
                <a:gd name="connsiteY10" fmla="*/ 265072 h 290490"/>
                <a:gd name="connsiteX11" fmla="*/ 424359 w 459943"/>
                <a:gd name="connsiteY11" fmla="*/ 285406 h 290490"/>
                <a:gd name="connsiteX12" fmla="*/ 376428 w 459943"/>
                <a:gd name="connsiteY12" fmla="*/ 257810 h 290490"/>
                <a:gd name="connsiteX13" fmla="*/ 262410 w 459943"/>
                <a:gd name="connsiteY13" fmla="*/ 293153 h 290490"/>
                <a:gd name="connsiteX14" fmla="*/ 236508 w 459943"/>
                <a:gd name="connsiteY14" fmla="*/ 257810 h 290490"/>
                <a:gd name="connsiteX15" fmla="*/ 329707 w 459943"/>
                <a:gd name="connsiteY15" fmla="*/ 230939 h 290490"/>
                <a:gd name="connsiteX16" fmla="*/ 242560 w 459943"/>
                <a:gd name="connsiteY16" fmla="*/ 180588 h 290490"/>
                <a:gd name="connsiteX17" fmla="*/ 55678 w 459943"/>
                <a:gd name="connsiteY17" fmla="*/ 188335 h 290490"/>
                <a:gd name="connsiteX18" fmla="*/ 66571 w 459943"/>
                <a:gd name="connsiteY18" fmla="*/ 79158 h 290490"/>
                <a:gd name="connsiteX19" fmla="*/ 286859 w 459943"/>
                <a:gd name="connsiteY19" fmla="*/ 165337 h 290490"/>
                <a:gd name="connsiteX20" fmla="*/ 363598 w 459943"/>
                <a:gd name="connsiteY20" fmla="*/ 209637 h 290490"/>
                <a:gd name="connsiteX21" fmla="*/ 367955 w 459943"/>
                <a:gd name="connsiteY21" fmla="*/ 161706 h 290490"/>
                <a:gd name="connsiteX22" fmla="*/ 286859 w 459943"/>
                <a:gd name="connsiteY22" fmla="*/ 165337 h 290490"/>
                <a:gd name="connsiteX23" fmla="*/ 106755 w 459943"/>
                <a:gd name="connsiteY23" fmla="*/ 154202 h 290490"/>
                <a:gd name="connsiteX24" fmla="*/ 190029 w 459943"/>
                <a:gd name="connsiteY24" fmla="*/ 150571 h 290490"/>
                <a:gd name="connsiteX25" fmla="*/ 113533 w 459943"/>
                <a:gd name="connsiteY25" fmla="*/ 106513 h 290490"/>
                <a:gd name="connsiteX26" fmla="*/ 106755 w 459943"/>
                <a:gd name="connsiteY26" fmla="*/ 154202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9943" h="290490">
                  <a:moveTo>
                    <a:pt x="66571" y="79158"/>
                  </a:moveTo>
                  <a:lnTo>
                    <a:pt x="18156" y="51320"/>
                  </a:lnTo>
                  <a:lnTo>
                    <a:pt x="53499" y="30986"/>
                  </a:lnTo>
                  <a:lnTo>
                    <a:pt x="101430" y="58582"/>
                  </a:lnTo>
                  <a:cubicBezTo>
                    <a:pt x="146456" y="35585"/>
                    <a:pt x="201165" y="19850"/>
                    <a:pt x="243044" y="18156"/>
                  </a:cubicBezTo>
                  <a:lnTo>
                    <a:pt x="267251" y="54467"/>
                  </a:lnTo>
                  <a:cubicBezTo>
                    <a:pt x="228762" y="56646"/>
                    <a:pt x="183977" y="68265"/>
                    <a:pt x="148151" y="85453"/>
                  </a:cubicBezTo>
                  <a:lnTo>
                    <a:pt x="234571" y="135320"/>
                  </a:lnTo>
                  <a:cubicBezTo>
                    <a:pt x="294122" y="114501"/>
                    <a:pt x="361177" y="93683"/>
                    <a:pt x="421212" y="128300"/>
                  </a:cubicBezTo>
                  <a:cubicBezTo>
                    <a:pt x="465269" y="153717"/>
                    <a:pt x="471805" y="194386"/>
                    <a:pt x="410802" y="236991"/>
                  </a:cubicBezTo>
                  <a:lnTo>
                    <a:pt x="459702" y="265072"/>
                  </a:lnTo>
                  <a:lnTo>
                    <a:pt x="424359" y="285406"/>
                  </a:lnTo>
                  <a:lnTo>
                    <a:pt x="376428" y="257810"/>
                  </a:lnTo>
                  <a:cubicBezTo>
                    <a:pt x="342779" y="275240"/>
                    <a:pt x="300900" y="288553"/>
                    <a:pt x="262410" y="293153"/>
                  </a:cubicBezTo>
                  <a:lnTo>
                    <a:pt x="236508" y="257810"/>
                  </a:lnTo>
                  <a:cubicBezTo>
                    <a:pt x="272819" y="252242"/>
                    <a:pt x="304289" y="242559"/>
                    <a:pt x="329707" y="230939"/>
                  </a:cubicBezTo>
                  <a:lnTo>
                    <a:pt x="242560" y="180588"/>
                  </a:lnTo>
                  <a:cubicBezTo>
                    <a:pt x="183010" y="201648"/>
                    <a:pt x="115713" y="222951"/>
                    <a:pt x="55678" y="188335"/>
                  </a:cubicBezTo>
                  <a:cubicBezTo>
                    <a:pt x="11378" y="162916"/>
                    <a:pt x="5810" y="122248"/>
                    <a:pt x="66571" y="79158"/>
                  </a:cubicBezTo>
                  <a:close/>
                  <a:moveTo>
                    <a:pt x="286859" y="165337"/>
                  </a:moveTo>
                  <a:lnTo>
                    <a:pt x="363598" y="209637"/>
                  </a:lnTo>
                  <a:cubicBezTo>
                    <a:pt x="389500" y="189302"/>
                    <a:pt x="386837" y="172841"/>
                    <a:pt x="367955" y="161706"/>
                  </a:cubicBezTo>
                  <a:cubicBezTo>
                    <a:pt x="347378" y="150086"/>
                    <a:pt x="319297" y="155170"/>
                    <a:pt x="286859" y="165337"/>
                  </a:cubicBezTo>
                  <a:close/>
                  <a:moveTo>
                    <a:pt x="106755" y="154202"/>
                  </a:moveTo>
                  <a:cubicBezTo>
                    <a:pt x="127816" y="166306"/>
                    <a:pt x="156865" y="161222"/>
                    <a:pt x="190029" y="150571"/>
                  </a:cubicBezTo>
                  <a:lnTo>
                    <a:pt x="113533" y="106513"/>
                  </a:lnTo>
                  <a:cubicBezTo>
                    <a:pt x="86906" y="127331"/>
                    <a:pt x="88358" y="143551"/>
                    <a:pt x="106755" y="15420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D93FDFB-4429-47F3-99A0-03CD836859A6}"/>
                </a:ext>
              </a:extLst>
            </p:cNvPr>
            <p:cNvSpPr/>
            <p:nvPr/>
          </p:nvSpPr>
          <p:spPr>
            <a:xfrm>
              <a:off x="11407913" y="9333173"/>
              <a:ext cx="899007" cy="359603"/>
            </a:xfrm>
            <a:custGeom>
              <a:avLst/>
              <a:gdLst>
                <a:gd name="connsiteX0" fmla="*/ 94893 w 605188"/>
                <a:gd name="connsiteY0" fmla="*/ 161788 h 242075"/>
                <a:gd name="connsiteX1" fmla="*/ 27839 w 605188"/>
                <a:gd name="connsiteY1" fmla="*/ 169292 h 242075"/>
                <a:gd name="connsiteX2" fmla="*/ 18156 w 605188"/>
                <a:gd name="connsiteY2" fmla="*/ 140969 h 242075"/>
                <a:gd name="connsiteX3" fmla="*/ 84726 w 605188"/>
                <a:gd name="connsiteY3" fmla="*/ 133465 h 242075"/>
                <a:gd name="connsiteX4" fmla="*/ 105787 w 605188"/>
                <a:gd name="connsiteY4" fmla="*/ 43170 h 242075"/>
                <a:gd name="connsiteX5" fmla="*/ 171631 w 605188"/>
                <a:gd name="connsiteY5" fmla="*/ 51886 h 242075"/>
                <a:gd name="connsiteX6" fmla="*/ 149360 w 605188"/>
                <a:gd name="connsiteY6" fmla="*/ 126203 h 242075"/>
                <a:gd name="connsiteX7" fmla="*/ 269188 w 605188"/>
                <a:gd name="connsiteY7" fmla="*/ 112647 h 242075"/>
                <a:gd name="connsiteX8" fmla="*/ 363355 w 605188"/>
                <a:gd name="connsiteY8" fmla="*/ 19448 h 242075"/>
                <a:gd name="connsiteX9" fmla="*/ 513684 w 605188"/>
                <a:gd name="connsiteY9" fmla="*/ 85050 h 242075"/>
                <a:gd name="connsiteX10" fmla="*/ 581465 w 605188"/>
                <a:gd name="connsiteY10" fmla="*/ 77303 h 242075"/>
                <a:gd name="connsiteX11" fmla="*/ 591148 w 605188"/>
                <a:gd name="connsiteY11" fmla="*/ 105626 h 242075"/>
                <a:gd name="connsiteX12" fmla="*/ 524577 w 605188"/>
                <a:gd name="connsiteY12" fmla="*/ 113131 h 242075"/>
                <a:gd name="connsiteX13" fmla="*/ 511747 w 605188"/>
                <a:gd name="connsiteY13" fmla="*/ 187448 h 242075"/>
                <a:gd name="connsiteX14" fmla="*/ 446387 w 605188"/>
                <a:gd name="connsiteY14" fmla="*/ 180185 h 242075"/>
                <a:gd name="connsiteX15" fmla="*/ 459701 w 605188"/>
                <a:gd name="connsiteY15" fmla="*/ 120393 h 242075"/>
                <a:gd name="connsiteX16" fmla="*/ 338663 w 605188"/>
                <a:gd name="connsiteY16" fmla="*/ 133949 h 242075"/>
                <a:gd name="connsiteX17" fmla="*/ 245222 w 605188"/>
                <a:gd name="connsiteY17" fmla="*/ 227874 h 242075"/>
                <a:gd name="connsiteX18" fmla="*/ 94893 w 605188"/>
                <a:gd name="connsiteY18" fmla="*/ 161788 h 242075"/>
                <a:gd name="connsiteX19" fmla="*/ 341810 w 605188"/>
                <a:gd name="connsiteY19" fmla="*/ 104658 h 242075"/>
                <a:gd name="connsiteX20" fmla="*/ 448566 w 605188"/>
                <a:gd name="connsiteY20" fmla="*/ 92554 h 242075"/>
                <a:gd name="connsiteX21" fmla="*/ 382237 w 605188"/>
                <a:gd name="connsiteY21" fmla="*/ 63747 h 242075"/>
                <a:gd name="connsiteX22" fmla="*/ 341810 w 605188"/>
                <a:gd name="connsiteY22" fmla="*/ 104658 h 242075"/>
                <a:gd name="connsiteX23" fmla="*/ 225130 w 605188"/>
                <a:gd name="connsiteY23" fmla="*/ 184543 h 242075"/>
                <a:gd name="connsiteX24" fmla="*/ 266283 w 605188"/>
                <a:gd name="connsiteY24" fmla="*/ 142664 h 242075"/>
                <a:gd name="connsiteX25" fmla="*/ 160254 w 605188"/>
                <a:gd name="connsiteY25" fmla="*/ 154525 h 242075"/>
                <a:gd name="connsiteX26" fmla="*/ 225130 w 605188"/>
                <a:gd name="connsiteY26" fmla="*/ 184543 h 24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05188" h="242075">
                  <a:moveTo>
                    <a:pt x="94893" y="161788"/>
                  </a:moveTo>
                  <a:lnTo>
                    <a:pt x="27839" y="169292"/>
                  </a:lnTo>
                  <a:lnTo>
                    <a:pt x="18156" y="140969"/>
                  </a:lnTo>
                  <a:lnTo>
                    <a:pt x="84726" y="133465"/>
                  </a:lnTo>
                  <a:cubicBezTo>
                    <a:pt x="76980" y="99090"/>
                    <a:pt x="84968" y="64232"/>
                    <a:pt x="105787" y="43170"/>
                  </a:cubicBezTo>
                  <a:lnTo>
                    <a:pt x="171631" y="51886"/>
                  </a:lnTo>
                  <a:cubicBezTo>
                    <a:pt x="153476" y="71494"/>
                    <a:pt x="144761" y="99332"/>
                    <a:pt x="149360" y="126203"/>
                  </a:cubicBezTo>
                  <a:lnTo>
                    <a:pt x="269188" y="112647"/>
                  </a:lnTo>
                  <a:cubicBezTo>
                    <a:pt x="272335" y="72462"/>
                    <a:pt x="280081" y="28888"/>
                    <a:pt x="363355" y="19448"/>
                  </a:cubicBezTo>
                  <a:cubicBezTo>
                    <a:pt x="424600" y="12669"/>
                    <a:pt x="486572" y="32277"/>
                    <a:pt x="513684" y="85050"/>
                  </a:cubicBezTo>
                  <a:lnTo>
                    <a:pt x="581465" y="77303"/>
                  </a:lnTo>
                  <a:lnTo>
                    <a:pt x="591148" y="105626"/>
                  </a:lnTo>
                  <a:lnTo>
                    <a:pt x="524577" y="113131"/>
                  </a:lnTo>
                  <a:cubicBezTo>
                    <a:pt x="530871" y="139033"/>
                    <a:pt x="526514" y="166387"/>
                    <a:pt x="511747" y="187448"/>
                  </a:cubicBezTo>
                  <a:lnTo>
                    <a:pt x="446387" y="180185"/>
                  </a:lnTo>
                  <a:cubicBezTo>
                    <a:pt x="458732" y="159851"/>
                    <a:pt x="462364" y="139274"/>
                    <a:pt x="459701" y="120393"/>
                  </a:cubicBezTo>
                  <a:lnTo>
                    <a:pt x="338663" y="133949"/>
                  </a:lnTo>
                  <a:cubicBezTo>
                    <a:pt x="335516" y="174133"/>
                    <a:pt x="328738" y="218433"/>
                    <a:pt x="245222" y="227874"/>
                  </a:cubicBezTo>
                  <a:cubicBezTo>
                    <a:pt x="184461" y="235137"/>
                    <a:pt x="122732" y="215044"/>
                    <a:pt x="94893" y="161788"/>
                  </a:cubicBezTo>
                  <a:close/>
                  <a:moveTo>
                    <a:pt x="341810" y="104658"/>
                  </a:moveTo>
                  <a:lnTo>
                    <a:pt x="448566" y="92554"/>
                  </a:lnTo>
                  <a:cubicBezTo>
                    <a:pt x="433557" y="68830"/>
                    <a:pt x="408623" y="60842"/>
                    <a:pt x="382237" y="63747"/>
                  </a:cubicBezTo>
                  <a:cubicBezTo>
                    <a:pt x="353430" y="66894"/>
                    <a:pt x="345199" y="83355"/>
                    <a:pt x="341810" y="104658"/>
                  </a:cubicBezTo>
                  <a:close/>
                  <a:moveTo>
                    <a:pt x="225130" y="184543"/>
                  </a:moveTo>
                  <a:cubicBezTo>
                    <a:pt x="254421" y="181154"/>
                    <a:pt x="263136" y="164450"/>
                    <a:pt x="266283" y="142664"/>
                  </a:cubicBezTo>
                  <a:lnTo>
                    <a:pt x="160254" y="154525"/>
                  </a:lnTo>
                  <a:cubicBezTo>
                    <a:pt x="175262" y="178975"/>
                    <a:pt x="199470" y="187448"/>
                    <a:pt x="225130" y="184543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305126E-1985-45C3-B2E1-90B6D9B5A465}"/>
                </a:ext>
              </a:extLst>
            </p:cNvPr>
            <p:cNvSpPr/>
            <p:nvPr/>
          </p:nvSpPr>
          <p:spPr>
            <a:xfrm>
              <a:off x="11550130" y="8474521"/>
              <a:ext cx="1402451" cy="827086"/>
            </a:xfrm>
            <a:custGeom>
              <a:avLst/>
              <a:gdLst>
                <a:gd name="connsiteX0" fmla="*/ 792043 w 944093"/>
                <a:gd name="connsiteY0" fmla="*/ 95135 h 556773"/>
                <a:gd name="connsiteX1" fmla="*/ 794222 w 944093"/>
                <a:gd name="connsiteY1" fmla="*/ 466963 h 556773"/>
                <a:gd name="connsiteX2" fmla="*/ 152238 w 944093"/>
                <a:gd name="connsiteY2" fmla="*/ 466963 h 556773"/>
                <a:gd name="connsiteX3" fmla="*/ 150059 w 944093"/>
                <a:gd name="connsiteY3" fmla="*/ 95135 h 556773"/>
                <a:gd name="connsiteX4" fmla="*/ 792043 w 944093"/>
                <a:gd name="connsiteY4" fmla="*/ 95135 h 556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4093" h="556773">
                  <a:moveTo>
                    <a:pt x="792043" y="95135"/>
                  </a:moveTo>
                  <a:cubicBezTo>
                    <a:pt x="969968" y="197775"/>
                    <a:pt x="970937" y="364323"/>
                    <a:pt x="794222" y="466963"/>
                  </a:cubicBezTo>
                  <a:cubicBezTo>
                    <a:pt x="617507" y="569603"/>
                    <a:pt x="330163" y="569603"/>
                    <a:pt x="152238" y="466963"/>
                  </a:cubicBezTo>
                  <a:cubicBezTo>
                    <a:pt x="-25688" y="364323"/>
                    <a:pt x="-26656" y="197775"/>
                    <a:pt x="150059" y="95135"/>
                  </a:cubicBezTo>
                  <a:cubicBezTo>
                    <a:pt x="326774" y="-7504"/>
                    <a:pt x="614117" y="-7504"/>
                    <a:pt x="792043" y="9513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AFBB37B-5C0F-4855-AACC-7441E121FB7E}"/>
                </a:ext>
              </a:extLst>
            </p:cNvPr>
            <p:cNvSpPr/>
            <p:nvPr/>
          </p:nvSpPr>
          <p:spPr>
            <a:xfrm>
              <a:off x="11549729" y="8863254"/>
              <a:ext cx="1402451" cy="503445"/>
            </a:xfrm>
            <a:custGeom>
              <a:avLst/>
              <a:gdLst>
                <a:gd name="connsiteX0" fmla="*/ 926423 w 944093"/>
                <a:gd name="connsiteY0" fmla="*/ 20818 h 338905"/>
                <a:gd name="connsiteX1" fmla="*/ 926181 w 944093"/>
                <a:gd name="connsiteY1" fmla="*/ 72864 h 338905"/>
                <a:gd name="connsiteX2" fmla="*/ 794249 w 944093"/>
                <a:gd name="connsiteY2" fmla="*/ 257568 h 338905"/>
                <a:gd name="connsiteX3" fmla="*/ 152266 w 944093"/>
                <a:gd name="connsiteY3" fmla="*/ 257568 h 338905"/>
                <a:gd name="connsiteX4" fmla="*/ 18156 w 944093"/>
                <a:gd name="connsiteY4" fmla="*/ 70202 h 338905"/>
                <a:gd name="connsiteX5" fmla="*/ 18398 w 944093"/>
                <a:gd name="connsiteY5" fmla="*/ 18156 h 338905"/>
                <a:gd name="connsiteX6" fmla="*/ 152508 w 944093"/>
                <a:gd name="connsiteY6" fmla="*/ 205522 h 338905"/>
                <a:gd name="connsiteX7" fmla="*/ 794492 w 944093"/>
                <a:gd name="connsiteY7" fmla="*/ 205522 h 338905"/>
                <a:gd name="connsiteX8" fmla="*/ 926423 w 944093"/>
                <a:gd name="connsiteY8" fmla="*/ 20818 h 33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4093" h="338905">
                  <a:moveTo>
                    <a:pt x="926423" y="20818"/>
                  </a:moveTo>
                  <a:lnTo>
                    <a:pt x="926181" y="72864"/>
                  </a:lnTo>
                  <a:cubicBezTo>
                    <a:pt x="925938" y="139677"/>
                    <a:pt x="882123" y="206490"/>
                    <a:pt x="794249" y="257568"/>
                  </a:cubicBezTo>
                  <a:cubicBezTo>
                    <a:pt x="617534" y="360208"/>
                    <a:pt x="330191" y="360208"/>
                    <a:pt x="152266" y="257568"/>
                  </a:cubicBezTo>
                  <a:cubicBezTo>
                    <a:pt x="62697" y="206006"/>
                    <a:pt x="18156" y="137983"/>
                    <a:pt x="18156" y="70202"/>
                  </a:cubicBezTo>
                  <a:lnTo>
                    <a:pt x="18398" y="18156"/>
                  </a:lnTo>
                  <a:cubicBezTo>
                    <a:pt x="18156" y="85936"/>
                    <a:pt x="62940" y="153717"/>
                    <a:pt x="152508" y="205522"/>
                  </a:cubicBezTo>
                  <a:cubicBezTo>
                    <a:pt x="330433" y="308161"/>
                    <a:pt x="617777" y="308161"/>
                    <a:pt x="794492" y="205522"/>
                  </a:cubicBezTo>
                  <a:cubicBezTo>
                    <a:pt x="882365" y="154202"/>
                    <a:pt x="926181" y="87631"/>
                    <a:pt x="926423" y="2081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A3347BC-790E-4E6C-BA5D-BFD5769FA144}"/>
                </a:ext>
              </a:extLst>
            </p:cNvPr>
            <p:cNvSpPr/>
            <p:nvPr/>
          </p:nvSpPr>
          <p:spPr>
            <a:xfrm>
              <a:off x="11673160" y="8543835"/>
              <a:ext cx="1150729" cy="683246"/>
            </a:xfrm>
            <a:custGeom>
              <a:avLst/>
              <a:gdLst>
                <a:gd name="connsiteX0" fmla="*/ 650640 w 774641"/>
                <a:gd name="connsiteY0" fmla="*/ 81156 h 459943"/>
                <a:gd name="connsiteX1" fmla="*/ 652334 w 774641"/>
                <a:gd name="connsiteY1" fmla="*/ 384960 h 459943"/>
                <a:gd name="connsiteX2" fmla="*/ 127757 w 774641"/>
                <a:gd name="connsiteY2" fmla="*/ 384960 h 459943"/>
                <a:gd name="connsiteX3" fmla="*/ 126063 w 774641"/>
                <a:gd name="connsiteY3" fmla="*/ 81156 h 459943"/>
                <a:gd name="connsiteX4" fmla="*/ 650640 w 774641"/>
                <a:gd name="connsiteY4" fmla="*/ 81156 h 459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641" h="459943">
                  <a:moveTo>
                    <a:pt x="650640" y="81156"/>
                  </a:moveTo>
                  <a:cubicBezTo>
                    <a:pt x="795885" y="165156"/>
                    <a:pt x="796611" y="300960"/>
                    <a:pt x="652334" y="384960"/>
                  </a:cubicBezTo>
                  <a:cubicBezTo>
                    <a:pt x="507815" y="468960"/>
                    <a:pt x="273003" y="468960"/>
                    <a:pt x="127757" y="384960"/>
                  </a:cubicBezTo>
                  <a:cubicBezTo>
                    <a:pt x="-17730" y="300960"/>
                    <a:pt x="-18456" y="164914"/>
                    <a:pt x="126063" y="81156"/>
                  </a:cubicBezTo>
                  <a:cubicBezTo>
                    <a:pt x="270582" y="-2844"/>
                    <a:pt x="505394" y="-2844"/>
                    <a:pt x="650640" y="8115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A97D146D-9446-424A-AABB-D389690515FF}"/>
                </a:ext>
              </a:extLst>
            </p:cNvPr>
            <p:cNvSpPr/>
            <p:nvPr/>
          </p:nvSpPr>
          <p:spPr>
            <a:xfrm>
              <a:off x="11870494" y="8644974"/>
              <a:ext cx="755166" cy="431523"/>
            </a:xfrm>
            <a:custGeom>
              <a:avLst/>
              <a:gdLst>
                <a:gd name="connsiteX0" fmla="*/ 123942 w 508358"/>
                <a:gd name="connsiteY0" fmla="*/ 244980 h 290490"/>
                <a:gd name="connsiteX1" fmla="*/ 75527 w 508358"/>
                <a:gd name="connsiteY1" fmla="*/ 272819 h 290490"/>
                <a:gd name="connsiteX2" fmla="*/ 40185 w 508358"/>
                <a:gd name="connsiteY2" fmla="*/ 252484 h 290490"/>
                <a:gd name="connsiteX3" fmla="*/ 88115 w 508358"/>
                <a:gd name="connsiteY3" fmla="*/ 224888 h 290490"/>
                <a:gd name="connsiteX4" fmla="*/ 18156 w 508358"/>
                <a:gd name="connsiteY4" fmla="*/ 143067 h 290490"/>
                <a:gd name="connsiteX5" fmla="*/ 81095 w 508358"/>
                <a:gd name="connsiteY5" fmla="*/ 129026 h 290490"/>
                <a:gd name="connsiteX6" fmla="*/ 134594 w 508358"/>
                <a:gd name="connsiteY6" fmla="*/ 197775 h 290490"/>
                <a:gd name="connsiteX7" fmla="*/ 221015 w 508358"/>
                <a:gd name="connsiteY7" fmla="*/ 147908 h 290490"/>
                <a:gd name="connsiteX8" fmla="*/ 208911 w 508358"/>
                <a:gd name="connsiteY8" fmla="*/ 40185 h 290490"/>
                <a:gd name="connsiteX9" fmla="*/ 397246 w 508358"/>
                <a:gd name="connsiteY9" fmla="*/ 46236 h 290490"/>
                <a:gd name="connsiteX10" fmla="*/ 446145 w 508358"/>
                <a:gd name="connsiteY10" fmla="*/ 18156 h 290490"/>
                <a:gd name="connsiteX11" fmla="*/ 481488 w 508358"/>
                <a:gd name="connsiteY11" fmla="*/ 38490 h 290490"/>
                <a:gd name="connsiteX12" fmla="*/ 433557 w 508358"/>
                <a:gd name="connsiteY12" fmla="*/ 66087 h 290490"/>
                <a:gd name="connsiteX13" fmla="*/ 494802 w 508358"/>
                <a:gd name="connsiteY13" fmla="*/ 131931 h 290490"/>
                <a:gd name="connsiteX14" fmla="*/ 433557 w 508358"/>
                <a:gd name="connsiteY14" fmla="*/ 146940 h 290490"/>
                <a:gd name="connsiteX15" fmla="*/ 386837 w 508358"/>
                <a:gd name="connsiteY15" fmla="*/ 93199 h 290490"/>
                <a:gd name="connsiteX16" fmla="*/ 299689 w 508358"/>
                <a:gd name="connsiteY16" fmla="*/ 143551 h 290490"/>
                <a:gd name="connsiteX17" fmla="*/ 313003 w 508358"/>
                <a:gd name="connsiteY17" fmla="*/ 251516 h 290490"/>
                <a:gd name="connsiteX18" fmla="*/ 123942 w 508358"/>
                <a:gd name="connsiteY18" fmla="*/ 244980 h 290490"/>
                <a:gd name="connsiteX19" fmla="*/ 273303 w 508358"/>
                <a:gd name="connsiteY19" fmla="*/ 117891 h 290490"/>
                <a:gd name="connsiteX20" fmla="*/ 350041 w 508358"/>
                <a:gd name="connsiteY20" fmla="*/ 73591 h 290490"/>
                <a:gd name="connsiteX21" fmla="*/ 267251 w 508358"/>
                <a:gd name="connsiteY21" fmla="*/ 71170 h 290490"/>
                <a:gd name="connsiteX22" fmla="*/ 273303 w 508358"/>
                <a:gd name="connsiteY22" fmla="*/ 117891 h 290490"/>
                <a:gd name="connsiteX23" fmla="*/ 253695 w 508358"/>
                <a:gd name="connsiteY23" fmla="*/ 221741 h 290490"/>
                <a:gd name="connsiteX24" fmla="*/ 247159 w 508358"/>
                <a:gd name="connsiteY24" fmla="*/ 173568 h 290490"/>
                <a:gd name="connsiteX25" fmla="*/ 170663 w 508358"/>
                <a:gd name="connsiteY25" fmla="*/ 217626 h 290490"/>
                <a:gd name="connsiteX26" fmla="*/ 253695 w 508358"/>
                <a:gd name="connsiteY26" fmla="*/ 221741 h 29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08358" h="290490">
                  <a:moveTo>
                    <a:pt x="123942" y="244980"/>
                  </a:moveTo>
                  <a:lnTo>
                    <a:pt x="75527" y="272819"/>
                  </a:lnTo>
                  <a:lnTo>
                    <a:pt x="40185" y="252484"/>
                  </a:lnTo>
                  <a:lnTo>
                    <a:pt x="88115" y="224888"/>
                  </a:lnTo>
                  <a:cubicBezTo>
                    <a:pt x="48415" y="198986"/>
                    <a:pt x="21303" y="167274"/>
                    <a:pt x="18156" y="143067"/>
                  </a:cubicBezTo>
                  <a:lnTo>
                    <a:pt x="81095" y="129026"/>
                  </a:lnTo>
                  <a:cubicBezTo>
                    <a:pt x="84969" y="151297"/>
                    <a:pt x="104818" y="177199"/>
                    <a:pt x="134594" y="197775"/>
                  </a:cubicBezTo>
                  <a:lnTo>
                    <a:pt x="221015" y="147908"/>
                  </a:lnTo>
                  <a:cubicBezTo>
                    <a:pt x="184704" y="113533"/>
                    <a:pt x="148876" y="74801"/>
                    <a:pt x="208911" y="40185"/>
                  </a:cubicBezTo>
                  <a:cubicBezTo>
                    <a:pt x="252969" y="14766"/>
                    <a:pt x="323412" y="11135"/>
                    <a:pt x="397246" y="46236"/>
                  </a:cubicBezTo>
                  <a:lnTo>
                    <a:pt x="446145" y="18156"/>
                  </a:lnTo>
                  <a:lnTo>
                    <a:pt x="481488" y="38490"/>
                  </a:lnTo>
                  <a:lnTo>
                    <a:pt x="433557" y="66087"/>
                  </a:lnTo>
                  <a:cubicBezTo>
                    <a:pt x="463816" y="85453"/>
                    <a:pt x="486572" y="109660"/>
                    <a:pt x="494802" y="131931"/>
                  </a:cubicBezTo>
                  <a:lnTo>
                    <a:pt x="433557" y="146940"/>
                  </a:lnTo>
                  <a:cubicBezTo>
                    <a:pt x="424116" y="125879"/>
                    <a:pt x="407171" y="107724"/>
                    <a:pt x="386837" y="93199"/>
                  </a:cubicBezTo>
                  <a:lnTo>
                    <a:pt x="299689" y="143551"/>
                  </a:lnTo>
                  <a:cubicBezTo>
                    <a:pt x="336001" y="177926"/>
                    <a:pt x="373038" y="216899"/>
                    <a:pt x="313003" y="251516"/>
                  </a:cubicBezTo>
                  <a:cubicBezTo>
                    <a:pt x="268945" y="276934"/>
                    <a:pt x="198502" y="280081"/>
                    <a:pt x="123942" y="244980"/>
                  </a:cubicBezTo>
                  <a:close/>
                  <a:moveTo>
                    <a:pt x="273303" y="117891"/>
                  </a:moveTo>
                  <a:lnTo>
                    <a:pt x="350041" y="73591"/>
                  </a:lnTo>
                  <a:cubicBezTo>
                    <a:pt x="314698" y="58582"/>
                    <a:pt x="286133" y="60035"/>
                    <a:pt x="267251" y="71170"/>
                  </a:cubicBezTo>
                  <a:cubicBezTo>
                    <a:pt x="246433" y="82789"/>
                    <a:pt x="255632" y="99009"/>
                    <a:pt x="273303" y="117891"/>
                  </a:cubicBezTo>
                  <a:close/>
                  <a:moveTo>
                    <a:pt x="253695" y="221741"/>
                  </a:moveTo>
                  <a:cubicBezTo>
                    <a:pt x="274756" y="209637"/>
                    <a:pt x="265799" y="192934"/>
                    <a:pt x="247159" y="173568"/>
                  </a:cubicBezTo>
                  <a:lnTo>
                    <a:pt x="170663" y="217626"/>
                  </a:lnTo>
                  <a:cubicBezTo>
                    <a:pt x="207216" y="233119"/>
                    <a:pt x="235297" y="232393"/>
                    <a:pt x="253695" y="22174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082045F3-1F48-4853-9B18-0E3874A201A9}"/>
                </a:ext>
              </a:extLst>
            </p:cNvPr>
            <p:cNvGrpSpPr/>
            <p:nvPr/>
          </p:nvGrpSpPr>
          <p:grpSpPr>
            <a:xfrm>
              <a:off x="18874861" y="1496021"/>
              <a:ext cx="3315895" cy="4220300"/>
              <a:chOff x="18874861" y="1496021"/>
              <a:chExt cx="3315895" cy="4220300"/>
            </a:xfrm>
            <a:solidFill>
              <a:schemeClr val="accent1"/>
            </a:solidFill>
          </p:grpSpPr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D98C588D-24F3-42C7-AFDB-25243184C9A5}"/>
                  </a:ext>
                </a:extLst>
              </p:cNvPr>
              <p:cNvSpPr/>
              <p:nvPr/>
            </p:nvSpPr>
            <p:spPr>
              <a:xfrm>
                <a:off x="19178005" y="3099850"/>
                <a:ext cx="287681" cy="323643"/>
              </a:xfrm>
              <a:custGeom>
                <a:avLst/>
                <a:gdLst>
                  <a:gd name="connsiteX0" fmla="*/ 46134 w 193660"/>
                  <a:gd name="connsiteY0" fmla="*/ 86480 h 217867"/>
                  <a:gd name="connsiteX1" fmla="*/ 102778 w 193660"/>
                  <a:gd name="connsiteY1" fmla="*/ 53800 h 217867"/>
                  <a:gd name="connsiteX2" fmla="*/ 159425 w 193660"/>
                  <a:gd name="connsiteY2" fmla="*/ 151841 h 217867"/>
                  <a:gd name="connsiteX3" fmla="*/ 102778 w 193660"/>
                  <a:gd name="connsiteY3" fmla="*/ 184521 h 217867"/>
                  <a:gd name="connsiteX4" fmla="*/ 46134 w 193660"/>
                  <a:gd name="connsiteY4" fmla="*/ 86480 h 217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660" h="217867">
                    <a:moveTo>
                      <a:pt x="46134" y="86480"/>
                    </a:moveTo>
                    <a:cubicBezTo>
                      <a:pt x="46134" y="50411"/>
                      <a:pt x="71551" y="35887"/>
                      <a:pt x="102778" y="53800"/>
                    </a:cubicBezTo>
                    <a:cubicBezTo>
                      <a:pt x="134007" y="71956"/>
                      <a:pt x="159425" y="115772"/>
                      <a:pt x="159425" y="151841"/>
                    </a:cubicBezTo>
                    <a:cubicBezTo>
                      <a:pt x="159425" y="187910"/>
                      <a:pt x="134007" y="202434"/>
                      <a:pt x="102778" y="184521"/>
                    </a:cubicBezTo>
                    <a:cubicBezTo>
                      <a:pt x="71551" y="166607"/>
                      <a:pt x="46134" y="122550"/>
                      <a:pt x="46134" y="86480"/>
                    </a:cubicBez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C338AE84-4F35-4119-A16D-FEF486366487}"/>
                  </a:ext>
                </a:extLst>
              </p:cNvPr>
              <p:cNvSpPr/>
              <p:nvPr/>
            </p:nvSpPr>
            <p:spPr>
              <a:xfrm>
                <a:off x="18874861" y="1496021"/>
                <a:ext cx="287681" cy="323643"/>
              </a:xfrm>
              <a:custGeom>
                <a:avLst/>
                <a:gdLst>
                  <a:gd name="connsiteX0" fmla="*/ 46134 w 193660"/>
                  <a:gd name="connsiteY0" fmla="*/ 86480 h 217867"/>
                  <a:gd name="connsiteX1" fmla="*/ 102778 w 193660"/>
                  <a:gd name="connsiteY1" fmla="*/ 53800 h 217867"/>
                  <a:gd name="connsiteX2" fmla="*/ 159425 w 193660"/>
                  <a:gd name="connsiteY2" fmla="*/ 151841 h 217867"/>
                  <a:gd name="connsiteX3" fmla="*/ 102778 w 193660"/>
                  <a:gd name="connsiteY3" fmla="*/ 184521 h 217867"/>
                  <a:gd name="connsiteX4" fmla="*/ 46134 w 193660"/>
                  <a:gd name="connsiteY4" fmla="*/ 86480 h 217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660" h="217867">
                    <a:moveTo>
                      <a:pt x="46134" y="86480"/>
                    </a:moveTo>
                    <a:cubicBezTo>
                      <a:pt x="46134" y="50411"/>
                      <a:pt x="71551" y="35886"/>
                      <a:pt x="102778" y="53800"/>
                    </a:cubicBezTo>
                    <a:cubicBezTo>
                      <a:pt x="134007" y="71956"/>
                      <a:pt x="159425" y="115771"/>
                      <a:pt x="159425" y="151841"/>
                    </a:cubicBezTo>
                    <a:cubicBezTo>
                      <a:pt x="159425" y="187910"/>
                      <a:pt x="134007" y="202434"/>
                      <a:pt x="102778" y="184521"/>
                    </a:cubicBezTo>
                    <a:cubicBezTo>
                      <a:pt x="71309" y="166607"/>
                      <a:pt x="46134" y="122549"/>
                      <a:pt x="46134" y="86480"/>
                    </a:cubicBez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3EE954B4-84B2-4CC0-93CB-25653D07EAA5}"/>
                  </a:ext>
                </a:extLst>
              </p:cNvPr>
              <p:cNvSpPr/>
              <p:nvPr/>
            </p:nvSpPr>
            <p:spPr>
              <a:xfrm>
                <a:off x="20725376" y="2628411"/>
                <a:ext cx="287681" cy="323643"/>
              </a:xfrm>
              <a:custGeom>
                <a:avLst/>
                <a:gdLst>
                  <a:gd name="connsiteX0" fmla="*/ 46134 w 193660"/>
                  <a:gd name="connsiteY0" fmla="*/ 86480 h 217867"/>
                  <a:gd name="connsiteX1" fmla="*/ 102780 w 193660"/>
                  <a:gd name="connsiteY1" fmla="*/ 53800 h 217867"/>
                  <a:gd name="connsiteX2" fmla="*/ 159425 w 193660"/>
                  <a:gd name="connsiteY2" fmla="*/ 151841 h 217867"/>
                  <a:gd name="connsiteX3" fmla="*/ 102780 w 193660"/>
                  <a:gd name="connsiteY3" fmla="*/ 184521 h 217867"/>
                  <a:gd name="connsiteX4" fmla="*/ 46134 w 193660"/>
                  <a:gd name="connsiteY4" fmla="*/ 86480 h 217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660" h="217867">
                    <a:moveTo>
                      <a:pt x="46134" y="86480"/>
                    </a:moveTo>
                    <a:cubicBezTo>
                      <a:pt x="46134" y="50411"/>
                      <a:pt x="71551" y="35887"/>
                      <a:pt x="102780" y="53800"/>
                    </a:cubicBezTo>
                    <a:cubicBezTo>
                      <a:pt x="134007" y="71956"/>
                      <a:pt x="159425" y="115772"/>
                      <a:pt x="159425" y="151841"/>
                    </a:cubicBezTo>
                    <a:cubicBezTo>
                      <a:pt x="159425" y="187910"/>
                      <a:pt x="134007" y="202434"/>
                      <a:pt x="102780" y="184521"/>
                    </a:cubicBezTo>
                    <a:cubicBezTo>
                      <a:pt x="71310" y="166365"/>
                      <a:pt x="46134" y="122550"/>
                      <a:pt x="46134" y="86480"/>
                    </a:cubicBez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3DB86F50-5877-43E4-AF5C-55149FA82334}"/>
                  </a:ext>
                </a:extLst>
              </p:cNvPr>
              <p:cNvSpPr/>
              <p:nvPr/>
            </p:nvSpPr>
            <p:spPr>
              <a:xfrm>
                <a:off x="21903075" y="5392678"/>
                <a:ext cx="287681" cy="323643"/>
              </a:xfrm>
              <a:custGeom>
                <a:avLst/>
                <a:gdLst>
                  <a:gd name="connsiteX0" fmla="*/ 46134 w 193660"/>
                  <a:gd name="connsiteY0" fmla="*/ 86480 h 217867"/>
                  <a:gd name="connsiteX1" fmla="*/ 102780 w 193660"/>
                  <a:gd name="connsiteY1" fmla="*/ 53800 h 217867"/>
                  <a:gd name="connsiteX2" fmla="*/ 159425 w 193660"/>
                  <a:gd name="connsiteY2" fmla="*/ 151841 h 217867"/>
                  <a:gd name="connsiteX3" fmla="*/ 102780 w 193660"/>
                  <a:gd name="connsiteY3" fmla="*/ 184521 h 217867"/>
                  <a:gd name="connsiteX4" fmla="*/ 46134 w 193660"/>
                  <a:gd name="connsiteY4" fmla="*/ 86480 h 217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3660" h="217867">
                    <a:moveTo>
                      <a:pt x="46134" y="86480"/>
                    </a:moveTo>
                    <a:cubicBezTo>
                      <a:pt x="46134" y="50411"/>
                      <a:pt x="71551" y="35886"/>
                      <a:pt x="102780" y="53800"/>
                    </a:cubicBezTo>
                    <a:cubicBezTo>
                      <a:pt x="134007" y="71956"/>
                      <a:pt x="159425" y="115771"/>
                      <a:pt x="159425" y="151841"/>
                    </a:cubicBezTo>
                    <a:cubicBezTo>
                      <a:pt x="159425" y="187910"/>
                      <a:pt x="134007" y="202434"/>
                      <a:pt x="102780" y="184521"/>
                    </a:cubicBezTo>
                    <a:cubicBezTo>
                      <a:pt x="71551" y="166365"/>
                      <a:pt x="46134" y="122549"/>
                      <a:pt x="46134" y="86480"/>
                    </a:cubicBezTo>
                    <a:close/>
                  </a:path>
                </a:pathLst>
              </a:custGeom>
              <a:grpFill/>
              <a:ln w="2420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34A76E88-32F0-4CA2-9BC6-CD5039BF9171}"/>
              </a:ext>
            </a:extLst>
          </p:cNvPr>
          <p:cNvGrpSpPr/>
          <p:nvPr/>
        </p:nvGrpSpPr>
        <p:grpSpPr>
          <a:xfrm>
            <a:off x="1683667" y="1959431"/>
            <a:ext cx="8405210" cy="10657957"/>
            <a:chOff x="1958205" y="2778758"/>
            <a:chExt cx="8406305" cy="9626812"/>
          </a:xfrm>
        </p:grpSpPr>
        <p:sp>
          <p:nvSpPr>
            <p:cNvPr id="275" name="Shape 4067">
              <a:extLst>
                <a:ext uri="{FF2B5EF4-FFF2-40B4-BE49-F238E27FC236}">
                  <a16:creationId xmlns:a16="http://schemas.microsoft.com/office/drawing/2014/main" id="{F0FC5FCD-A553-477D-9BD7-3D4C3C4CEED0}"/>
                </a:ext>
              </a:extLst>
            </p:cNvPr>
            <p:cNvSpPr/>
            <p:nvPr/>
          </p:nvSpPr>
          <p:spPr>
            <a:xfrm>
              <a:off x="1958205" y="3237460"/>
              <a:ext cx="1344592" cy="1344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>
              <a:outerShdw blurRad="254000" dist="127000" dir="5400000" algn="t" rotWithShape="0">
                <a:prstClr val="black">
                  <a:alpha val="10000"/>
                </a:prstClr>
              </a:outerShdw>
            </a:effectLst>
          </p:spPr>
          <p:txBody>
            <a:bodyPr rtlCol="0" anchor="ctr"/>
            <a:lstStyle/>
            <a:p>
              <a:pPr algn="ctr" defTabSz="1828617">
                <a:defRPr/>
              </a:pPr>
              <a:endParaRPr sz="2800" kern="0">
                <a:solidFill>
                  <a:srgbClr val="5B9BD5"/>
                </a:solidFill>
                <a:latin typeface="linea-basic-10" charset="0"/>
                <a:cs typeface="Arial"/>
                <a:sym typeface="Helvetica Light"/>
              </a:endParaRPr>
            </a:p>
          </p:txBody>
        </p:sp>
        <p:sp>
          <p:nvSpPr>
            <p:cNvPr id="336" name="Rectangle 335">
              <a:extLst>
                <a:ext uri="{FF2B5EF4-FFF2-40B4-BE49-F238E27FC236}">
                  <a16:creationId xmlns:a16="http://schemas.microsoft.com/office/drawing/2014/main" id="{CE821634-D26E-43E0-9670-27A5E85EBD6E}"/>
                </a:ext>
              </a:extLst>
            </p:cNvPr>
            <p:cNvSpPr/>
            <p:nvPr/>
          </p:nvSpPr>
          <p:spPr>
            <a:xfrm>
              <a:off x="3626513" y="2778758"/>
              <a:ext cx="6737997" cy="24048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 defTabSz="457154">
                <a:lnSpc>
                  <a:spcPct val="120000"/>
                </a:lnSpc>
                <a:defRPr/>
              </a:pP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Markaziy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bank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kapitaliga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bo`lgan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mulk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shakliga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ko`ra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ular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Davlat (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kapital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davlatga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tegishli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)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aktsioner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aralash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kapitalli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turlariga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bo`linadi</a:t>
              </a:r>
              <a:r>
                <a:rPr lang="en-US" sz="3200" dirty="0">
                  <a:solidFill>
                    <a:srgbClr val="3A3A3A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.</a:t>
              </a:r>
            </a:p>
          </p:txBody>
        </p:sp>
        <p:sp>
          <p:nvSpPr>
            <p:cNvPr id="279" name="Shape 4067">
              <a:extLst>
                <a:ext uri="{FF2B5EF4-FFF2-40B4-BE49-F238E27FC236}">
                  <a16:creationId xmlns:a16="http://schemas.microsoft.com/office/drawing/2014/main" id="{A326377F-00BE-426F-8093-486ABD18A1FE}"/>
                </a:ext>
              </a:extLst>
            </p:cNvPr>
            <p:cNvSpPr/>
            <p:nvPr/>
          </p:nvSpPr>
          <p:spPr>
            <a:xfrm>
              <a:off x="1958205" y="6601596"/>
              <a:ext cx="1344592" cy="1344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>
              <a:outerShdw blurRad="254000" dist="127000" dir="5400000" algn="t" rotWithShape="0">
                <a:prstClr val="black">
                  <a:alpha val="10000"/>
                </a:prstClr>
              </a:outerShdw>
            </a:effectLst>
          </p:spPr>
          <p:txBody>
            <a:bodyPr rtlCol="0" anchor="ctr"/>
            <a:lstStyle/>
            <a:p>
              <a:pPr algn="ctr" defTabSz="1828617">
                <a:defRPr/>
              </a:pPr>
              <a:endParaRPr sz="2800" kern="0" dirty="0">
                <a:solidFill>
                  <a:srgbClr val="5B9BD5"/>
                </a:solidFill>
                <a:latin typeface="linea-basic-10" charset="0"/>
                <a:cs typeface="Arial"/>
                <a:sym typeface="Helvetica Light"/>
              </a:endParaRPr>
            </a:p>
          </p:txBody>
        </p:sp>
        <p:sp>
          <p:nvSpPr>
            <p:cNvPr id="326" name="Rectangle 325">
              <a:extLst>
                <a:ext uri="{FF2B5EF4-FFF2-40B4-BE49-F238E27FC236}">
                  <a16:creationId xmlns:a16="http://schemas.microsoft.com/office/drawing/2014/main" id="{A8A38527-AE75-4A8A-ADC3-1D37E89C95FE}"/>
                </a:ext>
              </a:extLst>
            </p:cNvPr>
            <p:cNvSpPr/>
            <p:nvPr/>
          </p:nvSpPr>
          <p:spPr>
            <a:xfrm>
              <a:off x="3550303" y="5859593"/>
              <a:ext cx="6766100" cy="65459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 defTabSz="457154">
                <a:lnSpc>
                  <a:spcPct val="120000"/>
                </a:lnSpc>
                <a:defRPr/>
              </a:pP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Ba`zi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Markaziy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banklar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Davlat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banklari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ko`rinishlarida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shakllanadilar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.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Ularga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Nemis Federal Banki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(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Germaniya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Bundes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). 1957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yilda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Rexs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bankning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davomchisi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(1975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yilda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paydo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bo`lgan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)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sifatida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shakllandi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.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Ba`zi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Markaziy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banklar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-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oldin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xususiy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bank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masalan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, </a:t>
              </a:r>
              <a:r>
                <a:rPr lang="en-US" sz="3200" i="0" u="none" strike="noStrike" baseline="0" dirty="0" err="1">
                  <a:solidFill>
                    <a:srgbClr val="00B050"/>
                  </a:solidFill>
                  <a:latin typeface="Times New Roman" panose="02020603050405020304" pitchFamily="18" charset="0"/>
                </a:rPr>
                <a:t>Angliya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B050"/>
                  </a:solidFill>
                  <a:latin typeface="Times New Roman" panose="02020603050405020304" pitchFamily="18" charset="0"/>
                </a:rPr>
                <a:t>banki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( 1694 ), </a:t>
              </a:r>
              <a:r>
                <a:rPr lang="en-US" sz="3200" i="0" u="none" strike="noStrike" baseline="0" dirty="0" err="1">
                  <a:solidFill>
                    <a:srgbClr val="00B050"/>
                  </a:solidFill>
                  <a:latin typeface="Times New Roman" panose="02020603050405020304" pitchFamily="18" charset="0"/>
                </a:rPr>
                <a:t>Frantsiya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B050"/>
                  </a:solidFill>
                  <a:latin typeface="Times New Roman" panose="02020603050405020304" pitchFamily="18" charset="0"/>
                </a:rPr>
                <a:t>banklari</a:t>
              </a:r>
              <a:r>
                <a:rPr lang="en-US" sz="3200" i="0" u="none" strike="noStrike" baseline="0" dirty="0">
                  <a:solidFill>
                    <a:srgbClr val="00B05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(1800y.)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sifatida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keyinchalik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esa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milliylashtirilib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davlat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bankiga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3200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aylantirilgan</a:t>
              </a:r>
              <a:r>
                <a:rPr lang="en-US" sz="3200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. </a:t>
              </a:r>
              <a:endParaRPr lang="en-US" sz="3200" dirty="0">
                <a:solidFill>
                  <a:srgbClr val="3A3A3A"/>
                </a:solidFill>
                <a:latin typeface="Montserrat Light" panose="00000400000000000000" pitchFamily="2" charset="0"/>
              </a:endParaRPr>
            </a:p>
          </p:txBody>
        </p:sp>
        <p:pic>
          <p:nvPicPr>
            <p:cNvPr id="285" name="Graphic 284">
              <a:extLst>
                <a:ext uri="{FF2B5EF4-FFF2-40B4-BE49-F238E27FC236}">
                  <a16:creationId xmlns:a16="http://schemas.microsoft.com/office/drawing/2014/main" id="{941AF2B7-F3C0-4797-B387-451D905E819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212053" y="3519273"/>
              <a:ext cx="822960" cy="822960"/>
            </a:xfrm>
            <a:prstGeom prst="rect">
              <a:avLst/>
            </a:prstGeom>
          </p:spPr>
        </p:pic>
        <p:pic>
          <p:nvPicPr>
            <p:cNvPr id="317" name="Graphic 316">
              <a:extLst>
                <a:ext uri="{FF2B5EF4-FFF2-40B4-BE49-F238E27FC236}">
                  <a16:creationId xmlns:a16="http://schemas.microsoft.com/office/drawing/2014/main" id="{B3A87AC7-A987-4021-8274-E280BCC421C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2208860" y="6821973"/>
              <a:ext cx="847305" cy="847305"/>
            </a:xfrm>
            <a:prstGeom prst="rect">
              <a:avLst/>
            </a:prstGeom>
          </p:spPr>
        </p:pic>
      </p:grp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id="{CEFDDCEC-2973-B4CE-C35D-A8CB2047FC98}"/>
              </a:ext>
            </a:extLst>
          </p:cNvPr>
          <p:cNvCxnSpPr>
            <a:cxnSpLocks/>
          </p:cNvCxnSpPr>
          <p:nvPr/>
        </p:nvCxnSpPr>
        <p:spPr>
          <a:xfrm flipH="1">
            <a:off x="944880" y="3193559"/>
            <a:ext cx="70104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>
            <a:extLst>
              <a:ext uri="{FF2B5EF4-FFF2-40B4-BE49-F238E27FC236}">
                <a16:creationId xmlns:a16="http://schemas.microsoft.com/office/drawing/2014/main" id="{ACB29E90-9CC0-CA5A-C9AF-0D00C931A53B}"/>
              </a:ext>
            </a:extLst>
          </p:cNvPr>
          <p:cNvCxnSpPr>
            <a:cxnSpLocks/>
          </p:cNvCxnSpPr>
          <p:nvPr/>
        </p:nvCxnSpPr>
        <p:spPr>
          <a:xfrm flipH="1">
            <a:off x="944880" y="7513320"/>
            <a:ext cx="70104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Прямая соединительная линия 13">
            <a:extLst>
              <a:ext uri="{FF2B5EF4-FFF2-40B4-BE49-F238E27FC236}">
                <a16:creationId xmlns:a16="http://schemas.microsoft.com/office/drawing/2014/main" id="{F336DB76-4BAD-54C5-0299-0580B3EA0CDD}"/>
              </a:ext>
            </a:extLst>
          </p:cNvPr>
          <p:cNvCxnSpPr>
            <a:cxnSpLocks/>
          </p:cNvCxnSpPr>
          <p:nvPr/>
        </p:nvCxnSpPr>
        <p:spPr>
          <a:xfrm>
            <a:off x="944880" y="3209731"/>
            <a:ext cx="0" cy="4303589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08712248"/>
      </p:ext>
    </p:extLst>
  </p:cSld>
  <p:clrMapOvr>
    <a:masterClrMapping/>
  </p:clrMapOvr>
  <p:transition spd="slow">
    <p:push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7" name="Group 9456">
            <a:extLst>
              <a:ext uri="{FF2B5EF4-FFF2-40B4-BE49-F238E27FC236}">
                <a16:creationId xmlns:a16="http://schemas.microsoft.com/office/drawing/2014/main" id="{92A29668-AB11-481A-99A2-5F5BCA8896D4}"/>
              </a:ext>
            </a:extLst>
          </p:cNvPr>
          <p:cNvGrpSpPr/>
          <p:nvPr/>
        </p:nvGrpSpPr>
        <p:grpSpPr>
          <a:xfrm>
            <a:off x="12720741" y="2575843"/>
            <a:ext cx="10960563" cy="9873648"/>
            <a:chOff x="12767642" y="1919288"/>
            <a:chExt cx="10960721" cy="9873791"/>
          </a:xfrm>
        </p:grpSpPr>
        <p:grpSp>
          <p:nvGrpSpPr>
            <p:cNvPr id="22" name="Group 205">
              <a:extLst>
                <a:ext uri="{FF2B5EF4-FFF2-40B4-BE49-F238E27FC236}">
                  <a16:creationId xmlns:a16="http://schemas.microsoft.com/office/drawing/2014/main" id="{334E133E-440C-42EA-8C32-004B41B0ED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8826" y="2517172"/>
              <a:ext cx="10609537" cy="9275907"/>
              <a:chOff x="7636" y="1621"/>
              <a:chExt cx="7311" cy="6392"/>
            </a:xfrm>
          </p:grpSpPr>
          <p:sp>
            <p:nvSpPr>
              <p:cNvPr id="9219" name="Freeform 5">
                <a:extLst>
                  <a:ext uri="{FF2B5EF4-FFF2-40B4-BE49-F238E27FC236}">
                    <a16:creationId xmlns:a16="http://schemas.microsoft.com/office/drawing/2014/main" id="{65FF1373-51DC-44CA-87CA-F4D6BC30E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0" y="3990"/>
                <a:ext cx="31" cy="20"/>
              </a:xfrm>
              <a:custGeom>
                <a:avLst/>
                <a:gdLst>
                  <a:gd name="T0" fmla="*/ 5 w 31"/>
                  <a:gd name="T1" fmla="*/ 20 h 20"/>
                  <a:gd name="T2" fmla="*/ 0 w 31"/>
                  <a:gd name="T3" fmla="*/ 15 h 20"/>
                  <a:gd name="T4" fmla="*/ 25 w 31"/>
                  <a:gd name="T5" fmla="*/ 0 h 20"/>
                  <a:gd name="T6" fmla="*/ 31 w 31"/>
                  <a:gd name="T7" fmla="*/ 5 h 20"/>
                  <a:gd name="T8" fmla="*/ 5 w 3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0">
                    <a:moveTo>
                      <a:pt x="5" y="20"/>
                    </a:moveTo>
                    <a:lnTo>
                      <a:pt x="0" y="15"/>
                    </a:lnTo>
                    <a:lnTo>
                      <a:pt x="25" y="0"/>
                    </a:lnTo>
                    <a:lnTo>
                      <a:pt x="31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0" name="Freeform 6">
                <a:extLst>
                  <a:ext uri="{FF2B5EF4-FFF2-40B4-BE49-F238E27FC236}">
                    <a16:creationId xmlns:a16="http://schemas.microsoft.com/office/drawing/2014/main" id="{93DD24D5-9C02-4665-8671-83303B191A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31" y="2441"/>
                <a:ext cx="2648" cy="1534"/>
              </a:xfrm>
              <a:custGeom>
                <a:avLst/>
                <a:gdLst>
                  <a:gd name="T0" fmla="*/ 50 w 2648"/>
                  <a:gd name="T1" fmla="*/ 1498 h 1534"/>
                  <a:gd name="T2" fmla="*/ 90 w 2648"/>
                  <a:gd name="T3" fmla="*/ 1488 h 1534"/>
                  <a:gd name="T4" fmla="*/ 141 w 2648"/>
                  <a:gd name="T5" fmla="*/ 1458 h 1534"/>
                  <a:gd name="T6" fmla="*/ 171 w 2648"/>
                  <a:gd name="T7" fmla="*/ 1428 h 1534"/>
                  <a:gd name="T8" fmla="*/ 176 w 2648"/>
                  <a:gd name="T9" fmla="*/ 1438 h 1534"/>
                  <a:gd name="T10" fmla="*/ 312 w 2648"/>
                  <a:gd name="T11" fmla="*/ 1348 h 1534"/>
                  <a:gd name="T12" fmla="*/ 352 w 2648"/>
                  <a:gd name="T13" fmla="*/ 1338 h 1534"/>
                  <a:gd name="T14" fmla="*/ 403 w 2648"/>
                  <a:gd name="T15" fmla="*/ 1307 h 1534"/>
                  <a:gd name="T16" fmla="*/ 433 w 2648"/>
                  <a:gd name="T17" fmla="*/ 1277 h 1534"/>
                  <a:gd name="T18" fmla="*/ 438 w 2648"/>
                  <a:gd name="T19" fmla="*/ 1287 h 1534"/>
                  <a:gd name="T20" fmla="*/ 569 w 2648"/>
                  <a:gd name="T21" fmla="*/ 1197 h 1534"/>
                  <a:gd name="T22" fmla="*/ 609 w 2648"/>
                  <a:gd name="T23" fmla="*/ 1187 h 1534"/>
                  <a:gd name="T24" fmla="*/ 659 w 2648"/>
                  <a:gd name="T25" fmla="*/ 1157 h 1534"/>
                  <a:gd name="T26" fmla="*/ 690 w 2648"/>
                  <a:gd name="T27" fmla="*/ 1126 h 1534"/>
                  <a:gd name="T28" fmla="*/ 695 w 2648"/>
                  <a:gd name="T29" fmla="*/ 1136 h 1534"/>
                  <a:gd name="T30" fmla="*/ 831 w 2648"/>
                  <a:gd name="T31" fmla="*/ 1051 h 1534"/>
                  <a:gd name="T32" fmla="*/ 871 w 2648"/>
                  <a:gd name="T33" fmla="*/ 1036 h 1534"/>
                  <a:gd name="T34" fmla="*/ 921 w 2648"/>
                  <a:gd name="T35" fmla="*/ 1006 h 1534"/>
                  <a:gd name="T36" fmla="*/ 951 w 2648"/>
                  <a:gd name="T37" fmla="*/ 981 h 1534"/>
                  <a:gd name="T38" fmla="*/ 956 w 2648"/>
                  <a:gd name="T39" fmla="*/ 986 h 1534"/>
                  <a:gd name="T40" fmla="*/ 1087 w 2648"/>
                  <a:gd name="T41" fmla="*/ 900 h 1534"/>
                  <a:gd name="T42" fmla="*/ 1128 w 2648"/>
                  <a:gd name="T43" fmla="*/ 890 h 1534"/>
                  <a:gd name="T44" fmla="*/ 1178 w 2648"/>
                  <a:gd name="T45" fmla="*/ 860 h 1534"/>
                  <a:gd name="T46" fmla="*/ 1208 w 2648"/>
                  <a:gd name="T47" fmla="*/ 830 h 1534"/>
                  <a:gd name="T48" fmla="*/ 1213 w 2648"/>
                  <a:gd name="T49" fmla="*/ 840 h 1534"/>
                  <a:gd name="T50" fmla="*/ 1349 w 2648"/>
                  <a:gd name="T51" fmla="*/ 749 h 1534"/>
                  <a:gd name="T52" fmla="*/ 1389 w 2648"/>
                  <a:gd name="T53" fmla="*/ 739 h 1534"/>
                  <a:gd name="T54" fmla="*/ 1440 w 2648"/>
                  <a:gd name="T55" fmla="*/ 709 h 1534"/>
                  <a:gd name="T56" fmla="*/ 1470 w 2648"/>
                  <a:gd name="T57" fmla="*/ 679 h 1534"/>
                  <a:gd name="T58" fmla="*/ 1475 w 2648"/>
                  <a:gd name="T59" fmla="*/ 689 h 1534"/>
                  <a:gd name="T60" fmla="*/ 1606 w 2648"/>
                  <a:gd name="T61" fmla="*/ 598 h 1534"/>
                  <a:gd name="T62" fmla="*/ 1646 w 2648"/>
                  <a:gd name="T63" fmla="*/ 588 h 1534"/>
                  <a:gd name="T64" fmla="*/ 1697 w 2648"/>
                  <a:gd name="T65" fmla="*/ 558 h 1534"/>
                  <a:gd name="T66" fmla="*/ 1727 w 2648"/>
                  <a:gd name="T67" fmla="*/ 533 h 1534"/>
                  <a:gd name="T68" fmla="*/ 1732 w 2648"/>
                  <a:gd name="T69" fmla="*/ 538 h 1534"/>
                  <a:gd name="T70" fmla="*/ 1868 w 2648"/>
                  <a:gd name="T71" fmla="*/ 452 h 1534"/>
                  <a:gd name="T72" fmla="*/ 1908 w 2648"/>
                  <a:gd name="T73" fmla="*/ 437 h 1534"/>
                  <a:gd name="T74" fmla="*/ 1958 w 2648"/>
                  <a:gd name="T75" fmla="*/ 407 h 1534"/>
                  <a:gd name="T76" fmla="*/ 1989 w 2648"/>
                  <a:gd name="T77" fmla="*/ 382 h 1534"/>
                  <a:gd name="T78" fmla="*/ 1994 w 2648"/>
                  <a:gd name="T79" fmla="*/ 392 h 1534"/>
                  <a:gd name="T80" fmla="*/ 2125 w 2648"/>
                  <a:gd name="T81" fmla="*/ 302 h 1534"/>
                  <a:gd name="T82" fmla="*/ 2165 w 2648"/>
                  <a:gd name="T83" fmla="*/ 292 h 1534"/>
                  <a:gd name="T84" fmla="*/ 2215 w 2648"/>
                  <a:gd name="T85" fmla="*/ 261 h 1534"/>
                  <a:gd name="T86" fmla="*/ 2245 w 2648"/>
                  <a:gd name="T87" fmla="*/ 231 h 1534"/>
                  <a:gd name="T88" fmla="*/ 2251 w 2648"/>
                  <a:gd name="T89" fmla="*/ 241 h 1534"/>
                  <a:gd name="T90" fmla="*/ 2386 w 2648"/>
                  <a:gd name="T91" fmla="*/ 151 h 1534"/>
                  <a:gd name="T92" fmla="*/ 2427 w 2648"/>
                  <a:gd name="T93" fmla="*/ 141 h 1534"/>
                  <a:gd name="T94" fmla="*/ 2477 w 2648"/>
                  <a:gd name="T95" fmla="*/ 111 h 1534"/>
                  <a:gd name="T96" fmla="*/ 2507 w 2648"/>
                  <a:gd name="T97" fmla="*/ 80 h 1534"/>
                  <a:gd name="T98" fmla="*/ 2512 w 2648"/>
                  <a:gd name="T99" fmla="*/ 90 h 1534"/>
                  <a:gd name="T100" fmla="*/ 2643 w 2648"/>
                  <a:gd name="T101" fmla="*/ 0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48" h="1534">
                    <a:moveTo>
                      <a:pt x="5" y="1534"/>
                    </a:moveTo>
                    <a:lnTo>
                      <a:pt x="0" y="1529"/>
                    </a:lnTo>
                    <a:lnTo>
                      <a:pt x="50" y="1498"/>
                    </a:lnTo>
                    <a:lnTo>
                      <a:pt x="55" y="1509"/>
                    </a:lnTo>
                    <a:lnTo>
                      <a:pt x="5" y="1534"/>
                    </a:lnTo>
                    <a:close/>
                    <a:moveTo>
                      <a:pt x="90" y="1488"/>
                    </a:moveTo>
                    <a:lnTo>
                      <a:pt x="85" y="1478"/>
                    </a:lnTo>
                    <a:lnTo>
                      <a:pt x="136" y="1448"/>
                    </a:lnTo>
                    <a:lnTo>
                      <a:pt x="141" y="1458"/>
                    </a:lnTo>
                    <a:lnTo>
                      <a:pt x="90" y="1488"/>
                    </a:lnTo>
                    <a:close/>
                    <a:moveTo>
                      <a:pt x="176" y="1438"/>
                    </a:moveTo>
                    <a:lnTo>
                      <a:pt x="171" y="1428"/>
                    </a:lnTo>
                    <a:lnTo>
                      <a:pt x="226" y="1398"/>
                    </a:lnTo>
                    <a:lnTo>
                      <a:pt x="231" y="1408"/>
                    </a:lnTo>
                    <a:lnTo>
                      <a:pt x="176" y="1438"/>
                    </a:lnTo>
                    <a:close/>
                    <a:moveTo>
                      <a:pt x="262" y="1388"/>
                    </a:moveTo>
                    <a:lnTo>
                      <a:pt x="257" y="1378"/>
                    </a:lnTo>
                    <a:lnTo>
                      <a:pt x="312" y="1348"/>
                    </a:lnTo>
                    <a:lnTo>
                      <a:pt x="317" y="1358"/>
                    </a:lnTo>
                    <a:lnTo>
                      <a:pt x="262" y="1388"/>
                    </a:lnTo>
                    <a:close/>
                    <a:moveTo>
                      <a:pt x="352" y="1338"/>
                    </a:moveTo>
                    <a:lnTo>
                      <a:pt x="347" y="1327"/>
                    </a:lnTo>
                    <a:lnTo>
                      <a:pt x="398" y="1297"/>
                    </a:lnTo>
                    <a:lnTo>
                      <a:pt x="403" y="1307"/>
                    </a:lnTo>
                    <a:lnTo>
                      <a:pt x="352" y="1338"/>
                    </a:lnTo>
                    <a:close/>
                    <a:moveTo>
                      <a:pt x="438" y="1287"/>
                    </a:moveTo>
                    <a:lnTo>
                      <a:pt x="433" y="1277"/>
                    </a:lnTo>
                    <a:lnTo>
                      <a:pt x="483" y="1247"/>
                    </a:lnTo>
                    <a:lnTo>
                      <a:pt x="488" y="1257"/>
                    </a:lnTo>
                    <a:lnTo>
                      <a:pt x="438" y="1287"/>
                    </a:lnTo>
                    <a:close/>
                    <a:moveTo>
                      <a:pt x="523" y="1237"/>
                    </a:moveTo>
                    <a:lnTo>
                      <a:pt x="518" y="1227"/>
                    </a:lnTo>
                    <a:lnTo>
                      <a:pt x="569" y="1197"/>
                    </a:lnTo>
                    <a:lnTo>
                      <a:pt x="574" y="1207"/>
                    </a:lnTo>
                    <a:lnTo>
                      <a:pt x="523" y="1237"/>
                    </a:lnTo>
                    <a:close/>
                    <a:moveTo>
                      <a:pt x="609" y="1187"/>
                    </a:moveTo>
                    <a:lnTo>
                      <a:pt x="604" y="1177"/>
                    </a:lnTo>
                    <a:lnTo>
                      <a:pt x="654" y="1146"/>
                    </a:lnTo>
                    <a:lnTo>
                      <a:pt x="659" y="1157"/>
                    </a:lnTo>
                    <a:lnTo>
                      <a:pt x="609" y="1187"/>
                    </a:lnTo>
                    <a:close/>
                    <a:moveTo>
                      <a:pt x="695" y="1136"/>
                    </a:moveTo>
                    <a:lnTo>
                      <a:pt x="690" y="1126"/>
                    </a:lnTo>
                    <a:lnTo>
                      <a:pt x="745" y="1101"/>
                    </a:lnTo>
                    <a:lnTo>
                      <a:pt x="750" y="1106"/>
                    </a:lnTo>
                    <a:lnTo>
                      <a:pt x="695" y="1136"/>
                    </a:lnTo>
                    <a:close/>
                    <a:moveTo>
                      <a:pt x="780" y="1086"/>
                    </a:moveTo>
                    <a:lnTo>
                      <a:pt x="775" y="1081"/>
                    </a:lnTo>
                    <a:lnTo>
                      <a:pt x="831" y="1051"/>
                    </a:lnTo>
                    <a:lnTo>
                      <a:pt x="836" y="1056"/>
                    </a:lnTo>
                    <a:lnTo>
                      <a:pt x="780" y="1086"/>
                    </a:lnTo>
                    <a:close/>
                    <a:moveTo>
                      <a:pt x="871" y="1036"/>
                    </a:moveTo>
                    <a:lnTo>
                      <a:pt x="866" y="1031"/>
                    </a:lnTo>
                    <a:lnTo>
                      <a:pt x="916" y="1001"/>
                    </a:lnTo>
                    <a:lnTo>
                      <a:pt x="921" y="1006"/>
                    </a:lnTo>
                    <a:lnTo>
                      <a:pt x="871" y="1036"/>
                    </a:lnTo>
                    <a:close/>
                    <a:moveTo>
                      <a:pt x="956" y="986"/>
                    </a:moveTo>
                    <a:lnTo>
                      <a:pt x="951" y="981"/>
                    </a:lnTo>
                    <a:lnTo>
                      <a:pt x="1002" y="950"/>
                    </a:lnTo>
                    <a:lnTo>
                      <a:pt x="1007" y="960"/>
                    </a:lnTo>
                    <a:lnTo>
                      <a:pt x="956" y="986"/>
                    </a:lnTo>
                    <a:close/>
                    <a:moveTo>
                      <a:pt x="1042" y="940"/>
                    </a:moveTo>
                    <a:lnTo>
                      <a:pt x="1037" y="930"/>
                    </a:lnTo>
                    <a:lnTo>
                      <a:pt x="1087" y="900"/>
                    </a:lnTo>
                    <a:lnTo>
                      <a:pt x="1092" y="910"/>
                    </a:lnTo>
                    <a:lnTo>
                      <a:pt x="1042" y="940"/>
                    </a:lnTo>
                    <a:close/>
                    <a:moveTo>
                      <a:pt x="1128" y="890"/>
                    </a:moveTo>
                    <a:lnTo>
                      <a:pt x="1123" y="880"/>
                    </a:lnTo>
                    <a:lnTo>
                      <a:pt x="1173" y="850"/>
                    </a:lnTo>
                    <a:lnTo>
                      <a:pt x="1178" y="860"/>
                    </a:lnTo>
                    <a:lnTo>
                      <a:pt x="1128" y="890"/>
                    </a:lnTo>
                    <a:close/>
                    <a:moveTo>
                      <a:pt x="1213" y="840"/>
                    </a:moveTo>
                    <a:lnTo>
                      <a:pt x="1208" y="830"/>
                    </a:lnTo>
                    <a:lnTo>
                      <a:pt x="1264" y="799"/>
                    </a:lnTo>
                    <a:lnTo>
                      <a:pt x="1269" y="810"/>
                    </a:lnTo>
                    <a:lnTo>
                      <a:pt x="1213" y="840"/>
                    </a:lnTo>
                    <a:close/>
                    <a:moveTo>
                      <a:pt x="1299" y="789"/>
                    </a:moveTo>
                    <a:lnTo>
                      <a:pt x="1294" y="779"/>
                    </a:lnTo>
                    <a:lnTo>
                      <a:pt x="1349" y="749"/>
                    </a:lnTo>
                    <a:lnTo>
                      <a:pt x="1354" y="759"/>
                    </a:lnTo>
                    <a:lnTo>
                      <a:pt x="1299" y="789"/>
                    </a:lnTo>
                    <a:close/>
                    <a:moveTo>
                      <a:pt x="1389" y="739"/>
                    </a:moveTo>
                    <a:lnTo>
                      <a:pt x="1384" y="729"/>
                    </a:lnTo>
                    <a:lnTo>
                      <a:pt x="1435" y="699"/>
                    </a:lnTo>
                    <a:lnTo>
                      <a:pt x="1440" y="709"/>
                    </a:lnTo>
                    <a:lnTo>
                      <a:pt x="1389" y="739"/>
                    </a:lnTo>
                    <a:close/>
                    <a:moveTo>
                      <a:pt x="1475" y="689"/>
                    </a:moveTo>
                    <a:lnTo>
                      <a:pt x="1470" y="679"/>
                    </a:lnTo>
                    <a:lnTo>
                      <a:pt x="1520" y="649"/>
                    </a:lnTo>
                    <a:lnTo>
                      <a:pt x="1525" y="659"/>
                    </a:lnTo>
                    <a:lnTo>
                      <a:pt x="1475" y="689"/>
                    </a:lnTo>
                    <a:close/>
                    <a:moveTo>
                      <a:pt x="1561" y="639"/>
                    </a:moveTo>
                    <a:lnTo>
                      <a:pt x="1556" y="628"/>
                    </a:lnTo>
                    <a:lnTo>
                      <a:pt x="1606" y="598"/>
                    </a:lnTo>
                    <a:lnTo>
                      <a:pt x="1611" y="608"/>
                    </a:lnTo>
                    <a:lnTo>
                      <a:pt x="1561" y="639"/>
                    </a:lnTo>
                    <a:close/>
                    <a:moveTo>
                      <a:pt x="1646" y="588"/>
                    </a:moveTo>
                    <a:lnTo>
                      <a:pt x="1641" y="578"/>
                    </a:lnTo>
                    <a:lnTo>
                      <a:pt x="1692" y="548"/>
                    </a:lnTo>
                    <a:lnTo>
                      <a:pt x="1697" y="558"/>
                    </a:lnTo>
                    <a:lnTo>
                      <a:pt x="1646" y="588"/>
                    </a:lnTo>
                    <a:close/>
                    <a:moveTo>
                      <a:pt x="1732" y="538"/>
                    </a:moveTo>
                    <a:lnTo>
                      <a:pt x="1727" y="533"/>
                    </a:lnTo>
                    <a:lnTo>
                      <a:pt x="1782" y="503"/>
                    </a:lnTo>
                    <a:lnTo>
                      <a:pt x="1787" y="508"/>
                    </a:lnTo>
                    <a:lnTo>
                      <a:pt x="1732" y="538"/>
                    </a:lnTo>
                    <a:close/>
                    <a:moveTo>
                      <a:pt x="1817" y="488"/>
                    </a:moveTo>
                    <a:lnTo>
                      <a:pt x="1812" y="483"/>
                    </a:lnTo>
                    <a:lnTo>
                      <a:pt x="1868" y="452"/>
                    </a:lnTo>
                    <a:lnTo>
                      <a:pt x="1873" y="458"/>
                    </a:lnTo>
                    <a:lnTo>
                      <a:pt x="1817" y="488"/>
                    </a:lnTo>
                    <a:close/>
                    <a:moveTo>
                      <a:pt x="1908" y="437"/>
                    </a:moveTo>
                    <a:lnTo>
                      <a:pt x="1903" y="432"/>
                    </a:lnTo>
                    <a:lnTo>
                      <a:pt x="1953" y="402"/>
                    </a:lnTo>
                    <a:lnTo>
                      <a:pt x="1958" y="407"/>
                    </a:lnTo>
                    <a:lnTo>
                      <a:pt x="1908" y="437"/>
                    </a:lnTo>
                    <a:close/>
                    <a:moveTo>
                      <a:pt x="1994" y="392"/>
                    </a:moveTo>
                    <a:lnTo>
                      <a:pt x="1989" y="382"/>
                    </a:lnTo>
                    <a:lnTo>
                      <a:pt x="2039" y="352"/>
                    </a:lnTo>
                    <a:lnTo>
                      <a:pt x="2044" y="362"/>
                    </a:lnTo>
                    <a:lnTo>
                      <a:pt x="1994" y="392"/>
                    </a:lnTo>
                    <a:close/>
                    <a:moveTo>
                      <a:pt x="2079" y="342"/>
                    </a:moveTo>
                    <a:lnTo>
                      <a:pt x="2074" y="332"/>
                    </a:lnTo>
                    <a:lnTo>
                      <a:pt x="2125" y="302"/>
                    </a:lnTo>
                    <a:lnTo>
                      <a:pt x="2130" y="312"/>
                    </a:lnTo>
                    <a:lnTo>
                      <a:pt x="2079" y="342"/>
                    </a:lnTo>
                    <a:close/>
                    <a:moveTo>
                      <a:pt x="2165" y="292"/>
                    </a:moveTo>
                    <a:lnTo>
                      <a:pt x="2160" y="282"/>
                    </a:lnTo>
                    <a:lnTo>
                      <a:pt x="2210" y="251"/>
                    </a:lnTo>
                    <a:lnTo>
                      <a:pt x="2215" y="261"/>
                    </a:lnTo>
                    <a:lnTo>
                      <a:pt x="2165" y="292"/>
                    </a:lnTo>
                    <a:close/>
                    <a:moveTo>
                      <a:pt x="2251" y="241"/>
                    </a:moveTo>
                    <a:lnTo>
                      <a:pt x="2245" y="231"/>
                    </a:lnTo>
                    <a:lnTo>
                      <a:pt x="2301" y="201"/>
                    </a:lnTo>
                    <a:lnTo>
                      <a:pt x="2306" y="211"/>
                    </a:lnTo>
                    <a:lnTo>
                      <a:pt x="2251" y="241"/>
                    </a:lnTo>
                    <a:close/>
                    <a:moveTo>
                      <a:pt x="2341" y="191"/>
                    </a:moveTo>
                    <a:lnTo>
                      <a:pt x="2336" y="181"/>
                    </a:lnTo>
                    <a:lnTo>
                      <a:pt x="2386" y="151"/>
                    </a:lnTo>
                    <a:lnTo>
                      <a:pt x="2392" y="161"/>
                    </a:lnTo>
                    <a:lnTo>
                      <a:pt x="2341" y="191"/>
                    </a:lnTo>
                    <a:close/>
                    <a:moveTo>
                      <a:pt x="2427" y="141"/>
                    </a:moveTo>
                    <a:lnTo>
                      <a:pt x="2422" y="131"/>
                    </a:lnTo>
                    <a:lnTo>
                      <a:pt x="2472" y="100"/>
                    </a:lnTo>
                    <a:lnTo>
                      <a:pt x="2477" y="111"/>
                    </a:lnTo>
                    <a:lnTo>
                      <a:pt x="2427" y="141"/>
                    </a:lnTo>
                    <a:close/>
                    <a:moveTo>
                      <a:pt x="2512" y="90"/>
                    </a:moveTo>
                    <a:lnTo>
                      <a:pt x="2507" y="80"/>
                    </a:lnTo>
                    <a:lnTo>
                      <a:pt x="2558" y="50"/>
                    </a:lnTo>
                    <a:lnTo>
                      <a:pt x="2563" y="60"/>
                    </a:lnTo>
                    <a:lnTo>
                      <a:pt x="2512" y="90"/>
                    </a:lnTo>
                    <a:close/>
                    <a:moveTo>
                      <a:pt x="2598" y="40"/>
                    </a:moveTo>
                    <a:lnTo>
                      <a:pt x="2593" y="30"/>
                    </a:lnTo>
                    <a:lnTo>
                      <a:pt x="2643" y="0"/>
                    </a:lnTo>
                    <a:lnTo>
                      <a:pt x="2648" y="10"/>
                    </a:lnTo>
                    <a:lnTo>
                      <a:pt x="2598" y="4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1" name="Freeform 7">
                <a:extLst>
                  <a:ext uri="{FF2B5EF4-FFF2-40B4-BE49-F238E27FC236}">
                    <a16:creationId xmlns:a16="http://schemas.microsoft.com/office/drawing/2014/main" id="{C8AB195C-3343-462B-9290-726CDE74DD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31" y="2441"/>
                <a:ext cx="2648" cy="1534"/>
              </a:xfrm>
              <a:custGeom>
                <a:avLst/>
                <a:gdLst>
                  <a:gd name="T0" fmla="*/ 50 w 2648"/>
                  <a:gd name="T1" fmla="*/ 1498 h 1534"/>
                  <a:gd name="T2" fmla="*/ 90 w 2648"/>
                  <a:gd name="T3" fmla="*/ 1488 h 1534"/>
                  <a:gd name="T4" fmla="*/ 141 w 2648"/>
                  <a:gd name="T5" fmla="*/ 1458 h 1534"/>
                  <a:gd name="T6" fmla="*/ 171 w 2648"/>
                  <a:gd name="T7" fmla="*/ 1428 h 1534"/>
                  <a:gd name="T8" fmla="*/ 176 w 2648"/>
                  <a:gd name="T9" fmla="*/ 1438 h 1534"/>
                  <a:gd name="T10" fmla="*/ 312 w 2648"/>
                  <a:gd name="T11" fmla="*/ 1348 h 1534"/>
                  <a:gd name="T12" fmla="*/ 352 w 2648"/>
                  <a:gd name="T13" fmla="*/ 1338 h 1534"/>
                  <a:gd name="T14" fmla="*/ 403 w 2648"/>
                  <a:gd name="T15" fmla="*/ 1307 h 1534"/>
                  <a:gd name="T16" fmla="*/ 433 w 2648"/>
                  <a:gd name="T17" fmla="*/ 1277 h 1534"/>
                  <a:gd name="T18" fmla="*/ 438 w 2648"/>
                  <a:gd name="T19" fmla="*/ 1287 h 1534"/>
                  <a:gd name="T20" fmla="*/ 569 w 2648"/>
                  <a:gd name="T21" fmla="*/ 1197 h 1534"/>
                  <a:gd name="T22" fmla="*/ 609 w 2648"/>
                  <a:gd name="T23" fmla="*/ 1187 h 1534"/>
                  <a:gd name="T24" fmla="*/ 659 w 2648"/>
                  <a:gd name="T25" fmla="*/ 1157 h 1534"/>
                  <a:gd name="T26" fmla="*/ 690 w 2648"/>
                  <a:gd name="T27" fmla="*/ 1126 h 1534"/>
                  <a:gd name="T28" fmla="*/ 695 w 2648"/>
                  <a:gd name="T29" fmla="*/ 1136 h 1534"/>
                  <a:gd name="T30" fmla="*/ 831 w 2648"/>
                  <a:gd name="T31" fmla="*/ 1051 h 1534"/>
                  <a:gd name="T32" fmla="*/ 871 w 2648"/>
                  <a:gd name="T33" fmla="*/ 1036 h 1534"/>
                  <a:gd name="T34" fmla="*/ 921 w 2648"/>
                  <a:gd name="T35" fmla="*/ 1006 h 1534"/>
                  <a:gd name="T36" fmla="*/ 951 w 2648"/>
                  <a:gd name="T37" fmla="*/ 981 h 1534"/>
                  <a:gd name="T38" fmla="*/ 956 w 2648"/>
                  <a:gd name="T39" fmla="*/ 986 h 1534"/>
                  <a:gd name="T40" fmla="*/ 1087 w 2648"/>
                  <a:gd name="T41" fmla="*/ 900 h 1534"/>
                  <a:gd name="T42" fmla="*/ 1128 w 2648"/>
                  <a:gd name="T43" fmla="*/ 890 h 1534"/>
                  <a:gd name="T44" fmla="*/ 1178 w 2648"/>
                  <a:gd name="T45" fmla="*/ 860 h 1534"/>
                  <a:gd name="T46" fmla="*/ 1208 w 2648"/>
                  <a:gd name="T47" fmla="*/ 830 h 1534"/>
                  <a:gd name="T48" fmla="*/ 1213 w 2648"/>
                  <a:gd name="T49" fmla="*/ 840 h 1534"/>
                  <a:gd name="T50" fmla="*/ 1349 w 2648"/>
                  <a:gd name="T51" fmla="*/ 749 h 1534"/>
                  <a:gd name="T52" fmla="*/ 1389 w 2648"/>
                  <a:gd name="T53" fmla="*/ 739 h 1534"/>
                  <a:gd name="T54" fmla="*/ 1440 w 2648"/>
                  <a:gd name="T55" fmla="*/ 709 h 1534"/>
                  <a:gd name="T56" fmla="*/ 1470 w 2648"/>
                  <a:gd name="T57" fmla="*/ 679 h 1534"/>
                  <a:gd name="T58" fmla="*/ 1475 w 2648"/>
                  <a:gd name="T59" fmla="*/ 689 h 1534"/>
                  <a:gd name="T60" fmla="*/ 1606 w 2648"/>
                  <a:gd name="T61" fmla="*/ 598 h 1534"/>
                  <a:gd name="T62" fmla="*/ 1646 w 2648"/>
                  <a:gd name="T63" fmla="*/ 588 h 1534"/>
                  <a:gd name="T64" fmla="*/ 1697 w 2648"/>
                  <a:gd name="T65" fmla="*/ 558 h 1534"/>
                  <a:gd name="T66" fmla="*/ 1727 w 2648"/>
                  <a:gd name="T67" fmla="*/ 533 h 1534"/>
                  <a:gd name="T68" fmla="*/ 1732 w 2648"/>
                  <a:gd name="T69" fmla="*/ 538 h 1534"/>
                  <a:gd name="T70" fmla="*/ 1868 w 2648"/>
                  <a:gd name="T71" fmla="*/ 452 h 1534"/>
                  <a:gd name="T72" fmla="*/ 1908 w 2648"/>
                  <a:gd name="T73" fmla="*/ 437 h 1534"/>
                  <a:gd name="T74" fmla="*/ 1958 w 2648"/>
                  <a:gd name="T75" fmla="*/ 407 h 1534"/>
                  <a:gd name="T76" fmla="*/ 1989 w 2648"/>
                  <a:gd name="T77" fmla="*/ 382 h 1534"/>
                  <a:gd name="T78" fmla="*/ 1994 w 2648"/>
                  <a:gd name="T79" fmla="*/ 392 h 1534"/>
                  <a:gd name="T80" fmla="*/ 2125 w 2648"/>
                  <a:gd name="T81" fmla="*/ 302 h 1534"/>
                  <a:gd name="T82" fmla="*/ 2165 w 2648"/>
                  <a:gd name="T83" fmla="*/ 292 h 1534"/>
                  <a:gd name="T84" fmla="*/ 2215 w 2648"/>
                  <a:gd name="T85" fmla="*/ 261 h 1534"/>
                  <a:gd name="T86" fmla="*/ 2245 w 2648"/>
                  <a:gd name="T87" fmla="*/ 231 h 1534"/>
                  <a:gd name="T88" fmla="*/ 2251 w 2648"/>
                  <a:gd name="T89" fmla="*/ 241 h 1534"/>
                  <a:gd name="T90" fmla="*/ 2386 w 2648"/>
                  <a:gd name="T91" fmla="*/ 151 h 1534"/>
                  <a:gd name="T92" fmla="*/ 2427 w 2648"/>
                  <a:gd name="T93" fmla="*/ 141 h 1534"/>
                  <a:gd name="T94" fmla="*/ 2477 w 2648"/>
                  <a:gd name="T95" fmla="*/ 111 h 1534"/>
                  <a:gd name="T96" fmla="*/ 2507 w 2648"/>
                  <a:gd name="T97" fmla="*/ 80 h 1534"/>
                  <a:gd name="T98" fmla="*/ 2512 w 2648"/>
                  <a:gd name="T99" fmla="*/ 90 h 1534"/>
                  <a:gd name="T100" fmla="*/ 2643 w 2648"/>
                  <a:gd name="T101" fmla="*/ 0 h 1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48" h="1534">
                    <a:moveTo>
                      <a:pt x="5" y="1534"/>
                    </a:moveTo>
                    <a:lnTo>
                      <a:pt x="0" y="1529"/>
                    </a:lnTo>
                    <a:lnTo>
                      <a:pt x="50" y="1498"/>
                    </a:lnTo>
                    <a:lnTo>
                      <a:pt x="55" y="1509"/>
                    </a:lnTo>
                    <a:lnTo>
                      <a:pt x="5" y="1534"/>
                    </a:lnTo>
                    <a:moveTo>
                      <a:pt x="90" y="1488"/>
                    </a:moveTo>
                    <a:lnTo>
                      <a:pt x="85" y="1478"/>
                    </a:lnTo>
                    <a:lnTo>
                      <a:pt x="136" y="1448"/>
                    </a:lnTo>
                    <a:lnTo>
                      <a:pt x="141" y="1458"/>
                    </a:lnTo>
                    <a:lnTo>
                      <a:pt x="90" y="1488"/>
                    </a:lnTo>
                    <a:moveTo>
                      <a:pt x="176" y="1438"/>
                    </a:moveTo>
                    <a:lnTo>
                      <a:pt x="171" y="1428"/>
                    </a:lnTo>
                    <a:lnTo>
                      <a:pt x="226" y="1398"/>
                    </a:lnTo>
                    <a:lnTo>
                      <a:pt x="231" y="1408"/>
                    </a:lnTo>
                    <a:lnTo>
                      <a:pt x="176" y="1438"/>
                    </a:lnTo>
                    <a:moveTo>
                      <a:pt x="262" y="1388"/>
                    </a:moveTo>
                    <a:lnTo>
                      <a:pt x="257" y="1378"/>
                    </a:lnTo>
                    <a:lnTo>
                      <a:pt x="312" y="1348"/>
                    </a:lnTo>
                    <a:lnTo>
                      <a:pt x="317" y="1358"/>
                    </a:lnTo>
                    <a:lnTo>
                      <a:pt x="262" y="1388"/>
                    </a:lnTo>
                    <a:moveTo>
                      <a:pt x="352" y="1338"/>
                    </a:moveTo>
                    <a:lnTo>
                      <a:pt x="347" y="1327"/>
                    </a:lnTo>
                    <a:lnTo>
                      <a:pt x="398" y="1297"/>
                    </a:lnTo>
                    <a:lnTo>
                      <a:pt x="403" y="1307"/>
                    </a:lnTo>
                    <a:lnTo>
                      <a:pt x="352" y="1338"/>
                    </a:lnTo>
                    <a:moveTo>
                      <a:pt x="438" y="1287"/>
                    </a:moveTo>
                    <a:lnTo>
                      <a:pt x="433" y="1277"/>
                    </a:lnTo>
                    <a:lnTo>
                      <a:pt x="483" y="1247"/>
                    </a:lnTo>
                    <a:lnTo>
                      <a:pt x="488" y="1257"/>
                    </a:lnTo>
                    <a:lnTo>
                      <a:pt x="438" y="1287"/>
                    </a:lnTo>
                    <a:moveTo>
                      <a:pt x="523" y="1237"/>
                    </a:moveTo>
                    <a:lnTo>
                      <a:pt x="518" y="1227"/>
                    </a:lnTo>
                    <a:lnTo>
                      <a:pt x="569" y="1197"/>
                    </a:lnTo>
                    <a:lnTo>
                      <a:pt x="574" y="1207"/>
                    </a:lnTo>
                    <a:lnTo>
                      <a:pt x="523" y="1237"/>
                    </a:lnTo>
                    <a:moveTo>
                      <a:pt x="609" y="1187"/>
                    </a:moveTo>
                    <a:lnTo>
                      <a:pt x="604" y="1177"/>
                    </a:lnTo>
                    <a:lnTo>
                      <a:pt x="654" y="1146"/>
                    </a:lnTo>
                    <a:lnTo>
                      <a:pt x="659" y="1157"/>
                    </a:lnTo>
                    <a:lnTo>
                      <a:pt x="609" y="1187"/>
                    </a:lnTo>
                    <a:moveTo>
                      <a:pt x="695" y="1136"/>
                    </a:moveTo>
                    <a:lnTo>
                      <a:pt x="690" y="1126"/>
                    </a:lnTo>
                    <a:lnTo>
                      <a:pt x="745" y="1101"/>
                    </a:lnTo>
                    <a:lnTo>
                      <a:pt x="750" y="1106"/>
                    </a:lnTo>
                    <a:lnTo>
                      <a:pt x="695" y="1136"/>
                    </a:lnTo>
                    <a:moveTo>
                      <a:pt x="780" y="1086"/>
                    </a:moveTo>
                    <a:lnTo>
                      <a:pt x="775" y="1081"/>
                    </a:lnTo>
                    <a:lnTo>
                      <a:pt x="831" y="1051"/>
                    </a:lnTo>
                    <a:lnTo>
                      <a:pt x="836" y="1056"/>
                    </a:lnTo>
                    <a:lnTo>
                      <a:pt x="780" y="1086"/>
                    </a:lnTo>
                    <a:moveTo>
                      <a:pt x="871" y="1036"/>
                    </a:moveTo>
                    <a:lnTo>
                      <a:pt x="866" y="1031"/>
                    </a:lnTo>
                    <a:lnTo>
                      <a:pt x="916" y="1001"/>
                    </a:lnTo>
                    <a:lnTo>
                      <a:pt x="921" y="1006"/>
                    </a:lnTo>
                    <a:lnTo>
                      <a:pt x="871" y="1036"/>
                    </a:lnTo>
                    <a:moveTo>
                      <a:pt x="956" y="986"/>
                    </a:moveTo>
                    <a:lnTo>
                      <a:pt x="951" y="981"/>
                    </a:lnTo>
                    <a:lnTo>
                      <a:pt x="1002" y="950"/>
                    </a:lnTo>
                    <a:lnTo>
                      <a:pt x="1007" y="960"/>
                    </a:lnTo>
                    <a:lnTo>
                      <a:pt x="956" y="986"/>
                    </a:lnTo>
                    <a:moveTo>
                      <a:pt x="1042" y="940"/>
                    </a:moveTo>
                    <a:lnTo>
                      <a:pt x="1037" y="930"/>
                    </a:lnTo>
                    <a:lnTo>
                      <a:pt x="1087" y="900"/>
                    </a:lnTo>
                    <a:lnTo>
                      <a:pt x="1092" y="910"/>
                    </a:lnTo>
                    <a:lnTo>
                      <a:pt x="1042" y="940"/>
                    </a:lnTo>
                    <a:moveTo>
                      <a:pt x="1128" y="890"/>
                    </a:moveTo>
                    <a:lnTo>
                      <a:pt x="1123" y="880"/>
                    </a:lnTo>
                    <a:lnTo>
                      <a:pt x="1173" y="850"/>
                    </a:lnTo>
                    <a:lnTo>
                      <a:pt x="1178" y="860"/>
                    </a:lnTo>
                    <a:lnTo>
                      <a:pt x="1128" y="890"/>
                    </a:lnTo>
                    <a:moveTo>
                      <a:pt x="1213" y="840"/>
                    </a:moveTo>
                    <a:lnTo>
                      <a:pt x="1208" y="830"/>
                    </a:lnTo>
                    <a:lnTo>
                      <a:pt x="1264" y="799"/>
                    </a:lnTo>
                    <a:lnTo>
                      <a:pt x="1269" y="810"/>
                    </a:lnTo>
                    <a:lnTo>
                      <a:pt x="1213" y="840"/>
                    </a:lnTo>
                    <a:moveTo>
                      <a:pt x="1299" y="789"/>
                    </a:moveTo>
                    <a:lnTo>
                      <a:pt x="1294" y="779"/>
                    </a:lnTo>
                    <a:lnTo>
                      <a:pt x="1349" y="749"/>
                    </a:lnTo>
                    <a:lnTo>
                      <a:pt x="1354" y="759"/>
                    </a:lnTo>
                    <a:lnTo>
                      <a:pt x="1299" y="789"/>
                    </a:lnTo>
                    <a:moveTo>
                      <a:pt x="1389" y="739"/>
                    </a:moveTo>
                    <a:lnTo>
                      <a:pt x="1384" y="729"/>
                    </a:lnTo>
                    <a:lnTo>
                      <a:pt x="1435" y="699"/>
                    </a:lnTo>
                    <a:lnTo>
                      <a:pt x="1440" y="709"/>
                    </a:lnTo>
                    <a:lnTo>
                      <a:pt x="1389" y="739"/>
                    </a:lnTo>
                    <a:moveTo>
                      <a:pt x="1475" y="689"/>
                    </a:moveTo>
                    <a:lnTo>
                      <a:pt x="1470" y="679"/>
                    </a:lnTo>
                    <a:lnTo>
                      <a:pt x="1520" y="649"/>
                    </a:lnTo>
                    <a:lnTo>
                      <a:pt x="1525" y="659"/>
                    </a:lnTo>
                    <a:lnTo>
                      <a:pt x="1475" y="689"/>
                    </a:lnTo>
                    <a:moveTo>
                      <a:pt x="1561" y="639"/>
                    </a:moveTo>
                    <a:lnTo>
                      <a:pt x="1556" y="628"/>
                    </a:lnTo>
                    <a:lnTo>
                      <a:pt x="1606" y="598"/>
                    </a:lnTo>
                    <a:lnTo>
                      <a:pt x="1611" y="608"/>
                    </a:lnTo>
                    <a:lnTo>
                      <a:pt x="1561" y="639"/>
                    </a:lnTo>
                    <a:moveTo>
                      <a:pt x="1646" y="588"/>
                    </a:moveTo>
                    <a:lnTo>
                      <a:pt x="1641" y="578"/>
                    </a:lnTo>
                    <a:lnTo>
                      <a:pt x="1692" y="548"/>
                    </a:lnTo>
                    <a:lnTo>
                      <a:pt x="1697" y="558"/>
                    </a:lnTo>
                    <a:lnTo>
                      <a:pt x="1646" y="588"/>
                    </a:lnTo>
                    <a:moveTo>
                      <a:pt x="1732" y="538"/>
                    </a:moveTo>
                    <a:lnTo>
                      <a:pt x="1727" y="533"/>
                    </a:lnTo>
                    <a:lnTo>
                      <a:pt x="1782" y="503"/>
                    </a:lnTo>
                    <a:lnTo>
                      <a:pt x="1787" y="508"/>
                    </a:lnTo>
                    <a:lnTo>
                      <a:pt x="1732" y="538"/>
                    </a:lnTo>
                    <a:moveTo>
                      <a:pt x="1817" y="488"/>
                    </a:moveTo>
                    <a:lnTo>
                      <a:pt x="1812" y="483"/>
                    </a:lnTo>
                    <a:lnTo>
                      <a:pt x="1868" y="452"/>
                    </a:lnTo>
                    <a:lnTo>
                      <a:pt x="1873" y="458"/>
                    </a:lnTo>
                    <a:lnTo>
                      <a:pt x="1817" y="488"/>
                    </a:lnTo>
                    <a:moveTo>
                      <a:pt x="1908" y="437"/>
                    </a:moveTo>
                    <a:lnTo>
                      <a:pt x="1903" y="432"/>
                    </a:lnTo>
                    <a:lnTo>
                      <a:pt x="1953" y="402"/>
                    </a:lnTo>
                    <a:lnTo>
                      <a:pt x="1958" y="407"/>
                    </a:lnTo>
                    <a:lnTo>
                      <a:pt x="1908" y="437"/>
                    </a:lnTo>
                    <a:moveTo>
                      <a:pt x="1994" y="392"/>
                    </a:moveTo>
                    <a:lnTo>
                      <a:pt x="1989" y="382"/>
                    </a:lnTo>
                    <a:lnTo>
                      <a:pt x="2039" y="352"/>
                    </a:lnTo>
                    <a:lnTo>
                      <a:pt x="2044" y="362"/>
                    </a:lnTo>
                    <a:lnTo>
                      <a:pt x="1994" y="392"/>
                    </a:lnTo>
                    <a:moveTo>
                      <a:pt x="2079" y="342"/>
                    </a:moveTo>
                    <a:lnTo>
                      <a:pt x="2074" y="332"/>
                    </a:lnTo>
                    <a:lnTo>
                      <a:pt x="2125" y="302"/>
                    </a:lnTo>
                    <a:lnTo>
                      <a:pt x="2130" y="312"/>
                    </a:lnTo>
                    <a:lnTo>
                      <a:pt x="2079" y="342"/>
                    </a:lnTo>
                    <a:moveTo>
                      <a:pt x="2165" y="292"/>
                    </a:moveTo>
                    <a:lnTo>
                      <a:pt x="2160" y="282"/>
                    </a:lnTo>
                    <a:lnTo>
                      <a:pt x="2210" y="251"/>
                    </a:lnTo>
                    <a:lnTo>
                      <a:pt x="2215" y="261"/>
                    </a:lnTo>
                    <a:lnTo>
                      <a:pt x="2165" y="292"/>
                    </a:lnTo>
                    <a:moveTo>
                      <a:pt x="2251" y="241"/>
                    </a:moveTo>
                    <a:lnTo>
                      <a:pt x="2245" y="231"/>
                    </a:lnTo>
                    <a:lnTo>
                      <a:pt x="2301" y="201"/>
                    </a:lnTo>
                    <a:lnTo>
                      <a:pt x="2306" y="211"/>
                    </a:lnTo>
                    <a:lnTo>
                      <a:pt x="2251" y="241"/>
                    </a:lnTo>
                    <a:moveTo>
                      <a:pt x="2341" y="191"/>
                    </a:moveTo>
                    <a:lnTo>
                      <a:pt x="2336" y="181"/>
                    </a:lnTo>
                    <a:lnTo>
                      <a:pt x="2386" y="151"/>
                    </a:lnTo>
                    <a:lnTo>
                      <a:pt x="2392" y="161"/>
                    </a:lnTo>
                    <a:lnTo>
                      <a:pt x="2341" y="191"/>
                    </a:lnTo>
                    <a:moveTo>
                      <a:pt x="2427" y="141"/>
                    </a:moveTo>
                    <a:lnTo>
                      <a:pt x="2422" y="131"/>
                    </a:lnTo>
                    <a:lnTo>
                      <a:pt x="2472" y="100"/>
                    </a:lnTo>
                    <a:lnTo>
                      <a:pt x="2477" y="111"/>
                    </a:lnTo>
                    <a:lnTo>
                      <a:pt x="2427" y="141"/>
                    </a:lnTo>
                    <a:moveTo>
                      <a:pt x="2512" y="90"/>
                    </a:moveTo>
                    <a:lnTo>
                      <a:pt x="2507" y="80"/>
                    </a:lnTo>
                    <a:lnTo>
                      <a:pt x="2558" y="50"/>
                    </a:lnTo>
                    <a:lnTo>
                      <a:pt x="2563" y="60"/>
                    </a:lnTo>
                    <a:lnTo>
                      <a:pt x="2512" y="90"/>
                    </a:lnTo>
                    <a:moveTo>
                      <a:pt x="2598" y="40"/>
                    </a:moveTo>
                    <a:lnTo>
                      <a:pt x="2593" y="30"/>
                    </a:lnTo>
                    <a:lnTo>
                      <a:pt x="2643" y="0"/>
                    </a:lnTo>
                    <a:lnTo>
                      <a:pt x="2648" y="10"/>
                    </a:lnTo>
                    <a:lnTo>
                      <a:pt x="2598" y="4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2" name="Freeform 8">
                <a:extLst>
                  <a:ext uri="{FF2B5EF4-FFF2-40B4-BE49-F238E27FC236}">
                    <a16:creationId xmlns:a16="http://schemas.microsoft.com/office/drawing/2014/main" id="{3B74E958-020F-41BE-A82B-6B5DD889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0" y="2411"/>
                <a:ext cx="30" cy="20"/>
              </a:xfrm>
              <a:custGeom>
                <a:avLst/>
                <a:gdLst>
                  <a:gd name="T0" fmla="*/ 5 w 30"/>
                  <a:gd name="T1" fmla="*/ 20 h 20"/>
                  <a:gd name="T2" fmla="*/ 0 w 30"/>
                  <a:gd name="T3" fmla="*/ 15 h 20"/>
                  <a:gd name="T4" fmla="*/ 25 w 30"/>
                  <a:gd name="T5" fmla="*/ 0 h 20"/>
                  <a:gd name="T6" fmla="*/ 30 w 30"/>
                  <a:gd name="T7" fmla="*/ 5 h 20"/>
                  <a:gd name="T8" fmla="*/ 5 w 3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5" y="20"/>
                    </a:moveTo>
                    <a:lnTo>
                      <a:pt x="0" y="15"/>
                    </a:lnTo>
                    <a:lnTo>
                      <a:pt x="25" y="0"/>
                    </a:lnTo>
                    <a:lnTo>
                      <a:pt x="30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3" name="Freeform 9">
                <a:extLst>
                  <a:ext uri="{FF2B5EF4-FFF2-40B4-BE49-F238E27FC236}">
                    <a16:creationId xmlns:a16="http://schemas.microsoft.com/office/drawing/2014/main" id="{BA5E2C59-09B3-461B-9DE8-7D5CFAA508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743" y="3582"/>
                <a:ext cx="1169" cy="684"/>
              </a:xfrm>
              <a:custGeom>
                <a:avLst/>
                <a:gdLst>
                  <a:gd name="T0" fmla="*/ 0 w 1169"/>
                  <a:gd name="T1" fmla="*/ 674 h 684"/>
                  <a:gd name="T2" fmla="*/ 56 w 1169"/>
                  <a:gd name="T3" fmla="*/ 654 h 684"/>
                  <a:gd name="T4" fmla="*/ 91 w 1169"/>
                  <a:gd name="T5" fmla="*/ 634 h 684"/>
                  <a:gd name="T6" fmla="*/ 136 w 1169"/>
                  <a:gd name="T7" fmla="*/ 594 h 684"/>
                  <a:gd name="T8" fmla="*/ 91 w 1169"/>
                  <a:gd name="T9" fmla="*/ 634 h 684"/>
                  <a:gd name="T10" fmla="*/ 172 w 1169"/>
                  <a:gd name="T11" fmla="*/ 574 h 684"/>
                  <a:gd name="T12" fmla="*/ 227 w 1169"/>
                  <a:gd name="T13" fmla="*/ 554 h 684"/>
                  <a:gd name="T14" fmla="*/ 262 w 1169"/>
                  <a:gd name="T15" fmla="*/ 533 h 684"/>
                  <a:gd name="T16" fmla="*/ 308 w 1169"/>
                  <a:gd name="T17" fmla="*/ 493 h 684"/>
                  <a:gd name="T18" fmla="*/ 262 w 1169"/>
                  <a:gd name="T19" fmla="*/ 533 h 684"/>
                  <a:gd name="T20" fmla="*/ 343 w 1169"/>
                  <a:gd name="T21" fmla="*/ 473 h 684"/>
                  <a:gd name="T22" fmla="*/ 403 w 1169"/>
                  <a:gd name="T23" fmla="*/ 453 h 684"/>
                  <a:gd name="T24" fmla="*/ 433 w 1169"/>
                  <a:gd name="T25" fmla="*/ 433 h 684"/>
                  <a:gd name="T26" fmla="*/ 484 w 1169"/>
                  <a:gd name="T27" fmla="*/ 393 h 684"/>
                  <a:gd name="T28" fmla="*/ 433 w 1169"/>
                  <a:gd name="T29" fmla="*/ 433 h 684"/>
                  <a:gd name="T30" fmla="*/ 519 w 1169"/>
                  <a:gd name="T31" fmla="*/ 373 h 684"/>
                  <a:gd name="T32" fmla="*/ 574 w 1169"/>
                  <a:gd name="T33" fmla="*/ 352 h 684"/>
                  <a:gd name="T34" fmla="*/ 610 w 1169"/>
                  <a:gd name="T35" fmla="*/ 332 h 684"/>
                  <a:gd name="T36" fmla="*/ 655 w 1169"/>
                  <a:gd name="T37" fmla="*/ 292 h 684"/>
                  <a:gd name="T38" fmla="*/ 610 w 1169"/>
                  <a:gd name="T39" fmla="*/ 332 h 684"/>
                  <a:gd name="T40" fmla="*/ 690 w 1169"/>
                  <a:gd name="T41" fmla="*/ 277 h 684"/>
                  <a:gd name="T42" fmla="*/ 746 w 1169"/>
                  <a:gd name="T43" fmla="*/ 252 h 684"/>
                  <a:gd name="T44" fmla="*/ 781 w 1169"/>
                  <a:gd name="T45" fmla="*/ 232 h 684"/>
                  <a:gd name="T46" fmla="*/ 826 w 1169"/>
                  <a:gd name="T47" fmla="*/ 197 h 684"/>
                  <a:gd name="T48" fmla="*/ 781 w 1169"/>
                  <a:gd name="T49" fmla="*/ 232 h 684"/>
                  <a:gd name="T50" fmla="*/ 861 w 1169"/>
                  <a:gd name="T51" fmla="*/ 176 h 684"/>
                  <a:gd name="T52" fmla="*/ 922 w 1169"/>
                  <a:gd name="T53" fmla="*/ 151 h 684"/>
                  <a:gd name="T54" fmla="*/ 952 w 1169"/>
                  <a:gd name="T55" fmla="*/ 136 h 684"/>
                  <a:gd name="T56" fmla="*/ 1002 w 1169"/>
                  <a:gd name="T57" fmla="*/ 96 h 684"/>
                  <a:gd name="T58" fmla="*/ 952 w 1169"/>
                  <a:gd name="T59" fmla="*/ 136 h 684"/>
                  <a:gd name="T60" fmla="*/ 1038 w 1169"/>
                  <a:gd name="T61" fmla="*/ 76 h 684"/>
                  <a:gd name="T62" fmla="*/ 1093 w 1169"/>
                  <a:gd name="T63" fmla="*/ 56 h 684"/>
                  <a:gd name="T64" fmla="*/ 1128 w 1169"/>
                  <a:gd name="T65" fmla="*/ 36 h 684"/>
                  <a:gd name="T66" fmla="*/ 1164 w 1169"/>
                  <a:gd name="T67" fmla="*/ 0 h 684"/>
                  <a:gd name="T68" fmla="*/ 1128 w 1169"/>
                  <a:gd name="T69" fmla="*/ 36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69" h="684">
                    <a:moveTo>
                      <a:pt x="5" y="684"/>
                    </a:moveTo>
                    <a:lnTo>
                      <a:pt x="0" y="674"/>
                    </a:lnTo>
                    <a:lnTo>
                      <a:pt x="51" y="644"/>
                    </a:lnTo>
                    <a:lnTo>
                      <a:pt x="56" y="654"/>
                    </a:lnTo>
                    <a:lnTo>
                      <a:pt x="5" y="684"/>
                    </a:lnTo>
                    <a:close/>
                    <a:moveTo>
                      <a:pt x="91" y="634"/>
                    </a:moveTo>
                    <a:lnTo>
                      <a:pt x="86" y="624"/>
                    </a:lnTo>
                    <a:lnTo>
                      <a:pt x="136" y="594"/>
                    </a:lnTo>
                    <a:lnTo>
                      <a:pt x="141" y="604"/>
                    </a:lnTo>
                    <a:lnTo>
                      <a:pt x="91" y="634"/>
                    </a:lnTo>
                    <a:close/>
                    <a:moveTo>
                      <a:pt x="177" y="584"/>
                    </a:moveTo>
                    <a:lnTo>
                      <a:pt x="172" y="574"/>
                    </a:lnTo>
                    <a:lnTo>
                      <a:pt x="222" y="544"/>
                    </a:lnTo>
                    <a:lnTo>
                      <a:pt x="227" y="554"/>
                    </a:lnTo>
                    <a:lnTo>
                      <a:pt x="177" y="584"/>
                    </a:lnTo>
                    <a:close/>
                    <a:moveTo>
                      <a:pt x="262" y="533"/>
                    </a:moveTo>
                    <a:lnTo>
                      <a:pt x="257" y="523"/>
                    </a:lnTo>
                    <a:lnTo>
                      <a:pt x="308" y="493"/>
                    </a:lnTo>
                    <a:lnTo>
                      <a:pt x="313" y="503"/>
                    </a:lnTo>
                    <a:lnTo>
                      <a:pt x="262" y="533"/>
                    </a:lnTo>
                    <a:close/>
                    <a:moveTo>
                      <a:pt x="348" y="483"/>
                    </a:moveTo>
                    <a:lnTo>
                      <a:pt x="343" y="473"/>
                    </a:lnTo>
                    <a:lnTo>
                      <a:pt x="398" y="443"/>
                    </a:lnTo>
                    <a:lnTo>
                      <a:pt x="403" y="453"/>
                    </a:lnTo>
                    <a:lnTo>
                      <a:pt x="348" y="483"/>
                    </a:lnTo>
                    <a:close/>
                    <a:moveTo>
                      <a:pt x="433" y="433"/>
                    </a:moveTo>
                    <a:lnTo>
                      <a:pt x="428" y="423"/>
                    </a:lnTo>
                    <a:lnTo>
                      <a:pt x="484" y="393"/>
                    </a:lnTo>
                    <a:lnTo>
                      <a:pt x="489" y="403"/>
                    </a:lnTo>
                    <a:lnTo>
                      <a:pt x="433" y="433"/>
                    </a:lnTo>
                    <a:close/>
                    <a:moveTo>
                      <a:pt x="524" y="383"/>
                    </a:moveTo>
                    <a:lnTo>
                      <a:pt x="519" y="373"/>
                    </a:lnTo>
                    <a:lnTo>
                      <a:pt x="569" y="342"/>
                    </a:lnTo>
                    <a:lnTo>
                      <a:pt x="574" y="352"/>
                    </a:lnTo>
                    <a:lnTo>
                      <a:pt x="524" y="383"/>
                    </a:lnTo>
                    <a:close/>
                    <a:moveTo>
                      <a:pt x="610" y="332"/>
                    </a:moveTo>
                    <a:lnTo>
                      <a:pt x="605" y="322"/>
                    </a:lnTo>
                    <a:lnTo>
                      <a:pt x="655" y="292"/>
                    </a:lnTo>
                    <a:lnTo>
                      <a:pt x="660" y="302"/>
                    </a:lnTo>
                    <a:lnTo>
                      <a:pt x="610" y="332"/>
                    </a:lnTo>
                    <a:close/>
                    <a:moveTo>
                      <a:pt x="695" y="282"/>
                    </a:moveTo>
                    <a:lnTo>
                      <a:pt x="690" y="277"/>
                    </a:lnTo>
                    <a:lnTo>
                      <a:pt x="741" y="247"/>
                    </a:lnTo>
                    <a:lnTo>
                      <a:pt x="746" y="252"/>
                    </a:lnTo>
                    <a:lnTo>
                      <a:pt x="695" y="282"/>
                    </a:lnTo>
                    <a:close/>
                    <a:moveTo>
                      <a:pt x="781" y="232"/>
                    </a:moveTo>
                    <a:lnTo>
                      <a:pt x="776" y="227"/>
                    </a:lnTo>
                    <a:lnTo>
                      <a:pt x="826" y="197"/>
                    </a:lnTo>
                    <a:lnTo>
                      <a:pt x="831" y="202"/>
                    </a:lnTo>
                    <a:lnTo>
                      <a:pt x="781" y="232"/>
                    </a:lnTo>
                    <a:close/>
                    <a:moveTo>
                      <a:pt x="866" y="181"/>
                    </a:moveTo>
                    <a:lnTo>
                      <a:pt x="861" y="176"/>
                    </a:lnTo>
                    <a:lnTo>
                      <a:pt x="917" y="146"/>
                    </a:lnTo>
                    <a:lnTo>
                      <a:pt x="922" y="151"/>
                    </a:lnTo>
                    <a:lnTo>
                      <a:pt x="866" y="181"/>
                    </a:lnTo>
                    <a:close/>
                    <a:moveTo>
                      <a:pt x="952" y="136"/>
                    </a:moveTo>
                    <a:lnTo>
                      <a:pt x="947" y="126"/>
                    </a:lnTo>
                    <a:lnTo>
                      <a:pt x="1002" y="96"/>
                    </a:lnTo>
                    <a:lnTo>
                      <a:pt x="1007" y="106"/>
                    </a:lnTo>
                    <a:lnTo>
                      <a:pt x="952" y="136"/>
                    </a:lnTo>
                    <a:close/>
                    <a:moveTo>
                      <a:pt x="1043" y="86"/>
                    </a:moveTo>
                    <a:lnTo>
                      <a:pt x="1038" y="76"/>
                    </a:lnTo>
                    <a:lnTo>
                      <a:pt x="1088" y="46"/>
                    </a:lnTo>
                    <a:lnTo>
                      <a:pt x="1093" y="56"/>
                    </a:lnTo>
                    <a:lnTo>
                      <a:pt x="1043" y="86"/>
                    </a:lnTo>
                    <a:close/>
                    <a:moveTo>
                      <a:pt x="1128" y="36"/>
                    </a:moveTo>
                    <a:lnTo>
                      <a:pt x="1123" y="26"/>
                    </a:lnTo>
                    <a:lnTo>
                      <a:pt x="1164" y="0"/>
                    </a:lnTo>
                    <a:lnTo>
                      <a:pt x="1169" y="10"/>
                    </a:lnTo>
                    <a:lnTo>
                      <a:pt x="1128" y="3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4" name="Freeform 10">
                <a:extLst>
                  <a:ext uri="{FF2B5EF4-FFF2-40B4-BE49-F238E27FC236}">
                    <a16:creationId xmlns:a16="http://schemas.microsoft.com/office/drawing/2014/main" id="{0D327670-1421-4F47-A58C-AD3027930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7047"/>
                <a:ext cx="31" cy="25"/>
              </a:xfrm>
              <a:custGeom>
                <a:avLst/>
                <a:gdLst>
                  <a:gd name="T0" fmla="*/ 5 w 31"/>
                  <a:gd name="T1" fmla="*/ 25 h 25"/>
                  <a:gd name="T2" fmla="*/ 0 w 31"/>
                  <a:gd name="T3" fmla="*/ 15 h 25"/>
                  <a:gd name="T4" fmla="*/ 26 w 31"/>
                  <a:gd name="T5" fmla="*/ 0 h 25"/>
                  <a:gd name="T6" fmla="*/ 31 w 31"/>
                  <a:gd name="T7" fmla="*/ 10 h 25"/>
                  <a:gd name="T8" fmla="*/ 5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5" y="25"/>
                    </a:moveTo>
                    <a:lnTo>
                      <a:pt x="0" y="15"/>
                    </a:lnTo>
                    <a:lnTo>
                      <a:pt x="26" y="0"/>
                    </a:lnTo>
                    <a:lnTo>
                      <a:pt x="31" y="10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5" name="Freeform 11">
                <a:extLst>
                  <a:ext uri="{FF2B5EF4-FFF2-40B4-BE49-F238E27FC236}">
                    <a16:creationId xmlns:a16="http://schemas.microsoft.com/office/drawing/2014/main" id="{ADE18AAE-3DA4-4834-9155-000FC9FAD3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37" y="6107"/>
                <a:ext cx="1611" cy="930"/>
              </a:xfrm>
              <a:custGeom>
                <a:avLst/>
                <a:gdLst>
                  <a:gd name="T0" fmla="*/ 0 w 1611"/>
                  <a:gd name="T1" fmla="*/ 920 h 930"/>
                  <a:gd name="T2" fmla="*/ 55 w 1611"/>
                  <a:gd name="T3" fmla="*/ 900 h 930"/>
                  <a:gd name="T4" fmla="*/ 90 w 1611"/>
                  <a:gd name="T5" fmla="*/ 880 h 930"/>
                  <a:gd name="T6" fmla="*/ 141 w 1611"/>
                  <a:gd name="T7" fmla="*/ 845 h 930"/>
                  <a:gd name="T8" fmla="*/ 90 w 1611"/>
                  <a:gd name="T9" fmla="*/ 880 h 930"/>
                  <a:gd name="T10" fmla="*/ 171 w 1611"/>
                  <a:gd name="T11" fmla="*/ 825 h 930"/>
                  <a:gd name="T12" fmla="*/ 231 w 1611"/>
                  <a:gd name="T13" fmla="*/ 799 h 930"/>
                  <a:gd name="T14" fmla="*/ 267 w 1611"/>
                  <a:gd name="T15" fmla="*/ 779 h 930"/>
                  <a:gd name="T16" fmla="*/ 312 w 1611"/>
                  <a:gd name="T17" fmla="*/ 744 h 930"/>
                  <a:gd name="T18" fmla="*/ 267 w 1611"/>
                  <a:gd name="T19" fmla="*/ 779 h 930"/>
                  <a:gd name="T20" fmla="*/ 347 w 1611"/>
                  <a:gd name="T21" fmla="*/ 724 h 930"/>
                  <a:gd name="T22" fmla="*/ 403 w 1611"/>
                  <a:gd name="T23" fmla="*/ 704 h 930"/>
                  <a:gd name="T24" fmla="*/ 438 w 1611"/>
                  <a:gd name="T25" fmla="*/ 684 h 930"/>
                  <a:gd name="T26" fmla="*/ 483 w 1611"/>
                  <a:gd name="T27" fmla="*/ 644 h 930"/>
                  <a:gd name="T28" fmla="*/ 438 w 1611"/>
                  <a:gd name="T29" fmla="*/ 684 h 930"/>
                  <a:gd name="T30" fmla="*/ 518 w 1611"/>
                  <a:gd name="T31" fmla="*/ 623 h 930"/>
                  <a:gd name="T32" fmla="*/ 574 w 1611"/>
                  <a:gd name="T33" fmla="*/ 603 h 930"/>
                  <a:gd name="T34" fmla="*/ 609 w 1611"/>
                  <a:gd name="T35" fmla="*/ 583 h 930"/>
                  <a:gd name="T36" fmla="*/ 659 w 1611"/>
                  <a:gd name="T37" fmla="*/ 543 h 930"/>
                  <a:gd name="T38" fmla="*/ 609 w 1611"/>
                  <a:gd name="T39" fmla="*/ 583 h 930"/>
                  <a:gd name="T40" fmla="*/ 695 w 1611"/>
                  <a:gd name="T41" fmla="*/ 523 h 930"/>
                  <a:gd name="T42" fmla="*/ 750 w 1611"/>
                  <a:gd name="T43" fmla="*/ 503 h 930"/>
                  <a:gd name="T44" fmla="*/ 785 w 1611"/>
                  <a:gd name="T45" fmla="*/ 483 h 930"/>
                  <a:gd name="T46" fmla="*/ 831 w 1611"/>
                  <a:gd name="T47" fmla="*/ 442 h 930"/>
                  <a:gd name="T48" fmla="*/ 785 w 1611"/>
                  <a:gd name="T49" fmla="*/ 483 h 930"/>
                  <a:gd name="T50" fmla="*/ 866 w 1611"/>
                  <a:gd name="T51" fmla="*/ 422 h 930"/>
                  <a:gd name="T52" fmla="*/ 921 w 1611"/>
                  <a:gd name="T53" fmla="*/ 402 h 930"/>
                  <a:gd name="T54" fmla="*/ 957 w 1611"/>
                  <a:gd name="T55" fmla="*/ 382 h 930"/>
                  <a:gd name="T56" fmla="*/ 1002 w 1611"/>
                  <a:gd name="T57" fmla="*/ 347 h 930"/>
                  <a:gd name="T58" fmla="*/ 957 w 1611"/>
                  <a:gd name="T59" fmla="*/ 382 h 930"/>
                  <a:gd name="T60" fmla="*/ 1037 w 1611"/>
                  <a:gd name="T61" fmla="*/ 327 h 930"/>
                  <a:gd name="T62" fmla="*/ 1093 w 1611"/>
                  <a:gd name="T63" fmla="*/ 302 h 930"/>
                  <a:gd name="T64" fmla="*/ 1128 w 1611"/>
                  <a:gd name="T65" fmla="*/ 281 h 930"/>
                  <a:gd name="T66" fmla="*/ 1178 w 1611"/>
                  <a:gd name="T67" fmla="*/ 246 h 930"/>
                  <a:gd name="T68" fmla="*/ 1128 w 1611"/>
                  <a:gd name="T69" fmla="*/ 281 h 930"/>
                  <a:gd name="T70" fmla="*/ 1213 w 1611"/>
                  <a:gd name="T71" fmla="*/ 226 h 930"/>
                  <a:gd name="T72" fmla="*/ 1269 w 1611"/>
                  <a:gd name="T73" fmla="*/ 206 h 930"/>
                  <a:gd name="T74" fmla="*/ 1304 w 1611"/>
                  <a:gd name="T75" fmla="*/ 186 h 930"/>
                  <a:gd name="T76" fmla="*/ 1349 w 1611"/>
                  <a:gd name="T77" fmla="*/ 146 h 930"/>
                  <a:gd name="T78" fmla="*/ 1304 w 1611"/>
                  <a:gd name="T79" fmla="*/ 186 h 930"/>
                  <a:gd name="T80" fmla="*/ 1385 w 1611"/>
                  <a:gd name="T81" fmla="*/ 126 h 930"/>
                  <a:gd name="T82" fmla="*/ 1440 w 1611"/>
                  <a:gd name="T83" fmla="*/ 105 h 930"/>
                  <a:gd name="T84" fmla="*/ 1475 w 1611"/>
                  <a:gd name="T85" fmla="*/ 85 h 930"/>
                  <a:gd name="T86" fmla="*/ 1521 w 1611"/>
                  <a:gd name="T87" fmla="*/ 45 h 930"/>
                  <a:gd name="T88" fmla="*/ 1475 w 1611"/>
                  <a:gd name="T89" fmla="*/ 85 h 930"/>
                  <a:gd name="T90" fmla="*/ 1556 w 1611"/>
                  <a:gd name="T91" fmla="*/ 25 h 930"/>
                  <a:gd name="T92" fmla="*/ 1611 w 1611"/>
                  <a:gd name="T93" fmla="*/ 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11" h="930">
                    <a:moveTo>
                      <a:pt x="5" y="930"/>
                    </a:moveTo>
                    <a:lnTo>
                      <a:pt x="0" y="920"/>
                    </a:lnTo>
                    <a:lnTo>
                      <a:pt x="50" y="895"/>
                    </a:lnTo>
                    <a:lnTo>
                      <a:pt x="55" y="900"/>
                    </a:lnTo>
                    <a:lnTo>
                      <a:pt x="5" y="930"/>
                    </a:lnTo>
                    <a:close/>
                    <a:moveTo>
                      <a:pt x="90" y="880"/>
                    </a:moveTo>
                    <a:lnTo>
                      <a:pt x="85" y="875"/>
                    </a:lnTo>
                    <a:lnTo>
                      <a:pt x="141" y="845"/>
                    </a:lnTo>
                    <a:lnTo>
                      <a:pt x="146" y="850"/>
                    </a:lnTo>
                    <a:lnTo>
                      <a:pt x="90" y="880"/>
                    </a:lnTo>
                    <a:close/>
                    <a:moveTo>
                      <a:pt x="176" y="830"/>
                    </a:moveTo>
                    <a:lnTo>
                      <a:pt x="171" y="825"/>
                    </a:lnTo>
                    <a:lnTo>
                      <a:pt x="226" y="794"/>
                    </a:lnTo>
                    <a:lnTo>
                      <a:pt x="231" y="799"/>
                    </a:lnTo>
                    <a:lnTo>
                      <a:pt x="176" y="830"/>
                    </a:lnTo>
                    <a:close/>
                    <a:moveTo>
                      <a:pt x="267" y="779"/>
                    </a:moveTo>
                    <a:lnTo>
                      <a:pt x="262" y="774"/>
                    </a:lnTo>
                    <a:lnTo>
                      <a:pt x="312" y="744"/>
                    </a:lnTo>
                    <a:lnTo>
                      <a:pt x="317" y="754"/>
                    </a:lnTo>
                    <a:lnTo>
                      <a:pt x="267" y="779"/>
                    </a:lnTo>
                    <a:close/>
                    <a:moveTo>
                      <a:pt x="352" y="734"/>
                    </a:moveTo>
                    <a:lnTo>
                      <a:pt x="347" y="724"/>
                    </a:lnTo>
                    <a:lnTo>
                      <a:pt x="398" y="694"/>
                    </a:lnTo>
                    <a:lnTo>
                      <a:pt x="403" y="704"/>
                    </a:lnTo>
                    <a:lnTo>
                      <a:pt x="352" y="734"/>
                    </a:lnTo>
                    <a:close/>
                    <a:moveTo>
                      <a:pt x="438" y="684"/>
                    </a:moveTo>
                    <a:lnTo>
                      <a:pt x="433" y="674"/>
                    </a:lnTo>
                    <a:lnTo>
                      <a:pt x="483" y="644"/>
                    </a:lnTo>
                    <a:lnTo>
                      <a:pt x="488" y="654"/>
                    </a:lnTo>
                    <a:lnTo>
                      <a:pt x="438" y="684"/>
                    </a:lnTo>
                    <a:close/>
                    <a:moveTo>
                      <a:pt x="524" y="633"/>
                    </a:moveTo>
                    <a:lnTo>
                      <a:pt x="518" y="623"/>
                    </a:lnTo>
                    <a:lnTo>
                      <a:pt x="569" y="593"/>
                    </a:lnTo>
                    <a:lnTo>
                      <a:pt x="574" y="603"/>
                    </a:lnTo>
                    <a:lnTo>
                      <a:pt x="524" y="633"/>
                    </a:lnTo>
                    <a:close/>
                    <a:moveTo>
                      <a:pt x="609" y="583"/>
                    </a:moveTo>
                    <a:lnTo>
                      <a:pt x="604" y="573"/>
                    </a:lnTo>
                    <a:lnTo>
                      <a:pt x="659" y="543"/>
                    </a:lnTo>
                    <a:lnTo>
                      <a:pt x="665" y="553"/>
                    </a:lnTo>
                    <a:lnTo>
                      <a:pt x="609" y="583"/>
                    </a:lnTo>
                    <a:close/>
                    <a:moveTo>
                      <a:pt x="700" y="533"/>
                    </a:moveTo>
                    <a:lnTo>
                      <a:pt x="695" y="523"/>
                    </a:lnTo>
                    <a:lnTo>
                      <a:pt x="745" y="493"/>
                    </a:lnTo>
                    <a:lnTo>
                      <a:pt x="750" y="503"/>
                    </a:lnTo>
                    <a:lnTo>
                      <a:pt x="700" y="533"/>
                    </a:lnTo>
                    <a:close/>
                    <a:moveTo>
                      <a:pt x="785" y="483"/>
                    </a:moveTo>
                    <a:lnTo>
                      <a:pt x="780" y="473"/>
                    </a:lnTo>
                    <a:lnTo>
                      <a:pt x="831" y="442"/>
                    </a:lnTo>
                    <a:lnTo>
                      <a:pt x="836" y="452"/>
                    </a:lnTo>
                    <a:lnTo>
                      <a:pt x="785" y="483"/>
                    </a:lnTo>
                    <a:close/>
                    <a:moveTo>
                      <a:pt x="871" y="432"/>
                    </a:moveTo>
                    <a:lnTo>
                      <a:pt x="866" y="422"/>
                    </a:lnTo>
                    <a:lnTo>
                      <a:pt x="916" y="392"/>
                    </a:lnTo>
                    <a:lnTo>
                      <a:pt x="921" y="402"/>
                    </a:lnTo>
                    <a:lnTo>
                      <a:pt x="871" y="432"/>
                    </a:lnTo>
                    <a:close/>
                    <a:moveTo>
                      <a:pt x="957" y="382"/>
                    </a:moveTo>
                    <a:lnTo>
                      <a:pt x="952" y="372"/>
                    </a:lnTo>
                    <a:lnTo>
                      <a:pt x="1002" y="347"/>
                    </a:lnTo>
                    <a:lnTo>
                      <a:pt x="1007" y="352"/>
                    </a:lnTo>
                    <a:lnTo>
                      <a:pt x="957" y="382"/>
                    </a:lnTo>
                    <a:close/>
                    <a:moveTo>
                      <a:pt x="1042" y="332"/>
                    </a:moveTo>
                    <a:lnTo>
                      <a:pt x="1037" y="327"/>
                    </a:lnTo>
                    <a:lnTo>
                      <a:pt x="1087" y="297"/>
                    </a:lnTo>
                    <a:lnTo>
                      <a:pt x="1093" y="302"/>
                    </a:lnTo>
                    <a:lnTo>
                      <a:pt x="1042" y="332"/>
                    </a:lnTo>
                    <a:close/>
                    <a:moveTo>
                      <a:pt x="1128" y="281"/>
                    </a:moveTo>
                    <a:lnTo>
                      <a:pt x="1123" y="276"/>
                    </a:lnTo>
                    <a:lnTo>
                      <a:pt x="1178" y="246"/>
                    </a:lnTo>
                    <a:lnTo>
                      <a:pt x="1183" y="251"/>
                    </a:lnTo>
                    <a:lnTo>
                      <a:pt x="1128" y="281"/>
                    </a:lnTo>
                    <a:close/>
                    <a:moveTo>
                      <a:pt x="1218" y="231"/>
                    </a:moveTo>
                    <a:lnTo>
                      <a:pt x="1213" y="226"/>
                    </a:lnTo>
                    <a:lnTo>
                      <a:pt x="1264" y="196"/>
                    </a:lnTo>
                    <a:lnTo>
                      <a:pt x="1269" y="206"/>
                    </a:lnTo>
                    <a:lnTo>
                      <a:pt x="1218" y="231"/>
                    </a:lnTo>
                    <a:close/>
                    <a:moveTo>
                      <a:pt x="1304" y="186"/>
                    </a:moveTo>
                    <a:lnTo>
                      <a:pt x="1299" y="176"/>
                    </a:lnTo>
                    <a:lnTo>
                      <a:pt x="1349" y="146"/>
                    </a:lnTo>
                    <a:lnTo>
                      <a:pt x="1354" y="156"/>
                    </a:lnTo>
                    <a:lnTo>
                      <a:pt x="1304" y="186"/>
                    </a:lnTo>
                    <a:close/>
                    <a:moveTo>
                      <a:pt x="1390" y="136"/>
                    </a:moveTo>
                    <a:lnTo>
                      <a:pt x="1385" y="126"/>
                    </a:lnTo>
                    <a:lnTo>
                      <a:pt x="1435" y="95"/>
                    </a:lnTo>
                    <a:lnTo>
                      <a:pt x="1440" y="105"/>
                    </a:lnTo>
                    <a:lnTo>
                      <a:pt x="1390" y="136"/>
                    </a:lnTo>
                    <a:close/>
                    <a:moveTo>
                      <a:pt x="1475" y="85"/>
                    </a:moveTo>
                    <a:lnTo>
                      <a:pt x="1470" y="75"/>
                    </a:lnTo>
                    <a:lnTo>
                      <a:pt x="1521" y="45"/>
                    </a:lnTo>
                    <a:lnTo>
                      <a:pt x="1526" y="55"/>
                    </a:lnTo>
                    <a:lnTo>
                      <a:pt x="1475" y="85"/>
                    </a:lnTo>
                    <a:close/>
                    <a:moveTo>
                      <a:pt x="1561" y="35"/>
                    </a:moveTo>
                    <a:lnTo>
                      <a:pt x="1556" y="25"/>
                    </a:lnTo>
                    <a:lnTo>
                      <a:pt x="1606" y="0"/>
                    </a:lnTo>
                    <a:lnTo>
                      <a:pt x="1611" y="5"/>
                    </a:lnTo>
                    <a:lnTo>
                      <a:pt x="1561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6" name="Freeform 12">
                <a:extLst>
                  <a:ext uri="{FF2B5EF4-FFF2-40B4-BE49-F238E27FC236}">
                    <a16:creationId xmlns:a16="http://schemas.microsoft.com/office/drawing/2014/main" id="{70E27528-CF08-42A9-8F46-4EB847DF0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42" y="5870"/>
                <a:ext cx="35" cy="26"/>
              </a:xfrm>
              <a:custGeom>
                <a:avLst/>
                <a:gdLst>
                  <a:gd name="T0" fmla="*/ 5 w 35"/>
                  <a:gd name="T1" fmla="*/ 26 h 26"/>
                  <a:gd name="T2" fmla="*/ 0 w 35"/>
                  <a:gd name="T3" fmla="*/ 16 h 26"/>
                  <a:gd name="T4" fmla="*/ 30 w 35"/>
                  <a:gd name="T5" fmla="*/ 0 h 26"/>
                  <a:gd name="T6" fmla="*/ 35 w 35"/>
                  <a:gd name="T7" fmla="*/ 11 h 26"/>
                  <a:gd name="T8" fmla="*/ 5 w 35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5" y="26"/>
                    </a:moveTo>
                    <a:lnTo>
                      <a:pt x="0" y="16"/>
                    </a:lnTo>
                    <a:lnTo>
                      <a:pt x="30" y="0"/>
                    </a:lnTo>
                    <a:lnTo>
                      <a:pt x="35" y="11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7" name="Freeform 13">
                <a:extLst>
                  <a:ext uri="{FF2B5EF4-FFF2-40B4-BE49-F238E27FC236}">
                    <a16:creationId xmlns:a16="http://schemas.microsoft.com/office/drawing/2014/main" id="{4E413D6B-585C-43C8-A499-7178552D5A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208" y="4794"/>
                <a:ext cx="1827" cy="1061"/>
              </a:xfrm>
              <a:custGeom>
                <a:avLst/>
                <a:gdLst>
                  <a:gd name="T0" fmla="*/ 0 w 1827"/>
                  <a:gd name="T1" fmla="*/ 1051 h 1061"/>
                  <a:gd name="T2" fmla="*/ 65 w 1827"/>
                  <a:gd name="T3" fmla="*/ 1026 h 1061"/>
                  <a:gd name="T4" fmla="*/ 105 w 1827"/>
                  <a:gd name="T5" fmla="*/ 1006 h 1061"/>
                  <a:gd name="T6" fmla="*/ 161 w 1827"/>
                  <a:gd name="T7" fmla="*/ 961 h 1061"/>
                  <a:gd name="T8" fmla="*/ 105 w 1827"/>
                  <a:gd name="T9" fmla="*/ 1006 h 1061"/>
                  <a:gd name="T10" fmla="*/ 196 w 1827"/>
                  <a:gd name="T11" fmla="*/ 941 h 1061"/>
                  <a:gd name="T12" fmla="*/ 261 w 1827"/>
                  <a:gd name="T13" fmla="*/ 916 h 1061"/>
                  <a:gd name="T14" fmla="*/ 302 w 1827"/>
                  <a:gd name="T15" fmla="*/ 890 h 1061"/>
                  <a:gd name="T16" fmla="*/ 357 w 1827"/>
                  <a:gd name="T17" fmla="*/ 850 h 1061"/>
                  <a:gd name="T18" fmla="*/ 302 w 1827"/>
                  <a:gd name="T19" fmla="*/ 890 h 1061"/>
                  <a:gd name="T20" fmla="*/ 392 w 1827"/>
                  <a:gd name="T21" fmla="*/ 825 h 1061"/>
                  <a:gd name="T22" fmla="*/ 458 w 1827"/>
                  <a:gd name="T23" fmla="*/ 800 h 1061"/>
                  <a:gd name="T24" fmla="*/ 498 w 1827"/>
                  <a:gd name="T25" fmla="*/ 780 h 1061"/>
                  <a:gd name="T26" fmla="*/ 553 w 1827"/>
                  <a:gd name="T27" fmla="*/ 735 h 1061"/>
                  <a:gd name="T28" fmla="*/ 498 w 1827"/>
                  <a:gd name="T29" fmla="*/ 780 h 1061"/>
                  <a:gd name="T30" fmla="*/ 589 w 1827"/>
                  <a:gd name="T31" fmla="*/ 714 h 1061"/>
                  <a:gd name="T32" fmla="*/ 654 w 1827"/>
                  <a:gd name="T33" fmla="*/ 689 h 1061"/>
                  <a:gd name="T34" fmla="*/ 694 w 1827"/>
                  <a:gd name="T35" fmla="*/ 664 h 1061"/>
                  <a:gd name="T36" fmla="*/ 750 w 1827"/>
                  <a:gd name="T37" fmla="*/ 619 h 1061"/>
                  <a:gd name="T38" fmla="*/ 694 w 1827"/>
                  <a:gd name="T39" fmla="*/ 664 h 1061"/>
                  <a:gd name="T40" fmla="*/ 785 w 1827"/>
                  <a:gd name="T41" fmla="*/ 599 h 1061"/>
                  <a:gd name="T42" fmla="*/ 851 w 1827"/>
                  <a:gd name="T43" fmla="*/ 574 h 1061"/>
                  <a:gd name="T44" fmla="*/ 891 w 1827"/>
                  <a:gd name="T45" fmla="*/ 554 h 1061"/>
                  <a:gd name="T46" fmla="*/ 946 w 1827"/>
                  <a:gd name="T47" fmla="*/ 508 h 1061"/>
                  <a:gd name="T48" fmla="*/ 891 w 1827"/>
                  <a:gd name="T49" fmla="*/ 554 h 1061"/>
                  <a:gd name="T50" fmla="*/ 981 w 1827"/>
                  <a:gd name="T51" fmla="*/ 483 h 1061"/>
                  <a:gd name="T52" fmla="*/ 1047 w 1827"/>
                  <a:gd name="T53" fmla="*/ 463 h 1061"/>
                  <a:gd name="T54" fmla="*/ 1087 w 1827"/>
                  <a:gd name="T55" fmla="*/ 438 h 1061"/>
                  <a:gd name="T56" fmla="*/ 1143 w 1827"/>
                  <a:gd name="T57" fmla="*/ 393 h 1061"/>
                  <a:gd name="T58" fmla="*/ 1087 w 1827"/>
                  <a:gd name="T59" fmla="*/ 438 h 1061"/>
                  <a:gd name="T60" fmla="*/ 1178 w 1827"/>
                  <a:gd name="T61" fmla="*/ 372 h 1061"/>
                  <a:gd name="T62" fmla="*/ 1243 w 1827"/>
                  <a:gd name="T63" fmla="*/ 347 h 1061"/>
                  <a:gd name="T64" fmla="*/ 1284 w 1827"/>
                  <a:gd name="T65" fmla="*/ 327 h 1061"/>
                  <a:gd name="T66" fmla="*/ 1339 w 1827"/>
                  <a:gd name="T67" fmla="*/ 282 h 1061"/>
                  <a:gd name="T68" fmla="*/ 1284 w 1827"/>
                  <a:gd name="T69" fmla="*/ 327 h 1061"/>
                  <a:gd name="T70" fmla="*/ 1374 w 1827"/>
                  <a:gd name="T71" fmla="*/ 257 h 1061"/>
                  <a:gd name="T72" fmla="*/ 1440 w 1827"/>
                  <a:gd name="T73" fmla="*/ 237 h 1061"/>
                  <a:gd name="T74" fmla="*/ 1480 w 1827"/>
                  <a:gd name="T75" fmla="*/ 212 h 1061"/>
                  <a:gd name="T76" fmla="*/ 1535 w 1827"/>
                  <a:gd name="T77" fmla="*/ 166 h 1061"/>
                  <a:gd name="T78" fmla="*/ 1480 w 1827"/>
                  <a:gd name="T79" fmla="*/ 212 h 1061"/>
                  <a:gd name="T80" fmla="*/ 1571 w 1827"/>
                  <a:gd name="T81" fmla="*/ 146 h 1061"/>
                  <a:gd name="T82" fmla="*/ 1636 w 1827"/>
                  <a:gd name="T83" fmla="*/ 121 h 1061"/>
                  <a:gd name="T84" fmla="*/ 1676 w 1827"/>
                  <a:gd name="T85" fmla="*/ 101 h 1061"/>
                  <a:gd name="T86" fmla="*/ 1732 w 1827"/>
                  <a:gd name="T87" fmla="*/ 56 h 1061"/>
                  <a:gd name="T88" fmla="*/ 1676 w 1827"/>
                  <a:gd name="T89" fmla="*/ 101 h 1061"/>
                  <a:gd name="T90" fmla="*/ 1767 w 1827"/>
                  <a:gd name="T91" fmla="*/ 31 h 1061"/>
                  <a:gd name="T92" fmla="*/ 1827 w 1827"/>
                  <a:gd name="T93" fmla="*/ 10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27" h="1061">
                    <a:moveTo>
                      <a:pt x="10" y="1061"/>
                    </a:moveTo>
                    <a:lnTo>
                      <a:pt x="0" y="1051"/>
                    </a:lnTo>
                    <a:lnTo>
                      <a:pt x="60" y="1016"/>
                    </a:lnTo>
                    <a:lnTo>
                      <a:pt x="65" y="1026"/>
                    </a:lnTo>
                    <a:lnTo>
                      <a:pt x="10" y="1061"/>
                    </a:lnTo>
                    <a:close/>
                    <a:moveTo>
                      <a:pt x="105" y="1006"/>
                    </a:moveTo>
                    <a:lnTo>
                      <a:pt x="100" y="996"/>
                    </a:lnTo>
                    <a:lnTo>
                      <a:pt x="161" y="961"/>
                    </a:lnTo>
                    <a:lnTo>
                      <a:pt x="166" y="971"/>
                    </a:lnTo>
                    <a:lnTo>
                      <a:pt x="105" y="1006"/>
                    </a:lnTo>
                    <a:close/>
                    <a:moveTo>
                      <a:pt x="206" y="951"/>
                    </a:moveTo>
                    <a:lnTo>
                      <a:pt x="196" y="941"/>
                    </a:lnTo>
                    <a:lnTo>
                      <a:pt x="256" y="906"/>
                    </a:lnTo>
                    <a:lnTo>
                      <a:pt x="261" y="916"/>
                    </a:lnTo>
                    <a:lnTo>
                      <a:pt x="206" y="951"/>
                    </a:lnTo>
                    <a:close/>
                    <a:moveTo>
                      <a:pt x="302" y="890"/>
                    </a:moveTo>
                    <a:lnTo>
                      <a:pt x="297" y="880"/>
                    </a:lnTo>
                    <a:lnTo>
                      <a:pt x="357" y="850"/>
                    </a:lnTo>
                    <a:lnTo>
                      <a:pt x="362" y="855"/>
                    </a:lnTo>
                    <a:lnTo>
                      <a:pt x="302" y="890"/>
                    </a:lnTo>
                    <a:close/>
                    <a:moveTo>
                      <a:pt x="402" y="835"/>
                    </a:moveTo>
                    <a:lnTo>
                      <a:pt x="392" y="825"/>
                    </a:lnTo>
                    <a:lnTo>
                      <a:pt x="453" y="790"/>
                    </a:lnTo>
                    <a:lnTo>
                      <a:pt x="458" y="800"/>
                    </a:lnTo>
                    <a:lnTo>
                      <a:pt x="402" y="835"/>
                    </a:lnTo>
                    <a:close/>
                    <a:moveTo>
                      <a:pt x="498" y="780"/>
                    </a:moveTo>
                    <a:lnTo>
                      <a:pt x="493" y="770"/>
                    </a:lnTo>
                    <a:lnTo>
                      <a:pt x="553" y="735"/>
                    </a:lnTo>
                    <a:lnTo>
                      <a:pt x="559" y="745"/>
                    </a:lnTo>
                    <a:lnTo>
                      <a:pt x="498" y="780"/>
                    </a:lnTo>
                    <a:close/>
                    <a:moveTo>
                      <a:pt x="599" y="719"/>
                    </a:moveTo>
                    <a:lnTo>
                      <a:pt x="589" y="714"/>
                    </a:lnTo>
                    <a:lnTo>
                      <a:pt x="649" y="679"/>
                    </a:lnTo>
                    <a:lnTo>
                      <a:pt x="654" y="689"/>
                    </a:lnTo>
                    <a:lnTo>
                      <a:pt x="599" y="719"/>
                    </a:lnTo>
                    <a:close/>
                    <a:moveTo>
                      <a:pt x="694" y="664"/>
                    </a:moveTo>
                    <a:lnTo>
                      <a:pt x="689" y="654"/>
                    </a:lnTo>
                    <a:lnTo>
                      <a:pt x="750" y="619"/>
                    </a:lnTo>
                    <a:lnTo>
                      <a:pt x="755" y="629"/>
                    </a:lnTo>
                    <a:lnTo>
                      <a:pt x="694" y="664"/>
                    </a:lnTo>
                    <a:close/>
                    <a:moveTo>
                      <a:pt x="795" y="609"/>
                    </a:moveTo>
                    <a:lnTo>
                      <a:pt x="785" y="599"/>
                    </a:lnTo>
                    <a:lnTo>
                      <a:pt x="846" y="564"/>
                    </a:lnTo>
                    <a:lnTo>
                      <a:pt x="851" y="574"/>
                    </a:lnTo>
                    <a:lnTo>
                      <a:pt x="795" y="609"/>
                    </a:lnTo>
                    <a:close/>
                    <a:moveTo>
                      <a:pt x="891" y="554"/>
                    </a:moveTo>
                    <a:lnTo>
                      <a:pt x="886" y="543"/>
                    </a:lnTo>
                    <a:lnTo>
                      <a:pt x="946" y="508"/>
                    </a:lnTo>
                    <a:lnTo>
                      <a:pt x="951" y="518"/>
                    </a:lnTo>
                    <a:lnTo>
                      <a:pt x="891" y="554"/>
                    </a:lnTo>
                    <a:close/>
                    <a:moveTo>
                      <a:pt x="992" y="493"/>
                    </a:moveTo>
                    <a:lnTo>
                      <a:pt x="981" y="483"/>
                    </a:lnTo>
                    <a:lnTo>
                      <a:pt x="1042" y="453"/>
                    </a:lnTo>
                    <a:lnTo>
                      <a:pt x="1047" y="463"/>
                    </a:lnTo>
                    <a:lnTo>
                      <a:pt x="992" y="493"/>
                    </a:lnTo>
                    <a:close/>
                    <a:moveTo>
                      <a:pt x="1087" y="438"/>
                    </a:moveTo>
                    <a:lnTo>
                      <a:pt x="1082" y="428"/>
                    </a:lnTo>
                    <a:lnTo>
                      <a:pt x="1143" y="393"/>
                    </a:lnTo>
                    <a:lnTo>
                      <a:pt x="1148" y="403"/>
                    </a:lnTo>
                    <a:lnTo>
                      <a:pt x="1087" y="438"/>
                    </a:lnTo>
                    <a:close/>
                    <a:moveTo>
                      <a:pt x="1188" y="383"/>
                    </a:moveTo>
                    <a:lnTo>
                      <a:pt x="1178" y="372"/>
                    </a:lnTo>
                    <a:lnTo>
                      <a:pt x="1238" y="337"/>
                    </a:lnTo>
                    <a:lnTo>
                      <a:pt x="1243" y="347"/>
                    </a:lnTo>
                    <a:lnTo>
                      <a:pt x="1188" y="383"/>
                    </a:lnTo>
                    <a:close/>
                    <a:moveTo>
                      <a:pt x="1284" y="327"/>
                    </a:moveTo>
                    <a:lnTo>
                      <a:pt x="1279" y="317"/>
                    </a:lnTo>
                    <a:lnTo>
                      <a:pt x="1339" y="282"/>
                    </a:lnTo>
                    <a:lnTo>
                      <a:pt x="1344" y="292"/>
                    </a:lnTo>
                    <a:lnTo>
                      <a:pt x="1284" y="327"/>
                    </a:lnTo>
                    <a:close/>
                    <a:moveTo>
                      <a:pt x="1384" y="267"/>
                    </a:moveTo>
                    <a:lnTo>
                      <a:pt x="1374" y="257"/>
                    </a:lnTo>
                    <a:lnTo>
                      <a:pt x="1435" y="227"/>
                    </a:lnTo>
                    <a:lnTo>
                      <a:pt x="1440" y="237"/>
                    </a:lnTo>
                    <a:lnTo>
                      <a:pt x="1384" y="267"/>
                    </a:lnTo>
                    <a:close/>
                    <a:moveTo>
                      <a:pt x="1480" y="212"/>
                    </a:moveTo>
                    <a:lnTo>
                      <a:pt x="1475" y="201"/>
                    </a:lnTo>
                    <a:lnTo>
                      <a:pt x="1535" y="166"/>
                    </a:lnTo>
                    <a:lnTo>
                      <a:pt x="1540" y="176"/>
                    </a:lnTo>
                    <a:lnTo>
                      <a:pt x="1480" y="212"/>
                    </a:lnTo>
                    <a:close/>
                    <a:moveTo>
                      <a:pt x="1581" y="156"/>
                    </a:moveTo>
                    <a:lnTo>
                      <a:pt x="1571" y="146"/>
                    </a:lnTo>
                    <a:lnTo>
                      <a:pt x="1631" y="111"/>
                    </a:lnTo>
                    <a:lnTo>
                      <a:pt x="1636" y="121"/>
                    </a:lnTo>
                    <a:lnTo>
                      <a:pt x="1581" y="156"/>
                    </a:lnTo>
                    <a:close/>
                    <a:moveTo>
                      <a:pt x="1676" y="101"/>
                    </a:moveTo>
                    <a:lnTo>
                      <a:pt x="1671" y="91"/>
                    </a:lnTo>
                    <a:lnTo>
                      <a:pt x="1732" y="56"/>
                    </a:lnTo>
                    <a:lnTo>
                      <a:pt x="1737" y="66"/>
                    </a:lnTo>
                    <a:lnTo>
                      <a:pt x="1676" y="101"/>
                    </a:lnTo>
                    <a:close/>
                    <a:moveTo>
                      <a:pt x="1777" y="41"/>
                    </a:moveTo>
                    <a:lnTo>
                      <a:pt x="1767" y="31"/>
                    </a:lnTo>
                    <a:lnTo>
                      <a:pt x="1822" y="0"/>
                    </a:lnTo>
                    <a:lnTo>
                      <a:pt x="1827" y="10"/>
                    </a:lnTo>
                    <a:lnTo>
                      <a:pt x="1777" y="4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8" name="Freeform 14">
                <a:extLst>
                  <a:ext uri="{FF2B5EF4-FFF2-40B4-BE49-F238E27FC236}">
                    <a16:creationId xmlns:a16="http://schemas.microsoft.com/office/drawing/2014/main" id="{C8D2EF37-F160-4F27-A00C-32C82F57D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7" y="5443"/>
                <a:ext cx="30" cy="25"/>
              </a:xfrm>
              <a:custGeom>
                <a:avLst/>
                <a:gdLst>
                  <a:gd name="T0" fmla="*/ 5 w 30"/>
                  <a:gd name="T1" fmla="*/ 25 h 25"/>
                  <a:gd name="T2" fmla="*/ 0 w 30"/>
                  <a:gd name="T3" fmla="*/ 15 h 25"/>
                  <a:gd name="T4" fmla="*/ 25 w 30"/>
                  <a:gd name="T5" fmla="*/ 0 h 25"/>
                  <a:gd name="T6" fmla="*/ 30 w 30"/>
                  <a:gd name="T7" fmla="*/ 10 h 25"/>
                  <a:gd name="T8" fmla="*/ 5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5" y="25"/>
                    </a:moveTo>
                    <a:lnTo>
                      <a:pt x="0" y="15"/>
                    </a:lnTo>
                    <a:lnTo>
                      <a:pt x="25" y="0"/>
                    </a:lnTo>
                    <a:lnTo>
                      <a:pt x="30" y="10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29" name="Freeform 15">
                <a:extLst>
                  <a:ext uri="{FF2B5EF4-FFF2-40B4-BE49-F238E27FC236}">
                    <a16:creationId xmlns:a16="http://schemas.microsoft.com/office/drawing/2014/main" id="{BAC02133-75C9-4645-B033-00D11D83B2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837" y="4498"/>
                <a:ext cx="1606" cy="935"/>
              </a:xfrm>
              <a:custGeom>
                <a:avLst/>
                <a:gdLst>
                  <a:gd name="T0" fmla="*/ 0 w 1606"/>
                  <a:gd name="T1" fmla="*/ 925 h 935"/>
                  <a:gd name="T2" fmla="*/ 55 w 1606"/>
                  <a:gd name="T3" fmla="*/ 905 h 935"/>
                  <a:gd name="T4" fmla="*/ 91 w 1606"/>
                  <a:gd name="T5" fmla="*/ 885 h 935"/>
                  <a:gd name="T6" fmla="*/ 136 w 1606"/>
                  <a:gd name="T7" fmla="*/ 844 h 935"/>
                  <a:gd name="T8" fmla="*/ 91 w 1606"/>
                  <a:gd name="T9" fmla="*/ 885 h 935"/>
                  <a:gd name="T10" fmla="*/ 171 w 1606"/>
                  <a:gd name="T11" fmla="*/ 824 h 935"/>
                  <a:gd name="T12" fmla="*/ 232 w 1606"/>
                  <a:gd name="T13" fmla="*/ 804 h 935"/>
                  <a:gd name="T14" fmla="*/ 262 w 1606"/>
                  <a:gd name="T15" fmla="*/ 784 h 935"/>
                  <a:gd name="T16" fmla="*/ 312 w 1606"/>
                  <a:gd name="T17" fmla="*/ 744 h 935"/>
                  <a:gd name="T18" fmla="*/ 262 w 1606"/>
                  <a:gd name="T19" fmla="*/ 784 h 935"/>
                  <a:gd name="T20" fmla="*/ 347 w 1606"/>
                  <a:gd name="T21" fmla="*/ 724 h 935"/>
                  <a:gd name="T22" fmla="*/ 403 w 1606"/>
                  <a:gd name="T23" fmla="*/ 704 h 935"/>
                  <a:gd name="T24" fmla="*/ 438 w 1606"/>
                  <a:gd name="T25" fmla="*/ 684 h 935"/>
                  <a:gd name="T26" fmla="*/ 483 w 1606"/>
                  <a:gd name="T27" fmla="*/ 643 h 935"/>
                  <a:gd name="T28" fmla="*/ 438 w 1606"/>
                  <a:gd name="T29" fmla="*/ 684 h 935"/>
                  <a:gd name="T30" fmla="*/ 519 w 1606"/>
                  <a:gd name="T31" fmla="*/ 623 h 935"/>
                  <a:gd name="T32" fmla="*/ 574 w 1606"/>
                  <a:gd name="T33" fmla="*/ 603 h 935"/>
                  <a:gd name="T34" fmla="*/ 609 w 1606"/>
                  <a:gd name="T35" fmla="*/ 583 h 935"/>
                  <a:gd name="T36" fmla="*/ 655 w 1606"/>
                  <a:gd name="T37" fmla="*/ 548 h 935"/>
                  <a:gd name="T38" fmla="*/ 609 w 1606"/>
                  <a:gd name="T39" fmla="*/ 583 h 935"/>
                  <a:gd name="T40" fmla="*/ 690 w 1606"/>
                  <a:gd name="T41" fmla="*/ 528 h 935"/>
                  <a:gd name="T42" fmla="*/ 750 w 1606"/>
                  <a:gd name="T43" fmla="*/ 503 h 935"/>
                  <a:gd name="T44" fmla="*/ 780 w 1606"/>
                  <a:gd name="T45" fmla="*/ 482 h 935"/>
                  <a:gd name="T46" fmla="*/ 831 w 1606"/>
                  <a:gd name="T47" fmla="*/ 447 h 935"/>
                  <a:gd name="T48" fmla="*/ 780 w 1606"/>
                  <a:gd name="T49" fmla="*/ 482 h 935"/>
                  <a:gd name="T50" fmla="*/ 866 w 1606"/>
                  <a:gd name="T51" fmla="*/ 427 h 935"/>
                  <a:gd name="T52" fmla="*/ 921 w 1606"/>
                  <a:gd name="T53" fmla="*/ 407 h 935"/>
                  <a:gd name="T54" fmla="*/ 957 w 1606"/>
                  <a:gd name="T55" fmla="*/ 387 h 935"/>
                  <a:gd name="T56" fmla="*/ 1002 w 1606"/>
                  <a:gd name="T57" fmla="*/ 347 h 935"/>
                  <a:gd name="T58" fmla="*/ 957 w 1606"/>
                  <a:gd name="T59" fmla="*/ 387 h 935"/>
                  <a:gd name="T60" fmla="*/ 1037 w 1606"/>
                  <a:gd name="T61" fmla="*/ 327 h 935"/>
                  <a:gd name="T62" fmla="*/ 1093 w 1606"/>
                  <a:gd name="T63" fmla="*/ 306 h 935"/>
                  <a:gd name="T64" fmla="*/ 1128 w 1606"/>
                  <a:gd name="T65" fmla="*/ 286 h 935"/>
                  <a:gd name="T66" fmla="*/ 1173 w 1606"/>
                  <a:gd name="T67" fmla="*/ 246 h 935"/>
                  <a:gd name="T68" fmla="*/ 1128 w 1606"/>
                  <a:gd name="T69" fmla="*/ 286 h 935"/>
                  <a:gd name="T70" fmla="*/ 1208 w 1606"/>
                  <a:gd name="T71" fmla="*/ 226 h 935"/>
                  <a:gd name="T72" fmla="*/ 1269 w 1606"/>
                  <a:gd name="T73" fmla="*/ 206 h 935"/>
                  <a:gd name="T74" fmla="*/ 1299 w 1606"/>
                  <a:gd name="T75" fmla="*/ 186 h 935"/>
                  <a:gd name="T76" fmla="*/ 1349 w 1606"/>
                  <a:gd name="T77" fmla="*/ 145 h 935"/>
                  <a:gd name="T78" fmla="*/ 1299 w 1606"/>
                  <a:gd name="T79" fmla="*/ 186 h 935"/>
                  <a:gd name="T80" fmla="*/ 1385 w 1606"/>
                  <a:gd name="T81" fmla="*/ 125 h 935"/>
                  <a:gd name="T82" fmla="*/ 1440 w 1606"/>
                  <a:gd name="T83" fmla="*/ 105 h 935"/>
                  <a:gd name="T84" fmla="*/ 1475 w 1606"/>
                  <a:gd name="T85" fmla="*/ 85 h 935"/>
                  <a:gd name="T86" fmla="*/ 1521 w 1606"/>
                  <a:gd name="T87" fmla="*/ 45 h 935"/>
                  <a:gd name="T88" fmla="*/ 1475 w 1606"/>
                  <a:gd name="T89" fmla="*/ 85 h 935"/>
                  <a:gd name="T90" fmla="*/ 1556 w 1606"/>
                  <a:gd name="T91" fmla="*/ 30 h 935"/>
                  <a:gd name="T92" fmla="*/ 1606 w 1606"/>
                  <a:gd name="T93" fmla="*/ 10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6" h="935">
                    <a:moveTo>
                      <a:pt x="5" y="935"/>
                    </a:moveTo>
                    <a:lnTo>
                      <a:pt x="0" y="925"/>
                    </a:lnTo>
                    <a:lnTo>
                      <a:pt x="50" y="895"/>
                    </a:lnTo>
                    <a:lnTo>
                      <a:pt x="55" y="905"/>
                    </a:lnTo>
                    <a:lnTo>
                      <a:pt x="5" y="935"/>
                    </a:lnTo>
                    <a:close/>
                    <a:moveTo>
                      <a:pt x="91" y="885"/>
                    </a:moveTo>
                    <a:lnTo>
                      <a:pt x="86" y="875"/>
                    </a:lnTo>
                    <a:lnTo>
                      <a:pt x="136" y="844"/>
                    </a:lnTo>
                    <a:lnTo>
                      <a:pt x="141" y="855"/>
                    </a:lnTo>
                    <a:lnTo>
                      <a:pt x="91" y="885"/>
                    </a:lnTo>
                    <a:close/>
                    <a:moveTo>
                      <a:pt x="176" y="834"/>
                    </a:moveTo>
                    <a:lnTo>
                      <a:pt x="171" y="824"/>
                    </a:lnTo>
                    <a:lnTo>
                      <a:pt x="227" y="794"/>
                    </a:lnTo>
                    <a:lnTo>
                      <a:pt x="232" y="804"/>
                    </a:lnTo>
                    <a:lnTo>
                      <a:pt x="176" y="834"/>
                    </a:lnTo>
                    <a:close/>
                    <a:moveTo>
                      <a:pt x="262" y="784"/>
                    </a:moveTo>
                    <a:lnTo>
                      <a:pt x="257" y="774"/>
                    </a:lnTo>
                    <a:lnTo>
                      <a:pt x="312" y="744"/>
                    </a:lnTo>
                    <a:lnTo>
                      <a:pt x="317" y="754"/>
                    </a:lnTo>
                    <a:lnTo>
                      <a:pt x="262" y="784"/>
                    </a:lnTo>
                    <a:close/>
                    <a:moveTo>
                      <a:pt x="352" y="734"/>
                    </a:moveTo>
                    <a:lnTo>
                      <a:pt x="347" y="724"/>
                    </a:lnTo>
                    <a:lnTo>
                      <a:pt x="398" y="694"/>
                    </a:lnTo>
                    <a:lnTo>
                      <a:pt x="403" y="704"/>
                    </a:lnTo>
                    <a:lnTo>
                      <a:pt x="352" y="734"/>
                    </a:lnTo>
                    <a:close/>
                    <a:moveTo>
                      <a:pt x="438" y="684"/>
                    </a:moveTo>
                    <a:lnTo>
                      <a:pt x="433" y="674"/>
                    </a:lnTo>
                    <a:lnTo>
                      <a:pt x="483" y="643"/>
                    </a:lnTo>
                    <a:lnTo>
                      <a:pt x="488" y="653"/>
                    </a:lnTo>
                    <a:lnTo>
                      <a:pt x="438" y="684"/>
                    </a:lnTo>
                    <a:close/>
                    <a:moveTo>
                      <a:pt x="524" y="633"/>
                    </a:moveTo>
                    <a:lnTo>
                      <a:pt x="519" y="623"/>
                    </a:lnTo>
                    <a:lnTo>
                      <a:pt x="569" y="593"/>
                    </a:lnTo>
                    <a:lnTo>
                      <a:pt x="574" y="603"/>
                    </a:lnTo>
                    <a:lnTo>
                      <a:pt x="524" y="633"/>
                    </a:lnTo>
                    <a:close/>
                    <a:moveTo>
                      <a:pt x="609" y="583"/>
                    </a:moveTo>
                    <a:lnTo>
                      <a:pt x="604" y="578"/>
                    </a:lnTo>
                    <a:lnTo>
                      <a:pt x="655" y="548"/>
                    </a:lnTo>
                    <a:lnTo>
                      <a:pt x="660" y="553"/>
                    </a:lnTo>
                    <a:lnTo>
                      <a:pt x="609" y="583"/>
                    </a:lnTo>
                    <a:close/>
                    <a:moveTo>
                      <a:pt x="695" y="533"/>
                    </a:moveTo>
                    <a:lnTo>
                      <a:pt x="690" y="528"/>
                    </a:lnTo>
                    <a:lnTo>
                      <a:pt x="745" y="497"/>
                    </a:lnTo>
                    <a:lnTo>
                      <a:pt x="750" y="503"/>
                    </a:lnTo>
                    <a:lnTo>
                      <a:pt x="695" y="533"/>
                    </a:lnTo>
                    <a:close/>
                    <a:moveTo>
                      <a:pt x="780" y="482"/>
                    </a:moveTo>
                    <a:lnTo>
                      <a:pt x="775" y="477"/>
                    </a:lnTo>
                    <a:lnTo>
                      <a:pt x="831" y="447"/>
                    </a:lnTo>
                    <a:lnTo>
                      <a:pt x="836" y="452"/>
                    </a:lnTo>
                    <a:lnTo>
                      <a:pt x="780" y="482"/>
                    </a:lnTo>
                    <a:close/>
                    <a:moveTo>
                      <a:pt x="871" y="437"/>
                    </a:moveTo>
                    <a:lnTo>
                      <a:pt x="866" y="427"/>
                    </a:lnTo>
                    <a:lnTo>
                      <a:pt x="916" y="397"/>
                    </a:lnTo>
                    <a:lnTo>
                      <a:pt x="921" y="407"/>
                    </a:lnTo>
                    <a:lnTo>
                      <a:pt x="871" y="437"/>
                    </a:lnTo>
                    <a:close/>
                    <a:moveTo>
                      <a:pt x="957" y="387"/>
                    </a:moveTo>
                    <a:lnTo>
                      <a:pt x="952" y="377"/>
                    </a:lnTo>
                    <a:lnTo>
                      <a:pt x="1002" y="347"/>
                    </a:lnTo>
                    <a:lnTo>
                      <a:pt x="1007" y="357"/>
                    </a:lnTo>
                    <a:lnTo>
                      <a:pt x="957" y="387"/>
                    </a:lnTo>
                    <a:close/>
                    <a:moveTo>
                      <a:pt x="1042" y="337"/>
                    </a:moveTo>
                    <a:lnTo>
                      <a:pt x="1037" y="327"/>
                    </a:lnTo>
                    <a:lnTo>
                      <a:pt x="1088" y="296"/>
                    </a:lnTo>
                    <a:lnTo>
                      <a:pt x="1093" y="306"/>
                    </a:lnTo>
                    <a:lnTo>
                      <a:pt x="1042" y="337"/>
                    </a:lnTo>
                    <a:close/>
                    <a:moveTo>
                      <a:pt x="1128" y="286"/>
                    </a:moveTo>
                    <a:lnTo>
                      <a:pt x="1123" y="276"/>
                    </a:lnTo>
                    <a:lnTo>
                      <a:pt x="1173" y="246"/>
                    </a:lnTo>
                    <a:lnTo>
                      <a:pt x="1178" y="256"/>
                    </a:lnTo>
                    <a:lnTo>
                      <a:pt x="1128" y="286"/>
                    </a:lnTo>
                    <a:close/>
                    <a:moveTo>
                      <a:pt x="1213" y="236"/>
                    </a:moveTo>
                    <a:lnTo>
                      <a:pt x="1208" y="226"/>
                    </a:lnTo>
                    <a:lnTo>
                      <a:pt x="1264" y="196"/>
                    </a:lnTo>
                    <a:lnTo>
                      <a:pt x="1269" y="206"/>
                    </a:lnTo>
                    <a:lnTo>
                      <a:pt x="1213" y="236"/>
                    </a:lnTo>
                    <a:close/>
                    <a:moveTo>
                      <a:pt x="1299" y="186"/>
                    </a:moveTo>
                    <a:lnTo>
                      <a:pt x="1294" y="176"/>
                    </a:lnTo>
                    <a:lnTo>
                      <a:pt x="1349" y="145"/>
                    </a:lnTo>
                    <a:lnTo>
                      <a:pt x="1354" y="156"/>
                    </a:lnTo>
                    <a:lnTo>
                      <a:pt x="1299" y="186"/>
                    </a:lnTo>
                    <a:close/>
                    <a:moveTo>
                      <a:pt x="1390" y="135"/>
                    </a:moveTo>
                    <a:lnTo>
                      <a:pt x="1385" y="125"/>
                    </a:lnTo>
                    <a:lnTo>
                      <a:pt x="1435" y="95"/>
                    </a:lnTo>
                    <a:lnTo>
                      <a:pt x="1440" y="105"/>
                    </a:lnTo>
                    <a:lnTo>
                      <a:pt x="1390" y="135"/>
                    </a:lnTo>
                    <a:close/>
                    <a:moveTo>
                      <a:pt x="1475" y="85"/>
                    </a:moveTo>
                    <a:lnTo>
                      <a:pt x="1470" y="75"/>
                    </a:lnTo>
                    <a:lnTo>
                      <a:pt x="1521" y="45"/>
                    </a:lnTo>
                    <a:lnTo>
                      <a:pt x="1526" y="55"/>
                    </a:lnTo>
                    <a:lnTo>
                      <a:pt x="1475" y="85"/>
                    </a:lnTo>
                    <a:close/>
                    <a:moveTo>
                      <a:pt x="1561" y="35"/>
                    </a:moveTo>
                    <a:lnTo>
                      <a:pt x="1556" y="30"/>
                    </a:lnTo>
                    <a:lnTo>
                      <a:pt x="1601" y="0"/>
                    </a:lnTo>
                    <a:lnTo>
                      <a:pt x="1606" y="10"/>
                    </a:lnTo>
                    <a:lnTo>
                      <a:pt x="1561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0" name="Freeform 16">
                <a:extLst>
                  <a:ext uri="{FF2B5EF4-FFF2-40B4-BE49-F238E27FC236}">
                    <a16:creationId xmlns:a16="http://schemas.microsoft.com/office/drawing/2014/main" id="{88761AA6-12BD-400B-9991-E2BDC442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5" y="7233"/>
                <a:ext cx="30" cy="25"/>
              </a:xfrm>
              <a:custGeom>
                <a:avLst/>
                <a:gdLst>
                  <a:gd name="T0" fmla="*/ 5 w 30"/>
                  <a:gd name="T1" fmla="*/ 25 h 25"/>
                  <a:gd name="T2" fmla="*/ 0 w 30"/>
                  <a:gd name="T3" fmla="*/ 15 h 25"/>
                  <a:gd name="T4" fmla="*/ 25 w 30"/>
                  <a:gd name="T5" fmla="*/ 0 h 25"/>
                  <a:gd name="T6" fmla="*/ 30 w 30"/>
                  <a:gd name="T7" fmla="*/ 10 h 25"/>
                  <a:gd name="T8" fmla="*/ 5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5" y="25"/>
                    </a:moveTo>
                    <a:lnTo>
                      <a:pt x="0" y="15"/>
                    </a:lnTo>
                    <a:lnTo>
                      <a:pt x="25" y="0"/>
                    </a:lnTo>
                    <a:lnTo>
                      <a:pt x="30" y="10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1" name="Freeform 17">
                <a:extLst>
                  <a:ext uri="{FF2B5EF4-FFF2-40B4-BE49-F238E27FC236}">
                    <a16:creationId xmlns:a16="http://schemas.microsoft.com/office/drawing/2014/main" id="{96AC4B8D-D718-4C63-82C4-C8FB881C60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26" y="6288"/>
                <a:ext cx="1606" cy="935"/>
              </a:xfrm>
              <a:custGeom>
                <a:avLst/>
                <a:gdLst>
                  <a:gd name="T0" fmla="*/ 0 w 1606"/>
                  <a:gd name="T1" fmla="*/ 925 h 935"/>
                  <a:gd name="T2" fmla="*/ 55 w 1606"/>
                  <a:gd name="T3" fmla="*/ 905 h 935"/>
                  <a:gd name="T4" fmla="*/ 90 w 1606"/>
                  <a:gd name="T5" fmla="*/ 885 h 935"/>
                  <a:gd name="T6" fmla="*/ 136 w 1606"/>
                  <a:gd name="T7" fmla="*/ 845 h 935"/>
                  <a:gd name="T8" fmla="*/ 90 w 1606"/>
                  <a:gd name="T9" fmla="*/ 885 h 935"/>
                  <a:gd name="T10" fmla="*/ 171 w 1606"/>
                  <a:gd name="T11" fmla="*/ 825 h 935"/>
                  <a:gd name="T12" fmla="*/ 231 w 1606"/>
                  <a:gd name="T13" fmla="*/ 804 h 935"/>
                  <a:gd name="T14" fmla="*/ 262 w 1606"/>
                  <a:gd name="T15" fmla="*/ 784 h 935"/>
                  <a:gd name="T16" fmla="*/ 312 w 1606"/>
                  <a:gd name="T17" fmla="*/ 744 h 935"/>
                  <a:gd name="T18" fmla="*/ 262 w 1606"/>
                  <a:gd name="T19" fmla="*/ 784 h 935"/>
                  <a:gd name="T20" fmla="*/ 347 w 1606"/>
                  <a:gd name="T21" fmla="*/ 724 h 935"/>
                  <a:gd name="T22" fmla="*/ 403 w 1606"/>
                  <a:gd name="T23" fmla="*/ 704 h 935"/>
                  <a:gd name="T24" fmla="*/ 438 w 1606"/>
                  <a:gd name="T25" fmla="*/ 684 h 935"/>
                  <a:gd name="T26" fmla="*/ 483 w 1606"/>
                  <a:gd name="T27" fmla="*/ 649 h 935"/>
                  <a:gd name="T28" fmla="*/ 438 w 1606"/>
                  <a:gd name="T29" fmla="*/ 684 h 935"/>
                  <a:gd name="T30" fmla="*/ 518 w 1606"/>
                  <a:gd name="T31" fmla="*/ 628 h 935"/>
                  <a:gd name="T32" fmla="*/ 574 w 1606"/>
                  <a:gd name="T33" fmla="*/ 603 h 935"/>
                  <a:gd name="T34" fmla="*/ 609 w 1606"/>
                  <a:gd name="T35" fmla="*/ 583 h 935"/>
                  <a:gd name="T36" fmla="*/ 654 w 1606"/>
                  <a:gd name="T37" fmla="*/ 548 h 935"/>
                  <a:gd name="T38" fmla="*/ 609 w 1606"/>
                  <a:gd name="T39" fmla="*/ 583 h 935"/>
                  <a:gd name="T40" fmla="*/ 690 w 1606"/>
                  <a:gd name="T41" fmla="*/ 528 h 935"/>
                  <a:gd name="T42" fmla="*/ 750 w 1606"/>
                  <a:gd name="T43" fmla="*/ 508 h 935"/>
                  <a:gd name="T44" fmla="*/ 780 w 1606"/>
                  <a:gd name="T45" fmla="*/ 488 h 935"/>
                  <a:gd name="T46" fmla="*/ 831 w 1606"/>
                  <a:gd name="T47" fmla="*/ 447 h 935"/>
                  <a:gd name="T48" fmla="*/ 780 w 1606"/>
                  <a:gd name="T49" fmla="*/ 488 h 935"/>
                  <a:gd name="T50" fmla="*/ 866 w 1606"/>
                  <a:gd name="T51" fmla="*/ 427 h 935"/>
                  <a:gd name="T52" fmla="*/ 921 w 1606"/>
                  <a:gd name="T53" fmla="*/ 407 h 935"/>
                  <a:gd name="T54" fmla="*/ 956 w 1606"/>
                  <a:gd name="T55" fmla="*/ 387 h 935"/>
                  <a:gd name="T56" fmla="*/ 1002 w 1606"/>
                  <a:gd name="T57" fmla="*/ 347 h 935"/>
                  <a:gd name="T58" fmla="*/ 956 w 1606"/>
                  <a:gd name="T59" fmla="*/ 387 h 935"/>
                  <a:gd name="T60" fmla="*/ 1037 w 1606"/>
                  <a:gd name="T61" fmla="*/ 327 h 935"/>
                  <a:gd name="T62" fmla="*/ 1092 w 1606"/>
                  <a:gd name="T63" fmla="*/ 307 h 935"/>
                  <a:gd name="T64" fmla="*/ 1128 w 1606"/>
                  <a:gd name="T65" fmla="*/ 287 h 935"/>
                  <a:gd name="T66" fmla="*/ 1173 w 1606"/>
                  <a:gd name="T67" fmla="*/ 246 h 935"/>
                  <a:gd name="T68" fmla="*/ 1128 w 1606"/>
                  <a:gd name="T69" fmla="*/ 287 h 935"/>
                  <a:gd name="T70" fmla="*/ 1208 w 1606"/>
                  <a:gd name="T71" fmla="*/ 226 h 935"/>
                  <a:gd name="T72" fmla="*/ 1269 w 1606"/>
                  <a:gd name="T73" fmla="*/ 206 h 935"/>
                  <a:gd name="T74" fmla="*/ 1299 w 1606"/>
                  <a:gd name="T75" fmla="*/ 186 h 935"/>
                  <a:gd name="T76" fmla="*/ 1349 w 1606"/>
                  <a:gd name="T77" fmla="*/ 146 h 935"/>
                  <a:gd name="T78" fmla="*/ 1299 w 1606"/>
                  <a:gd name="T79" fmla="*/ 186 h 935"/>
                  <a:gd name="T80" fmla="*/ 1384 w 1606"/>
                  <a:gd name="T81" fmla="*/ 126 h 935"/>
                  <a:gd name="T82" fmla="*/ 1440 w 1606"/>
                  <a:gd name="T83" fmla="*/ 105 h 935"/>
                  <a:gd name="T84" fmla="*/ 1475 w 1606"/>
                  <a:gd name="T85" fmla="*/ 85 h 935"/>
                  <a:gd name="T86" fmla="*/ 1520 w 1606"/>
                  <a:gd name="T87" fmla="*/ 50 h 935"/>
                  <a:gd name="T88" fmla="*/ 1475 w 1606"/>
                  <a:gd name="T89" fmla="*/ 85 h 935"/>
                  <a:gd name="T90" fmla="*/ 1556 w 1606"/>
                  <a:gd name="T91" fmla="*/ 30 h 935"/>
                  <a:gd name="T92" fmla="*/ 1606 w 1606"/>
                  <a:gd name="T93" fmla="*/ 10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6" h="935">
                    <a:moveTo>
                      <a:pt x="5" y="935"/>
                    </a:moveTo>
                    <a:lnTo>
                      <a:pt x="0" y="925"/>
                    </a:lnTo>
                    <a:lnTo>
                      <a:pt x="50" y="895"/>
                    </a:lnTo>
                    <a:lnTo>
                      <a:pt x="55" y="905"/>
                    </a:lnTo>
                    <a:lnTo>
                      <a:pt x="5" y="935"/>
                    </a:lnTo>
                    <a:close/>
                    <a:moveTo>
                      <a:pt x="90" y="885"/>
                    </a:moveTo>
                    <a:lnTo>
                      <a:pt x="85" y="875"/>
                    </a:lnTo>
                    <a:lnTo>
                      <a:pt x="136" y="845"/>
                    </a:lnTo>
                    <a:lnTo>
                      <a:pt x="141" y="855"/>
                    </a:lnTo>
                    <a:lnTo>
                      <a:pt x="90" y="885"/>
                    </a:lnTo>
                    <a:close/>
                    <a:moveTo>
                      <a:pt x="176" y="835"/>
                    </a:moveTo>
                    <a:lnTo>
                      <a:pt x="171" y="825"/>
                    </a:lnTo>
                    <a:lnTo>
                      <a:pt x="226" y="794"/>
                    </a:lnTo>
                    <a:lnTo>
                      <a:pt x="231" y="804"/>
                    </a:lnTo>
                    <a:lnTo>
                      <a:pt x="176" y="835"/>
                    </a:lnTo>
                    <a:close/>
                    <a:moveTo>
                      <a:pt x="262" y="784"/>
                    </a:moveTo>
                    <a:lnTo>
                      <a:pt x="257" y="774"/>
                    </a:lnTo>
                    <a:lnTo>
                      <a:pt x="312" y="744"/>
                    </a:lnTo>
                    <a:lnTo>
                      <a:pt x="317" y="754"/>
                    </a:lnTo>
                    <a:lnTo>
                      <a:pt x="262" y="784"/>
                    </a:lnTo>
                    <a:close/>
                    <a:moveTo>
                      <a:pt x="352" y="734"/>
                    </a:moveTo>
                    <a:lnTo>
                      <a:pt x="347" y="724"/>
                    </a:lnTo>
                    <a:lnTo>
                      <a:pt x="397" y="694"/>
                    </a:lnTo>
                    <a:lnTo>
                      <a:pt x="403" y="704"/>
                    </a:lnTo>
                    <a:lnTo>
                      <a:pt x="352" y="734"/>
                    </a:lnTo>
                    <a:close/>
                    <a:moveTo>
                      <a:pt x="438" y="684"/>
                    </a:moveTo>
                    <a:lnTo>
                      <a:pt x="433" y="674"/>
                    </a:lnTo>
                    <a:lnTo>
                      <a:pt x="483" y="649"/>
                    </a:lnTo>
                    <a:lnTo>
                      <a:pt x="488" y="654"/>
                    </a:lnTo>
                    <a:lnTo>
                      <a:pt x="438" y="684"/>
                    </a:lnTo>
                    <a:close/>
                    <a:moveTo>
                      <a:pt x="523" y="634"/>
                    </a:moveTo>
                    <a:lnTo>
                      <a:pt x="518" y="628"/>
                    </a:lnTo>
                    <a:lnTo>
                      <a:pt x="569" y="598"/>
                    </a:lnTo>
                    <a:lnTo>
                      <a:pt x="574" y="603"/>
                    </a:lnTo>
                    <a:lnTo>
                      <a:pt x="523" y="634"/>
                    </a:lnTo>
                    <a:close/>
                    <a:moveTo>
                      <a:pt x="609" y="583"/>
                    </a:moveTo>
                    <a:lnTo>
                      <a:pt x="604" y="578"/>
                    </a:lnTo>
                    <a:lnTo>
                      <a:pt x="654" y="548"/>
                    </a:lnTo>
                    <a:lnTo>
                      <a:pt x="659" y="553"/>
                    </a:lnTo>
                    <a:lnTo>
                      <a:pt x="609" y="583"/>
                    </a:lnTo>
                    <a:close/>
                    <a:moveTo>
                      <a:pt x="695" y="533"/>
                    </a:moveTo>
                    <a:lnTo>
                      <a:pt x="690" y="528"/>
                    </a:lnTo>
                    <a:lnTo>
                      <a:pt x="745" y="498"/>
                    </a:lnTo>
                    <a:lnTo>
                      <a:pt x="750" y="508"/>
                    </a:lnTo>
                    <a:lnTo>
                      <a:pt x="695" y="533"/>
                    </a:lnTo>
                    <a:close/>
                    <a:moveTo>
                      <a:pt x="780" y="488"/>
                    </a:moveTo>
                    <a:lnTo>
                      <a:pt x="775" y="478"/>
                    </a:lnTo>
                    <a:lnTo>
                      <a:pt x="831" y="447"/>
                    </a:lnTo>
                    <a:lnTo>
                      <a:pt x="836" y="457"/>
                    </a:lnTo>
                    <a:lnTo>
                      <a:pt x="780" y="488"/>
                    </a:lnTo>
                    <a:close/>
                    <a:moveTo>
                      <a:pt x="871" y="437"/>
                    </a:moveTo>
                    <a:lnTo>
                      <a:pt x="866" y="427"/>
                    </a:lnTo>
                    <a:lnTo>
                      <a:pt x="916" y="397"/>
                    </a:lnTo>
                    <a:lnTo>
                      <a:pt x="921" y="407"/>
                    </a:lnTo>
                    <a:lnTo>
                      <a:pt x="871" y="437"/>
                    </a:lnTo>
                    <a:close/>
                    <a:moveTo>
                      <a:pt x="956" y="387"/>
                    </a:moveTo>
                    <a:lnTo>
                      <a:pt x="951" y="377"/>
                    </a:lnTo>
                    <a:lnTo>
                      <a:pt x="1002" y="347"/>
                    </a:lnTo>
                    <a:lnTo>
                      <a:pt x="1007" y="357"/>
                    </a:lnTo>
                    <a:lnTo>
                      <a:pt x="956" y="387"/>
                    </a:lnTo>
                    <a:close/>
                    <a:moveTo>
                      <a:pt x="1042" y="337"/>
                    </a:moveTo>
                    <a:lnTo>
                      <a:pt x="1037" y="327"/>
                    </a:lnTo>
                    <a:lnTo>
                      <a:pt x="1087" y="297"/>
                    </a:lnTo>
                    <a:lnTo>
                      <a:pt x="1092" y="307"/>
                    </a:lnTo>
                    <a:lnTo>
                      <a:pt x="1042" y="337"/>
                    </a:lnTo>
                    <a:close/>
                    <a:moveTo>
                      <a:pt x="1128" y="287"/>
                    </a:moveTo>
                    <a:lnTo>
                      <a:pt x="1123" y="276"/>
                    </a:lnTo>
                    <a:lnTo>
                      <a:pt x="1173" y="246"/>
                    </a:lnTo>
                    <a:lnTo>
                      <a:pt x="1178" y="256"/>
                    </a:lnTo>
                    <a:lnTo>
                      <a:pt x="1128" y="287"/>
                    </a:lnTo>
                    <a:close/>
                    <a:moveTo>
                      <a:pt x="1213" y="236"/>
                    </a:moveTo>
                    <a:lnTo>
                      <a:pt x="1208" y="226"/>
                    </a:lnTo>
                    <a:lnTo>
                      <a:pt x="1264" y="196"/>
                    </a:lnTo>
                    <a:lnTo>
                      <a:pt x="1269" y="206"/>
                    </a:lnTo>
                    <a:lnTo>
                      <a:pt x="1213" y="236"/>
                    </a:lnTo>
                    <a:close/>
                    <a:moveTo>
                      <a:pt x="1299" y="186"/>
                    </a:moveTo>
                    <a:lnTo>
                      <a:pt x="1294" y="176"/>
                    </a:lnTo>
                    <a:lnTo>
                      <a:pt x="1349" y="146"/>
                    </a:lnTo>
                    <a:lnTo>
                      <a:pt x="1354" y="156"/>
                    </a:lnTo>
                    <a:lnTo>
                      <a:pt x="1299" y="186"/>
                    </a:lnTo>
                    <a:close/>
                    <a:moveTo>
                      <a:pt x="1389" y="136"/>
                    </a:moveTo>
                    <a:lnTo>
                      <a:pt x="1384" y="126"/>
                    </a:lnTo>
                    <a:lnTo>
                      <a:pt x="1435" y="100"/>
                    </a:lnTo>
                    <a:lnTo>
                      <a:pt x="1440" y="105"/>
                    </a:lnTo>
                    <a:lnTo>
                      <a:pt x="1389" y="136"/>
                    </a:lnTo>
                    <a:close/>
                    <a:moveTo>
                      <a:pt x="1475" y="85"/>
                    </a:moveTo>
                    <a:lnTo>
                      <a:pt x="1470" y="80"/>
                    </a:lnTo>
                    <a:lnTo>
                      <a:pt x="1520" y="50"/>
                    </a:lnTo>
                    <a:lnTo>
                      <a:pt x="1525" y="55"/>
                    </a:lnTo>
                    <a:lnTo>
                      <a:pt x="1475" y="85"/>
                    </a:lnTo>
                    <a:close/>
                    <a:moveTo>
                      <a:pt x="1561" y="35"/>
                    </a:moveTo>
                    <a:lnTo>
                      <a:pt x="1556" y="30"/>
                    </a:lnTo>
                    <a:lnTo>
                      <a:pt x="1601" y="0"/>
                    </a:lnTo>
                    <a:lnTo>
                      <a:pt x="1606" y="10"/>
                    </a:lnTo>
                    <a:lnTo>
                      <a:pt x="1561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2" name="Freeform 18">
                <a:extLst>
                  <a:ext uri="{FF2B5EF4-FFF2-40B4-BE49-F238E27FC236}">
                    <a16:creationId xmlns:a16="http://schemas.microsoft.com/office/drawing/2014/main" id="{AFACC74A-7207-4A2F-82FC-E39F6991C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3743"/>
                <a:ext cx="35" cy="20"/>
              </a:xfrm>
              <a:custGeom>
                <a:avLst/>
                <a:gdLst>
                  <a:gd name="T0" fmla="*/ 5 w 35"/>
                  <a:gd name="T1" fmla="*/ 20 h 20"/>
                  <a:gd name="T2" fmla="*/ 0 w 35"/>
                  <a:gd name="T3" fmla="*/ 15 h 20"/>
                  <a:gd name="T4" fmla="*/ 30 w 35"/>
                  <a:gd name="T5" fmla="*/ 0 h 20"/>
                  <a:gd name="T6" fmla="*/ 35 w 35"/>
                  <a:gd name="T7" fmla="*/ 5 h 20"/>
                  <a:gd name="T8" fmla="*/ 5 w 3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5" y="20"/>
                    </a:moveTo>
                    <a:lnTo>
                      <a:pt x="0" y="15"/>
                    </a:lnTo>
                    <a:lnTo>
                      <a:pt x="30" y="0"/>
                    </a:lnTo>
                    <a:lnTo>
                      <a:pt x="3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3" name="Freeform 19">
                <a:extLst>
                  <a:ext uri="{FF2B5EF4-FFF2-40B4-BE49-F238E27FC236}">
                    <a16:creationId xmlns:a16="http://schemas.microsoft.com/office/drawing/2014/main" id="{5CBF468E-9AE4-4451-A0E1-9CD6BECACA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12" y="2798"/>
                <a:ext cx="1612" cy="930"/>
              </a:xfrm>
              <a:custGeom>
                <a:avLst/>
                <a:gdLst>
                  <a:gd name="T0" fmla="*/ 0 w 1612"/>
                  <a:gd name="T1" fmla="*/ 925 h 930"/>
                  <a:gd name="T2" fmla="*/ 61 w 1612"/>
                  <a:gd name="T3" fmla="*/ 900 h 930"/>
                  <a:gd name="T4" fmla="*/ 96 w 1612"/>
                  <a:gd name="T5" fmla="*/ 880 h 930"/>
                  <a:gd name="T6" fmla="*/ 141 w 1612"/>
                  <a:gd name="T7" fmla="*/ 845 h 930"/>
                  <a:gd name="T8" fmla="*/ 96 w 1612"/>
                  <a:gd name="T9" fmla="*/ 880 h 930"/>
                  <a:gd name="T10" fmla="*/ 177 w 1612"/>
                  <a:gd name="T11" fmla="*/ 825 h 930"/>
                  <a:gd name="T12" fmla="*/ 232 w 1612"/>
                  <a:gd name="T13" fmla="*/ 805 h 930"/>
                  <a:gd name="T14" fmla="*/ 267 w 1612"/>
                  <a:gd name="T15" fmla="*/ 784 h 930"/>
                  <a:gd name="T16" fmla="*/ 313 w 1612"/>
                  <a:gd name="T17" fmla="*/ 744 h 930"/>
                  <a:gd name="T18" fmla="*/ 267 w 1612"/>
                  <a:gd name="T19" fmla="*/ 784 h 930"/>
                  <a:gd name="T20" fmla="*/ 348 w 1612"/>
                  <a:gd name="T21" fmla="*/ 724 h 930"/>
                  <a:gd name="T22" fmla="*/ 403 w 1612"/>
                  <a:gd name="T23" fmla="*/ 704 h 930"/>
                  <a:gd name="T24" fmla="*/ 438 w 1612"/>
                  <a:gd name="T25" fmla="*/ 684 h 930"/>
                  <a:gd name="T26" fmla="*/ 489 w 1612"/>
                  <a:gd name="T27" fmla="*/ 644 h 930"/>
                  <a:gd name="T28" fmla="*/ 438 w 1612"/>
                  <a:gd name="T29" fmla="*/ 684 h 930"/>
                  <a:gd name="T30" fmla="*/ 519 w 1612"/>
                  <a:gd name="T31" fmla="*/ 624 h 930"/>
                  <a:gd name="T32" fmla="*/ 579 w 1612"/>
                  <a:gd name="T33" fmla="*/ 603 h 930"/>
                  <a:gd name="T34" fmla="*/ 615 w 1612"/>
                  <a:gd name="T35" fmla="*/ 583 h 930"/>
                  <a:gd name="T36" fmla="*/ 660 w 1612"/>
                  <a:gd name="T37" fmla="*/ 543 h 930"/>
                  <a:gd name="T38" fmla="*/ 615 w 1612"/>
                  <a:gd name="T39" fmla="*/ 583 h 930"/>
                  <a:gd name="T40" fmla="*/ 695 w 1612"/>
                  <a:gd name="T41" fmla="*/ 523 h 930"/>
                  <a:gd name="T42" fmla="*/ 751 w 1612"/>
                  <a:gd name="T43" fmla="*/ 503 h 930"/>
                  <a:gd name="T44" fmla="*/ 786 w 1612"/>
                  <a:gd name="T45" fmla="*/ 483 h 930"/>
                  <a:gd name="T46" fmla="*/ 831 w 1612"/>
                  <a:gd name="T47" fmla="*/ 442 h 930"/>
                  <a:gd name="T48" fmla="*/ 786 w 1612"/>
                  <a:gd name="T49" fmla="*/ 483 h 930"/>
                  <a:gd name="T50" fmla="*/ 866 w 1612"/>
                  <a:gd name="T51" fmla="*/ 427 h 930"/>
                  <a:gd name="T52" fmla="*/ 922 w 1612"/>
                  <a:gd name="T53" fmla="*/ 402 h 930"/>
                  <a:gd name="T54" fmla="*/ 957 w 1612"/>
                  <a:gd name="T55" fmla="*/ 382 h 930"/>
                  <a:gd name="T56" fmla="*/ 1007 w 1612"/>
                  <a:gd name="T57" fmla="*/ 347 h 930"/>
                  <a:gd name="T58" fmla="*/ 957 w 1612"/>
                  <a:gd name="T59" fmla="*/ 382 h 930"/>
                  <a:gd name="T60" fmla="*/ 1038 w 1612"/>
                  <a:gd name="T61" fmla="*/ 327 h 930"/>
                  <a:gd name="T62" fmla="*/ 1098 w 1612"/>
                  <a:gd name="T63" fmla="*/ 302 h 930"/>
                  <a:gd name="T64" fmla="*/ 1133 w 1612"/>
                  <a:gd name="T65" fmla="*/ 287 h 930"/>
                  <a:gd name="T66" fmla="*/ 1179 w 1612"/>
                  <a:gd name="T67" fmla="*/ 246 h 930"/>
                  <a:gd name="T68" fmla="*/ 1133 w 1612"/>
                  <a:gd name="T69" fmla="*/ 287 h 930"/>
                  <a:gd name="T70" fmla="*/ 1214 w 1612"/>
                  <a:gd name="T71" fmla="*/ 226 h 930"/>
                  <a:gd name="T72" fmla="*/ 1269 w 1612"/>
                  <a:gd name="T73" fmla="*/ 206 h 930"/>
                  <a:gd name="T74" fmla="*/ 1305 w 1612"/>
                  <a:gd name="T75" fmla="*/ 186 h 930"/>
                  <a:gd name="T76" fmla="*/ 1350 w 1612"/>
                  <a:gd name="T77" fmla="*/ 146 h 930"/>
                  <a:gd name="T78" fmla="*/ 1305 w 1612"/>
                  <a:gd name="T79" fmla="*/ 186 h 930"/>
                  <a:gd name="T80" fmla="*/ 1385 w 1612"/>
                  <a:gd name="T81" fmla="*/ 126 h 930"/>
                  <a:gd name="T82" fmla="*/ 1440 w 1612"/>
                  <a:gd name="T83" fmla="*/ 106 h 930"/>
                  <a:gd name="T84" fmla="*/ 1476 w 1612"/>
                  <a:gd name="T85" fmla="*/ 85 h 930"/>
                  <a:gd name="T86" fmla="*/ 1526 w 1612"/>
                  <a:gd name="T87" fmla="*/ 45 h 930"/>
                  <a:gd name="T88" fmla="*/ 1476 w 1612"/>
                  <a:gd name="T89" fmla="*/ 85 h 930"/>
                  <a:gd name="T90" fmla="*/ 1556 w 1612"/>
                  <a:gd name="T91" fmla="*/ 25 h 930"/>
                  <a:gd name="T92" fmla="*/ 1612 w 1612"/>
                  <a:gd name="T93" fmla="*/ 10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12" h="930">
                    <a:moveTo>
                      <a:pt x="5" y="930"/>
                    </a:moveTo>
                    <a:lnTo>
                      <a:pt x="0" y="925"/>
                    </a:lnTo>
                    <a:lnTo>
                      <a:pt x="56" y="895"/>
                    </a:lnTo>
                    <a:lnTo>
                      <a:pt x="61" y="900"/>
                    </a:lnTo>
                    <a:lnTo>
                      <a:pt x="5" y="930"/>
                    </a:lnTo>
                    <a:close/>
                    <a:moveTo>
                      <a:pt x="96" y="880"/>
                    </a:moveTo>
                    <a:lnTo>
                      <a:pt x="91" y="875"/>
                    </a:lnTo>
                    <a:lnTo>
                      <a:pt x="141" y="845"/>
                    </a:lnTo>
                    <a:lnTo>
                      <a:pt x="146" y="855"/>
                    </a:lnTo>
                    <a:lnTo>
                      <a:pt x="96" y="880"/>
                    </a:lnTo>
                    <a:close/>
                    <a:moveTo>
                      <a:pt x="182" y="835"/>
                    </a:moveTo>
                    <a:lnTo>
                      <a:pt x="177" y="825"/>
                    </a:lnTo>
                    <a:lnTo>
                      <a:pt x="227" y="794"/>
                    </a:lnTo>
                    <a:lnTo>
                      <a:pt x="232" y="805"/>
                    </a:lnTo>
                    <a:lnTo>
                      <a:pt x="182" y="835"/>
                    </a:lnTo>
                    <a:close/>
                    <a:moveTo>
                      <a:pt x="267" y="784"/>
                    </a:moveTo>
                    <a:lnTo>
                      <a:pt x="262" y="774"/>
                    </a:lnTo>
                    <a:lnTo>
                      <a:pt x="313" y="744"/>
                    </a:lnTo>
                    <a:lnTo>
                      <a:pt x="318" y="754"/>
                    </a:lnTo>
                    <a:lnTo>
                      <a:pt x="267" y="784"/>
                    </a:lnTo>
                    <a:close/>
                    <a:moveTo>
                      <a:pt x="353" y="734"/>
                    </a:moveTo>
                    <a:lnTo>
                      <a:pt x="348" y="724"/>
                    </a:lnTo>
                    <a:lnTo>
                      <a:pt x="398" y="694"/>
                    </a:lnTo>
                    <a:lnTo>
                      <a:pt x="403" y="704"/>
                    </a:lnTo>
                    <a:lnTo>
                      <a:pt x="353" y="734"/>
                    </a:lnTo>
                    <a:close/>
                    <a:moveTo>
                      <a:pt x="438" y="684"/>
                    </a:moveTo>
                    <a:lnTo>
                      <a:pt x="433" y="674"/>
                    </a:lnTo>
                    <a:lnTo>
                      <a:pt x="489" y="644"/>
                    </a:lnTo>
                    <a:lnTo>
                      <a:pt x="494" y="654"/>
                    </a:lnTo>
                    <a:lnTo>
                      <a:pt x="438" y="684"/>
                    </a:lnTo>
                    <a:close/>
                    <a:moveTo>
                      <a:pt x="524" y="634"/>
                    </a:moveTo>
                    <a:lnTo>
                      <a:pt x="519" y="624"/>
                    </a:lnTo>
                    <a:lnTo>
                      <a:pt x="574" y="593"/>
                    </a:lnTo>
                    <a:lnTo>
                      <a:pt x="579" y="603"/>
                    </a:lnTo>
                    <a:lnTo>
                      <a:pt x="524" y="634"/>
                    </a:lnTo>
                    <a:close/>
                    <a:moveTo>
                      <a:pt x="615" y="583"/>
                    </a:moveTo>
                    <a:lnTo>
                      <a:pt x="610" y="573"/>
                    </a:lnTo>
                    <a:lnTo>
                      <a:pt x="660" y="543"/>
                    </a:lnTo>
                    <a:lnTo>
                      <a:pt x="665" y="553"/>
                    </a:lnTo>
                    <a:lnTo>
                      <a:pt x="615" y="583"/>
                    </a:lnTo>
                    <a:close/>
                    <a:moveTo>
                      <a:pt x="700" y="533"/>
                    </a:moveTo>
                    <a:lnTo>
                      <a:pt x="695" y="523"/>
                    </a:lnTo>
                    <a:lnTo>
                      <a:pt x="746" y="493"/>
                    </a:lnTo>
                    <a:lnTo>
                      <a:pt x="751" y="503"/>
                    </a:lnTo>
                    <a:lnTo>
                      <a:pt x="700" y="533"/>
                    </a:lnTo>
                    <a:close/>
                    <a:moveTo>
                      <a:pt x="786" y="483"/>
                    </a:moveTo>
                    <a:lnTo>
                      <a:pt x="781" y="473"/>
                    </a:lnTo>
                    <a:lnTo>
                      <a:pt x="831" y="442"/>
                    </a:lnTo>
                    <a:lnTo>
                      <a:pt x="836" y="453"/>
                    </a:lnTo>
                    <a:lnTo>
                      <a:pt x="786" y="483"/>
                    </a:lnTo>
                    <a:close/>
                    <a:moveTo>
                      <a:pt x="871" y="432"/>
                    </a:moveTo>
                    <a:lnTo>
                      <a:pt x="866" y="427"/>
                    </a:lnTo>
                    <a:lnTo>
                      <a:pt x="917" y="397"/>
                    </a:lnTo>
                    <a:lnTo>
                      <a:pt x="922" y="402"/>
                    </a:lnTo>
                    <a:lnTo>
                      <a:pt x="871" y="432"/>
                    </a:lnTo>
                    <a:close/>
                    <a:moveTo>
                      <a:pt x="957" y="382"/>
                    </a:moveTo>
                    <a:lnTo>
                      <a:pt x="952" y="377"/>
                    </a:lnTo>
                    <a:lnTo>
                      <a:pt x="1007" y="347"/>
                    </a:lnTo>
                    <a:lnTo>
                      <a:pt x="1012" y="352"/>
                    </a:lnTo>
                    <a:lnTo>
                      <a:pt x="957" y="382"/>
                    </a:lnTo>
                    <a:close/>
                    <a:moveTo>
                      <a:pt x="1043" y="332"/>
                    </a:moveTo>
                    <a:lnTo>
                      <a:pt x="1038" y="327"/>
                    </a:lnTo>
                    <a:lnTo>
                      <a:pt x="1093" y="297"/>
                    </a:lnTo>
                    <a:lnTo>
                      <a:pt x="1098" y="302"/>
                    </a:lnTo>
                    <a:lnTo>
                      <a:pt x="1043" y="332"/>
                    </a:lnTo>
                    <a:close/>
                    <a:moveTo>
                      <a:pt x="1133" y="287"/>
                    </a:moveTo>
                    <a:lnTo>
                      <a:pt x="1128" y="277"/>
                    </a:lnTo>
                    <a:lnTo>
                      <a:pt x="1179" y="246"/>
                    </a:lnTo>
                    <a:lnTo>
                      <a:pt x="1184" y="256"/>
                    </a:lnTo>
                    <a:lnTo>
                      <a:pt x="1133" y="287"/>
                    </a:lnTo>
                    <a:close/>
                    <a:moveTo>
                      <a:pt x="1219" y="236"/>
                    </a:moveTo>
                    <a:lnTo>
                      <a:pt x="1214" y="226"/>
                    </a:lnTo>
                    <a:lnTo>
                      <a:pt x="1264" y="196"/>
                    </a:lnTo>
                    <a:lnTo>
                      <a:pt x="1269" y="206"/>
                    </a:lnTo>
                    <a:lnTo>
                      <a:pt x="1219" y="236"/>
                    </a:lnTo>
                    <a:close/>
                    <a:moveTo>
                      <a:pt x="1305" y="186"/>
                    </a:moveTo>
                    <a:lnTo>
                      <a:pt x="1299" y="176"/>
                    </a:lnTo>
                    <a:lnTo>
                      <a:pt x="1350" y="146"/>
                    </a:lnTo>
                    <a:lnTo>
                      <a:pt x="1355" y="156"/>
                    </a:lnTo>
                    <a:lnTo>
                      <a:pt x="1305" y="186"/>
                    </a:lnTo>
                    <a:close/>
                    <a:moveTo>
                      <a:pt x="1390" y="136"/>
                    </a:moveTo>
                    <a:lnTo>
                      <a:pt x="1385" y="126"/>
                    </a:lnTo>
                    <a:lnTo>
                      <a:pt x="1435" y="95"/>
                    </a:lnTo>
                    <a:lnTo>
                      <a:pt x="1440" y="106"/>
                    </a:lnTo>
                    <a:lnTo>
                      <a:pt x="1390" y="136"/>
                    </a:lnTo>
                    <a:close/>
                    <a:moveTo>
                      <a:pt x="1476" y="85"/>
                    </a:moveTo>
                    <a:lnTo>
                      <a:pt x="1471" y="75"/>
                    </a:lnTo>
                    <a:lnTo>
                      <a:pt x="1526" y="45"/>
                    </a:lnTo>
                    <a:lnTo>
                      <a:pt x="1531" y="55"/>
                    </a:lnTo>
                    <a:lnTo>
                      <a:pt x="1476" y="85"/>
                    </a:lnTo>
                    <a:close/>
                    <a:moveTo>
                      <a:pt x="1561" y="35"/>
                    </a:moveTo>
                    <a:lnTo>
                      <a:pt x="1556" y="25"/>
                    </a:lnTo>
                    <a:lnTo>
                      <a:pt x="1607" y="0"/>
                    </a:lnTo>
                    <a:lnTo>
                      <a:pt x="1612" y="10"/>
                    </a:lnTo>
                    <a:lnTo>
                      <a:pt x="1561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4" name="Freeform 20">
                <a:extLst>
                  <a:ext uri="{FF2B5EF4-FFF2-40B4-BE49-F238E27FC236}">
                    <a16:creationId xmlns:a16="http://schemas.microsoft.com/office/drawing/2014/main" id="{C4E88591-94A8-4C81-ABA7-3C5C2B2C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3" y="7575"/>
                <a:ext cx="31" cy="25"/>
              </a:xfrm>
              <a:custGeom>
                <a:avLst/>
                <a:gdLst>
                  <a:gd name="T0" fmla="*/ 26 w 31"/>
                  <a:gd name="T1" fmla="*/ 25 h 25"/>
                  <a:gd name="T2" fmla="*/ 0 w 31"/>
                  <a:gd name="T3" fmla="*/ 10 h 25"/>
                  <a:gd name="T4" fmla="*/ 5 w 31"/>
                  <a:gd name="T5" fmla="*/ 0 h 25"/>
                  <a:gd name="T6" fmla="*/ 31 w 31"/>
                  <a:gd name="T7" fmla="*/ 15 h 25"/>
                  <a:gd name="T8" fmla="*/ 26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26" y="2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31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5" name="Freeform 21">
                <a:extLst>
                  <a:ext uri="{FF2B5EF4-FFF2-40B4-BE49-F238E27FC236}">
                    <a16:creationId xmlns:a16="http://schemas.microsoft.com/office/drawing/2014/main" id="{485D845A-F6FB-4E28-9353-ABB613518C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52" y="6630"/>
                <a:ext cx="1611" cy="935"/>
              </a:xfrm>
              <a:custGeom>
                <a:avLst/>
                <a:gdLst>
                  <a:gd name="T0" fmla="*/ 1551 w 1611"/>
                  <a:gd name="T1" fmla="*/ 905 h 935"/>
                  <a:gd name="T2" fmla="*/ 1611 w 1611"/>
                  <a:gd name="T3" fmla="*/ 925 h 935"/>
                  <a:gd name="T4" fmla="*/ 1515 w 1611"/>
                  <a:gd name="T5" fmla="*/ 885 h 935"/>
                  <a:gd name="T6" fmla="*/ 1470 w 1611"/>
                  <a:gd name="T7" fmla="*/ 845 h 935"/>
                  <a:gd name="T8" fmla="*/ 1515 w 1611"/>
                  <a:gd name="T9" fmla="*/ 885 h 935"/>
                  <a:gd name="T10" fmla="*/ 1380 w 1611"/>
                  <a:gd name="T11" fmla="*/ 804 h 935"/>
                  <a:gd name="T12" fmla="*/ 1435 w 1611"/>
                  <a:gd name="T13" fmla="*/ 825 h 935"/>
                  <a:gd name="T14" fmla="*/ 1344 w 1611"/>
                  <a:gd name="T15" fmla="*/ 784 h 935"/>
                  <a:gd name="T16" fmla="*/ 1299 w 1611"/>
                  <a:gd name="T17" fmla="*/ 744 h 935"/>
                  <a:gd name="T18" fmla="*/ 1344 w 1611"/>
                  <a:gd name="T19" fmla="*/ 784 h 935"/>
                  <a:gd name="T20" fmla="*/ 1208 w 1611"/>
                  <a:gd name="T21" fmla="*/ 704 h 935"/>
                  <a:gd name="T22" fmla="*/ 1264 w 1611"/>
                  <a:gd name="T23" fmla="*/ 729 h 935"/>
                  <a:gd name="T24" fmla="*/ 1173 w 1611"/>
                  <a:gd name="T25" fmla="*/ 684 h 935"/>
                  <a:gd name="T26" fmla="*/ 1123 w 1611"/>
                  <a:gd name="T27" fmla="*/ 649 h 935"/>
                  <a:gd name="T28" fmla="*/ 1173 w 1611"/>
                  <a:gd name="T29" fmla="*/ 684 h 935"/>
                  <a:gd name="T30" fmla="*/ 1032 w 1611"/>
                  <a:gd name="T31" fmla="*/ 603 h 935"/>
                  <a:gd name="T32" fmla="*/ 1093 w 1611"/>
                  <a:gd name="T33" fmla="*/ 628 h 935"/>
                  <a:gd name="T34" fmla="*/ 997 w 1611"/>
                  <a:gd name="T35" fmla="*/ 588 h 935"/>
                  <a:gd name="T36" fmla="*/ 952 w 1611"/>
                  <a:gd name="T37" fmla="*/ 548 h 935"/>
                  <a:gd name="T38" fmla="*/ 997 w 1611"/>
                  <a:gd name="T39" fmla="*/ 588 h 935"/>
                  <a:gd name="T40" fmla="*/ 861 w 1611"/>
                  <a:gd name="T41" fmla="*/ 508 h 935"/>
                  <a:gd name="T42" fmla="*/ 916 w 1611"/>
                  <a:gd name="T43" fmla="*/ 528 h 935"/>
                  <a:gd name="T44" fmla="*/ 826 w 1611"/>
                  <a:gd name="T45" fmla="*/ 488 h 935"/>
                  <a:gd name="T46" fmla="*/ 780 w 1611"/>
                  <a:gd name="T47" fmla="*/ 447 h 935"/>
                  <a:gd name="T48" fmla="*/ 826 w 1611"/>
                  <a:gd name="T49" fmla="*/ 488 h 935"/>
                  <a:gd name="T50" fmla="*/ 690 w 1611"/>
                  <a:gd name="T51" fmla="*/ 407 h 935"/>
                  <a:gd name="T52" fmla="*/ 745 w 1611"/>
                  <a:gd name="T53" fmla="*/ 427 h 935"/>
                  <a:gd name="T54" fmla="*/ 654 w 1611"/>
                  <a:gd name="T55" fmla="*/ 387 h 935"/>
                  <a:gd name="T56" fmla="*/ 604 w 1611"/>
                  <a:gd name="T57" fmla="*/ 347 h 935"/>
                  <a:gd name="T58" fmla="*/ 654 w 1611"/>
                  <a:gd name="T59" fmla="*/ 387 h 935"/>
                  <a:gd name="T60" fmla="*/ 513 w 1611"/>
                  <a:gd name="T61" fmla="*/ 307 h 935"/>
                  <a:gd name="T62" fmla="*/ 574 w 1611"/>
                  <a:gd name="T63" fmla="*/ 327 h 935"/>
                  <a:gd name="T64" fmla="*/ 478 w 1611"/>
                  <a:gd name="T65" fmla="*/ 286 h 935"/>
                  <a:gd name="T66" fmla="*/ 433 w 1611"/>
                  <a:gd name="T67" fmla="*/ 246 h 935"/>
                  <a:gd name="T68" fmla="*/ 478 w 1611"/>
                  <a:gd name="T69" fmla="*/ 286 h 935"/>
                  <a:gd name="T70" fmla="*/ 342 w 1611"/>
                  <a:gd name="T71" fmla="*/ 206 h 935"/>
                  <a:gd name="T72" fmla="*/ 398 w 1611"/>
                  <a:gd name="T73" fmla="*/ 226 h 935"/>
                  <a:gd name="T74" fmla="*/ 307 w 1611"/>
                  <a:gd name="T75" fmla="*/ 186 h 935"/>
                  <a:gd name="T76" fmla="*/ 262 w 1611"/>
                  <a:gd name="T77" fmla="*/ 151 h 935"/>
                  <a:gd name="T78" fmla="*/ 307 w 1611"/>
                  <a:gd name="T79" fmla="*/ 186 h 935"/>
                  <a:gd name="T80" fmla="*/ 171 w 1611"/>
                  <a:gd name="T81" fmla="*/ 105 h 935"/>
                  <a:gd name="T82" fmla="*/ 226 w 1611"/>
                  <a:gd name="T83" fmla="*/ 131 h 935"/>
                  <a:gd name="T84" fmla="*/ 136 w 1611"/>
                  <a:gd name="T85" fmla="*/ 85 h 935"/>
                  <a:gd name="T86" fmla="*/ 85 w 1611"/>
                  <a:gd name="T87" fmla="*/ 50 h 935"/>
                  <a:gd name="T88" fmla="*/ 136 w 1611"/>
                  <a:gd name="T89" fmla="*/ 85 h 935"/>
                  <a:gd name="T90" fmla="*/ 0 w 1611"/>
                  <a:gd name="T91" fmla="*/ 10 h 935"/>
                  <a:gd name="T92" fmla="*/ 55 w 1611"/>
                  <a:gd name="T93" fmla="*/ 30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11" h="935">
                    <a:moveTo>
                      <a:pt x="1606" y="935"/>
                    </a:moveTo>
                    <a:lnTo>
                      <a:pt x="1551" y="905"/>
                    </a:lnTo>
                    <a:lnTo>
                      <a:pt x="1556" y="895"/>
                    </a:lnTo>
                    <a:lnTo>
                      <a:pt x="1611" y="925"/>
                    </a:lnTo>
                    <a:lnTo>
                      <a:pt x="1606" y="935"/>
                    </a:lnTo>
                    <a:close/>
                    <a:moveTo>
                      <a:pt x="1515" y="885"/>
                    </a:moveTo>
                    <a:lnTo>
                      <a:pt x="1465" y="855"/>
                    </a:lnTo>
                    <a:lnTo>
                      <a:pt x="1470" y="845"/>
                    </a:lnTo>
                    <a:lnTo>
                      <a:pt x="1521" y="875"/>
                    </a:lnTo>
                    <a:lnTo>
                      <a:pt x="1515" y="885"/>
                    </a:lnTo>
                    <a:close/>
                    <a:moveTo>
                      <a:pt x="1430" y="835"/>
                    </a:moveTo>
                    <a:lnTo>
                      <a:pt x="1380" y="804"/>
                    </a:lnTo>
                    <a:lnTo>
                      <a:pt x="1385" y="794"/>
                    </a:lnTo>
                    <a:lnTo>
                      <a:pt x="1435" y="825"/>
                    </a:lnTo>
                    <a:lnTo>
                      <a:pt x="1430" y="835"/>
                    </a:lnTo>
                    <a:close/>
                    <a:moveTo>
                      <a:pt x="1344" y="784"/>
                    </a:moveTo>
                    <a:lnTo>
                      <a:pt x="1294" y="754"/>
                    </a:lnTo>
                    <a:lnTo>
                      <a:pt x="1299" y="744"/>
                    </a:lnTo>
                    <a:lnTo>
                      <a:pt x="1349" y="774"/>
                    </a:lnTo>
                    <a:lnTo>
                      <a:pt x="1344" y="784"/>
                    </a:lnTo>
                    <a:close/>
                    <a:moveTo>
                      <a:pt x="1259" y="734"/>
                    </a:moveTo>
                    <a:lnTo>
                      <a:pt x="1208" y="704"/>
                    </a:lnTo>
                    <a:lnTo>
                      <a:pt x="1213" y="699"/>
                    </a:lnTo>
                    <a:lnTo>
                      <a:pt x="1264" y="729"/>
                    </a:lnTo>
                    <a:lnTo>
                      <a:pt x="1259" y="734"/>
                    </a:lnTo>
                    <a:close/>
                    <a:moveTo>
                      <a:pt x="1173" y="684"/>
                    </a:moveTo>
                    <a:lnTo>
                      <a:pt x="1118" y="654"/>
                    </a:lnTo>
                    <a:lnTo>
                      <a:pt x="1123" y="649"/>
                    </a:lnTo>
                    <a:lnTo>
                      <a:pt x="1178" y="679"/>
                    </a:lnTo>
                    <a:lnTo>
                      <a:pt x="1173" y="684"/>
                    </a:lnTo>
                    <a:close/>
                    <a:moveTo>
                      <a:pt x="1087" y="633"/>
                    </a:moveTo>
                    <a:lnTo>
                      <a:pt x="1032" y="603"/>
                    </a:lnTo>
                    <a:lnTo>
                      <a:pt x="1037" y="598"/>
                    </a:lnTo>
                    <a:lnTo>
                      <a:pt x="1093" y="628"/>
                    </a:lnTo>
                    <a:lnTo>
                      <a:pt x="1087" y="633"/>
                    </a:lnTo>
                    <a:close/>
                    <a:moveTo>
                      <a:pt x="997" y="588"/>
                    </a:moveTo>
                    <a:lnTo>
                      <a:pt x="946" y="558"/>
                    </a:lnTo>
                    <a:lnTo>
                      <a:pt x="952" y="548"/>
                    </a:lnTo>
                    <a:lnTo>
                      <a:pt x="1002" y="578"/>
                    </a:lnTo>
                    <a:lnTo>
                      <a:pt x="997" y="588"/>
                    </a:lnTo>
                    <a:close/>
                    <a:moveTo>
                      <a:pt x="911" y="538"/>
                    </a:moveTo>
                    <a:lnTo>
                      <a:pt x="861" y="508"/>
                    </a:lnTo>
                    <a:lnTo>
                      <a:pt x="866" y="498"/>
                    </a:lnTo>
                    <a:lnTo>
                      <a:pt x="916" y="528"/>
                    </a:lnTo>
                    <a:lnTo>
                      <a:pt x="911" y="538"/>
                    </a:lnTo>
                    <a:close/>
                    <a:moveTo>
                      <a:pt x="826" y="488"/>
                    </a:moveTo>
                    <a:lnTo>
                      <a:pt x="775" y="457"/>
                    </a:lnTo>
                    <a:lnTo>
                      <a:pt x="780" y="447"/>
                    </a:lnTo>
                    <a:lnTo>
                      <a:pt x="831" y="478"/>
                    </a:lnTo>
                    <a:lnTo>
                      <a:pt x="826" y="488"/>
                    </a:lnTo>
                    <a:close/>
                    <a:moveTo>
                      <a:pt x="740" y="437"/>
                    </a:moveTo>
                    <a:lnTo>
                      <a:pt x="690" y="407"/>
                    </a:lnTo>
                    <a:lnTo>
                      <a:pt x="695" y="397"/>
                    </a:lnTo>
                    <a:lnTo>
                      <a:pt x="745" y="427"/>
                    </a:lnTo>
                    <a:lnTo>
                      <a:pt x="740" y="437"/>
                    </a:lnTo>
                    <a:close/>
                    <a:moveTo>
                      <a:pt x="654" y="387"/>
                    </a:moveTo>
                    <a:lnTo>
                      <a:pt x="599" y="357"/>
                    </a:lnTo>
                    <a:lnTo>
                      <a:pt x="604" y="347"/>
                    </a:lnTo>
                    <a:lnTo>
                      <a:pt x="659" y="377"/>
                    </a:lnTo>
                    <a:lnTo>
                      <a:pt x="654" y="387"/>
                    </a:lnTo>
                    <a:close/>
                    <a:moveTo>
                      <a:pt x="569" y="337"/>
                    </a:moveTo>
                    <a:lnTo>
                      <a:pt x="513" y="307"/>
                    </a:lnTo>
                    <a:lnTo>
                      <a:pt x="518" y="297"/>
                    </a:lnTo>
                    <a:lnTo>
                      <a:pt x="574" y="327"/>
                    </a:lnTo>
                    <a:lnTo>
                      <a:pt x="569" y="337"/>
                    </a:lnTo>
                    <a:close/>
                    <a:moveTo>
                      <a:pt x="478" y="286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3" y="276"/>
                    </a:lnTo>
                    <a:lnTo>
                      <a:pt x="478" y="286"/>
                    </a:lnTo>
                    <a:close/>
                    <a:moveTo>
                      <a:pt x="393" y="236"/>
                    </a:moveTo>
                    <a:lnTo>
                      <a:pt x="342" y="206"/>
                    </a:lnTo>
                    <a:lnTo>
                      <a:pt x="347" y="196"/>
                    </a:lnTo>
                    <a:lnTo>
                      <a:pt x="398" y="226"/>
                    </a:lnTo>
                    <a:lnTo>
                      <a:pt x="393" y="236"/>
                    </a:lnTo>
                    <a:close/>
                    <a:moveTo>
                      <a:pt x="307" y="186"/>
                    </a:moveTo>
                    <a:lnTo>
                      <a:pt x="257" y="156"/>
                    </a:lnTo>
                    <a:lnTo>
                      <a:pt x="262" y="151"/>
                    </a:lnTo>
                    <a:lnTo>
                      <a:pt x="312" y="181"/>
                    </a:lnTo>
                    <a:lnTo>
                      <a:pt x="307" y="186"/>
                    </a:lnTo>
                    <a:close/>
                    <a:moveTo>
                      <a:pt x="221" y="136"/>
                    </a:moveTo>
                    <a:lnTo>
                      <a:pt x="171" y="105"/>
                    </a:lnTo>
                    <a:lnTo>
                      <a:pt x="176" y="100"/>
                    </a:lnTo>
                    <a:lnTo>
                      <a:pt x="226" y="131"/>
                    </a:lnTo>
                    <a:lnTo>
                      <a:pt x="221" y="136"/>
                    </a:lnTo>
                    <a:close/>
                    <a:moveTo>
                      <a:pt x="136" y="85"/>
                    </a:moveTo>
                    <a:lnTo>
                      <a:pt x="80" y="55"/>
                    </a:lnTo>
                    <a:lnTo>
                      <a:pt x="85" y="50"/>
                    </a:lnTo>
                    <a:lnTo>
                      <a:pt x="141" y="80"/>
                    </a:lnTo>
                    <a:lnTo>
                      <a:pt x="136" y="85"/>
                    </a:lnTo>
                    <a:close/>
                    <a:moveTo>
                      <a:pt x="50" y="4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5" y="30"/>
                    </a:lnTo>
                    <a:lnTo>
                      <a:pt x="50" y="4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6" name="Freeform 22">
                <a:extLst>
                  <a:ext uri="{FF2B5EF4-FFF2-40B4-BE49-F238E27FC236}">
                    <a16:creationId xmlns:a16="http://schemas.microsoft.com/office/drawing/2014/main" id="{577513DA-2073-462B-9760-0D6BC49E0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8" y="6494"/>
                <a:ext cx="30" cy="20"/>
              </a:xfrm>
              <a:custGeom>
                <a:avLst/>
                <a:gdLst>
                  <a:gd name="T0" fmla="*/ 25 w 30"/>
                  <a:gd name="T1" fmla="*/ 20 h 20"/>
                  <a:gd name="T2" fmla="*/ 0 w 30"/>
                  <a:gd name="T3" fmla="*/ 5 h 20"/>
                  <a:gd name="T4" fmla="*/ 5 w 30"/>
                  <a:gd name="T5" fmla="*/ 0 h 20"/>
                  <a:gd name="T6" fmla="*/ 30 w 30"/>
                  <a:gd name="T7" fmla="*/ 15 h 20"/>
                  <a:gd name="T8" fmla="*/ 25 w 3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5" y="2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30" y="15"/>
                    </a:lnTo>
                    <a:lnTo>
                      <a:pt x="25" y="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7" name="Freeform 23">
                <a:extLst>
                  <a:ext uri="{FF2B5EF4-FFF2-40B4-BE49-F238E27FC236}">
                    <a16:creationId xmlns:a16="http://schemas.microsoft.com/office/drawing/2014/main" id="{9C27CD49-8DCF-4847-A1DA-10634B4017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71" y="5549"/>
                <a:ext cx="1607" cy="930"/>
              </a:xfrm>
              <a:custGeom>
                <a:avLst/>
                <a:gdLst>
                  <a:gd name="T0" fmla="*/ 1551 w 1607"/>
                  <a:gd name="T1" fmla="*/ 905 h 930"/>
                  <a:gd name="T2" fmla="*/ 1607 w 1607"/>
                  <a:gd name="T3" fmla="*/ 925 h 930"/>
                  <a:gd name="T4" fmla="*/ 1516 w 1607"/>
                  <a:gd name="T5" fmla="*/ 885 h 930"/>
                  <a:gd name="T6" fmla="*/ 1471 w 1607"/>
                  <a:gd name="T7" fmla="*/ 844 h 930"/>
                  <a:gd name="T8" fmla="*/ 1516 w 1607"/>
                  <a:gd name="T9" fmla="*/ 885 h 930"/>
                  <a:gd name="T10" fmla="*/ 1375 w 1607"/>
                  <a:gd name="T11" fmla="*/ 804 h 930"/>
                  <a:gd name="T12" fmla="*/ 1436 w 1607"/>
                  <a:gd name="T13" fmla="*/ 824 h 930"/>
                  <a:gd name="T14" fmla="*/ 1345 w 1607"/>
                  <a:gd name="T15" fmla="*/ 784 h 930"/>
                  <a:gd name="T16" fmla="*/ 1295 w 1607"/>
                  <a:gd name="T17" fmla="*/ 744 h 930"/>
                  <a:gd name="T18" fmla="*/ 1345 w 1607"/>
                  <a:gd name="T19" fmla="*/ 784 h 930"/>
                  <a:gd name="T20" fmla="*/ 1204 w 1607"/>
                  <a:gd name="T21" fmla="*/ 704 h 930"/>
                  <a:gd name="T22" fmla="*/ 1259 w 1607"/>
                  <a:gd name="T23" fmla="*/ 724 h 930"/>
                  <a:gd name="T24" fmla="*/ 1169 w 1607"/>
                  <a:gd name="T25" fmla="*/ 684 h 930"/>
                  <a:gd name="T26" fmla="*/ 1123 w 1607"/>
                  <a:gd name="T27" fmla="*/ 643 h 930"/>
                  <a:gd name="T28" fmla="*/ 1169 w 1607"/>
                  <a:gd name="T29" fmla="*/ 684 h 930"/>
                  <a:gd name="T30" fmla="*/ 1033 w 1607"/>
                  <a:gd name="T31" fmla="*/ 603 h 930"/>
                  <a:gd name="T32" fmla="*/ 1088 w 1607"/>
                  <a:gd name="T33" fmla="*/ 623 h 930"/>
                  <a:gd name="T34" fmla="*/ 997 w 1607"/>
                  <a:gd name="T35" fmla="*/ 583 h 930"/>
                  <a:gd name="T36" fmla="*/ 952 w 1607"/>
                  <a:gd name="T37" fmla="*/ 543 h 930"/>
                  <a:gd name="T38" fmla="*/ 997 w 1607"/>
                  <a:gd name="T39" fmla="*/ 583 h 930"/>
                  <a:gd name="T40" fmla="*/ 856 w 1607"/>
                  <a:gd name="T41" fmla="*/ 503 h 930"/>
                  <a:gd name="T42" fmla="*/ 917 w 1607"/>
                  <a:gd name="T43" fmla="*/ 523 h 930"/>
                  <a:gd name="T44" fmla="*/ 826 w 1607"/>
                  <a:gd name="T45" fmla="*/ 482 h 930"/>
                  <a:gd name="T46" fmla="*/ 776 w 1607"/>
                  <a:gd name="T47" fmla="*/ 447 h 930"/>
                  <a:gd name="T48" fmla="*/ 826 w 1607"/>
                  <a:gd name="T49" fmla="*/ 482 h 930"/>
                  <a:gd name="T50" fmla="*/ 685 w 1607"/>
                  <a:gd name="T51" fmla="*/ 402 h 930"/>
                  <a:gd name="T52" fmla="*/ 741 w 1607"/>
                  <a:gd name="T53" fmla="*/ 427 h 930"/>
                  <a:gd name="T54" fmla="*/ 650 w 1607"/>
                  <a:gd name="T55" fmla="*/ 382 h 930"/>
                  <a:gd name="T56" fmla="*/ 605 w 1607"/>
                  <a:gd name="T57" fmla="*/ 347 h 930"/>
                  <a:gd name="T58" fmla="*/ 650 w 1607"/>
                  <a:gd name="T59" fmla="*/ 382 h 930"/>
                  <a:gd name="T60" fmla="*/ 514 w 1607"/>
                  <a:gd name="T61" fmla="*/ 306 h 930"/>
                  <a:gd name="T62" fmla="*/ 569 w 1607"/>
                  <a:gd name="T63" fmla="*/ 327 h 930"/>
                  <a:gd name="T64" fmla="*/ 479 w 1607"/>
                  <a:gd name="T65" fmla="*/ 286 h 930"/>
                  <a:gd name="T66" fmla="*/ 434 w 1607"/>
                  <a:gd name="T67" fmla="*/ 246 h 930"/>
                  <a:gd name="T68" fmla="*/ 479 w 1607"/>
                  <a:gd name="T69" fmla="*/ 286 h 930"/>
                  <a:gd name="T70" fmla="*/ 338 w 1607"/>
                  <a:gd name="T71" fmla="*/ 206 h 930"/>
                  <a:gd name="T72" fmla="*/ 398 w 1607"/>
                  <a:gd name="T73" fmla="*/ 226 h 930"/>
                  <a:gd name="T74" fmla="*/ 308 w 1607"/>
                  <a:gd name="T75" fmla="*/ 186 h 930"/>
                  <a:gd name="T76" fmla="*/ 257 w 1607"/>
                  <a:gd name="T77" fmla="*/ 145 h 930"/>
                  <a:gd name="T78" fmla="*/ 308 w 1607"/>
                  <a:gd name="T79" fmla="*/ 186 h 930"/>
                  <a:gd name="T80" fmla="*/ 167 w 1607"/>
                  <a:gd name="T81" fmla="*/ 105 h 930"/>
                  <a:gd name="T82" fmla="*/ 222 w 1607"/>
                  <a:gd name="T83" fmla="*/ 125 h 930"/>
                  <a:gd name="T84" fmla="*/ 131 w 1607"/>
                  <a:gd name="T85" fmla="*/ 85 h 930"/>
                  <a:gd name="T86" fmla="*/ 86 w 1607"/>
                  <a:gd name="T87" fmla="*/ 45 h 930"/>
                  <a:gd name="T88" fmla="*/ 131 w 1607"/>
                  <a:gd name="T89" fmla="*/ 85 h 930"/>
                  <a:gd name="T90" fmla="*/ 0 w 1607"/>
                  <a:gd name="T91" fmla="*/ 10 h 930"/>
                  <a:gd name="T92" fmla="*/ 51 w 1607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7" h="930">
                    <a:moveTo>
                      <a:pt x="1602" y="930"/>
                    </a:moveTo>
                    <a:lnTo>
                      <a:pt x="1551" y="905"/>
                    </a:lnTo>
                    <a:lnTo>
                      <a:pt x="1556" y="895"/>
                    </a:lnTo>
                    <a:lnTo>
                      <a:pt x="1607" y="925"/>
                    </a:lnTo>
                    <a:lnTo>
                      <a:pt x="1602" y="930"/>
                    </a:lnTo>
                    <a:close/>
                    <a:moveTo>
                      <a:pt x="1516" y="885"/>
                    </a:moveTo>
                    <a:lnTo>
                      <a:pt x="1466" y="855"/>
                    </a:lnTo>
                    <a:lnTo>
                      <a:pt x="1471" y="844"/>
                    </a:lnTo>
                    <a:lnTo>
                      <a:pt x="1521" y="875"/>
                    </a:lnTo>
                    <a:lnTo>
                      <a:pt x="1516" y="885"/>
                    </a:lnTo>
                    <a:close/>
                    <a:moveTo>
                      <a:pt x="1431" y="834"/>
                    </a:moveTo>
                    <a:lnTo>
                      <a:pt x="1375" y="804"/>
                    </a:lnTo>
                    <a:lnTo>
                      <a:pt x="1380" y="794"/>
                    </a:lnTo>
                    <a:lnTo>
                      <a:pt x="1436" y="824"/>
                    </a:lnTo>
                    <a:lnTo>
                      <a:pt x="1431" y="834"/>
                    </a:lnTo>
                    <a:close/>
                    <a:moveTo>
                      <a:pt x="1345" y="784"/>
                    </a:moveTo>
                    <a:lnTo>
                      <a:pt x="1290" y="754"/>
                    </a:lnTo>
                    <a:lnTo>
                      <a:pt x="1295" y="744"/>
                    </a:lnTo>
                    <a:lnTo>
                      <a:pt x="1350" y="774"/>
                    </a:lnTo>
                    <a:lnTo>
                      <a:pt x="1345" y="784"/>
                    </a:lnTo>
                    <a:close/>
                    <a:moveTo>
                      <a:pt x="1254" y="734"/>
                    </a:moveTo>
                    <a:lnTo>
                      <a:pt x="1204" y="704"/>
                    </a:lnTo>
                    <a:lnTo>
                      <a:pt x="1209" y="694"/>
                    </a:lnTo>
                    <a:lnTo>
                      <a:pt x="1259" y="724"/>
                    </a:lnTo>
                    <a:lnTo>
                      <a:pt x="1254" y="734"/>
                    </a:lnTo>
                    <a:close/>
                    <a:moveTo>
                      <a:pt x="1169" y="684"/>
                    </a:moveTo>
                    <a:lnTo>
                      <a:pt x="1118" y="653"/>
                    </a:lnTo>
                    <a:lnTo>
                      <a:pt x="1123" y="643"/>
                    </a:lnTo>
                    <a:lnTo>
                      <a:pt x="1174" y="674"/>
                    </a:lnTo>
                    <a:lnTo>
                      <a:pt x="1169" y="684"/>
                    </a:lnTo>
                    <a:close/>
                    <a:moveTo>
                      <a:pt x="1083" y="633"/>
                    </a:moveTo>
                    <a:lnTo>
                      <a:pt x="1033" y="603"/>
                    </a:lnTo>
                    <a:lnTo>
                      <a:pt x="1038" y="593"/>
                    </a:lnTo>
                    <a:lnTo>
                      <a:pt x="1088" y="623"/>
                    </a:lnTo>
                    <a:lnTo>
                      <a:pt x="1083" y="633"/>
                    </a:lnTo>
                    <a:close/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3" y="573"/>
                    </a:lnTo>
                    <a:lnTo>
                      <a:pt x="997" y="583"/>
                    </a:lnTo>
                    <a:close/>
                    <a:moveTo>
                      <a:pt x="912" y="533"/>
                    </a:moveTo>
                    <a:lnTo>
                      <a:pt x="856" y="503"/>
                    </a:lnTo>
                    <a:lnTo>
                      <a:pt x="862" y="498"/>
                    </a:lnTo>
                    <a:lnTo>
                      <a:pt x="917" y="523"/>
                    </a:lnTo>
                    <a:lnTo>
                      <a:pt x="912" y="533"/>
                    </a:lnTo>
                    <a:close/>
                    <a:moveTo>
                      <a:pt x="826" y="482"/>
                    </a:moveTo>
                    <a:lnTo>
                      <a:pt x="771" y="452"/>
                    </a:lnTo>
                    <a:lnTo>
                      <a:pt x="776" y="447"/>
                    </a:lnTo>
                    <a:lnTo>
                      <a:pt x="831" y="477"/>
                    </a:lnTo>
                    <a:lnTo>
                      <a:pt x="826" y="482"/>
                    </a:lnTo>
                    <a:close/>
                    <a:moveTo>
                      <a:pt x="736" y="432"/>
                    </a:moveTo>
                    <a:lnTo>
                      <a:pt x="685" y="402"/>
                    </a:lnTo>
                    <a:lnTo>
                      <a:pt x="690" y="397"/>
                    </a:lnTo>
                    <a:lnTo>
                      <a:pt x="741" y="427"/>
                    </a:lnTo>
                    <a:lnTo>
                      <a:pt x="736" y="432"/>
                    </a:lnTo>
                    <a:close/>
                    <a:moveTo>
                      <a:pt x="650" y="382"/>
                    </a:moveTo>
                    <a:lnTo>
                      <a:pt x="600" y="357"/>
                    </a:lnTo>
                    <a:lnTo>
                      <a:pt x="605" y="347"/>
                    </a:lnTo>
                    <a:lnTo>
                      <a:pt x="655" y="377"/>
                    </a:lnTo>
                    <a:lnTo>
                      <a:pt x="650" y="382"/>
                    </a:lnTo>
                    <a:close/>
                    <a:moveTo>
                      <a:pt x="564" y="337"/>
                    </a:moveTo>
                    <a:lnTo>
                      <a:pt x="514" y="306"/>
                    </a:lnTo>
                    <a:lnTo>
                      <a:pt x="519" y="296"/>
                    </a:lnTo>
                    <a:lnTo>
                      <a:pt x="569" y="327"/>
                    </a:lnTo>
                    <a:lnTo>
                      <a:pt x="564" y="337"/>
                    </a:lnTo>
                    <a:close/>
                    <a:moveTo>
                      <a:pt x="479" y="286"/>
                    </a:moveTo>
                    <a:lnTo>
                      <a:pt x="428" y="256"/>
                    </a:lnTo>
                    <a:lnTo>
                      <a:pt x="434" y="246"/>
                    </a:lnTo>
                    <a:lnTo>
                      <a:pt x="484" y="276"/>
                    </a:lnTo>
                    <a:lnTo>
                      <a:pt x="479" y="286"/>
                    </a:lnTo>
                    <a:close/>
                    <a:moveTo>
                      <a:pt x="393" y="236"/>
                    </a:moveTo>
                    <a:lnTo>
                      <a:pt x="338" y="206"/>
                    </a:lnTo>
                    <a:lnTo>
                      <a:pt x="343" y="196"/>
                    </a:lnTo>
                    <a:lnTo>
                      <a:pt x="398" y="226"/>
                    </a:lnTo>
                    <a:lnTo>
                      <a:pt x="393" y="236"/>
                    </a:lnTo>
                    <a:close/>
                    <a:moveTo>
                      <a:pt x="308" y="186"/>
                    </a:moveTo>
                    <a:lnTo>
                      <a:pt x="252" y="156"/>
                    </a:lnTo>
                    <a:lnTo>
                      <a:pt x="257" y="145"/>
                    </a:lnTo>
                    <a:lnTo>
                      <a:pt x="313" y="176"/>
                    </a:lnTo>
                    <a:lnTo>
                      <a:pt x="308" y="186"/>
                    </a:lnTo>
                    <a:close/>
                    <a:moveTo>
                      <a:pt x="217" y="135"/>
                    </a:moveTo>
                    <a:lnTo>
                      <a:pt x="167" y="105"/>
                    </a:lnTo>
                    <a:lnTo>
                      <a:pt x="172" y="95"/>
                    </a:lnTo>
                    <a:lnTo>
                      <a:pt x="222" y="125"/>
                    </a:lnTo>
                    <a:lnTo>
                      <a:pt x="217" y="135"/>
                    </a:lnTo>
                    <a:close/>
                    <a:moveTo>
                      <a:pt x="131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36" y="75"/>
                    </a:lnTo>
                    <a:lnTo>
                      <a:pt x="131" y="85"/>
                    </a:lnTo>
                    <a:close/>
                    <a:moveTo>
                      <a:pt x="46" y="35"/>
                    </a:moveTo>
                    <a:lnTo>
                      <a:pt x="0" y="10"/>
                    </a:lnTo>
                    <a:lnTo>
                      <a:pt x="6" y="0"/>
                    </a:lnTo>
                    <a:lnTo>
                      <a:pt x="51" y="25"/>
                    </a:lnTo>
                    <a:lnTo>
                      <a:pt x="46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8" name="Freeform 24">
                <a:extLst>
                  <a:ext uri="{FF2B5EF4-FFF2-40B4-BE49-F238E27FC236}">
                    <a16:creationId xmlns:a16="http://schemas.microsoft.com/office/drawing/2014/main" id="{24050988-ACA8-4ACD-B779-B1A45FA6E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0" y="6519"/>
                <a:ext cx="30" cy="20"/>
              </a:xfrm>
              <a:custGeom>
                <a:avLst/>
                <a:gdLst>
                  <a:gd name="T0" fmla="*/ 25 w 30"/>
                  <a:gd name="T1" fmla="*/ 20 h 20"/>
                  <a:gd name="T2" fmla="*/ 0 w 30"/>
                  <a:gd name="T3" fmla="*/ 5 h 20"/>
                  <a:gd name="T4" fmla="*/ 5 w 30"/>
                  <a:gd name="T5" fmla="*/ 0 h 20"/>
                  <a:gd name="T6" fmla="*/ 30 w 30"/>
                  <a:gd name="T7" fmla="*/ 15 h 20"/>
                  <a:gd name="T8" fmla="*/ 25 w 3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0">
                    <a:moveTo>
                      <a:pt x="25" y="2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30" y="15"/>
                    </a:lnTo>
                    <a:lnTo>
                      <a:pt x="25" y="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39" name="Freeform 25">
                <a:extLst>
                  <a:ext uri="{FF2B5EF4-FFF2-40B4-BE49-F238E27FC236}">
                    <a16:creationId xmlns:a16="http://schemas.microsoft.com/office/drawing/2014/main" id="{77CCAA3F-519E-43EC-9BFE-1FF64CE0A4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03" y="5574"/>
                <a:ext cx="1607" cy="930"/>
              </a:xfrm>
              <a:custGeom>
                <a:avLst/>
                <a:gdLst>
                  <a:gd name="T0" fmla="*/ 1551 w 1607"/>
                  <a:gd name="T1" fmla="*/ 900 h 930"/>
                  <a:gd name="T2" fmla="*/ 1607 w 1607"/>
                  <a:gd name="T3" fmla="*/ 925 h 930"/>
                  <a:gd name="T4" fmla="*/ 1516 w 1607"/>
                  <a:gd name="T5" fmla="*/ 880 h 930"/>
                  <a:gd name="T6" fmla="*/ 1471 w 1607"/>
                  <a:gd name="T7" fmla="*/ 845 h 930"/>
                  <a:gd name="T8" fmla="*/ 1516 w 1607"/>
                  <a:gd name="T9" fmla="*/ 880 h 930"/>
                  <a:gd name="T10" fmla="*/ 1380 w 1607"/>
                  <a:gd name="T11" fmla="*/ 804 h 930"/>
                  <a:gd name="T12" fmla="*/ 1435 w 1607"/>
                  <a:gd name="T13" fmla="*/ 825 h 930"/>
                  <a:gd name="T14" fmla="*/ 1345 w 1607"/>
                  <a:gd name="T15" fmla="*/ 784 h 930"/>
                  <a:gd name="T16" fmla="*/ 1294 w 1607"/>
                  <a:gd name="T17" fmla="*/ 744 h 930"/>
                  <a:gd name="T18" fmla="*/ 1345 w 1607"/>
                  <a:gd name="T19" fmla="*/ 784 h 930"/>
                  <a:gd name="T20" fmla="*/ 1204 w 1607"/>
                  <a:gd name="T21" fmla="*/ 704 h 930"/>
                  <a:gd name="T22" fmla="*/ 1259 w 1607"/>
                  <a:gd name="T23" fmla="*/ 724 h 930"/>
                  <a:gd name="T24" fmla="*/ 1169 w 1607"/>
                  <a:gd name="T25" fmla="*/ 684 h 930"/>
                  <a:gd name="T26" fmla="*/ 1123 w 1607"/>
                  <a:gd name="T27" fmla="*/ 643 h 930"/>
                  <a:gd name="T28" fmla="*/ 1169 w 1607"/>
                  <a:gd name="T29" fmla="*/ 684 h 930"/>
                  <a:gd name="T30" fmla="*/ 1033 w 1607"/>
                  <a:gd name="T31" fmla="*/ 603 h 930"/>
                  <a:gd name="T32" fmla="*/ 1088 w 1607"/>
                  <a:gd name="T33" fmla="*/ 623 h 930"/>
                  <a:gd name="T34" fmla="*/ 997 w 1607"/>
                  <a:gd name="T35" fmla="*/ 583 h 930"/>
                  <a:gd name="T36" fmla="*/ 952 w 1607"/>
                  <a:gd name="T37" fmla="*/ 543 h 930"/>
                  <a:gd name="T38" fmla="*/ 997 w 1607"/>
                  <a:gd name="T39" fmla="*/ 583 h 930"/>
                  <a:gd name="T40" fmla="*/ 861 w 1607"/>
                  <a:gd name="T41" fmla="*/ 503 h 930"/>
                  <a:gd name="T42" fmla="*/ 917 w 1607"/>
                  <a:gd name="T43" fmla="*/ 523 h 930"/>
                  <a:gd name="T44" fmla="*/ 826 w 1607"/>
                  <a:gd name="T45" fmla="*/ 483 h 930"/>
                  <a:gd name="T46" fmla="*/ 776 w 1607"/>
                  <a:gd name="T47" fmla="*/ 442 h 930"/>
                  <a:gd name="T48" fmla="*/ 826 w 1607"/>
                  <a:gd name="T49" fmla="*/ 483 h 930"/>
                  <a:gd name="T50" fmla="*/ 685 w 1607"/>
                  <a:gd name="T51" fmla="*/ 402 h 930"/>
                  <a:gd name="T52" fmla="*/ 741 w 1607"/>
                  <a:gd name="T53" fmla="*/ 427 h 930"/>
                  <a:gd name="T54" fmla="*/ 650 w 1607"/>
                  <a:gd name="T55" fmla="*/ 382 h 930"/>
                  <a:gd name="T56" fmla="*/ 605 w 1607"/>
                  <a:gd name="T57" fmla="*/ 347 h 930"/>
                  <a:gd name="T58" fmla="*/ 650 w 1607"/>
                  <a:gd name="T59" fmla="*/ 382 h 930"/>
                  <a:gd name="T60" fmla="*/ 514 w 1607"/>
                  <a:gd name="T61" fmla="*/ 302 h 930"/>
                  <a:gd name="T62" fmla="*/ 569 w 1607"/>
                  <a:gd name="T63" fmla="*/ 327 h 930"/>
                  <a:gd name="T64" fmla="*/ 479 w 1607"/>
                  <a:gd name="T65" fmla="*/ 286 h 930"/>
                  <a:gd name="T66" fmla="*/ 433 w 1607"/>
                  <a:gd name="T67" fmla="*/ 246 h 930"/>
                  <a:gd name="T68" fmla="*/ 479 w 1607"/>
                  <a:gd name="T69" fmla="*/ 286 h 930"/>
                  <a:gd name="T70" fmla="*/ 343 w 1607"/>
                  <a:gd name="T71" fmla="*/ 206 h 930"/>
                  <a:gd name="T72" fmla="*/ 398 w 1607"/>
                  <a:gd name="T73" fmla="*/ 226 h 930"/>
                  <a:gd name="T74" fmla="*/ 308 w 1607"/>
                  <a:gd name="T75" fmla="*/ 186 h 930"/>
                  <a:gd name="T76" fmla="*/ 257 w 1607"/>
                  <a:gd name="T77" fmla="*/ 146 h 930"/>
                  <a:gd name="T78" fmla="*/ 308 w 1607"/>
                  <a:gd name="T79" fmla="*/ 186 h 930"/>
                  <a:gd name="T80" fmla="*/ 167 w 1607"/>
                  <a:gd name="T81" fmla="*/ 105 h 930"/>
                  <a:gd name="T82" fmla="*/ 222 w 1607"/>
                  <a:gd name="T83" fmla="*/ 126 h 930"/>
                  <a:gd name="T84" fmla="*/ 131 w 1607"/>
                  <a:gd name="T85" fmla="*/ 85 h 930"/>
                  <a:gd name="T86" fmla="*/ 86 w 1607"/>
                  <a:gd name="T87" fmla="*/ 45 h 930"/>
                  <a:gd name="T88" fmla="*/ 131 w 1607"/>
                  <a:gd name="T89" fmla="*/ 85 h 930"/>
                  <a:gd name="T90" fmla="*/ 0 w 1607"/>
                  <a:gd name="T91" fmla="*/ 10 h 930"/>
                  <a:gd name="T92" fmla="*/ 51 w 1607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7" h="930">
                    <a:moveTo>
                      <a:pt x="1602" y="930"/>
                    </a:moveTo>
                    <a:lnTo>
                      <a:pt x="1551" y="900"/>
                    </a:lnTo>
                    <a:lnTo>
                      <a:pt x="1556" y="895"/>
                    </a:lnTo>
                    <a:lnTo>
                      <a:pt x="1607" y="925"/>
                    </a:lnTo>
                    <a:lnTo>
                      <a:pt x="1602" y="930"/>
                    </a:lnTo>
                    <a:close/>
                    <a:moveTo>
                      <a:pt x="1516" y="880"/>
                    </a:moveTo>
                    <a:lnTo>
                      <a:pt x="1466" y="855"/>
                    </a:lnTo>
                    <a:lnTo>
                      <a:pt x="1471" y="845"/>
                    </a:lnTo>
                    <a:lnTo>
                      <a:pt x="1521" y="875"/>
                    </a:lnTo>
                    <a:lnTo>
                      <a:pt x="1516" y="880"/>
                    </a:lnTo>
                    <a:close/>
                    <a:moveTo>
                      <a:pt x="1430" y="835"/>
                    </a:moveTo>
                    <a:lnTo>
                      <a:pt x="1380" y="804"/>
                    </a:lnTo>
                    <a:lnTo>
                      <a:pt x="1385" y="794"/>
                    </a:lnTo>
                    <a:lnTo>
                      <a:pt x="1435" y="825"/>
                    </a:lnTo>
                    <a:lnTo>
                      <a:pt x="1430" y="835"/>
                    </a:lnTo>
                    <a:close/>
                    <a:moveTo>
                      <a:pt x="1345" y="784"/>
                    </a:moveTo>
                    <a:lnTo>
                      <a:pt x="1289" y="754"/>
                    </a:lnTo>
                    <a:lnTo>
                      <a:pt x="1294" y="744"/>
                    </a:lnTo>
                    <a:lnTo>
                      <a:pt x="1350" y="774"/>
                    </a:lnTo>
                    <a:lnTo>
                      <a:pt x="1345" y="784"/>
                    </a:lnTo>
                    <a:close/>
                    <a:moveTo>
                      <a:pt x="1254" y="734"/>
                    </a:moveTo>
                    <a:lnTo>
                      <a:pt x="1204" y="704"/>
                    </a:lnTo>
                    <a:lnTo>
                      <a:pt x="1209" y="694"/>
                    </a:lnTo>
                    <a:lnTo>
                      <a:pt x="1259" y="724"/>
                    </a:lnTo>
                    <a:lnTo>
                      <a:pt x="1254" y="734"/>
                    </a:lnTo>
                    <a:close/>
                    <a:moveTo>
                      <a:pt x="1169" y="684"/>
                    </a:moveTo>
                    <a:lnTo>
                      <a:pt x="1118" y="654"/>
                    </a:lnTo>
                    <a:lnTo>
                      <a:pt x="1123" y="643"/>
                    </a:lnTo>
                    <a:lnTo>
                      <a:pt x="1174" y="674"/>
                    </a:lnTo>
                    <a:lnTo>
                      <a:pt x="1169" y="684"/>
                    </a:lnTo>
                    <a:close/>
                    <a:moveTo>
                      <a:pt x="1083" y="633"/>
                    </a:moveTo>
                    <a:lnTo>
                      <a:pt x="1033" y="603"/>
                    </a:lnTo>
                    <a:lnTo>
                      <a:pt x="1038" y="593"/>
                    </a:lnTo>
                    <a:lnTo>
                      <a:pt x="1088" y="623"/>
                    </a:lnTo>
                    <a:lnTo>
                      <a:pt x="1083" y="633"/>
                    </a:lnTo>
                    <a:close/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2" y="573"/>
                    </a:lnTo>
                    <a:lnTo>
                      <a:pt x="997" y="583"/>
                    </a:lnTo>
                    <a:close/>
                    <a:moveTo>
                      <a:pt x="912" y="533"/>
                    </a:moveTo>
                    <a:lnTo>
                      <a:pt x="861" y="503"/>
                    </a:lnTo>
                    <a:lnTo>
                      <a:pt x="866" y="493"/>
                    </a:lnTo>
                    <a:lnTo>
                      <a:pt x="917" y="523"/>
                    </a:lnTo>
                    <a:lnTo>
                      <a:pt x="912" y="533"/>
                    </a:lnTo>
                    <a:close/>
                    <a:moveTo>
                      <a:pt x="826" y="483"/>
                    </a:moveTo>
                    <a:lnTo>
                      <a:pt x="771" y="452"/>
                    </a:lnTo>
                    <a:lnTo>
                      <a:pt x="776" y="442"/>
                    </a:lnTo>
                    <a:lnTo>
                      <a:pt x="831" y="473"/>
                    </a:lnTo>
                    <a:lnTo>
                      <a:pt x="826" y="483"/>
                    </a:lnTo>
                    <a:close/>
                    <a:moveTo>
                      <a:pt x="736" y="432"/>
                    </a:moveTo>
                    <a:lnTo>
                      <a:pt x="685" y="402"/>
                    </a:lnTo>
                    <a:lnTo>
                      <a:pt x="690" y="397"/>
                    </a:lnTo>
                    <a:lnTo>
                      <a:pt x="741" y="427"/>
                    </a:lnTo>
                    <a:lnTo>
                      <a:pt x="736" y="432"/>
                    </a:lnTo>
                    <a:close/>
                    <a:moveTo>
                      <a:pt x="650" y="382"/>
                    </a:moveTo>
                    <a:lnTo>
                      <a:pt x="600" y="352"/>
                    </a:lnTo>
                    <a:lnTo>
                      <a:pt x="605" y="347"/>
                    </a:lnTo>
                    <a:lnTo>
                      <a:pt x="655" y="377"/>
                    </a:lnTo>
                    <a:lnTo>
                      <a:pt x="650" y="382"/>
                    </a:lnTo>
                    <a:close/>
                    <a:moveTo>
                      <a:pt x="564" y="332"/>
                    </a:moveTo>
                    <a:lnTo>
                      <a:pt x="514" y="302"/>
                    </a:lnTo>
                    <a:lnTo>
                      <a:pt x="519" y="296"/>
                    </a:lnTo>
                    <a:lnTo>
                      <a:pt x="569" y="327"/>
                    </a:lnTo>
                    <a:lnTo>
                      <a:pt x="564" y="332"/>
                    </a:lnTo>
                    <a:close/>
                    <a:moveTo>
                      <a:pt x="479" y="286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4" y="276"/>
                    </a:lnTo>
                    <a:lnTo>
                      <a:pt x="479" y="286"/>
                    </a:lnTo>
                    <a:close/>
                    <a:moveTo>
                      <a:pt x="393" y="236"/>
                    </a:moveTo>
                    <a:lnTo>
                      <a:pt x="343" y="206"/>
                    </a:lnTo>
                    <a:lnTo>
                      <a:pt x="348" y="196"/>
                    </a:lnTo>
                    <a:lnTo>
                      <a:pt x="398" y="226"/>
                    </a:lnTo>
                    <a:lnTo>
                      <a:pt x="393" y="236"/>
                    </a:lnTo>
                    <a:close/>
                    <a:moveTo>
                      <a:pt x="308" y="186"/>
                    </a:moveTo>
                    <a:lnTo>
                      <a:pt x="252" y="156"/>
                    </a:lnTo>
                    <a:lnTo>
                      <a:pt x="257" y="146"/>
                    </a:lnTo>
                    <a:lnTo>
                      <a:pt x="313" y="176"/>
                    </a:lnTo>
                    <a:lnTo>
                      <a:pt x="308" y="186"/>
                    </a:lnTo>
                    <a:close/>
                    <a:moveTo>
                      <a:pt x="217" y="136"/>
                    </a:moveTo>
                    <a:lnTo>
                      <a:pt x="167" y="105"/>
                    </a:lnTo>
                    <a:lnTo>
                      <a:pt x="172" y="95"/>
                    </a:lnTo>
                    <a:lnTo>
                      <a:pt x="222" y="126"/>
                    </a:lnTo>
                    <a:lnTo>
                      <a:pt x="217" y="136"/>
                    </a:lnTo>
                    <a:close/>
                    <a:moveTo>
                      <a:pt x="131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36" y="75"/>
                    </a:lnTo>
                    <a:lnTo>
                      <a:pt x="131" y="85"/>
                    </a:lnTo>
                    <a:close/>
                    <a:moveTo>
                      <a:pt x="46" y="3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1" y="25"/>
                    </a:lnTo>
                    <a:lnTo>
                      <a:pt x="46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0" name="Freeform 26">
                <a:extLst>
                  <a:ext uri="{FF2B5EF4-FFF2-40B4-BE49-F238E27FC236}">
                    <a16:creationId xmlns:a16="http://schemas.microsoft.com/office/drawing/2014/main" id="{785592A4-3BE0-4A16-9A8E-31B2F110CA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03" y="5574"/>
                <a:ext cx="1607" cy="930"/>
              </a:xfrm>
              <a:custGeom>
                <a:avLst/>
                <a:gdLst>
                  <a:gd name="T0" fmla="*/ 1551 w 1607"/>
                  <a:gd name="T1" fmla="*/ 900 h 930"/>
                  <a:gd name="T2" fmla="*/ 1607 w 1607"/>
                  <a:gd name="T3" fmla="*/ 925 h 930"/>
                  <a:gd name="T4" fmla="*/ 1516 w 1607"/>
                  <a:gd name="T5" fmla="*/ 880 h 930"/>
                  <a:gd name="T6" fmla="*/ 1471 w 1607"/>
                  <a:gd name="T7" fmla="*/ 845 h 930"/>
                  <a:gd name="T8" fmla="*/ 1516 w 1607"/>
                  <a:gd name="T9" fmla="*/ 880 h 930"/>
                  <a:gd name="T10" fmla="*/ 1380 w 1607"/>
                  <a:gd name="T11" fmla="*/ 804 h 930"/>
                  <a:gd name="T12" fmla="*/ 1435 w 1607"/>
                  <a:gd name="T13" fmla="*/ 825 h 930"/>
                  <a:gd name="T14" fmla="*/ 1345 w 1607"/>
                  <a:gd name="T15" fmla="*/ 784 h 930"/>
                  <a:gd name="T16" fmla="*/ 1294 w 1607"/>
                  <a:gd name="T17" fmla="*/ 744 h 930"/>
                  <a:gd name="T18" fmla="*/ 1345 w 1607"/>
                  <a:gd name="T19" fmla="*/ 784 h 930"/>
                  <a:gd name="T20" fmla="*/ 1204 w 1607"/>
                  <a:gd name="T21" fmla="*/ 704 h 930"/>
                  <a:gd name="T22" fmla="*/ 1259 w 1607"/>
                  <a:gd name="T23" fmla="*/ 724 h 930"/>
                  <a:gd name="T24" fmla="*/ 1169 w 1607"/>
                  <a:gd name="T25" fmla="*/ 684 h 930"/>
                  <a:gd name="T26" fmla="*/ 1123 w 1607"/>
                  <a:gd name="T27" fmla="*/ 643 h 930"/>
                  <a:gd name="T28" fmla="*/ 1169 w 1607"/>
                  <a:gd name="T29" fmla="*/ 684 h 930"/>
                  <a:gd name="T30" fmla="*/ 1033 w 1607"/>
                  <a:gd name="T31" fmla="*/ 603 h 930"/>
                  <a:gd name="T32" fmla="*/ 1088 w 1607"/>
                  <a:gd name="T33" fmla="*/ 623 h 930"/>
                  <a:gd name="T34" fmla="*/ 997 w 1607"/>
                  <a:gd name="T35" fmla="*/ 583 h 930"/>
                  <a:gd name="T36" fmla="*/ 952 w 1607"/>
                  <a:gd name="T37" fmla="*/ 543 h 930"/>
                  <a:gd name="T38" fmla="*/ 997 w 1607"/>
                  <a:gd name="T39" fmla="*/ 583 h 930"/>
                  <a:gd name="T40" fmla="*/ 861 w 1607"/>
                  <a:gd name="T41" fmla="*/ 503 h 930"/>
                  <a:gd name="T42" fmla="*/ 917 w 1607"/>
                  <a:gd name="T43" fmla="*/ 523 h 930"/>
                  <a:gd name="T44" fmla="*/ 826 w 1607"/>
                  <a:gd name="T45" fmla="*/ 483 h 930"/>
                  <a:gd name="T46" fmla="*/ 776 w 1607"/>
                  <a:gd name="T47" fmla="*/ 442 h 930"/>
                  <a:gd name="T48" fmla="*/ 826 w 1607"/>
                  <a:gd name="T49" fmla="*/ 483 h 930"/>
                  <a:gd name="T50" fmla="*/ 685 w 1607"/>
                  <a:gd name="T51" fmla="*/ 402 h 930"/>
                  <a:gd name="T52" fmla="*/ 741 w 1607"/>
                  <a:gd name="T53" fmla="*/ 427 h 930"/>
                  <a:gd name="T54" fmla="*/ 650 w 1607"/>
                  <a:gd name="T55" fmla="*/ 382 h 930"/>
                  <a:gd name="T56" fmla="*/ 605 w 1607"/>
                  <a:gd name="T57" fmla="*/ 347 h 930"/>
                  <a:gd name="T58" fmla="*/ 650 w 1607"/>
                  <a:gd name="T59" fmla="*/ 382 h 930"/>
                  <a:gd name="T60" fmla="*/ 514 w 1607"/>
                  <a:gd name="T61" fmla="*/ 302 h 930"/>
                  <a:gd name="T62" fmla="*/ 569 w 1607"/>
                  <a:gd name="T63" fmla="*/ 327 h 930"/>
                  <a:gd name="T64" fmla="*/ 479 w 1607"/>
                  <a:gd name="T65" fmla="*/ 286 h 930"/>
                  <a:gd name="T66" fmla="*/ 433 w 1607"/>
                  <a:gd name="T67" fmla="*/ 246 h 930"/>
                  <a:gd name="T68" fmla="*/ 479 w 1607"/>
                  <a:gd name="T69" fmla="*/ 286 h 930"/>
                  <a:gd name="T70" fmla="*/ 343 w 1607"/>
                  <a:gd name="T71" fmla="*/ 206 h 930"/>
                  <a:gd name="T72" fmla="*/ 398 w 1607"/>
                  <a:gd name="T73" fmla="*/ 226 h 930"/>
                  <a:gd name="T74" fmla="*/ 308 w 1607"/>
                  <a:gd name="T75" fmla="*/ 186 h 930"/>
                  <a:gd name="T76" fmla="*/ 257 w 1607"/>
                  <a:gd name="T77" fmla="*/ 146 h 930"/>
                  <a:gd name="T78" fmla="*/ 308 w 1607"/>
                  <a:gd name="T79" fmla="*/ 186 h 930"/>
                  <a:gd name="T80" fmla="*/ 167 w 1607"/>
                  <a:gd name="T81" fmla="*/ 105 h 930"/>
                  <a:gd name="T82" fmla="*/ 222 w 1607"/>
                  <a:gd name="T83" fmla="*/ 126 h 930"/>
                  <a:gd name="T84" fmla="*/ 131 w 1607"/>
                  <a:gd name="T85" fmla="*/ 85 h 930"/>
                  <a:gd name="T86" fmla="*/ 86 w 1607"/>
                  <a:gd name="T87" fmla="*/ 45 h 930"/>
                  <a:gd name="T88" fmla="*/ 131 w 1607"/>
                  <a:gd name="T89" fmla="*/ 85 h 930"/>
                  <a:gd name="T90" fmla="*/ 0 w 1607"/>
                  <a:gd name="T91" fmla="*/ 10 h 930"/>
                  <a:gd name="T92" fmla="*/ 51 w 1607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7" h="930">
                    <a:moveTo>
                      <a:pt x="1602" y="930"/>
                    </a:moveTo>
                    <a:lnTo>
                      <a:pt x="1551" y="900"/>
                    </a:lnTo>
                    <a:lnTo>
                      <a:pt x="1556" y="895"/>
                    </a:lnTo>
                    <a:lnTo>
                      <a:pt x="1607" y="925"/>
                    </a:lnTo>
                    <a:lnTo>
                      <a:pt x="1602" y="930"/>
                    </a:lnTo>
                    <a:moveTo>
                      <a:pt x="1516" y="880"/>
                    </a:moveTo>
                    <a:lnTo>
                      <a:pt x="1466" y="855"/>
                    </a:lnTo>
                    <a:lnTo>
                      <a:pt x="1471" y="845"/>
                    </a:lnTo>
                    <a:lnTo>
                      <a:pt x="1521" y="875"/>
                    </a:lnTo>
                    <a:lnTo>
                      <a:pt x="1516" y="880"/>
                    </a:lnTo>
                    <a:moveTo>
                      <a:pt x="1430" y="835"/>
                    </a:moveTo>
                    <a:lnTo>
                      <a:pt x="1380" y="804"/>
                    </a:lnTo>
                    <a:lnTo>
                      <a:pt x="1385" y="794"/>
                    </a:lnTo>
                    <a:lnTo>
                      <a:pt x="1435" y="825"/>
                    </a:lnTo>
                    <a:lnTo>
                      <a:pt x="1430" y="835"/>
                    </a:lnTo>
                    <a:moveTo>
                      <a:pt x="1345" y="784"/>
                    </a:moveTo>
                    <a:lnTo>
                      <a:pt x="1289" y="754"/>
                    </a:lnTo>
                    <a:lnTo>
                      <a:pt x="1294" y="744"/>
                    </a:lnTo>
                    <a:lnTo>
                      <a:pt x="1350" y="774"/>
                    </a:lnTo>
                    <a:lnTo>
                      <a:pt x="1345" y="784"/>
                    </a:lnTo>
                    <a:moveTo>
                      <a:pt x="1254" y="734"/>
                    </a:moveTo>
                    <a:lnTo>
                      <a:pt x="1204" y="704"/>
                    </a:lnTo>
                    <a:lnTo>
                      <a:pt x="1209" y="694"/>
                    </a:lnTo>
                    <a:lnTo>
                      <a:pt x="1259" y="724"/>
                    </a:lnTo>
                    <a:lnTo>
                      <a:pt x="1254" y="734"/>
                    </a:lnTo>
                    <a:moveTo>
                      <a:pt x="1169" y="684"/>
                    </a:moveTo>
                    <a:lnTo>
                      <a:pt x="1118" y="654"/>
                    </a:lnTo>
                    <a:lnTo>
                      <a:pt x="1123" y="643"/>
                    </a:lnTo>
                    <a:lnTo>
                      <a:pt x="1174" y="674"/>
                    </a:lnTo>
                    <a:lnTo>
                      <a:pt x="1169" y="684"/>
                    </a:lnTo>
                    <a:moveTo>
                      <a:pt x="1083" y="633"/>
                    </a:moveTo>
                    <a:lnTo>
                      <a:pt x="1033" y="603"/>
                    </a:lnTo>
                    <a:lnTo>
                      <a:pt x="1038" y="593"/>
                    </a:lnTo>
                    <a:lnTo>
                      <a:pt x="1088" y="623"/>
                    </a:lnTo>
                    <a:lnTo>
                      <a:pt x="1083" y="633"/>
                    </a:lnTo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2" y="573"/>
                    </a:lnTo>
                    <a:lnTo>
                      <a:pt x="997" y="583"/>
                    </a:lnTo>
                    <a:moveTo>
                      <a:pt x="912" y="533"/>
                    </a:moveTo>
                    <a:lnTo>
                      <a:pt x="861" y="503"/>
                    </a:lnTo>
                    <a:lnTo>
                      <a:pt x="866" y="493"/>
                    </a:lnTo>
                    <a:lnTo>
                      <a:pt x="917" y="523"/>
                    </a:lnTo>
                    <a:lnTo>
                      <a:pt x="912" y="533"/>
                    </a:lnTo>
                    <a:moveTo>
                      <a:pt x="826" y="483"/>
                    </a:moveTo>
                    <a:lnTo>
                      <a:pt x="771" y="452"/>
                    </a:lnTo>
                    <a:lnTo>
                      <a:pt x="776" y="442"/>
                    </a:lnTo>
                    <a:lnTo>
                      <a:pt x="831" y="473"/>
                    </a:lnTo>
                    <a:lnTo>
                      <a:pt x="826" y="483"/>
                    </a:lnTo>
                    <a:moveTo>
                      <a:pt x="736" y="432"/>
                    </a:moveTo>
                    <a:lnTo>
                      <a:pt x="685" y="402"/>
                    </a:lnTo>
                    <a:lnTo>
                      <a:pt x="690" y="397"/>
                    </a:lnTo>
                    <a:lnTo>
                      <a:pt x="741" y="427"/>
                    </a:lnTo>
                    <a:lnTo>
                      <a:pt x="736" y="432"/>
                    </a:lnTo>
                    <a:moveTo>
                      <a:pt x="650" y="382"/>
                    </a:moveTo>
                    <a:lnTo>
                      <a:pt x="600" y="352"/>
                    </a:lnTo>
                    <a:lnTo>
                      <a:pt x="605" y="347"/>
                    </a:lnTo>
                    <a:lnTo>
                      <a:pt x="655" y="377"/>
                    </a:lnTo>
                    <a:lnTo>
                      <a:pt x="650" y="382"/>
                    </a:lnTo>
                    <a:moveTo>
                      <a:pt x="564" y="332"/>
                    </a:moveTo>
                    <a:lnTo>
                      <a:pt x="514" y="302"/>
                    </a:lnTo>
                    <a:lnTo>
                      <a:pt x="519" y="296"/>
                    </a:lnTo>
                    <a:lnTo>
                      <a:pt x="569" y="327"/>
                    </a:lnTo>
                    <a:lnTo>
                      <a:pt x="564" y="332"/>
                    </a:lnTo>
                    <a:moveTo>
                      <a:pt x="479" y="286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4" y="276"/>
                    </a:lnTo>
                    <a:lnTo>
                      <a:pt x="479" y="286"/>
                    </a:lnTo>
                    <a:moveTo>
                      <a:pt x="393" y="236"/>
                    </a:moveTo>
                    <a:lnTo>
                      <a:pt x="343" y="206"/>
                    </a:lnTo>
                    <a:lnTo>
                      <a:pt x="348" y="196"/>
                    </a:lnTo>
                    <a:lnTo>
                      <a:pt x="398" y="226"/>
                    </a:lnTo>
                    <a:lnTo>
                      <a:pt x="393" y="236"/>
                    </a:lnTo>
                    <a:moveTo>
                      <a:pt x="308" y="186"/>
                    </a:moveTo>
                    <a:lnTo>
                      <a:pt x="252" y="156"/>
                    </a:lnTo>
                    <a:lnTo>
                      <a:pt x="257" y="146"/>
                    </a:lnTo>
                    <a:lnTo>
                      <a:pt x="313" y="176"/>
                    </a:lnTo>
                    <a:lnTo>
                      <a:pt x="308" y="186"/>
                    </a:lnTo>
                    <a:moveTo>
                      <a:pt x="217" y="136"/>
                    </a:moveTo>
                    <a:lnTo>
                      <a:pt x="167" y="105"/>
                    </a:lnTo>
                    <a:lnTo>
                      <a:pt x="172" y="95"/>
                    </a:lnTo>
                    <a:lnTo>
                      <a:pt x="222" y="126"/>
                    </a:lnTo>
                    <a:lnTo>
                      <a:pt x="217" y="136"/>
                    </a:lnTo>
                    <a:moveTo>
                      <a:pt x="131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36" y="75"/>
                    </a:lnTo>
                    <a:lnTo>
                      <a:pt x="131" y="85"/>
                    </a:lnTo>
                    <a:moveTo>
                      <a:pt x="46" y="3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1" y="25"/>
                    </a:lnTo>
                    <a:lnTo>
                      <a:pt x="46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1" name="Freeform 27">
                <a:extLst>
                  <a:ext uri="{FF2B5EF4-FFF2-40B4-BE49-F238E27FC236}">
                    <a16:creationId xmlns:a16="http://schemas.microsoft.com/office/drawing/2014/main" id="{E9E1AA1A-0657-4141-B62B-C5495CE79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4985"/>
                <a:ext cx="30" cy="26"/>
              </a:xfrm>
              <a:custGeom>
                <a:avLst/>
                <a:gdLst>
                  <a:gd name="T0" fmla="*/ 25 w 30"/>
                  <a:gd name="T1" fmla="*/ 26 h 26"/>
                  <a:gd name="T2" fmla="*/ 0 w 30"/>
                  <a:gd name="T3" fmla="*/ 10 h 26"/>
                  <a:gd name="T4" fmla="*/ 5 w 30"/>
                  <a:gd name="T5" fmla="*/ 0 h 26"/>
                  <a:gd name="T6" fmla="*/ 30 w 30"/>
                  <a:gd name="T7" fmla="*/ 16 h 26"/>
                  <a:gd name="T8" fmla="*/ 25 w 3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6">
                    <a:moveTo>
                      <a:pt x="25" y="26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30" y="16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2" name="Freeform 28">
                <a:extLst>
                  <a:ext uri="{FF2B5EF4-FFF2-40B4-BE49-F238E27FC236}">
                    <a16:creationId xmlns:a16="http://schemas.microsoft.com/office/drawing/2014/main" id="{627AC47B-EC61-41FC-B15A-826800785A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643" y="4040"/>
                <a:ext cx="1606" cy="935"/>
              </a:xfrm>
              <a:custGeom>
                <a:avLst/>
                <a:gdLst>
                  <a:gd name="T0" fmla="*/ 1550 w 1606"/>
                  <a:gd name="T1" fmla="*/ 905 h 935"/>
                  <a:gd name="T2" fmla="*/ 1606 w 1606"/>
                  <a:gd name="T3" fmla="*/ 925 h 935"/>
                  <a:gd name="T4" fmla="*/ 1515 w 1606"/>
                  <a:gd name="T5" fmla="*/ 885 h 935"/>
                  <a:gd name="T6" fmla="*/ 1470 w 1606"/>
                  <a:gd name="T7" fmla="*/ 845 h 935"/>
                  <a:gd name="T8" fmla="*/ 1515 w 1606"/>
                  <a:gd name="T9" fmla="*/ 885 h 935"/>
                  <a:gd name="T10" fmla="*/ 1374 w 1606"/>
                  <a:gd name="T11" fmla="*/ 805 h 935"/>
                  <a:gd name="T12" fmla="*/ 1435 w 1606"/>
                  <a:gd name="T13" fmla="*/ 825 h 935"/>
                  <a:gd name="T14" fmla="*/ 1344 w 1606"/>
                  <a:gd name="T15" fmla="*/ 785 h 935"/>
                  <a:gd name="T16" fmla="*/ 1294 w 1606"/>
                  <a:gd name="T17" fmla="*/ 744 h 935"/>
                  <a:gd name="T18" fmla="*/ 1344 w 1606"/>
                  <a:gd name="T19" fmla="*/ 785 h 935"/>
                  <a:gd name="T20" fmla="*/ 1203 w 1606"/>
                  <a:gd name="T21" fmla="*/ 704 h 935"/>
                  <a:gd name="T22" fmla="*/ 1258 w 1606"/>
                  <a:gd name="T23" fmla="*/ 724 h 935"/>
                  <a:gd name="T24" fmla="*/ 1168 w 1606"/>
                  <a:gd name="T25" fmla="*/ 684 h 935"/>
                  <a:gd name="T26" fmla="*/ 1122 w 1606"/>
                  <a:gd name="T27" fmla="*/ 649 h 935"/>
                  <a:gd name="T28" fmla="*/ 1168 w 1606"/>
                  <a:gd name="T29" fmla="*/ 684 h 935"/>
                  <a:gd name="T30" fmla="*/ 1032 w 1606"/>
                  <a:gd name="T31" fmla="*/ 603 h 935"/>
                  <a:gd name="T32" fmla="*/ 1087 w 1606"/>
                  <a:gd name="T33" fmla="*/ 629 h 935"/>
                  <a:gd name="T34" fmla="*/ 997 w 1606"/>
                  <a:gd name="T35" fmla="*/ 583 h 935"/>
                  <a:gd name="T36" fmla="*/ 951 w 1606"/>
                  <a:gd name="T37" fmla="*/ 548 h 935"/>
                  <a:gd name="T38" fmla="*/ 997 w 1606"/>
                  <a:gd name="T39" fmla="*/ 583 h 935"/>
                  <a:gd name="T40" fmla="*/ 856 w 1606"/>
                  <a:gd name="T41" fmla="*/ 508 h 935"/>
                  <a:gd name="T42" fmla="*/ 916 w 1606"/>
                  <a:gd name="T43" fmla="*/ 528 h 935"/>
                  <a:gd name="T44" fmla="*/ 825 w 1606"/>
                  <a:gd name="T45" fmla="*/ 488 h 935"/>
                  <a:gd name="T46" fmla="*/ 775 w 1606"/>
                  <a:gd name="T47" fmla="*/ 448 h 935"/>
                  <a:gd name="T48" fmla="*/ 825 w 1606"/>
                  <a:gd name="T49" fmla="*/ 488 h 935"/>
                  <a:gd name="T50" fmla="*/ 684 w 1606"/>
                  <a:gd name="T51" fmla="*/ 407 h 935"/>
                  <a:gd name="T52" fmla="*/ 740 w 1606"/>
                  <a:gd name="T53" fmla="*/ 427 h 935"/>
                  <a:gd name="T54" fmla="*/ 649 w 1606"/>
                  <a:gd name="T55" fmla="*/ 387 h 935"/>
                  <a:gd name="T56" fmla="*/ 604 w 1606"/>
                  <a:gd name="T57" fmla="*/ 347 h 935"/>
                  <a:gd name="T58" fmla="*/ 649 w 1606"/>
                  <a:gd name="T59" fmla="*/ 387 h 935"/>
                  <a:gd name="T60" fmla="*/ 513 w 1606"/>
                  <a:gd name="T61" fmla="*/ 307 h 935"/>
                  <a:gd name="T62" fmla="*/ 569 w 1606"/>
                  <a:gd name="T63" fmla="*/ 327 h 935"/>
                  <a:gd name="T64" fmla="*/ 478 w 1606"/>
                  <a:gd name="T65" fmla="*/ 287 h 935"/>
                  <a:gd name="T66" fmla="*/ 433 w 1606"/>
                  <a:gd name="T67" fmla="*/ 246 h 935"/>
                  <a:gd name="T68" fmla="*/ 478 w 1606"/>
                  <a:gd name="T69" fmla="*/ 287 h 935"/>
                  <a:gd name="T70" fmla="*/ 337 w 1606"/>
                  <a:gd name="T71" fmla="*/ 206 h 935"/>
                  <a:gd name="T72" fmla="*/ 397 w 1606"/>
                  <a:gd name="T73" fmla="*/ 226 h 935"/>
                  <a:gd name="T74" fmla="*/ 307 w 1606"/>
                  <a:gd name="T75" fmla="*/ 186 h 935"/>
                  <a:gd name="T76" fmla="*/ 256 w 1606"/>
                  <a:gd name="T77" fmla="*/ 146 h 935"/>
                  <a:gd name="T78" fmla="*/ 307 w 1606"/>
                  <a:gd name="T79" fmla="*/ 186 h 935"/>
                  <a:gd name="T80" fmla="*/ 166 w 1606"/>
                  <a:gd name="T81" fmla="*/ 106 h 935"/>
                  <a:gd name="T82" fmla="*/ 221 w 1606"/>
                  <a:gd name="T83" fmla="*/ 126 h 935"/>
                  <a:gd name="T84" fmla="*/ 131 w 1606"/>
                  <a:gd name="T85" fmla="*/ 86 h 935"/>
                  <a:gd name="T86" fmla="*/ 85 w 1606"/>
                  <a:gd name="T87" fmla="*/ 50 h 935"/>
                  <a:gd name="T88" fmla="*/ 131 w 1606"/>
                  <a:gd name="T89" fmla="*/ 86 h 935"/>
                  <a:gd name="T90" fmla="*/ 0 w 1606"/>
                  <a:gd name="T91" fmla="*/ 10 h 935"/>
                  <a:gd name="T92" fmla="*/ 50 w 1606"/>
                  <a:gd name="T93" fmla="*/ 30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6" h="935">
                    <a:moveTo>
                      <a:pt x="1601" y="935"/>
                    </a:moveTo>
                    <a:lnTo>
                      <a:pt x="1550" y="905"/>
                    </a:lnTo>
                    <a:lnTo>
                      <a:pt x="1555" y="895"/>
                    </a:lnTo>
                    <a:lnTo>
                      <a:pt x="1606" y="925"/>
                    </a:lnTo>
                    <a:lnTo>
                      <a:pt x="1601" y="935"/>
                    </a:lnTo>
                    <a:close/>
                    <a:moveTo>
                      <a:pt x="1515" y="885"/>
                    </a:moveTo>
                    <a:lnTo>
                      <a:pt x="1465" y="855"/>
                    </a:lnTo>
                    <a:lnTo>
                      <a:pt x="1470" y="845"/>
                    </a:lnTo>
                    <a:lnTo>
                      <a:pt x="1520" y="875"/>
                    </a:lnTo>
                    <a:lnTo>
                      <a:pt x="1515" y="885"/>
                    </a:lnTo>
                    <a:close/>
                    <a:moveTo>
                      <a:pt x="1430" y="835"/>
                    </a:moveTo>
                    <a:lnTo>
                      <a:pt x="1374" y="805"/>
                    </a:lnTo>
                    <a:lnTo>
                      <a:pt x="1379" y="795"/>
                    </a:lnTo>
                    <a:lnTo>
                      <a:pt x="1435" y="825"/>
                    </a:lnTo>
                    <a:lnTo>
                      <a:pt x="1430" y="835"/>
                    </a:lnTo>
                    <a:close/>
                    <a:moveTo>
                      <a:pt x="1344" y="785"/>
                    </a:moveTo>
                    <a:lnTo>
                      <a:pt x="1289" y="754"/>
                    </a:lnTo>
                    <a:lnTo>
                      <a:pt x="1294" y="744"/>
                    </a:lnTo>
                    <a:lnTo>
                      <a:pt x="1349" y="774"/>
                    </a:lnTo>
                    <a:lnTo>
                      <a:pt x="1344" y="785"/>
                    </a:lnTo>
                    <a:close/>
                    <a:moveTo>
                      <a:pt x="1253" y="734"/>
                    </a:moveTo>
                    <a:lnTo>
                      <a:pt x="1203" y="704"/>
                    </a:lnTo>
                    <a:lnTo>
                      <a:pt x="1208" y="694"/>
                    </a:lnTo>
                    <a:lnTo>
                      <a:pt x="1258" y="724"/>
                    </a:lnTo>
                    <a:lnTo>
                      <a:pt x="1253" y="734"/>
                    </a:lnTo>
                    <a:close/>
                    <a:moveTo>
                      <a:pt x="1168" y="684"/>
                    </a:moveTo>
                    <a:lnTo>
                      <a:pt x="1117" y="654"/>
                    </a:lnTo>
                    <a:lnTo>
                      <a:pt x="1122" y="649"/>
                    </a:lnTo>
                    <a:lnTo>
                      <a:pt x="1173" y="679"/>
                    </a:lnTo>
                    <a:lnTo>
                      <a:pt x="1168" y="684"/>
                    </a:lnTo>
                    <a:close/>
                    <a:moveTo>
                      <a:pt x="1082" y="634"/>
                    </a:moveTo>
                    <a:lnTo>
                      <a:pt x="1032" y="603"/>
                    </a:lnTo>
                    <a:lnTo>
                      <a:pt x="1037" y="598"/>
                    </a:lnTo>
                    <a:lnTo>
                      <a:pt x="1087" y="629"/>
                    </a:lnTo>
                    <a:lnTo>
                      <a:pt x="1082" y="634"/>
                    </a:lnTo>
                    <a:close/>
                    <a:moveTo>
                      <a:pt x="997" y="583"/>
                    </a:moveTo>
                    <a:lnTo>
                      <a:pt x="946" y="553"/>
                    </a:lnTo>
                    <a:lnTo>
                      <a:pt x="951" y="548"/>
                    </a:lnTo>
                    <a:lnTo>
                      <a:pt x="1002" y="578"/>
                    </a:lnTo>
                    <a:lnTo>
                      <a:pt x="997" y="583"/>
                    </a:lnTo>
                    <a:close/>
                    <a:moveTo>
                      <a:pt x="911" y="533"/>
                    </a:moveTo>
                    <a:lnTo>
                      <a:pt x="856" y="508"/>
                    </a:lnTo>
                    <a:lnTo>
                      <a:pt x="861" y="498"/>
                    </a:lnTo>
                    <a:lnTo>
                      <a:pt x="916" y="528"/>
                    </a:lnTo>
                    <a:lnTo>
                      <a:pt x="911" y="533"/>
                    </a:lnTo>
                    <a:close/>
                    <a:moveTo>
                      <a:pt x="825" y="488"/>
                    </a:moveTo>
                    <a:lnTo>
                      <a:pt x="770" y="458"/>
                    </a:lnTo>
                    <a:lnTo>
                      <a:pt x="775" y="448"/>
                    </a:lnTo>
                    <a:lnTo>
                      <a:pt x="830" y="478"/>
                    </a:lnTo>
                    <a:lnTo>
                      <a:pt x="825" y="488"/>
                    </a:lnTo>
                    <a:close/>
                    <a:moveTo>
                      <a:pt x="735" y="438"/>
                    </a:moveTo>
                    <a:lnTo>
                      <a:pt x="684" y="407"/>
                    </a:lnTo>
                    <a:lnTo>
                      <a:pt x="689" y="397"/>
                    </a:lnTo>
                    <a:lnTo>
                      <a:pt x="740" y="427"/>
                    </a:lnTo>
                    <a:lnTo>
                      <a:pt x="735" y="438"/>
                    </a:lnTo>
                    <a:close/>
                    <a:moveTo>
                      <a:pt x="649" y="387"/>
                    </a:moveTo>
                    <a:lnTo>
                      <a:pt x="599" y="357"/>
                    </a:lnTo>
                    <a:lnTo>
                      <a:pt x="604" y="347"/>
                    </a:lnTo>
                    <a:lnTo>
                      <a:pt x="654" y="377"/>
                    </a:lnTo>
                    <a:lnTo>
                      <a:pt x="649" y="387"/>
                    </a:lnTo>
                    <a:close/>
                    <a:moveTo>
                      <a:pt x="564" y="337"/>
                    </a:moveTo>
                    <a:lnTo>
                      <a:pt x="513" y="307"/>
                    </a:lnTo>
                    <a:lnTo>
                      <a:pt x="518" y="297"/>
                    </a:lnTo>
                    <a:lnTo>
                      <a:pt x="569" y="327"/>
                    </a:lnTo>
                    <a:lnTo>
                      <a:pt x="564" y="337"/>
                    </a:lnTo>
                    <a:close/>
                    <a:moveTo>
                      <a:pt x="478" y="287"/>
                    </a:moveTo>
                    <a:lnTo>
                      <a:pt x="428" y="257"/>
                    </a:lnTo>
                    <a:lnTo>
                      <a:pt x="433" y="246"/>
                    </a:lnTo>
                    <a:lnTo>
                      <a:pt x="483" y="277"/>
                    </a:lnTo>
                    <a:lnTo>
                      <a:pt x="478" y="287"/>
                    </a:lnTo>
                    <a:close/>
                    <a:moveTo>
                      <a:pt x="392" y="236"/>
                    </a:moveTo>
                    <a:lnTo>
                      <a:pt x="337" y="206"/>
                    </a:lnTo>
                    <a:lnTo>
                      <a:pt x="342" y="196"/>
                    </a:lnTo>
                    <a:lnTo>
                      <a:pt x="397" y="226"/>
                    </a:lnTo>
                    <a:lnTo>
                      <a:pt x="392" y="236"/>
                    </a:lnTo>
                    <a:close/>
                    <a:moveTo>
                      <a:pt x="307" y="186"/>
                    </a:moveTo>
                    <a:lnTo>
                      <a:pt x="251" y="156"/>
                    </a:lnTo>
                    <a:lnTo>
                      <a:pt x="256" y="146"/>
                    </a:lnTo>
                    <a:lnTo>
                      <a:pt x="312" y="176"/>
                    </a:lnTo>
                    <a:lnTo>
                      <a:pt x="307" y="186"/>
                    </a:lnTo>
                    <a:close/>
                    <a:moveTo>
                      <a:pt x="216" y="136"/>
                    </a:moveTo>
                    <a:lnTo>
                      <a:pt x="166" y="106"/>
                    </a:lnTo>
                    <a:lnTo>
                      <a:pt x="171" y="101"/>
                    </a:lnTo>
                    <a:lnTo>
                      <a:pt x="221" y="126"/>
                    </a:lnTo>
                    <a:lnTo>
                      <a:pt x="216" y="136"/>
                    </a:lnTo>
                    <a:close/>
                    <a:moveTo>
                      <a:pt x="131" y="86"/>
                    </a:moveTo>
                    <a:lnTo>
                      <a:pt x="80" y="55"/>
                    </a:lnTo>
                    <a:lnTo>
                      <a:pt x="85" y="50"/>
                    </a:lnTo>
                    <a:lnTo>
                      <a:pt x="136" y="80"/>
                    </a:lnTo>
                    <a:lnTo>
                      <a:pt x="131" y="86"/>
                    </a:lnTo>
                    <a:close/>
                    <a:moveTo>
                      <a:pt x="45" y="3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0" y="30"/>
                    </a:lnTo>
                    <a:lnTo>
                      <a:pt x="45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3" name="Freeform 29">
                <a:extLst>
                  <a:ext uri="{FF2B5EF4-FFF2-40B4-BE49-F238E27FC236}">
                    <a16:creationId xmlns:a16="http://schemas.microsoft.com/office/drawing/2014/main" id="{DAA575C7-14C2-428C-9479-DEC7F419E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0" y="4191"/>
                <a:ext cx="35" cy="25"/>
              </a:xfrm>
              <a:custGeom>
                <a:avLst/>
                <a:gdLst>
                  <a:gd name="T0" fmla="*/ 30 w 35"/>
                  <a:gd name="T1" fmla="*/ 25 h 25"/>
                  <a:gd name="T2" fmla="*/ 0 w 35"/>
                  <a:gd name="T3" fmla="*/ 10 h 25"/>
                  <a:gd name="T4" fmla="*/ 5 w 35"/>
                  <a:gd name="T5" fmla="*/ 0 h 25"/>
                  <a:gd name="T6" fmla="*/ 35 w 35"/>
                  <a:gd name="T7" fmla="*/ 15 h 25"/>
                  <a:gd name="T8" fmla="*/ 30 w 3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30" y="2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35" y="15"/>
                    </a:lnTo>
                    <a:lnTo>
                      <a:pt x="30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4" name="Freeform 30">
                <a:extLst>
                  <a:ext uri="{FF2B5EF4-FFF2-40B4-BE49-F238E27FC236}">
                    <a16:creationId xmlns:a16="http://schemas.microsoft.com/office/drawing/2014/main" id="{6082570B-B2A8-4909-9F9C-4B7DFC54A2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3" y="3251"/>
                <a:ext cx="1611" cy="930"/>
              </a:xfrm>
              <a:custGeom>
                <a:avLst/>
                <a:gdLst>
                  <a:gd name="T0" fmla="*/ 1551 w 1611"/>
                  <a:gd name="T1" fmla="*/ 900 h 930"/>
                  <a:gd name="T2" fmla="*/ 1611 w 1611"/>
                  <a:gd name="T3" fmla="*/ 920 h 930"/>
                  <a:gd name="T4" fmla="*/ 1516 w 1611"/>
                  <a:gd name="T5" fmla="*/ 880 h 930"/>
                  <a:gd name="T6" fmla="*/ 1470 w 1611"/>
                  <a:gd name="T7" fmla="*/ 844 h 930"/>
                  <a:gd name="T8" fmla="*/ 1516 w 1611"/>
                  <a:gd name="T9" fmla="*/ 880 h 930"/>
                  <a:gd name="T10" fmla="*/ 1380 w 1611"/>
                  <a:gd name="T11" fmla="*/ 799 h 930"/>
                  <a:gd name="T12" fmla="*/ 1435 w 1611"/>
                  <a:gd name="T13" fmla="*/ 824 h 930"/>
                  <a:gd name="T14" fmla="*/ 1345 w 1611"/>
                  <a:gd name="T15" fmla="*/ 779 h 930"/>
                  <a:gd name="T16" fmla="*/ 1299 w 1611"/>
                  <a:gd name="T17" fmla="*/ 744 h 930"/>
                  <a:gd name="T18" fmla="*/ 1345 w 1611"/>
                  <a:gd name="T19" fmla="*/ 779 h 930"/>
                  <a:gd name="T20" fmla="*/ 1209 w 1611"/>
                  <a:gd name="T21" fmla="*/ 704 h 930"/>
                  <a:gd name="T22" fmla="*/ 1264 w 1611"/>
                  <a:gd name="T23" fmla="*/ 724 h 930"/>
                  <a:gd name="T24" fmla="*/ 1173 w 1611"/>
                  <a:gd name="T25" fmla="*/ 683 h 930"/>
                  <a:gd name="T26" fmla="*/ 1123 w 1611"/>
                  <a:gd name="T27" fmla="*/ 643 h 930"/>
                  <a:gd name="T28" fmla="*/ 1173 w 1611"/>
                  <a:gd name="T29" fmla="*/ 683 h 930"/>
                  <a:gd name="T30" fmla="*/ 1032 w 1611"/>
                  <a:gd name="T31" fmla="*/ 603 h 930"/>
                  <a:gd name="T32" fmla="*/ 1088 w 1611"/>
                  <a:gd name="T33" fmla="*/ 623 h 930"/>
                  <a:gd name="T34" fmla="*/ 997 w 1611"/>
                  <a:gd name="T35" fmla="*/ 583 h 930"/>
                  <a:gd name="T36" fmla="*/ 952 w 1611"/>
                  <a:gd name="T37" fmla="*/ 543 h 930"/>
                  <a:gd name="T38" fmla="*/ 997 w 1611"/>
                  <a:gd name="T39" fmla="*/ 583 h 930"/>
                  <a:gd name="T40" fmla="*/ 861 w 1611"/>
                  <a:gd name="T41" fmla="*/ 502 h 930"/>
                  <a:gd name="T42" fmla="*/ 917 w 1611"/>
                  <a:gd name="T43" fmla="*/ 523 h 930"/>
                  <a:gd name="T44" fmla="*/ 826 w 1611"/>
                  <a:gd name="T45" fmla="*/ 482 h 930"/>
                  <a:gd name="T46" fmla="*/ 781 w 1611"/>
                  <a:gd name="T47" fmla="*/ 442 h 930"/>
                  <a:gd name="T48" fmla="*/ 826 w 1611"/>
                  <a:gd name="T49" fmla="*/ 482 h 930"/>
                  <a:gd name="T50" fmla="*/ 690 w 1611"/>
                  <a:gd name="T51" fmla="*/ 402 h 930"/>
                  <a:gd name="T52" fmla="*/ 745 w 1611"/>
                  <a:gd name="T53" fmla="*/ 422 h 930"/>
                  <a:gd name="T54" fmla="*/ 655 w 1611"/>
                  <a:gd name="T55" fmla="*/ 382 h 930"/>
                  <a:gd name="T56" fmla="*/ 604 w 1611"/>
                  <a:gd name="T57" fmla="*/ 341 h 930"/>
                  <a:gd name="T58" fmla="*/ 655 w 1611"/>
                  <a:gd name="T59" fmla="*/ 382 h 930"/>
                  <a:gd name="T60" fmla="*/ 514 w 1611"/>
                  <a:gd name="T61" fmla="*/ 301 h 930"/>
                  <a:gd name="T62" fmla="*/ 569 w 1611"/>
                  <a:gd name="T63" fmla="*/ 321 h 930"/>
                  <a:gd name="T64" fmla="*/ 478 w 1611"/>
                  <a:gd name="T65" fmla="*/ 281 h 930"/>
                  <a:gd name="T66" fmla="*/ 433 w 1611"/>
                  <a:gd name="T67" fmla="*/ 246 h 930"/>
                  <a:gd name="T68" fmla="*/ 478 w 1611"/>
                  <a:gd name="T69" fmla="*/ 281 h 930"/>
                  <a:gd name="T70" fmla="*/ 343 w 1611"/>
                  <a:gd name="T71" fmla="*/ 201 h 930"/>
                  <a:gd name="T72" fmla="*/ 398 w 1611"/>
                  <a:gd name="T73" fmla="*/ 226 h 930"/>
                  <a:gd name="T74" fmla="*/ 307 w 1611"/>
                  <a:gd name="T75" fmla="*/ 181 h 930"/>
                  <a:gd name="T76" fmla="*/ 262 w 1611"/>
                  <a:gd name="T77" fmla="*/ 145 h 930"/>
                  <a:gd name="T78" fmla="*/ 307 w 1611"/>
                  <a:gd name="T79" fmla="*/ 181 h 930"/>
                  <a:gd name="T80" fmla="*/ 171 w 1611"/>
                  <a:gd name="T81" fmla="*/ 105 h 930"/>
                  <a:gd name="T82" fmla="*/ 227 w 1611"/>
                  <a:gd name="T83" fmla="*/ 125 h 930"/>
                  <a:gd name="T84" fmla="*/ 136 w 1611"/>
                  <a:gd name="T85" fmla="*/ 85 h 930"/>
                  <a:gd name="T86" fmla="*/ 86 w 1611"/>
                  <a:gd name="T87" fmla="*/ 45 h 930"/>
                  <a:gd name="T88" fmla="*/ 136 w 1611"/>
                  <a:gd name="T89" fmla="*/ 85 h 930"/>
                  <a:gd name="T90" fmla="*/ 0 w 1611"/>
                  <a:gd name="T91" fmla="*/ 5 h 930"/>
                  <a:gd name="T92" fmla="*/ 50 w 1611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11" h="930">
                    <a:moveTo>
                      <a:pt x="1606" y="930"/>
                    </a:moveTo>
                    <a:lnTo>
                      <a:pt x="1551" y="900"/>
                    </a:lnTo>
                    <a:lnTo>
                      <a:pt x="1556" y="890"/>
                    </a:lnTo>
                    <a:lnTo>
                      <a:pt x="1611" y="920"/>
                    </a:lnTo>
                    <a:lnTo>
                      <a:pt x="1606" y="930"/>
                    </a:lnTo>
                    <a:close/>
                    <a:moveTo>
                      <a:pt x="1516" y="880"/>
                    </a:moveTo>
                    <a:lnTo>
                      <a:pt x="1465" y="849"/>
                    </a:lnTo>
                    <a:lnTo>
                      <a:pt x="1470" y="844"/>
                    </a:lnTo>
                    <a:lnTo>
                      <a:pt x="1521" y="869"/>
                    </a:lnTo>
                    <a:lnTo>
                      <a:pt x="1516" y="880"/>
                    </a:lnTo>
                    <a:close/>
                    <a:moveTo>
                      <a:pt x="1430" y="829"/>
                    </a:moveTo>
                    <a:lnTo>
                      <a:pt x="1380" y="799"/>
                    </a:lnTo>
                    <a:lnTo>
                      <a:pt x="1385" y="794"/>
                    </a:lnTo>
                    <a:lnTo>
                      <a:pt x="1435" y="824"/>
                    </a:lnTo>
                    <a:lnTo>
                      <a:pt x="1430" y="829"/>
                    </a:lnTo>
                    <a:close/>
                    <a:moveTo>
                      <a:pt x="1345" y="779"/>
                    </a:moveTo>
                    <a:lnTo>
                      <a:pt x="1294" y="749"/>
                    </a:lnTo>
                    <a:lnTo>
                      <a:pt x="1299" y="744"/>
                    </a:lnTo>
                    <a:lnTo>
                      <a:pt x="1350" y="774"/>
                    </a:lnTo>
                    <a:lnTo>
                      <a:pt x="1345" y="779"/>
                    </a:lnTo>
                    <a:close/>
                    <a:moveTo>
                      <a:pt x="1259" y="729"/>
                    </a:moveTo>
                    <a:lnTo>
                      <a:pt x="1209" y="704"/>
                    </a:lnTo>
                    <a:lnTo>
                      <a:pt x="1214" y="693"/>
                    </a:lnTo>
                    <a:lnTo>
                      <a:pt x="1264" y="724"/>
                    </a:lnTo>
                    <a:lnTo>
                      <a:pt x="1259" y="729"/>
                    </a:lnTo>
                    <a:close/>
                    <a:moveTo>
                      <a:pt x="1173" y="683"/>
                    </a:moveTo>
                    <a:lnTo>
                      <a:pt x="1118" y="653"/>
                    </a:lnTo>
                    <a:lnTo>
                      <a:pt x="1123" y="643"/>
                    </a:lnTo>
                    <a:lnTo>
                      <a:pt x="1178" y="673"/>
                    </a:lnTo>
                    <a:lnTo>
                      <a:pt x="1173" y="683"/>
                    </a:lnTo>
                    <a:close/>
                    <a:moveTo>
                      <a:pt x="1083" y="633"/>
                    </a:moveTo>
                    <a:lnTo>
                      <a:pt x="1032" y="603"/>
                    </a:lnTo>
                    <a:lnTo>
                      <a:pt x="1037" y="593"/>
                    </a:lnTo>
                    <a:lnTo>
                      <a:pt x="1088" y="623"/>
                    </a:lnTo>
                    <a:lnTo>
                      <a:pt x="1083" y="633"/>
                    </a:lnTo>
                    <a:close/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2" y="573"/>
                    </a:lnTo>
                    <a:lnTo>
                      <a:pt x="997" y="583"/>
                    </a:lnTo>
                    <a:close/>
                    <a:moveTo>
                      <a:pt x="912" y="533"/>
                    </a:moveTo>
                    <a:lnTo>
                      <a:pt x="861" y="502"/>
                    </a:lnTo>
                    <a:lnTo>
                      <a:pt x="866" y="492"/>
                    </a:lnTo>
                    <a:lnTo>
                      <a:pt x="917" y="523"/>
                    </a:lnTo>
                    <a:lnTo>
                      <a:pt x="912" y="533"/>
                    </a:lnTo>
                    <a:close/>
                    <a:moveTo>
                      <a:pt x="826" y="482"/>
                    </a:moveTo>
                    <a:lnTo>
                      <a:pt x="776" y="452"/>
                    </a:lnTo>
                    <a:lnTo>
                      <a:pt x="781" y="442"/>
                    </a:lnTo>
                    <a:lnTo>
                      <a:pt x="831" y="472"/>
                    </a:lnTo>
                    <a:lnTo>
                      <a:pt x="826" y="482"/>
                    </a:lnTo>
                    <a:close/>
                    <a:moveTo>
                      <a:pt x="740" y="432"/>
                    </a:moveTo>
                    <a:lnTo>
                      <a:pt x="690" y="402"/>
                    </a:lnTo>
                    <a:lnTo>
                      <a:pt x="695" y="392"/>
                    </a:lnTo>
                    <a:lnTo>
                      <a:pt x="745" y="422"/>
                    </a:lnTo>
                    <a:lnTo>
                      <a:pt x="740" y="432"/>
                    </a:lnTo>
                    <a:close/>
                    <a:moveTo>
                      <a:pt x="655" y="382"/>
                    </a:moveTo>
                    <a:lnTo>
                      <a:pt x="599" y="352"/>
                    </a:lnTo>
                    <a:lnTo>
                      <a:pt x="604" y="341"/>
                    </a:lnTo>
                    <a:lnTo>
                      <a:pt x="660" y="372"/>
                    </a:lnTo>
                    <a:lnTo>
                      <a:pt x="655" y="382"/>
                    </a:lnTo>
                    <a:close/>
                    <a:moveTo>
                      <a:pt x="564" y="331"/>
                    </a:moveTo>
                    <a:lnTo>
                      <a:pt x="514" y="301"/>
                    </a:lnTo>
                    <a:lnTo>
                      <a:pt x="519" y="291"/>
                    </a:lnTo>
                    <a:lnTo>
                      <a:pt x="569" y="321"/>
                    </a:lnTo>
                    <a:lnTo>
                      <a:pt x="564" y="331"/>
                    </a:lnTo>
                    <a:close/>
                    <a:moveTo>
                      <a:pt x="478" y="281"/>
                    </a:moveTo>
                    <a:lnTo>
                      <a:pt x="428" y="251"/>
                    </a:lnTo>
                    <a:lnTo>
                      <a:pt x="433" y="246"/>
                    </a:lnTo>
                    <a:lnTo>
                      <a:pt x="484" y="276"/>
                    </a:lnTo>
                    <a:lnTo>
                      <a:pt x="478" y="281"/>
                    </a:lnTo>
                    <a:close/>
                    <a:moveTo>
                      <a:pt x="393" y="231"/>
                    </a:moveTo>
                    <a:lnTo>
                      <a:pt x="343" y="201"/>
                    </a:lnTo>
                    <a:lnTo>
                      <a:pt x="348" y="196"/>
                    </a:lnTo>
                    <a:lnTo>
                      <a:pt x="398" y="226"/>
                    </a:lnTo>
                    <a:lnTo>
                      <a:pt x="393" y="231"/>
                    </a:lnTo>
                    <a:close/>
                    <a:moveTo>
                      <a:pt x="307" y="181"/>
                    </a:moveTo>
                    <a:lnTo>
                      <a:pt x="257" y="150"/>
                    </a:lnTo>
                    <a:lnTo>
                      <a:pt x="262" y="145"/>
                    </a:lnTo>
                    <a:lnTo>
                      <a:pt x="312" y="176"/>
                    </a:lnTo>
                    <a:lnTo>
                      <a:pt x="307" y="181"/>
                    </a:lnTo>
                    <a:close/>
                    <a:moveTo>
                      <a:pt x="222" y="135"/>
                    </a:moveTo>
                    <a:lnTo>
                      <a:pt x="171" y="105"/>
                    </a:lnTo>
                    <a:lnTo>
                      <a:pt x="176" y="95"/>
                    </a:lnTo>
                    <a:lnTo>
                      <a:pt x="227" y="125"/>
                    </a:lnTo>
                    <a:lnTo>
                      <a:pt x="222" y="135"/>
                    </a:lnTo>
                    <a:close/>
                    <a:moveTo>
                      <a:pt x="136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41" y="75"/>
                    </a:lnTo>
                    <a:lnTo>
                      <a:pt x="136" y="85"/>
                    </a:lnTo>
                    <a:close/>
                    <a:moveTo>
                      <a:pt x="45" y="3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0" y="25"/>
                    </a:lnTo>
                    <a:lnTo>
                      <a:pt x="45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5" name="Freeform 31">
                <a:extLst>
                  <a:ext uri="{FF2B5EF4-FFF2-40B4-BE49-F238E27FC236}">
                    <a16:creationId xmlns:a16="http://schemas.microsoft.com/office/drawing/2014/main" id="{740E7D18-9326-4749-9970-1FD658F65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0" y="4256"/>
                <a:ext cx="30" cy="25"/>
              </a:xfrm>
              <a:custGeom>
                <a:avLst/>
                <a:gdLst>
                  <a:gd name="T0" fmla="*/ 25 w 30"/>
                  <a:gd name="T1" fmla="*/ 25 h 25"/>
                  <a:gd name="T2" fmla="*/ 0 w 30"/>
                  <a:gd name="T3" fmla="*/ 10 h 25"/>
                  <a:gd name="T4" fmla="*/ 5 w 30"/>
                  <a:gd name="T5" fmla="*/ 0 h 25"/>
                  <a:gd name="T6" fmla="*/ 30 w 30"/>
                  <a:gd name="T7" fmla="*/ 15 h 25"/>
                  <a:gd name="T8" fmla="*/ 25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25" y="2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30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6" name="Freeform 32">
                <a:extLst>
                  <a:ext uri="{FF2B5EF4-FFF2-40B4-BE49-F238E27FC236}">
                    <a16:creationId xmlns:a16="http://schemas.microsoft.com/office/drawing/2014/main" id="{701F4B81-9CA1-4A39-A546-183635B2A6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374" y="3311"/>
                <a:ext cx="1606" cy="935"/>
              </a:xfrm>
              <a:custGeom>
                <a:avLst/>
                <a:gdLst>
                  <a:gd name="T0" fmla="*/ 1551 w 1606"/>
                  <a:gd name="T1" fmla="*/ 905 h 935"/>
                  <a:gd name="T2" fmla="*/ 1606 w 1606"/>
                  <a:gd name="T3" fmla="*/ 925 h 935"/>
                  <a:gd name="T4" fmla="*/ 1515 w 1606"/>
                  <a:gd name="T5" fmla="*/ 885 h 935"/>
                  <a:gd name="T6" fmla="*/ 1470 w 1606"/>
                  <a:gd name="T7" fmla="*/ 845 h 935"/>
                  <a:gd name="T8" fmla="*/ 1515 w 1606"/>
                  <a:gd name="T9" fmla="*/ 885 h 935"/>
                  <a:gd name="T10" fmla="*/ 1379 w 1606"/>
                  <a:gd name="T11" fmla="*/ 804 h 935"/>
                  <a:gd name="T12" fmla="*/ 1435 w 1606"/>
                  <a:gd name="T13" fmla="*/ 825 h 935"/>
                  <a:gd name="T14" fmla="*/ 1344 w 1606"/>
                  <a:gd name="T15" fmla="*/ 784 h 935"/>
                  <a:gd name="T16" fmla="*/ 1299 w 1606"/>
                  <a:gd name="T17" fmla="*/ 744 h 935"/>
                  <a:gd name="T18" fmla="*/ 1344 w 1606"/>
                  <a:gd name="T19" fmla="*/ 784 h 935"/>
                  <a:gd name="T20" fmla="*/ 1203 w 1606"/>
                  <a:gd name="T21" fmla="*/ 704 h 935"/>
                  <a:gd name="T22" fmla="*/ 1264 w 1606"/>
                  <a:gd name="T23" fmla="*/ 724 h 935"/>
                  <a:gd name="T24" fmla="*/ 1173 w 1606"/>
                  <a:gd name="T25" fmla="*/ 684 h 935"/>
                  <a:gd name="T26" fmla="*/ 1123 w 1606"/>
                  <a:gd name="T27" fmla="*/ 644 h 935"/>
                  <a:gd name="T28" fmla="*/ 1173 w 1606"/>
                  <a:gd name="T29" fmla="*/ 684 h 935"/>
                  <a:gd name="T30" fmla="*/ 1032 w 1606"/>
                  <a:gd name="T31" fmla="*/ 603 h 935"/>
                  <a:gd name="T32" fmla="*/ 1087 w 1606"/>
                  <a:gd name="T33" fmla="*/ 623 h 935"/>
                  <a:gd name="T34" fmla="*/ 997 w 1606"/>
                  <a:gd name="T35" fmla="*/ 583 h 935"/>
                  <a:gd name="T36" fmla="*/ 951 w 1606"/>
                  <a:gd name="T37" fmla="*/ 548 h 935"/>
                  <a:gd name="T38" fmla="*/ 997 w 1606"/>
                  <a:gd name="T39" fmla="*/ 583 h 935"/>
                  <a:gd name="T40" fmla="*/ 861 w 1606"/>
                  <a:gd name="T41" fmla="*/ 503 h 935"/>
                  <a:gd name="T42" fmla="*/ 916 w 1606"/>
                  <a:gd name="T43" fmla="*/ 528 h 935"/>
                  <a:gd name="T44" fmla="*/ 826 w 1606"/>
                  <a:gd name="T45" fmla="*/ 483 h 935"/>
                  <a:gd name="T46" fmla="*/ 780 w 1606"/>
                  <a:gd name="T47" fmla="*/ 447 h 935"/>
                  <a:gd name="T48" fmla="*/ 826 w 1606"/>
                  <a:gd name="T49" fmla="*/ 483 h 935"/>
                  <a:gd name="T50" fmla="*/ 685 w 1606"/>
                  <a:gd name="T51" fmla="*/ 407 h 935"/>
                  <a:gd name="T52" fmla="*/ 745 w 1606"/>
                  <a:gd name="T53" fmla="*/ 427 h 935"/>
                  <a:gd name="T54" fmla="*/ 654 w 1606"/>
                  <a:gd name="T55" fmla="*/ 387 h 935"/>
                  <a:gd name="T56" fmla="*/ 604 w 1606"/>
                  <a:gd name="T57" fmla="*/ 347 h 935"/>
                  <a:gd name="T58" fmla="*/ 654 w 1606"/>
                  <a:gd name="T59" fmla="*/ 387 h 935"/>
                  <a:gd name="T60" fmla="*/ 513 w 1606"/>
                  <a:gd name="T61" fmla="*/ 307 h 935"/>
                  <a:gd name="T62" fmla="*/ 569 w 1606"/>
                  <a:gd name="T63" fmla="*/ 327 h 935"/>
                  <a:gd name="T64" fmla="*/ 478 w 1606"/>
                  <a:gd name="T65" fmla="*/ 287 h 935"/>
                  <a:gd name="T66" fmla="*/ 433 w 1606"/>
                  <a:gd name="T67" fmla="*/ 246 h 935"/>
                  <a:gd name="T68" fmla="*/ 478 w 1606"/>
                  <a:gd name="T69" fmla="*/ 287 h 935"/>
                  <a:gd name="T70" fmla="*/ 342 w 1606"/>
                  <a:gd name="T71" fmla="*/ 206 h 935"/>
                  <a:gd name="T72" fmla="*/ 398 w 1606"/>
                  <a:gd name="T73" fmla="*/ 226 h 935"/>
                  <a:gd name="T74" fmla="*/ 307 w 1606"/>
                  <a:gd name="T75" fmla="*/ 186 h 935"/>
                  <a:gd name="T76" fmla="*/ 262 w 1606"/>
                  <a:gd name="T77" fmla="*/ 146 h 935"/>
                  <a:gd name="T78" fmla="*/ 307 w 1606"/>
                  <a:gd name="T79" fmla="*/ 186 h 935"/>
                  <a:gd name="T80" fmla="*/ 166 w 1606"/>
                  <a:gd name="T81" fmla="*/ 105 h 935"/>
                  <a:gd name="T82" fmla="*/ 226 w 1606"/>
                  <a:gd name="T83" fmla="*/ 126 h 935"/>
                  <a:gd name="T84" fmla="*/ 131 w 1606"/>
                  <a:gd name="T85" fmla="*/ 85 h 935"/>
                  <a:gd name="T86" fmla="*/ 85 w 1606"/>
                  <a:gd name="T87" fmla="*/ 45 h 935"/>
                  <a:gd name="T88" fmla="*/ 131 w 1606"/>
                  <a:gd name="T89" fmla="*/ 85 h 935"/>
                  <a:gd name="T90" fmla="*/ 0 w 1606"/>
                  <a:gd name="T91" fmla="*/ 10 h 935"/>
                  <a:gd name="T92" fmla="*/ 50 w 1606"/>
                  <a:gd name="T93" fmla="*/ 25 h 9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6" h="935">
                    <a:moveTo>
                      <a:pt x="1601" y="935"/>
                    </a:moveTo>
                    <a:lnTo>
                      <a:pt x="1551" y="905"/>
                    </a:lnTo>
                    <a:lnTo>
                      <a:pt x="1556" y="895"/>
                    </a:lnTo>
                    <a:lnTo>
                      <a:pt x="1606" y="925"/>
                    </a:lnTo>
                    <a:lnTo>
                      <a:pt x="1601" y="935"/>
                    </a:lnTo>
                    <a:close/>
                    <a:moveTo>
                      <a:pt x="1515" y="885"/>
                    </a:moveTo>
                    <a:lnTo>
                      <a:pt x="1465" y="855"/>
                    </a:lnTo>
                    <a:lnTo>
                      <a:pt x="1470" y="845"/>
                    </a:lnTo>
                    <a:lnTo>
                      <a:pt x="1520" y="875"/>
                    </a:lnTo>
                    <a:lnTo>
                      <a:pt x="1515" y="885"/>
                    </a:lnTo>
                    <a:close/>
                    <a:moveTo>
                      <a:pt x="1430" y="835"/>
                    </a:moveTo>
                    <a:lnTo>
                      <a:pt x="1379" y="804"/>
                    </a:lnTo>
                    <a:lnTo>
                      <a:pt x="1384" y="794"/>
                    </a:lnTo>
                    <a:lnTo>
                      <a:pt x="1435" y="825"/>
                    </a:lnTo>
                    <a:lnTo>
                      <a:pt x="1430" y="835"/>
                    </a:lnTo>
                    <a:close/>
                    <a:moveTo>
                      <a:pt x="1344" y="784"/>
                    </a:moveTo>
                    <a:lnTo>
                      <a:pt x="1294" y="754"/>
                    </a:lnTo>
                    <a:lnTo>
                      <a:pt x="1299" y="744"/>
                    </a:lnTo>
                    <a:lnTo>
                      <a:pt x="1349" y="774"/>
                    </a:lnTo>
                    <a:lnTo>
                      <a:pt x="1344" y="784"/>
                    </a:lnTo>
                    <a:close/>
                    <a:moveTo>
                      <a:pt x="1259" y="734"/>
                    </a:moveTo>
                    <a:lnTo>
                      <a:pt x="1203" y="704"/>
                    </a:lnTo>
                    <a:lnTo>
                      <a:pt x="1208" y="694"/>
                    </a:lnTo>
                    <a:lnTo>
                      <a:pt x="1264" y="724"/>
                    </a:lnTo>
                    <a:lnTo>
                      <a:pt x="1259" y="734"/>
                    </a:lnTo>
                    <a:close/>
                    <a:moveTo>
                      <a:pt x="1173" y="684"/>
                    </a:moveTo>
                    <a:lnTo>
                      <a:pt x="1118" y="654"/>
                    </a:lnTo>
                    <a:lnTo>
                      <a:pt x="1123" y="644"/>
                    </a:lnTo>
                    <a:lnTo>
                      <a:pt x="1178" y="674"/>
                    </a:lnTo>
                    <a:lnTo>
                      <a:pt x="1173" y="684"/>
                    </a:lnTo>
                    <a:close/>
                    <a:moveTo>
                      <a:pt x="1082" y="633"/>
                    </a:moveTo>
                    <a:lnTo>
                      <a:pt x="1032" y="603"/>
                    </a:lnTo>
                    <a:lnTo>
                      <a:pt x="1037" y="593"/>
                    </a:lnTo>
                    <a:lnTo>
                      <a:pt x="1087" y="623"/>
                    </a:lnTo>
                    <a:lnTo>
                      <a:pt x="1082" y="633"/>
                    </a:lnTo>
                    <a:close/>
                    <a:moveTo>
                      <a:pt x="997" y="583"/>
                    </a:moveTo>
                    <a:lnTo>
                      <a:pt x="946" y="553"/>
                    </a:lnTo>
                    <a:lnTo>
                      <a:pt x="951" y="548"/>
                    </a:lnTo>
                    <a:lnTo>
                      <a:pt x="1002" y="578"/>
                    </a:lnTo>
                    <a:lnTo>
                      <a:pt x="997" y="583"/>
                    </a:lnTo>
                    <a:close/>
                    <a:moveTo>
                      <a:pt x="911" y="533"/>
                    </a:moveTo>
                    <a:lnTo>
                      <a:pt x="861" y="503"/>
                    </a:lnTo>
                    <a:lnTo>
                      <a:pt x="866" y="498"/>
                    </a:lnTo>
                    <a:lnTo>
                      <a:pt x="916" y="528"/>
                    </a:lnTo>
                    <a:lnTo>
                      <a:pt x="911" y="533"/>
                    </a:lnTo>
                    <a:close/>
                    <a:moveTo>
                      <a:pt x="826" y="483"/>
                    </a:moveTo>
                    <a:lnTo>
                      <a:pt x="775" y="452"/>
                    </a:lnTo>
                    <a:lnTo>
                      <a:pt x="780" y="447"/>
                    </a:lnTo>
                    <a:lnTo>
                      <a:pt x="831" y="478"/>
                    </a:lnTo>
                    <a:lnTo>
                      <a:pt x="826" y="483"/>
                    </a:lnTo>
                    <a:close/>
                    <a:moveTo>
                      <a:pt x="740" y="437"/>
                    </a:moveTo>
                    <a:lnTo>
                      <a:pt x="685" y="407"/>
                    </a:lnTo>
                    <a:lnTo>
                      <a:pt x="690" y="397"/>
                    </a:lnTo>
                    <a:lnTo>
                      <a:pt x="745" y="427"/>
                    </a:lnTo>
                    <a:lnTo>
                      <a:pt x="740" y="437"/>
                    </a:lnTo>
                    <a:close/>
                    <a:moveTo>
                      <a:pt x="654" y="387"/>
                    </a:moveTo>
                    <a:lnTo>
                      <a:pt x="599" y="357"/>
                    </a:lnTo>
                    <a:lnTo>
                      <a:pt x="604" y="347"/>
                    </a:lnTo>
                    <a:lnTo>
                      <a:pt x="659" y="377"/>
                    </a:lnTo>
                    <a:lnTo>
                      <a:pt x="654" y="387"/>
                    </a:lnTo>
                    <a:close/>
                    <a:moveTo>
                      <a:pt x="564" y="337"/>
                    </a:moveTo>
                    <a:lnTo>
                      <a:pt x="513" y="307"/>
                    </a:lnTo>
                    <a:lnTo>
                      <a:pt x="518" y="297"/>
                    </a:lnTo>
                    <a:lnTo>
                      <a:pt x="569" y="327"/>
                    </a:lnTo>
                    <a:lnTo>
                      <a:pt x="564" y="337"/>
                    </a:lnTo>
                    <a:close/>
                    <a:moveTo>
                      <a:pt x="478" y="287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3" y="276"/>
                    </a:lnTo>
                    <a:lnTo>
                      <a:pt x="478" y="287"/>
                    </a:lnTo>
                    <a:close/>
                    <a:moveTo>
                      <a:pt x="393" y="236"/>
                    </a:moveTo>
                    <a:lnTo>
                      <a:pt x="342" y="206"/>
                    </a:lnTo>
                    <a:lnTo>
                      <a:pt x="347" y="196"/>
                    </a:lnTo>
                    <a:lnTo>
                      <a:pt x="398" y="226"/>
                    </a:lnTo>
                    <a:lnTo>
                      <a:pt x="393" y="236"/>
                    </a:lnTo>
                    <a:close/>
                    <a:moveTo>
                      <a:pt x="307" y="186"/>
                    </a:moveTo>
                    <a:lnTo>
                      <a:pt x="257" y="156"/>
                    </a:lnTo>
                    <a:lnTo>
                      <a:pt x="262" y="146"/>
                    </a:lnTo>
                    <a:lnTo>
                      <a:pt x="312" y="176"/>
                    </a:lnTo>
                    <a:lnTo>
                      <a:pt x="307" y="186"/>
                    </a:lnTo>
                    <a:close/>
                    <a:moveTo>
                      <a:pt x="221" y="136"/>
                    </a:moveTo>
                    <a:lnTo>
                      <a:pt x="166" y="105"/>
                    </a:lnTo>
                    <a:lnTo>
                      <a:pt x="171" y="95"/>
                    </a:lnTo>
                    <a:lnTo>
                      <a:pt x="226" y="126"/>
                    </a:lnTo>
                    <a:lnTo>
                      <a:pt x="221" y="136"/>
                    </a:lnTo>
                    <a:close/>
                    <a:moveTo>
                      <a:pt x="131" y="85"/>
                    </a:moveTo>
                    <a:lnTo>
                      <a:pt x="80" y="55"/>
                    </a:lnTo>
                    <a:lnTo>
                      <a:pt x="85" y="45"/>
                    </a:lnTo>
                    <a:lnTo>
                      <a:pt x="136" y="75"/>
                    </a:lnTo>
                    <a:lnTo>
                      <a:pt x="131" y="85"/>
                    </a:lnTo>
                    <a:close/>
                    <a:moveTo>
                      <a:pt x="45" y="35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50" y="25"/>
                    </a:lnTo>
                    <a:lnTo>
                      <a:pt x="45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7" name="Freeform 33">
                <a:extLst>
                  <a:ext uri="{FF2B5EF4-FFF2-40B4-BE49-F238E27FC236}">
                    <a16:creationId xmlns:a16="http://schemas.microsoft.com/office/drawing/2014/main" id="{79595A98-1A04-4D57-A779-D78B2B2205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46" y="1928"/>
                <a:ext cx="3666" cy="1664"/>
              </a:xfrm>
              <a:custGeom>
                <a:avLst/>
                <a:gdLst>
                  <a:gd name="T0" fmla="*/ 3666 w 3666"/>
                  <a:gd name="T1" fmla="*/ 1654 h 1664"/>
                  <a:gd name="T2" fmla="*/ 3550 w 3666"/>
                  <a:gd name="T3" fmla="*/ 1589 h 1664"/>
                  <a:gd name="T4" fmla="*/ 3459 w 3666"/>
                  <a:gd name="T5" fmla="*/ 1549 h 1664"/>
                  <a:gd name="T6" fmla="*/ 3424 w 3666"/>
                  <a:gd name="T7" fmla="*/ 1529 h 1664"/>
                  <a:gd name="T8" fmla="*/ 3424 w 3666"/>
                  <a:gd name="T9" fmla="*/ 1529 h 1664"/>
                  <a:gd name="T10" fmla="*/ 3343 w 3666"/>
                  <a:gd name="T11" fmla="*/ 1473 h 1664"/>
                  <a:gd name="T12" fmla="*/ 3202 w 3666"/>
                  <a:gd name="T13" fmla="*/ 1393 h 1664"/>
                  <a:gd name="T14" fmla="*/ 3112 w 3666"/>
                  <a:gd name="T15" fmla="*/ 1353 h 1664"/>
                  <a:gd name="T16" fmla="*/ 3076 w 3666"/>
                  <a:gd name="T17" fmla="*/ 1333 h 1664"/>
                  <a:gd name="T18" fmla="*/ 3076 w 3666"/>
                  <a:gd name="T19" fmla="*/ 1333 h 1664"/>
                  <a:gd name="T20" fmla="*/ 2996 w 3666"/>
                  <a:gd name="T21" fmla="*/ 1272 h 1664"/>
                  <a:gd name="T22" fmla="*/ 2860 w 3666"/>
                  <a:gd name="T23" fmla="*/ 1192 h 1664"/>
                  <a:gd name="T24" fmla="*/ 2769 w 3666"/>
                  <a:gd name="T25" fmla="*/ 1152 h 1664"/>
                  <a:gd name="T26" fmla="*/ 2734 w 3666"/>
                  <a:gd name="T27" fmla="*/ 1131 h 1664"/>
                  <a:gd name="T28" fmla="*/ 2734 w 3666"/>
                  <a:gd name="T29" fmla="*/ 1131 h 1664"/>
                  <a:gd name="T30" fmla="*/ 2653 w 3666"/>
                  <a:gd name="T31" fmla="*/ 1071 h 1664"/>
                  <a:gd name="T32" fmla="*/ 2512 w 3666"/>
                  <a:gd name="T33" fmla="*/ 991 h 1664"/>
                  <a:gd name="T34" fmla="*/ 2422 w 3666"/>
                  <a:gd name="T35" fmla="*/ 950 h 1664"/>
                  <a:gd name="T36" fmla="*/ 2387 w 3666"/>
                  <a:gd name="T37" fmla="*/ 930 h 1664"/>
                  <a:gd name="T38" fmla="*/ 2387 w 3666"/>
                  <a:gd name="T39" fmla="*/ 930 h 1664"/>
                  <a:gd name="T40" fmla="*/ 2306 w 3666"/>
                  <a:gd name="T41" fmla="*/ 875 h 1664"/>
                  <a:gd name="T42" fmla="*/ 2165 w 3666"/>
                  <a:gd name="T43" fmla="*/ 795 h 1664"/>
                  <a:gd name="T44" fmla="*/ 2074 w 3666"/>
                  <a:gd name="T45" fmla="*/ 754 h 1664"/>
                  <a:gd name="T46" fmla="*/ 2039 w 3666"/>
                  <a:gd name="T47" fmla="*/ 734 h 1664"/>
                  <a:gd name="T48" fmla="*/ 2039 w 3666"/>
                  <a:gd name="T49" fmla="*/ 734 h 1664"/>
                  <a:gd name="T50" fmla="*/ 1959 w 3666"/>
                  <a:gd name="T51" fmla="*/ 674 h 1664"/>
                  <a:gd name="T52" fmla="*/ 1823 w 3666"/>
                  <a:gd name="T53" fmla="*/ 593 h 1664"/>
                  <a:gd name="T54" fmla="*/ 1732 w 3666"/>
                  <a:gd name="T55" fmla="*/ 553 h 1664"/>
                  <a:gd name="T56" fmla="*/ 1697 w 3666"/>
                  <a:gd name="T57" fmla="*/ 533 h 1664"/>
                  <a:gd name="T58" fmla="*/ 1697 w 3666"/>
                  <a:gd name="T59" fmla="*/ 533 h 1664"/>
                  <a:gd name="T60" fmla="*/ 1611 w 3666"/>
                  <a:gd name="T61" fmla="*/ 473 h 1664"/>
                  <a:gd name="T62" fmla="*/ 55 w 3666"/>
                  <a:gd name="T63" fmla="*/ 427 h 1664"/>
                  <a:gd name="T64" fmla="*/ 1470 w 3666"/>
                  <a:gd name="T65" fmla="*/ 402 h 1664"/>
                  <a:gd name="T66" fmla="*/ 90 w 3666"/>
                  <a:gd name="T67" fmla="*/ 412 h 1664"/>
                  <a:gd name="T68" fmla="*/ 90 w 3666"/>
                  <a:gd name="T69" fmla="*/ 412 h 1664"/>
                  <a:gd name="T70" fmla="*/ 1440 w 3666"/>
                  <a:gd name="T71" fmla="*/ 372 h 1664"/>
                  <a:gd name="T72" fmla="*/ 226 w 3666"/>
                  <a:gd name="T73" fmla="*/ 327 h 1664"/>
                  <a:gd name="T74" fmla="*/ 1299 w 3666"/>
                  <a:gd name="T75" fmla="*/ 302 h 1664"/>
                  <a:gd name="T76" fmla="*/ 267 w 3666"/>
                  <a:gd name="T77" fmla="*/ 317 h 1664"/>
                  <a:gd name="T78" fmla="*/ 267 w 3666"/>
                  <a:gd name="T79" fmla="*/ 317 h 1664"/>
                  <a:gd name="T80" fmla="*/ 1269 w 3666"/>
                  <a:gd name="T81" fmla="*/ 277 h 1664"/>
                  <a:gd name="T82" fmla="*/ 398 w 3666"/>
                  <a:gd name="T83" fmla="*/ 226 h 1664"/>
                  <a:gd name="T84" fmla="*/ 1123 w 3666"/>
                  <a:gd name="T85" fmla="*/ 206 h 1664"/>
                  <a:gd name="T86" fmla="*/ 438 w 3666"/>
                  <a:gd name="T87" fmla="*/ 216 h 1664"/>
                  <a:gd name="T88" fmla="*/ 438 w 3666"/>
                  <a:gd name="T89" fmla="*/ 216 h 1664"/>
                  <a:gd name="T90" fmla="*/ 1093 w 3666"/>
                  <a:gd name="T91" fmla="*/ 176 h 1664"/>
                  <a:gd name="T92" fmla="*/ 574 w 3666"/>
                  <a:gd name="T93" fmla="*/ 126 h 1664"/>
                  <a:gd name="T94" fmla="*/ 952 w 3666"/>
                  <a:gd name="T95" fmla="*/ 106 h 1664"/>
                  <a:gd name="T96" fmla="*/ 609 w 3666"/>
                  <a:gd name="T97" fmla="*/ 116 h 1664"/>
                  <a:gd name="T98" fmla="*/ 609 w 3666"/>
                  <a:gd name="T99" fmla="*/ 116 h 1664"/>
                  <a:gd name="T100" fmla="*/ 921 w 3666"/>
                  <a:gd name="T101" fmla="*/ 75 h 1664"/>
                  <a:gd name="T102" fmla="*/ 745 w 3666"/>
                  <a:gd name="T103" fmla="*/ 25 h 1664"/>
                  <a:gd name="T104" fmla="*/ 790 w 3666"/>
                  <a:gd name="T105" fmla="*/ 10 h 1664"/>
                  <a:gd name="T106" fmla="*/ 790 w 3666"/>
                  <a:gd name="T107" fmla="*/ 0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66" h="1664">
                    <a:moveTo>
                      <a:pt x="3661" y="1664"/>
                    </a:moveTo>
                    <a:lnTo>
                      <a:pt x="3630" y="1649"/>
                    </a:lnTo>
                    <a:lnTo>
                      <a:pt x="3635" y="1639"/>
                    </a:lnTo>
                    <a:lnTo>
                      <a:pt x="3666" y="1654"/>
                    </a:lnTo>
                    <a:lnTo>
                      <a:pt x="3661" y="1664"/>
                    </a:lnTo>
                    <a:close/>
                    <a:moveTo>
                      <a:pt x="3595" y="1629"/>
                    </a:moveTo>
                    <a:lnTo>
                      <a:pt x="3545" y="1599"/>
                    </a:lnTo>
                    <a:lnTo>
                      <a:pt x="3550" y="1589"/>
                    </a:lnTo>
                    <a:lnTo>
                      <a:pt x="3600" y="1619"/>
                    </a:lnTo>
                    <a:lnTo>
                      <a:pt x="3595" y="1629"/>
                    </a:lnTo>
                    <a:close/>
                    <a:moveTo>
                      <a:pt x="3509" y="1579"/>
                    </a:moveTo>
                    <a:lnTo>
                      <a:pt x="3459" y="1549"/>
                    </a:lnTo>
                    <a:lnTo>
                      <a:pt x="3464" y="1539"/>
                    </a:lnTo>
                    <a:lnTo>
                      <a:pt x="3515" y="1569"/>
                    </a:lnTo>
                    <a:lnTo>
                      <a:pt x="3509" y="1579"/>
                    </a:lnTo>
                    <a:close/>
                    <a:moveTo>
                      <a:pt x="3424" y="1529"/>
                    </a:moveTo>
                    <a:lnTo>
                      <a:pt x="3374" y="1499"/>
                    </a:lnTo>
                    <a:lnTo>
                      <a:pt x="3379" y="1494"/>
                    </a:lnTo>
                    <a:lnTo>
                      <a:pt x="3429" y="1519"/>
                    </a:lnTo>
                    <a:lnTo>
                      <a:pt x="3424" y="1529"/>
                    </a:lnTo>
                    <a:close/>
                    <a:moveTo>
                      <a:pt x="3338" y="1478"/>
                    </a:moveTo>
                    <a:lnTo>
                      <a:pt x="3288" y="1448"/>
                    </a:lnTo>
                    <a:lnTo>
                      <a:pt x="3293" y="1443"/>
                    </a:lnTo>
                    <a:lnTo>
                      <a:pt x="3343" y="1473"/>
                    </a:lnTo>
                    <a:lnTo>
                      <a:pt x="3338" y="1478"/>
                    </a:lnTo>
                    <a:close/>
                    <a:moveTo>
                      <a:pt x="3253" y="1428"/>
                    </a:moveTo>
                    <a:lnTo>
                      <a:pt x="3197" y="1398"/>
                    </a:lnTo>
                    <a:lnTo>
                      <a:pt x="3202" y="1393"/>
                    </a:lnTo>
                    <a:lnTo>
                      <a:pt x="3258" y="1423"/>
                    </a:lnTo>
                    <a:lnTo>
                      <a:pt x="3253" y="1428"/>
                    </a:lnTo>
                    <a:close/>
                    <a:moveTo>
                      <a:pt x="3167" y="1378"/>
                    </a:moveTo>
                    <a:lnTo>
                      <a:pt x="3112" y="1353"/>
                    </a:lnTo>
                    <a:lnTo>
                      <a:pt x="3117" y="1343"/>
                    </a:lnTo>
                    <a:lnTo>
                      <a:pt x="3172" y="1373"/>
                    </a:lnTo>
                    <a:lnTo>
                      <a:pt x="3167" y="1378"/>
                    </a:lnTo>
                    <a:close/>
                    <a:moveTo>
                      <a:pt x="3076" y="1333"/>
                    </a:moveTo>
                    <a:lnTo>
                      <a:pt x="3026" y="1302"/>
                    </a:lnTo>
                    <a:lnTo>
                      <a:pt x="3031" y="1292"/>
                    </a:lnTo>
                    <a:lnTo>
                      <a:pt x="3081" y="1323"/>
                    </a:lnTo>
                    <a:lnTo>
                      <a:pt x="3076" y="1333"/>
                    </a:lnTo>
                    <a:close/>
                    <a:moveTo>
                      <a:pt x="2991" y="1282"/>
                    </a:moveTo>
                    <a:lnTo>
                      <a:pt x="2940" y="1252"/>
                    </a:lnTo>
                    <a:lnTo>
                      <a:pt x="2946" y="1242"/>
                    </a:lnTo>
                    <a:lnTo>
                      <a:pt x="2996" y="1272"/>
                    </a:lnTo>
                    <a:lnTo>
                      <a:pt x="2991" y="1282"/>
                    </a:lnTo>
                    <a:close/>
                    <a:moveTo>
                      <a:pt x="2905" y="1232"/>
                    </a:moveTo>
                    <a:lnTo>
                      <a:pt x="2855" y="1202"/>
                    </a:lnTo>
                    <a:lnTo>
                      <a:pt x="2860" y="1192"/>
                    </a:lnTo>
                    <a:lnTo>
                      <a:pt x="2910" y="1222"/>
                    </a:lnTo>
                    <a:lnTo>
                      <a:pt x="2905" y="1232"/>
                    </a:lnTo>
                    <a:close/>
                    <a:moveTo>
                      <a:pt x="2820" y="1182"/>
                    </a:moveTo>
                    <a:lnTo>
                      <a:pt x="2769" y="1152"/>
                    </a:lnTo>
                    <a:lnTo>
                      <a:pt x="2774" y="1141"/>
                    </a:lnTo>
                    <a:lnTo>
                      <a:pt x="2825" y="1172"/>
                    </a:lnTo>
                    <a:lnTo>
                      <a:pt x="2820" y="1182"/>
                    </a:lnTo>
                    <a:close/>
                    <a:moveTo>
                      <a:pt x="2734" y="1131"/>
                    </a:moveTo>
                    <a:lnTo>
                      <a:pt x="2679" y="1101"/>
                    </a:lnTo>
                    <a:lnTo>
                      <a:pt x="2684" y="1091"/>
                    </a:lnTo>
                    <a:lnTo>
                      <a:pt x="2739" y="1121"/>
                    </a:lnTo>
                    <a:lnTo>
                      <a:pt x="2734" y="1131"/>
                    </a:lnTo>
                    <a:close/>
                    <a:moveTo>
                      <a:pt x="2648" y="1081"/>
                    </a:moveTo>
                    <a:lnTo>
                      <a:pt x="2593" y="1051"/>
                    </a:lnTo>
                    <a:lnTo>
                      <a:pt x="2598" y="1041"/>
                    </a:lnTo>
                    <a:lnTo>
                      <a:pt x="2653" y="1071"/>
                    </a:lnTo>
                    <a:lnTo>
                      <a:pt x="2648" y="1081"/>
                    </a:lnTo>
                    <a:close/>
                    <a:moveTo>
                      <a:pt x="2558" y="1031"/>
                    </a:moveTo>
                    <a:lnTo>
                      <a:pt x="2507" y="1001"/>
                    </a:lnTo>
                    <a:lnTo>
                      <a:pt x="2512" y="991"/>
                    </a:lnTo>
                    <a:lnTo>
                      <a:pt x="2563" y="1021"/>
                    </a:lnTo>
                    <a:lnTo>
                      <a:pt x="2558" y="1031"/>
                    </a:lnTo>
                    <a:close/>
                    <a:moveTo>
                      <a:pt x="2472" y="981"/>
                    </a:moveTo>
                    <a:lnTo>
                      <a:pt x="2422" y="950"/>
                    </a:lnTo>
                    <a:lnTo>
                      <a:pt x="2427" y="940"/>
                    </a:lnTo>
                    <a:lnTo>
                      <a:pt x="2477" y="971"/>
                    </a:lnTo>
                    <a:lnTo>
                      <a:pt x="2472" y="981"/>
                    </a:lnTo>
                    <a:close/>
                    <a:moveTo>
                      <a:pt x="2387" y="930"/>
                    </a:moveTo>
                    <a:lnTo>
                      <a:pt x="2336" y="900"/>
                    </a:lnTo>
                    <a:lnTo>
                      <a:pt x="2341" y="895"/>
                    </a:lnTo>
                    <a:lnTo>
                      <a:pt x="2392" y="925"/>
                    </a:lnTo>
                    <a:lnTo>
                      <a:pt x="2387" y="930"/>
                    </a:lnTo>
                    <a:close/>
                    <a:moveTo>
                      <a:pt x="2301" y="880"/>
                    </a:moveTo>
                    <a:lnTo>
                      <a:pt x="2251" y="850"/>
                    </a:lnTo>
                    <a:lnTo>
                      <a:pt x="2256" y="845"/>
                    </a:lnTo>
                    <a:lnTo>
                      <a:pt x="2306" y="875"/>
                    </a:lnTo>
                    <a:lnTo>
                      <a:pt x="2301" y="880"/>
                    </a:lnTo>
                    <a:close/>
                    <a:moveTo>
                      <a:pt x="2215" y="830"/>
                    </a:moveTo>
                    <a:lnTo>
                      <a:pt x="2160" y="800"/>
                    </a:lnTo>
                    <a:lnTo>
                      <a:pt x="2165" y="795"/>
                    </a:lnTo>
                    <a:lnTo>
                      <a:pt x="2220" y="825"/>
                    </a:lnTo>
                    <a:lnTo>
                      <a:pt x="2215" y="830"/>
                    </a:lnTo>
                    <a:close/>
                    <a:moveTo>
                      <a:pt x="2125" y="784"/>
                    </a:moveTo>
                    <a:lnTo>
                      <a:pt x="2074" y="754"/>
                    </a:lnTo>
                    <a:lnTo>
                      <a:pt x="2079" y="744"/>
                    </a:lnTo>
                    <a:lnTo>
                      <a:pt x="2130" y="774"/>
                    </a:lnTo>
                    <a:lnTo>
                      <a:pt x="2125" y="784"/>
                    </a:lnTo>
                    <a:close/>
                    <a:moveTo>
                      <a:pt x="2039" y="734"/>
                    </a:moveTo>
                    <a:lnTo>
                      <a:pt x="1989" y="704"/>
                    </a:lnTo>
                    <a:lnTo>
                      <a:pt x="1994" y="694"/>
                    </a:lnTo>
                    <a:lnTo>
                      <a:pt x="2044" y="724"/>
                    </a:lnTo>
                    <a:lnTo>
                      <a:pt x="2039" y="734"/>
                    </a:lnTo>
                    <a:close/>
                    <a:moveTo>
                      <a:pt x="1954" y="684"/>
                    </a:moveTo>
                    <a:lnTo>
                      <a:pt x="1903" y="654"/>
                    </a:lnTo>
                    <a:lnTo>
                      <a:pt x="1908" y="644"/>
                    </a:lnTo>
                    <a:lnTo>
                      <a:pt x="1959" y="674"/>
                    </a:lnTo>
                    <a:lnTo>
                      <a:pt x="1954" y="684"/>
                    </a:lnTo>
                    <a:close/>
                    <a:moveTo>
                      <a:pt x="1868" y="634"/>
                    </a:moveTo>
                    <a:lnTo>
                      <a:pt x="1818" y="603"/>
                    </a:lnTo>
                    <a:lnTo>
                      <a:pt x="1823" y="593"/>
                    </a:lnTo>
                    <a:lnTo>
                      <a:pt x="1873" y="624"/>
                    </a:lnTo>
                    <a:lnTo>
                      <a:pt x="1868" y="634"/>
                    </a:lnTo>
                    <a:close/>
                    <a:moveTo>
                      <a:pt x="1782" y="583"/>
                    </a:moveTo>
                    <a:lnTo>
                      <a:pt x="1732" y="553"/>
                    </a:lnTo>
                    <a:lnTo>
                      <a:pt x="1737" y="543"/>
                    </a:lnTo>
                    <a:lnTo>
                      <a:pt x="1787" y="573"/>
                    </a:lnTo>
                    <a:lnTo>
                      <a:pt x="1782" y="583"/>
                    </a:lnTo>
                    <a:close/>
                    <a:moveTo>
                      <a:pt x="1697" y="533"/>
                    </a:moveTo>
                    <a:lnTo>
                      <a:pt x="1641" y="503"/>
                    </a:lnTo>
                    <a:lnTo>
                      <a:pt x="1646" y="493"/>
                    </a:lnTo>
                    <a:lnTo>
                      <a:pt x="1702" y="523"/>
                    </a:lnTo>
                    <a:lnTo>
                      <a:pt x="1697" y="533"/>
                    </a:lnTo>
                    <a:close/>
                    <a:moveTo>
                      <a:pt x="1606" y="483"/>
                    </a:moveTo>
                    <a:lnTo>
                      <a:pt x="1556" y="453"/>
                    </a:lnTo>
                    <a:lnTo>
                      <a:pt x="1561" y="442"/>
                    </a:lnTo>
                    <a:lnTo>
                      <a:pt x="1611" y="473"/>
                    </a:lnTo>
                    <a:lnTo>
                      <a:pt x="1606" y="483"/>
                    </a:lnTo>
                    <a:close/>
                    <a:moveTo>
                      <a:pt x="5" y="463"/>
                    </a:moveTo>
                    <a:lnTo>
                      <a:pt x="0" y="458"/>
                    </a:lnTo>
                    <a:lnTo>
                      <a:pt x="55" y="427"/>
                    </a:lnTo>
                    <a:lnTo>
                      <a:pt x="60" y="432"/>
                    </a:lnTo>
                    <a:lnTo>
                      <a:pt x="5" y="463"/>
                    </a:lnTo>
                    <a:close/>
                    <a:moveTo>
                      <a:pt x="1521" y="432"/>
                    </a:moveTo>
                    <a:lnTo>
                      <a:pt x="1470" y="402"/>
                    </a:lnTo>
                    <a:lnTo>
                      <a:pt x="1475" y="392"/>
                    </a:lnTo>
                    <a:lnTo>
                      <a:pt x="1526" y="422"/>
                    </a:lnTo>
                    <a:lnTo>
                      <a:pt x="1521" y="432"/>
                    </a:lnTo>
                    <a:close/>
                    <a:moveTo>
                      <a:pt x="90" y="412"/>
                    </a:moveTo>
                    <a:lnTo>
                      <a:pt x="85" y="407"/>
                    </a:lnTo>
                    <a:lnTo>
                      <a:pt x="141" y="377"/>
                    </a:lnTo>
                    <a:lnTo>
                      <a:pt x="146" y="382"/>
                    </a:lnTo>
                    <a:lnTo>
                      <a:pt x="90" y="412"/>
                    </a:lnTo>
                    <a:close/>
                    <a:moveTo>
                      <a:pt x="1435" y="382"/>
                    </a:moveTo>
                    <a:lnTo>
                      <a:pt x="1385" y="352"/>
                    </a:lnTo>
                    <a:lnTo>
                      <a:pt x="1390" y="347"/>
                    </a:lnTo>
                    <a:lnTo>
                      <a:pt x="1440" y="372"/>
                    </a:lnTo>
                    <a:lnTo>
                      <a:pt x="1435" y="382"/>
                    </a:lnTo>
                    <a:close/>
                    <a:moveTo>
                      <a:pt x="181" y="367"/>
                    </a:moveTo>
                    <a:lnTo>
                      <a:pt x="176" y="357"/>
                    </a:lnTo>
                    <a:lnTo>
                      <a:pt x="226" y="327"/>
                    </a:lnTo>
                    <a:lnTo>
                      <a:pt x="231" y="337"/>
                    </a:lnTo>
                    <a:lnTo>
                      <a:pt x="181" y="367"/>
                    </a:lnTo>
                    <a:close/>
                    <a:moveTo>
                      <a:pt x="1349" y="332"/>
                    </a:moveTo>
                    <a:lnTo>
                      <a:pt x="1299" y="302"/>
                    </a:lnTo>
                    <a:lnTo>
                      <a:pt x="1304" y="297"/>
                    </a:lnTo>
                    <a:lnTo>
                      <a:pt x="1354" y="327"/>
                    </a:lnTo>
                    <a:lnTo>
                      <a:pt x="1349" y="332"/>
                    </a:lnTo>
                    <a:close/>
                    <a:moveTo>
                      <a:pt x="267" y="317"/>
                    </a:moveTo>
                    <a:lnTo>
                      <a:pt x="262" y="307"/>
                    </a:lnTo>
                    <a:lnTo>
                      <a:pt x="312" y="277"/>
                    </a:lnTo>
                    <a:lnTo>
                      <a:pt x="317" y="287"/>
                    </a:lnTo>
                    <a:lnTo>
                      <a:pt x="267" y="317"/>
                    </a:lnTo>
                    <a:close/>
                    <a:moveTo>
                      <a:pt x="1264" y="282"/>
                    </a:moveTo>
                    <a:lnTo>
                      <a:pt x="1213" y="251"/>
                    </a:lnTo>
                    <a:lnTo>
                      <a:pt x="1218" y="246"/>
                    </a:lnTo>
                    <a:lnTo>
                      <a:pt x="1269" y="277"/>
                    </a:lnTo>
                    <a:lnTo>
                      <a:pt x="1264" y="282"/>
                    </a:lnTo>
                    <a:close/>
                    <a:moveTo>
                      <a:pt x="352" y="266"/>
                    </a:moveTo>
                    <a:lnTo>
                      <a:pt x="347" y="256"/>
                    </a:lnTo>
                    <a:lnTo>
                      <a:pt x="398" y="226"/>
                    </a:lnTo>
                    <a:lnTo>
                      <a:pt x="403" y="236"/>
                    </a:lnTo>
                    <a:lnTo>
                      <a:pt x="352" y="266"/>
                    </a:lnTo>
                    <a:close/>
                    <a:moveTo>
                      <a:pt x="1178" y="231"/>
                    </a:moveTo>
                    <a:lnTo>
                      <a:pt x="1123" y="206"/>
                    </a:lnTo>
                    <a:lnTo>
                      <a:pt x="1128" y="196"/>
                    </a:lnTo>
                    <a:lnTo>
                      <a:pt x="1183" y="226"/>
                    </a:lnTo>
                    <a:lnTo>
                      <a:pt x="1178" y="231"/>
                    </a:lnTo>
                    <a:close/>
                    <a:moveTo>
                      <a:pt x="438" y="216"/>
                    </a:moveTo>
                    <a:lnTo>
                      <a:pt x="433" y="206"/>
                    </a:lnTo>
                    <a:lnTo>
                      <a:pt x="483" y="176"/>
                    </a:lnTo>
                    <a:lnTo>
                      <a:pt x="488" y="186"/>
                    </a:lnTo>
                    <a:lnTo>
                      <a:pt x="438" y="216"/>
                    </a:lnTo>
                    <a:close/>
                    <a:moveTo>
                      <a:pt x="1087" y="186"/>
                    </a:moveTo>
                    <a:lnTo>
                      <a:pt x="1037" y="156"/>
                    </a:lnTo>
                    <a:lnTo>
                      <a:pt x="1042" y="146"/>
                    </a:lnTo>
                    <a:lnTo>
                      <a:pt x="1093" y="176"/>
                    </a:lnTo>
                    <a:lnTo>
                      <a:pt x="1087" y="186"/>
                    </a:lnTo>
                    <a:close/>
                    <a:moveTo>
                      <a:pt x="524" y="166"/>
                    </a:moveTo>
                    <a:lnTo>
                      <a:pt x="518" y="156"/>
                    </a:lnTo>
                    <a:lnTo>
                      <a:pt x="574" y="126"/>
                    </a:lnTo>
                    <a:lnTo>
                      <a:pt x="579" y="136"/>
                    </a:lnTo>
                    <a:lnTo>
                      <a:pt x="524" y="166"/>
                    </a:lnTo>
                    <a:close/>
                    <a:moveTo>
                      <a:pt x="1002" y="136"/>
                    </a:moveTo>
                    <a:lnTo>
                      <a:pt x="952" y="106"/>
                    </a:lnTo>
                    <a:lnTo>
                      <a:pt x="957" y="96"/>
                    </a:lnTo>
                    <a:lnTo>
                      <a:pt x="1007" y="126"/>
                    </a:lnTo>
                    <a:lnTo>
                      <a:pt x="1002" y="136"/>
                    </a:lnTo>
                    <a:close/>
                    <a:moveTo>
                      <a:pt x="609" y="116"/>
                    </a:moveTo>
                    <a:lnTo>
                      <a:pt x="604" y="106"/>
                    </a:lnTo>
                    <a:lnTo>
                      <a:pt x="659" y="75"/>
                    </a:lnTo>
                    <a:lnTo>
                      <a:pt x="665" y="85"/>
                    </a:lnTo>
                    <a:lnTo>
                      <a:pt x="609" y="116"/>
                    </a:lnTo>
                    <a:close/>
                    <a:moveTo>
                      <a:pt x="916" y="85"/>
                    </a:moveTo>
                    <a:lnTo>
                      <a:pt x="866" y="55"/>
                    </a:lnTo>
                    <a:lnTo>
                      <a:pt x="871" y="45"/>
                    </a:lnTo>
                    <a:lnTo>
                      <a:pt x="921" y="75"/>
                    </a:lnTo>
                    <a:lnTo>
                      <a:pt x="916" y="85"/>
                    </a:lnTo>
                    <a:close/>
                    <a:moveTo>
                      <a:pt x="700" y="65"/>
                    </a:moveTo>
                    <a:lnTo>
                      <a:pt x="695" y="55"/>
                    </a:lnTo>
                    <a:lnTo>
                      <a:pt x="745" y="25"/>
                    </a:lnTo>
                    <a:lnTo>
                      <a:pt x="750" y="35"/>
                    </a:lnTo>
                    <a:lnTo>
                      <a:pt x="700" y="65"/>
                    </a:lnTo>
                    <a:close/>
                    <a:moveTo>
                      <a:pt x="831" y="35"/>
                    </a:moveTo>
                    <a:lnTo>
                      <a:pt x="790" y="10"/>
                    </a:lnTo>
                    <a:lnTo>
                      <a:pt x="790" y="10"/>
                    </a:lnTo>
                    <a:lnTo>
                      <a:pt x="785" y="15"/>
                    </a:lnTo>
                    <a:lnTo>
                      <a:pt x="780" y="5"/>
                    </a:lnTo>
                    <a:lnTo>
                      <a:pt x="790" y="0"/>
                    </a:lnTo>
                    <a:lnTo>
                      <a:pt x="836" y="25"/>
                    </a:lnTo>
                    <a:lnTo>
                      <a:pt x="831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8" name="Freeform 34">
                <a:extLst>
                  <a:ext uri="{FF2B5EF4-FFF2-40B4-BE49-F238E27FC236}">
                    <a16:creationId xmlns:a16="http://schemas.microsoft.com/office/drawing/2014/main" id="{8C8400B5-B96E-4B04-9FB9-69F9AB386F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246" y="1928"/>
                <a:ext cx="3666" cy="1664"/>
              </a:xfrm>
              <a:custGeom>
                <a:avLst/>
                <a:gdLst>
                  <a:gd name="T0" fmla="*/ 3666 w 3666"/>
                  <a:gd name="T1" fmla="*/ 1654 h 1664"/>
                  <a:gd name="T2" fmla="*/ 3550 w 3666"/>
                  <a:gd name="T3" fmla="*/ 1589 h 1664"/>
                  <a:gd name="T4" fmla="*/ 3459 w 3666"/>
                  <a:gd name="T5" fmla="*/ 1549 h 1664"/>
                  <a:gd name="T6" fmla="*/ 3424 w 3666"/>
                  <a:gd name="T7" fmla="*/ 1529 h 1664"/>
                  <a:gd name="T8" fmla="*/ 3424 w 3666"/>
                  <a:gd name="T9" fmla="*/ 1529 h 1664"/>
                  <a:gd name="T10" fmla="*/ 3343 w 3666"/>
                  <a:gd name="T11" fmla="*/ 1473 h 1664"/>
                  <a:gd name="T12" fmla="*/ 3202 w 3666"/>
                  <a:gd name="T13" fmla="*/ 1393 h 1664"/>
                  <a:gd name="T14" fmla="*/ 3112 w 3666"/>
                  <a:gd name="T15" fmla="*/ 1353 h 1664"/>
                  <a:gd name="T16" fmla="*/ 3076 w 3666"/>
                  <a:gd name="T17" fmla="*/ 1333 h 1664"/>
                  <a:gd name="T18" fmla="*/ 3076 w 3666"/>
                  <a:gd name="T19" fmla="*/ 1333 h 1664"/>
                  <a:gd name="T20" fmla="*/ 2996 w 3666"/>
                  <a:gd name="T21" fmla="*/ 1272 h 1664"/>
                  <a:gd name="T22" fmla="*/ 2860 w 3666"/>
                  <a:gd name="T23" fmla="*/ 1192 h 1664"/>
                  <a:gd name="T24" fmla="*/ 2769 w 3666"/>
                  <a:gd name="T25" fmla="*/ 1152 h 1664"/>
                  <a:gd name="T26" fmla="*/ 2734 w 3666"/>
                  <a:gd name="T27" fmla="*/ 1131 h 1664"/>
                  <a:gd name="T28" fmla="*/ 2734 w 3666"/>
                  <a:gd name="T29" fmla="*/ 1131 h 1664"/>
                  <a:gd name="T30" fmla="*/ 2653 w 3666"/>
                  <a:gd name="T31" fmla="*/ 1071 h 1664"/>
                  <a:gd name="T32" fmla="*/ 2512 w 3666"/>
                  <a:gd name="T33" fmla="*/ 991 h 1664"/>
                  <a:gd name="T34" fmla="*/ 2422 w 3666"/>
                  <a:gd name="T35" fmla="*/ 950 h 1664"/>
                  <a:gd name="T36" fmla="*/ 2387 w 3666"/>
                  <a:gd name="T37" fmla="*/ 930 h 1664"/>
                  <a:gd name="T38" fmla="*/ 2387 w 3666"/>
                  <a:gd name="T39" fmla="*/ 930 h 1664"/>
                  <a:gd name="T40" fmla="*/ 2306 w 3666"/>
                  <a:gd name="T41" fmla="*/ 875 h 1664"/>
                  <a:gd name="T42" fmla="*/ 2165 w 3666"/>
                  <a:gd name="T43" fmla="*/ 795 h 1664"/>
                  <a:gd name="T44" fmla="*/ 2074 w 3666"/>
                  <a:gd name="T45" fmla="*/ 754 h 1664"/>
                  <a:gd name="T46" fmla="*/ 2039 w 3666"/>
                  <a:gd name="T47" fmla="*/ 734 h 1664"/>
                  <a:gd name="T48" fmla="*/ 2039 w 3666"/>
                  <a:gd name="T49" fmla="*/ 734 h 1664"/>
                  <a:gd name="T50" fmla="*/ 1959 w 3666"/>
                  <a:gd name="T51" fmla="*/ 674 h 1664"/>
                  <a:gd name="T52" fmla="*/ 1823 w 3666"/>
                  <a:gd name="T53" fmla="*/ 593 h 1664"/>
                  <a:gd name="T54" fmla="*/ 1732 w 3666"/>
                  <a:gd name="T55" fmla="*/ 553 h 1664"/>
                  <a:gd name="T56" fmla="*/ 1697 w 3666"/>
                  <a:gd name="T57" fmla="*/ 533 h 1664"/>
                  <a:gd name="T58" fmla="*/ 1697 w 3666"/>
                  <a:gd name="T59" fmla="*/ 533 h 1664"/>
                  <a:gd name="T60" fmla="*/ 1611 w 3666"/>
                  <a:gd name="T61" fmla="*/ 473 h 1664"/>
                  <a:gd name="T62" fmla="*/ 55 w 3666"/>
                  <a:gd name="T63" fmla="*/ 427 h 1664"/>
                  <a:gd name="T64" fmla="*/ 1470 w 3666"/>
                  <a:gd name="T65" fmla="*/ 402 h 1664"/>
                  <a:gd name="T66" fmla="*/ 90 w 3666"/>
                  <a:gd name="T67" fmla="*/ 412 h 1664"/>
                  <a:gd name="T68" fmla="*/ 90 w 3666"/>
                  <a:gd name="T69" fmla="*/ 412 h 1664"/>
                  <a:gd name="T70" fmla="*/ 1440 w 3666"/>
                  <a:gd name="T71" fmla="*/ 372 h 1664"/>
                  <a:gd name="T72" fmla="*/ 226 w 3666"/>
                  <a:gd name="T73" fmla="*/ 327 h 1664"/>
                  <a:gd name="T74" fmla="*/ 1299 w 3666"/>
                  <a:gd name="T75" fmla="*/ 302 h 1664"/>
                  <a:gd name="T76" fmla="*/ 267 w 3666"/>
                  <a:gd name="T77" fmla="*/ 317 h 1664"/>
                  <a:gd name="T78" fmla="*/ 267 w 3666"/>
                  <a:gd name="T79" fmla="*/ 317 h 1664"/>
                  <a:gd name="T80" fmla="*/ 1269 w 3666"/>
                  <a:gd name="T81" fmla="*/ 277 h 1664"/>
                  <a:gd name="T82" fmla="*/ 398 w 3666"/>
                  <a:gd name="T83" fmla="*/ 226 h 1664"/>
                  <a:gd name="T84" fmla="*/ 1123 w 3666"/>
                  <a:gd name="T85" fmla="*/ 206 h 1664"/>
                  <a:gd name="T86" fmla="*/ 438 w 3666"/>
                  <a:gd name="T87" fmla="*/ 216 h 1664"/>
                  <a:gd name="T88" fmla="*/ 438 w 3666"/>
                  <a:gd name="T89" fmla="*/ 216 h 1664"/>
                  <a:gd name="T90" fmla="*/ 1093 w 3666"/>
                  <a:gd name="T91" fmla="*/ 176 h 1664"/>
                  <a:gd name="T92" fmla="*/ 574 w 3666"/>
                  <a:gd name="T93" fmla="*/ 126 h 1664"/>
                  <a:gd name="T94" fmla="*/ 952 w 3666"/>
                  <a:gd name="T95" fmla="*/ 106 h 1664"/>
                  <a:gd name="T96" fmla="*/ 609 w 3666"/>
                  <a:gd name="T97" fmla="*/ 116 h 1664"/>
                  <a:gd name="T98" fmla="*/ 609 w 3666"/>
                  <a:gd name="T99" fmla="*/ 116 h 1664"/>
                  <a:gd name="T100" fmla="*/ 921 w 3666"/>
                  <a:gd name="T101" fmla="*/ 75 h 1664"/>
                  <a:gd name="T102" fmla="*/ 745 w 3666"/>
                  <a:gd name="T103" fmla="*/ 25 h 1664"/>
                  <a:gd name="T104" fmla="*/ 790 w 3666"/>
                  <a:gd name="T105" fmla="*/ 10 h 1664"/>
                  <a:gd name="T106" fmla="*/ 790 w 3666"/>
                  <a:gd name="T107" fmla="*/ 0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66" h="1664">
                    <a:moveTo>
                      <a:pt x="3661" y="1664"/>
                    </a:moveTo>
                    <a:lnTo>
                      <a:pt x="3630" y="1649"/>
                    </a:lnTo>
                    <a:lnTo>
                      <a:pt x="3635" y="1639"/>
                    </a:lnTo>
                    <a:lnTo>
                      <a:pt x="3666" y="1654"/>
                    </a:lnTo>
                    <a:lnTo>
                      <a:pt x="3661" y="1664"/>
                    </a:lnTo>
                    <a:moveTo>
                      <a:pt x="3595" y="1629"/>
                    </a:moveTo>
                    <a:lnTo>
                      <a:pt x="3545" y="1599"/>
                    </a:lnTo>
                    <a:lnTo>
                      <a:pt x="3550" y="1589"/>
                    </a:lnTo>
                    <a:lnTo>
                      <a:pt x="3600" y="1619"/>
                    </a:lnTo>
                    <a:lnTo>
                      <a:pt x="3595" y="1629"/>
                    </a:lnTo>
                    <a:moveTo>
                      <a:pt x="3509" y="1579"/>
                    </a:moveTo>
                    <a:lnTo>
                      <a:pt x="3459" y="1549"/>
                    </a:lnTo>
                    <a:lnTo>
                      <a:pt x="3464" y="1539"/>
                    </a:lnTo>
                    <a:lnTo>
                      <a:pt x="3515" y="1569"/>
                    </a:lnTo>
                    <a:lnTo>
                      <a:pt x="3509" y="1579"/>
                    </a:lnTo>
                    <a:moveTo>
                      <a:pt x="3424" y="1529"/>
                    </a:moveTo>
                    <a:lnTo>
                      <a:pt x="3374" y="1499"/>
                    </a:lnTo>
                    <a:lnTo>
                      <a:pt x="3379" y="1494"/>
                    </a:lnTo>
                    <a:lnTo>
                      <a:pt x="3429" y="1519"/>
                    </a:lnTo>
                    <a:lnTo>
                      <a:pt x="3424" y="1529"/>
                    </a:lnTo>
                    <a:moveTo>
                      <a:pt x="3338" y="1478"/>
                    </a:moveTo>
                    <a:lnTo>
                      <a:pt x="3288" y="1448"/>
                    </a:lnTo>
                    <a:lnTo>
                      <a:pt x="3293" y="1443"/>
                    </a:lnTo>
                    <a:lnTo>
                      <a:pt x="3343" y="1473"/>
                    </a:lnTo>
                    <a:lnTo>
                      <a:pt x="3338" y="1478"/>
                    </a:lnTo>
                    <a:moveTo>
                      <a:pt x="3253" y="1428"/>
                    </a:moveTo>
                    <a:lnTo>
                      <a:pt x="3197" y="1398"/>
                    </a:lnTo>
                    <a:lnTo>
                      <a:pt x="3202" y="1393"/>
                    </a:lnTo>
                    <a:lnTo>
                      <a:pt x="3258" y="1423"/>
                    </a:lnTo>
                    <a:lnTo>
                      <a:pt x="3253" y="1428"/>
                    </a:lnTo>
                    <a:moveTo>
                      <a:pt x="3167" y="1378"/>
                    </a:moveTo>
                    <a:lnTo>
                      <a:pt x="3112" y="1353"/>
                    </a:lnTo>
                    <a:lnTo>
                      <a:pt x="3117" y="1343"/>
                    </a:lnTo>
                    <a:lnTo>
                      <a:pt x="3172" y="1373"/>
                    </a:lnTo>
                    <a:lnTo>
                      <a:pt x="3167" y="1378"/>
                    </a:lnTo>
                    <a:moveTo>
                      <a:pt x="3076" y="1333"/>
                    </a:moveTo>
                    <a:lnTo>
                      <a:pt x="3026" y="1302"/>
                    </a:lnTo>
                    <a:lnTo>
                      <a:pt x="3031" y="1292"/>
                    </a:lnTo>
                    <a:lnTo>
                      <a:pt x="3081" y="1323"/>
                    </a:lnTo>
                    <a:lnTo>
                      <a:pt x="3076" y="1333"/>
                    </a:lnTo>
                    <a:moveTo>
                      <a:pt x="2991" y="1282"/>
                    </a:moveTo>
                    <a:lnTo>
                      <a:pt x="2940" y="1252"/>
                    </a:lnTo>
                    <a:lnTo>
                      <a:pt x="2946" y="1242"/>
                    </a:lnTo>
                    <a:lnTo>
                      <a:pt x="2996" y="1272"/>
                    </a:lnTo>
                    <a:lnTo>
                      <a:pt x="2991" y="1282"/>
                    </a:lnTo>
                    <a:moveTo>
                      <a:pt x="2905" y="1232"/>
                    </a:moveTo>
                    <a:lnTo>
                      <a:pt x="2855" y="1202"/>
                    </a:lnTo>
                    <a:lnTo>
                      <a:pt x="2860" y="1192"/>
                    </a:lnTo>
                    <a:lnTo>
                      <a:pt x="2910" y="1222"/>
                    </a:lnTo>
                    <a:lnTo>
                      <a:pt x="2905" y="1232"/>
                    </a:lnTo>
                    <a:moveTo>
                      <a:pt x="2820" y="1182"/>
                    </a:moveTo>
                    <a:lnTo>
                      <a:pt x="2769" y="1152"/>
                    </a:lnTo>
                    <a:lnTo>
                      <a:pt x="2774" y="1141"/>
                    </a:lnTo>
                    <a:lnTo>
                      <a:pt x="2825" y="1172"/>
                    </a:lnTo>
                    <a:lnTo>
                      <a:pt x="2820" y="1182"/>
                    </a:lnTo>
                    <a:moveTo>
                      <a:pt x="2734" y="1131"/>
                    </a:moveTo>
                    <a:lnTo>
                      <a:pt x="2679" y="1101"/>
                    </a:lnTo>
                    <a:lnTo>
                      <a:pt x="2684" y="1091"/>
                    </a:lnTo>
                    <a:lnTo>
                      <a:pt x="2739" y="1121"/>
                    </a:lnTo>
                    <a:lnTo>
                      <a:pt x="2734" y="1131"/>
                    </a:lnTo>
                    <a:moveTo>
                      <a:pt x="2648" y="1081"/>
                    </a:moveTo>
                    <a:lnTo>
                      <a:pt x="2593" y="1051"/>
                    </a:lnTo>
                    <a:lnTo>
                      <a:pt x="2598" y="1041"/>
                    </a:lnTo>
                    <a:lnTo>
                      <a:pt x="2653" y="1071"/>
                    </a:lnTo>
                    <a:lnTo>
                      <a:pt x="2648" y="1081"/>
                    </a:lnTo>
                    <a:moveTo>
                      <a:pt x="2558" y="1031"/>
                    </a:moveTo>
                    <a:lnTo>
                      <a:pt x="2507" y="1001"/>
                    </a:lnTo>
                    <a:lnTo>
                      <a:pt x="2512" y="991"/>
                    </a:lnTo>
                    <a:lnTo>
                      <a:pt x="2563" y="1021"/>
                    </a:lnTo>
                    <a:lnTo>
                      <a:pt x="2558" y="1031"/>
                    </a:lnTo>
                    <a:moveTo>
                      <a:pt x="2472" y="981"/>
                    </a:moveTo>
                    <a:lnTo>
                      <a:pt x="2422" y="950"/>
                    </a:lnTo>
                    <a:lnTo>
                      <a:pt x="2427" y="940"/>
                    </a:lnTo>
                    <a:lnTo>
                      <a:pt x="2477" y="971"/>
                    </a:lnTo>
                    <a:lnTo>
                      <a:pt x="2472" y="981"/>
                    </a:lnTo>
                    <a:moveTo>
                      <a:pt x="2387" y="930"/>
                    </a:moveTo>
                    <a:lnTo>
                      <a:pt x="2336" y="900"/>
                    </a:lnTo>
                    <a:lnTo>
                      <a:pt x="2341" y="895"/>
                    </a:lnTo>
                    <a:lnTo>
                      <a:pt x="2392" y="925"/>
                    </a:lnTo>
                    <a:lnTo>
                      <a:pt x="2387" y="930"/>
                    </a:lnTo>
                    <a:moveTo>
                      <a:pt x="2301" y="880"/>
                    </a:moveTo>
                    <a:lnTo>
                      <a:pt x="2251" y="850"/>
                    </a:lnTo>
                    <a:lnTo>
                      <a:pt x="2256" y="845"/>
                    </a:lnTo>
                    <a:lnTo>
                      <a:pt x="2306" y="875"/>
                    </a:lnTo>
                    <a:lnTo>
                      <a:pt x="2301" y="880"/>
                    </a:lnTo>
                    <a:moveTo>
                      <a:pt x="2215" y="830"/>
                    </a:moveTo>
                    <a:lnTo>
                      <a:pt x="2160" y="800"/>
                    </a:lnTo>
                    <a:lnTo>
                      <a:pt x="2165" y="795"/>
                    </a:lnTo>
                    <a:lnTo>
                      <a:pt x="2220" y="825"/>
                    </a:lnTo>
                    <a:lnTo>
                      <a:pt x="2215" y="830"/>
                    </a:lnTo>
                    <a:moveTo>
                      <a:pt x="2125" y="784"/>
                    </a:moveTo>
                    <a:lnTo>
                      <a:pt x="2074" y="754"/>
                    </a:lnTo>
                    <a:lnTo>
                      <a:pt x="2079" y="744"/>
                    </a:lnTo>
                    <a:lnTo>
                      <a:pt x="2130" y="774"/>
                    </a:lnTo>
                    <a:lnTo>
                      <a:pt x="2125" y="784"/>
                    </a:lnTo>
                    <a:moveTo>
                      <a:pt x="2039" y="734"/>
                    </a:moveTo>
                    <a:lnTo>
                      <a:pt x="1989" y="704"/>
                    </a:lnTo>
                    <a:lnTo>
                      <a:pt x="1994" y="694"/>
                    </a:lnTo>
                    <a:lnTo>
                      <a:pt x="2044" y="724"/>
                    </a:lnTo>
                    <a:lnTo>
                      <a:pt x="2039" y="734"/>
                    </a:lnTo>
                    <a:moveTo>
                      <a:pt x="1954" y="684"/>
                    </a:moveTo>
                    <a:lnTo>
                      <a:pt x="1903" y="654"/>
                    </a:lnTo>
                    <a:lnTo>
                      <a:pt x="1908" y="644"/>
                    </a:lnTo>
                    <a:lnTo>
                      <a:pt x="1959" y="674"/>
                    </a:lnTo>
                    <a:lnTo>
                      <a:pt x="1954" y="684"/>
                    </a:lnTo>
                    <a:moveTo>
                      <a:pt x="1868" y="634"/>
                    </a:moveTo>
                    <a:lnTo>
                      <a:pt x="1818" y="603"/>
                    </a:lnTo>
                    <a:lnTo>
                      <a:pt x="1823" y="593"/>
                    </a:lnTo>
                    <a:lnTo>
                      <a:pt x="1873" y="624"/>
                    </a:lnTo>
                    <a:lnTo>
                      <a:pt x="1868" y="634"/>
                    </a:lnTo>
                    <a:moveTo>
                      <a:pt x="1782" y="583"/>
                    </a:moveTo>
                    <a:lnTo>
                      <a:pt x="1732" y="553"/>
                    </a:lnTo>
                    <a:lnTo>
                      <a:pt x="1737" y="543"/>
                    </a:lnTo>
                    <a:lnTo>
                      <a:pt x="1787" y="573"/>
                    </a:lnTo>
                    <a:lnTo>
                      <a:pt x="1782" y="583"/>
                    </a:lnTo>
                    <a:moveTo>
                      <a:pt x="1697" y="533"/>
                    </a:moveTo>
                    <a:lnTo>
                      <a:pt x="1641" y="503"/>
                    </a:lnTo>
                    <a:lnTo>
                      <a:pt x="1646" y="493"/>
                    </a:lnTo>
                    <a:lnTo>
                      <a:pt x="1702" y="523"/>
                    </a:lnTo>
                    <a:lnTo>
                      <a:pt x="1697" y="533"/>
                    </a:lnTo>
                    <a:moveTo>
                      <a:pt x="1606" y="483"/>
                    </a:moveTo>
                    <a:lnTo>
                      <a:pt x="1556" y="453"/>
                    </a:lnTo>
                    <a:lnTo>
                      <a:pt x="1561" y="442"/>
                    </a:lnTo>
                    <a:lnTo>
                      <a:pt x="1611" y="473"/>
                    </a:lnTo>
                    <a:lnTo>
                      <a:pt x="1606" y="483"/>
                    </a:lnTo>
                    <a:moveTo>
                      <a:pt x="5" y="463"/>
                    </a:moveTo>
                    <a:lnTo>
                      <a:pt x="0" y="458"/>
                    </a:lnTo>
                    <a:lnTo>
                      <a:pt x="55" y="427"/>
                    </a:lnTo>
                    <a:lnTo>
                      <a:pt x="60" y="432"/>
                    </a:lnTo>
                    <a:lnTo>
                      <a:pt x="5" y="463"/>
                    </a:lnTo>
                    <a:moveTo>
                      <a:pt x="1521" y="432"/>
                    </a:moveTo>
                    <a:lnTo>
                      <a:pt x="1470" y="402"/>
                    </a:lnTo>
                    <a:lnTo>
                      <a:pt x="1475" y="392"/>
                    </a:lnTo>
                    <a:lnTo>
                      <a:pt x="1526" y="422"/>
                    </a:lnTo>
                    <a:lnTo>
                      <a:pt x="1521" y="432"/>
                    </a:lnTo>
                    <a:moveTo>
                      <a:pt x="90" y="412"/>
                    </a:moveTo>
                    <a:lnTo>
                      <a:pt x="85" y="407"/>
                    </a:lnTo>
                    <a:lnTo>
                      <a:pt x="141" y="377"/>
                    </a:lnTo>
                    <a:lnTo>
                      <a:pt x="146" y="382"/>
                    </a:lnTo>
                    <a:lnTo>
                      <a:pt x="90" y="412"/>
                    </a:lnTo>
                    <a:moveTo>
                      <a:pt x="1435" y="382"/>
                    </a:moveTo>
                    <a:lnTo>
                      <a:pt x="1385" y="352"/>
                    </a:lnTo>
                    <a:lnTo>
                      <a:pt x="1390" y="347"/>
                    </a:lnTo>
                    <a:lnTo>
                      <a:pt x="1440" y="372"/>
                    </a:lnTo>
                    <a:lnTo>
                      <a:pt x="1435" y="382"/>
                    </a:lnTo>
                    <a:moveTo>
                      <a:pt x="181" y="367"/>
                    </a:moveTo>
                    <a:lnTo>
                      <a:pt x="176" y="357"/>
                    </a:lnTo>
                    <a:lnTo>
                      <a:pt x="226" y="327"/>
                    </a:lnTo>
                    <a:lnTo>
                      <a:pt x="231" y="337"/>
                    </a:lnTo>
                    <a:lnTo>
                      <a:pt x="181" y="367"/>
                    </a:lnTo>
                    <a:moveTo>
                      <a:pt x="1349" y="332"/>
                    </a:moveTo>
                    <a:lnTo>
                      <a:pt x="1299" y="302"/>
                    </a:lnTo>
                    <a:lnTo>
                      <a:pt x="1304" y="297"/>
                    </a:lnTo>
                    <a:lnTo>
                      <a:pt x="1354" y="327"/>
                    </a:lnTo>
                    <a:lnTo>
                      <a:pt x="1349" y="332"/>
                    </a:lnTo>
                    <a:moveTo>
                      <a:pt x="267" y="317"/>
                    </a:moveTo>
                    <a:lnTo>
                      <a:pt x="262" y="307"/>
                    </a:lnTo>
                    <a:lnTo>
                      <a:pt x="312" y="277"/>
                    </a:lnTo>
                    <a:lnTo>
                      <a:pt x="317" y="287"/>
                    </a:lnTo>
                    <a:lnTo>
                      <a:pt x="267" y="317"/>
                    </a:lnTo>
                    <a:moveTo>
                      <a:pt x="1264" y="282"/>
                    </a:moveTo>
                    <a:lnTo>
                      <a:pt x="1213" y="251"/>
                    </a:lnTo>
                    <a:lnTo>
                      <a:pt x="1218" y="246"/>
                    </a:lnTo>
                    <a:lnTo>
                      <a:pt x="1269" y="277"/>
                    </a:lnTo>
                    <a:lnTo>
                      <a:pt x="1264" y="282"/>
                    </a:lnTo>
                    <a:moveTo>
                      <a:pt x="352" y="266"/>
                    </a:moveTo>
                    <a:lnTo>
                      <a:pt x="347" y="256"/>
                    </a:lnTo>
                    <a:lnTo>
                      <a:pt x="398" y="226"/>
                    </a:lnTo>
                    <a:lnTo>
                      <a:pt x="403" y="236"/>
                    </a:lnTo>
                    <a:lnTo>
                      <a:pt x="352" y="266"/>
                    </a:lnTo>
                    <a:moveTo>
                      <a:pt x="1178" y="231"/>
                    </a:moveTo>
                    <a:lnTo>
                      <a:pt x="1123" y="206"/>
                    </a:lnTo>
                    <a:lnTo>
                      <a:pt x="1128" y="196"/>
                    </a:lnTo>
                    <a:lnTo>
                      <a:pt x="1183" y="226"/>
                    </a:lnTo>
                    <a:lnTo>
                      <a:pt x="1178" y="231"/>
                    </a:lnTo>
                    <a:moveTo>
                      <a:pt x="438" y="216"/>
                    </a:moveTo>
                    <a:lnTo>
                      <a:pt x="433" y="206"/>
                    </a:lnTo>
                    <a:lnTo>
                      <a:pt x="483" y="176"/>
                    </a:lnTo>
                    <a:lnTo>
                      <a:pt x="488" y="186"/>
                    </a:lnTo>
                    <a:lnTo>
                      <a:pt x="438" y="216"/>
                    </a:lnTo>
                    <a:moveTo>
                      <a:pt x="1087" y="186"/>
                    </a:moveTo>
                    <a:lnTo>
                      <a:pt x="1037" y="156"/>
                    </a:lnTo>
                    <a:lnTo>
                      <a:pt x="1042" y="146"/>
                    </a:lnTo>
                    <a:lnTo>
                      <a:pt x="1093" y="176"/>
                    </a:lnTo>
                    <a:lnTo>
                      <a:pt x="1087" y="186"/>
                    </a:lnTo>
                    <a:moveTo>
                      <a:pt x="524" y="166"/>
                    </a:moveTo>
                    <a:lnTo>
                      <a:pt x="518" y="156"/>
                    </a:lnTo>
                    <a:lnTo>
                      <a:pt x="574" y="126"/>
                    </a:lnTo>
                    <a:lnTo>
                      <a:pt x="579" y="136"/>
                    </a:lnTo>
                    <a:lnTo>
                      <a:pt x="524" y="166"/>
                    </a:lnTo>
                    <a:moveTo>
                      <a:pt x="1002" y="136"/>
                    </a:moveTo>
                    <a:lnTo>
                      <a:pt x="952" y="106"/>
                    </a:lnTo>
                    <a:lnTo>
                      <a:pt x="957" y="96"/>
                    </a:lnTo>
                    <a:lnTo>
                      <a:pt x="1007" y="126"/>
                    </a:lnTo>
                    <a:lnTo>
                      <a:pt x="1002" y="136"/>
                    </a:lnTo>
                    <a:moveTo>
                      <a:pt x="609" y="116"/>
                    </a:moveTo>
                    <a:lnTo>
                      <a:pt x="604" y="106"/>
                    </a:lnTo>
                    <a:lnTo>
                      <a:pt x="659" y="75"/>
                    </a:lnTo>
                    <a:lnTo>
                      <a:pt x="665" y="85"/>
                    </a:lnTo>
                    <a:lnTo>
                      <a:pt x="609" y="116"/>
                    </a:lnTo>
                    <a:moveTo>
                      <a:pt x="916" y="85"/>
                    </a:moveTo>
                    <a:lnTo>
                      <a:pt x="866" y="55"/>
                    </a:lnTo>
                    <a:lnTo>
                      <a:pt x="871" y="45"/>
                    </a:lnTo>
                    <a:lnTo>
                      <a:pt x="921" y="75"/>
                    </a:lnTo>
                    <a:lnTo>
                      <a:pt x="916" y="85"/>
                    </a:lnTo>
                    <a:moveTo>
                      <a:pt x="700" y="65"/>
                    </a:moveTo>
                    <a:lnTo>
                      <a:pt x="695" y="55"/>
                    </a:lnTo>
                    <a:lnTo>
                      <a:pt x="745" y="25"/>
                    </a:lnTo>
                    <a:lnTo>
                      <a:pt x="750" y="35"/>
                    </a:lnTo>
                    <a:lnTo>
                      <a:pt x="700" y="65"/>
                    </a:lnTo>
                    <a:moveTo>
                      <a:pt x="831" y="35"/>
                    </a:moveTo>
                    <a:lnTo>
                      <a:pt x="790" y="10"/>
                    </a:lnTo>
                    <a:lnTo>
                      <a:pt x="790" y="10"/>
                    </a:lnTo>
                    <a:lnTo>
                      <a:pt x="785" y="15"/>
                    </a:lnTo>
                    <a:lnTo>
                      <a:pt x="780" y="5"/>
                    </a:lnTo>
                    <a:lnTo>
                      <a:pt x="790" y="0"/>
                    </a:lnTo>
                    <a:lnTo>
                      <a:pt x="836" y="25"/>
                    </a:lnTo>
                    <a:lnTo>
                      <a:pt x="831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49" name="Freeform 35">
                <a:extLst>
                  <a:ext uri="{FF2B5EF4-FFF2-40B4-BE49-F238E27FC236}">
                    <a16:creationId xmlns:a16="http://schemas.microsoft.com/office/drawing/2014/main" id="{FC884621-BFE7-4167-A87D-F602E5D83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9" y="2597"/>
                <a:ext cx="1607" cy="930"/>
              </a:xfrm>
              <a:custGeom>
                <a:avLst/>
                <a:gdLst>
                  <a:gd name="T0" fmla="*/ 1551 w 1607"/>
                  <a:gd name="T1" fmla="*/ 900 h 930"/>
                  <a:gd name="T2" fmla="*/ 1607 w 1607"/>
                  <a:gd name="T3" fmla="*/ 925 h 930"/>
                  <a:gd name="T4" fmla="*/ 1516 w 1607"/>
                  <a:gd name="T5" fmla="*/ 880 h 930"/>
                  <a:gd name="T6" fmla="*/ 1471 w 1607"/>
                  <a:gd name="T7" fmla="*/ 845 h 930"/>
                  <a:gd name="T8" fmla="*/ 1516 w 1607"/>
                  <a:gd name="T9" fmla="*/ 880 h 930"/>
                  <a:gd name="T10" fmla="*/ 1375 w 1607"/>
                  <a:gd name="T11" fmla="*/ 804 h 930"/>
                  <a:gd name="T12" fmla="*/ 1435 w 1607"/>
                  <a:gd name="T13" fmla="*/ 825 h 930"/>
                  <a:gd name="T14" fmla="*/ 1345 w 1607"/>
                  <a:gd name="T15" fmla="*/ 784 h 930"/>
                  <a:gd name="T16" fmla="*/ 1294 w 1607"/>
                  <a:gd name="T17" fmla="*/ 744 h 930"/>
                  <a:gd name="T18" fmla="*/ 1345 w 1607"/>
                  <a:gd name="T19" fmla="*/ 784 h 930"/>
                  <a:gd name="T20" fmla="*/ 1204 w 1607"/>
                  <a:gd name="T21" fmla="*/ 704 h 930"/>
                  <a:gd name="T22" fmla="*/ 1259 w 1607"/>
                  <a:gd name="T23" fmla="*/ 724 h 930"/>
                  <a:gd name="T24" fmla="*/ 1168 w 1607"/>
                  <a:gd name="T25" fmla="*/ 684 h 930"/>
                  <a:gd name="T26" fmla="*/ 1123 w 1607"/>
                  <a:gd name="T27" fmla="*/ 643 h 930"/>
                  <a:gd name="T28" fmla="*/ 1168 w 1607"/>
                  <a:gd name="T29" fmla="*/ 684 h 930"/>
                  <a:gd name="T30" fmla="*/ 1033 w 1607"/>
                  <a:gd name="T31" fmla="*/ 603 h 930"/>
                  <a:gd name="T32" fmla="*/ 1088 w 1607"/>
                  <a:gd name="T33" fmla="*/ 623 h 930"/>
                  <a:gd name="T34" fmla="*/ 997 w 1607"/>
                  <a:gd name="T35" fmla="*/ 583 h 930"/>
                  <a:gd name="T36" fmla="*/ 952 w 1607"/>
                  <a:gd name="T37" fmla="*/ 543 h 930"/>
                  <a:gd name="T38" fmla="*/ 997 w 1607"/>
                  <a:gd name="T39" fmla="*/ 583 h 930"/>
                  <a:gd name="T40" fmla="*/ 856 w 1607"/>
                  <a:gd name="T41" fmla="*/ 503 h 930"/>
                  <a:gd name="T42" fmla="*/ 917 w 1607"/>
                  <a:gd name="T43" fmla="*/ 523 h 930"/>
                  <a:gd name="T44" fmla="*/ 826 w 1607"/>
                  <a:gd name="T45" fmla="*/ 483 h 930"/>
                  <a:gd name="T46" fmla="*/ 776 w 1607"/>
                  <a:gd name="T47" fmla="*/ 442 h 930"/>
                  <a:gd name="T48" fmla="*/ 826 w 1607"/>
                  <a:gd name="T49" fmla="*/ 483 h 930"/>
                  <a:gd name="T50" fmla="*/ 685 w 1607"/>
                  <a:gd name="T51" fmla="*/ 402 h 930"/>
                  <a:gd name="T52" fmla="*/ 740 w 1607"/>
                  <a:gd name="T53" fmla="*/ 422 h 930"/>
                  <a:gd name="T54" fmla="*/ 650 w 1607"/>
                  <a:gd name="T55" fmla="*/ 382 h 930"/>
                  <a:gd name="T56" fmla="*/ 605 w 1607"/>
                  <a:gd name="T57" fmla="*/ 347 h 930"/>
                  <a:gd name="T58" fmla="*/ 650 w 1607"/>
                  <a:gd name="T59" fmla="*/ 382 h 930"/>
                  <a:gd name="T60" fmla="*/ 514 w 1607"/>
                  <a:gd name="T61" fmla="*/ 302 h 930"/>
                  <a:gd name="T62" fmla="*/ 569 w 1607"/>
                  <a:gd name="T63" fmla="*/ 327 h 930"/>
                  <a:gd name="T64" fmla="*/ 479 w 1607"/>
                  <a:gd name="T65" fmla="*/ 281 h 930"/>
                  <a:gd name="T66" fmla="*/ 433 w 1607"/>
                  <a:gd name="T67" fmla="*/ 246 h 930"/>
                  <a:gd name="T68" fmla="*/ 479 w 1607"/>
                  <a:gd name="T69" fmla="*/ 281 h 930"/>
                  <a:gd name="T70" fmla="*/ 338 w 1607"/>
                  <a:gd name="T71" fmla="*/ 206 h 930"/>
                  <a:gd name="T72" fmla="*/ 398 w 1607"/>
                  <a:gd name="T73" fmla="*/ 226 h 930"/>
                  <a:gd name="T74" fmla="*/ 307 w 1607"/>
                  <a:gd name="T75" fmla="*/ 186 h 930"/>
                  <a:gd name="T76" fmla="*/ 257 w 1607"/>
                  <a:gd name="T77" fmla="*/ 146 h 930"/>
                  <a:gd name="T78" fmla="*/ 307 w 1607"/>
                  <a:gd name="T79" fmla="*/ 186 h 930"/>
                  <a:gd name="T80" fmla="*/ 166 w 1607"/>
                  <a:gd name="T81" fmla="*/ 105 h 930"/>
                  <a:gd name="T82" fmla="*/ 222 w 1607"/>
                  <a:gd name="T83" fmla="*/ 126 h 930"/>
                  <a:gd name="T84" fmla="*/ 131 w 1607"/>
                  <a:gd name="T85" fmla="*/ 85 h 930"/>
                  <a:gd name="T86" fmla="*/ 86 w 1607"/>
                  <a:gd name="T87" fmla="*/ 45 h 930"/>
                  <a:gd name="T88" fmla="*/ 131 w 1607"/>
                  <a:gd name="T89" fmla="*/ 85 h 930"/>
                  <a:gd name="T90" fmla="*/ 0 w 1607"/>
                  <a:gd name="T91" fmla="*/ 5 h 930"/>
                  <a:gd name="T92" fmla="*/ 51 w 1607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7" h="930">
                    <a:moveTo>
                      <a:pt x="1602" y="930"/>
                    </a:moveTo>
                    <a:lnTo>
                      <a:pt x="1551" y="900"/>
                    </a:lnTo>
                    <a:lnTo>
                      <a:pt x="1556" y="895"/>
                    </a:lnTo>
                    <a:lnTo>
                      <a:pt x="1607" y="925"/>
                    </a:lnTo>
                    <a:lnTo>
                      <a:pt x="1602" y="930"/>
                    </a:lnTo>
                    <a:close/>
                    <a:moveTo>
                      <a:pt x="1516" y="880"/>
                    </a:moveTo>
                    <a:lnTo>
                      <a:pt x="1466" y="850"/>
                    </a:lnTo>
                    <a:lnTo>
                      <a:pt x="1471" y="845"/>
                    </a:lnTo>
                    <a:lnTo>
                      <a:pt x="1521" y="875"/>
                    </a:lnTo>
                    <a:lnTo>
                      <a:pt x="1516" y="880"/>
                    </a:lnTo>
                    <a:close/>
                    <a:moveTo>
                      <a:pt x="1430" y="830"/>
                    </a:moveTo>
                    <a:lnTo>
                      <a:pt x="1375" y="804"/>
                    </a:lnTo>
                    <a:lnTo>
                      <a:pt x="1380" y="794"/>
                    </a:lnTo>
                    <a:lnTo>
                      <a:pt x="1435" y="825"/>
                    </a:lnTo>
                    <a:lnTo>
                      <a:pt x="1430" y="830"/>
                    </a:lnTo>
                    <a:close/>
                    <a:moveTo>
                      <a:pt x="1345" y="784"/>
                    </a:moveTo>
                    <a:lnTo>
                      <a:pt x="1289" y="754"/>
                    </a:lnTo>
                    <a:lnTo>
                      <a:pt x="1294" y="744"/>
                    </a:lnTo>
                    <a:lnTo>
                      <a:pt x="1350" y="774"/>
                    </a:lnTo>
                    <a:lnTo>
                      <a:pt x="1345" y="784"/>
                    </a:lnTo>
                    <a:close/>
                    <a:moveTo>
                      <a:pt x="1254" y="734"/>
                    </a:moveTo>
                    <a:lnTo>
                      <a:pt x="1204" y="704"/>
                    </a:lnTo>
                    <a:lnTo>
                      <a:pt x="1209" y="694"/>
                    </a:lnTo>
                    <a:lnTo>
                      <a:pt x="1259" y="724"/>
                    </a:lnTo>
                    <a:lnTo>
                      <a:pt x="1254" y="734"/>
                    </a:lnTo>
                    <a:close/>
                    <a:moveTo>
                      <a:pt x="1168" y="684"/>
                    </a:moveTo>
                    <a:lnTo>
                      <a:pt x="1118" y="654"/>
                    </a:lnTo>
                    <a:lnTo>
                      <a:pt x="1123" y="643"/>
                    </a:lnTo>
                    <a:lnTo>
                      <a:pt x="1174" y="674"/>
                    </a:lnTo>
                    <a:lnTo>
                      <a:pt x="1168" y="684"/>
                    </a:lnTo>
                    <a:close/>
                    <a:moveTo>
                      <a:pt x="1083" y="633"/>
                    </a:moveTo>
                    <a:lnTo>
                      <a:pt x="1033" y="603"/>
                    </a:lnTo>
                    <a:lnTo>
                      <a:pt x="1038" y="593"/>
                    </a:lnTo>
                    <a:lnTo>
                      <a:pt x="1088" y="623"/>
                    </a:lnTo>
                    <a:lnTo>
                      <a:pt x="1083" y="633"/>
                    </a:lnTo>
                    <a:close/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2" y="573"/>
                    </a:lnTo>
                    <a:lnTo>
                      <a:pt x="997" y="583"/>
                    </a:lnTo>
                    <a:close/>
                    <a:moveTo>
                      <a:pt x="912" y="533"/>
                    </a:moveTo>
                    <a:lnTo>
                      <a:pt x="856" y="503"/>
                    </a:lnTo>
                    <a:lnTo>
                      <a:pt x="861" y="493"/>
                    </a:lnTo>
                    <a:lnTo>
                      <a:pt x="917" y="523"/>
                    </a:lnTo>
                    <a:lnTo>
                      <a:pt x="912" y="533"/>
                    </a:lnTo>
                    <a:close/>
                    <a:moveTo>
                      <a:pt x="826" y="483"/>
                    </a:moveTo>
                    <a:lnTo>
                      <a:pt x="771" y="452"/>
                    </a:lnTo>
                    <a:lnTo>
                      <a:pt x="776" y="442"/>
                    </a:lnTo>
                    <a:lnTo>
                      <a:pt x="831" y="472"/>
                    </a:lnTo>
                    <a:lnTo>
                      <a:pt x="826" y="483"/>
                    </a:lnTo>
                    <a:close/>
                    <a:moveTo>
                      <a:pt x="735" y="432"/>
                    </a:moveTo>
                    <a:lnTo>
                      <a:pt x="685" y="402"/>
                    </a:lnTo>
                    <a:lnTo>
                      <a:pt x="690" y="397"/>
                    </a:lnTo>
                    <a:lnTo>
                      <a:pt x="740" y="422"/>
                    </a:lnTo>
                    <a:lnTo>
                      <a:pt x="735" y="432"/>
                    </a:lnTo>
                    <a:close/>
                    <a:moveTo>
                      <a:pt x="650" y="382"/>
                    </a:moveTo>
                    <a:lnTo>
                      <a:pt x="599" y="352"/>
                    </a:lnTo>
                    <a:lnTo>
                      <a:pt x="605" y="347"/>
                    </a:lnTo>
                    <a:lnTo>
                      <a:pt x="655" y="377"/>
                    </a:lnTo>
                    <a:lnTo>
                      <a:pt x="650" y="382"/>
                    </a:lnTo>
                    <a:close/>
                    <a:moveTo>
                      <a:pt x="564" y="332"/>
                    </a:moveTo>
                    <a:lnTo>
                      <a:pt x="514" y="302"/>
                    </a:lnTo>
                    <a:lnTo>
                      <a:pt x="519" y="296"/>
                    </a:lnTo>
                    <a:lnTo>
                      <a:pt x="569" y="327"/>
                    </a:lnTo>
                    <a:lnTo>
                      <a:pt x="564" y="332"/>
                    </a:lnTo>
                    <a:close/>
                    <a:moveTo>
                      <a:pt x="479" y="281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4" y="276"/>
                    </a:lnTo>
                    <a:lnTo>
                      <a:pt x="479" y="281"/>
                    </a:lnTo>
                    <a:close/>
                    <a:moveTo>
                      <a:pt x="393" y="236"/>
                    </a:moveTo>
                    <a:lnTo>
                      <a:pt x="338" y="206"/>
                    </a:lnTo>
                    <a:lnTo>
                      <a:pt x="343" y="196"/>
                    </a:lnTo>
                    <a:lnTo>
                      <a:pt x="398" y="226"/>
                    </a:lnTo>
                    <a:lnTo>
                      <a:pt x="393" y="236"/>
                    </a:lnTo>
                    <a:close/>
                    <a:moveTo>
                      <a:pt x="307" y="186"/>
                    </a:moveTo>
                    <a:lnTo>
                      <a:pt x="252" y="156"/>
                    </a:lnTo>
                    <a:lnTo>
                      <a:pt x="257" y="146"/>
                    </a:lnTo>
                    <a:lnTo>
                      <a:pt x="312" y="176"/>
                    </a:lnTo>
                    <a:lnTo>
                      <a:pt x="307" y="186"/>
                    </a:lnTo>
                    <a:close/>
                    <a:moveTo>
                      <a:pt x="217" y="136"/>
                    </a:moveTo>
                    <a:lnTo>
                      <a:pt x="166" y="105"/>
                    </a:lnTo>
                    <a:lnTo>
                      <a:pt x="171" y="95"/>
                    </a:lnTo>
                    <a:lnTo>
                      <a:pt x="222" y="126"/>
                    </a:lnTo>
                    <a:lnTo>
                      <a:pt x="217" y="136"/>
                    </a:lnTo>
                    <a:close/>
                    <a:moveTo>
                      <a:pt x="131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36" y="75"/>
                    </a:lnTo>
                    <a:lnTo>
                      <a:pt x="131" y="85"/>
                    </a:lnTo>
                    <a:close/>
                    <a:moveTo>
                      <a:pt x="46" y="3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1" y="25"/>
                    </a:lnTo>
                    <a:lnTo>
                      <a:pt x="46" y="3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0" name="Freeform 36">
                <a:extLst>
                  <a:ext uri="{FF2B5EF4-FFF2-40B4-BE49-F238E27FC236}">
                    <a16:creationId xmlns:a16="http://schemas.microsoft.com/office/drawing/2014/main" id="{64EFDABC-5C6D-49B4-B810-59F59539F3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9" y="2597"/>
                <a:ext cx="1607" cy="930"/>
              </a:xfrm>
              <a:custGeom>
                <a:avLst/>
                <a:gdLst>
                  <a:gd name="T0" fmla="*/ 1551 w 1607"/>
                  <a:gd name="T1" fmla="*/ 900 h 930"/>
                  <a:gd name="T2" fmla="*/ 1607 w 1607"/>
                  <a:gd name="T3" fmla="*/ 925 h 930"/>
                  <a:gd name="T4" fmla="*/ 1516 w 1607"/>
                  <a:gd name="T5" fmla="*/ 880 h 930"/>
                  <a:gd name="T6" fmla="*/ 1471 w 1607"/>
                  <a:gd name="T7" fmla="*/ 845 h 930"/>
                  <a:gd name="T8" fmla="*/ 1516 w 1607"/>
                  <a:gd name="T9" fmla="*/ 880 h 930"/>
                  <a:gd name="T10" fmla="*/ 1375 w 1607"/>
                  <a:gd name="T11" fmla="*/ 804 h 930"/>
                  <a:gd name="T12" fmla="*/ 1435 w 1607"/>
                  <a:gd name="T13" fmla="*/ 825 h 930"/>
                  <a:gd name="T14" fmla="*/ 1345 w 1607"/>
                  <a:gd name="T15" fmla="*/ 784 h 930"/>
                  <a:gd name="T16" fmla="*/ 1294 w 1607"/>
                  <a:gd name="T17" fmla="*/ 744 h 930"/>
                  <a:gd name="T18" fmla="*/ 1345 w 1607"/>
                  <a:gd name="T19" fmla="*/ 784 h 930"/>
                  <a:gd name="T20" fmla="*/ 1204 w 1607"/>
                  <a:gd name="T21" fmla="*/ 704 h 930"/>
                  <a:gd name="T22" fmla="*/ 1259 w 1607"/>
                  <a:gd name="T23" fmla="*/ 724 h 930"/>
                  <a:gd name="T24" fmla="*/ 1168 w 1607"/>
                  <a:gd name="T25" fmla="*/ 684 h 930"/>
                  <a:gd name="T26" fmla="*/ 1123 w 1607"/>
                  <a:gd name="T27" fmla="*/ 643 h 930"/>
                  <a:gd name="T28" fmla="*/ 1168 w 1607"/>
                  <a:gd name="T29" fmla="*/ 684 h 930"/>
                  <a:gd name="T30" fmla="*/ 1033 w 1607"/>
                  <a:gd name="T31" fmla="*/ 603 h 930"/>
                  <a:gd name="T32" fmla="*/ 1088 w 1607"/>
                  <a:gd name="T33" fmla="*/ 623 h 930"/>
                  <a:gd name="T34" fmla="*/ 997 w 1607"/>
                  <a:gd name="T35" fmla="*/ 583 h 930"/>
                  <a:gd name="T36" fmla="*/ 952 w 1607"/>
                  <a:gd name="T37" fmla="*/ 543 h 930"/>
                  <a:gd name="T38" fmla="*/ 997 w 1607"/>
                  <a:gd name="T39" fmla="*/ 583 h 930"/>
                  <a:gd name="T40" fmla="*/ 856 w 1607"/>
                  <a:gd name="T41" fmla="*/ 503 h 930"/>
                  <a:gd name="T42" fmla="*/ 917 w 1607"/>
                  <a:gd name="T43" fmla="*/ 523 h 930"/>
                  <a:gd name="T44" fmla="*/ 826 w 1607"/>
                  <a:gd name="T45" fmla="*/ 483 h 930"/>
                  <a:gd name="T46" fmla="*/ 776 w 1607"/>
                  <a:gd name="T47" fmla="*/ 442 h 930"/>
                  <a:gd name="T48" fmla="*/ 826 w 1607"/>
                  <a:gd name="T49" fmla="*/ 483 h 930"/>
                  <a:gd name="T50" fmla="*/ 685 w 1607"/>
                  <a:gd name="T51" fmla="*/ 402 h 930"/>
                  <a:gd name="T52" fmla="*/ 740 w 1607"/>
                  <a:gd name="T53" fmla="*/ 422 h 930"/>
                  <a:gd name="T54" fmla="*/ 650 w 1607"/>
                  <a:gd name="T55" fmla="*/ 382 h 930"/>
                  <a:gd name="T56" fmla="*/ 605 w 1607"/>
                  <a:gd name="T57" fmla="*/ 347 h 930"/>
                  <a:gd name="T58" fmla="*/ 650 w 1607"/>
                  <a:gd name="T59" fmla="*/ 382 h 930"/>
                  <a:gd name="T60" fmla="*/ 514 w 1607"/>
                  <a:gd name="T61" fmla="*/ 302 h 930"/>
                  <a:gd name="T62" fmla="*/ 569 w 1607"/>
                  <a:gd name="T63" fmla="*/ 327 h 930"/>
                  <a:gd name="T64" fmla="*/ 479 w 1607"/>
                  <a:gd name="T65" fmla="*/ 281 h 930"/>
                  <a:gd name="T66" fmla="*/ 433 w 1607"/>
                  <a:gd name="T67" fmla="*/ 246 h 930"/>
                  <a:gd name="T68" fmla="*/ 479 w 1607"/>
                  <a:gd name="T69" fmla="*/ 281 h 930"/>
                  <a:gd name="T70" fmla="*/ 338 w 1607"/>
                  <a:gd name="T71" fmla="*/ 206 h 930"/>
                  <a:gd name="T72" fmla="*/ 398 w 1607"/>
                  <a:gd name="T73" fmla="*/ 226 h 930"/>
                  <a:gd name="T74" fmla="*/ 307 w 1607"/>
                  <a:gd name="T75" fmla="*/ 186 h 930"/>
                  <a:gd name="T76" fmla="*/ 257 w 1607"/>
                  <a:gd name="T77" fmla="*/ 146 h 930"/>
                  <a:gd name="T78" fmla="*/ 307 w 1607"/>
                  <a:gd name="T79" fmla="*/ 186 h 930"/>
                  <a:gd name="T80" fmla="*/ 166 w 1607"/>
                  <a:gd name="T81" fmla="*/ 105 h 930"/>
                  <a:gd name="T82" fmla="*/ 222 w 1607"/>
                  <a:gd name="T83" fmla="*/ 126 h 930"/>
                  <a:gd name="T84" fmla="*/ 131 w 1607"/>
                  <a:gd name="T85" fmla="*/ 85 h 930"/>
                  <a:gd name="T86" fmla="*/ 86 w 1607"/>
                  <a:gd name="T87" fmla="*/ 45 h 930"/>
                  <a:gd name="T88" fmla="*/ 131 w 1607"/>
                  <a:gd name="T89" fmla="*/ 85 h 930"/>
                  <a:gd name="T90" fmla="*/ 0 w 1607"/>
                  <a:gd name="T91" fmla="*/ 5 h 930"/>
                  <a:gd name="T92" fmla="*/ 51 w 1607"/>
                  <a:gd name="T93" fmla="*/ 25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607" h="930">
                    <a:moveTo>
                      <a:pt x="1602" y="930"/>
                    </a:moveTo>
                    <a:lnTo>
                      <a:pt x="1551" y="900"/>
                    </a:lnTo>
                    <a:lnTo>
                      <a:pt x="1556" y="895"/>
                    </a:lnTo>
                    <a:lnTo>
                      <a:pt x="1607" y="925"/>
                    </a:lnTo>
                    <a:lnTo>
                      <a:pt x="1602" y="930"/>
                    </a:lnTo>
                    <a:moveTo>
                      <a:pt x="1516" y="880"/>
                    </a:moveTo>
                    <a:lnTo>
                      <a:pt x="1466" y="850"/>
                    </a:lnTo>
                    <a:lnTo>
                      <a:pt x="1471" y="845"/>
                    </a:lnTo>
                    <a:lnTo>
                      <a:pt x="1521" y="875"/>
                    </a:lnTo>
                    <a:lnTo>
                      <a:pt x="1516" y="880"/>
                    </a:lnTo>
                    <a:moveTo>
                      <a:pt x="1430" y="830"/>
                    </a:moveTo>
                    <a:lnTo>
                      <a:pt x="1375" y="804"/>
                    </a:lnTo>
                    <a:lnTo>
                      <a:pt x="1380" y="794"/>
                    </a:lnTo>
                    <a:lnTo>
                      <a:pt x="1435" y="825"/>
                    </a:lnTo>
                    <a:lnTo>
                      <a:pt x="1430" y="830"/>
                    </a:lnTo>
                    <a:moveTo>
                      <a:pt x="1345" y="784"/>
                    </a:moveTo>
                    <a:lnTo>
                      <a:pt x="1289" y="754"/>
                    </a:lnTo>
                    <a:lnTo>
                      <a:pt x="1294" y="744"/>
                    </a:lnTo>
                    <a:lnTo>
                      <a:pt x="1350" y="774"/>
                    </a:lnTo>
                    <a:lnTo>
                      <a:pt x="1345" y="784"/>
                    </a:lnTo>
                    <a:moveTo>
                      <a:pt x="1254" y="734"/>
                    </a:moveTo>
                    <a:lnTo>
                      <a:pt x="1204" y="704"/>
                    </a:lnTo>
                    <a:lnTo>
                      <a:pt x="1209" y="694"/>
                    </a:lnTo>
                    <a:lnTo>
                      <a:pt x="1259" y="724"/>
                    </a:lnTo>
                    <a:lnTo>
                      <a:pt x="1254" y="734"/>
                    </a:lnTo>
                    <a:moveTo>
                      <a:pt x="1168" y="684"/>
                    </a:moveTo>
                    <a:lnTo>
                      <a:pt x="1118" y="654"/>
                    </a:lnTo>
                    <a:lnTo>
                      <a:pt x="1123" y="643"/>
                    </a:lnTo>
                    <a:lnTo>
                      <a:pt x="1174" y="674"/>
                    </a:lnTo>
                    <a:lnTo>
                      <a:pt x="1168" y="684"/>
                    </a:lnTo>
                    <a:moveTo>
                      <a:pt x="1083" y="633"/>
                    </a:moveTo>
                    <a:lnTo>
                      <a:pt x="1033" y="603"/>
                    </a:lnTo>
                    <a:lnTo>
                      <a:pt x="1038" y="593"/>
                    </a:lnTo>
                    <a:lnTo>
                      <a:pt x="1088" y="623"/>
                    </a:lnTo>
                    <a:lnTo>
                      <a:pt x="1083" y="633"/>
                    </a:lnTo>
                    <a:moveTo>
                      <a:pt x="997" y="583"/>
                    </a:moveTo>
                    <a:lnTo>
                      <a:pt x="947" y="553"/>
                    </a:lnTo>
                    <a:lnTo>
                      <a:pt x="952" y="543"/>
                    </a:lnTo>
                    <a:lnTo>
                      <a:pt x="1002" y="573"/>
                    </a:lnTo>
                    <a:lnTo>
                      <a:pt x="997" y="583"/>
                    </a:lnTo>
                    <a:moveTo>
                      <a:pt x="912" y="533"/>
                    </a:moveTo>
                    <a:lnTo>
                      <a:pt x="856" y="503"/>
                    </a:lnTo>
                    <a:lnTo>
                      <a:pt x="861" y="493"/>
                    </a:lnTo>
                    <a:lnTo>
                      <a:pt x="917" y="523"/>
                    </a:lnTo>
                    <a:lnTo>
                      <a:pt x="912" y="533"/>
                    </a:lnTo>
                    <a:moveTo>
                      <a:pt x="826" y="483"/>
                    </a:moveTo>
                    <a:lnTo>
                      <a:pt x="771" y="452"/>
                    </a:lnTo>
                    <a:lnTo>
                      <a:pt x="776" y="442"/>
                    </a:lnTo>
                    <a:lnTo>
                      <a:pt x="831" y="472"/>
                    </a:lnTo>
                    <a:lnTo>
                      <a:pt x="826" y="483"/>
                    </a:lnTo>
                    <a:moveTo>
                      <a:pt x="735" y="432"/>
                    </a:moveTo>
                    <a:lnTo>
                      <a:pt x="685" y="402"/>
                    </a:lnTo>
                    <a:lnTo>
                      <a:pt x="690" y="397"/>
                    </a:lnTo>
                    <a:lnTo>
                      <a:pt x="740" y="422"/>
                    </a:lnTo>
                    <a:lnTo>
                      <a:pt x="735" y="432"/>
                    </a:lnTo>
                    <a:moveTo>
                      <a:pt x="650" y="382"/>
                    </a:moveTo>
                    <a:lnTo>
                      <a:pt x="599" y="352"/>
                    </a:lnTo>
                    <a:lnTo>
                      <a:pt x="605" y="347"/>
                    </a:lnTo>
                    <a:lnTo>
                      <a:pt x="655" y="377"/>
                    </a:lnTo>
                    <a:lnTo>
                      <a:pt x="650" y="382"/>
                    </a:lnTo>
                    <a:moveTo>
                      <a:pt x="564" y="332"/>
                    </a:moveTo>
                    <a:lnTo>
                      <a:pt x="514" y="302"/>
                    </a:lnTo>
                    <a:lnTo>
                      <a:pt x="519" y="296"/>
                    </a:lnTo>
                    <a:lnTo>
                      <a:pt x="569" y="327"/>
                    </a:lnTo>
                    <a:lnTo>
                      <a:pt x="564" y="332"/>
                    </a:lnTo>
                    <a:moveTo>
                      <a:pt x="479" y="281"/>
                    </a:moveTo>
                    <a:lnTo>
                      <a:pt x="428" y="256"/>
                    </a:lnTo>
                    <a:lnTo>
                      <a:pt x="433" y="246"/>
                    </a:lnTo>
                    <a:lnTo>
                      <a:pt x="484" y="276"/>
                    </a:lnTo>
                    <a:lnTo>
                      <a:pt x="479" y="281"/>
                    </a:lnTo>
                    <a:moveTo>
                      <a:pt x="393" y="236"/>
                    </a:moveTo>
                    <a:lnTo>
                      <a:pt x="338" y="206"/>
                    </a:lnTo>
                    <a:lnTo>
                      <a:pt x="343" y="196"/>
                    </a:lnTo>
                    <a:lnTo>
                      <a:pt x="398" y="226"/>
                    </a:lnTo>
                    <a:lnTo>
                      <a:pt x="393" y="236"/>
                    </a:lnTo>
                    <a:moveTo>
                      <a:pt x="307" y="186"/>
                    </a:moveTo>
                    <a:lnTo>
                      <a:pt x="252" y="156"/>
                    </a:lnTo>
                    <a:lnTo>
                      <a:pt x="257" y="146"/>
                    </a:lnTo>
                    <a:lnTo>
                      <a:pt x="312" y="176"/>
                    </a:lnTo>
                    <a:lnTo>
                      <a:pt x="307" y="186"/>
                    </a:lnTo>
                    <a:moveTo>
                      <a:pt x="217" y="136"/>
                    </a:moveTo>
                    <a:lnTo>
                      <a:pt x="166" y="105"/>
                    </a:lnTo>
                    <a:lnTo>
                      <a:pt x="171" y="95"/>
                    </a:lnTo>
                    <a:lnTo>
                      <a:pt x="222" y="126"/>
                    </a:lnTo>
                    <a:lnTo>
                      <a:pt x="217" y="136"/>
                    </a:lnTo>
                    <a:moveTo>
                      <a:pt x="131" y="85"/>
                    </a:moveTo>
                    <a:lnTo>
                      <a:pt x="81" y="55"/>
                    </a:lnTo>
                    <a:lnTo>
                      <a:pt x="86" y="45"/>
                    </a:lnTo>
                    <a:lnTo>
                      <a:pt x="136" y="75"/>
                    </a:lnTo>
                    <a:lnTo>
                      <a:pt x="131" y="85"/>
                    </a:lnTo>
                    <a:moveTo>
                      <a:pt x="46" y="35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1" y="25"/>
                    </a:lnTo>
                    <a:lnTo>
                      <a:pt x="46" y="3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1" name="Freeform 37">
                <a:extLst>
                  <a:ext uri="{FF2B5EF4-FFF2-40B4-BE49-F238E27FC236}">
                    <a16:creationId xmlns:a16="http://schemas.microsoft.com/office/drawing/2014/main" id="{8955DBE1-366D-47DB-9DCF-E57205607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6" y="3185"/>
                <a:ext cx="463" cy="267"/>
              </a:xfrm>
              <a:custGeom>
                <a:avLst/>
                <a:gdLst>
                  <a:gd name="T0" fmla="*/ 41 w 92"/>
                  <a:gd name="T1" fmla="*/ 1 h 53"/>
                  <a:gd name="T2" fmla="*/ 52 w 92"/>
                  <a:gd name="T3" fmla="*/ 9 h 53"/>
                  <a:gd name="T4" fmla="*/ 40 w 92"/>
                  <a:gd name="T5" fmla="*/ 12 h 53"/>
                  <a:gd name="T6" fmla="*/ 31 w 92"/>
                  <a:gd name="T7" fmla="*/ 10 h 53"/>
                  <a:gd name="T8" fmla="*/ 24 w 92"/>
                  <a:gd name="T9" fmla="*/ 9 h 53"/>
                  <a:gd name="T10" fmla="*/ 16 w 92"/>
                  <a:gd name="T11" fmla="*/ 5 h 53"/>
                  <a:gd name="T12" fmla="*/ 15 w 92"/>
                  <a:gd name="T13" fmla="*/ 6 h 53"/>
                  <a:gd name="T14" fmla="*/ 21 w 92"/>
                  <a:gd name="T15" fmla="*/ 10 h 53"/>
                  <a:gd name="T16" fmla="*/ 17 w 92"/>
                  <a:gd name="T17" fmla="*/ 12 h 53"/>
                  <a:gd name="T18" fmla="*/ 10 w 92"/>
                  <a:gd name="T19" fmla="*/ 8 h 53"/>
                  <a:gd name="T20" fmla="*/ 9 w 92"/>
                  <a:gd name="T21" fmla="*/ 10 h 53"/>
                  <a:gd name="T22" fmla="*/ 18 w 92"/>
                  <a:gd name="T23" fmla="*/ 18 h 53"/>
                  <a:gd name="T24" fmla="*/ 21 w 92"/>
                  <a:gd name="T25" fmla="*/ 27 h 53"/>
                  <a:gd name="T26" fmla="*/ 4 w 92"/>
                  <a:gd name="T27" fmla="*/ 24 h 53"/>
                  <a:gd name="T28" fmla="*/ 1 w 92"/>
                  <a:gd name="T29" fmla="*/ 24 h 53"/>
                  <a:gd name="T30" fmla="*/ 16 w 92"/>
                  <a:gd name="T31" fmla="*/ 34 h 53"/>
                  <a:gd name="T32" fmla="*/ 24 w 92"/>
                  <a:gd name="T33" fmla="*/ 29 h 53"/>
                  <a:gd name="T34" fmla="*/ 17 w 92"/>
                  <a:gd name="T35" fmla="*/ 42 h 53"/>
                  <a:gd name="T36" fmla="*/ 18 w 92"/>
                  <a:gd name="T37" fmla="*/ 44 h 53"/>
                  <a:gd name="T38" fmla="*/ 35 w 92"/>
                  <a:gd name="T39" fmla="*/ 35 h 53"/>
                  <a:gd name="T40" fmla="*/ 42 w 92"/>
                  <a:gd name="T41" fmla="*/ 39 h 53"/>
                  <a:gd name="T42" fmla="*/ 48 w 92"/>
                  <a:gd name="T43" fmla="*/ 53 h 53"/>
                  <a:gd name="T44" fmla="*/ 51 w 92"/>
                  <a:gd name="T45" fmla="*/ 53 h 53"/>
                  <a:gd name="T46" fmla="*/ 40 w 92"/>
                  <a:gd name="T47" fmla="*/ 44 h 53"/>
                  <a:gd name="T48" fmla="*/ 51 w 92"/>
                  <a:gd name="T49" fmla="*/ 41 h 53"/>
                  <a:gd name="T50" fmla="*/ 67 w 92"/>
                  <a:gd name="T51" fmla="*/ 35 h 53"/>
                  <a:gd name="T52" fmla="*/ 77 w 92"/>
                  <a:gd name="T53" fmla="*/ 23 h 53"/>
                  <a:gd name="T54" fmla="*/ 90 w 92"/>
                  <a:gd name="T55" fmla="*/ 30 h 53"/>
                  <a:gd name="T56" fmla="*/ 91 w 92"/>
                  <a:gd name="T57" fmla="*/ 28 h 53"/>
                  <a:gd name="T58" fmla="*/ 68 w 92"/>
                  <a:gd name="T59" fmla="*/ 24 h 53"/>
                  <a:gd name="T60" fmla="*/ 61 w 92"/>
                  <a:gd name="T61" fmla="*/ 20 h 53"/>
                  <a:gd name="T62" fmla="*/ 76 w 92"/>
                  <a:gd name="T63" fmla="*/ 9 h 53"/>
                  <a:gd name="T64" fmla="*/ 73 w 92"/>
                  <a:gd name="T65" fmla="*/ 9 h 53"/>
                  <a:gd name="T66" fmla="*/ 50 w 92"/>
                  <a:gd name="T67" fmla="*/ 14 h 53"/>
                  <a:gd name="T68" fmla="*/ 59 w 92"/>
                  <a:gd name="T69" fmla="*/ 9 h 53"/>
                  <a:gd name="T70" fmla="*/ 43 w 92"/>
                  <a:gd name="T7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2" h="53">
                    <a:moveTo>
                      <a:pt x="43" y="0"/>
                    </a:moveTo>
                    <a:cubicBezTo>
                      <a:pt x="42" y="0"/>
                      <a:pt x="42" y="0"/>
                      <a:pt x="41" y="1"/>
                    </a:cubicBezTo>
                    <a:cubicBezTo>
                      <a:pt x="40" y="1"/>
                      <a:pt x="40" y="2"/>
                      <a:pt x="41" y="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5" y="12"/>
                      <a:pt x="42" y="12"/>
                      <a:pt x="40" y="12"/>
                    </a:cubicBezTo>
                    <a:cubicBezTo>
                      <a:pt x="38" y="12"/>
                      <a:pt x="36" y="12"/>
                      <a:pt x="35" y="1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0" y="9"/>
                      <a:pt x="28" y="9"/>
                      <a:pt x="26" y="9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6"/>
                      <a:pt x="15" y="6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8" y="9"/>
                      <a:pt x="8" y="9"/>
                      <a:pt x="9" y="10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5" y="15"/>
                      <a:pt x="16" y="17"/>
                      <a:pt x="18" y="18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0" y="22"/>
                      <a:pt x="20" y="25"/>
                      <a:pt x="21" y="27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4" y="24"/>
                      <a:pt x="4" y="24"/>
                      <a:pt x="4" y="24"/>
                    </a:cubicBezTo>
                    <a:cubicBezTo>
                      <a:pt x="4" y="23"/>
                      <a:pt x="3" y="23"/>
                      <a:pt x="3" y="23"/>
                    </a:cubicBezTo>
                    <a:cubicBezTo>
                      <a:pt x="2" y="23"/>
                      <a:pt x="1" y="23"/>
                      <a:pt x="1" y="24"/>
                    </a:cubicBezTo>
                    <a:cubicBezTo>
                      <a:pt x="0" y="24"/>
                      <a:pt x="0" y="25"/>
                      <a:pt x="1" y="25"/>
                    </a:cubicBezTo>
                    <a:cubicBezTo>
                      <a:pt x="16" y="34"/>
                      <a:pt x="16" y="34"/>
                      <a:pt x="16" y="34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6" y="43"/>
                      <a:pt x="16" y="44"/>
                      <a:pt x="17" y="44"/>
                    </a:cubicBezTo>
                    <a:cubicBezTo>
                      <a:pt x="17" y="44"/>
                      <a:pt x="18" y="44"/>
                      <a:pt x="18" y="44"/>
                    </a:cubicBezTo>
                    <a:cubicBezTo>
                      <a:pt x="19" y="44"/>
                      <a:pt x="19" y="44"/>
                      <a:pt x="20" y="4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1" y="39"/>
                      <a:pt x="42" y="39"/>
                      <a:pt x="42" y="39"/>
                    </a:cubicBezTo>
                    <a:cubicBezTo>
                      <a:pt x="34" y="44"/>
                      <a:pt x="34" y="44"/>
                      <a:pt x="34" y="44"/>
                    </a:cubicBezTo>
                    <a:cubicBezTo>
                      <a:pt x="48" y="53"/>
                      <a:pt x="48" y="53"/>
                      <a:pt x="48" y="53"/>
                    </a:cubicBezTo>
                    <a:cubicBezTo>
                      <a:pt x="49" y="53"/>
                      <a:pt x="49" y="53"/>
                      <a:pt x="50" y="53"/>
                    </a:cubicBezTo>
                    <a:cubicBezTo>
                      <a:pt x="50" y="53"/>
                      <a:pt x="51" y="53"/>
                      <a:pt x="51" y="53"/>
                    </a:cubicBezTo>
                    <a:cubicBezTo>
                      <a:pt x="52" y="52"/>
                      <a:pt x="52" y="51"/>
                      <a:pt x="51" y="51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8" y="41"/>
                      <a:pt x="49" y="41"/>
                      <a:pt x="51" y="41"/>
                    </a:cubicBezTo>
                    <a:cubicBezTo>
                      <a:pt x="54" y="41"/>
                      <a:pt x="58" y="40"/>
                      <a:pt x="61" y="38"/>
                    </a:cubicBezTo>
                    <a:cubicBezTo>
                      <a:pt x="67" y="35"/>
                      <a:pt x="67" y="35"/>
                      <a:pt x="67" y="35"/>
                    </a:cubicBezTo>
                    <a:cubicBezTo>
                      <a:pt x="71" y="33"/>
                      <a:pt x="72" y="30"/>
                      <a:pt x="70" y="27"/>
                    </a:cubicBezTo>
                    <a:cubicBezTo>
                      <a:pt x="77" y="23"/>
                      <a:pt x="77" y="23"/>
                      <a:pt x="77" y="23"/>
                    </a:cubicBezTo>
                    <a:cubicBezTo>
                      <a:pt x="88" y="30"/>
                      <a:pt x="88" y="30"/>
                      <a:pt x="88" y="30"/>
                    </a:cubicBezTo>
                    <a:cubicBezTo>
                      <a:pt x="89" y="30"/>
                      <a:pt x="89" y="30"/>
                      <a:pt x="90" y="30"/>
                    </a:cubicBezTo>
                    <a:cubicBezTo>
                      <a:pt x="90" y="30"/>
                      <a:pt x="91" y="30"/>
                      <a:pt x="91" y="30"/>
                    </a:cubicBezTo>
                    <a:cubicBezTo>
                      <a:pt x="92" y="29"/>
                      <a:pt x="92" y="28"/>
                      <a:pt x="91" y="28"/>
                    </a:cubicBezTo>
                    <a:cubicBezTo>
                      <a:pt x="77" y="19"/>
                      <a:pt x="77" y="19"/>
                      <a:pt x="77" y="19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8" y="24"/>
                      <a:pt x="67" y="24"/>
                      <a:pt x="67" y="23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7" y="10"/>
                      <a:pt x="77" y="10"/>
                      <a:pt x="76" y="9"/>
                    </a:cubicBezTo>
                    <a:cubicBezTo>
                      <a:pt x="75" y="9"/>
                      <a:pt x="75" y="9"/>
                      <a:pt x="74" y="9"/>
                    </a:cubicBezTo>
                    <a:cubicBezTo>
                      <a:pt x="74" y="9"/>
                      <a:pt x="73" y="9"/>
                      <a:pt x="73" y="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9" y="9"/>
                      <a:pt x="59" y="9"/>
                      <a:pt x="59" y="9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4" y="0"/>
                      <a:pt x="43" y="0"/>
                      <a:pt x="4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2" name="Freeform 38">
                <a:extLst>
                  <a:ext uri="{FF2B5EF4-FFF2-40B4-BE49-F238E27FC236}">
                    <a16:creationId xmlns:a16="http://schemas.microsoft.com/office/drawing/2014/main" id="{53F78F45-AE01-4D56-BBA8-A83AB0D45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2" y="2773"/>
                <a:ext cx="463" cy="266"/>
              </a:xfrm>
              <a:custGeom>
                <a:avLst/>
                <a:gdLst>
                  <a:gd name="T0" fmla="*/ 41 w 92"/>
                  <a:gd name="T1" fmla="*/ 0 h 53"/>
                  <a:gd name="T2" fmla="*/ 52 w 92"/>
                  <a:gd name="T3" fmla="*/ 9 h 53"/>
                  <a:gd name="T4" fmla="*/ 40 w 92"/>
                  <a:gd name="T5" fmla="*/ 11 h 53"/>
                  <a:gd name="T6" fmla="*/ 31 w 92"/>
                  <a:gd name="T7" fmla="*/ 10 h 53"/>
                  <a:gd name="T8" fmla="*/ 24 w 92"/>
                  <a:gd name="T9" fmla="*/ 9 h 53"/>
                  <a:gd name="T10" fmla="*/ 15 w 92"/>
                  <a:gd name="T11" fmla="*/ 4 h 53"/>
                  <a:gd name="T12" fmla="*/ 14 w 92"/>
                  <a:gd name="T13" fmla="*/ 6 h 53"/>
                  <a:gd name="T14" fmla="*/ 20 w 92"/>
                  <a:gd name="T15" fmla="*/ 10 h 53"/>
                  <a:gd name="T16" fmla="*/ 17 w 92"/>
                  <a:gd name="T17" fmla="*/ 12 h 53"/>
                  <a:gd name="T18" fmla="*/ 9 w 92"/>
                  <a:gd name="T19" fmla="*/ 8 h 53"/>
                  <a:gd name="T20" fmla="*/ 8 w 92"/>
                  <a:gd name="T21" fmla="*/ 9 h 53"/>
                  <a:gd name="T22" fmla="*/ 17 w 92"/>
                  <a:gd name="T23" fmla="*/ 18 h 53"/>
                  <a:gd name="T24" fmla="*/ 21 w 92"/>
                  <a:gd name="T25" fmla="*/ 26 h 53"/>
                  <a:gd name="T26" fmla="*/ 4 w 92"/>
                  <a:gd name="T27" fmla="*/ 23 h 53"/>
                  <a:gd name="T28" fmla="*/ 1 w 92"/>
                  <a:gd name="T29" fmla="*/ 23 h 53"/>
                  <a:gd name="T30" fmla="*/ 15 w 92"/>
                  <a:gd name="T31" fmla="*/ 34 h 53"/>
                  <a:gd name="T32" fmla="*/ 24 w 92"/>
                  <a:gd name="T33" fmla="*/ 29 h 53"/>
                  <a:gd name="T34" fmla="*/ 16 w 92"/>
                  <a:gd name="T35" fmla="*/ 42 h 53"/>
                  <a:gd name="T36" fmla="*/ 18 w 92"/>
                  <a:gd name="T37" fmla="*/ 44 h 53"/>
                  <a:gd name="T38" fmla="*/ 35 w 92"/>
                  <a:gd name="T39" fmla="*/ 35 h 53"/>
                  <a:gd name="T40" fmla="*/ 42 w 92"/>
                  <a:gd name="T41" fmla="*/ 39 h 53"/>
                  <a:gd name="T42" fmla="*/ 48 w 92"/>
                  <a:gd name="T43" fmla="*/ 52 h 53"/>
                  <a:gd name="T44" fmla="*/ 51 w 92"/>
                  <a:gd name="T45" fmla="*/ 52 h 53"/>
                  <a:gd name="T46" fmla="*/ 40 w 92"/>
                  <a:gd name="T47" fmla="*/ 44 h 53"/>
                  <a:gd name="T48" fmla="*/ 50 w 92"/>
                  <a:gd name="T49" fmla="*/ 40 h 53"/>
                  <a:gd name="T50" fmla="*/ 66 w 92"/>
                  <a:gd name="T51" fmla="*/ 35 h 53"/>
                  <a:gd name="T52" fmla="*/ 76 w 92"/>
                  <a:gd name="T53" fmla="*/ 23 h 53"/>
                  <a:gd name="T54" fmla="*/ 89 w 92"/>
                  <a:gd name="T55" fmla="*/ 30 h 53"/>
                  <a:gd name="T56" fmla="*/ 91 w 92"/>
                  <a:gd name="T57" fmla="*/ 27 h 53"/>
                  <a:gd name="T58" fmla="*/ 68 w 92"/>
                  <a:gd name="T59" fmla="*/ 24 h 53"/>
                  <a:gd name="T60" fmla="*/ 60 w 92"/>
                  <a:gd name="T61" fmla="*/ 19 h 53"/>
                  <a:gd name="T62" fmla="*/ 75 w 92"/>
                  <a:gd name="T63" fmla="*/ 9 h 53"/>
                  <a:gd name="T64" fmla="*/ 72 w 92"/>
                  <a:gd name="T65" fmla="*/ 9 h 53"/>
                  <a:gd name="T66" fmla="*/ 50 w 92"/>
                  <a:gd name="T67" fmla="*/ 14 h 53"/>
                  <a:gd name="T68" fmla="*/ 58 w 92"/>
                  <a:gd name="T69" fmla="*/ 9 h 53"/>
                  <a:gd name="T70" fmla="*/ 42 w 92"/>
                  <a:gd name="T7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2" h="53">
                    <a:moveTo>
                      <a:pt x="42" y="0"/>
                    </a:moveTo>
                    <a:cubicBezTo>
                      <a:pt x="42" y="0"/>
                      <a:pt x="41" y="0"/>
                      <a:pt x="41" y="0"/>
                    </a:cubicBezTo>
                    <a:cubicBezTo>
                      <a:pt x="40" y="1"/>
                      <a:pt x="40" y="1"/>
                      <a:pt x="41" y="2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46" y="12"/>
                      <a:pt x="46" y="12"/>
                      <a:pt x="46" y="12"/>
                    </a:cubicBezTo>
                    <a:cubicBezTo>
                      <a:pt x="44" y="11"/>
                      <a:pt x="42" y="11"/>
                      <a:pt x="40" y="11"/>
                    </a:cubicBezTo>
                    <a:cubicBezTo>
                      <a:pt x="38" y="11"/>
                      <a:pt x="36" y="11"/>
                      <a:pt x="34" y="12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29" y="9"/>
                      <a:pt x="27" y="8"/>
                      <a:pt x="26" y="8"/>
                    </a:cubicBezTo>
                    <a:cubicBezTo>
                      <a:pt x="25" y="8"/>
                      <a:pt x="24" y="8"/>
                      <a:pt x="24" y="9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6" y="4"/>
                      <a:pt x="16" y="4"/>
                      <a:pt x="15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5"/>
                      <a:pt x="15" y="16"/>
                      <a:pt x="17" y="18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9" y="22"/>
                      <a:pt x="19" y="24"/>
                      <a:pt x="21" y="26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3" y="23"/>
                      <a:pt x="3" y="23"/>
                      <a:pt x="2" y="23"/>
                    </a:cubicBezTo>
                    <a:cubicBezTo>
                      <a:pt x="2" y="23"/>
                      <a:pt x="1" y="23"/>
                      <a:pt x="1" y="23"/>
                    </a:cubicBezTo>
                    <a:cubicBezTo>
                      <a:pt x="0" y="24"/>
                      <a:pt x="0" y="25"/>
                      <a:pt x="1" y="25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15" y="42"/>
                      <a:pt x="15" y="43"/>
                      <a:pt x="16" y="44"/>
                    </a:cubicBezTo>
                    <a:cubicBezTo>
                      <a:pt x="17" y="44"/>
                      <a:pt x="17" y="44"/>
                      <a:pt x="18" y="44"/>
                    </a:cubicBezTo>
                    <a:cubicBezTo>
                      <a:pt x="18" y="44"/>
                      <a:pt x="19" y="44"/>
                      <a:pt x="19" y="44"/>
                    </a:cubicBezTo>
                    <a:cubicBezTo>
                      <a:pt x="35" y="35"/>
                      <a:pt x="35" y="35"/>
                      <a:pt x="35" y="35"/>
                    </a:cubicBezTo>
                    <a:cubicBezTo>
                      <a:pt x="40" y="38"/>
                      <a:pt x="40" y="38"/>
                      <a:pt x="40" y="38"/>
                    </a:cubicBezTo>
                    <a:cubicBezTo>
                      <a:pt x="41" y="38"/>
                      <a:pt x="41" y="39"/>
                      <a:pt x="42" y="39"/>
                    </a:cubicBezTo>
                    <a:cubicBezTo>
                      <a:pt x="33" y="44"/>
                      <a:pt x="33" y="44"/>
                      <a:pt x="33" y="44"/>
                    </a:cubicBezTo>
                    <a:cubicBezTo>
                      <a:pt x="48" y="52"/>
                      <a:pt x="48" y="52"/>
                      <a:pt x="48" y="52"/>
                    </a:cubicBezTo>
                    <a:cubicBezTo>
                      <a:pt x="48" y="53"/>
                      <a:pt x="49" y="53"/>
                      <a:pt x="49" y="53"/>
                    </a:cubicBezTo>
                    <a:cubicBezTo>
                      <a:pt x="50" y="53"/>
                      <a:pt x="50" y="53"/>
                      <a:pt x="51" y="52"/>
                    </a:cubicBezTo>
                    <a:cubicBezTo>
                      <a:pt x="52" y="52"/>
                      <a:pt x="52" y="51"/>
                      <a:pt x="51" y="50"/>
                    </a:cubicBezTo>
                    <a:cubicBezTo>
                      <a:pt x="40" y="44"/>
                      <a:pt x="40" y="44"/>
                      <a:pt x="40" y="44"/>
                    </a:cubicBezTo>
                    <a:cubicBezTo>
                      <a:pt x="46" y="40"/>
                      <a:pt x="46" y="40"/>
                      <a:pt x="46" y="40"/>
                    </a:cubicBezTo>
                    <a:cubicBezTo>
                      <a:pt x="47" y="40"/>
                      <a:pt x="49" y="40"/>
                      <a:pt x="50" y="40"/>
                    </a:cubicBezTo>
                    <a:cubicBezTo>
                      <a:pt x="54" y="40"/>
                      <a:pt x="58" y="40"/>
                      <a:pt x="60" y="38"/>
                    </a:cubicBezTo>
                    <a:cubicBezTo>
                      <a:pt x="66" y="35"/>
                      <a:pt x="66" y="35"/>
                      <a:pt x="66" y="35"/>
                    </a:cubicBezTo>
                    <a:cubicBezTo>
                      <a:pt x="70" y="32"/>
                      <a:pt x="71" y="29"/>
                      <a:pt x="70" y="26"/>
                    </a:cubicBezTo>
                    <a:cubicBezTo>
                      <a:pt x="76" y="23"/>
                      <a:pt x="76" y="23"/>
                      <a:pt x="76" y="23"/>
                    </a:cubicBezTo>
                    <a:cubicBezTo>
                      <a:pt x="88" y="29"/>
                      <a:pt x="88" y="29"/>
                      <a:pt x="88" y="29"/>
                    </a:cubicBezTo>
                    <a:cubicBezTo>
                      <a:pt x="88" y="29"/>
                      <a:pt x="89" y="30"/>
                      <a:pt x="89" y="30"/>
                    </a:cubicBezTo>
                    <a:cubicBezTo>
                      <a:pt x="90" y="30"/>
                      <a:pt x="91" y="29"/>
                      <a:pt x="91" y="29"/>
                    </a:cubicBezTo>
                    <a:cubicBezTo>
                      <a:pt x="92" y="29"/>
                      <a:pt x="92" y="28"/>
                      <a:pt x="91" y="27"/>
                    </a:cubicBezTo>
                    <a:cubicBezTo>
                      <a:pt x="76" y="19"/>
                      <a:pt x="76" y="19"/>
                      <a:pt x="76" y="19"/>
                    </a:cubicBezTo>
                    <a:cubicBezTo>
                      <a:pt x="68" y="24"/>
                      <a:pt x="68" y="24"/>
                      <a:pt x="68" y="24"/>
                    </a:cubicBezTo>
                    <a:cubicBezTo>
                      <a:pt x="67" y="24"/>
                      <a:pt x="67" y="23"/>
                      <a:pt x="66" y="23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5" y="11"/>
                      <a:pt x="75" y="11"/>
                      <a:pt x="75" y="11"/>
                    </a:cubicBezTo>
                    <a:cubicBezTo>
                      <a:pt x="76" y="10"/>
                      <a:pt x="76" y="9"/>
                      <a:pt x="75" y="9"/>
                    </a:cubicBezTo>
                    <a:cubicBezTo>
                      <a:pt x="75" y="9"/>
                      <a:pt x="74" y="8"/>
                      <a:pt x="74" y="8"/>
                    </a:cubicBezTo>
                    <a:cubicBezTo>
                      <a:pt x="73" y="8"/>
                      <a:pt x="73" y="9"/>
                      <a:pt x="72" y="9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0" y="14"/>
                      <a:pt x="50" y="14"/>
                      <a:pt x="50" y="14"/>
                    </a:cubicBezTo>
                    <a:cubicBezTo>
                      <a:pt x="50" y="13"/>
                      <a:pt x="50" y="13"/>
                      <a:pt x="50" y="13"/>
                    </a:cubicBezTo>
                    <a:cubicBezTo>
                      <a:pt x="58" y="9"/>
                      <a:pt x="58" y="9"/>
                      <a:pt x="58" y="9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3" y="0"/>
                      <a:pt x="43" y="0"/>
                      <a:pt x="4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3" name="Freeform 39">
                <a:extLst>
                  <a:ext uri="{FF2B5EF4-FFF2-40B4-BE49-F238E27FC236}">
                    <a16:creationId xmlns:a16="http://schemas.microsoft.com/office/drawing/2014/main" id="{EDCA94CB-E219-4736-A68C-F2DBFF52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0" y="4483"/>
                <a:ext cx="629" cy="367"/>
              </a:xfrm>
              <a:custGeom>
                <a:avLst/>
                <a:gdLst>
                  <a:gd name="T0" fmla="*/ 65 w 125"/>
                  <a:gd name="T1" fmla="*/ 1 h 73"/>
                  <a:gd name="T2" fmla="*/ 57 w 125"/>
                  <a:gd name="T3" fmla="*/ 19 h 73"/>
                  <a:gd name="T4" fmla="*/ 47 w 125"/>
                  <a:gd name="T5" fmla="*/ 25 h 73"/>
                  <a:gd name="T6" fmla="*/ 25 w 125"/>
                  <a:gd name="T7" fmla="*/ 12 h 73"/>
                  <a:gd name="T8" fmla="*/ 22 w 125"/>
                  <a:gd name="T9" fmla="*/ 15 h 73"/>
                  <a:gd name="T10" fmla="*/ 35 w 125"/>
                  <a:gd name="T11" fmla="*/ 32 h 73"/>
                  <a:gd name="T12" fmla="*/ 21 w 125"/>
                  <a:gd name="T13" fmla="*/ 27 h 73"/>
                  <a:gd name="T14" fmla="*/ 1 w 125"/>
                  <a:gd name="T15" fmla="*/ 41 h 73"/>
                  <a:gd name="T16" fmla="*/ 5 w 125"/>
                  <a:gd name="T17" fmla="*/ 41 h 73"/>
                  <a:gd name="T18" fmla="*/ 30 w 125"/>
                  <a:gd name="T19" fmla="*/ 37 h 73"/>
                  <a:gd name="T20" fmla="*/ 43 w 125"/>
                  <a:gd name="T21" fmla="*/ 53 h 73"/>
                  <a:gd name="T22" fmla="*/ 62 w 125"/>
                  <a:gd name="T23" fmla="*/ 55 h 73"/>
                  <a:gd name="T24" fmla="*/ 56 w 125"/>
                  <a:gd name="T25" fmla="*/ 70 h 73"/>
                  <a:gd name="T26" fmla="*/ 58 w 125"/>
                  <a:gd name="T27" fmla="*/ 73 h 73"/>
                  <a:gd name="T28" fmla="*/ 80 w 125"/>
                  <a:gd name="T29" fmla="*/ 61 h 73"/>
                  <a:gd name="T30" fmla="*/ 70 w 125"/>
                  <a:gd name="T31" fmla="*/ 53 h 73"/>
                  <a:gd name="T32" fmla="*/ 99 w 125"/>
                  <a:gd name="T33" fmla="*/ 60 h 73"/>
                  <a:gd name="T34" fmla="*/ 103 w 125"/>
                  <a:gd name="T35" fmla="*/ 60 h 73"/>
                  <a:gd name="T36" fmla="*/ 82 w 125"/>
                  <a:gd name="T37" fmla="*/ 46 h 73"/>
                  <a:gd name="T38" fmla="*/ 93 w 125"/>
                  <a:gd name="T39" fmla="*/ 40 h 73"/>
                  <a:gd name="T40" fmla="*/ 124 w 125"/>
                  <a:gd name="T41" fmla="*/ 35 h 73"/>
                  <a:gd name="T42" fmla="*/ 122 w 125"/>
                  <a:gd name="T43" fmla="*/ 32 h 73"/>
                  <a:gd name="T44" fmla="*/ 104 w 125"/>
                  <a:gd name="T45" fmla="*/ 42 h 73"/>
                  <a:gd name="T46" fmla="*/ 97 w 125"/>
                  <a:gd name="T47" fmla="*/ 28 h 73"/>
                  <a:gd name="T48" fmla="*/ 104 w 125"/>
                  <a:gd name="T49" fmla="*/ 19 h 73"/>
                  <a:gd name="T50" fmla="*/ 114 w 125"/>
                  <a:gd name="T51" fmla="*/ 12 h 73"/>
                  <a:gd name="T52" fmla="*/ 111 w 125"/>
                  <a:gd name="T53" fmla="*/ 12 h 73"/>
                  <a:gd name="T54" fmla="*/ 102 w 125"/>
                  <a:gd name="T55" fmla="*/ 16 h 73"/>
                  <a:gd name="T56" fmla="*/ 97 w 125"/>
                  <a:gd name="T57" fmla="*/ 14 h 73"/>
                  <a:gd name="T58" fmla="*/ 106 w 125"/>
                  <a:gd name="T59" fmla="*/ 7 h 73"/>
                  <a:gd name="T60" fmla="*/ 103 w 125"/>
                  <a:gd name="T61" fmla="*/ 7 h 73"/>
                  <a:gd name="T62" fmla="*/ 90 w 125"/>
                  <a:gd name="T63" fmla="*/ 12 h 73"/>
                  <a:gd name="T64" fmla="*/ 78 w 125"/>
                  <a:gd name="T65" fmla="*/ 17 h 73"/>
                  <a:gd name="T66" fmla="*/ 62 w 125"/>
                  <a:gd name="T67" fmla="*/ 17 h 73"/>
                  <a:gd name="T68" fmla="*/ 70 w 125"/>
                  <a:gd name="T69" fmla="*/ 3 h 73"/>
                  <a:gd name="T70" fmla="*/ 67 w 125"/>
                  <a:gd name="T7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5" h="73">
                    <a:moveTo>
                      <a:pt x="67" y="0"/>
                    </a:moveTo>
                    <a:cubicBezTo>
                      <a:pt x="67" y="0"/>
                      <a:pt x="66" y="1"/>
                      <a:pt x="65" y="1"/>
                    </a:cubicBezTo>
                    <a:cubicBezTo>
                      <a:pt x="45" y="12"/>
                      <a:pt x="45" y="12"/>
                      <a:pt x="45" y="12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57" y="19"/>
                      <a:pt x="57" y="19"/>
                      <a:pt x="57" y="19"/>
                    </a:cubicBezTo>
                    <a:cubicBezTo>
                      <a:pt x="47" y="25"/>
                      <a:pt x="47" y="25"/>
                      <a:pt x="47" y="25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6" y="12"/>
                      <a:pt x="25" y="12"/>
                      <a:pt x="25" y="12"/>
                    </a:cubicBezTo>
                    <a:cubicBezTo>
                      <a:pt x="24" y="12"/>
                      <a:pt x="23" y="12"/>
                      <a:pt x="22" y="13"/>
                    </a:cubicBezTo>
                    <a:cubicBezTo>
                      <a:pt x="21" y="13"/>
                      <a:pt x="21" y="15"/>
                      <a:pt x="22" y="15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35" y="32"/>
                      <a:pt x="35" y="32"/>
                      <a:pt x="35" y="32"/>
                    </a:cubicBezTo>
                    <a:cubicBezTo>
                      <a:pt x="34" y="32"/>
                      <a:pt x="33" y="33"/>
                      <a:pt x="33" y="33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0" y="39"/>
                      <a:pt x="0" y="40"/>
                      <a:pt x="1" y="41"/>
                    </a:cubicBezTo>
                    <a:cubicBezTo>
                      <a:pt x="2" y="41"/>
                      <a:pt x="2" y="41"/>
                      <a:pt x="3" y="41"/>
                    </a:cubicBezTo>
                    <a:cubicBezTo>
                      <a:pt x="4" y="41"/>
                      <a:pt x="5" y="41"/>
                      <a:pt x="5" y="41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28" y="41"/>
                      <a:pt x="29" y="45"/>
                      <a:pt x="35" y="48"/>
                    </a:cubicBezTo>
                    <a:cubicBezTo>
                      <a:pt x="43" y="53"/>
                      <a:pt x="43" y="53"/>
                      <a:pt x="43" y="53"/>
                    </a:cubicBezTo>
                    <a:cubicBezTo>
                      <a:pt x="47" y="55"/>
                      <a:pt x="52" y="56"/>
                      <a:pt x="57" y="56"/>
                    </a:cubicBezTo>
                    <a:cubicBezTo>
                      <a:pt x="58" y="56"/>
                      <a:pt x="60" y="56"/>
                      <a:pt x="62" y="55"/>
                    </a:cubicBezTo>
                    <a:cubicBezTo>
                      <a:pt x="71" y="61"/>
                      <a:pt x="71" y="61"/>
                      <a:pt x="71" y="61"/>
                    </a:cubicBezTo>
                    <a:cubicBezTo>
                      <a:pt x="56" y="70"/>
                      <a:pt x="56" y="70"/>
                      <a:pt x="56" y="70"/>
                    </a:cubicBezTo>
                    <a:cubicBezTo>
                      <a:pt x="55" y="70"/>
                      <a:pt x="55" y="71"/>
                      <a:pt x="56" y="72"/>
                    </a:cubicBezTo>
                    <a:cubicBezTo>
                      <a:pt x="56" y="72"/>
                      <a:pt x="57" y="73"/>
                      <a:pt x="58" y="73"/>
                    </a:cubicBezTo>
                    <a:cubicBezTo>
                      <a:pt x="59" y="73"/>
                      <a:pt x="59" y="72"/>
                      <a:pt x="60" y="72"/>
                    </a:cubicBezTo>
                    <a:cubicBezTo>
                      <a:pt x="80" y="61"/>
                      <a:pt x="80" y="61"/>
                      <a:pt x="80" y="61"/>
                    </a:cubicBezTo>
                    <a:cubicBezTo>
                      <a:pt x="68" y="54"/>
                      <a:pt x="68" y="54"/>
                      <a:pt x="68" y="54"/>
                    </a:cubicBezTo>
                    <a:cubicBezTo>
                      <a:pt x="69" y="53"/>
                      <a:pt x="70" y="53"/>
                      <a:pt x="70" y="53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99" y="60"/>
                      <a:pt x="99" y="60"/>
                      <a:pt x="99" y="60"/>
                    </a:cubicBezTo>
                    <a:cubicBezTo>
                      <a:pt x="99" y="61"/>
                      <a:pt x="100" y="61"/>
                      <a:pt x="101" y="61"/>
                    </a:cubicBezTo>
                    <a:cubicBezTo>
                      <a:pt x="102" y="61"/>
                      <a:pt x="102" y="61"/>
                      <a:pt x="103" y="60"/>
                    </a:cubicBezTo>
                    <a:cubicBezTo>
                      <a:pt x="104" y="60"/>
                      <a:pt x="104" y="59"/>
                      <a:pt x="103" y="58"/>
                    </a:cubicBezTo>
                    <a:cubicBezTo>
                      <a:pt x="82" y="46"/>
                      <a:pt x="82" y="46"/>
                      <a:pt x="82" y="46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93" y="40"/>
                      <a:pt x="93" y="40"/>
                      <a:pt x="93" y="40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24" y="35"/>
                      <a:pt x="124" y="35"/>
                      <a:pt x="124" y="35"/>
                    </a:cubicBezTo>
                    <a:cubicBezTo>
                      <a:pt x="125" y="34"/>
                      <a:pt x="125" y="33"/>
                      <a:pt x="124" y="33"/>
                    </a:cubicBezTo>
                    <a:cubicBezTo>
                      <a:pt x="124" y="32"/>
                      <a:pt x="123" y="32"/>
                      <a:pt x="122" y="32"/>
                    </a:cubicBezTo>
                    <a:cubicBezTo>
                      <a:pt x="121" y="32"/>
                      <a:pt x="121" y="32"/>
                      <a:pt x="120" y="33"/>
                    </a:cubicBezTo>
                    <a:cubicBezTo>
                      <a:pt x="104" y="42"/>
                      <a:pt x="104" y="42"/>
                      <a:pt x="104" y="42"/>
                    </a:cubicBezTo>
                    <a:cubicBezTo>
                      <a:pt x="96" y="37"/>
                      <a:pt x="96" y="37"/>
                      <a:pt x="96" y="37"/>
                    </a:cubicBezTo>
                    <a:cubicBezTo>
                      <a:pt x="99" y="34"/>
                      <a:pt x="99" y="30"/>
                      <a:pt x="97" y="28"/>
                    </a:cubicBezTo>
                    <a:cubicBezTo>
                      <a:pt x="102" y="25"/>
                      <a:pt x="102" y="25"/>
                      <a:pt x="102" y="25"/>
                    </a:cubicBezTo>
                    <a:cubicBezTo>
                      <a:pt x="104" y="23"/>
                      <a:pt x="105" y="21"/>
                      <a:pt x="104" y="19"/>
                    </a:cubicBezTo>
                    <a:cubicBezTo>
                      <a:pt x="114" y="13"/>
                      <a:pt x="114" y="13"/>
                      <a:pt x="114" y="13"/>
                    </a:cubicBezTo>
                    <a:cubicBezTo>
                      <a:pt x="115" y="13"/>
                      <a:pt x="115" y="12"/>
                      <a:pt x="114" y="12"/>
                    </a:cubicBezTo>
                    <a:cubicBezTo>
                      <a:pt x="114" y="11"/>
                      <a:pt x="113" y="11"/>
                      <a:pt x="113" y="11"/>
                    </a:cubicBezTo>
                    <a:cubicBezTo>
                      <a:pt x="112" y="11"/>
                      <a:pt x="112" y="11"/>
                      <a:pt x="111" y="12"/>
                    </a:cubicBezTo>
                    <a:cubicBezTo>
                      <a:pt x="102" y="17"/>
                      <a:pt x="102" y="17"/>
                      <a:pt x="102" y="17"/>
                    </a:cubicBezTo>
                    <a:cubicBezTo>
                      <a:pt x="102" y="16"/>
                      <a:pt x="102" y="16"/>
                      <a:pt x="102" y="16"/>
                    </a:cubicBezTo>
                    <a:cubicBezTo>
                      <a:pt x="98" y="14"/>
                      <a:pt x="98" y="14"/>
                      <a:pt x="98" y="14"/>
                    </a:cubicBezTo>
                    <a:cubicBezTo>
                      <a:pt x="97" y="14"/>
                      <a:pt x="97" y="14"/>
                      <a:pt x="97" y="14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6" y="8"/>
                      <a:pt x="106" y="7"/>
                      <a:pt x="106" y="7"/>
                    </a:cubicBezTo>
                    <a:cubicBezTo>
                      <a:pt x="105" y="7"/>
                      <a:pt x="105" y="6"/>
                      <a:pt x="104" y="6"/>
                    </a:cubicBezTo>
                    <a:cubicBezTo>
                      <a:pt x="104" y="6"/>
                      <a:pt x="103" y="7"/>
                      <a:pt x="103" y="7"/>
                    </a:cubicBezTo>
                    <a:cubicBezTo>
                      <a:pt x="93" y="12"/>
                      <a:pt x="93" y="12"/>
                      <a:pt x="93" y="12"/>
                    </a:cubicBezTo>
                    <a:cubicBezTo>
                      <a:pt x="92" y="12"/>
                      <a:pt x="91" y="12"/>
                      <a:pt x="90" y="12"/>
                    </a:cubicBezTo>
                    <a:cubicBezTo>
                      <a:pt x="88" y="12"/>
                      <a:pt x="85" y="13"/>
                      <a:pt x="83" y="14"/>
                    </a:cubicBezTo>
                    <a:cubicBezTo>
                      <a:pt x="78" y="17"/>
                      <a:pt x="78" y="17"/>
                      <a:pt x="78" y="17"/>
                    </a:cubicBezTo>
                    <a:cubicBezTo>
                      <a:pt x="76" y="16"/>
                      <a:pt x="73" y="16"/>
                      <a:pt x="71" y="16"/>
                    </a:cubicBezTo>
                    <a:cubicBezTo>
                      <a:pt x="68" y="16"/>
                      <a:pt x="65" y="16"/>
                      <a:pt x="62" y="17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70" y="3"/>
                      <a:pt x="70" y="3"/>
                      <a:pt x="70" y="3"/>
                    </a:cubicBezTo>
                    <a:cubicBezTo>
                      <a:pt x="71" y="3"/>
                      <a:pt x="71" y="2"/>
                      <a:pt x="70" y="1"/>
                    </a:cubicBezTo>
                    <a:cubicBezTo>
                      <a:pt x="69" y="1"/>
                      <a:pt x="68" y="0"/>
                      <a:pt x="67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4" name="Freeform 40">
                <a:extLst>
                  <a:ext uri="{FF2B5EF4-FFF2-40B4-BE49-F238E27FC236}">
                    <a16:creationId xmlns:a16="http://schemas.microsoft.com/office/drawing/2014/main" id="{3DA54980-D999-4641-8A71-B7E4583446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05" y="6258"/>
                <a:ext cx="755" cy="422"/>
              </a:xfrm>
              <a:custGeom>
                <a:avLst/>
                <a:gdLst>
                  <a:gd name="T0" fmla="*/ 29 w 150"/>
                  <a:gd name="T1" fmla="*/ 37 h 84"/>
                  <a:gd name="T2" fmla="*/ 25 w 150"/>
                  <a:gd name="T3" fmla="*/ 40 h 84"/>
                  <a:gd name="T4" fmla="*/ 29 w 150"/>
                  <a:gd name="T5" fmla="*/ 45 h 84"/>
                  <a:gd name="T6" fmla="*/ 31 w 150"/>
                  <a:gd name="T7" fmla="*/ 53 h 84"/>
                  <a:gd name="T8" fmla="*/ 31 w 150"/>
                  <a:gd name="T9" fmla="*/ 55 h 84"/>
                  <a:gd name="T10" fmla="*/ 105 w 150"/>
                  <a:gd name="T11" fmla="*/ 72 h 84"/>
                  <a:gd name="T12" fmla="*/ 38 w 150"/>
                  <a:gd name="T13" fmla="*/ 53 h 84"/>
                  <a:gd name="T14" fmla="*/ 37 w 150"/>
                  <a:gd name="T15" fmla="*/ 48 h 84"/>
                  <a:gd name="T16" fmla="*/ 33 w 150"/>
                  <a:gd name="T17" fmla="*/ 41 h 84"/>
                  <a:gd name="T18" fmla="*/ 41 w 150"/>
                  <a:gd name="T19" fmla="*/ 35 h 84"/>
                  <a:gd name="T20" fmla="*/ 108 w 150"/>
                  <a:gd name="T21" fmla="*/ 76 h 84"/>
                  <a:gd name="T22" fmla="*/ 24 w 150"/>
                  <a:gd name="T23" fmla="*/ 53 h 84"/>
                  <a:gd name="T24" fmla="*/ 23 w 150"/>
                  <a:gd name="T25" fmla="*/ 46 h 84"/>
                  <a:gd name="T26" fmla="*/ 23 w 150"/>
                  <a:gd name="T27" fmla="*/ 35 h 84"/>
                  <a:gd name="T28" fmla="*/ 68 w 150"/>
                  <a:gd name="T29" fmla="*/ 10 h 84"/>
                  <a:gd name="T30" fmla="*/ 98 w 150"/>
                  <a:gd name="T31" fmla="*/ 14 h 84"/>
                  <a:gd name="T32" fmla="*/ 128 w 150"/>
                  <a:gd name="T33" fmla="*/ 48 h 84"/>
                  <a:gd name="T34" fmla="*/ 130 w 150"/>
                  <a:gd name="T35" fmla="*/ 54 h 84"/>
                  <a:gd name="T36" fmla="*/ 108 w 150"/>
                  <a:gd name="T37" fmla="*/ 76 h 84"/>
                  <a:gd name="T38" fmla="*/ 62 w 150"/>
                  <a:gd name="T39" fmla="*/ 3 h 84"/>
                  <a:gd name="T40" fmla="*/ 31 w 150"/>
                  <a:gd name="T41" fmla="*/ 17 h 84"/>
                  <a:gd name="T42" fmla="*/ 29 w 150"/>
                  <a:gd name="T43" fmla="*/ 18 h 84"/>
                  <a:gd name="T44" fmla="*/ 5 w 150"/>
                  <a:gd name="T45" fmla="*/ 36 h 84"/>
                  <a:gd name="T46" fmla="*/ 7 w 150"/>
                  <a:gd name="T47" fmla="*/ 46 h 84"/>
                  <a:gd name="T48" fmla="*/ 10 w 150"/>
                  <a:gd name="T49" fmla="*/ 53 h 84"/>
                  <a:gd name="T50" fmla="*/ 7 w 150"/>
                  <a:gd name="T51" fmla="*/ 60 h 84"/>
                  <a:gd name="T52" fmla="*/ 38 w 150"/>
                  <a:gd name="T53" fmla="*/ 72 h 84"/>
                  <a:gd name="T54" fmla="*/ 109 w 150"/>
                  <a:gd name="T55" fmla="*/ 84 h 84"/>
                  <a:gd name="T56" fmla="*/ 132 w 150"/>
                  <a:gd name="T57" fmla="*/ 30 h 84"/>
                  <a:gd name="T58" fmla="*/ 103 w 150"/>
                  <a:gd name="T59" fmla="*/ 4 h 84"/>
                  <a:gd name="T60" fmla="*/ 94 w 150"/>
                  <a:gd name="T61" fmla="*/ 6 h 84"/>
                  <a:gd name="T62" fmla="*/ 90 w 150"/>
                  <a:gd name="T63" fmla="*/ 6 h 84"/>
                  <a:gd name="T64" fmla="*/ 80 w 150"/>
                  <a:gd name="T65" fmla="*/ 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0" h="84">
                    <a:moveTo>
                      <a:pt x="36" y="32"/>
                    </a:moveTo>
                    <a:cubicBezTo>
                      <a:pt x="33" y="34"/>
                      <a:pt x="31" y="36"/>
                      <a:pt x="29" y="37"/>
                    </a:cubicBezTo>
                    <a:cubicBezTo>
                      <a:pt x="28" y="38"/>
                      <a:pt x="27" y="39"/>
                      <a:pt x="27" y="39"/>
                    </a:cubicBezTo>
                    <a:cubicBezTo>
                      <a:pt x="25" y="40"/>
                      <a:pt x="25" y="40"/>
                      <a:pt x="25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7" y="42"/>
                      <a:pt x="28" y="44"/>
                      <a:pt x="29" y="45"/>
                    </a:cubicBezTo>
                    <a:cubicBezTo>
                      <a:pt x="30" y="46"/>
                      <a:pt x="30" y="47"/>
                      <a:pt x="30" y="49"/>
                    </a:cubicBezTo>
                    <a:cubicBezTo>
                      <a:pt x="31" y="50"/>
                      <a:pt x="31" y="51"/>
                      <a:pt x="31" y="53"/>
                    </a:cubicBezTo>
                    <a:cubicBezTo>
                      <a:pt x="31" y="53"/>
                      <a:pt x="31" y="54"/>
                      <a:pt x="31" y="54"/>
                    </a:cubicBezTo>
                    <a:cubicBezTo>
                      <a:pt x="31" y="55"/>
                      <a:pt x="31" y="55"/>
                      <a:pt x="31" y="55"/>
                    </a:cubicBezTo>
                    <a:cubicBezTo>
                      <a:pt x="32" y="56"/>
                      <a:pt x="32" y="56"/>
                      <a:pt x="32" y="56"/>
                    </a:cubicBezTo>
                    <a:cubicBezTo>
                      <a:pt x="59" y="66"/>
                      <a:pt x="82" y="71"/>
                      <a:pt x="105" y="72"/>
                    </a:cubicBezTo>
                    <a:cubicBezTo>
                      <a:pt x="97" y="68"/>
                      <a:pt x="97" y="68"/>
                      <a:pt x="97" y="68"/>
                    </a:cubicBezTo>
                    <a:cubicBezTo>
                      <a:pt x="79" y="66"/>
                      <a:pt x="60" y="62"/>
                      <a:pt x="38" y="53"/>
                    </a:cubicBezTo>
                    <a:cubicBezTo>
                      <a:pt x="38" y="53"/>
                      <a:pt x="38" y="53"/>
                      <a:pt x="38" y="53"/>
                    </a:cubicBezTo>
                    <a:cubicBezTo>
                      <a:pt x="38" y="51"/>
                      <a:pt x="38" y="50"/>
                      <a:pt x="37" y="48"/>
                    </a:cubicBezTo>
                    <a:cubicBezTo>
                      <a:pt x="37" y="47"/>
                      <a:pt x="36" y="45"/>
                      <a:pt x="36" y="44"/>
                    </a:cubicBezTo>
                    <a:cubicBezTo>
                      <a:pt x="35" y="43"/>
                      <a:pt x="34" y="42"/>
                      <a:pt x="33" y="41"/>
                    </a:cubicBezTo>
                    <a:cubicBezTo>
                      <a:pt x="34" y="40"/>
                      <a:pt x="34" y="40"/>
                      <a:pt x="34" y="40"/>
                    </a:cubicBezTo>
                    <a:cubicBezTo>
                      <a:pt x="36" y="38"/>
                      <a:pt x="38" y="37"/>
                      <a:pt x="41" y="35"/>
                    </a:cubicBezTo>
                    <a:cubicBezTo>
                      <a:pt x="36" y="32"/>
                      <a:pt x="36" y="32"/>
                      <a:pt x="36" y="32"/>
                    </a:cubicBezTo>
                    <a:moveTo>
                      <a:pt x="108" y="76"/>
                    </a:moveTo>
                    <a:cubicBezTo>
                      <a:pt x="82" y="76"/>
                      <a:pt x="55" y="70"/>
                      <a:pt x="23" y="57"/>
                    </a:cubicBezTo>
                    <a:cubicBezTo>
                      <a:pt x="24" y="56"/>
                      <a:pt x="24" y="54"/>
                      <a:pt x="24" y="53"/>
                    </a:cubicBezTo>
                    <a:cubicBezTo>
                      <a:pt x="24" y="51"/>
                      <a:pt x="24" y="50"/>
                      <a:pt x="24" y="49"/>
                    </a:cubicBezTo>
                    <a:cubicBezTo>
                      <a:pt x="23" y="48"/>
                      <a:pt x="23" y="47"/>
                      <a:pt x="23" y="46"/>
                    </a:cubicBezTo>
                    <a:cubicBezTo>
                      <a:pt x="21" y="44"/>
                      <a:pt x="20" y="42"/>
                      <a:pt x="17" y="40"/>
                    </a:cubicBezTo>
                    <a:cubicBezTo>
                      <a:pt x="19" y="38"/>
                      <a:pt x="21" y="37"/>
                      <a:pt x="23" y="35"/>
                    </a:cubicBezTo>
                    <a:cubicBezTo>
                      <a:pt x="28" y="32"/>
                      <a:pt x="33" y="28"/>
                      <a:pt x="40" y="24"/>
                    </a:cubicBezTo>
                    <a:cubicBezTo>
                      <a:pt x="51" y="18"/>
                      <a:pt x="59" y="14"/>
                      <a:pt x="68" y="10"/>
                    </a:cubicBezTo>
                    <a:cubicBezTo>
                      <a:pt x="75" y="13"/>
                      <a:pt x="82" y="14"/>
                      <a:pt x="90" y="14"/>
                    </a:cubicBezTo>
                    <a:cubicBezTo>
                      <a:pt x="93" y="14"/>
                      <a:pt x="95" y="14"/>
                      <a:pt x="98" y="14"/>
                    </a:cubicBezTo>
                    <a:cubicBezTo>
                      <a:pt x="108" y="22"/>
                      <a:pt x="116" y="30"/>
                      <a:pt x="121" y="37"/>
                    </a:cubicBezTo>
                    <a:cubicBezTo>
                      <a:pt x="124" y="41"/>
                      <a:pt x="126" y="44"/>
                      <a:pt x="128" y="48"/>
                    </a:cubicBezTo>
                    <a:cubicBezTo>
                      <a:pt x="128" y="49"/>
                      <a:pt x="129" y="49"/>
                      <a:pt x="129" y="50"/>
                    </a:cubicBezTo>
                    <a:cubicBezTo>
                      <a:pt x="129" y="51"/>
                      <a:pt x="130" y="53"/>
                      <a:pt x="130" y="54"/>
                    </a:cubicBezTo>
                    <a:cubicBezTo>
                      <a:pt x="132" y="61"/>
                      <a:pt x="132" y="68"/>
                      <a:pt x="129" y="75"/>
                    </a:cubicBezTo>
                    <a:cubicBezTo>
                      <a:pt x="122" y="76"/>
                      <a:pt x="115" y="76"/>
                      <a:pt x="108" y="76"/>
                    </a:cubicBezTo>
                    <a:moveTo>
                      <a:pt x="70" y="0"/>
                    </a:moveTo>
                    <a:cubicBezTo>
                      <a:pt x="67" y="1"/>
                      <a:pt x="65" y="2"/>
                      <a:pt x="62" y="3"/>
                    </a:cubicBezTo>
                    <a:cubicBezTo>
                      <a:pt x="61" y="3"/>
                      <a:pt x="61" y="3"/>
                      <a:pt x="60" y="4"/>
                    </a:cubicBezTo>
                    <a:cubicBezTo>
                      <a:pt x="51" y="7"/>
                      <a:pt x="42" y="11"/>
                      <a:pt x="31" y="17"/>
                    </a:cubicBezTo>
                    <a:cubicBezTo>
                      <a:pt x="31" y="17"/>
                      <a:pt x="31" y="18"/>
                      <a:pt x="30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0" y="24"/>
                      <a:pt x="12" y="30"/>
                      <a:pt x="6" y="35"/>
                    </a:cubicBezTo>
                    <a:cubicBezTo>
                      <a:pt x="6" y="35"/>
                      <a:pt x="5" y="36"/>
                      <a:pt x="5" y="36"/>
                    </a:cubicBezTo>
                    <a:cubicBezTo>
                      <a:pt x="3" y="38"/>
                      <a:pt x="1" y="39"/>
                      <a:pt x="0" y="41"/>
                    </a:cubicBezTo>
                    <a:cubicBezTo>
                      <a:pt x="3" y="42"/>
                      <a:pt x="6" y="44"/>
                      <a:pt x="7" y="46"/>
                    </a:cubicBezTo>
                    <a:cubicBezTo>
                      <a:pt x="8" y="47"/>
                      <a:pt x="8" y="47"/>
                      <a:pt x="9" y="48"/>
                    </a:cubicBezTo>
                    <a:cubicBezTo>
                      <a:pt x="10" y="50"/>
                      <a:pt x="10" y="51"/>
                      <a:pt x="10" y="53"/>
                    </a:cubicBezTo>
                    <a:cubicBezTo>
                      <a:pt x="10" y="54"/>
                      <a:pt x="10" y="54"/>
                      <a:pt x="10" y="55"/>
                    </a:cubicBezTo>
                    <a:cubicBezTo>
                      <a:pt x="10" y="57"/>
                      <a:pt x="9" y="58"/>
                      <a:pt x="7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17" y="64"/>
                      <a:pt x="27" y="68"/>
                      <a:pt x="38" y="72"/>
                    </a:cubicBezTo>
                    <a:cubicBezTo>
                      <a:pt x="42" y="73"/>
                      <a:pt x="47" y="75"/>
                      <a:pt x="52" y="76"/>
                    </a:cubicBezTo>
                    <a:cubicBezTo>
                      <a:pt x="70" y="81"/>
                      <a:pt x="89" y="84"/>
                      <a:pt x="109" y="84"/>
                    </a:cubicBezTo>
                    <a:cubicBezTo>
                      <a:pt x="119" y="84"/>
                      <a:pt x="130" y="83"/>
                      <a:pt x="141" y="81"/>
                    </a:cubicBezTo>
                    <a:cubicBezTo>
                      <a:pt x="150" y="63"/>
                      <a:pt x="145" y="46"/>
                      <a:pt x="132" y="30"/>
                    </a:cubicBezTo>
                    <a:cubicBezTo>
                      <a:pt x="129" y="27"/>
                      <a:pt x="127" y="25"/>
                      <a:pt x="124" y="22"/>
                    </a:cubicBezTo>
                    <a:cubicBezTo>
                      <a:pt x="118" y="16"/>
                      <a:pt x="111" y="10"/>
                      <a:pt x="103" y="4"/>
                    </a:cubicBezTo>
                    <a:cubicBezTo>
                      <a:pt x="103" y="4"/>
                      <a:pt x="103" y="4"/>
                      <a:pt x="103" y="4"/>
                    </a:cubicBezTo>
                    <a:cubicBezTo>
                      <a:pt x="100" y="5"/>
                      <a:pt x="97" y="5"/>
                      <a:pt x="94" y="6"/>
                    </a:cubicBezTo>
                    <a:cubicBezTo>
                      <a:pt x="94" y="6"/>
                      <a:pt x="93" y="6"/>
                      <a:pt x="92" y="6"/>
                    </a:cubicBezTo>
                    <a:cubicBezTo>
                      <a:pt x="91" y="6"/>
                      <a:pt x="91" y="6"/>
                      <a:pt x="90" y="6"/>
                    </a:cubicBezTo>
                    <a:cubicBezTo>
                      <a:pt x="88" y="6"/>
                      <a:pt x="85" y="6"/>
                      <a:pt x="82" y="5"/>
                    </a:cubicBezTo>
                    <a:cubicBezTo>
                      <a:pt x="81" y="5"/>
                      <a:pt x="80" y="5"/>
                      <a:pt x="80" y="4"/>
                    </a:cubicBezTo>
                    <a:cubicBezTo>
                      <a:pt x="76" y="3"/>
                      <a:pt x="73" y="2"/>
                      <a:pt x="70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5" name="Freeform 41">
                <a:extLst>
                  <a:ext uri="{FF2B5EF4-FFF2-40B4-BE49-F238E27FC236}">
                    <a16:creationId xmlns:a16="http://schemas.microsoft.com/office/drawing/2014/main" id="{7E1E6C31-9A3E-4AAA-AC9E-4E0C4BF070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94" y="2094"/>
                <a:ext cx="604" cy="337"/>
              </a:xfrm>
              <a:custGeom>
                <a:avLst/>
                <a:gdLst>
                  <a:gd name="T0" fmla="*/ 88 w 120"/>
                  <a:gd name="T1" fmla="*/ 28 h 67"/>
                  <a:gd name="T2" fmla="*/ 94 w 120"/>
                  <a:gd name="T3" fmla="*/ 32 h 67"/>
                  <a:gd name="T4" fmla="*/ 91 w 120"/>
                  <a:gd name="T5" fmla="*/ 38 h 67"/>
                  <a:gd name="T6" fmla="*/ 90 w 120"/>
                  <a:gd name="T7" fmla="*/ 43 h 67"/>
                  <a:gd name="T8" fmla="*/ 37 w 120"/>
                  <a:gd name="T9" fmla="*/ 58 h 67"/>
                  <a:gd name="T10" fmla="*/ 96 w 120"/>
                  <a:gd name="T11" fmla="*/ 44 h 67"/>
                  <a:gd name="T12" fmla="*/ 96 w 120"/>
                  <a:gd name="T13" fmla="*/ 42 h 67"/>
                  <a:gd name="T14" fmla="*/ 97 w 120"/>
                  <a:gd name="T15" fmla="*/ 36 h 67"/>
                  <a:gd name="T16" fmla="*/ 100 w 120"/>
                  <a:gd name="T17" fmla="*/ 32 h 67"/>
                  <a:gd name="T18" fmla="*/ 97 w 120"/>
                  <a:gd name="T19" fmla="*/ 30 h 67"/>
                  <a:gd name="T20" fmla="*/ 48 w 120"/>
                  <a:gd name="T21" fmla="*/ 11 h 67"/>
                  <a:gd name="T22" fmla="*/ 88 w 120"/>
                  <a:gd name="T23" fmla="*/ 19 h 67"/>
                  <a:gd name="T24" fmla="*/ 107 w 120"/>
                  <a:gd name="T25" fmla="*/ 32 h 67"/>
                  <a:gd name="T26" fmla="*/ 102 w 120"/>
                  <a:gd name="T27" fmla="*/ 39 h 67"/>
                  <a:gd name="T28" fmla="*/ 102 w 120"/>
                  <a:gd name="T29" fmla="*/ 46 h 67"/>
                  <a:gd name="T30" fmla="*/ 17 w 120"/>
                  <a:gd name="T31" fmla="*/ 60 h 67"/>
                  <a:gd name="T32" fmla="*/ 17 w 120"/>
                  <a:gd name="T33" fmla="*/ 40 h 67"/>
                  <a:gd name="T34" fmla="*/ 23 w 120"/>
                  <a:gd name="T35" fmla="*/ 30 h 67"/>
                  <a:gd name="T36" fmla="*/ 48 w 120"/>
                  <a:gd name="T37" fmla="*/ 11 h 67"/>
                  <a:gd name="T38" fmla="*/ 57 w 120"/>
                  <a:gd name="T39" fmla="*/ 4 h 67"/>
                  <a:gd name="T40" fmla="*/ 48 w 120"/>
                  <a:gd name="T41" fmla="*/ 5 h 67"/>
                  <a:gd name="T42" fmla="*/ 45 w 120"/>
                  <a:gd name="T43" fmla="*/ 5 h 67"/>
                  <a:gd name="T44" fmla="*/ 38 w 120"/>
                  <a:gd name="T45" fmla="*/ 3 h 67"/>
                  <a:gd name="T46" fmla="*/ 15 w 120"/>
                  <a:gd name="T47" fmla="*/ 24 h 67"/>
                  <a:gd name="T48" fmla="*/ 33 w 120"/>
                  <a:gd name="T49" fmla="*/ 67 h 67"/>
                  <a:gd name="T50" fmla="*/ 90 w 120"/>
                  <a:gd name="T51" fmla="*/ 58 h 67"/>
                  <a:gd name="T52" fmla="*/ 115 w 120"/>
                  <a:gd name="T53" fmla="*/ 48 h 67"/>
                  <a:gd name="T54" fmla="*/ 112 w 120"/>
                  <a:gd name="T55" fmla="*/ 43 h 67"/>
                  <a:gd name="T56" fmla="*/ 114 w 120"/>
                  <a:gd name="T57" fmla="*/ 37 h 67"/>
                  <a:gd name="T58" fmla="*/ 117 w 120"/>
                  <a:gd name="T59" fmla="*/ 29 h 67"/>
                  <a:gd name="T60" fmla="*/ 97 w 120"/>
                  <a:gd name="T61" fmla="*/ 15 h 67"/>
                  <a:gd name="T62" fmla="*/ 95 w 120"/>
                  <a:gd name="T63" fmla="*/ 14 h 67"/>
                  <a:gd name="T64" fmla="*/ 71 w 120"/>
                  <a:gd name="T65" fmla="*/ 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0" h="67">
                    <a:moveTo>
                      <a:pt x="92" y="26"/>
                    </a:moveTo>
                    <a:cubicBezTo>
                      <a:pt x="88" y="28"/>
                      <a:pt x="88" y="28"/>
                      <a:pt x="88" y="28"/>
                    </a:cubicBezTo>
                    <a:cubicBezTo>
                      <a:pt x="90" y="29"/>
                      <a:pt x="91" y="31"/>
                      <a:pt x="93" y="32"/>
                    </a:cubicBezTo>
                    <a:cubicBezTo>
                      <a:pt x="94" y="32"/>
                      <a:pt x="94" y="32"/>
                      <a:pt x="94" y="32"/>
                    </a:cubicBezTo>
                    <a:cubicBezTo>
                      <a:pt x="93" y="33"/>
                      <a:pt x="92" y="34"/>
                      <a:pt x="92" y="35"/>
                    </a:cubicBezTo>
                    <a:cubicBezTo>
                      <a:pt x="91" y="36"/>
                      <a:pt x="91" y="37"/>
                      <a:pt x="91" y="38"/>
                    </a:cubicBezTo>
                    <a:cubicBezTo>
                      <a:pt x="90" y="40"/>
                      <a:pt x="90" y="41"/>
                      <a:pt x="90" y="42"/>
                    </a:cubicBezTo>
                    <a:cubicBezTo>
                      <a:pt x="90" y="43"/>
                      <a:pt x="90" y="43"/>
                      <a:pt x="90" y="43"/>
                    </a:cubicBezTo>
                    <a:cubicBezTo>
                      <a:pt x="73" y="49"/>
                      <a:pt x="57" y="53"/>
                      <a:pt x="43" y="54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54" y="57"/>
                      <a:pt x="73" y="53"/>
                      <a:pt x="95" y="45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6" y="43"/>
                      <a:pt x="96" y="43"/>
                      <a:pt x="96" y="43"/>
                    </a:cubicBezTo>
                    <a:cubicBezTo>
                      <a:pt x="96" y="43"/>
                      <a:pt x="96" y="43"/>
                      <a:pt x="96" y="42"/>
                    </a:cubicBezTo>
                    <a:cubicBezTo>
                      <a:pt x="96" y="41"/>
                      <a:pt x="96" y="40"/>
                      <a:pt x="96" y="39"/>
                    </a:cubicBezTo>
                    <a:cubicBezTo>
                      <a:pt x="96" y="38"/>
                      <a:pt x="97" y="37"/>
                      <a:pt x="97" y="36"/>
                    </a:cubicBezTo>
                    <a:cubicBezTo>
                      <a:pt x="98" y="35"/>
                      <a:pt x="99" y="34"/>
                      <a:pt x="99" y="33"/>
                    </a:cubicBezTo>
                    <a:cubicBezTo>
                      <a:pt x="100" y="32"/>
                      <a:pt x="100" y="32"/>
                      <a:pt x="100" y="32"/>
                    </a:cubicBezTo>
                    <a:cubicBezTo>
                      <a:pt x="99" y="31"/>
                      <a:pt x="99" y="31"/>
                      <a:pt x="99" y="31"/>
                    </a:cubicBezTo>
                    <a:cubicBezTo>
                      <a:pt x="99" y="31"/>
                      <a:pt x="98" y="30"/>
                      <a:pt x="97" y="30"/>
                    </a:cubicBezTo>
                    <a:cubicBezTo>
                      <a:pt x="96" y="29"/>
                      <a:pt x="94" y="27"/>
                      <a:pt x="92" y="26"/>
                    </a:cubicBezTo>
                    <a:moveTo>
                      <a:pt x="48" y="11"/>
                    </a:moveTo>
                    <a:cubicBezTo>
                      <a:pt x="55" y="11"/>
                      <a:pt x="61" y="10"/>
                      <a:pt x="66" y="8"/>
                    </a:cubicBezTo>
                    <a:cubicBezTo>
                      <a:pt x="73" y="11"/>
                      <a:pt x="80" y="14"/>
                      <a:pt x="88" y="19"/>
                    </a:cubicBezTo>
                    <a:cubicBezTo>
                      <a:pt x="94" y="22"/>
                      <a:pt x="98" y="25"/>
                      <a:pt x="102" y="28"/>
                    </a:cubicBezTo>
                    <a:cubicBezTo>
                      <a:pt x="103" y="29"/>
                      <a:pt x="105" y="31"/>
                      <a:pt x="107" y="32"/>
                    </a:cubicBezTo>
                    <a:cubicBezTo>
                      <a:pt x="105" y="34"/>
                      <a:pt x="103" y="35"/>
                      <a:pt x="102" y="37"/>
                    </a:cubicBezTo>
                    <a:cubicBezTo>
                      <a:pt x="102" y="38"/>
                      <a:pt x="102" y="39"/>
                      <a:pt x="102" y="39"/>
                    </a:cubicBezTo>
                    <a:cubicBezTo>
                      <a:pt x="101" y="40"/>
                      <a:pt x="101" y="41"/>
                      <a:pt x="101" y="42"/>
                    </a:cubicBezTo>
                    <a:cubicBezTo>
                      <a:pt x="101" y="43"/>
                      <a:pt x="101" y="45"/>
                      <a:pt x="102" y="46"/>
                    </a:cubicBezTo>
                    <a:cubicBezTo>
                      <a:pt x="77" y="56"/>
                      <a:pt x="55" y="61"/>
                      <a:pt x="34" y="61"/>
                    </a:cubicBezTo>
                    <a:cubicBezTo>
                      <a:pt x="28" y="61"/>
                      <a:pt x="23" y="60"/>
                      <a:pt x="17" y="60"/>
                    </a:cubicBezTo>
                    <a:cubicBezTo>
                      <a:pt x="15" y="54"/>
                      <a:pt x="15" y="49"/>
                      <a:pt x="16" y="43"/>
                    </a:cubicBezTo>
                    <a:cubicBezTo>
                      <a:pt x="17" y="42"/>
                      <a:pt x="17" y="41"/>
                      <a:pt x="17" y="40"/>
                    </a:cubicBezTo>
                    <a:cubicBezTo>
                      <a:pt x="18" y="40"/>
                      <a:pt x="18" y="39"/>
                      <a:pt x="18" y="38"/>
                    </a:cubicBezTo>
                    <a:cubicBezTo>
                      <a:pt x="19" y="35"/>
                      <a:pt x="21" y="33"/>
                      <a:pt x="23" y="30"/>
                    </a:cubicBezTo>
                    <a:cubicBezTo>
                      <a:pt x="28" y="24"/>
                      <a:pt x="34" y="18"/>
                      <a:pt x="42" y="11"/>
                    </a:cubicBezTo>
                    <a:cubicBezTo>
                      <a:pt x="44" y="11"/>
                      <a:pt x="46" y="11"/>
                      <a:pt x="48" y="11"/>
                    </a:cubicBezTo>
                    <a:moveTo>
                      <a:pt x="65" y="0"/>
                    </a:moveTo>
                    <a:cubicBezTo>
                      <a:pt x="62" y="2"/>
                      <a:pt x="60" y="3"/>
                      <a:pt x="57" y="4"/>
                    </a:cubicBezTo>
                    <a:cubicBezTo>
                      <a:pt x="56" y="4"/>
                      <a:pt x="55" y="4"/>
                      <a:pt x="55" y="4"/>
                    </a:cubicBezTo>
                    <a:cubicBezTo>
                      <a:pt x="53" y="5"/>
                      <a:pt x="50" y="5"/>
                      <a:pt x="48" y="5"/>
                    </a:cubicBezTo>
                    <a:cubicBezTo>
                      <a:pt x="48" y="5"/>
                      <a:pt x="47" y="5"/>
                      <a:pt x="47" y="5"/>
                    </a:cubicBezTo>
                    <a:cubicBezTo>
                      <a:pt x="46" y="5"/>
                      <a:pt x="46" y="5"/>
                      <a:pt x="45" y="5"/>
                    </a:cubicBezTo>
                    <a:cubicBezTo>
                      <a:pt x="43" y="4"/>
                      <a:pt x="40" y="4"/>
                      <a:pt x="38" y="3"/>
                    </a:cubicBezTo>
                    <a:cubicBezTo>
                      <a:pt x="38" y="3"/>
                      <a:pt x="38" y="3"/>
                      <a:pt x="38" y="3"/>
                    </a:cubicBezTo>
                    <a:cubicBezTo>
                      <a:pt x="32" y="8"/>
                      <a:pt x="26" y="13"/>
                      <a:pt x="21" y="18"/>
                    </a:cubicBezTo>
                    <a:cubicBezTo>
                      <a:pt x="19" y="20"/>
                      <a:pt x="17" y="22"/>
                      <a:pt x="15" y="24"/>
                    </a:cubicBezTo>
                    <a:cubicBezTo>
                      <a:pt x="5" y="37"/>
                      <a:pt x="0" y="50"/>
                      <a:pt x="8" y="65"/>
                    </a:cubicBezTo>
                    <a:cubicBezTo>
                      <a:pt x="16" y="67"/>
                      <a:pt x="25" y="67"/>
                      <a:pt x="33" y="67"/>
                    </a:cubicBezTo>
                    <a:cubicBezTo>
                      <a:pt x="49" y="67"/>
                      <a:pt x="64" y="65"/>
                      <a:pt x="79" y="61"/>
                    </a:cubicBezTo>
                    <a:cubicBezTo>
                      <a:pt x="83" y="60"/>
                      <a:pt x="86" y="59"/>
                      <a:pt x="90" y="58"/>
                    </a:cubicBezTo>
                    <a:cubicBezTo>
                      <a:pt x="99" y="55"/>
                      <a:pt x="107" y="52"/>
                      <a:pt x="115" y="48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14" y="47"/>
                      <a:pt x="113" y="45"/>
                      <a:pt x="112" y="44"/>
                    </a:cubicBezTo>
                    <a:cubicBezTo>
                      <a:pt x="112" y="44"/>
                      <a:pt x="112" y="43"/>
                      <a:pt x="112" y="43"/>
                    </a:cubicBezTo>
                    <a:cubicBezTo>
                      <a:pt x="112" y="41"/>
                      <a:pt x="113" y="40"/>
                      <a:pt x="114" y="38"/>
                    </a:cubicBezTo>
                    <a:cubicBezTo>
                      <a:pt x="114" y="38"/>
                      <a:pt x="114" y="37"/>
                      <a:pt x="114" y="37"/>
                    </a:cubicBezTo>
                    <a:cubicBezTo>
                      <a:pt x="116" y="35"/>
                      <a:pt x="118" y="34"/>
                      <a:pt x="120" y="33"/>
                    </a:cubicBezTo>
                    <a:cubicBezTo>
                      <a:pt x="119" y="32"/>
                      <a:pt x="118" y="30"/>
                      <a:pt x="117" y="29"/>
                    </a:cubicBezTo>
                    <a:cubicBezTo>
                      <a:pt x="116" y="29"/>
                      <a:pt x="116" y="28"/>
                      <a:pt x="115" y="28"/>
                    </a:cubicBezTo>
                    <a:cubicBezTo>
                      <a:pt x="111" y="24"/>
                      <a:pt x="105" y="20"/>
                      <a:pt x="97" y="15"/>
                    </a:cubicBezTo>
                    <a:cubicBezTo>
                      <a:pt x="96" y="14"/>
                      <a:pt x="96" y="14"/>
                      <a:pt x="96" y="14"/>
                    </a:cubicBezTo>
                    <a:cubicBezTo>
                      <a:pt x="95" y="14"/>
                      <a:pt x="95" y="14"/>
                      <a:pt x="95" y="14"/>
                    </a:cubicBezTo>
                    <a:cubicBezTo>
                      <a:pt x="87" y="9"/>
                      <a:pt x="80" y="6"/>
                      <a:pt x="72" y="3"/>
                    </a:cubicBezTo>
                    <a:cubicBezTo>
                      <a:pt x="72" y="3"/>
                      <a:pt x="71" y="3"/>
                      <a:pt x="71" y="2"/>
                    </a:cubicBezTo>
                    <a:cubicBezTo>
                      <a:pt x="69" y="2"/>
                      <a:pt x="67" y="1"/>
                      <a:pt x="65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6" name="Freeform 42">
                <a:extLst>
                  <a:ext uri="{FF2B5EF4-FFF2-40B4-BE49-F238E27FC236}">
                    <a16:creationId xmlns:a16="http://schemas.microsoft.com/office/drawing/2014/main" id="{B37B1218-FC48-4B39-8681-57BFCB327F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10" y="3095"/>
                <a:ext cx="584" cy="337"/>
              </a:xfrm>
              <a:custGeom>
                <a:avLst/>
                <a:gdLst>
                  <a:gd name="T0" fmla="*/ 68 w 116"/>
                  <a:gd name="T1" fmla="*/ 40 h 67"/>
                  <a:gd name="T2" fmla="*/ 77 w 116"/>
                  <a:gd name="T3" fmla="*/ 61 h 67"/>
                  <a:gd name="T4" fmla="*/ 77 w 116"/>
                  <a:gd name="T5" fmla="*/ 62 h 67"/>
                  <a:gd name="T6" fmla="*/ 77 w 116"/>
                  <a:gd name="T7" fmla="*/ 62 h 67"/>
                  <a:gd name="T8" fmla="*/ 77 w 116"/>
                  <a:gd name="T9" fmla="*/ 63 h 67"/>
                  <a:gd name="T10" fmla="*/ 77 w 116"/>
                  <a:gd name="T11" fmla="*/ 63 h 67"/>
                  <a:gd name="T12" fmla="*/ 106 w 116"/>
                  <a:gd name="T13" fmla="*/ 47 h 67"/>
                  <a:gd name="T14" fmla="*/ 106 w 116"/>
                  <a:gd name="T15" fmla="*/ 47 h 67"/>
                  <a:gd name="T16" fmla="*/ 105 w 116"/>
                  <a:gd name="T17" fmla="*/ 47 h 67"/>
                  <a:gd name="T18" fmla="*/ 104 w 116"/>
                  <a:gd name="T19" fmla="*/ 47 h 67"/>
                  <a:gd name="T20" fmla="*/ 104 w 116"/>
                  <a:gd name="T21" fmla="*/ 47 h 67"/>
                  <a:gd name="T22" fmla="*/ 103 w 116"/>
                  <a:gd name="T23" fmla="*/ 47 h 67"/>
                  <a:gd name="T24" fmla="*/ 102 w 116"/>
                  <a:gd name="T25" fmla="*/ 46 h 67"/>
                  <a:gd name="T26" fmla="*/ 101 w 116"/>
                  <a:gd name="T27" fmla="*/ 46 h 67"/>
                  <a:gd name="T28" fmla="*/ 99 w 116"/>
                  <a:gd name="T29" fmla="*/ 46 h 67"/>
                  <a:gd name="T30" fmla="*/ 68 w 116"/>
                  <a:gd name="T31" fmla="*/ 40 h 67"/>
                  <a:gd name="T32" fmla="*/ 8 w 116"/>
                  <a:gd name="T33" fmla="*/ 25 h 67"/>
                  <a:gd name="T34" fmla="*/ 0 w 116"/>
                  <a:gd name="T35" fmla="*/ 26 h 67"/>
                  <a:gd name="T36" fmla="*/ 71 w 116"/>
                  <a:gd name="T37" fmla="*/ 67 h 67"/>
                  <a:gd name="T38" fmla="*/ 73 w 116"/>
                  <a:gd name="T39" fmla="*/ 61 h 67"/>
                  <a:gd name="T40" fmla="*/ 64 w 116"/>
                  <a:gd name="T41" fmla="*/ 39 h 67"/>
                  <a:gd name="T42" fmla="*/ 63 w 116"/>
                  <a:gd name="T43" fmla="*/ 39 h 67"/>
                  <a:gd name="T44" fmla="*/ 54 w 116"/>
                  <a:gd name="T45" fmla="*/ 36 h 67"/>
                  <a:gd name="T46" fmla="*/ 49 w 116"/>
                  <a:gd name="T47" fmla="*/ 31 h 67"/>
                  <a:gd name="T48" fmla="*/ 48 w 116"/>
                  <a:gd name="T49" fmla="*/ 30 h 67"/>
                  <a:gd name="T50" fmla="*/ 10 w 116"/>
                  <a:gd name="T51" fmla="*/ 25 h 67"/>
                  <a:gd name="T52" fmla="*/ 8 w 116"/>
                  <a:gd name="T53" fmla="*/ 25 h 67"/>
                  <a:gd name="T54" fmla="*/ 36 w 116"/>
                  <a:gd name="T55" fmla="*/ 6 h 67"/>
                  <a:gd name="T56" fmla="*/ 7 w 116"/>
                  <a:gd name="T57" fmla="*/ 23 h 67"/>
                  <a:gd name="T58" fmla="*/ 7 w 116"/>
                  <a:gd name="T59" fmla="*/ 23 h 67"/>
                  <a:gd name="T60" fmla="*/ 8 w 116"/>
                  <a:gd name="T61" fmla="*/ 23 h 67"/>
                  <a:gd name="T62" fmla="*/ 8 w 116"/>
                  <a:gd name="T63" fmla="*/ 23 h 67"/>
                  <a:gd name="T64" fmla="*/ 9 w 116"/>
                  <a:gd name="T65" fmla="*/ 23 h 67"/>
                  <a:gd name="T66" fmla="*/ 11 w 116"/>
                  <a:gd name="T67" fmla="*/ 23 h 67"/>
                  <a:gd name="T68" fmla="*/ 47 w 116"/>
                  <a:gd name="T69" fmla="*/ 28 h 67"/>
                  <a:gd name="T70" fmla="*/ 37 w 116"/>
                  <a:gd name="T71" fmla="*/ 10 h 67"/>
                  <a:gd name="T72" fmla="*/ 36 w 116"/>
                  <a:gd name="T73" fmla="*/ 9 h 67"/>
                  <a:gd name="T74" fmla="*/ 36 w 116"/>
                  <a:gd name="T75" fmla="*/ 9 h 67"/>
                  <a:gd name="T76" fmla="*/ 36 w 116"/>
                  <a:gd name="T77" fmla="*/ 8 h 67"/>
                  <a:gd name="T78" fmla="*/ 36 w 116"/>
                  <a:gd name="T79" fmla="*/ 7 h 67"/>
                  <a:gd name="T80" fmla="*/ 36 w 116"/>
                  <a:gd name="T81" fmla="*/ 6 h 67"/>
                  <a:gd name="T82" fmla="*/ 36 w 116"/>
                  <a:gd name="T83" fmla="*/ 6 h 67"/>
                  <a:gd name="T84" fmla="*/ 36 w 116"/>
                  <a:gd name="T85" fmla="*/ 6 h 67"/>
                  <a:gd name="T86" fmla="*/ 46 w 116"/>
                  <a:gd name="T87" fmla="*/ 0 h 67"/>
                  <a:gd name="T88" fmla="*/ 43 w 116"/>
                  <a:gd name="T89" fmla="*/ 2 h 67"/>
                  <a:gd name="T90" fmla="*/ 40 w 116"/>
                  <a:gd name="T91" fmla="*/ 10 h 67"/>
                  <a:gd name="T92" fmla="*/ 52 w 116"/>
                  <a:gd name="T93" fmla="*/ 30 h 67"/>
                  <a:gd name="T94" fmla="*/ 64 w 116"/>
                  <a:gd name="T95" fmla="*/ 37 h 67"/>
                  <a:gd name="T96" fmla="*/ 100 w 116"/>
                  <a:gd name="T97" fmla="*/ 44 h 67"/>
                  <a:gd name="T98" fmla="*/ 104 w 116"/>
                  <a:gd name="T99" fmla="*/ 45 h 67"/>
                  <a:gd name="T100" fmla="*/ 114 w 116"/>
                  <a:gd name="T101" fmla="*/ 42 h 67"/>
                  <a:gd name="T102" fmla="*/ 116 w 116"/>
                  <a:gd name="T103" fmla="*/ 41 h 67"/>
                  <a:gd name="T104" fmla="*/ 46 w 116"/>
                  <a:gd name="T10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6" h="67">
                    <a:moveTo>
                      <a:pt x="68" y="40"/>
                    </a:moveTo>
                    <a:cubicBezTo>
                      <a:pt x="77" y="61"/>
                      <a:pt x="77" y="61"/>
                      <a:pt x="77" y="61"/>
                    </a:cubicBezTo>
                    <a:cubicBezTo>
                      <a:pt x="77" y="61"/>
                      <a:pt x="77" y="62"/>
                      <a:pt x="77" y="62"/>
                    </a:cubicBezTo>
                    <a:cubicBezTo>
                      <a:pt x="77" y="62"/>
                      <a:pt x="77" y="62"/>
                      <a:pt x="77" y="62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77" y="63"/>
                      <a:pt x="77" y="63"/>
                      <a:pt x="77" y="63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6" y="47"/>
                      <a:pt x="106" y="47"/>
                      <a:pt x="106" y="47"/>
                    </a:cubicBezTo>
                    <a:cubicBezTo>
                      <a:pt x="105" y="47"/>
                      <a:pt x="105" y="47"/>
                      <a:pt x="105" y="47"/>
                    </a:cubicBezTo>
                    <a:cubicBezTo>
                      <a:pt x="105" y="47"/>
                      <a:pt x="105" y="47"/>
                      <a:pt x="104" y="47"/>
                    </a:cubicBezTo>
                    <a:cubicBezTo>
                      <a:pt x="104" y="47"/>
                      <a:pt x="104" y="47"/>
                      <a:pt x="104" y="47"/>
                    </a:cubicBezTo>
                    <a:cubicBezTo>
                      <a:pt x="103" y="47"/>
                      <a:pt x="103" y="47"/>
                      <a:pt x="103" y="47"/>
                    </a:cubicBezTo>
                    <a:cubicBezTo>
                      <a:pt x="103" y="47"/>
                      <a:pt x="102" y="47"/>
                      <a:pt x="102" y="46"/>
                    </a:cubicBezTo>
                    <a:cubicBezTo>
                      <a:pt x="101" y="46"/>
                      <a:pt x="101" y="46"/>
                      <a:pt x="101" y="46"/>
                    </a:cubicBezTo>
                    <a:cubicBezTo>
                      <a:pt x="100" y="46"/>
                      <a:pt x="100" y="46"/>
                      <a:pt x="99" y="46"/>
                    </a:cubicBezTo>
                    <a:cubicBezTo>
                      <a:pt x="68" y="40"/>
                      <a:pt x="68" y="40"/>
                      <a:pt x="68" y="40"/>
                    </a:cubicBezTo>
                    <a:moveTo>
                      <a:pt x="8" y="25"/>
                    </a:moveTo>
                    <a:cubicBezTo>
                      <a:pt x="5" y="25"/>
                      <a:pt x="2" y="25"/>
                      <a:pt x="0" y="26"/>
                    </a:cubicBezTo>
                    <a:cubicBezTo>
                      <a:pt x="71" y="67"/>
                      <a:pt x="71" y="67"/>
                      <a:pt x="71" y="67"/>
                    </a:cubicBezTo>
                    <a:cubicBezTo>
                      <a:pt x="73" y="65"/>
                      <a:pt x="74" y="63"/>
                      <a:pt x="73" y="61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3" y="39"/>
                      <a:pt x="63" y="39"/>
                      <a:pt x="63" y="39"/>
                    </a:cubicBezTo>
                    <a:cubicBezTo>
                      <a:pt x="60" y="39"/>
                      <a:pt x="57" y="37"/>
                      <a:pt x="54" y="36"/>
                    </a:cubicBezTo>
                    <a:cubicBezTo>
                      <a:pt x="52" y="35"/>
                      <a:pt x="50" y="33"/>
                      <a:pt x="49" y="31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9" y="25"/>
                      <a:pt x="8" y="25"/>
                    </a:cubicBezTo>
                    <a:moveTo>
                      <a:pt x="36" y="6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8" y="23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0" y="23"/>
                      <a:pt x="11" y="23"/>
                      <a:pt x="11" y="23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37" y="10"/>
                      <a:pt x="37" y="10"/>
                      <a:pt x="37" y="10"/>
                    </a:cubicBezTo>
                    <a:cubicBezTo>
                      <a:pt x="36" y="10"/>
                      <a:pt x="36" y="9"/>
                      <a:pt x="36" y="9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36" y="7"/>
                      <a:pt x="36" y="7"/>
                      <a:pt x="36" y="7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6"/>
                      <a:pt x="36" y="6"/>
                      <a:pt x="36" y="6"/>
                    </a:cubicBezTo>
                    <a:moveTo>
                      <a:pt x="46" y="0"/>
                    </a:moveTo>
                    <a:cubicBezTo>
                      <a:pt x="43" y="2"/>
                      <a:pt x="43" y="2"/>
                      <a:pt x="43" y="2"/>
                    </a:cubicBezTo>
                    <a:cubicBezTo>
                      <a:pt x="40" y="4"/>
                      <a:pt x="38" y="7"/>
                      <a:pt x="40" y="10"/>
                    </a:cubicBezTo>
                    <a:cubicBezTo>
                      <a:pt x="52" y="30"/>
                      <a:pt x="52" y="30"/>
                      <a:pt x="52" y="30"/>
                    </a:cubicBezTo>
                    <a:cubicBezTo>
                      <a:pt x="54" y="34"/>
                      <a:pt x="58" y="36"/>
                      <a:pt x="64" y="37"/>
                    </a:cubicBezTo>
                    <a:cubicBezTo>
                      <a:pt x="100" y="44"/>
                      <a:pt x="100" y="44"/>
                      <a:pt x="100" y="44"/>
                    </a:cubicBezTo>
                    <a:cubicBezTo>
                      <a:pt x="101" y="44"/>
                      <a:pt x="103" y="45"/>
                      <a:pt x="104" y="45"/>
                    </a:cubicBezTo>
                    <a:cubicBezTo>
                      <a:pt x="108" y="45"/>
                      <a:pt x="111" y="44"/>
                      <a:pt x="114" y="42"/>
                    </a:cubicBezTo>
                    <a:cubicBezTo>
                      <a:pt x="116" y="41"/>
                      <a:pt x="116" y="41"/>
                      <a:pt x="116" y="41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7" name="Freeform 43">
                <a:extLst>
                  <a:ext uri="{FF2B5EF4-FFF2-40B4-BE49-F238E27FC236}">
                    <a16:creationId xmlns:a16="http://schemas.microsoft.com/office/drawing/2014/main" id="{6E10B1D4-59AE-40FD-AF4F-EC78028182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217" y="3874"/>
                <a:ext cx="730" cy="423"/>
              </a:xfrm>
              <a:custGeom>
                <a:avLst/>
                <a:gdLst>
                  <a:gd name="T0" fmla="*/ 60 w 145"/>
                  <a:gd name="T1" fmla="*/ 50 h 84"/>
                  <a:gd name="T2" fmla="*/ 22 w 145"/>
                  <a:gd name="T3" fmla="*/ 58 h 84"/>
                  <a:gd name="T4" fmla="*/ 19 w 145"/>
                  <a:gd name="T5" fmla="*/ 58 h 84"/>
                  <a:gd name="T6" fmla="*/ 18 w 145"/>
                  <a:gd name="T7" fmla="*/ 58 h 84"/>
                  <a:gd name="T8" fmla="*/ 16 w 145"/>
                  <a:gd name="T9" fmla="*/ 58 h 84"/>
                  <a:gd name="T10" fmla="*/ 15 w 145"/>
                  <a:gd name="T11" fmla="*/ 58 h 84"/>
                  <a:gd name="T12" fmla="*/ 15 w 145"/>
                  <a:gd name="T13" fmla="*/ 58 h 84"/>
                  <a:gd name="T14" fmla="*/ 14 w 145"/>
                  <a:gd name="T15" fmla="*/ 58 h 84"/>
                  <a:gd name="T16" fmla="*/ 13 w 145"/>
                  <a:gd name="T17" fmla="*/ 58 h 84"/>
                  <a:gd name="T18" fmla="*/ 12 w 145"/>
                  <a:gd name="T19" fmla="*/ 58 h 84"/>
                  <a:gd name="T20" fmla="*/ 49 w 145"/>
                  <a:gd name="T21" fmla="*/ 79 h 84"/>
                  <a:gd name="T22" fmla="*/ 49 w 145"/>
                  <a:gd name="T23" fmla="*/ 79 h 84"/>
                  <a:gd name="T24" fmla="*/ 49 w 145"/>
                  <a:gd name="T25" fmla="*/ 78 h 84"/>
                  <a:gd name="T26" fmla="*/ 49 w 145"/>
                  <a:gd name="T27" fmla="*/ 77 h 84"/>
                  <a:gd name="T28" fmla="*/ 49 w 145"/>
                  <a:gd name="T29" fmla="*/ 76 h 84"/>
                  <a:gd name="T30" fmla="*/ 60 w 145"/>
                  <a:gd name="T31" fmla="*/ 50 h 84"/>
                  <a:gd name="T32" fmla="*/ 135 w 145"/>
                  <a:gd name="T33" fmla="*/ 31 h 84"/>
                  <a:gd name="T34" fmla="*/ 132 w 145"/>
                  <a:gd name="T35" fmla="*/ 31 h 84"/>
                  <a:gd name="T36" fmla="*/ 85 w 145"/>
                  <a:gd name="T37" fmla="*/ 38 h 84"/>
                  <a:gd name="T38" fmla="*/ 84 w 145"/>
                  <a:gd name="T39" fmla="*/ 39 h 84"/>
                  <a:gd name="T40" fmla="*/ 78 w 145"/>
                  <a:gd name="T41" fmla="*/ 45 h 84"/>
                  <a:gd name="T42" fmla="*/ 67 w 145"/>
                  <a:gd name="T43" fmla="*/ 49 h 84"/>
                  <a:gd name="T44" fmla="*/ 65 w 145"/>
                  <a:gd name="T45" fmla="*/ 49 h 84"/>
                  <a:gd name="T46" fmla="*/ 53 w 145"/>
                  <a:gd name="T47" fmla="*/ 76 h 84"/>
                  <a:gd name="T48" fmla="*/ 57 w 145"/>
                  <a:gd name="T49" fmla="*/ 84 h 84"/>
                  <a:gd name="T50" fmla="*/ 145 w 145"/>
                  <a:gd name="T51" fmla="*/ 33 h 84"/>
                  <a:gd name="T52" fmla="*/ 135 w 145"/>
                  <a:gd name="T53" fmla="*/ 31 h 84"/>
                  <a:gd name="T54" fmla="*/ 100 w 145"/>
                  <a:gd name="T55" fmla="*/ 7 h 84"/>
                  <a:gd name="T56" fmla="*/ 100 w 145"/>
                  <a:gd name="T57" fmla="*/ 8 h 84"/>
                  <a:gd name="T58" fmla="*/ 100 w 145"/>
                  <a:gd name="T59" fmla="*/ 8 h 84"/>
                  <a:gd name="T60" fmla="*/ 100 w 145"/>
                  <a:gd name="T61" fmla="*/ 9 h 84"/>
                  <a:gd name="T62" fmla="*/ 100 w 145"/>
                  <a:gd name="T63" fmla="*/ 10 h 84"/>
                  <a:gd name="T64" fmla="*/ 100 w 145"/>
                  <a:gd name="T65" fmla="*/ 11 h 84"/>
                  <a:gd name="T66" fmla="*/ 100 w 145"/>
                  <a:gd name="T67" fmla="*/ 11 h 84"/>
                  <a:gd name="T68" fmla="*/ 99 w 145"/>
                  <a:gd name="T69" fmla="*/ 13 h 84"/>
                  <a:gd name="T70" fmla="*/ 87 w 145"/>
                  <a:gd name="T71" fmla="*/ 35 h 84"/>
                  <a:gd name="T72" fmla="*/ 131 w 145"/>
                  <a:gd name="T73" fmla="*/ 29 h 84"/>
                  <a:gd name="T74" fmla="*/ 134 w 145"/>
                  <a:gd name="T75" fmla="*/ 28 h 84"/>
                  <a:gd name="T76" fmla="*/ 135 w 145"/>
                  <a:gd name="T77" fmla="*/ 28 h 84"/>
                  <a:gd name="T78" fmla="*/ 135 w 145"/>
                  <a:gd name="T79" fmla="*/ 28 h 84"/>
                  <a:gd name="T80" fmla="*/ 136 w 145"/>
                  <a:gd name="T81" fmla="*/ 28 h 84"/>
                  <a:gd name="T82" fmla="*/ 137 w 145"/>
                  <a:gd name="T83" fmla="*/ 28 h 84"/>
                  <a:gd name="T84" fmla="*/ 100 w 145"/>
                  <a:gd name="T85" fmla="*/ 7 h 84"/>
                  <a:gd name="T86" fmla="*/ 88 w 145"/>
                  <a:gd name="T87" fmla="*/ 0 h 84"/>
                  <a:gd name="T88" fmla="*/ 0 w 145"/>
                  <a:gd name="T89" fmla="*/ 51 h 84"/>
                  <a:gd name="T90" fmla="*/ 3 w 145"/>
                  <a:gd name="T91" fmla="*/ 53 h 84"/>
                  <a:gd name="T92" fmla="*/ 15 w 145"/>
                  <a:gd name="T93" fmla="*/ 56 h 84"/>
                  <a:gd name="T94" fmla="*/ 20 w 145"/>
                  <a:gd name="T95" fmla="*/ 55 h 84"/>
                  <a:gd name="T96" fmla="*/ 65 w 145"/>
                  <a:gd name="T97" fmla="*/ 47 h 84"/>
                  <a:gd name="T98" fmla="*/ 80 w 145"/>
                  <a:gd name="T99" fmla="*/ 38 h 84"/>
                  <a:gd name="T100" fmla="*/ 95 w 145"/>
                  <a:gd name="T101" fmla="*/ 12 h 84"/>
                  <a:gd name="T102" fmla="*/ 91 w 145"/>
                  <a:gd name="T103" fmla="*/ 2 h 84"/>
                  <a:gd name="T104" fmla="*/ 88 w 145"/>
                  <a:gd name="T105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5" h="84">
                    <a:moveTo>
                      <a:pt x="60" y="50"/>
                    </a:moveTo>
                    <a:cubicBezTo>
                      <a:pt x="22" y="58"/>
                      <a:pt x="22" y="58"/>
                      <a:pt x="22" y="58"/>
                    </a:cubicBezTo>
                    <a:cubicBezTo>
                      <a:pt x="21" y="58"/>
                      <a:pt x="20" y="58"/>
                      <a:pt x="19" y="58"/>
                    </a:cubicBezTo>
                    <a:cubicBezTo>
                      <a:pt x="18" y="58"/>
                      <a:pt x="18" y="58"/>
                      <a:pt x="18" y="58"/>
                    </a:cubicBezTo>
                    <a:cubicBezTo>
                      <a:pt x="18" y="58"/>
                      <a:pt x="17" y="58"/>
                      <a:pt x="16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5" y="58"/>
                      <a:pt x="15" y="58"/>
                      <a:pt x="15" y="58"/>
                    </a:cubicBezTo>
                    <a:cubicBezTo>
                      <a:pt x="14" y="58"/>
                      <a:pt x="14" y="58"/>
                      <a:pt x="14" y="58"/>
                    </a:cubicBezTo>
                    <a:cubicBezTo>
                      <a:pt x="13" y="58"/>
                      <a:pt x="13" y="58"/>
                      <a:pt x="13" y="58"/>
                    </a:cubicBezTo>
                    <a:cubicBezTo>
                      <a:pt x="12" y="58"/>
                      <a:pt x="12" y="58"/>
                      <a:pt x="12" y="58"/>
                    </a:cubicBez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9"/>
                      <a:pt x="49" y="79"/>
                      <a:pt x="49" y="79"/>
                    </a:cubicBezTo>
                    <a:cubicBezTo>
                      <a:pt x="49" y="79"/>
                      <a:pt x="49" y="78"/>
                      <a:pt x="49" y="78"/>
                    </a:cubicBezTo>
                    <a:cubicBezTo>
                      <a:pt x="49" y="77"/>
                      <a:pt x="49" y="77"/>
                      <a:pt x="49" y="77"/>
                    </a:cubicBezTo>
                    <a:cubicBezTo>
                      <a:pt x="49" y="77"/>
                      <a:pt x="49" y="76"/>
                      <a:pt x="49" y="76"/>
                    </a:cubicBezTo>
                    <a:cubicBezTo>
                      <a:pt x="60" y="50"/>
                      <a:pt x="60" y="50"/>
                      <a:pt x="60" y="50"/>
                    </a:cubicBezTo>
                    <a:moveTo>
                      <a:pt x="135" y="31"/>
                    </a:moveTo>
                    <a:cubicBezTo>
                      <a:pt x="134" y="31"/>
                      <a:pt x="133" y="31"/>
                      <a:pt x="132" y="31"/>
                    </a:cubicBezTo>
                    <a:cubicBezTo>
                      <a:pt x="85" y="38"/>
                      <a:pt x="85" y="38"/>
                      <a:pt x="85" y="38"/>
                    </a:cubicBezTo>
                    <a:cubicBezTo>
                      <a:pt x="84" y="39"/>
                      <a:pt x="84" y="39"/>
                      <a:pt x="84" y="39"/>
                    </a:cubicBezTo>
                    <a:cubicBezTo>
                      <a:pt x="83" y="41"/>
                      <a:pt x="81" y="43"/>
                      <a:pt x="78" y="45"/>
                    </a:cubicBezTo>
                    <a:cubicBezTo>
                      <a:pt x="75" y="47"/>
                      <a:pt x="71" y="48"/>
                      <a:pt x="67" y="49"/>
                    </a:cubicBezTo>
                    <a:cubicBezTo>
                      <a:pt x="65" y="49"/>
                      <a:pt x="65" y="49"/>
                      <a:pt x="65" y="49"/>
                    </a:cubicBezTo>
                    <a:cubicBezTo>
                      <a:pt x="53" y="76"/>
                      <a:pt x="53" y="76"/>
                      <a:pt x="53" y="76"/>
                    </a:cubicBezTo>
                    <a:cubicBezTo>
                      <a:pt x="52" y="79"/>
                      <a:pt x="54" y="82"/>
                      <a:pt x="57" y="84"/>
                    </a:cubicBezTo>
                    <a:cubicBezTo>
                      <a:pt x="145" y="33"/>
                      <a:pt x="145" y="33"/>
                      <a:pt x="145" y="33"/>
                    </a:cubicBezTo>
                    <a:cubicBezTo>
                      <a:pt x="142" y="32"/>
                      <a:pt x="139" y="31"/>
                      <a:pt x="135" y="31"/>
                    </a:cubicBezTo>
                    <a:moveTo>
                      <a:pt x="100" y="7"/>
                    </a:move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8"/>
                      <a:pt x="100" y="8"/>
                      <a:pt x="100" y="8"/>
                    </a:cubicBezTo>
                    <a:cubicBezTo>
                      <a:pt x="100" y="9"/>
                      <a:pt x="100" y="9"/>
                      <a:pt x="100" y="9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100" y="12"/>
                      <a:pt x="100" y="12"/>
                      <a:pt x="99" y="13"/>
                    </a:cubicBezTo>
                    <a:cubicBezTo>
                      <a:pt x="87" y="35"/>
                      <a:pt x="87" y="35"/>
                      <a:pt x="87" y="35"/>
                    </a:cubicBezTo>
                    <a:cubicBezTo>
                      <a:pt x="131" y="29"/>
                      <a:pt x="131" y="29"/>
                      <a:pt x="131" y="29"/>
                    </a:cubicBezTo>
                    <a:cubicBezTo>
                      <a:pt x="132" y="29"/>
                      <a:pt x="133" y="28"/>
                      <a:pt x="134" y="28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7" y="28"/>
                      <a:pt x="137" y="28"/>
                      <a:pt x="137" y="28"/>
                    </a:cubicBezTo>
                    <a:cubicBezTo>
                      <a:pt x="100" y="7"/>
                      <a:pt x="100" y="7"/>
                      <a:pt x="100" y="7"/>
                    </a:cubicBezTo>
                    <a:moveTo>
                      <a:pt x="88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3" y="53"/>
                      <a:pt x="3" y="53"/>
                      <a:pt x="3" y="53"/>
                    </a:cubicBezTo>
                    <a:cubicBezTo>
                      <a:pt x="6" y="55"/>
                      <a:pt x="11" y="56"/>
                      <a:pt x="15" y="56"/>
                    </a:cubicBezTo>
                    <a:cubicBezTo>
                      <a:pt x="17" y="56"/>
                      <a:pt x="19" y="56"/>
                      <a:pt x="20" y="55"/>
                    </a:cubicBezTo>
                    <a:cubicBezTo>
                      <a:pt x="65" y="47"/>
                      <a:pt x="65" y="47"/>
                      <a:pt x="65" y="47"/>
                    </a:cubicBezTo>
                    <a:cubicBezTo>
                      <a:pt x="72" y="45"/>
                      <a:pt x="78" y="42"/>
                      <a:pt x="80" y="38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7" y="8"/>
                      <a:pt x="96" y="5"/>
                      <a:pt x="91" y="2"/>
                    </a:cubicBezTo>
                    <a:cubicBezTo>
                      <a:pt x="88" y="0"/>
                      <a:pt x="88" y="0"/>
                      <a:pt x="88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8" name="Freeform 44">
                <a:extLst>
                  <a:ext uri="{FF2B5EF4-FFF2-40B4-BE49-F238E27FC236}">
                    <a16:creationId xmlns:a16="http://schemas.microsoft.com/office/drawing/2014/main" id="{6049764A-1EA4-43AC-B2E2-CB12DF22F4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0" y="4885"/>
                <a:ext cx="1169" cy="719"/>
              </a:xfrm>
              <a:custGeom>
                <a:avLst/>
                <a:gdLst>
                  <a:gd name="T0" fmla="*/ 57 w 232"/>
                  <a:gd name="T1" fmla="*/ 124 h 143"/>
                  <a:gd name="T2" fmla="*/ 67 w 232"/>
                  <a:gd name="T3" fmla="*/ 84 h 143"/>
                  <a:gd name="T4" fmla="*/ 101 w 232"/>
                  <a:gd name="T5" fmla="*/ 111 h 143"/>
                  <a:gd name="T6" fmla="*/ 69 w 232"/>
                  <a:gd name="T7" fmla="*/ 66 h 143"/>
                  <a:gd name="T8" fmla="*/ 49 w 232"/>
                  <a:gd name="T9" fmla="*/ 76 h 143"/>
                  <a:gd name="T10" fmla="*/ 22 w 232"/>
                  <a:gd name="T11" fmla="*/ 76 h 143"/>
                  <a:gd name="T12" fmla="*/ 20 w 232"/>
                  <a:gd name="T13" fmla="*/ 92 h 143"/>
                  <a:gd name="T14" fmla="*/ 0 w 232"/>
                  <a:gd name="T15" fmla="*/ 103 h 143"/>
                  <a:gd name="T16" fmla="*/ 18 w 232"/>
                  <a:gd name="T17" fmla="*/ 115 h 143"/>
                  <a:gd name="T18" fmla="*/ 18 w 232"/>
                  <a:gd name="T19" fmla="*/ 131 h 143"/>
                  <a:gd name="T20" fmla="*/ 46 w 232"/>
                  <a:gd name="T21" fmla="*/ 132 h 143"/>
                  <a:gd name="T22" fmla="*/ 65 w 232"/>
                  <a:gd name="T23" fmla="*/ 143 h 143"/>
                  <a:gd name="T24" fmla="*/ 85 w 232"/>
                  <a:gd name="T25" fmla="*/ 133 h 143"/>
                  <a:gd name="T26" fmla="*/ 113 w 232"/>
                  <a:gd name="T27" fmla="*/ 133 h 143"/>
                  <a:gd name="T28" fmla="*/ 114 w 232"/>
                  <a:gd name="T29" fmla="*/ 117 h 143"/>
                  <a:gd name="T30" fmla="*/ 134 w 232"/>
                  <a:gd name="T31" fmla="*/ 106 h 143"/>
                  <a:gd name="T32" fmla="*/ 116 w 232"/>
                  <a:gd name="T33" fmla="*/ 94 h 143"/>
                  <a:gd name="T34" fmla="*/ 116 w 232"/>
                  <a:gd name="T35" fmla="*/ 78 h 143"/>
                  <a:gd name="T36" fmla="*/ 89 w 232"/>
                  <a:gd name="T37" fmla="*/ 77 h 143"/>
                  <a:gd name="T38" fmla="*/ 69 w 232"/>
                  <a:gd name="T39" fmla="*/ 66 h 143"/>
                  <a:gd name="T40" fmla="*/ 143 w 232"/>
                  <a:gd name="T41" fmla="*/ 69 h 143"/>
                  <a:gd name="T42" fmla="*/ 156 w 232"/>
                  <a:gd name="T43" fmla="*/ 19 h 143"/>
                  <a:gd name="T44" fmla="*/ 197 w 232"/>
                  <a:gd name="T45" fmla="*/ 52 h 143"/>
                  <a:gd name="T46" fmla="*/ 170 w 232"/>
                  <a:gd name="T47" fmla="*/ 0 h 143"/>
                  <a:gd name="T48" fmla="*/ 143 w 232"/>
                  <a:gd name="T49" fmla="*/ 10 h 143"/>
                  <a:gd name="T50" fmla="*/ 111 w 232"/>
                  <a:gd name="T51" fmla="*/ 8 h 143"/>
                  <a:gd name="T52" fmla="*/ 105 w 232"/>
                  <a:gd name="T53" fmla="*/ 26 h 143"/>
                  <a:gd name="T54" fmla="*/ 79 w 232"/>
                  <a:gd name="T55" fmla="*/ 36 h 143"/>
                  <a:gd name="T56" fmla="*/ 96 w 232"/>
                  <a:gd name="T57" fmla="*/ 52 h 143"/>
                  <a:gd name="T58" fmla="*/ 92 w 232"/>
                  <a:gd name="T59" fmla="*/ 70 h 143"/>
                  <a:gd name="T60" fmla="*/ 123 w 232"/>
                  <a:gd name="T61" fmla="*/ 74 h 143"/>
                  <a:gd name="T62" fmla="*/ 142 w 232"/>
                  <a:gd name="T63" fmla="*/ 89 h 143"/>
                  <a:gd name="T64" fmla="*/ 168 w 232"/>
                  <a:gd name="T65" fmla="*/ 79 h 143"/>
                  <a:gd name="T66" fmla="*/ 200 w 232"/>
                  <a:gd name="T67" fmla="*/ 82 h 143"/>
                  <a:gd name="T68" fmla="*/ 207 w 232"/>
                  <a:gd name="T69" fmla="*/ 64 h 143"/>
                  <a:gd name="T70" fmla="*/ 232 w 232"/>
                  <a:gd name="T71" fmla="*/ 53 h 143"/>
                  <a:gd name="T72" fmla="*/ 215 w 232"/>
                  <a:gd name="T73" fmla="*/ 37 h 143"/>
                  <a:gd name="T74" fmla="*/ 220 w 232"/>
                  <a:gd name="T75" fmla="*/ 19 h 143"/>
                  <a:gd name="T76" fmla="*/ 188 w 232"/>
                  <a:gd name="T77" fmla="*/ 15 h 143"/>
                  <a:gd name="T78" fmla="*/ 170 w 232"/>
                  <a:gd name="T79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2" h="143">
                    <a:moveTo>
                      <a:pt x="67" y="125"/>
                    </a:moveTo>
                    <a:cubicBezTo>
                      <a:pt x="64" y="125"/>
                      <a:pt x="60" y="125"/>
                      <a:pt x="57" y="124"/>
                    </a:cubicBezTo>
                    <a:cubicBezTo>
                      <a:pt x="38" y="121"/>
                      <a:pt x="28" y="109"/>
                      <a:pt x="34" y="99"/>
                    </a:cubicBezTo>
                    <a:cubicBezTo>
                      <a:pt x="38" y="90"/>
                      <a:pt x="52" y="84"/>
                      <a:pt x="67" y="84"/>
                    </a:cubicBezTo>
                    <a:cubicBezTo>
                      <a:pt x="71" y="84"/>
                      <a:pt x="74" y="85"/>
                      <a:pt x="78" y="85"/>
                    </a:cubicBezTo>
                    <a:cubicBezTo>
                      <a:pt x="96" y="89"/>
                      <a:pt x="106" y="100"/>
                      <a:pt x="101" y="111"/>
                    </a:cubicBezTo>
                    <a:cubicBezTo>
                      <a:pt x="96" y="119"/>
                      <a:pt x="82" y="125"/>
                      <a:pt x="67" y="125"/>
                    </a:cubicBezTo>
                    <a:moveTo>
                      <a:pt x="69" y="66"/>
                    </a:moveTo>
                    <a:cubicBezTo>
                      <a:pt x="53" y="67"/>
                      <a:pt x="53" y="67"/>
                      <a:pt x="53" y="67"/>
                    </a:cubicBezTo>
                    <a:cubicBezTo>
                      <a:pt x="49" y="76"/>
                      <a:pt x="49" y="76"/>
                      <a:pt x="49" y="76"/>
                    </a:cubicBezTo>
                    <a:cubicBezTo>
                      <a:pt x="38" y="80"/>
                      <a:pt x="38" y="80"/>
                      <a:pt x="38" y="80"/>
                    </a:cubicBezTo>
                    <a:cubicBezTo>
                      <a:pt x="22" y="76"/>
                      <a:pt x="22" y="76"/>
                      <a:pt x="22" y="76"/>
                    </a:cubicBezTo>
                    <a:cubicBezTo>
                      <a:pt x="11" y="84"/>
                      <a:pt x="11" y="84"/>
                      <a:pt x="11" y="84"/>
                    </a:cubicBezTo>
                    <a:cubicBezTo>
                      <a:pt x="20" y="92"/>
                      <a:pt x="20" y="92"/>
                      <a:pt x="20" y="92"/>
                    </a:cubicBezTo>
                    <a:cubicBezTo>
                      <a:pt x="16" y="99"/>
                      <a:pt x="16" y="99"/>
                      <a:pt x="16" y="99"/>
                    </a:cubicBezTo>
                    <a:cubicBezTo>
                      <a:pt x="0" y="103"/>
                      <a:pt x="0" y="103"/>
                      <a:pt x="0" y="103"/>
                    </a:cubicBezTo>
                    <a:cubicBezTo>
                      <a:pt x="2" y="113"/>
                      <a:pt x="2" y="113"/>
                      <a:pt x="2" y="113"/>
                    </a:cubicBezTo>
                    <a:cubicBezTo>
                      <a:pt x="18" y="115"/>
                      <a:pt x="18" y="115"/>
                      <a:pt x="18" y="115"/>
                    </a:cubicBezTo>
                    <a:cubicBezTo>
                      <a:pt x="24" y="122"/>
                      <a:pt x="24" y="122"/>
                      <a:pt x="24" y="122"/>
                    </a:cubicBezTo>
                    <a:cubicBezTo>
                      <a:pt x="18" y="131"/>
                      <a:pt x="18" y="131"/>
                      <a:pt x="18" y="131"/>
                    </a:cubicBezTo>
                    <a:cubicBezTo>
                      <a:pt x="31" y="137"/>
                      <a:pt x="31" y="137"/>
                      <a:pt x="31" y="137"/>
                    </a:cubicBezTo>
                    <a:cubicBezTo>
                      <a:pt x="46" y="132"/>
                      <a:pt x="46" y="132"/>
                      <a:pt x="46" y="132"/>
                    </a:cubicBezTo>
                    <a:cubicBezTo>
                      <a:pt x="58" y="134"/>
                      <a:pt x="58" y="134"/>
                      <a:pt x="58" y="134"/>
                    </a:cubicBezTo>
                    <a:cubicBezTo>
                      <a:pt x="65" y="143"/>
                      <a:pt x="65" y="143"/>
                      <a:pt x="65" y="143"/>
                    </a:cubicBezTo>
                    <a:cubicBezTo>
                      <a:pt x="81" y="142"/>
                      <a:pt x="81" y="142"/>
                      <a:pt x="81" y="142"/>
                    </a:cubicBezTo>
                    <a:cubicBezTo>
                      <a:pt x="85" y="133"/>
                      <a:pt x="85" y="133"/>
                      <a:pt x="85" y="133"/>
                    </a:cubicBezTo>
                    <a:cubicBezTo>
                      <a:pt x="97" y="129"/>
                      <a:pt x="97" y="129"/>
                      <a:pt x="97" y="129"/>
                    </a:cubicBezTo>
                    <a:cubicBezTo>
                      <a:pt x="113" y="133"/>
                      <a:pt x="113" y="133"/>
                      <a:pt x="113" y="133"/>
                    </a:cubicBezTo>
                    <a:cubicBezTo>
                      <a:pt x="123" y="125"/>
                      <a:pt x="123" y="125"/>
                      <a:pt x="123" y="125"/>
                    </a:cubicBezTo>
                    <a:cubicBezTo>
                      <a:pt x="114" y="117"/>
                      <a:pt x="114" y="117"/>
                      <a:pt x="114" y="117"/>
                    </a:cubicBezTo>
                    <a:cubicBezTo>
                      <a:pt x="118" y="110"/>
                      <a:pt x="118" y="110"/>
                      <a:pt x="118" y="110"/>
                    </a:cubicBezTo>
                    <a:cubicBezTo>
                      <a:pt x="134" y="106"/>
                      <a:pt x="134" y="106"/>
                      <a:pt x="134" y="106"/>
                    </a:cubicBezTo>
                    <a:cubicBezTo>
                      <a:pt x="132" y="97"/>
                      <a:pt x="132" y="97"/>
                      <a:pt x="132" y="97"/>
                    </a:cubicBezTo>
                    <a:cubicBezTo>
                      <a:pt x="116" y="94"/>
                      <a:pt x="116" y="94"/>
                      <a:pt x="116" y="94"/>
                    </a:cubicBezTo>
                    <a:cubicBezTo>
                      <a:pt x="110" y="88"/>
                      <a:pt x="110" y="88"/>
                      <a:pt x="110" y="88"/>
                    </a:cubicBezTo>
                    <a:cubicBezTo>
                      <a:pt x="116" y="78"/>
                      <a:pt x="116" y="78"/>
                      <a:pt x="116" y="78"/>
                    </a:cubicBezTo>
                    <a:cubicBezTo>
                      <a:pt x="103" y="72"/>
                      <a:pt x="103" y="72"/>
                      <a:pt x="103" y="72"/>
                    </a:cubicBezTo>
                    <a:cubicBezTo>
                      <a:pt x="89" y="77"/>
                      <a:pt x="89" y="77"/>
                      <a:pt x="89" y="77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69" y="66"/>
                      <a:pt x="69" y="66"/>
                      <a:pt x="69" y="66"/>
                    </a:cubicBezTo>
                    <a:moveTo>
                      <a:pt x="156" y="70"/>
                    </a:moveTo>
                    <a:cubicBezTo>
                      <a:pt x="151" y="70"/>
                      <a:pt x="147" y="69"/>
                      <a:pt x="143" y="69"/>
                    </a:cubicBezTo>
                    <a:cubicBezTo>
                      <a:pt x="120" y="64"/>
                      <a:pt x="107" y="50"/>
                      <a:pt x="114" y="37"/>
                    </a:cubicBezTo>
                    <a:cubicBezTo>
                      <a:pt x="120" y="26"/>
                      <a:pt x="137" y="19"/>
                      <a:pt x="156" y="19"/>
                    </a:cubicBezTo>
                    <a:cubicBezTo>
                      <a:pt x="160" y="19"/>
                      <a:pt x="164" y="20"/>
                      <a:pt x="169" y="21"/>
                    </a:cubicBezTo>
                    <a:cubicBezTo>
                      <a:pt x="192" y="25"/>
                      <a:pt x="204" y="39"/>
                      <a:pt x="197" y="52"/>
                    </a:cubicBezTo>
                    <a:cubicBezTo>
                      <a:pt x="191" y="63"/>
                      <a:pt x="174" y="70"/>
                      <a:pt x="156" y="70"/>
                    </a:cubicBezTo>
                    <a:moveTo>
                      <a:pt x="170" y="0"/>
                    </a:moveTo>
                    <a:cubicBezTo>
                      <a:pt x="158" y="10"/>
                      <a:pt x="158" y="10"/>
                      <a:pt x="158" y="10"/>
                    </a:cubicBezTo>
                    <a:cubicBezTo>
                      <a:pt x="143" y="10"/>
                      <a:pt x="143" y="10"/>
                      <a:pt x="143" y="10"/>
                    </a:cubicBezTo>
                    <a:cubicBezTo>
                      <a:pt x="128" y="3"/>
                      <a:pt x="128" y="3"/>
                      <a:pt x="128" y="3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4" y="19"/>
                      <a:pt x="114" y="19"/>
                      <a:pt x="114" y="19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85" y="26"/>
                      <a:pt x="85" y="26"/>
                      <a:pt x="85" y="26"/>
                    </a:cubicBezTo>
                    <a:cubicBezTo>
                      <a:pt x="79" y="36"/>
                      <a:pt x="79" y="36"/>
                      <a:pt x="79" y="36"/>
                    </a:cubicBezTo>
                    <a:cubicBezTo>
                      <a:pt x="95" y="43"/>
                      <a:pt x="95" y="43"/>
                      <a:pt x="95" y="43"/>
                    </a:cubicBezTo>
                    <a:cubicBezTo>
                      <a:pt x="96" y="52"/>
                      <a:pt x="96" y="52"/>
                      <a:pt x="96" y="52"/>
                    </a:cubicBezTo>
                    <a:cubicBezTo>
                      <a:pt x="83" y="60"/>
                      <a:pt x="83" y="60"/>
                      <a:pt x="83" y="60"/>
                    </a:cubicBezTo>
                    <a:cubicBezTo>
                      <a:pt x="92" y="70"/>
                      <a:pt x="92" y="70"/>
                      <a:pt x="92" y="70"/>
                    </a:cubicBezTo>
                    <a:cubicBezTo>
                      <a:pt x="111" y="68"/>
                      <a:pt x="111" y="68"/>
                      <a:pt x="111" y="68"/>
                    </a:cubicBezTo>
                    <a:cubicBezTo>
                      <a:pt x="123" y="74"/>
                      <a:pt x="123" y="74"/>
                      <a:pt x="123" y="74"/>
                    </a:cubicBezTo>
                    <a:cubicBezTo>
                      <a:pt x="123" y="85"/>
                      <a:pt x="123" y="85"/>
                      <a:pt x="123" y="85"/>
                    </a:cubicBezTo>
                    <a:cubicBezTo>
                      <a:pt x="142" y="89"/>
                      <a:pt x="142" y="89"/>
                      <a:pt x="142" y="89"/>
                    </a:cubicBezTo>
                    <a:cubicBezTo>
                      <a:pt x="153" y="80"/>
                      <a:pt x="153" y="80"/>
                      <a:pt x="153" y="80"/>
                    </a:cubicBezTo>
                    <a:cubicBezTo>
                      <a:pt x="168" y="79"/>
                      <a:pt x="168" y="79"/>
                      <a:pt x="168" y="79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200" y="82"/>
                      <a:pt x="200" y="82"/>
                      <a:pt x="200" y="82"/>
                    </a:cubicBezTo>
                    <a:cubicBezTo>
                      <a:pt x="197" y="70"/>
                      <a:pt x="197" y="70"/>
                      <a:pt x="197" y="70"/>
                    </a:cubicBezTo>
                    <a:cubicBezTo>
                      <a:pt x="207" y="64"/>
                      <a:pt x="207" y="64"/>
                      <a:pt x="207" y="64"/>
                    </a:cubicBezTo>
                    <a:cubicBezTo>
                      <a:pt x="226" y="63"/>
                      <a:pt x="226" y="63"/>
                      <a:pt x="226" y="63"/>
                    </a:cubicBezTo>
                    <a:cubicBezTo>
                      <a:pt x="232" y="53"/>
                      <a:pt x="232" y="53"/>
                      <a:pt x="232" y="53"/>
                    </a:cubicBezTo>
                    <a:cubicBezTo>
                      <a:pt x="216" y="46"/>
                      <a:pt x="216" y="46"/>
                      <a:pt x="216" y="46"/>
                    </a:cubicBezTo>
                    <a:cubicBezTo>
                      <a:pt x="215" y="37"/>
                      <a:pt x="215" y="37"/>
                      <a:pt x="215" y="37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20" y="19"/>
                      <a:pt x="220" y="19"/>
                      <a:pt x="220" y="19"/>
                    </a:cubicBezTo>
                    <a:cubicBezTo>
                      <a:pt x="200" y="21"/>
                      <a:pt x="200" y="21"/>
                      <a:pt x="200" y="21"/>
                    </a:cubicBezTo>
                    <a:cubicBezTo>
                      <a:pt x="188" y="15"/>
                      <a:pt x="188" y="15"/>
                      <a:pt x="188" y="15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70" y="0"/>
                      <a:pt x="170" y="0"/>
                      <a:pt x="170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59" name="Freeform 45">
                <a:extLst>
                  <a:ext uri="{FF2B5EF4-FFF2-40B4-BE49-F238E27FC236}">
                    <a16:creationId xmlns:a16="http://schemas.microsoft.com/office/drawing/2014/main" id="{B9D124ED-E477-42D0-B180-62D5B94B83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30" y="6006"/>
                <a:ext cx="700" cy="433"/>
              </a:xfrm>
              <a:custGeom>
                <a:avLst/>
                <a:gdLst>
                  <a:gd name="T0" fmla="*/ 79 w 139"/>
                  <a:gd name="T1" fmla="*/ 66 h 86"/>
                  <a:gd name="T2" fmla="*/ 99 w 139"/>
                  <a:gd name="T3" fmla="*/ 50 h 86"/>
                  <a:gd name="T4" fmla="*/ 105 w 139"/>
                  <a:gd name="T5" fmla="*/ 74 h 86"/>
                  <a:gd name="T6" fmla="*/ 98 w 139"/>
                  <a:gd name="T7" fmla="*/ 40 h 86"/>
                  <a:gd name="T8" fmla="*/ 86 w 139"/>
                  <a:gd name="T9" fmla="*/ 46 h 86"/>
                  <a:gd name="T10" fmla="*/ 70 w 139"/>
                  <a:gd name="T11" fmla="*/ 47 h 86"/>
                  <a:gd name="T12" fmla="*/ 70 w 139"/>
                  <a:gd name="T13" fmla="*/ 56 h 86"/>
                  <a:gd name="T14" fmla="*/ 59 w 139"/>
                  <a:gd name="T15" fmla="*/ 63 h 86"/>
                  <a:gd name="T16" fmla="*/ 71 w 139"/>
                  <a:gd name="T17" fmla="*/ 70 h 86"/>
                  <a:gd name="T18" fmla="*/ 72 w 139"/>
                  <a:gd name="T19" fmla="*/ 79 h 86"/>
                  <a:gd name="T20" fmla="*/ 88 w 139"/>
                  <a:gd name="T21" fmla="*/ 79 h 86"/>
                  <a:gd name="T22" fmla="*/ 100 w 139"/>
                  <a:gd name="T23" fmla="*/ 86 h 86"/>
                  <a:gd name="T24" fmla="*/ 112 w 139"/>
                  <a:gd name="T25" fmla="*/ 79 h 86"/>
                  <a:gd name="T26" fmla="*/ 128 w 139"/>
                  <a:gd name="T27" fmla="*/ 78 h 86"/>
                  <a:gd name="T28" fmla="*/ 128 w 139"/>
                  <a:gd name="T29" fmla="*/ 69 h 86"/>
                  <a:gd name="T30" fmla="*/ 139 w 139"/>
                  <a:gd name="T31" fmla="*/ 62 h 86"/>
                  <a:gd name="T32" fmla="*/ 127 w 139"/>
                  <a:gd name="T33" fmla="*/ 55 h 86"/>
                  <a:gd name="T34" fmla="*/ 126 w 139"/>
                  <a:gd name="T35" fmla="*/ 46 h 86"/>
                  <a:gd name="T36" fmla="*/ 110 w 139"/>
                  <a:gd name="T37" fmla="*/ 46 h 86"/>
                  <a:gd name="T38" fmla="*/ 98 w 139"/>
                  <a:gd name="T39" fmla="*/ 40 h 86"/>
                  <a:gd name="T40" fmla="*/ 21 w 139"/>
                  <a:gd name="T41" fmla="*/ 31 h 86"/>
                  <a:gd name="T42" fmla="*/ 46 w 139"/>
                  <a:gd name="T43" fmla="*/ 12 h 86"/>
                  <a:gd name="T44" fmla="*/ 54 w 139"/>
                  <a:gd name="T45" fmla="*/ 41 h 86"/>
                  <a:gd name="T46" fmla="*/ 38 w 139"/>
                  <a:gd name="T47" fmla="*/ 0 h 86"/>
                  <a:gd name="T48" fmla="*/ 26 w 139"/>
                  <a:gd name="T49" fmla="*/ 9 h 86"/>
                  <a:gd name="T50" fmla="*/ 8 w 139"/>
                  <a:gd name="T51" fmla="*/ 11 h 86"/>
                  <a:gd name="T52" fmla="*/ 10 w 139"/>
                  <a:gd name="T53" fmla="*/ 22 h 86"/>
                  <a:gd name="T54" fmla="*/ 0 w 139"/>
                  <a:gd name="T55" fmla="*/ 31 h 86"/>
                  <a:gd name="T56" fmla="*/ 15 w 139"/>
                  <a:gd name="T57" fmla="*/ 38 h 86"/>
                  <a:gd name="T58" fmla="*/ 19 w 139"/>
                  <a:gd name="T59" fmla="*/ 49 h 86"/>
                  <a:gd name="T60" fmla="*/ 38 w 139"/>
                  <a:gd name="T61" fmla="*/ 47 h 86"/>
                  <a:gd name="T62" fmla="*/ 54 w 139"/>
                  <a:gd name="T63" fmla="*/ 53 h 86"/>
                  <a:gd name="T64" fmla="*/ 66 w 139"/>
                  <a:gd name="T65" fmla="*/ 44 h 86"/>
                  <a:gd name="T66" fmla="*/ 84 w 139"/>
                  <a:gd name="T67" fmla="*/ 42 h 86"/>
                  <a:gd name="T68" fmla="*/ 81 w 139"/>
                  <a:gd name="T69" fmla="*/ 31 h 86"/>
                  <a:gd name="T70" fmla="*/ 92 w 139"/>
                  <a:gd name="T71" fmla="*/ 22 h 86"/>
                  <a:gd name="T72" fmla="*/ 76 w 139"/>
                  <a:gd name="T73" fmla="*/ 15 h 86"/>
                  <a:gd name="T74" fmla="*/ 72 w 139"/>
                  <a:gd name="T75" fmla="*/ 4 h 86"/>
                  <a:gd name="T76" fmla="*/ 54 w 139"/>
                  <a:gd name="T77" fmla="*/ 6 h 86"/>
                  <a:gd name="T78" fmla="*/ 38 w 139"/>
                  <a:gd name="T79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9" h="86">
                    <a:moveTo>
                      <a:pt x="99" y="75"/>
                    </a:moveTo>
                    <a:cubicBezTo>
                      <a:pt x="90" y="75"/>
                      <a:pt x="82" y="71"/>
                      <a:pt x="79" y="66"/>
                    </a:cubicBezTo>
                    <a:cubicBezTo>
                      <a:pt x="75" y="60"/>
                      <a:pt x="81" y="53"/>
                      <a:pt x="93" y="51"/>
                    </a:cubicBezTo>
                    <a:cubicBezTo>
                      <a:pt x="95" y="51"/>
                      <a:pt x="97" y="50"/>
                      <a:pt x="99" y="50"/>
                    </a:cubicBezTo>
                    <a:cubicBezTo>
                      <a:pt x="108" y="50"/>
                      <a:pt x="116" y="54"/>
                      <a:pt x="119" y="59"/>
                    </a:cubicBezTo>
                    <a:cubicBezTo>
                      <a:pt x="122" y="65"/>
                      <a:pt x="116" y="72"/>
                      <a:pt x="105" y="74"/>
                    </a:cubicBezTo>
                    <a:cubicBezTo>
                      <a:pt x="103" y="75"/>
                      <a:pt x="101" y="75"/>
                      <a:pt x="99" y="75"/>
                    </a:cubicBezTo>
                    <a:moveTo>
                      <a:pt x="98" y="40"/>
                    </a:moveTo>
                    <a:cubicBezTo>
                      <a:pt x="93" y="45"/>
                      <a:pt x="93" y="45"/>
                      <a:pt x="93" y="45"/>
                    </a:cubicBezTo>
                    <a:cubicBezTo>
                      <a:pt x="86" y="46"/>
                      <a:pt x="86" y="46"/>
                      <a:pt x="86" y="46"/>
                    </a:cubicBezTo>
                    <a:cubicBezTo>
                      <a:pt x="77" y="43"/>
                      <a:pt x="77" y="43"/>
                      <a:pt x="77" y="43"/>
                    </a:cubicBezTo>
                    <a:cubicBezTo>
                      <a:pt x="70" y="47"/>
                      <a:pt x="70" y="47"/>
                      <a:pt x="70" y="47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70" y="56"/>
                      <a:pt x="70" y="56"/>
                      <a:pt x="70" y="56"/>
                    </a:cubicBezTo>
                    <a:cubicBezTo>
                      <a:pt x="60" y="58"/>
                      <a:pt x="60" y="58"/>
                      <a:pt x="60" y="58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68" y="66"/>
                      <a:pt x="68" y="66"/>
                      <a:pt x="68" y="66"/>
                    </a:cubicBezTo>
                    <a:cubicBezTo>
                      <a:pt x="71" y="70"/>
                      <a:pt x="71" y="70"/>
                      <a:pt x="71" y="70"/>
                    </a:cubicBezTo>
                    <a:cubicBezTo>
                      <a:pt x="65" y="75"/>
                      <a:pt x="65" y="75"/>
                      <a:pt x="65" y="75"/>
                    </a:cubicBezTo>
                    <a:cubicBezTo>
                      <a:pt x="72" y="79"/>
                      <a:pt x="72" y="79"/>
                      <a:pt x="72" y="79"/>
                    </a:cubicBezTo>
                    <a:cubicBezTo>
                      <a:pt x="81" y="77"/>
                      <a:pt x="81" y="77"/>
                      <a:pt x="81" y="77"/>
                    </a:cubicBezTo>
                    <a:cubicBezTo>
                      <a:pt x="88" y="79"/>
                      <a:pt x="88" y="79"/>
                      <a:pt x="88" y="79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100" y="86"/>
                      <a:pt x="100" y="86"/>
                      <a:pt x="100" y="86"/>
                    </a:cubicBezTo>
                    <a:cubicBezTo>
                      <a:pt x="104" y="80"/>
                      <a:pt x="104" y="80"/>
                      <a:pt x="104" y="80"/>
                    </a:cubicBezTo>
                    <a:cubicBezTo>
                      <a:pt x="112" y="79"/>
                      <a:pt x="112" y="79"/>
                      <a:pt x="112" y="79"/>
                    </a:cubicBezTo>
                    <a:cubicBezTo>
                      <a:pt x="121" y="82"/>
                      <a:pt x="121" y="82"/>
                      <a:pt x="121" y="82"/>
                    </a:cubicBezTo>
                    <a:cubicBezTo>
                      <a:pt x="128" y="78"/>
                      <a:pt x="128" y="78"/>
                      <a:pt x="128" y="78"/>
                    </a:cubicBezTo>
                    <a:cubicBezTo>
                      <a:pt x="125" y="73"/>
                      <a:pt x="125" y="73"/>
                      <a:pt x="125" y="73"/>
                    </a:cubicBezTo>
                    <a:cubicBezTo>
                      <a:pt x="128" y="69"/>
                      <a:pt x="128" y="69"/>
                      <a:pt x="128" y="69"/>
                    </a:cubicBezTo>
                    <a:cubicBezTo>
                      <a:pt x="138" y="67"/>
                      <a:pt x="138" y="67"/>
                      <a:pt x="138" y="67"/>
                    </a:cubicBezTo>
                    <a:cubicBezTo>
                      <a:pt x="139" y="62"/>
                      <a:pt x="139" y="62"/>
                      <a:pt x="139" y="62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27" y="55"/>
                      <a:pt x="127" y="55"/>
                      <a:pt x="127" y="55"/>
                    </a:cubicBezTo>
                    <a:cubicBezTo>
                      <a:pt x="132" y="50"/>
                      <a:pt x="132" y="50"/>
                      <a:pt x="132" y="50"/>
                    </a:cubicBezTo>
                    <a:cubicBezTo>
                      <a:pt x="126" y="46"/>
                      <a:pt x="126" y="46"/>
                      <a:pt x="126" y="46"/>
                    </a:cubicBezTo>
                    <a:cubicBezTo>
                      <a:pt x="117" y="48"/>
                      <a:pt x="117" y="48"/>
                      <a:pt x="117" y="48"/>
                    </a:cubicBezTo>
                    <a:cubicBezTo>
                      <a:pt x="110" y="46"/>
                      <a:pt x="110" y="46"/>
                      <a:pt x="110" y="46"/>
                    </a:cubicBezTo>
                    <a:cubicBezTo>
                      <a:pt x="107" y="40"/>
                      <a:pt x="107" y="40"/>
                      <a:pt x="107" y="40"/>
                    </a:cubicBezTo>
                    <a:cubicBezTo>
                      <a:pt x="98" y="40"/>
                      <a:pt x="98" y="40"/>
                      <a:pt x="98" y="40"/>
                    </a:cubicBezTo>
                    <a:moveTo>
                      <a:pt x="46" y="42"/>
                    </a:moveTo>
                    <a:cubicBezTo>
                      <a:pt x="35" y="42"/>
                      <a:pt x="25" y="38"/>
                      <a:pt x="21" y="31"/>
                    </a:cubicBezTo>
                    <a:cubicBezTo>
                      <a:pt x="17" y="23"/>
                      <a:pt x="24" y="15"/>
                      <a:pt x="38" y="12"/>
                    </a:cubicBezTo>
                    <a:cubicBezTo>
                      <a:pt x="41" y="12"/>
                      <a:pt x="43" y="12"/>
                      <a:pt x="46" y="12"/>
                    </a:cubicBezTo>
                    <a:cubicBezTo>
                      <a:pt x="57" y="12"/>
                      <a:pt x="67" y="16"/>
                      <a:pt x="71" y="22"/>
                    </a:cubicBezTo>
                    <a:cubicBezTo>
                      <a:pt x="75" y="30"/>
                      <a:pt x="67" y="38"/>
                      <a:pt x="54" y="41"/>
                    </a:cubicBezTo>
                    <a:cubicBezTo>
                      <a:pt x="51" y="41"/>
                      <a:pt x="49" y="42"/>
                      <a:pt x="46" y="42"/>
                    </a:cubicBezTo>
                    <a:moveTo>
                      <a:pt x="38" y="0"/>
                    </a:moveTo>
                    <a:cubicBezTo>
                      <a:pt x="27" y="2"/>
                      <a:pt x="27" y="2"/>
                      <a:pt x="27" y="2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21" y="42"/>
                      <a:pt x="21" y="42"/>
                      <a:pt x="21" y="42"/>
                    </a:cubicBezTo>
                    <a:cubicBezTo>
                      <a:pt x="19" y="49"/>
                      <a:pt x="19" y="49"/>
                      <a:pt x="19" y="49"/>
                    </a:cubicBezTo>
                    <a:cubicBezTo>
                      <a:pt x="30" y="52"/>
                      <a:pt x="30" y="52"/>
                      <a:pt x="30" y="52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47" y="48"/>
                      <a:pt x="47" y="48"/>
                      <a:pt x="47" y="48"/>
                    </a:cubicBezTo>
                    <a:cubicBezTo>
                      <a:pt x="54" y="53"/>
                      <a:pt x="54" y="53"/>
                      <a:pt x="54" y="53"/>
                    </a:cubicBezTo>
                    <a:cubicBezTo>
                      <a:pt x="65" y="51"/>
                      <a:pt x="65" y="51"/>
                      <a:pt x="65" y="51"/>
                    </a:cubicBezTo>
                    <a:cubicBezTo>
                      <a:pt x="66" y="44"/>
                      <a:pt x="66" y="44"/>
                      <a:pt x="66" y="44"/>
                    </a:cubicBezTo>
                    <a:cubicBezTo>
                      <a:pt x="73" y="41"/>
                      <a:pt x="73" y="41"/>
                      <a:pt x="73" y="41"/>
                    </a:cubicBezTo>
                    <a:cubicBezTo>
                      <a:pt x="84" y="42"/>
                      <a:pt x="84" y="42"/>
                      <a:pt x="84" y="42"/>
                    </a:cubicBezTo>
                    <a:cubicBezTo>
                      <a:pt x="90" y="36"/>
                      <a:pt x="90" y="36"/>
                      <a:pt x="90" y="36"/>
                    </a:cubicBezTo>
                    <a:cubicBezTo>
                      <a:pt x="81" y="31"/>
                      <a:pt x="81" y="31"/>
                      <a:pt x="81" y="31"/>
                    </a:cubicBezTo>
                    <a:cubicBezTo>
                      <a:pt x="82" y="26"/>
                      <a:pt x="82" y="26"/>
                      <a:pt x="82" y="26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62" y="1"/>
                      <a:pt x="62" y="1"/>
                      <a:pt x="62" y="1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38" y="0"/>
                      <a:pt x="38" y="0"/>
                      <a:pt x="38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0" name="Freeform 46">
                <a:extLst>
                  <a:ext uri="{FF2B5EF4-FFF2-40B4-BE49-F238E27FC236}">
                    <a16:creationId xmlns:a16="http://schemas.microsoft.com/office/drawing/2014/main" id="{65F2FA7C-8795-4879-8A47-D8408FF521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14" y="3245"/>
                <a:ext cx="650" cy="398"/>
              </a:xfrm>
              <a:custGeom>
                <a:avLst/>
                <a:gdLst>
                  <a:gd name="T0" fmla="*/ 31 w 129"/>
                  <a:gd name="T1" fmla="*/ 69 h 79"/>
                  <a:gd name="T2" fmla="*/ 37 w 129"/>
                  <a:gd name="T3" fmla="*/ 47 h 79"/>
                  <a:gd name="T4" fmla="*/ 56 w 129"/>
                  <a:gd name="T5" fmla="*/ 61 h 79"/>
                  <a:gd name="T6" fmla="*/ 38 w 129"/>
                  <a:gd name="T7" fmla="*/ 36 h 79"/>
                  <a:gd name="T8" fmla="*/ 27 w 129"/>
                  <a:gd name="T9" fmla="*/ 42 h 79"/>
                  <a:gd name="T10" fmla="*/ 12 w 129"/>
                  <a:gd name="T11" fmla="*/ 42 h 79"/>
                  <a:gd name="T12" fmla="*/ 11 w 129"/>
                  <a:gd name="T13" fmla="*/ 51 h 79"/>
                  <a:gd name="T14" fmla="*/ 0 w 129"/>
                  <a:gd name="T15" fmla="*/ 57 h 79"/>
                  <a:gd name="T16" fmla="*/ 10 w 129"/>
                  <a:gd name="T17" fmla="*/ 64 h 79"/>
                  <a:gd name="T18" fmla="*/ 10 w 129"/>
                  <a:gd name="T19" fmla="*/ 73 h 79"/>
                  <a:gd name="T20" fmla="*/ 25 w 129"/>
                  <a:gd name="T21" fmla="*/ 73 h 79"/>
                  <a:gd name="T22" fmla="*/ 36 w 129"/>
                  <a:gd name="T23" fmla="*/ 79 h 79"/>
                  <a:gd name="T24" fmla="*/ 47 w 129"/>
                  <a:gd name="T25" fmla="*/ 74 h 79"/>
                  <a:gd name="T26" fmla="*/ 63 w 129"/>
                  <a:gd name="T27" fmla="*/ 74 h 79"/>
                  <a:gd name="T28" fmla="*/ 64 w 129"/>
                  <a:gd name="T29" fmla="*/ 65 h 79"/>
                  <a:gd name="T30" fmla="*/ 74 w 129"/>
                  <a:gd name="T31" fmla="*/ 59 h 79"/>
                  <a:gd name="T32" fmla="*/ 64 w 129"/>
                  <a:gd name="T33" fmla="*/ 52 h 79"/>
                  <a:gd name="T34" fmla="*/ 64 w 129"/>
                  <a:gd name="T35" fmla="*/ 43 h 79"/>
                  <a:gd name="T36" fmla="*/ 49 w 129"/>
                  <a:gd name="T37" fmla="*/ 43 h 79"/>
                  <a:gd name="T38" fmla="*/ 38 w 129"/>
                  <a:gd name="T39" fmla="*/ 36 h 79"/>
                  <a:gd name="T40" fmla="*/ 79 w 129"/>
                  <a:gd name="T41" fmla="*/ 38 h 79"/>
                  <a:gd name="T42" fmla="*/ 87 w 129"/>
                  <a:gd name="T43" fmla="*/ 10 h 79"/>
                  <a:gd name="T44" fmla="*/ 110 w 129"/>
                  <a:gd name="T45" fmla="*/ 29 h 79"/>
                  <a:gd name="T46" fmla="*/ 94 w 129"/>
                  <a:gd name="T47" fmla="*/ 0 h 79"/>
                  <a:gd name="T48" fmla="*/ 79 w 129"/>
                  <a:gd name="T49" fmla="*/ 5 h 79"/>
                  <a:gd name="T50" fmla="*/ 62 w 129"/>
                  <a:gd name="T51" fmla="*/ 4 h 79"/>
                  <a:gd name="T52" fmla="*/ 58 w 129"/>
                  <a:gd name="T53" fmla="*/ 14 h 79"/>
                  <a:gd name="T54" fmla="*/ 44 w 129"/>
                  <a:gd name="T55" fmla="*/ 20 h 79"/>
                  <a:gd name="T56" fmla="*/ 53 w 129"/>
                  <a:gd name="T57" fmla="*/ 29 h 79"/>
                  <a:gd name="T58" fmla="*/ 51 w 129"/>
                  <a:gd name="T59" fmla="*/ 39 h 79"/>
                  <a:gd name="T60" fmla="*/ 68 w 129"/>
                  <a:gd name="T61" fmla="*/ 41 h 79"/>
                  <a:gd name="T62" fmla="*/ 79 w 129"/>
                  <a:gd name="T63" fmla="*/ 49 h 79"/>
                  <a:gd name="T64" fmla="*/ 94 w 129"/>
                  <a:gd name="T65" fmla="*/ 44 h 79"/>
                  <a:gd name="T66" fmla="*/ 111 w 129"/>
                  <a:gd name="T67" fmla="*/ 45 h 79"/>
                  <a:gd name="T68" fmla="*/ 115 w 129"/>
                  <a:gd name="T69" fmla="*/ 35 h 79"/>
                  <a:gd name="T70" fmla="*/ 129 w 129"/>
                  <a:gd name="T71" fmla="*/ 29 h 79"/>
                  <a:gd name="T72" fmla="*/ 120 w 129"/>
                  <a:gd name="T73" fmla="*/ 20 h 79"/>
                  <a:gd name="T74" fmla="*/ 122 w 129"/>
                  <a:gd name="T75" fmla="*/ 10 h 79"/>
                  <a:gd name="T76" fmla="*/ 105 w 129"/>
                  <a:gd name="T77" fmla="*/ 8 h 79"/>
                  <a:gd name="T78" fmla="*/ 94 w 129"/>
                  <a:gd name="T7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9" h="79">
                    <a:moveTo>
                      <a:pt x="37" y="69"/>
                    </a:moveTo>
                    <a:cubicBezTo>
                      <a:pt x="35" y="69"/>
                      <a:pt x="33" y="69"/>
                      <a:pt x="31" y="69"/>
                    </a:cubicBezTo>
                    <a:cubicBezTo>
                      <a:pt x="21" y="67"/>
                      <a:pt x="15" y="61"/>
                      <a:pt x="18" y="55"/>
                    </a:cubicBezTo>
                    <a:cubicBezTo>
                      <a:pt x="21" y="50"/>
                      <a:pt x="29" y="47"/>
                      <a:pt x="37" y="47"/>
                    </a:cubicBezTo>
                    <a:cubicBezTo>
                      <a:pt x="39" y="47"/>
                      <a:pt x="41" y="47"/>
                      <a:pt x="43" y="47"/>
                    </a:cubicBezTo>
                    <a:cubicBezTo>
                      <a:pt x="53" y="49"/>
                      <a:pt x="59" y="55"/>
                      <a:pt x="56" y="61"/>
                    </a:cubicBezTo>
                    <a:cubicBezTo>
                      <a:pt x="53" y="66"/>
                      <a:pt x="45" y="69"/>
                      <a:pt x="37" y="69"/>
                    </a:cubicBezTo>
                    <a:moveTo>
                      <a:pt x="38" y="36"/>
                    </a:moveTo>
                    <a:cubicBezTo>
                      <a:pt x="29" y="37"/>
                      <a:pt x="29" y="37"/>
                      <a:pt x="29" y="37"/>
                    </a:cubicBezTo>
                    <a:cubicBezTo>
                      <a:pt x="27" y="42"/>
                      <a:pt x="27" y="42"/>
                      <a:pt x="27" y="42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6" y="46"/>
                      <a:pt x="6" y="46"/>
                      <a:pt x="6" y="46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" y="62"/>
                      <a:pt x="1" y="62"/>
                      <a:pt x="1" y="62"/>
                    </a:cubicBezTo>
                    <a:cubicBezTo>
                      <a:pt x="10" y="64"/>
                      <a:pt x="10" y="64"/>
                      <a:pt x="10" y="64"/>
                    </a:cubicBezTo>
                    <a:cubicBezTo>
                      <a:pt x="13" y="68"/>
                      <a:pt x="13" y="68"/>
                      <a:pt x="13" y="68"/>
                    </a:cubicBezTo>
                    <a:cubicBezTo>
                      <a:pt x="10" y="73"/>
                      <a:pt x="10" y="73"/>
                      <a:pt x="10" y="73"/>
                    </a:cubicBezTo>
                    <a:cubicBezTo>
                      <a:pt x="17" y="76"/>
                      <a:pt x="17" y="76"/>
                      <a:pt x="17" y="76"/>
                    </a:cubicBezTo>
                    <a:cubicBezTo>
                      <a:pt x="25" y="73"/>
                      <a:pt x="25" y="73"/>
                      <a:pt x="25" y="73"/>
                    </a:cubicBezTo>
                    <a:cubicBezTo>
                      <a:pt x="32" y="74"/>
                      <a:pt x="32" y="74"/>
                      <a:pt x="32" y="74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45" y="79"/>
                      <a:pt x="45" y="79"/>
                      <a:pt x="45" y="79"/>
                    </a:cubicBezTo>
                    <a:cubicBezTo>
                      <a:pt x="47" y="74"/>
                      <a:pt x="47" y="74"/>
                      <a:pt x="47" y="74"/>
                    </a:cubicBezTo>
                    <a:cubicBezTo>
                      <a:pt x="54" y="72"/>
                      <a:pt x="54" y="72"/>
                      <a:pt x="54" y="72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68" y="70"/>
                      <a:pt x="68" y="70"/>
                      <a:pt x="68" y="70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74" y="59"/>
                      <a:pt x="74" y="59"/>
                      <a:pt x="74" y="59"/>
                    </a:cubicBezTo>
                    <a:cubicBezTo>
                      <a:pt x="74" y="53"/>
                      <a:pt x="74" y="53"/>
                      <a:pt x="74" y="53"/>
                    </a:cubicBezTo>
                    <a:cubicBezTo>
                      <a:pt x="64" y="52"/>
                      <a:pt x="64" y="52"/>
                      <a:pt x="64" y="52"/>
                    </a:cubicBezTo>
                    <a:cubicBezTo>
                      <a:pt x="61" y="48"/>
                      <a:pt x="61" y="48"/>
                      <a:pt x="61" y="48"/>
                    </a:cubicBezTo>
                    <a:cubicBezTo>
                      <a:pt x="64" y="43"/>
                      <a:pt x="64" y="43"/>
                      <a:pt x="64" y="43"/>
                    </a:cubicBezTo>
                    <a:cubicBezTo>
                      <a:pt x="57" y="40"/>
                      <a:pt x="57" y="40"/>
                      <a:pt x="57" y="40"/>
                    </a:cubicBezTo>
                    <a:cubicBezTo>
                      <a:pt x="49" y="43"/>
                      <a:pt x="49" y="43"/>
                      <a:pt x="49" y="43"/>
                    </a:cubicBezTo>
                    <a:cubicBezTo>
                      <a:pt x="42" y="41"/>
                      <a:pt x="42" y="41"/>
                      <a:pt x="42" y="41"/>
                    </a:cubicBezTo>
                    <a:cubicBezTo>
                      <a:pt x="38" y="36"/>
                      <a:pt x="38" y="36"/>
                      <a:pt x="38" y="36"/>
                    </a:cubicBezTo>
                    <a:moveTo>
                      <a:pt x="87" y="38"/>
                    </a:moveTo>
                    <a:cubicBezTo>
                      <a:pt x="84" y="38"/>
                      <a:pt x="82" y="38"/>
                      <a:pt x="79" y="38"/>
                    </a:cubicBezTo>
                    <a:cubicBezTo>
                      <a:pt x="66" y="36"/>
                      <a:pt x="59" y="28"/>
                      <a:pt x="63" y="20"/>
                    </a:cubicBezTo>
                    <a:cubicBezTo>
                      <a:pt x="67" y="14"/>
                      <a:pt x="76" y="10"/>
                      <a:pt x="87" y="10"/>
                    </a:cubicBezTo>
                    <a:cubicBezTo>
                      <a:pt x="89" y="10"/>
                      <a:pt x="91" y="11"/>
                      <a:pt x="94" y="11"/>
                    </a:cubicBezTo>
                    <a:cubicBezTo>
                      <a:pt x="107" y="13"/>
                      <a:pt x="114" y="21"/>
                      <a:pt x="110" y="29"/>
                    </a:cubicBezTo>
                    <a:cubicBezTo>
                      <a:pt x="106" y="35"/>
                      <a:pt x="97" y="38"/>
                      <a:pt x="87" y="38"/>
                    </a:cubicBezTo>
                    <a:moveTo>
                      <a:pt x="94" y="0"/>
                    </a:moveTo>
                    <a:cubicBezTo>
                      <a:pt x="88" y="5"/>
                      <a:pt x="88" y="5"/>
                      <a:pt x="88" y="5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71" y="1"/>
                      <a:pt x="71" y="1"/>
                      <a:pt x="71" y="1"/>
                    </a:cubicBezTo>
                    <a:cubicBezTo>
                      <a:pt x="62" y="4"/>
                      <a:pt x="62" y="4"/>
                      <a:pt x="62" y="4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58" y="14"/>
                      <a:pt x="58" y="14"/>
                      <a:pt x="58" y="14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4" y="20"/>
                      <a:pt x="44" y="20"/>
                      <a:pt x="44" y="20"/>
                    </a:cubicBezTo>
                    <a:cubicBezTo>
                      <a:pt x="53" y="24"/>
                      <a:pt x="53" y="24"/>
                      <a:pt x="53" y="24"/>
                    </a:cubicBezTo>
                    <a:cubicBezTo>
                      <a:pt x="53" y="29"/>
                      <a:pt x="53" y="29"/>
                      <a:pt x="53" y="29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51" y="39"/>
                      <a:pt x="51" y="39"/>
                      <a:pt x="51" y="39"/>
                    </a:cubicBezTo>
                    <a:cubicBezTo>
                      <a:pt x="62" y="38"/>
                      <a:pt x="62" y="38"/>
                      <a:pt x="62" y="38"/>
                    </a:cubicBezTo>
                    <a:cubicBezTo>
                      <a:pt x="68" y="41"/>
                      <a:pt x="68" y="41"/>
                      <a:pt x="68" y="41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85" y="44"/>
                      <a:pt x="85" y="44"/>
                      <a:pt x="85" y="44"/>
                    </a:cubicBezTo>
                    <a:cubicBezTo>
                      <a:pt x="94" y="44"/>
                      <a:pt x="94" y="44"/>
                      <a:pt x="94" y="44"/>
                    </a:cubicBezTo>
                    <a:cubicBezTo>
                      <a:pt x="102" y="48"/>
                      <a:pt x="102" y="48"/>
                      <a:pt x="102" y="48"/>
                    </a:cubicBezTo>
                    <a:cubicBezTo>
                      <a:pt x="111" y="45"/>
                      <a:pt x="111" y="45"/>
                      <a:pt x="111" y="45"/>
                    </a:cubicBezTo>
                    <a:cubicBezTo>
                      <a:pt x="110" y="39"/>
                      <a:pt x="110" y="39"/>
                      <a:pt x="110" y="39"/>
                    </a:cubicBezTo>
                    <a:cubicBezTo>
                      <a:pt x="115" y="35"/>
                      <a:pt x="115" y="35"/>
                      <a:pt x="115" y="35"/>
                    </a:cubicBezTo>
                    <a:cubicBezTo>
                      <a:pt x="126" y="35"/>
                      <a:pt x="126" y="35"/>
                      <a:pt x="126" y="35"/>
                    </a:cubicBezTo>
                    <a:cubicBezTo>
                      <a:pt x="129" y="29"/>
                      <a:pt x="129" y="29"/>
                      <a:pt x="129" y="29"/>
                    </a:cubicBezTo>
                    <a:cubicBezTo>
                      <a:pt x="120" y="25"/>
                      <a:pt x="120" y="25"/>
                      <a:pt x="120" y="25"/>
                    </a:cubicBezTo>
                    <a:cubicBezTo>
                      <a:pt x="120" y="20"/>
                      <a:pt x="120" y="20"/>
                      <a:pt x="120" y="20"/>
                    </a:cubicBezTo>
                    <a:cubicBezTo>
                      <a:pt x="127" y="16"/>
                      <a:pt x="127" y="16"/>
                      <a:pt x="127" y="16"/>
                    </a:cubicBezTo>
                    <a:cubicBezTo>
                      <a:pt x="122" y="10"/>
                      <a:pt x="122" y="10"/>
                      <a:pt x="122" y="10"/>
                    </a:cubicBezTo>
                    <a:cubicBezTo>
                      <a:pt x="111" y="11"/>
                      <a:pt x="111" y="11"/>
                      <a:pt x="111" y="11"/>
                    </a:cubicBezTo>
                    <a:cubicBezTo>
                      <a:pt x="105" y="8"/>
                      <a:pt x="105" y="8"/>
                      <a:pt x="105" y="8"/>
                    </a:cubicBezTo>
                    <a:cubicBezTo>
                      <a:pt x="104" y="2"/>
                      <a:pt x="104" y="2"/>
                      <a:pt x="104" y="2"/>
                    </a:cubicBezTo>
                    <a:cubicBezTo>
                      <a:pt x="94" y="0"/>
                      <a:pt x="94" y="0"/>
                      <a:pt x="94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1" name="Freeform 47">
                <a:extLst>
                  <a:ext uri="{FF2B5EF4-FFF2-40B4-BE49-F238E27FC236}">
                    <a16:creationId xmlns:a16="http://schemas.microsoft.com/office/drawing/2014/main" id="{56CC1AEC-EB5F-48E8-9674-6BEE85099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372"/>
                <a:ext cx="66" cy="15"/>
              </a:xfrm>
              <a:custGeom>
                <a:avLst/>
                <a:gdLst>
                  <a:gd name="T0" fmla="*/ 2 w 13"/>
                  <a:gd name="T1" fmla="*/ 0 h 3"/>
                  <a:gd name="T2" fmla="*/ 2 w 13"/>
                  <a:gd name="T3" fmla="*/ 2 h 3"/>
                  <a:gd name="T4" fmla="*/ 0 w 13"/>
                  <a:gd name="T5" fmla="*/ 3 h 3"/>
                  <a:gd name="T6" fmla="*/ 1 w 13"/>
                  <a:gd name="T7" fmla="*/ 3 h 3"/>
                  <a:gd name="T8" fmla="*/ 13 w 13"/>
                  <a:gd name="T9" fmla="*/ 3 h 3"/>
                  <a:gd name="T10" fmla="*/ 7 w 13"/>
                  <a:gd name="T11" fmla="*/ 0 h 3"/>
                  <a:gd name="T12" fmla="*/ 2 w 1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3">
                    <a:moveTo>
                      <a:pt x="2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5" y="3"/>
                      <a:pt x="9" y="3"/>
                      <a:pt x="13" y="3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4" y="0"/>
                      <a:pt x="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2" name="Freeform 48">
                <a:extLst>
                  <a:ext uri="{FF2B5EF4-FFF2-40B4-BE49-F238E27FC236}">
                    <a16:creationId xmlns:a16="http://schemas.microsoft.com/office/drawing/2014/main" id="{DB1C928B-D2E6-47AB-BA2F-93DF9DEF2A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530" y="3814"/>
                <a:ext cx="785" cy="558"/>
              </a:xfrm>
              <a:custGeom>
                <a:avLst/>
                <a:gdLst>
                  <a:gd name="T0" fmla="*/ 91 w 156"/>
                  <a:gd name="T1" fmla="*/ 50 h 111"/>
                  <a:gd name="T2" fmla="*/ 87 w 156"/>
                  <a:gd name="T3" fmla="*/ 51 h 111"/>
                  <a:gd name="T4" fmla="*/ 87 w 156"/>
                  <a:gd name="T5" fmla="*/ 55 h 111"/>
                  <a:gd name="T6" fmla="*/ 91 w 156"/>
                  <a:gd name="T7" fmla="*/ 56 h 111"/>
                  <a:gd name="T8" fmla="*/ 95 w 156"/>
                  <a:gd name="T9" fmla="*/ 55 h 111"/>
                  <a:gd name="T10" fmla="*/ 95 w 156"/>
                  <a:gd name="T11" fmla="*/ 51 h 111"/>
                  <a:gd name="T12" fmla="*/ 91 w 156"/>
                  <a:gd name="T13" fmla="*/ 50 h 111"/>
                  <a:gd name="T14" fmla="*/ 74 w 156"/>
                  <a:gd name="T15" fmla="*/ 40 h 111"/>
                  <a:gd name="T16" fmla="*/ 71 w 156"/>
                  <a:gd name="T17" fmla="*/ 41 h 111"/>
                  <a:gd name="T18" fmla="*/ 71 w 156"/>
                  <a:gd name="T19" fmla="*/ 46 h 111"/>
                  <a:gd name="T20" fmla="*/ 74 w 156"/>
                  <a:gd name="T21" fmla="*/ 47 h 111"/>
                  <a:gd name="T22" fmla="*/ 78 w 156"/>
                  <a:gd name="T23" fmla="*/ 46 h 111"/>
                  <a:gd name="T24" fmla="*/ 78 w 156"/>
                  <a:gd name="T25" fmla="*/ 41 h 111"/>
                  <a:gd name="T26" fmla="*/ 74 w 156"/>
                  <a:gd name="T27" fmla="*/ 40 h 111"/>
                  <a:gd name="T28" fmla="*/ 58 w 156"/>
                  <a:gd name="T29" fmla="*/ 31 h 111"/>
                  <a:gd name="T30" fmla="*/ 54 w 156"/>
                  <a:gd name="T31" fmla="*/ 32 h 111"/>
                  <a:gd name="T32" fmla="*/ 54 w 156"/>
                  <a:gd name="T33" fmla="*/ 37 h 111"/>
                  <a:gd name="T34" fmla="*/ 58 w 156"/>
                  <a:gd name="T35" fmla="*/ 37 h 111"/>
                  <a:gd name="T36" fmla="*/ 62 w 156"/>
                  <a:gd name="T37" fmla="*/ 37 h 111"/>
                  <a:gd name="T38" fmla="*/ 62 w 156"/>
                  <a:gd name="T39" fmla="*/ 32 h 111"/>
                  <a:gd name="T40" fmla="*/ 58 w 156"/>
                  <a:gd name="T41" fmla="*/ 31 h 111"/>
                  <a:gd name="T42" fmla="*/ 80 w 156"/>
                  <a:gd name="T43" fmla="*/ 101 h 111"/>
                  <a:gd name="T44" fmla="*/ 74 w 156"/>
                  <a:gd name="T45" fmla="*/ 73 h 111"/>
                  <a:gd name="T46" fmla="*/ 73 w 156"/>
                  <a:gd name="T47" fmla="*/ 73 h 111"/>
                  <a:gd name="T48" fmla="*/ 42 w 156"/>
                  <a:gd name="T49" fmla="*/ 61 h 111"/>
                  <a:gd name="T50" fmla="*/ 24 w 156"/>
                  <a:gd name="T51" fmla="*/ 9 h 111"/>
                  <a:gd name="T52" fmla="*/ 53 w 156"/>
                  <a:gd name="T53" fmla="*/ 3 h 111"/>
                  <a:gd name="T54" fmla="*/ 114 w 156"/>
                  <a:gd name="T55" fmla="*/ 19 h 111"/>
                  <a:gd name="T56" fmla="*/ 132 w 156"/>
                  <a:gd name="T57" fmla="*/ 71 h 111"/>
                  <a:gd name="T58" fmla="*/ 103 w 156"/>
                  <a:gd name="T59" fmla="*/ 77 h 111"/>
                  <a:gd name="T60" fmla="*/ 97 w 156"/>
                  <a:gd name="T61" fmla="*/ 77 h 111"/>
                  <a:gd name="T62" fmla="*/ 95 w 156"/>
                  <a:gd name="T63" fmla="*/ 77 h 111"/>
                  <a:gd name="T64" fmla="*/ 80 w 156"/>
                  <a:gd name="T65" fmla="*/ 101 h 111"/>
                  <a:gd name="T66" fmla="*/ 53 w 156"/>
                  <a:gd name="T67" fmla="*/ 0 h 111"/>
                  <a:gd name="T68" fmla="*/ 22 w 156"/>
                  <a:gd name="T69" fmla="*/ 7 h 111"/>
                  <a:gd name="T70" fmla="*/ 39 w 156"/>
                  <a:gd name="T71" fmla="*/ 62 h 111"/>
                  <a:gd name="T72" fmla="*/ 70 w 156"/>
                  <a:gd name="T73" fmla="*/ 75 h 111"/>
                  <a:gd name="T74" fmla="*/ 78 w 156"/>
                  <a:gd name="T75" fmla="*/ 111 h 111"/>
                  <a:gd name="T76" fmla="*/ 98 w 156"/>
                  <a:gd name="T77" fmla="*/ 79 h 111"/>
                  <a:gd name="T78" fmla="*/ 103 w 156"/>
                  <a:gd name="T79" fmla="*/ 80 h 111"/>
                  <a:gd name="T80" fmla="*/ 135 w 156"/>
                  <a:gd name="T81" fmla="*/ 73 h 111"/>
                  <a:gd name="T82" fmla="*/ 117 w 156"/>
                  <a:gd name="T83" fmla="*/ 18 h 111"/>
                  <a:gd name="T84" fmla="*/ 53 w 156"/>
                  <a:gd name="T85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56" h="111">
                    <a:moveTo>
                      <a:pt x="91" y="50"/>
                    </a:moveTo>
                    <a:cubicBezTo>
                      <a:pt x="89" y="50"/>
                      <a:pt x="88" y="50"/>
                      <a:pt x="87" y="51"/>
                    </a:cubicBezTo>
                    <a:cubicBezTo>
                      <a:pt x="85" y="52"/>
                      <a:pt x="85" y="54"/>
                      <a:pt x="87" y="55"/>
                    </a:cubicBezTo>
                    <a:cubicBezTo>
                      <a:pt x="88" y="56"/>
                      <a:pt x="89" y="56"/>
                      <a:pt x="91" y="56"/>
                    </a:cubicBezTo>
                    <a:cubicBezTo>
                      <a:pt x="92" y="56"/>
                      <a:pt x="94" y="56"/>
                      <a:pt x="95" y="55"/>
                    </a:cubicBezTo>
                    <a:cubicBezTo>
                      <a:pt x="97" y="54"/>
                      <a:pt x="97" y="52"/>
                      <a:pt x="95" y="51"/>
                    </a:cubicBezTo>
                    <a:cubicBezTo>
                      <a:pt x="94" y="50"/>
                      <a:pt x="92" y="50"/>
                      <a:pt x="91" y="50"/>
                    </a:cubicBezTo>
                    <a:moveTo>
                      <a:pt x="74" y="40"/>
                    </a:moveTo>
                    <a:cubicBezTo>
                      <a:pt x="73" y="40"/>
                      <a:pt x="72" y="41"/>
                      <a:pt x="71" y="41"/>
                    </a:cubicBezTo>
                    <a:cubicBezTo>
                      <a:pt x="68" y="43"/>
                      <a:pt x="68" y="45"/>
                      <a:pt x="71" y="46"/>
                    </a:cubicBezTo>
                    <a:cubicBezTo>
                      <a:pt x="72" y="47"/>
                      <a:pt x="73" y="47"/>
                      <a:pt x="74" y="47"/>
                    </a:cubicBezTo>
                    <a:cubicBezTo>
                      <a:pt x="76" y="47"/>
                      <a:pt x="77" y="47"/>
                      <a:pt x="78" y="46"/>
                    </a:cubicBezTo>
                    <a:cubicBezTo>
                      <a:pt x="81" y="45"/>
                      <a:pt x="81" y="43"/>
                      <a:pt x="78" y="41"/>
                    </a:cubicBezTo>
                    <a:cubicBezTo>
                      <a:pt x="77" y="41"/>
                      <a:pt x="76" y="40"/>
                      <a:pt x="74" y="40"/>
                    </a:cubicBezTo>
                    <a:moveTo>
                      <a:pt x="58" y="31"/>
                    </a:moveTo>
                    <a:cubicBezTo>
                      <a:pt x="57" y="31"/>
                      <a:pt x="55" y="31"/>
                      <a:pt x="54" y="32"/>
                    </a:cubicBezTo>
                    <a:cubicBezTo>
                      <a:pt x="52" y="33"/>
                      <a:pt x="52" y="35"/>
                      <a:pt x="54" y="37"/>
                    </a:cubicBezTo>
                    <a:cubicBezTo>
                      <a:pt x="55" y="37"/>
                      <a:pt x="57" y="37"/>
                      <a:pt x="58" y="37"/>
                    </a:cubicBezTo>
                    <a:cubicBezTo>
                      <a:pt x="60" y="37"/>
                      <a:pt x="61" y="37"/>
                      <a:pt x="62" y="37"/>
                    </a:cubicBezTo>
                    <a:cubicBezTo>
                      <a:pt x="64" y="35"/>
                      <a:pt x="64" y="33"/>
                      <a:pt x="62" y="32"/>
                    </a:cubicBezTo>
                    <a:cubicBezTo>
                      <a:pt x="61" y="31"/>
                      <a:pt x="60" y="31"/>
                      <a:pt x="58" y="31"/>
                    </a:cubicBezTo>
                    <a:moveTo>
                      <a:pt x="80" y="101"/>
                    </a:moveTo>
                    <a:cubicBezTo>
                      <a:pt x="74" y="73"/>
                      <a:pt x="74" y="73"/>
                      <a:pt x="74" y="73"/>
                    </a:cubicBezTo>
                    <a:cubicBezTo>
                      <a:pt x="73" y="73"/>
                      <a:pt x="73" y="73"/>
                      <a:pt x="73" y="73"/>
                    </a:cubicBezTo>
                    <a:cubicBezTo>
                      <a:pt x="62" y="70"/>
                      <a:pt x="51" y="66"/>
                      <a:pt x="42" y="61"/>
                    </a:cubicBezTo>
                    <a:cubicBezTo>
                      <a:pt x="13" y="44"/>
                      <a:pt x="5" y="20"/>
                      <a:pt x="24" y="9"/>
                    </a:cubicBezTo>
                    <a:cubicBezTo>
                      <a:pt x="32" y="5"/>
                      <a:pt x="42" y="3"/>
                      <a:pt x="53" y="3"/>
                    </a:cubicBezTo>
                    <a:cubicBezTo>
                      <a:pt x="73" y="3"/>
                      <a:pt x="96" y="8"/>
                      <a:pt x="114" y="19"/>
                    </a:cubicBezTo>
                    <a:cubicBezTo>
                      <a:pt x="144" y="36"/>
                      <a:pt x="152" y="59"/>
                      <a:pt x="132" y="71"/>
                    </a:cubicBezTo>
                    <a:cubicBezTo>
                      <a:pt x="125" y="75"/>
                      <a:pt x="114" y="77"/>
                      <a:pt x="103" y="77"/>
                    </a:cubicBezTo>
                    <a:cubicBezTo>
                      <a:pt x="101" y="77"/>
                      <a:pt x="99" y="77"/>
                      <a:pt x="97" y="77"/>
                    </a:cubicBezTo>
                    <a:cubicBezTo>
                      <a:pt x="95" y="77"/>
                      <a:pt x="95" y="77"/>
                      <a:pt x="95" y="77"/>
                    </a:cubicBezTo>
                    <a:cubicBezTo>
                      <a:pt x="80" y="101"/>
                      <a:pt x="80" y="101"/>
                      <a:pt x="80" y="101"/>
                    </a:cubicBezTo>
                    <a:moveTo>
                      <a:pt x="53" y="0"/>
                    </a:moveTo>
                    <a:cubicBezTo>
                      <a:pt x="41" y="0"/>
                      <a:pt x="30" y="3"/>
                      <a:pt x="22" y="7"/>
                    </a:cubicBezTo>
                    <a:cubicBezTo>
                      <a:pt x="0" y="20"/>
                      <a:pt x="8" y="44"/>
                      <a:pt x="39" y="62"/>
                    </a:cubicBezTo>
                    <a:cubicBezTo>
                      <a:pt x="48" y="68"/>
                      <a:pt x="59" y="72"/>
                      <a:pt x="70" y="75"/>
                    </a:cubicBezTo>
                    <a:cubicBezTo>
                      <a:pt x="78" y="111"/>
                      <a:pt x="78" y="111"/>
                      <a:pt x="78" y="111"/>
                    </a:cubicBezTo>
                    <a:cubicBezTo>
                      <a:pt x="98" y="79"/>
                      <a:pt x="98" y="79"/>
                      <a:pt x="98" y="79"/>
                    </a:cubicBezTo>
                    <a:cubicBezTo>
                      <a:pt x="100" y="79"/>
                      <a:pt x="101" y="80"/>
                      <a:pt x="103" y="80"/>
                    </a:cubicBezTo>
                    <a:cubicBezTo>
                      <a:pt x="116" y="80"/>
                      <a:pt x="127" y="77"/>
                      <a:pt x="135" y="73"/>
                    </a:cubicBezTo>
                    <a:cubicBezTo>
                      <a:pt x="156" y="60"/>
                      <a:pt x="148" y="35"/>
                      <a:pt x="117" y="18"/>
                    </a:cubicBezTo>
                    <a:cubicBezTo>
                      <a:pt x="98" y="6"/>
                      <a:pt x="74" y="0"/>
                      <a:pt x="5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3" name="Freeform 49">
                <a:extLst>
                  <a:ext uri="{FF2B5EF4-FFF2-40B4-BE49-F238E27FC236}">
                    <a16:creationId xmlns:a16="http://schemas.microsoft.com/office/drawing/2014/main" id="{64E92B17-A342-4016-A4D7-18101160E5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431" y="4367"/>
                <a:ext cx="630" cy="447"/>
              </a:xfrm>
              <a:custGeom>
                <a:avLst/>
                <a:gdLst>
                  <a:gd name="T0" fmla="*/ 53 w 125"/>
                  <a:gd name="T1" fmla="*/ 40 h 89"/>
                  <a:gd name="T2" fmla="*/ 49 w 125"/>
                  <a:gd name="T3" fmla="*/ 40 h 89"/>
                  <a:gd name="T4" fmla="*/ 49 w 125"/>
                  <a:gd name="T5" fmla="*/ 44 h 89"/>
                  <a:gd name="T6" fmla="*/ 53 w 125"/>
                  <a:gd name="T7" fmla="*/ 45 h 89"/>
                  <a:gd name="T8" fmla="*/ 56 w 125"/>
                  <a:gd name="T9" fmla="*/ 44 h 89"/>
                  <a:gd name="T10" fmla="*/ 56 w 125"/>
                  <a:gd name="T11" fmla="*/ 40 h 89"/>
                  <a:gd name="T12" fmla="*/ 53 w 125"/>
                  <a:gd name="T13" fmla="*/ 40 h 89"/>
                  <a:gd name="T14" fmla="*/ 66 w 125"/>
                  <a:gd name="T15" fmla="*/ 32 h 89"/>
                  <a:gd name="T16" fmla="*/ 63 w 125"/>
                  <a:gd name="T17" fmla="*/ 33 h 89"/>
                  <a:gd name="T18" fmla="*/ 63 w 125"/>
                  <a:gd name="T19" fmla="*/ 37 h 89"/>
                  <a:gd name="T20" fmla="*/ 66 w 125"/>
                  <a:gd name="T21" fmla="*/ 37 h 89"/>
                  <a:gd name="T22" fmla="*/ 69 w 125"/>
                  <a:gd name="T23" fmla="*/ 37 h 89"/>
                  <a:gd name="T24" fmla="*/ 69 w 125"/>
                  <a:gd name="T25" fmla="*/ 33 h 89"/>
                  <a:gd name="T26" fmla="*/ 66 w 125"/>
                  <a:gd name="T27" fmla="*/ 32 h 89"/>
                  <a:gd name="T28" fmla="*/ 79 w 125"/>
                  <a:gd name="T29" fmla="*/ 25 h 89"/>
                  <a:gd name="T30" fmla="*/ 76 w 125"/>
                  <a:gd name="T31" fmla="*/ 25 h 89"/>
                  <a:gd name="T32" fmla="*/ 76 w 125"/>
                  <a:gd name="T33" fmla="*/ 29 h 89"/>
                  <a:gd name="T34" fmla="*/ 79 w 125"/>
                  <a:gd name="T35" fmla="*/ 30 h 89"/>
                  <a:gd name="T36" fmla="*/ 82 w 125"/>
                  <a:gd name="T37" fmla="*/ 29 h 89"/>
                  <a:gd name="T38" fmla="*/ 82 w 125"/>
                  <a:gd name="T39" fmla="*/ 25 h 89"/>
                  <a:gd name="T40" fmla="*/ 79 w 125"/>
                  <a:gd name="T41" fmla="*/ 25 h 89"/>
                  <a:gd name="T42" fmla="*/ 43 w 125"/>
                  <a:gd name="T43" fmla="*/ 62 h 89"/>
                  <a:gd name="T44" fmla="*/ 20 w 125"/>
                  <a:gd name="T45" fmla="*/ 57 h 89"/>
                  <a:gd name="T46" fmla="*/ 34 w 125"/>
                  <a:gd name="T47" fmla="*/ 15 h 89"/>
                  <a:gd name="T48" fmla="*/ 82 w 125"/>
                  <a:gd name="T49" fmla="*/ 2 h 89"/>
                  <a:gd name="T50" fmla="*/ 106 w 125"/>
                  <a:gd name="T51" fmla="*/ 7 h 89"/>
                  <a:gd name="T52" fmla="*/ 92 w 125"/>
                  <a:gd name="T53" fmla="*/ 48 h 89"/>
                  <a:gd name="T54" fmla="*/ 67 w 125"/>
                  <a:gd name="T55" fmla="*/ 58 h 89"/>
                  <a:gd name="T56" fmla="*/ 66 w 125"/>
                  <a:gd name="T57" fmla="*/ 59 h 89"/>
                  <a:gd name="T58" fmla="*/ 61 w 125"/>
                  <a:gd name="T59" fmla="*/ 81 h 89"/>
                  <a:gd name="T60" fmla="*/ 49 w 125"/>
                  <a:gd name="T61" fmla="*/ 61 h 89"/>
                  <a:gd name="T62" fmla="*/ 48 w 125"/>
                  <a:gd name="T63" fmla="*/ 62 h 89"/>
                  <a:gd name="T64" fmla="*/ 43 w 125"/>
                  <a:gd name="T65" fmla="*/ 62 h 89"/>
                  <a:gd name="T66" fmla="*/ 83 w 125"/>
                  <a:gd name="T67" fmla="*/ 0 h 89"/>
                  <a:gd name="T68" fmla="*/ 32 w 125"/>
                  <a:gd name="T69" fmla="*/ 14 h 89"/>
                  <a:gd name="T70" fmla="*/ 17 w 125"/>
                  <a:gd name="T71" fmla="*/ 58 h 89"/>
                  <a:gd name="T72" fmla="*/ 43 w 125"/>
                  <a:gd name="T73" fmla="*/ 64 h 89"/>
                  <a:gd name="T74" fmla="*/ 47 w 125"/>
                  <a:gd name="T75" fmla="*/ 63 h 89"/>
                  <a:gd name="T76" fmla="*/ 63 w 125"/>
                  <a:gd name="T77" fmla="*/ 89 h 89"/>
                  <a:gd name="T78" fmla="*/ 69 w 125"/>
                  <a:gd name="T79" fmla="*/ 60 h 89"/>
                  <a:gd name="T80" fmla="*/ 94 w 125"/>
                  <a:gd name="T81" fmla="*/ 50 h 89"/>
                  <a:gd name="T82" fmla="*/ 108 w 125"/>
                  <a:gd name="T83" fmla="*/ 6 h 89"/>
                  <a:gd name="T84" fmla="*/ 83 w 125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89">
                    <a:moveTo>
                      <a:pt x="53" y="40"/>
                    </a:moveTo>
                    <a:cubicBezTo>
                      <a:pt x="51" y="40"/>
                      <a:pt x="50" y="40"/>
                      <a:pt x="49" y="40"/>
                    </a:cubicBezTo>
                    <a:cubicBezTo>
                      <a:pt x="48" y="42"/>
                      <a:pt x="48" y="43"/>
                      <a:pt x="49" y="44"/>
                    </a:cubicBezTo>
                    <a:cubicBezTo>
                      <a:pt x="50" y="45"/>
                      <a:pt x="51" y="45"/>
                      <a:pt x="53" y="45"/>
                    </a:cubicBezTo>
                    <a:cubicBezTo>
                      <a:pt x="54" y="45"/>
                      <a:pt x="55" y="45"/>
                      <a:pt x="56" y="44"/>
                    </a:cubicBezTo>
                    <a:cubicBezTo>
                      <a:pt x="57" y="43"/>
                      <a:pt x="57" y="42"/>
                      <a:pt x="56" y="40"/>
                    </a:cubicBezTo>
                    <a:cubicBezTo>
                      <a:pt x="55" y="40"/>
                      <a:pt x="54" y="40"/>
                      <a:pt x="53" y="40"/>
                    </a:cubicBezTo>
                    <a:moveTo>
                      <a:pt x="66" y="32"/>
                    </a:moveTo>
                    <a:cubicBezTo>
                      <a:pt x="65" y="32"/>
                      <a:pt x="63" y="32"/>
                      <a:pt x="63" y="33"/>
                    </a:cubicBezTo>
                    <a:cubicBezTo>
                      <a:pt x="61" y="34"/>
                      <a:pt x="61" y="36"/>
                      <a:pt x="63" y="37"/>
                    </a:cubicBezTo>
                    <a:cubicBezTo>
                      <a:pt x="63" y="37"/>
                      <a:pt x="65" y="37"/>
                      <a:pt x="66" y="37"/>
                    </a:cubicBezTo>
                    <a:cubicBezTo>
                      <a:pt x="67" y="37"/>
                      <a:pt x="68" y="37"/>
                      <a:pt x="69" y="37"/>
                    </a:cubicBezTo>
                    <a:cubicBezTo>
                      <a:pt x="71" y="36"/>
                      <a:pt x="71" y="34"/>
                      <a:pt x="69" y="33"/>
                    </a:cubicBezTo>
                    <a:cubicBezTo>
                      <a:pt x="68" y="32"/>
                      <a:pt x="67" y="32"/>
                      <a:pt x="66" y="32"/>
                    </a:cubicBezTo>
                    <a:moveTo>
                      <a:pt x="79" y="25"/>
                    </a:moveTo>
                    <a:cubicBezTo>
                      <a:pt x="78" y="25"/>
                      <a:pt x="76" y="25"/>
                      <a:pt x="76" y="25"/>
                    </a:cubicBezTo>
                    <a:cubicBezTo>
                      <a:pt x="74" y="26"/>
                      <a:pt x="74" y="28"/>
                      <a:pt x="76" y="29"/>
                    </a:cubicBezTo>
                    <a:cubicBezTo>
                      <a:pt x="76" y="30"/>
                      <a:pt x="78" y="30"/>
                      <a:pt x="79" y="30"/>
                    </a:cubicBezTo>
                    <a:cubicBezTo>
                      <a:pt x="80" y="30"/>
                      <a:pt x="81" y="30"/>
                      <a:pt x="82" y="29"/>
                    </a:cubicBezTo>
                    <a:cubicBezTo>
                      <a:pt x="84" y="28"/>
                      <a:pt x="84" y="26"/>
                      <a:pt x="82" y="25"/>
                    </a:cubicBezTo>
                    <a:cubicBezTo>
                      <a:pt x="81" y="25"/>
                      <a:pt x="80" y="25"/>
                      <a:pt x="79" y="25"/>
                    </a:cubicBezTo>
                    <a:moveTo>
                      <a:pt x="43" y="62"/>
                    </a:moveTo>
                    <a:cubicBezTo>
                      <a:pt x="34" y="62"/>
                      <a:pt x="25" y="60"/>
                      <a:pt x="20" y="57"/>
                    </a:cubicBezTo>
                    <a:cubicBezTo>
                      <a:pt x="4" y="47"/>
                      <a:pt x="10" y="29"/>
                      <a:pt x="34" y="15"/>
                    </a:cubicBezTo>
                    <a:cubicBezTo>
                      <a:pt x="49" y="7"/>
                      <a:pt x="67" y="2"/>
                      <a:pt x="82" y="2"/>
                    </a:cubicBezTo>
                    <a:cubicBezTo>
                      <a:pt x="92" y="2"/>
                      <a:pt x="100" y="4"/>
                      <a:pt x="106" y="7"/>
                    </a:cubicBezTo>
                    <a:cubicBezTo>
                      <a:pt x="122" y="16"/>
                      <a:pt x="115" y="35"/>
                      <a:pt x="92" y="48"/>
                    </a:cubicBezTo>
                    <a:cubicBezTo>
                      <a:pt x="84" y="53"/>
                      <a:pt x="76" y="56"/>
                      <a:pt x="67" y="58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49" y="61"/>
                      <a:pt x="49" y="61"/>
                      <a:pt x="49" y="61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6" y="62"/>
                      <a:pt x="45" y="62"/>
                      <a:pt x="43" y="62"/>
                    </a:cubicBezTo>
                    <a:moveTo>
                      <a:pt x="83" y="0"/>
                    </a:moveTo>
                    <a:cubicBezTo>
                      <a:pt x="66" y="0"/>
                      <a:pt x="47" y="5"/>
                      <a:pt x="32" y="14"/>
                    </a:cubicBezTo>
                    <a:cubicBezTo>
                      <a:pt x="7" y="28"/>
                      <a:pt x="0" y="48"/>
                      <a:pt x="17" y="58"/>
                    </a:cubicBezTo>
                    <a:cubicBezTo>
                      <a:pt x="24" y="62"/>
                      <a:pt x="33" y="64"/>
                      <a:pt x="43" y="64"/>
                    </a:cubicBezTo>
                    <a:cubicBezTo>
                      <a:pt x="44" y="64"/>
                      <a:pt x="46" y="64"/>
                      <a:pt x="47" y="63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8" y="57"/>
                      <a:pt x="87" y="54"/>
                      <a:pt x="94" y="50"/>
                    </a:cubicBezTo>
                    <a:cubicBezTo>
                      <a:pt x="119" y="35"/>
                      <a:pt x="125" y="16"/>
                      <a:pt x="108" y="6"/>
                    </a:cubicBezTo>
                    <a:cubicBezTo>
                      <a:pt x="102" y="2"/>
                      <a:pt x="93" y="0"/>
                      <a:pt x="8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4" name="Freeform 50">
                <a:extLst>
                  <a:ext uri="{FF2B5EF4-FFF2-40B4-BE49-F238E27FC236}">
                    <a16:creationId xmlns:a16="http://schemas.microsoft.com/office/drawing/2014/main" id="{419D94B1-BDB0-4C04-B792-9C5EFCF5C3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95" y="6414"/>
                <a:ext cx="630" cy="447"/>
              </a:xfrm>
              <a:custGeom>
                <a:avLst/>
                <a:gdLst>
                  <a:gd name="T0" fmla="*/ 53 w 125"/>
                  <a:gd name="T1" fmla="*/ 40 h 89"/>
                  <a:gd name="T2" fmla="*/ 49 w 125"/>
                  <a:gd name="T3" fmla="*/ 41 h 89"/>
                  <a:gd name="T4" fmla="*/ 49 w 125"/>
                  <a:gd name="T5" fmla="*/ 44 h 89"/>
                  <a:gd name="T6" fmla="*/ 53 w 125"/>
                  <a:gd name="T7" fmla="*/ 45 h 89"/>
                  <a:gd name="T8" fmla="*/ 56 w 125"/>
                  <a:gd name="T9" fmla="*/ 44 h 89"/>
                  <a:gd name="T10" fmla="*/ 56 w 125"/>
                  <a:gd name="T11" fmla="*/ 41 h 89"/>
                  <a:gd name="T12" fmla="*/ 53 w 125"/>
                  <a:gd name="T13" fmla="*/ 40 h 89"/>
                  <a:gd name="T14" fmla="*/ 66 w 125"/>
                  <a:gd name="T15" fmla="*/ 32 h 89"/>
                  <a:gd name="T16" fmla="*/ 63 w 125"/>
                  <a:gd name="T17" fmla="*/ 33 h 89"/>
                  <a:gd name="T18" fmla="*/ 63 w 125"/>
                  <a:gd name="T19" fmla="*/ 37 h 89"/>
                  <a:gd name="T20" fmla="*/ 66 w 125"/>
                  <a:gd name="T21" fmla="*/ 38 h 89"/>
                  <a:gd name="T22" fmla="*/ 69 w 125"/>
                  <a:gd name="T23" fmla="*/ 37 h 89"/>
                  <a:gd name="T24" fmla="*/ 69 w 125"/>
                  <a:gd name="T25" fmla="*/ 33 h 89"/>
                  <a:gd name="T26" fmla="*/ 66 w 125"/>
                  <a:gd name="T27" fmla="*/ 32 h 89"/>
                  <a:gd name="T28" fmla="*/ 79 w 125"/>
                  <a:gd name="T29" fmla="*/ 25 h 89"/>
                  <a:gd name="T30" fmla="*/ 76 w 125"/>
                  <a:gd name="T31" fmla="*/ 26 h 89"/>
                  <a:gd name="T32" fmla="*/ 76 w 125"/>
                  <a:gd name="T33" fmla="*/ 29 h 89"/>
                  <a:gd name="T34" fmla="*/ 79 w 125"/>
                  <a:gd name="T35" fmla="*/ 30 h 89"/>
                  <a:gd name="T36" fmla="*/ 82 w 125"/>
                  <a:gd name="T37" fmla="*/ 29 h 89"/>
                  <a:gd name="T38" fmla="*/ 82 w 125"/>
                  <a:gd name="T39" fmla="*/ 26 h 89"/>
                  <a:gd name="T40" fmla="*/ 79 w 125"/>
                  <a:gd name="T41" fmla="*/ 25 h 89"/>
                  <a:gd name="T42" fmla="*/ 43 w 125"/>
                  <a:gd name="T43" fmla="*/ 62 h 89"/>
                  <a:gd name="T44" fmla="*/ 20 w 125"/>
                  <a:gd name="T45" fmla="*/ 57 h 89"/>
                  <a:gd name="T46" fmla="*/ 34 w 125"/>
                  <a:gd name="T47" fmla="*/ 15 h 89"/>
                  <a:gd name="T48" fmla="*/ 83 w 125"/>
                  <a:gd name="T49" fmla="*/ 2 h 89"/>
                  <a:gd name="T50" fmla="*/ 106 w 125"/>
                  <a:gd name="T51" fmla="*/ 7 h 89"/>
                  <a:gd name="T52" fmla="*/ 92 w 125"/>
                  <a:gd name="T53" fmla="*/ 49 h 89"/>
                  <a:gd name="T54" fmla="*/ 67 w 125"/>
                  <a:gd name="T55" fmla="*/ 58 h 89"/>
                  <a:gd name="T56" fmla="*/ 66 w 125"/>
                  <a:gd name="T57" fmla="*/ 59 h 89"/>
                  <a:gd name="T58" fmla="*/ 61 w 125"/>
                  <a:gd name="T59" fmla="*/ 81 h 89"/>
                  <a:gd name="T60" fmla="*/ 49 w 125"/>
                  <a:gd name="T61" fmla="*/ 62 h 89"/>
                  <a:gd name="T62" fmla="*/ 48 w 125"/>
                  <a:gd name="T63" fmla="*/ 62 h 89"/>
                  <a:gd name="T64" fmla="*/ 43 w 125"/>
                  <a:gd name="T65" fmla="*/ 62 h 89"/>
                  <a:gd name="T66" fmla="*/ 83 w 125"/>
                  <a:gd name="T67" fmla="*/ 0 h 89"/>
                  <a:gd name="T68" fmla="*/ 32 w 125"/>
                  <a:gd name="T69" fmla="*/ 14 h 89"/>
                  <a:gd name="T70" fmla="*/ 17 w 125"/>
                  <a:gd name="T71" fmla="*/ 58 h 89"/>
                  <a:gd name="T72" fmla="*/ 43 w 125"/>
                  <a:gd name="T73" fmla="*/ 64 h 89"/>
                  <a:gd name="T74" fmla="*/ 47 w 125"/>
                  <a:gd name="T75" fmla="*/ 64 h 89"/>
                  <a:gd name="T76" fmla="*/ 63 w 125"/>
                  <a:gd name="T77" fmla="*/ 89 h 89"/>
                  <a:gd name="T78" fmla="*/ 69 w 125"/>
                  <a:gd name="T79" fmla="*/ 60 h 89"/>
                  <a:gd name="T80" fmla="*/ 94 w 125"/>
                  <a:gd name="T81" fmla="*/ 50 h 89"/>
                  <a:gd name="T82" fmla="*/ 108 w 125"/>
                  <a:gd name="T83" fmla="*/ 6 h 89"/>
                  <a:gd name="T84" fmla="*/ 83 w 125"/>
                  <a:gd name="T85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5" h="89">
                    <a:moveTo>
                      <a:pt x="53" y="40"/>
                    </a:moveTo>
                    <a:cubicBezTo>
                      <a:pt x="51" y="40"/>
                      <a:pt x="50" y="40"/>
                      <a:pt x="49" y="41"/>
                    </a:cubicBezTo>
                    <a:cubicBezTo>
                      <a:pt x="48" y="42"/>
                      <a:pt x="48" y="43"/>
                      <a:pt x="49" y="44"/>
                    </a:cubicBezTo>
                    <a:cubicBezTo>
                      <a:pt x="50" y="45"/>
                      <a:pt x="51" y="45"/>
                      <a:pt x="53" y="45"/>
                    </a:cubicBezTo>
                    <a:cubicBezTo>
                      <a:pt x="54" y="45"/>
                      <a:pt x="55" y="45"/>
                      <a:pt x="56" y="44"/>
                    </a:cubicBezTo>
                    <a:cubicBezTo>
                      <a:pt x="58" y="43"/>
                      <a:pt x="58" y="42"/>
                      <a:pt x="56" y="41"/>
                    </a:cubicBezTo>
                    <a:cubicBezTo>
                      <a:pt x="55" y="40"/>
                      <a:pt x="54" y="40"/>
                      <a:pt x="53" y="40"/>
                    </a:cubicBezTo>
                    <a:moveTo>
                      <a:pt x="66" y="32"/>
                    </a:moveTo>
                    <a:cubicBezTo>
                      <a:pt x="65" y="32"/>
                      <a:pt x="63" y="33"/>
                      <a:pt x="63" y="33"/>
                    </a:cubicBezTo>
                    <a:cubicBezTo>
                      <a:pt x="61" y="34"/>
                      <a:pt x="61" y="36"/>
                      <a:pt x="63" y="37"/>
                    </a:cubicBezTo>
                    <a:cubicBezTo>
                      <a:pt x="63" y="37"/>
                      <a:pt x="65" y="38"/>
                      <a:pt x="66" y="38"/>
                    </a:cubicBezTo>
                    <a:cubicBezTo>
                      <a:pt x="67" y="38"/>
                      <a:pt x="68" y="37"/>
                      <a:pt x="69" y="37"/>
                    </a:cubicBezTo>
                    <a:cubicBezTo>
                      <a:pt x="71" y="36"/>
                      <a:pt x="71" y="34"/>
                      <a:pt x="69" y="33"/>
                    </a:cubicBezTo>
                    <a:cubicBezTo>
                      <a:pt x="68" y="33"/>
                      <a:pt x="67" y="32"/>
                      <a:pt x="66" y="32"/>
                    </a:cubicBezTo>
                    <a:moveTo>
                      <a:pt x="79" y="25"/>
                    </a:moveTo>
                    <a:cubicBezTo>
                      <a:pt x="78" y="25"/>
                      <a:pt x="76" y="25"/>
                      <a:pt x="76" y="26"/>
                    </a:cubicBezTo>
                    <a:cubicBezTo>
                      <a:pt x="74" y="27"/>
                      <a:pt x="74" y="28"/>
                      <a:pt x="76" y="29"/>
                    </a:cubicBezTo>
                    <a:cubicBezTo>
                      <a:pt x="76" y="30"/>
                      <a:pt x="78" y="30"/>
                      <a:pt x="79" y="30"/>
                    </a:cubicBezTo>
                    <a:cubicBezTo>
                      <a:pt x="80" y="30"/>
                      <a:pt x="81" y="30"/>
                      <a:pt x="82" y="29"/>
                    </a:cubicBezTo>
                    <a:cubicBezTo>
                      <a:pt x="84" y="28"/>
                      <a:pt x="84" y="27"/>
                      <a:pt x="82" y="26"/>
                    </a:cubicBezTo>
                    <a:cubicBezTo>
                      <a:pt x="81" y="25"/>
                      <a:pt x="80" y="25"/>
                      <a:pt x="79" y="25"/>
                    </a:cubicBezTo>
                    <a:moveTo>
                      <a:pt x="43" y="62"/>
                    </a:moveTo>
                    <a:cubicBezTo>
                      <a:pt x="34" y="62"/>
                      <a:pt x="25" y="60"/>
                      <a:pt x="20" y="57"/>
                    </a:cubicBezTo>
                    <a:cubicBezTo>
                      <a:pt x="4" y="48"/>
                      <a:pt x="10" y="29"/>
                      <a:pt x="34" y="15"/>
                    </a:cubicBezTo>
                    <a:cubicBezTo>
                      <a:pt x="49" y="7"/>
                      <a:pt x="67" y="2"/>
                      <a:pt x="83" y="2"/>
                    </a:cubicBezTo>
                    <a:cubicBezTo>
                      <a:pt x="92" y="2"/>
                      <a:pt x="100" y="4"/>
                      <a:pt x="106" y="7"/>
                    </a:cubicBezTo>
                    <a:cubicBezTo>
                      <a:pt x="122" y="16"/>
                      <a:pt x="115" y="35"/>
                      <a:pt x="92" y="49"/>
                    </a:cubicBezTo>
                    <a:cubicBezTo>
                      <a:pt x="84" y="53"/>
                      <a:pt x="76" y="56"/>
                      <a:pt x="67" y="58"/>
                    </a:cubicBezTo>
                    <a:cubicBezTo>
                      <a:pt x="66" y="59"/>
                      <a:pt x="66" y="59"/>
                      <a:pt x="66" y="59"/>
                    </a:cubicBezTo>
                    <a:cubicBezTo>
                      <a:pt x="61" y="81"/>
                      <a:pt x="61" y="81"/>
                      <a:pt x="61" y="81"/>
                    </a:cubicBezTo>
                    <a:cubicBezTo>
                      <a:pt x="49" y="62"/>
                      <a:pt x="49" y="62"/>
                      <a:pt x="49" y="62"/>
                    </a:cubicBezTo>
                    <a:cubicBezTo>
                      <a:pt x="48" y="62"/>
                      <a:pt x="48" y="62"/>
                      <a:pt x="48" y="62"/>
                    </a:cubicBezTo>
                    <a:cubicBezTo>
                      <a:pt x="46" y="62"/>
                      <a:pt x="45" y="62"/>
                      <a:pt x="43" y="62"/>
                    </a:cubicBezTo>
                    <a:moveTo>
                      <a:pt x="83" y="0"/>
                    </a:moveTo>
                    <a:cubicBezTo>
                      <a:pt x="66" y="0"/>
                      <a:pt x="47" y="5"/>
                      <a:pt x="32" y="14"/>
                    </a:cubicBezTo>
                    <a:cubicBezTo>
                      <a:pt x="7" y="28"/>
                      <a:pt x="0" y="48"/>
                      <a:pt x="17" y="58"/>
                    </a:cubicBezTo>
                    <a:cubicBezTo>
                      <a:pt x="24" y="62"/>
                      <a:pt x="33" y="64"/>
                      <a:pt x="43" y="64"/>
                    </a:cubicBezTo>
                    <a:cubicBezTo>
                      <a:pt x="44" y="64"/>
                      <a:pt x="46" y="64"/>
                      <a:pt x="47" y="64"/>
                    </a:cubicBezTo>
                    <a:cubicBezTo>
                      <a:pt x="63" y="89"/>
                      <a:pt x="63" y="89"/>
                      <a:pt x="63" y="89"/>
                    </a:cubicBezTo>
                    <a:cubicBezTo>
                      <a:pt x="69" y="60"/>
                      <a:pt x="69" y="60"/>
                      <a:pt x="69" y="60"/>
                    </a:cubicBezTo>
                    <a:cubicBezTo>
                      <a:pt x="78" y="58"/>
                      <a:pt x="87" y="54"/>
                      <a:pt x="94" y="50"/>
                    </a:cubicBezTo>
                    <a:cubicBezTo>
                      <a:pt x="119" y="35"/>
                      <a:pt x="125" y="16"/>
                      <a:pt x="108" y="6"/>
                    </a:cubicBezTo>
                    <a:cubicBezTo>
                      <a:pt x="102" y="2"/>
                      <a:pt x="93" y="0"/>
                      <a:pt x="8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5" name="Freeform 51">
                <a:extLst>
                  <a:ext uri="{FF2B5EF4-FFF2-40B4-BE49-F238E27FC236}">
                    <a16:creationId xmlns:a16="http://schemas.microsoft.com/office/drawing/2014/main" id="{905DBCDD-57A0-45C0-A313-1947B428B6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48" y="3728"/>
                <a:ext cx="1072" cy="563"/>
              </a:xfrm>
              <a:custGeom>
                <a:avLst/>
                <a:gdLst>
                  <a:gd name="T0" fmla="*/ 128 w 213"/>
                  <a:gd name="T1" fmla="*/ 92 h 112"/>
                  <a:gd name="T2" fmla="*/ 143 w 213"/>
                  <a:gd name="T3" fmla="*/ 112 h 112"/>
                  <a:gd name="T4" fmla="*/ 158 w 213"/>
                  <a:gd name="T5" fmla="*/ 92 h 112"/>
                  <a:gd name="T6" fmla="*/ 165 w 213"/>
                  <a:gd name="T7" fmla="*/ 69 h 112"/>
                  <a:gd name="T8" fmla="*/ 154 w 213"/>
                  <a:gd name="T9" fmla="*/ 89 h 112"/>
                  <a:gd name="T10" fmla="*/ 165 w 213"/>
                  <a:gd name="T11" fmla="*/ 69 h 112"/>
                  <a:gd name="T12" fmla="*/ 126 w 213"/>
                  <a:gd name="T13" fmla="*/ 56 h 112"/>
                  <a:gd name="T14" fmla="*/ 149 w 213"/>
                  <a:gd name="T15" fmla="*/ 57 h 112"/>
                  <a:gd name="T16" fmla="*/ 100 w 213"/>
                  <a:gd name="T17" fmla="*/ 45 h 112"/>
                  <a:gd name="T18" fmla="*/ 82 w 213"/>
                  <a:gd name="T19" fmla="*/ 70 h 112"/>
                  <a:gd name="T20" fmla="*/ 118 w 213"/>
                  <a:gd name="T21" fmla="*/ 70 h 112"/>
                  <a:gd name="T22" fmla="*/ 100 w 213"/>
                  <a:gd name="T23" fmla="*/ 45 h 112"/>
                  <a:gd name="T24" fmla="*/ 160 w 213"/>
                  <a:gd name="T25" fmla="*/ 65 h 112"/>
                  <a:gd name="T26" fmla="*/ 180 w 213"/>
                  <a:gd name="T27" fmla="*/ 38 h 112"/>
                  <a:gd name="T28" fmla="*/ 199 w 213"/>
                  <a:gd name="T29" fmla="*/ 65 h 112"/>
                  <a:gd name="T30" fmla="*/ 180 w 213"/>
                  <a:gd name="T31" fmla="*/ 36 h 112"/>
                  <a:gd name="T32" fmla="*/ 159 w 213"/>
                  <a:gd name="T33" fmla="*/ 66 h 112"/>
                  <a:gd name="T34" fmla="*/ 201 w 213"/>
                  <a:gd name="T35" fmla="*/ 66 h 112"/>
                  <a:gd name="T36" fmla="*/ 180 w 213"/>
                  <a:gd name="T37" fmla="*/ 36 h 112"/>
                  <a:gd name="T38" fmla="*/ 101 w 213"/>
                  <a:gd name="T39" fmla="*/ 44 h 112"/>
                  <a:gd name="T40" fmla="*/ 111 w 213"/>
                  <a:gd name="T41" fmla="*/ 25 h 112"/>
                  <a:gd name="T42" fmla="*/ 91 w 213"/>
                  <a:gd name="T43" fmla="*/ 13 h 112"/>
                  <a:gd name="T44" fmla="*/ 67 w 213"/>
                  <a:gd name="T45" fmla="*/ 17 h 112"/>
                  <a:gd name="T46" fmla="*/ 91 w 213"/>
                  <a:gd name="T47" fmla="*/ 13 h 112"/>
                  <a:gd name="T48" fmla="*/ 100 w 213"/>
                  <a:gd name="T49" fmla="*/ 20 h 112"/>
                  <a:gd name="T50" fmla="*/ 111 w 213"/>
                  <a:gd name="T51" fmla="*/ 4 h 112"/>
                  <a:gd name="T52" fmla="*/ 123 w 213"/>
                  <a:gd name="T53" fmla="*/ 20 h 112"/>
                  <a:gd name="T54" fmla="*/ 111 w 213"/>
                  <a:gd name="T55" fmla="*/ 2 h 112"/>
                  <a:gd name="T56" fmla="*/ 98 w 213"/>
                  <a:gd name="T57" fmla="*/ 21 h 112"/>
                  <a:gd name="T58" fmla="*/ 125 w 213"/>
                  <a:gd name="T59" fmla="*/ 21 h 112"/>
                  <a:gd name="T60" fmla="*/ 111 w 213"/>
                  <a:gd name="T61" fmla="*/ 2 h 112"/>
                  <a:gd name="T62" fmla="*/ 12 w 213"/>
                  <a:gd name="T63" fmla="*/ 5 h 112"/>
                  <a:gd name="T64" fmla="*/ 34 w 213"/>
                  <a:gd name="T65" fmla="*/ 36 h 112"/>
                  <a:gd name="T66" fmla="*/ 57 w 213"/>
                  <a:gd name="T67" fmla="*/ 5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3" h="112">
                    <a:moveTo>
                      <a:pt x="143" y="88"/>
                    </a:moveTo>
                    <a:cubicBezTo>
                      <a:pt x="138" y="88"/>
                      <a:pt x="132" y="89"/>
                      <a:pt x="128" y="92"/>
                    </a:cubicBezTo>
                    <a:cubicBezTo>
                      <a:pt x="120" y="96"/>
                      <a:pt x="120" y="104"/>
                      <a:pt x="128" y="109"/>
                    </a:cubicBezTo>
                    <a:cubicBezTo>
                      <a:pt x="132" y="111"/>
                      <a:pt x="138" y="112"/>
                      <a:pt x="143" y="112"/>
                    </a:cubicBezTo>
                    <a:cubicBezTo>
                      <a:pt x="148" y="112"/>
                      <a:pt x="154" y="111"/>
                      <a:pt x="158" y="109"/>
                    </a:cubicBezTo>
                    <a:cubicBezTo>
                      <a:pt x="166" y="104"/>
                      <a:pt x="166" y="97"/>
                      <a:pt x="158" y="92"/>
                    </a:cubicBezTo>
                    <a:cubicBezTo>
                      <a:pt x="154" y="89"/>
                      <a:pt x="148" y="88"/>
                      <a:pt x="143" y="88"/>
                    </a:cubicBezTo>
                    <a:moveTo>
                      <a:pt x="165" y="69"/>
                    </a:moveTo>
                    <a:cubicBezTo>
                      <a:pt x="150" y="88"/>
                      <a:pt x="150" y="88"/>
                      <a:pt x="150" y="88"/>
                    </a:cubicBezTo>
                    <a:cubicBezTo>
                      <a:pt x="152" y="89"/>
                      <a:pt x="153" y="89"/>
                      <a:pt x="154" y="8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68" y="70"/>
                      <a:pt x="166" y="70"/>
                      <a:pt x="165" y="69"/>
                    </a:cubicBezTo>
                    <a:moveTo>
                      <a:pt x="149" y="55"/>
                    </a:moveTo>
                    <a:cubicBezTo>
                      <a:pt x="126" y="56"/>
                      <a:pt x="126" y="56"/>
                      <a:pt x="126" y="56"/>
                    </a:cubicBezTo>
                    <a:cubicBezTo>
                      <a:pt x="126" y="57"/>
                      <a:pt x="127" y="58"/>
                      <a:pt x="127" y="59"/>
                    </a:cubicBezTo>
                    <a:cubicBezTo>
                      <a:pt x="149" y="57"/>
                      <a:pt x="149" y="57"/>
                      <a:pt x="149" y="57"/>
                    </a:cubicBezTo>
                    <a:cubicBezTo>
                      <a:pt x="149" y="56"/>
                      <a:pt x="149" y="56"/>
                      <a:pt x="149" y="55"/>
                    </a:cubicBezTo>
                    <a:moveTo>
                      <a:pt x="100" y="45"/>
                    </a:moveTo>
                    <a:cubicBezTo>
                      <a:pt x="93" y="45"/>
                      <a:pt x="87" y="46"/>
                      <a:pt x="82" y="49"/>
                    </a:cubicBezTo>
                    <a:cubicBezTo>
                      <a:pt x="72" y="55"/>
                      <a:pt x="72" y="64"/>
                      <a:pt x="82" y="70"/>
                    </a:cubicBezTo>
                    <a:cubicBezTo>
                      <a:pt x="87" y="73"/>
                      <a:pt x="93" y="74"/>
                      <a:pt x="100" y="74"/>
                    </a:cubicBezTo>
                    <a:cubicBezTo>
                      <a:pt x="106" y="74"/>
                      <a:pt x="113" y="73"/>
                      <a:pt x="118" y="70"/>
                    </a:cubicBezTo>
                    <a:cubicBezTo>
                      <a:pt x="128" y="64"/>
                      <a:pt x="128" y="55"/>
                      <a:pt x="118" y="49"/>
                    </a:cubicBezTo>
                    <a:cubicBezTo>
                      <a:pt x="113" y="46"/>
                      <a:pt x="107" y="45"/>
                      <a:pt x="100" y="45"/>
                    </a:cubicBezTo>
                    <a:moveTo>
                      <a:pt x="180" y="69"/>
                    </a:moveTo>
                    <a:cubicBezTo>
                      <a:pt x="173" y="69"/>
                      <a:pt x="166" y="68"/>
                      <a:pt x="160" y="65"/>
                    </a:cubicBezTo>
                    <a:cubicBezTo>
                      <a:pt x="150" y="59"/>
                      <a:pt x="150" y="48"/>
                      <a:pt x="161" y="42"/>
                    </a:cubicBezTo>
                    <a:cubicBezTo>
                      <a:pt x="166" y="39"/>
                      <a:pt x="173" y="38"/>
                      <a:pt x="180" y="38"/>
                    </a:cubicBezTo>
                    <a:cubicBezTo>
                      <a:pt x="187" y="38"/>
                      <a:pt x="194" y="39"/>
                      <a:pt x="199" y="42"/>
                    </a:cubicBezTo>
                    <a:cubicBezTo>
                      <a:pt x="210" y="49"/>
                      <a:pt x="210" y="59"/>
                      <a:pt x="199" y="65"/>
                    </a:cubicBezTo>
                    <a:cubicBezTo>
                      <a:pt x="194" y="68"/>
                      <a:pt x="187" y="69"/>
                      <a:pt x="180" y="69"/>
                    </a:cubicBezTo>
                    <a:moveTo>
                      <a:pt x="180" y="36"/>
                    </a:moveTo>
                    <a:cubicBezTo>
                      <a:pt x="172" y="36"/>
                      <a:pt x="165" y="38"/>
                      <a:pt x="159" y="41"/>
                    </a:cubicBezTo>
                    <a:cubicBezTo>
                      <a:pt x="147" y="48"/>
                      <a:pt x="147" y="59"/>
                      <a:pt x="159" y="66"/>
                    </a:cubicBezTo>
                    <a:cubicBezTo>
                      <a:pt x="164" y="69"/>
                      <a:pt x="172" y="71"/>
                      <a:pt x="180" y="71"/>
                    </a:cubicBezTo>
                    <a:cubicBezTo>
                      <a:pt x="188" y="71"/>
                      <a:pt x="195" y="69"/>
                      <a:pt x="201" y="66"/>
                    </a:cubicBezTo>
                    <a:cubicBezTo>
                      <a:pt x="213" y="59"/>
                      <a:pt x="213" y="48"/>
                      <a:pt x="201" y="41"/>
                    </a:cubicBezTo>
                    <a:cubicBezTo>
                      <a:pt x="195" y="38"/>
                      <a:pt x="188" y="36"/>
                      <a:pt x="180" y="36"/>
                    </a:cubicBezTo>
                    <a:moveTo>
                      <a:pt x="106" y="25"/>
                    </a:moveTo>
                    <a:cubicBezTo>
                      <a:pt x="101" y="44"/>
                      <a:pt x="101" y="44"/>
                      <a:pt x="101" y="44"/>
                    </a:cubicBezTo>
                    <a:cubicBezTo>
                      <a:pt x="103" y="44"/>
                      <a:pt x="104" y="44"/>
                      <a:pt x="106" y="45"/>
                    </a:cubicBezTo>
                    <a:cubicBezTo>
                      <a:pt x="111" y="25"/>
                      <a:pt x="111" y="25"/>
                      <a:pt x="111" y="25"/>
                    </a:cubicBezTo>
                    <a:cubicBezTo>
                      <a:pt x="109" y="25"/>
                      <a:pt x="108" y="25"/>
                      <a:pt x="106" y="25"/>
                    </a:cubicBezTo>
                    <a:moveTo>
                      <a:pt x="91" y="13"/>
                    </a:move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16"/>
                      <a:pt x="67" y="16"/>
                      <a:pt x="67" y="17"/>
                    </a:cubicBezTo>
                    <a:cubicBezTo>
                      <a:pt x="91" y="16"/>
                      <a:pt x="91" y="16"/>
                      <a:pt x="91" y="16"/>
                    </a:cubicBezTo>
                    <a:cubicBezTo>
                      <a:pt x="91" y="15"/>
                      <a:pt x="91" y="14"/>
                      <a:pt x="91" y="13"/>
                    </a:cubicBezTo>
                    <a:moveTo>
                      <a:pt x="111" y="23"/>
                    </a:moveTo>
                    <a:cubicBezTo>
                      <a:pt x="107" y="23"/>
                      <a:pt x="103" y="22"/>
                      <a:pt x="100" y="20"/>
                    </a:cubicBezTo>
                    <a:cubicBezTo>
                      <a:pt x="93" y="17"/>
                      <a:pt x="93" y="10"/>
                      <a:pt x="100" y="7"/>
                    </a:cubicBezTo>
                    <a:cubicBezTo>
                      <a:pt x="103" y="5"/>
                      <a:pt x="107" y="4"/>
                      <a:pt x="111" y="4"/>
                    </a:cubicBezTo>
                    <a:cubicBezTo>
                      <a:pt x="116" y="4"/>
                      <a:pt x="120" y="5"/>
                      <a:pt x="123" y="7"/>
                    </a:cubicBezTo>
                    <a:cubicBezTo>
                      <a:pt x="130" y="11"/>
                      <a:pt x="130" y="17"/>
                      <a:pt x="123" y="20"/>
                    </a:cubicBezTo>
                    <a:cubicBezTo>
                      <a:pt x="120" y="22"/>
                      <a:pt x="116" y="23"/>
                      <a:pt x="111" y="23"/>
                    </a:cubicBezTo>
                    <a:moveTo>
                      <a:pt x="111" y="2"/>
                    </a:moveTo>
                    <a:cubicBezTo>
                      <a:pt x="106" y="2"/>
                      <a:pt x="102" y="4"/>
                      <a:pt x="98" y="6"/>
                    </a:cubicBezTo>
                    <a:cubicBezTo>
                      <a:pt x="90" y="10"/>
                      <a:pt x="90" y="17"/>
                      <a:pt x="98" y="21"/>
                    </a:cubicBezTo>
                    <a:cubicBezTo>
                      <a:pt x="101" y="24"/>
                      <a:pt x="106" y="25"/>
                      <a:pt x="111" y="25"/>
                    </a:cubicBezTo>
                    <a:cubicBezTo>
                      <a:pt x="116" y="25"/>
                      <a:pt x="121" y="24"/>
                      <a:pt x="125" y="21"/>
                    </a:cubicBezTo>
                    <a:cubicBezTo>
                      <a:pt x="132" y="17"/>
                      <a:pt x="132" y="10"/>
                      <a:pt x="125" y="6"/>
                    </a:cubicBezTo>
                    <a:cubicBezTo>
                      <a:pt x="121" y="4"/>
                      <a:pt x="116" y="2"/>
                      <a:pt x="111" y="2"/>
                    </a:cubicBezTo>
                    <a:moveTo>
                      <a:pt x="34" y="0"/>
                    </a:moveTo>
                    <a:cubicBezTo>
                      <a:pt x="26" y="0"/>
                      <a:pt x="18" y="1"/>
                      <a:pt x="12" y="5"/>
                    </a:cubicBezTo>
                    <a:cubicBezTo>
                      <a:pt x="0" y="12"/>
                      <a:pt x="0" y="24"/>
                      <a:pt x="12" y="31"/>
                    </a:cubicBezTo>
                    <a:cubicBezTo>
                      <a:pt x="18" y="34"/>
                      <a:pt x="26" y="36"/>
                      <a:pt x="34" y="36"/>
                    </a:cubicBezTo>
                    <a:cubicBezTo>
                      <a:pt x="42" y="36"/>
                      <a:pt x="50" y="34"/>
                      <a:pt x="57" y="31"/>
                    </a:cubicBezTo>
                    <a:cubicBezTo>
                      <a:pt x="69" y="24"/>
                      <a:pt x="69" y="12"/>
                      <a:pt x="57" y="5"/>
                    </a:cubicBezTo>
                    <a:cubicBezTo>
                      <a:pt x="51" y="1"/>
                      <a:pt x="43" y="0"/>
                      <a:pt x="34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6" name="Freeform 52">
                <a:extLst>
                  <a:ext uri="{FF2B5EF4-FFF2-40B4-BE49-F238E27FC236}">
                    <a16:creationId xmlns:a16="http://schemas.microsoft.com/office/drawing/2014/main" id="{D40A2856-787C-46D9-91DE-5439CDCD7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2474" y="4900"/>
                <a:ext cx="897" cy="503"/>
              </a:xfrm>
              <a:custGeom>
                <a:avLst/>
                <a:gdLst>
                  <a:gd name="T0" fmla="*/ 62 w 178"/>
                  <a:gd name="T1" fmla="*/ 44 h 100"/>
                  <a:gd name="T2" fmla="*/ 42 w 178"/>
                  <a:gd name="T3" fmla="*/ 48 h 100"/>
                  <a:gd name="T4" fmla="*/ 11 w 178"/>
                  <a:gd name="T5" fmla="*/ 67 h 100"/>
                  <a:gd name="T6" fmla="*/ 11 w 178"/>
                  <a:gd name="T7" fmla="*/ 89 h 100"/>
                  <a:gd name="T8" fmla="*/ 21 w 178"/>
                  <a:gd name="T9" fmla="*/ 95 h 100"/>
                  <a:gd name="T10" fmla="*/ 41 w 178"/>
                  <a:gd name="T11" fmla="*/ 100 h 100"/>
                  <a:gd name="T12" fmla="*/ 60 w 178"/>
                  <a:gd name="T13" fmla="*/ 95 h 100"/>
                  <a:gd name="T14" fmla="*/ 92 w 178"/>
                  <a:gd name="T15" fmla="*/ 77 h 100"/>
                  <a:gd name="T16" fmla="*/ 97 w 178"/>
                  <a:gd name="T17" fmla="*/ 58 h 100"/>
                  <a:gd name="T18" fmla="*/ 83 w 178"/>
                  <a:gd name="T19" fmla="*/ 66 h 100"/>
                  <a:gd name="T20" fmla="*/ 80 w 178"/>
                  <a:gd name="T21" fmla="*/ 70 h 100"/>
                  <a:gd name="T22" fmla="*/ 48 w 178"/>
                  <a:gd name="T23" fmla="*/ 88 h 100"/>
                  <a:gd name="T24" fmla="*/ 41 w 178"/>
                  <a:gd name="T25" fmla="*/ 90 h 100"/>
                  <a:gd name="T26" fmla="*/ 33 w 178"/>
                  <a:gd name="T27" fmla="*/ 88 h 100"/>
                  <a:gd name="T28" fmla="*/ 22 w 178"/>
                  <a:gd name="T29" fmla="*/ 82 h 100"/>
                  <a:gd name="T30" fmla="*/ 22 w 178"/>
                  <a:gd name="T31" fmla="*/ 73 h 100"/>
                  <a:gd name="T32" fmla="*/ 54 w 178"/>
                  <a:gd name="T33" fmla="*/ 55 h 100"/>
                  <a:gd name="T34" fmla="*/ 60 w 178"/>
                  <a:gd name="T35" fmla="*/ 53 h 100"/>
                  <a:gd name="T36" fmla="*/ 74 w 178"/>
                  <a:gd name="T37" fmla="*/ 45 h 100"/>
                  <a:gd name="T38" fmla="*/ 62 w 178"/>
                  <a:gd name="T39" fmla="*/ 44 h 100"/>
                  <a:gd name="T40" fmla="*/ 119 w 178"/>
                  <a:gd name="T41" fmla="*/ 28 h 100"/>
                  <a:gd name="T42" fmla="*/ 114 w 178"/>
                  <a:gd name="T43" fmla="*/ 29 h 100"/>
                  <a:gd name="T44" fmla="*/ 53 w 178"/>
                  <a:gd name="T45" fmla="*/ 64 h 100"/>
                  <a:gd name="T46" fmla="*/ 53 w 178"/>
                  <a:gd name="T47" fmla="*/ 70 h 100"/>
                  <a:gd name="T48" fmla="*/ 54 w 178"/>
                  <a:gd name="T49" fmla="*/ 71 h 100"/>
                  <a:gd name="T50" fmla="*/ 60 w 178"/>
                  <a:gd name="T51" fmla="*/ 72 h 100"/>
                  <a:gd name="T52" fmla="*/ 65 w 178"/>
                  <a:gd name="T53" fmla="*/ 71 h 100"/>
                  <a:gd name="T54" fmla="*/ 125 w 178"/>
                  <a:gd name="T55" fmla="*/ 36 h 100"/>
                  <a:gd name="T56" fmla="*/ 125 w 178"/>
                  <a:gd name="T57" fmla="*/ 30 h 100"/>
                  <a:gd name="T58" fmla="*/ 124 w 178"/>
                  <a:gd name="T59" fmla="*/ 29 h 100"/>
                  <a:gd name="T60" fmla="*/ 119 w 178"/>
                  <a:gd name="T61" fmla="*/ 28 h 100"/>
                  <a:gd name="T62" fmla="*/ 138 w 178"/>
                  <a:gd name="T63" fmla="*/ 0 h 100"/>
                  <a:gd name="T64" fmla="*/ 118 w 178"/>
                  <a:gd name="T65" fmla="*/ 5 h 100"/>
                  <a:gd name="T66" fmla="*/ 86 w 178"/>
                  <a:gd name="T67" fmla="*/ 23 h 100"/>
                  <a:gd name="T68" fmla="*/ 81 w 178"/>
                  <a:gd name="T69" fmla="*/ 41 h 100"/>
                  <a:gd name="T70" fmla="*/ 95 w 178"/>
                  <a:gd name="T71" fmla="*/ 33 h 100"/>
                  <a:gd name="T72" fmla="*/ 98 w 178"/>
                  <a:gd name="T73" fmla="*/ 30 h 100"/>
                  <a:gd name="T74" fmla="*/ 130 w 178"/>
                  <a:gd name="T75" fmla="*/ 11 h 100"/>
                  <a:gd name="T76" fmla="*/ 138 w 178"/>
                  <a:gd name="T77" fmla="*/ 9 h 100"/>
                  <a:gd name="T78" fmla="*/ 146 w 178"/>
                  <a:gd name="T79" fmla="*/ 11 h 100"/>
                  <a:gd name="T80" fmla="*/ 156 w 178"/>
                  <a:gd name="T81" fmla="*/ 17 h 100"/>
                  <a:gd name="T82" fmla="*/ 156 w 178"/>
                  <a:gd name="T83" fmla="*/ 26 h 100"/>
                  <a:gd name="T84" fmla="*/ 124 w 178"/>
                  <a:gd name="T85" fmla="*/ 45 h 100"/>
                  <a:gd name="T86" fmla="*/ 118 w 178"/>
                  <a:gd name="T87" fmla="*/ 46 h 100"/>
                  <a:gd name="T88" fmla="*/ 104 w 178"/>
                  <a:gd name="T89" fmla="*/ 54 h 100"/>
                  <a:gd name="T90" fmla="*/ 116 w 178"/>
                  <a:gd name="T91" fmla="*/ 56 h 100"/>
                  <a:gd name="T92" fmla="*/ 136 w 178"/>
                  <a:gd name="T93" fmla="*/ 51 h 100"/>
                  <a:gd name="T94" fmla="*/ 167 w 178"/>
                  <a:gd name="T95" fmla="*/ 33 h 100"/>
                  <a:gd name="T96" fmla="*/ 167 w 178"/>
                  <a:gd name="T97" fmla="*/ 10 h 100"/>
                  <a:gd name="T98" fmla="*/ 157 w 178"/>
                  <a:gd name="T99" fmla="*/ 5 h 100"/>
                  <a:gd name="T100" fmla="*/ 138 w 178"/>
                  <a:gd name="T10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8" h="100">
                    <a:moveTo>
                      <a:pt x="62" y="44"/>
                    </a:moveTo>
                    <a:cubicBezTo>
                      <a:pt x="55" y="44"/>
                      <a:pt x="48" y="45"/>
                      <a:pt x="42" y="48"/>
                    </a:cubicBezTo>
                    <a:cubicBezTo>
                      <a:pt x="11" y="67"/>
                      <a:pt x="11" y="67"/>
                      <a:pt x="11" y="67"/>
                    </a:cubicBezTo>
                    <a:cubicBezTo>
                      <a:pt x="0" y="73"/>
                      <a:pt x="0" y="83"/>
                      <a:pt x="11" y="89"/>
                    </a:cubicBezTo>
                    <a:cubicBezTo>
                      <a:pt x="21" y="95"/>
                      <a:pt x="21" y="95"/>
                      <a:pt x="21" y="95"/>
                    </a:cubicBezTo>
                    <a:cubicBezTo>
                      <a:pt x="26" y="98"/>
                      <a:pt x="33" y="100"/>
                      <a:pt x="41" y="100"/>
                    </a:cubicBezTo>
                    <a:cubicBezTo>
                      <a:pt x="48" y="100"/>
                      <a:pt x="55" y="98"/>
                      <a:pt x="60" y="95"/>
                    </a:cubicBezTo>
                    <a:cubicBezTo>
                      <a:pt x="92" y="77"/>
                      <a:pt x="92" y="77"/>
                      <a:pt x="92" y="77"/>
                    </a:cubicBezTo>
                    <a:cubicBezTo>
                      <a:pt x="100" y="72"/>
                      <a:pt x="102" y="64"/>
                      <a:pt x="97" y="58"/>
                    </a:cubicBezTo>
                    <a:cubicBezTo>
                      <a:pt x="83" y="66"/>
                      <a:pt x="83" y="66"/>
                      <a:pt x="83" y="66"/>
                    </a:cubicBezTo>
                    <a:cubicBezTo>
                      <a:pt x="83" y="68"/>
                      <a:pt x="82" y="69"/>
                      <a:pt x="80" y="70"/>
                    </a:cubicBezTo>
                    <a:cubicBezTo>
                      <a:pt x="48" y="88"/>
                      <a:pt x="48" y="88"/>
                      <a:pt x="48" y="88"/>
                    </a:cubicBezTo>
                    <a:cubicBezTo>
                      <a:pt x="46" y="89"/>
                      <a:pt x="43" y="90"/>
                      <a:pt x="41" y="90"/>
                    </a:cubicBezTo>
                    <a:cubicBezTo>
                      <a:pt x="38" y="90"/>
                      <a:pt x="35" y="89"/>
                      <a:pt x="33" y="88"/>
                    </a:cubicBezTo>
                    <a:cubicBezTo>
                      <a:pt x="22" y="82"/>
                      <a:pt x="22" y="82"/>
                      <a:pt x="22" y="82"/>
                    </a:cubicBezTo>
                    <a:cubicBezTo>
                      <a:pt x="18" y="80"/>
                      <a:pt x="18" y="76"/>
                      <a:pt x="22" y="73"/>
                    </a:cubicBezTo>
                    <a:cubicBezTo>
                      <a:pt x="54" y="55"/>
                      <a:pt x="54" y="55"/>
                      <a:pt x="54" y="55"/>
                    </a:cubicBezTo>
                    <a:cubicBezTo>
                      <a:pt x="56" y="54"/>
                      <a:pt x="58" y="53"/>
                      <a:pt x="60" y="53"/>
                    </a:cubicBezTo>
                    <a:cubicBezTo>
                      <a:pt x="74" y="45"/>
                      <a:pt x="74" y="45"/>
                      <a:pt x="74" y="45"/>
                    </a:cubicBezTo>
                    <a:cubicBezTo>
                      <a:pt x="70" y="44"/>
                      <a:pt x="66" y="44"/>
                      <a:pt x="62" y="44"/>
                    </a:cubicBezTo>
                    <a:moveTo>
                      <a:pt x="119" y="28"/>
                    </a:moveTo>
                    <a:cubicBezTo>
                      <a:pt x="117" y="28"/>
                      <a:pt x="115" y="28"/>
                      <a:pt x="114" y="29"/>
                    </a:cubicBezTo>
                    <a:cubicBezTo>
                      <a:pt x="53" y="64"/>
                      <a:pt x="53" y="64"/>
                      <a:pt x="53" y="64"/>
                    </a:cubicBezTo>
                    <a:cubicBezTo>
                      <a:pt x="50" y="66"/>
                      <a:pt x="50" y="68"/>
                      <a:pt x="53" y="70"/>
                    </a:cubicBezTo>
                    <a:cubicBezTo>
                      <a:pt x="54" y="71"/>
                      <a:pt x="54" y="71"/>
                      <a:pt x="54" y="71"/>
                    </a:cubicBezTo>
                    <a:cubicBezTo>
                      <a:pt x="56" y="71"/>
                      <a:pt x="58" y="72"/>
                      <a:pt x="60" y="72"/>
                    </a:cubicBezTo>
                    <a:cubicBezTo>
                      <a:pt x="61" y="72"/>
                      <a:pt x="63" y="71"/>
                      <a:pt x="65" y="71"/>
                    </a:cubicBezTo>
                    <a:cubicBezTo>
                      <a:pt x="125" y="36"/>
                      <a:pt x="125" y="36"/>
                      <a:pt x="125" y="36"/>
                    </a:cubicBezTo>
                    <a:cubicBezTo>
                      <a:pt x="128" y="34"/>
                      <a:pt x="128" y="31"/>
                      <a:pt x="125" y="30"/>
                    </a:cubicBezTo>
                    <a:cubicBezTo>
                      <a:pt x="124" y="29"/>
                      <a:pt x="124" y="29"/>
                      <a:pt x="124" y="29"/>
                    </a:cubicBezTo>
                    <a:cubicBezTo>
                      <a:pt x="122" y="28"/>
                      <a:pt x="120" y="28"/>
                      <a:pt x="119" y="28"/>
                    </a:cubicBezTo>
                    <a:moveTo>
                      <a:pt x="138" y="0"/>
                    </a:moveTo>
                    <a:cubicBezTo>
                      <a:pt x="131" y="0"/>
                      <a:pt x="124" y="1"/>
                      <a:pt x="118" y="5"/>
                    </a:cubicBezTo>
                    <a:cubicBezTo>
                      <a:pt x="86" y="23"/>
                      <a:pt x="86" y="23"/>
                      <a:pt x="86" y="23"/>
                    </a:cubicBezTo>
                    <a:cubicBezTo>
                      <a:pt x="78" y="28"/>
                      <a:pt x="76" y="35"/>
                      <a:pt x="81" y="41"/>
                    </a:cubicBezTo>
                    <a:cubicBezTo>
                      <a:pt x="95" y="33"/>
                      <a:pt x="95" y="33"/>
                      <a:pt x="95" y="33"/>
                    </a:cubicBezTo>
                    <a:cubicBezTo>
                      <a:pt x="95" y="32"/>
                      <a:pt x="97" y="31"/>
                      <a:pt x="98" y="30"/>
                    </a:cubicBezTo>
                    <a:cubicBezTo>
                      <a:pt x="130" y="11"/>
                      <a:pt x="130" y="11"/>
                      <a:pt x="130" y="11"/>
                    </a:cubicBezTo>
                    <a:cubicBezTo>
                      <a:pt x="132" y="10"/>
                      <a:pt x="135" y="9"/>
                      <a:pt x="138" y="9"/>
                    </a:cubicBezTo>
                    <a:cubicBezTo>
                      <a:pt x="141" y="9"/>
                      <a:pt x="143" y="10"/>
                      <a:pt x="146" y="11"/>
                    </a:cubicBezTo>
                    <a:cubicBezTo>
                      <a:pt x="156" y="17"/>
                      <a:pt x="156" y="17"/>
                      <a:pt x="156" y="17"/>
                    </a:cubicBezTo>
                    <a:cubicBezTo>
                      <a:pt x="160" y="20"/>
                      <a:pt x="160" y="24"/>
                      <a:pt x="156" y="26"/>
                    </a:cubicBezTo>
                    <a:cubicBezTo>
                      <a:pt x="124" y="45"/>
                      <a:pt x="124" y="45"/>
                      <a:pt x="124" y="45"/>
                    </a:cubicBezTo>
                    <a:cubicBezTo>
                      <a:pt x="122" y="45"/>
                      <a:pt x="120" y="46"/>
                      <a:pt x="118" y="46"/>
                    </a:cubicBezTo>
                    <a:cubicBezTo>
                      <a:pt x="104" y="54"/>
                      <a:pt x="104" y="54"/>
                      <a:pt x="104" y="54"/>
                    </a:cubicBezTo>
                    <a:cubicBezTo>
                      <a:pt x="108" y="55"/>
                      <a:pt x="112" y="56"/>
                      <a:pt x="116" y="56"/>
                    </a:cubicBezTo>
                    <a:cubicBezTo>
                      <a:pt x="123" y="56"/>
                      <a:pt x="130" y="54"/>
                      <a:pt x="136" y="51"/>
                    </a:cubicBezTo>
                    <a:cubicBezTo>
                      <a:pt x="167" y="33"/>
                      <a:pt x="167" y="33"/>
                      <a:pt x="167" y="33"/>
                    </a:cubicBezTo>
                    <a:cubicBezTo>
                      <a:pt x="178" y="27"/>
                      <a:pt x="178" y="17"/>
                      <a:pt x="167" y="10"/>
                    </a:cubicBezTo>
                    <a:cubicBezTo>
                      <a:pt x="157" y="5"/>
                      <a:pt x="157" y="5"/>
                      <a:pt x="157" y="5"/>
                    </a:cubicBezTo>
                    <a:cubicBezTo>
                      <a:pt x="152" y="1"/>
                      <a:pt x="145" y="0"/>
                      <a:pt x="138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7" name="Freeform 53">
                <a:extLst>
                  <a:ext uri="{FF2B5EF4-FFF2-40B4-BE49-F238E27FC236}">
                    <a16:creationId xmlns:a16="http://schemas.microsoft.com/office/drawing/2014/main" id="{A71501D8-6C66-4008-A2BE-2EFEB93807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8" y="6786"/>
                <a:ext cx="730" cy="412"/>
              </a:xfrm>
              <a:custGeom>
                <a:avLst/>
                <a:gdLst>
                  <a:gd name="T0" fmla="*/ 94 w 145"/>
                  <a:gd name="T1" fmla="*/ 36 h 82"/>
                  <a:gd name="T2" fmla="*/ 84 w 145"/>
                  <a:gd name="T3" fmla="*/ 37 h 82"/>
                  <a:gd name="T4" fmla="*/ 96 w 145"/>
                  <a:gd name="T5" fmla="*/ 44 h 82"/>
                  <a:gd name="T6" fmla="*/ 101 w 145"/>
                  <a:gd name="T7" fmla="*/ 45 h 82"/>
                  <a:gd name="T8" fmla="*/ 126 w 145"/>
                  <a:gd name="T9" fmla="*/ 60 h 82"/>
                  <a:gd name="T10" fmla="*/ 126 w 145"/>
                  <a:gd name="T11" fmla="*/ 68 h 82"/>
                  <a:gd name="T12" fmla="*/ 118 w 145"/>
                  <a:gd name="T13" fmla="*/ 72 h 82"/>
                  <a:gd name="T14" fmla="*/ 112 w 145"/>
                  <a:gd name="T15" fmla="*/ 74 h 82"/>
                  <a:gd name="T16" fmla="*/ 105 w 145"/>
                  <a:gd name="T17" fmla="*/ 72 h 82"/>
                  <a:gd name="T18" fmla="*/ 80 w 145"/>
                  <a:gd name="T19" fmla="*/ 57 h 82"/>
                  <a:gd name="T20" fmla="*/ 77 w 145"/>
                  <a:gd name="T21" fmla="*/ 55 h 82"/>
                  <a:gd name="T22" fmla="*/ 66 w 145"/>
                  <a:gd name="T23" fmla="*/ 48 h 82"/>
                  <a:gd name="T24" fmla="*/ 70 w 145"/>
                  <a:gd name="T25" fmla="*/ 63 h 82"/>
                  <a:gd name="T26" fmla="*/ 96 w 145"/>
                  <a:gd name="T27" fmla="*/ 78 h 82"/>
                  <a:gd name="T28" fmla="*/ 112 w 145"/>
                  <a:gd name="T29" fmla="*/ 82 h 82"/>
                  <a:gd name="T30" fmla="*/ 128 w 145"/>
                  <a:gd name="T31" fmla="*/ 78 h 82"/>
                  <a:gd name="T32" fmla="*/ 136 w 145"/>
                  <a:gd name="T33" fmla="*/ 73 h 82"/>
                  <a:gd name="T34" fmla="*/ 136 w 145"/>
                  <a:gd name="T35" fmla="*/ 55 h 82"/>
                  <a:gd name="T36" fmla="*/ 110 w 145"/>
                  <a:gd name="T37" fmla="*/ 40 h 82"/>
                  <a:gd name="T38" fmla="*/ 94 w 145"/>
                  <a:gd name="T39" fmla="*/ 36 h 82"/>
                  <a:gd name="T40" fmla="*/ 48 w 145"/>
                  <a:gd name="T41" fmla="*/ 23 h 82"/>
                  <a:gd name="T42" fmla="*/ 44 w 145"/>
                  <a:gd name="T43" fmla="*/ 24 h 82"/>
                  <a:gd name="T44" fmla="*/ 43 w 145"/>
                  <a:gd name="T45" fmla="*/ 25 h 82"/>
                  <a:gd name="T46" fmla="*/ 43 w 145"/>
                  <a:gd name="T47" fmla="*/ 30 h 82"/>
                  <a:gd name="T48" fmla="*/ 92 w 145"/>
                  <a:gd name="T49" fmla="*/ 58 h 82"/>
                  <a:gd name="T50" fmla="*/ 96 w 145"/>
                  <a:gd name="T51" fmla="*/ 59 h 82"/>
                  <a:gd name="T52" fmla="*/ 100 w 145"/>
                  <a:gd name="T53" fmla="*/ 58 h 82"/>
                  <a:gd name="T54" fmla="*/ 102 w 145"/>
                  <a:gd name="T55" fmla="*/ 57 h 82"/>
                  <a:gd name="T56" fmla="*/ 102 w 145"/>
                  <a:gd name="T57" fmla="*/ 53 h 82"/>
                  <a:gd name="T58" fmla="*/ 52 w 145"/>
                  <a:gd name="T59" fmla="*/ 24 h 82"/>
                  <a:gd name="T60" fmla="*/ 48 w 145"/>
                  <a:gd name="T61" fmla="*/ 23 h 82"/>
                  <a:gd name="T62" fmla="*/ 33 w 145"/>
                  <a:gd name="T63" fmla="*/ 0 h 82"/>
                  <a:gd name="T64" fmla="*/ 17 w 145"/>
                  <a:gd name="T65" fmla="*/ 4 h 82"/>
                  <a:gd name="T66" fmla="*/ 8 w 145"/>
                  <a:gd name="T67" fmla="*/ 9 h 82"/>
                  <a:gd name="T68" fmla="*/ 8 w 145"/>
                  <a:gd name="T69" fmla="*/ 27 h 82"/>
                  <a:gd name="T70" fmla="*/ 34 w 145"/>
                  <a:gd name="T71" fmla="*/ 42 h 82"/>
                  <a:gd name="T72" fmla="*/ 50 w 145"/>
                  <a:gd name="T73" fmla="*/ 46 h 82"/>
                  <a:gd name="T74" fmla="*/ 60 w 145"/>
                  <a:gd name="T75" fmla="*/ 45 h 82"/>
                  <a:gd name="T76" fmla="*/ 49 w 145"/>
                  <a:gd name="T77" fmla="*/ 38 h 82"/>
                  <a:gd name="T78" fmla="*/ 44 w 145"/>
                  <a:gd name="T79" fmla="*/ 37 h 82"/>
                  <a:gd name="T80" fmla="*/ 18 w 145"/>
                  <a:gd name="T81" fmla="*/ 22 h 82"/>
                  <a:gd name="T82" fmla="*/ 18 w 145"/>
                  <a:gd name="T83" fmla="*/ 14 h 82"/>
                  <a:gd name="T84" fmla="*/ 26 w 145"/>
                  <a:gd name="T85" fmla="*/ 10 h 82"/>
                  <a:gd name="T86" fmla="*/ 33 w 145"/>
                  <a:gd name="T87" fmla="*/ 8 h 82"/>
                  <a:gd name="T88" fmla="*/ 39 w 145"/>
                  <a:gd name="T89" fmla="*/ 10 h 82"/>
                  <a:gd name="T90" fmla="*/ 65 w 145"/>
                  <a:gd name="T91" fmla="*/ 25 h 82"/>
                  <a:gd name="T92" fmla="*/ 67 w 145"/>
                  <a:gd name="T93" fmla="*/ 27 h 82"/>
                  <a:gd name="T94" fmla="*/ 79 w 145"/>
                  <a:gd name="T95" fmla="*/ 34 h 82"/>
                  <a:gd name="T96" fmla="*/ 74 w 145"/>
                  <a:gd name="T97" fmla="*/ 19 h 82"/>
                  <a:gd name="T98" fmla="*/ 49 w 145"/>
                  <a:gd name="T99" fmla="*/ 4 h 82"/>
                  <a:gd name="T100" fmla="*/ 33 w 145"/>
                  <a:gd name="T10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5" h="82">
                    <a:moveTo>
                      <a:pt x="94" y="36"/>
                    </a:moveTo>
                    <a:cubicBezTo>
                      <a:pt x="91" y="36"/>
                      <a:pt x="88" y="36"/>
                      <a:pt x="84" y="37"/>
                    </a:cubicBezTo>
                    <a:cubicBezTo>
                      <a:pt x="96" y="44"/>
                      <a:pt x="96" y="44"/>
                      <a:pt x="96" y="44"/>
                    </a:cubicBezTo>
                    <a:cubicBezTo>
                      <a:pt x="98" y="44"/>
                      <a:pt x="99" y="44"/>
                      <a:pt x="101" y="45"/>
                    </a:cubicBezTo>
                    <a:cubicBezTo>
                      <a:pt x="126" y="60"/>
                      <a:pt x="126" y="60"/>
                      <a:pt x="126" y="60"/>
                    </a:cubicBezTo>
                    <a:cubicBezTo>
                      <a:pt x="130" y="62"/>
                      <a:pt x="130" y="66"/>
                      <a:pt x="126" y="68"/>
                    </a:cubicBezTo>
                    <a:cubicBezTo>
                      <a:pt x="118" y="72"/>
                      <a:pt x="118" y="72"/>
                      <a:pt x="118" y="72"/>
                    </a:cubicBezTo>
                    <a:cubicBezTo>
                      <a:pt x="116" y="73"/>
                      <a:pt x="114" y="74"/>
                      <a:pt x="112" y="74"/>
                    </a:cubicBezTo>
                    <a:cubicBezTo>
                      <a:pt x="109" y="74"/>
                      <a:pt x="107" y="73"/>
                      <a:pt x="105" y="72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8" y="57"/>
                      <a:pt x="77" y="56"/>
                      <a:pt x="77" y="55"/>
                    </a:cubicBezTo>
                    <a:cubicBezTo>
                      <a:pt x="66" y="48"/>
                      <a:pt x="66" y="48"/>
                      <a:pt x="66" y="48"/>
                    </a:cubicBezTo>
                    <a:cubicBezTo>
                      <a:pt x="61" y="53"/>
                      <a:pt x="63" y="59"/>
                      <a:pt x="70" y="63"/>
                    </a:cubicBezTo>
                    <a:cubicBezTo>
                      <a:pt x="96" y="78"/>
                      <a:pt x="96" y="78"/>
                      <a:pt x="96" y="78"/>
                    </a:cubicBezTo>
                    <a:cubicBezTo>
                      <a:pt x="100" y="80"/>
                      <a:pt x="106" y="82"/>
                      <a:pt x="112" y="82"/>
                    </a:cubicBezTo>
                    <a:cubicBezTo>
                      <a:pt x="118" y="82"/>
                      <a:pt x="123" y="80"/>
                      <a:pt x="128" y="78"/>
                    </a:cubicBezTo>
                    <a:cubicBezTo>
                      <a:pt x="136" y="73"/>
                      <a:pt x="136" y="73"/>
                      <a:pt x="136" y="73"/>
                    </a:cubicBezTo>
                    <a:cubicBezTo>
                      <a:pt x="145" y="68"/>
                      <a:pt x="145" y="60"/>
                      <a:pt x="136" y="55"/>
                    </a:cubicBezTo>
                    <a:cubicBezTo>
                      <a:pt x="110" y="40"/>
                      <a:pt x="110" y="40"/>
                      <a:pt x="110" y="40"/>
                    </a:cubicBezTo>
                    <a:cubicBezTo>
                      <a:pt x="106" y="37"/>
                      <a:pt x="100" y="36"/>
                      <a:pt x="94" y="36"/>
                    </a:cubicBezTo>
                    <a:moveTo>
                      <a:pt x="48" y="23"/>
                    </a:moveTo>
                    <a:cubicBezTo>
                      <a:pt x="47" y="23"/>
                      <a:pt x="45" y="23"/>
                      <a:pt x="44" y="24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0" y="26"/>
                      <a:pt x="40" y="28"/>
                      <a:pt x="43" y="30"/>
                    </a:cubicBezTo>
                    <a:cubicBezTo>
                      <a:pt x="92" y="58"/>
                      <a:pt x="92" y="58"/>
                      <a:pt x="92" y="58"/>
                    </a:cubicBezTo>
                    <a:cubicBezTo>
                      <a:pt x="93" y="59"/>
                      <a:pt x="95" y="59"/>
                      <a:pt x="96" y="59"/>
                    </a:cubicBezTo>
                    <a:cubicBezTo>
                      <a:pt x="98" y="59"/>
                      <a:pt x="99" y="59"/>
                      <a:pt x="100" y="58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04" y="56"/>
                      <a:pt x="104" y="54"/>
                      <a:pt x="102" y="53"/>
                    </a:cubicBezTo>
                    <a:cubicBezTo>
                      <a:pt x="52" y="24"/>
                      <a:pt x="52" y="24"/>
                      <a:pt x="52" y="24"/>
                    </a:cubicBezTo>
                    <a:cubicBezTo>
                      <a:pt x="51" y="23"/>
                      <a:pt x="50" y="23"/>
                      <a:pt x="48" y="23"/>
                    </a:cubicBezTo>
                    <a:moveTo>
                      <a:pt x="33" y="0"/>
                    </a:moveTo>
                    <a:cubicBezTo>
                      <a:pt x="27" y="0"/>
                      <a:pt x="21" y="2"/>
                      <a:pt x="17" y="4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0" y="14"/>
                      <a:pt x="0" y="22"/>
                      <a:pt x="8" y="27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8" y="45"/>
                      <a:pt x="44" y="46"/>
                      <a:pt x="50" y="46"/>
                    </a:cubicBezTo>
                    <a:cubicBezTo>
                      <a:pt x="53" y="46"/>
                      <a:pt x="57" y="46"/>
                      <a:pt x="60" y="45"/>
                    </a:cubicBezTo>
                    <a:cubicBezTo>
                      <a:pt x="49" y="38"/>
                      <a:pt x="49" y="38"/>
                      <a:pt x="49" y="38"/>
                    </a:cubicBezTo>
                    <a:cubicBezTo>
                      <a:pt x="47" y="38"/>
                      <a:pt x="45" y="38"/>
                      <a:pt x="44" y="37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4" y="16"/>
                      <a:pt x="18" y="14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8" y="9"/>
                      <a:pt x="30" y="8"/>
                      <a:pt x="33" y="8"/>
                    </a:cubicBezTo>
                    <a:cubicBezTo>
                      <a:pt x="35" y="8"/>
                      <a:pt x="37" y="9"/>
                      <a:pt x="39" y="10"/>
                    </a:cubicBezTo>
                    <a:cubicBezTo>
                      <a:pt x="65" y="25"/>
                      <a:pt x="65" y="25"/>
                      <a:pt x="65" y="25"/>
                    </a:cubicBezTo>
                    <a:cubicBezTo>
                      <a:pt x="66" y="25"/>
                      <a:pt x="67" y="26"/>
                      <a:pt x="67" y="27"/>
                    </a:cubicBezTo>
                    <a:cubicBezTo>
                      <a:pt x="79" y="34"/>
                      <a:pt x="79" y="34"/>
                      <a:pt x="79" y="34"/>
                    </a:cubicBezTo>
                    <a:cubicBezTo>
                      <a:pt x="83" y="29"/>
                      <a:pt x="81" y="23"/>
                      <a:pt x="74" y="19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4" y="2"/>
                      <a:pt x="38" y="0"/>
                      <a:pt x="3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8" name="Freeform 54">
                <a:extLst>
                  <a:ext uri="{FF2B5EF4-FFF2-40B4-BE49-F238E27FC236}">
                    <a16:creationId xmlns:a16="http://schemas.microsoft.com/office/drawing/2014/main" id="{85C896C6-9755-4D77-96E1-F5203CCEC8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61" y="3276"/>
                <a:ext cx="620" cy="588"/>
              </a:xfrm>
              <a:custGeom>
                <a:avLst/>
                <a:gdLst>
                  <a:gd name="T0" fmla="*/ 86 w 123"/>
                  <a:gd name="T1" fmla="*/ 74 h 117"/>
                  <a:gd name="T2" fmla="*/ 85 w 123"/>
                  <a:gd name="T3" fmla="*/ 74 h 117"/>
                  <a:gd name="T4" fmla="*/ 69 w 123"/>
                  <a:gd name="T5" fmla="*/ 76 h 117"/>
                  <a:gd name="T6" fmla="*/ 68 w 123"/>
                  <a:gd name="T7" fmla="*/ 76 h 117"/>
                  <a:gd name="T8" fmla="*/ 68 w 123"/>
                  <a:gd name="T9" fmla="*/ 76 h 117"/>
                  <a:gd name="T10" fmla="*/ 79 w 123"/>
                  <a:gd name="T11" fmla="*/ 114 h 117"/>
                  <a:gd name="T12" fmla="*/ 86 w 123"/>
                  <a:gd name="T13" fmla="*/ 117 h 117"/>
                  <a:gd name="T14" fmla="*/ 87 w 123"/>
                  <a:gd name="T15" fmla="*/ 117 h 117"/>
                  <a:gd name="T16" fmla="*/ 98 w 123"/>
                  <a:gd name="T17" fmla="*/ 116 h 117"/>
                  <a:gd name="T18" fmla="*/ 103 w 123"/>
                  <a:gd name="T19" fmla="*/ 111 h 117"/>
                  <a:gd name="T20" fmla="*/ 86 w 123"/>
                  <a:gd name="T21" fmla="*/ 74 h 117"/>
                  <a:gd name="T22" fmla="*/ 86 w 123"/>
                  <a:gd name="T23" fmla="*/ 65 h 117"/>
                  <a:gd name="T24" fmla="*/ 75 w 123"/>
                  <a:gd name="T25" fmla="*/ 67 h 117"/>
                  <a:gd name="T26" fmla="*/ 63 w 123"/>
                  <a:gd name="T27" fmla="*/ 68 h 117"/>
                  <a:gd name="T28" fmla="*/ 62 w 123"/>
                  <a:gd name="T29" fmla="*/ 68 h 117"/>
                  <a:gd name="T30" fmla="*/ 63 w 123"/>
                  <a:gd name="T31" fmla="*/ 71 h 117"/>
                  <a:gd name="T32" fmla="*/ 67 w 123"/>
                  <a:gd name="T33" fmla="*/ 73 h 117"/>
                  <a:gd name="T34" fmla="*/ 68 w 123"/>
                  <a:gd name="T35" fmla="*/ 73 h 117"/>
                  <a:gd name="T36" fmla="*/ 68 w 123"/>
                  <a:gd name="T37" fmla="*/ 73 h 117"/>
                  <a:gd name="T38" fmla="*/ 84 w 123"/>
                  <a:gd name="T39" fmla="*/ 71 h 117"/>
                  <a:gd name="T40" fmla="*/ 86 w 123"/>
                  <a:gd name="T41" fmla="*/ 71 h 117"/>
                  <a:gd name="T42" fmla="*/ 88 w 123"/>
                  <a:gd name="T43" fmla="*/ 68 h 117"/>
                  <a:gd name="T44" fmla="*/ 86 w 123"/>
                  <a:gd name="T45" fmla="*/ 65 h 117"/>
                  <a:gd name="T46" fmla="*/ 62 w 123"/>
                  <a:gd name="T47" fmla="*/ 57 h 117"/>
                  <a:gd name="T48" fmla="*/ 21 w 123"/>
                  <a:gd name="T49" fmla="*/ 38 h 117"/>
                  <a:gd name="T50" fmla="*/ 53 w 123"/>
                  <a:gd name="T51" fmla="*/ 9 h 117"/>
                  <a:gd name="T52" fmla="*/ 62 w 123"/>
                  <a:gd name="T53" fmla="*/ 8 h 117"/>
                  <a:gd name="T54" fmla="*/ 104 w 123"/>
                  <a:gd name="T55" fmla="*/ 27 h 117"/>
                  <a:gd name="T56" fmla="*/ 71 w 123"/>
                  <a:gd name="T57" fmla="*/ 57 h 117"/>
                  <a:gd name="T58" fmla="*/ 62 w 123"/>
                  <a:gd name="T59" fmla="*/ 57 h 117"/>
                  <a:gd name="T60" fmla="*/ 62 w 123"/>
                  <a:gd name="T61" fmla="*/ 0 h 117"/>
                  <a:gd name="T62" fmla="*/ 50 w 123"/>
                  <a:gd name="T63" fmla="*/ 1 h 117"/>
                  <a:gd name="T64" fmla="*/ 7 w 123"/>
                  <a:gd name="T65" fmla="*/ 40 h 117"/>
                  <a:gd name="T66" fmla="*/ 61 w 123"/>
                  <a:gd name="T67" fmla="*/ 65 h 117"/>
                  <a:gd name="T68" fmla="*/ 62 w 123"/>
                  <a:gd name="T69" fmla="*/ 65 h 117"/>
                  <a:gd name="T70" fmla="*/ 74 w 123"/>
                  <a:gd name="T71" fmla="*/ 65 h 117"/>
                  <a:gd name="T72" fmla="*/ 86 w 123"/>
                  <a:gd name="T73" fmla="*/ 62 h 117"/>
                  <a:gd name="T74" fmla="*/ 118 w 123"/>
                  <a:gd name="T75" fmla="*/ 26 h 117"/>
                  <a:gd name="T76" fmla="*/ 62 w 123"/>
                  <a:gd name="T77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23" h="117">
                    <a:moveTo>
                      <a:pt x="86" y="74"/>
                    </a:moveTo>
                    <a:cubicBezTo>
                      <a:pt x="86" y="74"/>
                      <a:pt x="86" y="74"/>
                      <a:pt x="85" y="74"/>
                    </a:cubicBezTo>
                    <a:cubicBezTo>
                      <a:pt x="69" y="76"/>
                      <a:pt x="69" y="76"/>
                      <a:pt x="69" y="76"/>
                    </a:cubicBezTo>
                    <a:cubicBezTo>
                      <a:pt x="69" y="76"/>
                      <a:pt x="69" y="76"/>
                      <a:pt x="68" y="76"/>
                    </a:cubicBezTo>
                    <a:cubicBezTo>
                      <a:pt x="68" y="76"/>
                      <a:pt x="68" y="76"/>
                      <a:pt x="68" y="76"/>
                    </a:cubicBezTo>
                    <a:cubicBezTo>
                      <a:pt x="79" y="114"/>
                      <a:pt x="79" y="114"/>
                      <a:pt x="79" y="114"/>
                    </a:cubicBezTo>
                    <a:cubicBezTo>
                      <a:pt x="80" y="116"/>
                      <a:pt x="83" y="117"/>
                      <a:pt x="86" y="117"/>
                    </a:cubicBezTo>
                    <a:cubicBezTo>
                      <a:pt x="86" y="117"/>
                      <a:pt x="87" y="117"/>
                      <a:pt x="87" y="117"/>
                    </a:cubicBezTo>
                    <a:cubicBezTo>
                      <a:pt x="98" y="116"/>
                      <a:pt x="98" y="116"/>
                      <a:pt x="98" y="116"/>
                    </a:cubicBezTo>
                    <a:cubicBezTo>
                      <a:pt x="102" y="115"/>
                      <a:pt x="104" y="113"/>
                      <a:pt x="103" y="111"/>
                    </a:cubicBezTo>
                    <a:cubicBezTo>
                      <a:pt x="86" y="74"/>
                      <a:pt x="86" y="74"/>
                      <a:pt x="86" y="74"/>
                    </a:cubicBezTo>
                    <a:moveTo>
                      <a:pt x="86" y="65"/>
                    </a:moveTo>
                    <a:cubicBezTo>
                      <a:pt x="83" y="66"/>
                      <a:pt x="79" y="67"/>
                      <a:pt x="75" y="67"/>
                    </a:cubicBezTo>
                    <a:cubicBezTo>
                      <a:pt x="71" y="68"/>
                      <a:pt x="67" y="68"/>
                      <a:pt x="63" y="68"/>
                    </a:cubicBezTo>
                    <a:cubicBezTo>
                      <a:pt x="62" y="68"/>
                      <a:pt x="62" y="68"/>
                      <a:pt x="62" y="68"/>
                    </a:cubicBezTo>
                    <a:cubicBezTo>
                      <a:pt x="63" y="71"/>
                      <a:pt x="63" y="71"/>
                      <a:pt x="63" y="71"/>
                    </a:cubicBezTo>
                    <a:cubicBezTo>
                      <a:pt x="64" y="73"/>
                      <a:pt x="65" y="73"/>
                      <a:pt x="67" y="73"/>
                    </a:cubicBezTo>
                    <a:cubicBezTo>
                      <a:pt x="67" y="73"/>
                      <a:pt x="67" y="73"/>
                      <a:pt x="68" y="73"/>
                    </a:cubicBezTo>
                    <a:cubicBezTo>
                      <a:pt x="68" y="73"/>
                      <a:pt x="68" y="73"/>
                      <a:pt x="68" y="73"/>
                    </a:cubicBezTo>
                    <a:cubicBezTo>
                      <a:pt x="84" y="71"/>
                      <a:pt x="84" y="71"/>
                      <a:pt x="84" y="71"/>
                    </a:cubicBezTo>
                    <a:cubicBezTo>
                      <a:pt x="85" y="71"/>
                      <a:pt x="85" y="71"/>
                      <a:pt x="86" y="71"/>
                    </a:cubicBezTo>
                    <a:cubicBezTo>
                      <a:pt x="87" y="71"/>
                      <a:pt x="88" y="69"/>
                      <a:pt x="88" y="68"/>
                    </a:cubicBezTo>
                    <a:cubicBezTo>
                      <a:pt x="86" y="65"/>
                      <a:pt x="86" y="65"/>
                      <a:pt x="86" y="65"/>
                    </a:cubicBezTo>
                    <a:moveTo>
                      <a:pt x="62" y="57"/>
                    </a:moveTo>
                    <a:cubicBezTo>
                      <a:pt x="43" y="57"/>
                      <a:pt x="25" y="49"/>
                      <a:pt x="21" y="38"/>
                    </a:cubicBezTo>
                    <a:cubicBezTo>
                      <a:pt x="16" y="25"/>
                      <a:pt x="30" y="12"/>
                      <a:pt x="53" y="9"/>
                    </a:cubicBezTo>
                    <a:cubicBezTo>
                      <a:pt x="56" y="8"/>
                      <a:pt x="59" y="8"/>
                      <a:pt x="62" y="8"/>
                    </a:cubicBezTo>
                    <a:cubicBezTo>
                      <a:pt x="82" y="8"/>
                      <a:pt x="99" y="16"/>
                      <a:pt x="104" y="27"/>
                    </a:cubicBezTo>
                    <a:cubicBezTo>
                      <a:pt x="109" y="41"/>
                      <a:pt x="94" y="54"/>
                      <a:pt x="71" y="57"/>
                    </a:cubicBezTo>
                    <a:cubicBezTo>
                      <a:pt x="68" y="57"/>
                      <a:pt x="65" y="57"/>
                      <a:pt x="62" y="57"/>
                    </a:cubicBezTo>
                    <a:moveTo>
                      <a:pt x="62" y="0"/>
                    </a:moveTo>
                    <a:cubicBezTo>
                      <a:pt x="58" y="0"/>
                      <a:pt x="54" y="0"/>
                      <a:pt x="50" y="1"/>
                    </a:cubicBezTo>
                    <a:cubicBezTo>
                      <a:pt x="20" y="5"/>
                      <a:pt x="0" y="22"/>
                      <a:pt x="7" y="40"/>
                    </a:cubicBezTo>
                    <a:cubicBezTo>
                      <a:pt x="13" y="55"/>
                      <a:pt x="36" y="65"/>
                      <a:pt x="61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6" y="65"/>
                      <a:pt x="70" y="65"/>
                      <a:pt x="74" y="65"/>
                    </a:cubicBezTo>
                    <a:cubicBezTo>
                      <a:pt x="78" y="64"/>
                      <a:pt x="82" y="63"/>
                      <a:pt x="86" y="62"/>
                    </a:cubicBezTo>
                    <a:cubicBezTo>
                      <a:pt x="110" y="56"/>
                      <a:pt x="123" y="41"/>
                      <a:pt x="118" y="26"/>
                    </a:cubicBezTo>
                    <a:cubicBezTo>
                      <a:pt x="112" y="10"/>
                      <a:pt x="88" y="0"/>
                      <a:pt x="6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69" name="Freeform 55">
                <a:extLst>
                  <a:ext uri="{FF2B5EF4-FFF2-40B4-BE49-F238E27FC236}">
                    <a16:creationId xmlns:a16="http://schemas.microsoft.com/office/drawing/2014/main" id="{3C111400-9516-40A4-B6A6-E63A55F483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829" y="5674"/>
                <a:ext cx="433" cy="418"/>
              </a:xfrm>
              <a:custGeom>
                <a:avLst/>
                <a:gdLst>
                  <a:gd name="T0" fmla="*/ 43 w 86"/>
                  <a:gd name="T1" fmla="*/ 77 h 83"/>
                  <a:gd name="T2" fmla="*/ 37 w 86"/>
                  <a:gd name="T3" fmla="*/ 76 h 83"/>
                  <a:gd name="T4" fmla="*/ 14 w 86"/>
                  <a:gd name="T5" fmla="*/ 56 h 83"/>
                  <a:gd name="T6" fmla="*/ 43 w 86"/>
                  <a:gd name="T7" fmla="*/ 42 h 83"/>
                  <a:gd name="T8" fmla="*/ 50 w 86"/>
                  <a:gd name="T9" fmla="*/ 43 h 83"/>
                  <a:gd name="T10" fmla="*/ 73 w 86"/>
                  <a:gd name="T11" fmla="*/ 63 h 83"/>
                  <a:gd name="T12" fmla="*/ 43 w 86"/>
                  <a:gd name="T13" fmla="*/ 77 h 83"/>
                  <a:gd name="T14" fmla="*/ 43 w 86"/>
                  <a:gd name="T15" fmla="*/ 37 h 83"/>
                  <a:gd name="T16" fmla="*/ 43 w 86"/>
                  <a:gd name="T17" fmla="*/ 37 h 83"/>
                  <a:gd name="T18" fmla="*/ 4 w 86"/>
                  <a:gd name="T19" fmla="*/ 55 h 83"/>
                  <a:gd name="T20" fmla="*/ 35 w 86"/>
                  <a:gd name="T21" fmla="*/ 82 h 83"/>
                  <a:gd name="T22" fmla="*/ 43 w 86"/>
                  <a:gd name="T23" fmla="*/ 83 h 83"/>
                  <a:gd name="T24" fmla="*/ 82 w 86"/>
                  <a:gd name="T25" fmla="*/ 64 h 83"/>
                  <a:gd name="T26" fmla="*/ 60 w 86"/>
                  <a:gd name="T27" fmla="*/ 39 h 83"/>
                  <a:gd name="T28" fmla="*/ 52 w 86"/>
                  <a:gd name="T29" fmla="*/ 37 h 83"/>
                  <a:gd name="T30" fmla="*/ 43 w 86"/>
                  <a:gd name="T31" fmla="*/ 37 h 83"/>
                  <a:gd name="T32" fmla="*/ 47 w 86"/>
                  <a:gd name="T33" fmla="*/ 31 h 83"/>
                  <a:gd name="T34" fmla="*/ 44 w 86"/>
                  <a:gd name="T35" fmla="*/ 32 h 83"/>
                  <a:gd name="T36" fmla="*/ 43 w 86"/>
                  <a:gd name="T37" fmla="*/ 35 h 83"/>
                  <a:gd name="T38" fmla="*/ 44 w 86"/>
                  <a:gd name="T39" fmla="*/ 35 h 83"/>
                  <a:gd name="T40" fmla="*/ 52 w 86"/>
                  <a:gd name="T41" fmla="*/ 35 h 83"/>
                  <a:gd name="T42" fmla="*/ 60 w 86"/>
                  <a:gd name="T43" fmla="*/ 37 h 83"/>
                  <a:gd name="T44" fmla="*/ 61 w 86"/>
                  <a:gd name="T45" fmla="*/ 34 h 83"/>
                  <a:gd name="T46" fmla="*/ 60 w 86"/>
                  <a:gd name="T47" fmla="*/ 32 h 83"/>
                  <a:gd name="T48" fmla="*/ 59 w 86"/>
                  <a:gd name="T49" fmla="*/ 32 h 83"/>
                  <a:gd name="T50" fmla="*/ 48 w 86"/>
                  <a:gd name="T51" fmla="*/ 31 h 83"/>
                  <a:gd name="T52" fmla="*/ 47 w 86"/>
                  <a:gd name="T53" fmla="*/ 31 h 83"/>
                  <a:gd name="T54" fmla="*/ 60 w 86"/>
                  <a:gd name="T55" fmla="*/ 0 h 83"/>
                  <a:gd name="T56" fmla="*/ 55 w 86"/>
                  <a:gd name="T57" fmla="*/ 2 h 83"/>
                  <a:gd name="T58" fmla="*/ 47 w 86"/>
                  <a:gd name="T59" fmla="*/ 29 h 83"/>
                  <a:gd name="T60" fmla="*/ 48 w 86"/>
                  <a:gd name="T61" fmla="*/ 29 h 83"/>
                  <a:gd name="T62" fmla="*/ 60 w 86"/>
                  <a:gd name="T63" fmla="*/ 30 h 83"/>
                  <a:gd name="T64" fmla="*/ 60 w 86"/>
                  <a:gd name="T65" fmla="*/ 31 h 83"/>
                  <a:gd name="T66" fmla="*/ 72 w 86"/>
                  <a:gd name="T67" fmla="*/ 4 h 83"/>
                  <a:gd name="T68" fmla="*/ 69 w 86"/>
                  <a:gd name="T69" fmla="*/ 1 h 83"/>
                  <a:gd name="T70" fmla="*/ 61 w 86"/>
                  <a:gd name="T71" fmla="*/ 0 h 83"/>
                  <a:gd name="T72" fmla="*/ 60 w 86"/>
                  <a:gd name="T7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83">
                    <a:moveTo>
                      <a:pt x="43" y="77"/>
                    </a:moveTo>
                    <a:cubicBezTo>
                      <a:pt x="41" y="77"/>
                      <a:pt x="39" y="77"/>
                      <a:pt x="37" y="76"/>
                    </a:cubicBezTo>
                    <a:cubicBezTo>
                      <a:pt x="21" y="74"/>
                      <a:pt x="11" y="65"/>
                      <a:pt x="14" y="56"/>
                    </a:cubicBezTo>
                    <a:cubicBezTo>
                      <a:pt x="17" y="48"/>
                      <a:pt x="30" y="42"/>
                      <a:pt x="43" y="42"/>
                    </a:cubicBezTo>
                    <a:cubicBezTo>
                      <a:pt x="46" y="42"/>
                      <a:pt x="48" y="42"/>
                      <a:pt x="50" y="43"/>
                    </a:cubicBezTo>
                    <a:cubicBezTo>
                      <a:pt x="66" y="45"/>
                      <a:pt x="76" y="54"/>
                      <a:pt x="73" y="63"/>
                    </a:cubicBezTo>
                    <a:cubicBezTo>
                      <a:pt x="70" y="71"/>
                      <a:pt x="57" y="77"/>
                      <a:pt x="43" y="77"/>
                    </a:cubicBezTo>
                    <a:moveTo>
                      <a:pt x="43" y="37"/>
                    </a:move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8" y="44"/>
                      <a:pt x="4" y="55"/>
                    </a:cubicBezTo>
                    <a:cubicBezTo>
                      <a:pt x="0" y="67"/>
                      <a:pt x="13" y="79"/>
                      <a:pt x="35" y="82"/>
                    </a:cubicBezTo>
                    <a:cubicBezTo>
                      <a:pt x="38" y="82"/>
                      <a:pt x="41" y="83"/>
                      <a:pt x="43" y="83"/>
                    </a:cubicBezTo>
                    <a:cubicBezTo>
                      <a:pt x="62" y="83"/>
                      <a:pt x="78" y="75"/>
                      <a:pt x="82" y="64"/>
                    </a:cubicBezTo>
                    <a:cubicBezTo>
                      <a:pt x="86" y="54"/>
                      <a:pt x="77" y="43"/>
                      <a:pt x="60" y="39"/>
                    </a:cubicBezTo>
                    <a:cubicBezTo>
                      <a:pt x="58" y="38"/>
                      <a:pt x="55" y="37"/>
                      <a:pt x="52" y="37"/>
                    </a:cubicBezTo>
                    <a:cubicBezTo>
                      <a:pt x="49" y="37"/>
                      <a:pt x="46" y="37"/>
                      <a:pt x="43" y="37"/>
                    </a:cubicBezTo>
                    <a:moveTo>
                      <a:pt x="47" y="31"/>
                    </a:moveTo>
                    <a:cubicBezTo>
                      <a:pt x="46" y="31"/>
                      <a:pt x="44" y="31"/>
                      <a:pt x="44" y="32"/>
                    </a:cubicBezTo>
                    <a:cubicBezTo>
                      <a:pt x="43" y="35"/>
                      <a:pt x="43" y="35"/>
                      <a:pt x="43" y="35"/>
                    </a:cubicBezTo>
                    <a:cubicBezTo>
                      <a:pt x="43" y="35"/>
                      <a:pt x="44" y="35"/>
                      <a:pt x="44" y="35"/>
                    </a:cubicBezTo>
                    <a:cubicBezTo>
                      <a:pt x="47" y="35"/>
                      <a:pt x="49" y="35"/>
                      <a:pt x="52" y="35"/>
                    </a:cubicBezTo>
                    <a:cubicBezTo>
                      <a:pt x="55" y="36"/>
                      <a:pt x="58" y="36"/>
                      <a:pt x="60" y="37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2" y="34"/>
                      <a:pt x="61" y="33"/>
                      <a:pt x="60" y="32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48" y="31"/>
                      <a:pt x="48" y="31"/>
                      <a:pt x="48" y="31"/>
                    </a:cubicBezTo>
                    <a:cubicBezTo>
                      <a:pt x="47" y="31"/>
                      <a:pt x="47" y="31"/>
                      <a:pt x="47" y="31"/>
                    </a:cubicBezTo>
                    <a:moveTo>
                      <a:pt x="60" y="0"/>
                    </a:moveTo>
                    <a:cubicBezTo>
                      <a:pt x="58" y="0"/>
                      <a:pt x="56" y="1"/>
                      <a:pt x="55" y="2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8" y="29"/>
                      <a:pt x="48" y="29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1"/>
                      <a:pt x="60" y="31"/>
                      <a:pt x="60" y="31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3" y="3"/>
                      <a:pt x="71" y="1"/>
                      <a:pt x="69" y="1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0" y="0"/>
                      <a:pt x="60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0" name="Freeform 56">
                <a:extLst>
                  <a:ext uri="{FF2B5EF4-FFF2-40B4-BE49-F238E27FC236}">
                    <a16:creationId xmlns:a16="http://schemas.microsoft.com/office/drawing/2014/main" id="{6225B304-4B7C-425C-ADCA-B82869EE5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3" y="2868"/>
                <a:ext cx="192" cy="111"/>
              </a:xfrm>
              <a:custGeom>
                <a:avLst/>
                <a:gdLst>
                  <a:gd name="T0" fmla="*/ 136 w 192"/>
                  <a:gd name="T1" fmla="*/ 0 h 111"/>
                  <a:gd name="T2" fmla="*/ 0 w 192"/>
                  <a:gd name="T3" fmla="*/ 81 h 111"/>
                  <a:gd name="T4" fmla="*/ 51 w 192"/>
                  <a:gd name="T5" fmla="*/ 111 h 111"/>
                  <a:gd name="T6" fmla="*/ 192 w 192"/>
                  <a:gd name="T7" fmla="*/ 31 h 111"/>
                  <a:gd name="T8" fmla="*/ 136 w 192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" h="111">
                    <a:moveTo>
                      <a:pt x="136" y="0"/>
                    </a:moveTo>
                    <a:lnTo>
                      <a:pt x="0" y="81"/>
                    </a:lnTo>
                    <a:lnTo>
                      <a:pt x="51" y="111"/>
                    </a:lnTo>
                    <a:lnTo>
                      <a:pt x="192" y="31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1" name="Freeform 57">
                <a:extLst>
                  <a:ext uri="{FF2B5EF4-FFF2-40B4-BE49-F238E27FC236}">
                    <a16:creationId xmlns:a16="http://schemas.microsoft.com/office/drawing/2014/main" id="{13B1683D-6E7A-40D8-BA17-A50FFD721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03" y="2868"/>
                <a:ext cx="192" cy="111"/>
              </a:xfrm>
              <a:custGeom>
                <a:avLst/>
                <a:gdLst>
                  <a:gd name="T0" fmla="*/ 136 w 192"/>
                  <a:gd name="T1" fmla="*/ 0 h 111"/>
                  <a:gd name="T2" fmla="*/ 0 w 192"/>
                  <a:gd name="T3" fmla="*/ 81 h 111"/>
                  <a:gd name="T4" fmla="*/ 51 w 192"/>
                  <a:gd name="T5" fmla="*/ 111 h 111"/>
                  <a:gd name="T6" fmla="*/ 192 w 192"/>
                  <a:gd name="T7" fmla="*/ 31 h 111"/>
                  <a:gd name="T8" fmla="*/ 136 w 192"/>
                  <a:gd name="T9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2" h="111">
                    <a:moveTo>
                      <a:pt x="136" y="0"/>
                    </a:moveTo>
                    <a:lnTo>
                      <a:pt x="0" y="81"/>
                    </a:lnTo>
                    <a:lnTo>
                      <a:pt x="51" y="111"/>
                    </a:lnTo>
                    <a:lnTo>
                      <a:pt x="192" y="31"/>
                    </a:lnTo>
                    <a:lnTo>
                      <a:pt x="1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2" name="Freeform 58">
                <a:extLst>
                  <a:ext uri="{FF2B5EF4-FFF2-40B4-BE49-F238E27FC236}">
                    <a16:creationId xmlns:a16="http://schemas.microsoft.com/office/drawing/2014/main" id="{5355B728-42E8-43A1-B082-BBC0A3B1C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4" y="2893"/>
                <a:ext cx="226" cy="126"/>
              </a:xfrm>
              <a:custGeom>
                <a:avLst/>
                <a:gdLst>
                  <a:gd name="T0" fmla="*/ 36 w 45"/>
                  <a:gd name="T1" fmla="*/ 0 h 25"/>
                  <a:gd name="T2" fmla="*/ 34 w 45"/>
                  <a:gd name="T3" fmla="*/ 0 h 25"/>
                  <a:gd name="T4" fmla="*/ 1 w 45"/>
                  <a:gd name="T5" fmla="*/ 20 h 25"/>
                  <a:gd name="T6" fmla="*/ 0 w 45"/>
                  <a:gd name="T7" fmla="*/ 21 h 25"/>
                  <a:gd name="T8" fmla="*/ 0 w 45"/>
                  <a:gd name="T9" fmla="*/ 24 h 25"/>
                  <a:gd name="T10" fmla="*/ 2 w 45"/>
                  <a:gd name="T11" fmla="*/ 25 h 25"/>
                  <a:gd name="T12" fmla="*/ 4 w 45"/>
                  <a:gd name="T13" fmla="*/ 25 h 25"/>
                  <a:gd name="T14" fmla="*/ 44 w 45"/>
                  <a:gd name="T15" fmla="*/ 2 h 25"/>
                  <a:gd name="T16" fmla="*/ 42 w 45"/>
                  <a:gd name="T17" fmla="*/ 0 h 25"/>
                  <a:gd name="T18" fmla="*/ 36 w 45"/>
                  <a:gd name="T19" fmla="*/ 0 h 25"/>
                  <a:gd name="T20" fmla="*/ 36 w 45"/>
                  <a:gd name="T2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5" h="25">
                    <a:moveTo>
                      <a:pt x="36" y="0"/>
                    </a:moveTo>
                    <a:cubicBezTo>
                      <a:pt x="35" y="0"/>
                      <a:pt x="35" y="0"/>
                      <a:pt x="34" y="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0"/>
                      <a:pt x="0" y="20"/>
                      <a:pt x="0" y="21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1" y="25"/>
                      <a:pt x="2" y="25"/>
                    </a:cubicBezTo>
                    <a:cubicBezTo>
                      <a:pt x="3" y="25"/>
                      <a:pt x="3" y="25"/>
                      <a:pt x="4" y="25"/>
                    </a:cubicBezTo>
                    <a:cubicBezTo>
                      <a:pt x="44" y="2"/>
                      <a:pt x="44" y="2"/>
                      <a:pt x="44" y="2"/>
                    </a:cubicBezTo>
                    <a:cubicBezTo>
                      <a:pt x="45" y="1"/>
                      <a:pt x="44" y="0"/>
                      <a:pt x="42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3" name="Freeform 59">
                <a:extLst>
                  <a:ext uri="{FF2B5EF4-FFF2-40B4-BE49-F238E27FC236}">
                    <a16:creationId xmlns:a16="http://schemas.microsoft.com/office/drawing/2014/main" id="{F7B03CC7-EC92-4722-B372-974ACDEE8A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659" y="2501"/>
                <a:ext cx="997" cy="568"/>
              </a:xfrm>
              <a:custGeom>
                <a:avLst/>
                <a:gdLst>
                  <a:gd name="T0" fmla="*/ 131 w 198"/>
                  <a:gd name="T1" fmla="*/ 79 h 113"/>
                  <a:gd name="T2" fmla="*/ 135 w 198"/>
                  <a:gd name="T3" fmla="*/ 74 h 113"/>
                  <a:gd name="T4" fmla="*/ 138 w 198"/>
                  <a:gd name="T5" fmla="*/ 79 h 113"/>
                  <a:gd name="T6" fmla="*/ 75 w 198"/>
                  <a:gd name="T7" fmla="*/ 105 h 113"/>
                  <a:gd name="T8" fmla="*/ 117 w 198"/>
                  <a:gd name="T9" fmla="*/ 5 h 113"/>
                  <a:gd name="T10" fmla="*/ 75 w 198"/>
                  <a:gd name="T11" fmla="*/ 105 h 113"/>
                  <a:gd name="T12" fmla="*/ 114 w 198"/>
                  <a:gd name="T13" fmla="*/ 1 h 113"/>
                  <a:gd name="T14" fmla="*/ 2 w 198"/>
                  <a:gd name="T15" fmla="*/ 69 h 113"/>
                  <a:gd name="T16" fmla="*/ 52 w 198"/>
                  <a:gd name="T17" fmla="*/ 94 h 113"/>
                  <a:gd name="T18" fmla="*/ 50 w 198"/>
                  <a:gd name="T19" fmla="*/ 96 h 113"/>
                  <a:gd name="T20" fmla="*/ 54 w 198"/>
                  <a:gd name="T21" fmla="*/ 95 h 113"/>
                  <a:gd name="T22" fmla="*/ 52 w 198"/>
                  <a:gd name="T23" fmla="*/ 97 h 113"/>
                  <a:gd name="T24" fmla="*/ 56 w 198"/>
                  <a:gd name="T25" fmla="*/ 96 h 113"/>
                  <a:gd name="T26" fmla="*/ 54 w 198"/>
                  <a:gd name="T27" fmla="*/ 98 h 113"/>
                  <a:gd name="T28" fmla="*/ 58 w 198"/>
                  <a:gd name="T29" fmla="*/ 97 h 113"/>
                  <a:gd name="T30" fmla="*/ 56 w 198"/>
                  <a:gd name="T31" fmla="*/ 100 h 113"/>
                  <a:gd name="T32" fmla="*/ 60 w 198"/>
                  <a:gd name="T33" fmla="*/ 99 h 113"/>
                  <a:gd name="T34" fmla="*/ 58 w 198"/>
                  <a:gd name="T35" fmla="*/ 101 h 113"/>
                  <a:gd name="T36" fmla="*/ 62 w 198"/>
                  <a:gd name="T37" fmla="*/ 100 h 113"/>
                  <a:gd name="T38" fmla="*/ 60 w 198"/>
                  <a:gd name="T39" fmla="*/ 102 h 113"/>
                  <a:gd name="T40" fmla="*/ 64 w 198"/>
                  <a:gd name="T41" fmla="*/ 101 h 113"/>
                  <a:gd name="T42" fmla="*/ 62 w 198"/>
                  <a:gd name="T43" fmla="*/ 103 h 113"/>
                  <a:gd name="T44" fmla="*/ 66 w 198"/>
                  <a:gd name="T45" fmla="*/ 102 h 113"/>
                  <a:gd name="T46" fmla="*/ 64 w 198"/>
                  <a:gd name="T47" fmla="*/ 104 h 113"/>
                  <a:gd name="T48" fmla="*/ 68 w 198"/>
                  <a:gd name="T49" fmla="*/ 103 h 113"/>
                  <a:gd name="T50" fmla="*/ 66 w 198"/>
                  <a:gd name="T51" fmla="*/ 106 h 113"/>
                  <a:gd name="T52" fmla="*/ 70 w 198"/>
                  <a:gd name="T53" fmla="*/ 105 h 113"/>
                  <a:gd name="T54" fmla="*/ 68 w 198"/>
                  <a:gd name="T55" fmla="*/ 107 h 113"/>
                  <a:gd name="T56" fmla="*/ 72 w 198"/>
                  <a:gd name="T57" fmla="*/ 106 h 113"/>
                  <a:gd name="T58" fmla="*/ 70 w 198"/>
                  <a:gd name="T59" fmla="*/ 108 h 113"/>
                  <a:gd name="T60" fmla="*/ 82 w 198"/>
                  <a:gd name="T61" fmla="*/ 113 h 113"/>
                  <a:gd name="T62" fmla="*/ 196 w 198"/>
                  <a:gd name="T63" fmla="*/ 48 h 113"/>
                  <a:gd name="T64" fmla="*/ 188 w 198"/>
                  <a:gd name="T65" fmla="*/ 40 h 113"/>
                  <a:gd name="T66" fmla="*/ 184 w 198"/>
                  <a:gd name="T67" fmla="*/ 41 h 113"/>
                  <a:gd name="T68" fmla="*/ 186 w 198"/>
                  <a:gd name="T69" fmla="*/ 39 h 113"/>
                  <a:gd name="T70" fmla="*/ 182 w 198"/>
                  <a:gd name="T71" fmla="*/ 40 h 113"/>
                  <a:gd name="T72" fmla="*/ 184 w 198"/>
                  <a:gd name="T73" fmla="*/ 38 h 113"/>
                  <a:gd name="T74" fmla="*/ 180 w 198"/>
                  <a:gd name="T75" fmla="*/ 39 h 113"/>
                  <a:gd name="T76" fmla="*/ 182 w 198"/>
                  <a:gd name="T77" fmla="*/ 36 h 113"/>
                  <a:gd name="T78" fmla="*/ 178 w 198"/>
                  <a:gd name="T79" fmla="*/ 38 h 113"/>
                  <a:gd name="T80" fmla="*/ 180 w 198"/>
                  <a:gd name="T81" fmla="*/ 35 h 113"/>
                  <a:gd name="T82" fmla="*/ 176 w 198"/>
                  <a:gd name="T83" fmla="*/ 36 h 113"/>
                  <a:gd name="T84" fmla="*/ 178 w 198"/>
                  <a:gd name="T85" fmla="*/ 34 h 113"/>
                  <a:gd name="T86" fmla="*/ 174 w 198"/>
                  <a:gd name="T87" fmla="*/ 35 h 113"/>
                  <a:gd name="T88" fmla="*/ 176 w 198"/>
                  <a:gd name="T89" fmla="*/ 33 h 113"/>
                  <a:gd name="T90" fmla="*/ 172 w 198"/>
                  <a:gd name="T91" fmla="*/ 34 h 113"/>
                  <a:gd name="T92" fmla="*/ 174 w 198"/>
                  <a:gd name="T93" fmla="*/ 32 h 113"/>
                  <a:gd name="T94" fmla="*/ 170 w 198"/>
                  <a:gd name="T95" fmla="*/ 33 h 113"/>
                  <a:gd name="T96" fmla="*/ 172 w 198"/>
                  <a:gd name="T97" fmla="*/ 30 h 113"/>
                  <a:gd name="T98" fmla="*/ 168 w 198"/>
                  <a:gd name="T99" fmla="*/ 32 h 113"/>
                  <a:gd name="T100" fmla="*/ 170 w 198"/>
                  <a:gd name="T101" fmla="*/ 29 h 113"/>
                  <a:gd name="T102" fmla="*/ 165 w 198"/>
                  <a:gd name="T103" fmla="*/ 30 h 113"/>
                  <a:gd name="T104" fmla="*/ 168 w 198"/>
                  <a:gd name="T105" fmla="*/ 28 h 113"/>
                  <a:gd name="T106" fmla="*/ 163 w 198"/>
                  <a:gd name="T107" fmla="*/ 29 h 113"/>
                  <a:gd name="T108" fmla="*/ 120 w 198"/>
                  <a:gd name="T109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98" h="113">
                    <a:moveTo>
                      <a:pt x="135" y="80"/>
                    </a:moveTo>
                    <a:cubicBezTo>
                      <a:pt x="133" y="80"/>
                      <a:pt x="132" y="80"/>
                      <a:pt x="131" y="79"/>
                    </a:cubicBezTo>
                    <a:cubicBezTo>
                      <a:pt x="130" y="78"/>
                      <a:pt x="130" y="76"/>
                      <a:pt x="131" y="75"/>
                    </a:cubicBezTo>
                    <a:cubicBezTo>
                      <a:pt x="132" y="75"/>
                      <a:pt x="133" y="74"/>
                      <a:pt x="135" y="74"/>
                    </a:cubicBezTo>
                    <a:cubicBezTo>
                      <a:pt x="136" y="74"/>
                      <a:pt x="137" y="75"/>
                      <a:pt x="138" y="75"/>
                    </a:cubicBezTo>
                    <a:cubicBezTo>
                      <a:pt x="140" y="76"/>
                      <a:pt x="140" y="78"/>
                      <a:pt x="138" y="79"/>
                    </a:cubicBezTo>
                    <a:cubicBezTo>
                      <a:pt x="137" y="80"/>
                      <a:pt x="136" y="80"/>
                      <a:pt x="135" y="80"/>
                    </a:cubicBezTo>
                    <a:moveTo>
                      <a:pt x="75" y="105"/>
                    </a:moveTo>
                    <a:cubicBezTo>
                      <a:pt x="9" y="67"/>
                      <a:pt x="9" y="67"/>
                      <a:pt x="9" y="67"/>
                    </a:cubicBezTo>
                    <a:cubicBezTo>
                      <a:pt x="117" y="5"/>
                      <a:pt x="117" y="5"/>
                      <a:pt x="117" y="5"/>
                    </a:cubicBezTo>
                    <a:cubicBezTo>
                      <a:pt x="183" y="43"/>
                      <a:pt x="183" y="43"/>
                      <a:pt x="183" y="43"/>
                    </a:cubicBezTo>
                    <a:cubicBezTo>
                      <a:pt x="75" y="105"/>
                      <a:pt x="75" y="105"/>
                      <a:pt x="75" y="105"/>
                    </a:cubicBezTo>
                    <a:moveTo>
                      <a:pt x="117" y="0"/>
                    </a:moveTo>
                    <a:cubicBezTo>
                      <a:pt x="116" y="0"/>
                      <a:pt x="115" y="0"/>
                      <a:pt x="114" y="1"/>
                    </a:cubicBezTo>
                    <a:cubicBezTo>
                      <a:pt x="2" y="65"/>
                      <a:pt x="2" y="65"/>
                      <a:pt x="2" y="65"/>
                    </a:cubicBezTo>
                    <a:cubicBezTo>
                      <a:pt x="0" y="66"/>
                      <a:pt x="0" y="68"/>
                      <a:pt x="2" y="69"/>
                    </a:cubicBezTo>
                    <a:cubicBezTo>
                      <a:pt x="49" y="95"/>
                      <a:pt x="49" y="95"/>
                      <a:pt x="49" y="95"/>
                    </a:cubicBezTo>
                    <a:cubicBezTo>
                      <a:pt x="52" y="94"/>
                      <a:pt x="52" y="94"/>
                      <a:pt x="52" y="94"/>
                    </a:cubicBezTo>
                    <a:cubicBezTo>
                      <a:pt x="53" y="94"/>
                      <a:pt x="53" y="94"/>
                      <a:pt x="53" y="94"/>
                    </a:cubicBezTo>
                    <a:cubicBezTo>
                      <a:pt x="50" y="96"/>
                      <a:pt x="50" y="96"/>
                      <a:pt x="50" y="96"/>
                    </a:cubicBezTo>
                    <a:cubicBezTo>
                      <a:pt x="51" y="97"/>
                      <a:pt x="51" y="97"/>
                      <a:pt x="51" y="97"/>
                    </a:cubicBezTo>
                    <a:cubicBezTo>
                      <a:pt x="54" y="95"/>
                      <a:pt x="54" y="95"/>
                      <a:pt x="54" y="95"/>
                    </a:cubicBezTo>
                    <a:cubicBezTo>
                      <a:pt x="55" y="96"/>
                      <a:pt x="55" y="96"/>
                      <a:pt x="55" y="96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53" y="98"/>
                      <a:pt x="53" y="98"/>
                      <a:pt x="53" y="98"/>
                    </a:cubicBezTo>
                    <a:cubicBezTo>
                      <a:pt x="56" y="96"/>
                      <a:pt x="56" y="96"/>
                      <a:pt x="56" y="96"/>
                    </a:cubicBezTo>
                    <a:cubicBezTo>
                      <a:pt x="57" y="97"/>
                      <a:pt x="57" y="97"/>
                      <a:pt x="57" y="97"/>
                    </a:cubicBezTo>
                    <a:cubicBezTo>
                      <a:pt x="54" y="98"/>
                      <a:pt x="54" y="98"/>
                      <a:pt x="54" y="98"/>
                    </a:cubicBezTo>
                    <a:cubicBezTo>
                      <a:pt x="55" y="99"/>
                      <a:pt x="55" y="99"/>
                      <a:pt x="55" y="99"/>
                    </a:cubicBezTo>
                    <a:cubicBezTo>
                      <a:pt x="58" y="97"/>
                      <a:pt x="58" y="97"/>
                      <a:pt x="58" y="97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57" y="100"/>
                      <a:pt x="57" y="100"/>
                      <a:pt x="57" y="100"/>
                    </a:cubicBezTo>
                    <a:cubicBezTo>
                      <a:pt x="60" y="99"/>
                      <a:pt x="60" y="99"/>
                      <a:pt x="60" y="99"/>
                    </a:cubicBezTo>
                    <a:cubicBezTo>
                      <a:pt x="61" y="99"/>
                      <a:pt x="61" y="99"/>
                      <a:pt x="61" y="99"/>
                    </a:cubicBezTo>
                    <a:cubicBezTo>
                      <a:pt x="58" y="101"/>
                      <a:pt x="58" y="101"/>
                      <a:pt x="58" y="101"/>
                    </a:cubicBezTo>
                    <a:cubicBezTo>
                      <a:pt x="59" y="101"/>
                      <a:pt x="59" y="101"/>
                      <a:pt x="59" y="101"/>
                    </a:cubicBezTo>
                    <a:cubicBezTo>
                      <a:pt x="62" y="100"/>
                      <a:pt x="62" y="100"/>
                      <a:pt x="62" y="100"/>
                    </a:cubicBezTo>
                    <a:cubicBezTo>
                      <a:pt x="63" y="100"/>
                      <a:pt x="63" y="100"/>
                      <a:pt x="63" y="100"/>
                    </a:cubicBezTo>
                    <a:cubicBezTo>
                      <a:pt x="60" y="102"/>
                      <a:pt x="60" y="102"/>
                      <a:pt x="60" y="102"/>
                    </a:cubicBezTo>
                    <a:cubicBezTo>
                      <a:pt x="61" y="103"/>
                      <a:pt x="61" y="103"/>
                      <a:pt x="61" y="103"/>
                    </a:cubicBezTo>
                    <a:cubicBezTo>
                      <a:pt x="64" y="101"/>
                      <a:pt x="64" y="101"/>
                      <a:pt x="64" y="101"/>
                    </a:cubicBezTo>
                    <a:cubicBezTo>
                      <a:pt x="65" y="102"/>
                      <a:pt x="65" y="102"/>
                      <a:pt x="65" y="102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6" y="102"/>
                      <a:pt x="66" y="102"/>
                      <a:pt x="66" y="102"/>
                    </a:cubicBezTo>
                    <a:cubicBezTo>
                      <a:pt x="67" y="103"/>
                      <a:pt x="67" y="103"/>
                      <a:pt x="67" y="103"/>
                    </a:cubicBezTo>
                    <a:cubicBezTo>
                      <a:pt x="64" y="104"/>
                      <a:pt x="64" y="104"/>
                      <a:pt x="64" y="104"/>
                    </a:cubicBezTo>
                    <a:cubicBezTo>
                      <a:pt x="65" y="105"/>
                      <a:pt x="65" y="105"/>
                      <a:pt x="65" y="105"/>
                    </a:cubicBezTo>
                    <a:cubicBezTo>
                      <a:pt x="68" y="103"/>
                      <a:pt x="68" y="103"/>
                      <a:pt x="68" y="103"/>
                    </a:cubicBezTo>
                    <a:cubicBezTo>
                      <a:pt x="69" y="104"/>
                      <a:pt x="69" y="104"/>
                      <a:pt x="69" y="104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67" y="106"/>
                      <a:pt x="67" y="106"/>
                      <a:pt x="67" y="106"/>
                    </a:cubicBezTo>
                    <a:cubicBezTo>
                      <a:pt x="70" y="105"/>
                      <a:pt x="70" y="105"/>
                      <a:pt x="70" y="105"/>
                    </a:cubicBezTo>
                    <a:cubicBezTo>
                      <a:pt x="71" y="105"/>
                      <a:pt x="71" y="105"/>
                      <a:pt x="71" y="105"/>
                    </a:cubicBezTo>
                    <a:cubicBezTo>
                      <a:pt x="68" y="107"/>
                      <a:pt x="68" y="107"/>
                      <a:pt x="68" y="107"/>
                    </a:cubicBezTo>
                    <a:cubicBezTo>
                      <a:pt x="69" y="107"/>
                      <a:pt x="69" y="107"/>
                      <a:pt x="69" y="107"/>
                    </a:cubicBezTo>
                    <a:cubicBezTo>
                      <a:pt x="72" y="106"/>
                      <a:pt x="72" y="106"/>
                      <a:pt x="72" y="106"/>
                    </a:cubicBezTo>
                    <a:cubicBezTo>
                      <a:pt x="73" y="106"/>
                      <a:pt x="73" y="106"/>
                      <a:pt x="73" y="106"/>
                    </a:cubicBezTo>
                    <a:cubicBezTo>
                      <a:pt x="70" y="108"/>
                      <a:pt x="70" y="108"/>
                      <a:pt x="70" y="108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9" y="113"/>
                      <a:pt x="80" y="113"/>
                      <a:pt x="82" y="113"/>
                    </a:cubicBezTo>
                    <a:cubicBezTo>
                      <a:pt x="83" y="113"/>
                      <a:pt x="84" y="113"/>
                      <a:pt x="85" y="113"/>
                    </a:cubicBezTo>
                    <a:cubicBezTo>
                      <a:pt x="196" y="48"/>
                      <a:pt x="196" y="48"/>
                      <a:pt x="196" y="48"/>
                    </a:cubicBezTo>
                    <a:cubicBezTo>
                      <a:pt x="198" y="47"/>
                      <a:pt x="198" y="46"/>
                      <a:pt x="196" y="45"/>
                    </a:cubicBezTo>
                    <a:cubicBezTo>
                      <a:pt x="188" y="40"/>
                      <a:pt x="188" y="40"/>
                      <a:pt x="188" y="40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84" y="41"/>
                      <a:pt x="184" y="41"/>
                      <a:pt x="184" y="41"/>
                    </a:cubicBezTo>
                    <a:cubicBezTo>
                      <a:pt x="187" y="39"/>
                      <a:pt x="187" y="39"/>
                      <a:pt x="187" y="39"/>
                    </a:cubicBezTo>
                    <a:cubicBezTo>
                      <a:pt x="186" y="39"/>
                      <a:pt x="186" y="39"/>
                      <a:pt x="186" y="39"/>
                    </a:cubicBezTo>
                    <a:cubicBezTo>
                      <a:pt x="183" y="41"/>
                      <a:pt x="183" y="41"/>
                      <a:pt x="183" y="41"/>
                    </a:cubicBezTo>
                    <a:cubicBezTo>
                      <a:pt x="182" y="40"/>
                      <a:pt x="182" y="40"/>
                      <a:pt x="182" y="40"/>
                    </a:cubicBezTo>
                    <a:cubicBezTo>
                      <a:pt x="185" y="38"/>
                      <a:pt x="185" y="38"/>
                      <a:pt x="185" y="38"/>
                    </a:cubicBezTo>
                    <a:cubicBezTo>
                      <a:pt x="184" y="38"/>
                      <a:pt x="184" y="38"/>
                      <a:pt x="184" y="38"/>
                    </a:cubicBezTo>
                    <a:cubicBezTo>
                      <a:pt x="181" y="39"/>
                      <a:pt x="181" y="39"/>
                      <a:pt x="181" y="39"/>
                    </a:cubicBezTo>
                    <a:cubicBezTo>
                      <a:pt x="180" y="39"/>
                      <a:pt x="180" y="39"/>
                      <a:pt x="180" y="39"/>
                    </a:cubicBezTo>
                    <a:cubicBezTo>
                      <a:pt x="183" y="37"/>
                      <a:pt x="183" y="37"/>
                      <a:pt x="183" y="37"/>
                    </a:cubicBezTo>
                    <a:cubicBezTo>
                      <a:pt x="182" y="36"/>
                      <a:pt x="182" y="36"/>
                      <a:pt x="182" y="36"/>
                    </a:cubicBezTo>
                    <a:cubicBezTo>
                      <a:pt x="179" y="38"/>
                      <a:pt x="179" y="38"/>
                      <a:pt x="179" y="38"/>
                    </a:cubicBezTo>
                    <a:cubicBezTo>
                      <a:pt x="178" y="38"/>
                      <a:pt x="178" y="38"/>
                      <a:pt x="178" y="38"/>
                    </a:cubicBezTo>
                    <a:cubicBezTo>
                      <a:pt x="181" y="36"/>
                      <a:pt x="181" y="36"/>
                      <a:pt x="181" y="36"/>
                    </a:cubicBezTo>
                    <a:cubicBezTo>
                      <a:pt x="180" y="35"/>
                      <a:pt x="180" y="35"/>
                      <a:pt x="180" y="35"/>
                    </a:cubicBezTo>
                    <a:cubicBezTo>
                      <a:pt x="177" y="37"/>
                      <a:pt x="177" y="37"/>
                      <a:pt x="177" y="37"/>
                    </a:cubicBezTo>
                    <a:cubicBezTo>
                      <a:pt x="176" y="36"/>
                      <a:pt x="176" y="36"/>
                      <a:pt x="176" y="36"/>
                    </a:cubicBezTo>
                    <a:cubicBezTo>
                      <a:pt x="179" y="35"/>
                      <a:pt x="179" y="35"/>
                      <a:pt x="179" y="35"/>
                    </a:cubicBezTo>
                    <a:cubicBezTo>
                      <a:pt x="178" y="34"/>
                      <a:pt x="178" y="34"/>
                      <a:pt x="178" y="34"/>
                    </a:cubicBezTo>
                    <a:cubicBezTo>
                      <a:pt x="175" y="36"/>
                      <a:pt x="175" y="36"/>
                      <a:pt x="175" y="36"/>
                    </a:cubicBezTo>
                    <a:cubicBezTo>
                      <a:pt x="174" y="35"/>
                      <a:pt x="174" y="35"/>
                      <a:pt x="174" y="35"/>
                    </a:cubicBezTo>
                    <a:cubicBezTo>
                      <a:pt x="177" y="33"/>
                      <a:pt x="177" y="33"/>
                      <a:pt x="177" y="33"/>
                    </a:cubicBezTo>
                    <a:cubicBezTo>
                      <a:pt x="176" y="33"/>
                      <a:pt x="176" y="33"/>
                      <a:pt x="176" y="33"/>
                    </a:cubicBezTo>
                    <a:cubicBezTo>
                      <a:pt x="173" y="35"/>
                      <a:pt x="173" y="35"/>
                      <a:pt x="173" y="35"/>
                    </a:cubicBezTo>
                    <a:cubicBezTo>
                      <a:pt x="172" y="34"/>
                      <a:pt x="172" y="34"/>
                      <a:pt x="172" y="34"/>
                    </a:cubicBezTo>
                    <a:cubicBezTo>
                      <a:pt x="175" y="32"/>
                      <a:pt x="175" y="32"/>
                      <a:pt x="175" y="32"/>
                    </a:cubicBezTo>
                    <a:cubicBezTo>
                      <a:pt x="174" y="32"/>
                      <a:pt x="174" y="32"/>
                      <a:pt x="174" y="32"/>
                    </a:cubicBezTo>
                    <a:cubicBezTo>
                      <a:pt x="171" y="33"/>
                      <a:pt x="171" y="33"/>
                      <a:pt x="171" y="33"/>
                    </a:cubicBezTo>
                    <a:cubicBezTo>
                      <a:pt x="170" y="33"/>
                      <a:pt x="170" y="33"/>
                      <a:pt x="170" y="33"/>
                    </a:cubicBezTo>
                    <a:cubicBezTo>
                      <a:pt x="173" y="31"/>
                      <a:pt x="173" y="31"/>
                      <a:pt x="173" y="31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69" y="32"/>
                      <a:pt x="169" y="32"/>
                      <a:pt x="169" y="32"/>
                    </a:cubicBezTo>
                    <a:cubicBezTo>
                      <a:pt x="168" y="32"/>
                      <a:pt x="168" y="32"/>
                      <a:pt x="168" y="32"/>
                    </a:cubicBezTo>
                    <a:cubicBezTo>
                      <a:pt x="171" y="30"/>
                      <a:pt x="171" y="30"/>
                      <a:pt x="171" y="30"/>
                    </a:cubicBezTo>
                    <a:cubicBezTo>
                      <a:pt x="170" y="29"/>
                      <a:pt x="170" y="29"/>
                      <a:pt x="170" y="29"/>
                    </a:cubicBezTo>
                    <a:cubicBezTo>
                      <a:pt x="167" y="31"/>
                      <a:pt x="167" y="31"/>
                      <a:pt x="167" y="31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68" y="28"/>
                      <a:pt x="168" y="28"/>
                      <a:pt x="168" y="28"/>
                    </a:cubicBezTo>
                    <a:cubicBezTo>
                      <a:pt x="165" y="30"/>
                      <a:pt x="165" y="30"/>
                      <a:pt x="165" y="30"/>
                    </a:cubicBezTo>
                    <a:cubicBezTo>
                      <a:pt x="163" y="29"/>
                      <a:pt x="163" y="29"/>
                      <a:pt x="163" y="29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20" y="1"/>
                      <a:pt x="120" y="1"/>
                      <a:pt x="120" y="1"/>
                    </a:cubicBezTo>
                    <a:cubicBezTo>
                      <a:pt x="119" y="0"/>
                      <a:pt x="118" y="0"/>
                      <a:pt x="117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4" name="Freeform 60">
                <a:extLst>
                  <a:ext uri="{FF2B5EF4-FFF2-40B4-BE49-F238E27FC236}">
                    <a16:creationId xmlns:a16="http://schemas.microsoft.com/office/drawing/2014/main" id="{2D80DF0A-5C23-4F79-8774-C9E854653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50" y="2768"/>
                <a:ext cx="76" cy="45"/>
              </a:xfrm>
              <a:custGeom>
                <a:avLst/>
                <a:gdLst>
                  <a:gd name="T0" fmla="*/ 11 w 15"/>
                  <a:gd name="T1" fmla="*/ 0 h 9"/>
                  <a:gd name="T2" fmla="*/ 10 w 15"/>
                  <a:gd name="T3" fmla="*/ 1 h 9"/>
                  <a:gd name="T4" fmla="*/ 1 w 15"/>
                  <a:gd name="T5" fmla="*/ 6 h 9"/>
                  <a:gd name="T6" fmla="*/ 1 w 15"/>
                  <a:gd name="T7" fmla="*/ 8 h 9"/>
                  <a:gd name="T8" fmla="*/ 3 w 15"/>
                  <a:gd name="T9" fmla="*/ 9 h 9"/>
                  <a:gd name="T10" fmla="*/ 15 w 15"/>
                  <a:gd name="T11" fmla="*/ 2 h 9"/>
                  <a:gd name="T12" fmla="*/ 13 w 15"/>
                  <a:gd name="T13" fmla="*/ 1 h 9"/>
                  <a:gd name="T14" fmla="*/ 11 w 1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11" y="0"/>
                    </a:moveTo>
                    <a:cubicBezTo>
                      <a:pt x="11" y="0"/>
                      <a:pt x="10" y="0"/>
                      <a:pt x="10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5" name="Freeform 61">
                <a:extLst>
                  <a:ext uri="{FF2B5EF4-FFF2-40B4-BE49-F238E27FC236}">
                    <a16:creationId xmlns:a16="http://schemas.microsoft.com/office/drawing/2014/main" id="{D265D7B4-5D0C-4290-9570-720198696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1" y="2728"/>
                <a:ext cx="75" cy="45"/>
              </a:xfrm>
              <a:custGeom>
                <a:avLst/>
                <a:gdLst>
                  <a:gd name="T0" fmla="*/ 11 w 15"/>
                  <a:gd name="T1" fmla="*/ 0 h 9"/>
                  <a:gd name="T2" fmla="*/ 9 w 15"/>
                  <a:gd name="T3" fmla="*/ 1 h 9"/>
                  <a:gd name="T4" fmla="*/ 1 w 15"/>
                  <a:gd name="T5" fmla="*/ 6 h 9"/>
                  <a:gd name="T6" fmla="*/ 1 w 15"/>
                  <a:gd name="T7" fmla="*/ 8 h 9"/>
                  <a:gd name="T8" fmla="*/ 2 w 15"/>
                  <a:gd name="T9" fmla="*/ 9 h 9"/>
                  <a:gd name="T10" fmla="*/ 15 w 15"/>
                  <a:gd name="T11" fmla="*/ 2 h 9"/>
                  <a:gd name="T12" fmla="*/ 13 w 15"/>
                  <a:gd name="T13" fmla="*/ 1 h 9"/>
                  <a:gd name="T14" fmla="*/ 11 w 15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9">
                    <a:moveTo>
                      <a:pt x="11" y="0"/>
                    </a:moveTo>
                    <a:cubicBezTo>
                      <a:pt x="11" y="0"/>
                      <a:pt x="10" y="1"/>
                      <a:pt x="9" y="1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0"/>
                      <a:pt x="11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6" name="Freeform 62">
                <a:extLst>
                  <a:ext uri="{FF2B5EF4-FFF2-40B4-BE49-F238E27FC236}">
                    <a16:creationId xmlns:a16="http://schemas.microsoft.com/office/drawing/2014/main" id="{D2C8E92E-6F4C-4302-B059-466111785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6" y="2687"/>
                <a:ext cx="81" cy="46"/>
              </a:xfrm>
              <a:custGeom>
                <a:avLst/>
                <a:gdLst>
                  <a:gd name="T0" fmla="*/ 12 w 16"/>
                  <a:gd name="T1" fmla="*/ 0 h 9"/>
                  <a:gd name="T2" fmla="*/ 10 w 16"/>
                  <a:gd name="T3" fmla="*/ 1 h 9"/>
                  <a:gd name="T4" fmla="*/ 2 w 16"/>
                  <a:gd name="T5" fmla="*/ 6 h 9"/>
                  <a:gd name="T6" fmla="*/ 1 w 16"/>
                  <a:gd name="T7" fmla="*/ 8 h 9"/>
                  <a:gd name="T8" fmla="*/ 3 w 16"/>
                  <a:gd name="T9" fmla="*/ 9 h 9"/>
                  <a:gd name="T10" fmla="*/ 16 w 16"/>
                  <a:gd name="T11" fmla="*/ 2 h 9"/>
                  <a:gd name="T12" fmla="*/ 14 w 16"/>
                  <a:gd name="T13" fmla="*/ 1 h 9"/>
                  <a:gd name="T14" fmla="*/ 12 w 16"/>
                  <a:gd name="T1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9">
                    <a:moveTo>
                      <a:pt x="12" y="0"/>
                    </a:moveTo>
                    <a:cubicBezTo>
                      <a:pt x="11" y="0"/>
                      <a:pt x="11" y="0"/>
                      <a:pt x="10" y="1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7" name="Freeform 63">
                <a:extLst>
                  <a:ext uri="{FF2B5EF4-FFF2-40B4-BE49-F238E27FC236}">
                    <a16:creationId xmlns:a16="http://schemas.microsoft.com/office/drawing/2014/main" id="{E62CF168-2138-41EF-A4D9-5260325B5C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5" y="2602"/>
                <a:ext cx="569" cy="347"/>
              </a:xfrm>
              <a:custGeom>
                <a:avLst/>
                <a:gdLst>
                  <a:gd name="T0" fmla="*/ 227 w 569"/>
                  <a:gd name="T1" fmla="*/ 337 h 347"/>
                  <a:gd name="T2" fmla="*/ 10 w 569"/>
                  <a:gd name="T3" fmla="*/ 216 h 347"/>
                  <a:gd name="T4" fmla="*/ 348 w 569"/>
                  <a:gd name="T5" fmla="*/ 20 h 347"/>
                  <a:gd name="T6" fmla="*/ 559 w 569"/>
                  <a:gd name="T7" fmla="*/ 146 h 347"/>
                  <a:gd name="T8" fmla="*/ 227 w 569"/>
                  <a:gd name="T9" fmla="*/ 337 h 347"/>
                  <a:gd name="T10" fmla="*/ 317 w 569"/>
                  <a:gd name="T11" fmla="*/ 0 h 347"/>
                  <a:gd name="T12" fmla="*/ 287 w 569"/>
                  <a:gd name="T13" fmla="*/ 20 h 347"/>
                  <a:gd name="T14" fmla="*/ 312 w 569"/>
                  <a:gd name="T15" fmla="*/ 35 h 347"/>
                  <a:gd name="T16" fmla="*/ 0 w 569"/>
                  <a:gd name="T17" fmla="*/ 216 h 347"/>
                  <a:gd name="T18" fmla="*/ 227 w 569"/>
                  <a:gd name="T19" fmla="*/ 347 h 347"/>
                  <a:gd name="T20" fmla="*/ 569 w 569"/>
                  <a:gd name="T21" fmla="*/ 146 h 347"/>
                  <a:gd name="T22" fmla="*/ 348 w 569"/>
                  <a:gd name="T23" fmla="*/ 15 h 347"/>
                  <a:gd name="T24" fmla="*/ 317 w 569"/>
                  <a:gd name="T2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9" h="347">
                    <a:moveTo>
                      <a:pt x="227" y="337"/>
                    </a:moveTo>
                    <a:lnTo>
                      <a:pt x="10" y="216"/>
                    </a:lnTo>
                    <a:lnTo>
                      <a:pt x="348" y="20"/>
                    </a:lnTo>
                    <a:lnTo>
                      <a:pt x="559" y="146"/>
                    </a:lnTo>
                    <a:lnTo>
                      <a:pt x="227" y="337"/>
                    </a:lnTo>
                    <a:close/>
                    <a:moveTo>
                      <a:pt x="317" y="0"/>
                    </a:moveTo>
                    <a:lnTo>
                      <a:pt x="287" y="20"/>
                    </a:lnTo>
                    <a:lnTo>
                      <a:pt x="312" y="35"/>
                    </a:lnTo>
                    <a:lnTo>
                      <a:pt x="0" y="216"/>
                    </a:lnTo>
                    <a:lnTo>
                      <a:pt x="227" y="347"/>
                    </a:lnTo>
                    <a:lnTo>
                      <a:pt x="569" y="146"/>
                    </a:lnTo>
                    <a:lnTo>
                      <a:pt x="348" y="15"/>
                    </a:lnTo>
                    <a:lnTo>
                      <a:pt x="317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8" name="Freeform 64">
                <a:extLst>
                  <a:ext uri="{FF2B5EF4-FFF2-40B4-BE49-F238E27FC236}">
                    <a16:creationId xmlns:a16="http://schemas.microsoft.com/office/drawing/2014/main" id="{CF70E80C-8783-44D4-9B38-B139725819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5" y="2602"/>
                <a:ext cx="569" cy="347"/>
              </a:xfrm>
              <a:custGeom>
                <a:avLst/>
                <a:gdLst>
                  <a:gd name="T0" fmla="*/ 227 w 569"/>
                  <a:gd name="T1" fmla="*/ 337 h 347"/>
                  <a:gd name="T2" fmla="*/ 10 w 569"/>
                  <a:gd name="T3" fmla="*/ 216 h 347"/>
                  <a:gd name="T4" fmla="*/ 348 w 569"/>
                  <a:gd name="T5" fmla="*/ 20 h 347"/>
                  <a:gd name="T6" fmla="*/ 559 w 569"/>
                  <a:gd name="T7" fmla="*/ 146 h 347"/>
                  <a:gd name="T8" fmla="*/ 227 w 569"/>
                  <a:gd name="T9" fmla="*/ 337 h 347"/>
                  <a:gd name="T10" fmla="*/ 317 w 569"/>
                  <a:gd name="T11" fmla="*/ 0 h 347"/>
                  <a:gd name="T12" fmla="*/ 287 w 569"/>
                  <a:gd name="T13" fmla="*/ 20 h 347"/>
                  <a:gd name="T14" fmla="*/ 312 w 569"/>
                  <a:gd name="T15" fmla="*/ 35 h 347"/>
                  <a:gd name="T16" fmla="*/ 0 w 569"/>
                  <a:gd name="T17" fmla="*/ 216 h 347"/>
                  <a:gd name="T18" fmla="*/ 227 w 569"/>
                  <a:gd name="T19" fmla="*/ 347 h 347"/>
                  <a:gd name="T20" fmla="*/ 569 w 569"/>
                  <a:gd name="T21" fmla="*/ 146 h 347"/>
                  <a:gd name="T22" fmla="*/ 348 w 569"/>
                  <a:gd name="T23" fmla="*/ 15 h 347"/>
                  <a:gd name="T24" fmla="*/ 317 w 569"/>
                  <a:gd name="T2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69" h="347">
                    <a:moveTo>
                      <a:pt x="227" y="337"/>
                    </a:moveTo>
                    <a:lnTo>
                      <a:pt x="10" y="216"/>
                    </a:lnTo>
                    <a:lnTo>
                      <a:pt x="348" y="20"/>
                    </a:lnTo>
                    <a:lnTo>
                      <a:pt x="559" y="146"/>
                    </a:lnTo>
                    <a:lnTo>
                      <a:pt x="227" y="337"/>
                    </a:lnTo>
                    <a:moveTo>
                      <a:pt x="317" y="0"/>
                    </a:moveTo>
                    <a:lnTo>
                      <a:pt x="287" y="20"/>
                    </a:lnTo>
                    <a:lnTo>
                      <a:pt x="312" y="35"/>
                    </a:lnTo>
                    <a:lnTo>
                      <a:pt x="0" y="216"/>
                    </a:lnTo>
                    <a:lnTo>
                      <a:pt x="227" y="347"/>
                    </a:lnTo>
                    <a:lnTo>
                      <a:pt x="569" y="146"/>
                    </a:lnTo>
                    <a:lnTo>
                      <a:pt x="348" y="15"/>
                    </a:lnTo>
                    <a:lnTo>
                      <a:pt x="31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79" name="Freeform 65">
                <a:extLst>
                  <a:ext uri="{FF2B5EF4-FFF2-40B4-BE49-F238E27FC236}">
                    <a16:creationId xmlns:a16="http://schemas.microsoft.com/office/drawing/2014/main" id="{D35AD87F-B9DE-49DC-BFA4-8A66DC19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1" y="2748"/>
                <a:ext cx="191" cy="110"/>
              </a:xfrm>
              <a:custGeom>
                <a:avLst/>
                <a:gdLst>
                  <a:gd name="T0" fmla="*/ 120 w 191"/>
                  <a:gd name="T1" fmla="*/ 0 h 110"/>
                  <a:gd name="T2" fmla="*/ 0 w 191"/>
                  <a:gd name="T3" fmla="*/ 65 h 110"/>
                  <a:gd name="T4" fmla="*/ 75 w 191"/>
                  <a:gd name="T5" fmla="*/ 110 h 110"/>
                  <a:gd name="T6" fmla="*/ 191 w 191"/>
                  <a:gd name="T7" fmla="*/ 40 h 110"/>
                  <a:gd name="T8" fmla="*/ 120 w 191"/>
                  <a:gd name="T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0">
                    <a:moveTo>
                      <a:pt x="120" y="0"/>
                    </a:moveTo>
                    <a:lnTo>
                      <a:pt x="0" y="65"/>
                    </a:lnTo>
                    <a:lnTo>
                      <a:pt x="75" y="110"/>
                    </a:lnTo>
                    <a:lnTo>
                      <a:pt x="191" y="40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0" name="Freeform 66">
                <a:extLst>
                  <a:ext uri="{FF2B5EF4-FFF2-40B4-BE49-F238E27FC236}">
                    <a16:creationId xmlns:a16="http://schemas.microsoft.com/office/drawing/2014/main" id="{483E014E-826E-47C6-AC3B-37275E7C0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11" y="2748"/>
                <a:ext cx="191" cy="110"/>
              </a:xfrm>
              <a:custGeom>
                <a:avLst/>
                <a:gdLst>
                  <a:gd name="T0" fmla="*/ 120 w 191"/>
                  <a:gd name="T1" fmla="*/ 0 h 110"/>
                  <a:gd name="T2" fmla="*/ 0 w 191"/>
                  <a:gd name="T3" fmla="*/ 65 h 110"/>
                  <a:gd name="T4" fmla="*/ 75 w 191"/>
                  <a:gd name="T5" fmla="*/ 110 h 110"/>
                  <a:gd name="T6" fmla="*/ 191 w 191"/>
                  <a:gd name="T7" fmla="*/ 40 h 110"/>
                  <a:gd name="T8" fmla="*/ 120 w 191"/>
                  <a:gd name="T9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10">
                    <a:moveTo>
                      <a:pt x="120" y="0"/>
                    </a:moveTo>
                    <a:lnTo>
                      <a:pt x="0" y="65"/>
                    </a:lnTo>
                    <a:lnTo>
                      <a:pt x="75" y="110"/>
                    </a:lnTo>
                    <a:lnTo>
                      <a:pt x="191" y="40"/>
                    </a:lnTo>
                    <a:lnTo>
                      <a:pt x="1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1" name="Freeform 67">
                <a:extLst>
                  <a:ext uri="{FF2B5EF4-FFF2-40B4-BE49-F238E27FC236}">
                    <a16:creationId xmlns:a16="http://schemas.microsoft.com/office/drawing/2014/main" id="{87699C8D-4EFE-415F-A69E-70BF5B49A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1" y="2647"/>
                <a:ext cx="157" cy="91"/>
              </a:xfrm>
              <a:custGeom>
                <a:avLst/>
                <a:gdLst>
                  <a:gd name="T0" fmla="*/ 152 w 157"/>
                  <a:gd name="T1" fmla="*/ 0 h 91"/>
                  <a:gd name="T2" fmla="*/ 0 w 157"/>
                  <a:gd name="T3" fmla="*/ 86 h 91"/>
                  <a:gd name="T4" fmla="*/ 6 w 157"/>
                  <a:gd name="T5" fmla="*/ 91 h 91"/>
                  <a:gd name="T6" fmla="*/ 157 w 157"/>
                  <a:gd name="T7" fmla="*/ 5 h 91"/>
                  <a:gd name="T8" fmla="*/ 152 w 157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1">
                    <a:moveTo>
                      <a:pt x="152" y="0"/>
                    </a:moveTo>
                    <a:lnTo>
                      <a:pt x="0" y="86"/>
                    </a:lnTo>
                    <a:lnTo>
                      <a:pt x="6" y="91"/>
                    </a:lnTo>
                    <a:lnTo>
                      <a:pt x="157" y="5"/>
                    </a:ln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2" name="Freeform 68">
                <a:extLst>
                  <a:ext uri="{FF2B5EF4-FFF2-40B4-BE49-F238E27FC236}">
                    <a16:creationId xmlns:a16="http://schemas.microsoft.com/office/drawing/2014/main" id="{3CB71B47-B527-463F-8249-4D87AF02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1" y="2647"/>
                <a:ext cx="157" cy="91"/>
              </a:xfrm>
              <a:custGeom>
                <a:avLst/>
                <a:gdLst>
                  <a:gd name="T0" fmla="*/ 152 w 157"/>
                  <a:gd name="T1" fmla="*/ 0 h 91"/>
                  <a:gd name="T2" fmla="*/ 0 w 157"/>
                  <a:gd name="T3" fmla="*/ 86 h 91"/>
                  <a:gd name="T4" fmla="*/ 6 w 157"/>
                  <a:gd name="T5" fmla="*/ 91 h 91"/>
                  <a:gd name="T6" fmla="*/ 157 w 157"/>
                  <a:gd name="T7" fmla="*/ 5 h 91"/>
                  <a:gd name="T8" fmla="*/ 152 w 157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7" h="91">
                    <a:moveTo>
                      <a:pt x="152" y="0"/>
                    </a:moveTo>
                    <a:lnTo>
                      <a:pt x="0" y="86"/>
                    </a:lnTo>
                    <a:lnTo>
                      <a:pt x="6" y="91"/>
                    </a:lnTo>
                    <a:lnTo>
                      <a:pt x="157" y="5"/>
                    </a:lnTo>
                    <a:lnTo>
                      <a:pt x="1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3" name="Freeform 69">
                <a:extLst>
                  <a:ext uri="{FF2B5EF4-FFF2-40B4-BE49-F238E27FC236}">
                    <a16:creationId xmlns:a16="http://schemas.microsoft.com/office/drawing/2014/main" id="{04EC88C2-D0FC-4C2F-9C81-C2CD5C8F3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2" y="2662"/>
                <a:ext cx="156" cy="91"/>
              </a:xfrm>
              <a:custGeom>
                <a:avLst/>
                <a:gdLst>
                  <a:gd name="T0" fmla="*/ 151 w 156"/>
                  <a:gd name="T1" fmla="*/ 0 h 91"/>
                  <a:gd name="T2" fmla="*/ 0 w 156"/>
                  <a:gd name="T3" fmla="*/ 86 h 91"/>
                  <a:gd name="T4" fmla="*/ 10 w 156"/>
                  <a:gd name="T5" fmla="*/ 91 h 91"/>
                  <a:gd name="T6" fmla="*/ 156 w 156"/>
                  <a:gd name="T7" fmla="*/ 5 h 91"/>
                  <a:gd name="T8" fmla="*/ 151 w 156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56" y="5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4" name="Freeform 70">
                <a:extLst>
                  <a:ext uri="{FF2B5EF4-FFF2-40B4-BE49-F238E27FC236}">
                    <a16:creationId xmlns:a16="http://schemas.microsoft.com/office/drawing/2014/main" id="{19413108-7355-47A5-8CD7-D3A721DEB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72" y="2662"/>
                <a:ext cx="156" cy="91"/>
              </a:xfrm>
              <a:custGeom>
                <a:avLst/>
                <a:gdLst>
                  <a:gd name="T0" fmla="*/ 151 w 156"/>
                  <a:gd name="T1" fmla="*/ 0 h 91"/>
                  <a:gd name="T2" fmla="*/ 0 w 156"/>
                  <a:gd name="T3" fmla="*/ 86 h 91"/>
                  <a:gd name="T4" fmla="*/ 10 w 156"/>
                  <a:gd name="T5" fmla="*/ 91 h 91"/>
                  <a:gd name="T6" fmla="*/ 156 w 156"/>
                  <a:gd name="T7" fmla="*/ 5 h 91"/>
                  <a:gd name="T8" fmla="*/ 151 w 156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56" y="5"/>
                    </a:lnTo>
                    <a:lnTo>
                      <a:pt x="15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5" name="Freeform 71">
                <a:extLst>
                  <a:ext uri="{FF2B5EF4-FFF2-40B4-BE49-F238E27FC236}">
                    <a16:creationId xmlns:a16="http://schemas.microsoft.com/office/drawing/2014/main" id="{F533A356-7DBD-49AA-B25E-131608652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2" y="2672"/>
                <a:ext cx="161" cy="91"/>
              </a:xfrm>
              <a:custGeom>
                <a:avLst/>
                <a:gdLst>
                  <a:gd name="T0" fmla="*/ 151 w 161"/>
                  <a:gd name="T1" fmla="*/ 0 h 91"/>
                  <a:gd name="T2" fmla="*/ 0 w 161"/>
                  <a:gd name="T3" fmla="*/ 86 h 91"/>
                  <a:gd name="T4" fmla="*/ 10 w 161"/>
                  <a:gd name="T5" fmla="*/ 91 h 91"/>
                  <a:gd name="T6" fmla="*/ 161 w 161"/>
                  <a:gd name="T7" fmla="*/ 5 h 91"/>
                  <a:gd name="T8" fmla="*/ 151 w 161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61" y="5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6" name="Freeform 72">
                <a:extLst>
                  <a:ext uri="{FF2B5EF4-FFF2-40B4-BE49-F238E27FC236}">
                    <a16:creationId xmlns:a16="http://schemas.microsoft.com/office/drawing/2014/main" id="{5983243D-A112-425F-8134-EC3432750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2" y="2672"/>
                <a:ext cx="161" cy="91"/>
              </a:xfrm>
              <a:custGeom>
                <a:avLst/>
                <a:gdLst>
                  <a:gd name="T0" fmla="*/ 151 w 161"/>
                  <a:gd name="T1" fmla="*/ 0 h 91"/>
                  <a:gd name="T2" fmla="*/ 0 w 161"/>
                  <a:gd name="T3" fmla="*/ 86 h 91"/>
                  <a:gd name="T4" fmla="*/ 10 w 161"/>
                  <a:gd name="T5" fmla="*/ 91 h 91"/>
                  <a:gd name="T6" fmla="*/ 161 w 161"/>
                  <a:gd name="T7" fmla="*/ 5 h 91"/>
                  <a:gd name="T8" fmla="*/ 151 w 161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61" y="5"/>
                    </a:lnTo>
                    <a:lnTo>
                      <a:pt x="15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7" name="Freeform 73">
                <a:extLst>
                  <a:ext uri="{FF2B5EF4-FFF2-40B4-BE49-F238E27FC236}">
                    <a16:creationId xmlns:a16="http://schemas.microsoft.com/office/drawing/2014/main" id="{A71A57A8-B4F1-4243-BF84-84AB5C3DF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2" y="2687"/>
                <a:ext cx="161" cy="91"/>
              </a:xfrm>
              <a:custGeom>
                <a:avLst/>
                <a:gdLst>
                  <a:gd name="T0" fmla="*/ 151 w 161"/>
                  <a:gd name="T1" fmla="*/ 0 h 91"/>
                  <a:gd name="T2" fmla="*/ 0 w 161"/>
                  <a:gd name="T3" fmla="*/ 86 h 91"/>
                  <a:gd name="T4" fmla="*/ 10 w 161"/>
                  <a:gd name="T5" fmla="*/ 91 h 91"/>
                  <a:gd name="T6" fmla="*/ 161 w 161"/>
                  <a:gd name="T7" fmla="*/ 0 h 91"/>
                  <a:gd name="T8" fmla="*/ 151 w 161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61" y="0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8" name="Freeform 74">
                <a:extLst>
                  <a:ext uri="{FF2B5EF4-FFF2-40B4-BE49-F238E27FC236}">
                    <a16:creationId xmlns:a16="http://schemas.microsoft.com/office/drawing/2014/main" id="{187A8FF2-CA9F-49D0-AB43-112D80C8A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12" y="2687"/>
                <a:ext cx="161" cy="91"/>
              </a:xfrm>
              <a:custGeom>
                <a:avLst/>
                <a:gdLst>
                  <a:gd name="T0" fmla="*/ 151 w 161"/>
                  <a:gd name="T1" fmla="*/ 0 h 91"/>
                  <a:gd name="T2" fmla="*/ 0 w 161"/>
                  <a:gd name="T3" fmla="*/ 86 h 91"/>
                  <a:gd name="T4" fmla="*/ 10 w 161"/>
                  <a:gd name="T5" fmla="*/ 91 h 91"/>
                  <a:gd name="T6" fmla="*/ 161 w 161"/>
                  <a:gd name="T7" fmla="*/ 0 h 91"/>
                  <a:gd name="T8" fmla="*/ 151 w 161"/>
                  <a:gd name="T9" fmla="*/ 0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91">
                    <a:moveTo>
                      <a:pt x="151" y="0"/>
                    </a:moveTo>
                    <a:lnTo>
                      <a:pt x="0" y="86"/>
                    </a:lnTo>
                    <a:lnTo>
                      <a:pt x="10" y="91"/>
                    </a:lnTo>
                    <a:lnTo>
                      <a:pt x="161" y="0"/>
                    </a:lnTo>
                    <a:lnTo>
                      <a:pt x="15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89" name="Freeform 75">
                <a:extLst>
                  <a:ext uri="{FF2B5EF4-FFF2-40B4-BE49-F238E27FC236}">
                    <a16:creationId xmlns:a16="http://schemas.microsoft.com/office/drawing/2014/main" id="{43ACEE70-F391-4FAE-A27A-404D41FBF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6" y="2697"/>
                <a:ext cx="297" cy="171"/>
              </a:xfrm>
              <a:custGeom>
                <a:avLst/>
                <a:gdLst>
                  <a:gd name="T0" fmla="*/ 292 w 297"/>
                  <a:gd name="T1" fmla="*/ 0 h 171"/>
                  <a:gd name="T2" fmla="*/ 0 w 297"/>
                  <a:gd name="T3" fmla="*/ 166 h 171"/>
                  <a:gd name="T4" fmla="*/ 10 w 297"/>
                  <a:gd name="T5" fmla="*/ 171 h 171"/>
                  <a:gd name="T6" fmla="*/ 297 w 297"/>
                  <a:gd name="T7" fmla="*/ 5 h 171"/>
                  <a:gd name="T8" fmla="*/ 292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92" y="0"/>
                    </a:moveTo>
                    <a:lnTo>
                      <a:pt x="0" y="166"/>
                    </a:lnTo>
                    <a:lnTo>
                      <a:pt x="10" y="171"/>
                    </a:lnTo>
                    <a:lnTo>
                      <a:pt x="297" y="5"/>
                    </a:lnTo>
                    <a:lnTo>
                      <a:pt x="292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0" name="Freeform 76">
                <a:extLst>
                  <a:ext uri="{FF2B5EF4-FFF2-40B4-BE49-F238E27FC236}">
                    <a16:creationId xmlns:a16="http://schemas.microsoft.com/office/drawing/2014/main" id="{33BFF867-AD84-454A-9C4A-F9777CD78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6" y="2697"/>
                <a:ext cx="297" cy="171"/>
              </a:xfrm>
              <a:custGeom>
                <a:avLst/>
                <a:gdLst>
                  <a:gd name="T0" fmla="*/ 292 w 297"/>
                  <a:gd name="T1" fmla="*/ 0 h 171"/>
                  <a:gd name="T2" fmla="*/ 0 w 297"/>
                  <a:gd name="T3" fmla="*/ 166 h 171"/>
                  <a:gd name="T4" fmla="*/ 10 w 297"/>
                  <a:gd name="T5" fmla="*/ 171 h 171"/>
                  <a:gd name="T6" fmla="*/ 297 w 297"/>
                  <a:gd name="T7" fmla="*/ 5 h 171"/>
                  <a:gd name="T8" fmla="*/ 292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92" y="0"/>
                    </a:moveTo>
                    <a:lnTo>
                      <a:pt x="0" y="166"/>
                    </a:lnTo>
                    <a:lnTo>
                      <a:pt x="10" y="171"/>
                    </a:lnTo>
                    <a:lnTo>
                      <a:pt x="297" y="5"/>
                    </a:lnTo>
                    <a:lnTo>
                      <a:pt x="29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1" name="Freeform 77">
                <a:extLst>
                  <a:ext uri="{FF2B5EF4-FFF2-40B4-BE49-F238E27FC236}">
                    <a16:creationId xmlns:a16="http://schemas.microsoft.com/office/drawing/2014/main" id="{1C0DADF2-8D74-4683-BDD7-3C4845AE2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6" y="2707"/>
                <a:ext cx="277" cy="161"/>
              </a:xfrm>
              <a:custGeom>
                <a:avLst/>
                <a:gdLst>
                  <a:gd name="T0" fmla="*/ 272 w 277"/>
                  <a:gd name="T1" fmla="*/ 0 h 161"/>
                  <a:gd name="T2" fmla="*/ 0 w 277"/>
                  <a:gd name="T3" fmla="*/ 156 h 161"/>
                  <a:gd name="T4" fmla="*/ 10 w 277"/>
                  <a:gd name="T5" fmla="*/ 161 h 161"/>
                  <a:gd name="T6" fmla="*/ 277 w 277"/>
                  <a:gd name="T7" fmla="*/ 5 h 161"/>
                  <a:gd name="T8" fmla="*/ 272 w 277"/>
                  <a:gd name="T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161">
                    <a:moveTo>
                      <a:pt x="272" y="0"/>
                    </a:moveTo>
                    <a:lnTo>
                      <a:pt x="0" y="156"/>
                    </a:lnTo>
                    <a:lnTo>
                      <a:pt x="10" y="161"/>
                    </a:lnTo>
                    <a:lnTo>
                      <a:pt x="277" y="5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2" name="Freeform 78">
                <a:extLst>
                  <a:ext uri="{FF2B5EF4-FFF2-40B4-BE49-F238E27FC236}">
                    <a16:creationId xmlns:a16="http://schemas.microsoft.com/office/drawing/2014/main" id="{4A1A18F6-FC76-45DA-9515-D075D7A82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36" y="2707"/>
                <a:ext cx="277" cy="161"/>
              </a:xfrm>
              <a:custGeom>
                <a:avLst/>
                <a:gdLst>
                  <a:gd name="T0" fmla="*/ 272 w 277"/>
                  <a:gd name="T1" fmla="*/ 0 h 161"/>
                  <a:gd name="T2" fmla="*/ 0 w 277"/>
                  <a:gd name="T3" fmla="*/ 156 h 161"/>
                  <a:gd name="T4" fmla="*/ 10 w 277"/>
                  <a:gd name="T5" fmla="*/ 161 h 161"/>
                  <a:gd name="T6" fmla="*/ 277 w 277"/>
                  <a:gd name="T7" fmla="*/ 5 h 161"/>
                  <a:gd name="T8" fmla="*/ 272 w 277"/>
                  <a:gd name="T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161">
                    <a:moveTo>
                      <a:pt x="272" y="0"/>
                    </a:moveTo>
                    <a:lnTo>
                      <a:pt x="0" y="156"/>
                    </a:lnTo>
                    <a:lnTo>
                      <a:pt x="10" y="161"/>
                    </a:lnTo>
                    <a:lnTo>
                      <a:pt x="277" y="5"/>
                    </a:lnTo>
                    <a:lnTo>
                      <a:pt x="2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3" name="Freeform 79">
                <a:extLst>
                  <a:ext uri="{FF2B5EF4-FFF2-40B4-BE49-F238E27FC236}">
                    <a16:creationId xmlns:a16="http://schemas.microsoft.com/office/drawing/2014/main" id="{B0317E99-3128-40F4-9459-D1EB37AD6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1" y="2723"/>
                <a:ext cx="298" cy="170"/>
              </a:xfrm>
              <a:custGeom>
                <a:avLst/>
                <a:gdLst>
                  <a:gd name="T0" fmla="*/ 287 w 298"/>
                  <a:gd name="T1" fmla="*/ 0 h 170"/>
                  <a:gd name="T2" fmla="*/ 0 w 298"/>
                  <a:gd name="T3" fmla="*/ 165 h 170"/>
                  <a:gd name="T4" fmla="*/ 5 w 298"/>
                  <a:gd name="T5" fmla="*/ 170 h 170"/>
                  <a:gd name="T6" fmla="*/ 298 w 298"/>
                  <a:gd name="T7" fmla="*/ 5 h 170"/>
                  <a:gd name="T8" fmla="*/ 287 w 298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8" h="170">
                    <a:moveTo>
                      <a:pt x="287" y="0"/>
                    </a:moveTo>
                    <a:lnTo>
                      <a:pt x="0" y="165"/>
                    </a:lnTo>
                    <a:lnTo>
                      <a:pt x="5" y="170"/>
                    </a:lnTo>
                    <a:lnTo>
                      <a:pt x="298" y="5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4" name="Freeform 80">
                <a:extLst>
                  <a:ext uri="{FF2B5EF4-FFF2-40B4-BE49-F238E27FC236}">
                    <a16:creationId xmlns:a16="http://schemas.microsoft.com/office/drawing/2014/main" id="{F6C5A422-B54D-4A74-B6B9-F1AA41034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1" y="2723"/>
                <a:ext cx="298" cy="170"/>
              </a:xfrm>
              <a:custGeom>
                <a:avLst/>
                <a:gdLst>
                  <a:gd name="T0" fmla="*/ 287 w 298"/>
                  <a:gd name="T1" fmla="*/ 0 h 170"/>
                  <a:gd name="T2" fmla="*/ 0 w 298"/>
                  <a:gd name="T3" fmla="*/ 165 h 170"/>
                  <a:gd name="T4" fmla="*/ 5 w 298"/>
                  <a:gd name="T5" fmla="*/ 170 h 170"/>
                  <a:gd name="T6" fmla="*/ 298 w 298"/>
                  <a:gd name="T7" fmla="*/ 5 h 170"/>
                  <a:gd name="T8" fmla="*/ 287 w 298"/>
                  <a:gd name="T9" fmla="*/ 0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8" h="170">
                    <a:moveTo>
                      <a:pt x="287" y="0"/>
                    </a:moveTo>
                    <a:lnTo>
                      <a:pt x="0" y="165"/>
                    </a:lnTo>
                    <a:lnTo>
                      <a:pt x="5" y="170"/>
                    </a:lnTo>
                    <a:lnTo>
                      <a:pt x="298" y="5"/>
                    </a:lnTo>
                    <a:lnTo>
                      <a:pt x="28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5" name="Freeform 81">
                <a:extLst>
                  <a:ext uri="{FF2B5EF4-FFF2-40B4-BE49-F238E27FC236}">
                    <a16:creationId xmlns:a16="http://schemas.microsoft.com/office/drawing/2014/main" id="{6DFD026F-6F78-4C4A-96AD-90404B1A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2" y="2733"/>
                <a:ext cx="297" cy="171"/>
              </a:xfrm>
              <a:custGeom>
                <a:avLst/>
                <a:gdLst>
                  <a:gd name="T0" fmla="*/ 287 w 297"/>
                  <a:gd name="T1" fmla="*/ 0 h 171"/>
                  <a:gd name="T2" fmla="*/ 0 w 297"/>
                  <a:gd name="T3" fmla="*/ 166 h 171"/>
                  <a:gd name="T4" fmla="*/ 5 w 297"/>
                  <a:gd name="T5" fmla="*/ 171 h 171"/>
                  <a:gd name="T6" fmla="*/ 297 w 297"/>
                  <a:gd name="T7" fmla="*/ 5 h 171"/>
                  <a:gd name="T8" fmla="*/ 287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87" y="0"/>
                    </a:moveTo>
                    <a:lnTo>
                      <a:pt x="0" y="166"/>
                    </a:lnTo>
                    <a:lnTo>
                      <a:pt x="5" y="171"/>
                    </a:lnTo>
                    <a:lnTo>
                      <a:pt x="297" y="5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6" name="Freeform 82">
                <a:extLst>
                  <a:ext uri="{FF2B5EF4-FFF2-40B4-BE49-F238E27FC236}">
                    <a16:creationId xmlns:a16="http://schemas.microsoft.com/office/drawing/2014/main" id="{208B4B1C-938B-48CD-8479-39E5A6FF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2" y="2733"/>
                <a:ext cx="297" cy="171"/>
              </a:xfrm>
              <a:custGeom>
                <a:avLst/>
                <a:gdLst>
                  <a:gd name="T0" fmla="*/ 287 w 297"/>
                  <a:gd name="T1" fmla="*/ 0 h 171"/>
                  <a:gd name="T2" fmla="*/ 0 w 297"/>
                  <a:gd name="T3" fmla="*/ 166 h 171"/>
                  <a:gd name="T4" fmla="*/ 5 w 297"/>
                  <a:gd name="T5" fmla="*/ 171 h 171"/>
                  <a:gd name="T6" fmla="*/ 297 w 297"/>
                  <a:gd name="T7" fmla="*/ 5 h 171"/>
                  <a:gd name="T8" fmla="*/ 287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87" y="0"/>
                    </a:moveTo>
                    <a:lnTo>
                      <a:pt x="0" y="166"/>
                    </a:lnTo>
                    <a:lnTo>
                      <a:pt x="5" y="171"/>
                    </a:lnTo>
                    <a:lnTo>
                      <a:pt x="297" y="5"/>
                    </a:lnTo>
                    <a:lnTo>
                      <a:pt x="28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7" name="Freeform 83">
                <a:extLst>
                  <a:ext uri="{FF2B5EF4-FFF2-40B4-BE49-F238E27FC236}">
                    <a16:creationId xmlns:a16="http://schemas.microsoft.com/office/drawing/2014/main" id="{F925BE29-0617-48BD-9D8F-F39AD335B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2" y="2748"/>
                <a:ext cx="297" cy="171"/>
              </a:xfrm>
              <a:custGeom>
                <a:avLst/>
                <a:gdLst>
                  <a:gd name="T0" fmla="*/ 287 w 297"/>
                  <a:gd name="T1" fmla="*/ 0 h 171"/>
                  <a:gd name="T2" fmla="*/ 0 w 297"/>
                  <a:gd name="T3" fmla="*/ 166 h 171"/>
                  <a:gd name="T4" fmla="*/ 10 w 297"/>
                  <a:gd name="T5" fmla="*/ 171 h 171"/>
                  <a:gd name="T6" fmla="*/ 297 w 297"/>
                  <a:gd name="T7" fmla="*/ 5 h 171"/>
                  <a:gd name="T8" fmla="*/ 287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87" y="0"/>
                    </a:moveTo>
                    <a:lnTo>
                      <a:pt x="0" y="166"/>
                    </a:lnTo>
                    <a:lnTo>
                      <a:pt x="10" y="171"/>
                    </a:lnTo>
                    <a:lnTo>
                      <a:pt x="297" y="5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8" name="Freeform 84">
                <a:extLst>
                  <a:ext uri="{FF2B5EF4-FFF2-40B4-BE49-F238E27FC236}">
                    <a16:creationId xmlns:a16="http://schemas.microsoft.com/office/drawing/2014/main" id="{4829C170-62C7-4CE1-99C9-48221CBAF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2" y="2748"/>
                <a:ext cx="297" cy="171"/>
              </a:xfrm>
              <a:custGeom>
                <a:avLst/>
                <a:gdLst>
                  <a:gd name="T0" fmla="*/ 287 w 297"/>
                  <a:gd name="T1" fmla="*/ 0 h 171"/>
                  <a:gd name="T2" fmla="*/ 0 w 297"/>
                  <a:gd name="T3" fmla="*/ 166 h 171"/>
                  <a:gd name="T4" fmla="*/ 10 w 297"/>
                  <a:gd name="T5" fmla="*/ 171 h 171"/>
                  <a:gd name="T6" fmla="*/ 297 w 297"/>
                  <a:gd name="T7" fmla="*/ 5 h 171"/>
                  <a:gd name="T8" fmla="*/ 287 w 297"/>
                  <a:gd name="T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7" h="171">
                    <a:moveTo>
                      <a:pt x="287" y="0"/>
                    </a:moveTo>
                    <a:lnTo>
                      <a:pt x="0" y="166"/>
                    </a:lnTo>
                    <a:lnTo>
                      <a:pt x="10" y="171"/>
                    </a:lnTo>
                    <a:lnTo>
                      <a:pt x="297" y="5"/>
                    </a:lnTo>
                    <a:lnTo>
                      <a:pt x="28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99" name="Freeform 85">
                <a:extLst>
                  <a:ext uri="{FF2B5EF4-FFF2-40B4-BE49-F238E27FC236}">
                    <a16:creationId xmlns:a16="http://schemas.microsoft.com/office/drawing/2014/main" id="{78EF6F31-4670-4AB7-AD8C-12413D3FD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2" y="1842"/>
                <a:ext cx="192" cy="126"/>
              </a:xfrm>
              <a:custGeom>
                <a:avLst/>
                <a:gdLst>
                  <a:gd name="T0" fmla="*/ 6 w 38"/>
                  <a:gd name="T1" fmla="*/ 0 h 25"/>
                  <a:gd name="T2" fmla="*/ 0 w 38"/>
                  <a:gd name="T3" fmla="*/ 10 h 25"/>
                  <a:gd name="T4" fmla="*/ 21 w 38"/>
                  <a:gd name="T5" fmla="*/ 25 h 25"/>
                  <a:gd name="T6" fmla="*/ 38 w 38"/>
                  <a:gd name="T7" fmla="*/ 15 h 25"/>
                  <a:gd name="T8" fmla="*/ 6 w 38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25">
                    <a:moveTo>
                      <a:pt x="6" y="0"/>
                    </a:moveTo>
                    <a:cubicBezTo>
                      <a:pt x="5" y="3"/>
                      <a:pt x="3" y="7"/>
                      <a:pt x="0" y="10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0" name="Freeform 86">
                <a:extLst>
                  <a:ext uri="{FF2B5EF4-FFF2-40B4-BE49-F238E27FC236}">
                    <a16:creationId xmlns:a16="http://schemas.microsoft.com/office/drawing/2014/main" id="{BC672860-CA53-4D7F-9437-BD4A2B030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4" y="1762"/>
                <a:ext cx="287" cy="75"/>
              </a:xfrm>
              <a:custGeom>
                <a:avLst/>
                <a:gdLst>
                  <a:gd name="T0" fmla="*/ 48 w 57"/>
                  <a:gd name="T1" fmla="*/ 0 h 15"/>
                  <a:gd name="T2" fmla="*/ 46 w 57"/>
                  <a:gd name="T3" fmla="*/ 1 h 15"/>
                  <a:gd name="T4" fmla="*/ 46 w 57"/>
                  <a:gd name="T5" fmla="*/ 1 h 15"/>
                  <a:gd name="T6" fmla="*/ 3 w 57"/>
                  <a:gd name="T7" fmla="*/ 10 h 15"/>
                  <a:gd name="T8" fmla="*/ 0 w 57"/>
                  <a:gd name="T9" fmla="*/ 11 h 15"/>
                  <a:gd name="T10" fmla="*/ 1 w 57"/>
                  <a:gd name="T11" fmla="*/ 11 h 15"/>
                  <a:gd name="T12" fmla="*/ 2 w 57"/>
                  <a:gd name="T13" fmla="*/ 15 h 15"/>
                  <a:gd name="T14" fmla="*/ 5 w 57"/>
                  <a:gd name="T15" fmla="*/ 15 h 15"/>
                  <a:gd name="T16" fmla="*/ 51 w 57"/>
                  <a:gd name="T17" fmla="*/ 12 h 15"/>
                  <a:gd name="T18" fmla="*/ 51 w 57"/>
                  <a:gd name="T19" fmla="*/ 12 h 15"/>
                  <a:gd name="T20" fmla="*/ 52 w 57"/>
                  <a:gd name="T21" fmla="*/ 12 h 15"/>
                  <a:gd name="T22" fmla="*/ 52 w 57"/>
                  <a:gd name="T23" fmla="*/ 12 h 15"/>
                  <a:gd name="T24" fmla="*/ 54 w 57"/>
                  <a:gd name="T25" fmla="*/ 12 h 15"/>
                  <a:gd name="T26" fmla="*/ 54 w 57"/>
                  <a:gd name="T27" fmla="*/ 12 h 15"/>
                  <a:gd name="T28" fmla="*/ 55 w 57"/>
                  <a:gd name="T29" fmla="*/ 11 h 15"/>
                  <a:gd name="T30" fmla="*/ 56 w 57"/>
                  <a:gd name="T31" fmla="*/ 10 h 15"/>
                  <a:gd name="T32" fmla="*/ 52 w 57"/>
                  <a:gd name="T33" fmla="*/ 1 h 15"/>
                  <a:gd name="T34" fmla="*/ 48 w 57"/>
                  <a:gd name="T3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7" h="15">
                    <a:moveTo>
                      <a:pt x="48" y="0"/>
                    </a:moveTo>
                    <a:cubicBezTo>
                      <a:pt x="47" y="0"/>
                      <a:pt x="47" y="0"/>
                      <a:pt x="46" y="1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3" y="12"/>
                      <a:pt x="3" y="14"/>
                      <a:pt x="2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1" y="12"/>
                      <a:pt x="51" y="12"/>
                      <a:pt x="51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2" y="12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4" y="12"/>
                    </a:cubicBezTo>
                    <a:cubicBezTo>
                      <a:pt x="54" y="12"/>
                      <a:pt x="54" y="12"/>
                      <a:pt x="54" y="12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6" y="10"/>
                      <a:pt x="56" y="10"/>
                    </a:cubicBezTo>
                    <a:cubicBezTo>
                      <a:pt x="57" y="7"/>
                      <a:pt x="55" y="3"/>
                      <a:pt x="52" y="1"/>
                    </a:cubicBezTo>
                    <a:cubicBezTo>
                      <a:pt x="51" y="1"/>
                      <a:pt x="49" y="0"/>
                      <a:pt x="48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1" name="Freeform 87">
                <a:extLst>
                  <a:ext uri="{FF2B5EF4-FFF2-40B4-BE49-F238E27FC236}">
                    <a16:creationId xmlns:a16="http://schemas.microsoft.com/office/drawing/2014/main" id="{FDDFF9A4-E5DC-487D-BCAC-74AB5BB92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4" y="1817"/>
                <a:ext cx="60" cy="31"/>
              </a:xfrm>
              <a:custGeom>
                <a:avLst/>
                <a:gdLst>
                  <a:gd name="T0" fmla="*/ 6 w 12"/>
                  <a:gd name="T1" fmla="*/ 0 h 6"/>
                  <a:gd name="T2" fmla="*/ 2 w 12"/>
                  <a:gd name="T3" fmla="*/ 1 h 6"/>
                  <a:gd name="T4" fmla="*/ 2 w 12"/>
                  <a:gd name="T5" fmla="*/ 5 h 6"/>
                  <a:gd name="T6" fmla="*/ 6 w 12"/>
                  <a:gd name="T7" fmla="*/ 6 h 6"/>
                  <a:gd name="T8" fmla="*/ 10 w 12"/>
                  <a:gd name="T9" fmla="*/ 5 h 6"/>
                  <a:gd name="T10" fmla="*/ 12 w 12"/>
                  <a:gd name="T11" fmla="*/ 4 h 6"/>
                  <a:gd name="T12" fmla="*/ 10 w 12"/>
                  <a:gd name="T13" fmla="*/ 1 h 6"/>
                  <a:gd name="T14" fmla="*/ 10 w 12"/>
                  <a:gd name="T15" fmla="*/ 0 h 6"/>
                  <a:gd name="T16" fmla="*/ 6 w 12"/>
                  <a:gd name="T1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6">
                    <a:moveTo>
                      <a:pt x="6" y="0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0" y="4"/>
                      <a:pt x="2" y="5"/>
                    </a:cubicBezTo>
                    <a:cubicBezTo>
                      <a:pt x="3" y="6"/>
                      <a:pt x="5" y="6"/>
                      <a:pt x="6" y="6"/>
                    </a:cubicBezTo>
                    <a:cubicBezTo>
                      <a:pt x="8" y="6"/>
                      <a:pt x="9" y="6"/>
                      <a:pt x="10" y="5"/>
                    </a:cubicBezTo>
                    <a:cubicBezTo>
                      <a:pt x="11" y="5"/>
                      <a:pt x="11" y="5"/>
                      <a:pt x="12" y="4"/>
                    </a:cubicBezTo>
                    <a:cubicBezTo>
                      <a:pt x="12" y="3"/>
                      <a:pt x="12" y="2"/>
                      <a:pt x="10" y="1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7" y="0"/>
                      <a:pt x="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2" name="Freeform 88">
                <a:extLst>
                  <a:ext uri="{FF2B5EF4-FFF2-40B4-BE49-F238E27FC236}">
                    <a16:creationId xmlns:a16="http://schemas.microsoft.com/office/drawing/2014/main" id="{817FF055-7D7D-4C1A-825E-860AE2CE7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33" y="1787"/>
                <a:ext cx="76" cy="116"/>
              </a:xfrm>
              <a:custGeom>
                <a:avLst/>
                <a:gdLst>
                  <a:gd name="T0" fmla="*/ 2 w 15"/>
                  <a:gd name="T1" fmla="*/ 0 h 23"/>
                  <a:gd name="T2" fmla="*/ 1 w 15"/>
                  <a:gd name="T3" fmla="*/ 1 h 23"/>
                  <a:gd name="T4" fmla="*/ 0 w 15"/>
                  <a:gd name="T5" fmla="*/ 1 h 23"/>
                  <a:gd name="T6" fmla="*/ 2 w 15"/>
                  <a:gd name="T7" fmla="*/ 12 h 23"/>
                  <a:gd name="T8" fmla="*/ 11 w 15"/>
                  <a:gd name="T9" fmla="*/ 22 h 23"/>
                  <a:gd name="T10" fmla="*/ 13 w 15"/>
                  <a:gd name="T11" fmla="*/ 23 h 23"/>
                  <a:gd name="T12" fmla="*/ 14 w 15"/>
                  <a:gd name="T13" fmla="*/ 23 h 23"/>
                  <a:gd name="T14" fmla="*/ 15 w 15"/>
                  <a:gd name="T15" fmla="*/ 21 h 23"/>
                  <a:gd name="T16" fmla="*/ 15 w 15"/>
                  <a:gd name="T17" fmla="*/ 21 h 23"/>
                  <a:gd name="T18" fmla="*/ 5 w 15"/>
                  <a:gd name="T19" fmla="*/ 2 h 23"/>
                  <a:gd name="T20" fmla="*/ 3 w 15"/>
                  <a:gd name="T21" fmla="*/ 0 h 23"/>
                  <a:gd name="T22" fmla="*/ 2 w 15"/>
                  <a:gd name="T2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" h="23">
                    <a:moveTo>
                      <a:pt x="2" y="0"/>
                    </a:moveTo>
                    <a:cubicBezTo>
                      <a:pt x="2" y="0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5"/>
                      <a:pt x="0" y="9"/>
                      <a:pt x="2" y="12"/>
                    </a:cubicBezTo>
                    <a:cubicBezTo>
                      <a:pt x="4" y="16"/>
                      <a:pt x="7" y="19"/>
                      <a:pt x="11" y="22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3" y="23"/>
                      <a:pt x="14" y="23"/>
                      <a:pt x="14" y="23"/>
                    </a:cubicBezTo>
                    <a:cubicBezTo>
                      <a:pt x="15" y="22"/>
                      <a:pt x="15" y="22"/>
                      <a:pt x="15" y="21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7" y="16"/>
                      <a:pt x="4" y="8"/>
                      <a:pt x="5" y="2"/>
                    </a:cubicBezTo>
                    <a:cubicBezTo>
                      <a:pt x="5" y="1"/>
                      <a:pt x="4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3" name="Freeform 89">
                <a:extLst>
                  <a:ext uri="{FF2B5EF4-FFF2-40B4-BE49-F238E27FC236}">
                    <a16:creationId xmlns:a16="http://schemas.microsoft.com/office/drawing/2014/main" id="{15C9C896-105D-45A1-B1A8-E732AB2E6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3" y="1782"/>
                <a:ext cx="96" cy="146"/>
              </a:xfrm>
              <a:custGeom>
                <a:avLst/>
                <a:gdLst>
                  <a:gd name="T0" fmla="*/ 3 w 19"/>
                  <a:gd name="T1" fmla="*/ 0 h 29"/>
                  <a:gd name="T2" fmla="*/ 2 w 19"/>
                  <a:gd name="T3" fmla="*/ 0 h 29"/>
                  <a:gd name="T4" fmla="*/ 2 w 19"/>
                  <a:gd name="T5" fmla="*/ 0 h 29"/>
                  <a:gd name="T6" fmla="*/ 1 w 19"/>
                  <a:gd name="T7" fmla="*/ 1 h 29"/>
                  <a:gd name="T8" fmla="*/ 3 w 19"/>
                  <a:gd name="T9" fmla="*/ 15 h 29"/>
                  <a:gd name="T10" fmla="*/ 15 w 19"/>
                  <a:gd name="T11" fmla="*/ 28 h 29"/>
                  <a:gd name="T12" fmla="*/ 17 w 19"/>
                  <a:gd name="T13" fmla="*/ 29 h 29"/>
                  <a:gd name="T14" fmla="*/ 17 w 19"/>
                  <a:gd name="T15" fmla="*/ 29 h 29"/>
                  <a:gd name="T16" fmla="*/ 18 w 19"/>
                  <a:gd name="T17" fmla="*/ 29 h 29"/>
                  <a:gd name="T18" fmla="*/ 19 w 19"/>
                  <a:gd name="T19" fmla="*/ 28 h 29"/>
                  <a:gd name="T20" fmla="*/ 19 w 19"/>
                  <a:gd name="T21" fmla="*/ 27 h 29"/>
                  <a:gd name="T22" fmla="*/ 19 w 19"/>
                  <a:gd name="T23" fmla="*/ 27 h 29"/>
                  <a:gd name="T24" fmla="*/ 7 w 19"/>
                  <a:gd name="T25" fmla="*/ 15 h 29"/>
                  <a:gd name="T26" fmla="*/ 6 w 19"/>
                  <a:gd name="T27" fmla="*/ 1 h 29"/>
                  <a:gd name="T28" fmla="*/ 5 w 19"/>
                  <a:gd name="T29" fmla="*/ 0 h 29"/>
                  <a:gd name="T30" fmla="*/ 4 w 19"/>
                  <a:gd name="T31" fmla="*/ 0 h 29"/>
                  <a:gd name="T32" fmla="*/ 3 w 19"/>
                  <a:gd name="T3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9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6"/>
                      <a:pt x="1" y="11"/>
                      <a:pt x="3" y="15"/>
                    </a:cubicBezTo>
                    <a:cubicBezTo>
                      <a:pt x="6" y="20"/>
                      <a:pt x="10" y="25"/>
                      <a:pt x="15" y="28"/>
                    </a:cubicBezTo>
                    <a:cubicBezTo>
                      <a:pt x="16" y="29"/>
                      <a:pt x="16" y="29"/>
                      <a:pt x="17" y="29"/>
                    </a:cubicBezTo>
                    <a:cubicBezTo>
                      <a:pt x="17" y="29"/>
                      <a:pt x="17" y="29"/>
                      <a:pt x="17" y="29"/>
                    </a:cubicBezTo>
                    <a:cubicBezTo>
                      <a:pt x="18" y="29"/>
                      <a:pt x="18" y="29"/>
                      <a:pt x="18" y="29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19" y="28"/>
                      <a:pt x="19" y="28"/>
                      <a:pt x="19" y="27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3" y="23"/>
                      <a:pt x="10" y="19"/>
                      <a:pt x="7" y="15"/>
                    </a:cubicBezTo>
                    <a:cubicBezTo>
                      <a:pt x="5" y="10"/>
                      <a:pt x="5" y="6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4" name="Freeform 90">
                <a:extLst>
                  <a:ext uri="{FF2B5EF4-FFF2-40B4-BE49-F238E27FC236}">
                    <a16:creationId xmlns:a16="http://schemas.microsoft.com/office/drawing/2014/main" id="{091CDE9C-CDF9-4342-8277-F78E7BF74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8" y="1777"/>
                <a:ext cx="110" cy="176"/>
              </a:xfrm>
              <a:custGeom>
                <a:avLst/>
                <a:gdLst>
                  <a:gd name="T0" fmla="*/ 4 w 22"/>
                  <a:gd name="T1" fmla="*/ 0 h 35"/>
                  <a:gd name="T2" fmla="*/ 2 w 22"/>
                  <a:gd name="T3" fmla="*/ 0 h 35"/>
                  <a:gd name="T4" fmla="*/ 2 w 22"/>
                  <a:gd name="T5" fmla="*/ 0 h 35"/>
                  <a:gd name="T6" fmla="*/ 1 w 22"/>
                  <a:gd name="T7" fmla="*/ 1 h 35"/>
                  <a:gd name="T8" fmla="*/ 3 w 22"/>
                  <a:gd name="T9" fmla="*/ 18 h 35"/>
                  <a:gd name="T10" fmla="*/ 18 w 22"/>
                  <a:gd name="T11" fmla="*/ 34 h 35"/>
                  <a:gd name="T12" fmla="*/ 20 w 22"/>
                  <a:gd name="T13" fmla="*/ 35 h 35"/>
                  <a:gd name="T14" fmla="*/ 20 w 22"/>
                  <a:gd name="T15" fmla="*/ 35 h 35"/>
                  <a:gd name="T16" fmla="*/ 22 w 22"/>
                  <a:gd name="T17" fmla="*/ 35 h 35"/>
                  <a:gd name="T18" fmla="*/ 22 w 22"/>
                  <a:gd name="T19" fmla="*/ 34 h 35"/>
                  <a:gd name="T20" fmla="*/ 22 w 22"/>
                  <a:gd name="T21" fmla="*/ 33 h 35"/>
                  <a:gd name="T22" fmla="*/ 22 w 22"/>
                  <a:gd name="T23" fmla="*/ 33 h 35"/>
                  <a:gd name="T24" fmla="*/ 7 w 22"/>
                  <a:gd name="T25" fmla="*/ 18 h 35"/>
                  <a:gd name="T26" fmla="*/ 6 w 22"/>
                  <a:gd name="T27" fmla="*/ 1 h 35"/>
                  <a:gd name="T28" fmla="*/ 5 w 22"/>
                  <a:gd name="T29" fmla="*/ 0 h 35"/>
                  <a:gd name="T30" fmla="*/ 4 w 22"/>
                  <a:gd name="T31" fmla="*/ 0 h 35"/>
                  <a:gd name="T32" fmla="*/ 4 w 22"/>
                  <a:gd name="T3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5">
                    <a:moveTo>
                      <a:pt x="4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7"/>
                      <a:pt x="1" y="13"/>
                      <a:pt x="3" y="18"/>
                    </a:cubicBezTo>
                    <a:cubicBezTo>
                      <a:pt x="6" y="24"/>
                      <a:pt x="11" y="30"/>
                      <a:pt x="18" y="34"/>
                    </a:cubicBezTo>
                    <a:cubicBezTo>
                      <a:pt x="19" y="35"/>
                      <a:pt x="19" y="35"/>
                      <a:pt x="20" y="35"/>
                    </a:cubicBezTo>
                    <a:cubicBezTo>
                      <a:pt x="20" y="35"/>
                      <a:pt x="20" y="35"/>
                      <a:pt x="20" y="35"/>
                    </a:cubicBezTo>
                    <a:cubicBezTo>
                      <a:pt x="21" y="35"/>
                      <a:pt x="21" y="35"/>
                      <a:pt x="22" y="35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15" y="28"/>
                      <a:pt x="10" y="23"/>
                      <a:pt x="7" y="18"/>
                    </a:cubicBezTo>
                    <a:cubicBezTo>
                      <a:pt x="5" y="12"/>
                      <a:pt x="4" y="7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5" name="Freeform 91">
                <a:extLst>
                  <a:ext uri="{FF2B5EF4-FFF2-40B4-BE49-F238E27FC236}">
                    <a16:creationId xmlns:a16="http://schemas.microsoft.com/office/drawing/2014/main" id="{5859CFDE-861A-4A54-8D35-D5FFA4585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7" y="1772"/>
                <a:ext cx="136" cy="206"/>
              </a:xfrm>
              <a:custGeom>
                <a:avLst/>
                <a:gdLst>
                  <a:gd name="T0" fmla="*/ 5 w 27"/>
                  <a:gd name="T1" fmla="*/ 0 h 41"/>
                  <a:gd name="T2" fmla="*/ 3 w 27"/>
                  <a:gd name="T3" fmla="*/ 0 h 41"/>
                  <a:gd name="T4" fmla="*/ 3 w 27"/>
                  <a:gd name="T5" fmla="*/ 0 h 41"/>
                  <a:gd name="T6" fmla="*/ 3 w 27"/>
                  <a:gd name="T7" fmla="*/ 1 h 41"/>
                  <a:gd name="T8" fmla="*/ 5 w 27"/>
                  <a:gd name="T9" fmla="*/ 21 h 41"/>
                  <a:gd name="T10" fmla="*/ 23 w 27"/>
                  <a:gd name="T11" fmla="*/ 40 h 41"/>
                  <a:gd name="T12" fmla="*/ 24 w 27"/>
                  <a:gd name="T13" fmla="*/ 41 h 41"/>
                  <a:gd name="T14" fmla="*/ 26 w 27"/>
                  <a:gd name="T15" fmla="*/ 40 h 41"/>
                  <a:gd name="T16" fmla="*/ 26 w 27"/>
                  <a:gd name="T17" fmla="*/ 40 h 41"/>
                  <a:gd name="T18" fmla="*/ 26 w 27"/>
                  <a:gd name="T19" fmla="*/ 39 h 41"/>
                  <a:gd name="T20" fmla="*/ 26 w 27"/>
                  <a:gd name="T21" fmla="*/ 39 h 41"/>
                  <a:gd name="T22" fmla="*/ 9 w 27"/>
                  <a:gd name="T23" fmla="*/ 21 h 41"/>
                  <a:gd name="T24" fmla="*/ 7 w 27"/>
                  <a:gd name="T25" fmla="*/ 1 h 41"/>
                  <a:gd name="T26" fmla="*/ 6 w 27"/>
                  <a:gd name="T27" fmla="*/ 0 h 41"/>
                  <a:gd name="T28" fmla="*/ 5 w 27"/>
                  <a:gd name="T29" fmla="*/ 0 h 41"/>
                  <a:gd name="T30" fmla="*/ 5 w 27"/>
                  <a:gd name="T3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" h="41">
                    <a:moveTo>
                      <a:pt x="5" y="0"/>
                    </a:moveTo>
                    <a:cubicBezTo>
                      <a:pt x="4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8"/>
                      <a:pt x="1" y="15"/>
                      <a:pt x="5" y="21"/>
                    </a:cubicBezTo>
                    <a:cubicBezTo>
                      <a:pt x="8" y="29"/>
                      <a:pt x="14" y="35"/>
                      <a:pt x="23" y="40"/>
                    </a:cubicBezTo>
                    <a:cubicBezTo>
                      <a:pt x="23" y="41"/>
                      <a:pt x="24" y="41"/>
                      <a:pt x="24" y="41"/>
                    </a:cubicBezTo>
                    <a:cubicBezTo>
                      <a:pt x="25" y="41"/>
                      <a:pt x="25" y="41"/>
                      <a:pt x="26" y="40"/>
                    </a:cubicBezTo>
                    <a:cubicBezTo>
                      <a:pt x="26" y="40"/>
                      <a:pt x="26" y="40"/>
                      <a:pt x="26" y="40"/>
                    </a:cubicBezTo>
                    <a:cubicBezTo>
                      <a:pt x="26" y="40"/>
                      <a:pt x="27" y="40"/>
                      <a:pt x="26" y="39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8" y="34"/>
                      <a:pt x="12" y="28"/>
                      <a:pt x="9" y="21"/>
                    </a:cubicBezTo>
                    <a:cubicBezTo>
                      <a:pt x="5" y="14"/>
                      <a:pt x="5" y="8"/>
                      <a:pt x="7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6" name="Freeform 92">
                <a:extLst>
                  <a:ext uri="{FF2B5EF4-FFF2-40B4-BE49-F238E27FC236}">
                    <a16:creationId xmlns:a16="http://schemas.microsoft.com/office/drawing/2014/main" id="{90CC7659-4D9A-4599-94BB-26E880E35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8" y="1898"/>
                <a:ext cx="206" cy="120"/>
              </a:xfrm>
              <a:custGeom>
                <a:avLst/>
                <a:gdLst>
                  <a:gd name="T0" fmla="*/ 166 w 206"/>
                  <a:gd name="T1" fmla="*/ 0 h 120"/>
                  <a:gd name="T2" fmla="*/ 126 w 206"/>
                  <a:gd name="T3" fmla="*/ 25 h 120"/>
                  <a:gd name="T4" fmla="*/ 40 w 206"/>
                  <a:gd name="T5" fmla="*/ 75 h 120"/>
                  <a:gd name="T6" fmla="*/ 0 w 206"/>
                  <a:gd name="T7" fmla="*/ 100 h 120"/>
                  <a:gd name="T8" fmla="*/ 40 w 206"/>
                  <a:gd name="T9" fmla="*/ 120 h 120"/>
                  <a:gd name="T10" fmla="*/ 206 w 206"/>
                  <a:gd name="T11" fmla="*/ 25 h 120"/>
                  <a:gd name="T12" fmla="*/ 166 w 206"/>
                  <a:gd name="T1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6" h="120">
                    <a:moveTo>
                      <a:pt x="166" y="0"/>
                    </a:moveTo>
                    <a:lnTo>
                      <a:pt x="126" y="25"/>
                    </a:lnTo>
                    <a:lnTo>
                      <a:pt x="40" y="75"/>
                    </a:lnTo>
                    <a:lnTo>
                      <a:pt x="0" y="100"/>
                    </a:lnTo>
                    <a:lnTo>
                      <a:pt x="40" y="120"/>
                    </a:lnTo>
                    <a:lnTo>
                      <a:pt x="206" y="25"/>
                    </a:lnTo>
                    <a:lnTo>
                      <a:pt x="166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7" name="Freeform 93">
                <a:extLst>
                  <a:ext uri="{FF2B5EF4-FFF2-40B4-BE49-F238E27FC236}">
                    <a16:creationId xmlns:a16="http://schemas.microsoft.com/office/drawing/2014/main" id="{286FB1A0-816E-479C-96C6-748F2F262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8" y="1898"/>
                <a:ext cx="206" cy="120"/>
              </a:xfrm>
              <a:custGeom>
                <a:avLst/>
                <a:gdLst>
                  <a:gd name="T0" fmla="*/ 166 w 206"/>
                  <a:gd name="T1" fmla="*/ 0 h 120"/>
                  <a:gd name="T2" fmla="*/ 126 w 206"/>
                  <a:gd name="T3" fmla="*/ 25 h 120"/>
                  <a:gd name="T4" fmla="*/ 40 w 206"/>
                  <a:gd name="T5" fmla="*/ 75 h 120"/>
                  <a:gd name="T6" fmla="*/ 0 w 206"/>
                  <a:gd name="T7" fmla="*/ 100 h 120"/>
                  <a:gd name="T8" fmla="*/ 40 w 206"/>
                  <a:gd name="T9" fmla="*/ 120 h 120"/>
                  <a:gd name="T10" fmla="*/ 206 w 206"/>
                  <a:gd name="T11" fmla="*/ 25 h 120"/>
                  <a:gd name="T12" fmla="*/ 166 w 206"/>
                  <a:gd name="T1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6" h="120">
                    <a:moveTo>
                      <a:pt x="166" y="0"/>
                    </a:moveTo>
                    <a:lnTo>
                      <a:pt x="126" y="25"/>
                    </a:lnTo>
                    <a:lnTo>
                      <a:pt x="40" y="75"/>
                    </a:lnTo>
                    <a:lnTo>
                      <a:pt x="0" y="100"/>
                    </a:lnTo>
                    <a:lnTo>
                      <a:pt x="40" y="120"/>
                    </a:lnTo>
                    <a:lnTo>
                      <a:pt x="206" y="25"/>
                    </a:lnTo>
                    <a:lnTo>
                      <a:pt x="1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8" name="Freeform 94">
                <a:extLst>
                  <a:ext uri="{FF2B5EF4-FFF2-40B4-BE49-F238E27FC236}">
                    <a16:creationId xmlns:a16="http://schemas.microsoft.com/office/drawing/2014/main" id="{99AE162B-F57F-47A3-A631-4266DBF1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8" y="1873"/>
                <a:ext cx="428" cy="246"/>
              </a:xfrm>
              <a:custGeom>
                <a:avLst/>
                <a:gdLst>
                  <a:gd name="T0" fmla="*/ 372 w 428"/>
                  <a:gd name="T1" fmla="*/ 0 h 246"/>
                  <a:gd name="T2" fmla="*/ 266 w 428"/>
                  <a:gd name="T3" fmla="*/ 55 h 246"/>
                  <a:gd name="T4" fmla="*/ 100 w 428"/>
                  <a:gd name="T5" fmla="*/ 151 h 246"/>
                  <a:gd name="T6" fmla="*/ 0 w 428"/>
                  <a:gd name="T7" fmla="*/ 211 h 246"/>
                  <a:gd name="T8" fmla="*/ 60 w 428"/>
                  <a:gd name="T9" fmla="*/ 246 h 246"/>
                  <a:gd name="T10" fmla="*/ 428 w 428"/>
                  <a:gd name="T11" fmla="*/ 30 h 246"/>
                  <a:gd name="T12" fmla="*/ 372 w 428"/>
                  <a:gd name="T1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8" h="246">
                    <a:moveTo>
                      <a:pt x="372" y="0"/>
                    </a:moveTo>
                    <a:lnTo>
                      <a:pt x="266" y="55"/>
                    </a:lnTo>
                    <a:lnTo>
                      <a:pt x="100" y="151"/>
                    </a:lnTo>
                    <a:lnTo>
                      <a:pt x="0" y="211"/>
                    </a:lnTo>
                    <a:lnTo>
                      <a:pt x="60" y="246"/>
                    </a:lnTo>
                    <a:lnTo>
                      <a:pt x="428" y="30"/>
                    </a:lnTo>
                    <a:lnTo>
                      <a:pt x="372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09" name="Freeform 95">
                <a:extLst>
                  <a:ext uri="{FF2B5EF4-FFF2-40B4-BE49-F238E27FC236}">
                    <a16:creationId xmlns:a16="http://schemas.microsoft.com/office/drawing/2014/main" id="{B992F3FA-D55B-4C87-80C0-04F0407F8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8" y="1873"/>
                <a:ext cx="428" cy="246"/>
              </a:xfrm>
              <a:custGeom>
                <a:avLst/>
                <a:gdLst>
                  <a:gd name="T0" fmla="*/ 372 w 428"/>
                  <a:gd name="T1" fmla="*/ 0 h 246"/>
                  <a:gd name="T2" fmla="*/ 266 w 428"/>
                  <a:gd name="T3" fmla="*/ 55 h 246"/>
                  <a:gd name="T4" fmla="*/ 100 w 428"/>
                  <a:gd name="T5" fmla="*/ 151 h 246"/>
                  <a:gd name="T6" fmla="*/ 0 w 428"/>
                  <a:gd name="T7" fmla="*/ 211 h 246"/>
                  <a:gd name="T8" fmla="*/ 60 w 428"/>
                  <a:gd name="T9" fmla="*/ 246 h 246"/>
                  <a:gd name="T10" fmla="*/ 428 w 428"/>
                  <a:gd name="T11" fmla="*/ 30 h 246"/>
                  <a:gd name="T12" fmla="*/ 372 w 428"/>
                  <a:gd name="T1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8" h="246">
                    <a:moveTo>
                      <a:pt x="372" y="0"/>
                    </a:moveTo>
                    <a:lnTo>
                      <a:pt x="266" y="55"/>
                    </a:lnTo>
                    <a:lnTo>
                      <a:pt x="100" y="151"/>
                    </a:lnTo>
                    <a:lnTo>
                      <a:pt x="0" y="211"/>
                    </a:lnTo>
                    <a:lnTo>
                      <a:pt x="60" y="246"/>
                    </a:lnTo>
                    <a:lnTo>
                      <a:pt x="428" y="30"/>
                    </a:lnTo>
                    <a:lnTo>
                      <a:pt x="37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0" name="Freeform 96">
                <a:extLst>
                  <a:ext uri="{FF2B5EF4-FFF2-40B4-BE49-F238E27FC236}">
                    <a16:creationId xmlns:a16="http://schemas.microsoft.com/office/drawing/2014/main" id="{0FB3CD31-6864-4FE7-9B11-61A15EB3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75" y="1621"/>
                <a:ext cx="338" cy="342"/>
              </a:xfrm>
              <a:custGeom>
                <a:avLst/>
                <a:gdLst>
                  <a:gd name="T0" fmla="*/ 7 w 67"/>
                  <a:gd name="T1" fmla="*/ 0 h 68"/>
                  <a:gd name="T2" fmla="*/ 0 w 67"/>
                  <a:gd name="T3" fmla="*/ 1 h 68"/>
                  <a:gd name="T4" fmla="*/ 4 w 67"/>
                  <a:gd name="T5" fmla="*/ 0 h 68"/>
                  <a:gd name="T6" fmla="*/ 27 w 67"/>
                  <a:gd name="T7" fmla="*/ 7 h 68"/>
                  <a:gd name="T8" fmla="*/ 50 w 67"/>
                  <a:gd name="T9" fmla="*/ 55 h 68"/>
                  <a:gd name="T10" fmla="*/ 35 w 67"/>
                  <a:gd name="T11" fmla="*/ 68 h 68"/>
                  <a:gd name="T12" fmla="*/ 61 w 67"/>
                  <a:gd name="T13" fmla="*/ 53 h 68"/>
                  <a:gd name="T14" fmla="*/ 66 w 67"/>
                  <a:gd name="T15" fmla="*/ 42 h 68"/>
                  <a:gd name="T16" fmla="*/ 64 w 67"/>
                  <a:gd name="T17" fmla="*/ 28 h 68"/>
                  <a:gd name="T18" fmla="*/ 7 w 67"/>
                  <a:gd name="T1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" h="68">
                    <a:moveTo>
                      <a:pt x="7" y="0"/>
                    </a:moveTo>
                    <a:cubicBezTo>
                      <a:pt x="5" y="0"/>
                      <a:pt x="2" y="0"/>
                      <a:pt x="0" y="1"/>
                    </a:cubicBezTo>
                    <a:cubicBezTo>
                      <a:pt x="1" y="0"/>
                      <a:pt x="3" y="0"/>
                      <a:pt x="4" y="0"/>
                    </a:cubicBezTo>
                    <a:cubicBezTo>
                      <a:pt x="11" y="0"/>
                      <a:pt x="20" y="2"/>
                      <a:pt x="27" y="7"/>
                    </a:cubicBezTo>
                    <a:cubicBezTo>
                      <a:pt x="47" y="18"/>
                      <a:pt x="57" y="40"/>
                      <a:pt x="50" y="55"/>
                    </a:cubicBezTo>
                    <a:cubicBezTo>
                      <a:pt x="47" y="62"/>
                      <a:pt x="42" y="66"/>
                      <a:pt x="35" y="68"/>
                    </a:cubicBezTo>
                    <a:cubicBezTo>
                      <a:pt x="45" y="65"/>
                      <a:pt x="55" y="60"/>
                      <a:pt x="61" y="53"/>
                    </a:cubicBezTo>
                    <a:cubicBezTo>
                      <a:pt x="64" y="50"/>
                      <a:pt x="66" y="46"/>
                      <a:pt x="66" y="42"/>
                    </a:cubicBezTo>
                    <a:cubicBezTo>
                      <a:pt x="67" y="38"/>
                      <a:pt x="67" y="33"/>
                      <a:pt x="64" y="28"/>
                    </a:cubicBezTo>
                    <a:cubicBezTo>
                      <a:pt x="55" y="12"/>
                      <a:pt x="29" y="0"/>
                      <a:pt x="7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1" name="Freeform 97">
                <a:extLst>
                  <a:ext uri="{FF2B5EF4-FFF2-40B4-BE49-F238E27FC236}">
                    <a16:creationId xmlns:a16="http://schemas.microsoft.com/office/drawing/2014/main" id="{A7AC82A4-550C-40EC-B4B5-5ACD0DB8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4" y="1631"/>
                <a:ext cx="383" cy="332"/>
              </a:xfrm>
              <a:custGeom>
                <a:avLst/>
                <a:gdLst>
                  <a:gd name="T0" fmla="*/ 26 w 76"/>
                  <a:gd name="T1" fmla="*/ 0 h 66"/>
                  <a:gd name="T2" fmla="*/ 22 w 76"/>
                  <a:gd name="T3" fmla="*/ 0 h 66"/>
                  <a:gd name="T4" fmla="*/ 21 w 76"/>
                  <a:gd name="T5" fmla="*/ 0 h 66"/>
                  <a:gd name="T6" fmla="*/ 18 w 76"/>
                  <a:gd name="T7" fmla="*/ 1 h 66"/>
                  <a:gd name="T8" fmla="*/ 18 w 76"/>
                  <a:gd name="T9" fmla="*/ 1 h 66"/>
                  <a:gd name="T10" fmla="*/ 12 w 76"/>
                  <a:gd name="T11" fmla="*/ 3 h 66"/>
                  <a:gd name="T12" fmla="*/ 3 w 76"/>
                  <a:gd name="T13" fmla="*/ 13 h 66"/>
                  <a:gd name="T14" fmla="*/ 3 w 76"/>
                  <a:gd name="T15" fmla="*/ 34 h 66"/>
                  <a:gd name="T16" fmla="*/ 43 w 76"/>
                  <a:gd name="T17" fmla="*/ 25 h 66"/>
                  <a:gd name="T18" fmla="*/ 46 w 76"/>
                  <a:gd name="T19" fmla="*/ 25 h 66"/>
                  <a:gd name="T20" fmla="*/ 46 w 76"/>
                  <a:gd name="T21" fmla="*/ 25 h 66"/>
                  <a:gd name="T22" fmla="*/ 52 w 76"/>
                  <a:gd name="T23" fmla="*/ 26 h 66"/>
                  <a:gd name="T24" fmla="*/ 56 w 76"/>
                  <a:gd name="T25" fmla="*/ 36 h 66"/>
                  <a:gd name="T26" fmla="*/ 54 w 76"/>
                  <a:gd name="T27" fmla="*/ 39 h 66"/>
                  <a:gd name="T28" fmla="*/ 53 w 76"/>
                  <a:gd name="T29" fmla="*/ 39 h 66"/>
                  <a:gd name="T30" fmla="*/ 50 w 76"/>
                  <a:gd name="T31" fmla="*/ 40 h 66"/>
                  <a:gd name="T32" fmla="*/ 49 w 76"/>
                  <a:gd name="T33" fmla="*/ 40 h 66"/>
                  <a:gd name="T34" fmla="*/ 49 w 76"/>
                  <a:gd name="T35" fmla="*/ 40 h 66"/>
                  <a:gd name="T36" fmla="*/ 7 w 76"/>
                  <a:gd name="T37" fmla="*/ 42 h 66"/>
                  <a:gd name="T38" fmla="*/ 25 w 76"/>
                  <a:gd name="T39" fmla="*/ 60 h 66"/>
                  <a:gd name="T40" fmla="*/ 47 w 76"/>
                  <a:gd name="T41" fmla="*/ 66 h 66"/>
                  <a:gd name="T42" fmla="*/ 49 w 76"/>
                  <a:gd name="T43" fmla="*/ 66 h 66"/>
                  <a:gd name="T44" fmla="*/ 51 w 76"/>
                  <a:gd name="T45" fmla="*/ 66 h 66"/>
                  <a:gd name="T46" fmla="*/ 56 w 76"/>
                  <a:gd name="T47" fmla="*/ 65 h 66"/>
                  <a:gd name="T48" fmla="*/ 61 w 76"/>
                  <a:gd name="T49" fmla="*/ 63 h 66"/>
                  <a:gd name="T50" fmla="*/ 69 w 76"/>
                  <a:gd name="T51" fmla="*/ 53 h 66"/>
                  <a:gd name="T52" fmla="*/ 48 w 76"/>
                  <a:gd name="T53" fmla="*/ 6 h 66"/>
                  <a:gd name="T54" fmla="*/ 26 w 76"/>
                  <a:gd name="T5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6" h="66">
                    <a:moveTo>
                      <a:pt x="26" y="0"/>
                    </a:moveTo>
                    <a:cubicBezTo>
                      <a:pt x="25" y="0"/>
                      <a:pt x="24" y="0"/>
                      <a:pt x="22" y="0"/>
                    </a:cubicBezTo>
                    <a:cubicBezTo>
                      <a:pt x="22" y="0"/>
                      <a:pt x="22" y="0"/>
                      <a:pt x="21" y="0"/>
                    </a:cubicBezTo>
                    <a:cubicBezTo>
                      <a:pt x="20" y="0"/>
                      <a:pt x="19" y="0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4" y="2"/>
                      <a:pt x="12" y="3"/>
                    </a:cubicBezTo>
                    <a:cubicBezTo>
                      <a:pt x="8" y="5"/>
                      <a:pt x="5" y="9"/>
                      <a:pt x="3" y="13"/>
                    </a:cubicBezTo>
                    <a:cubicBezTo>
                      <a:pt x="0" y="19"/>
                      <a:pt x="0" y="27"/>
                      <a:pt x="3" y="34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6" y="25"/>
                      <a:pt x="46" y="25"/>
                      <a:pt x="46" y="25"/>
                    </a:cubicBezTo>
                    <a:cubicBezTo>
                      <a:pt x="48" y="25"/>
                      <a:pt x="50" y="25"/>
                      <a:pt x="52" y="26"/>
                    </a:cubicBezTo>
                    <a:cubicBezTo>
                      <a:pt x="56" y="29"/>
                      <a:pt x="58" y="33"/>
                      <a:pt x="56" y="36"/>
                    </a:cubicBezTo>
                    <a:cubicBezTo>
                      <a:pt x="56" y="37"/>
                      <a:pt x="55" y="38"/>
                      <a:pt x="54" y="39"/>
                    </a:cubicBezTo>
                    <a:cubicBezTo>
                      <a:pt x="53" y="39"/>
                      <a:pt x="53" y="39"/>
                      <a:pt x="53" y="39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11" y="49"/>
                      <a:pt x="17" y="55"/>
                      <a:pt x="25" y="60"/>
                    </a:cubicBezTo>
                    <a:cubicBezTo>
                      <a:pt x="32" y="64"/>
                      <a:pt x="40" y="66"/>
                      <a:pt x="47" y="66"/>
                    </a:cubicBezTo>
                    <a:cubicBezTo>
                      <a:pt x="48" y="66"/>
                      <a:pt x="49" y="66"/>
                      <a:pt x="49" y="66"/>
                    </a:cubicBezTo>
                    <a:cubicBezTo>
                      <a:pt x="51" y="66"/>
                      <a:pt x="51" y="66"/>
                      <a:pt x="51" y="66"/>
                    </a:cubicBezTo>
                    <a:cubicBezTo>
                      <a:pt x="53" y="66"/>
                      <a:pt x="54" y="65"/>
                      <a:pt x="56" y="65"/>
                    </a:cubicBezTo>
                    <a:cubicBezTo>
                      <a:pt x="58" y="64"/>
                      <a:pt x="59" y="64"/>
                      <a:pt x="61" y="63"/>
                    </a:cubicBezTo>
                    <a:cubicBezTo>
                      <a:pt x="64" y="60"/>
                      <a:pt x="68" y="57"/>
                      <a:pt x="69" y="53"/>
                    </a:cubicBezTo>
                    <a:cubicBezTo>
                      <a:pt x="76" y="38"/>
                      <a:pt x="67" y="17"/>
                      <a:pt x="48" y="6"/>
                    </a:cubicBezTo>
                    <a:cubicBezTo>
                      <a:pt x="41" y="2"/>
                      <a:pt x="33" y="0"/>
                      <a:pt x="2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2" name="Freeform 98">
                <a:extLst>
                  <a:ext uri="{FF2B5EF4-FFF2-40B4-BE49-F238E27FC236}">
                    <a16:creationId xmlns:a16="http://schemas.microsoft.com/office/drawing/2014/main" id="{337567C5-B347-46A6-9F6C-FBA60519A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5332"/>
                <a:ext cx="156" cy="106"/>
              </a:xfrm>
              <a:custGeom>
                <a:avLst/>
                <a:gdLst>
                  <a:gd name="T0" fmla="*/ 26 w 31"/>
                  <a:gd name="T1" fmla="*/ 0 h 21"/>
                  <a:gd name="T2" fmla="*/ 0 w 31"/>
                  <a:gd name="T3" fmla="*/ 13 h 21"/>
                  <a:gd name="T4" fmla="*/ 14 w 31"/>
                  <a:gd name="T5" fmla="*/ 21 h 21"/>
                  <a:gd name="T6" fmla="*/ 31 w 31"/>
                  <a:gd name="T7" fmla="*/ 9 h 21"/>
                  <a:gd name="T8" fmla="*/ 26 w 31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1">
                    <a:moveTo>
                      <a:pt x="26" y="0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31" y="9"/>
                      <a:pt x="31" y="9"/>
                      <a:pt x="31" y="9"/>
                    </a:cubicBezTo>
                    <a:cubicBezTo>
                      <a:pt x="29" y="6"/>
                      <a:pt x="27" y="3"/>
                      <a:pt x="2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3" name="Freeform 99">
                <a:extLst>
                  <a:ext uri="{FF2B5EF4-FFF2-40B4-BE49-F238E27FC236}">
                    <a16:creationId xmlns:a16="http://schemas.microsoft.com/office/drawing/2014/main" id="{8AF9C211-9C1B-4C7F-878D-555CA89115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5" y="5267"/>
                <a:ext cx="237" cy="55"/>
              </a:xfrm>
              <a:custGeom>
                <a:avLst/>
                <a:gdLst>
                  <a:gd name="T0" fmla="*/ 7 w 47"/>
                  <a:gd name="T1" fmla="*/ 0 h 11"/>
                  <a:gd name="T2" fmla="*/ 4 w 47"/>
                  <a:gd name="T3" fmla="*/ 1 h 11"/>
                  <a:gd name="T4" fmla="*/ 1 w 47"/>
                  <a:gd name="T5" fmla="*/ 8 h 11"/>
                  <a:gd name="T6" fmla="*/ 2 w 47"/>
                  <a:gd name="T7" fmla="*/ 9 h 11"/>
                  <a:gd name="T8" fmla="*/ 2 w 47"/>
                  <a:gd name="T9" fmla="*/ 9 h 11"/>
                  <a:gd name="T10" fmla="*/ 2 w 47"/>
                  <a:gd name="T11" fmla="*/ 9 h 11"/>
                  <a:gd name="T12" fmla="*/ 4 w 47"/>
                  <a:gd name="T13" fmla="*/ 10 h 11"/>
                  <a:gd name="T14" fmla="*/ 4 w 47"/>
                  <a:gd name="T15" fmla="*/ 10 h 11"/>
                  <a:gd name="T16" fmla="*/ 5 w 47"/>
                  <a:gd name="T17" fmla="*/ 10 h 11"/>
                  <a:gd name="T18" fmla="*/ 5 w 47"/>
                  <a:gd name="T19" fmla="*/ 10 h 11"/>
                  <a:gd name="T20" fmla="*/ 43 w 47"/>
                  <a:gd name="T21" fmla="*/ 11 h 11"/>
                  <a:gd name="T22" fmla="*/ 45 w 47"/>
                  <a:gd name="T23" fmla="*/ 11 h 11"/>
                  <a:gd name="T24" fmla="*/ 46 w 47"/>
                  <a:gd name="T25" fmla="*/ 8 h 11"/>
                  <a:gd name="T26" fmla="*/ 47 w 47"/>
                  <a:gd name="T27" fmla="*/ 8 h 11"/>
                  <a:gd name="T28" fmla="*/ 44 w 47"/>
                  <a:gd name="T29" fmla="*/ 7 h 11"/>
                  <a:gd name="T30" fmla="*/ 9 w 47"/>
                  <a:gd name="T31" fmla="*/ 0 h 11"/>
                  <a:gd name="T32" fmla="*/ 9 w 47"/>
                  <a:gd name="T33" fmla="*/ 0 h 11"/>
                  <a:gd name="T34" fmla="*/ 7 w 47"/>
                  <a:gd name="T3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7" h="11">
                    <a:moveTo>
                      <a:pt x="7" y="0"/>
                    </a:moveTo>
                    <a:cubicBezTo>
                      <a:pt x="6" y="0"/>
                      <a:pt x="5" y="0"/>
                      <a:pt x="4" y="1"/>
                    </a:cubicBezTo>
                    <a:cubicBezTo>
                      <a:pt x="1" y="2"/>
                      <a:pt x="0" y="5"/>
                      <a:pt x="1" y="8"/>
                    </a:cubicBezTo>
                    <a:cubicBezTo>
                      <a:pt x="1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5" y="11"/>
                      <a:pt x="45" y="11"/>
                      <a:pt x="45" y="11"/>
                    </a:cubicBezTo>
                    <a:cubicBezTo>
                      <a:pt x="45" y="10"/>
                      <a:pt x="45" y="9"/>
                      <a:pt x="46" y="8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4" y="7"/>
                      <a:pt x="44" y="7"/>
                      <a:pt x="44" y="7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7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4" name="Freeform 100">
                <a:extLst>
                  <a:ext uri="{FF2B5EF4-FFF2-40B4-BE49-F238E27FC236}">
                    <a16:creationId xmlns:a16="http://schemas.microsoft.com/office/drawing/2014/main" id="{BA4AEFB2-149B-4DDB-AE6B-7B8501373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42" y="5307"/>
                <a:ext cx="50" cy="25"/>
              </a:xfrm>
              <a:custGeom>
                <a:avLst/>
                <a:gdLst>
                  <a:gd name="T0" fmla="*/ 5 w 10"/>
                  <a:gd name="T1" fmla="*/ 0 h 5"/>
                  <a:gd name="T2" fmla="*/ 2 w 10"/>
                  <a:gd name="T3" fmla="*/ 0 h 5"/>
                  <a:gd name="T4" fmla="*/ 2 w 10"/>
                  <a:gd name="T5" fmla="*/ 0 h 5"/>
                  <a:gd name="T6" fmla="*/ 1 w 10"/>
                  <a:gd name="T7" fmla="*/ 3 h 5"/>
                  <a:gd name="T8" fmla="*/ 2 w 10"/>
                  <a:gd name="T9" fmla="*/ 4 h 5"/>
                  <a:gd name="T10" fmla="*/ 5 w 10"/>
                  <a:gd name="T11" fmla="*/ 5 h 5"/>
                  <a:gd name="T12" fmla="*/ 8 w 10"/>
                  <a:gd name="T13" fmla="*/ 4 h 5"/>
                  <a:gd name="T14" fmla="*/ 8 w 10"/>
                  <a:gd name="T15" fmla="*/ 0 h 5"/>
                  <a:gd name="T16" fmla="*/ 5 w 10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">
                    <a:moveTo>
                      <a:pt x="5" y="0"/>
                    </a:moveTo>
                    <a:cubicBezTo>
                      <a:pt x="4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3" y="5"/>
                      <a:pt x="4" y="5"/>
                      <a:pt x="5" y="5"/>
                    </a:cubicBezTo>
                    <a:cubicBezTo>
                      <a:pt x="6" y="5"/>
                      <a:pt x="7" y="5"/>
                      <a:pt x="8" y="4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7" y="0"/>
                      <a:pt x="6" y="0"/>
                      <a:pt x="5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5" name="Freeform 101">
                <a:extLst>
                  <a:ext uri="{FF2B5EF4-FFF2-40B4-BE49-F238E27FC236}">
                    <a16:creationId xmlns:a16="http://schemas.microsoft.com/office/drawing/2014/main" id="{F5F9C92F-F13C-430D-9A5C-8BA14178B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82" y="5282"/>
                <a:ext cx="61" cy="96"/>
              </a:xfrm>
              <a:custGeom>
                <a:avLst/>
                <a:gdLst>
                  <a:gd name="T0" fmla="*/ 10 w 12"/>
                  <a:gd name="T1" fmla="*/ 0 h 19"/>
                  <a:gd name="T2" fmla="*/ 10 w 12"/>
                  <a:gd name="T3" fmla="*/ 0 h 19"/>
                  <a:gd name="T4" fmla="*/ 8 w 12"/>
                  <a:gd name="T5" fmla="*/ 1 h 19"/>
                  <a:gd name="T6" fmla="*/ 0 w 12"/>
                  <a:gd name="T7" fmla="*/ 17 h 19"/>
                  <a:gd name="T8" fmla="*/ 0 w 12"/>
                  <a:gd name="T9" fmla="*/ 17 h 19"/>
                  <a:gd name="T10" fmla="*/ 1 w 12"/>
                  <a:gd name="T11" fmla="*/ 18 h 19"/>
                  <a:gd name="T12" fmla="*/ 2 w 12"/>
                  <a:gd name="T13" fmla="*/ 19 h 19"/>
                  <a:gd name="T14" fmla="*/ 3 w 12"/>
                  <a:gd name="T15" fmla="*/ 18 h 19"/>
                  <a:gd name="T16" fmla="*/ 10 w 12"/>
                  <a:gd name="T17" fmla="*/ 10 h 19"/>
                  <a:gd name="T18" fmla="*/ 12 w 12"/>
                  <a:gd name="T19" fmla="*/ 1 h 19"/>
                  <a:gd name="T20" fmla="*/ 11 w 12"/>
                  <a:gd name="T21" fmla="*/ 0 h 19"/>
                  <a:gd name="T22" fmla="*/ 10 w 12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9" y="0"/>
                      <a:pt x="8" y="0"/>
                      <a:pt x="8" y="1"/>
                    </a:cubicBezTo>
                    <a:cubicBezTo>
                      <a:pt x="9" y="6"/>
                      <a:pt x="6" y="12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1" y="18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3" y="18"/>
                      <a:pt x="3" y="18"/>
                    </a:cubicBezTo>
                    <a:cubicBezTo>
                      <a:pt x="6" y="16"/>
                      <a:pt x="9" y="13"/>
                      <a:pt x="10" y="10"/>
                    </a:cubicBezTo>
                    <a:cubicBezTo>
                      <a:pt x="12" y="7"/>
                      <a:pt x="12" y="4"/>
                      <a:pt x="12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0" y="0"/>
                      <a:pt x="10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6" name="Freeform 102">
                <a:extLst>
                  <a:ext uri="{FF2B5EF4-FFF2-40B4-BE49-F238E27FC236}">
                    <a16:creationId xmlns:a16="http://schemas.microsoft.com/office/drawing/2014/main" id="{0F417E77-52CC-4BA2-8650-A46BA33A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22" y="5272"/>
                <a:ext cx="76" cy="126"/>
              </a:xfrm>
              <a:custGeom>
                <a:avLst/>
                <a:gdLst>
                  <a:gd name="T0" fmla="*/ 13 w 15"/>
                  <a:gd name="T1" fmla="*/ 0 h 25"/>
                  <a:gd name="T2" fmla="*/ 12 w 15"/>
                  <a:gd name="T3" fmla="*/ 0 h 25"/>
                  <a:gd name="T4" fmla="*/ 11 w 15"/>
                  <a:gd name="T5" fmla="*/ 1 h 25"/>
                  <a:gd name="T6" fmla="*/ 11 w 15"/>
                  <a:gd name="T7" fmla="*/ 2 h 25"/>
                  <a:gd name="T8" fmla="*/ 10 w 15"/>
                  <a:gd name="T9" fmla="*/ 13 h 25"/>
                  <a:gd name="T10" fmla="*/ 1 w 15"/>
                  <a:gd name="T11" fmla="*/ 23 h 25"/>
                  <a:gd name="T12" fmla="*/ 0 w 15"/>
                  <a:gd name="T13" fmla="*/ 23 h 25"/>
                  <a:gd name="T14" fmla="*/ 1 w 15"/>
                  <a:gd name="T15" fmla="*/ 24 h 25"/>
                  <a:gd name="T16" fmla="*/ 1 w 15"/>
                  <a:gd name="T17" fmla="*/ 24 h 25"/>
                  <a:gd name="T18" fmla="*/ 2 w 15"/>
                  <a:gd name="T19" fmla="*/ 25 h 25"/>
                  <a:gd name="T20" fmla="*/ 2 w 15"/>
                  <a:gd name="T21" fmla="*/ 25 h 25"/>
                  <a:gd name="T22" fmla="*/ 3 w 15"/>
                  <a:gd name="T23" fmla="*/ 24 h 25"/>
                  <a:gd name="T24" fmla="*/ 13 w 15"/>
                  <a:gd name="T25" fmla="*/ 13 h 25"/>
                  <a:gd name="T26" fmla="*/ 14 w 15"/>
                  <a:gd name="T27" fmla="*/ 1 h 25"/>
                  <a:gd name="T28" fmla="*/ 14 w 15"/>
                  <a:gd name="T29" fmla="*/ 1 h 25"/>
                  <a:gd name="T30" fmla="*/ 14 w 15"/>
                  <a:gd name="T31" fmla="*/ 1 h 25"/>
                  <a:gd name="T32" fmla="*/ 13 w 15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5">
                    <a:moveTo>
                      <a:pt x="13" y="0"/>
                    </a:moveTo>
                    <a:cubicBezTo>
                      <a:pt x="13" y="0"/>
                      <a:pt x="13" y="0"/>
                      <a:pt x="12" y="0"/>
                    </a:cubicBezTo>
                    <a:cubicBezTo>
                      <a:pt x="12" y="0"/>
                      <a:pt x="12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5"/>
                      <a:pt x="11" y="9"/>
                      <a:pt x="10" y="13"/>
                    </a:cubicBezTo>
                    <a:cubicBezTo>
                      <a:pt x="8" y="16"/>
                      <a:pt x="5" y="20"/>
                      <a:pt x="1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1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5"/>
                      <a:pt x="1" y="25"/>
                      <a:pt x="2" y="25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5"/>
                      <a:pt x="3" y="24"/>
                      <a:pt x="3" y="24"/>
                    </a:cubicBezTo>
                    <a:cubicBezTo>
                      <a:pt x="8" y="21"/>
                      <a:pt x="11" y="17"/>
                      <a:pt x="13" y="13"/>
                    </a:cubicBezTo>
                    <a:cubicBezTo>
                      <a:pt x="15" y="9"/>
                      <a:pt x="15" y="5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7" name="Freeform 103">
                <a:extLst>
                  <a:ext uri="{FF2B5EF4-FFF2-40B4-BE49-F238E27FC236}">
                    <a16:creationId xmlns:a16="http://schemas.microsoft.com/office/drawing/2014/main" id="{281C65EF-5470-4E5C-B40E-705D9F8B5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3" y="5267"/>
                <a:ext cx="95" cy="151"/>
              </a:xfrm>
              <a:custGeom>
                <a:avLst/>
                <a:gdLst>
                  <a:gd name="T0" fmla="*/ 16 w 19"/>
                  <a:gd name="T1" fmla="*/ 0 h 30"/>
                  <a:gd name="T2" fmla="*/ 15 w 19"/>
                  <a:gd name="T3" fmla="*/ 0 h 30"/>
                  <a:gd name="T4" fmla="*/ 14 w 19"/>
                  <a:gd name="T5" fmla="*/ 1 h 30"/>
                  <a:gd name="T6" fmla="*/ 14 w 19"/>
                  <a:gd name="T7" fmla="*/ 1 h 30"/>
                  <a:gd name="T8" fmla="*/ 12 w 19"/>
                  <a:gd name="T9" fmla="*/ 15 h 30"/>
                  <a:gd name="T10" fmla="*/ 1 w 19"/>
                  <a:gd name="T11" fmla="*/ 28 h 30"/>
                  <a:gd name="T12" fmla="*/ 1 w 19"/>
                  <a:gd name="T13" fmla="*/ 28 h 30"/>
                  <a:gd name="T14" fmla="*/ 1 w 19"/>
                  <a:gd name="T15" fmla="*/ 29 h 30"/>
                  <a:gd name="T16" fmla="*/ 1 w 19"/>
                  <a:gd name="T17" fmla="*/ 29 h 30"/>
                  <a:gd name="T18" fmla="*/ 2 w 19"/>
                  <a:gd name="T19" fmla="*/ 30 h 30"/>
                  <a:gd name="T20" fmla="*/ 2 w 19"/>
                  <a:gd name="T21" fmla="*/ 30 h 30"/>
                  <a:gd name="T22" fmla="*/ 4 w 19"/>
                  <a:gd name="T23" fmla="*/ 29 h 30"/>
                  <a:gd name="T24" fmla="*/ 16 w 19"/>
                  <a:gd name="T25" fmla="*/ 16 h 30"/>
                  <a:gd name="T26" fmla="*/ 17 w 19"/>
                  <a:gd name="T27" fmla="*/ 1 h 30"/>
                  <a:gd name="T28" fmla="*/ 17 w 19"/>
                  <a:gd name="T29" fmla="*/ 1 h 30"/>
                  <a:gd name="T30" fmla="*/ 16 w 19"/>
                  <a:gd name="T31" fmla="*/ 0 h 30"/>
                  <a:gd name="T32" fmla="*/ 16 w 19"/>
                  <a:gd name="T3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30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4" y="0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5" y="6"/>
                      <a:pt x="15" y="11"/>
                      <a:pt x="12" y="15"/>
                    </a:cubicBezTo>
                    <a:cubicBezTo>
                      <a:pt x="10" y="20"/>
                      <a:pt x="6" y="24"/>
                      <a:pt x="1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0" y="29"/>
                      <a:pt x="1" y="29"/>
                      <a:pt x="1" y="29"/>
                    </a:cubicBezTo>
                    <a:cubicBezTo>
                      <a:pt x="1" y="29"/>
                      <a:pt x="1" y="29"/>
                      <a:pt x="1" y="29"/>
                    </a:cubicBezTo>
                    <a:cubicBezTo>
                      <a:pt x="1" y="29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29"/>
                      <a:pt x="3" y="29"/>
                      <a:pt x="4" y="29"/>
                    </a:cubicBezTo>
                    <a:cubicBezTo>
                      <a:pt x="9" y="25"/>
                      <a:pt x="13" y="21"/>
                      <a:pt x="16" y="16"/>
                    </a:cubicBezTo>
                    <a:cubicBezTo>
                      <a:pt x="18" y="11"/>
                      <a:pt x="19" y="6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6" y="0"/>
                      <a:pt x="16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8" name="Freeform 104">
                <a:extLst>
                  <a:ext uri="{FF2B5EF4-FFF2-40B4-BE49-F238E27FC236}">
                    <a16:creationId xmlns:a16="http://schemas.microsoft.com/office/drawing/2014/main" id="{CB7B05CF-2677-4D84-8742-ECFBE72B3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8" y="5262"/>
                <a:ext cx="106" cy="171"/>
              </a:xfrm>
              <a:custGeom>
                <a:avLst/>
                <a:gdLst>
                  <a:gd name="T0" fmla="*/ 17 w 21"/>
                  <a:gd name="T1" fmla="*/ 0 h 34"/>
                  <a:gd name="T2" fmla="*/ 17 w 21"/>
                  <a:gd name="T3" fmla="*/ 0 h 34"/>
                  <a:gd name="T4" fmla="*/ 16 w 21"/>
                  <a:gd name="T5" fmla="*/ 0 h 34"/>
                  <a:gd name="T6" fmla="*/ 15 w 21"/>
                  <a:gd name="T7" fmla="*/ 1 h 34"/>
                  <a:gd name="T8" fmla="*/ 14 w 21"/>
                  <a:gd name="T9" fmla="*/ 18 h 34"/>
                  <a:gd name="T10" fmla="*/ 0 w 21"/>
                  <a:gd name="T11" fmla="*/ 33 h 34"/>
                  <a:gd name="T12" fmla="*/ 0 w 21"/>
                  <a:gd name="T13" fmla="*/ 33 h 34"/>
                  <a:gd name="T14" fmla="*/ 0 w 21"/>
                  <a:gd name="T15" fmla="*/ 34 h 34"/>
                  <a:gd name="T16" fmla="*/ 0 w 21"/>
                  <a:gd name="T17" fmla="*/ 34 h 34"/>
                  <a:gd name="T18" fmla="*/ 1 w 21"/>
                  <a:gd name="T19" fmla="*/ 34 h 34"/>
                  <a:gd name="T20" fmla="*/ 3 w 21"/>
                  <a:gd name="T21" fmla="*/ 34 h 34"/>
                  <a:gd name="T22" fmla="*/ 18 w 21"/>
                  <a:gd name="T23" fmla="*/ 18 h 34"/>
                  <a:gd name="T24" fmla="*/ 19 w 21"/>
                  <a:gd name="T25" fmla="*/ 1 h 34"/>
                  <a:gd name="T26" fmla="*/ 18 w 21"/>
                  <a:gd name="T27" fmla="*/ 0 h 34"/>
                  <a:gd name="T28" fmla="*/ 18 w 21"/>
                  <a:gd name="T29" fmla="*/ 0 h 34"/>
                  <a:gd name="T30" fmla="*/ 17 w 21"/>
                  <a:gd name="T3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34">
                    <a:moveTo>
                      <a:pt x="17" y="0"/>
                    </a:moveTo>
                    <a:cubicBezTo>
                      <a:pt x="17" y="0"/>
                      <a:pt x="17" y="0"/>
                      <a:pt x="17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7" y="7"/>
                      <a:pt x="17" y="12"/>
                      <a:pt x="14" y="18"/>
                    </a:cubicBezTo>
                    <a:cubicBezTo>
                      <a:pt x="11" y="23"/>
                      <a:pt x="7" y="28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4"/>
                      <a:pt x="2" y="34"/>
                      <a:pt x="3" y="34"/>
                    </a:cubicBezTo>
                    <a:cubicBezTo>
                      <a:pt x="10" y="29"/>
                      <a:pt x="15" y="24"/>
                      <a:pt x="18" y="18"/>
                    </a:cubicBezTo>
                    <a:cubicBezTo>
                      <a:pt x="20" y="12"/>
                      <a:pt x="21" y="7"/>
                      <a:pt x="19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19" name="Freeform 105">
                <a:extLst>
                  <a:ext uri="{FF2B5EF4-FFF2-40B4-BE49-F238E27FC236}">
                    <a16:creationId xmlns:a16="http://schemas.microsoft.com/office/drawing/2014/main" id="{30E598D3-9ECC-4CA4-90AB-74A81BC3D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5388"/>
                <a:ext cx="171" cy="95"/>
              </a:xfrm>
              <a:custGeom>
                <a:avLst/>
                <a:gdLst>
                  <a:gd name="T0" fmla="*/ 30 w 171"/>
                  <a:gd name="T1" fmla="*/ 0 h 95"/>
                  <a:gd name="T2" fmla="*/ 0 w 171"/>
                  <a:gd name="T3" fmla="*/ 20 h 95"/>
                  <a:gd name="T4" fmla="*/ 136 w 171"/>
                  <a:gd name="T5" fmla="*/ 95 h 95"/>
                  <a:gd name="T6" fmla="*/ 171 w 171"/>
                  <a:gd name="T7" fmla="*/ 75 h 95"/>
                  <a:gd name="T8" fmla="*/ 136 w 171"/>
                  <a:gd name="T9" fmla="*/ 55 h 95"/>
                  <a:gd name="T10" fmla="*/ 65 w 171"/>
                  <a:gd name="T11" fmla="*/ 15 h 95"/>
                  <a:gd name="T12" fmla="*/ 30 w 171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1" h="95">
                    <a:moveTo>
                      <a:pt x="30" y="0"/>
                    </a:moveTo>
                    <a:lnTo>
                      <a:pt x="0" y="20"/>
                    </a:lnTo>
                    <a:lnTo>
                      <a:pt x="136" y="95"/>
                    </a:lnTo>
                    <a:lnTo>
                      <a:pt x="171" y="75"/>
                    </a:lnTo>
                    <a:lnTo>
                      <a:pt x="136" y="55"/>
                    </a:lnTo>
                    <a:lnTo>
                      <a:pt x="65" y="15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0" name="Freeform 106">
                <a:extLst>
                  <a:ext uri="{FF2B5EF4-FFF2-40B4-BE49-F238E27FC236}">
                    <a16:creationId xmlns:a16="http://schemas.microsoft.com/office/drawing/2014/main" id="{1EFCEA8F-0786-4F13-8189-AB9C2A2ED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5388"/>
                <a:ext cx="171" cy="95"/>
              </a:xfrm>
              <a:custGeom>
                <a:avLst/>
                <a:gdLst>
                  <a:gd name="T0" fmla="*/ 30 w 171"/>
                  <a:gd name="T1" fmla="*/ 0 h 95"/>
                  <a:gd name="T2" fmla="*/ 0 w 171"/>
                  <a:gd name="T3" fmla="*/ 20 h 95"/>
                  <a:gd name="T4" fmla="*/ 136 w 171"/>
                  <a:gd name="T5" fmla="*/ 95 h 95"/>
                  <a:gd name="T6" fmla="*/ 171 w 171"/>
                  <a:gd name="T7" fmla="*/ 75 h 95"/>
                  <a:gd name="T8" fmla="*/ 136 w 171"/>
                  <a:gd name="T9" fmla="*/ 55 h 95"/>
                  <a:gd name="T10" fmla="*/ 65 w 171"/>
                  <a:gd name="T11" fmla="*/ 15 h 95"/>
                  <a:gd name="T12" fmla="*/ 30 w 171"/>
                  <a:gd name="T1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1" h="95">
                    <a:moveTo>
                      <a:pt x="30" y="0"/>
                    </a:moveTo>
                    <a:lnTo>
                      <a:pt x="0" y="20"/>
                    </a:lnTo>
                    <a:lnTo>
                      <a:pt x="136" y="95"/>
                    </a:lnTo>
                    <a:lnTo>
                      <a:pt x="171" y="75"/>
                    </a:lnTo>
                    <a:lnTo>
                      <a:pt x="136" y="55"/>
                    </a:lnTo>
                    <a:lnTo>
                      <a:pt x="65" y="15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1" name="Freeform 107">
                <a:extLst>
                  <a:ext uri="{FF2B5EF4-FFF2-40B4-BE49-F238E27FC236}">
                    <a16:creationId xmlns:a16="http://schemas.microsoft.com/office/drawing/2014/main" id="{E856C256-FD86-482A-BA64-D0B02D07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5363"/>
                <a:ext cx="357" cy="201"/>
              </a:xfrm>
              <a:custGeom>
                <a:avLst/>
                <a:gdLst>
                  <a:gd name="T0" fmla="*/ 50 w 357"/>
                  <a:gd name="T1" fmla="*/ 0 h 201"/>
                  <a:gd name="T2" fmla="*/ 0 w 357"/>
                  <a:gd name="T3" fmla="*/ 30 h 201"/>
                  <a:gd name="T4" fmla="*/ 312 w 357"/>
                  <a:gd name="T5" fmla="*/ 201 h 201"/>
                  <a:gd name="T6" fmla="*/ 357 w 357"/>
                  <a:gd name="T7" fmla="*/ 171 h 201"/>
                  <a:gd name="T8" fmla="*/ 277 w 357"/>
                  <a:gd name="T9" fmla="*/ 125 h 201"/>
                  <a:gd name="T10" fmla="*/ 136 w 357"/>
                  <a:gd name="T11" fmla="*/ 50 h 201"/>
                  <a:gd name="T12" fmla="*/ 50 w 357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7" h="201">
                    <a:moveTo>
                      <a:pt x="50" y="0"/>
                    </a:moveTo>
                    <a:lnTo>
                      <a:pt x="0" y="30"/>
                    </a:lnTo>
                    <a:lnTo>
                      <a:pt x="312" y="201"/>
                    </a:lnTo>
                    <a:lnTo>
                      <a:pt x="357" y="171"/>
                    </a:lnTo>
                    <a:lnTo>
                      <a:pt x="277" y="125"/>
                    </a:lnTo>
                    <a:lnTo>
                      <a:pt x="136" y="5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2" name="Freeform 108">
                <a:extLst>
                  <a:ext uri="{FF2B5EF4-FFF2-40B4-BE49-F238E27FC236}">
                    <a16:creationId xmlns:a16="http://schemas.microsoft.com/office/drawing/2014/main" id="{BC347888-E497-42D0-9FEE-E54E68E1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5363"/>
                <a:ext cx="357" cy="201"/>
              </a:xfrm>
              <a:custGeom>
                <a:avLst/>
                <a:gdLst>
                  <a:gd name="T0" fmla="*/ 50 w 357"/>
                  <a:gd name="T1" fmla="*/ 0 h 201"/>
                  <a:gd name="T2" fmla="*/ 0 w 357"/>
                  <a:gd name="T3" fmla="*/ 30 h 201"/>
                  <a:gd name="T4" fmla="*/ 312 w 357"/>
                  <a:gd name="T5" fmla="*/ 201 h 201"/>
                  <a:gd name="T6" fmla="*/ 357 w 357"/>
                  <a:gd name="T7" fmla="*/ 171 h 201"/>
                  <a:gd name="T8" fmla="*/ 277 w 357"/>
                  <a:gd name="T9" fmla="*/ 125 h 201"/>
                  <a:gd name="T10" fmla="*/ 136 w 357"/>
                  <a:gd name="T11" fmla="*/ 50 h 201"/>
                  <a:gd name="T12" fmla="*/ 50 w 357"/>
                  <a:gd name="T13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7" h="201">
                    <a:moveTo>
                      <a:pt x="50" y="0"/>
                    </a:moveTo>
                    <a:lnTo>
                      <a:pt x="0" y="30"/>
                    </a:lnTo>
                    <a:lnTo>
                      <a:pt x="312" y="201"/>
                    </a:lnTo>
                    <a:lnTo>
                      <a:pt x="357" y="171"/>
                    </a:lnTo>
                    <a:lnTo>
                      <a:pt x="277" y="125"/>
                    </a:lnTo>
                    <a:lnTo>
                      <a:pt x="136" y="50"/>
                    </a:lnTo>
                    <a:lnTo>
                      <a:pt x="5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3" name="Freeform 109">
                <a:extLst>
                  <a:ext uri="{FF2B5EF4-FFF2-40B4-BE49-F238E27FC236}">
                    <a16:creationId xmlns:a16="http://schemas.microsoft.com/office/drawing/2014/main" id="{D2D8D417-8379-4DC7-AD68-1C6EA0BC1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9" y="5146"/>
                <a:ext cx="282" cy="287"/>
              </a:xfrm>
              <a:custGeom>
                <a:avLst/>
                <a:gdLst>
                  <a:gd name="T0" fmla="*/ 50 w 56"/>
                  <a:gd name="T1" fmla="*/ 0 h 57"/>
                  <a:gd name="T2" fmla="*/ 3 w 56"/>
                  <a:gd name="T3" fmla="*/ 24 h 57"/>
                  <a:gd name="T4" fmla="*/ 1 w 56"/>
                  <a:gd name="T5" fmla="*/ 36 h 57"/>
                  <a:gd name="T6" fmla="*/ 6 w 56"/>
                  <a:gd name="T7" fmla="*/ 45 h 57"/>
                  <a:gd name="T8" fmla="*/ 28 w 56"/>
                  <a:gd name="T9" fmla="*/ 57 h 57"/>
                  <a:gd name="T10" fmla="*/ 15 w 56"/>
                  <a:gd name="T11" fmla="*/ 47 h 57"/>
                  <a:gd name="T12" fmla="*/ 33 w 56"/>
                  <a:gd name="T13" fmla="*/ 6 h 57"/>
                  <a:gd name="T14" fmla="*/ 53 w 56"/>
                  <a:gd name="T15" fmla="*/ 0 h 57"/>
                  <a:gd name="T16" fmla="*/ 56 w 56"/>
                  <a:gd name="T17" fmla="*/ 0 h 57"/>
                  <a:gd name="T18" fmla="*/ 50 w 56"/>
                  <a:gd name="T19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57">
                    <a:moveTo>
                      <a:pt x="50" y="0"/>
                    </a:moveTo>
                    <a:cubicBezTo>
                      <a:pt x="32" y="0"/>
                      <a:pt x="11" y="10"/>
                      <a:pt x="3" y="24"/>
                    </a:cubicBezTo>
                    <a:cubicBezTo>
                      <a:pt x="1" y="28"/>
                      <a:pt x="0" y="32"/>
                      <a:pt x="1" y="36"/>
                    </a:cubicBezTo>
                    <a:cubicBezTo>
                      <a:pt x="2" y="39"/>
                      <a:pt x="4" y="42"/>
                      <a:pt x="6" y="45"/>
                    </a:cubicBezTo>
                    <a:cubicBezTo>
                      <a:pt x="11" y="50"/>
                      <a:pt x="19" y="55"/>
                      <a:pt x="28" y="57"/>
                    </a:cubicBezTo>
                    <a:cubicBezTo>
                      <a:pt x="22" y="55"/>
                      <a:pt x="18" y="52"/>
                      <a:pt x="15" y="47"/>
                    </a:cubicBezTo>
                    <a:cubicBezTo>
                      <a:pt x="9" y="34"/>
                      <a:pt x="17" y="16"/>
                      <a:pt x="33" y="6"/>
                    </a:cubicBezTo>
                    <a:cubicBezTo>
                      <a:pt x="40" y="2"/>
                      <a:pt x="47" y="0"/>
                      <a:pt x="53" y="0"/>
                    </a:cubicBezTo>
                    <a:cubicBezTo>
                      <a:pt x="54" y="0"/>
                      <a:pt x="55" y="0"/>
                      <a:pt x="56" y="0"/>
                    </a:cubicBezTo>
                    <a:cubicBezTo>
                      <a:pt x="54" y="0"/>
                      <a:pt x="52" y="0"/>
                      <a:pt x="50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4" name="Freeform 110">
                <a:extLst>
                  <a:ext uri="{FF2B5EF4-FFF2-40B4-BE49-F238E27FC236}">
                    <a16:creationId xmlns:a16="http://schemas.microsoft.com/office/drawing/2014/main" id="{31F1B248-BEC2-4A1D-84D2-315B220EA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5" y="5151"/>
                <a:ext cx="317" cy="282"/>
              </a:xfrm>
              <a:custGeom>
                <a:avLst/>
                <a:gdLst>
                  <a:gd name="T0" fmla="*/ 42 w 63"/>
                  <a:gd name="T1" fmla="*/ 0 h 56"/>
                  <a:gd name="T2" fmla="*/ 24 w 63"/>
                  <a:gd name="T3" fmla="*/ 6 h 56"/>
                  <a:gd name="T4" fmla="*/ 6 w 63"/>
                  <a:gd name="T5" fmla="*/ 45 h 56"/>
                  <a:gd name="T6" fmla="*/ 14 w 63"/>
                  <a:gd name="T7" fmla="*/ 53 h 56"/>
                  <a:gd name="T8" fmla="*/ 18 w 63"/>
                  <a:gd name="T9" fmla="*/ 55 h 56"/>
                  <a:gd name="T10" fmla="*/ 22 w 63"/>
                  <a:gd name="T11" fmla="*/ 56 h 56"/>
                  <a:gd name="T12" fmla="*/ 23 w 63"/>
                  <a:gd name="T13" fmla="*/ 56 h 56"/>
                  <a:gd name="T14" fmla="*/ 25 w 63"/>
                  <a:gd name="T15" fmla="*/ 56 h 56"/>
                  <a:gd name="T16" fmla="*/ 43 w 63"/>
                  <a:gd name="T17" fmla="*/ 50 h 56"/>
                  <a:gd name="T18" fmla="*/ 58 w 63"/>
                  <a:gd name="T19" fmla="*/ 35 h 56"/>
                  <a:gd name="T20" fmla="*/ 23 w 63"/>
                  <a:gd name="T21" fmla="*/ 34 h 56"/>
                  <a:gd name="T22" fmla="*/ 23 w 63"/>
                  <a:gd name="T23" fmla="*/ 34 h 56"/>
                  <a:gd name="T24" fmla="*/ 22 w 63"/>
                  <a:gd name="T25" fmla="*/ 34 h 56"/>
                  <a:gd name="T26" fmla="*/ 20 w 63"/>
                  <a:gd name="T27" fmla="*/ 33 h 56"/>
                  <a:gd name="T28" fmla="*/ 19 w 63"/>
                  <a:gd name="T29" fmla="*/ 33 h 56"/>
                  <a:gd name="T30" fmla="*/ 17 w 63"/>
                  <a:gd name="T31" fmla="*/ 31 h 56"/>
                  <a:gd name="T32" fmla="*/ 21 w 63"/>
                  <a:gd name="T33" fmla="*/ 23 h 56"/>
                  <a:gd name="T34" fmla="*/ 25 w 63"/>
                  <a:gd name="T35" fmla="*/ 21 h 56"/>
                  <a:gd name="T36" fmla="*/ 27 w 63"/>
                  <a:gd name="T37" fmla="*/ 22 h 56"/>
                  <a:gd name="T38" fmla="*/ 61 w 63"/>
                  <a:gd name="T39" fmla="*/ 29 h 56"/>
                  <a:gd name="T40" fmla="*/ 61 w 63"/>
                  <a:gd name="T41" fmla="*/ 11 h 56"/>
                  <a:gd name="T42" fmla="*/ 53 w 63"/>
                  <a:gd name="T43" fmla="*/ 3 h 56"/>
                  <a:gd name="T44" fmla="*/ 48 w 63"/>
                  <a:gd name="T45" fmla="*/ 1 h 56"/>
                  <a:gd name="T46" fmla="*/ 45 w 63"/>
                  <a:gd name="T47" fmla="*/ 0 h 56"/>
                  <a:gd name="T48" fmla="*/ 44 w 63"/>
                  <a:gd name="T49" fmla="*/ 0 h 56"/>
                  <a:gd name="T50" fmla="*/ 42 w 63"/>
                  <a:gd name="T51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3" h="56">
                    <a:moveTo>
                      <a:pt x="42" y="0"/>
                    </a:moveTo>
                    <a:cubicBezTo>
                      <a:pt x="36" y="0"/>
                      <a:pt x="30" y="2"/>
                      <a:pt x="24" y="6"/>
                    </a:cubicBezTo>
                    <a:cubicBezTo>
                      <a:pt x="8" y="15"/>
                      <a:pt x="0" y="33"/>
                      <a:pt x="6" y="45"/>
                    </a:cubicBezTo>
                    <a:cubicBezTo>
                      <a:pt x="8" y="49"/>
                      <a:pt x="10" y="51"/>
                      <a:pt x="14" y="53"/>
                    </a:cubicBezTo>
                    <a:cubicBezTo>
                      <a:pt x="15" y="54"/>
                      <a:pt x="16" y="54"/>
                      <a:pt x="18" y="55"/>
                    </a:cubicBezTo>
                    <a:cubicBezTo>
                      <a:pt x="19" y="55"/>
                      <a:pt x="20" y="55"/>
                      <a:pt x="22" y="56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4" y="56"/>
                      <a:pt x="24" y="56"/>
                      <a:pt x="25" y="56"/>
                    </a:cubicBezTo>
                    <a:cubicBezTo>
                      <a:pt x="31" y="56"/>
                      <a:pt x="37" y="54"/>
                      <a:pt x="43" y="50"/>
                    </a:cubicBezTo>
                    <a:cubicBezTo>
                      <a:pt x="49" y="46"/>
                      <a:pt x="55" y="41"/>
                      <a:pt x="58" y="35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0" y="33"/>
                      <a:pt x="20" y="33"/>
                      <a:pt x="20" y="33"/>
                    </a:cubicBezTo>
                    <a:cubicBezTo>
                      <a:pt x="20" y="33"/>
                      <a:pt x="19" y="33"/>
                      <a:pt x="19" y="33"/>
                    </a:cubicBezTo>
                    <a:cubicBezTo>
                      <a:pt x="18" y="32"/>
                      <a:pt x="17" y="32"/>
                      <a:pt x="17" y="31"/>
                    </a:cubicBezTo>
                    <a:cubicBezTo>
                      <a:pt x="16" y="28"/>
                      <a:pt x="17" y="25"/>
                      <a:pt x="21" y="23"/>
                    </a:cubicBezTo>
                    <a:cubicBezTo>
                      <a:pt x="22" y="22"/>
                      <a:pt x="24" y="22"/>
                      <a:pt x="25" y="21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61" y="29"/>
                      <a:pt x="61" y="29"/>
                      <a:pt x="61" y="29"/>
                    </a:cubicBezTo>
                    <a:cubicBezTo>
                      <a:pt x="63" y="22"/>
                      <a:pt x="63" y="16"/>
                      <a:pt x="61" y="11"/>
                    </a:cubicBezTo>
                    <a:cubicBezTo>
                      <a:pt x="59" y="7"/>
                      <a:pt x="56" y="5"/>
                      <a:pt x="53" y="3"/>
                    </a:cubicBezTo>
                    <a:cubicBezTo>
                      <a:pt x="48" y="1"/>
                      <a:pt x="48" y="1"/>
                      <a:pt x="48" y="1"/>
                    </a:cubicBezTo>
                    <a:cubicBezTo>
                      <a:pt x="47" y="1"/>
                      <a:pt x="46" y="1"/>
                      <a:pt x="45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43" y="0"/>
                      <a:pt x="42" y="0"/>
                    </a:cubicBezTo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5" name="Freeform 111">
                <a:extLst>
                  <a:ext uri="{FF2B5EF4-FFF2-40B4-BE49-F238E27FC236}">
                    <a16:creationId xmlns:a16="http://schemas.microsoft.com/office/drawing/2014/main" id="{940FB3AB-7196-425C-A3E7-716E41DD7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3" y="6640"/>
                <a:ext cx="352" cy="201"/>
              </a:xfrm>
              <a:custGeom>
                <a:avLst/>
                <a:gdLst>
                  <a:gd name="T0" fmla="*/ 352 w 352"/>
                  <a:gd name="T1" fmla="*/ 0 h 201"/>
                  <a:gd name="T2" fmla="*/ 126 w 352"/>
                  <a:gd name="T3" fmla="*/ 30 h 201"/>
                  <a:gd name="T4" fmla="*/ 181 w 352"/>
                  <a:gd name="T5" fmla="*/ 60 h 201"/>
                  <a:gd name="T6" fmla="*/ 0 w 352"/>
                  <a:gd name="T7" fmla="*/ 161 h 201"/>
                  <a:gd name="T8" fmla="*/ 70 w 352"/>
                  <a:gd name="T9" fmla="*/ 201 h 201"/>
                  <a:gd name="T10" fmla="*/ 246 w 352"/>
                  <a:gd name="T11" fmla="*/ 100 h 201"/>
                  <a:gd name="T12" fmla="*/ 302 w 352"/>
                  <a:gd name="T13" fmla="*/ 131 h 201"/>
                  <a:gd name="T14" fmla="*/ 352 w 352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2" h="201">
                    <a:moveTo>
                      <a:pt x="352" y="0"/>
                    </a:moveTo>
                    <a:lnTo>
                      <a:pt x="126" y="30"/>
                    </a:lnTo>
                    <a:lnTo>
                      <a:pt x="181" y="60"/>
                    </a:lnTo>
                    <a:lnTo>
                      <a:pt x="0" y="161"/>
                    </a:lnTo>
                    <a:lnTo>
                      <a:pt x="70" y="201"/>
                    </a:lnTo>
                    <a:lnTo>
                      <a:pt x="246" y="100"/>
                    </a:lnTo>
                    <a:lnTo>
                      <a:pt x="302" y="131"/>
                    </a:lnTo>
                    <a:lnTo>
                      <a:pt x="352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6" name="Freeform 112">
                <a:extLst>
                  <a:ext uri="{FF2B5EF4-FFF2-40B4-BE49-F238E27FC236}">
                    <a16:creationId xmlns:a16="http://schemas.microsoft.com/office/drawing/2014/main" id="{40C7B11B-AC35-440C-A697-90A1E457F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3" y="6640"/>
                <a:ext cx="352" cy="201"/>
              </a:xfrm>
              <a:custGeom>
                <a:avLst/>
                <a:gdLst>
                  <a:gd name="T0" fmla="*/ 352 w 352"/>
                  <a:gd name="T1" fmla="*/ 0 h 201"/>
                  <a:gd name="T2" fmla="*/ 126 w 352"/>
                  <a:gd name="T3" fmla="*/ 30 h 201"/>
                  <a:gd name="T4" fmla="*/ 181 w 352"/>
                  <a:gd name="T5" fmla="*/ 60 h 201"/>
                  <a:gd name="T6" fmla="*/ 0 w 352"/>
                  <a:gd name="T7" fmla="*/ 161 h 201"/>
                  <a:gd name="T8" fmla="*/ 70 w 352"/>
                  <a:gd name="T9" fmla="*/ 201 h 201"/>
                  <a:gd name="T10" fmla="*/ 246 w 352"/>
                  <a:gd name="T11" fmla="*/ 100 h 201"/>
                  <a:gd name="T12" fmla="*/ 302 w 352"/>
                  <a:gd name="T13" fmla="*/ 131 h 201"/>
                  <a:gd name="T14" fmla="*/ 352 w 352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2" h="201">
                    <a:moveTo>
                      <a:pt x="352" y="0"/>
                    </a:moveTo>
                    <a:lnTo>
                      <a:pt x="126" y="30"/>
                    </a:lnTo>
                    <a:lnTo>
                      <a:pt x="181" y="60"/>
                    </a:lnTo>
                    <a:lnTo>
                      <a:pt x="0" y="161"/>
                    </a:lnTo>
                    <a:lnTo>
                      <a:pt x="70" y="201"/>
                    </a:lnTo>
                    <a:lnTo>
                      <a:pt x="246" y="100"/>
                    </a:lnTo>
                    <a:lnTo>
                      <a:pt x="302" y="131"/>
                    </a:lnTo>
                    <a:lnTo>
                      <a:pt x="35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7" name="Freeform 113">
                <a:extLst>
                  <a:ext uri="{FF2B5EF4-FFF2-40B4-BE49-F238E27FC236}">
                    <a16:creationId xmlns:a16="http://schemas.microsoft.com/office/drawing/2014/main" id="{844BF798-257A-460D-A35C-B70D7549D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5" y="6806"/>
                <a:ext cx="353" cy="201"/>
              </a:xfrm>
              <a:custGeom>
                <a:avLst/>
                <a:gdLst>
                  <a:gd name="T0" fmla="*/ 353 w 353"/>
                  <a:gd name="T1" fmla="*/ 0 h 201"/>
                  <a:gd name="T2" fmla="*/ 126 w 353"/>
                  <a:gd name="T3" fmla="*/ 30 h 201"/>
                  <a:gd name="T4" fmla="*/ 177 w 353"/>
                  <a:gd name="T5" fmla="*/ 60 h 201"/>
                  <a:gd name="T6" fmla="*/ 0 w 353"/>
                  <a:gd name="T7" fmla="*/ 166 h 201"/>
                  <a:gd name="T8" fmla="*/ 66 w 353"/>
                  <a:gd name="T9" fmla="*/ 201 h 201"/>
                  <a:gd name="T10" fmla="*/ 247 w 353"/>
                  <a:gd name="T11" fmla="*/ 100 h 201"/>
                  <a:gd name="T12" fmla="*/ 302 w 353"/>
                  <a:gd name="T13" fmla="*/ 131 h 201"/>
                  <a:gd name="T14" fmla="*/ 353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353" y="0"/>
                    </a:moveTo>
                    <a:lnTo>
                      <a:pt x="126" y="30"/>
                    </a:lnTo>
                    <a:lnTo>
                      <a:pt x="177" y="60"/>
                    </a:lnTo>
                    <a:lnTo>
                      <a:pt x="0" y="166"/>
                    </a:lnTo>
                    <a:lnTo>
                      <a:pt x="66" y="201"/>
                    </a:lnTo>
                    <a:lnTo>
                      <a:pt x="247" y="100"/>
                    </a:lnTo>
                    <a:lnTo>
                      <a:pt x="302" y="131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8" name="Freeform 114">
                <a:extLst>
                  <a:ext uri="{FF2B5EF4-FFF2-40B4-BE49-F238E27FC236}">
                    <a16:creationId xmlns:a16="http://schemas.microsoft.com/office/drawing/2014/main" id="{4E602F57-9A7E-496D-BA7A-497F09DAD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5" y="6806"/>
                <a:ext cx="353" cy="201"/>
              </a:xfrm>
              <a:custGeom>
                <a:avLst/>
                <a:gdLst>
                  <a:gd name="T0" fmla="*/ 353 w 353"/>
                  <a:gd name="T1" fmla="*/ 0 h 201"/>
                  <a:gd name="T2" fmla="*/ 126 w 353"/>
                  <a:gd name="T3" fmla="*/ 30 h 201"/>
                  <a:gd name="T4" fmla="*/ 177 w 353"/>
                  <a:gd name="T5" fmla="*/ 60 h 201"/>
                  <a:gd name="T6" fmla="*/ 0 w 353"/>
                  <a:gd name="T7" fmla="*/ 166 h 201"/>
                  <a:gd name="T8" fmla="*/ 66 w 353"/>
                  <a:gd name="T9" fmla="*/ 201 h 201"/>
                  <a:gd name="T10" fmla="*/ 247 w 353"/>
                  <a:gd name="T11" fmla="*/ 100 h 201"/>
                  <a:gd name="T12" fmla="*/ 302 w 353"/>
                  <a:gd name="T13" fmla="*/ 131 h 201"/>
                  <a:gd name="T14" fmla="*/ 353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353" y="0"/>
                    </a:moveTo>
                    <a:lnTo>
                      <a:pt x="126" y="30"/>
                    </a:lnTo>
                    <a:lnTo>
                      <a:pt x="177" y="60"/>
                    </a:lnTo>
                    <a:lnTo>
                      <a:pt x="0" y="166"/>
                    </a:lnTo>
                    <a:lnTo>
                      <a:pt x="66" y="201"/>
                    </a:lnTo>
                    <a:lnTo>
                      <a:pt x="247" y="100"/>
                    </a:lnTo>
                    <a:lnTo>
                      <a:pt x="302" y="131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29" name="Freeform 115">
                <a:extLst>
                  <a:ext uri="{FF2B5EF4-FFF2-40B4-BE49-F238E27FC236}">
                    <a16:creationId xmlns:a16="http://schemas.microsoft.com/office/drawing/2014/main" id="{3828952C-8459-429D-A007-0D7CC40B7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6" y="3592"/>
                <a:ext cx="353" cy="202"/>
              </a:xfrm>
              <a:custGeom>
                <a:avLst/>
                <a:gdLst>
                  <a:gd name="T0" fmla="*/ 353 w 353"/>
                  <a:gd name="T1" fmla="*/ 0 h 202"/>
                  <a:gd name="T2" fmla="*/ 126 w 353"/>
                  <a:gd name="T3" fmla="*/ 31 h 202"/>
                  <a:gd name="T4" fmla="*/ 181 w 353"/>
                  <a:gd name="T5" fmla="*/ 61 h 202"/>
                  <a:gd name="T6" fmla="*/ 0 w 353"/>
                  <a:gd name="T7" fmla="*/ 161 h 202"/>
                  <a:gd name="T8" fmla="*/ 66 w 353"/>
                  <a:gd name="T9" fmla="*/ 202 h 202"/>
                  <a:gd name="T10" fmla="*/ 247 w 353"/>
                  <a:gd name="T11" fmla="*/ 101 h 202"/>
                  <a:gd name="T12" fmla="*/ 302 w 353"/>
                  <a:gd name="T13" fmla="*/ 131 h 202"/>
                  <a:gd name="T14" fmla="*/ 353 w 353"/>
                  <a:gd name="T1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2">
                    <a:moveTo>
                      <a:pt x="353" y="0"/>
                    </a:moveTo>
                    <a:lnTo>
                      <a:pt x="126" y="31"/>
                    </a:lnTo>
                    <a:lnTo>
                      <a:pt x="181" y="61"/>
                    </a:lnTo>
                    <a:lnTo>
                      <a:pt x="0" y="161"/>
                    </a:lnTo>
                    <a:lnTo>
                      <a:pt x="66" y="202"/>
                    </a:lnTo>
                    <a:lnTo>
                      <a:pt x="247" y="101"/>
                    </a:lnTo>
                    <a:lnTo>
                      <a:pt x="302" y="131"/>
                    </a:lnTo>
                    <a:lnTo>
                      <a:pt x="353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0" name="Freeform 116">
                <a:extLst>
                  <a:ext uri="{FF2B5EF4-FFF2-40B4-BE49-F238E27FC236}">
                    <a16:creationId xmlns:a16="http://schemas.microsoft.com/office/drawing/2014/main" id="{0536E5C8-576A-47AF-A6D3-E43F2CB6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6" y="3592"/>
                <a:ext cx="353" cy="202"/>
              </a:xfrm>
              <a:custGeom>
                <a:avLst/>
                <a:gdLst>
                  <a:gd name="T0" fmla="*/ 353 w 353"/>
                  <a:gd name="T1" fmla="*/ 0 h 202"/>
                  <a:gd name="T2" fmla="*/ 126 w 353"/>
                  <a:gd name="T3" fmla="*/ 31 h 202"/>
                  <a:gd name="T4" fmla="*/ 181 w 353"/>
                  <a:gd name="T5" fmla="*/ 61 h 202"/>
                  <a:gd name="T6" fmla="*/ 0 w 353"/>
                  <a:gd name="T7" fmla="*/ 161 h 202"/>
                  <a:gd name="T8" fmla="*/ 66 w 353"/>
                  <a:gd name="T9" fmla="*/ 202 h 202"/>
                  <a:gd name="T10" fmla="*/ 247 w 353"/>
                  <a:gd name="T11" fmla="*/ 101 h 202"/>
                  <a:gd name="T12" fmla="*/ 302 w 353"/>
                  <a:gd name="T13" fmla="*/ 131 h 202"/>
                  <a:gd name="T14" fmla="*/ 353 w 353"/>
                  <a:gd name="T1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2">
                    <a:moveTo>
                      <a:pt x="353" y="0"/>
                    </a:moveTo>
                    <a:lnTo>
                      <a:pt x="126" y="31"/>
                    </a:lnTo>
                    <a:lnTo>
                      <a:pt x="181" y="61"/>
                    </a:lnTo>
                    <a:lnTo>
                      <a:pt x="0" y="161"/>
                    </a:lnTo>
                    <a:lnTo>
                      <a:pt x="66" y="202"/>
                    </a:lnTo>
                    <a:lnTo>
                      <a:pt x="247" y="101"/>
                    </a:lnTo>
                    <a:lnTo>
                      <a:pt x="302" y="131"/>
                    </a:lnTo>
                    <a:lnTo>
                      <a:pt x="35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1" name="Freeform 117">
                <a:extLst>
                  <a:ext uri="{FF2B5EF4-FFF2-40B4-BE49-F238E27FC236}">
                    <a16:creationId xmlns:a16="http://schemas.microsoft.com/office/drawing/2014/main" id="{7FBCB1A3-A9AC-46C7-9E5D-4C9B88A54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1" y="1923"/>
                <a:ext cx="353" cy="201"/>
              </a:xfrm>
              <a:custGeom>
                <a:avLst/>
                <a:gdLst>
                  <a:gd name="T0" fmla="*/ 287 w 353"/>
                  <a:gd name="T1" fmla="*/ 0 h 201"/>
                  <a:gd name="T2" fmla="*/ 106 w 353"/>
                  <a:gd name="T3" fmla="*/ 106 h 201"/>
                  <a:gd name="T4" fmla="*/ 56 w 353"/>
                  <a:gd name="T5" fmla="*/ 70 h 201"/>
                  <a:gd name="T6" fmla="*/ 0 w 353"/>
                  <a:gd name="T7" fmla="*/ 201 h 201"/>
                  <a:gd name="T8" fmla="*/ 232 w 353"/>
                  <a:gd name="T9" fmla="*/ 176 h 201"/>
                  <a:gd name="T10" fmla="*/ 176 w 353"/>
                  <a:gd name="T11" fmla="*/ 141 h 201"/>
                  <a:gd name="T12" fmla="*/ 353 w 353"/>
                  <a:gd name="T13" fmla="*/ 40 h 201"/>
                  <a:gd name="T14" fmla="*/ 287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287" y="0"/>
                    </a:moveTo>
                    <a:lnTo>
                      <a:pt x="106" y="106"/>
                    </a:lnTo>
                    <a:lnTo>
                      <a:pt x="56" y="70"/>
                    </a:lnTo>
                    <a:lnTo>
                      <a:pt x="0" y="201"/>
                    </a:lnTo>
                    <a:lnTo>
                      <a:pt x="232" y="176"/>
                    </a:lnTo>
                    <a:lnTo>
                      <a:pt x="176" y="141"/>
                    </a:lnTo>
                    <a:lnTo>
                      <a:pt x="353" y="40"/>
                    </a:lnTo>
                    <a:lnTo>
                      <a:pt x="287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2" name="Freeform 118">
                <a:extLst>
                  <a:ext uri="{FF2B5EF4-FFF2-40B4-BE49-F238E27FC236}">
                    <a16:creationId xmlns:a16="http://schemas.microsoft.com/office/drawing/2014/main" id="{83F068AD-2B57-46D8-88BD-D2B9B3E23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1" y="1923"/>
                <a:ext cx="353" cy="201"/>
              </a:xfrm>
              <a:custGeom>
                <a:avLst/>
                <a:gdLst>
                  <a:gd name="T0" fmla="*/ 287 w 353"/>
                  <a:gd name="T1" fmla="*/ 0 h 201"/>
                  <a:gd name="T2" fmla="*/ 106 w 353"/>
                  <a:gd name="T3" fmla="*/ 106 h 201"/>
                  <a:gd name="T4" fmla="*/ 56 w 353"/>
                  <a:gd name="T5" fmla="*/ 70 h 201"/>
                  <a:gd name="T6" fmla="*/ 0 w 353"/>
                  <a:gd name="T7" fmla="*/ 201 h 201"/>
                  <a:gd name="T8" fmla="*/ 232 w 353"/>
                  <a:gd name="T9" fmla="*/ 176 h 201"/>
                  <a:gd name="T10" fmla="*/ 176 w 353"/>
                  <a:gd name="T11" fmla="*/ 141 h 201"/>
                  <a:gd name="T12" fmla="*/ 353 w 353"/>
                  <a:gd name="T13" fmla="*/ 40 h 201"/>
                  <a:gd name="T14" fmla="*/ 287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287" y="0"/>
                    </a:moveTo>
                    <a:lnTo>
                      <a:pt x="106" y="106"/>
                    </a:lnTo>
                    <a:lnTo>
                      <a:pt x="56" y="70"/>
                    </a:lnTo>
                    <a:lnTo>
                      <a:pt x="0" y="201"/>
                    </a:lnTo>
                    <a:lnTo>
                      <a:pt x="232" y="176"/>
                    </a:lnTo>
                    <a:lnTo>
                      <a:pt x="176" y="141"/>
                    </a:lnTo>
                    <a:lnTo>
                      <a:pt x="353" y="40"/>
                    </a:lnTo>
                    <a:lnTo>
                      <a:pt x="28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3" name="Freeform 119">
                <a:extLst>
                  <a:ext uri="{FF2B5EF4-FFF2-40B4-BE49-F238E27FC236}">
                    <a16:creationId xmlns:a16="http://schemas.microsoft.com/office/drawing/2014/main" id="{3ABD31A9-5D2A-43A4-9BCD-58DA6095B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2" y="2919"/>
                <a:ext cx="352" cy="201"/>
              </a:xfrm>
              <a:custGeom>
                <a:avLst/>
                <a:gdLst>
                  <a:gd name="T0" fmla="*/ 0 w 352"/>
                  <a:gd name="T1" fmla="*/ 0 h 201"/>
                  <a:gd name="T2" fmla="*/ 55 w 352"/>
                  <a:gd name="T3" fmla="*/ 130 h 201"/>
                  <a:gd name="T4" fmla="*/ 111 w 352"/>
                  <a:gd name="T5" fmla="*/ 100 h 201"/>
                  <a:gd name="T6" fmla="*/ 287 w 352"/>
                  <a:gd name="T7" fmla="*/ 201 h 201"/>
                  <a:gd name="T8" fmla="*/ 352 w 352"/>
                  <a:gd name="T9" fmla="*/ 166 h 201"/>
                  <a:gd name="T10" fmla="*/ 176 w 352"/>
                  <a:gd name="T11" fmla="*/ 60 h 201"/>
                  <a:gd name="T12" fmla="*/ 231 w 352"/>
                  <a:gd name="T13" fmla="*/ 30 h 201"/>
                  <a:gd name="T14" fmla="*/ 0 w 352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2" h="201">
                    <a:moveTo>
                      <a:pt x="0" y="0"/>
                    </a:moveTo>
                    <a:lnTo>
                      <a:pt x="55" y="130"/>
                    </a:lnTo>
                    <a:lnTo>
                      <a:pt x="111" y="100"/>
                    </a:lnTo>
                    <a:lnTo>
                      <a:pt x="287" y="201"/>
                    </a:lnTo>
                    <a:lnTo>
                      <a:pt x="352" y="166"/>
                    </a:lnTo>
                    <a:lnTo>
                      <a:pt x="176" y="60"/>
                    </a:lnTo>
                    <a:lnTo>
                      <a:pt x="231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4" name="Freeform 120">
                <a:extLst>
                  <a:ext uri="{FF2B5EF4-FFF2-40B4-BE49-F238E27FC236}">
                    <a16:creationId xmlns:a16="http://schemas.microsoft.com/office/drawing/2014/main" id="{2A16B28E-D604-41FE-8CC0-78F409844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2" y="2919"/>
                <a:ext cx="352" cy="201"/>
              </a:xfrm>
              <a:custGeom>
                <a:avLst/>
                <a:gdLst>
                  <a:gd name="T0" fmla="*/ 0 w 352"/>
                  <a:gd name="T1" fmla="*/ 0 h 201"/>
                  <a:gd name="T2" fmla="*/ 55 w 352"/>
                  <a:gd name="T3" fmla="*/ 130 h 201"/>
                  <a:gd name="T4" fmla="*/ 111 w 352"/>
                  <a:gd name="T5" fmla="*/ 100 h 201"/>
                  <a:gd name="T6" fmla="*/ 287 w 352"/>
                  <a:gd name="T7" fmla="*/ 201 h 201"/>
                  <a:gd name="T8" fmla="*/ 352 w 352"/>
                  <a:gd name="T9" fmla="*/ 166 h 201"/>
                  <a:gd name="T10" fmla="*/ 176 w 352"/>
                  <a:gd name="T11" fmla="*/ 60 h 201"/>
                  <a:gd name="T12" fmla="*/ 231 w 352"/>
                  <a:gd name="T13" fmla="*/ 30 h 201"/>
                  <a:gd name="T14" fmla="*/ 0 w 352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2" h="201">
                    <a:moveTo>
                      <a:pt x="0" y="0"/>
                    </a:moveTo>
                    <a:lnTo>
                      <a:pt x="55" y="130"/>
                    </a:lnTo>
                    <a:lnTo>
                      <a:pt x="111" y="100"/>
                    </a:lnTo>
                    <a:lnTo>
                      <a:pt x="287" y="201"/>
                    </a:lnTo>
                    <a:lnTo>
                      <a:pt x="352" y="166"/>
                    </a:lnTo>
                    <a:lnTo>
                      <a:pt x="176" y="60"/>
                    </a:lnTo>
                    <a:lnTo>
                      <a:pt x="231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5" name="Freeform 121">
                <a:extLst>
                  <a:ext uri="{FF2B5EF4-FFF2-40B4-BE49-F238E27FC236}">
                    <a16:creationId xmlns:a16="http://schemas.microsoft.com/office/drawing/2014/main" id="{CD2818E3-B335-42CD-BD1F-0585BFAC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8" y="4171"/>
                <a:ext cx="348" cy="201"/>
              </a:xfrm>
              <a:custGeom>
                <a:avLst/>
                <a:gdLst>
                  <a:gd name="T0" fmla="*/ 0 w 348"/>
                  <a:gd name="T1" fmla="*/ 0 h 201"/>
                  <a:gd name="T2" fmla="*/ 50 w 348"/>
                  <a:gd name="T3" fmla="*/ 131 h 201"/>
                  <a:gd name="T4" fmla="*/ 106 w 348"/>
                  <a:gd name="T5" fmla="*/ 95 h 201"/>
                  <a:gd name="T6" fmla="*/ 282 w 348"/>
                  <a:gd name="T7" fmla="*/ 201 h 201"/>
                  <a:gd name="T8" fmla="*/ 348 w 348"/>
                  <a:gd name="T9" fmla="*/ 161 h 201"/>
                  <a:gd name="T10" fmla="*/ 171 w 348"/>
                  <a:gd name="T11" fmla="*/ 60 h 201"/>
                  <a:gd name="T12" fmla="*/ 227 w 348"/>
                  <a:gd name="T13" fmla="*/ 30 h 201"/>
                  <a:gd name="T14" fmla="*/ 0 w 348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8" h="201">
                    <a:moveTo>
                      <a:pt x="0" y="0"/>
                    </a:moveTo>
                    <a:lnTo>
                      <a:pt x="50" y="131"/>
                    </a:lnTo>
                    <a:lnTo>
                      <a:pt x="106" y="95"/>
                    </a:lnTo>
                    <a:lnTo>
                      <a:pt x="282" y="201"/>
                    </a:lnTo>
                    <a:lnTo>
                      <a:pt x="348" y="161"/>
                    </a:lnTo>
                    <a:lnTo>
                      <a:pt x="171" y="60"/>
                    </a:lnTo>
                    <a:lnTo>
                      <a:pt x="227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6" name="Freeform 122">
                <a:extLst>
                  <a:ext uri="{FF2B5EF4-FFF2-40B4-BE49-F238E27FC236}">
                    <a16:creationId xmlns:a16="http://schemas.microsoft.com/office/drawing/2014/main" id="{41D226E2-D7D3-4ED9-9C0A-19403CB96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8" y="4171"/>
                <a:ext cx="348" cy="201"/>
              </a:xfrm>
              <a:custGeom>
                <a:avLst/>
                <a:gdLst>
                  <a:gd name="T0" fmla="*/ 0 w 348"/>
                  <a:gd name="T1" fmla="*/ 0 h 201"/>
                  <a:gd name="T2" fmla="*/ 50 w 348"/>
                  <a:gd name="T3" fmla="*/ 131 h 201"/>
                  <a:gd name="T4" fmla="*/ 106 w 348"/>
                  <a:gd name="T5" fmla="*/ 95 h 201"/>
                  <a:gd name="T6" fmla="*/ 282 w 348"/>
                  <a:gd name="T7" fmla="*/ 201 h 201"/>
                  <a:gd name="T8" fmla="*/ 348 w 348"/>
                  <a:gd name="T9" fmla="*/ 161 h 201"/>
                  <a:gd name="T10" fmla="*/ 171 w 348"/>
                  <a:gd name="T11" fmla="*/ 60 h 201"/>
                  <a:gd name="T12" fmla="*/ 227 w 348"/>
                  <a:gd name="T13" fmla="*/ 30 h 201"/>
                  <a:gd name="T14" fmla="*/ 0 w 348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8" h="201">
                    <a:moveTo>
                      <a:pt x="0" y="0"/>
                    </a:moveTo>
                    <a:lnTo>
                      <a:pt x="50" y="131"/>
                    </a:lnTo>
                    <a:lnTo>
                      <a:pt x="106" y="95"/>
                    </a:lnTo>
                    <a:lnTo>
                      <a:pt x="282" y="201"/>
                    </a:lnTo>
                    <a:lnTo>
                      <a:pt x="348" y="161"/>
                    </a:lnTo>
                    <a:lnTo>
                      <a:pt x="171" y="60"/>
                    </a:lnTo>
                    <a:lnTo>
                      <a:pt x="227" y="3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7" name="Freeform 123">
                <a:extLst>
                  <a:ext uri="{FF2B5EF4-FFF2-40B4-BE49-F238E27FC236}">
                    <a16:creationId xmlns:a16="http://schemas.microsoft.com/office/drawing/2014/main" id="{4349FC84-CDD8-4BEB-B23E-A1DA56BDE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9" y="5820"/>
                <a:ext cx="353" cy="201"/>
              </a:xfrm>
              <a:custGeom>
                <a:avLst/>
                <a:gdLst>
                  <a:gd name="T0" fmla="*/ 71 w 353"/>
                  <a:gd name="T1" fmla="*/ 0 h 201"/>
                  <a:gd name="T2" fmla="*/ 0 w 353"/>
                  <a:gd name="T3" fmla="*/ 35 h 201"/>
                  <a:gd name="T4" fmla="*/ 182 w 353"/>
                  <a:gd name="T5" fmla="*/ 141 h 201"/>
                  <a:gd name="T6" fmla="*/ 126 w 353"/>
                  <a:gd name="T7" fmla="*/ 171 h 201"/>
                  <a:gd name="T8" fmla="*/ 353 w 353"/>
                  <a:gd name="T9" fmla="*/ 201 h 201"/>
                  <a:gd name="T10" fmla="*/ 303 w 353"/>
                  <a:gd name="T11" fmla="*/ 71 h 201"/>
                  <a:gd name="T12" fmla="*/ 247 w 353"/>
                  <a:gd name="T13" fmla="*/ 101 h 201"/>
                  <a:gd name="T14" fmla="*/ 71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71" y="0"/>
                    </a:moveTo>
                    <a:lnTo>
                      <a:pt x="0" y="35"/>
                    </a:lnTo>
                    <a:lnTo>
                      <a:pt x="182" y="141"/>
                    </a:lnTo>
                    <a:lnTo>
                      <a:pt x="126" y="171"/>
                    </a:lnTo>
                    <a:lnTo>
                      <a:pt x="353" y="201"/>
                    </a:lnTo>
                    <a:lnTo>
                      <a:pt x="303" y="71"/>
                    </a:lnTo>
                    <a:lnTo>
                      <a:pt x="247" y="101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8" name="Freeform 124">
                <a:extLst>
                  <a:ext uri="{FF2B5EF4-FFF2-40B4-BE49-F238E27FC236}">
                    <a16:creationId xmlns:a16="http://schemas.microsoft.com/office/drawing/2014/main" id="{1662BE1C-837B-4AF9-A86B-BBF857129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69" y="5820"/>
                <a:ext cx="353" cy="201"/>
              </a:xfrm>
              <a:custGeom>
                <a:avLst/>
                <a:gdLst>
                  <a:gd name="T0" fmla="*/ 71 w 353"/>
                  <a:gd name="T1" fmla="*/ 0 h 201"/>
                  <a:gd name="T2" fmla="*/ 0 w 353"/>
                  <a:gd name="T3" fmla="*/ 35 h 201"/>
                  <a:gd name="T4" fmla="*/ 182 w 353"/>
                  <a:gd name="T5" fmla="*/ 141 h 201"/>
                  <a:gd name="T6" fmla="*/ 126 w 353"/>
                  <a:gd name="T7" fmla="*/ 171 h 201"/>
                  <a:gd name="T8" fmla="*/ 353 w 353"/>
                  <a:gd name="T9" fmla="*/ 201 h 201"/>
                  <a:gd name="T10" fmla="*/ 303 w 353"/>
                  <a:gd name="T11" fmla="*/ 71 h 201"/>
                  <a:gd name="T12" fmla="*/ 247 w 353"/>
                  <a:gd name="T13" fmla="*/ 101 h 201"/>
                  <a:gd name="T14" fmla="*/ 71 w 353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53" h="201">
                    <a:moveTo>
                      <a:pt x="71" y="0"/>
                    </a:moveTo>
                    <a:lnTo>
                      <a:pt x="0" y="35"/>
                    </a:lnTo>
                    <a:lnTo>
                      <a:pt x="182" y="141"/>
                    </a:lnTo>
                    <a:lnTo>
                      <a:pt x="126" y="171"/>
                    </a:lnTo>
                    <a:lnTo>
                      <a:pt x="353" y="201"/>
                    </a:lnTo>
                    <a:lnTo>
                      <a:pt x="303" y="71"/>
                    </a:lnTo>
                    <a:lnTo>
                      <a:pt x="247" y="101"/>
                    </a:lnTo>
                    <a:lnTo>
                      <a:pt x="7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39" name="Freeform 125">
                <a:extLst>
                  <a:ext uri="{FF2B5EF4-FFF2-40B4-BE49-F238E27FC236}">
                    <a16:creationId xmlns:a16="http://schemas.microsoft.com/office/drawing/2014/main" id="{53010C09-7AB2-41A3-8578-C7DC2A636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4" y="6585"/>
                <a:ext cx="348" cy="201"/>
              </a:xfrm>
              <a:custGeom>
                <a:avLst/>
                <a:gdLst>
                  <a:gd name="T0" fmla="*/ 66 w 348"/>
                  <a:gd name="T1" fmla="*/ 0 h 201"/>
                  <a:gd name="T2" fmla="*/ 0 w 348"/>
                  <a:gd name="T3" fmla="*/ 35 h 201"/>
                  <a:gd name="T4" fmla="*/ 177 w 348"/>
                  <a:gd name="T5" fmla="*/ 140 h 201"/>
                  <a:gd name="T6" fmla="*/ 121 w 348"/>
                  <a:gd name="T7" fmla="*/ 171 h 201"/>
                  <a:gd name="T8" fmla="*/ 348 w 348"/>
                  <a:gd name="T9" fmla="*/ 201 h 201"/>
                  <a:gd name="T10" fmla="*/ 297 w 348"/>
                  <a:gd name="T11" fmla="*/ 70 h 201"/>
                  <a:gd name="T12" fmla="*/ 242 w 348"/>
                  <a:gd name="T13" fmla="*/ 100 h 201"/>
                  <a:gd name="T14" fmla="*/ 66 w 348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8" h="201">
                    <a:moveTo>
                      <a:pt x="66" y="0"/>
                    </a:moveTo>
                    <a:lnTo>
                      <a:pt x="0" y="35"/>
                    </a:lnTo>
                    <a:lnTo>
                      <a:pt x="177" y="140"/>
                    </a:lnTo>
                    <a:lnTo>
                      <a:pt x="121" y="171"/>
                    </a:lnTo>
                    <a:lnTo>
                      <a:pt x="348" y="201"/>
                    </a:lnTo>
                    <a:lnTo>
                      <a:pt x="297" y="70"/>
                    </a:lnTo>
                    <a:lnTo>
                      <a:pt x="242" y="10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0" name="Freeform 126">
                <a:extLst>
                  <a:ext uri="{FF2B5EF4-FFF2-40B4-BE49-F238E27FC236}">
                    <a16:creationId xmlns:a16="http://schemas.microsoft.com/office/drawing/2014/main" id="{930A9601-8B96-41E4-9895-5BFAF8942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4" y="6585"/>
                <a:ext cx="348" cy="201"/>
              </a:xfrm>
              <a:custGeom>
                <a:avLst/>
                <a:gdLst>
                  <a:gd name="T0" fmla="*/ 66 w 348"/>
                  <a:gd name="T1" fmla="*/ 0 h 201"/>
                  <a:gd name="T2" fmla="*/ 0 w 348"/>
                  <a:gd name="T3" fmla="*/ 35 h 201"/>
                  <a:gd name="T4" fmla="*/ 177 w 348"/>
                  <a:gd name="T5" fmla="*/ 140 h 201"/>
                  <a:gd name="T6" fmla="*/ 121 w 348"/>
                  <a:gd name="T7" fmla="*/ 171 h 201"/>
                  <a:gd name="T8" fmla="*/ 348 w 348"/>
                  <a:gd name="T9" fmla="*/ 201 h 201"/>
                  <a:gd name="T10" fmla="*/ 297 w 348"/>
                  <a:gd name="T11" fmla="*/ 70 h 201"/>
                  <a:gd name="T12" fmla="*/ 242 w 348"/>
                  <a:gd name="T13" fmla="*/ 100 h 201"/>
                  <a:gd name="T14" fmla="*/ 66 w 348"/>
                  <a:gd name="T15" fmla="*/ 0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48" h="201">
                    <a:moveTo>
                      <a:pt x="66" y="0"/>
                    </a:moveTo>
                    <a:lnTo>
                      <a:pt x="0" y="35"/>
                    </a:lnTo>
                    <a:lnTo>
                      <a:pt x="177" y="140"/>
                    </a:lnTo>
                    <a:lnTo>
                      <a:pt x="121" y="171"/>
                    </a:lnTo>
                    <a:lnTo>
                      <a:pt x="348" y="201"/>
                    </a:lnTo>
                    <a:lnTo>
                      <a:pt x="297" y="70"/>
                    </a:lnTo>
                    <a:lnTo>
                      <a:pt x="242" y="100"/>
                    </a:lnTo>
                    <a:lnTo>
                      <a:pt x="6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1" name="Freeform 127">
                <a:extLst>
                  <a:ext uri="{FF2B5EF4-FFF2-40B4-BE49-F238E27FC236}">
                    <a16:creationId xmlns:a16="http://schemas.microsoft.com/office/drawing/2014/main" id="{36545758-CF7A-487E-A7F0-DEEF30D4C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" y="6715"/>
                <a:ext cx="1641" cy="946"/>
              </a:xfrm>
              <a:custGeom>
                <a:avLst/>
                <a:gdLst>
                  <a:gd name="T0" fmla="*/ 720 w 1641"/>
                  <a:gd name="T1" fmla="*/ 0 h 946"/>
                  <a:gd name="T2" fmla="*/ 1641 w 1641"/>
                  <a:gd name="T3" fmla="*/ 533 h 946"/>
                  <a:gd name="T4" fmla="*/ 921 w 1641"/>
                  <a:gd name="T5" fmla="*/ 946 h 946"/>
                  <a:gd name="T6" fmla="*/ 0 w 1641"/>
                  <a:gd name="T7" fmla="*/ 418 h 946"/>
                  <a:gd name="T8" fmla="*/ 720 w 1641"/>
                  <a:gd name="T9" fmla="*/ 0 h 9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41" h="946">
                    <a:moveTo>
                      <a:pt x="720" y="0"/>
                    </a:moveTo>
                    <a:lnTo>
                      <a:pt x="1641" y="533"/>
                    </a:lnTo>
                    <a:lnTo>
                      <a:pt x="921" y="946"/>
                    </a:lnTo>
                    <a:lnTo>
                      <a:pt x="0" y="418"/>
                    </a:lnTo>
                    <a:lnTo>
                      <a:pt x="720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2" name="Freeform 128">
                <a:extLst>
                  <a:ext uri="{FF2B5EF4-FFF2-40B4-BE49-F238E27FC236}">
                    <a16:creationId xmlns:a16="http://schemas.microsoft.com/office/drawing/2014/main" id="{F1E455FE-2D15-4608-BC33-46E016CA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7248"/>
                <a:ext cx="720" cy="745"/>
              </a:xfrm>
              <a:custGeom>
                <a:avLst/>
                <a:gdLst>
                  <a:gd name="T0" fmla="*/ 695 w 720"/>
                  <a:gd name="T1" fmla="*/ 222 h 745"/>
                  <a:gd name="T2" fmla="*/ 695 w 720"/>
                  <a:gd name="T3" fmla="*/ 171 h 745"/>
                  <a:gd name="T4" fmla="*/ 720 w 720"/>
                  <a:gd name="T5" fmla="*/ 176 h 745"/>
                  <a:gd name="T6" fmla="*/ 720 w 720"/>
                  <a:gd name="T7" fmla="*/ 0 h 745"/>
                  <a:gd name="T8" fmla="*/ 0 w 720"/>
                  <a:gd name="T9" fmla="*/ 413 h 745"/>
                  <a:gd name="T10" fmla="*/ 0 w 720"/>
                  <a:gd name="T11" fmla="*/ 745 h 745"/>
                  <a:gd name="T12" fmla="*/ 720 w 720"/>
                  <a:gd name="T13" fmla="*/ 327 h 745"/>
                  <a:gd name="T14" fmla="*/ 720 w 720"/>
                  <a:gd name="T15" fmla="*/ 247 h 745"/>
                  <a:gd name="T16" fmla="*/ 695 w 720"/>
                  <a:gd name="T17" fmla="*/ 222 h 7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20" h="745">
                    <a:moveTo>
                      <a:pt x="695" y="222"/>
                    </a:moveTo>
                    <a:lnTo>
                      <a:pt x="695" y="171"/>
                    </a:lnTo>
                    <a:lnTo>
                      <a:pt x="720" y="176"/>
                    </a:lnTo>
                    <a:lnTo>
                      <a:pt x="720" y="0"/>
                    </a:lnTo>
                    <a:lnTo>
                      <a:pt x="0" y="413"/>
                    </a:lnTo>
                    <a:lnTo>
                      <a:pt x="0" y="745"/>
                    </a:lnTo>
                    <a:lnTo>
                      <a:pt x="720" y="327"/>
                    </a:lnTo>
                    <a:lnTo>
                      <a:pt x="720" y="247"/>
                    </a:lnTo>
                    <a:lnTo>
                      <a:pt x="695" y="222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3" name="Freeform 129">
                <a:extLst>
                  <a:ext uri="{FF2B5EF4-FFF2-40B4-BE49-F238E27FC236}">
                    <a16:creationId xmlns:a16="http://schemas.microsoft.com/office/drawing/2014/main" id="{5F8638FD-0057-4CBD-8552-0986ABC2C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7470"/>
                <a:ext cx="745" cy="437"/>
              </a:xfrm>
              <a:custGeom>
                <a:avLst/>
                <a:gdLst>
                  <a:gd name="T0" fmla="*/ 0 w 745"/>
                  <a:gd name="T1" fmla="*/ 412 h 437"/>
                  <a:gd name="T2" fmla="*/ 25 w 745"/>
                  <a:gd name="T3" fmla="*/ 437 h 437"/>
                  <a:gd name="T4" fmla="*/ 745 w 745"/>
                  <a:gd name="T5" fmla="*/ 25 h 437"/>
                  <a:gd name="T6" fmla="*/ 720 w 745"/>
                  <a:gd name="T7" fmla="*/ 0 h 437"/>
                  <a:gd name="T8" fmla="*/ 0 w 745"/>
                  <a:gd name="T9" fmla="*/ 412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45" h="437">
                    <a:moveTo>
                      <a:pt x="0" y="412"/>
                    </a:moveTo>
                    <a:lnTo>
                      <a:pt x="25" y="437"/>
                    </a:lnTo>
                    <a:lnTo>
                      <a:pt x="745" y="25"/>
                    </a:lnTo>
                    <a:lnTo>
                      <a:pt x="720" y="0"/>
                    </a:lnTo>
                    <a:lnTo>
                      <a:pt x="0" y="41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4" name="Freeform 130">
                <a:extLst>
                  <a:ext uri="{FF2B5EF4-FFF2-40B4-BE49-F238E27FC236}">
                    <a16:creationId xmlns:a16="http://schemas.microsoft.com/office/drawing/2014/main" id="{4F9313D4-3569-4479-8F4C-CB38CD21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7419"/>
                <a:ext cx="720" cy="463"/>
              </a:xfrm>
              <a:custGeom>
                <a:avLst/>
                <a:gdLst>
                  <a:gd name="T0" fmla="*/ 720 w 720"/>
                  <a:gd name="T1" fmla="*/ 0 h 463"/>
                  <a:gd name="T2" fmla="*/ 0 w 720"/>
                  <a:gd name="T3" fmla="*/ 418 h 463"/>
                  <a:gd name="T4" fmla="*/ 0 w 720"/>
                  <a:gd name="T5" fmla="*/ 463 h 463"/>
                  <a:gd name="T6" fmla="*/ 720 w 720"/>
                  <a:gd name="T7" fmla="*/ 51 h 463"/>
                  <a:gd name="T8" fmla="*/ 720 w 720"/>
                  <a:gd name="T9" fmla="*/ 0 h 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0" h="463">
                    <a:moveTo>
                      <a:pt x="720" y="0"/>
                    </a:moveTo>
                    <a:lnTo>
                      <a:pt x="0" y="418"/>
                    </a:lnTo>
                    <a:lnTo>
                      <a:pt x="0" y="463"/>
                    </a:lnTo>
                    <a:lnTo>
                      <a:pt x="720" y="51"/>
                    </a:lnTo>
                    <a:lnTo>
                      <a:pt x="72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5" name="Freeform 131">
                <a:extLst>
                  <a:ext uri="{FF2B5EF4-FFF2-40B4-BE49-F238E27FC236}">
                    <a16:creationId xmlns:a16="http://schemas.microsoft.com/office/drawing/2014/main" id="{4926261A-8B55-4B27-A409-3185B4823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7248"/>
                <a:ext cx="720" cy="594"/>
              </a:xfrm>
              <a:custGeom>
                <a:avLst/>
                <a:gdLst>
                  <a:gd name="T0" fmla="*/ 720 w 720"/>
                  <a:gd name="T1" fmla="*/ 0 h 594"/>
                  <a:gd name="T2" fmla="*/ 0 w 720"/>
                  <a:gd name="T3" fmla="*/ 413 h 594"/>
                  <a:gd name="T4" fmla="*/ 0 w 720"/>
                  <a:gd name="T5" fmla="*/ 594 h 594"/>
                  <a:gd name="T6" fmla="*/ 720 w 720"/>
                  <a:gd name="T7" fmla="*/ 176 h 594"/>
                  <a:gd name="T8" fmla="*/ 720 w 720"/>
                  <a:gd name="T9" fmla="*/ 0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0" h="594">
                    <a:moveTo>
                      <a:pt x="720" y="0"/>
                    </a:moveTo>
                    <a:lnTo>
                      <a:pt x="0" y="413"/>
                    </a:lnTo>
                    <a:lnTo>
                      <a:pt x="0" y="594"/>
                    </a:lnTo>
                    <a:lnTo>
                      <a:pt x="720" y="176"/>
                    </a:lnTo>
                    <a:lnTo>
                      <a:pt x="72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6" name="Freeform 132">
                <a:extLst>
                  <a:ext uri="{FF2B5EF4-FFF2-40B4-BE49-F238E27FC236}">
                    <a16:creationId xmlns:a16="http://schemas.microsoft.com/office/drawing/2014/main" id="{8D05E183-4ADE-4108-AA89-25A7D6DFE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6" y="7118"/>
                <a:ext cx="916" cy="895"/>
              </a:xfrm>
              <a:custGeom>
                <a:avLst/>
                <a:gdLst>
                  <a:gd name="T0" fmla="*/ 0 w 916"/>
                  <a:gd name="T1" fmla="*/ 367 h 895"/>
                  <a:gd name="T2" fmla="*/ 0 w 916"/>
                  <a:gd name="T3" fmla="*/ 0 h 895"/>
                  <a:gd name="T4" fmla="*/ 916 w 916"/>
                  <a:gd name="T5" fmla="*/ 533 h 895"/>
                  <a:gd name="T6" fmla="*/ 916 w 916"/>
                  <a:gd name="T7" fmla="*/ 895 h 895"/>
                  <a:gd name="T8" fmla="*/ 0 w 916"/>
                  <a:gd name="T9" fmla="*/ 367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6" h="895">
                    <a:moveTo>
                      <a:pt x="0" y="367"/>
                    </a:moveTo>
                    <a:lnTo>
                      <a:pt x="0" y="0"/>
                    </a:lnTo>
                    <a:lnTo>
                      <a:pt x="916" y="533"/>
                    </a:lnTo>
                    <a:lnTo>
                      <a:pt x="916" y="895"/>
                    </a:lnTo>
                    <a:lnTo>
                      <a:pt x="0" y="36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7" name="Freeform 133">
                <a:extLst>
                  <a:ext uri="{FF2B5EF4-FFF2-40B4-BE49-F238E27FC236}">
                    <a16:creationId xmlns:a16="http://schemas.microsoft.com/office/drawing/2014/main" id="{8283048C-9705-46F8-A032-96700510D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6" y="7143"/>
                <a:ext cx="896" cy="850"/>
              </a:xfrm>
              <a:custGeom>
                <a:avLst/>
                <a:gdLst>
                  <a:gd name="T0" fmla="*/ 896 w 896"/>
                  <a:gd name="T1" fmla="*/ 850 h 850"/>
                  <a:gd name="T2" fmla="*/ 0 w 896"/>
                  <a:gd name="T3" fmla="*/ 332 h 850"/>
                  <a:gd name="T4" fmla="*/ 0 w 896"/>
                  <a:gd name="T5" fmla="*/ 0 h 850"/>
                  <a:gd name="T6" fmla="*/ 896 w 896"/>
                  <a:gd name="T7" fmla="*/ 513 h 850"/>
                  <a:gd name="T8" fmla="*/ 896 w 896"/>
                  <a:gd name="T9" fmla="*/ 85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6" h="850">
                    <a:moveTo>
                      <a:pt x="896" y="850"/>
                    </a:moveTo>
                    <a:lnTo>
                      <a:pt x="0" y="332"/>
                    </a:lnTo>
                    <a:lnTo>
                      <a:pt x="0" y="0"/>
                    </a:lnTo>
                    <a:lnTo>
                      <a:pt x="896" y="513"/>
                    </a:lnTo>
                    <a:lnTo>
                      <a:pt x="896" y="85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8" name="Freeform 134">
                <a:extLst>
                  <a:ext uri="{FF2B5EF4-FFF2-40B4-BE49-F238E27FC236}">
                    <a16:creationId xmlns:a16="http://schemas.microsoft.com/office/drawing/2014/main" id="{514EEFB0-366B-432D-A3D2-2CE2A92A9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429"/>
                <a:ext cx="20" cy="36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49" name="Freeform 135">
                <a:extLst>
                  <a:ext uri="{FF2B5EF4-FFF2-40B4-BE49-F238E27FC236}">
                    <a16:creationId xmlns:a16="http://schemas.microsoft.com/office/drawing/2014/main" id="{21B8D346-39B6-4D75-870B-DE3EC3B22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450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0" name="Freeform 136">
                <a:extLst>
                  <a:ext uri="{FF2B5EF4-FFF2-40B4-BE49-F238E27FC236}">
                    <a16:creationId xmlns:a16="http://schemas.microsoft.com/office/drawing/2014/main" id="{8CA6A297-F81C-45E5-A483-AF45F6F3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470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6 h 6"/>
                  <a:gd name="T4" fmla="*/ 0 w 5"/>
                  <a:gd name="T5" fmla="*/ 2 h 6"/>
                  <a:gd name="T6" fmla="*/ 3 w 5"/>
                  <a:gd name="T7" fmla="*/ 1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1" name="Freeform 137">
                <a:extLst>
                  <a:ext uri="{FF2B5EF4-FFF2-40B4-BE49-F238E27FC236}">
                    <a16:creationId xmlns:a16="http://schemas.microsoft.com/office/drawing/2014/main" id="{B2D5B5C6-9489-4589-B055-0737007AD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490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2" name="Freeform 138">
                <a:extLst>
                  <a:ext uri="{FF2B5EF4-FFF2-40B4-BE49-F238E27FC236}">
                    <a16:creationId xmlns:a16="http://schemas.microsoft.com/office/drawing/2014/main" id="{CDC3913B-1405-42AF-9ECE-5BF8A72B0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470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1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3" name="Freeform 139">
                <a:extLst>
                  <a:ext uri="{FF2B5EF4-FFF2-40B4-BE49-F238E27FC236}">
                    <a16:creationId xmlns:a16="http://schemas.microsoft.com/office/drawing/2014/main" id="{7F2BBF3B-12D6-4F21-8D6D-0F823201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485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4" name="Freeform 140">
                <a:extLst>
                  <a:ext uri="{FF2B5EF4-FFF2-40B4-BE49-F238E27FC236}">
                    <a16:creationId xmlns:a16="http://schemas.microsoft.com/office/drawing/2014/main" id="{5F5D66FD-B9D4-46E1-8D9E-A0BDBE24F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505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5" name="Freeform 141">
                <a:extLst>
                  <a:ext uri="{FF2B5EF4-FFF2-40B4-BE49-F238E27FC236}">
                    <a16:creationId xmlns:a16="http://schemas.microsoft.com/office/drawing/2014/main" id="{E09498AC-2B6B-4BEA-9ADD-8EF9CB8F2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525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6" name="Freeform 142">
                <a:extLst>
                  <a:ext uri="{FF2B5EF4-FFF2-40B4-BE49-F238E27FC236}">
                    <a16:creationId xmlns:a16="http://schemas.microsoft.com/office/drawing/2014/main" id="{476CF0FA-BFF8-4875-B277-B02CE9170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505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7" name="Freeform 143">
                <a:extLst>
                  <a:ext uri="{FF2B5EF4-FFF2-40B4-BE49-F238E27FC236}">
                    <a16:creationId xmlns:a16="http://schemas.microsoft.com/office/drawing/2014/main" id="{5FEF5012-AF78-49CA-9797-325F90197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525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1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8" name="Freeform 144">
                <a:extLst>
                  <a:ext uri="{FF2B5EF4-FFF2-40B4-BE49-F238E27FC236}">
                    <a16:creationId xmlns:a16="http://schemas.microsoft.com/office/drawing/2014/main" id="{AAD1BB40-8995-41CC-A592-286461266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540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4" y="7"/>
                      <a:pt x="3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59" name="Freeform 145">
                <a:extLst>
                  <a:ext uri="{FF2B5EF4-FFF2-40B4-BE49-F238E27FC236}">
                    <a16:creationId xmlns:a16="http://schemas.microsoft.com/office/drawing/2014/main" id="{8298D8B0-9DA1-4BEC-A86B-934C7474C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560"/>
                <a:ext cx="21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0" name="Freeform 146">
                <a:extLst>
                  <a:ext uri="{FF2B5EF4-FFF2-40B4-BE49-F238E27FC236}">
                    <a16:creationId xmlns:a16="http://schemas.microsoft.com/office/drawing/2014/main" id="{68EC6024-18DA-4C14-9359-67FE2C9CE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540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1" name="Freeform 147">
                <a:extLst>
                  <a:ext uri="{FF2B5EF4-FFF2-40B4-BE49-F238E27FC236}">
                    <a16:creationId xmlns:a16="http://schemas.microsoft.com/office/drawing/2014/main" id="{59932E7D-0129-4FEB-B5D3-2735C2A9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560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2" name="Freeform 148">
                <a:extLst>
                  <a:ext uri="{FF2B5EF4-FFF2-40B4-BE49-F238E27FC236}">
                    <a16:creationId xmlns:a16="http://schemas.microsoft.com/office/drawing/2014/main" id="{07EA6B66-8ADB-4925-99B9-7BFA1C03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580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5 h 6"/>
                  <a:gd name="T4" fmla="*/ 0 w 5"/>
                  <a:gd name="T5" fmla="*/ 1 h 6"/>
                  <a:gd name="T6" fmla="*/ 3 w 5"/>
                  <a:gd name="T7" fmla="*/ 0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5"/>
                      <a:pt x="4" y="6"/>
                      <a:pt x="3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5" y="2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3" name="Freeform 149">
                <a:extLst>
                  <a:ext uri="{FF2B5EF4-FFF2-40B4-BE49-F238E27FC236}">
                    <a16:creationId xmlns:a16="http://schemas.microsoft.com/office/drawing/2014/main" id="{E8FB94C3-0004-47D1-9A60-373857C79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595"/>
                <a:ext cx="21" cy="36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4" name="Freeform 150">
                <a:extLst>
                  <a:ext uri="{FF2B5EF4-FFF2-40B4-BE49-F238E27FC236}">
                    <a16:creationId xmlns:a16="http://schemas.microsoft.com/office/drawing/2014/main" id="{2185D8FA-1BAD-4135-B781-379D0E42D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575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5" name="Freeform 151">
                <a:extLst>
                  <a:ext uri="{FF2B5EF4-FFF2-40B4-BE49-F238E27FC236}">
                    <a16:creationId xmlns:a16="http://schemas.microsoft.com/office/drawing/2014/main" id="{56B08CDA-C5EF-4550-88B4-829560E1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595"/>
                <a:ext cx="20" cy="31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6" name="Freeform 152">
                <a:extLst>
                  <a:ext uri="{FF2B5EF4-FFF2-40B4-BE49-F238E27FC236}">
                    <a16:creationId xmlns:a16="http://schemas.microsoft.com/office/drawing/2014/main" id="{D34F68A1-0EC7-4C30-893F-D4B964DA2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615"/>
                <a:ext cx="25" cy="31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5 h 6"/>
                  <a:gd name="T4" fmla="*/ 0 w 5"/>
                  <a:gd name="T5" fmla="*/ 2 h 6"/>
                  <a:gd name="T6" fmla="*/ 3 w 5"/>
                  <a:gd name="T7" fmla="*/ 0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5"/>
                      <a:pt x="4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7" name="Freeform 153">
                <a:extLst>
                  <a:ext uri="{FF2B5EF4-FFF2-40B4-BE49-F238E27FC236}">
                    <a16:creationId xmlns:a16="http://schemas.microsoft.com/office/drawing/2014/main" id="{39AD1CCA-CC52-4A16-B854-C87CCE0F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636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1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4"/>
                      <a:pt x="0" y="3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8" name="Freeform 154">
                <a:extLst>
                  <a:ext uri="{FF2B5EF4-FFF2-40B4-BE49-F238E27FC236}">
                    <a16:creationId xmlns:a16="http://schemas.microsoft.com/office/drawing/2014/main" id="{6DB6A6D1-5757-4A5B-B91E-B495902B3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610"/>
                <a:ext cx="20" cy="31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69" name="Freeform 155">
                <a:extLst>
                  <a:ext uri="{FF2B5EF4-FFF2-40B4-BE49-F238E27FC236}">
                    <a16:creationId xmlns:a16="http://schemas.microsoft.com/office/drawing/2014/main" id="{E7C0850A-8C2F-4CC9-B543-E06864A65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631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0" name="Freeform 156">
                <a:extLst>
                  <a:ext uri="{FF2B5EF4-FFF2-40B4-BE49-F238E27FC236}">
                    <a16:creationId xmlns:a16="http://schemas.microsoft.com/office/drawing/2014/main" id="{D0559A17-C765-493E-BB46-FC3D0232E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651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5 h 6"/>
                  <a:gd name="T4" fmla="*/ 0 w 5"/>
                  <a:gd name="T5" fmla="*/ 2 h 6"/>
                  <a:gd name="T6" fmla="*/ 3 w 5"/>
                  <a:gd name="T7" fmla="*/ 0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5"/>
                      <a:pt x="4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1" name="Freeform 157">
                <a:extLst>
                  <a:ext uri="{FF2B5EF4-FFF2-40B4-BE49-F238E27FC236}">
                    <a16:creationId xmlns:a16="http://schemas.microsoft.com/office/drawing/2014/main" id="{1B88034D-F135-4847-A939-D21145C3D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671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2" name="Freeform 158">
                <a:extLst>
                  <a:ext uri="{FF2B5EF4-FFF2-40B4-BE49-F238E27FC236}">
                    <a16:creationId xmlns:a16="http://schemas.microsoft.com/office/drawing/2014/main" id="{69B1706D-B148-4489-9BBB-DC1839731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646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3" name="Freeform 159">
                <a:extLst>
                  <a:ext uri="{FF2B5EF4-FFF2-40B4-BE49-F238E27FC236}">
                    <a16:creationId xmlns:a16="http://schemas.microsoft.com/office/drawing/2014/main" id="{F22D2939-921E-4898-B000-6E00629D2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666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4" name="Freeform 160">
                <a:extLst>
                  <a:ext uri="{FF2B5EF4-FFF2-40B4-BE49-F238E27FC236}">
                    <a16:creationId xmlns:a16="http://schemas.microsoft.com/office/drawing/2014/main" id="{146EA217-83F6-4519-8A3F-FE4D2FC61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686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5 h 6"/>
                  <a:gd name="T4" fmla="*/ 0 w 5"/>
                  <a:gd name="T5" fmla="*/ 2 h 6"/>
                  <a:gd name="T6" fmla="*/ 3 w 5"/>
                  <a:gd name="T7" fmla="*/ 1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6"/>
                      <a:pt x="4" y="6"/>
                      <a:pt x="3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5" name="Freeform 161">
                <a:extLst>
                  <a:ext uri="{FF2B5EF4-FFF2-40B4-BE49-F238E27FC236}">
                    <a16:creationId xmlns:a16="http://schemas.microsoft.com/office/drawing/2014/main" id="{E3852418-7102-4965-AB42-E68C5ECAA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706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0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5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6" name="Freeform 162">
                <a:extLst>
                  <a:ext uri="{FF2B5EF4-FFF2-40B4-BE49-F238E27FC236}">
                    <a16:creationId xmlns:a16="http://schemas.microsoft.com/office/drawing/2014/main" id="{06F7BB83-0B76-4E18-9E3C-4A80B7FB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7681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7" name="Freeform 163">
                <a:extLst>
                  <a:ext uri="{FF2B5EF4-FFF2-40B4-BE49-F238E27FC236}">
                    <a16:creationId xmlns:a16="http://schemas.microsoft.com/office/drawing/2014/main" id="{34899B2C-878D-4659-B744-E1AE3393B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" y="7701"/>
                <a:ext cx="20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6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8" name="Freeform 164">
                <a:extLst>
                  <a:ext uri="{FF2B5EF4-FFF2-40B4-BE49-F238E27FC236}">
                    <a16:creationId xmlns:a16="http://schemas.microsoft.com/office/drawing/2014/main" id="{25971B1D-9A3A-4197-8C42-DB51E4952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7721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3 w 5"/>
                  <a:gd name="T3" fmla="*/ 6 h 6"/>
                  <a:gd name="T4" fmla="*/ 0 w 5"/>
                  <a:gd name="T5" fmla="*/ 2 h 6"/>
                  <a:gd name="T6" fmla="*/ 3 w 5"/>
                  <a:gd name="T7" fmla="*/ 1 h 6"/>
                  <a:gd name="T8" fmla="*/ 5 w 5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6"/>
                      <a:pt x="4" y="6"/>
                      <a:pt x="3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79" name="Freeform 165">
                <a:extLst>
                  <a:ext uri="{FF2B5EF4-FFF2-40B4-BE49-F238E27FC236}">
                    <a16:creationId xmlns:a16="http://schemas.microsoft.com/office/drawing/2014/main" id="{B51DF4AE-7711-4D3A-B546-A1E4A4ACC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7741"/>
                <a:ext cx="21" cy="30"/>
              </a:xfrm>
              <a:custGeom>
                <a:avLst/>
                <a:gdLst>
                  <a:gd name="T0" fmla="*/ 4 w 4"/>
                  <a:gd name="T1" fmla="*/ 4 h 6"/>
                  <a:gd name="T2" fmla="*/ 2 w 4"/>
                  <a:gd name="T3" fmla="*/ 5 h 6"/>
                  <a:gd name="T4" fmla="*/ 0 w 4"/>
                  <a:gd name="T5" fmla="*/ 2 h 6"/>
                  <a:gd name="T6" fmla="*/ 2 w 4"/>
                  <a:gd name="T7" fmla="*/ 1 h 6"/>
                  <a:gd name="T8" fmla="*/ 4 w 4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4" y="6"/>
                      <a:pt x="3" y="6"/>
                      <a:pt x="2" y="5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0" name="Freeform 166">
                <a:extLst>
                  <a:ext uri="{FF2B5EF4-FFF2-40B4-BE49-F238E27FC236}">
                    <a16:creationId xmlns:a16="http://schemas.microsoft.com/office/drawing/2014/main" id="{7BBFE6D4-260E-414C-8806-6DE069E9C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7505"/>
                <a:ext cx="236" cy="427"/>
              </a:xfrm>
              <a:custGeom>
                <a:avLst/>
                <a:gdLst>
                  <a:gd name="T0" fmla="*/ 236 w 236"/>
                  <a:gd name="T1" fmla="*/ 427 h 427"/>
                  <a:gd name="T2" fmla="*/ 0 w 236"/>
                  <a:gd name="T3" fmla="*/ 292 h 427"/>
                  <a:gd name="T4" fmla="*/ 0 w 236"/>
                  <a:gd name="T5" fmla="*/ 0 h 427"/>
                  <a:gd name="T6" fmla="*/ 236 w 236"/>
                  <a:gd name="T7" fmla="*/ 136 h 427"/>
                  <a:gd name="T8" fmla="*/ 236 w 236"/>
                  <a:gd name="T9" fmla="*/ 427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" h="427">
                    <a:moveTo>
                      <a:pt x="236" y="427"/>
                    </a:moveTo>
                    <a:lnTo>
                      <a:pt x="0" y="292"/>
                    </a:lnTo>
                    <a:lnTo>
                      <a:pt x="0" y="0"/>
                    </a:lnTo>
                    <a:lnTo>
                      <a:pt x="236" y="136"/>
                    </a:lnTo>
                    <a:lnTo>
                      <a:pt x="236" y="427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1" name="Freeform 167">
                <a:extLst>
                  <a:ext uri="{FF2B5EF4-FFF2-40B4-BE49-F238E27FC236}">
                    <a16:creationId xmlns:a16="http://schemas.microsoft.com/office/drawing/2014/main" id="{D6C38B8F-B05E-45A2-ACA4-BBE7E5878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515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2" name="Freeform 168">
                <a:extLst>
                  <a:ext uri="{FF2B5EF4-FFF2-40B4-BE49-F238E27FC236}">
                    <a16:creationId xmlns:a16="http://schemas.microsoft.com/office/drawing/2014/main" id="{71451683-325E-47CA-815C-0A18821AA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525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3" name="Freeform 169">
                <a:extLst>
                  <a:ext uri="{FF2B5EF4-FFF2-40B4-BE49-F238E27FC236}">
                    <a16:creationId xmlns:a16="http://schemas.microsoft.com/office/drawing/2014/main" id="{FE3A878C-30E8-4093-8B99-E5BD3F6EE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53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10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10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4" name="Freeform 170">
                <a:extLst>
                  <a:ext uri="{FF2B5EF4-FFF2-40B4-BE49-F238E27FC236}">
                    <a16:creationId xmlns:a16="http://schemas.microsoft.com/office/drawing/2014/main" id="{67736A6F-6CDC-4CBB-90CB-95373B351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54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5" name="Freeform 171">
                <a:extLst>
                  <a:ext uri="{FF2B5EF4-FFF2-40B4-BE49-F238E27FC236}">
                    <a16:creationId xmlns:a16="http://schemas.microsoft.com/office/drawing/2014/main" id="{CB474022-6ECE-4258-8445-BFFFC095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555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6" name="Freeform 172">
                <a:extLst>
                  <a:ext uri="{FF2B5EF4-FFF2-40B4-BE49-F238E27FC236}">
                    <a16:creationId xmlns:a16="http://schemas.microsoft.com/office/drawing/2014/main" id="{FA3F73F3-2524-4F4B-9C3F-766EBD40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565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0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7" name="Freeform 173">
                <a:extLst>
                  <a:ext uri="{FF2B5EF4-FFF2-40B4-BE49-F238E27FC236}">
                    <a16:creationId xmlns:a16="http://schemas.microsoft.com/office/drawing/2014/main" id="{187BABB2-9DD0-4E8D-AAF1-6292B99C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570"/>
                <a:ext cx="16" cy="25"/>
              </a:xfrm>
              <a:custGeom>
                <a:avLst/>
                <a:gdLst>
                  <a:gd name="T0" fmla="*/ 0 w 16"/>
                  <a:gd name="T1" fmla="*/ 0 h 25"/>
                  <a:gd name="T2" fmla="*/ 16 w 16"/>
                  <a:gd name="T3" fmla="*/ 10 h 25"/>
                  <a:gd name="T4" fmla="*/ 16 w 16"/>
                  <a:gd name="T5" fmla="*/ 25 h 25"/>
                  <a:gd name="T6" fmla="*/ 0 w 16"/>
                  <a:gd name="T7" fmla="*/ 15 h 25"/>
                  <a:gd name="T8" fmla="*/ 0 w 1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lnTo>
                      <a:pt x="16" y="10"/>
                    </a:lnTo>
                    <a:lnTo>
                      <a:pt x="16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8" name="Freeform 174">
                <a:extLst>
                  <a:ext uri="{FF2B5EF4-FFF2-40B4-BE49-F238E27FC236}">
                    <a16:creationId xmlns:a16="http://schemas.microsoft.com/office/drawing/2014/main" id="{F250F1F9-4A8D-49B6-B3F6-3339D4312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58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89" name="Freeform 175">
                <a:extLst>
                  <a:ext uri="{FF2B5EF4-FFF2-40B4-BE49-F238E27FC236}">
                    <a16:creationId xmlns:a16="http://schemas.microsoft.com/office/drawing/2014/main" id="{4DC4827E-280E-41F8-87E8-7B9A5411E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59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0" name="Freeform 176">
                <a:extLst>
                  <a:ext uri="{FF2B5EF4-FFF2-40B4-BE49-F238E27FC236}">
                    <a16:creationId xmlns:a16="http://schemas.microsoft.com/office/drawing/2014/main" id="{34B8AD06-E502-4E04-82B4-1A414AD5C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600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1" name="Freeform 177">
                <a:extLst>
                  <a:ext uri="{FF2B5EF4-FFF2-40B4-BE49-F238E27FC236}">
                    <a16:creationId xmlns:a16="http://schemas.microsoft.com/office/drawing/2014/main" id="{565434CB-2D80-44FC-B332-E2BF1A45E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610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10 w 10"/>
                  <a:gd name="T3" fmla="*/ 5 h 21"/>
                  <a:gd name="T4" fmla="*/ 10 w 10"/>
                  <a:gd name="T5" fmla="*/ 21 h 21"/>
                  <a:gd name="T6" fmla="*/ 0 w 10"/>
                  <a:gd name="T7" fmla="*/ 16 h 21"/>
                  <a:gd name="T8" fmla="*/ 0 w 1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10" y="5"/>
                    </a:lnTo>
                    <a:lnTo>
                      <a:pt x="10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2" name="Freeform 178">
                <a:extLst>
                  <a:ext uri="{FF2B5EF4-FFF2-40B4-BE49-F238E27FC236}">
                    <a16:creationId xmlns:a16="http://schemas.microsoft.com/office/drawing/2014/main" id="{4A2D0B79-E281-498F-9B0D-4473DC1B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620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6 h 21"/>
                  <a:gd name="T4" fmla="*/ 15 w 15"/>
                  <a:gd name="T5" fmla="*/ 21 h 21"/>
                  <a:gd name="T6" fmla="*/ 0 w 15"/>
                  <a:gd name="T7" fmla="*/ 11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6"/>
                    </a:lnTo>
                    <a:lnTo>
                      <a:pt x="15" y="2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3" name="Freeform 179">
                <a:extLst>
                  <a:ext uri="{FF2B5EF4-FFF2-40B4-BE49-F238E27FC236}">
                    <a16:creationId xmlns:a16="http://schemas.microsoft.com/office/drawing/2014/main" id="{CCF21159-39D9-478B-B848-4C8C0ED1E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62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4" name="Freeform 180">
                <a:extLst>
                  <a:ext uri="{FF2B5EF4-FFF2-40B4-BE49-F238E27FC236}">
                    <a16:creationId xmlns:a16="http://schemas.microsoft.com/office/drawing/2014/main" id="{046A2D81-62EB-4EFF-BEC5-2F0DBEDAC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63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5" name="Freeform 181">
                <a:extLst>
                  <a:ext uri="{FF2B5EF4-FFF2-40B4-BE49-F238E27FC236}">
                    <a16:creationId xmlns:a16="http://schemas.microsoft.com/office/drawing/2014/main" id="{6580C606-21BE-4AFD-BA81-D1BE03225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53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6" name="Freeform 182">
                <a:extLst>
                  <a:ext uri="{FF2B5EF4-FFF2-40B4-BE49-F238E27FC236}">
                    <a16:creationId xmlns:a16="http://schemas.microsoft.com/office/drawing/2014/main" id="{E096E529-4C34-4960-A2F3-83B0CCBBD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54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7" name="Freeform 183">
                <a:extLst>
                  <a:ext uri="{FF2B5EF4-FFF2-40B4-BE49-F238E27FC236}">
                    <a16:creationId xmlns:a16="http://schemas.microsoft.com/office/drawing/2014/main" id="{DEF83D8E-97A6-4229-ACFF-CF22C634F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55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8" name="Freeform 184">
                <a:extLst>
                  <a:ext uri="{FF2B5EF4-FFF2-40B4-BE49-F238E27FC236}">
                    <a16:creationId xmlns:a16="http://schemas.microsoft.com/office/drawing/2014/main" id="{BF152F4A-43AC-401D-AEB6-0138AC11C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56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399" name="Freeform 185">
                <a:extLst>
                  <a:ext uri="{FF2B5EF4-FFF2-40B4-BE49-F238E27FC236}">
                    <a16:creationId xmlns:a16="http://schemas.microsoft.com/office/drawing/2014/main" id="{59A7A6DB-2EE2-4696-AAB9-AA5BC7F0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570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0" name="Freeform 186">
                <a:extLst>
                  <a:ext uri="{FF2B5EF4-FFF2-40B4-BE49-F238E27FC236}">
                    <a16:creationId xmlns:a16="http://schemas.microsoft.com/office/drawing/2014/main" id="{52C0D1CA-6C81-44D7-B091-A115E38DA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580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1" name="Freeform 187">
                <a:extLst>
                  <a:ext uri="{FF2B5EF4-FFF2-40B4-BE49-F238E27FC236}">
                    <a16:creationId xmlns:a16="http://schemas.microsoft.com/office/drawing/2014/main" id="{42430DF9-2F38-46AF-A40F-51F91925A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590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16 w 16"/>
                  <a:gd name="T3" fmla="*/ 5 h 20"/>
                  <a:gd name="T4" fmla="*/ 16 w 16"/>
                  <a:gd name="T5" fmla="*/ 20 h 20"/>
                  <a:gd name="T6" fmla="*/ 0 w 16"/>
                  <a:gd name="T7" fmla="*/ 15 h 20"/>
                  <a:gd name="T8" fmla="*/ 0 w 1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16" y="5"/>
                    </a:lnTo>
                    <a:lnTo>
                      <a:pt x="16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2" name="Freeform 188">
                <a:extLst>
                  <a:ext uri="{FF2B5EF4-FFF2-40B4-BE49-F238E27FC236}">
                    <a16:creationId xmlns:a16="http://schemas.microsoft.com/office/drawing/2014/main" id="{9B242B62-A3B1-4BCE-B3D3-E348E6AB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600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3" name="Freeform 189">
                <a:extLst>
                  <a:ext uri="{FF2B5EF4-FFF2-40B4-BE49-F238E27FC236}">
                    <a16:creationId xmlns:a16="http://schemas.microsoft.com/office/drawing/2014/main" id="{5489D0C8-8C5A-4257-8DF1-B0AA08FBC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610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5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5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4" name="Freeform 190">
                <a:extLst>
                  <a:ext uri="{FF2B5EF4-FFF2-40B4-BE49-F238E27FC236}">
                    <a16:creationId xmlns:a16="http://schemas.microsoft.com/office/drawing/2014/main" id="{37703333-6B9A-4C49-864C-66C97F88A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615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11 h 26"/>
                  <a:gd name="T4" fmla="*/ 10 w 10"/>
                  <a:gd name="T5" fmla="*/ 26 h 26"/>
                  <a:gd name="T6" fmla="*/ 0 w 10"/>
                  <a:gd name="T7" fmla="*/ 16 h 26"/>
                  <a:gd name="T8" fmla="*/ 0 w 1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10" y="11"/>
                    </a:lnTo>
                    <a:lnTo>
                      <a:pt x="10" y="26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5" name="Freeform 191">
                <a:extLst>
                  <a:ext uri="{FF2B5EF4-FFF2-40B4-BE49-F238E27FC236}">
                    <a16:creationId xmlns:a16="http://schemas.microsoft.com/office/drawing/2014/main" id="{4EA4B09B-0802-42EC-9C87-DF1A56DF3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62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6" name="Freeform 192">
                <a:extLst>
                  <a:ext uri="{FF2B5EF4-FFF2-40B4-BE49-F238E27FC236}">
                    <a16:creationId xmlns:a16="http://schemas.microsoft.com/office/drawing/2014/main" id="{F6839F8D-967D-4C1A-9418-F2597CA4B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63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7" name="Freeform 193">
                <a:extLst>
                  <a:ext uri="{FF2B5EF4-FFF2-40B4-BE49-F238E27FC236}">
                    <a16:creationId xmlns:a16="http://schemas.microsoft.com/office/drawing/2014/main" id="{B4C43972-41DB-4739-A4DA-20E345642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64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8" name="Freeform 194">
                <a:extLst>
                  <a:ext uri="{FF2B5EF4-FFF2-40B4-BE49-F238E27FC236}">
                    <a16:creationId xmlns:a16="http://schemas.microsoft.com/office/drawing/2014/main" id="{A361ACBF-99B8-4322-BE2D-E2336C4DC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65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09" name="Freeform 195">
                <a:extLst>
                  <a:ext uri="{FF2B5EF4-FFF2-40B4-BE49-F238E27FC236}">
                    <a16:creationId xmlns:a16="http://schemas.microsoft.com/office/drawing/2014/main" id="{878E3790-647B-4710-8C01-EF5D488BA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555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0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0" name="Freeform 196">
                <a:extLst>
                  <a:ext uri="{FF2B5EF4-FFF2-40B4-BE49-F238E27FC236}">
                    <a16:creationId xmlns:a16="http://schemas.microsoft.com/office/drawing/2014/main" id="{8C461255-27FC-4995-92FC-E2F1E590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56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1" name="Freeform 197">
                <a:extLst>
                  <a:ext uri="{FF2B5EF4-FFF2-40B4-BE49-F238E27FC236}">
                    <a16:creationId xmlns:a16="http://schemas.microsoft.com/office/drawing/2014/main" id="{C1E2A738-88A9-46AC-8540-CE32F160B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57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2" name="Freeform 198">
                <a:extLst>
                  <a:ext uri="{FF2B5EF4-FFF2-40B4-BE49-F238E27FC236}">
                    <a16:creationId xmlns:a16="http://schemas.microsoft.com/office/drawing/2014/main" id="{3A794B0B-A63F-4165-A2BA-BEF9A6585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58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3" name="Freeform 199">
                <a:extLst>
                  <a:ext uri="{FF2B5EF4-FFF2-40B4-BE49-F238E27FC236}">
                    <a16:creationId xmlns:a16="http://schemas.microsoft.com/office/drawing/2014/main" id="{3294EE0A-91D4-4CB4-B7E4-3174B444D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590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4" name="Freeform 200">
                <a:extLst>
                  <a:ext uri="{FF2B5EF4-FFF2-40B4-BE49-F238E27FC236}">
                    <a16:creationId xmlns:a16="http://schemas.microsoft.com/office/drawing/2014/main" id="{2E3CA0A7-9C36-49BA-9818-FA4DD22C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600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5" name="Freeform 201">
                <a:extLst>
                  <a:ext uri="{FF2B5EF4-FFF2-40B4-BE49-F238E27FC236}">
                    <a16:creationId xmlns:a16="http://schemas.microsoft.com/office/drawing/2014/main" id="{13E560F1-F4AB-44E5-B3DD-0C96601A2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610"/>
                <a:ext cx="16" cy="21"/>
              </a:xfrm>
              <a:custGeom>
                <a:avLst/>
                <a:gdLst>
                  <a:gd name="T0" fmla="*/ 0 w 16"/>
                  <a:gd name="T1" fmla="*/ 0 h 21"/>
                  <a:gd name="T2" fmla="*/ 16 w 16"/>
                  <a:gd name="T3" fmla="*/ 5 h 21"/>
                  <a:gd name="T4" fmla="*/ 16 w 16"/>
                  <a:gd name="T5" fmla="*/ 21 h 21"/>
                  <a:gd name="T6" fmla="*/ 0 w 16"/>
                  <a:gd name="T7" fmla="*/ 16 h 21"/>
                  <a:gd name="T8" fmla="*/ 0 w 16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lnTo>
                      <a:pt x="16" y="5"/>
                    </a:lnTo>
                    <a:lnTo>
                      <a:pt x="16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6" name="Freeform 202">
                <a:extLst>
                  <a:ext uri="{FF2B5EF4-FFF2-40B4-BE49-F238E27FC236}">
                    <a16:creationId xmlns:a16="http://schemas.microsoft.com/office/drawing/2014/main" id="{D1D35F50-6E98-4CE6-B848-20C9853A4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615"/>
                <a:ext cx="15" cy="26"/>
              </a:xfrm>
              <a:custGeom>
                <a:avLst/>
                <a:gdLst>
                  <a:gd name="T0" fmla="*/ 0 w 15"/>
                  <a:gd name="T1" fmla="*/ 0 h 26"/>
                  <a:gd name="T2" fmla="*/ 15 w 15"/>
                  <a:gd name="T3" fmla="*/ 11 h 26"/>
                  <a:gd name="T4" fmla="*/ 15 w 15"/>
                  <a:gd name="T5" fmla="*/ 26 h 26"/>
                  <a:gd name="T6" fmla="*/ 0 w 15"/>
                  <a:gd name="T7" fmla="*/ 16 h 26"/>
                  <a:gd name="T8" fmla="*/ 0 w 1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lnTo>
                      <a:pt x="15" y="11"/>
                    </a:lnTo>
                    <a:lnTo>
                      <a:pt x="15" y="26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7" name="Freeform 203">
                <a:extLst>
                  <a:ext uri="{FF2B5EF4-FFF2-40B4-BE49-F238E27FC236}">
                    <a16:creationId xmlns:a16="http://schemas.microsoft.com/office/drawing/2014/main" id="{312F84AA-3B7E-4403-85C3-90531F8FB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62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418" name="Freeform 204">
                <a:extLst>
                  <a:ext uri="{FF2B5EF4-FFF2-40B4-BE49-F238E27FC236}">
                    <a16:creationId xmlns:a16="http://schemas.microsoft.com/office/drawing/2014/main" id="{E4328B26-6BDD-4327-8181-194897A2C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63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3" name="Group 406">
              <a:extLst>
                <a:ext uri="{FF2B5EF4-FFF2-40B4-BE49-F238E27FC236}">
                  <a16:creationId xmlns:a16="http://schemas.microsoft.com/office/drawing/2014/main" id="{D6BD36BF-AB7D-4FB3-9E78-93247B1FD4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8826" y="10063279"/>
              <a:ext cx="2125971" cy="1729800"/>
              <a:chOff x="7636" y="6821"/>
              <a:chExt cx="1465" cy="1192"/>
            </a:xfrm>
          </p:grpSpPr>
          <p:sp>
            <p:nvSpPr>
              <p:cNvPr id="9019" name="Freeform 206">
                <a:extLst>
                  <a:ext uri="{FF2B5EF4-FFF2-40B4-BE49-F238E27FC236}">
                    <a16:creationId xmlns:a16="http://schemas.microsoft.com/office/drawing/2014/main" id="{DE6767B6-7549-46B7-8CDB-8C3D8EDD1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64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0" name="Freeform 207">
                <a:extLst>
                  <a:ext uri="{FF2B5EF4-FFF2-40B4-BE49-F238E27FC236}">
                    <a16:creationId xmlns:a16="http://schemas.microsoft.com/office/drawing/2014/main" id="{4EC7A2A9-8498-4AB9-98BE-0C7BFDF54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65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1" name="Freeform 208">
                <a:extLst>
                  <a:ext uri="{FF2B5EF4-FFF2-40B4-BE49-F238E27FC236}">
                    <a16:creationId xmlns:a16="http://schemas.microsoft.com/office/drawing/2014/main" id="{5060ED23-954C-486C-A2DA-DC11A20A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66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2" name="Freeform 209">
                <a:extLst>
                  <a:ext uri="{FF2B5EF4-FFF2-40B4-BE49-F238E27FC236}">
                    <a16:creationId xmlns:a16="http://schemas.microsoft.com/office/drawing/2014/main" id="{73BF4B35-B59F-4821-A87C-A7E9929FD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67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3" name="Freeform 210">
                <a:extLst>
                  <a:ext uri="{FF2B5EF4-FFF2-40B4-BE49-F238E27FC236}">
                    <a16:creationId xmlns:a16="http://schemas.microsoft.com/office/drawing/2014/main" id="{91AF81E8-CB62-4F40-90CF-7AED6B55D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570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4" name="Freeform 211">
                <a:extLst>
                  <a:ext uri="{FF2B5EF4-FFF2-40B4-BE49-F238E27FC236}">
                    <a16:creationId xmlns:a16="http://schemas.microsoft.com/office/drawing/2014/main" id="{69C789C8-5811-409A-926D-E4EB14018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580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5" name="Freeform 212">
                <a:extLst>
                  <a:ext uri="{FF2B5EF4-FFF2-40B4-BE49-F238E27FC236}">
                    <a16:creationId xmlns:a16="http://schemas.microsoft.com/office/drawing/2014/main" id="{E2DEE3D5-4DEB-467E-93A5-7F10F865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590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6" name="Freeform 213">
                <a:extLst>
                  <a:ext uri="{FF2B5EF4-FFF2-40B4-BE49-F238E27FC236}">
                    <a16:creationId xmlns:a16="http://schemas.microsoft.com/office/drawing/2014/main" id="{EA55950A-65D8-4521-8A45-AA9DE38A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600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7" name="Freeform 214">
                <a:extLst>
                  <a:ext uri="{FF2B5EF4-FFF2-40B4-BE49-F238E27FC236}">
                    <a16:creationId xmlns:a16="http://schemas.microsoft.com/office/drawing/2014/main" id="{C51B5644-8EA3-472F-AFBA-73B124480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605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10 h 26"/>
                  <a:gd name="T4" fmla="*/ 10 w 10"/>
                  <a:gd name="T5" fmla="*/ 26 h 26"/>
                  <a:gd name="T6" fmla="*/ 0 w 10"/>
                  <a:gd name="T7" fmla="*/ 15 h 26"/>
                  <a:gd name="T8" fmla="*/ 0 w 1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10" y="10"/>
                    </a:lnTo>
                    <a:lnTo>
                      <a:pt x="10" y="26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8" name="Freeform 215">
                <a:extLst>
                  <a:ext uri="{FF2B5EF4-FFF2-40B4-BE49-F238E27FC236}">
                    <a16:creationId xmlns:a16="http://schemas.microsoft.com/office/drawing/2014/main" id="{3826D398-4C35-4037-B13A-BDC99A8E7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615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11 h 26"/>
                  <a:gd name="T4" fmla="*/ 10 w 10"/>
                  <a:gd name="T5" fmla="*/ 26 h 26"/>
                  <a:gd name="T6" fmla="*/ 0 w 10"/>
                  <a:gd name="T7" fmla="*/ 16 h 26"/>
                  <a:gd name="T8" fmla="*/ 0 w 1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10" y="11"/>
                    </a:lnTo>
                    <a:lnTo>
                      <a:pt x="10" y="26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29" name="Freeform 216">
                <a:extLst>
                  <a:ext uri="{FF2B5EF4-FFF2-40B4-BE49-F238E27FC236}">
                    <a16:creationId xmlns:a16="http://schemas.microsoft.com/office/drawing/2014/main" id="{DF089716-AAAC-47F3-AA89-85683AED6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626"/>
                <a:ext cx="16" cy="25"/>
              </a:xfrm>
              <a:custGeom>
                <a:avLst/>
                <a:gdLst>
                  <a:gd name="T0" fmla="*/ 0 w 16"/>
                  <a:gd name="T1" fmla="*/ 0 h 25"/>
                  <a:gd name="T2" fmla="*/ 16 w 16"/>
                  <a:gd name="T3" fmla="*/ 10 h 25"/>
                  <a:gd name="T4" fmla="*/ 16 w 16"/>
                  <a:gd name="T5" fmla="*/ 25 h 25"/>
                  <a:gd name="T6" fmla="*/ 0 w 16"/>
                  <a:gd name="T7" fmla="*/ 15 h 25"/>
                  <a:gd name="T8" fmla="*/ 0 w 1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lnTo>
                      <a:pt x="16" y="10"/>
                    </a:lnTo>
                    <a:lnTo>
                      <a:pt x="16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0" name="Freeform 217">
                <a:extLst>
                  <a:ext uri="{FF2B5EF4-FFF2-40B4-BE49-F238E27FC236}">
                    <a16:creationId xmlns:a16="http://schemas.microsoft.com/office/drawing/2014/main" id="{37D9AC56-3914-47F1-A56B-77A2D7F84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63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1" name="Freeform 218">
                <a:extLst>
                  <a:ext uri="{FF2B5EF4-FFF2-40B4-BE49-F238E27FC236}">
                    <a16:creationId xmlns:a16="http://schemas.microsoft.com/office/drawing/2014/main" id="{CFD5C454-D57C-4557-9445-5E69F99BF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64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2" name="Freeform 219">
                <a:extLst>
                  <a:ext uri="{FF2B5EF4-FFF2-40B4-BE49-F238E27FC236}">
                    <a16:creationId xmlns:a16="http://schemas.microsoft.com/office/drawing/2014/main" id="{CF347BC9-091B-4281-A569-32DA90ED6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65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3" name="Freeform 220">
                <a:extLst>
                  <a:ext uri="{FF2B5EF4-FFF2-40B4-BE49-F238E27FC236}">
                    <a16:creationId xmlns:a16="http://schemas.microsoft.com/office/drawing/2014/main" id="{CFC08384-0FCC-4446-83BE-92E9E0A5E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66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4" name="Freeform 221">
                <a:extLst>
                  <a:ext uri="{FF2B5EF4-FFF2-40B4-BE49-F238E27FC236}">
                    <a16:creationId xmlns:a16="http://schemas.microsoft.com/office/drawing/2014/main" id="{DDA34002-41A5-4C4E-A6E7-C2FCADEF5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67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5" name="Freeform 222">
                <a:extLst>
                  <a:ext uri="{FF2B5EF4-FFF2-40B4-BE49-F238E27FC236}">
                    <a16:creationId xmlns:a16="http://schemas.microsoft.com/office/drawing/2014/main" id="{088002DB-B3F1-4395-9A9A-572CC5A35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68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6" name="Freeform 223">
                <a:extLst>
                  <a:ext uri="{FF2B5EF4-FFF2-40B4-BE49-F238E27FC236}">
                    <a16:creationId xmlns:a16="http://schemas.microsoft.com/office/drawing/2014/main" id="{2043D806-7732-4B2F-9E64-5946D6C9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69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10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10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7" name="Freeform 224">
                <a:extLst>
                  <a:ext uri="{FF2B5EF4-FFF2-40B4-BE49-F238E27FC236}">
                    <a16:creationId xmlns:a16="http://schemas.microsoft.com/office/drawing/2014/main" id="{4D0F838A-DB9C-4F43-A5B8-C09A38AE4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600"/>
                <a:ext cx="15" cy="26"/>
              </a:xfrm>
              <a:custGeom>
                <a:avLst/>
                <a:gdLst>
                  <a:gd name="T0" fmla="*/ 0 w 15"/>
                  <a:gd name="T1" fmla="*/ 0 h 26"/>
                  <a:gd name="T2" fmla="*/ 15 w 15"/>
                  <a:gd name="T3" fmla="*/ 10 h 26"/>
                  <a:gd name="T4" fmla="*/ 15 w 15"/>
                  <a:gd name="T5" fmla="*/ 26 h 26"/>
                  <a:gd name="T6" fmla="*/ 0 w 15"/>
                  <a:gd name="T7" fmla="*/ 15 h 26"/>
                  <a:gd name="T8" fmla="*/ 0 w 1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lnTo>
                      <a:pt x="15" y="10"/>
                    </a:lnTo>
                    <a:lnTo>
                      <a:pt x="15" y="26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8" name="Freeform 225">
                <a:extLst>
                  <a:ext uri="{FF2B5EF4-FFF2-40B4-BE49-F238E27FC236}">
                    <a16:creationId xmlns:a16="http://schemas.microsoft.com/office/drawing/2014/main" id="{AC640EA3-E91A-43B7-987B-3378B0EC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610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5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5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39" name="Freeform 226">
                <a:extLst>
                  <a:ext uri="{FF2B5EF4-FFF2-40B4-BE49-F238E27FC236}">
                    <a16:creationId xmlns:a16="http://schemas.microsoft.com/office/drawing/2014/main" id="{BB0DC5EC-6C7C-4BCD-8177-6B3957250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620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6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6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0" name="Freeform 227">
                <a:extLst>
                  <a:ext uri="{FF2B5EF4-FFF2-40B4-BE49-F238E27FC236}">
                    <a16:creationId xmlns:a16="http://schemas.microsoft.com/office/drawing/2014/main" id="{46589D03-1C4C-4EF1-9841-CAD43E839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63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1" name="Freeform 228">
                <a:extLst>
                  <a:ext uri="{FF2B5EF4-FFF2-40B4-BE49-F238E27FC236}">
                    <a16:creationId xmlns:a16="http://schemas.microsoft.com/office/drawing/2014/main" id="{7C66C107-B941-48DB-8232-FD4244BA8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63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2" name="Freeform 229">
                <a:extLst>
                  <a:ext uri="{FF2B5EF4-FFF2-40B4-BE49-F238E27FC236}">
                    <a16:creationId xmlns:a16="http://schemas.microsoft.com/office/drawing/2014/main" id="{8744DB12-B61B-4038-9094-6C4ADC438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64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3" name="Freeform 230">
                <a:extLst>
                  <a:ext uri="{FF2B5EF4-FFF2-40B4-BE49-F238E27FC236}">
                    <a16:creationId xmlns:a16="http://schemas.microsoft.com/office/drawing/2014/main" id="{2E055124-7FC0-4D28-AFAA-5AAB37B15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656"/>
                <a:ext cx="16" cy="25"/>
              </a:xfrm>
              <a:custGeom>
                <a:avLst/>
                <a:gdLst>
                  <a:gd name="T0" fmla="*/ 0 w 16"/>
                  <a:gd name="T1" fmla="*/ 0 h 25"/>
                  <a:gd name="T2" fmla="*/ 16 w 16"/>
                  <a:gd name="T3" fmla="*/ 10 h 25"/>
                  <a:gd name="T4" fmla="*/ 16 w 16"/>
                  <a:gd name="T5" fmla="*/ 25 h 25"/>
                  <a:gd name="T6" fmla="*/ 0 w 16"/>
                  <a:gd name="T7" fmla="*/ 15 h 25"/>
                  <a:gd name="T8" fmla="*/ 0 w 1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lnTo>
                      <a:pt x="16" y="10"/>
                    </a:lnTo>
                    <a:lnTo>
                      <a:pt x="16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4" name="Freeform 231">
                <a:extLst>
                  <a:ext uri="{FF2B5EF4-FFF2-40B4-BE49-F238E27FC236}">
                    <a16:creationId xmlns:a16="http://schemas.microsoft.com/office/drawing/2014/main" id="{908179F4-2DB3-4643-9FF9-8D1ED128C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66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5" name="Freeform 232">
                <a:extLst>
                  <a:ext uri="{FF2B5EF4-FFF2-40B4-BE49-F238E27FC236}">
                    <a16:creationId xmlns:a16="http://schemas.microsoft.com/office/drawing/2014/main" id="{0EDE9D3C-9090-45C7-BE48-0E31F7BDA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67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6" name="Freeform 233">
                <a:extLst>
                  <a:ext uri="{FF2B5EF4-FFF2-40B4-BE49-F238E27FC236}">
                    <a16:creationId xmlns:a16="http://schemas.microsoft.com/office/drawing/2014/main" id="{986EE1DE-20E6-4F9C-A589-DC84659E3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68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7" name="Freeform 234">
                <a:extLst>
                  <a:ext uri="{FF2B5EF4-FFF2-40B4-BE49-F238E27FC236}">
                    <a16:creationId xmlns:a16="http://schemas.microsoft.com/office/drawing/2014/main" id="{ED38B0B6-5BED-4825-A6EC-C57725ECD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69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8" name="Freeform 235">
                <a:extLst>
                  <a:ext uri="{FF2B5EF4-FFF2-40B4-BE49-F238E27FC236}">
                    <a16:creationId xmlns:a16="http://schemas.microsoft.com/office/drawing/2014/main" id="{E12F0D30-86D1-4C55-A907-57B24B61F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70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49" name="Freeform 236">
                <a:extLst>
                  <a:ext uri="{FF2B5EF4-FFF2-40B4-BE49-F238E27FC236}">
                    <a16:creationId xmlns:a16="http://schemas.microsoft.com/office/drawing/2014/main" id="{A8003F0B-713B-4FB0-BE50-D4D399DE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71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0" name="Freeform 237">
                <a:extLst>
                  <a:ext uri="{FF2B5EF4-FFF2-40B4-BE49-F238E27FC236}">
                    <a16:creationId xmlns:a16="http://schemas.microsoft.com/office/drawing/2014/main" id="{847F6535-232C-41F5-ADB5-8F72DCAA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72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1" name="Freeform 238">
                <a:extLst>
                  <a:ext uri="{FF2B5EF4-FFF2-40B4-BE49-F238E27FC236}">
                    <a16:creationId xmlns:a16="http://schemas.microsoft.com/office/drawing/2014/main" id="{A281B431-51E1-4BD2-A453-2BDEC794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620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6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6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2" name="Freeform 239">
                <a:extLst>
                  <a:ext uri="{FF2B5EF4-FFF2-40B4-BE49-F238E27FC236}">
                    <a16:creationId xmlns:a16="http://schemas.microsoft.com/office/drawing/2014/main" id="{01F461B8-E916-4C89-B5D7-AB7D3F501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62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3" name="Freeform 240">
                <a:extLst>
                  <a:ext uri="{FF2B5EF4-FFF2-40B4-BE49-F238E27FC236}">
                    <a16:creationId xmlns:a16="http://schemas.microsoft.com/office/drawing/2014/main" id="{9CC142B2-CFDB-4DAC-B3D1-BFA5DD0D5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63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4" name="Freeform 241">
                <a:extLst>
                  <a:ext uri="{FF2B5EF4-FFF2-40B4-BE49-F238E27FC236}">
                    <a16:creationId xmlns:a16="http://schemas.microsoft.com/office/drawing/2014/main" id="{BEEE7ED3-3080-405A-B11D-E2AD51BE6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64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5" name="Freeform 242">
                <a:extLst>
                  <a:ext uri="{FF2B5EF4-FFF2-40B4-BE49-F238E27FC236}">
                    <a16:creationId xmlns:a16="http://schemas.microsoft.com/office/drawing/2014/main" id="{F7C5BC5B-6C01-4635-BCAD-16DE5D70B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65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10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10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6" name="Freeform 243">
                <a:extLst>
                  <a:ext uri="{FF2B5EF4-FFF2-40B4-BE49-F238E27FC236}">
                    <a16:creationId xmlns:a16="http://schemas.microsoft.com/office/drawing/2014/main" id="{C0E9F8E2-28DD-4AD0-9D4E-0AFE31EE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66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7" name="Freeform 244">
                <a:extLst>
                  <a:ext uri="{FF2B5EF4-FFF2-40B4-BE49-F238E27FC236}">
                    <a16:creationId xmlns:a16="http://schemas.microsoft.com/office/drawing/2014/main" id="{FBF71940-50EF-4DF0-BB27-BD4DC30B7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676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16 w 16"/>
                  <a:gd name="T3" fmla="*/ 5 h 20"/>
                  <a:gd name="T4" fmla="*/ 16 w 16"/>
                  <a:gd name="T5" fmla="*/ 20 h 20"/>
                  <a:gd name="T6" fmla="*/ 0 w 16"/>
                  <a:gd name="T7" fmla="*/ 15 h 20"/>
                  <a:gd name="T8" fmla="*/ 0 w 1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16" y="5"/>
                    </a:lnTo>
                    <a:lnTo>
                      <a:pt x="16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8" name="Freeform 245">
                <a:extLst>
                  <a:ext uri="{FF2B5EF4-FFF2-40B4-BE49-F238E27FC236}">
                    <a16:creationId xmlns:a16="http://schemas.microsoft.com/office/drawing/2014/main" id="{F6EFDA8E-67E7-4139-B875-DB35160C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68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59" name="Freeform 246">
                <a:extLst>
                  <a:ext uri="{FF2B5EF4-FFF2-40B4-BE49-F238E27FC236}">
                    <a16:creationId xmlns:a16="http://schemas.microsoft.com/office/drawing/2014/main" id="{A1372ED7-B8F4-4419-9593-C61B122F2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69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0" name="Freeform 247">
                <a:extLst>
                  <a:ext uri="{FF2B5EF4-FFF2-40B4-BE49-F238E27FC236}">
                    <a16:creationId xmlns:a16="http://schemas.microsoft.com/office/drawing/2014/main" id="{F927A29F-4AC0-4BDE-9E26-7A22853C3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70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1" name="Freeform 248">
                <a:extLst>
                  <a:ext uri="{FF2B5EF4-FFF2-40B4-BE49-F238E27FC236}">
                    <a16:creationId xmlns:a16="http://schemas.microsoft.com/office/drawing/2014/main" id="{C88C25C6-ACB2-428F-A9E9-D90605EAD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71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10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10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2" name="Freeform 249">
                <a:extLst>
                  <a:ext uri="{FF2B5EF4-FFF2-40B4-BE49-F238E27FC236}">
                    <a16:creationId xmlns:a16="http://schemas.microsoft.com/office/drawing/2014/main" id="{588992E1-70DC-4348-B473-2893F6546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72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3" name="Freeform 250">
                <a:extLst>
                  <a:ext uri="{FF2B5EF4-FFF2-40B4-BE49-F238E27FC236}">
                    <a16:creationId xmlns:a16="http://schemas.microsoft.com/office/drawing/2014/main" id="{D48DAC33-E755-4384-B839-883056898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73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4" name="Freeform 251">
                <a:extLst>
                  <a:ext uri="{FF2B5EF4-FFF2-40B4-BE49-F238E27FC236}">
                    <a16:creationId xmlns:a16="http://schemas.microsoft.com/office/drawing/2014/main" id="{D4301D58-8DDF-451E-A58D-FC8D2A05C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74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0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5" name="Freeform 252">
                <a:extLst>
                  <a:ext uri="{FF2B5EF4-FFF2-40B4-BE49-F238E27FC236}">
                    <a16:creationId xmlns:a16="http://schemas.microsoft.com/office/drawing/2014/main" id="{35294FAB-3A6D-4B53-9F44-01C3BFFC7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63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6" name="Freeform 253">
                <a:extLst>
                  <a:ext uri="{FF2B5EF4-FFF2-40B4-BE49-F238E27FC236}">
                    <a16:creationId xmlns:a16="http://schemas.microsoft.com/office/drawing/2014/main" id="{F8BC029A-0D04-4B7B-A6BB-E3D9BB644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64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7" name="Freeform 254">
                <a:extLst>
                  <a:ext uri="{FF2B5EF4-FFF2-40B4-BE49-F238E27FC236}">
                    <a16:creationId xmlns:a16="http://schemas.microsoft.com/office/drawing/2014/main" id="{7D48788F-01D1-4AC6-A566-A4FCC3676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65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8" name="Freeform 255">
                <a:extLst>
                  <a:ext uri="{FF2B5EF4-FFF2-40B4-BE49-F238E27FC236}">
                    <a16:creationId xmlns:a16="http://schemas.microsoft.com/office/drawing/2014/main" id="{46E0B7D8-4992-4238-A4A9-0495CC0E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66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69" name="Freeform 256">
                <a:extLst>
                  <a:ext uri="{FF2B5EF4-FFF2-40B4-BE49-F238E27FC236}">
                    <a16:creationId xmlns:a16="http://schemas.microsoft.com/office/drawing/2014/main" id="{154CB7D0-E84C-46F3-96A6-53EDBED4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676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0" name="Freeform 257">
                <a:extLst>
                  <a:ext uri="{FF2B5EF4-FFF2-40B4-BE49-F238E27FC236}">
                    <a16:creationId xmlns:a16="http://schemas.microsoft.com/office/drawing/2014/main" id="{8CF3CC21-740F-4389-AA11-A0F5F9153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68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1" name="Freeform 258">
                <a:extLst>
                  <a:ext uri="{FF2B5EF4-FFF2-40B4-BE49-F238E27FC236}">
                    <a16:creationId xmlns:a16="http://schemas.microsoft.com/office/drawing/2014/main" id="{FE02A911-3485-4508-B94D-C3479D274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691"/>
                <a:ext cx="16" cy="25"/>
              </a:xfrm>
              <a:custGeom>
                <a:avLst/>
                <a:gdLst>
                  <a:gd name="T0" fmla="*/ 0 w 16"/>
                  <a:gd name="T1" fmla="*/ 0 h 25"/>
                  <a:gd name="T2" fmla="*/ 16 w 16"/>
                  <a:gd name="T3" fmla="*/ 10 h 25"/>
                  <a:gd name="T4" fmla="*/ 16 w 16"/>
                  <a:gd name="T5" fmla="*/ 25 h 25"/>
                  <a:gd name="T6" fmla="*/ 0 w 16"/>
                  <a:gd name="T7" fmla="*/ 15 h 25"/>
                  <a:gd name="T8" fmla="*/ 0 w 1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lnTo>
                      <a:pt x="16" y="10"/>
                    </a:lnTo>
                    <a:lnTo>
                      <a:pt x="16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2" name="Freeform 259">
                <a:extLst>
                  <a:ext uri="{FF2B5EF4-FFF2-40B4-BE49-F238E27FC236}">
                    <a16:creationId xmlns:a16="http://schemas.microsoft.com/office/drawing/2014/main" id="{13F9A31B-BC98-4D97-B0A3-14A97D571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70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3" name="Freeform 260">
                <a:extLst>
                  <a:ext uri="{FF2B5EF4-FFF2-40B4-BE49-F238E27FC236}">
                    <a16:creationId xmlns:a16="http://schemas.microsoft.com/office/drawing/2014/main" id="{D7D7A040-2F08-4E1D-9812-FBF95FF87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71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4" name="Freeform 261">
                <a:extLst>
                  <a:ext uri="{FF2B5EF4-FFF2-40B4-BE49-F238E27FC236}">
                    <a16:creationId xmlns:a16="http://schemas.microsoft.com/office/drawing/2014/main" id="{AC882B94-64DA-401A-B31F-21EE8C7E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72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5" name="Freeform 262">
                <a:extLst>
                  <a:ext uri="{FF2B5EF4-FFF2-40B4-BE49-F238E27FC236}">
                    <a16:creationId xmlns:a16="http://schemas.microsoft.com/office/drawing/2014/main" id="{E92C0339-0823-408F-BB8E-23323910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73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6" name="Freeform 263">
                <a:extLst>
                  <a:ext uri="{FF2B5EF4-FFF2-40B4-BE49-F238E27FC236}">
                    <a16:creationId xmlns:a16="http://schemas.microsoft.com/office/drawing/2014/main" id="{B4B9ED89-8BAD-432B-8842-AF8283271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73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7" name="Freeform 264">
                <a:extLst>
                  <a:ext uri="{FF2B5EF4-FFF2-40B4-BE49-F238E27FC236}">
                    <a16:creationId xmlns:a16="http://schemas.microsoft.com/office/drawing/2014/main" id="{50BCE7D1-1B14-404D-8311-DD478CC99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74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8" name="Freeform 265">
                <a:extLst>
                  <a:ext uri="{FF2B5EF4-FFF2-40B4-BE49-F238E27FC236}">
                    <a16:creationId xmlns:a16="http://schemas.microsoft.com/office/drawing/2014/main" id="{4C84D259-A661-4E52-8F13-390EC1D44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75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79" name="Freeform 266">
                <a:extLst>
                  <a:ext uri="{FF2B5EF4-FFF2-40B4-BE49-F238E27FC236}">
                    <a16:creationId xmlns:a16="http://schemas.microsoft.com/office/drawing/2014/main" id="{86AE890E-8B3F-4FDC-8B7E-43B772C9C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65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0" name="Freeform 267">
                <a:extLst>
                  <a:ext uri="{FF2B5EF4-FFF2-40B4-BE49-F238E27FC236}">
                    <a16:creationId xmlns:a16="http://schemas.microsoft.com/office/drawing/2014/main" id="{C9943185-F5D1-43EF-8F28-82EF89F6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66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1" name="Freeform 268">
                <a:extLst>
                  <a:ext uri="{FF2B5EF4-FFF2-40B4-BE49-F238E27FC236}">
                    <a16:creationId xmlns:a16="http://schemas.microsoft.com/office/drawing/2014/main" id="{D06592F2-041A-4DED-8E34-B0D24D1FF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67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0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2" name="Freeform 269">
                <a:extLst>
                  <a:ext uri="{FF2B5EF4-FFF2-40B4-BE49-F238E27FC236}">
                    <a16:creationId xmlns:a16="http://schemas.microsoft.com/office/drawing/2014/main" id="{F7D2489B-FBEA-4E4D-9C1B-577F19370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68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3" name="Freeform 270">
                <a:extLst>
                  <a:ext uri="{FF2B5EF4-FFF2-40B4-BE49-F238E27FC236}">
                    <a16:creationId xmlns:a16="http://schemas.microsoft.com/office/drawing/2014/main" id="{16B7D507-7CFD-4891-AD52-A11C2600B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69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4" name="Freeform 271">
                <a:extLst>
                  <a:ext uri="{FF2B5EF4-FFF2-40B4-BE49-F238E27FC236}">
                    <a16:creationId xmlns:a16="http://schemas.microsoft.com/office/drawing/2014/main" id="{3B99DFDC-B578-4540-BD1C-DAF38BFF5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70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10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10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5" name="Freeform 272">
                <a:extLst>
                  <a:ext uri="{FF2B5EF4-FFF2-40B4-BE49-F238E27FC236}">
                    <a16:creationId xmlns:a16="http://schemas.microsoft.com/office/drawing/2014/main" id="{FCB00B80-681A-4EA8-A7C0-732D941C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711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16 w 16"/>
                  <a:gd name="T3" fmla="*/ 5 h 20"/>
                  <a:gd name="T4" fmla="*/ 16 w 16"/>
                  <a:gd name="T5" fmla="*/ 20 h 20"/>
                  <a:gd name="T6" fmla="*/ 0 w 16"/>
                  <a:gd name="T7" fmla="*/ 15 h 20"/>
                  <a:gd name="T8" fmla="*/ 0 w 1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16" y="5"/>
                    </a:lnTo>
                    <a:lnTo>
                      <a:pt x="16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6" name="Freeform 273">
                <a:extLst>
                  <a:ext uri="{FF2B5EF4-FFF2-40B4-BE49-F238E27FC236}">
                    <a16:creationId xmlns:a16="http://schemas.microsoft.com/office/drawing/2014/main" id="{3C6952AF-A5D9-4E3A-9100-AD66CA4EA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72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7" name="Freeform 274">
                <a:extLst>
                  <a:ext uri="{FF2B5EF4-FFF2-40B4-BE49-F238E27FC236}">
                    <a16:creationId xmlns:a16="http://schemas.microsoft.com/office/drawing/2014/main" id="{2D86D3DB-B686-48B3-884E-483F822E8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73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0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8" name="Freeform 275">
                <a:extLst>
                  <a:ext uri="{FF2B5EF4-FFF2-40B4-BE49-F238E27FC236}">
                    <a16:creationId xmlns:a16="http://schemas.microsoft.com/office/drawing/2014/main" id="{26A5E80B-8110-47B8-A6F9-13A2771F1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73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89" name="Freeform 276">
                <a:extLst>
                  <a:ext uri="{FF2B5EF4-FFF2-40B4-BE49-F238E27FC236}">
                    <a16:creationId xmlns:a16="http://schemas.microsoft.com/office/drawing/2014/main" id="{4B5F3B87-7AF4-4883-A1A5-7625793E1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74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0" name="Freeform 277">
                <a:extLst>
                  <a:ext uri="{FF2B5EF4-FFF2-40B4-BE49-F238E27FC236}">
                    <a16:creationId xmlns:a16="http://schemas.microsoft.com/office/drawing/2014/main" id="{0B15B426-9CA8-435B-AE65-C73F8ABEB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75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1" name="Freeform 278">
                <a:extLst>
                  <a:ext uri="{FF2B5EF4-FFF2-40B4-BE49-F238E27FC236}">
                    <a16:creationId xmlns:a16="http://schemas.microsoft.com/office/drawing/2014/main" id="{3C679D4D-7226-4FB1-BFD0-73BA30E09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76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2" name="Freeform 279">
                <a:extLst>
                  <a:ext uri="{FF2B5EF4-FFF2-40B4-BE49-F238E27FC236}">
                    <a16:creationId xmlns:a16="http://schemas.microsoft.com/office/drawing/2014/main" id="{84188B51-60A7-40FA-B408-5FE978B15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776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5 h 21"/>
                  <a:gd name="T4" fmla="*/ 15 w 15"/>
                  <a:gd name="T5" fmla="*/ 21 h 21"/>
                  <a:gd name="T6" fmla="*/ 0 w 15"/>
                  <a:gd name="T7" fmla="*/ 15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5"/>
                    </a:lnTo>
                    <a:lnTo>
                      <a:pt x="15" y="21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3" name="Freeform 280">
                <a:extLst>
                  <a:ext uri="{FF2B5EF4-FFF2-40B4-BE49-F238E27FC236}">
                    <a16:creationId xmlns:a16="http://schemas.microsoft.com/office/drawing/2014/main" id="{120670BE-6E47-4C5F-B124-5F4A7815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68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4" name="Freeform 281">
                <a:extLst>
                  <a:ext uri="{FF2B5EF4-FFF2-40B4-BE49-F238E27FC236}">
                    <a16:creationId xmlns:a16="http://schemas.microsoft.com/office/drawing/2014/main" id="{DAA72E4B-4073-48BE-92C4-C0B376702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696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5" name="Freeform 282">
                <a:extLst>
                  <a:ext uri="{FF2B5EF4-FFF2-40B4-BE49-F238E27FC236}">
                    <a16:creationId xmlns:a16="http://schemas.microsoft.com/office/drawing/2014/main" id="{849EB593-6788-4F75-945A-2E0B12467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70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6" name="Freeform 283">
                <a:extLst>
                  <a:ext uri="{FF2B5EF4-FFF2-40B4-BE49-F238E27FC236}">
                    <a16:creationId xmlns:a16="http://schemas.microsoft.com/office/drawing/2014/main" id="{C06B8834-12A1-4A9D-A278-73FB7873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71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7" name="Freeform 284">
                <a:extLst>
                  <a:ext uri="{FF2B5EF4-FFF2-40B4-BE49-F238E27FC236}">
                    <a16:creationId xmlns:a16="http://schemas.microsoft.com/office/drawing/2014/main" id="{E913FFEC-B3DB-4363-80A0-F8318EEED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721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8" name="Freeform 285">
                <a:extLst>
                  <a:ext uri="{FF2B5EF4-FFF2-40B4-BE49-F238E27FC236}">
                    <a16:creationId xmlns:a16="http://schemas.microsoft.com/office/drawing/2014/main" id="{B2A6CB0D-2BD9-4FCC-876A-FAC4C6591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73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99" name="Freeform 286">
                <a:extLst>
                  <a:ext uri="{FF2B5EF4-FFF2-40B4-BE49-F238E27FC236}">
                    <a16:creationId xmlns:a16="http://schemas.microsoft.com/office/drawing/2014/main" id="{10FD17E2-737C-4BD3-9B6C-6D35E978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741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16 w 16"/>
                  <a:gd name="T3" fmla="*/ 5 h 20"/>
                  <a:gd name="T4" fmla="*/ 16 w 16"/>
                  <a:gd name="T5" fmla="*/ 20 h 20"/>
                  <a:gd name="T6" fmla="*/ 0 w 16"/>
                  <a:gd name="T7" fmla="*/ 15 h 20"/>
                  <a:gd name="T8" fmla="*/ 0 w 1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16" y="5"/>
                    </a:lnTo>
                    <a:lnTo>
                      <a:pt x="16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0" name="Freeform 287">
                <a:extLst>
                  <a:ext uri="{FF2B5EF4-FFF2-40B4-BE49-F238E27FC236}">
                    <a16:creationId xmlns:a16="http://schemas.microsoft.com/office/drawing/2014/main" id="{CDCB0B72-50F2-406E-A5F9-1371517E8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75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1" name="Freeform 288">
                <a:extLst>
                  <a:ext uri="{FF2B5EF4-FFF2-40B4-BE49-F238E27FC236}">
                    <a16:creationId xmlns:a16="http://schemas.microsoft.com/office/drawing/2014/main" id="{2C1A15C5-4409-4E4F-BDBD-45F6051D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75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2" name="Freeform 289">
                <a:extLst>
                  <a:ext uri="{FF2B5EF4-FFF2-40B4-BE49-F238E27FC236}">
                    <a16:creationId xmlns:a16="http://schemas.microsoft.com/office/drawing/2014/main" id="{76F1CDD8-D488-4584-88AB-A0FCECC4D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76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3" name="Freeform 290">
                <a:extLst>
                  <a:ext uri="{FF2B5EF4-FFF2-40B4-BE49-F238E27FC236}">
                    <a16:creationId xmlns:a16="http://schemas.microsoft.com/office/drawing/2014/main" id="{F46D2974-65B0-4390-9554-4802A9DFC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776"/>
                <a:ext cx="10" cy="26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10 h 26"/>
                  <a:gd name="T4" fmla="*/ 10 w 10"/>
                  <a:gd name="T5" fmla="*/ 26 h 26"/>
                  <a:gd name="T6" fmla="*/ 0 w 10"/>
                  <a:gd name="T7" fmla="*/ 15 h 26"/>
                  <a:gd name="T8" fmla="*/ 0 w 1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lnTo>
                      <a:pt x="10" y="10"/>
                    </a:lnTo>
                    <a:lnTo>
                      <a:pt x="10" y="26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4" name="Freeform 291">
                <a:extLst>
                  <a:ext uri="{FF2B5EF4-FFF2-40B4-BE49-F238E27FC236}">
                    <a16:creationId xmlns:a16="http://schemas.microsoft.com/office/drawing/2014/main" id="{227B9426-691C-43D1-B890-3CBA1201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786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5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5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5" name="Freeform 292">
                <a:extLst>
                  <a:ext uri="{FF2B5EF4-FFF2-40B4-BE49-F238E27FC236}">
                    <a16:creationId xmlns:a16="http://schemas.microsoft.com/office/drawing/2014/main" id="{161C8049-EFB1-42A8-AD6E-3A90D369B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797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6" name="Freeform 293">
                <a:extLst>
                  <a:ext uri="{FF2B5EF4-FFF2-40B4-BE49-F238E27FC236}">
                    <a16:creationId xmlns:a16="http://schemas.microsoft.com/office/drawing/2014/main" id="{EA5BDDBF-0782-4F9F-9260-37638D37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807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7" name="Freeform 294">
                <a:extLst>
                  <a:ext uri="{FF2B5EF4-FFF2-40B4-BE49-F238E27FC236}">
                    <a16:creationId xmlns:a16="http://schemas.microsoft.com/office/drawing/2014/main" id="{18A05C1A-69FB-4A94-885A-C9A65318D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70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8" name="Freeform 295">
                <a:extLst>
                  <a:ext uri="{FF2B5EF4-FFF2-40B4-BE49-F238E27FC236}">
                    <a16:creationId xmlns:a16="http://schemas.microsoft.com/office/drawing/2014/main" id="{8ACDE1AE-7052-4F1E-8162-65A2EA36D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71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09" name="Freeform 296">
                <a:extLst>
                  <a:ext uri="{FF2B5EF4-FFF2-40B4-BE49-F238E27FC236}">
                    <a16:creationId xmlns:a16="http://schemas.microsoft.com/office/drawing/2014/main" id="{F4D71943-38EE-46CD-9221-824F82E89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721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0" name="Freeform 297">
                <a:extLst>
                  <a:ext uri="{FF2B5EF4-FFF2-40B4-BE49-F238E27FC236}">
                    <a16:creationId xmlns:a16="http://schemas.microsoft.com/office/drawing/2014/main" id="{9334E50C-24FE-4C9A-83C0-A588054F1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73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1" name="Freeform 298">
                <a:extLst>
                  <a:ext uri="{FF2B5EF4-FFF2-40B4-BE49-F238E27FC236}">
                    <a16:creationId xmlns:a16="http://schemas.microsoft.com/office/drawing/2014/main" id="{44B96D4A-375C-4245-BDFD-B0A9DC1B8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74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2" name="Freeform 299">
                <a:extLst>
                  <a:ext uri="{FF2B5EF4-FFF2-40B4-BE49-F238E27FC236}">
                    <a16:creationId xmlns:a16="http://schemas.microsoft.com/office/drawing/2014/main" id="{E50E3513-334A-4B0E-B067-5C2E0CE58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751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0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3" name="Freeform 300">
                <a:extLst>
                  <a:ext uri="{FF2B5EF4-FFF2-40B4-BE49-F238E27FC236}">
                    <a16:creationId xmlns:a16="http://schemas.microsoft.com/office/drawing/2014/main" id="{DF5E0822-6060-4388-8038-6C06975F0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756"/>
                <a:ext cx="16" cy="25"/>
              </a:xfrm>
              <a:custGeom>
                <a:avLst/>
                <a:gdLst>
                  <a:gd name="T0" fmla="*/ 0 w 16"/>
                  <a:gd name="T1" fmla="*/ 0 h 25"/>
                  <a:gd name="T2" fmla="*/ 16 w 16"/>
                  <a:gd name="T3" fmla="*/ 10 h 25"/>
                  <a:gd name="T4" fmla="*/ 16 w 16"/>
                  <a:gd name="T5" fmla="*/ 25 h 25"/>
                  <a:gd name="T6" fmla="*/ 0 w 16"/>
                  <a:gd name="T7" fmla="*/ 15 h 25"/>
                  <a:gd name="T8" fmla="*/ 0 w 1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5">
                    <a:moveTo>
                      <a:pt x="0" y="0"/>
                    </a:moveTo>
                    <a:lnTo>
                      <a:pt x="16" y="10"/>
                    </a:lnTo>
                    <a:lnTo>
                      <a:pt x="16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4" name="Freeform 301">
                <a:extLst>
                  <a:ext uri="{FF2B5EF4-FFF2-40B4-BE49-F238E27FC236}">
                    <a16:creationId xmlns:a16="http://schemas.microsoft.com/office/drawing/2014/main" id="{7C67DA36-CCBB-451F-A2C1-75735A761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76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5" name="Freeform 302">
                <a:extLst>
                  <a:ext uri="{FF2B5EF4-FFF2-40B4-BE49-F238E27FC236}">
                    <a16:creationId xmlns:a16="http://schemas.microsoft.com/office/drawing/2014/main" id="{69A276F9-C83C-46FC-A326-E0607CBE9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776"/>
                <a:ext cx="15" cy="26"/>
              </a:xfrm>
              <a:custGeom>
                <a:avLst/>
                <a:gdLst>
                  <a:gd name="T0" fmla="*/ 0 w 15"/>
                  <a:gd name="T1" fmla="*/ 0 h 26"/>
                  <a:gd name="T2" fmla="*/ 15 w 15"/>
                  <a:gd name="T3" fmla="*/ 10 h 26"/>
                  <a:gd name="T4" fmla="*/ 15 w 15"/>
                  <a:gd name="T5" fmla="*/ 26 h 26"/>
                  <a:gd name="T6" fmla="*/ 0 w 15"/>
                  <a:gd name="T7" fmla="*/ 15 h 26"/>
                  <a:gd name="T8" fmla="*/ 0 w 1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6">
                    <a:moveTo>
                      <a:pt x="0" y="0"/>
                    </a:moveTo>
                    <a:lnTo>
                      <a:pt x="15" y="10"/>
                    </a:lnTo>
                    <a:lnTo>
                      <a:pt x="15" y="26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6" name="Freeform 303">
                <a:extLst>
                  <a:ext uri="{FF2B5EF4-FFF2-40B4-BE49-F238E27FC236}">
                    <a16:creationId xmlns:a16="http://schemas.microsoft.com/office/drawing/2014/main" id="{FDEBD468-69AF-4779-A044-F939D7D2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786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10 w 10"/>
                  <a:gd name="T3" fmla="*/ 5 h 21"/>
                  <a:gd name="T4" fmla="*/ 10 w 10"/>
                  <a:gd name="T5" fmla="*/ 21 h 21"/>
                  <a:gd name="T6" fmla="*/ 0 w 10"/>
                  <a:gd name="T7" fmla="*/ 16 h 21"/>
                  <a:gd name="T8" fmla="*/ 0 w 1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10" y="5"/>
                    </a:lnTo>
                    <a:lnTo>
                      <a:pt x="10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7" name="Freeform 304">
                <a:extLst>
                  <a:ext uri="{FF2B5EF4-FFF2-40B4-BE49-F238E27FC236}">
                    <a16:creationId xmlns:a16="http://schemas.microsoft.com/office/drawing/2014/main" id="{3AE93814-838B-4D82-8FE8-D072608DE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797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8" name="Freeform 305">
                <a:extLst>
                  <a:ext uri="{FF2B5EF4-FFF2-40B4-BE49-F238E27FC236}">
                    <a16:creationId xmlns:a16="http://schemas.microsoft.com/office/drawing/2014/main" id="{2C8768C8-5866-4B2B-918B-851B5186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807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19" name="Freeform 306">
                <a:extLst>
                  <a:ext uri="{FF2B5EF4-FFF2-40B4-BE49-F238E27FC236}">
                    <a16:creationId xmlns:a16="http://schemas.microsoft.com/office/drawing/2014/main" id="{3F285F2A-FE32-432C-99AC-F52282458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812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0" name="Freeform 307">
                <a:extLst>
                  <a:ext uri="{FF2B5EF4-FFF2-40B4-BE49-F238E27FC236}">
                    <a16:creationId xmlns:a16="http://schemas.microsoft.com/office/drawing/2014/main" id="{55C41DCB-0511-4051-BC44-BCBED48B6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822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1" name="Freeform 308">
                <a:extLst>
                  <a:ext uri="{FF2B5EF4-FFF2-40B4-BE49-F238E27FC236}">
                    <a16:creationId xmlns:a16="http://schemas.microsoft.com/office/drawing/2014/main" id="{646F7F66-292A-4590-B8CD-64C406F0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72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2" name="Freeform 309">
                <a:extLst>
                  <a:ext uri="{FF2B5EF4-FFF2-40B4-BE49-F238E27FC236}">
                    <a16:creationId xmlns:a16="http://schemas.microsoft.com/office/drawing/2014/main" id="{8FC2B34A-B307-48BA-8D10-4D472E70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73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3" name="Freeform 310">
                <a:extLst>
                  <a:ext uri="{FF2B5EF4-FFF2-40B4-BE49-F238E27FC236}">
                    <a16:creationId xmlns:a16="http://schemas.microsoft.com/office/drawing/2014/main" id="{6645A63C-D1A7-416F-82D4-9D74D0CFF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74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4" name="Freeform 311">
                <a:extLst>
                  <a:ext uri="{FF2B5EF4-FFF2-40B4-BE49-F238E27FC236}">
                    <a16:creationId xmlns:a16="http://schemas.microsoft.com/office/drawing/2014/main" id="{1591DC0E-2409-4BDD-80D5-AF45409E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74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5" name="Freeform 312">
                <a:extLst>
                  <a:ext uri="{FF2B5EF4-FFF2-40B4-BE49-F238E27FC236}">
                    <a16:creationId xmlns:a16="http://schemas.microsoft.com/office/drawing/2014/main" id="{95F3652B-2335-4AAC-9024-3439FBACA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75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6" name="Freeform 313">
                <a:extLst>
                  <a:ext uri="{FF2B5EF4-FFF2-40B4-BE49-F238E27FC236}">
                    <a16:creationId xmlns:a16="http://schemas.microsoft.com/office/drawing/2014/main" id="{926A11CF-4C59-43EB-AA75-5C521315E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766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7" name="Freeform 314">
                <a:extLst>
                  <a:ext uri="{FF2B5EF4-FFF2-40B4-BE49-F238E27FC236}">
                    <a16:creationId xmlns:a16="http://schemas.microsoft.com/office/drawing/2014/main" id="{02BA3CBA-89D9-4CE6-96B0-5760D2C07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776"/>
                <a:ext cx="16" cy="21"/>
              </a:xfrm>
              <a:custGeom>
                <a:avLst/>
                <a:gdLst>
                  <a:gd name="T0" fmla="*/ 0 w 16"/>
                  <a:gd name="T1" fmla="*/ 0 h 21"/>
                  <a:gd name="T2" fmla="*/ 16 w 16"/>
                  <a:gd name="T3" fmla="*/ 5 h 21"/>
                  <a:gd name="T4" fmla="*/ 16 w 16"/>
                  <a:gd name="T5" fmla="*/ 21 h 21"/>
                  <a:gd name="T6" fmla="*/ 0 w 16"/>
                  <a:gd name="T7" fmla="*/ 15 h 21"/>
                  <a:gd name="T8" fmla="*/ 0 w 16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0" y="0"/>
                    </a:moveTo>
                    <a:lnTo>
                      <a:pt x="16" y="5"/>
                    </a:lnTo>
                    <a:lnTo>
                      <a:pt x="16" y="21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8" name="Freeform 315">
                <a:extLst>
                  <a:ext uri="{FF2B5EF4-FFF2-40B4-BE49-F238E27FC236}">
                    <a16:creationId xmlns:a16="http://schemas.microsoft.com/office/drawing/2014/main" id="{CC7BDBB1-72FD-40AC-BC55-3D14D7457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786"/>
                <a:ext cx="15" cy="21"/>
              </a:xfrm>
              <a:custGeom>
                <a:avLst/>
                <a:gdLst>
                  <a:gd name="T0" fmla="*/ 0 w 15"/>
                  <a:gd name="T1" fmla="*/ 0 h 21"/>
                  <a:gd name="T2" fmla="*/ 15 w 15"/>
                  <a:gd name="T3" fmla="*/ 5 h 21"/>
                  <a:gd name="T4" fmla="*/ 15 w 15"/>
                  <a:gd name="T5" fmla="*/ 21 h 21"/>
                  <a:gd name="T6" fmla="*/ 0 w 15"/>
                  <a:gd name="T7" fmla="*/ 16 h 21"/>
                  <a:gd name="T8" fmla="*/ 0 w 15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0"/>
                    </a:moveTo>
                    <a:lnTo>
                      <a:pt x="15" y="5"/>
                    </a:lnTo>
                    <a:lnTo>
                      <a:pt x="15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29" name="Freeform 316">
                <a:extLst>
                  <a:ext uri="{FF2B5EF4-FFF2-40B4-BE49-F238E27FC236}">
                    <a16:creationId xmlns:a16="http://schemas.microsoft.com/office/drawing/2014/main" id="{EAD40903-0744-48C8-84BC-814327702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797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0" name="Freeform 317">
                <a:extLst>
                  <a:ext uri="{FF2B5EF4-FFF2-40B4-BE49-F238E27FC236}">
                    <a16:creationId xmlns:a16="http://schemas.microsoft.com/office/drawing/2014/main" id="{31DC2B15-96DC-4093-92FF-E895612AA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802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1" name="Freeform 318">
                <a:extLst>
                  <a:ext uri="{FF2B5EF4-FFF2-40B4-BE49-F238E27FC236}">
                    <a16:creationId xmlns:a16="http://schemas.microsoft.com/office/drawing/2014/main" id="{FA7ACCB9-0908-40B8-B120-8FDD0D3A8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812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2" name="Freeform 319">
                <a:extLst>
                  <a:ext uri="{FF2B5EF4-FFF2-40B4-BE49-F238E27FC236}">
                    <a16:creationId xmlns:a16="http://schemas.microsoft.com/office/drawing/2014/main" id="{67256681-6D60-471E-B754-72E76DA6D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822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3" name="Freeform 320">
                <a:extLst>
                  <a:ext uri="{FF2B5EF4-FFF2-40B4-BE49-F238E27FC236}">
                    <a16:creationId xmlns:a16="http://schemas.microsoft.com/office/drawing/2014/main" id="{6B159E87-9BB1-4C41-B842-009DFB80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832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4" name="Freeform 321">
                <a:extLst>
                  <a:ext uri="{FF2B5EF4-FFF2-40B4-BE49-F238E27FC236}">
                    <a16:creationId xmlns:a16="http://schemas.microsoft.com/office/drawing/2014/main" id="{0E13E8B6-FFE3-40BA-A9FD-8D8A534D6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842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5" name="Freeform 322">
                <a:extLst>
                  <a:ext uri="{FF2B5EF4-FFF2-40B4-BE49-F238E27FC236}">
                    <a16:creationId xmlns:a16="http://schemas.microsoft.com/office/drawing/2014/main" id="{F7CE54AC-84A4-432D-8B35-BF80E61E0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741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0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6" name="Freeform 323">
                <a:extLst>
                  <a:ext uri="{FF2B5EF4-FFF2-40B4-BE49-F238E27FC236}">
                    <a16:creationId xmlns:a16="http://schemas.microsoft.com/office/drawing/2014/main" id="{EBF3BF7C-F256-42AB-A118-3BE891A1D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74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7" name="Freeform 324">
                <a:extLst>
                  <a:ext uri="{FF2B5EF4-FFF2-40B4-BE49-F238E27FC236}">
                    <a16:creationId xmlns:a16="http://schemas.microsoft.com/office/drawing/2014/main" id="{BF445926-A3D5-481D-9B50-970B8EBBF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775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8" name="Freeform 325">
                <a:extLst>
                  <a:ext uri="{FF2B5EF4-FFF2-40B4-BE49-F238E27FC236}">
                    <a16:creationId xmlns:a16="http://schemas.microsoft.com/office/drawing/2014/main" id="{4A651008-420D-402C-8511-C6A2E40E0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766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39" name="Freeform 326">
                <a:extLst>
                  <a:ext uri="{FF2B5EF4-FFF2-40B4-BE49-F238E27FC236}">
                    <a16:creationId xmlns:a16="http://schemas.microsoft.com/office/drawing/2014/main" id="{0424EC35-BF3E-44F8-B49E-5808F4B9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7776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10 w 10"/>
                  <a:gd name="T3" fmla="*/ 5 h 21"/>
                  <a:gd name="T4" fmla="*/ 10 w 10"/>
                  <a:gd name="T5" fmla="*/ 21 h 21"/>
                  <a:gd name="T6" fmla="*/ 0 w 10"/>
                  <a:gd name="T7" fmla="*/ 15 h 21"/>
                  <a:gd name="T8" fmla="*/ 0 w 1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10" y="5"/>
                    </a:lnTo>
                    <a:lnTo>
                      <a:pt x="10" y="21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0" name="Freeform 327">
                <a:extLst>
                  <a:ext uri="{FF2B5EF4-FFF2-40B4-BE49-F238E27FC236}">
                    <a16:creationId xmlns:a16="http://schemas.microsoft.com/office/drawing/2014/main" id="{EAEB2D86-8D33-4234-9663-F69B4357A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7786"/>
                <a:ext cx="10" cy="21"/>
              </a:xfrm>
              <a:custGeom>
                <a:avLst/>
                <a:gdLst>
                  <a:gd name="T0" fmla="*/ 0 w 10"/>
                  <a:gd name="T1" fmla="*/ 0 h 21"/>
                  <a:gd name="T2" fmla="*/ 10 w 10"/>
                  <a:gd name="T3" fmla="*/ 5 h 21"/>
                  <a:gd name="T4" fmla="*/ 10 w 10"/>
                  <a:gd name="T5" fmla="*/ 21 h 21"/>
                  <a:gd name="T6" fmla="*/ 0 w 10"/>
                  <a:gd name="T7" fmla="*/ 16 h 21"/>
                  <a:gd name="T8" fmla="*/ 0 w 10"/>
                  <a:gd name="T9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0"/>
                    </a:moveTo>
                    <a:lnTo>
                      <a:pt x="10" y="5"/>
                    </a:lnTo>
                    <a:lnTo>
                      <a:pt x="10" y="21"/>
                    </a:ln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1" name="Freeform 328">
                <a:extLst>
                  <a:ext uri="{FF2B5EF4-FFF2-40B4-BE49-F238E27FC236}">
                    <a16:creationId xmlns:a16="http://schemas.microsoft.com/office/drawing/2014/main" id="{D60BCCC0-C065-4CA1-BC20-468B0C7A7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7797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16 w 16"/>
                  <a:gd name="T3" fmla="*/ 5 h 20"/>
                  <a:gd name="T4" fmla="*/ 16 w 16"/>
                  <a:gd name="T5" fmla="*/ 20 h 20"/>
                  <a:gd name="T6" fmla="*/ 0 w 16"/>
                  <a:gd name="T7" fmla="*/ 15 h 20"/>
                  <a:gd name="T8" fmla="*/ 0 w 1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16" y="5"/>
                    </a:lnTo>
                    <a:lnTo>
                      <a:pt x="16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2" name="Freeform 329">
                <a:extLst>
                  <a:ext uri="{FF2B5EF4-FFF2-40B4-BE49-F238E27FC236}">
                    <a16:creationId xmlns:a16="http://schemas.microsoft.com/office/drawing/2014/main" id="{06B49334-D32F-431A-AFB2-0E36E1A35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7802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3" name="Freeform 330">
                <a:extLst>
                  <a:ext uri="{FF2B5EF4-FFF2-40B4-BE49-F238E27FC236}">
                    <a16:creationId xmlns:a16="http://schemas.microsoft.com/office/drawing/2014/main" id="{2848A514-75F4-4E86-B359-D7140140D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7812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4" name="Freeform 331">
                <a:extLst>
                  <a:ext uri="{FF2B5EF4-FFF2-40B4-BE49-F238E27FC236}">
                    <a16:creationId xmlns:a16="http://schemas.microsoft.com/office/drawing/2014/main" id="{3A111C4B-DBB1-4ACC-893B-208B425F7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7822"/>
                <a:ext cx="10" cy="25"/>
              </a:xfrm>
              <a:custGeom>
                <a:avLst/>
                <a:gdLst>
                  <a:gd name="T0" fmla="*/ 0 w 10"/>
                  <a:gd name="T1" fmla="*/ 0 h 25"/>
                  <a:gd name="T2" fmla="*/ 10 w 10"/>
                  <a:gd name="T3" fmla="*/ 10 h 25"/>
                  <a:gd name="T4" fmla="*/ 10 w 10"/>
                  <a:gd name="T5" fmla="*/ 25 h 25"/>
                  <a:gd name="T6" fmla="*/ 0 w 10"/>
                  <a:gd name="T7" fmla="*/ 15 h 25"/>
                  <a:gd name="T8" fmla="*/ 0 w 1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0" y="0"/>
                    </a:moveTo>
                    <a:lnTo>
                      <a:pt x="10" y="10"/>
                    </a:lnTo>
                    <a:lnTo>
                      <a:pt x="10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5" name="Freeform 332">
                <a:extLst>
                  <a:ext uri="{FF2B5EF4-FFF2-40B4-BE49-F238E27FC236}">
                    <a16:creationId xmlns:a16="http://schemas.microsoft.com/office/drawing/2014/main" id="{28D776B5-C78F-418A-8E43-6C296D8CE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6" y="7832"/>
                <a:ext cx="10" cy="20"/>
              </a:xfrm>
              <a:custGeom>
                <a:avLst/>
                <a:gdLst>
                  <a:gd name="T0" fmla="*/ 0 w 10"/>
                  <a:gd name="T1" fmla="*/ 0 h 20"/>
                  <a:gd name="T2" fmla="*/ 10 w 10"/>
                  <a:gd name="T3" fmla="*/ 5 h 20"/>
                  <a:gd name="T4" fmla="*/ 10 w 10"/>
                  <a:gd name="T5" fmla="*/ 20 h 20"/>
                  <a:gd name="T6" fmla="*/ 0 w 10"/>
                  <a:gd name="T7" fmla="*/ 15 h 20"/>
                  <a:gd name="T8" fmla="*/ 0 w 1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lnTo>
                      <a:pt x="10" y="5"/>
                    </a:lnTo>
                    <a:lnTo>
                      <a:pt x="10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6" name="Freeform 333">
                <a:extLst>
                  <a:ext uri="{FF2B5EF4-FFF2-40B4-BE49-F238E27FC236}">
                    <a16:creationId xmlns:a16="http://schemas.microsoft.com/office/drawing/2014/main" id="{2D06C2FC-375C-4EAA-97EB-59640B22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7842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7" name="Freeform 334">
                <a:extLst>
                  <a:ext uri="{FF2B5EF4-FFF2-40B4-BE49-F238E27FC236}">
                    <a16:creationId xmlns:a16="http://schemas.microsoft.com/office/drawing/2014/main" id="{14F3FE2D-B2DF-4ABE-8650-66B04751F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6" y="7852"/>
                <a:ext cx="15" cy="20"/>
              </a:xfrm>
              <a:custGeom>
                <a:avLst/>
                <a:gdLst>
                  <a:gd name="T0" fmla="*/ 0 w 15"/>
                  <a:gd name="T1" fmla="*/ 0 h 20"/>
                  <a:gd name="T2" fmla="*/ 15 w 15"/>
                  <a:gd name="T3" fmla="*/ 5 h 20"/>
                  <a:gd name="T4" fmla="*/ 15 w 15"/>
                  <a:gd name="T5" fmla="*/ 20 h 20"/>
                  <a:gd name="T6" fmla="*/ 0 w 15"/>
                  <a:gd name="T7" fmla="*/ 15 h 20"/>
                  <a:gd name="T8" fmla="*/ 0 w 1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0"/>
                    </a:moveTo>
                    <a:lnTo>
                      <a:pt x="15" y="5"/>
                    </a:lnTo>
                    <a:lnTo>
                      <a:pt x="15" y="20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8" name="Freeform 335">
                <a:extLst>
                  <a:ext uri="{FF2B5EF4-FFF2-40B4-BE49-F238E27FC236}">
                    <a16:creationId xmlns:a16="http://schemas.microsoft.com/office/drawing/2014/main" id="{7C50DE90-AECD-462A-8EDC-6A821AACD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857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15 w 15"/>
                  <a:gd name="T3" fmla="*/ 10 h 25"/>
                  <a:gd name="T4" fmla="*/ 15 w 15"/>
                  <a:gd name="T5" fmla="*/ 25 h 25"/>
                  <a:gd name="T6" fmla="*/ 0 w 15"/>
                  <a:gd name="T7" fmla="*/ 15 h 25"/>
                  <a:gd name="T8" fmla="*/ 0 w 1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15" y="10"/>
                    </a:lnTo>
                    <a:lnTo>
                      <a:pt x="15" y="25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49" name="Freeform 336">
                <a:extLst>
                  <a:ext uri="{FF2B5EF4-FFF2-40B4-BE49-F238E27FC236}">
                    <a16:creationId xmlns:a16="http://schemas.microsoft.com/office/drawing/2014/main" id="{D909458B-6EF4-43A3-A0D8-74C26E4BB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7761"/>
                <a:ext cx="15" cy="41"/>
              </a:xfrm>
              <a:custGeom>
                <a:avLst/>
                <a:gdLst>
                  <a:gd name="T0" fmla="*/ 15 w 15"/>
                  <a:gd name="T1" fmla="*/ 41 h 41"/>
                  <a:gd name="T2" fmla="*/ 0 w 15"/>
                  <a:gd name="T3" fmla="*/ 30 h 41"/>
                  <a:gd name="T4" fmla="*/ 0 w 15"/>
                  <a:gd name="T5" fmla="*/ 0 h 41"/>
                  <a:gd name="T6" fmla="*/ 15 w 15"/>
                  <a:gd name="T7" fmla="*/ 10 h 41"/>
                  <a:gd name="T8" fmla="*/ 15 w 1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1">
                    <a:moveTo>
                      <a:pt x="15" y="41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41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0" name="Freeform 337">
                <a:extLst>
                  <a:ext uri="{FF2B5EF4-FFF2-40B4-BE49-F238E27FC236}">
                    <a16:creationId xmlns:a16="http://schemas.microsoft.com/office/drawing/2014/main" id="{BF7917F4-393A-4E29-BBA0-84303A55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7771"/>
                <a:ext cx="15" cy="41"/>
              </a:xfrm>
              <a:custGeom>
                <a:avLst/>
                <a:gdLst>
                  <a:gd name="T0" fmla="*/ 15 w 15"/>
                  <a:gd name="T1" fmla="*/ 41 h 41"/>
                  <a:gd name="T2" fmla="*/ 0 w 15"/>
                  <a:gd name="T3" fmla="*/ 31 h 41"/>
                  <a:gd name="T4" fmla="*/ 0 w 15"/>
                  <a:gd name="T5" fmla="*/ 0 h 41"/>
                  <a:gd name="T6" fmla="*/ 15 w 15"/>
                  <a:gd name="T7" fmla="*/ 10 h 41"/>
                  <a:gd name="T8" fmla="*/ 15 w 1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41">
                    <a:moveTo>
                      <a:pt x="15" y="41"/>
                    </a:moveTo>
                    <a:lnTo>
                      <a:pt x="0" y="31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1" name="Freeform 338">
                <a:extLst>
                  <a:ext uri="{FF2B5EF4-FFF2-40B4-BE49-F238E27FC236}">
                    <a16:creationId xmlns:a16="http://schemas.microsoft.com/office/drawing/2014/main" id="{67799FE0-3C07-458E-B496-2D4D1E42D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7807"/>
                <a:ext cx="151" cy="95"/>
              </a:xfrm>
              <a:custGeom>
                <a:avLst/>
                <a:gdLst>
                  <a:gd name="T0" fmla="*/ 30 w 30"/>
                  <a:gd name="T1" fmla="*/ 18 h 19"/>
                  <a:gd name="T2" fmla="*/ 29 w 30"/>
                  <a:gd name="T3" fmla="*/ 19 h 19"/>
                  <a:gd name="T4" fmla="*/ 1 w 30"/>
                  <a:gd name="T5" fmla="*/ 3 h 19"/>
                  <a:gd name="T6" fmla="*/ 0 w 30"/>
                  <a:gd name="T7" fmla="*/ 1 h 19"/>
                  <a:gd name="T8" fmla="*/ 1 w 30"/>
                  <a:gd name="T9" fmla="*/ 0 h 19"/>
                  <a:gd name="T10" fmla="*/ 29 w 30"/>
                  <a:gd name="T11" fmla="*/ 16 h 19"/>
                  <a:gd name="T12" fmla="*/ 30 w 30"/>
                  <a:gd name="T13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9">
                    <a:moveTo>
                      <a:pt x="30" y="18"/>
                    </a:moveTo>
                    <a:cubicBezTo>
                      <a:pt x="30" y="19"/>
                      <a:pt x="30" y="19"/>
                      <a:pt x="29" y="19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6"/>
                      <a:pt x="30" y="17"/>
                      <a:pt x="3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2" name="Freeform 339">
                <a:extLst>
                  <a:ext uri="{FF2B5EF4-FFF2-40B4-BE49-F238E27FC236}">
                    <a16:creationId xmlns:a16="http://schemas.microsoft.com/office/drawing/2014/main" id="{EC3690E8-EEB5-4F1C-A457-F840FA805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16" y="7213"/>
                <a:ext cx="71" cy="297"/>
              </a:xfrm>
              <a:custGeom>
                <a:avLst/>
                <a:gdLst>
                  <a:gd name="T0" fmla="*/ 71 w 71"/>
                  <a:gd name="T1" fmla="*/ 297 h 297"/>
                  <a:gd name="T2" fmla="*/ 0 w 71"/>
                  <a:gd name="T3" fmla="*/ 252 h 297"/>
                  <a:gd name="T4" fmla="*/ 0 w 71"/>
                  <a:gd name="T5" fmla="*/ 0 h 297"/>
                  <a:gd name="T6" fmla="*/ 71 w 71"/>
                  <a:gd name="T7" fmla="*/ 40 h 297"/>
                  <a:gd name="T8" fmla="*/ 71 w 71"/>
                  <a:gd name="T9" fmla="*/ 29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297">
                    <a:moveTo>
                      <a:pt x="71" y="297"/>
                    </a:moveTo>
                    <a:lnTo>
                      <a:pt x="0" y="252"/>
                    </a:lnTo>
                    <a:lnTo>
                      <a:pt x="0" y="0"/>
                    </a:lnTo>
                    <a:lnTo>
                      <a:pt x="71" y="40"/>
                    </a:lnTo>
                    <a:lnTo>
                      <a:pt x="71" y="29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3" name="Freeform 340">
                <a:extLst>
                  <a:ext uri="{FF2B5EF4-FFF2-40B4-BE49-F238E27FC236}">
                    <a16:creationId xmlns:a16="http://schemas.microsoft.com/office/drawing/2014/main" id="{A9AE8FF3-9983-458E-9D10-DBA3C8C3D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1" y="7233"/>
                <a:ext cx="46" cy="252"/>
              </a:xfrm>
              <a:custGeom>
                <a:avLst/>
                <a:gdLst>
                  <a:gd name="T0" fmla="*/ 0 w 46"/>
                  <a:gd name="T1" fmla="*/ 227 h 252"/>
                  <a:gd name="T2" fmla="*/ 0 w 46"/>
                  <a:gd name="T3" fmla="*/ 0 h 252"/>
                  <a:gd name="T4" fmla="*/ 46 w 46"/>
                  <a:gd name="T5" fmla="*/ 25 h 252"/>
                  <a:gd name="T6" fmla="*/ 46 w 46"/>
                  <a:gd name="T7" fmla="*/ 252 h 252"/>
                  <a:gd name="T8" fmla="*/ 0 w 46"/>
                  <a:gd name="T9" fmla="*/ 227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2">
                    <a:moveTo>
                      <a:pt x="0" y="227"/>
                    </a:moveTo>
                    <a:lnTo>
                      <a:pt x="0" y="0"/>
                    </a:lnTo>
                    <a:lnTo>
                      <a:pt x="46" y="25"/>
                    </a:lnTo>
                    <a:lnTo>
                      <a:pt x="46" y="252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4" name="Freeform 341">
                <a:extLst>
                  <a:ext uri="{FF2B5EF4-FFF2-40B4-BE49-F238E27FC236}">
                    <a16:creationId xmlns:a16="http://schemas.microsoft.com/office/drawing/2014/main" id="{D75671C7-E482-4BA8-AA35-74335A719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1" y="7329"/>
                <a:ext cx="25" cy="141"/>
              </a:xfrm>
              <a:custGeom>
                <a:avLst/>
                <a:gdLst>
                  <a:gd name="T0" fmla="*/ 5 w 5"/>
                  <a:gd name="T1" fmla="*/ 26 h 28"/>
                  <a:gd name="T2" fmla="*/ 2 w 5"/>
                  <a:gd name="T3" fmla="*/ 27 h 28"/>
                  <a:gd name="T4" fmla="*/ 0 w 5"/>
                  <a:gd name="T5" fmla="*/ 23 h 28"/>
                  <a:gd name="T6" fmla="*/ 0 w 5"/>
                  <a:gd name="T7" fmla="*/ 2 h 28"/>
                  <a:gd name="T8" fmla="*/ 2 w 5"/>
                  <a:gd name="T9" fmla="*/ 1 h 28"/>
                  <a:gd name="T10" fmla="*/ 5 w 5"/>
                  <a:gd name="T11" fmla="*/ 5 h 28"/>
                  <a:gd name="T12" fmla="*/ 5 w 5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5" y="26"/>
                    </a:moveTo>
                    <a:cubicBezTo>
                      <a:pt x="5" y="27"/>
                      <a:pt x="4" y="28"/>
                      <a:pt x="2" y="27"/>
                    </a:cubicBezTo>
                    <a:cubicBezTo>
                      <a:pt x="1" y="26"/>
                      <a:pt x="0" y="24"/>
                      <a:pt x="0" y="2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1"/>
                      <a:pt x="5" y="3"/>
                      <a:pt x="5" y="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5" name="Freeform 342">
                <a:extLst>
                  <a:ext uri="{FF2B5EF4-FFF2-40B4-BE49-F238E27FC236}">
                    <a16:creationId xmlns:a16="http://schemas.microsoft.com/office/drawing/2014/main" id="{E82B1B7F-9F3A-4886-A8AA-CDF7782E0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6" y="7294"/>
                <a:ext cx="30" cy="25"/>
              </a:xfrm>
              <a:custGeom>
                <a:avLst/>
                <a:gdLst>
                  <a:gd name="T0" fmla="*/ 6 w 6"/>
                  <a:gd name="T1" fmla="*/ 4 h 5"/>
                  <a:gd name="T2" fmla="*/ 5 w 6"/>
                  <a:gd name="T3" fmla="*/ 5 h 5"/>
                  <a:gd name="T4" fmla="*/ 2 w 6"/>
                  <a:gd name="T5" fmla="*/ 3 h 5"/>
                  <a:gd name="T6" fmla="*/ 0 w 6"/>
                  <a:gd name="T7" fmla="*/ 1 h 5"/>
                  <a:gd name="T8" fmla="*/ 2 w 6"/>
                  <a:gd name="T9" fmla="*/ 0 h 5"/>
                  <a:gd name="T10" fmla="*/ 5 w 6"/>
                  <a:gd name="T11" fmla="*/ 2 h 5"/>
                  <a:gd name="T12" fmla="*/ 6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6" y="5"/>
                      <a:pt x="5" y="5"/>
                      <a:pt x="5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6" name="Freeform 343">
                <a:extLst>
                  <a:ext uri="{FF2B5EF4-FFF2-40B4-BE49-F238E27FC236}">
                    <a16:creationId xmlns:a16="http://schemas.microsoft.com/office/drawing/2014/main" id="{D4992E4E-745A-4B0B-86B9-40998371A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6" y="7263"/>
                <a:ext cx="30" cy="31"/>
              </a:xfrm>
              <a:custGeom>
                <a:avLst/>
                <a:gdLst>
                  <a:gd name="T0" fmla="*/ 6 w 6"/>
                  <a:gd name="T1" fmla="*/ 5 h 6"/>
                  <a:gd name="T2" fmla="*/ 5 w 6"/>
                  <a:gd name="T3" fmla="*/ 6 h 6"/>
                  <a:gd name="T4" fmla="*/ 2 w 6"/>
                  <a:gd name="T5" fmla="*/ 4 h 6"/>
                  <a:gd name="T6" fmla="*/ 0 w 6"/>
                  <a:gd name="T7" fmla="*/ 2 h 6"/>
                  <a:gd name="T8" fmla="*/ 2 w 6"/>
                  <a:gd name="T9" fmla="*/ 1 h 6"/>
                  <a:gd name="T10" fmla="*/ 5 w 6"/>
                  <a:gd name="T11" fmla="*/ 2 h 6"/>
                  <a:gd name="T12" fmla="*/ 6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6" y="6"/>
                      <a:pt x="5" y="6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7" name="Freeform 344">
                <a:extLst>
                  <a:ext uri="{FF2B5EF4-FFF2-40B4-BE49-F238E27FC236}">
                    <a16:creationId xmlns:a16="http://schemas.microsoft.com/office/drawing/2014/main" id="{FF77E892-6162-4C21-9458-90C2C8C0D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6" y="7243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8" name="Freeform 345">
                <a:extLst>
                  <a:ext uri="{FF2B5EF4-FFF2-40B4-BE49-F238E27FC236}">
                    <a16:creationId xmlns:a16="http://schemas.microsoft.com/office/drawing/2014/main" id="{20B017CF-64AF-424B-8C3A-B4B12E807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1" y="7248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5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59" name="Rectangle 346">
                <a:extLst>
                  <a:ext uri="{FF2B5EF4-FFF2-40B4-BE49-F238E27FC236}">
                    <a16:creationId xmlns:a16="http://schemas.microsoft.com/office/drawing/2014/main" id="{0EFE225E-1FD4-4638-8529-F3229E68D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61" y="7258"/>
                <a:ext cx="5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0" name="Freeform 347">
                <a:extLst>
                  <a:ext uri="{FF2B5EF4-FFF2-40B4-BE49-F238E27FC236}">
                    <a16:creationId xmlns:a16="http://schemas.microsoft.com/office/drawing/2014/main" id="{BB3E67E0-979F-443A-A126-88059034C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7" y="7253"/>
                <a:ext cx="75" cy="297"/>
              </a:xfrm>
              <a:custGeom>
                <a:avLst/>
                <a:gdLst>
                  <a:gd name="T0" fmla="*/ 75 w 75"/>
                  <a:gd name="T1" fmla="*/ 297 h 297"/>
                  <a:gd name="T2" fmla="*/ 0 w 75"/>
                  <a:gd name="T3" fmla="*/ 257 h 297"/>
                  <a:gd name="T4" fmla="*/ 0 w 75"/>
                  <a:gd name="T5" fmla="*/ 0 h 297"/>
                  <a:gd name="T6" fmla="*/ 75 w 75"/>
                  <a:gd name="T7" fmla="*/ 41 h 297"/>
                  <a:gd name="T8" fmla="*/ 75 w 75"/>
                  <a:gd name="T9" fmla="*/ 29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297">
                    <a:moveTo>
                      <a:pt x="75" y="297"/>
                    </a:moveTo>
                    <a:lnTo>
                      <a:pt x="0" y="257"/>
                    </a:lnTo>
                    <a:lnTo>
                      <a:pt x="0" y="0"/>
                    </a:lnTo>
                    <a:lnTo>
                      <a:pt x="75" y="41"/>
                    </a:lnTo>
                    <a:lnTo>
                      <a:pt x="75" y="29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1" name="Freeform 348">
                <a:extLst>
                  <a:ext uri="{FF2B5EF4-FFF2-40B4-BE49-F238E27FC236}">
                    <a16:creationId xmlns:a16="http://schemas.microsoft.com/office/drawing/2014/main" id="{4B472865-AAAB-496A-B97D-2FAB5F4BD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2" y="7274"/>
                <a:ext cx="45" cy="256"/>
              </a:xfrm>
              <a:custGeom>
                <a:avLst/>
                <a:gdLst>
                  <a:gd name="T0" fmla="*/ 0 w 45"/>
                  <a:gd name="T1" fmla="*/ 226 h 256"/>
                  <a:gd name="T2" fmla="*/ 0 w 45"/>
                  <a:gd name="T3" fmla="*/ 0 h 256"/>
                  <a:gd name="T4" fmla="*/ 45 w 45"/>
                  <a:gd name="T5" fmla="*/ 25 h 256"/>
                  <a:gd name="T6" fmla="*/ 45 w 45"/>
                  <a:gd name="T7" fmla="*/ 256 h 256"/>
                  <a:gd name="T8" fmla="*/ 0 w 45"/>
                  <a:gd name="T9" fmla="*/ 2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6">
                    <a:moveTo>
                      <a:pt x="0" y="226"/>
                    </a:moveTo>
                    <a:lnTo>
                      <a:pt x="0" y="0"/>
                    </a:lnTo>
                    <a:lnTo>
                      <a:pt x="45" y="25"/>
                    </a:lnTo>
                    <a:lnTo>
                      <a:pt x="45" y="256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2" name="Freeform 349">
                <a:extLst>
                  <a:ext uri="{FF2B5EF4-FFF2-40B4-BE49-F238E27FC236}">
                    <a16:creationId xmlns:a16="http://schemas.microsoft.com/office/drawing/2014/main" id="{173997E4-F5A3-48F6-85BF-187BF9B0A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2" y="7369"/>
                <a:ext cx="25" cy="141"/>
              </a:xfrm>
              <a:custGeom>
                <a:avLst/>
                <a:gdLst>
                  <a:gd name="T0" fmla="*/ 5 w 5"/>
                  <a:gd name="T1" fmla="*/ 26 h 28"/>
                  <a:gd name="T2" fmla="*/ 2 w 5"/>
                  <a:gd name="T3" fmla="*/ 27 h 28"/>
                  <a:gd name="T4" fmla="*/ 0 w 5"/>
                  <a:gd name="T5" fmla="*/ 23 h 28"/>
                  <a:gd name="T6" fmla="*/ 0 w 5"/>
                  <a:gd name="T7" fmla="*/ 2 h 28"/>
                  <a:gd name="T8" fmla="*/ 2 w 5"/>
                  <a:gd name="T9" fmla="*/ 1 h 28"/>
                  <a:gd name="T10" fmla="*/ 5 w 5"/>
                  <a:gd name="T11" fmla="*/ 5 h 28"/>
                  <a:gd name="T12" fmla="*/ 5 w 5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5" y="26"/>
                    </a:moveTo>
                    <a:cubicBezTo>
                      <a:pt x="5" y="27"/>
                      <a:pt x="4" y="28"/>
                      <a:pt x="2" y="27"/>
                    </a:cubicBezTo>
                    <a:cubicBezTo>
                      <a:pt x="1" y="26"/>
                      <a:pt x="0" y="25"/>
                      <a:pt x="0" y="2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3" name="Freeform 350">
                <a:extLst>
                  <a:ext uri="{FF2B5EF4-FFF2-40B4-BE49-F238E27FC236}">
                    <a16:creationId xmlns:a16="http://schemas.microsoft.com/office/drawing/2014/main" id="{71135B4E-1AC6-4AF1-91FC-AA489A653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2" y="7334"/>
                <a:ext cx="25" cy="30"/>
              </a:xfrm>
              <a:custGeom>
                <a:avLst/>
                <a:gdLst>
                  <a:gd name="T0" fmla="*/ 5 w 5"/>
                  <a:gd name="T1" fmla="*/ 4 h 6"/>
                  <a:gd name="T2" fmla="*/ 4 w 5"/>
                  <a:gd name="T3" fmla="*/ 5 h 6"/>
                  <a:gd name="T4" fmla="*/ 1 w 5"/>
                  <a:gd name="T5" fmla="*/ 3 h 6"/>
                  <a:gd name="T6" fmla="*/ 0 w 5"/>
                  <a:gd name="T7" fmla="*/ 1 h 6"/>
                  <a:gd name="T8" fmla="*/ 1 w 5"/>
                  <a:gd name="T9" fmla="*/ 0 h 6"/>
                  <a:gd name="T10" fmla="*/ 4 w 5"/>
                  <a:gd name="T11" fmla="*/ 2 h 6"/>
                  <a:gd name="T12" fmla="*/ 5 w 5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6">
                    <a:moveTo>
                      <a:pt x="5" y="4"/>
                    </a:moveTo>
                    <a:cubicBezTo>
                      <a:pt x="5" y="5"/>
                      <a:pt x="5" y="6"/>
                      <a:pt x="4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4" name="Freeform 351">
                <a:extLst>
                  <a:ext uri="{FF2B5EF4-FFF2-40B4-BE49-F238E27FC236}">
                    <a16:creationId xmlns:a16="http://schemas.microsoft.com/office/drawing/2014/main" id="{46419FB4-A997-4D0D-BB4D-DCFCC2972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2" y="7309"/>
                <a:ext cx="25" cy="25"/>
              </a:xfrm>
              <a:custGeom>
                <a:avLst/>
                <a:gdLst>
                  <a:gd name="T0" fmla="*/ 5 w 5"/>
                  <a:gd name="T1" fmla="*/ 4 h 5"/>
                  <a:gd name="T2" fmla="*/ 4 w 5"/>
                  <a:gd name="T3" fmla="*/ 5 h 5"/>
                  <a:gd name="T4" fmla="*/ 1 w 5"/>
                  <a:gd name="T5" fmla="*/ 3 h 5"/>
                  <a:gd name="T6" fmla="*/ 0 w 5"/>
                  <a:gd name="T7" fmla="*/ 1 h 5"/>
                  <a:gd name="T8" fmla="*/ 1 w 5"/>
                  <a:gd name="T9" fmla="*/ 0 h 5"/>
                  <a:gd name="T10" fmla="*/ 4 w 5"/>
                  <a:gd name="T11" fmla="*/ 2 h 5"/>
                  <a:gd name="T12" fmla="*/ 5 w 5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5">
                    <a:moveTo>
                      <a:pt x="5" y="4"/>
                    </a:moveTo>
                    <a:cubicBezTo>
                      <a:pt x="5" y="5"/>
                      <a:pt x="5" y="5"/>
                      <a:pt x="4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5" name="Freeform 352">
                <a:extLst>
                  <a:ext uri="{FF2B5EF4-FFF2-40B4-BE49-F238E27FC236}">
                    <a16:creationId xmlns:a16="http://schemas.microsoft.com/office/drawing/2014/main" id="{6802807E-CC32-4D8A-9B09-96DA0756A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2" y="7284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6" name="Rectangle 353">
                <a:extLst>
                  <a:ext uri="{FF2B5EF4-FFF2-40B4-BE49-F238E27FC236}">
                    <a16:creationId xmlns:a16="http://schemas.microsoft.com/office/drawing/2014/main" id="{FBBDADED-0C77-4E34-A027-7E10FB73E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22" y="7294"/>
                <a:ext cx="5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7" name="Freeform 354">
                <a:extLst>
                  <a:ext uri="{FF2B5EF4-FFF2-40B4-BE49-F238E27FC236}">
                    <a16:creationId xmlns:a16="http://schemas.microsoft.com/office/drawing/2014/main" id="{28FE5A6E-B3E4-4B27-BA91-8D2ACDA61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2" y="7299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8" name="Freeform 355">
                <a:extLst>
                  <a:ext uri="{FF2B5EF4-FFF2-40B4-BE49-F238E27FC236}">
                    <a16:creationId xmlns:a16="http://schemas.microsoft.com/office/drawing/2014/main" id="{8E197EF1-1D64-4E6D-B867-57165C7A4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2" y="7294"/>
                <a:ext cx="71" cy="296"/>
              </a:xfrm>
              <a:custGeom>
                <a:avLst/>
                <a:gdLst>
                  <a:gd name="T0" fmla="*/ 71 w 71"/>
                  <a:gd name="T1" fmla="*/ 296 h 296"/>
                  <a:gd name="T2" fmla="*/ 0 w 71"/>
                  <a:gd name="T3" fmla="*/ 256 h 296"/>
                  <a:gd name="T4" fmla="*/ 0 w 71"/>
                  <a:gd name="T5" fmla="*/ 0 h 296"/>
                  <a:gd name="T6" fmla="*/ 71 w 71"/>
                  <a:gd name="T7" fmla="*/ 40 h 296"/>
                  <a:gd name="T8" fmla="*/ 71 w 71"/>
                  <a:gd name="T9" fmla="*/ 296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296">
                    <a:moveTo>
                      <a:pt x="71" y="296"/>
                    </a:moveTo>
                    <a:lnTo>
                      <a:pt x="0" y="256"/>
                    </a:lnTo>
                    <a:lnTo>
                      <a:pt x="0" y="0"/>
                    </a:lnTo>
                    <a:lnTo>
                      <a:pt x="71" y="40"/>
                    </a:lnTo>
                    <a:lnTo>
                      <a:pt x="71" y="2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69" name="Freeform 356">
                <a:extLst>
                  <a:ext uri="{FF2B5EF4-FFF2-40B4-BE49-F238E27FC236}">
                    <a16:creationId xmlns:a16="http://schemas.microsoft.com/office/drawing/2014/main" id="{206ADF4E-0900-479A-BB3D-455B2D815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7314"/>
                <a:ext cx="45" cy="256"/>
              </a:xfrm>
              <a:custGeom>
                <a:avLst/>
                <a:gdLst>
                  <a:gd name="T0" fmla="*/ 0 w 45"/>
                  <a:gd name="T1" fmla="*/ 231 h 256"/>
                  <a:gd name="T2" fmla="*/ 0 w 45"/>
                  <a:gd name="T3" fmla="*/ 0 h 256"/>
                  <a:gd name="T4" fmla="*/ 45 w 45"/>
                  <a:gd name="T5" fmla="*/ 30 h 256"/>
                  <a:gd name="T6" fmla="*/ 45 w 45"/>
                  <a:gd name="T7" fmla="*/ 256 h 256"/>
                  <a:gd name="T8" fmla="*/ 0 w 45"/>
                  <a:gd name="T9" fmla="*/ 231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6">
                    <a:moveTo>
                      <a:pt x="0" y="231"/>
                    </a:moveTo>
                    <a:lnTo>
                      <a:pt x="0" y="0"/>
                    </a:lnTo>
                    <a:lnTo>
                      <a:pt x="45" y="30"/>
                    </a:lnTo>
                    <a:lnTo>
                      <a:pt x="45" y="256"/>
                    </a:lnTo>
                    <a:lnTo>
                      <a:pt x="0" y="23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0" name="Freeform 357">
                <a:extLst>
                  <a:ext uri="{FF2B5EF4-FFF2-40B4-BE49-F238E27FC236}">
                    <a16:creationId xmlns:a16="http://schemas.microsoft.com/office/drawing/2014/main" id="{E8926BEE-3639-4F90-A097-88D681831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7409"/>
                <a:ext cx="25" cy="141"/>
              </a:xfrm>
              <a:custGeom>
                <a:avLst/>
                <a:gdLst>
                  <a:gd name="T0" fmla="*/ 5 w 5"/>
                  <a:gd name="T1" fmla="*/ 26 h 28"/>
                  <a:gd name="T2" fmla="*/ 3 w 5"/>
                  <a:gd name="T3" fmla="*/ 27 h 28"/>
                  <a:gd name="T4" fmla="*/ 0 w 5"/>
                  <a:gd name="T5" fmla="*/ 23 h 28"/>
                  <a:gd name="T6" fmla="*/ 0 w 5"/>
                  <a:gd name="T7" fmla="*/ 2 h 28"/>
                  <a:gd name="T8" fmla="*/ 3 w 5"/>
                  <a:gd name="T9" fmla="*/ 1 h 28"/>
                  <a:gd name="T10" fmla="*/ 5 w 5"/>
                  <a:gd name="T11" fmla="*/ 5 h 28"/>
                  <a:gd name="T12" fmla="*/ 5 w 5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5" y="26"/>
                    </a:moveTo>
                    <a:cubicBezTo>
                      <a:pt x="5" y="28"/>
                      <a:pt x="4" y="28"/>
                      <a:pt x="3" y="27"/>
                    </a:cubicBezTo>
                    <a:cubicBezTo>
                      <a:pt x="1" y="27"/>
                      <a:pt x="0" y="25"/>
                      <a:pt x="0" y="2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1" name="Freeform 358">
                <a:extLst>
                  <a:ext uri="{FF2B5EF4-FFF2-40B4-BE49-F238E27FC236}">
                    <a16:creationId xmlns:a16="http://schemas.microsoft.com/office/drawing/2014/main" id="{704EBB60-F1E4-4F4D-AEAE-94016151B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7374"/>
                <a:ext cx="30" cy="30"/>
              </a:xfrm>
              <a:custGeom>
                <a:avLst/>
                <a:gdLst>
                  <a:gd name="T0" fmla="*/ 6 w 6"/>
                  <a:gd name="T1" fmla="*/ 5 h 6"/>
                  <a:gd name="T2" fmla="*/ 4 w 6"/>
                  <a:gd name="T3" fmla="*/ 5 h 6"/>
                  <a:gd name="T4" fmla="*/ 1 w 6"/>
                  <a:gd name="T5" fmla="*/ 4 h 6"/>
                  <a:gd name="T6" fmla="*/ 0 w 6"/>
                  <a:gd name="T7" fmla="*/ 1 h 6"/>
                  <a:gd name="T8" fmla="*/ 1 w 6"/>
                  <a:gd name="T9" fmla="*/ 1 h 6"/>
                  <a:gd name="T10" fmla="*/ 4 w 6"/>
                  <a:gd name="T11" fmla="*/ 2 h 6"/>
                  <a:gd name="T12" fmla="*/ 6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6" y="5"/>
                      <a:pt x="5" y="6"/>
                      <a:pt x="4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2" name="Freeform 359">
                <a:extLst>
                  <a:ext uri="{FF2B5EF4-FFF2-40B4-BE49-F238E27FC236}">
                    <a16:creationId xmlns:a16="http://schemas.microsoft.com/office/drawing/2014/main" id="{002ECF2C-2AD7-4B56-8A71-1BD647AC3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7349"/>
                <a:ext cx="30" cy="30"/>
              </a:xfrm>
              <a:custGeom>
                <a:avLst/>
                <a:gdLst>
                  <a:gd name="T0" fmla="*/ 6 w 6"/>
                  <a:gd name="T1" fmla="*/ 4 h 6"/>
                  <a:gd name="T2" fmla="*/ 4 w 6"/>
                  <a:gd name="T3" fmla="*/ 5 h 6"/>
                  <a:gd name="T4" fmla="*/ 1 w 6"/>
                  <a:gd name="T5" fmla="*/ 3 h 6"/>
                  <a:gd name="T6" fmla="*/ 0 w 6"/>
                  <a:gd name="T7" fmla="*/ 1 h 6"/>
                  <a:gd name="T8" fmla="*/ 1 w 6"/>
                  <a:gd name="T9" fmla="*/ 0 h 6"/>
                  <a:gd name="T10" fmla="*/ 4 w 6"/>
                  <a:gd name="T11" fmla="*/ 2 h 6"/>
                  <a:gd name="T12" fmla="*/ 6 w 6"/>
                  <a:gd name="T1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4"/>
                    </a:moveTo>
                    <a:cubicBezTo>
                      <a:pt x="6" y="5"/>
                      <a:pt x="5" y="6"/>
                      <a:pt x="4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3" name="Rectangle 360">
                <a:extLst>
                  <a:ext uri="{FF2B5EF4-FFF2-40B4-BE49-F238E27FC236}">
                    <a16:creationId xmlns:a16="http://schemas.microsoft.com/office/drawing/2014/main" id="{6A24BF43-C86F-4830-BBB8-DA4CCB00C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82" y="7329"/>
                <a:ext cx="5" cy="10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4" name="Freeform 361">
                <a:extLst>
                  <a:ext uri="{FF2B5EF4-FFF2-40B4-BE49-F238E27FC236}">
                    <a16:creationId xmlns:a16="http://schemas.microsoft.com/office/drawing/2014/main" id="{7E72BED0-E99E-4305-8D51-1042E8EF9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2" y="7334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0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5" name="Freeform 362">
                <a:extLst>
                  <a:ext uri="{FF2B5EF4-FFF2-40B4-BE49-F238E27FC236}">
                    <a16:creationId xmlns:a16="http://schemas.microsoft.com/office/drawing/2014/main" id="{2446A50F-A4FD-48DA-A353-E8A46BC4B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7" y="7339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6" name="Freeform 363">
                <a:extLst>
                  <a:ext uri="{FF2B5EF4-FFF2-40B4-BE49-F238E27FC236}">
                    <a16:creationId xmlns:a16="http://schemas.microsoft.com/office/drawing/2014/main" id="{01E1EA07-C618-414D-8BE7-6E87515D3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3" y="7334"/>
                <a:ext cx="70" cy="297"/>
              </a:xfrm>
              <a:custGeom>
                <a:avLst/>
                <a:gdLst>
                  <a:gd name="T0" fmla="*/ 70 w 70"/>
                  <a:gd name="T1" fmla="*/ 297 h 297"/>
                  <a:gd name="T2" fmla="*/ 0 w 70"/>
                  <a:gd name="T3" fmla="*/ 256 h 297"/>
                  <a:gd name="T4" fmla="*/ 0 w 70"/>
                  <a:gd name="T5" fmla="*/ 0 h 297"/>
                  <a:gd name="T6" fmla="*/ 70 w 70"/>
                  <a:gd name="T7" fmla="*/ 40 h 297"/>
                  <a:gd name="T8" fmla="*/ 70 w 70"/>
                  <a:gd name="T9" fmla="*/ 297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297">
                    <a:moveTo>
                      <a:pt x="70" y="297"/>
                    </a:moveTo>
                    <a:lnTo>
                      <a:pt x="0" y="256"/>
                    </a:lnTo>
                    <a:lnTo>
                      <a:pt x="0" y="0"/>
                    </a:lnTo>
                    <a:lnTo>
                      <a:pt x="70" y="40"/>
                    </a:lnTo>
                    <a:lnTo>
                      <a:pt x="70" y="29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7" name="Freeform 364">
                <a:extLst>
                  <a:ext uri="{FF2B5EF4-FFF2-40B4-BE49-F238E27FC236}">
                    <a16:creationId xmlns:a16="http://schemas.microsoft.com/office/drawing/2014/main" id="{3E45667A-11CD-4BE7-B7A1-447B2FB7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" y="7359"/>
                <a:ext cx="50" cy="251"/>
              </a:xfrm>
              <a:custGeom>
                <a:avLst/>
                <a:gdLst>
                  <a:gd name="T0" fmla="*/ 0 w 50"/>
                  <a:gd name="T1" fmla="*/ 226 h 251"/>
                  <a:gd name="T2" fmla="*/ 0 w 50"/>
                  <a:gd name="T3" fmla="*/ 0 h 251"/>
                  <a:gd name="T4" fmla="*/ 50 w 50"/>
                  <a:gd name="T5" fmla="*/ 25 h 251"/>
                  <a:gd name="T6" fmla="*/ 50 w 50"/>
                  <a:gd name="T7" fmla="*/ 251 h 251"/>
                  <a:gd name="T8" fmla="*/ 0 w 50"/>
                  <a:gd name="T9" fmla="*/ 226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51">
                    <a:moveTo>
                      <a:pt x="0" y="226"/>
                    </a:moveTo>
                    <a:lnTo>
                      <a:pt x="0" y="0"/>
                    </a:lnTo>
                    <a:lnTo>
                      <a:pt x="50" y="25"/>
                    </a:lnTo>
                    <a:lnTo>
                      <a:pt x="50" y="251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8" name="Freeform 365">
                <a:extLst>
                  <a:ext uri="{FF2B5EF4-FFF2-40B4-BE49-F238E27FC236}">
                    <a16:creationId xmlns:a16="http://schemas.microsoft.com/office/drawing/2014/main" id="{500376B7-4DCA-462F-AE3A-26F183A28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" y="7455"/>
                <a:ext cx="25" cy="135"/>
              </a:xfrm>
              <a:custGeom>
                <a:avLst/>
                <a:gdLst>
                  <a:gd name="T0" fmla="*/ 5 w 5"/>
                  <a:gd name="T1" fmla="*/ 25 h 27"/>
                  <a:gd name="T2" fmla="*/ 3 w 5"/>
                  <a:gd name="T3" fmla="*/ 27 h 27"/>
                  <a:gd name="T4" fmla="*/ 0 w 5"/>
                  <a:gd name="T5" fmla="*/ 22 h 27"/>
                  <a:gd name="T6" fmla="*/ 0 w 5"/>
                  <a:gd name="T7" fmla="*/ 2 h 27"/>
                  <a:gd name="T8" fmla="*/ 3 w 5"/>
                  <a:gd name="T9" fmla="*/ 0 h 27"/>
                  <a:gd name="T10" fmla="*/ 5 w 5"/>
                  <a:gd name="T11" fmla="*/ 5 h 27"/>
                  <a:gd name="T12" fmla="*/ 5 w 5"/>
                  <a:gd name="T13" fmla="*/ 2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7">
                    <a:moveTo>
                      <a:pt x="5" y="25"/>
                    </a:moveTo>
                    <a:cubicBezTo>
                      <a:pt x="5" y="27"/>
                      <a:pt x="4" y="27"/>
                      <a:pt x="3" y="27"/>
                    </a:cubicBezTo>
                    <a:cubicBezTo>
                      <a:pt x="2" y="26"/>
                      <a:pt x="0" y="24"/>
                      <a:pt x="0" y="2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3" y="0"/>
                    </a:cubicBezTo>
                    <a:cubicBezTo>
                      <a:pt x="4" y="1"/>
                      <a:pt x="5" y="3"/>
                      <a:pt x="5" y="5"/>
                    </a:cubicBez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79" name="Freeform 366">
                <a:extLst>
                  <a:ext uri="{FF2B5EF4-FFF2-40B4-BE49-F238E27FC236}">
                    <a16:creationId xmlns:a16="http://schemas.microsoft.com/office/drawing/2014/main" id="{72BC4887-C7BB-4C29-A7FE-01CCCACC5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" y="7414"/>
                <a:ext cx="30" cy="30"/>
              </a:xfrm>
              <a:custGeom>
                <a:avLst/>
                <a:gdLst>
                  <a:gd name="T0" fmla="*/ 6 w 6"/>
                  <a:gd name="T1" fmla="*/ 5 h 6"/>
                  <a:gd name="T2" fmla="*/ 4 w 6"/>
                  <a:gd name="T3" fmla="*/ 6 h 6"/>
                  <a:gd name="T4" fmla="*/ 2 w 6"/>
                  <a:gd name="T5" fmla="*/ 4 h 6"/>
                  <a:gd name="T6" fmla="*/ 0 w 6"/>
                  <a:gd name="T7" fmla="*/ 1 h 6"/>
                  <a:gd name="T8" fmla="*/ 2 w 6"/>
                  <a:gd name="T9" fmla="*/ 1 h 6"/>
                  <a:gd name="T10" fmla="*/ 4 w 6"/>
                  <a:gd name="T11" fmla="*/ 2 h 6"/>
                  <a:gd name="T12" fmla="*/ 6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6" y="6"/>
                      <a:pt x="5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0" name="Freeform 367">
                <a:extLst>
                  <a:ext uri="{FF2B5EF4-FFF2-40B4-BE49-F238E27FC236}">
                    <a16:creationId xmlns:a16="http://schemas.microsoft.com/office/drawing/2014/main" id="{77112C61-3C87-4F13-BAF3-2B8899B2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" y="7389"/>
                <a:ext cx="30" cy="30"/>
              </a:xfrm>
              <a:custGeom>
                <a:avLst/>
                <a:gdLst>
                  <a:gd name="T0" fmla="*/ 6 w 6"/>
                  <a:gd name="T1" fmla="*/ 5 h 6"/>
                  <a:gd name="T2" fmla="*/ 4 w 6"/>
                  <a:gd name="T3" fmla="*/ 5 h 6"/>
                  <a:gd name="T4" fmla="*/ 2 w 6"/>
                  <a:gd name="T5" fmla="*/ 4 h 6"/>
                  <a:gd name="T6" fmla="*/ 0 w 6"/>
                  <a:gd name="T7" fmla="*/ 1 h 6"/>
                  <a:gd name="T8" fmla="*/ 2 w 6"/>
                  <a:gd name="T9" fmla="*/ 0 h 6"/>
                  <a:gd name="T10" fmla="*/ 4 w 6"/>
                  <a:gd name="T11" fmla="*/ 2 h 6"/>
                  <a:gd name="T12" fmla="*/ 6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6" y="5"/>
                      <a:pt x="5" y="6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1" name="Rectangle 368">
                <a:extLst>
                  <a:ext uri="{FF2B5EF4-FFF2-40B4-BE49-F238E27FC236}">
                    <a16:creationId xmlns:a16="http://schemas.microsoft.com/office/drawing/2014/main" id="{C0D6C804-BD0A-48F0-8B43-A06A98752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53" y="7369"/>
                <a:ext cx="5" cy="10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2" name="Freeform 369">
                <a:extLst>
                  <a:ext uri="{FF2B5EF4-FFF2-40B4-BE49-F238E27FC236}">
                    <a16:creationId xmlns:a16="http://schemas.microsoft.com/office/drawing/2014/main" id="{C7B84037-1652-4E0C-9280-053F33C2B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3" y="7374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3" name="Freeform 370">
                <a:extLst>
                  <a:ext uri="{FF2B5EF4-FFF2-40B4-BE49-F238E27FC236}">
                    <a16:creationId xmlns:a16="http://schemas.microsoft.com/office/drawing/2014/main" id="{F386289A-CA4C-4163-89C0-1AAFDF09C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8" y="7379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5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4" name="Freeform 371">
                <a:extLst>
                  <a:ext uri="{FF2B5EF4-FFF2-40B4-BE49-F238E27FC236}">
                    <a16:creationId xmlns:a16="http://schemas.microsoft.com/office/drawing/2014/main" id="{8090740D-354B-4E1D-ADA0-DE33AF356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7374"/>
                <a:ext cx="71" cy="302"/>
              </a:xfrm>
              <a:custGeom>
                <a:avLst/>
                <a:gdLst>
                  <a:gd name="T0" fmla="*/ 71 w 71"/>
                  <a:gd name="T1" fmla="*/ 302 h 302"/>
                  <a:gd name="T2" fmla="*/ 0 w 71"/>
                  <a:gd name="T3" fmla="*/ 257 h 302"/>
                  <a:gd name="T4" fmla="*/ 0 w 71"/>
                  <a:gd name="T5" fmla="*/ 0 h 302"/>
                  <a:gd name="T6" fmla="*/ 71 w 71"/>
                  <a:gd name="T7" fmla="*/ 45 h 302"/>
                  <a:gd name="T8" fmla="*/ 71 w 71"/>
                  <a:gd name="T9" fmla="*/ 302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302">
                    <a:moveTo>
                      <a:pt x="71" y="302"/>
                    </a:moveTo>
                    <a:lnTo>
                      <a:pt x="0" y="257"/>
                    </a:lnTo>
                    <a:lnTo>
                      <a:pt x="0" y="0"/>
                    </a:lnTo>
                    <a:lnTo>
                      <a:pt x="71" y="45"/>
                    </a:lnTo>
                    <a:lnTo>
                      <a:pt x="71" y="30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5" name="Freeform 372">
                <a:extLst>
                  <a:ext uri="{FF2B5EF4-FFF2-40B4-BE49-F238E27FC236}">
                    <a16:creationId xmlns:a16="http://schemas.microsoft.com/office/drawing/2014/main" id="{1452D2C4-5E8C-414F-A41D-4BA483B9D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" y="7399"/>
                <a:ext cx="46" cy="252"/>
              </a:xfrm>
              <a:custGeom>
                <a:avLst/>
                <a:gdLst>
                  <a:gd name="T0" fmla="*/ 0 w 46"/>
                  <a:gd name="T1" fmla="*/ 227 h 252"/>
                  <a:gd name="T2" fmla="*/ 0 w 46"/>
                  <a:gd name="T3" fmla="*/ 0 h 252"/>
                  <a:gd name="T4" fmla="*/ 46 w 46"/>
                  <a:gd name="T5" fmla="*/ 25 h 252"/>
                  <a:gd name="T6" fmla="*/ 46 w 46"/>
                  <a:gd name="T7" fmla="*/ 252 h 252"/>
                  <a:gd name="T8" fmla="*/ 0 w 46"/>
                  <a:gd name="T9" fmla="*/ 227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2">
                    <a:moveTo>
                      <a:pt x="0" y="227"/>
                    </a:moveTo>
                    <a:lnTo>
                      <a:pt x="0" y="0"/>
                    </a:lnTo>
                    <a:lnTo>
                      <a:pt x="46" y="25"/>
                    </a:lnTo>
                    <a:lnTo>
                      <a:pt x="46" y="252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6" name="Freeform 373">
                <a:extLst>
                  <a:ext uri="{FF2B5EF4-FFF2-40B4-BE49-F238E27FC236}">
                    <a16:creationId xmlns:a16="http://schemas.microsoft.com/office/drawing/2014/main" id="{7F20479D-8EB9-4764-AD98-E97F67066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8" y="7495"/>
                <a:ext cx="25" cy="141"/>
              </a:xfrm>
              <a:custGeom>
                <a:avLst/>
                <a:gdLst>
                  <a:gd name="T0" fmla="*/ 5 w 5"/>
                  <a:gd name="T1" fmla="*/ 26 h 28"/>
                  <a:gd name="T2" fmla="*/ 2 w 5"/>
                  <a:gd name="T3" fmla="*/ 27 h 28"/>
                  <a:gd name="T4" fmla="*/ 0 w 5"/>
                  <a:gd name="T5" fmla="*/ 23 h 28"/>
                  <a:gd name="T6" fmla="*/ 0 w 5"/>
                  <a:gd name="T7" fmla="*/ 2 h 28"/>
                  <a:gd name="T8" fmla="*/ 2 w 5"/>
                  <a:gd name="T9" fmla="*/ 1 h 28"/>
                  <a:gd name="T10" fmla="*/ 5 w 5"/>
                  <a:gd name="T11" fmla="*/ 5 h 28"/>
                  <a:gd name="T12" fmla="*/ 5 w 5"/>
                  <a:gd name="T1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8">
                    <a:moveTo>
                      <a:pt x="5" y="26"/>
                    </a:moveTo>
                    <a:cubicBezTo>
                      <a:pt x="5" y="27"/>
                      <a:pt x="4" y="28"/>
                      <a:pt x="2" y="27"/>
                    </a:cubicBezTo>
                    <a:cubicBezTo>
                      <a:pt x="1" y="26"/>
                      <a:pt x="0" y="24"/>
                      <a:pt x="0" y="2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4" y="1"/>
                      <a:pt x="5" y="3"/>
                      <a:pt x="5" y="5"/>
                    </a:cubicBez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7" name="Freeform 374">
                <a:extLst>
                  <a:ext uri="{FF2B5EF4-FFF2-40B4-BE49-F238E27FC236}">
                    <a16:creationId xmlns:a16="http://schemas.microsoft.com/office/drawing/2014/main" id="{E8B33465-259E-4769-B3B3-4D457E55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" y="7460"/>
                <a:ext cx="30" cy="25"/>
              </a:xfrm>
              <a:custGeom>
                <a:avLst/>
                <a:gdLst>
                  <a:gd name="T0" fmla="*/ 6 w 6"/>
                  <a:gd name="T1" fmla="*/ 4 h 5"/>
                  <a:gd name="T2" fmla="*/ 5 w 6"/>
                  <a:gd name="T3" fmla="*/ 5 h 5"/>
                  <a:gd name="T4" fmla="*/ 2 w 6"/>
                  <a:gd name="T5" fmla="*/ 3 h 5"/>
                  <a:gd name="T6" fmla="*/ 0 w 6"/>
                  <a:gd name="T7" fmla="*/ 1 h 5"/>
                  <a:gd name="T8" fmla="*/ 2 w 6"/>
                  <a:gd name="T9" fmla="*/ 0 h 5"/>
                  <a:gd name="T10" fmla="*/ 5 w 6"/>
                  <a:gd name="T11" fmla="*/ 2 h 5"/>
                  <a:gd name="T12" fmla="*/ 6 w 6"/>
                  <a:gd name="T1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6" y="4"/>
                    </a:moveTo>
                    <a:cubicBezTo>
                      <a:pt x="6" y="5"/>
                      <a:pt x="5" y="5"/>
                      <a:pt x="5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8" name="Freeform 375">
                <a:extLst>
                  <a:ext uri="{FF2B5EF4-FFF2-40B4-BE49-F238E27FC236}">
                    <a16:creationId xmlns:a16="http://schemas.microsoft.com/office/drawing/2014/main" id="{C3C7E4B6-181D-4A11-8488-81E5944F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" y="7429"/>
                <a:ext cx="30" cy="31"/>
              </a:xfrm>
              <a:custGeom>
                <a:avLst/>
                <a:gdLst>
                  <a:gd name="T0" fmla="*/ 6 w 6"/>
                  <a:gd name="T1" fmla="*/ 5 h 6"/>
                  <a:gd name="T2" fmla="*/ 5 w 6"/>
                  <a:gd name="T3" fmla="*/ 6 h 6"/>
                  <a:gd name="T4" fmla="*/ 2 w 6"/>
                  <a:gd name="T5" fmla="*/ 4 h 6"/>
                  <a:gd name="T6" fmla="*/ 0 w 6"/>
                  <a:gd name="T7" fmla="*/ 1 h 6"/>
                  <a:gd name="T8" fmla="*/ 2 w 6"/>
                  <a:gd name="T9" fmla="*/ 1 h 6"/>
                  <a:gd name="T10" fmla="*/ 5 w 6"/>
                  <a:gd name="T11" fmla="*/ 2 h 6"/>
                  <a:gd name="T12" fmla="*/ 6 w 6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6">
                    <a:moveTo>
                      <a:pt x="6" y="5"/>
                    </a:moveTo>
                    <a:cubicBezTo>
                      <a:pt x="6" y="6"/>
                      <a:pt x="5" y="6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89" name="Freeform 376">
                <a:extLst>
                  <a:ext uri="{FF2B5EF4-FFF2-40B4-BE49-F238E27FC236}">
                    <a16:creationId xmlns:a16="http://schemas.microsoft.com/office/drawing/2014/main" id="{88B3ABEC-6437-43B1-A63E-9B4E427D3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" y="7409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0" name="Freeform 377">
                <a:extLst>
                  <a:ext uri="{FF2B5EF4-FFF2-40B4-BE49-F238E27FC236}">
                    <a16:creationId xmlns:a16="http://schemas.microsoft.com/office/drawing/2014/main" id="{075374FA-AC19-4CC3-8BC4-64B54BE70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8" y="7414"/>
                <a:ext cx="5" cy="15"/>
              </a:xfrm>
              <a:custGeom>
                <a:avLst/>
                <a:gdLst>
                  <a:gd name="T0" fmla="*/ 5 w 5"/>
                  <a:gd name="T1" fmla="*/ 15 h 15"/>
                  <a:gd name="T2" fmla="*/ 0 w 5"/>
                  <a:gd name="T3" fmla="*/ 10 h 15"/>
                  <a:gd name="T4" fmla="*/ 0 w 5"/>
                  <a:gd name="T5" fmla="*/ 0 h 15"/>
                  <a:gd name="T6" fmla="*/ 5 w 5"/>
                  <a:gd name="T7" fmla="*/ 5 h 15"/>
                  <a:gd name="T8" fmla="*/ 5 w 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1" name="Rectangle 378">
                <a:extLst>
                  <a:ext uri="{FF2B5EF4-FFF2-40B4-BE49-F238E27FC236}">
                    <a16:creationId xmlns:a16="http://schemas.microsoft.com/office/drawing/2014/main" id="{F7392405-8B15-4D25-A2AC-7A030FF8F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48" y="7424"/>
                <a:ext cx="5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2" name="Freeform 379">
                <a:extLst>
                  <a:ext uri="{FF2B5EF4-FFF2-40B4-BE49-F238E27FC236}">
                    <a16:creationId xmlns:a16="http://schemas.microsoft.com/office/drawing/2014/main" id="{273F6DB9-B260-4F33-9243-8BCEF13A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1" y="7490"/>
                <a:ext cx="46" cy="45"/>
              </a:xfrm>
              <a:custGeom>
                <a:avLst/>
                <a:gdLst>
                  <a:gd name="T0" fmla="*/ 46 w 46"/>
                  <a:gd name="T1" fmla="*/ 45 h 45"/>
                  <a:gd name="T2" fmla="*/ 0 w 46"/>
                  <a:gd name="T3" fmla="*/ 20 h 45"/>
                  <a:gd name="T4" fmla="*/ 0 w 46"/>
                  <a:gd name="T5" fmla="*/ 0 h 45"/>
                  <a:gd name="T6" fmla="*/ 46 w 46"/>
                  <a:gd name="T7" fmla="*/ 25 h 45"/>
                  <a:gd name="T8" fmla="*/ 46 w 46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6" y="45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6" y="25"/>
                    </a:lnTo>
                    <a:lnTo>
                      <a:pt x="46" y="4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3" name="Freeform 380">
                <a:extLst>
                  <a:ext uri="{FF2B5EF4-FFF2-40B4-BE49-F238E27FC236}">
                    <a16:creationId xmlns:a16="http://schemas.microsoft.com/office/drawing/2014/main" id="{E267F0B8-C299-4C61-9FA9-0B3F16B9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2" y="7530"/>
                <a:ext cx="45" cy="45"/>
              </a:xfrm>
              <a:custGeom>
                <a:avLst/>
                <a:gdLst>
                  <a:gd name="T0" fmla="*/ 45 w 45"/>
                  <a:gd name="T1" fmla="*/ 45 h 45"/>
                  <a:gd name="T2" fmla="*/ 0 w 45"/>
                  <a:gd name="T3" fmla="*/ 20 h 45"/>
                  <a:gd name="T4" fmla="*/ 0 w 45"/>
                  <a:gd name="T5" fmla="*/ 0 h 45"/>
                  <a:gd name="T6" fmla="*/ 45 w 45"/>
                  <a:gd name="T7" fmla="*/ 25 h 45"/>
                  <a:gd name="T8" fmla="*/ 45 w 45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45">
                    <a:moveTo>
                      <a:pt x="45" y="45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5" y="25"/>
                    </a:lnTo>
                    <a:lnTo>
                      <a:pt x="45" y="4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4" name="Freeform 381">
                <a:extLst>
                  <a:ext uri="{FF2B5EF4-FFF2-40B4-BE49-F238E27FC236}">
                    <a16:creationId xmlns:a16="http://schemas.microsoft.com/office/drawing/2014/main" id="{C027FBCD-1203-4D45-B91F-78372858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2" y="7585"/>
                <a:ext cx="15" cy="30"/>
              </a:xfrm>
              <a:custGeom>
                <a:avLst/>
                <a:gdLst>
                  <a:gd name="T0" fmla="*/ 15 w 15"/>
                  <a:gd name="T1" fmla="*/ 30 h 30"/>
                  <a:gd name="T2" fmla="*/ 0 w 15"/>
                  <a:gd name="T3" fmla="*/ 20 h 30"/>
                  <a:gd name="T4" fmla="*/ 0 w 15"/>
                  <a:gd name="T5" fmla="*/ 0 h 30"/>
                  <a:gd name="T6" fmla="*/ 15 w 15"/>
                  <a:gd name="T7" fmla="*/ 10 h 30"/>
                  <a:gd name="T8" fmla="*/ 15 w 1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3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3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5" name="Freeform 382">
                <a:extLst>
                  <a:ext uri="{FF2B5EF4-FFF2-40B4-BE49-F238E27FC236}">
                    <a16:creationId xmlns:a16="http://schemas.microsoft.com/office/drawing/2014/main" id="{CCE6D44A-507A-4640-8AD6-C35ECFB7C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" y="7610"/>
                <a:ext cx="50" cy="51"/>
              </a:xfrm>
              <a:custGeom>
                <a:avLst/>
                <a:gdLst>
                  <a:gd name="T0" fmla="*/ 50 w 50"/>
                  <a:gd name="T1" fmla="*/ 51 h 51"/>
                  <a:gd name="T2" fmla="*/ 0 w 50"/>
                  <a:gd name="T3" fmla="*/ 21 h 51"/>
                  <a:gd name="T4" fmla="*/ 0 w 50"/>
                  <a:gd name="T5" fmla="*/ 0 h 51"/>
                  <a:gd name="T6" fmla="*/ 50 w 50"/>
                  <a:gd name="T7" fmla="*/ 31 h 51"/>
                  <a:gd name="T8" fmla="*/ 50 w 50"/>
                  <a:gd name="T9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51">
                    <a:moveTo>
                      <a:pt x="50" y="51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50" y="31"/>
                    </a:lnTo>
                    <a:lnTo>
                      <a:pt x="50" y="5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6" name="Freeform 383">
                <a:extLst>
                  <a:ext uri="{FF2B5EF4-FFF2-40B4-BE49-F238E27FC236}">
                    <a16:creationId xmlns:a16="http://schemas.microsoft.com/office/drawing/2014/main" id="{7F8D3A39-D368-4BFF-918C-73C273C10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" y="7651"/>
                <a:ext cx="46" cy="50"/>
              </a:xfrm>
              <a:custGeom>
                <a:avLst/>
                <a:gdLst>
                  <a:gd name="T0" fmla="*/ 46 w 46"/>
                  <a:gd name="T1" fmla="*/ 50 h 50"/>
                  <a:gd name="T2" fmla="*/ 0 w 46"/>
                  <a:gd name="T3" fmla="*/ 20 h 50"/>
                  <a:gd name="T4" fmla="*/ 0 w 46"/>
                  <a:gd name="T5" fmla="*/ 0 h 50"/>
                  <a:gd name="T6" fmla="*/ 46 w 46"/>
                  <a:gd name="T7" fmla="*/ 30 h 50"/>
                  <a:gd name="T8" fmla="*/ 46 w 46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50">
                    <a:moveTo>
                      <a:pt x="46" y="5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46" y="30"/>
                    </a:lnTo>
                    <a:lnTo>
                      <a:pt x="46" y="5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7" name="Freeform 384">
                <a:extLst>
                  <a:ext uri="{FF2B5EF4-FFF2-40B4-BE49-F238E27FC236}">
                    <a16:creationId xmlns:a16="http://schemas.microsoft.com/office/drawing/2014/main" id="{EA0FFC29-FB36-41FD-9914-2F4CFD06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7570"/>
                <a:ext cx="20" cy="30"/>
              </a:xfrm>
              <a:custGeom>
                <a:avLst/>
                <a:gdLst>
                  <a:gd name="T0" fmla="*/ 20 w 20"/>
                  <a:gd name="T1" fmla="*/ 30 h 30"/>
                  <a:gd name="T2" fmla="*/ 0 w 20"/>
                  <a:gd name="T3" fmla="*/ 20 h 30"/>
                  <a:gd name="T4" fmla="*/ 0 w 20"/>
                  <a:gd name="T5" fmla="*/ 0 h 30"/>
                  <a:gd name="T6" fmla="*/ 20 w 20"/>
                  <a:gd name="T7" fmla="*/ 10 h 30"/>
                  <a:gd name="T8" fmla="*/ 20 w 2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0">
                    <a:moveTo>
                      <a:pt x="20" y="3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20" y="10"/>
                    </a:lnTo>
                    <a:lnTo>
                      <a:pt x="20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8" name="Freeform 385">
                <a:extLst>
                  <a:ext uri="{FF2B5EF4-FFF2-40B4-BE49-F238E27FC236}">
                    <a16:creationId xmlns:a16="http://schemas.microsoft.com/office/drawing/2014/main" id="{E32335D5-EDCD-4B67-80F7-C66EB3810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6" y="7098"/>
                <a:ext cx="956" cy="553"/>
              </a:xfrm>
              <a:custGeom>
                <a:avLst/>
                <a:gdLst>
                  <a:gd name="T0" fmla="*/ 35 w 956"/>
                  <a:gd name="T1" fmla="*/ 0 h 553"/>
                  <a:gd name="T2" fmla="*/ 956 w 956"/>
                  <a:gd name="T3" fmla="*/ 528 h 553"/>
                  <a:gd name="T4" fmla="*/ 916 w 956"/>
                  <a:gd name="T5" fmla="*/ 553 h 553"/>
                  <a:gd name="T6" fmla="*/ 0 w 956"/>
                  <a:gd name="T7" fmla="*/ 20 h 553"/>
                  <a:gd name="T8" fmla="*/ 35 w 956"/>
                  <a:gd name="T9" fmla="*/ 0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6" h="553">
                    <a:moveTo>
                      <a:pt x="35" y="0"/>
                    </a:moveTo>
                    <a:lnTo>
                      <a:pt x="956" y="528"/>
                    </a:lnTo>
                    <a:lnTo>
                      <a:pt x="916" y="553"/>
                    </a:lnTo>
                    <a:lnTo>
                      <a:pt x="0" y="2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199" name="Freeform 386">
                <a:extLst>
                  <a:ext uri="{FF2B5EF4-FFF2-40B4-BE49-F238E27FC236}">
                    <a16:creationId xmlns:a16="http://schemas.microsoft.com/office/drawing/2014/main" id="{1ED6D33C-E2D8-4523-8F7A-14A9BA3A9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7626"/>
                <a:ext cx="40" cy="387"/>
              </a:xfrm>
              <a:custGeom>
                <a:avLst/>
                <a:gdLst>
                  <a:gd name="T0" fmla="*/ 40 w 40"/>
                  <a:gd name="T1" fmla="*/ 367 h 387"/>
                  <a:gd name="T2" fmla="*/ 40 w 40"/>
                  <a:gd name="T3" fmla="*/ 0 h 387"/>
                  <a:gd name="T4" fmla="*/ 0 w 40"/>
                  <a:gd name="T5" fmla="*/ 25 h 387"/>
                  <a:gd name="T6" fmla="*/ 0 w 40"/>
                  <a:gd name="T7" fmla="*/ 387 h 387"/>
                  <a:gd name="T8" fmla="*/ 40 w 40"/>
                  <a:gd name="T9" fmla="*/ 36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87">
                    <a:moveTo>
                      <a:pt x="40" y="367"/>
                    </a:moveTo>
                    <a:lnTo>
                      <a:pt x="40" y="0"/>
                    </a:lnTo>
                    <a:lnTo>
                      <a:pt x="0" y="25"/>
                    </a:lnTo>
                    <a:lnTo>
                      <a:pt x="0" y="387"/>
                    </a:lnTo>
                    <a:lnTo>
                      <a:pt x="40" y="367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0" name="Freeform 387">
                <a:extLst>
                  <a:ext uri="{FF2B5EF4-FFF2-40B4-BE49-F238E27FC236}">
                    <a16:creationId xmlns:a16="http://schemas.microsoft.com/office/drawing/2014/main" id="{412720C4-EFFF-48EF-A9C6-D81A507F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7" y="6821"/>
                <a:ext cx="816" cy="478"/>
              </a:xfrm>
              <a:custGeom>
                <a:avLst/>
                <a:gdLst>
                  <a:gd name="T0" fmla="*/ 162 w 162"/>
                  <a:gd name="T1" fmla="*/ 35 h 95"/>
                  <a:gd name="T2" fmla="*/ 156 w 162"/>
                  <a:gd name="T3" fmla="*/ 42 h 95"/>
                  <a:gd name="T4" fmla="*/ 72 w 162"/>
                  <a:gd name="T5" fmla="*/ 90 h 95"/>
                  <a:gd name="T6" fmla="*/ 44 w 162"/>
                  <a:gd name="T7" fmla="*/ 90 h 95"/>
                  <a:gd name="T8" fmla="*/ 7 w 162"/>
                  <a:gd name="T9" fmla="*/ 69 h 95"/>
                  <a:gd name="T10" fmla="*/ 1 w 162"/>
                  <a:gd name="T11" fmla="*/ 62 h 95"/>
                  <a:gd name="T12" fmla="*/ 7 w 162"/>
                  <a:gd name="T13" fmla="*/ 53 h 95"/>
                  <a:gd name="T14" fmla="*/ 91 w 162"/>
                  <a:gd name="T15" fmla="*/ 4 h 95"/>
                  <a:gd name="T16" fmla="*/ 119 w 162"/>
                  <a:gd name="T17" fmla="*/ 4 h 95"/>
                  <a:gd name="T18" fmla="*/ 156 w 162"/>
                  <a:gd name="T19" fmla="*/ 25 h 95"/>
                  <a:gd name="T20" fmla="*/ 162 w 162"/>
                  <a:gd name="T21" fmla="*/ 3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2" h="95">
                    <a:moveTo>
                      <a:pt x="162" y="35"/>
                    </a:moveTo>
                    <a:cubicBezTo>
                      <a:pt x="161" y="38"/>
                      <a:pt x="159" y="40"/>
                      <a:pt x="156" y="42"/>
                    </a:cubicBezTo>
                    <a:cubicBezTo>
                      <a:pt x="72" y="90"/>
                      <a:pt x="72" y="90"/>
                      <a:pt x="72" y="90"/>
                    </a:cubicBezTo>
                    <a:cubicBezTo>
                      <a:pt x="64" y="95"/>
                      <a:pt x="52" y="95"/>
                      <a:pt x="44" y="90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67"/>
                      <a:pt x="2" y="65"/>
                      <a:pt x="1" y="62"/>
                    </a:cubicBezTo>
                    <a:cubicBezTo>
                      <a:pt x="0" y="59"/>
                      <a:pt x="2" y="55"/>
                      <a:pt x="7" y="53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8" y="0"/>
                      <a:pt x="111" y="0"/>
                      <a:pt x="119" y="4"/>
                    </a:cubicBezTo>
                    <a:cubicBezTo>
                      <a:pt x="156" y="25"/>
                      <a:pt x="156" y="25"/>
                      <a:pt x="156" y="25"/>
                    </a:cubicBezTo>
                    <a:cubicBezTo>
                      <a:pt x="161" y="28"/>
                      <a:pt x="162" y="32"/>
                      <a:pt x="162" y="35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1" name="Freeform 388">
                <a:extLst>
                  <a:ext uri="{FF2B5EF4-FFF2-40B4-BE49-F238E27FC236}">
                    <a16:creationId xmlns:a16="http://schemas.microsoft.com/office/drawing/2014/main" id="{ADCC05A3-0AB1-4290-B594-117C9415E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6836"/>
                <a:ext cx="811" cy="463"/>
              </a:xfrm>
              <a:custGeom>
                <a:avLst/>
                <a:gdLst>
                  <a:gd name="T0" fmla="*/ 161 w 161"/>
                  <a:gd name="T1" fmla="*/ 32 h 92"/>
                  <a:gd name="T2" fmla="*/ 155 w 161"/>
                  <a:gd name="T3" fmla="*/ 39 h 92"/>
                  <a:gd name="T4" fmla="*/ 71 w 161"/>
                  <a:gd name="T5" fmla="*/ 87 h 92"/>
                  <a:gd name="T6" fmla="*/ 43 w 161"/>
                  <a:gd name="T7" fmla="*/ 87 h 92"/>
                  <a:gd name="T8" fmla="*/ 6 w 161"/>
                  <a:gd name="T9" fmla="*/ 66 h 92"/>
                  <a:gd name="T10" fmla="*/ 0 w 161"/>
                  <a:gd name="T11" fmla="*/ 59 h 92"/>
                  <a:gd name="T12" fmla="*/ 6 w 161"/>
                  <a:gd name="T13" fmla="*/ 53 h 92"/>
                  <a:gd name="T14" fmla="*/ 90 w 161"/>
                  <a:gd name="T15" fmla="*/ 4 h 92"/>
                  <a:gd name="T16" fmla="*/ 118 w 161"/>
                  <a:gd name="T17" fmla="*/ 4 h 92"/>
                  <a:gd name="T18" fmla="*/ 155 w 161"/>
                  <a:gd name="T19" fmla="*/ 26 h 92"/>
                  <a:gd name="T20" fmla="*/ 161 w 161"/>
                  <a:gd name="T21" fmla="*/ 3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1" h="92">
                    <a:moveTo>
                      <a:pt x="161" y="32"/>
                    </a:moveTo>
                    <a:cubicBezTo>
                      <a:pt x="160" y="35"/>
                      <a:pt x="158" y="37"/>
                      <a:pt x="155" y="39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3" y="92"/>
                      <a:pt x="51" y="92"/>
                      <a:pt x="43" y="8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3" y="64"/>
                      <a:pt x="1" y="62"/>
                      <a:pt x="0" y="59"/>
                    </a:cubicBezTo>
                    <a:cubicBezTo>
                      <a:pt x="1" y="57"/>
                      <a:pt x="3" y="55"/>
                      <a:pt x="6" y="53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7" y="0"/>
                      <a:pt x="110" y="0"/>
                      <a:pt x="118" y="4"/>
                    </a:cubicBezTo>
                    <a:cubicBezTo>
                      <a:pt x="155" y="26"/>
                      <a:pt x="155" y="26"/>
                      <a:pt x="155" y="26"/>
                    </a:cubicBezTo>
                    <a:cubicBezTo>
                      <a:pt x="158" y="28"/>
                      <a:pt x="160" y="30"/>
                      <a:pt x="161" y="32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2" name="Freeform 389">
                <a:extLst>
                  <a:ext uri="{FF2B5EF4-FFF2-40B4-BE49-F238E27FC236}">
                    <a16:creationId xmlns:a16="http://schemas.microsoft.com/office/drawing/2014/main" id="{4D365123-75BB-48DC-B3AF-CB6B9685B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0" y="6886"/>
                <a:ext cx="257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49 w 51"/>
                  <a:gd name="T7" fmla="*/ 29 h 30"/>
                  <a:gd name="T8" fmla="*/ 49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49" y="29"/>
                    </a:cubicBezTo>
                    <a:cubicBezTo>
                      <a:pt x="51" y="28"/>
                      <a:pt x="51" y="27"/>
                      <a:pt x="49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3" name="Freeform 390">
                <a:extLst>
                  <a:ext uri="{FF2B5EF4-FFF2-40B4-BE49-F238E27FC236}">
                    <a16:creationId xmlns:a16="http://schemas.microsoft.com/office/drawing/2014/main" id="{2F3F7DD9-52C1-446F-AE4B-E5DADCDA7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6916"/>
                <a:ext cx="257" cy="146"/>
              </a:xfrm>
              <a:custGeom>
                <a:avLst/>
                <a:gdLst>
                  <a:gd name="T0" fmla="*/ 1 w 51"/>
                  <a:gd name="T1" fmla="*/ 1 h 29"/>
                  <a:gd name="T2" fmla="*/ 1 w 51"/>
                  <a:gd name="T3" fmla="*/ 3 h 29"/>
                  <a:gd name="T4" fmla="*/ 45 w 51"/>
                  <a:gd name="T5" fmla="*/ 29 h 29"/>
                  <a:gd name="T6" fmla="*/ 50 w 51"/>
                  <a:gd name="T7" fmla="*/ 29 h 29"/>
                  <a:gd name="T8" fmla="*/ 50 w 51"/>
                  <a:gd name="T9" fmla="*/ 26 h 29"/>
                  <a:gd name="T10" fmla="*/ 6 w 51"/>
                  <a:gd name="T11" fmla="*/ 1 h 29"/>
                  <a:gd name="T12" fmla="*/ 1 w 51"/>
                  <a:gd name="T13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1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9" y="29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4" name="Freeform 391">
                <a:extLst>
                  <a:ext uri="{FF2B5EF4-FFF2-40B4-BE49-F238E27FC236}">
                    <a16:creationId xmlns:a16="http://schemas.microsoft.com/office/drawing/2014/main" id="{AFCA7D89-5720-41F0-BA8B-756412229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6942"/>
                <a:ext cx="257" cy="150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49 w 51"/>
                  <a:gd name="T7" fmla="*/ 29 h 30"/>
                  <a:gd name="T8" fmla="*/ 49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49" y="29"/>
                    </a:cubicBezTo>
                    <a:cubicBezTo>
                      <a:pt x="51" y="28"/>
                      <a:pt x="51" y="27"/>
                      <a:pt x="49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5" name="Freeform 392">
                <a:extLst>
                  <a:ext uri="{FF2B5EF4-FFF2-40B4-BE49-F238E27FC236}">
                    <a16:creationId xmlns:a16="http://schemas.microsoft.com/office/drawing/2014/main" id="{0208282A-619F-4D5A-8EAD-CDE33DEE8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6972"/>
                <a:ext cx="257" cy="146"/>
              </a:xfrm>
              <a:custGeom>
                <a:avLst/>
                <a:gdLst>
                  <a:gd name="T0" fmla="*/ 2 w 51"/>
                  <a:gd name="T1" fmla="*/ 1 h 29"/>
                  <a:gd name="T2" fmla="*/ 2 w 51"/>
                  <a:gd name="T3" fmla="*/ 3 h 29"/>
                  <a:gd name="T4" fmla="*/ 45 w 51"/>
                  <a:gd name="T5" fmla="*/ 29 h 29"/>
                  <a:gd name="T6" fmla="*/ 50 w 51"/>
                  <a:gd name="T7" fmla="*/ 29 h 29"/>
                  <a:gd name="T8" fmla="*/ 50 w 51"/>
                  <a:gd name="T9" fmla="*/ 26 h 29"/>
                  <a:gd name="T10" fmla="*/ 6 w 51"/>
                  <a:gd name="T11" fmla="*/ 1 h 29"/>
                  <a:gd name="T12" fmla="*/ 2 w 51"/>
                  <a:gd name="T13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2" y="1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7" y="29"/>
                      <a:pt x="49" y="29"/>
                      <a:pt x="50" y="29"/>
                    </a:cubicBezTo>
                    <a:cubicBezTo>
                      <a:pt x="51" y="28"/>
                      <a:pt x="51" y="26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6" name="Freeform 393">
                <a:extLst>
                  <a:ext uri="{FF2B5EF4-FFF2-40B4-BE49-F238E27FC236}">
                    <a16:creationId xmlns:a16="http://schemas.microsoft.com/office/drawing/2014/main" id="{610C583E-F2DE-4B59-A5A3-7D2B33BB9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6997"/>
                <a:ext cx="257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50 w 51"/>
                  <a:gd name="T7" fmla="*/ 29 h 30"/>
                  <a:gd name="T8" fmla="*/ 50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7" name="Freeform 394">
                <a:extLst>
                  <a:ext uri="{FF2B5EF4-FFF2-40B4-BE49-F238E27FC236}">
                    <a16:creationId xmlns:a16="http://schemas.microsoft.com/office/drawing/2014/main" id="{B33F3DF4-B659-4674-B349-4D8B64C04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9" y="7027"/>
                <a:ext cx="257" cy="146"/>
              </a:xfrm>
              <a:custGeom>
                <a:avLst/>
                <a:gdLst>
                  <a:gd name="T0" fmla="*/ 2 w 51"/>
                  <a:gd name="T1" fmla="*/ 0 h 29"/>
                  <a:gd name="T2" fmla="*/ 2 w 51"/>
                  <a:gd name="T3" fmla="*/ 3 h 29"/>
                  <a:gd name="T4" fmla="*/ 45 w 51"/>
                  <a:gd name="T5" fmla="*/ 28 h 29"/>
                  <a:gd name="T6" fmla="*/ 50 w 51"/>
                  <a:gd name="T7" fmla="*/ 28 h 29"/>
                  <a:gd name="T8" fmla="*/ 50 w 51"/>
                  <a:gd name="T9" fmla="*/ 26 h 29"/>
                  <a:gd name="T10" fmla="*/ 6 w 51"/>
                  <a:gd name="T11" fmla="*/ 0 h 29"/>
                  <a:gd name="T12" fmla="*/ 2 w 51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2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7" y="29"/>
                      <a:pt x="49" y="29"/>
                      <a:pt x="50" y="28"/>
                    </a:cubicBezTo>
                    <a:cubicBezTo>
                      <a:pt x="51" y="28"/>
                      <a:pt x="51" y="26"/>
                      <a:pt x="50" y="26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8" name="Freeform 395">
                <a:extLst>
                  <a:ext uri="{FF2B5EF4-FFF2-40B4-BE49-F238E27FC236}">
                    <a16:creationId xmlns:a16="http://schemas.microsoft.com/office/drawing/2014/main" id="{DC4BF1EE-92AB-4512-A7C9-5C6AE075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3" y="7052"/>
                <a:ext cx="257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50 w 51"/>
                  <a:gd name="T7" fmla="*/ 29 h 30"/>
                  <a:gd name="T8" fmla="*/ 50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09" name="Freeform 396">
                <a:extLst>
                  <a:ext uri="{FF2B5EF4-FFF2-40B4-BE49-F238E27FC236}">
                    <a16:creationId xmlns:a16="http://schemas.microsoft.com/office/drawing/2014/main" id="{E2D27244-B821-4F4F-A50A-FCE04590C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3" y="7082"/>
                <a:ext cx="262" cy="146"/>
              </a:xfrm>
              <a:custGeom>
                <a:avLst/>
                <a:gdLst>
                  <a:gd name="T0" fmla="*/ 2 w 52"/>
                  <a:gd name="T1" fmla="*/ 0 h 29"/>
                  <a:gd name="T2" fmla="*/ 2 w 52"/>
                  <a:gd name="T3" fmla="*/ 3 h 29"/>
                  <a:gd name="T4" fmla="*/ 45 w 52"/>
                  <a:gd name="T5" fmla="*/ 28 h 29"/>
                  <a:gd name="T6" fmla="*/ 50 w 52"/>
                  <a:gd name="T7" fmla="*/ 28 h 29"/>
                  <a:gd name="T8" fmla="*/ 50 w 52"/>
                  <a:gd name="T9" fmla="*/ 26 h 29"/>
                  <a:gd name="T10" fmla="*/ 7 w 52"/>
                  <a:gd name="T11" fmla="*/ 0 h 29"/>
                  <a:gd name="T12" fmla="*/ 2 w 52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2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7" y="29"/>
                      <a:pt x="49" y="29"/>
                      <a:pt x="50" y="28"/>
                    </a:cubicBezTo>
                    <a:cubicBezTo>
                      <a:pt x="52" y="28"/>
                      <a:pt x="52" y="26"/>
                      <a:pt x="50" y="2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0" name="Freeform 397">
                <a:extLst>
                  <a:ext uri="{FF2B5EF4-FFF2-40B4-BE49-F238E27FC236}">
                    <a16:creationId xmlns:a16="http://schemas.microsoft.com/office/drawing/2014/main" id="{02BF61BC-CBAA-4A0A-9236-FBC0DCD1D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7062"/>
                <a:ext cx="816" cy="478"/>
              </a:xfrm>
              <a:custGeom>
                <a:avLst/>
                <a:gdLst>
                  <a:gd name="T0" fmla="*/ 161 w 162"/>
                  <a:gd name="T1" fmla="*/ 35 h 95"/>
                  <a:gd name="T2" fmla="*/ 156 w 162"/>
                  <a:gd name="T3" fmla="*/ 42 h 95"/>
                  <a:gd name="T4" fmla="*/ 72 w 162"/>
                  <a:gd name="T5" fmla="*/ 90 h 95"/>
                  <a:gd name="T6" fmla="*/ 44 w 162"/>
                  <a:gd name="T7" fmla="*/ 90 h 95"/>
                  <a:gd name="T8" fmla="*/ 7 w 162"/>
                  <a:gd name="T9" fmla="*/ 69 h 95"/>
                  <a:gd name="T10" fmla="*/ 1 w 162"/>
                  <a:gd name="T11" fmla="*/ 63 h 95"/>
                  <a:gd name="T12" fmla="*/ 7 w 162"/>
                  <a:gd name="T13" fmla="*/ 53 h 95"/>
                  <a:gd name="T14" fmla="*/ 91 w 162"/>
                  <a:gd name="T15" fmla="*/ 4 h 95"/>
                  <a:gd name="T16" fmla="*/ 119 w 162"/>
                  <a:gd name="T17" fmla="*/ 4 h 95"/>
                  <a:gd name="T18" fmla="*/ 156 w 162"/>
                  <a:gd name="T19" fmla="*/ 26 h 95"/>
                  <a:gd name="T20" fmla="*/ 161 w 162"/>
                  <a:gd name="T21" fmla="*/ 3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2" h="95">
                    <a:moveTo>
                      <a:pt x="161" y="35"/>
                    </a:moveTo>
                    <a:cubicBezTo>
                      <a:pt x="161" y="38"/>
                      <a:pt x="159" y="40"/>
                      <a:pt x="156" y="42"/>
                    </a:cubicBezTo>
                    <a:cubicBezTo>
                      <a:pt x="72" y="90"/>
                      <a:pt x="72" y="90"/>
                      <a:pt x="72" y="90"/>
                    </a:cubicBezTo>
                    <a:cubicBezTo>
                      <a:pt x="64" y="95"/>
                      <a:pt x="51" y="95"/>
                      <a:pt x="44" y="90"/>
                    </a:cubicBezTo>
                    <a:cubicBezTo>
                      <a:pt x="7" y="69"/>
                      <a:pt x="7" y="69"/>
                      <a:pt x="7" y="69"/>
                    </a:cubicBezTo>
                    <a:cubicBezTo>
                      <a:pt x="4" y="67"/>
                      <a:pt x="2" y="65"/>
                      <a:pt x="1" y="63"/>
                    </a:cubicBezTo>
                    <a:cubicBezTo>
                      <a:pt x="0" y="59"/>
                      <a:pt x="2" y="55"/>
                      <a:pt x="7" y="53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8" y="0"/>
                      <a:pt x="111" y="0"/>
                      <a:pt x="119" y="4"/>
                    </a:cubicBezTo>
                    <a:cubicBezTo>
                      <a:pt x="156" y="26"/>
                      <a:pt x="156" y="26"/>
                      <a:pt x="156" y="26"/>
                    </a:cubicBezTo>
                    <a:cubicBezTo>
                      <a:pt x="160" y="28"/>
                      <a:pt x="162" y="32"/>
                      <a:pt x="161" y="35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1" name="Freeform 398">
                <a:extLst>
                  <a:ext uri="{FF2B5EF4-FFF2-40B4-BE49-F238E27FC236}">
                    <a16:creationId xmlns:a16="http://schemas.microsoft.com/office/drawing/2014/main" id="{1EB42E8B-8B42-4020-AAA1-FDB6DEBD6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7077"/>
                <a:ext cx="806" cy="463"/>
              </a:xfrm>
              <a:custGeom>
                <a:avLst/>
                <a:gdLst>
                  <a:gd name="T0" fmla="*/ 160 w 160"/>
                  <a:gd name="T1" fmla="*/ 32 h 92"/>
                  <a:gd name="T2" fmla="*/ 155 w 160"/>
                  <a:gd name="T3" fmla="*/ 39 h 92"/>
                  <a:gd name="T4" fmla="*/ 71 w 160"/>
                  <a:gd name="T5" fmla="*/ 87 h 92"/>
                  <a:gd name="T6" fmla="*/ 43 w 160"/>
                  <a:gd name="T7" fmla="*/ 87 h 92"/>
                  <a:gd name="T8" fmla="*/ 6 w 160"/>
                  <a:gd name="T9" fmla="*/ 66 h 92"/>
                  <a:gd name="T10" fmla="*/ 0 w 160"/>
                  <a:gd name="T11" fmla="*/ 60 h 92"/>
                  <a:gd name="T12" fmla="*/ 6 w 160"/>
                  <a:gd name="T13" fmla="*/ 53 h 92"/>
                  <a:gd name="T14" fmla="*/ 90 w 160"/>
                  <a:gd name="T15" fmla="*/ 5 h 92"/>
                  <a:gd name="T16" fmla="*/ 118 w 160"/>
                  <a:gd name="T17" fmla="*/ 5 h 92"/>
                  <a:gd name="T18" fmla="*/ 155 w 160"/>
                  <a:gd name="T19" fmla="*/ 26 h 92"/>
                  <a:gd name="T20" fmla="*/ 160 w 160"/>
                  <a:gd name="T21" fmla="*/ 3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0" h="92">
                    <a:moveTo>
                      <a:pt x="160" y="32"/>
                    </a:moveTo>
                    <a:cubicBezTo>
                      <a:pt x="160" y="35"/>
                      <a:pt x="158" y="37"/>
                      <a:pt x="155" y="39"/>
                    </a:cubicBezTo>
                    <a:cubicBezTo>
                      <a:pt x="71" y="87"/>
                      <a:pt x="71" y="87"/>
                      <a:pt x="71" y="87"/>
                    </a:cubicBezTo>
                    <a:cubicBezTo>
                      <a:pt x="63" y="92"/>
                      <a:pt x="50" y="92"/>
                      <a:pt x="43" y="8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3" y="64"/>
                      <a:pt x="1" y="62"/>
                      <a:pt x="0" y="60"/>
                    </a:cubicBezTo>
                    <a:cubicBezTo>
                      <a:pt x="1" y="57"/>
                      <a:pt x="3" y="55"/>
                      <a:pt x="6" y="53"/>
                    </a:cubicBezTo>
                    <a:cubicBezTo>
                      <a:pt x="90" y="5"/>
                      <a:pt x="90" y="5"/>
                      <a:pt x="90" y="5"/>
                    </a:cubicBezTo>
                    <a:cubicBezTo>
                      <a:pt x="97" y="0"/>
                      <a:pt x="110" y="0"/>
                      <a:pt x="118" y="5"/>
                    </a:cubicBezTo>
                    <a:cubicBezTo>
                      <a:pt x="155" y="26"/>
                      <a:pt x="155" y="26"/>
                      <a:pt x="155" y="26"/>
                    </a:cubicBezTo>
                    <a:cubicBezTo>
                      <a:pt x="158" y="28"/>
                      <a:pt x="160" y="30"/>
                      <a:pt x="160" y="32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2" name="Freeform 399">
                <a:extLst>
                  <a:ext uri="{FF2B5EF4-FFF2-40B4-BE49-F238E27FC236}">
                    <a16:creationId xmlns:a16="http://schemas.microsoft.com/office/drawing/2014/main" id="{9DB46882-5788-4FE6-BFA6-32757BD94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3" y="7133"/>
                <a:ext cx="262" cy="146"/>
              </a:xfrm>
              <a:custGeom>
                <a:avLst/>
                <a:gdLst>
                  <a:gd name="T0" fmla="*/ 2 w 52"/>
                  <a:gd name="T1" fmla="*/ 0 h 29"/>
                  <a:gd name="T2" fmla="*/ 2 w 52"/>
                  <a:gd name="T3" fmla="*/ 3 h 29"/>
                  <a:gd name="T4" fmla="*/ 45 w 52"/>
                  <a:gd name="T5" fmla="*/ 28 h 29"/>
                  <a:gd name="T6" fmla="*/ 50 w 52"/>
                  <a:gd name="T7" fmla="*/ 28 h 29"/>
                  <a:gd name="T8" fmla="*/ 50 w 52"/>
                  <a:gd name="T9" fmla="*/ 26 h 29"/>
                  <a:gd name="T10" fmla="*/ 7 w 52"/>
                  <a:gd name="T11" fmla="*/ 0 h 29"/>
                  <a:gd name="T12" fmla="*/ 2 w 52"/>
                  <a:gd name="T1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9">
                    <a:moveTo>
                      <a:pt x="2" y="0"/>
                    </a:moveTo>
                    <a:cubicBezTo>
                      <a:pt x="0" y="1"/>
                      <a:pt x="0" y="2"/>
                      <a:pt x="2" y="3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7" y="29"/>
                      <a:pt x="49" y="29"/>
                      <a:pt x="50" y="28"/>
                    </a:cubicBezTo>
                    <a:cubicBezTo>
                      <a:pt x="52" y="28"/>
                      <a:pt x="52" y="26"/>
                      <a:pt x="50" y="26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3" name="Freeform 400">
                <a:extLst>
                  <a:ext uri="{FF2B5EF4-FFF2-40B4-BE49-F238E27FC236}">
                    <a16:creationId xmlns:a16="http://schemas.microsoft.com/office/drawing/2014/main" id="{7CF74321-7CA8-4AA7-AA39-1A8F03367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8" y="7158"/>
                <a:ext cx="257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50 w 51"/>
                  <a:gd name="T7" fmla="*/ 29 h 30"/>
                  <a:gd name="T8" fmla="*/ 50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4" name="Freeform 401">
                <a:extLst>
                  <a:ext uri="{FF2B5EF4-FFF2-40B4-BE49-F238E27FC236}">
                    <a16:creationId xmlns:a16="http://schemas.microsoft.com/office/drawing/2014/main" id="{2B0722C7-5844-44AC-AF0D-846181EEA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3" y="7183"/>
                <a:ext cx="256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49 w 51"/>
                  <a:gd name="T7" fmla="*/ 29 h 30"/>
                  <a:gd name="T8" fmla="*/ 49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49" y="29"/>
                    </a:cubicBezTo>
                    <a:cubicBezTo>
                      <a:pt x="51" y="28"/>
                      <a:pt x="51" y="27"/>
                      <a:pt x="49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5" name="Freeform 402">
                <a:extLst>
                  <a:ext uri="{FF2B5EF4-FFF2-40B4-BE49-F238E27FC236}">
                    <a16:creationId xmlns:a16="http://schemas.microsoft.com/office/drawing/2014/main" id="{D63D01B3-987F-4DC3-B04D-CE18CEB5D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2" y="7213"/>
                <a:ext cx="257" cy="146"/>
              </a:xfrm>
              <a:custGeom>
                <a:avLst/>
                <a:gdLst>
                  <a:gd name="T0" fmla="*/ 1 w 51"/>
                  <a:gd name="T1" fmla="*/ 1 h 29"/>
                  <a:gd name="T2" fmla="*/ 1 w 51"/>
                  <a:gd name="T3" fmla="*/ 3 h 29"/>
                  <a:gd name="T4" fmla="*/ 45 w 51"/>
                  <a:gd name="T5" fmla="*/ 29 h 29"/>
                  <a:gd name="T6" fmla="*/ 50 w 51"/>
                  <a:gd name="T7" fmla="*/ 29 h 29"/>
                  <a:gd name="T8" fmla="*/ 50 w 51"/>
                  <a:gd name="T9" fmla="*/ 26 h 29"/>
                  <a:gd name="T10" fmla="*/ 6 w 51"/>
                  <a:gd name="T11" fmla="*/ 1 h 29"/>
                  <a:gd name="T12" fmla="*/ 1 w 51"/>
                  <a:gd name="T13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1" y="1"/>
                    </a:moveTo>
                    <a:cubicBezTo>
                      <a:pt x="0" y="1"/>
                      <a:pt x="0" y="3"/>
                      <a:pt x="1" y="3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9" y="29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6" name="Freeform 403">
                <a:extLst>
                  <a:ext uri="{FF2B5EF4-FFF2-40B4-BE49-F238E27FC236}">
                    <a16:creationId xmlns:a16="http://schemas.microsoft.com/office/drawing/2014/main" id="{E71BE819-C50F-444B-9FE3-A0BB6B7FB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7" y="7238"/>
                <a:ext cx="257" cy="151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49 w 51"/>
                  <a:gd name="T7" fmla="*/ 29 h 30"/>
                  <a:gd name="T8" fmla="*/ 49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49" y="29"/>
                    </a:cubicBezTo>
                    <a:cubicBezTo>
                      <a:pt x="51" y="28"/>
                      <a:pt x="51" y="27"/>
                      <a:pt x="49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7" name="Freeform 404">
                <a:extLst>
                  <a:ext uri="{FF2B5EF4-FFF2-40B4-BE49-F238E27FC236}">
                    <a16:creationId xmlns:a16="http://schemas.microsoft.com/office/drawing/2014/main" id="{927666DE-2518-4312-B7EC-FEA0C8F8C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7" y="7268"/>
                <a:ext cx="256" cy="146"/>
              </a:xfrm>
              <a:custGeom>
                <a:avLst/>
                <a:gdLst>
                  <a:gd name="T0" fmla="*/ 2 w 51"/>
                  <a:gd name="T1" fmla="*/ 1 h 29"/>
                  <a:gd name="T2" fmla="*/ 2 w 51"/>
                  <a:gd name="T3" fmla="*/ 3 h 29"/>
                  <a:gd name="T4" fmla="*/ 45 w 51"/>
                  <a:gd name="T5" fmla="*/ 29 h 29"/>
                  <a:gd name="T6" fmla="*/ 50 w 51"/>
                  <a:gd name="T7" fmla="*/ 29 h 29"/>
                  <a:gd name="T8" fmla="*/ 50 w 51"/>
                  <a:gd name="T9" fmla="*/ 26 h 29"/>
                  <a:gd name="T10" fmla="*/ 6 w 51"/>
                  <a:gd name="T11" fmla="*/ 1 h 29"/>
                  <a:gd name="T12" fmla="*/ 2 w 51"/>
                  <a:gd name="T13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2" y="1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9" y="29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218" name="Freeform 405">
                <a:extLst>
                  <a:ext uri="{FF2B5EF4-FFF2-40B4-BE49-F238E27FC236}">
                    <a16:creationId xmlns:a16="http://schemas.microsoft.com/office/drawing/2014/main" id="{CD965F30-09C1-4FF7-BCAF-DDA9D7F8E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1" y="7294"/>
                <a:ext cx="257" cy="150"/>
              </a:xfrm>
              <a:custGeom>
                <a:avLst/>
                <a:gdLst>
                  <a:gd name="T0" fmla="*/ 1 w 51"/>
                  <a:gd name="T1" fmla="*/ 1 h 30"/>
                  <a:gd name="T2" fmla="*/ 1 w 51"/>
                  <a:gd name="T3" fmla="*/ 4 h 30"/>
                  <a:gd name="T4" fmla="*/ 45 w 51"/>
                  <a:gd name="T5" fmla="*/ 29 h 30"/>
                  <a:gd name="T6" fmla="*/ 50 w 51"/>
                  <a:gd name="T7" fmla="*/ 29 h 30"/>
                  <a:gd name="T8" fmla="*/ 50 w 51"/>
                  <a:gd name="T9" fmla="*/ 26 h 30"/>
                  <a:gd name="T10" fmla="*/ 6 w 51"/>
                  <a:gd name="T11" fmla="*/ 1 h 30"/>
                  <a:gd name="T12" fmla="*/ 1 w 5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30">
                    <a:moveTo>
                      <a:pt x="1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30"/>
                      <a:pt x="48" y="30"/>
                      <a:pt x="50" y="29"/>
                    </a:cubicBezTo>
                    <a:cubicBezTo>
                      <a:pt x="51" y="28"/>
                      <a:pt x="51" y="27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4" name="Group 607">
              <a:extLst>
                <a:ext uri="{FF2B5EF4-FFF2-40B4-BE49-F238E27FC236}">
                  <a16:creationId xmlns:a16="http://schemas.microsoft.com/office/drawing/2014/main" id="{1D232062-0E10-4FB7-8363-EB46B59CA9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81096" y="2882868"/>
              <a:ext cx="9645957" cy="8852164"/>
              <a:chOff x="7610" y="1873"/>
              <a:chExt cx="6647" cy="6100"/>
            </a:xfrm>
          </p:grpSpPr>
          <p:sp>
            <p:nvSpPr>
              <p:cNvPr id="8819" name="Freeform 407">
                <a:extLst>
                  <a:ext uri="{FF2B5EF4-FFF2-40B4-BE49-F238E27FC236}">
                    <a16:creationId xmlns:a16="http://schemas.microsoft.com/office/drawing/2014/main" id="{602115C8-2F92-4A58-859D-0CABFDE6B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1" y="7324"/>
                <a:ext cx="257" cy="146"/>
              </a:xfrm>
              <a:custGeom>
                <a:avLst/>
                <a:gdLst>
                  <a:gd name="T0" fmla="*/ 2 w 51"/>
                  <a:gd name="T1" fmla="*/ 1 h 29"/>
                  <a:gd name="T2" fmla="*/ 2 w 51"/>
                  <a:gd name="T3" fmla="*/ 3 h 29"/>
                  <a:gd name="T4" fmla="*/ 45 w 51"/>
                  <a:gd name="T5" fmla="*/ 29 h 29"/>
                  <a:gd name="T6" fmla="*/ 50 w 51"/>
                  <a:gd name="T7" fmla="*/ 29 h 29"/>
                  <a:gd name="T8" fmla="*/ 50 w 51"/>
                  <a:gd name="T9" fmla="*/ 26 h 29"/>
                  <a:gd name="T10" fmla="*/ 6 w 51"/>
                  <a:gd name="T11" fmla="*/ 1 h 29"/>
                  <a:gd name="T12" fmla="*/ 2 w 51"/>
                  <a:gd name="T13" fmla="*/ 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29">
                    <a:moveTo>
                      <a:pt x="2" y="1"/>
                    </a:moveTo>
                    <a:cubicBezTo>
                      <a:pt x="0" y="1"/>
                      <a:pt x="0" y="3"/>
                      <a:pt x="2" y="3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7" y="29"/>
                      <a:pt x="49" y="29"/>
                      <a:pt x="50" y="29"/>
                    </a:cubicBezTo>
                    <a:cubicBezTo>
                      <a:pt x="51" y="28"/>
                      <a:pt x="51" y="26"/>
                      <a:pt x="50" y="2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3" y="0"/>
                      <a:pt x="2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0" name="Freeform 408">
                <a:extLst>
                  <a:ext uri="{FF2B5EF4-FFF2-40B4-BE49-F238E27FC236}">
                    <a16:creationId xmlns:a16="http://schemas.microsoft.com/office/drawing/2014/main" id="{E93B3146-30F2-48B0-8461-DED7D39AB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7917"/>
                <a:ext cx="51" cy="30"/>
              </a:xfrm>
              <a:custGeom>
                <a:avLst/>
                <a:gdLst>
                  <a:gd name="T0" fmla="*/ 5 w 10"/>
                  <a:gd name="T1" fmla="*/ 0 h 6"/>
                  <a:gd name="T2" fmla="*/ 2 w 10"/>
                  <a:gd name="T3" fmla="*/ 2 h 6"/>
                  <a:gd name="T4" fmla="*/ 0 w 10"/>
                  <a:gd name="T5" fmla="*/ 2 h 6"/>
                  <a:gd name="T6" fmla="*/ 5 w 10"/>
                  <a:gd name="T7" fmla="*/ 5 h 6"/>
                  <a:gd name="T8" fmla="*/ 8 w 10"/>
                  <a:gd name="T9" fmla="*/ 5 h 6"/>
                  <a:gd name="T10" fmla="*/ 10 w 10"/>
                  <a:gd name="T11" fmla="*/ 4 h 6"/>
                  <a:gd name="T12" fmla="*/ 5 w 10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6"/>
                      <a:pt x="7" y="6"/>
                      <a:pt x="8" y="5"/>
                    </a:cubicBezTo>
                    <a:cubicBezTo>
                      <a:pt x="10" y="4"/>
                      <a:pt x="10" y="4"/>
                      <a:pt x="10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1" name="Freeform 409">
                <a:extLst>
                  <a:ext uri="{FF2B5EF4-FFF2-40B4-BE49-F238E27FC236}">
                    <a16:creationId xmlns:a16="http://schemas.microsoft.com/office/drawing/2014/main" id="{B1A57CF8-DD1D-4A47-A8C6-25117F918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7666"/>
                <a:ext cx="76" cy="296"/>
              </a:xfrm>
              <a:custGeom>
                <a:avLst/>
                <a:gdLst>
                  <a:gd name="T0" fmla="*/ 10 w 15"/>
                  <a:gd name="T1" fmla="*/ 0 h 59"/>
                  <a:gd name="T2" fmla="*/ 8 w 15"/>
                  <a:gd name="T3" fmla="*/ 1 h 59"/>
                  <a:gd name="T4" fmla="*/ 0 w 15"/>
                  <a:gd name="T5" fmla="*/ 14 h 59"/>
                  <a:gd name="T6" fmla="*/ 0 w 15"/>
                  <a:gd name="T7" fmla="*/ 51 h 59"/>
                  <a:gd name="T8" fmla="*/ 2 w 15"/>
                  <a:gd name="T9" fmla="*/ 56 h 59"/>
                  <a:gd name="T10" fmla="*/ 8 w 15"/>
                  <a:gd name="T11" fmla="*/ 59 h 59"/>
                  <a:gd name="T12" fmla="*/ 5 w 15"/>
                  <a:gd name="T13" fmla="*/ 54 h 59"/>
                  <a:gd name="T14" fmla="*/ 5 w 15"/>
                  <a:gd name="T15" fmla="*/ 17 h 59"/>
                  <a:gd name="T16" fmla="*/ 13 w 15"/>
                  <a:gd name="T17" fmla="*/ 4 h 59"/>
                  <a:gd name="T18" fmla="*/ 15 w 15"/>
                  <a:gd name="T19" fmla="*/ 3 h 59"/>
                  <a:gd name="T20" fmla="*/ 10 w 15"/>
                  <a:gd name="T2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59">
                    <a:moveTo>
                      <a:pt x="10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3" y="3"/>
                      <a:pt x="0" y="9"/>
                      <a:pt x="0" y="14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0" y="54"/>
                      <a:pt x="1" y="55"/>
                      <a:pt x="2" y="56"/>
                    </a:cubicBezTo>
                    <a:cubicBezTo>
                      <a:pt x="8" y="59"/>
                      <a:pt x="8" y="59"/>
                      <a:pt x="8" y="59"/>
                    </a:cubicBezTo>
                    <a:cubicBezTo>
                      <a:pt x="6" y="58"/>
                      <a:pt x="5" y="57"/>
                      <a:pt x="5" y="5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2"/>
                      <a:pt x="9" y="6"/>
                      <a:pt x="13" y="4"/>
                    </a:cubicBezTo>
                    <a:cubicBezTo>
                      <a:pt x="15" y="3"/>
                      <a:pt x="15" y="3"/>
                      <a:pt x="15" y="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2" name="Freeform 410">
                <a:extLst>
                  <a:ext uri="{FF2B5EF4-FFF2-40B4-BE49-F238E27FC236}">
                    <a16:creationId xmlns:a16="http://schemas.microsoft.com/office/drawing/2014/main" id="{BFBC0044-ED5E-4A6E-B922-AE5EB6C4C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7681"/>
                <a:ext cx="51" cy="292"/>
              </a:xfrm>
              <a:custGeom>
                <a:avLst/>
                <a:gdLst>
                  <a:gd name="T0" fmla="*/ 10 w 10"/>
                  <a:gd name="T1" fmla="*/ 0 h 58"/>
                  <a:gd name="T2" fmla="*/ 10 w 10"/>
                  <a:gd name="T3" fmla="*/ 4 h 58"/>
                  <a:gd name="T4" fmla="*/ 8 w 10"/>
                  <a:gd name="T5" fmla="*/ 5 h 58"/>
                  <a:gd name="T6" fmla="*/ 4 w 10"/>
                  <a:gd name="T7" fmla="*/ 12 h 58"/>
                  <a:gd name="T8" fmla="*/ 4 w 10"/>
                  <a:gd name="T9" fmla="*/ 50 h 58"/>
                  <a:gd name="T10" fmla="*/ 8 w 10"/>
                  <a:gd name="T11" fmla="*/ 52 h 58"/>
                  <a:gd name="T12" fmla="*/ 10 w 10"/>
                  <a:gd name="T13" fmla="*/ 51 h 58"/>
                  <a:gd name="T14" fmla="*/ 10 w 10"/>
                  <a:gd name="T15" fmla="*/ 54 h 58"/>
                  <a:gd name="T16" fmla="*/ 8 w 10"/>
                  <a:gd name="T17" fmla="*/ 56 h 58"/>
                  <a:gd name="T18" fmla="*/ 0 w 10"/>
                  <a:gd name="T19" fmla="*/ 51 h 58"/>
                  <a:gd name="T20" fmla="*/ 0 w 10"/>
                  <a:gd name="T21" fmla="*/ 14 h 58"/>
                  <a:gd name="T22" fmla="*/ 8 w 10"/>
                  <a:gd name="T23" fmla="*/ 1 h 58"/>
                  <a:gd name="T24" fmla="*/ 10 w 10"/>
                  <a:gd name="T25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58">
                    <a:moveTo>
                      <a:pt x="10" y="0"/>
                    </a:moveTo>
                    <a:cubicBezTo>
                      <a:pt x="10" y="4"/>
                      <a:pt x="10" y="4"/>
                      <a:pt x="10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6"/>
                      <a:pt x="4" y="9"/>
                      <a:pt x="4" y="12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2"/>
                      <a:pt x="6" y="53"/>
                      <a:pt x="8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8" y="56"/>
                      <a:pt x="8" y="56"/>
                      <a:pt x="8" y="56"/>
                    </a:cubicBezTo>
                    <a:cubicBezTo>
                      <a:pt x="4" y="58"/>
                      <a:pt x="0" y="56"/>
                      <a:pt x="0" y="51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9"/>
                      <a:pt x="4" y="3"/>
                      <a:pt x="8" y="1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3" name="Freeform 411">
                <a:extLst>
                  <a:ext uri="{FF2B5EF4-FFF2-40B4-BE49-F238E27FC236}">
                    <a16:creationId xmlns:a16="http://schemas.microsoft.com/office/drawing/2014/main" id="{E0967BE2-D6B3-4A29-B8AD-1866A8248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6" y="7429"/>
                <a:ext cx="55" cy="26"/>
              </a:xfrm>
              <a:custGeom>
                <a:avLst/>
                <a:gdLst>
                  <a:gd name="T0" fmla="*/ 5 w 11"/>
                  <a:gd name="T1" fmla="*/ 0 h 5"/>
                  <a:gd name="T2" fmla="*/ 3 w 11"/>
                  <a:gd name="T3" fmla="*/ 1 h 5"/>
                  <a:gd name="T4" fmla="*/ 0 w 11"/>
                  <a:gd name="T5" fmla="*/ 2 h 5"/>
                  <a:gd name="T6" fmla="*/ 5 w 11"/>
                  <a:gd name="T7" fmla="*/ 5 h 5"/>
                  <a:gd name="T8" fmla="*/ 8 w 11"/>
                  <a:gd name="T9" fmla="*/ 4 h 5"/>
                  <a:gd name="T10" fmla="*/ 11 w 11"/>
                  <a:gd name="T11" fmla="*/ 3 h 5"/>
                  <a:gd name="T12" fmla="*/ 5 w 11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5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1" y="2"/>
                      <a:pt x="0" y="2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7" y="5"/>
                      <a:pt x="8" y="4"/>
                    </a:cubicBezTo>
                    <a:cubicBezTo>
                      <a:pt x="11" y="3"/>
                      <a:pt x="11" y="3"/>
                      <a:pt x="11" y="3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4" name="Freeform 412">
                <a:extLst>
                  <a:ext uri="{FF2B5EF4-FFF2-40B4-BE49-F238E27FC236}">
                    <a16:creationId xmlns:a16="http://schemas.microsoft.com/office/drawing/2014/main" id="{73C6DE08-BE24-42B4-ADF5-F85A21E0A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0" y="7173"/>
                <a:ext cx="76" cy="302"/>
              </a:xfrm>
              <a:custGeom>
                <a:avLst/>
                <a:gdLst>
                  <a:gd name="T0" fmla="*/ 10 w 15"/>
                  <a:gd name="T1" fmla="*/ 0 h 60"/>
                  <a:gd name="T2" fmla="*/ 8 w 15"/>
                  <a:gd name="T3" fmla="*/ 1 h 60"/>
                  <a:gd name="T4" fmla="*/ 0 w 15"/>
                  <a:gd name="T5" fmla="*/ 15 h 60"/>
                  <a:gd name="T6" fmla="*/ 0 w 15"/>
                  <a:gd name="T7" fmla="*/ 52 h 60"/>
                  <a:gd name="T8" fmla="*/ 3 w 15"/>
                  <a:gd name="T9" fmla="*/ 57 h 60"/>
                  <a:gd name="T10" fmla="*/ 8 w 15"/>
                  <a:gd name="T11" fmla="*/ 60 h 60"/>
                  <a:gd name="T12" fmla="*/ 6 w 15"/>
                  <a:gd name="T13" fmla="*/ 55 h 60"/>
                  <a:gd name="T14" fmla="*/ 6 w 15"/>
                  <a:gd name="T15" fmla="*/ 18 h 60"/>
                  <a:gd name="T16" fmla="*/ 13 w 15"/>
                  <a:gd name="T17" fmla="*/ 4 h 60"/>
                  <a:gd name="T18" fmla="*/ 15 w 15"/>
                  <a:gd name="T19" fmla="*/ 3 h 60"/>
                  <a:gd name="T20" fmla="*/ 10 w 15"/>
                  <a:gd name="T21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60">
                    <a:moveTo>
                      <a:pt x="10" y="0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4" y="4"/>
                      <a:pt x="0" y="10"/>
                      <a:pt x="0" y="15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4"/>
                      <a:pt x="1" y="56"/>
                      <a:pt x="3" y="57"/>
                    </a:cubicBezTo>
                    <a:cubicBezTo>
                      <a:pt x="8" y="60"/>
                      <a:pt x="8" y="60"/>
                      <a:pt x="8" y="60"/>
                    </a:cubicBezTo>
                    <a:cubicBezTo>
                      <a:pt x="7" y="59"/>
                      <a:pt x="6" y="57"/>
                      <a:pt x="6" y="5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3"/>
                      <a:pt x="9" y="7"/>
                      <a:pt x="13" y="4"/>
                    </a:cubicBezTo>
                    <a:cubicBezTo>
                      <a:pt x="15" y="3"/>
                      <a:pt x="15" y="3"/>
                      <a:pt x="15" y="3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5" name="Freeform 413">
                <a:extLst>
                  <a:ext uri="{FF2B5EF4-FFF2-40B4-BE49-F238E27FC236}">
                    <a16:creationId xmlns:a16="http://schemas.microsoft.com/office/drawing/2014/main" id="{9A43D643-53F5-4FD6-B4D9-6B115E772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" y="7188"/>
                <a:ext cx="50" cy="297"/>
              </a:xfrm>
              <a:custGeom>
                <a:avLst/>
                <a:gdLst>
                  <a:gd name="T0" fmla="*/ 9 w 10"/>
                  <a:gd name="T1" fmla="*/ 0 h 59"/>
                  <a:gd name="T2" fmla="*/ 9 w 10"/>
                  <a:gd name="T3" fmla="*/ 4 h 59"/>
                  <a:gd name="T4" fmla="*/ 7 w 10"/>
                  <a:gd name="T5" fmla="*/ 6 h 59"/>
                  <a:gd name="T6" fmla="*/ 3 w 10"/>
                  <a:gd name="T7" fmla="*/ 12 h 59"/>
                  <a:gd name="T8" fmla="*/ 3 w 10"/>
                  <a:gd name="T9" fmla="*/ 50 h 59"/>
                  <a:gd name="T10" fmla="*/ 7 w 10"/>
                  <a:gd name="T11" fmla="*/ 52 h 59"/>
                  <a:gd name="T12" fmla="*/ 10 w 10"/>
                  <a:gd name="T13" fmla="*/ 51 h 59"/>
                  <a:gd name="T14" fmla="*/ 10 w 10"/>
                  <a:gd name="T15" fmla="*/ 55 h 59"/>
                  <a:gd name="T16" fmla="*/ 7 w 10"/>
                  <a:gd name="T17" fmla="*/ 56 h 59"/>
                  <a:gd name="T18" fmla="*/ 0 w 10"/>
                  <a:gd name="T19" fmla="*/ 52 h 59"/>
                  <a:gd name="T20" fmla="*/ 0 w 10"/>
                  <a:gd name="T21" fmla="*/ 15 h 59"/>
                  <a:gd name="T22" fmla="*/ 7 w 10"/>
                  <a:gd name="T23" fmla="*/ 1 h 59"/>
                  <a:gd name="T24" fmla="*/ 9 w 10"/>
                  <a:gd name="T25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" h="59">
                    <a:moveTo>
                      <a:pt x="9" y="0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5" y="7"/>
                      <a:pt x="3" y="10"/>
                      <a:pt x="3" y="12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3" y="53"/>
                      <a:pt x="5" y="54"/>
                      <a:pt x="7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55"/>
                      <a:pt x="10" y="55"/>
                      <a:pt x="10" y="55"/>
                    </a:cubicBezTo>
                    <a:cubicBezTo>
                      <a:pt x="7" y="56"/>
                      <a:pt x="7" y="56"/>
                      <a:pt x="7" y="56"/>
                    </a:cubicBezTo>
                    <a:cubicBezTo>
                      <a:pt x="3" y="59"/>
                      <a:pt x="0" y="57"/>
                      <a:pt x="0" y="52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0"/>
                      <a:pt x="3" y="4"/>
                      <a:pt x="7" y="1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6" name="Freeform 414">
                <a:extLst>
                  <a:ext uri="{FF2B5EF4-FFF2-40B4-BE49-F238E27FC236}">
                    <a16:creationId xmlns:a16="http://schemas.microsoft.com/office/drawing/2014/main" id="{55CC8095-A721-4DC4-BBA9-AFB71C4EF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1" y="1873"/>
                <a:ext cx="1506" cy="1423"/>
              </a:xfrm>
              <a:custGeom>
                <a:avLst/>
                <a:gdLst>
                  <a:gd name="T0" fmla="*/ 0 w 299"/>
                  <a:gd name="T1" fmla="*/ 108 h 283"/>
                  <a:gd name="T2" fmla="*/ 0 w 299"/>
                  <a:gd name="T3" fmla="*/ 130 h 283"/>
                  <a:gd name="T4" fmla="*/ 0 w 299"/>
                  <a:gd name="T5" fmla="*/ 209 h 283"/>
                  <a:gd name="T6" fmla="*/ 1 w 299"/>
                  <a:gd name="T7" fmla="*/ 213 h 283"/>
                  <a:gd name="T8" fmla="*/ 123 w 299"/>
                  <a:gd name="T9" fmla="*/ 283 h 283"/>
                  <a:gd name="T10" fmla="*/ 123 w 299"/>
                  <a:gd name="T11" fmla="*/ 283 h 283"/>
                  <a:gd name="T12" fmla="*/ 299 w 299"/>
                  <a:gd name="T13" fmla="*/ 71 h 283"/>
                  <a:gd name="T14" fmla="*/ 178 w 299"/>
                  <a:gd name="T15" fmla="*/ 1 h 283"/>
                  <a:gd name="T16" fmla="*/ 174 w 299"/>
                  <a:gd name="T17" fmla="*/ 1 h 283"/>
                  <a:gd name="T18" fmla="*/ 5 w 299"/>
                  <a:gd name="T19" fmla="*/ 99 h 283"/>
                  <a:gd name="T20" fmla="*/ 0 w 299"/>
                  <a:gd name="T21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9" h="283">
                    <a:moveTo>
                      <a:pt x="0" y="108"/>
                    </a:moveTo>
                    <a:cubicBezTo>
                      <a:pt x="0" y="130"/>
                      <a:pt x="0" y="130"/>
                      <a:pt x="0" y="130"/>
                    </a:cubicBezTo>
                    <a:cubicBezTo>
                      <a:pt x="0" y="209"/>
                      <a:pt x="0" y="209"/>
                      <a:pt x="0" y="209"/>
                    </a:cubicBezTo>
                    <a:cubicBezTo>
                      <a:pt x="0" y="211"/>
                      <a:pt x="0" y="212"/>
                      <a:pt x="1" y="213"/>
                    </a:cubicBezTo>
                    <a:cubicBezTo>
                      <a:pt x="123" y="283"/>
                      <a:pt x="123" y="283"/>
                      <a:pt x="123" y="283"/>
                    </a:cubicBezTo>
                    <a:cubicBezTo>
                      <a:pt x="123" y="283"/>
                      <a:pt x="123" y="283"/>
                      <a:pt x="123" y="283"/>
                    </a:cubicBezTo>
                    <a:cubicBezTo>
                      <a:pt x="299" y="71"/>
                      <a:pt x="299" y="71"/>
                      <a:pt x="299" y="71"/>
                    </a:cubicBezTo>
                    <a:cubicBezTo>
                      <a:pt x="178" y="1"/>
                      <a:pt x="178" y="1"/>
                      <a:pt x="178" y="1"/>
                    </a:cubicBezTo>
                    <a:cubicBezTo>
                      <a:pt x="177" y="0"/>
                      <a:pt x="176" y="0"/>
                      <a:pt x="174" y="1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2" y="101"/>
                      <a:pt x="0" y="105"/>
                      <a:pt x="0" y="108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7" name="Freeform 415">
                <a:extLst>
                  <a:ext uri="{FF2B5EF4-FFF2-40B4-BE49-F238E27FC236}">
                    <a16:creationId xmlns:a16="http://schemas.microsoft.com/office/drawing/2014/main" id="{30BE2E16-A034-488A-9231-7500F7E9F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6" y="2225"/>
                <a:ext cx="901" cy="1076"/>
              </a:xfrm>
              <a:custGeom>
                <a:avLst/>
                <a:gdLst>
                  <a:gd name="T0" fmla="*/ 174 w 179"/>
                  <a:gd name="T1" fmla="*/ 115 h 214"/>
                  <a:gd name="T2" fmla="*/ 179 w 179"/>
                  <a:gd name="T3" fmla="*/ 106 h 214"/>
                  <a:gd name="T4" fmla="*/ 179 w 179"/>
                  <a:gd name="T5" fmla="*/ 5 h 214"/>
                  <a:gd name="T6" fmla="*/ 174 w 179"/>
                  <a:gd name="T7" fmla="*/ 2 h 214"/>
                  <a:gd name="T8" fmla="*/ 5 w 179"/>
                  <a:gd name="T9" fmla="*/ 99 h 214"/>
                  <a:gd name="T10" fmla="*/ 0 w 179"/>
                  <a:gd name="T11" fmla="*/ 108 h 214"/>
                  <a:gd name="T12" fmla="*/ 0 w 179"/>
                  <a:gd name="T13" fmla="*/ 210 h 214"/>
                  <a:gd name="T14" fmla="*/ 1 w 179"/>
                  <a:gd name="T15" fmla="*/ 213 h 214"/>
                  <a:gd name="T16" fmla="*/ 5 w 179"/>
                  <a:gd name="T17" fmla="*/ 213 h 214"/>
                  <a:gd name="T18" fmla="*/ 174 w 179"/>
                  <a:gd name="T19" fmla="*/ 115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9" h="214">
                    <a:moveTo>
                      <a:pt x="174" y="115"/>
                    </a:moveTo>
                    <a:cubicBezTo>
                      <a:pt x="177" y="113"/>
                      <a:pt x="179" y="109"/>
                      <a:pt x="179" y="106"/>
                    </a:cubicBezTo>
                    <a:cubicBezTo>
                      <a:pt x="179" y="5"/>
                      <a:pt x="179" y="5"/>
                      <a:pt x="179" y="5"/>
                    </a:cubicBezTo>
                    <a:cubicBezTo>
                      <a:pt x="179" y="1"/>
                      <a:pt x="177" y="0"/>
                      <a:pt x="174" y="2"/>
                    </a:cubicBezTo>
                    <a:cubicBezTo>
                      <a:pt x="5" y="99"/>
                      <a:pt x="5" y="99"/>
                      <a:pt x="5" y="99"/>
                    </a:cubicBezTo>
                    <a:cubicBezTo>
                      <a:pt x="2" y="101"/>
                      <a:pt x="0" y="105"/>
                      <a:pt x="0" y="108"/>
                    </a:cubicBezTo>
                    <a:cubicBezTo>
                      <a:pt x="0" y="210"/>
                      <a:pt x="0" y="210"/>
                      <a:pt x="0" y="210"/>
                    </a:cubicBezTo>
                    <a:cubicBezTo>
                      <a:pt x="0" y="211"/>
                      <a:pt x="0" y="212"/>
                      <a:pt x="1" y="213"/>
                    </a:cubicBezTo>
                    <a:cubicBezTo>
                      <a:pt x="2" y="214"/>
                      <a:pt x="3" y="214"/>
                      <a:pt x="5" y="213"/>
                    </a:cubicBezTo>
                    <a:cubicBezTo>
                      <a:pt x="174" y="115"/>
                      <a:pt x="174" y="115"/>
                      <a:pt x="174" y="115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8" name="Freeform 416">
                <a:extLst>
                  <a:ext uri="{FF2B5EF4-FFF2-40B4-BE49-F238E27FC236}">
                    <a16:creationId xmlns:a16="http://schemas.microsoft.com/office/drawing/2014/main" id="{FED0F56B-C8EA-4E3E-8924-0D9A3C2FA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6" y="2240"/>
                <a:ext cx="191" cy="653"/>
              </a:xfrm>
              <a:custGeom>
                <a:avLst/>
                <a:gdLst>
                  <a:gd name="T0" fmla="*/ 0 w 38"/>
                  <a:gd name="T1" fmla="*/ 21 h 130"/>
                  <a:gd name="T2" fmla="*/ 35 w 38"/>
                  <a:gd name="T3" fmla="*/ 1 h 130"/>
                  <a:gd name="T4" fmla="*/ 38 w 38"/>
                  <a:gd name="T5" fmla="*/ 3 h 130"/>
                  <a:gd name="T6" fmla="*/ 38 w 38"/>
                  <a:gd name="T7" fmla="*/ 104 h 130"/>
                  <a:gd name="T8" fmla="*/ 35 w 38"/>
                  <a:gd name="T9" fmla="*/ 110 h 130"/>
                  <a:gd name="T10" fmla="*/ 0 w 38"/>
                  <a:gd name="T11" fmla="*/ 130 h 130"/>
                  <a:gd name="T12" fmla="*/ 0 w 38"/>
                  <a:gd name="T13" fmla="*/ 21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130">
                    <a:moveTo>
                      <a:pt x="0" y="21"/>
                    </a:moveTo>
                    <a:cubicBezTo>
                      <a:pt x="35" y="1"/>
                      <a:pt x="35" y="1"/>
                      <a:pt x="35" y="1"/>
                    </a:cubicBezTo>
                    <a:cubicBezTo>
                      <a:pt x="37" y="0"/>
                      <a:pt x="38" y="1"/>
                      <a:pt x="38" y="3"/>
                    </a:cubicBezTo>
                    <a:cubicBezTo>
                      <a:pt x="38" y="104"/>
                      <a:pt x="38" y="104"/>
                      <a:pt x="38" y="104"/>
                    </a:cubicBezTo>
                    <a:cubicBezTo>
                      <a:pt x="38" y="106"/>
                      <a:pt x="37" y="109"/>
                      <a:pt x="35" y="110"/>
                    </a:cubicBezTo>
                    <a:cubicBezTo>
                      <a:pt x="0" y="130"/>
                      <a:pt x="0" y="130"/>
                      <a:pt x="0" y="130"/>
                    </a:cubicBez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29" name="Freeform 417">
                <a:extLst>
                  <a:ext uri="{FF2B5EF4-FFF2-40B4-BE49-F238E27FC236}">
                    <a16:creationId xmlns:a16="http://schemas.microsoft.com/office/drawing/2014/main" id="{99798EE1-7A33-4C6F-8119-BDE82074D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6" y="2335"/>
                <a:ext cx="705" cy="548"/>
              </a:xfrm>
              <a:custGeom>
                <a:avLst/>
                <a:gdLst>
                  <a:gd name="T0" fmla="*/ 3 w 140"/>
                  <a:gd name="T1" fmla="*/ 79 h 109"/>
                  <a:gd name="T2" fmla="*/ 140 w 140"/>
                  <a:gd name="T3" fmla="*/ 0 h 109"/>
                  <a:gd name="T4" fmla="*/ 140 w 140"/>
                  <a:gd name="T5" fmla="*/ 28 h 109"/>
                  <a:gd name="T6" fmla="*/ 0 w 140"/>
                  <a:gd name="T7" fmla="*/ 109 h 109"/>
                  <a:gd name="T8" fmla="*/ 0 w 140"/>
                  <a:gd name="T9" fmla="*/ 85 h 109"/>
                  <a:gd name="T10" fmla="*/ 3 w 140"/>
                  <a:gd name="T11" fmla="*/ 7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0" h="109">
                    <a:moveTo>
                      <a:pt x="3" y="79"/>
                    </a:moveTo>
                    <a:cubicBezTo>
                      <a:pt x="140" y="0"/>
                      <a:pt x="140" y="0"/>
                      <a:pt x="140" y="0"/>
                    </a:cubicBezTo>
                    <a:cubicBezTo>
                      <a:pt x="140" y="28"/>
                      <a:pt x="140" y="28"/>
                      <a:pt x="140" y="28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3"/>
                      <a:pt x="1" y="80"/>
                      <a:pt x="3" y="7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0" name="Freeform 418">
                <a:extLst>
                  <a:ext uri="{FF2B5EF4-FFF2-40B4-BE49-F238E27FC236}">
                    <a16:creationId xmlns:a16="http://schemas.microsoft.com/office/drawing/2014/main" id="{4E915FCB-C2DD-48FB-9C84-08E59625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6" y="2466"/>
                <a:ext cx="705" cy="820"/>
              </a:xfrm>
              <a:custGeom>
                <a:avLst/>
                <a:gdLst>
                  <a:gd name="T0" fmla="*/ 3 w 140"/>
                  <a:gd name="T1" fmla="*/ 162 h 163"/>
                  <a:gd name="T2" fmla="*/ 140 w 140"/>
                  <a:gd name="T3" fmla="*/ 83 h 163"/>
                  <a:gd name="T4" fmla="*/ 140 w 140"/>
                  <a:gd name="T5" fmla="*/ 0 h 163"/>
                  <a:gd name="T6" fmla="*/ 0 w 140"/>
                  <a:gd name="T7" fmla="*/ 81 h 163"/>
                  <a:gd name="T8" fmla="*/ 0 w 140"/>
                  <a:gd name="T9" fmla="*/ 160 h 163"/>
                  <a:gd name="T10" fmla="*/ 3 w 140"/>
                  <a:gd name="T11" fmla="*/ 1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0" h="163">
                    <a:moveTo>
                      <a:pt x="3" y="162"/>
                    </a:moveTo>
                    <a:cubicBezTo>
                      <a:pt x="140" y="83"/>
                      <a:pt x="140" y="83"/>
                      <a:pt x="140" y="83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63"/>
                      <a:pt x="1" y="163"/>
                      <a:pt x="3" y="16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1" name="Freeform 419">
                <a:extLst>
                  <a:ext uri="{FF2B5EF4-FFF2-40B4-BE49-F238E27FC236}">
                    <a16:creationId xmlns:a16="http://schemas.microsoft.com/office/drawing/2014/main" id="{CD1595D7-BBFE-4DA8-ACC2-238B71F3B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0" y="2496"/>
                <a:ext cx="35" cy="30"/>
              </a:xfrm>
              <a:custGeom>
                <a:avLst/>
                <a:gdLst>
                  <a:gd name="T0" fmla="*/ 0 w 35"/>
                  <a:gd name="T1" fmla="*/ 25 h 30"/>
                  <a:gd name="T2" fmla="*/ 35 w 35"/>
                  <a:gd name="T3" fmla="*/ 0 h 30"/>
                  <a:gd name="T4" fmla="*/ 35 w 35"/>
                  <a:gd name="T5" fmla="*/ 10 h 30"/>
                  <a:gd name="T6" fmla="*/ 0 w 35"/>
                  <a:gd name="T7" fmla="*/ 30 h 30"/>
                  <a:gd name="T8" fmla="*/ 0 w 35"/>
                  <a:gd name="T9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5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2" name="Freeform 420">
                <a:extLst>
                  <a:ext uri="{FF2B5EF4-FFF2-40B4-BE49-F238E27FC236}">
                    <a16:creationId xmlns:a16="http://schemas.microsoft.com/office/drawing/2014/main" id="{62B8AF5A-5AA1-48F3-B7BB-02AA5A12C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5" y="2486"/>
                <a:ext cx="106" cy="453"/>
              </a:xfrm>
              <a:custGeom>
                <a:avLst/>
                <a:gdLst>
                  <a:gd name="T0" fmla="*/ 0 w 106"/>
                  <a:gd name="T1" fmla="*/ 453 h 453"/>
                  <a:gd name="T2" fmla="*/ 106 w 106"/>
                  <a:gd name="T3" fmla="*/ 392 h 453"/>
                  <a:gd name="T4" fmla="*/ 106 w 106"/>
                  <a:gd name="T5" fmla="*/ 0 h 453"/>
                  <a:gd name="T6" fmla="*/ 0 w 106"/>
                  <a:gd name="T7" fmla="*/ 61 h 453"/>
                  <a:gd name="T8" fmla="*/ 0 w 106"/>
                  <a:gd name="T9" fmla="*/ 453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453">
                    <a:moveTo>
                      <a:pt x="0" y="453"/>
                    </a:moveTo>
                    <a:lnTo>
                      <a:pt x="106" y="392"/>
                    </a:lnTo>
                    <a:lnTo>
                      <a:pt x="106" y="0"/>
                    </a:lnTo>
                    <a:lnTo>
                      <a:pt x="0" y="61"/>
                    </a:lnTo>
                    <a:lnTo>
                      <a:pt x="0" y="453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3" name="Freeform 421">
                <a:extLst>
                  <a:ext uri="{FF2B5EF4-FFF2-40B4-BE49-F238E27FC236}">
                    <a16:creationId xmlns:a16="http://schemas.microsoft.com/office/drawing/2014/main" id="{BA33EAE2-2A80-4881-974E-933426A7D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0" y="2818"/>
                <a:ext cx="50" cy="70"/>
              </a:xfrm>
              <a:custGeom>
                <a:avLst/>
                <a:gdLst>
                  <a:gd name="T0" fmla="*/ 0 w 10"/>
                  <a:gd name="T1" fmla="*/ 10 h 14"/>
                  <a:gd name="T2" fmla="*/ 5 w 10"/>
                  <a:gd name="T3" fmla="*/ 13 h 14"/>
                  <a:gd name="T4" fmla="*/ 10 w 10"/>
                  <a:gd name="T5" fmla="*/ 4 h 14"/>
                  <a:gd name="T6" fmla="*/ 5 w 10"/>
                  <a:gd name="T7" fmla="*/ 1 h 14"/>
                  <a:gd name="T8" fmla="*/ 0 w 10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0" y="10"/>
                    </a:moveTo>
                    <a:cubicBezTo>
                      <a:pt x="0" y="13"/>
                      <a:pt x="3" y="14"/>
                      <a:pt x="5" y="13"/>
                    </a:cubicBezTo>
                    <a:cubicBezTo>
                      <a:pt x="8" y="11"/>
                      <a:pt x="10" y="7"/>
                      <a:pt x="10" y="4"/>
                    </a:cubicBezTo>
                    <a:cubicBezTo>
                      <a:pt x="10" y="1"/>
                      <a:pt x="8" y="0"/>
                      <a:pt x="5" y="1"/>
                    </a:cubicBezTo>
                    <a:cubicBezTo>
                      <a:pt x="3" y="3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4" name="Freeform 422">
                <a:extLst>
                  <a:ext uri="{FF2B5EF4-FFF2-40B4-BE49-F238E27FC236}">
                    <a16:creationId xmlns:a16="http://schemas.microsoft.com/office/drawing/2014/main" id="{2E8AC445-FC78-456C-9EC9-626A3497B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5" y="2717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6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5" name="Freeform 423">
                <a:extLst>
                  <a:ext uri="{FF2B5EF4-FFF2-40B4-BE49-F238E27FC236}">
                    <a16:creationId xmlns:a16="http://schemas.microsoft.com/office/drawing/2014/main" id="{21A442F5-F697-4F48-AB8E-A87F73A18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0" y="2728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6" name="Freeform 424">
                <a:extLst>
                  <a:ext uri="{FF2B5EF4-FFF2-40B4-BE49-F238E27FC236}">
                    <a16:creationId xmlns:a16="http://schemas.microsoft.com/office/drawing/2014/main" id="{B3CE2DA0-41ED-4690-A361-5DA3C20E9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0" y="2738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7" name="Freeform 425">
                <a:extLst>
                  <a:ext uri="{FF2B5EF4-FFF2-40B4-BE49-F238E27FC236}">
                    <a16:creationId xmlns:a16="http://schemas.microsoft.com/office/drawing/2014/main" id="{B8F6A1DD-4D05-40DF-BC76-37A25C995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5" y="2748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10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8" name="Freeform 426">
                <a:extLst>
                  <a:ext uri="{FF2B5EF4-FFF2-40B4-BE49-F238E27FC236}">
                    <a16:creationId xmlns:a16="http://schemas.microsoft.com/office/drawing/2014/main" id="{611DC4EE-BEE0-4558-8B2C-D330198FE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5" y="2758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10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39" name="Freeform 427">
                <a:extLst>
                  <a:ext uri="{FF2B5EF4-FFF2-40B4-BE49-F238E27FC236}">
                    <a16:creationId xmlns:a16="http://schemas.microsoft.com/office/drawing/2014/main" id="{C5EB2A03-2149-49F5-BBB9-E2231CE07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0" y="2692"/>
                <a:ext cx="25" cy="31"/>
              </a:xfrm>
              <a:custGeom>
                <a:avLst/>
                <a:gdLst>
                  <a:gd name="T0" fmla="*/ 0 w 25"/>
                  <a:gd name="T1" fmla="*/ 31 h 31"/>
                  <a:gd name="T2" fmla="*/ 25 w 25"/>
                  <a:gd name="T3" fmla="*/ 15 h 31"/>
                  <a:gd name="T4" fmla="*/ 25 w 25"/>
                  <a:gd name="T5" fmla="*/ 0 h 31"/>
                  <a:gd name="T6" fmla="*/ 0 w 25"/>
                  <a:gd name="T7" fmla="*/ 15 h 31"/>
                  <a:gd name="T8" fmla="*/ 0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lnTo>
                      <a:pt x="25" y="15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0" name="Freeform 428">
                <a:extLst>
                  <a:ext uri="{FF2B5EF4-FFF2-40B4-BE49-F238E27FC236}">
                    <a16:creationId xmlns:a16="http://schemas.microsoft.com/office/drawing/2014/main" id="{F1F540EF-0D56-467F-949B-A5FDE4F34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0" y="2712"/>
                <a:ext cx="10" cy="21"/>
              </a:xfrm>
              <a:custGeom>
                <a:avLst/>
                <a:gdLst>
                  <a:gd name="T0" fmla="*/ 0 w 10"/>
                  <a:gd name="T1" fmla="*/ 21 h 21"/>
                  <a:gd name="T2" fmla="*/ 10 w 10"/>
                  <a:gd name="T3" fmla="*/ 16 h 21"/>
                  <a:gd name="T4" fmla="*/ 10 w 10"/>
                  <a:gd name="T5" fmla="*/ 0 h 21"/>
                  <a:gd name="T6" fmla="*/ 0 w 10"/>
                  <a:gd name="T7" fmla="*/ 5 h 21"/>
                  <a:gd name="T8" fmla="*/ 0 w 10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lnTo>
                      <a:pt x="10" y="16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1" name="Freeform 429">
                <a:extLst>
                  <a:ext uri="{FF2B5EF4-FFF2-40B4-BE49-F238E27FC236}">
                    <a16:creationId xmlns:a16="http://schemas.microsoft.com/office/drawing/2014/main" id="{AEE6EF77-EB28-42D3-8BDC-34AF7F7AA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85" y="2723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10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2" name="Freeform 430">
                <a:extLst>
                  <a:ext uri="{FF2B5EF4-FFF2-40B4-BE49-F238E27FC236}">
                    <a16:creationId xmlns:a16="http://schemas.microsoft.com/office/drawing/2014/main" id="{26EC8D77-C66B-40E6-A36D-C89F1265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5" y="2733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10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3" name="Freeform 431">
                <a:extLst>
                  <a:ext uri="{FF2B5EF4-FFF2-40B4-BE49-F238E27FC236}">
                    <a16:creationId xmlns:a16="http://schemas.microsoft.com/office/drawing/2014/main" id="{19A9D222-A80A-488C-9324-DF5994A26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65" y="2506"/>
                <a:ext cx="80" cy="217"/>
              </a:xfrm>
              <a:custGeom>
                <a:avLst/>
                <a:gdLst>
                  <a:gd name="T0" fmla="*/ 1 w 16"/>
                  <a:gd name="T1" fmla="*/ 9 h 43"/>
                  <a:gd name="T2" fmla="*/ 15 w 16"/>
                  <a:gd name="T3" fmla="*/ 1 h 43"/>
                  <a:gd name="T4" fmla="*/ 16 w 16"/>
                  <a:gd name="T5" fmla="*/ 1 h 43"/>
                  <a:gd name="T6" fmla="*/ 16 w 16"/>
                  <a:gd name="T7" fmla="*/ 33 h 43"/>
                  <a:gd name="T8" fmla="*/ 15 w 16"/>
                  <a:gd name="T9" fmla="*/ 35 h 43"/>
                  <a:gd name="T10" fmla="*/ 1 w 16"/>
                  <a:gd name="T11" fmla="*/ 43 h 43"/>
                  <a:gd name="T12" fmla="*/ 0 w 16"/>
                  <a:gd name="T13" fmla="*/ 42 h 43"/>
                  <a:gd name="T14" fmla="*/ 0 w 16"/>
                  <a:gd name="T15" fmla="*/ 11 h 43"/>
                  <a:gd name="T16" fmla="*/ 1 w 16"/>
                  <a:gd name="T17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43">
                    <a:moveTo>
                      <a:pt x="1" y="9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6" y="0"/>
                      <a:pt x="16" y="1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16" y="34"/>
                      <a:pt x="16" y="34"/>
                      <a:pt x="15" y="35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3"/>
                      <a:pt x="0" y="43"/>
                      <a:pt x="0" y="4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9"/>
                      <a:pt x="1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4" name="Freeform 432">
                <a:extLst>
                  <a:ext uri="{FF2B5EF4-FFF2-40B4-BE49-F238E27FC236}">
                    <a16:creationId xmlns:a16="http://schemas.microsoft.com/office/drawing/2014/main" id="{995192DF-2586-41CA-A81E-F0FA11815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95" y="2833"/>
                <a:ext cx="25" cy="40"/>
              </a:xfrm>
              <a:custGeom>
                <a:avLst/>
                <a:gdLst>
                  <a:gd name="T0" fmla="*/ 0 w 5"/>
                  <a:gd name="T1" fmla="*/ 6 h 8"/>
                  <a:gd name="T2" fmla="*/ 2 w 5"/>
                  <a:gd name="T3" fmla="*/ 7 h 8"/>
                  <a:gd name="T4" fmla="*/ 5 w 5"/>
                  <a:gd name="T5" fmla="*/ 3 h 8"/>
                  <a:gd name="T6" fmla="*/ 2 w 5"/>
                  <a:gd name="T7" fmla="*/ 1 h 8"/>
                  <a:gd name="T8" fmla="*/ 0 w 5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6"/>
                    </a:moveTo>
                    <a:cubicBezTo>
                      <a:pt x="0" y="7"/>
                      <a:pt x="1" y="8"/>
                      <a:pt x="2" y="7"/>
                    </a:cubicBezTo>
                    <a:cubicBezTo>
                      <a:pt x="4" y="6"/>
                      <a:pt x="5" y="4"/>
                      <a:pt x="5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5" name="Freeform 433">
                <a:extLst>
                  <a:ext uri="{FF2B5EF4-FFF2-40B4-BE49-F238E27FC236}">
                    <a16:creationId xmlns:a16="http://schemas.microsoft.com/office/drawing/2014/main" id="{02298C97-8BEE-4DDA-B3B3-19FFA2ECC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0" y="2476"/>
                <a:ext cx="41" cy="35"/>
              </a:xfrm>
              <a:custGeom>
                <a:avLst/>
                <a:gdLst>
                  <a:gd name="T0" fmla="*/ 0 w 41"/>
                  <a:gd name="T1" fmla="*/ 25 h 35"/>
                  <a:gd name="T2" fmla="*/ 41 w 41"/>
                  <a:gd name="T3" fmla="*/ 0 h 35"/>
                  <a:gd name="T4" fmla="*/ 41 w 41"/>
                  <a:gd name="T5" fmla="*/ 10 h 35"/>
                  <a:gd name="T6" fmla="*/ 0 w 41"/>
                  <a:gd name="T7" fmla="*/ 35 h 35"/>
                  <a:gd name="T8" fmla="*/ 0 w 41"/>
                  <a:gd name="T9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5">
                    <a:moveTo>
                      <a:pt x="0" y="25"/>
                    </a:moveTo>
                    <a:lnTo>
                      <a:pt x="41" y="0"/>
                    </a:lnTo>
                    <a:lnTo>
                      <a:pt x="41" y="10"/>
                    </a:lnTo>
                    <a:lnTo>
                      <a:pt x="0" y="3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6" name="Freeform 434">
                <a:extLst>
                  <a:ext uri="{FF2B5EF4-FFF2-40B4-BE49-F238E27FC236}">
                    <a16:creationId xmlns:a16="http://schemas.microsoft.com/office/drawing/2014/main" id="{4A02224E-6E32-4575-9DFE-83D033F46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5" y="2516"/>
                <a:ext cx="35" cy="31"/>
              </a:xfrm>
              <a:custGeom>
                <a:avLst/>
                <a:gdLst>
                  <a:gd name="T0" fmla="*/ 0 w 35"/>
                  <a:gd name="T1" fmla="*/ 25 h 31"/>
                  <a:gd name="T2" fmla="*/ 35 w 35"/>
                  <a:gd name="T3" fmla="*/ 0 h 31"/>
                  <a:gd name="T4" fmla="*/ 35 w 35"/>
                  <a:gd name="T5" fmla="*/ 10 h 31"/>
                  <a:gd name="T6" fmla="*/ 0 w 35"/>
                  <a:gd name="T7" fmla="*/ 31 h 31"/>
                  <a:gd name="T8" fmla="*/ 0 w 35"/>
                  <a:gd name="T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0" y="25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7" name="Freeform 435">
                <a:extLst>
                  <a:ext uri="{FF2B5EF4-FFF2-40B4-BE49-F238E27FC236}">
                    <a16:creationId xmlns:a16="http://schemas.microsoft.com/office/drawing/2014/main" id="{D11863B4-A4CC-4CCB-93CD-304E7EDF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4" y="2567"/>
                <a:ext cx="36" cy="30"/>
              </a:xfrm>
              <a:custGeom>
                <a:avLst/>
                <a:gdLst>
                  <a:gd name="T0" fmla="*/ 0 w 36"/>
                  <a:gd name="T1" fmla="*/ 20 h 30"/>
                  <a:gd name="T2" fmla="*/ 36 w 36"/>
                  <a:gd name="T3" fmla="*/ 0 h 30"/>
                  <a:gd name="T4" fmla="*/ 36 w 36"/>
                  <a:gd name="T5" fmla="*/ 5 h 30"/>
                  <a:gd name="T6" fmla="*/ 0 w 36"/>
                  <a:gd name="T7" fmla="*/ 30 h 30"/>
                  <a:gd name="T8" fmla="*/ 0 w 36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20"/>
                    </a:moveTo>
                    <a:lnTo>
                      <a:pt x="36" y="0"/>
                    </a:lnTo>
                    <a:lnTo>
                      <a:pt x="36" y="5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8" name="Freeform 436">
                <a:extLst>
                  <a:ext uri="{FF2B5EF4-FFF2-40B4-BE49-F238E27FC236}">
                    <a16:creationId xmlns:a16="http://schemas.microsoft.com/office/drawing/2014/main" id="{CF37BF9D-7EDC-46AB-9281-A12EF280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2557"/>
                <a:ext cx="106" cy="447"/>
              </a:xfrm>
              <a:custGeom>
                <a:avLst/>
                <a:gdLst>
                  <a:gd name="T0" fmla="*/ 0 w 106"/>
                  <a:gd name="T1" fmla="*/ 447 h 447"/>
                  <a:gd name="T2" fmla="*/ 106 w 106"/>
                  <a:gd name="T3" fmla="*/ 387 h 447"/>
                  <a:gd name="T4" fmla="*/ 106 w 106"/>
                  <a:gd name="T5" fmla="*/ 0 h 447"/>
                  <a:gd name="T6" fmla="*/ 0 w 106"/>
                  <a:gd name="T7" fmla="*/ 60 h 447"/>
                  <a:gd name="T8" fmla="*/ 0 w 106"/>
                  <a:gd name="T9" fmla="*/ 44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447">
                    <a:moveTo>
                      <a:pt x="0" y="447"/>
                    </a:moveTo>
                    <a:lnTo>
                      <a:pt x="106" y="387"/>
                    </a:lnTo>
                    <a:lnTo>
                      <a:pt x="106" y="0"/>
                    </a:lnTo>
                    <a:lnTo>
                      <a:pt x="0" y="60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49" name="Freeform 437">
                <a:extLst>
                  <a:ext uri="{FF2B5EF4-FFF2-40B4-BE49-F238E27FC236}">
                    <a16:creationId xmlns:a16="http://schemas.microsoft.com/office/drawing/2014/main" id="{2380D34D-FD60-4389-B878-6B1F689C8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4" y="2883"/>
                <a:ext cx="51" cy="76"/>
              </a:xfrm>
              <a:custGeom>
                <a:avLst/>
                <a:gdLst>
                  <a:gd name="T0" fmla="*/ 0 w 10"/>
                  <a:gd name="T1" fmla="*/ 10 h 15"/>
                  <a:gd name="T2" fmla="*/ 5 w 10"/>
                  <a:gd name="T3" fmla="*/ 13 h 15"/>
                  <a:gd name="T4" fmla="*/ 10 w 10"/>
                  <a:gd name="T5" fmla="*/ 5 h 15"/>
                  <a:gd name="T6" fmla="*/ 5 w 10"/>
                  <a:gd name="T7" fmla="*/ 2 h 15"/>
                  <a:gd name="T8" fmla="*/ 0 w 1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0"/>
                    </a:moveTo>
                    <a:cubicBezTo>
                      <a:pt x="0" y="13"/>
                      <a:pt x="3" y="15"/>
                      <a:pt x="5" y="13"/>
                    </a:cubicBezTo>
                    <a:cubicBezTo>
                      <a:pt x="8" y="11"/>
                      <a:pt x="10" y="8"/>
                      <a:pt x="10" y="5"/>
                    </a:cubicBezTo>
                    <a:cubicBezTo>
                      <a:pt x="10" y="1"/>
                      <a:pt x="8" y="0"/>
                      <a:pt x="5" y="2"/>
                    </a:cubicBezTo>
                    <a:cubicBezTo>
                      <a:pt x="3" y="3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0" name="Freeform 438">
                <a:extLst>
                  <a:ext uri="{FF2B5EF4-FFF2-40B4-BE49-F238E27FC236}">
                    <a16:creationId xmlns:a16="http://schemas.microsoft.com/office/drawing/2014/main" id="{B44A66D3-A95D-4C62-8422-603583E5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0" y="2783"/>
                <a:ext cx="15" cy="75"/>
              </a:xfrm>
              <a:custGeom>
                <a:avLst/>
                <a:gdLst>
                  <a:gd name="T0" fmla="*/ 0 w 15"/>
                  <a:gd name="T1" fmla="*/ 75 h 75"/>
                  <a:gd name="T2" fmla="*/ 15 w 15"/>
                  <a:gd name="T3" fmla="*/ 70 h 75"/>
                  <a:gd name="T4" fmla="*/ 15 w 15"/>
                  <a:gd name="T5" fmla="*/ 0 h 75"/>
                  <a:gd name="T6" fmla="*/ 0 w 15"/>
                  <a:gd name="T7" fmla="*/ 10 h 75"/>
                  <a:gd name="T8" fmla="*/ 0 w 15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5">
                    <a:moveTo>
                      <a:pt x="0" y="75"/>
                    </a:moveTo>
                    <a:lnTo>
                      <a:pt x="15" y="70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1" name="Freeform 439">
                <a:extLst>
                  <a:ext uri="{FF2B5EF4-FFF2-40B4-BE49-F238E27FC236}">
                    <a16:creationId xmlns:a16="http://schemas.microsoft.com/office/drawing/2014/main" id="{7C0474A0-E3A9-4709-9253-0E320D55E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4" y="2793"/>
                <a:ext cx="11" cy="75"/>
              </a:xfrm>
              <a:custGeom>
                <a:avLst/>
                <a:gdLst>
                  <a:gd name="T0" fmla="*/ 0 w 11"/>
                  <a:gd name="T1" fmla="*/ 75 h 75"/>
                  <a:gd name="T2" fmla="*/ 11 w 11"/>
                  <a:gd name="T3" fmla="*/ 70 h 75"/>
                  <a:gd name="T4" fmla="*/ 11 w 11"/>
                  <a:gd name="T5" fmla="*/ 0 h 75"/>
                  <a:gd name="T6" fmla="*/ 0 w 11"/>
                  <a:gd name="T7" fmla="*/ 10 h 75"/>
                  <a:gd name="T8" fmla="*/ 0 w 1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5">
                    <a:moveTo>
                      <a:pt x="0" y="75"/>
                    </a:moveTo>
                    <a:lnTo>
                      <a:pt x="11" y="70"/>
                    </a:lnTo>
                    <a:lnTo>
                      <a:pt x="11" y="0"/>
                    </a:lnTo>
                    <a:lnTo>
                      <a:pt x="0" y="1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2" name="Freeform 440">
                <a:extLst>
                  <a:ext uri="{FF2B5EF4-FFF2-40B4-BE49-F238E27FC236}">
                    <a16:creationId xmlns:a16="http://schemas.microsoft.com/office/drawing/2014/main" id="{AAA11D55-7D92-44A2-A10D-9EC919537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4" y="2803"/>
                <a:ext cx="10" cy="80"/>
              </a:xfrm>
              <a:custGeom>
                <a:avLst/>
                <a:gdLst>
                  <a:gd name="T0" fmla="*/ 0 w 10"/>
                  <a:gd name="T1" fmla="*/ 80 h 80"/>
                  <a:gd name="T2" fmla="*/ 10 w 10"/>
                  <a:gd name="T3" fmla="*/ 70 h 80"/>
                  <a:gd name="T4" fmla="*/ 10 w 10"/>
                  <a:gd name="T5" fmla="*/ 0 h 80"/>
                  <a:gd name="T6" fmla="*/ 0 w 10"/>
                  <a:gd name="T7" fmla="*/ 10 h 80"/>
                  <a:gd name="T8" fmla="*/ 0 w 10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0">
                    <a:moveTo>
                      <a:pt x="0" y="80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3" name="Freeform 441">
                <a:extLst>
                  <a:ext uri="{FF2B5EF4-FFF2-40B4-BE49-F238E27FC236}">
                    <a16:creationId xmlns:a16="http://schemas.microsoft.com/office/drawing/2014/main" id="{9811D187-E461-4C82-9D20-5E69CBFD5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9" y="2818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65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65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4" name="Freeform 442">
                <a:extLst>
                  <a:ext uri="{FF2B5EF4-FFF2-40B4-BE49-F238E27FC236}">
                    <a16:creationId xmlns:a16="http://schemas.microsoft.com/office/drawing/2014/main" id="{689CF0F7-B852-4491-972A-AB5244ABB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9" y="2828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65 h 76"/>
                  <a:gd name="T4" fmla="*/ 10 w 10"/>
                  <a:gd name="T5" fmla="*/ 0 h 76"/>
                  <a:gd name="T6" fmla="*/ 0 w 10"/>
                  <a:gd name="T7" fmla="*/ 5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65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5" name="Freeform 443">
                <a:extLst>
                  <a:ext uri="{FF2B5EF4-FFF2-40B4-BE49-F238E27FC236}">
                    <a16:creationId xmlns:a16="http://schemas.microsoft.com/office/drawing/2014/main" id="{5349C8E2-BE7A-4E89-90E6-EC2C125EB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4" y="2758"/>
                <a:ext cx="31" cy="30"/>
              </a:xfrm>
              <a:custGeom>
                <a:avLst/>
                <a:gdLst>
                  <a:gd name="T0" fmla="*/ 0 w 31"/>
                  <a:gd name="T1" fmla="*/ 30 h 30"/>
                  <a:gd name="T2" fmla="*/ 31 w 31"/>
                  <a:gd name="T3" fmla="*/ 15 h 30"/>
                  <a:gd name="T4" fmla="*/ 31 w 31"/>
                  <a:gd name="T5" fmla="*/ 0 h 30"/>
                  <a:gd name="T6" fmla="*/ 0 w 31"/>
                  <a:gd name="T7" fmla="*/ 20 h 30"/>
                  <a:gd name="T8" fmla="*/ 0 w 31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30">
                    <a:moveTo>
                      <a:pt x="0" y="30"/>
                    </a:moveTo>
                    <a:lnTo>
                      <a:pt x="31" y="15"/>
                    </a:lnTo>
                    <a:lnTo>
                      <a:pt x="31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6" name="Freeform 444">
                <a:extLst>
                  <a:ext uri="{FF2B5EF4-FFF2-40B4-BE49-F238E27FC236}">
                    <a16:creationId xmlns:a16="http://schemas.microsoft.com/office/drawing/2014/main" id="{ED6C7839-21CD-4AC1-8ED3-B69EADAD3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4" y="2778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10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7" name="Freeform 445">
                <a:extLst>
                  <a:ext uri="{FF2B5EF4-FFF2-40B4-BE49-F238E27FC236}">
                    <a16:creationId xmlns:a16="http://schemas.microsoft.com/office/drawing/2014/main" id="{721E75A0-DC1E-485A-B2D7-8D24D73EC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9" y="2788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10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8" name="Freeform 446">
                <a:extLst>
                  <a:ext uri="{FF2B5EF4-FFF2-40B4-BE49-F238E27FC236}">
                    <a16:creationId xmlns:a16="http://schemas.microsoft.com/office/drawing/2014/main" id="{0053246A-2C54-45DE-BB76-1B7112B1F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9" y="2803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10 w 10"/>
                  <a:gd name="T3" fmla="*/ 10 h 15"/>
                  <a:gd name="T4" fmla="*/ 10 w 10"/>
                  <a:gd name="T5" fmla="*/ 0 h 15"/>
                  <a:gd name="T6" fmla="*/ 0 w 10"/>
                  <a:gd name="T7" fmla="*/ 5 h 15"/>
                  <a:gd name="T8" fmla="*/ 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10" y="1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59" name="Freeform 447">
                <a:extLst>
                  <a:ext uri="{FF2B5EF4-FFF2-40B4-BE49-F238E27FC236}">
                    <a16:creationId xmlns:a16="http://schemas.microsoft.com/office/drawing/2014/main" id="{7B868BA1-B37D-4D29-A3B2-9330C446B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9" y="2572"/>
                <a:ext cx="86" cy="221"/>
              </a:xfrm>
              <a:custGeom>
                <a:avLst/>
                <a:gdLst>
                  <a:gd name="T0" fmla="*/ 1 w 17"/>
                  <a:gd name="T1" fmla="*/ 9 h 44"/>
                  <a:gd name="T2" fmla="*/ 15 w 17"/>
                  <a:gd name="T3" fmla="*/ 1 h 44"/>
                  <a:gd name="T4" fmla="*/ 17 w 17"/>
                  <a:gd name="T5" fmla="*/ 1 h 44"/>
                  <a:gd name="T6" fmla="*/ 17 w 17"/>
                  <a:gd name="T7" fmla="*/ 33 h 44"/>
                  <a:gd name="T8" fmla="*/ 15 w 17"/>
                  <a:gd name="T9" fmla="*/ 35 h 44"/>
                  <a:gd name="T10" fmla="*/ 1 w 17"/>
                  <a:gd name="T11" fmla="*/ 43 h 44"/>
                  <a:gd name="T12" fmla="*/ 0 w 17"/>
                  <a:gd name="T13" fmla="*/ 43 h 44"/>
                  <a:gd name="T14" fmla="*/ 0 w 17"/>
                  <a:gd name="T15" fmla="*/ 11 h 44"/>
                  <a:gd name="T16" fmla="*/ 1 w 17"/>
                  <a:gd name="T17" fmla="*/ 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4">
                    <a:moveTo>
                      <a:pt x="1" y="9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6" y="35"/>
                      <a:pt x="15" y="35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0" y="44"/>
                      <a:pt x="0" y="43"/>
                      <a:pt x="0" y="4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0" y="9"/>
                      <a:pt x="1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0" name="Freeform 448">
                <a:extLst>
                  <a:ext uri="{FF2B5EF4-FFF2-40B4-BE49-F238E27FC236}">
                    <a16:creationId xmlns:a16="http://schemas.microsoft.com/office/drawing/2014/main" id="{68EEBE46-932A-45B0-9D43-21DC679E4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9" y="2904"/>
                <a:ext cx="25" cy="35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6 h 7"/>
                  <a:gd name="T4" fmla="*/ 5 w 5"/>
                  <a:gd name="T5" fmla="*/ 2 h 7"/>
                  <a:gd name="T6" fmla="*/ 2 w 5"/>
                  <a:gd name="T7" fmla="*/ 0 h 7"/>
                  <a:gd name="T8" fmla="*/ 0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6"/>
                    </a:cubicBezTo>
                    <a:cubicBezTo>
                      <a:pt x="4" y="5"/>
                      <a:pt x="5" y="3"/>
                      <a:pt x="5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1" name="Freeform 449">
                <a:extLst>
                  <a:ext uri="{FF2B5EF4-FFF2-40B4-BE49-F238E27FC236}">
                    <a16:creationId xmlns:a16="http://schemas.microsoft.com/office/drawing/2014/main" id="{06070948-54B5-4779-BAB0-86131039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4" y="2547"/>
                <a:ext cx="41" cy="30"/>
              </a:xfrm>
              <a:custGeom>
                <a:avLst/>
                <a:gdLst>
                  <a:gd name="T0" fmla="*/ 0 w 41"/>
                  <a:gd name="T1" fmla="*/ 20 h 30"/>
                  <a:gd name="T2" fmla="*/ 41 w 41"/>
                  <a:gd name="T3" fmla="*/ 0 h 30"/>
                  <a:gd name="T4" fmla="*/ 41 w 41"/>
                  <a:gd name="T5" fmla="*/ 10 h 30"/>
                  <a:gd name="T6" fmla="*/ 0 w 41"/>
                  <a:gd name="T7" fmla="*/ 30 h 30"/>
                  <a:gd name="T8" fmla="*/ 0 w 41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0">
                    <a:moveTo>
                      <a:pt x="0" y="20"/>
                    </a:moveTo>
                    <a:lnTo>
                      <a:pt x="41" y="0"/>
                    </a:lnTo>
                    <a:lnTo>
                      <a:pt x="41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2" name="Freeform 450">
                <a:extLst>
                  <a:ext uri="{FF2B5EF4-FFF2-40B4-BE49-F238E27FC236}">
                    <a16:creationId xmlns:a16="http://schemas.microsoft.com/office/drawing/2014/main" id="{8A529F4D-FECE-4C7A-BC59-6CEB18B3D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2587"/>
                <a:ext cx="35" cy="30"/>
              </a:xfrm>
              <a:custGeom>
                <a:avLst/>
                <a:gdLst>
                  <a:gd name="T0" fmla="*/ 0 w 35"/>
                  <a:gd name="T1" fmla="*/ 20 h 30"/>
                  <a:gd name="T2" fmla="*/ 35 w 35"/>
                  <a:gd name="T3" fmla="*/ 0 h 30"/>
                  <a:gd name="T4" fmla="*/ 35 w 35"/>
                  <a:gd name="T5" fmla="*/ 5 h 30"/>
                  <a:gd name="T6" fmla="*/ 0 w 35"/>
                  <a:gd name="T7" fmla="*/ 30 h 30"/>
                  <a:gd name="T8" fmla="*/ 0 w 35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3" name="Freeform 451">
                <a:extLst>
                  <a:ext uri="{FF2B5EF4-FFF2-40B4-BE49-F238E27FC236}">
                    <a16:creationId xmlns:a16="http://schemas.microsoft.com/office/drawing/2014/main" id="{73B1D15D-3879-4184-AC40-96FD5B1F0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8" y="2632"/>
                <a:ext cx="36" cy="30"/>
              </a:xfrm>
              <a:custGeom>
                <a:avLst/>
                <a:gdLst>
                  <a:gd name="T0" fmla="*/ 0 w 36"/>
                  <a:gd name="T1" fmla="*/ 20 h 30"/>
                  <a:gd name="T2" fmla="*/ 36 w 36"/>
                  <a:gd name="T3" fmla="*/ 0 h 30"/>
                  <a:gd name="T4" fmla="*/ 36 w 36"/>
                  <a:gd name="T5" fmla="*/ 10 h 30"/>
                  <a:gd name="T6" fmla="*/ 0 w 36"/>
                  <a:gd name="T7" fmla="*/ 30 h 30"/>
                  <a:gd name="T8" fmla="*/ 0 w 36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20"/>
                    </a:moveTo>
                    <a:lnTo>
                      <a:pt x="36" y="0"/>
                    </a:lnTo>
                    <a:lnTo>
                      <a:pt x="36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4" name="Freeform 452">
                <a:extLst>
                  <a:ext uri="{FF2B5EF4-FFF2-40B4-BE49-F238E27FC236}">
                    <a16:creationId xmlns:a16="http://schemas.microsoft.com/office/drawing/2014/main" id="{03510085-84BD-4700-9B4B-708E22CFC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2622"/>
                <a:ext cx="106" cy="453"/>
              </a:xfrm>
              <a:custGeom>
                <a:avLst/>
                <a:gdLst>
                  <a:gd name="T0" fmla="*/ 0 w 106"/>
                  <a:gd name="T1" fmla="*/ 453 h 453"/>
                  <a:gd name="T2" fmla="*/ 106 w 106"/>
                  <a:gd name="T3" fmla="*/ 392 h 453"/>
                  <a:gd name="T4" fmla="*/ 106 w 106"/>
                  <a:gd name="T5" fmla="*/ 0 h 453"/>
                  <a:gd name="T6" fmla="*/ 0 w 106"/>
                  <a:gd name="T7" fmla="*/ 60 h 453"/>
                  <a:gd name="T8" fmla="*/ 0 w 106"/>
                  <a:gd name="T9" fmla="*/ 453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453">
                    <a:moveTo>
                      <a:pt x="0" y="453"/>
                    </a:moveTo>
                    <a:lnTo>
                      <a:pt x="106" y="392"/>
                    </a:lnTo>
                    <a:lnTo>
                      <a:pt x="106" y="0"/>
                    </a:lnTo>
                    <a:lnTo>
                      <a:pt x="0" y="60"/>
                    </a:lnTo>
                    <a:lnTo>
                      <a:pt x="0" y="453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5" name="Freeform 453">
                <a:extLst>
                  <a:ext uri="{FF2B5EF4-FFF2-40B4-BE49-F238E27FC236}">
                    <a16:creationId xmlns:a16="http://schemas.microsoft.com/office/drawing/2014/main" id="{1CDF3977-4904-486D-BAF4-E40B3A26E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8" y="2949"/>
                <a:ext cx="51" cy="75"/>
              </a:xfrm>
              <a:custGeom>
                <a:avLst/>
                <a:gdLst>
                  <a:gd name="T0" fmla="*/ 0 w 10"/>
                  <a:gd name="T1" fmla="*/ 10 h 15"/>
                  <a:gd name="T2" fmla="*/ 5 w 10"/>
                  <a:gd name="T3" fmla="*/ 13 h 15"/>
                  <a:gd name="T4" fmla="*/ 10 w 10"/>
                  <a:gd name="T5" fmla="*/ 5 h 15"/>
                  <a:gd name="T6" fmla="*/ 5 w 10"/>
                  <a:gd name="T7" fmla="*/ 2 h 15"/>
                  <a:gd name="T8" fmla="*/ 0 w 1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0"/>
                    </a:moveTo>
                    <a:cubicBezTo>
                      <a:pt x="0" y="14"/>
                      <a:pt x="3" y="15"/>
                      <a:pt x="5" y="13"/>
                    </a:cubicBezTo>
                    <a:cubicBezTo>
                      <a:pt x="8" y="12"/>
                      <a:pt x="10" y="8"/>
                      <a:pt x="10" y="5"/>
                    </a:cubicBezTo>
                    <a:cubicBezTo>
                      <a:pt x="10" y="2"/>
                      <a:pt x="8" y="0"/>
                      <a:pt x="5" y="2"/>
                    </a:cubicBezTo>
                    <a:cubicBezTo>
                      <a:pt x="3" y="4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6" name="Freeform 454">
                <a:extLst>
                  <a:ext uri="{FF2B5EF4-FFF2-40B4-BE49-F238E27FC236}">
                    <a16:creationId xmlns:a16="http://schemas.microsoft.com/office/drawing/2014/main" id="{F4C30C36-5ABB-49CA-BDA2-A676B018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2853"/>
                <a:ext cx="15" cy="76"/>
              </a:xfrm>
              <a:custGeom>
                <a:avLst/>
                <a:gdLst>
                  <a:gd name="T0" fmla="*/ 0 w 15"/>
                  <a:gd name="T1" fmla="*/ 76 h 76"/>
                  <a:gd name="T2" fmla="*/ 15 w 15"/>
                  <a:gd name="T3" fmla="*/ 66 h 76"/>
                  <a:gd name="T4" fmla="*/ 15 w 15"/>
                  <a:gd name="T5" fmla="*/ 0 h 76"/>
                  <a:gd name="T6" fmla="*/ 0 w 15"/>
                  <a:gd name="T7" fmla="*/ 5 h 76"/>
                  <a:gd name="T8" fmla="*/ 0 w 15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6">
                    <a:moveTo>
                      <a:pt x="0" y="76"/>
                    </a:moveTo>
                    <a:lnTo>
                      <a:pt x="15" y="66"/>
                    </a:lnTo>
                    <a:lnTo>
                      <a:pt x="15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7" name="Freeform 455">
                <a:extLst>
                  <a:ext uri="{FF2B5EF4-FFF2-40B4-BE49-F238E27FC236}">
                    <a16:creationId xmlns:a16="http://schemas.microsoft.com/office/drawing/2014/main" id="{0B0D7E44-6922-4675-8F4F-F9D2C040E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9" y="2863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66 h 76"/>
                  <a:gd name="T4" fmla="*/ 10 w 10"/>
                  <a:gd name="T5" fmla="*/ 0 h 76"/>
                  <a:gd name="T6" fmla="*/ 0 w 10"/>
                  <a:gd name="T7" fmla="*/ 5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66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8" name="Freeform 456">
                <a:extLst>
                  <a:ext uri="{FF2B5EF4-FFF2-40B4-BE49-F238E27FC236}">
                    <a16:creationId xmlns:a16="http://schemas.microsoft.com/office/drawing/2014/main" id="{1D4F7BA7-007A-414A-8D3A-878AB8A46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2873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5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69" name="Freeform 457">
                <a:extLst>
                  <a:ext uri="{FF2B5EF4-FFF2-40B4-BE49-F238E27FC236}">
                    <a16:creationId xmlns:a16="http://schemas.microsoft.com/office/drawing/2014/main" id="{CB3C412E-CFFE-4A5B-988C-D6B74DA8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3" y="2883"/>
                <a:ext cx="11" cy="76"/>
              </a:xfrm>
              <a:custGeom>
                <a:avLst/>
                <a:gdLst>
                  <a:gd name="T0" fmla="*/ 0 w 11"/>
                  <a:gd name="T1" fmla="*/ 76 h 76"/>
                  <a:gd name="T2" fmla="*/ 11 w 11"/>
                  <a:gd name="T3" fmla="*/ 71 h 76"/>
                  <a:gd name="T4" fmla="*/ 11 w 11"/>
                  <a:gd name="T5" fmla="*/ 0 h 76"/>
                  <a:gd name="T6" fmla="*/ 0 w 11"/>
                  <a:gd name="T7" fmla="*/ 5 h 76"/>
                  <a:gd name="T8" fmla="*/ 0 w 1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6">
                    <a:moveTo>
                      <a:pt x="0" y="76"/>
                    </a:moveTo>
                    <a:lnTo>
                      <a:pt x="11" y="71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0" name="Freeform 458">
                <a:extLst>
                  <a:ext uri="{FF2B5EF4-FFF2-40B4-BE49-F238E27FC236}">
                    <a16:creationId xmlns:a16="http://schemas.microsoft.com/office/drawing/2014/main" id="{A3F50011-25A9-499E-A469-0D5D4F9E5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3" y="2893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6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1" name="Freeform 459">
                <a:extLst>
                  <a:ext uri="{FF2B5EF4-FFF2-40B4-BE49-F238E27FC236}">
                    <a16:creationId xmlns:a16="http://schemas.microsoft.com/office/drawing/2014/main" id="{0040C813-AED9-40DC-A71E-6B5CA465C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9" y="2828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2" name="Freeform 460">
                <a:extLst>
                  <a:ext uri="{FF2B5EF4-FFF2-40B4-BE49-F238E27FC236}">
                    <a16:creationId xmlns:a16="http://schemas.microsoft.com/office/drawing/2014/main" id="{C22EEF83-FA63-4BD2-9DEB-6066AB407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2848"/>
                <a:ext cx="10" cy="15"/>
              </a:xfrm>
              <a:custGeom>
                <a:avLst/>
                <a:gdLst>
                  <a:gd name="T0" fmla="*/ 0 w 10"/>
                  <a:gd name="T1" fmla="*/ 15 h 15"/>
                  <a:gd name="T2" fmla="*/ 10 w 10"/>
                  <a:gd name="T3" fmla="*/ 10 h 15"/>
                  <a:gd name="T4" fmla="*/ 10 w 10"/>
                  <a:gd name="T5" fmla="*/ 0 h 15"/>
                  <a:gd name="T6" fmla="*/ 0 w 10"/>
                  <a:gd name="T7" fmla="*/ 5 h 15"/>
                  <a:gd name="T8" fmla="*/ 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15"/>
                    </a:moveTo>
                    <a:lnTo>
                      <a:pt x="10" y="1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3" name="Freeform 461">
                <a:extLst>
                  <a:ext uri="{FF2B5EF4-FFF2-40B4-BE49-F238E27FC236}">
                    <a16:creationId xmlns:a16="http://schemas.microsoft.com/office/drawing/2014/main" id="{FDA97E0E-F9E6-4D01-BCDA-B8A343C84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53" y="2858"/>
                <a:ext cx="11" cy="20"/>
              </a:xfrm>
              <a:custGeom>
                <a:avLst/>
                <a:gdLst>
                  <a:gd name="T0" fmla="*/ 0 w 11"/>
                  <a:gd name="T1" fmla="*/ 20 h 20"/>
                  <a:gd name="T2" fmla="*/ 11 w 11"/>
                  <a:gd name="T3" fmla="*/ 10 h 20"/>
                  <a:gd name="T4" fmla="*/ 11 w 11"/>
                  <a:gd name="T5" fmla="*/ 0 h 20"/>
                  <a:gd name="T6" fmla="*/ 0 w 11"/>
                  <a:gd name="T7" fmla="*/ 5 h 20"/>
                  <a:gd name="T8" fmla="*/ 0 w 1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lnTo>
                      <a:pt x="11" y="10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4" name="Freeform 462">
                <a:extLst>
                  <a:ext uri="{FF2B5EF4-FFF2-40B4-BE49-F238E27FC236}">
                    <a16:creationId xmlns:a16="http://schemas.microsoft.com/office/drawing/2014/main" id="{F63D160D-6662-483C-83F3-387661A0F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3" y="2868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0 h 20"/>
                  <a:gd name="T4" fmla="*/ 10 w 10"/>
                  <a:gd name="T5" fmla="*/ 0 h 20"/>
                  <a:gd name="T6" fmla="*/ 0 w 10"/>
                  <a:gd name="T7" fmla="*/ 5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5" name="Freeform 463">
                <a:extLst>
                  <a:ext uri="{FF2B5EF4-FFF2-40B4-BE49-F238E27FC236}">
                    <a16:creationId xmlns:a16="http://schemas.microsoft.com/office/drawing/2014/main" id="{C4BF9FB5-88A7-41D9-B573-49357D7FE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3" y="2642"/>
                <a:ext cx="86" cy="216"/>
              </a:xfrm>
              <a:custGeom>
                <a:avLst/>
                <a:gdLst>
                  <a:gd name="T0" fmla="*/ 1 w 17"/>
                  <a:gd name="T1" fmla="*/ 8 h 43"/>
                  <a:gd name="T2" fmla="*/ 15 w 17"/>
                  <a:gd name="T3" fmla="*/ 0 h 43"/>
                  <a:gd name="T4" fmla="*/ 17 w 17"/>
                  <a:gd name="T5" fmla="*/ 1 h 43"/>
                  <a:gd name="T6" fmla="*/ 17 w 17"/>
                  <a:gd name="T7" fmla="*/ 32 h 43"/>
                  <a:gd name="T8" fmla="*/ 15 w 17"/>
                  <a:gd name="T9" fmla="*/ 34 h 43"/>
                  <a:gd name="T10" fmla="*/ 1 w 17"/>
                  <a:gd name="T11" fmla="*/ 43 h 43"/>
                  <a:gd name="T12" fmla="*/ 0 w 17"/>
                  <a:gd name="T13" fmla="*/ 42 h 43"/>
                  <a:gd name="T14" fmla="*/ 0 w 17"/>
                  <a:gd name="T15" fmla="*/ 10 h 43"/>
                  <a:gd name="T16" fmla="*/ 1 w 17"/>
                  <a:gd name="T17" fmla="*/ 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3">
                    <a:moveTo>
                      <a:pt x="1" y="8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3"/>
                      <a:pt x="16" y="34"/>
                      <a:pt x="15" y="34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0" y="43"/>
                      <a:pt x="0" y="4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9"/>
                      <a:pt x="1" y="9"/>
                      <a:pt x="1" y="8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6" name="Freeform 464">
                <a:extLst>
                  <a:ext uri="{FF2B5EF4-FFF2-40B4-BE49-F238E27FC236}">
                    <a16:creationId xmlns:a16="http://schemas.microsoft.com/office/drawing/2014/main" id="{EB013A6A-AD18-40EE-8C37-F831F65E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2969"/>
                <a:ext cx="25" cy="35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6 h 7"/>
                  <a:gd name="T4" fmla="*/ 5 w 5"/>
                  <a:gd name="T5" fmla="*/ 2 h 7"/>
                  <a:gd name="T6" fmla="*/ 2 w 5"/>
                  <a:gd name="T7" fmla="*/ 1 h 7"/>
                  <a:gd name="T8" fmla="*/ 0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7"/>
                      <a:pt x="1" y="7"/>
                      <a:pt x="2" y="6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7" name="Freeform 465">
                <a:extLst>
                  <a:ext uri="{FF2B5EF4-FFF2-40B4-BE49-F238E27FC236}">
                    <a16:creationId xmlns:a16="http://schemas.microsoft.com/office/drawing/2014/main" id="{FF45E1CA-3AA7-4BBE-8216-50DEFEC9B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9" y="2612"/>
                <a:ext cx="40" cy="30"/>
              </a:xfrm>
              <a:custGeom>
                <a:avLst/>
                <a:gdLst>
                  <a:gd name="T0" fmla="*/ 0 w 40"/>
                  <a:gd name="T1" fmla="*/ 20 h 30"/>
                  <a:gd name="T2" fmla="*/ 40 w 40"/>
                  <a:gd name="T3" fmla="*/ 0 h 30"/>
                  <a:gd name="T4" fmla="*/ 40 w 40"/>
                  <a:gd name="T5" fmla="*/ 10 h 30"/>
                  <a:gd name="T6" fmla="*/ 0 w 40"/>
                  <a:gd name="T7" fmla="*/ 30 h 30"/>
                  <a:gd name="T8" fmla="*/ 0 w 40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20"/>
                    </a:moveTo>
                    <a:lnTo>
                      <a:pt x="40" y="0"/>
                    </a:lnTo>
                    <a:lnTo>
                      <a:pt x="40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8" name="Freeform 466">
                <a:extLst>
                  <a:ext uri="{FF2B5EF4-FFF2-40B4-BE49-F238E27FC236}">
                    <a16:creationId xmlns:a16="http://schemas.microsoft.com/office/drawing/2014/main" id="{39111452-F56A-499B-B4C4-BB40B2CD7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2652"/>
                <a:ext cx="35" cy="30"/>
              </a:xfrm>
              <a:custGeom>
                <a:avLst/>
                <a:gdLst>
                  <a:gd name="T0" fmla="*/ 0 w 35"/>
                  <a:gd name="T1" fmla="*/ 20 h 30"/>
                  <a:gd name="T2" fmla="*/ 35 w 35"/>
                  <a:gd name="T3" fmla="*/ 0 h 30"/>
                  <a:gd name="T4" fmla="*/ 35 w 35"/>
                  <a:gd name="T5" fmla="*/ 10 h 30"/>
                  <a:gd name="T6" fmla="*/ 0 w 35"/>
                  <a:gd name="T7" fmla="*/ 30 h 30"/>
                  <a:gd name="T8" fmla="*/ 0 w 35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79" name="Freeform 467">
                <a:extLst>
                  <a:ext uri="{FF2B5EF4-FFF2-40B4-BE49-F238E27FC236}">
                    <a16:creationId xmlns:a16="http://schemas.microsoft.com/office/drawing/2014/main" id="{46C2DE1C-22AA-4B4E-A756-B8CB0FBC2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2697"/>
                <a:ext cx="35" cy="31"/>
              </a:xfrm>
              <a:custGeom>
                <a:avLst/>
                <a:gdLst>
                  <a:gd name="T0" fmla="*/ 0 w 35"/>
                  <a:gd name="T1" fmla="*/ 20 h 31"/>
                  <a:gd name="T2" fmla="*/ 35 w 35"/>
                  <a:gd name="T3" fmla="*/ 0 h 31"/>
                  <a:gd name="T4" fmla="*/ 35 w 35"/>
                  <a:gd name="T5" fmla="*/ 10 h 31"/>
                  <a:gd name="T6" fmla="*/ 0 w 35"/>
                  <a:gd name="T7" fmla="*/ 31 h 31"/>
                  <a:gd name="T8" fmla="*/ 0 w 35"/>
                  <a:gd name="T9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">
                    <a:moveTo>
                      <a:pt x="0" y="20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0" name="Freeform 468">
                <a:extLst>
                  <a:ext uri="{FF2B5EF4-FFF2-40B4-BE49-F238E27FC236}">
                    <a16:creationId xmlns:a16="http://schemas.microsoft.com/office/drawing/2014/main" id="{55519023-B914-444D-B736-E25D571D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2687"/>
                <a:ext cx="106" cy="453"/>
              </a:xfrm>
              <a:custGeom>
                <a:avLst/>
                <a:gdLst>
                  <a:gd name="T0" fmla="*/ 0 w 106"/>
                  <a:gd name="T1" fmla="*/ 453 h 453"/>
                  <a:gd name="T2" fmla="*/ 106 w 106"/>
                  <a:gd name="T3" fmla="*/ 393 h 453"/>
                  <a:gd name="T4" fmla="*/ 106 w 106"/>
                  <a:gd name="T5" fmla="*/ 0 h 453"/>
                  <a:gd name="T6" fmla="*/ 0 w 106"/>
                  <a:gd name="T7" fmla="*/ 61 h 453"/>
                  <a:gd name="T8" fmla="*/ 0 w 106"/>
                  <a:gd name="T9" fmla="*/ 453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453">
                    <a:moveTo>
                      <a:pt x="0" y="453"/>
                    </a:moveTo>
                    <a:lnTo>
                      <a:pt x="106" y="393"/>
                    </a:lnTo>
                    <a:lnTo>
                      <a:pt x="106" y="0"/>
                    </a:lnTo>
                    <a:lnTo>
                      <a:pt x="0" y="61"/>
                    </a:lnTo>
                    <a:lnTo>
                      <a:pt x="0" y="453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1" name="Freeform 469">
                <a:extLst>
                  <a:ext uri="{FF2B5EF4-FFF2-40B4-BE49-F238E27FC236}">
                    <a16:creationId xmlns:a16="http://schemas.microsoft.com/office/drawing/2014/main" id="{22AEA987-3009-4E8D-880C-5BD55144A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3019"/>
                <a:ext cx="50" cy="71"/>
              </a:xfrm>
              <a:custGeom>
                <a:avLst/>
                <a:gdLst>
                  <a:gd name="T0" fmla="*/ 0 w 10"/>
                  <a:gd name="T1" fmla="*/ 10 h 14"/>
                  <a:gd name="T2" fmla="*/ 5 w 10"/>
                  <a:gd name="T3" fmla="*/ 12 h 14"/>
                  <a:gd name="T4" fmla="*/ 10 w 10"/>
                  <a:gd name="T5" fmla="*/ 4 h 14"/>
                  <a:gd name="T6" fmla="*/ 5 w 10"/>
                  <a:gd name="T7" fmla="*/ 1 h 14"/>
                  <a:gd name="T8" fmla="*/ 0 w 10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">
                    <a:moveTo>
                      <a:pt x="0" y="10"/>
                    </a:moveTo>
                    <a:cubicBezTo>
                      <a:pt x="0" y="13"/>
                      <a:pt x="3" y="14"/>
                      <a:pt x="5" y="12"/>
                    </a:cubicBezTo>
                    <a:cubicBezTo>
                      <a:pt x="8" y="11"/>
                      <a:pt x="10" y="7"/>
                      <a:pt x="10" y="4"/>
                    </a:cubicBezTo>
                    <a:cubicBezTo>
                      <a:pt x="10" y="1"/>
                      <a:pt x="8" y="0"/>
                      <a:pt x="5" y="1"/>
                    </a:cubicBezTo>
                    <a:cubicBezTo>
                      <a:pt x="3" y="3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2" name="Freeform 470">
                <a:extLst>
                  <a:ext uri="{FF2B5EF4-FFF2-40B4-BE49-F238E27FC236}">
                    <a16:creationId xmlns:a16="http://schemas.microsoft.com/office/drawing/2014/main" id="{61FC38F8-51C8-4D5E-899F-FFB8399A6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2919"/>
                <a:ext cx="15" cy="75"/>
              </a:xfrm>
              <a:custGeom>
                <a:avLst/>
                <a:gdLst>
                  <a:gd name="T0" fmla="*/ 0 w 15"/>
                  <a:gd name="T1" fmla="*/ 75 h 75"/>
                  <a:gd name="T2" fmla="*/ 15 w 15"/>
                  <a:gd name="T3" fmla="*/ 70 h 75"/>
                  <a:gd name="T4" fmla="*/ 15 w 15"/>
                  <a:gd name="T5" fmla="*/ 0 h 75"/>
                  <a:gd name="T6" fmla="*/ 0 w 15"/>
                  <a:gd name="T7" fmla="*/ 5 h 75"/>
                  <a:gd name="T8" fmla="*/ 0 w 15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5">
                    <a:moveTo>
                      <a:pt x="0" y="75"/>
                    </a:moveTo>
                    <a:lnTo>
                      <a:pt x="15" y="70"/>
                    </a:lnTo>
                    <a:lnTo>
                      <a:pt x="15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3" name="Freeform 471">
                <a:extLst>
                  <a:ext uri="{FF2B5EF4-FFF2-40B4-BE49-F238E27FC236}">
                    <a16:creationId xmlns:a16="http://schemas.microsoft.com/office/drawing/2014/main" id="{EC51B692-5FA5-40E6-890C-9D1659EF0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2929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4" name="Freeform 472">
                <a:extLst>
                  <a:ext uri="{FF2B5EF4-FFF2-40B4-BE49-F238E27FC236}">
                    <a16:creationId xmlns:a16="http://schemas.microsoft.com/office/drawing/2014/main" id="{6EF5412E-21CC-41DF-9172-A3F2AB609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2939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5" name="Freeform 473">
                <a:extLst>
                  <a:ext uri="{FF2B5EF4-FFF2-40B4-BE49-F238E27FC236}">
                    <a16:creationId xmlns:a16="http://schemas.microsoft.com/office/drawing/2014/main" id="{CF60BC98-1273-4AF5-BA0E-AE7011DA1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8" y="2949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6" name="Freeform 474">
                <a:extLst>
                  <a:ext uri="{FF2B5EF4-FFF2-40B4-BE49-F238E27FC236}">
                    <a16:creationId xmlns:a16="http://schemas.microsoft.com/office/drawing/2014/main" id="{7519FA3C-4C38-4F39-BE5A-506EAF95B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2959"/>
                <a:ext cx="11" cy="75"/>
              </a:xfrm>
              <a:custGeom>
                <a:avLst/>
                <a:gdLst>
                  <a:gd name="T0" fmla="*/ 0 w 11"/>
                  <a:gd name="T1" fmla="*/ 75 h 75"/>
                  <a:gd name="T2" fmla="*/ 11 w 11"/>
                  <a:gd name="T3" fmla="*/ 70 h 75"/>
                  <a:gd name="T4" fmla="*/ 11 w 11"/>
                  <a:gd name="T5" fmla="*/ 0 h 75"/>
                  <a:gd name="T6" fmla="*/ 0 w 11"/>
                  <a:gd name="T7" fmla="*/ 5 h 75"/>
                  <a:gd name="T8" fmla="*/ 0 w 1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5">
                    <a:moveTo>
                      <a:pt x="0" y="75"/>
                    </a:moveTo>
                    <a:lnTo>
                      <a:pt x="11" y="70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7" name="Freeform 475">
                <a:extLst>
                  <a:ext uri="{FF2B5EF4-FFF2-40B4-BE49-F238E27FC236}">
                    <a16:creationId xmlns:a16="http://schemas.microsoft.com/office/drawing/2014/main" id="{E408F29D-92DD-4A2D-A2F2-F9233B282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2893"/>
                <a:ext cx="30" cy="31"/>
              </a:xfrm>
              <a:custGeom>
                <a:avLst/>
                <a:gdLst>
                  <a:gd name="T0" fmla="*/ 0 w 30"/>
                  <a:gd name="T1" fmla="*/ 31 h 31"/>
                  <a:gd name="T2" fmla="*/ 30 w 30"/>
                  <a:gd name="T3" fmla="*/ 11 h 31"/>
                  <a:gd name="T4" fmla="*/ 30 w 30"/>
                  <a:gd name="T5" fmla="*/ 0 h 31"/>
                  <a:gd name="T6" fmla="*/ 0 w 30"/>
                  <a:gd name="T7" fmla="*/ 16 h 31"/>
                  <a:gd name="T8" fmla="*/ 0 w 30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0" y="31"/>
                    </a:moveTo>
                    <a:lnTo>
                      <a:pt x="30" y="11"/>
                    </a:lnTo>
                    <a:lnTo>
                      <a:pt x="30" y="0"/>
                    </a:lnTo>
                    <a:lnTo>
                      <a:pt x="0" y="16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8" name="Freeform 476">
                <a:extLst>
                  <a:ext uri="{FF2B5EF4-FFF2-40B4-BE49-F238E27FC236}">
                    <a16:creationId xmlns:a16="http://schemas.microsoft.com/office/drawing/2014/main" id="{D55DA048-18D7-48BA-A746-F5432783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2914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0 h 20"/>
                  <a:gd name="T4" fmla="*/ 10 w 10"/>
                  <a:gd name="T5" fmla="*/ 0 h 20"/>
                  <a:gd name="T6" fmla="*/ 0 w 10"/>
                  <a:gd name="T7" fmla="*/ 5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89" name="Freeform 477">
                <a:extLst>
                  <a:ext uri="{FF2B5EF4-FFF2-40B4-BE49-F238E27FC236}">
                    <a16:creationId xmlns:a16="http://schemas.microsoft.com/office/drawing/2014/main" id="{6CDA39CC-4069-4443-8F7B-618EEF1F7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8" y="2924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0 h 20"/>
                  <a:gd name="T4" fmla="*/ 10 w 10"/>
                  <a:gd name="T5" fmla="*/ 0 h 20"/>
                  <a:gd name="T6" fmla="*/ 0 w 10"/>
                  <a:gd name="T7" fmla="*/ 5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0" name="Freeform 478">
                <a:extLst>
                  <a:ext uri="{FF2B5EF4-FFF2-40B4-BE49-F238E27FC236}">
                    <a16:creationId xmlns:a16="http://schemas.microsoft.com/office/drawing/2014/main" id="{40B7EB0A-8B0C-495F-96EE-DC9175533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2934"/>
                <a:ext cx="11" cy="20"/>
              </a:xfrm>
              <a:custGeom>
                <a:avLst/>
                <a:gdLst>
                  <a:gd name="T0" fmla="*/ 0 w 11"/>
                  <a:gd name="T1" fmla="*/ 20 h 20"/>
                  <a:gd name="T2" fmla="*/ 11 w 11"/>
                  <a:gd name="T3" fmla="*/ 15 h 20"/>
                  <a:gd name="T4" fmla="*/ 11 w 11"/>
                  <a:gd name="T5" fmla="*/ 0 h 20"/>
                  <a:gd name="T6" fmla="*/ 0 w 11"/>
                  <a:gd name="T7" fmla="*/ 5 h 20"/>
                  <a:gd name="T8" fmla="*/ 0 w 1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0" y="20"/>
                    </a:moveTo>
                    <a:lnTo>
                      <a:pt x="11" y="15"/>
                    </a:lnTo>
                    <a:lnTo>
                      <a:pt x="11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1" name="Freeform 479">
                <a:extLst>
                  <a:ext uri="{FF2B5EF4-FFF2-40B4-BE49-F238E27FC236}">
                    <a16:creationId xmlns:a16="http://schemas.microsoft.com/office/drawing/2014/main" id="{ABF41BCC-EB50-4DE0-B756-900AED13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2707"/>
                <a:ext cx="86" cy="217"/>
              </a:xfrm>
              <a:custGeom>
                <a:avLst/>
                <a:gdLst>
                  <a:gd name="T0" fmla="*/ 1 w 17"/>
                  <a:gd name="T1" fmla="*/ 9 h 43"/>
                  <a:gd name="T2" fmla="*/ 16 w 17"/>
                  <a:gd name="T3" fmla="*/ 0 h 43"/>
                  <a:gd name="T4" fmla="*/ 17 w 17"/>
                  <a:gd name="T5" fmla="*/ 1 h 43"/>
                  <a:gd name="T6" fmla="*/ 17 w 17"/>
                  <a:gd name="T7" fmla="*/ 33 h 43"/>
                  <a:gd name="T8" fmla="*/ 16 w 17"/>
                  <a:gd name="T9" fmla="*/ 35 h 43"/>
                  <a:gd name="T10" fmla="*/ 1 w 17"/>
                  <a:gd name="T11" fmla="*/ 43 h 43"/>
                  <a:gd name="T12" fmla="*/ 0 w 17"/>
                  <a:gd name="T13" fmla="*/ 42 h 43"/>
                  <a:gd name="T14" fmla="*/ 0 w 17"/>
                  <a:gd name="T15" fmla="*/ 10 h 43"/>
                  <a:gd name="T16" fmla="*/ 1 w 17"/>
                  <a:gd name="T17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3">
                    <a:moveTo>
                      <a:pt x="1" y="9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3"/>
                      <a:pt x="16" y="34"/>
                      <a:pt x="16" y="35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0" y="43"/>
                      <a:pt x="0" y="42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2" name="Freeform 480">
                <a:extLst>
                  <a:ext uri="{FF2B5EF4-FFF2-40B4-BE49-F238E27FC236}">
                    <a16:creationId xmlns:a16="http://schemas.microsoft.com/office/drawing/2014/main" id="{F6030746-053C-47CD-A4F9-3870EC384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3034"/>
                <a:ext cx="25" cy="41"/>
              </a:xfrm>
              <a:custGeom>
                <a:avLst/>
                <a:gdLst>
                  <a:gd name="T0" fmla="*/ 0 w 5"/>
                  <a:gd name="T1" fmla="*/ 5 h 8"/>
                  <a:gd name="T2" fmla="*/ 2 w 5"/>
                  <a:gd name="T3" fmla="*/ 7 h 8"/>
                  <a:gd name="T4" fmla="*/ 5 w 5"/>
                  <a:gd name="T5" fmla="*/ 2 h 8"/>
                  <a:gd name="T6" fmla="*/ 2 w 5"/>
                  <a:gd name="T7" fmla="*/ 1 h 8"/>
                  <a:gd name="T8" fmla="*/ 0 w 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5"/>
                    </a:moveTo>
                    <a:cubicBezTo>
                      <a:pt x="0" y="7"/>
                      <a:pt x="1" y="8"/>
                      <a:pt x="2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3" name="Freeform 481">
                <a:extLst>
                  <a:ext uri="{FF2B5EF4-FFF2-40B4-BE49-F238E27FC236}">
                    <a16:creationId xmlns:a16="http://schemas.microsoft.com/office/drawing/2014/main" id="{BEE65E32-E8D9-4D17-AA11-73E9CE7D8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2677"/>
                <a:ext cx="40" cy="30"/>
              </a:xfrm>
              <a:custGeom>
                <a:avLst/>
                <a:gdLst>
                  <a:gd name="T0" fmla="*/ 0 w 40"/>
                  <a:gd name="T1" fmla="*/ 20 h 30"/>
                  <a:gd name="T2" fmla="*/ 40 w 40"/>
                  <a:gd name="T3" fmla="*/ 0 h 30"/>
                  <a:gd name="T4" fmla="*/ 40 w 40"/>
                  <a:gd name="T5" fmla="*/ 10 h 30"/>
                  <a:gd name="T6" fmla="*/ 0 w 40"/>
                  <a:gd name="T7" fmla="*/ 30 h 30"/>
                  <a:gd name="T8" fmla="*/ 0 w 40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30">
                    <a:moveTo>
                      <a:pt x="0" y="20"/>
                    </a:moveTo>
                    <a:lnTo>
                      <a:pt x="40" y="0"/>
                    </a:lnTo>
                    <a:lnTo>
                      <a:pt x="40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4" name="Freeform 482">
                <a:extLst>
                  <a:ext uri="{FF2B5EF4-FFF2-40B4-BE49-F238E27FC236}">
                    <a16:creationId xmlns:a16="http://schemas.microsoft.com/office/drawing/2014/main" id="{077E824B-963D-45D2-8DBB-9EF7B6A96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2717"/>
                <a:ext cx="36" cy="31"/>
              </a:xfrm>
              <a:custGeom>
                <a:avLst/>
                <a:gdLst>
                  <a:gd name="T0" fmla="*/ 0 w 36"/>
                  <a:gd name="T1" fmla="*/ 21 h 31"/>
                  <a:gd name="T2" fmla="*/ 36 w 36"/>
                  <a:gd name="T3" fmla="*/ 0 h 31"/>
                  <a:gd name="T4" fmla="*/ 36 w 36"/>
                  <a:gd name="T5" fmla="*/ 11 h 31"/>
                  <a:gd name="T6" fmla="*/ 0 w 36"/>
                  <a:gd name="T7" fmla="*/ 31 h 31"/>
                  <a:gd name="T8" fmla="*/ 0 w 36"/>
                  <a:gd name="T9" fmla="*/ 2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1">
                    <a:moveTo>
                      <a:pt x="0" y="21"/>
                    </a:moveTo>
                    <a:lnTo>
                      <a:pt x="36" y="0"/>
                    </a:lnTo>
                    <a:lnTo>
                      <a:pt x="36" y="11"/>
                    </a:lnTo>
                    <a:lnTo>
                      <a:pt x="0" y="3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5" name="Freeform 483">
                <a:extLst>
                  <a:ext uri="{FF2B5EF4-FFF2-40B4-BE49-F238E27FC236}">
                    <a16:creationId xmlns:a16="http://schemas.microsoft.com/office/drawing/2014/main" id="{2954A845-F51B-48CA-A40F-EE8A463C2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2763"/>
                <a:ext cx="35" cy="30"/>
              </a:xfrm>
              <a:custGeom>
                <a:avLst/>
                <a:gdLst>
                  <a:gd name="T0" fmla="*/ 0 w 35"/>
                  <a:gd name="T1" fmla="*/ 25 h 30"/>
                  <a:gd name="T2" fmla="*/ 35 w 35"/>
                  <a:gd name="T3" fmla="*/ 0 h 30"/>
                  <a:gd name="T4" fmla="*/ 35 w 35"/>
                  <a:gd name="T5" fmla="*/ 10 h 30"/>
                  <a:gd name="T6" fmla="*/ 0 w 35"/>
                  <a:gd name="T7" fmla="*/ 30 h 30"/>
                  <a:gd name="T8" fmla="*/ 0 w 35"/>
                  <a:gd name="T9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5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6" name="Freeform 484">
                <a:extLst>
                  <a:ext uri="{FF2B5EF4-FFF2-40B4-BE49-F238E27FC236}">
                    <a16:creationId xmlns:a16="http://schemas.microsoft.com/office/drawing/2014/main" id="{7202B7F8-6DC6-4873-A8B7-D3968F2F1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2753"/>
                <a:ext cx="105" cy="452"/>
              </a:xfrm>
              <a:custGeom>
                <a:avLst/>
                <a:gdLst>
                  <a:gd name="T0" fmla="*/ 0 w 105"/>
                  <a:gd name="T1" fmla="*/ 452 h 452"/>
                  <a:gd name="T2" fmla="*/ 105 w 105"/>
                  <a:gd name="T3" fmla="*/ 392 h 452"/>
                  <a:gd name="T4" fmla="*/ 105 w 105"/>
                  <a:gd name="T5" fmla="*/ 0 h 452"/>
                  <a:gd name="T6" fmla="*/ 0 w 105"/>
                  <a:gd name="T7" fmla="*/ 60 h 452"/>
                  <a:gd name="T8" fmla="*/ 0 w 105"/>
                  <a:gd name="T9" fmla="*/ 452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452">
                    <a:moveTo>
                      <a:pt x="0" y="452"/>
                    </a:moveTo>
                    <a:lnTo>
                      <a:pt x="105" y="392"/>
                    </a:lnTo>
                    <a:lnTo>
                      <a:pt x="105" y="0"/>
                    </a:lnTo>
                    <a:lnTo>
                      <a:pt x="0" y="60"/>
                    </a:lnTo>
                    <a:lnTo>
                      <a:pt x="0" y="452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7" name="Freeform 485">
                <a:extLst>
                  <a:ext uri="{FF2B5EF4-FFF2-40B4-BE49-F238E27FC236}">
                    <a16:creationId xmlns:a16="http://schemas.microsoft.com/office/drawing/2014/main" id="{7405F7BD-F38A-4E27-8793-F6B60AEBC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3085"/>
                <a:ext cx="45" cy="70"/>
              </a:xfrm>
              <a:custGeom>
                <a:avLst/>
                <a:gdLst>
                  <a:gd name="T0" fmla="*/ 0 w 9"/>
                  <a:gd name="T1" fmla="*/ 10 h 14"/>
                  <a:gd name="T2" fmla="*/ 4 w 9"/>
                  <a:gd name="T3" fmla="*/ 13 h 14"/>
                  <a:gd name="T4" fmla="*/ 9 w 9"/>
                  <a:gd name="T5" fmla="*/ 4 h 14"/>
                  <a:gd name="T6" fmla="*/ 4 w 9"/>
                  <a:gd name="T7" fmla="*/ 1 h 14"/>
                  <a:gd name="T8" fmla="*/ 0 w 9"/>
                  <a:gd name="T9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0" y="10"/>
                    </a:moveTo>
                    <a:cubicBezTo>
                      <a:pt x="0" y="13"/>
                      <a:pt x="2" y="14"/>
                      <a:pt x="4" y="13"/>
                    </a:cubicBezTo>
                    <a:cubicBezTo>
                      <a:pt x="7" y="11"/>
                      <a:pt x="9" y="7"/>
                      <a:pt x="9" y="4"/>
                    </a:cubicBezTo>
                    <a:cubicBezTo>
                      <a:pt x="9" y="1"/>
                      <a:pt x="7" y="0"/>
                      <a:pt x="4" y="1"/>
                    </a:cubicBezTo>
                    <a:cubicBezTo>
                      <a:pt x="2" y="3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8" name="Freeform 486">
                <a:extLst>
                  <a:ext uri="{FF2B5EF4-FFF2-40B4-BE49-F238E27FC236}">
                    <a16:creationId xmlns:a16="http://schemas.microsoft.com/office/drawing/2014/main" id="{624B32FE-E07E-4859-B524-548880975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2984"/>
                <a:ext cx="15" cy="75"/>
              </a:xfrm>
              <a:custGeom>
                <a:avLst/>
                <a:gdLst>
                  <a:gd name="T0" fmla="*/ 0 w 15"/>
                  <a:gd name="T1" fmla="*/ 75 h 75"/>
                  <a:gd name="T2" fmla="*/ 15 w 15"/>
                  <a:gd name="T3" fmla="*/ 70 h 75"/>
                  <a:gd name="T4" fmla="*/ 15 w 15"/>
                  <a:gd name="T5" fmla="*/ 0 h 75"/>
                  <a:gd name="T6" fmla="*/ 0 w 15"/>
                  <a:gd name="T7" fmla="*/ 5 h 75"/>
                  <a:gd name="T8" fmla="*/ 0 w 15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75">
                    <a:moveTo>
                      <a:pt x="0" y="75"/>
                    </a:moveTo>
                    <a:lnTo>
                      <a:pt x="15" y="70"/>
                    </a:lnTo>
                    <a:lnTo>
                      <a:pt x="15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99" name="Freeform 487">
                <a:extLst>
                  <a:ext uri="{FF2B5EF4-FFF2-40B4-BE49-F238E27FC236}">
                    <a16:creationId xmlns:a16="http://schemas.microsoft.com/office/drawing/2014/main" id="{8AB20F7C-0752-494B-818D-1658641A4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2994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70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0" name="Freeform 488">
                <a:extLst>
                  <a:ext uri="{FF2B5EF4-FFF2-40B4-BE49-F238E27FC236}">
                    <a16:creationId xmlns:a16="http://schemas.microsoft.com/office/drawing/2014/main" id="{7E2DDFCC-74EE-4609-A6A1-3579ADC9F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3004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5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1" name="Freeform 489">
                <a:extLst>
                  <a:ext uri="{FF2B5EF4-FFF2-40B4-BE49-F238E27FC236}">
                    <a16:creationId xmlns:a16="http://schemas.microsoft.com/office/drawing/2014/main" id="{BA2DA94E-83C3-4405-B037-2A57ACB89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3014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10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2" name="Freeform 490">
                <a:extLst>
                  <a:ext uri="{FF2B5EF4-FFF2-40B4-BE49-F238E27FC236}">
                    <a16:creationId xmlns:a16="http://schemas.microsoft.com/office/drawing/2014/main" id="{32278DA7-92DC-4504-8897-47CC4597A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3024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10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3" name="Freeform 491">
                <a:extLst>
                  <a:ext uri="{FF2B5EF4-FFF2-40B4-BE49-F238E27FC236}">
                    <a16:creationId xmlns:a16="http://schemas.microsoft.com/office/drawing/2014/main" id="{38148678-486F-49CA-A1ED-EACB2BBCE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2959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5 h 30"/>
                  <a:gd name="T4" fmla="*/ 30 w 30"/>
                  <a:gd name="T5" fmla="*/ 0 h 30"/>
                  <a:gd name="T6" fmla="*/ 0 w 30"/>
                  <a:gd name="T7" fmla="*/ 15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5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4" name="Freeform 492">
                <a:extLst>
                  <a:ext uri="{FF2B5EF4-FFF2-40B4-BE49-F238E27FC236}">
                    <a16:creationId xmlns:a16="http://schemas.microsoft.com/office/drawing/2014/main" id="{BDB2A0C8-4A3C-4215-947F-20B0EA1F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2979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5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5" name="Freeform 493">
                <a:extLst>
                  <a:ext uri="{FF2B5EF4-FFF2-40B4-BE49-F238E27FC236}">
                    <a16:creationId xmlns:a16="http://schemas.microsoft.com/office/drawing/2014/main" id="{A1DCF347-4707-46A7-AE0D-D4C657B75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2989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5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6" name="Freeform 494">
                <a:extLst>
                  <a:ext uri="{FF2B5EF4-FFF2-40B4-BE49-F238E27FC236}">
                    <a16:creationId xmlns:a16="http://schemas.microsoft.com/office/drawing/2014/main" id="{00052D8B-9A5F-4321-836B-F8C78196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2999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15 h 20"/>
                  <a:gd name="T4" fmla="*/ 10 w 10"/>
                  <a:gd name="T5" fmla="*/ 0 h 20"/>
                  <a:gd name="T6" fmla="*/ 0 w 10"/>
                  <a:gd name="T7" fmla="*/ 10 h 20"/>
                  <a:gd name="T8" fmla="*/ 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7" name="Freeform 495">
                <a:extLst>
                  <a:ext uri="{FF2B5EF4-FFF2-40B4-BE49-F238E27FC236}">
                    <a16:creationId xmlns:a16="http://schemas.microsoft.com/office/drawing/2014/main" id="{A0E666C8-ECA2-4946-AC7D-87515017C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2773"/>
                <a:ext cx="85" cy="216"/>
              </a:xfrm>
              <a:custGeom>
                <a:avLst/>
                <a:gdLst>
                  <a:gd name="T0" fmla="*/ 1 w 17"/>
                  <a:gd name="T1" fmla="*/ 9 h 43"/>
                  <a:gd name="T2" fmla="*/ 16 w 17"/>
                  <a:gd name="T3" fmla="*/ 1 h 43"/>
                  <a:gd name="T4" fmla="*/ 17 w 17"/>
                  <a:gd name="T5" fmla="*/ 1 h 43"/>
                  <a:gd name="T6" fmla="*/ 17 w 17"/>
                  <a:gd name="T7" fmla="*/ 33 h 43"/>
                  <a:gd name="T8" fmla="*/ 16 w 17"/>
                  <a:gd name="T9" fmla="*/ 35 h 43"/>
                  <a:gd name="T10" fmla="*/ 1 w 17"/>
                  <a:gd name="T11" fmla="*/ 43 h 43"/>
                  <a:gd name="T12" fmla="*/ 0 w 17"/>
                  <a:gd name="T13" fmla="*/ 42 h 43"/>
                  <a:gd name="T14" fmla="*/ 0 w 17"/>
                  <a:gd name="T15" fmla="*/ 11 h 43"/>
                  <a:gd name="T16" fmla="*/ 1 w 17"/>
                  <a:gd name="T17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3">
                    <a:moveTo>
                      <a:pt x="1" y="9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0"/>
                      <a:pt x="17" y="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6" y="34"/>
                      <a:pt x="16" y="35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3"/>
                      <a:pt x="0" y="43"/>
                      <a:pt x="0" y="4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8" name="Freeform 496">
                <a:extLst>
                  <a:ext uri="{FF2B5EF4-FFF2-40B4-BE49-F238E27FC236}">
                    <a16:creationId xmlns:a16="http://schemas.microsoft.com/office/drawing/2014/main" id="{21A8FA60-628E-4F26-BF7D-EC552A0B3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3100"/>
                <a:ext cx="25" cy="40"/>
              </a:xfrm>
              <a:custGeom>
                <a:avLst/>
                <a:gdLst>
                  <a:gd name="T0" fmla="*/ 0 w 5"/>
                  <a:gd name="T1" fmla="*/ 6 h 8"/>
                  <a:gd name="T2" fmla="*/ 2 w 5"/>
                  <a:gd name="T3" fmla="*/ 7 h 8"/>
                  <a:gd name="T4" fmla="*/ 5 w 5"/>
                  <a:gd name="T5" fmla="*/ 3 h 8"/>
                  <a:gd name="T6" fmla="*/ 2 w 5"/>
                  <a:gd name="T7" fmla="*/ 1 h 8"/>
                  <a:gd name="T8" fmla="*/ 0 w 5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0" y="6"/>
                    </a:moveTo>
                    <a:cubicBezTo>
                      <a:pt x="0" y="7"/>
                      <a:pt x="1" y="8"/>
                      <a:pt x="2" y="7"/>
                    </a:cubicBezTo>
                    <a:cubicBezTo>
                      <a:pt x="4" y="6"/>
                      <a:pt x="5" y="4"/>
                      <a:pt x="5" y="3"/>
                    </a:cubicBezTo>
                    <a:cubicBezTo>
                      <a:pt x="5" y="1"/>
                      <a:pt x="4" y="0"/>
                      <a:pt x="2" y="1"/>
                    </a:cubicBezTo>
                    <a:cubicBezTo>
                      <a:pt x="1" y="2"/>
                      <a:pt x="0" y="4"/>
                      <a:pt x="0" y="6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09" name="Freeform 497">
                <a:extLst>
                  <a:ext uri="{FF2B5EF4-FFF2-40B4-BE49-F238E27FC236}">
                    <a16:creationId xmlns:a16="http://schemas.microsoft.com/office/drawing/2014/main" id="{36C144F4-8981-4DAE-A608-A7034933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2" y="2743"/>
                <a:ext cx="35" cy="35"/>
              </a:xfrm>
              <a:custGeom>
                <a:avLst/>
                <a:gdLst>
                  <a:gd name="T0" fmla="*/ 0 w 35"/>
                  <a:gd name="T1" fmla="*/ 25 h 35"/>
                  <a:gd name="T2" fmla="*/ 35 w 35"/>
                  <a:gd name="T3" fmla="*/ 0 h 35"/>
                  <a:gd name="T4" fmla="*/ 35 w 35"/>
                  <a:gd name="T5" fmla="*/ 10 h 35"/>
                  <a:gd name="T6" fmla="*/ 0 w 35"/>
                  <a:gd name="T7" fmla="*/ 35 h 35"/>
                  <a:gd name="T8" fmla="*/ 0 w 35"/>
                  <a:gd name="T9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5">
                    <a:moveTo>
                      <a:pt x="0" y="25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0" name="Freeform 498">
                <a:extLst>
                  <a:ext uri="{FF2B5EF4-FFF2-40B4-BE49-F238E27FC236}">
                    <a16:creationId xmlns:a16="http://schemas.microsoft.com/office/drawing/2014/main" id="{00122247-CC11-464E-A4F4-ADFA0CF5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2783"/>
                <a:ext cx="35" cy="30"/>
              </a:xfrm>
              <a:custGeom>
                <a:avLst/>
                <a:gdLst>
                  <a:gd name="T0" fmla="*/ 0 w 35"/>
                  <a:gd name="T1" fmla="*/ 25 h 30"/>
                  <a:gd name="T2" fmla="*/ 35 w 35"/>
                  <a:gd name="T3" fmla="*/ 0 h 30"/>
                  <a:gd name="T4" fmla="*/ 35 w 35"/>
                  <a:gd name="T5" fmla="*/ 10 h 30"/>
                  <a:gd name="T6" fmla="*/ 0 w 35"/>
                  <a:gd name="T7" fmla="*/ 30 h 30"/>
                  <a:gd name="T8" fmla="*/ 0 w 35"/>
                  <a:gd name="T9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5"/>
                    </a:moveTo>
                    <a:lnTo>
                      <a:pt x="35" y="0"/>
                    </a:lnTo>
                    <a:lnTo>
                      <a:pt x="35" y="10"/>
                    </a:lnTo>
                    <a:lnTo>
                      <a:pt x="0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1" name="Freeform 499">
                <a:extLst>
                  <a:ext uri="{FF2B5EF4-FFF2-40B4-BE49-F238E27FC236}">
                    <a16:creationId xmlns:a16="http://schemas.microsoft.com/office/drawing/2014/main" id="{074AFAEE-CC96-4930-936F-456AB2194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1" y="2833"/>
                <a:ext cx="35" cy="30"/>
              </a:xfrm>
              <a:custGeom>
                <a:avLst/>
                <a:gdLst>
                  <a:gd name="T0" fmla="*/ 0 w 35"/>
                  <a:gd name="T1" fmla="*/ 20 h 30"/>
                  <a:gd name="T2" fmla="*/ 35 w 35"/>
                  <a:gd name="T3" fmla="*/ 0 h 30"/>
                  <a:gd name="T4" fmla="*/ 35 w 35"/>
                  <a:gd name="T5" fmla="*/ 5 h 30"/>
                  <a:gd name="T6" fmla="*/ 0 w 35"/>
                  <a:gd name="T7" fmla="*/ 30 h 30"/>
                  <a:gd name="T8" fmla="*/ 0 w 35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2" name="Freeform 500">
                <a:extLst>
                  <a:ext uri="{FF2B5EF4-FFF2-40B4-BE49-F238E27FC236}">
                    <a16:creationId xmlns:a16="http://schemas.microsoft.com/office/drawing/2014/main" id="{10A1674B-13AC-4A79-8F66-DB43B5E3A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6" y="2823"/>
                <a:ext cx="106" cy="448"/>
              </a:xfrm>
              <a:custGeom>
                <a:avLst/>
                <a:gdLst>
                  <a:gd name="T0" fmla="*/ 0 w 106"/>
                  <a:gd name="T1" fmla="*/ 448 h 448"/>
                  <a:gd name="T2" fmla="*/ 106 w 106"/>
                  <a:gd name="T3" fmla="*/ 387 h 448"/>
                  <a:gd name="T4" fmla="*/ 106 w 106"/>
                  <a:gd name="T5" fmla="*/ 0 h 448"/>
                  <a:gd name="T6" fmla="*/ 0 w 106"/>
                  <a:gd name="T7" fmla="*/ 60 h 448"/>
                  <a:gd name="T8" fmla="*/ 0 w 106"/>
                  <a:gd name="T9" fmla="*/ 448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448">
                    <a:moveTo>
                      <a:pt x="0" y="448"/>
                    </a:moveTo>
                    <a:lnTo>
                      <a:pt x="106" y="387"/>
                    </a:lnTo>
                    <a:lnTo>
                      <a:pt x="106" y="0"/>
                    </a:lnTo>
                    <a:lnTo>
                      <a:pt x="0" y="60"/>
                    </a:lnTo>
                    <a:lnTo>
                      <a:pt x="0" y="44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3" name="Freeform 501">
                <a:extLst>
                  <a:ext uri="{FF2B5EF4-FFF2-40B4-BE49-F238E27FC236}">
                    <a16:creationId xmlns:a16="http://schemas.microsoft.com/office/drawing/2014/main" id="{1366CB83-DEE2-4874-BA2D-4A93A728D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3150"/>
                <a:ext cx="45" cy="75"/>
              </a:xfrm>
              <a:custGeom>
                <a:avLst/>
                <a:gdLst>
                  <a:gd name="T0" fmla="*/ 0 w 9"/>
                  <a:gd name="T1" fmla="*/ 10 h 15"/>
                  <a:gd name="T2" fmla="*/ 4 w 9"/>
                  <a:gd name="T3" fmla="*/ 13 h 15"/>
                  <a:gd name="T4" fmla="*/ 9 w 9"/>
                  <a:gd name="T5" fmla="*/ 5 h 15"/>
                  <a:gd name="T6" fmla="*/ 4 w 9"/>
                  <a:gd name="T7" fmla="*/ 2 h 15"/>
                  <a:gd name="T8" fmla="*/ 0 w 9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5">
                    <a:moveTo>
                      <a:pt x="0" y="10"/>
                    </a:moveTo>
                    <a:cubicBezTo>
                      <a:pt x="0" y="13"/>
                      <a:pt x="2" y="15"/>
                      <a:pt x="4" y="13"/>
                    </a:cubicBezTo>
                    <a:cubicBezTo>
                      <a:pt x="7" y="11"/>
                      <a:pt x="9" y="8"/>
                      <a:pt x="9" y="5"/>
                    </a:cubicBezTo>
                    <a:cubicBezTo>
                      <a:pt x="9" y="1"/>
                      <a:pt x="7" y="0"/>
                      <a:pt x="4" y="2"/>
                    </a:cubicBezTo>
                    <a:cubicBezTo>
                      <a:pt x="2" y="3"/>
                      <a:pt x="0" y="7"/>
                      <a:pt x="0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4" name="Freeform 502">
                <a:extLst>
                  <a:ext uri="{FF2B5EF4-FFF2-40B4-BE49-F238E27FC236}">
                    <a16:creationId xmlns:a16="http://schemas.microsoft.com/office/drawing/2014/main" id="{E4542362-75F8-4ED5-B297-11ED0AF58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3049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10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5" name="Freeform 503">
                <a:extLst>
                  <a:ext uri="{FF2B5EF4-FFF2-40B4-BE49-F238E27FC236}">
                    <a16:creationId xmlns:a16="http://schemas.microsoft.com/office/drawing/2014/main" id="{27C531BE-2E16-4253-A180-5AAE4A21C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1" y="3059"/>
                <a:ext cx="10" cy="76"/>
              </a:xfrm>
              <a:custGeom>
                <a:avLst/>
                <a:gdLst>
                  <a:gd name="T0" fmla="*/ 0 w 10"/>
                  <a:gd name="T1" fmla="*/ 76 h 76"/>
                  <a:gd name="T2" fmla="*/ 10 w 10"/>
                  <a:gd name="T3" fmla="*/ 71 h 76"/>
                  <a:gd name="T4" fmla="*/ 10 w 10"/>
                  <a:gd name="T5" fmla="*/ 0 h 76"/>
                  <a:gd name="T6" fmla="*/ 0 w 10"/>
                  <a:gd name="T7" fmla="*/ 10 h 76"/>
                  <a:gd name="T8" fmla="*/ 0 w 10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6">
                    <a:moveTo>
                      <a:pt x="0" y="76"/>
                    </a:moveTo>
                    <a:lnTo>
                      <a:pt x="10" y="71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6" name="Freeform 504">
                <a:extLst>
                  <a:ext uri="{FF2B5EF4-FFF2-40B4-BE49-F238E27FC236}">
                    <a16:creationId xmlns:a16="http://schemas.microsoft.com/office/drawing/2014/main" id="{E3F6F4D8-96F7-4206-9C62-56878B59B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1" y="3069"/>
                <a:ext cx="15" cy="81"/>
              </a:xfrm>
              <a:custGeom>
                <a:avLst/>
                <a:gdLst>
                  <a:gd name="T0" fmla="*/ 0 w 15"/>
                  <a:gd name="T1" fmla="*/ 81 h 81"/>
                  <a:gd name="T2" fmla="*/ 15 w 15"/>
                  <a:gd name="T3" fmla="*/ 71 h 81"/>
                  <a:gd name="T4" fmla="*/ 15 w 15"/>
                  <a:gd name="T5" fmla="*/ 0 h 81"/>
                  <a:gd name="T6" fmla="*/ 0 w 15"/>
                  <a:gd name="T7" fmla="*/ 11 h 81"/>
                  <a:gd name="T8" fmla="*/ 0 w 15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81">
                    <a:moveTo>
                      <a:pt x="0" y="81"/>
                    </a:moveTo>
                    <a:lnTo>
                      <a:pt x="15" y="71"/>
                    </a:lnTo>
                    <a:lnTo>
                      <a:pt x="15" y="0"/>
                    </a:lnTo>
                    <a:lnTo>
                      <a:pt x="0" y="11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7" name="Freeform 505">
                <a:extLst>
                  <a:ext uri="{FF2B5EF4-FFF2-40B4-BE49-F238E27FC236}">
                    <a16:creationId xmlns:a16="http://schemas.microsoft.com/office/drawing/2014/main" id="{F3C0E3D8-56DA-4C62-8783-160AB076E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3080"/>
                <a:ext cx="10" cy="80"/>
              </a:xfrm>
              <a:custGeom>
                <a:avLst/>
                <a:gdLst>
                  <a:gd name="T0" fmla="*/ 0 w 10"/>
                  <a:gd name="T1" fmla="*/ 80 h 80"/>
                  <a:gd name="T2" fmla="*/ 10 w 10"/>
                  <a:gd name="T3" fmla="*/ 70 h 80"/>
                  <a:gd name="T4" fmla="*/ 10 w 10"/>
                  <a:gd name="T5" fmla="*/ 0 h 80"/>
                  <a:gd name="T6" fmla="*/ 0 w 10"/>
                  <a:gd name="T7" fmla="*/ 10 h 80"/>
                  <a:gd name="T8" fmla="*/ 0 w 10"/>
                  <a:gd name="T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80">
                    <a:moveTo>
                      <a:pt x="0" y="80"/>
                    </a:moveTo>
                    <a:lnTo>
                      <a:pt x="10" y="7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8" name="Freeform 506">
                <a:extLst>
                  <a:ext uri="{FF2B5EF4-FFF2-40B4-BE49-F238E27FC236}">
                    <a16:creationId xmlns:a16="http://schemas.microsoft.com/office/drawing/2014/main" id="{CCBF353D-9355-40CC-984A-EE3BB0C8F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6" y="3095"/>
                <a:ext cx="10" cy="75"/>
              </a:xfrm>
              <a:custGeom>
                <a:avLst/>
                <a:gdLst>
                  <a:gd name="T0" fmla="*/ 0 w 10"/>
                  <a:gd name="T1" fmla="*/ 75 h 75"/>
                  <a:gd name="T2" fmla="*/ 10 w 10"/>
                  <a:gd name="T3" fmla="*/ 65 h 75"/>
                  <a:gd name="T4" fmla="*/ 10 w 10"/>
                  <a:gd name="T5" fmla="*/ 0 h 75"/>
                  <a:gd name="T6" fmla="*/ 0 w 10"/>
                  <a:gd name="T7" fmla="*/ 5 h 75"/>
                  <a:gd name="T8" fmla="*/ 0 w 10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75">
                    <a:moveTo>
                      <a:pt x="0" y="75"/>
                    </a:moveTo>
                    <a:lnTo>
                      <a:pt x="10" y="65"/>
                    </a:lnTo>
                    <a:lnTo>
                      <a:pt x="10" y="0"/>
                    </a:lnTo>
                    <a:lnTo>
                      <a:pt x="0" y="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19" name="Freeform 507">
                <a:extLst>
                  <a:ext uri="{FF2B5EF4-FFF2-40B4-BE49-F238E27FC236}">
                    <a16:creationId xmlns:a16="http://schemas.microsoft.com/office/drawing/2014/main" id="{2665D980-42AC-4194-9BDE-6ABBC1050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1" y="3024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5 h 30"/>
                  <a:gd name="T4" fmla="*/ 30 w 30"/>
                  <a:gd name="T5" fmla="*/ 0 h 30"/>
                  <a:gd name="T6" fmla="*/ 0 w 30"/>
                  <a:gd name="T7" fmla="*/ 20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5"/>
                    </a:lnTo>
                    <a:lnTo>
                      <a:pt x="30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0" name="Freeform 508">
                <a:extLst>
                  <a:ext uri="{FF2B5EF4-FFF2-40B4-BE49-F238E27FC236}">
                    <a16:creationId xmlns:a16="http://schemas.microsoft.com/office/drawing/2014/main" id="{14E8BDFF-DFBB-401F-8400-CD0E2E51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1" y="3044"/>
                <a:ext cx="15" cy="20"/>
              </a:xfrm>
              <a:custGeom>
                <a:avLst/>
                <a:gdLst>
                  <a:gd name="T0" fmla="*/ 0 w 15"/>
                  <a:gd name="T1" fmla="*/ 20 h 20"/>
                  <a:gd name="T2" fmla="*/ 15 w 15"/>
                  <a:gd name="T3" fmla="*/ 15 h 20"/>
                  <a:gd name="T4" fmla="*/ 15 w 15"/>
                  <a:gd name="T5" fmla="*/ 0 h 20"/>
                  <a:gd name="T6" fmla="*/ 0 w 15"/>
                  <a:gd name="T7" fmla="*/ 10 h 20"/>
                  <a:gd name="T8" fmla="*/ 0 w 1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20"/>
                    </a:moveTo>
                    <a:lnTo>
                      <a:pt x="15" y="15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1" name="Freeform 509">
                <a:extLst>
                  <a:ext uri="{FF2B5EF4-FFF2-40B4-BE49-F238E27FC236}">
                    <a16:creationId xmlns:a16="http://schemas.microsoft.com/office/drawing/2014/main" id="{666D7FB1-8832-4FE0-BD08-D0CBD7B8B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3054"/>
                <a:ext cx="10" cy="21"/>
              </a:xfrm>
              <a:custGeom>
                <a:avLst/>
                <a:gdLst>
                  <a:gd name="T0" fmla="*/ 0 w 10"/>
                  <a:gd name="T1" fmla="*/ 21 h 21"/>
                  <a:gd name="T2" fmla="*/ 10 w 10"/>
                  <a:gd name="T3" fmla="*/ 15 h 21"/>
                  <a:gd name="T4" fmla="*/ 10 w 10"/>
                  <a:gd name="T5" fmla="*/ 0 h 21"/>
                  <a:gd name="T6" fmla="*/ 0 w 10"/>
                  <a:gd name="T7" fmla="*/ 10 h 21"/>
                  <a:gd name="T8" fmla="*/ 0 w 10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0" y="21"/>
                    </a:moveTo>
                    <a:lnTo>
                      <a:pt x="10" y="15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2" name="Freeform 510">
                <a:extLst>
                  <a:ext uri="{FF2B5EF4-FFF2-40B4-BE49-F238E27FC236}">
                    <a16:creationId xmlns:a16="http://schemas.microsoft.com/office/drawing/2014/main" id="{BACDF255-27C4-49FF-BDB1-A60BB03D2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6" y="3069"/>
                <a:ext cx="10" cy="16"/>
              </a:xfrm>
              <a:custGeom>
                <a:avLst/>
                <a:gdLst>
                  <a:gd name="T0" fmla="*/ 0 w 10"/>
                  <a:gd name="T1" fmla="*/ 16 h 16"/>
                  <a:gd name="T2" fmla="*/ 10 w 10"/>
                  <a:gd name="T3" fmla="*/ 11 h 16"/>
                  <a:gd name="T4" fmla="*/ 10 w 10"/>
                  <a:gd name="T5" fmla="*/ 0 h 16"/>
                  <a:gd name="T6" fmla="*/ 0 w 10"/>
                  <a:gd name="T7" fmla="*/ 6 h 16"/>
                  <a:gd name="T8" fmla="*/ 0 w 1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16"/>
                    </a:moveTo>
                    <a:lnTo>
                      <a:pt x="10" y="11"/>
                    </a:lnTo>
                    <a:lnTo>
                      <a:pt x="10" y="0"/>
                    </a:lnTo>
                    <a:lnTo>
                      <a:pt x="0" y="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3" name="Freeform 511">
                <a:extLst>
                  <a:ext uri="{FF2B5EF4-FFF2-40B4-BE49-F238E27FC236}">
                    <a16:creationId xmlns:a16="http://schemas.microsoft.com/office/drawing/2014/main" id="{84D56E99-B6A1-4DF6-B2A1-9E486354D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6" y="2838"/>
                <a:ext cx="85" cy="221"/>
              </a:xfrm>
              <a:custGeom>
                <a:avLst/>
                <a:gdLst>
                  <a:gd name="T0" fmla="*/ 1 w 17"/>
                  <a:gd name="T1" fmla="*/ 9 h 44"/>
                  <a:gd name="T2" fmla="*/ 16 w 17"/>
                  <a:gd name="T3" fmla="*/ 1 h 44"/>
                  <a:gd name="T4" fmla="*/ 17 w 17"/>
                  <a:gd name="T5" fmla="*/ 1 h 44"/>
                  <a:gd name="T6" fmla="*/ 17 w 17"/>
                  <a:gd name="T7" fmla="*/ 33 h 44"/>
                  <a:gd name="T8" fmla="*/ 16 w 17"/>
                  <a:gd name="T9" fmla="*/ 35 h 44"/>
                  <a:gd name="T10" fmla="*/ 1 w 17"/>
                  <a:gd name="T11" fmla="*/ 43 h 44"/>
                  <a:gd name="T12" fmla="*/ 0 w 17"/>
                  <a:gd name="T13" fmla="*/ 43 h 44"/>
                  <a:gd name="T14" fmla="*/ 0 w 17"/>
                  <a:gd name="T15" fmla="*/ 11 h 44"/>
                  <a:gd name="T16" fmla="*/ 1 w 17"/>
                  <a:gd name="T17" fmla="*/ 9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44">
                    <a:moveTo>
                      <a:pt x="1" y="9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0"/>
                      <a:pt x="17" y="1"/>
                      <a:pt x="17" y="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17" y="34"/>
                      <a:pt x="16" y="35"/>
                      <a:pt x="16" y="35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4"/>
                      <a:pt x="0" y="43"/>
                      <a:pt x="0" y="4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0"/>
                      <a:pt x="1" y="9"/>
                      <a:pt x="1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4" name="Freeform 512">
                <a:extLst>
                  <a:ext uri="{FF2B5EF4-FFF2-40B4-BE49-F238E27FC236}">
                    <a16:creationId xmlns:a16="http://schemas.microsoft.com/office/drawing/2014/main" id="{465CECB1-F294-4109-8C88-E9311D380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6" y="3170"/>
                <a:ext cx="25" cy="35"/>
              </a:xfrm>
              <a:custGeom>
                <a:avLst/>
                <a:gdLst>
                  <a:gd name="T0" fmla="*/ 0 w 5"/>
                  <a:gd name="T1" fmla="*/ 5 h 7"/>
                  <a:gd name="T2" fmla="*/ 2 w 5"/>
                  <a:gd name="T3" fmla="*/ 6 h 7"/>
                  <a:gd name="T4" fmla="*/ 5 w 5"/>
                  <a:gd name="T5" fmla="*/ 2 h 7"/>
                  <a:gd name="T6" fmla="*/ 2 w 5"/>
                  <a:gd name="T7" fmla="*/ 0 h 7"/>
                  <a:gd name="T8" fmla="*/ 0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0" y="5"/>
                    </a:moveTo>
                    <a:cubicBezTo>
                      <a:pt x="0" y="6"/>
                      <a:pt x="1" y="7"/>
                      <a:pt x="2" y="6"/>
                    </a:cubicBezTo>
                    <a:cubicBezTo>
                      <a:pt x="4" y="5"/>
                      <a:pt x="5" y="3"/>
                      <a:pt x="5" y="2"/>
                    </a:cubicBezTo>
                    <a:cubicBezTo>
                      <a:pt x="5" y="0"/>
                      <a:pt x="4" y="0"/>
                      <a:pt x="2" y="0"/>
                    </a:cubicBezTo>
                    <a:cubicBezTo>
                      <a:pt x="1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5" name="Freeform 513">
                <a:extLst>
                  <a:ext uri="{FF2B5EF4-FFF2-40B4-BE49-F238E27FC236}">
                    <a16:creationId xmlns:a16="http://schemas.microsoft.com/office/drawing/2014/main" id="{7A3478E0-AF74-4918-B911-1741E489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6" y="2813"/>
                <a:ext cx="36" cy="30"/>
              </a:xfrm>
              <a:custGeom>
                <a:avLst/>
                <a:gdLst>
                  <a:gd name="T0" fmla="*/ 0 w 36"/>
                  <a:gd name="T1" fmla="*/ 20 h 30"/>
                  <a:gd name="T2" fmla="*/ 36 w 36"/>
                  <a:gd name="T3" fmla="*/ 0 h 30"/>
                  <a:gd name="T4" fmla="*/ 36 w 36"/>
                  <a:gd name="T5" fmla="*/ 10 h 30"/>
                  <a:gd name="T6" fmla="*/ 0 w 36"/>
                  <a:gd name="T7" fmla="*/ 30 h 30"/>
                  <a:gd name="T8" fmla="*/ 0 w 36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0">
                    <a:moveTo>
                      <a:pt x="0" y="20"/>
                    </a:moveTo>
                    <a:lnTo>
                      <a:pt x="36" y="0"/>
                    </a:lnTo>
                    <a:lnTo>
                      <a:pt x="36" y="10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6" name="Freeform 514">
                <a:extLst>
                  <a:ext uri="{FF2B5EF4-FFF2-40B4-BE49-F238E27FC236}">
                    <a16:creationId xmlns:a16="http://schemas.microsoft.com/office/drawing/2014/main" id="{060F4CFB-2CAE-462A-BF2D-F49185915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6" y="2853"/>
                <a:ext cx="35" cy="30"/>
              </a:xfrm>
              <a:custGeom>
                <a:avLst/>
                <a:gdLst>
                  <a:gd name="T0" fmla="*/ 0 w 35"/>
                  <a:gd name="T1" fmla="*/ 20 h 30"/>
                  <a:gd name="T2" fmla="*/ 35 w 35"/>
                  <a:gd name="T3" fmla="*/ 0 h 30"/>
                  <a:gd name="T4" fmla="*/ 35 w 35"/>
                  <a:gd name="T5" fmla="*/ 5 h 30"/>
                  <a:gd name="T6" fmla="*/ 0 w 35"/>
                  <a:gd name="T7" fmla="*/ 30 h 30"/>
                  <a:gd name="T8" fmla="*/ 0 w 35"/>
                  <a:gd name="T9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3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7" name="Freeform 515">
                <a:extLst>
                  <a:ext uri="{FF2B5EF4-FFF2-40B4-BE49-F238E27FC236}">
                    <a16:creationId xmlns:a16="http://schemas.microsoft.com/office/drawing/2014/main" id="{A9223CBB-C972-442C-8F61-C46B28B25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9" y="2406"/>
                <a:ext cx="191" cy="161"/>
              </a:xfrm>
              <a:custGeom>
                <a:avLst/>
                <a:gdLst>
                  <a:gd name="T0" fmla="*/ 0 w 191"/>
                  <a:gd name="T1" fmla="*/ 161 h 161"/>
                  <a:gd name="T2" fmla="*/ 191 w 191"/>
                  <a:gd name="T3" fmla="*/ 50 h 161"/>
                  <a:gd name="T4" fmla="*/ 191 w 191"/>
                  <a:gd name="T5" fmla="*/ 0 h 161"/>
                  <a:gd name="T6" fmla="*/ 0 w 191"/>
                  <a:gd name="T7" fmla="*/ 110 h 161"/>
                  <a:gd name="T8" fmla="*/ 0 w 19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61">
                    <a:moveTo>
                      <a:pt x="0" y="161"/>
                    </a:moveTo>
                    <a:lnTo>
                      <a:pt x="191" y="50"/>
                    </a:lnTo>
                    <a:lnTo>
                      <a:pt x="191" y="0"/>
                    </a:lnTo>
                    <a:lnTo>
                      <a:pt x="0" y="110"/>
                    </a:lnTo>
                    <a:lnTo>
                      <a:pt x="0" y="161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8" name="Freeform 516">
                <a:extLst>
                  <a:ext uri="{FF2B5EF4-FFF2-40B4-BE49-F238E27FC236}">
                    <a16:creationId xmlns:a16="http://schemas.microsoft.com/office/drawing/2014/main" id="{57ED99AB-1C9D-4972-93AC-CE37933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6" y="2753"/>
                <a:ext cx="15" cy="65"/>
              </a:xfrm>
              <a:custGeom>
                <a:avLst/>
                <a:gdLst>
                  <a:gd name="T0" fmla="*/ 0 w 15"/>
                  <a:gd name="T1" fmla="*/ 65 h 65"/>
                  <a:gd name="T2" fmla="*/ 15 w 15"/>
                  <a:gd name="T3" fmla="*/ 55 h 65"/>
                  <a:gd name="T4" fmla="*/ 15 w 15"/>
                  <a:gd name="T5" fmla="*/ 0 h 65"/>
                  <a:gd name="T6" fmla="*/ 0 w 15"/>
                  <a:gd name="T7" fmla="*/ 10 h 65"/>
                  <a:gd name="T8" fmla="*/ 0 w 1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5">
                    <a:moveTo>
                      <a:pt x="0" y="65"/>
                    </a:moveTo>
                    <a:lnTo>
                      <a:pt x="15" y="55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29" name="Freeform 517">
                <a:extLst>
                  <a:ext uri="{FF2B5EF4-FFF2-40B4-BE49-F238E27FC236}">
                    <a16:creationId xmlns:a16="http://schemas.microsoft.com/office/drawing/2014/main" id="{A403F2B4-AA82-4952-8102-D696C297D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6" y="2738"/>
                <a:ext cx="15" cy="60"/>
              </a:xfrm>
              <a:custGeom>
                <a:avLst/>
                <a:gdLst>
                  <a:gd name="T0" fmla="*/ 0 w 15"/>
                  <a:gd name="T1" fmla="*/ 60 h 60"/>
                  <a:gd name="T2" fmla="*/ 15 w 15"/>
                  <a:gd name="T3" fmla="*/ 50 h 60"/>
                  <a:gd name="T4" fmla="*/ 15 w 15"/>
                  <a:gd name="T5" fmla="*/ 0 h 60"/>
                  <a:gd name="T6" fmla="*/ 0 w 15"/>
                  <a:gd name="T7" fmla="*/ 10 h 60"/>
                  <a:gd name="T8" fmla="*/ 0 w 15"/>
                  <a:gd name="T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60">
                    <a:moveTo>
                      <a:pt x="0" y="60"/>
                    </a:moveTo>
                    <a:lnTo>
                      <a:pt x="15" y="50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0" name="Freeform 518">
                <a:extLst>
                  <a:ext uri="{FF2B5EF4-FFF2-40B4-BE49-F238E27FC236}">
                    <a16:creationId xmlns:a16="http://schemas.microsoft.com/office/drawing/2014/main" id="{26ED9B2B-4FE5-4949-938E-D43AC4145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1" y="2411"/>
                <a:ext cx="35" cy="30"/>
              </a:xfrm>
              <a:custGeom>
                <a:avLst/>
                <a:gdLst>
                  <a:gd name="T0" fmla="*/ 0 w 35"/>
                  <a:gd name="T1" fmla="*/ 25 h 30"/>
                  <a:gd name="T2" fmla="*/ 35 w 35"/>
                  <a:gd name="T3" fmla="*/ 0 h 30"/>
                  <a:gd name="T4" fmla="*/ 35 w 35"/>
                  <a:gd name="T5" fmla="*/ 5 h 30"/>
                  <a:gd name="T6" fmla="*/ 0 w 35"/>
                  <a:gd name="T7" fmla="*/ 30 h 30"/>
                  <a:gd name="T8" fmla="*/ 0 w 35"/>
                  <a:gd name="T9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5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1" name="Freeform 519">
                <a:extLst>
                  <a:ext uri="{FF2B5EF4-FFF2-40B4-BE49-F238E27FC236}">
                    <a16:creationId xmlns:a16="http://schemas.microsoft.com/office/drawing/2014/main" id="{99C1182C-E3F1-4E65-9C54-441C0D87D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1" y="2396"/>
                <a:ext cx="41" cy="25"/>
              </a:xfrm>
              <a:custGeom>
                <a:avLst/>
                <a:gdLst>
                  <a:gd name="T0" fmla="*/ 0 w 41"/>
                  <a:gd name="T1" fmla="*/ 20 h 25"/>
                  <a:gd name="T2" fmla="*/ 41 w 41"/>
                  <a:gd name="T3" fmla="*/ 0 h 25"/>
                  <a:gd name="T4" fmla="*/ 41 w 41"/>
                  <a:gd name="T5" fmla="*/ 0 h 25"/>
                  <a:gd name="T6" fmla="*/ 0 w 41"/>
                  <a:gd name="T7" fmla="*/ 25 h 25"/>
                  <a:gd name="T8" fmla="*/ 0 w 41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20"/>
                    </a:moveTo>
                    <a:lnTo>
                      <a:pt x="41" y="0"/>
                    </a:lnTo>
                    <a:lnTo>
                      <a:pt x="41" y="0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2" name="Freeform 520">
                <a:extLst>
                  <a:ext uri="{FF2B5EF4-FFF2-40B4-BE49-F238E27FC236}">
                    <a16:creationId xmlns:a16="http://schemas.microsoft.com/office/drawing/2014/main" id="{61A92D49-1CCD-46D2-97B6-DF7435F11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6" y="2431"/>
                <a:ext cx="35" cy="30"/>
              </a:xfrm>
              <a:custGeom>
                <a:avLst/>
                <a:gdLst>
                  <a:gd name="T0" fmla="*/ 0 w 35"/>
                  <a:gd name="T1" fmla="*/ 25 h 30"/>
                  <a:gd name="T2" fmla="*/ 35 w 35"/>
                  <a:gd name="T3" fmla="*/ 0 h 30"/>
                  <a:gd name="T4" fmla="*/ 35 w 35"/>
                  <a:gd name="T5" fmla="*/ 5 h 30"/>
                  <a:gd name="T6" fmla="*/ 0 w 35"/>
                  <a:gd name="T7" fmla="*/ 30 h 30"/>
                  <a:gd name="T8" fmla="*/ 0 w 35"/>
                  <a:gd name="T9" fmla="*/ 2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0">
                    <a:moveTo>
                      <a:pt x="0" y="25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3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3" name="Freeform 521">
                <a:extLst>
                  <a:ext uri="{FF2B5EF4-FFF2-40B4-BE49-F238E27FC236}">
                    <a16:creationId xmlns:a16="http://schemas.microsoft.com/office/drawing/2014/main" id="{3F4AF891-12C1-497B-A014-CAB13C995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1" y="2431"/>
                <a:ext cx="35" cy="25"/>
              </a:xfrm>
              <a:custGeom>
                <a:avLst/>
                <a:gdLst>
                  <a:gd name="T0" fmla="*/ 0 w 35"/>
                  <a:gd name="T1" fmla="*/ 20 h 25"/>
                  <a:gd name="T2" fmla="*/ 35 w 35"/>
                  <a:gd name="T3" fmla="*/ 0 h 25"/>
                  <a:gd name="T4" fmla="*/ 35 w 35"/>
                  <a:gd name="T5" fmla="*/ 5 h 25"/>
                  <a:gd name="T6" fmla="*/ 0 w 35"/>
                  <a:gd name="T7" fmla="*/ 25 h 25"/>
                  <a:gd name="T8" fmla="*/ 0 w 35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4" name="Freeform 522">
                <a:extLst>
                  <a:ext uri="{FF2B5EF4-FFF2-40B4-BE49-F238E27FC236}">
                    <a16:creationId xmlns:a16="http://schemas.microsoft.com/office/drawing/2014/main" id="{BAFB1946-551D-4BEE-8F76-E80EE4CB1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1" y="2411"/>
                <a:ext cx="41" cy="25"/>
              </a:xfrm>
              <a:custGeom>
                <a:avLst/>
                <a:gdLst>
                  <a:gd name="T0" fmla="*/ 0 w 41"/>
                  <a:gd name="T1" fmla="*/ 20 h 25"/>
                  <a:gd name="T2" fmla="*/ 41 w 41"/>
                  <a:gd name="T3" fmla="*/ 0 h 25"/>
                  <a:gd name="T4" fmla="*/ 41 w 41"/>
                  <a:gd name="T5" fmla="*/ 5 h 25"/>
                  <a:gd name="T6" fmla="*/ 0 w 41"/>
                  <a:gd name="T7" fmla="*/ 25 h 25"/>
                  <a:gd name="T8" fmla="*/ 0 w 41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20"/>
                    </a:moveTo>
                    <a:lnTo>
                      <a:pt x="41" y="0"/>
                    </a:lnTo>
                    <a:lnTo>
                      <a:pt x="41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5" name="Freeform 523">
                <a:extLst>
                  <a:ext uri="{FF2B5EF4-FFF2-40B4-BE49-F238E27FC236}">
                    <a16:creationId xmlns:a16="http://schemas.microsoft.com/office/drawing/2014/main" id="{64238F4C-7720-48C5-A7A5-C1ED4AF01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6" y="2451"/>
                <a:ext cx="35" cy="25"/>
              </a:xfrm>
              <a:custGeom>
                <a:avLst/>
                <a:gdLst>
                  <a:gd name="T0" fmla="*/ 0 w 35"/>
                  <a:gd name="T1" fmla="*/ 20 h 25"/>
                  <a:gd name="T2" fmla="*/ 35 w 35"/>
                  <a:gd name="T3" fmla="*/ 0 h 25"/>
                  <a:gd name="T4" fmla="*/ 35 w 35"/>
                  <a:gd name="T5" fmla="*/ 5 h 25"/>
                  <a:gd name="T6" fmla="*/ 0 w 35"/>
                  <a:gd name="T7" fmla="*/ 25 h 25"/>
                  <a:gd name="T8" fmla="*/ 0 w 35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6" name="Freeform 524">
                <a:extLst>
                  <a:ext uri="{FF2B5EF4-FFF2-40B4-BE49-F238E27FC236}">
                    <a16:creationId xmlns:a16="http://schemas.microsoft.com/office/drawing/2014/main" id="{E4090D67-3572-4B3A-ACDC-B965F8123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1" y="2451"/>
                <a:ext cx="35" cy="25"/>
              </a:xfrm>
              <a:custGeom>
                <a:avLst/>
                <a:gdLst>
                  <a:gd name="T0" fmla="*/ 0 w 35"/>
                  <a:gd name="T1" fmla="*/ 20 h 25"/>
                  <a:gd name="T2" fmla="*/ 35 w 35"/>
                  <a:gd name="T3" fmla="*/ 0 h 25"/>
                  <a:gd name="T4" fmla="*/ 35 w 35"/>
                  <a:gd name="T5" fmla="*/ 5 h 25"/>
                  <a:gd name="T6" fmla="*/ 0 w 35"/>
                  <a:gd name="T7" fmla="*/ 25 h 25"/>
                  <a:gd name="T8" fmla="*/ 0 w 35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7" name="Freeform 525">
                <a:extLst>
                  <a:ext uri="{FF2B5EF4-FFF2-40B4-BE49-F238E27FC236}">
                    <a16:creationId xmlns:a16="http://schemas.microsoft.com/office/drawing/2014/main" id="{DE52CFDB-11FB-4CFC-915A-E04DE4270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1" y="2431"/>
                <a:ext cx="41" cy="25"/>
              </a:xfrm>
              <a:custGeom>
                <a:avLst/>
                <a:gdLst>
                  <a:gd name="T0" fmla="*/ 0 w 41"/>
                  <a:gd name="T1" fmla="*/ 20 h 25"/>
                  <a:gd name="T2" fmla="*/ 41 w 41"/>
                  <a:gd name="T3" fmla="*/ 0 h 25"/>
                  <a:gd name="T4" fmla="*/ 41 w 41"/>
                  <a:gd name="T5" fmla="*/ 5 h 25"/>
                  <a:gd name="T6" fmla="*/ 0 w 41"/>
                  <a:gd name="T7" fmla="*/ 25 h 25"/>
                  <a:gd name="T8" fmla="*/ 0 w 41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20"/>
                    </a:moveTo>
                    <a:lnTo>
                      <a:pt x="41" y="0"/>
                    </a:lnTo>
                    <a:lnTo>
                      <a:pt x="41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8" name="Freeform 526">
                <a:extLst>
                  <a:ext uri="{FF2B5EF4-FFF2-40B4-BE49-F238E27FC236}">
                    <a16:creationId xmlns:a16="http://schemas.microsoft.com/office/drawing/2014/main" id="{3A8D66E0-4078-43C6-AEAE-7180E1F51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6" y="2471"/>
                <a:ext cx="35" cy="25"/>
              </a:xfrm>
              <a:custGeom>
                <a:avLst/>
                <a:gdLst>
                  <a:gd name="T0" fmla="*/ 0 w 35"/>
                  <a:gd name="T1" fmla="*/ 20 h 25"/>
                  <a:gd name="T2" fmla="*/ 35 w 35"/>
                  <a:gd name="T3" fmla="*/ 0 h 25"/>
                  <a:gd name="T4" fmla="*/ 35 w 35"/>
                  <a:gd name="T5" fmla="*/ 5 h 25"/>
                  <a:gd name="T6" fmla="*/ 0 w 35"/>
                  <a:gd name="T7" fmla="*/ 25 h 25"/>
                  <a:gd name="T8" fmla="*/ 0 w 35"/>
                  <a:gd name="T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20"/>
                    </a:moveTo>
                    <a:lnTo>
                      <a:pt x="35" y="0"/>
                    </a:lnTo>
                    <a:lnTo>
                      <a:pt x="35" y="5"/>
                    </a:lnTo>
                    <a:lnTo>
                      <a:pt x="0" y="2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39" name="Freeform 527">
                <a:extLst>
                  <a:ext uri="{FF2B5EF4-FFF2-40B4-BE49-F238E27FC236}">
                    <a16:creationId xmlns:a16="http://schemas.microsoft.com/office/drawing/2014/main" id="{587C621B-831B-420C-A4FA-F784876C5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1" y="2657"/>
                <a:ext cx="91" cy="91"/>
              </a:xfrm>
              <a:custGeom>
                <a:avLst/>
                <a:gdLst>
                  <a:gd name="T0" fmla="*/ 2 w 18"/>
                  <a:gd name="T1" fmla="*/ 18 h 18"/>
                  <a:gd name="T2" fmla="*/ 16 w 18"/>
                  <a:gd name="T3" fmla="*/ 9 h 18"/>
                  <a:gd name="T4" fmla="*/ 18 w 18"/>
                  <a:gd name="T5" fmla="*/ 7 h 18"/>
                  <a:gd name="T6" fmla="*/ 18 w 18"/>
                  <a:gd name="T7" fmla="*/ 1 h 18"/>
                  <a:gd name="T8" fmla="*/ 16 w 18"/>
                  <a:gd name="T9" fmla="*/ 0 h 18"/>
                  <a:gd name="T10" fmla="*/ 2 w 18"/>
                  <a:gd name="T11" fmla="*/ 9 h 18"/>
                  <a:gd name="T12" fmla="*/ 0 w 18"/>
                  <a:gd name="T13" fmla="*/ 11 h 18"/>
                  <a:gd name="T14" fmla="*/ 0 w 18"/>
                  <a:gd name="T15" fmla="*/ 17 h 18"/>
                  <a:gd name="T16" fmla="*/ 2 w 18"/>
                  <a:gd name="T1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8">
                    <a:moveTo>
                      <a:pt x="2" y="18"/>
                    </a:moveTo>
                    <a:cubicBezTo>
                      <a:pt x="16" y="9"/>
                      <a:pt x="16" y="9"/>
                      <a:pt x="16" y="9"/>
                    </a:cubicBezTo>
                    <a:cubicBezTo>
                      <a:pt x="17" y="9"/>
                      <a:pt x="18" y="8"/>
                      <a:pt x="18" y="7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7" y="0"/>
                      <a:pt x="16" y="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9"/>
                      <a:pt x="0" y="10"/>
                      <a:pt x="0" y="11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8"/>
                      <a:pt x="2" y="18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0" name="Freeform 528">
                <a:extLst>
                  <a:ext uri="{FF2B5EF4-FFF2-40B4-BE49-F238E27FC236}">
                    <a16:creationId xmlns:a16="http://schemas.microsoft.com/office/drawing/2014/main" id="{7F8AD8BE-D592-44D4-9531-29E4E1F5C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11" y="2723"/>
                <a:ext cx="91" cy="95"/>
              </a:xfrm>
              <a:custGeom>
                <a:avLst/>
                <a:gdLst>
                  <a:gd name="T0" fmla="*/ 2 w 18"/>
                  <a:gd name="T1" fmla="*/ 18 h 19"/>
                  <a:gd name="T2" fmla="*/ 16 w 18"/>
                  <a:gd name="T3" fmla="*/ 10 h 19"/>
                  <a:gd name="T4" fmla="*/ 18 w 18"/>
                  <a:gd name="T5" fmla="*/ 7 h 19"/>
                  <a:gd name="T6" fmla="*/ 18 w 18"/>
                  <a:gd name="T7" fmla="*/ 2 h 19"/>
                  <a:gd name="T8" fmla="*/ 16 w 18"/>
                  <a:gd name="T9" fmla="*/ 1 h 19"/>
                  <a:gd name="T10" fmla="*/ 2 w 18"/>
                  <a:gd name="T11" fmla="*/ 9 h 19"/>
                  <a:gd name="T12" fmla="*/ 0 w 18"/>
                  <a:gd name="T13" fmla="*/ 12 h 19"/>
                  <a:gd name="T14" fmla="*/ 0 w 18"/>
                  <a:gd name="T15" fmla="*/ 17 h 19"/>
                  <a:gd name="T16" fmla="*/ 2 w 18"/>
                  <a:gd name="T17" fmla="*/ 1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9">
                    <a:moveTo>
                      <a:pt x="2" y="18"/>
                    </a:move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8" y="8"/>
                      <a:pt x="18" y="7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7" y="0"/>
                      <a:pt x="16" y="1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1"/>
                      <a:pt x="0" y="12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1" y="19"/>
                      <a:pt x="2" y="18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1" name="Freeform 529">
                <a:extLst>
                  <a:ext uri="{FF2B5EF4-FFF2-40B4-BE49-F238E27FC236}">
                    <a16:creationId xmlns:a16="http://schemas.microsoft.com/office/drawing/2014/main" id="{B1BAA561-EEE6-42A6-8990-C59F7D3B9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1" y="2285"/>
                <a:ext cx="131" cy="96"/>
              </a:xfrm>
              <a:custGeom>
                <a:avLst/>
                <a:gdLst>
                  <a:gd name="T0" fmla="*/ 0 w 131"/>
                  <a:gd name="T1" fmla="*/ 96 h 96"/>
                  <a:gd name="T2" fmla="*/ 131 w 131"/>
                  <a:gd name="T3" fmla="*/ 20 h 96"/>
                  <a:gd name="T4" fmla="*/ 131 w 131"/>
                  <a:gd name="T5" fmla="*/ 0 h 96"/>
                  <a:gd name="T6" fmla="*/ 0 w 131"/>
                  <a:gd name="T7" fmla="*/ 75 h 96"/>
                  <a:gd name="T8" fmla="*/ 0 w 131"/>
                  <a:gd name="T9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96">
                    <a:moveTo>
                      <a:pt x="0" y="96"/>
                    </a:moveTo>
                    <a:lnTo>
                      <a:pt x="131" y="20"/>
                    </a:lnTo>
                    <a:lnTo>
                      <a:pt x="131" y="0"/>
                    </a:lnTo>
                    <a:lnTo>
                      <a:pt x="0" y="75"/>
                    </a:lnTo>
                    <a:lnTo>
                      <a:pt x="0" y="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2" name="Freeform 530">
                <a:extLst>
                  <a:ext uri="{FF2B5EF4-FFF2-40B4-BE49-F238E27FC236}">
                    <a16:creationId xmlns:a16="http://schemas.microsoft.com/office/drawing/2014/main" id="{21135EDF-8D20-4D58-8252-914D3E53E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1" y="2526"/>
                <a:ext cx="620" cy="770"/>
              </a:xfrm>
              <a:custGeom>
                <a:avLst/>
                <a:gdLst>
                  <a:gd name="T0" fmla="*/ 0 w 123"/>
                  <a:gd name="T1" fmla="*/ 0 h 153"/>
                  <a:gd name="T2" fmla="*/ 0 w 123"/>
                  <a:gd name="T3" fmla="*/ 79 h 153"/>
                  <a:gd name="T4" fmla="*/ 1 w 123"/>
                  <a:gd name="T5" fmla="*/ 83 h 153"/>
                  <a:gd name="T6" fmla="*/ 123 w 123"/>
                  <a:gd name="T7" fmla="*/ 153 h 153"/>
                  <a:gd name="T8" fmla="*/ 122 w 123"/>
                  <a:gd name="T9" fmla="*/ 152 h 153"/>
                  <a:gd name="T10" fmla="*/ 122 w 123"/>
                  <a:gd name="T11" fmla="*/ 150 h 153"/>
                  <a:gd name="T12" fmla="*/ 122 w 123"/>
                  <a:gd name="T13" fmla="*/ 150 h 153"/>
                  <a:gd name="T14" fmla="*/ 122 w 123"/>
                  <a:gd name="T15" fmla="*/ 100 h 153"/>
                  <a:gd name="T16" fmla="*/ 122 w 123"/>
                  <a:gd name="T17" fmla="*/ 70 h 153"/>
                  <a:gd name="T18" fmla="*/ 0 w 123"/>
                  <a:gd name="T1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3" h="153">
                    <a:moveTo>
                      <a:pt x="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123" y="153"/>
                      <a:pt x="123" y="153"/>
                      <a:pt x="123" y="153"/>
                    </a:cubicBezTo>
                    <a:cubicBezTo>
                      <a:pt x="123" y="153"/>
                      <a:pt x="122" y="152"/>
                      <a:pt x="122" y="152"/>
                    </a:cubicBezTo>
                    <a:cubicBezTo>
                      <a:pt x="122" y="152"/>
                      <a:pt x="122" y="151"/>
                      <a:pt x="122" y="150"/>
                    </a:cubicBezTo>
                    <a:cubicBezTo>
                      <a:pt x="122" y="150"/>
                      <a:pt x="122" y="150"/>
                      <a:pt x="122" y="150"/>
                    </a:cubicBezTo>
                    <a:cubicBezTo>
                      <a:pt x="122" y="100"/>
                      <a:pt x="122" y="100"/>
                      <a:pt x="122" y="100"/>
                    </a:cubicBezTo>
                    <a:cubicBezTo>
                      <a:pt x="122" y="70"/>
                      <a:pt x="122" y="70"/>
                      <a:pt x="122" y="7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3" name="Freeform 531">
                <a:extLst>
                  <a:ext uri="{FF2B5EF4-FFF2-40B4-BE49-F238E27FC236}">
                    <a16:creationId xmlns:a16="http://schemas.microsoft.com/office/drawing/2014/main" id="{6B7733F6-7AF6-44C5-B3CF-D2ABCDA73A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56" y="2878"/>
                <a:ext cx="0" cy="413"/>
              </a:xfrm>
              <a:custGeom>
                <a:avLst/>
                <a:gdLst>
                  <a:gd name="T0" fmla="*/ 80 h 82"/>
                  <a:gd name="T1" fmla="*/ 82 h 82"/>
                  <a:gd name="T2" fmla="*/ 80 h 82"/>
                  <a:gd name="T3" fmla="*/ 0 h 82"/>
                  <a:gd name="T4" fmla="*/ 30 h 82"/>
                  <a:gd name="T5" fmla="*/ 0 h 82"/>
                  <a:gd name="T6" fmla="*/ 0 h 8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</a:cxnLst>
                <a:rect l="0" t="0" r="r" b="b"/>
                <a:pathLst>
                  <a:path h="82">
                    <a:moveTo>
                      <a:pt x="0" y="80"/>
                    </a:moveTo>
                    <a:cubicBezTo>
                      <a:pt x="0" y="81"/>
                      <a:pt x="0" y="82"/>
                      <a:pt x="0" y="82"/>
                    </a:cubicBezTo>
                    <a:cubicBezTo>
                      <a:pt x="0" y="82"/>
                      <a:pt x="0" y="81"/>
                      <a:pt x="0" y="80"/>
                    </a:cubicBezTo>
                    <a:moveTo>
                      <a:pt x="0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4" name="Freeform 532">
                <a:extLst>
                  <a:ext uri="{FF2B5EF4-FFF2-40B4-BE49-F238E27FC236}">
                    <a16:creationId xmlns:a16="http://schemas.microsoft.com/office/drawing/2014/main" id="{0162E7C5-E311-4B06-BDA5-9631CF9A9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2109"/>
                <a:ext cx="479" cy="267"/>
              </a:xfrm>
              <a:custGeom>
                <a:avLst/>
                <a:gdLst>
                  <a:gd name="T0" fmla="*/ 62 w 95"/>
                  <a:gd name="T1" fmla="*/ 0 h 53"/>
                  <a:gd name="T2" fmla="*/ 57 w 95"/>
                  <a:gd name="T3" fmla="*/ 1 h 53"/>
                  <a:gd name="T4" fmla="*/ 4 w 95"/>
                  <a:gd name="T5" fmla="*/ 31 h 53"/>
                  <a:gd name="T6" fmla="*/ 4 w 95"/>
                  <a:gd name="T7" fmla="*/ 38 h 53"/>
                  <a:gd name="T8" fmla="*/ 28 w 95"/>
                  <a:gd name="T9" fmla="*/ 52 h 53"/>
                  <a:gd name="T10" fmla="*/ 33 w 95"/>
                  <a:gd name="T11" fmla="*/ 53 h 53"/>
                  <a:gd name="T12" fmla="*/ 39 w 95"/>
                  <a:gd name="T13" fmla="*/ 52 h 53"/>
                  <a:gd name="T14" fmla="*/ 92 w 95"/>
                  <a:gd name="T15" fmla="*/ 21 h 53"/>
                  <a:gd name="T16" fmla="*/ 92 w 95"/>
                  <a:gd name="T17" fmla="*/ 15 h 53"/>
                  <a:gd name="T18" fmla="*/ 68 w 95"/>
                  <a:gd name="T19" fmla="*/ 1 h 53"/>
                  <a:gd name="T20" fmla="*/ 62 w 95"/>
                  <a:gd name="T21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53">
                    <a:moveTo>
                      <a:pt x="62" y="0"/>
                    </a:moveTo>
                    <a:cubicBezTo>
                      <a:pt x="60" y="0"/>
                      <a:pt x="58" y="0"/>
                      <a:pt x="57" y="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0" y="33"/>
                      <a:pt x="0" y="36"/>
                      <a:pt x="4" y="38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9" y="53"/>
                      <a:pt x="31" y="53"/>
                      <a:pt x="33" y="53"/>
                    </a:cubicBezTo>
                    <a:cubicBezTo>
                      <a:pt x="35" y="53"/>
                      <a:pt x="37" y="53"/>
                      <a:pt x="39" y="52"/>
                    </a:cubicBezTo>
                    <a:cubicBezTo>
                      <a:pt x="92" y="21"/>
                      <a:pt x="92" y="21"/>
                      <a:pt x="92" y="21"/>
                    </a:cubicBezTo>
                    <a:cubicBezTo>
                      <a:pt x="95" y="20"/>
                      <a:pt x="95" y="17"/>
                      <a:pt x="92" y="15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4" y="0"/>
                      <a:pt x="62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5" name="Freeform 533">
                <a:extLst>
                  <a:ext uri="{FF2B5EF4-FFF2-40B4-BE49-F238E27FC236}">
                    <a16:creationId xmlns:a16="http://schemas.microsoft.com/office/drawing/2014/main" id="{03CAD17F-4D67-4297-B2A9-948868B2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1958"/>
                <a:ext cx="478" cy="272"/>
              </a:xfrm>
              <a:custGeom>
                <a:avLst/>
                <a:gdLst>
                  <a:gd name="T0" fmla="*/ 62 w 95"/>
                  <a:gd name="T1" fmla="*/ 0 h 54"/>
                  <a:gd name="T2" fmla="*/ 56 w 95"/>
                  <a:gd name="T3" fmla="*/ 1 h 54"/>
                  <a:gd name="T4" fmla="*/ 3 w 95"/>
                  <a:gd name="T5" fmla="*/ 32 h 54"/>
                  <a:gd name="T6" fmla="*/ 3 w 95"/>
                  <a:gd name="T7" fmla="*/ 39 h 54"/>
                  <a:gd name="T8" fmla="*/ 27 w 95"/>
                  <a:gd name="T9" fmla="*/ 52 h 54"/>
                  <a:gd name="T10" fmla="*/ 33 w 95"/>
                  <a:gd name="T11" fmla="*/ 54 h 54"/>
                  <a:gd name="T12" fmla="*/ 39 w 95"/>
                  <a:gd name="T13" fmla="*/ 52 h 54"/>
                  <a:gd name="T14" fmla="*/ 92 w 95"/>
                  <a:gd name="T15" fmla="*/ 22 h 54"/>
                  <a:gd name="T16" fmla="*/ 92 w 95"/>
                  <a:gd name="T17" fmla="*/ 15 h 54"/>
                  <a:gd name="T18" fmla="*/ 68 w 95"/>
                  <a:gd name="T19" fmla="*/ 1 h 54"/>
                  <a:gd name="T20" fmla="*/ 62 w 95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54">
                    <a:moveTo>
                      <a:pt x="62" y="0"/>
                    </a:moveTo>
                    <a:cubicBezTo>
                      <a:pt x="60" y="0"/>
                      <a:pt x="58" y="1"/>
                      <a:pt x="56" y="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7"/>
                      <a:pt x="3" y="39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9" y="53"/>
                      <a:pt x="31" y="54"/>
                      <a:pt x="33" y="54"/>
                    </a:cubicBezTo>
                    <a:cubicBezTo>
                      <a:pt x="35" y="54"/>
                      <a:pt x="37" y="53"/>
                      <a:pt x="39" y="5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5" y="20"/>
                      <a:pt x="95" y="17"/>
                      <a:pt x="92" y="15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1"/>
                      <a:pt x="64" y="0"/>
                      <a:pt x="62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6" name="Freeform 534">
                <a:extLst>
                  <a:ext uri="{FF2B5EF4-FFF2-40B4-BE49-F238E27FC236}">
                    <a16:creationId xmlns:a16="http://schemas.microsoft.com/office/drawing/2014/main" id="{7618415F-30F2-49A4-85D6-0045C2931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74" y="2350"/>
                <a:ext cx="474" cy="272"/>
              </a:xfrm>
              <a:custGeom>
                <a:avLst/>
                <a:gdLst>
                  <a:gd name="T0" fmla="*/ 61 w 94"/>
                  <a:gd name="T1" fmla="*/ 0 h 54"/>
                  <a:gd name="T2" fmla="*/ 56 w 94"/>
                  <a:gd name="T3" fmla="*/ 2 h 54"/>
                  <a:gd name="T4" fmla="*/ 3 w 94"/>
                  <a:gd name="T5" fmla="*/ 32 h 54"/>
                  <a:gd name="T6" fmla="*/ 3 w 94"/>
                  <a:gd name="T7" fmla="*/ 39 h 54"/>
                  <a:gd name="T8" fmla="*/ 27 w 94"/>
                  <a:gd name="T9" fmla="*/ 53 h 54"/>
                  <a:gd name="T10" fmla="*/ 33 w 94"/>
                  <a:gd name="T11" fmla="*/ 54 h 54"/>
                  <a:gd name="T12" fmla="*/ 38 w 94"/>
                  <a:gd name="T13" fmla="*/ 53 h 54"/>
                  <a:gd name="T14" fmla="*/ 91 w 94"/>
                  <a:gd name="T15" fmla="*/ 22 h 54"/>
                  <a:gd name="T16" fmla="*/ 91 w 94"/>
                  <a:gd name="T17" fmla="*/ 16 h 54"/>
                  <a:gd name="T18" fmla="*/ 67 w 94"/>
                  <a:gd name="T19" fmla="*/ 2 h 54"/>
                  <a:gd name="T20" fmla="*/ 61 w 94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4">
                    <a:moveTo>
                      <a:pt x="61" y="0"/>
                    </a:moveTo>
                    <a:cubicBezTo>
                      <a:pt x="59" y="0"/>
                      <a:pt x="57" y="1"/>
                      <a:pt x="56" y="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7"/>
                      <a:pt x="3" y="39"/>
                    </a:cubicBezTo>
                    <a:cubicBezTo>
                      <a:pt x="27" y="53"/>
                      <a:pt x="27" y="53"/>
                      <a:pt x="27" y="53"/>
                    </a:cubicBezTo>
                    <a:cubicBezTo>
                      <a:pt x="28" y="54"/>
                      <a:pt x="30" y="54"/>
                      <a:pt x="33" y="54"/>
                    </a:cubicBezTo>
                    <a:cubicBezTo>
                      <a:pt x="35" y="54"/>
                      <a:pt x="37" y="54"/>
                      <a:pt x="38" y="53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4" y="20"/>
                      <a:pt x="94" y="17"/>
                      <a:pt x="91" y="16"/>
                    </a:cubicBezTo>
                    <a:cubicBezTo>
                      <a:pt x="67" y="2"/>
                      <a:pt x="67" y="2"/>
                      <a:pt x="67" y="2"/>
                    </a:cubicBezTo>
                    <a:cubicBezTo>
                      <a:pt x="66" y="1"/>
                      <a:pt x="64" y="0"/>
                      <a:pt x="61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7" name="Freeform 535">
                <a:extLst>
                  <a:ext uri="{FF2B5EF4-FFF2-40B4-BE49-F238E27FC236}">
                    <a16:creationId xmlns:a16="http://schemas.microsoft.com/office/drawing/2014/main" id="{1453978F-553C-410A-B0A5-57F169FBB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8" y="2205"/>
                <a:ext cx="478" cy="271"/>
              </a:xfrm>
              <a:custGeom>
                <a:avLst/>
                <a:gdLst>
                  <a:gd name="T0" fmla="*/ 62 w 95"/>
                  <a:gd name="T1" fmla="*/ 0 h 54"/>
                  <a:gd name="T2" fmla="*/ 56 w 95"/>
                  <a:gd name="T3" fmla="*/ 1 h 54"/>
                  <a:gd name="T4" fmla="*/ 3 w 95"/>
                  <a:gd name="T5" fmla="*/ 32 h 54"/>
                  <a:gd name="T6" fmla="*/ 3 w 95"/>
                  <a:gd name="T7" fmla="*/ 38 h 54"/>
                  <a:gd name="T8" fmla="*/ 28 w 95"/>
                  <a:gd name="T9" fmla="*/ 52 h 54"/>
                  <a:gd name="T10" fmla="*/ 33 w 95"/>
                  <a:gd name="T11" fmla="*/ 54 h 54"/>
                  <a:gd name="T12" fmla="*/ 39 w 95"/>
                  <a:gd name="T13" fmla="*/ 52 h 54"/>
                  <a:gd name="T14" fmla="*/ 92 w 95"/>
                  <a:gd name="T15" fmla="*/ 22 h 54"/>
                  <a:gd name="T16" fmla="*/ 92 w 95"/>
                  <a:gd name="T17" fmla="*/ 15 h 54"/>
                  <a:gd name="T18" fmla="*/ 68 w 95"/>
                  <a:gd name="T19" fmla="*/ 1 h 54"/>
                  <a:gd name="T20" fmla="*/ 62 w 95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54">
                    <a:moveTo>
                      <a:pt x="62" y="0"/>
                    </a:moveTo>
                    <a:cubicBezTo>
                      <a:pt x="60" y="0"/>
                      <a:pt x="58" y="0"/>
                      <a:pt x="56" y="1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0" y="34"/>
                      <a:pt x="0" y="37"/>
                      <a:pt x="3" y="38"/>
                    </a:cubicBezTo>
                    <a:cubicBezTo>
                      <a:pt x="28" y="52"/>
                      <a:pt x="28" y="52"/>
                      <a:pt x="28" y="52"/>
                    </a:cubicBezTo>
                    <a:cubicBezTo>
                      <a:pt x="29" y="53"/>
                      <a:pt x="31" y="54"/>
                      <a:pt x="33" y="54"/>
                    </a:cubicBezTo>
                    <a:cubicBezTo>
                      <a:pt x="35" y="54"/>
                      <a:pt x="37" y="53"/>
                      <a:pt x="39" y="52"/>
                    </a:cubicBezTo>
                    <a:cubicBezTo>
                      <a:pt x="92" y="22"/>
                      <a:pt x="92" y="22"/>
                      <a:pt x="92" y="22"/>
                    </a:cubicBezTo>
                    <a:cubicBezTo>
                      <a:pt x="95" y="20"/>
                      <a:pt x="95" y="17"/>
                      <a:pt x="92" y="15"/>
                    </a:cubicBezTo>
                    <a:cubicBezTo>
                      <a:pt x="68" y="1"/>
                      <a:pt x="68" y="1"/>
                      <a:pt x="68" y="1"/>
                    </a:cubicBezTo>
                    <a:cubicBezTo>
                      <a:pt x="66" y="0"/>
                      <a:pt x="64" y="0"/>
                      <a:pt x="62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8" name="Freeform 536">
                <a:extLst>
                  <a:ext uri="{FF2B5EF4-FFF2-40B4-BE49-F238E27FC236}">
                    <a16:creationId xmlns:a16="http://schemas.microsoft.com/office/drawing/2014/main" id="{5CFEE059-6A6B-4682-9B10-CC356CE6B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1" y="2521"/>
                <a:ext cx="1808" cy="277"/>
              </a:xfrm>
              <a:custGeom>
                <a:avLst/>
                <a:gdLst>
                  <a:gd name="T0" fmla="*/ 1808 w 1808"/>
                  <a:gd name="T1" fmla="*/ 0 h 277"/>
                  <a:gd name="T2" fmla="*/ 0 w 1808"/>
                  <a:gd name="T3" fmla="*/ 237 h 277"/>
                  <a:gd name="T4" fmla="*/ 0 w 1808"/>
                  <a:gd name="T5" fmla="*/ 277 h 277"/>
                  <a:gd name="T6" fmla="*/ 1808 w 1808"/>
                  <a:gd name="T7" fmla="*/ 46 h 277"/>
                  <a:gd name="T8" fmla="*/ 1808 w 1808"/>
                  <a:gd name="T9" fmla="*/ 0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8" h="277">
                    <a:moveTo>
                      <a:pt x="1808" y="0"/>
                    </a:moveTo>
                    <a:lnTo>
                      <a:pt x="0" y="237"/>
                    </a:lnTo>
                    <a:lnTo>
                      <a:pt x="0" y="277"/>
                    </a:lnTo>
                    <a:lnTo>
                      <a:pt x="1808" y="46"/>
                    </a:lnTo>
                    <a:lnTo>
                      <a:pt x="180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49" name="Freeform 537">
                <a:extLst>
                  <a:ext uri="{FF2B5EF4-FFF2-40B4-BE49-F238E27FC236}">
                    <a16:creationId xmlns:a16="http://schemas.microsoft.com/office/drawing/2014/main" id="{EE6D35A7-E718-4B57-A34E-92605C8C9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6" y="2159"/>
                <a:ext cx="1813" cy="1046"/>
              </a:xfrm>
              <a:custGeom>
                <a:avLst/>
                <a:gdLst>
                  <a:gd name="T0" fmla="*/ 359 w 360"/>
                  <a:gd name="T1" fmla="*/ 82 h 208"/>
                  <a:gd name="T2" fmla="*/ 142 w 360"/>
                  <a:gd name="T3" fmla="*/ 207 h 208"/>
                  <a:gd name="T4" fmla="*/ 137 w 360"/>
                  <a:gd name="T5" fmla="*/ 207 h 208"/>
                  <a:gd name="T6" fmla="*/ 2 w 360"/>
                  <a:gd name="T7" fmla="*/ 129 h 208"/>
                  <a:gd name="T8" fmla="*/ 2 w 360"/>
                  <a:gd name="T9" fmla="*/ 126 h 208"/>
                  <a:gd name="T10" fmla="*/ 218 w 360"/>
                  <a:gd name="T11" fmla="*/ 1 h 208"/>
                  <a:gd name="T12" fmla="*/ 223 w 360"/>
                  <a:gd name="T13" fmla="*/ 1 h 208"/>
                  <a:gd name="T14" fmla="*/ 359 w 360"/>
                  <a:gd name="T15" fmla="*/ 79 h 208"/>
                  <a:gd name="T16" fmla="*/ 359 w 360"/>
                  <a:gd name="T17" fmla="*/ 82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0" h="208">
                    <a:moveTo>
                      <a:pt x="359" y="82"/>
                    </a:moveTo>
                    <a:cubicBezTo>
                      <a:pt x="142" y="207"/>
                      <a:pt x="142" y="207"/>
                      <a:pt x="142" y="207"/>
                    </a:cubicBezTo>
                    <a:cubicBezTo>
                      <a:pt x="141" y="208"/>
                      <a:pt x="139" y="208"/>
                      <a:pt x="137" y="207"/>
                    </a:cubicBezTo>
                    <a:cubicBezTo>
                      <a:pt x="2" y="129"/>
                      <a:pt x="2" y="129"/>
                      <a:pt x="2" y="129"/>
                    </a:cubicBezTo>
                    <a:cubicBezTo>
                      <a:pt x="0" y="128"/>
                      <a:pt x="0" y="127"/>
                      <a:pt x="2" y="126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9" y="0"/>
                      <a:pt x="222" y="0"/>
                      <a:pt x="223" y="1"/>
                    </a:cubicBezTo>
                    <a:cubicBezTo>
                      <a:pt x="359" y="79"/>
                      <a:pt x="359" y="79"/>
                      <a:pt x="359" y="79"/>
                    </a:cubicBezTo>
                    <a:cubicBezTo>
                      <a:pt x="360" y="80"/>
                      <a:pt x="360" y="82"/>
                      <a:pt x="359" y="82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0" name="Freeform 538">
                <a:extLst>
                  <a:ext uri="{FF2B5EF4-FFF2-40B4-BE49-F238E27FC236}">
                    <a16:creationId xmlns:a16="http://schemas.microsoft.com/office/drawing/2014/main" id="{31BFC289-F0DA-4002-89C8-0943EF3B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66" y="2119"/>
                <a:ext cx="1813" cy="1041"/>
              </a:xfrm>
              <a:custGeom>
                <a:avLst/>
                <a:gdLst>
                  <a:gd name="T0" fmla="*/ 359 w 360"/>
                  <a:gd name="T1" fmla="*/ 82 h 207"/>
                  <a:gd name="T2" fmla="*/ 142 w 360"/>
                  <a:gd name="T3" fmla="*/ 207 h 207"/>
                  <a:gd name="T4" fmla="*/ 137 w 360"/>
                  <a:gd name="T5" fmla="*/ 207 h 207"/>
                  <a:gd name="T6" fmla="*/ 2 w 360"/>
                  <a:gd name="T7" fmla="*/ 128 h 207"/>
                  <a:gd name="T8" fmla="*/ 2 w 360"/>
                  <a:gd name="T9" fmla="*/ 125 h 207"/>
                  <a:gd name="T10" fmla="*/ 218 w 360"/>
                  <a:gd name="T11" fmla="*/ 1 h 207"/>
                  <a:gd name="T12" fmla="*/ 223 w 360"/>
                  <a:gd name="T13" fmla="*/ 1 h 207"/>
                  <a:gd name="T14" fmla="*/ 359 w 360"/>
                  <a:gd name="T15" fmla="*/ 79 h 207"/>
                  <a:gd name="T16" fmla="*/ 359 w 360"/>
                  <a:gd name="T17" fmla="*/ 82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0" h="207">
                    <a:moveTo>
                      <a:pt x="359" y="82"/>
                    </a:moveTo>
                    <a:cubicBezTo>
                      <a:pt x="142" y="207"/>
                      <a:pt x="142" y="207"/>
                      <a:pt x="142" y="207"/>
                    </a:cubicBezTo>
                    <a:cubicBezTo>
                      <a:pt x="141" y="207"/>
                      <a:pt x="139" y="207"/>
                      <a:pt x="137" y="207"/>
                    </a:cubicBezTo>
                    <a:cubicBezTo>
                      <a:pt x="2" y="128"/>
                      <a:pt x="2" y="128"/>
                      <a:pt x="2" y="128"/>
                    </a:cubicBezTo>
                    <a:cubicBezTo>
                      <a:pt x="0" y="128"/>
                      <a:pt x="0" y="126"/>
                      <a:pt x="2" y="125"/>
                    </a:cubicBezTo>
                    <a:cubicBezTo>
                      <a:pt x="218" y="1"/>
                      <a:pt x="218" y="1"/>
                      <a:pt x="218" y="1"/>
                    </a:cubicBezTo>
                    <a:cubicBezTo>
                      <a:pt x="219" y="0"/>
                      <a:pt x="222" y="0"/>
                      <a:pt x="223" y="1"/>
                    </a:cubicBezTo>
                    <a:cubicBezTo>
                      <a:pt x="359" y="79"/>
                      <a:pt x="359" y="79"/>
                      <a:pt x="359" y="79"/>
                    </a:cubicBezTo>
                    <a:cubicBezTo>
                      <a:pt x="360" y="80"/>
                      <a:pt x="360" y="81"/>
                      <a:pt x="359" y="82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1" name="Freeform 539">
                <a:extLst>
                  <a:ext uri="{FF2B5EF4-FFF2-40B4-BE49-F238E27FC236}">
                    <a16:creationId xmlns:a16="http://schemas.microsoft.com/office/drawing/2014/main" id="{D499C376-459F-4013-8D89-2057B42F4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57" y="2169"/>
                <a:ext cx="1465" cy="845"/>
              </a:xfrm>
              <a:custGeom>
                <a:avLst/>
                <a:gdLst>
                  <a:gd name="T0" fmla="*/ 856 w 1465"/>
                  <a:gd name="T1" fmla="*/ 86 h 845"/>
                  <a:gd name="T2" fmla="*/ 836 w 1465"/>
                  <a:gd name="T3" fmla="*/ 101 h 845"/>
                  <a:gd name="T4" fmla="*/ 780 w 1465"/>
                  <a:gd name="T5" fmla="*/ 131 h 845"/>
                  <a:gd name="T6" fmla="*/ 760 w 1465"/>
                  <a:gd name="T7" fmla="*/ 141 h 845"/>
                  <a:gd name="T8" fmla="*/ 705 w 1465"/>
                  <a:gd name="T9" fmla="*/ 176 h 845"/>
                  <a:gd name="T10" fmla="*/ 685 w 1465"/>
                  <a:gd name="T11" fmla="*/ 186 h 845"/>
                  <a:gd name="T12" fmla="*/ 624 w 1465"/>
                  <a:gd name="T13" fmla="*/ 222 h 845"/>
                  <a:gd name="T14" fmla="*/ 609 w 1465"/>
                  <a:gd name="T15" fmla="*/ 232 h 845"/>
                  <a:gd name="T16" fmla="*/ 549 w 1465"/>
                  <a:gd name="T17" fmla="*/ 262 h 845"/>
                  <a:gd name="T18" fmla="*/ 534 w 1465"/>
                  <a:gd name="T19" fmla="*/ 277 h 845"/>
                  <a:gd name="T20" fmla="*/ 473 w 1465"/>
                  <a:gd name="T21" fmla="*/ 307 h 845"/>
                  <a:gd name="T22" fmla="*/ 453 w 1465"/>
                  <a:gd name="T23" fmla="*/ 317 h 845"/>
                  <a:gd name="T24" fmla="*/ 398 w 1465"/>
                  <a:gd name="T25" fmla="*/ 352 h 845"/>
                  <a:gd name="T26" fmla="*/ 377 w 1465"/>
                  <a:gd name="T27" fmla="*/ 362 h 845"/>
                  <a:gd name="T28" fmla="*/ 322 w 1465"/>
                  <a:gd name="T29" fmla="*/ 393 h 845"/>
                  <a:gd name="T30" fmla="*/ 302 w 1465"/>
                  <a:gd name="T31" fmla="*/ 408 h 845"/>
                  <a:gd name="T32" fmla="*/ 247 w 1465"/>
                  <a:gd name="T33" fmla="*/ 438 h 845"/>
                  <a:gd name="T34" fmla="*/ 226 w 1465"/>
                  <a:gd name="T35" fmla="*/ 448 h 845"/>
                  <a:gd name="T36" fmla="*/ 171 w 1465"/>
                  <a:gd name="T37" fmla="*/ 483 h 845"/>
                  <a:gd name="T38" fmla="*/ 151 w 1465"/>
                  <a:gd name="T39" fmla="*/ 493 h 845"/>
                  <a:gd name="T40" fmla="*/ 95 w 1465"/>
                  <a:gd name="T41" fmla="*/ 523 h 845"/>
                  <a:gd name="T42" fmla="*/ 75 w 1465"/>
                  <a:gd name="T43" fmla="*/ 538 h 845"/>
                  <a:gd name="T44" fmla="*/ 0 w 1465"/>
                  <a:gd name="T45" fmla="*/ 579 h 845"/>
                  <a:gd name="T46" fmla="*/ 75 w 1465"/>
                  <a:gd name="T47" fmla="*/ 624 h 845"/>
                  <a:gd name="T48" fmla="*/ 95 w 1465"/>
                  <a:gd name="T49" fmla="*/ 634 h 845"/>
                  <a:gd name="T50" fmla="*/ 146 w 1465"/>
                  <a:gd name="T51" fmla="*/ 664 h 845"/>
                  <a:gd name="T52" fmla="*/ 166 w 1465"/>
                  <a:gd name="T53" fmla="*/ 674 h 845"/>
                  <a:gd name="T54" fmla="*/ 221 w 1465"/>
                  <a:gd name="T55" fmla="*/ 709 h 845"/>
                  <a:gd name="T56" fmla="*/ 241 w 1465"/>
                  <a:gd name="T57" fmla="*/ 719 h 845"/>
                  <a:gd name="T58" fmla="*/ 292 w 1465"/>
                  <a:gd name="T59" fmla="*/ 750 h 845"/>
                  <a:gd name="T60" fmla="*/ 312 w 1465"/>
                  <a:gd name="T61" fmla="*/ 760 h 845"/>
                  <a:gd name="T62" fmla="*/ 367 w 1465"/>
                  <a:gd name="T63" fmla="*/ 790 h 845"/>
                  <a:gd name="T64" fmla="*/ 388 w 1465"/>
                  <a:gd name="T65" fmla="*/ 805 h 845"/>
                  <a:gd name="T66" fmla="*/ 458 w 1465"/>
                  <a:gd name="T67" fmla="*/ 845 h 845"/>
                  <a:gd name="T68" fmla="*/ 539 w 1465"/>
                  <a:gd name="T69" fmla="*/ 800 h 845"/>
                  <a:gd name="T70" fmla="*/ 554 w 1465"/>
                  <a:gd name="T71" fmla="*/ 790 h 845"/>
                  <a:gd name="T72" fmla="*/ 690 w 1465"/>
                  <a:gd name="T73" fmla="*/ 714 h 845"/>
                  <a:gd name="T74" fmla="*/ 705 w 1465"/>
                  <a:gd name="T75" fmla="*/ 704 h 845"/>
                  <a:gd name="T76" fmla="*/ 1143 w 1465"/>
                  <a:gd name="T77" fmla="*/ 453 h 845"/>
                  <a:gd name="T78" fmla="*/ 1163 w 1465"/>
                  <a:gd name="T79" fmla="*/ 443 h 845"/>
                  <a:gd name="T80" fmla="*/ 1218 w 1465"/>
                  <a:gd name="T81" fmla="*/ 408 h 845"/>
                  <a:gd name="T82" fmla="*/ 1238 w 1465"/>
                  <a:gd name="T83" fmla="*/ 398 h 845"/>
                  <a:gd name="T84" fmla="*/ 1294 w 1465"/>
                  <a:gd name="T85" fmla="*/ 362 h 845"/>
                  <a:gd name="T86" fmla="*/ 1314 w 1465"/>
                  <a:gd name="T87" fmla="*/ 352 h 845"/>
                  <a:gd name="T88" fmla="*/ 1369 w 1465"/>
                  <a:gd name="T89" fmla="*/ 322 h 845"/>
                  <a:gd name="T90" fmla="*/ 1390 w 1465"/>
                  <a:gd name="T91" fmla="*/ 312 h 845"/>
                  <a:gd name="T92" fmla="*/ 1465 w 1465"/>
                  <a:gd name="T93" fmla="*/ 267 h 845"/>
                  <a:gd name="T94" fmla="*/ 1395 w 1465"/>
                  <a:gd name="T95" fmla="*/ 222 h 845"/>
                  <a:gd name="T96" fmla="*/ 1374 w 1465"/>
                  <a:gd name="T97" fmla="*/ 212 h 845"/>
                  <a:gd name="T98" fmla="*/ 1319 w 1465"/>
                  <a:gd name="T99" fmla="*/ 181 h 845"/>
                  <a:gd name="T100" fmla="*/ 1299 w 1465"/>
                  <a:gd name="T101" fmla="*/ 171 h 845"/>
                  <a:gd name="T102" fmla="*/ 1173 w 1465"/>
                  <a:gd name="T103" fmla="*/ 96 h 845"/>
                  <a:gd name="T104" fmla="*/ 1153 w 1465"/>
                  <a:gd name="T105" fmla="*/ 86 h 845"/>
                  <a:gd name="T106" fmla="*/ 1098 w 1465"/>
                  <a:gd name="T107" fmla="*/ 56 h 845"/>
                  <a:gd name="T108" fmla="*/ 1077 w 1465"/>
                  <a:gd name="T109" fmla="*/ 46 h 845"/>
                  <a:gd name="T110" fmla="*/ 1007 w 1465"/>
                  <a:gd name="T111" fmla="*/ 0 h 845"/>
                  <a:gd name="T112" fmla="*/ 856 w 1465"/>
                  <a:gd name="T113" fmla="*/ 86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465" h="845">
                    <a:moveTo>
                      <a:pt x="856" y="86"/>
                    </a:moveTo>
                    <a:lnTo>
                      <a:pt x="836" y="101"/>
                    </a:lnTo>
                    <a:lnTo>
                      <a:pt x="780" y="131"/>
                    </a:lnTo>
                    <a:lnTo>
                      <a:pt x="760" y="141"/>
                    </a:lnTo>
                    <a:lnTo>
                      <a:pt x="705" y="176"/>
                    </a:lnTo>
                    <a:lnTo>
                      <a:pt x="685" y="186"/>
                    </a:lnTo>
                    <a:lnTo>
                      <a:pt x="624" y="222"/>
                    </a:lnTo>
                    <a:lnTo>
                      <a:pt x="609" y="232"/>
                    </a:lnTo>
                    <a:lnTo>
                      <a:pt x="549" y="262"/>
                    </a:lnTo>
                    <a:lnTo>
                      <a:pt x="534" y="277"/>
                    </a:lnTo>
                    <a:lnTo>
                      <a:pt x="473" y="307"/>
                    </a:lnTo>
                    <a:lnTo>
                      <a:pt x="453" y="317"/>
                    </a:lnTo>
                    <a:lnTo>
                      <a:pt x="398" y="352"/>
                    </a:lnTo>
                    <a:lnTo>
                      <a:pt x="377" y="362"/>
                    </a:lnTo>
                    <a:lnTo>
                      <a:pt x="322" y="393"/>
                    </a:lnTo>
                    <a:lnTo>
                      <a:pt x="302" y="408"/>
                    </a:lnTo>
                    <a:lnTo>
                      <a:pt x="247" y="438"/>
                    </a:lnTo>
                    <a:lnTo>
                      <a:pt x="226" y="448"/>
                    </a:lnTo>
                    <a:lnTo>
                      <a:pt x="171" y="483"/>
                    </a:lnTo>
                    <a:lnTo>
                      <a:pt x="151" y="493"/>
                    </a:lnTo>
                    <a:lnTo>
                      <a:pt x="95" y="523"/>
                    </a:lnTo>
                    <a:lnTo>
                      <a:pt x="75" y="538"/>
                    </a:lnTo>
                    <a:lnTo>
                      <a:pt x="0" y="579"/>
                    </a:lnTo>
                    <a:lnTo>
                      <a:pt x="75" y="624"/>
                    </a:lnTo>
                    <a:lnTo>
                      <a:pt x="95" y="634"/>
                    </a:lnTo>
                    <a:lnTo>
                      <a:pt x="146" y="664"/>
                    </a:lnTo>
                    <a:lnTo>
                      <a:pt x="166" y="674"/>
                    </a:lnTo>
                    <a:lnTo>
                      <a:pt x="221" y="709"/>
                    </a:lnTo>
                    <a:lnTo>
                      <a:pt x="241" y="719"/>
                    </a:lnTo>
                    <a:lnTo>
                      <a:pt x="292" y="750"/>
                    </a:lnTo>
                    <a:lnTo>
                      <a:pt x="312" y="760"/>
                    </a:lnTo>
                    <a:lnTo>
                      <a:pt x="367" y="790"/>
                    </a:lnTo>
                    <a:lnTo>
                      <a:pt x="388" y="805"/>
                    </a:lnTo>
                    <a:lnTo>
                      <a:pt x="458" y="845"/>
                    </a:lnTo>
                    <a:lnTo>
                      <a:pt x="539" y="800"/>
                    </a:lnTo>
                    <a:lnTo>
                      <a:pt x="554" y="790"/>
                    </a:lnTo>
                    <a:lnTo>
                      <a:pt x="690" y="714"/>
                    </a:lnTo>
                    <a:lnTo>
                      <a:pt x="705" y="704"/>
                    </a:lnTo>
                    <a:lnTo>
                      <a:pt x="1143" y="453"/>
                    </a:lnTo>
                    <a:lnTo>
                      <a:pt x="1163" y="443"/>
                    </a:lnTo>
                    <a:lnTo>
                      <a:pt x="1218" y="408"/>
                    </a:lnTo>
                    <a:lnTo>
                      <a:pt x="1238" y="398"/>
                    </a:lnTo>
                    <a:lnTo>
                      <a:pt x="1294" y="362"/>
                    </a:lnTo>
                    <a:lnTo>
                      <a:pt x="1314" y="352"/>
                    </a:lnTo>
                    <a:lnTo>
                      <a:pt x="1369" y="322"/>
                    </a:lnTo>
                    <a:lnTo>
                      <a:pt x="1390" y="312"/>
                    </a:lnTo>
                    <a:lnTo>
                      <a:pt x="1465" y="267"/>
                    </a:lnTo>
                    <a:lnTo>
                      <a:pt x="1395" y="222"/>
                    </a:lnTo>
                    <a:lnTo>
                      <a:pt x="1374" y="212"/>
                    </a:lnTo>
                    <a:lnTo>
                      <a:pt x="1319" y="181"/>
                    </a:lnTo>
                    <a:lnTo>
                      <a:pt x="1299" y="171"/>
                    </a:lnTo>
                    <a:lnTo>
                      <a:pt x="1173" y="96"/>
                    </a:lnTo>
                    <a:lnTo>
                      <a:pt x="1153" y="86"/>
                    </a:lnTo>
                    <a:lnTo>
                      <a:pt x="1098" y="56"/>
                    </a:lnTo>
                    <a:lnTo>
                      <a:pt x="1077" y="46"/>
                    </a:lnTo>
                    <a:lnTo>
                      <a:pt x="1007" y="0"/>
                    </a:lnTo>
                    <a:lnTo>
                      <a:pt x="856" y="8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2" name="Freeform 540">
                <a:extLst>
                  <a:ext uri="{FF2B5EF4-FFF2-40B4-BE49-F238E27FC236}">
                    <a16:creationId xmlns:a16="http://schemas.microsoft.com/office/drawing/2014/main" id="{A30DD5A9-B5C9-47CE-9770-F1E24C28D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87" y="2712"/>
                <a:ext cx="131" cy="76"/>
              </a:xfrm>
              <a:custGeom>
                <a:avLst/>
                <a:gdLst>
                  <a:gd name="T0" fmla="*/ 65 w 131"/>
                  <a:gd name="T1" fmla="*/ 0 h 76"/>
                  <a:gd name="T2" fmla="*/ 0 w 131"/>
                  <a:gd name="T3" fmla="*/ 36 h 76"/>
                  <a:gd name="T4" fmla="*/ 65 w 131"/>
                  <a:gd name="T5" fmla="*/ 76 h 76"/>
                  <a:gd name="T6" fmla="*/ 131 w 131"/>
                  <a:gd name="T7" fmla="*/ 36 h 76"/>
                  <a:gd name="T8" fmla="*/ 65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0"/>
                    </a:moveTo>
                    <a:lnTo>
                      <a:pt x="0" y="36"/>
                    </a:lnTo>
                    <a:lnTo>
                      <a:pt x="65" y="76"/>
                    </a:lnTo>
                    <a:lnTo>
                      <a:pt x="131" y="36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3" name="Freeform 541">
                <a:extLst>
                  <a:ext uri="{FF2B5EF4-FFF2-40B4-BE49-F238E27FC236}">
                    <a16:creationId xmlns:a16="http://schemas.microsoft.com/office/drawing/2014/main" id="{5DD9C307-07C8-4B6C-A971-294795F8F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3" y="2667"/>
                <a:ext cx="130" cy="76"/>
              </a:xfrm>
              <a:custGeom>
                <a:avLst/>
                <a:gdLst>
                  <a:gd name="T0" fmla="*/ 65 w 130"/>
                  <a:gd name="T1" fmla="*/ 0 h 76"/>
                  <a:gd name="T2" fmla="*/ 0 w 130"/>
                  <a:gd name="T3" fmla="*/ 40 h 76"/>
                  <a:gd name="T4" fmla="*/ 65 w 130"/>
                  <a:gd name="T5" fmla="*/ 76 h 76"/>
                  <a:gd name="T6" fmla="*/ 130 w 130"/>
                  <a:gd name="T7" fmla="*/ 35 h 76"/>
                  <a:gd name="T8" fmla="*/ 65 w 130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76">
                    <a:moveTo>
                      <a:pt x="65" y="0"/>
                    </a:moveTo>
                    <a:lnTo>
                      <a:pt x="0" y="40"/>
                    </a:lnTo>
                    <a:lnTo>
                      <a:pt x="65" y="76"/>
                    </a:lnTo>
                    <a:lnTo>
                      <a:pt x="130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4" name="Freeform 542">
                <a:extLst>
                  <a:ext uri="{FF2B5EF4-FFF2-40B4-BE49-F238E27FC236}">
                    <a16:creationId xmlns:a16="http://schemas.microsoft.com/office/drawing/2014/main" id="{620A7515-2681-4950-8563-38FBC719C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2622"/>
                <a:ext cx="131" cy="75"/>
              </a:xfrm>
              <a:custGeom>
                <a:avLst/>
                <a:gdLst>
                  <a:gd name="T0" fmla="*/ 66 w 131"/>
                  <a:gd name="T1" fmla="*/ 75 h 75"/>
                  <a:gd name="T2" fmla="*/ 131 w 131"/>
                  <a:gd name="T3" fmla="*/ 40 h 75"/>
                  <a:gd name="T4" fmla="*/ 66 w 131"/>
                  <a:gd name="T5" fmla="*/ 0 h 75"/>
                  <a:gd name="T6" fmla="*/ 0 w 131"/>
                  <a:gd name="T7" fmla="*/ 40 h 75"/>
                  <a:gd name="T8" fmla="*/ 66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75"/>
                    </a:moveTo>
                    <a:lnTo>
                      <a:pt x="131" y="40"/>
                    </a:lnTo>
                    <a:lnTo>
                      <a:pt x="66" y="0"/>
                    </a:lnTo>
                    <a:lnTo>
                      <a:pt x="0" y="40"/>
                    </a:lnTo>
                    <a:lnTo>
                      <a:pt x="66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5" name="Freeform 543">
                <a:extLst>
                  <a:ext uri="{FF2B5EF4-FFF2-40B4-BE49-F238E27FC236}">
                    <a16:creationId xmlns:a16="http://schemas.microsoft.com/office/drawing/2014/main" id="{D3EB38B8-6453-4B04-B2A3-B7C8123F0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4" y="2582"/>
                <a:ext cx="131" cy="75"/>
              </a:xfrm>
              <a:custGeom>
                <a:avLst/>
                <a:gdLst>
                  <a:gd name="T0" fmla="*/ 65 w 131"/>
                  <a:gd name="T1" fmla="*/ 0 h 75"/>
                  <a:gd name="T2" fmla="*/ 0 w 131"/>
                  <a:gd name="T3" fmla="*/ 35 h 75"/>
                  <a:gd name="T4" fmla="*/ 65 w 131"/>
                  <a:gd name="T5" fmla="*/ 75 h 75"/>
                  <a:gd name="T6" fmla="*/ 131 w 131"/>
                  <a:gd name="T7" fmla="*/ 35 h 75"/>
                  <a:gd name="T8" fmla="*/ 65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0"/>
                    </a:moveTo>
                    <a:lnTo>
                      <a:pt x="0" y="35"/>
                    </a:lnTo>
                    <a:lnTo>
                      <a:pt x="65" y="75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6" name="Freeform 544">
                <a:extLst>
                  <a:ext uri="{FF2B5EF4-FFF2-40B4-BE49-F238E27FC236}">
                    <a16:creationId xmlns:a16="http://schemas.microsoft.com/office/drawing/2014/main" id="{4B5FA1F2-4AE6-4A8D-9BD0-7564B5747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9" y="2536"/>
                <a:ext cx="131" cy="76"/>
              </a:xfrm>
              <a:custGeom>
                <a:avLst/>
                <a:gdLst>
                  <a:gd name="T0" fmla="*/ 66 w 131"/>
                  <a:gd name="T1" fmla="*/ 0 h 76"/>
                  <a:gd name="T2" fmla="*/ 0 w 131"/>
                  <a:gd name="T3" fmla="*/ 41 h 76"/>
                  <a:gd name="T4" fmla="*/ 66 w 131"/>
                  <a:gd name="T5" fmla="*/ 76 h 76"/>
                  <a:gd name="T6" fmla="*/ 131 w 131"/>
                  <a:gd name="T7" fmla="*/ 36 h 76"/>
                  <a:gd name="T8" fmla="*/ 66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0"/>
                    </a:moveTo>
                    <a:lnTo>
                      <a:pt x="0" y="41"/>
                    </a:lnTo>
                    <a:lnTo>
                      <a:pt x="66" y="76"/>
                    </a:lnTo>
                    <a:lnTo>
                      <a:pt x="131" y="36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7" name="Freeform 545">
                <a:extLst>
                  <a:ext uri="{FF2B5EF4-FFF2-40B4-BE49-F238E27FC236}">
                    <a16:creationId xmlns:a16="http://schemas.microsoft.com/office/drawing/2014/main" id="{FF32A2AE-9EBA-4EEC-B136-B55E676A3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5" y="2491"/>
                <a:ext cx="131" cy="76"/>
              </a:xfrm>
              <a:custGeom>
                <a:avLst/>
                <a:gdLst>
                  <a:gd name="T0" fmla="*/ 65 w 131"/>
                  <a:gd name="T1" fmla="*/ 0 h 76"/>
                  <a:gd name="T2" fmla="*/ 0 w 131"/>
                  <a:gd name="T3" fmla="*/ 40 h 76"/>
                  <a:gd name="T4" fmla="*/ 65 w 131"/>
                  <a:gd name="T5" fmla="*/ 76 h 76"/>
                  <a:gd name="T6" fmla="*/ 131 w 131"/>
                  <a:gd name="T7" fmla="*/ 40 h 76"/>
                  <a:gd name="T8" fmla="*/ 65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0"/>
                    </a:moveTo>
                    <a:lnTo>
                      <a:pt x="0" y="40"/>
                    </a:lnTo>
                    <a:lnTo>
                      <a:pt x="65" y="76"/>
                    </a:lnTo>
                    <a:lnTo>
                      <a:pt x="131" y="4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8" name="Freeform 546">
                <a:extLst>
                  <a:ext uri="{FF2B5EF4-FFF2-40B4-BE49-F238E27FC236}">
                    <a16:creationId xmlns:a16="http://schemas.microsoft.com/office/drawing/2014/main" id="{FE5C576E-A8C5-4871-A6FD-3F53C1E8E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0" y="2451"/>
                <a:ext cx="131" cy="75"/>
              </a:xfrm>
              <a:custGeom>
                <a:avLst/>
                <a:gdLst>
                  <a:gd name="T0" fmla="*/ 66 w 131"/>
                  <a:gd name="T1" fmla="*/ 0 h 75"/>
                  <a:gd name="T2" fmla="*/ 0 w 131"/>
                  <a:gd name="T3" fmla="*/ 35 h 75"/>
                  <a:gd name="T4" fmla="*/ 66 w 131"/>
                  <a:gd name="T5" fmla="*/ 75 h 75"/>
                  <a:gd name="T6" fmla="*/ 131 w 131"/>
                  <a:gd name="T7" fmla="*/ 35 h 75"/>
                  <a:gd name="T8" fmla="*/ 66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0"/>
                    </a:moveTo>
                    <a:lnTo>
                      <a:pt x="0" y="35"/>
                    </a:lnTo>
                    <a:lnTo>
                      <a:pt x="66" y="75"/>
                    </a:lnTo>
                    <a:lnTo>
                      <a:pt x="131" y="35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59" name="Freeform 547">
                <a:extLst>
                  <a:ext uri="{FF2B5EF4-FFF2-40B4-BE49-F238E27FC236}">
                    <a16:creationId xmlns:a16="http://schemas.microsoft.com/office/drawing/2014/main" id="{DCF234C0-C7AA-492D-8753-A7998DCE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6" y="2406"/>
                <a:ext cx="131" cy="75"/>
              </a:xfrm>
              <a:custGeom>
                <a:avLst/>
                <a:gdLst>
                  <a:gd name="T0" fmla="*/ 65 w 131"/>
                  <a:gd name="T1" fmla="*/ 0 h 75"/>
                  <a:gd name="T2" fmla="*/ 0 w 131"/>
                  <a:gd name="T3" fmla="*/ 40 h 75"/>
                  <a:gd name="T4" fmla="*/ 65 w 131"/>
                  <a:gd name="T5" fmla="*/ 75 h 75"/>
                  <a:gd name="T6" fmla="*/ 131 w 131"/>
                  <a:gd name="T7" fmla="*/ 35 h 75"/>
                  <a:gd name="T8" fmla="*/ 65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0"/>
                    </a:moveTo>
                    <a:lnTo>
                      <a:pt x="0" y="40"/>
                    </a:lnTo>
                    <a:lnTo>
                      <a:pt x="65" y="75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0" name="Freeform 548">
                <a:extLst>
                  <a:ext uri="{FF2B5EF4-FFF2-40B4-BE49-F238E27FC236}">
                    <a16:creationId xmlns:a16="http://schemas.microsoft.com/office/drawing/2014/main" id="{C50AA9DF-7802-4A21-B4A1-BD94E6064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1" y="2360"/>
                <a:ext cx="131" cy="76"/>
              </a:xfrm>
              <a:custGeom>
                <a:avLst/>
                <a:gdLst>
                  <a:gd name="T0" fmla="*/ 66 w 131"/>
                  <a:gd name="T1" fmla="*/ 76 h 76"/>
                  <a:gd name="T2" fmla="*/ 131 w 131"/>
                  <a:gd name="T3" fmla="*/ 41 h 76"/>
                  <a:gd name="T4" fmla="*/ 71 w 131"/>
                  <a:gd name="T5" fmla="*/ 0 h 76"/>
                  <a:gd name="T6" fmla="*/ 0 w 131"/>
                  <a:gd name="T7" fmla="*/ 41 h 76"/>
                  <a:gd name="T8" fmla="*/ 66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76"/>
                    </a:moveTo>
                    <a:lnTo>
                      <a:pt x="131" y="41"/>
                    </a:lnTo>
                    <a:lnTo>
                      <a:pt x="71" y="0"/>
                    </a:lnTo>
                    <a:lnTo>
                      <a:pt x="0" y="41"/>
                    </a:lnTo>
                    <a:lnTo>
                      <a:pt x="66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1" name="Freeform 549">
                <a:extLst>
                  <a:ext uri="{FF2B5EF4-FFF2-40B4-BE49-F238E27FC236}">
                    <a16:creationId xmlns:a16="http://schemas.microsoft.com/office/drawing/2014/main" id="{F4DF9967-CF5C-4B53-9CF4-7C1449E73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7" y="2320"/>
                <a:ext cx="131" cy="71"/>
              </a:xfrm>
              <a:custGeom>
                <a:avLst/>
                <a:gdLst>
                  <a:gd name="T0" fmla="*/ 65 w 131"/>
                  <a:gd name="T1" fmla="*/ 71 h 71"/>
                  <a:gd name="T2" fmla="*/ 131 w 131"/>
                  <a:gd name="T3" fmla="*/ 35 h 71"/>
                  <a:gd name="T4" fmla="*/ 70 w 131"/>
                  <a:gd name="T5" fmla="*/ 0 h 71"/>
                  <a:gd name="T6" fmla="*/ 0 w 131"/>
                  <a:gd name="T7" fmla="*/ 35 h 71"/>
                  <a:gd name="T8" fmla="*/ 65 w 131"/>
                  <a:gd name="T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1">
                    <a:moveTo>
                      <a:pt x="65" y="71"/>
                    </a:moveTo>
                    <a:lnTo>
                      <a:pt x="131" y="35"/>
                    </a:lnTo>
                    <a:lnTo>
                      <a:pt x="70" y="0"/>
                    </a:lnTo>
                    <a:lnTo>
                      <a:pt x="0" y="35"/>
                    </a:lnTo>
                    <a:lnTo>
                      <a:pt x="65" y="7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2" name="Freeform 550">
                <a:extLst>
                  <a:ext uri="{FF2B5EF4-FFF2-40B4-BE49-F238E27FC236}">
                    <a16:creationId xmlns:a16="http://schemas.microsoft.com/office/drawing/2014/main" id="{09E9B36B-8AC3-414A-9F0C-EDC0D39CB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7" y="2275"/>
                <a:ext cx="126" cy="75"/>
              </a:xfrm>
              <a:custGeom>
                <a:avLst/>
                <a:gdLst>
                  <a:gd name="T0" fmla="*/ 61 w 126"/>
                  <a:gd name="T1" fmla="*/ 75 h 75"/>
                  <a:gd name="T2" fmla="*/ 126 w 126"/>
                  <a:gd name="T3" fmla="*/ 35 h 75"/>
                  <a:gd name="T4" fmla="*/ 66 w 126"/>
                  <a:gd name="T5" fmla="*/ 0 h 75"/>
                  <a:gd name="T6" fmla="*/ 0 w 126"/>
                  <a:gd name="T7" fmla="*/ 35 h 75"/>
                  <a:gd name="T8" fmla="*/ 61 w 126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1" y="75"/>
                    </a:moveTo>
                    <a:lnTo>
                      <a:pt x="126" y="35"/>
                    </a:lnTo>
                    <a:lnTo>
                      <a:pt x="66" y="0"/>
                    </a:lnTo>
                    <a:lnTo>
                      <a:pt x="0" y="35"/>
                    </a:lnTo>
                    <a:lnTo>
                      <a:pt x="61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3" name="Freeform 551">
                <a:extLst>
                  <a:ext uri="{FF2B5EF4-FFF2-40B4-BE49-F238E27FC236}">
                    <a16:creationId xmlns:a16="http://schemas.microsoft.com/office/drawing/2014/main" id="{860B7358-3C30-41B3-B921-11DF3A7B4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3" y="2184"/>
                <a:ext cx="201" cy="121"/>
              </a:xfrm>
              <a:custGeom>
                <a:avLst/>
                <a:gdLst>
                  <a:gd name="T0" fmla="*/ 0 w 201"/>
                  <a:gd name="T1" fmla="*/ 86 h 121"/>
                  <a:gd name="T2" fmla="*/ 60 w 201"/>
                  <a:gd name="T3" fmla="*/ 121 h 121"/>
                  <a:gd name="T4" fmla="*/ 201 w 201"/>
                  <a:gd name="T5" fmla="*/ 41 h 121"/>
                  <a:gd name="T6" fmla="*/ 141 w 201"/>
                  <a:gd name="T7" fmla="*/ 0 h 121"/>
                  <a:gd name="T8" fmla="*/ 0 w 201"/>
                  <a:gd name="T9" fmla="*/ 8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21">
                    <a:moveTo>
                      <a:pt x="0" y="86"/>
                    </a:moveTo>
                    <a:lnTo>
                      <a:pt x="60" y="121"/>
                    </a:lnTo>
                    <a:lnTo>
                      <a:pt x="201" y="41"/>
                    </a:lnTo>
                    <a:lnTo>
                      <a:pt x="141" y="0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4" name="Freeform 552">
                <a:extLst>
                  <a:ext uri="{FF2B5EF4-FFF2-40B4-BE49-F238E27FC236}">
                    <a16:creationId xmlns:a16="http://schemas.microsoft.com/office/drawing/2014/main" id="{766F8CEE-9105-497E-BD37-AAA786265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8" y="2753"/>
                <a:ext cx="130" cy="75"/>
              </a:xfrm>
              <a:custGeom>
                <a:avLst/>
                <a:gdLst>
                  <a:gd name="T0" fmla="*/ 70 w 130"/>
                  <a:gd name="T1" fmla="*/ 0 h 75"/>
                  <a:gd name="T2" fmla="*/ 0 w 130"/>
                  <a:gd name="T3" fmla="*/ 40 h 75"/>
                  <a:gd name="T4" fmla="*/ 65 w 130"/>
                  <a:gd name="T5" fmla="*/ 75 h 75"/>
                  <a:gd name="T6" fmla="*/ 130 w 130"/>
                  <a:gd name="T7" fmla="*/ 40 h 75"/>
                  <a:gd name="T8" fmla="*/ 70 w 130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75">
                    <a:moveTo>
                      <a:pt x="70" y="0"/>
                    </a:moveTo>
                    <a:lnTo>
                      <a:pt x="0" y="40"/>
                    </a:lnTo>
                    <a:lnTo>
                      <a:pt x="65" y="75"/>
                    </a:lnTo>
                    <a:lnTo>
                      <a:pt x="130" y="4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5" name="Freeform 553">
                <a:extLst>
                  <a:ext uri="{FF2B5EF4-FFF2-40B4-BE49-F238E27FC236}">
                    <a16:creationId xmlns:a16="http://schemas.microsoft.com/office/drawing/2014/main" id="{2BC00038-3292-4308-A3E1-450F975A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2712"/>
                <a:ext cx="126" cy="71"/>
              </a:xfrm>
              <a:custGeom>
                <a:avLst/>
                <a:gdLst>
                  <a:gd name="T0" fmla="*/ 66 w 126"/>
                  <a:gd name="T1" fmla="*/ 0 h 71"/>
                  <a:gd name="T2" fmla="*/ 0 w 126"/>
                  <a:gd name="T3" fmla="*/ 36 h 71"/>
                  <a:gd name="T4" fmla="*/ 60 w 126"/>
                  <a:gd name="T5" fmla="*/ 71 h 71"/>
                  <a:gd name="T6" fmla="*/ 126 w 126"/>
                  <a:gd name="T7" fmla="*/ 36 h 71"/>
                  <a:gd name="T8" fmla="*/ 66 w 126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1">
                    <a:moveTo>
                      <a:pt x="66" y="0"/>
                    </a:moveTo>
                    <a:lnTo>
                      <a:pt x="0" y="36"/>
                    </a:lnTo>
                    <a:lnTo>
                      <a:pt x="60" y="71"/>
                    </a:lnTo>
                    <a:lnTo>
                      <a:pt x="126" y="36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6" name="Freeform 554">
                <a:extLst>
                  <a:ext uri="{FF2B5EF4-FFF2-40B4-BE49-F238E27FC236}">
                    <a16:creationId xmlns:a16="http://schemas.microsoft.com/office/drawing/2014/main" id="{96DC25DD-AA4D-4EE4-AC75-0C6C1AAED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4" y="2667"/>
                <a:ext cx="125" cy="76"/>
              </a:xfrm>
              <a:custGeom>
                <a:avLst/>
                <a:gdLst>
                  <a:gd name="T0" fmla="*/ 60 w 125"/>
                  <a:gd name="T1" fmla="*/ 76 h 76"/>
                  <a:gd name="T2" fmla="*/ 125 w 125"/>
                  <a:gd name="T3" fmla="*/ 35 h 76"/>
                  <a:gd name="T4" fmla="*/ 65 w 125"/>
                  <a:gd name="T5" fmla="*/ 0 h 76"/>
                  <a:gd name="T6" fmla="*/ 0 w 125"/>
                  <a:gd name="T7" fmla="*/ 35 h 76"/>
                  <a:gd name="T8" fmla="*/ 60 w 125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5" h="76">
                    <a:moveTo>
                      <a:pt x="60" y="76"/>
                    </a:moveTo>
                    <a:lnTo>
                      <a:pt x="125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7" name="Freeform 555">
                <a:extLst>
                  <a:ext uri="{FF2B5EF4-FFF2-40B4-BE49-F238E27FC236}">
                    <a16:creationId xmlns:a16="http://schemas.microsoft.com/office/drawing/2014/main" id="{E5BB6A6C-4310-474C-AB70-F43349807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9" y="2622"/>
                <a:ext cx="126" cy="75"/>
              </a:xfrm>
              <a:custGeom>
                <a:avLst/>
                <a:gdLst>
                  <a:gd name="T0" fmla="*/ 66 w 126"/>
                  <a:gd name="T1" fmla="*/ 0 h 75"/>
                  <a:gd name="T2" fmla="*/ 0 w 126"/>
                  <a:gd name="T3" fmla="*/ 40 h 75"/>
                  <a:gd name="T4" fmla="*/ 61 w 126"/>
                  <a:gd name="T5" fmla="*/ 75 h 75"/>
                  <a:gd name="T6" fmla="*/ 126 w 126"/>
                  <a:gd name="T7" fmla="*/ 35 h 75"/>
                  <a:gd name="T8" fmla="*/ 66 w 12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6" y="0"/>
                    </a:moveTo>
                    <a:lnTo>
                      <a:pt x="0" y="40"/>
                    </a:lnTo>
                    <a:lnTo>
                      <a:pt x="61" y="75"/>
                    </a:lnTo>
                    <a:lnTo>
                      <a:pt x="126" y="35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8" name="Freeform 556">
                <a:extLst>
                  <a:ext uri="{FF2B5EF4-FFF2-40B4-BE49-F238E27FC236}">
                    <a16:creationId xmlns:a16="http://schemas.microsoft.com/office/drawing/2014/main" id="{E2540C72-DE48-4FE8-B693-FCB88F9C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5" y="2577"/>
                <a:ext cx="131" cy="75"/>
              </a:xfrm>
              <a:custGeom>
                <a:avLst/>
                <a:gdLst>
                  <a:gd name="T0" fmla="*/ 65 w 131"/>
                  <a:gd name="T1" fmla="*/ 0 h 75"/>
                  <a:gd name="T2" fmla="*/ 0 w 131"/>
                  <a:gd name="T3" fmla="*/ 40 h 75"/>
                  <a:gd name="T4" fmla="*/ 60 w 131"/>
                  <a:gd name="T5" fmla="*/ 75 h 75"/>
                  <a:gd name="T6" fmla="*/ 131 w 131"/>
                  <a:gd name="T7" fmla="*/ 40 h 75"/>
                  <a:gd name="T8" fmla="*/ 65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0"/>
                    </a:moveTo>
                    <a:lnTo>
                      <a:pt x="0" y="40"/>
                    </a:lnTo>
                    <a:lnTo>
                      <a:pt x="60" y="75"/>
                    </a:lnTo>
                    <a:lnTo>
                      <a:pt x="131" y="4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69" name="Freeform 557">
                <a:extLst>
                  <a:ext uri="{FF2B5EF4-FFF2-40B4-BE49-F238E27FC236}">
                    <a16:creationId xmlns:a16="http://schemas.microsoft.com/office/drawing/2014/main" id="{E7DFEC1F-4468-4D3D-885D-B0A086AD6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0" y="2536"/>
                <a:ext cx="131" cy="76"/>
              </a:xfrm>
              <a:custGeom>
                <a:avLst/>
                <a:gdLst>
                  <a:gd name="T0" fmla="*/ 66 w 131"/>
                  <a:gd name="T1" fmla="*/ 0 h 76"/>
                  <a:gd name="T2" fmla="*/ 0 w 131"/>
                  <a:gd name="T3" fmla="*/ 36 h 76"/>
                  <a:gd name="T4" fmla="*/ 61 w 131"/>
                  <a:gd name="T5" fmla="*/ 76 h 76"/>
                  <a:gd name="T6" fmla="*/ 131 w 131"/>
                  <a:gd name="T7" fmla="*/ 36 h 76"/>
                  <a:gd name="T8" fmla="*/ 66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0"/>
                    </a:moveTo>
                    <a:lnTo>
                      <a:pt x="0" y="36"/>
                    </a:lnTo>
                    <a:lnTo>
                      <a:pt x="61" y="76"/>
                    </a:lnTo>
                    <a:lnTo>
                      <a:pt x="131" y="36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0" name="Freeform 558">
                <a:extLst>
                  <a:ext uri="{FF2B5EF4-FFF2-40B4-BE49-F238E27FC236}">
                    <a16:creationId xmlns:a16="http://schemas.microsoft.com/office/drawing/2014/main" id="{79430B73-A009-4C39-9052-A939BDF0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6" y="2491"/>
                <a:ext cx="131" cy="76"/>
              </a:xfrm>
              <a:custGeom>
                <a:avLst/>
                <a:gdLst>
                  <a:gd name="T0" fmla="*/ 65 w 131"/>
                  <a:gd name="T1" fmla="*/ 0 h 76"/>
                  <a:gd name="T2" fmla="*/ 0 w 131"/>
                  <a:gd name="T3" fmla="*/ 40 h 76"/>
                  <a:gd name="T4" fmla="*/ 65 w 131"/>
                  <a:gd name="T5" fmla="*/ 76 h 76"/>
                  <a:gd name="T6" fmla="*/ 131 w 131"/>
                  <a:gd name="T7" fmla="*/ 35 h 76"/>
                  <a:gd name="T8" fmla="*/ 65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0"/>
                    </a:moveTo>
                    <a:lnTo>
                      <a:pt x="0" y="40"/>
                    </a:lnTo>
                    <a:lnTo>
                      <a:pt x="65" y="76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1" name="Freeform 559">
                <a:extLst>
                  <a:ext uri="{FF2B5EF4-FFF2-40B4-BE49-F238E27FC236}">
                    <a16:creationId xmlns:a16="http://schemas.microsoft.com/office/drawing/2014/main" id="{F3990009-BBFF-44F9-8716-63B80F611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1" y="2446"/>
                <a:ext cx="131" cy="75"/>
              </a:xfrm>
              <a:custGeom>
                <a:avLst/>
                <a:gdLst>
                  <a:gd name="T0" fmla="*/ 66 w 131"/>
                  <a:gd name="T1" fmla="*/ 0 h 75"/>
                  <a:gd name="T2" fmla="*/ 0 w 131"/>
                  <a:gd name="T3" fmla="*/ 40 h 75"/>
                  <a:gd name="T4" fmla="*/ 66 w 131"/>
                  <a:gd name="T5" fmla="*/ 75 h 75"/>
                  <a:gd name="T6" fmla="*/ 131 w 131"/>
                  <a:gd name="T7" fmla="*/ 40 h 75"/>
                  <a:gd name="T8" fmla="*/ 66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0"/>
                    </a:moveTo>
                    <a:lnTo>
                      <a:pt x="0" y="40"/>
                    </a:lnTo>
                    <a:lnTo>
                      <a:pt x="66" y="75"/>
                    </a:lnTo>
                    <a:lnTo>
                      <a:pt x="131" y="4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2" name="Freeform 560">
                <a:extLst>
                  <a:ext uri="{FF2B5EF4-FFF2-40B4-BE49-F238E27FC236}">
                    <a16:creationId xmlns:a16="http://schemas.microsoft.com/office/drawing/2014/main" id="{895D5333-E8E1-47E6-AFED-45EBED441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7" y="2406"/>
                <a:ext cx="131" cy="75"/>
              </a:xfrm>
              <a:custGeom>
                <a:avLst/>
                <a:gdLst>
                  <a:gd name="T0" fmla="*/ 65 w 131"/>
                  <a:gd name="T1" fmla="*/ 75 h 75"/>
                  <a:gd name="T2" fmla="*/ 131 w 131"/>
                  <a:gd name="T3" fmla="*/ 35 h 75"/>
                  <a:gd name="T4" fmla="*/ 65 w 131"/>
                  <a:gd name="T5" fmla="*/ 0 h 75"/>
                  <a:gd name="T6" fmla="*/ 0 w 131"/>
                  <a:gd name="T7" fmla="*/ 35 h 75"/>
                  <a:gd name="T8" fmla="*/ 65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75"/>
                    </a:moveTo>
                    <a:lnTo>
                      <a:pt x="131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5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3" name="Freeform 561">
                <a:extLst>
                  <a:ext uri="{FF2B5EF4-FFF2-40B4-BE49-F238E27FC236}">
                    <a16:creationId xmlns:a16="http://schemas.microsoft.com/office/drawing/2014/main" id="{24CD6D6C-B2F4-4003-A824-6A7CCF6CE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2" y="2360"/>
                <a:ext cx="131" cy="76"/>
              </a:xfrm>
              <a:custGeom>
                <a:avLst/>
                <a:gdLst>
                  <a:gd name="T0" fmla="*/ 66 w 131"/>
                  <a:gd name="T1" fmla="*/ 76 h 76"/>
                  <a:gd name="T2" fmla="*/ 131 w 131"/>
                  <a:gd name="T3" fmla="*/ 36 h 76"/>
                  <a:gd name="T4" fmla="*/ 66 w 131"/>
                  <a:gd name="T5" fmla="*/ 0 h 76"/>
                  <a:gd name="T6" fmla="*/ 0 w 131"/>
                  <a:gd name="T7" fmla="*/ 41 h 76"/>
                  <a:gd name="T8" fmla="*/ 66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76"/>
                    </a:moveTo>
                    <a:lnTo>
                      <a:pt x="131" y="36"/>
                    </a:lnTo>
                    <a:lnTo>
                      <a:pt x="66" y="0"/>
                    </a:lnTo>
                    <a:lnTo>
                      <a:pt x="0" y="41"/>
                    </a:lnTo>
                    <a:lnTo>
                      <a:pt x="66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4" name="Freeform 562">
                <a:extLst>
                  <a:ext uri="{FF2B5EF4-FFF2-40B4-BE49-F238E27FC236}">
                    <a16:creationId xmlns:a16="http://schemas.microsoft.com/office/drawing/2014/main" id="{5C842E49-EDA6-4ABC-BF75-F1DC13DE2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8" y="2315"/>
                <a:ext cx="131" cy="76"/>
              </a:xfrm>
              <a:custGeom>
                <a:avLst/>
                <a:gdLst>
                  <a:gd name="T0" fmla="*/ 65 w 131"/>
                  <a:gd name="T1" fmla="*/ 76 h 76"/>
                  <a:gd name="T2" fmla="*/ 131 w 131"/>
                  <a:gd name="T3" fmla="*/ 40 h 76"/>
                  <a:gd name="T4" fmla="*/ 65 w 131"/>
                  <a:gd name="T5" fmla="*/ 0 h 76"/>
                  <a:gd name="T6" fmla="*/ 0 w 131"/>
                  <a:gd name="T7" fmla="*/ 40 h 76"/>
                  <a:gd name="T8" fmla="*/ 65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76"/>
                    </a:moveTo>
                    <a:lnTo>
                      <a:pt x="131" y="40"/>
                    </a:lnTo>
                    <a:lnTo>
                      <a:pt x="65" y="0"/>
                    </a:lnTo>
                    <a:lnTo>
                      <a:pt x="0" y="40"/>
                    </a:lnTo>
                    <a:lnTo>
                      <a:pt x="65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5" name="Freeform 563">
                <a:extLst>
                  <a:ext uri="{FF2B5EF4-FFF2-40B4-BE49-F238E27FC236}">
                    <a16:creationId xmlns:a16="http://schemas.microsoft.com/office/drawing/2014/main" id="{F3F1F84A-C003-4BD3-8B35-4B502897B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3" y="2275"/>
                <a:ext cx="131" cy="70"/>
              </a:xfrm>
              <a:custGeom>
                <a:avLst/>
                <a:gdLst>
                  <a:gd name="T0" fmla="*/ 66 w 131"/>
                  <a:gd name="T1" fmla="*/ 0 h 70"/>
                  <a:gd name="T2" fmla="*/ 0 w 131"/>
                  <a:gd name="T3" fmla="*/ 35 h 70"/>
                  <a:gd name="T4" fmla="*/ 66 w 131"/>
                  <a:gd name="T5" fmla="*/ 70 h 70"/>
                  <a:gd name="T6" fmla="*/ 131 w 131"/>
                  <a:gd name="T7" fmla="*/ 35 h 70"/>
                  <a:gd name="T8" fmla="*/ 66 w 131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0">
                    <a:moveTo>
                      <a:pt x="66" y="0"/>
                    </a:moveTo>
                    <a:lnTo>
                      <a:pt x="0" y="35"/>
                    </a:lnTo>
                    <a:lnTo>
                      <a:pt x="66" y="70"/>
                    </a:lnTo>
                    <a:lnTo>
                      <a:pt x="131" y="35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6" name="Freeform 564">
                <a:extLst>
                  <a:ext uri="{FF2B5EF4-FFF2-40B4-BE49-F238E27FC236}">
                    <a16:creationId xmlns:a16="http://schemas.microsoft.com/office/drawing/2014/main" id="{60AC8B28-DD86-4B81-A6E3-843BB42A1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9" y="2230"/>
                <a:ext cx="131" cy="75"/>
              </a:xfrm>
              <a:custGeom>
                <a:avLst/>
                <a:gdLst>
                  <a:gd name="T0" fmla="*/ 65 w 131"/>
                  <a:gd name="T1" fmla="*/ 75 h 75"/>
                  <a:gd name="T2" fmla="*/ 131 w 131"/>
                  <a:gd name="T3" fmla="*/ 35 h 75"/>
                  <a:gd name="T4" fmla="*/ 65 w 131"/>
                  <a:gd name="T5" fmla="*/ 0 h 75"/>
                  <a:gd name="T6" fmla="*/ 0 w 131"/>
                  <a:gd name="T7" fmla="*/ 35 h 75"/>
                  <a:gd name="T8" fmla="*/ 65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75"/>
                    </a:moveTo>
                    <a:lnTo>
                      <a:pt x="131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5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7" name="Freeform 565">
                <a:extLst>
                  <a:ext uri="{FF2B5EF4-FFF2-40B4-BE49-F238E27FC236}">
                    <a16:creationId xmlns:a16="http://schemas.microsoft.com/office/drawing/2014/main" id="{099E8B8B-7F46-479E-968C-4B75A2CE5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" y="2798"/>
                <a:ext cx="131" cy="75"/>
              </a:xfrm>
              <a:custGeom>
                <a:avLst/>
                <a:gdLst>
                  <a:gd name="T0" fmla="*/ 65 w 131"/>
                  <a:gd name="T1" fmla="*/ 0 h 75"/>
                  <a:gd name="T2" fmla="*/ 0 w 131"/>
                  <a:gd name="T3" fmla="*/ 35 h 75"/>
                  <a:gd name="T4" fmla="*/ 65 w 131"/>
                  <a:gd name="T5" fmla="*/ 75 h 75"/>
                  <a:gd name="T6" fmla="*/ 131 w 131"/>
                  <a:gd name="T7" fmla="*/ 35 h 75"/>
                  <a:gd name="T8" fmla="*/ 65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0"/>
                    </a:moveTo>
                    <a:lnTo>
                      <a:pt x="0" y="35"/>
                    </a:lnTo>
                    <a:lnTo>
                      <a:pt x="65" y="75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8" name="Freeform 566">
                <a:extLst>
                  <a:ext uri="{FF2B5EF4-FFF2-40B4-BE49-F238E27FC236}">
                    <a16:creationId xmlns:a16="http://schemas.microsoft.com/office/drawing/2014/main" id="{64D92789-FF01-415D-9ECE-DE0D37F8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2753"/>
                <a:ext cx="130" cy="75"/>
              </a:xfrm>
              <a:custGeom>
                <a:avLst/>
                <a:gdLst>
                  <a:gd name="T0" fmla="*/ 65 w 130"/>
                  <a:gd name="T1" fmla="*/ 0 h 75"/>
                  <a:gd name="T2" fmla="*/ 0 w 130"/>
                  <a:gd name="T3" fmla="*/ 40 h 75"/>
                  <a:gd name="T4" fmla="*/ 65 w 130"/>
                  <a:gd name="T5" fmla="*/ 75 h 75"/>
                  <a:gd name="T6" fmla="*/ 130 w 130"/>
                  <a:gd name="T7" fmla="*/ 35 h 75"/>
                  <a:gd name="T8" fmla="*/ 65 w 130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0" h="75">
                    <a:moveTo>
                      <a:pt x="65" y="0"/>
                    </a:moveTo>
                    <a:lnTo>
                      <a:pt x="0" y="40"/>
                    </a:lnTo>
                    <a:lnTo>
                      <a:pt x="65" y="75"/>
                    </a:lnTo>
                    <a:lnTo>
                      <a:pt x="130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79" name="Freeform 567">
                <a:extLst>
                  <a:ext uri="{FF2B5EF4-FFF2-40B4-BE49-F238E27FC236}">
                    <a16:creationId xmlns:a16="http://schemas.microsoft.com/office/drawing/2014/main" id="{CA6C4F34-A1EE-4D45-A078-A8E3A2E7D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4" y="2707"/>
                <a:ext cx="131" cy="76"/>
              </a:xfrm>
              <a:custGeom>
                <a:avLst/>
                <a:gdLst>
                  <a:gd name="T0" fmla="*/ 66 w 131"/>
                  <a:gd name="T1" fmla="*/ 76 h 76"/>
                  <a:gd name="T2" fmla="*/ 131 w 131"/>
                  <a:gd name="T3" fmla="*/ 41 h 76"/>
                  <a:gd name="T4" fmla="*/ 66 w 131"/>
                  <a:gd name="T5" fmla="*/ 0 h 76"/>
                  <a:gd name="T6" fmla="*/ 0 w 131"/>
                  <a:gd name="T7" fmla="*/ 41 h 76"/>
                  <a:gd name="T8" fmla="*/ 66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76"/>
                    </a:moveTo>
                    <a:lnTo>
                      <a:pt x="131" y="41"/>
                    </a:lnTo>
                    <a:lnTo>
                      <a:pt x="66" y="0"/>
                    </a:lnTo>
                    <a:lnTo>
                      <a:pt x="0" y="41"/>
                    </a:lnTo>
                    <a:lnTo>
                      <a:pt x="66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0" name="Freeform 568">
                <a:extLst>
                  <a:ext uri="{FF2B5EF4-FFF2-40B4-BE49-F238E27FC236}">
                    <a16:creationId xmlns:a16="http://schemas.microsoft.com/office/drawing/2014/main" id="{2E2B4CDC-564E-4A03-B15D-B61DE8084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0" y="2667"/>
                <a:ext cx="131" cy="71"/>
              </a:xfrm>
              <a:custGeom>
                <a:avLst/>
                <a:gdLst>
                  <a:gd name="T0" fmla="*/ 65 w 131"/>
                  <a:gd name="T1" fmla="*/ 0 h 71"/>
                  <a:gd name="T2" fmla="*/ 0 w 131"/>
                  <a:gd name="T3" fmla="*/ 35 h 71"/>
                  <a:gd name="T4" fmla="*/ 65 w 131"/>
                  <a:gd name="T5" fmla="*/ 71 h 71"/>
                  <a:gd name="T6" fmla="*/ 131 w 131"/>
                  <a:gd name="T7" fmla="*/ 35 h 71"/>
                  <a:gd name="T8" fmla="*/ 65 w 131"/>
                  <a:gd name="T9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1">
                    <a:moveTo>
                      <a:pt x="65" y="0"/>
                    </a:moveTo>
                    <a:lnTo>
                      <a:pt x="0" y="35"/>
                    </a:lnTo>
                    <a:lnTo>
                      <a:pt x="65" y="71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1" name="Freeform 569">
                <a:extLst>
                  <a:ext uri="{FF2B5EF4-FFF2-40B4-BE49-F238E27FC236}">
                    <a16:creationId xmlns:a16="http://schemas.microsoft.com/office/drawing/2014/main" id="{3604EE52-0CFE-4A23-BEFB-E8BF5B64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5" y="2622"/>
                <a:ext cx="131" cy="75"/>
              </a:xfrm>
              <a:custGeom>
                <a:avLst/>
                <a:gdLst>
                  <a:gd name="T0" fmla="*/ 66 w 131"/>
                  <a:gd name="T1" fmla="*/ 0 h 75"/>
                  <a:gd name="T2" fmla="*/ 0 w 131"/>
                  <a:gd name="T3" fmla="*/ 35 h 75"/>
                  <a:gd name="T4" fmla="*/ 66 w 131"/>
                  <a:gd name="T5" fmla="*/ 75 h 75"/>
                  <a:gd name="T6" fmla="*/ 131 w 131"/>
                  <a:gd name="T7" fmla="*/ 35 h 75"/>
                  <a:gd name="T8" fmla="*/ 66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0"/>
                    </a:moveTo>
                    <a:lnTo>
                      <a:pt x="0" y="35"/>
                    </a:lnTo>
                    <a:lnTo>
                      <a:pt x="66" y="75"/>
                    </a:lnTo>
                    <a:lnTo>
                      <a:pt x="131" y="35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2" name="Freeform 570">
                <a:extLst>
                  <a:ext uri="{FF2B5EF4-FFF2-40B4-BE49-F238E27FC236}">
                    <a16:creationId xmlns:a16="http://schemas.microsoft.com/office/drawing/2014/main" id="{574FF819-C0FF-4E3C-A8B4-1DC4F2487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2577"/>
                <a:ext cx="131" cy="75"/>
              </a:xfrm>
              <a:custGeom>
                <a:avLst/>
                <a:gdLst>
                  <a:gd name="T0" fmla="*/ 70 w 131"/>
                  <a:gd name="T1" fmla="*/ 0 h 75"/>
                  <a:gd name="T2" fmla="*/ 0 w 131"/>
                  <a:gd name="T3" fmla="*/ 40 h 75"/>
                  <a:gd name="T4" fmla="*/ 65 w 131"/>
                  <a:gd name="T5" fmla="*/ 75 h 75"/>
                  <a:gd name="T6" fmla="*/ 131 w 131"/>
                  <a:gd name="T7" fmla="*/ 35 h 75"/>
                  <a:gd name="T8" fmla="*/ 70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70" y="0"/>
                    </a:moveTo>
                    <a:lnTo>
                      <a:pt x="0" y="40"/>
                    </a:lnTo>
                    <a:lnTo>
                      <a:pt x="65" y="75"/>
                    </a:lnTo>
                    <a:lnTo>
                      <a:pt x="131" y="35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3" name="Freeform 571">
                <a:extLst>
                  <a:ext uri="{FF2B5EF4-FFF2-40B4-BE49-F238E27FC236}">
                    <a16:creationId xmlns:a16="http://schemas.microsoft.com/office/drawing/2014/main" id="{96DDA241-EE97-4498-B4DD-648E11922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6" y="2531"/>
                <a:ext cx="131" cy="76"/>
              </a:xfrm>
              <a:custGeom>
                <a:avLst/>
                <a:gdLst>
                  <a:gd name="T0" fmla="*/ 71 w 131"/>
                  <a:gd name="T1" fmla="*/ 0 h 76"/>
                  <a:gd name="T2" fmla="*/ 0 w 131"/>
                  <a:gd name="T3" fmla="*/ 41 h 76"/>
                  <a:gd name="T4" fmla="*/ 66 w 131"/>
                  <a:gd name="T5" fmla="*/ 76 h 76"/>
                  <a:gd name="T6" fmla="*/ 131 w 131"/>
                  <a:gd name="T7" fmla="*/ 41 h 76"/>
                  <a:gd name="T8" fmla="*/ 71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71" y="0"/>
                    </a:moveTo>
                    <a:lnTo>
                      <a:pt x="0" y="41"/>
                    </a:lnTo>
                    <a:lnTo>
                      <a:pt x="66" y="76"/>
                    </a:lnTo>
                    <a:lnTo>
                      <a:pt x="131" y="41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4" name="Freeform 572">
                <a:extLst>
                  <a:ext uri="{FF2B5EF4-FFF2-40B4-BE49-F238E27FC236}">
                    <a16:creationId xmlns:a16="http://schemas.microsoft.com/office/drawing/2014/main" id="{83FCF1C7-8AA9-4113-ABE3-6B6443982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2" y="2491"/>
                <a:ext cx="131" cy="76"/>
              </a:xfrm>
              <a:custGeom>
                <a:avLst/>
                <a:gdLst>
                  <a:gd name="T0" fmla="*/ 70 w 131"/>
                  <a:gd name="T1" fmla="*/ 0 h 76"/>
                  <a:gd name="T2" fmla="*/ 0 w 131"/>
                  <a:gd name="T3" fmla="*/ 35 h 76"/>
                  <a:gd name="T4" fmla="*/ 65 w 131"/>
                  <a:gd name="T5" fmla="*/ 76 h 76"/>
                  <a:gd name="T6" fmla="*/ 131 w 131"/>
                  <a:gd name="T7" fmla="*/ 35 h 76"/>
                  <a:gd name="T8" fmla="*/ 70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70" y="0"/>
                    </a:moveTo>
                    <a:lnTo>
                      <a:pt x="0" y="35"/>
                    </a:lnTo>
                    <a:lnTo>
                      <a:pt x="65" y="76"/>
                    </a:lnTo>
                    <a:lnTo>
                      <a:pt x="131" y="35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5" name="Freeform 573">
                <a:extLst>
                  <a:ext uri="{FF2B5EF4-FFF2-40B4-BE49-F238E27FC236}">
                    <a16:creationId xmlns:a16="http://schemas.microsoft.com/office/drawing/2014/main" id="{D5C80CE0-6F95-485D-8CD5-CBF6B18D1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2" y="2446"/>
                <a:ext cx="126" cy="75"/>
              </a:xfrm>
              <a:custGeom>
                <a:avLst/>
                <a:gdLst>
                  <a:gd name="T0" fmla="*/ 61 w 126"/>
                  <a:gd name="T1" fmla="*/ 75 h 75"/>
                  <a:gd name="T2" fmla="*/ 126 w 126"/>
                  <a:gd name="T3" fmla="*/ 35 h 75"/>
                  <a:gd name="T4" fmla="*/ 66 w 126"/>
                  <a:gd name="T5" fmla="*/ 0 h 75"/>
                  <a:gd name="T6" fmla="*/ 0 w 126"/>
                  <a:gd name="T7" fmla="*/ 40 h 75"/>
                  <a:gd name="T8" fmla="*/ 61 w 126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1" y="75"/>
                    </a:moveTo>
                    <a:lnTo>
                      <a:pt x="126" y="35"/>
                    </a:lnTo>
                    <a:lnTo>
                      <a:pt x="66" y="0"/>
                    </a:lnTo>
                    <a:lnTo>
                      <a:pt x="0" y="40"/>
                    </a:lnTo>
                    <a:lnTo>
                      <a:pt x="61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6" name="Freeform 574">
                <a:extLst>
                  <a:ext uri="{FF2B5EF4-FFF2-40B4-BE49-F238E27FC236}">
                    <a16:creationId xmlns:a16="http://schemas.microsoft.com/office/drawing/2014/main" id="{0949AD1F-4D68-4AA8-A41A-7C4000B8C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8" y="2401"/>
                <a:ext cx="126" cy="75"/>
              </a:xfrm>
              <a:custGeom>
                <a:avLst/>
                <a:gdLst>
                  <a:gd name="T0" fmla="*/ 60 w 126"/>
                  <a:gd name="T1" fmla="*/ 75 h 75"/>
                  <a:gd name="T2" fmla="*/ 126 w 126"/>
                  <a:gd name="T3" fmla="*/ 40 h 75"/>
                  <a:gd name="T4" fmla="*/ 65 w 126"/>
                  <a:gd name="T5" fmla="*/ 0 h 75"/>
                  <a:gd name="T6" fmla="*/ 0 w 126"/>
                  <a:gd name="T7" fmla="*/ 40 h 75"/>
                  <a:gd name="T8" fmla="*/ 60 w 126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0" y="75"/>
                    </a:moveTo>
                    <a:lnTo>
                      <a:pt x="126" y="40"/>
                    </a:lnTo>
                    <a:lnTo>
                      <a:pt x="65" y="0"/>
                    </a:lnTo>
                    <a:lnTo>
                      <a:pt x="0" y="40"/>
                    </a:lnTo>
                    <a:lnTo>
                      <a:pt x="60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7" name="Freeform 575">
                <a:extLst>
                  <a:ext uri="{FF2B5EF4-FFF2-40B4-BE49-F238E27FC236}">
                    <a16:creationId xmlns:a16="http://schemas.microsoft.com/office/drawing/2014/main" id="{6DF0A29A-D5EA-4B9E-A42D-BFAEF24D6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3" y="2360"/>
                <a:ext cx="131" cy="76"/>
              </a:xfrm>
              <a:custGeom>
                <a:avLst/>
                <a:gdLst>
                  <a:gd name="T0" fmla="*/ 61 w 131"/>
                  <a:gd name="T1" fmla="*/ 76 h 76"/>
                  <a:gd name="T2" fmla="*/ 131 w 131"/>
                  <a:gd name="T3" fmla="*/ 36 h 76"/>
                  <a:gd name="T4" fmla="*/ 66 w 131"/>
                  <a:gd name="T5" fmla="*/ 0 h 76"/>
                  <a:gd name="T6" fmla="*/ 0 w 131"/>
                  <a:gd name="T7" fmla="*/ 36 h 76"/>
                  <a:gd name="T8" fmla="*/ 61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1" y="76"/>
                    </a:moveTo>
                    <a:lnTo>
                      <a:pt x="131" y="36"/>
                    </a:lnTo>
                    <a:lnTo>
                      <a:pt x="66" y="0"/>
                    </a:lnTo>
                    <a:lnTo>
                      <a:pt x="0" y="36"/>
                    </a:lnTo>
                    <a:lnTo>
                      <a:pt x="61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8" name="Freeform 576">
                <a:extLst>
                  <a:ext uri="{FF2B5EF4-FFF2-40B4-BE49-F238E27FC236}">
                    <a16:creationId xmlns:a16="http://schemas.microsoft.com/office/drawing/2014/main" id="{26DDF874-496A-4A07-9794-FAAE8455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9" y="2315"/>
                <a:ext cx="131" cy="76"/>
              </a:xfrm>
              <a:custGeom>
                <a:avLst/>
                <a:gdLst>
                  <a:gd name="T0" fmla="*/ 65 w 131"/>
                  <a:gd name="T1" fmla="*/ 0 h 76"/>
                  <a:gd name="T2" fmla="*/ 0 w 131"/>
                  <a:gd name="T3" fmla="*/ 40 h 76"/>
                  <a:gd name="T4" fmla="*/ 60 w 131"/>
                  <a:gd name="T5" fmla="*/ 76 h 76"/>
                  <a:gd name="T6" fmla="*/ 131 w 131"/>
                  <a:gd name="T7" fmla="*/ 35 h 76"/>
                  <a:gd name="T8" fmla="*/ 65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0"/>
                    </a:moveTo>
                    <a:lnTo>
                      <a:pt x="0" y="40"/>
                    </a:lnTo>
                    <a:lnTo>
                      <a:pt x="60" y="76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89" name="Freeform 577">
                <a:extLst>
                  <a:ext uri="{FF2B5EF4-FFF2-40B4-BE49-F238E27FC236}">
                    <a16:creationId xmlns:a16="http://schemas.microsoft.com/office/drawing/2014/main" id="{D2841013-0E4E-4243-B6C8-6DDAE4D1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9" y="2270"/>
                <a:ext cx="207" cy="161"/>
              </a:xfrm>
              <a:custGeom>
                <a:avLst/>
                <a:gdLst>
                  <a:gd name="T0" fmla="*/ 15 w 41"/>
                  <a:gd name="T1" fmla="*/ 16 h 32"/>
                  <a:gd name="T2" fmla="*/ 0 w 41"/>
                  <a:gd name="T3" fmla="*/ 25 h 32"/>
                  <a:gd name="T4" fmla="*/ 13 w 41"/>
                  <a:gd name="T5" fmla="*/ 32 h 32"/>
                  <a:gd name="T6" fmla="*/ 41 w 41"/>
                  <a:gd name="T7" fmla="*/ 16 h 32"/>
                  <a:gd name="T8" fmla="*/ 14 w 41"/>
                  <a:gd name="T9" fmla="*/ 0 h 32"/>
                  <a:gd name="T10" fmla="*/ 1 w 41"/>
                  <a:gd name="T11" fmla="*/ 8 h 32"/>
                  <a:gd name="T12" fmla="*/ 15 w 41"/>
                  <a:gd name="T13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32">
                    <a:moveTo>
                      <a:pt x="15" y="16"/>
                    </a:moveTo>
                    <a:cubicBezTo>
                      <a:pt x="0" y="25"/>
                      <a:pt x="0" y="25"/>
                      <a:pt x="0" y="25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27" y="24"/>
                      <a:pt x="41" y="16"/>
                      <a:pt x="41" y="16"/>
                    </a:cubicBezTo>
                    <a:cubicBezTo>
                      <a:pt x="41" y="16"/>
                      <a:pt x="40" y="15"/>
                      <a:pt x="14" y="0"/>
                    </a:cubicBezTo>
                    <a:cubicBezTo>
                      <a:pt x="1" y="8"/>
                      <a:pt x="1" y="8"/>
                      <a:pt x="1" y="8"/>
                    </a:cubicBez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0" name="Freeform 578">
                <a:extLst>
                  <a:ext uri="{FF2B5EF4-FFF2-40B4-BE49-F238E27FC236}">
                    <a16:creationId xmlns:a16="http://schemas.microsoft.com/office/drawing/2014/main" id="{E6B540E0-0B90-479C-8714-1289E98D8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2793"/>
                <a:ext cx="201" cy="121"/>
              </a:xfrm>
              <a:custGeom>
                <a:avLst/>
                <a:gdLst>
                  <a:gd name="T0" fmla="*/ 141 w 201"/>
                  <a:gd name="T1" fmla="*/ 0 h 121"/>
                  <a:gd name="T2" fmla="*/ 0 w 201"/>
                  <a:gd name="T3" fmla="*/ 85 h 121"/>
                  <a:gd name="T4" fmla="*/ 60 w 201"/>
                  <a:gd name="T5" fmla="*/ 121 h 121"/>
                  <a:gd name="T6" fmla="*/ 201 w 201"/>
                  <a:gd name="T7" fmla="*/ 40 h 121"/>
                  <a:gd name="T8" fmla="*/ 141 w 201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1" h="121">
                    <a:moveTo>
                      <a:pt x="141" y="0"/>
                    </a:moveTo>
                    <a:lnTo>
                      <a:pt x="0" y="85"/>
                    </a:lnTo>
                    <a:lnTo>
                      <a:pt x="60" y="121"/>
                    </a:lnTo>
                    <a:lnTo>
                      <a:pt x="201" y="40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1" name="Freeform 579">
                <a:extLst>
                  <a:ext uri="{FF2B5EF4-FFF2-40B4-BE49-F238E27FC236}">
                    <a16:creationId xmlns:a16="http://schemas.microsoft.com/office/drawing/2014/main" id="{4FC0CD7C-AFA1-4C89-BE20-6310E9854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0" y="2753"/>
                <a:ext cx="131" cy="75"/>
              </a:xfrm>
              <a:custGeom>
                <a:avLst/>
                <a:gdLst>
                  <a:gd name="T0" fmla="*/ 60 w 131"/>
                  <a:gd name="T1" fmla="*/ 75 h 75"/>
                  <a:gd name="T2" fmla="*/ 131 w 131"/>
                  <a:gd name="T3" fmla="*/ 35 h 75"/>
                  <a:gd name="T4" fmla="*/ 65 w 131"/>
                  <a:gd name="T5" fmla="*/ 0 h 75"/>
                  <a:gd name="T6" fmla="*/ 0 w 131"/>
                  <a:gd name="T7" fmla="*/ 35 h 75"/>
                  <a:gd name="T8" fmla="*/ 60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0" y="75"/>
                    </a:moveTo>
                    <a:lnTo>
                      <a:pt x="131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0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2" name="Freeform 580">
                <a:extLst>
                  <a:ext uri="{FF2B5EF4-FFF2-40B4-BE49-F238E27FC236}">
                    <a16:creationId xmlns:a16="http://schemas.microsoft.com/office/drawing/2014/main" id="{CF572083-72E0-43D0-A718-F24917E43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5" y="2707"/>
                <a:ext cx="131" cy="76"/>
              </a:xfrm>
              <a:custGeom>
                <a:avLst/>
                <a:gdLst>
                  <a:gd name="T0" fmla="*/ 66 w 131"/>
                  <a:gd name="T1" fmla="*/ 0 h 76"/>
                  <a:gd name="T2" fmla="*/ 0 w 131"/>
                  <a:gd name="T3" fmla="*/ 41 h 76"/>
                  <a:gd name="T4" fmla="*/ 61 w 131"/>
                  <a:gd name="T5" fmla="*/ 76 h 76"/>
                  <a:gd name="T6" fmla="*/ 131 w 131"/>
                  <a:gd name="T7" fmla="*/ 36 h 76"/>
                  <a:gd name="T8" fmla="*/ 66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0"/>
                    </a:moveTo>
                    <a:lnTo>
                      <a:pt x="0" y="41"/>
                    </a:lnTo>
                    <a:lnTo>
                      <a:pt x="61" y="76"/>
                    </a:lnTo>
                    <a:lnTo>
                      <a:pt x="131" y="36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3" name="Freeform 581">
                <a:extLst>
                  <a:ext uri="{FF2B5EF4-FFF2-40B4-BE49-F238E27FC236}">
                    <a16:creationId xmlns:a16="http://schemas.microsoft.com/office/drawing/2014/main" id="{4B0B016A-CFBC-4E2D-95CB-BCDC442F6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2662"/>
                <a:ext cx="131" cy="76"/>
              </a:xfrm>
              <a:custGeom>
                <a:avLst/>
                <a:gdLst>
                  <a:gd name="T0" fmla="*/ 65 w 131"/>
                  <a:gd name="T1" fmla="*/ 0 h 76"/>
                  <a:gd name="T2" fmla="*/ 0 w 131"/>
                  <a:gd name="T3" fmla="*/ 40 h 76"/>
                  <a:gd name="T4" fmla="*/ 65 w 131"/>
                  <a:gd name="T5" fmla="*/ 76 h 76"/>
                  <a:gd name="T6" fmla="*/ 131 w 131"/>
                  <a:gd name="T7" fmla="*/ 40 h 76"/>
                  <a:gd name="T8" fmla="*/ 65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0"/>
                    </a:moveTo>
                    <a:lnTo>
                      <a:pt x="0" y="40"/>
                    </a:lnTo>
                    <a:lnTo>
                      <a:pt x="65" y="76"/>
                    </a:lnTo>
                    <a:lnTo>
                      <a:pt x="131" y="40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4" name="Freeform 582">
                <a:extLst>
                  <a:ext uri="{FF2B5EF4-FFF2-40B4-BE49-F238E27FC236}">
                    <a16:creationId xmlns:a16="http://schemas.microsoft.com/office/drawing/2014/main" id="{DC6B698F-3AF2-4B5D-928D-EAA876CC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6" y="2622"/>
                <a:ext cx="131" cy="70"/>
              </a:xfrm>
              <a:custGeom>
                <a:avLst/>
                <a:gdLst>
                  <a:gd name="T0" fmla="*/ 66 w 131"/>
                  <a:gd name="T1" fmla="*/ 0 h 70"/>
                  <a:gd name="T2" fmla="*/ 0 w 131"/>
                  <a:gd name="T3" fmla="*/ 35 h 70"/>
                  <a:gd name="T4" fmla="*/ 66 w 131"/>
                  <a:gd name="T5" fmla="*/ 70 h 70"/>
                  <a:gd name="T6" fmla="*/ 131 w 131"/>
                  <a:gd name="T7" fmla="*/ 35 h 70"/>
                  <a:gd name="T8" fmla="*/ 66 w 131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0">
                    <a:moveTo>
                      <a:pt x="66" y="0"/>
                    </a:moveTo>
                    <a:lnTo>
                      <a:pt x="0" y="35"/>
                    </a:lnTo>
                    <a:lnTo>
                      <a:pt x="66" y="70"/>
                    </a:lnTo>
                    <a:lnTo>
                      <a:pt x="131" y="35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5" name="Freeform 583">
                <a:extLst>
                  <a:ext uri="{FF2B5EF4-FFF2-40B4-BE49-F238E27FC236}">
                    <a16:creationId xmlns:a16="http://schemas.microsoft.com/office/drawing/2014/main" id="{3C60701F-1E7D-4545-A9C9-0FE9DD138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2" y="2577"/>
                <a:ext cx="131" cy="75"/>
              </a:xfrm>
              <a:custGeom>
                <a:avLst/>
                <a:gdLst>
                  <a:gd name="T0" fmla="*/ 65 w 131"/>
                  <a:gd name="T1" fmla="*/ 0 h 75"/>
                  <a:gd name="T2" fmla="*/ 0 w 131"/>
                  <a:gd name="T3" fmla="*/ 35 h 75"/>
                  <a:gd name="T4" fmla="*/ 65 w 131"/>
                  <a:gd name="T5" fmla="*/ 75 h 75"/>
                  <a:gd name="T6" fmla="*/ 131 w 131"/>
                  <a:gd name="T7" fmla="*/ 35 h 75"/>
                  <a:gd name="T8" fmla="*/ 65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0"/>
                    </a:moveTo>
                    <a:lnTo>
                      <a:pt x="0" y="35"/>
                    </a:lnTo>
                    <a:lnTo>
                      <a:pt x="65" y="75"/>
                    </a:lnTo>
                    <a:lnTo>
                      <a:pt x="131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6" name="Freeform 584">
                <a:extLst>
                  <a:ext uri="{FF2B5EF4-FFF2-40B4-BE49-F238E27FC236}">
                    <a16:creationId xmlns:a16="http://schemas.microsoft.com/office/drawing/2014/main" id="{358D6454-5405-433D-BF00-59A3875F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7" y="2531"/>
                <a:ext cx="131" cy="76"/>
              </a:xfrm>
              <a:custGeom>
                <a:avLst/>
                <a:gdLst>
                  <a:gd name="T0" fmla="*/ 66 w 131"/>
                  <a:gd name="T1" fmla="*/ 0 h 76"/>
                  <a:gd name="T2" fmla="*/ 0 w 131"/>
                  <a:gd name="T3" fmla="*/ 41 h 76"/>
                  <a:gd name="T4" fmla="*/ 66 w 131"/>
                  <a:gd name="T5" fmla="*/ 76 h 76"/>
                  <a:gd name="T6" fmla="*/ 131 w 131"/>
                  <a:gd name="T7" fmla="*/ 36 h 76"/>
                  <a:gd name="T8" fmla="*/ 66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0"/>
                    </a:moveTo>
                    <a:lnTo>
                      <a:pt x="0" y="41"/>
                    </a:lnTo>
                    <a:lnTo>
                      <a:pt x="66" y="76"/>
                    </a:lnTo>
                    <a:lnTo>
                      <a:pt x="131" y="36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7" name="Freeform 585">
                <a:extLst>
                  <a:ext uri="{FF2B5EF4-FFF2-40B4-BE49-F238E27FC236}">
                    <a16:creationId xmlns:a16="http://schemas.microsoft.com/office/drawing/2014/main" id="{54FC19FB-F679-4888-A639-E77EFF8F8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3" y="2486"/>
                <a:ext cx="131" cy="76"/>
              </a:xfrm>
              <a:custGeom>
                <a:avLst/>
                <a:gdLst>
                  <a:gd name="T0" fmla="*/ 65 w 131"/>
                  <a:gd name="T1" fmla="*/ 76 h 76"/>
                  <a:gd name="T2" fmla="*/ 131 w 131"/>
                  <a:gd name="T3" fmla="*/ 40 h 76"/>
                  <a:gd name="T4" fmla="*/ 65 w 131"/>
                  <a:gd name="T5" fmla="*/ 0 h 76"/>
                  <a:gd name="T6" fmla="*/ 0 w 131"/>
                  <a:gd name="T7" fmla="*/ 40 h 76"/>
                  <a:gd name="T8" fmla="*/ 65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76"/>
                    </a:moveTo>
                    <a:lnTo>
                      <a:pt x="131" y="40"/>
                    </a:lnTo>
                    <a:lnTo>
                      <a:pt x="65" y="0"/>
                    </a:lnTo>
                    <a:lnTo>
                      <a:pt x="0" y="40"/>
                    </a:lnTo>
                    <a:lnTo>
                      <a:pt x="65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8" name="Freeform 586">
                <a:extLst>
                  <a:ext uri="{FF2B5EF4-FFF2-40B4-BE49-F238E27FC236}">
                    <a16:creationId xmlns:a16="http://schemas.microsoft.com/office/drawing/2014/main" id="{FDEAFC1E-F36F-4352-883B-90EA0EC04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8" y="2446"/>
                <a:ext cx="131" cy="75"/>
              </a:xfrm>
              <a:custGeom>
                <a:avLst/>
                <a:gdLst>
                  <a:gd name="T0" fmla="*/ 66 w 131"/>
                  <a:gd name="T1" fmla="*/ 75 h 75"/>
                  <a:gd name="T2" fmla="*/ 131 w 131"/>
                  <a:gd name="T3" fmla="*/ 35 h 75"/>
                  <a:gd name="T4" fmla="*/ 66 w 131"/>
                  <a:gd name="T5" fmla="*/ 0 h 75"/>
                  <a:gd name="T6" fmla="*/ 0 w 131"/>
                  <a:gd name="T7" fmla="*/ 35 h 75"/>
                  <a:gd name="T8" fmla="*/ 66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75"/>
                    </a:moveTo>
                    <a:lnTo>
                      <a:pt x="131" y="35"/>
                    </a:lnTo>
                    <a:lnTo>
                      <a:pt x="66" y="0"/>
                    </a:lnTo>
                    <a:lnTo>
                      <a:pt x="0" y="35"/>
                    </a:lnTo>
                    <a:lnTo>
                      <a:pt x="66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999" name="Freeform 587">
                <a:extLst>
                  <a:ext uri="{FF2B5EF4-FFF2-40B4-BE49-F238E27FC236}">
                    <a16:creationId xmlns:a16="http://schemas.microsoft.com/office/drawing/2014/main" id="{C8667791-7B69-4661-91D7-C32A13423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4" y="2401"/>
                <a:ext cx="131" cy="75"/>
              </a:xfrm>
              <a:custGeom>
                <a:avLst/>
                <a:gdLst>
                  <a:gd name="T0" fmla="*/ 65 w 131"/>
                  <a:gd name="T1" fmla="*/ 75 h 75"/>
                  <a:gd name="T2" fmla="*/ 131 w 131"/>
                  <a:gd name="T3" fmla="*/ 35 h 75"/>
                  <a:gd name="T4" fmla="*/ 65 w 131"/>
                  <a:gd name="T5" fmla="*/ 0 h 75"/>
                  <a:gd name="T6" fmla="*/ 0 w 131"/>
                  <a:gd name="T7" fmla="*/ 40 h 75"/>
                  <a:gd name="T8" fmla="*/ 65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5" y="75"/>
                    </a:moveTo>
                    <a:lnTo>
                      <a:pt x="131" y="35"/>
                    </a:lnTo>
                    <a:lnTo>
                      <a:pt x="65" y="0"/>
                    </a:lnTo>
                    <a:lnTo>
                      <a:pt x="0" y="40"/>
                    </a:lnTo>
                    <a:lnTo>
                      <a:pt x="65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0" name="Freeform 588">
                <a:extLst>
                  <a:ext uri="{FF2B5EF4-FFF2-40B4-BE49-F238E27FC236}">
                    <a16:creationId xmlns:a16="http://schemas.microsoft.com/office/drawing/2014/main" id="{F93A79C4-33A0-4877-AFF1-455D3282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2838"/>
                <a:ext cx="207" cy="116"/>
              </a:xfrm>
              <a:custGeom>
                <a:avLst/>
                <a:gdLst>
                  <a:gd name="T0" fmla="*/ 166 w 207"/>
                  <a:gd name="T1" fmla="*/ 61 h 116"/>
                  <a:gd name="T2" fmla="*/ 207 w 207"/>
                  <a:gd name="T3" fmla="*/ 35 h 116"/>
                  <a:gd name="T4" fmla="*/ 141 w 207"/>
                  <a:gd name="T5" fmla="*/ 0 h 116"/>
                  <a:gd name="T6" fmla="*/ 0 w 207"/>
                  <a:gd name="T7" fmla="*/ 81 h 116"/>
                  <a:gd name="T8" fmla="*/ 66 w 207"/>
                  <a:gd name="T9" fmla="*/ 116 h 116"/>
                  <a:gd name="T10" fmla="*/ 141 w 207"/>
                  <a:gd name="T11" fmla="*/ 76 h 116"/>
                  <a:gd name="T12" fmla="*/ 166 w 207"/>
                  <a:gd name="T13" fmla="*/ 61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7" h="116">
                    <a:moveTo>
                      <a:pt x="166" y="61"/>
                    </a:moveTo>
                    <a:lnTo>
                      <a:pt x="207" y="35"/>
                    </a:lnTo>
                    <a:lnTo>
                      <a:pt x="141" y="0"/>
                    </a:lnTo>
                    <a:lnTo>
                      <a:pt x="0" y="81"/>
                    </a:lnTo>
                    <a:lnTo>
                      <a:pt x="66" y="116"/>
                    </a:lnTo>
                    <a:lnTo>
                      <a:pt x="141" y="76"/>
                    </a:lnTo>
                    <a:lnTo>
                      <a:pt x="166" y="6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1" name="Freeform 589">
                <a:extLst>
                  <a:ext uri="{FF2B5EF4-FFF2-40B4-BE49-F238E27FC236}">
                    <a16:creationId xmlns:a16="http://schemas.microsoft.com/office/drawing/2014/main" id="{C2473201-9EAC-4E66-995B-3DE322E22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0" y="2793"/>
                <a:ext cx="131" cy="75"/>
              </a:xfrm>
              <a:custGeom>
                <a:avLst/>
                <a:gdLst>
                  <a:gd name="T0" fmla="*/ 66 w 131"/>
                  <a:gd name="T1" fmla="*/ 75 h 75"/>
                  <a:gd name="T2" fmla="*/ 131 w 131"/>
                  <a:gd name="T3" fmla="*/ 35 h 75"/>
                  <a:gd name="T4" fmla="*/ 66 w 131"/>
                  <a:gd name="T5" fmla="*/ 0 h 75"/>
                  <a:gd name="T6" fmla="*/ 0 w 131"/>
                  <a:gd name="T7" fmla="*/ 40 h 75"/>
                  <a:gd name="T8" fmla="*/ 66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6" y="75"/>
                    </a:moveTo>
                    <a:lnTo>
                      <a:pt x="131" y="35"/>
                    </a:lnTo>
                    <a:lnTo>
                      <a:pt x="66" y="0"/>
                    </a:lnTo>
                    <a:lnTo>
                      <a:pt x="0" y="40"/>
                    </a:lnTo>
                    <a:lnTo>
                      <a:pt x="66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2" name="Freeform 590">
                <a:extLst>
                  <a:ext uri="{FF2B5EF4-FFF2-40B4-BE49-F238E27FC236}">
                    <a16:creationId xmlns:a16="http://schemas.microsoft.com/office/drawing/2014/main" id="{E806A70D-1DF3-4899-9EF1-BC368125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6" y="2748"/>
                <a:ext cx="131" cy="75"/>
              </a:xfrm>
              <a:custGeom>
                <a:avLst/>
                <a:gdLst>
                  <a:gd name="T0" fmla="*/ 70 w 131"/>
                  <a:gd name="T1" fmla="*/ 0 h 75"/>
                  <a:gd name="T2" fmla="*/ 0 w 131"/>
                  <a:gd name="T3" fmla="*/ 40 h 75"/>
                  <a:gd name="T4" fmla="*/ 65 w 131"/>
                  <a:gd name="T5" fmla="*/ 75 h 75"/>
                  <a:gd name="T6" fmla="*/ 131 w 131"/>
                  <a:gd name="T7" fmla="*/ 40 h 75"/>
                  <a:gd name="T8" fmla="*/ 70 w 131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70" y="0"/>
                    </a:moveTo>
                    <a:lnTo>
                      <a:pt x="0" y="40"/>
                    </a:lnTo>
                    <a:lnTo>
                      <a:pt x="65" y="75"/>
                    </a:lnTo>
                    <a:lnTo>
                      <a:pt x="131" y="4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3" name="Freeform 591">
                <a:extLst>
                  <a:ext uri="{FF2B5EF4-FFF2-40B4-BE49-F238E27FC236}">
                    <a16:creationId xmlns:a16="http://schemas.microsoft.com/office/drawing/2014/main" id="{1B2F87BF-354A-46E2-9B6A-3201267CC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1" y="2707"/>
                <a:ext cx="131" cy="76"/>
              </a:xfrm>
              <a:custGeom>
                <a:avLst/>
                <a:gdLst>
                  <a:gd name="T0" fmla="*/ 71 w 131"/>
                  <a:gd name="T1" fmla="*/ 0 h 76"/>
                  <a:gd name="T2" fmla="*/ 0 w 131"/>
                  <a:gd name="T3" fmla="*/ 36 h 76"/>
                  <a:gd name="T4" fmla="*/ 66 w 131"/>
                  <a:gd name="T5" fmla="*/ 76 h 76"/>
                  <a:gd name="T6" fmla="*/ 131 w 131"/>
                  <a:gd name="T7" fmla="*/ 36 h 76"/>
                  <a:gd name="T8" fmla="*/ 71 w 131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71" y="0"/>
                    </a:moveTo>
                    <a:lnTo>
                      <a:pt x="0" y="36"/>
                    </a:lnTo>
                    <a:lnTo>
                      <a:pt x="66" y="76"/>
                    </a:lnTo>
                    <a:lnTo>
                      <a:pt x="131" y="36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4" name="Freeform 592">
                <a:extLst>
                  <a:ext uri="{FF2B5EF4-FFF2-40B4-BE49-F238E27FC236}">
                    <a16:creationId xmlns:a16="http://schemas.microsoft.com/office/drawing/2014/main" id="{CEE4DD71-22FA-401E-8F51-B836ABAD2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62" y="2662"/>
                <a:ext cx="126" cy="76"/>
              </a:xfrm>
              <a:custGeom>
                <a:avLst/>
                <a:gdLst>
                  <a:gd name="T0" fmla="*/ 65 w 126"/>
                  <a:gd name="T1" fmla="*/ 0 h 76"/>
                  <a:gd name="T2" fmla="*/ 0 w 126"/>
                  <a:gd name="T3" fmla="*/ 40 h 76"/>
                  <a:gd name="T4" fmla="*/ 60 w 126"/>
                  <a:gd name="T5" fmla="*/ 76 h 76"/>
                  <a:gd name="T6" fmla="*/ 126 w 126"/>
                  <a:gd name="T7" fmla="*/ 35 h 76"/>
                  <a:gd name="T8" fmla="*/ 65 w 126"/>
                  <a:gd name="T9" fmla="*/ 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6">
                    <a:moveTo>
                      <a:pt x="65" y="0"/>
                    </a:moveTo>
                    <a:lnTo>
                      <a:pt x="0" y="40"/>
                    </a:lnTo>
                    <a:lnTo>
                      <a:pt x="60" y="76"/>
                    </a:lnTo>
                    <a:lnTo>
                      <a:pt x="126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5" name="Freeform 593">
                <a:extLst>
                  <a:ext uri="{FF2B5EF4-FFF2-40B4-BE49-F238E27FC236}">
                    <a16:creationId xmlns:a16="http://schemas.microsoft.com/office/drawing/2014/main" id="{CB950AA9-C52C-4502-BBE5-11F4BFA33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37" y="2617"/>
                <a:ext cx="126" cy="75"/>
              </a:xfrm>
              <a:custGeom>
                <a:avLst/>
                <a:gdLst>
                  <a:gd name="T0" fmla="*/ 66 w 126"/>
                  <a:gd name="T1" fmla="*/ 0 h 75"/>
                  <a:gd name="T2" fmla="*/ 0 w 126"/>
                  <a:gd name="T3" fmla="*/ 40 h 75"/>
                  <a:gd name="T4" fmla="*/ 61 w 126"/>
                  <a:gd name="T5" fmla="*/ 75 h 75"/>
                  <a:gd name="T6" fmla="*/ 126 w 126"/>
                  <a:gd name="T7" fmla="*/ 40 h 75"/>
                  <a:gd name="T8" fmla="*/ 66 w 126"/>
                  <a:gd name="T9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6" y="0"/>
                    </a:moveTo>
                    <a:lnTo>
                      <a:pt x="0" y="40"/>
                    </a:lnTo>
                    <a:lnTo>
                      <a:pt x="61" y="75"/>
                    </a:lnTo>
                    <a:lnTo>
                      <a:pt x="126" y="4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6" name="Freeform 594">
                <a:extLst>
                  <a:ext uri="{FF2B5EF4-FFF2-40B4-BE49-F238E27FC236}">
                    <a16:creationId xmlns:a16="http://schemas.microsoft.com/office/drawing/2014/main" id="{1A11DCFF-CC82-4AC9-BE36-96461F57F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3" y="2577"/>
                <a:ext cx="126" cy="70"/>
              </a:xfrm>
              <a:custGeom>
                <a:avLst/>
                <a:gdLst>
                  <a:gd name="T0" fmla="*/ 65 w 126"/>
                  <a:gd name="T1" fmla="*/ 0 h 70"/>
                  <a:gd name="T2" fmla="*/ 0 w 126"/>
                  <a:gd name="T3" fmla="*/ 35 h 70"/>
                  <a:gd name="T4" fmla="*/ 60 w 126"/>
                  <a:gd name="T5" fmla="*/ 70 h 70"/>
                  <a:gd name="T6" fmla="*/ 126 w 126"/>
                  <a:gd name="T7" fmla="*/ 35 h 70"/>
                  <a:gd name="T8" fmla="*/ 65 w 126"/>
                  <a:gd name="T9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0">
                    <a:moveTo>
                      <a:pt x="65" y="0"/>
                    </a:moveTo>
                    <a:lnTo>
                      <a:pt x="0" y="35"/>
                    </a:lnTo>
                    <a:lnTo>
                      <a:pt x="60" y="70"/>
                    </a:lnTo>
                    <a:lnTo>
                      <a:pt x="126" y="35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7" name="Freeform 595">
                <a:extLst>
                  <a:ext uri="{FF2B5EF4-FFF2-40B4-BE49-F238E27FC236}">
                    <a16:creationId xmlns:a16="http://schemas.microsoft.com/office/drawing/2014/main" id="{A0002B4F-9627-4021-B726-1DC7AA288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8" y="2531"/>
                <a:ext cx="131" cy="76"/>
              </a:xfrm>
              <a:custGeom>
                <a:avLst/>
                <a:gdLst>
                  <a:gd name="T0" fmla="*/ 61 w 131"/>
                  <a:gd name="T1" fmla="*/ 76 h 76"/>
                  <a:gd name="T2" fmla="*/ 131 w 131"/>
                  <a:gd name="T3" fmla="*/ 36 h 76"/>
                  <a:gd name="T4" fmla="*/ 66 w 131"/>
                  <a:gd name="T5" fmla="*/ 0 h 76"/>
                  <a:gd name="T6" fmla="*/ 0 w 131"/>
                  <a:gd name="T7" fmla="*/ 36 h 76"/>
                  <a:gd name="T8" fmla="*/ 61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1" y="76"/>
                    </a:moveTo>
                    <a:lnTo>
                      <a:pt x="131" y="36"/>
                    </a:lnTo>
                    <a:lnTo>
                      <a:pt x="66" y="0"/>
                    </a:lnTo>
                    <a:lnTo>
                      <a:pt x="0" y="36"/>
                    </a:lnTo>
                    <a:lnTo>
                      <a:pt x="61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8" name="Freeform 596">
                <a:extLst>
                  <a:ext uri="{FF2B5EF4-FFF2-40B4-BE49-F238E27FC236}">
                    <a16:creationId xmlns:a16="http://schemas.microsoft.com/office/drawing/2014/main" id="{AAC9120E-5984-42E5-BF8E-306D4E12E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4" y="2486"/>
                <a:ext cx="131" cy="76"/>
              </a:xfrm>
              <a:custGeom>
                <a:avLst/>
                <a:gdLst>
                  <a:gd name="T0" fmla="*/ 60 w 131"/>
                  <a:gd name="T1" fmla="*/ 76 h 76"/>
                  <a:gd name="T2" fmla="*/ 131 w 131"/>
                  <a:gd name="T3" fmla="*/ 40 h 76"/>
                  <a:gd name="T4" fmla="*/ 65 w 131"/>
                  <a:gd name="T5" fmla="*/ 0 h 76"/>
                  <a:gd name="T6" fmla="*/ 0 w 131"/>
                  <a:gd name="T7" fmla="*/ 40 h 76"/>
                  <a:gd name="T8" fmla="*/ 60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0" y="76"/>
                    </a:moveTo>
                    <a:lnTo>
                      <a:pt x="131" y="40"/>
                    </a:lnTo>
                    <a:lnTo>
                      <a:pt x="65" y="0"/>
                    </a:lnTo>
                    <a:lnTo>
                      <a:pt x="0" y="40"/>
                    </a:lnTo>
                    <a:lnTo>
                      <a:pt x="60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09" name="Freeform 597">
                <a:extLst>
                  <a:ext uri="{FF2B5EF4-FFF2-40B4-BE49-F238E27FC236}">
                    <a16:creationId xmlns:a16="http://schemas.microsoft.com/office/drawing/2014/main" id="{2888D44A-388B-4326-837C-7DD11C32C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9" y="2446"/>
                <a:ext cx="131" cy="70"/>
              </a:xfrm>
              <a:custGeom>
                <a:avLst/>
                <a:gdLst>
                  <a:gd name="T0" fmla="*/ 66 w 131"/>
                  <a:gd name="T1" fmla="*/ 70 h 70"/>
                  <a:gd name="T2" fmla="*/ 131 w 131"/>
                  <a:gd name="T3" fmla="*/ 35 h 70"/>
                  <a:gd name="T4" fmla="*/ 66 w 131"/>
                  <a:gd name="T5" fmla="*/ 0 h 70"/>
                  <a:gd name="T6" fmla="*/ 0 w 131"/>
                  <a:gd name="T7" fmla="*/ 35 h 70"/>
                  <a:gd name="T8" fmla="*/ 66 w 131"/>
                  <a:gd name="T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0">
                    <a:moveTo>
                      <a:pt x="66" y="70"/>
                    </a:moveTo>
                    <a:lnTo>
                      <a:pt x="131" y="35"/>
                    </a:lnTo>
                    <a:lnTo>
                      <a:pt x="66" y="0"/>
                    </a:lnTo>
                    <a:lnTo>
                      <a:pt x="0" y="35"/>
                    </a:lnTo>
                    <a:lnTo>
                      <a:pt x="66" y="7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0" name="Freeform 598">
                <a:extLst>
                  <a:ext uri="{FF2B5EF4-FFF2-40B4-BE49-F238E27FC236}">
                    <a16:creationId xmlns:a16="http://schemas.microsoft.com/office/drawing/2014/main" id="{ECF6336C-C7F8-4D1B-A727-0709723F7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5" y="2355"/>
                <a:ext cx="206" cy="121"/>
              </a:xfrm>
              <a:custGeom>
                <a:avLst/>
                <a:gdLst>
                  <a:gd name="T0" fmla="*/ 65 w 206"/>
                  <a:gd name="T1" fmla="*/ 121 h 121"/>
                  <a:gd name="T2" fmla="*/ 206 w 206"/>
                  <a:gd name="T3" fmla="*/ 36 h 121"/>
                  <a:gd name="T4" fmla="*/ 141 w 206"/>
                  <a:gd name="T5" fmla="*/ 0 h 121"/>
                  <a:gd name="T6" fmla="*/ 0 w 206"/>
                  <a:gd name="T7" fmla="*/ 81 h 121"/>
                  <a:gd name="T8" fmla="*/ 65 w 206"/>
                  <a:gd name="T9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121">
                    <a:moveTo>
                      <a:pt x="65" y="121"/>
                    </a:moveTo>
                    <a:lnTo>
                      <a:pt x="206" y="36"/>
                    </a:lnTo>
                    <a:lnTo>
                      <a:pt x="141" y="0"/>
                    </a:lnTo>
                    <a:lnTo>
                      <a:pt x="0" y="81"/>
                    </a:lnTo>
                    <a:lnTo>
                      <a:pt x="65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1" name="Freeform 599">
                <a:extLst>
                  <a:ext uri="{FF2B5EF4-FFF2-40B4-BE49-F238E27FC236}">
                    <a16:creationId xmlns:a16="http://schemas.microsoft.com/office/drawing/2014/main" id="{D56B4D52-B1A0-4F87-93CD-08B5E3FEB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5" y="2924"/>
                <a:ext cx="131" cy="75"/>
              </a:xfrm>
              <a:custGeom>
                <a:avLst/>
                <a:gdLst>
                  <a:gd name="T0" fmla="*/ 60 w 131"/>
                  <a:gd name="T1" fmla="*/ 75 h 75"/>
                  <a:gd name="T2" fmla="*/ 131 w 131"/>
                  <a:gd name="T3" fmla="*/ 35 h 75"/>
                  <a:gd name="T4" fmla="*/ 65 w 131"/>
                  <a:gd name="T5" fmla="*/ 0 h 75"/>
                  <a:gd name="T6" fmla="*/ 0 w 131"/>
                  <a:gd name="T7" fmla="*/ 35 h 75"/>
                  <a:gd name="T8" fmla="*/ 60 w 131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5">
                    <a:moveTo>
                      <a:pt x="60" y="75"/>
                    </a:moveTo>
                    <a:lnTo>
                      <a:pt x="131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0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2" name="Freeform 600">
                <a:extLst>
                  <a:ext uri="{FF2B5EF4-FFF2-40B4-BE49-F238E27FC236}">
                    <a16:creationId xmlns:a16="http://schemas.microsoft.com/office/drawing/2014/main" id="{1716AC59-6C01-436F-A345-C185A0480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0" y="2838"/>
                <a:ext cx="207" cy="116"/>
              </a:xfrm>
              <a:custGeom>
                <a:avLst/>
                <a:gdLst>
                  <a:gd name="T0" fmla="*/ 76 w 207"/>
                  <a:gd name="T1" fmla="*/ 35 h 116"/>
                  <a:gd name="T2" fmla="*/ 0 w 207"/>
                  <a:gd name="T3" fmla="*/ 81 h 116"/>
                  <a:gd name="T4" fmla="*/ 66 w 207"/>
                  <a:gd name="T5" fmla="*/ 116 h 116"/>
                  <a:gd name="T6" fmla="*/ 141 w 207"/>
                  <a:gd name="T7" fmla="*/ 71 h 116"/>
                  <a:gd name="T8" fmla="*/ 161 w 207"/>
                  <a:gd name="T9" fmla="*/ 61 h 116"/>
                  <a:gd name="T10" fmla="*/ 207 w 207"/>
                  <a:gd name="T11" fmla="*/ 35 h 116"/>
                  <a:gd name="T12" fmla="*/ 141 w 207"/>
                  <a:gd name="T13" fmla="*/ 0 h 116"/>
                  <a:gd name="T14" fmla="*/ 101 w 207"/>
                  <a:gd name="T15" fmla="*/ 20 h 116"/>
                  <a:gd name="T16" fmla="*/ 76 w 207"/>
                  <a:gd name="T17" fmla="*/ 35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7" h="116">
                    <a:moveTo>
                      <a:pt x="76" y="35"/>
                    </a:moveTo>
                    <a:lnTo>
                      <a:pt x="0" y="81"/>
                    </a:lnTo>
                    <a:lnTo>
                      <a:pt x="66" y="116"/>
                    </a:lnTo>
                    <a:lnTo>
                      <a:pt x="141" y="71"/>
                    </a:lnTo>
                    <a:lnTo>
                      <a:pt x="161" y="61"/>
                    </a:lnTo>
                    <a:lnTo>
                      <a:pt x="207" y="35"/>
                    </a:lnTo>
                    <a:lnTo>
                      <a:pt x="141" y="0"/>
                    </a:lnTo>
                    <a:lnTo>
                      <a:pt x="101" y="20"/>
                    </a:lnTo>
                    <a:lnTo>
                      <a:pt x="76" y="3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3" name="Freeform 601">
                <a:extLst>
                  <a:ext uri="{FF2B5EF4-FFF2-40B4-BE49-F238E27FC236}">
                    <a16:creationId xmlns:a16="http://schemas.microsoft.com/office/drawing/2014/main" id="{4354A441-5A00-48C8-B97E-BEB2A0FDB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1" y="2572"/>
                <a:ext cx="509" cy="296"/>
              </a:xfrm>
              <a:custGeom>
                <a:avLst/>
                <a:gdLst>
                  <a:gd name="T0" fmla="*/ 13 w 101"/>
                  <a:gd name="T1" fmla="*/ 59 h 59"/>
                  <a:gd name="T2" fmla="*/ 101 w 101"/>
                  <a:gd name="T3" fmla="*/ 8 h 59"/>
                  <a:gd name="T4" fmla="*/ 88 w 101"/>
                  <a:gd name="T5" fmla="*/ 0 h 59"/>
                  <a:gd name="T6" fmla="*/ 0 w 101"/>
                  <a:gd name="T7" fmla="*/ 51 h 59"/>
                  <a:gd name="T8" fmla="*/ 13 w 101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59">
                    <a:moveTo>
                      <a:pt x="13" y="59"/>
                    </a:moveTo>
                    <a:cubicBezTo>
                      <a:pt x="31" y="48"/>
                      <a:pt x="60" y="32"/>
                      <a:pt x="101" y="8"/>
                    </a:cubicBezTo>
                    <a:cubicBezTo>
                      <a:pt x="88" y="0"/>
                      <a:pt x="88" y="0"/>
                      <a:pt x="88" y="0"/>
                    </a:cubicBezTo>
                    <a:cubicBezTo>
                      <a:pt x="47" y="24"/>
                      <a:pt x="19" y="41"/>
                      <a:pt x="0" y="51"/>
                    </a:cubicBezTo>
                    <a:lnTo>
                      <a:pt x="13" y="59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4" name="Freeform 602">
                <a:extLst>
                  <a:ext uri="{FF2B5EF4-FFF2-40B4-BE49-F238E27FC236}">
                    <a16:creationId xmlns:a16="http://schemas.microsoft.com/office/drawing/2014/main" id="{80FDCA5A-8B56-4B78-97CC-63321389A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4" y="2531"/>
                <a:ext cx="131" cy="76"/>
              </a:xfrm>
              <a:custGeom>
                <a:avLst/>
                <a:gdLst>
                  <a:gd name="T0" fmla="*/ 66 w 131"/>
                  <a:gd name="T1" fmla="*/ 76 h 76"/>
                  <a:gd name="T2" fmla="*/ 131 w 131"/>
                  <a:gd name="T3" fmla="*/ 36 h 76"/>
                  <a:gd name="T4" fmla="*/ 71 w 131"/>
                  <a:gd name="T5" fmla="*/ 0 h 76"/>
                  <a:gd name="T6" fmla="*/ 0 w 131"/>
                  <a:gd name="T7" fmla="*/ 36 h 76"/>
                  <a:gd name="T8" fmla="*/ 66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6" y="76"/>
                    </a:moveTo>
                    <a:lnTo>
                      <a:pt x="131" y="36"/>
                    </a:lnTo>
                    <a:lnTo>
                      <a:pt x="71" y="0"/>
                    </a:lnTo>
                    <a:lnTo>
                      <a:pt x="0" y="36"/>
                    </a:lnTo>
                    <a:lnTo>
                      <a:pt x="66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5" name="Freeform 603">
                <a:extLst>
                  <a:ext uri="{FF2B5EF4-FFF2-40B4-BE49-F238E27FC236}">
                    <a16:creationId xmlns:a16="http://schemas.microsoft.com/office/drawing/2014/main" id="{C9BC5482-7040-4B47-A67E-07C1BDF52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0" y="2486"/>
                <a:ext cx="131" cy="76"/>
              </a:xfrm>
              <a:custGeom>
                <a:avLst/>
                <a:gdLst>
                  <a:gd name="T0" fmla="*/ 65 w 131"/>
                  <a:gd name="T1" fmla="*/ 76 h 76"/>
                  <a:gd name="T2" fmla="*/ 131 w 131"/>
                  <a:gd name="T3" fmla="*/ 35 h 76"/>
                  <a:gd name="T4" fmla="*/ 70 w 131"/>
                  <a:gd name="T5" fmla="*/ 0 h 76"/>
                  <a:gd name="T6" fmla="*/ 0 w 131"/>
                  <a:gd name="T7" fmla="*/ 40 h 76"/>
                  <a:gd name="T8" fmla="*/ 65 w 131"/>
                  <a:gd name="T9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76">
                    <a:moveTo>
                      <a:pt x="65" y="76"/>
                    </a:moveTo>
                    <a:lnTo>
                      <a:pt x="131" y="35"/>
                    </a:lnTo>
                    <a:lnTo>
                      <a:pt x="70" y="0"/>
                    </a:lnTo>
                    <a:lnTo>
                      <a:pt x="0" y="40"/>
                    </a:lnTo>
                    <a:lnTo>
                      <a:pt x="65" y="7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6" name="Freeform 604">
                <a:extLst>
                  <a:ext uri="{FF2B5EF4-FFF2-40B4-BE49-F238E27FC236}">
                    <a16:creationId xmlns:a16="http://schemas.microsoft.com/office/drawing/2014/main" id="{792DED67-4C6A-4278-B8CB-140ED3E8E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0" y="2441"/>
                <a:ext cx="126" cy="75"/>
              </a:xfrm>
              <a:custGeom>
                <a:avLst/>
                <a:gdLst>
                  <a:gd name="T0" fmla="*/ 61 w 126"/>
                  <a:gd name="T1" fmla="*/ 75 h 75"/>
                  <a:gd name="T2" fmla="*/ 126 w 126"/>
                  <a:gd name="T3" fmla="*/ 40 h 75"/>
                  <a:gd name="T4" fmla="*/ 66 w 126"/>
                  <a:gd name="T5" fmla="*/ 0 h 75"/>
                  <a:gd name="T6" fmla="*/ 0 w 126"/>
                  <a:gd name="T7" fmla="*/ 40 h 75"/>
                  <a:gd name="T8" fmla="*/ 61 w 126"/>
                  <a:gd name="T9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5">
                    <a:moveTo>
                      <a:pt x="61" y="75"/>
                    </a:moveTo>
                    <a:lnTo>
                      <a:pt x="126" y="40"/>
                    </a:lnTo>
                    <a:lnTo>
                      <a:pt x="66" y="0"/>
                    </a:lnTo>
                    <a:lnTo>
                      <a:pt x="0" y="40"/>
                    </a:lnTo>
                    <a:lnTo>
                      <a:pt x="61" y="7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7" name="Freeform 605">
                <a:extLst>
                  <a:ext uri="{FF2B5EF4-FFF2-40B4-BE49-F238E27FC236}">
                    <a16:creationId xmlns:a16="http://schemas.microsoft.com/office/drawing/2014/main" id="{ADB4C027-2FE0-421C-817D-DAEC4732F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2401"/>
                <a:ext cx="126" cy="70"/>
              </a:xfrm>
              <a:custGeom>
                <a:avLst/>
                <a:gdLst>
                  <a:gd name="T0" fmla="*/ 60 w 126"/>
                  <a:gd name="T1" fmla="*/ 70 h 70"/>
                  <a:gd name="T2" fmla="*/ 126 w 126"/>
                  <a:gd name="T3" fmla="*/ 35 h 70"/>
                  <a:gd name="T4" fmla="*/ 65 w 126"/>
                  <a:gd name="T5" fmla="*/ 0 h 70"/>
                  <a:gd name="T6" fmla="*/ 0 w 126"/>
                  <a:gd name="T7" fmla="*/ 35 h 70"/>
                  <a:gd name="T8" fmla="*/ 60 w 126"/>
                  <a:gd name="T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70">
                    <a:moveTo>
                      <a:pt x="60" y="70"/>
                    </a:moveTo>
                    <a:lnTo>
                      <a:pt x="126" y="35"/>
                    </a:lnTo>
                    <a:lnTo>
                      <a:pt x="65" y="0"/>
                    </a:lnTo>
                    <a:lnTo>
                      <a:pt x="0" y="35"/>
                    </a:lnTo>
                    <a:lnTo>
                      <a:pt x="60" y="7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018" name="Freeform 606">
                <a:extLst>
                  <a:ext uri="{FF2B5EF4-FFF2-40B4-BE49-F238E27FC236}">
                    <a16:creationId xmlns:a16="http://schemas.microsoft.com/office/drawing/2014/main" id="{14678ADE-5F53-4070-9DED-03A2B3CFB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8" y="2672"/>
                <a:ext cx="322" cy="186"/>
              </a:xfrm>
              <a:custGeom>
                <a:avLst/>
                <a:gdLst>
                  <a:gd name="T0" fmla="*/ 64 w 64"/>
                  <a:gd name="T1" fmla="*/ 10 h 37"/>
                  <a:gd name="T2" fmla="*/ 49 w 64"/>
                  <a:gd name="T3" fmla="*/ 1 h 37"/>
                  <a:gd name="T4" fmla="*/ 44 w 64"/>
                  <a:gd name="T5" fmla="*/ 1 h 37"/>
                  <a:gd name="T6" fmla="*/ 2 w 64"/>
                  <a:gd name="T7" fmla="*/ 25 h 37"/>
                  <a:gd name="T8" fmla="*/ 2 w 64"/>
                  <a:gd name="T9" fmla="*/ 28 h 37"/>
                  <a:gd name="T10" fmla="*/ 17 w 64"/>
                  <a:gd name="T11" fmla="*/ 37 h 37"/>
                  <a:gd name="T12" fmla="*/ 64 w 64"/>
                  <a:gd name="T13" fmla="*/ 1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4" h="37">
                    <a:moveTo>
                      <a:pt x="64" y="10"/>
                    </a:moveTo>
                    <a:cubicBezTo>
                      <a:pt x="49" y="1"/>
                      <a:pt x="49" y="1"/>
                      <a:pt x="49" y="1"/>
                    </a:cubicBezTo>
                    <a:cubicBezTo>
                      <a:pt x="47" y="0"/>
                      <a:pt x="45" y="0"/>
                      <a:pt x="44" y="1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7" y="37"/>
                      <a:pt x="17" y="37"/>
                      <a:pt x="17" y="37"/>
                    </a:cubicBezTo>
                    <a:lnTo>
                      <a:pt x="64" y="1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5" name="Group 808">
              <a:extLst>
                <a:ext uri="{FF2B5EF4-FFF2-40B4-BE49-F238E27FC236}">
                  <a16:creationId xmlns:a16="http://schemas.microsoft.com/office/drawing/2014/main" id="{7B8A9322-B87A-44BA-AC9F-3216F0B308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67642" y="1919288"/>
              <a:ext cx="10573257" cy="9654664"/>
              <a:chOff x="7394" y="1209"/>
              <a:chExt cx="7286" cy="6653"/>
            </a:xfrm>
          </p:grpSpPr>
          <p:sp>
            <p:nvSpPr>
              <p:cNvPr id="8619" name="Freeform 608">
                <a:extLst>
                  <a:ext uri="{FF2B5EF4-FFF2-40B4-BE49-F238E27FC236}">
                    <a16:creationId xmlns:a16="http://schemas.microsoft.com/office/drawing/2014/main" id="{06B0266B-B6E7-4233-91DD-6959D189C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19" y="2793"/>
                <a:ext cx="156" cy="90"/>
              </a:xfrm>
              <a:custGeom>
                <a:avLst/>
                <a:gdLst>
                  <a:gd name="T0" fmla="*/ 0 w 31"/>
                  <a:gd name="T1" fmla="*/ 14 h 18"/>
                  <a:gd name="T2" fmla="*/ 6 w 31"/>
                  <a:gd name="T3" fmla="*/ 17 h 18"/>
                  <a:gd name="T4" fmla="*/ 11 w 31"/>
                  <a:gd name="T5" fmla="*/ 17 h 18"/>
                  <a:gd name="T6" fmla="*/ 31 w 31"/>
                  <a:gd name="T7" fmla="*/ 5 h 18"/>
                  <a:gd name="T8" fmla="*/ 23 w 31"/>
                  <a:gd name="T9" fmla="*/ 0 h 18"/>
                  <a:gd name="T10" fmla="*/ 0 w 31"/>
                  <a:gd name="T1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8">
                    <a:moveTo>
                      <a:pt x="0" y="14"/>
                    </a:moveTo>
                    <a:cubicBezTo>
                      <a:pt x="6" y="17"/>
                      <a:pt x="6" y="17"/>
                      <a:pt x="6" y="17"/>
                    </a:cubicBezTo>
                    <a:cubicBezTo>
                      <a:pt x="7" y="18"/>
                      <a:pt x="10" y="18"/>
                      <a:pt x="11" y="17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0" name="Freeform 609">
                <a:extLst>
                  <a:ext uri="{FF2B5EF4-FFF2-40B4-BE49-F238E27FC236}">
                    <a16:creationId xmlns:a16="http://schemas.microsoft.com/office/drawing/2014/main" id="{140B0720-993A-45D2-BFC7-B96A5F821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9" y="2723"/>
                <a:ext cx="156" cy="90"/>
              </a:xfrm>
              <a:custGeom>
                <a:avLst/>
                <a:gdLst>
                  <a:gd name="T0" fmla="*/ 0 w 31"/>
                  <a:gd name="T1" fmla="*/ 14 h 18"/>
                  <a:gd name="T2" fmla="*/ 9 w 31"/>
                  <a:gd name="T3" fmla="*/ 18 h 18"/>
                  <a:gd name="T4" fmla="*/ 29 w 31"/>
                  <a:gd name="T5" fmla="*/ 7 h 18"/>
                  <a:gd name="T6" fmla="*/ 29 w 31"/>
                  <a:gd name="T7" fmla="*/ 4 h 18"/>
                  <a:gd name="T8" fmla="*/ 23 w 31"/>
                  <a:gd name="T9" fmla="*/ 0 h 18"/>
                  <a:gd name="T10" fmla="*/ 0 w 31"/>
                  <a:gd name="T11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18">
                    <a:moveTo>
                      <a:pt x="0" y="14"/>
                    </a:moveTo>
                    <a:cubicBezTo>
                      <a:pt x="9" y="18"/>
                      <a:pt x="9" y="18"/>
                      <a:pt x="9" y="18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1" y="6"/>
                      <a:pt x="31" y="5"/>
                      <a:pt x="29" y="4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1" name="Freeform 610">
                <a:extLst>
                  <a:ext uri="{FF2B5EF4-FFF2-40B4-BE49-F238E27FC236}">
                    <a16:creationId xmlns:a16="http://schemas.microsoft.com/office/drawing/2014/main" id="{29D460EE-DB0F-4603-96AF-10E46526C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9" y="1209"/>
                <a:ext cx="1375" cy="1549"/>
              </a:xfrm>
              <a:custGeom>
                <a:avLst/>
                <a:gdLst>
                  <a:gd name="T0" fmla="*/ 225 w 273"/>
                  <a:gd name="T1" fmla="*/ 2 h 308"/>
                  <a:gd name="T2" fmla="*/ 222 w 273"/>
                  <a:gd name="T3" fmla="*/ 1 h 308"/>
                  <a:gd name="T4" fmla="*/ 220 w 273"/>
                  <a:gd name="T5" fmla="*/ 1 h 308"/>
                  <a:gd name="T6" fmla="*/ 220 w 273"/>
                  <a:gd name="T7" fmla="*/ 1 h 308"/>
                  <a:gd name="T8" fmla="*/ 2 w 273"/>
                  <a:gd name="T9" fmla="*/ 127 h 308"/>
                  <a:gd name="T10" fmla="*/ 2 w 273"/>
                  <a:gd name="T11" fmla="*/ 127 h 308"/>
                  <a:gd name="T12" fmla="*/ 1 w 273"/>
                  <a:gd name="T13" fmla="*/ 132 h 308"/>
                  <a:gd name="T14" fmla="*/ 45 w 273"/>
                  <a:gd name="T15" fmla="*/ 300 h 308"/>
                  <a:gd name="T16" fmla="*/ 55 w 273"/>
                  <a:gd name="T17" fmla="*/ 307 h 308"/>
                  <a:gd name="T18" fmla="*/ 56 w 273"/>
                  <a:gd name="T19" fmla="*/ 306 h 308"/>
                  <a:gd name="T20" fmla="*/ 22 w 273"/>
                  <a:gd name="T21" fmla="*/ 164 h 308"/>
                  <a:gd name="T22" fmla="*/ 230 w 273"/>
                  <a:gd name="T23" fmla="*/ 44 h 308"/>
                  <a:gd name="T24" fmla="*/ 228 w 273"/>
                  <a:gd name="T25" fmla="*/ 29 h 308"/>
                  <a:gd name="T26" fmla="*/ 265 w 273"/>
                  <a:gd name="T27" fmla="*/ 173 h 308"/>
                  <a:gd name="T28" fmla="*/ 271 w 273"/>
                  <a:gd name="T29" fmla="*/ 180 h 308"/>
                  <a:gd name="T30" fmla="*/ 273 w 273"/>
                  <a:gd name="T31" fmla="*/ 178 h 308"/>
                  <a:gd name="T32" fmla="*/ 225 w 273"/>
                  <a:gd name="T33" fmla="*/ 2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3" h="308">
                    <a:moveTo>
                      <a:pt x="225" y="2"/>
                    </a:moveTo>
                    <a:cubicBezTo>
                      <a:pt x="222" y="1"/>
                      <a:pt x="222" y="1"/>
                      <a:pt x="222" y="1"/>
                    </a:cubicBezTo>
                    <a:cubicBezTo>
                      <a:pt x="222" y="0"/>
                      <a:pt x="221" y="1"/>
                      <a:pt x="220" y="1"/>
                    </a:cubicBezTo>
                    <a:cubicBezTo>
                      <a:pt x="220" y="1"/>
                      <a:pt x="220" y="1"/>
                      <a:pt x="220" y="1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2" y="127"/>
                      <a:pt x="2" y="127"/>
                      <a:pt x="2" y="127"/>
                    </a:cubicBezTo>
                    <a:cubicBezTo>
                      <a:pt x="1" y="128"/>
                      <a:pt x="0" y="130"/>
                      <a:pt x="1" y="132"/>
                    </a:cubicBezTo>
                    <a:cubicBezTo>
                      <a:pt x="45" y="300"/>
                      <a:pt x="45" y="300"/>
                      <a:pt x="45" y="300"/>
                    </a:cubicBezTo>
                    <a:cubicBezTo>
                      <a:pt x="46" y="304"/>
                      <a:pt x="51" y="308"/>
                      <a:pt x="55" y="307"/>
                    </a:cubicBezTo>
                    <a:cubicBezTo>
                      <a:pt x="56" y="306"/>
                      <a:pt x="56" y="306"/>
                      <a:pt x="56" y="306"/>
                    </a:cubicBezTo>
                    <a:cubicBezTo>
                      <a:pt x="22" y="164"/>
                      <a:pt x="22" y="164"/>
                      <a:pt x="22" y="164"/>
                    </a:cubicBezTo>
                    <a:cubicBezTo>
                      <a:pt x="230" y="44"/>
                      <a:pt x="230" y="44"/>
                      <a:pt x="230" y="44"/>
                    </a:cubicBezTo>
                    <a:cubicBezTo>
                      <a:pt x="228" y="29"/>
                      <a:pt x="228" y="29"/>
                      <a:pt x="228" y="29"/>
                    </a:cubicBezTo>
                    <a:cubicBezTo>
                      <a:pt x="265" y="173"/>
                      <a:pt x="265" y="173"/>
                      <a:pt x="265" y="173"/>
                    </a:cubicBezTo>
                    <a:cubicBezTo>
                      <a:pt x="266" y="176"/>
                      <a:pt x="269" y="180"/>
                      <a:pt x="271" y="180"/>
                    </a:cubicBezTo>
                    <a:cubicBezTo>
                      <a:pt x="273" y="178"/>
                      <a:pt x="273" y="178"/>
                      <a:pt x="273" y="178"/>
                    </a:cubicBezTo>
                    <a:cubicBezTo>
                      <a:pt x="225" y="2"/>
                      <a:pt x="225" y="2"/>
                      <a:pt x="225" y="2"/>
                    </a:cubicBezTo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2" name="Freeform 611">
                <a:extLst>
                  <a:ext uri="{FF2B5EF4-FFF2-40B4-BE49-F238E27FC236}">
                    <a16:creationId xmlns:a16="http://schemas.microsoft.com/office/drawing/2014/main" id="{AAF9BF3A-616C-461E-AD50-9C38017C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30" y="1214"/>
                <a:ext cx="1344" cy="1539"/>
              </a:xfrm>
              <a:custGeom>
                <a:avLst/>
                <a:gdLst>
                  <a:gd name="T0" fmla="*/ 221 w 267"/>
                  <a:gd name="T1" fmla="*/ 3 h 306"/>
                  <a:gd name="T2" fmla="*/ 267 w 267"/>
                  <a:gd name="T3" fmla="*/ 177 h 306"/>
                  <a:gd name="T4" fmla="*/ 265 w 267"/>
                  <a:gd name="T5" fmla="*/ 181 h 306"/>
                  <a:gd name="T6" fmla="*/ 49 w 267"/>
                  <a:gd name="T7" fmla="*/ 306 h 306"/>
                  <a:gd name="T8" fmla="*/ 46 w 267"/>
                  <a:gd name="T9" fmla="*/ 305 h 306"/>
                  <a:gd name="T10" fmla="*/ 0 w 267"/>
                  <a:gd name="T11" fmla="*/ 129 h 306"/>
                  <a:gd name="T12" fmla="*/ 2 w 267"/>
                  <a:gd name="T13" fmla="*/ 125 h 306"/>
                  <a:gd name="T14" fmla="*/ 217 w 267"/>
                  <a:gd name="T15" fmla="*/ 1 h 306"/>
                  <a:gd name="T16" fmla="*/ 221 w 267"/>
                  <a:gd name="T17" fmla="*/ 3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7" h="306">
                    <a:moveTo>
                      <a:pt x="221" y="3"/>
                    </a:moveTo>
                    <a:cubicBezTo>
                      <a:pt x="267" y="177"/>
                      <a:pt x="267" y="177"/>
                      <a:pt x="267" y="177"/>
                    </a:cubicBezTo>
                    <a:cubicBezTo>
                      <a:pt x="267" y="178"/>
                      <a:pt x="266" y="180"/>
                      <a:pt x="265" y="181"/>
                    </a:cubicBezTo>
                    <a:cubicBezTo>
                      <a:pt x="49" y="306"/>
                      <a:pt x="49" y="306"/>
                      <a:pt x="49" y="306"/>
                    </a:cubicBezTo>
                    <a:cubicBezTo>
                      <a:pt x="48" y="306"/>
                      <a:pt x="47" y="306"/>
                      <a:pt x="46" y="305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0" y="127"/>
                      <a:pt x="1" y="126"/>
                      <a:pt x="2" y="125"/>
                    </a:cubicBezTo>
                    <a:cubicBezTo>
                      <a:pt x="217" y="1"/>
                      <a:pt x="217" y="1"/>
                      <a:pt x="217" y="1"/>
                    </a:cubicBezTo>
                    <a:cubicBezTo>
                      <a:pt x="218" y="0"/>
                      <a:pt x="221" y="1"/>
                      <a:pt x="221" y="3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3" name="Freeform 612">
                <a:extLst>
                  <a:ext uri="{FF2B5EF4-FFF2-40B4-BE49-F238E27FC236}">
                    <a16:creationId xmlns:a16="http://schemas.microsoft.com/office/drawing/2014/main" id="{009A9206-088A-431D-9519-4030F84D7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0" y="1274"/>
                <a:ext cx="1244" cy="1413"/>
              </a:xfrm>
              <a:custGeom>
                <a:avLst/>
                <a:gdLst>
                  <a:gd name="T0" fmla="*/ 1244 w 1244"/>
                  <a:gd name="T1" fmla="*/ 820 h 1413"/>
                  <a:gd name="T2" fmla="*/ 211 w 1244"/>
                  <a:gd name="T3" fmla="*/ 1413 h 1413"/>
                  <a:gd name="T4" fmla="*/ 211 w 1244"/>
                  <a:gd name="T5" fmla="*/ 1403 h 1413"/>
                  <a:gd name="T6" fmla="*/ 0 w 1244"/>
                  <a:gd name="T7" fmla="*/ 594 h 1413"/>
                  <a:gd name="T8" fmla="*/ 1022 w 1244"/>
                  <a:gd name="T9" fmla="*/ 5 h 1413"/>
                  <a:gd name="T10" fmla="*/ 1027 w 1244"/>
                  <a:gd name="T11" fmla="*/ 0 h 1413"/>
                  <a:gd name="T12" fmla="*/ 1244 w 1244"/>
                  <a:gd name="T13" fmla="*/ 820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44" h="1413">
                    <a:moveTo>
                      <a:pt x="1244" y="820"/>
                    </a:moveTo>
                    <a:lnTo>
                      <a:pt x="211" y="1413"/>
                    </a:lnTo>
                    <a:lnTo>
                      <a:pt x="211" y="1403"/>
                    </a:lnTo>
                    <a:lnTo>
                      <a:pt x="0" y="594"/>
                    </a:lnTo>
                    <a:lnTo>
                      <a:pt x="1022" y="5"/>
                    </a:lnTo>
                    <a:lnTo>
                      <a:pt x="1027" y="0"/>
                    </a:lnTo>
                    <a:lnTo>
                      <a:pt x="1244" y="82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4" name="Freeform 613">
                <a:extLst>
                  <a:ext uri="{FF2B5EF4-FFF2-40B4-BE49-F238E27FC236}">
                    <a16:creationId xmlns:a16="http://schemas.microsoft.com/office/drawing/2014/main" id="{04650D54-7FDF-4606-AD03-18D92A07D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0" y="1274"/>
                <a:ext cx="1244" cy="1413"/>
              </a:xfrm>
              <a:custGeom>
                <a:avLst/>
                <a:gdLst>
                  <a:gd name="T0" fmla="*/ 1244 w 1244"/>
                  <a:gd name="T1" fmla="*/ 820 h 1413"/>
                  <a:gd name="T2" fmla="*/ 211 w 1244"/>
                  <a:gd name="T3" fmla="*/ 1413 h 1413"/>
                  <a:gd name="T4" fmla="*/ 211 w 1244"/>
                  <a:gd name="T5" fmla="*/ 1403 h 1413"/>
                  <a:gd name="T6" fmla="*/ 0 w 1244"/>
                  <a:gd name="T7" fmla="*/ 594 h 1413"/>
                  <a:gd name="T8" fmla="*/ 1022 w 1244"/>
                  <a:gd name="T9" fmla="*/ 5 h 1413"/>
                  <a:gd name="T10" fmla="*/ 1027 w 1244"/>
                  <a:gd name="T11" fmla="*/ 0 h 1413"/>
                  <a:gd name="T12" fmla="*/ 1244 w 1244"/>
                  <a:gd name="T13" fmla="*/ 820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44" h="1413">
                    <a:moveTo>
                      <a:pt x="1244" y="820"/>
                    </a:moveTo>
                    <a:lnTo>
                      <a:pt x="211" y="1413"/>
                    </a:lnTo>
                    <a:lnTo>
                      <a:pt x="211" y="1403"/>
                    </a:lnTo>
                    <a:lnTo>
                      <a:pt x="0" y="594"/>
                    </a:lnTo>
                    <a:lnTo>
                      <a:pt x="1022" y="5"/>
                    </a:lnTo>
                    <a:lnTo>
                      <a:pt x="1027" y="0"/>
                    </a:lnTo>
                    <a:lnTo>
                      <a:pt x="1244" y="8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5" name="Freeform 614">
                <a:extLst>
                  <a:ext uri="{FF2B5EF4-FFF2-40B4-BE49-F238E27FC236}">
                    <a16:creationId xmlns:a16="http://schemas.microsoft.com/office/drawing/2014/main" id="{B51A45ED-DAA5-4E6F-A857-2F3FA02C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0" y="1279"/>
                <a:ext cx="1234" cy="1398"/>
              </a:xfrm>
              <a:custGeom>
                <a:avLst/>
                <a:gdLst>
                  <a:gd name="T0" fmla="*/ 1234 w 1234"/>
                  <a:gd name="T1" fmla="*/ 810 h 1398"/>
                  <a:gd name="T2" fmla="*/ 211 w 1234"/>
                  <a:gd name="T3" fmla="*/ 1398 h 1398"/>
                  <a:gd name="T4" fmla="*/ 0 w 1234"/>
                  <a:gd name="T5" fmla="*/ 589 h 1398"/>
                  <a:gd name="T6" fmla="*/ 1022 w 1234"/>
                  <a:gd name="T7" fmla="*/ 0 h 1398"/>
                  <a:gd name="T8" fmla="*/ 1234 w 1234"/>
                  <a:gd name="T9" fmla="*/ 810 h 1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4" h="1398">
                    <a:moveTo>
                      <a:pt x="1234" y="810"/>
                    </a:moveTo>
                    <a:lnTo>
                      <a:pt x="211" y="1398"/>
                    </a:lnTo>
                    <a:lnTo>
                      <a:pt x="0" y="589"/>
                    </a:lnTo>
                    <a:lnTo>
                      <a:pt x="1022" y="0"/>
                    </a:lnTo>
                    <a:lnTo>
                      <a:pt x="1234" y="81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6" name="Freeform 615">
                <a:extLst>
                  <a:ext uri="{FF2B5EF4-FFF2-40B4-BE49-F238E27FC236}">
                    <a16:creationId xmlns:a16="http://schemas.microsoft.com/office/drawing/2014/main" id="{886D4BED-0618-40F4-B3BD-0F6ABD00B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0" y="1279"/>
                <a:ext cx="1234" cy="1398"/>
              </a:xfrm>
              <a:custGeom>
                <a:avLst/>
                <a:gdLst>
                  <a:gd name="T0" fmla="*/ 1234 w 1234"/>
                  <a:gd name="T1" fmla="*/ 810 h 1398"/>
                  <a:gd name="T2" fmla="*/ 211 w 1234"/>
                  <a:gd name="T3" fmla="*/ 1398 h 1398"/>
                  <a:gd name="T4" fmla="*/ 0 w 1234"/>
                  <a:gd name="T5" fmla="*/ 589 h 1398"/>
                  <a:gd name="T6" fmla="*/ 1022 w 1234"/>
                  <a:gd name="T7" fmla="*/ 0 h 1398"/>
                  <a:gd name="T8" fmla="*/ 1234 w 1234"/>
                  <a:gd name="T9" fmla="*/ 810 h 1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4" h="1398">
                    <a:moveTo>
                      <a:pt x="1234" y="810"/>
                    </a:moveTo>
                    <a:lnTo>
                      <a:pt x="211" y="1398"/>
                    </a:lnTo>
                    <a:lnTo>
                      <a:pt x="0" y="589"/>
                    </a:lnTo>
                    <a:lnTo>
                      <a:pt x="1022" y="0"/>
                    </a:lnTo>
                    <a:lnTo>
                      <a:pt x="1234" y="8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7" name="Freeform 616">
                <a:extLst>
                  <a:ext uri="{FF2B5EF4-FFF2-40B4-BE49-F238E27FC236}">
                    <a16:creationId xmlns:a16="http://schemas.microsoft.com/office/drawing/2014/main" id="{34EDBDB3-089A-4541-9D3F-1F8BB9E6F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2" y="1651"/>
                <a:ext cx="635" cy="503"/>
              </a:xfrm>
              <a:custGeom>
                <a:avLst/>
                <a:gdLst>
                  <a:gd name="T0" fmla="*/ 126 w 126"/>
                  <a:gd name="T1" fmla="*/ 31 h 100"/>
                  <a:gd name="T2" fmla="*/ 126 w 126"/>
                  <a:gd name="T3" fmla="*/ 28 h 100"/>
                  <a:gd name="T4" fmla="*/ 111 w 126"/>
                  <a:gd name="T5" fmla="*/ 21 h 100"/>
                  <a:gd name="T6" fmla="*/ 110 w 126"/>
                  <a:gd name="T7" fmla="*/ 22 h 100"/>
                  <a:gd name="T8" fmla="*/ 82 w 126"/>
                  <a:gd name="T9" fmla="*/ 8 h 100"/>
                  <a:gd name="T10" fmla="*/ 74 w 126"/>
                  <a:gd name="T11" fmla="*/ 14 h 100"/>
                  <a:gd name="T12" fmla="*/ 44 w 126"/>
                  <a:gd name="T13" fmla="*/ 12 h 100"/>
                  <a:gd name="T14" fmla="*/ 17 w 126"/>
                  <a:gd name="T15" fmla="*/ 60 h 100"/>
                  <a:gd name="T16" fmla="*/ 1 w 126"/>
                  <a:gd name="T17" fmla="*/ 91 h 100"/>
                  <a:gd name="T18" fmla="*/ 4 w 126"/>
                  <a:gd name="T19" fmla="*/ 100 h 100"/>
                  <a:gd name="T20" fmla="*/ 126 w 126"/>
                  <a:gd name="T21" fmla="*/ 31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6" h="100">
                    <a:moveTo>
                      <a:pt x="126" y="31"/>
                    </a:moveTo>
                    <a:cubicBezTo>
                      <a:pt x="126" y="30"/>
                      <a:pt x="126" y="29"/>
                      <a:pt x="126" y="28"/>
                    </a:cubicBezTo>
                    <a:cubicBezTo>
                      <a:pt x="124" y="21"/>
                      <a:pt x="118" y="17"/>
                      <a:pt x="111" y="21"/>
                    </a:cubicBezTo>
                    <a:cubicBezTo>
                      <a:pt x="110" y="22"/>
                      <a:pt x="110" y="22"/>
                      <a:pt x="110" y="22"/>
                    </a:cubicBezTo>
                    <a:cubicBezTo>
                      <a:pt x="108" y="6"/>
                      <a:pt x="95" y="0"/>
                      <a:pt x="82" y="8"/>
                    </a:cubicBezTo>
                    <a:cubicBezTo>
                      <a:pt x="79" y="10"/>
                      <a:pt x="76" y="12"/>
                      <a:pt x="74" y="14"/>
                    </a:cubicBezTo>
                    <a:cubicBezTo>
                      <a:pt x="67" y="7"/>
                      <a:pt x="55" y="6"/>
                      <a:pt x="44" y="12"/>
                    </a:cubicBezTo>
                    <a:cubicBezTo>
                      <a:pt x="28" y="21"/>
                      <a:pt x="17" y="41"/>
                      <a:pt x="17" y="60"/>
                    </a:cubicBezTo>
                    <a:cubicBezTo>
                      <a:pt x="7" y="66"/>
                      <a:pt x="0" y="80"/>
                      <a:pt x="1" y="91"/>
                    </a:cubicBezTo>
                    <a:cubicBezTo>
                      <a:pt x="2" y="95"/>
                      <a:pt x="3" y="97"/>
                      <a:pt x="4" y="100"/>
                    </a:cubicBezTo>
                    <a:cubicBezTo>
                      <a:pt x="126" y="31"/>
                      <a:pt x="126" y="31"/>
                      <a:pt x="126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8" name="Freeform 617">
                <a:extLst>
                  <a:ext uri="{FF2B5EF4-FFF2-40B4-BE49-F238E27FC236}">
                    <a16:creationId xmlns:a16="http://schemas.microsoft.com/office/drawing/2014/main" id="{C840D932-0E2D-4E35-B3B8-25AE3E3B2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2018"/>
                <a:ext cx="111" cy="272"/>
              </a:xfrm>
              <a:custGeom>
                <a:avLst/>
                <a:gdLst>
                  <a:gd name="T0" fmla="*/ 25 w 111"/>
                  <a:gd name="T1" fmla="*/ 0 h 272"/>
                  <a:gd name="T2" fmla="*/ 0 w 111"/>
                  <a:gd name="T3" fmla="*/ 146 h 272"/>
                  <a:gd name="T4" fmla="*/ 25 w 111"/>
                  <a:gd name="T5" fmla="*/ 131 h 272"/>
                  <a:gd name="T6" fmla="*/ 61 w 111"/>
                  <a:gd name="T7" fmla="*/ 272 h 272"/>
                  <a:gd name="T8" fmla="*/ 111 w 111"/>
                  <a:gd name="T9" fmla="*/ 242 h 272"/>
                  <a:gd name="T10" fmla="*/ 76 w 111"/>
                  <a:gd name="T11" fmla="*/ 101 h 272"/>
                  <a:gd name="T12" fmla="*/ 101 w 111"/>
                  <a:gd name="T13" fmla="*/ 86 h 272"/>
                  <a:gd name="T14" fmla="*/ 25 w 111"/>
                  <a:gd name="T1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272">
                    <a:moveTo>
                      <a:pt x="25" y="0"/>
                    </a:moveTo>
                    <a:lnTo>
                      <a:pt x="0" y="146"/>
                    </a:lnTo>
                    <a:lnTo>
                      <a:pt x="25" y="131"/>
                    </a:lnTo>
                    <a:lnTo>
                      <a:pt x="61" y="272"/>
                    </a:lnTo>
                    <a:lnTo>
                      <a:pt x="111" y="242"/>
                    </a:lnTo>
                    <a:lnTo>
                      <a:pt x="76" y="101"/>
                    </a:lnTo>
                    <a:lnTo>
                      <a:pt x="101" y="8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051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29" name="Freeform 618">
                <a:extLst>
                  <a:ext uri="{FF2B5EF4-FFF2-40B4-BE49-F238E27FC236}">
                    <a16:creationId xmlns:a16="http://schemas.microsoft.com/office/drawing/2014/main" id="{FBB32DCA-8CD5-4FD3-BBEE-3ADCCD6D22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2018"/>
                <a:ext cx="111" cy="272"/>
              </a:xfrm>
              <a:custGeom>
                <a:avLst/>
                <a:gdLst>
                  <a:gd name="T0" fmla="*/ 25 w 111"/>
                  <a:gd name="T1" fmla="*/ 0 h 272"/>
                  <a:gd name="T2" fmla="*/ 0 w 111"/>
                  <a:gd name="T3" fmla="*/ 146 h 272"/>
                  <a:gd name="T4" fmla="*/ 25 w 111"/>
                  <a:gd name="T5" fmla="*/ 131 h 272"/>
                  <a:gd name="T6" fmla="*/ 61 w 111"/>
                  <a:gd name="T7" fmla="*/ 272 h 272"/>
                  <a:gd name="T8" fmla="*/ 111 w 111"/>
                  <a:gd name="T9" fmla="*/ 242 h 272"/>
                  <a:gd name="T10" fmla="*/ 76 w 111"/>
                  <a:gd name="T11" fmla="*/ 101 h 272"/>
                  <a:gd name="T12" fmla="*/ 101 w 111"/>
                  <a:gd name="T13" fmla="*/ 86 h 272"/>
                  <a:gd name="T14" fmla="*/ 25 w 111"/>
                  <a:gd name="T15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1" h="272">
                    <a:moveTo>
                      <a:pt x="25" y="0"/>
                    </a:moveTo>
                    <a:lnTo>
                      <a:pt x="0" y="146"/>
                    </a:lnTo>
                    <a:lnTo>
                      <a:pt x="25" y="131"/>
                    </a:lnTo>
                    <a:lnTo>
                      <a:pt x="61" y="272"/>
                    </a:lnTo>
                    <a:lnTo>
                      <a:pt x="111" y="242"/>
                    </a:lnTo>
                    <a:lnTo>
                      <a:pt x="76" y="101"/>
                    </a:lnTo>
                    <a:lnTo>
                      <a:pt x="101" y="86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0" name="Freeform 619">
                <a:extLst>
                  <a:ext uri="{FF2B5EF4-FFF2-40B4-BE49-F238E27FC236}">
                    <a16:creationId xmlns:a16="http://schemas.microsoft.com/office/drawing/2014/main" id="{A931DF06-318A-40DF-A9A6-E255F48DA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5" y="1943"/>
                <a:ext cx="106" cy="272"/>
              </a:xfrm>
              <a:custGeom>
                <a:avLst/>
                <a:gdLst>
                  <a:gd name="T0" fmla="*/ 85 w 106"/>
                  <a:gd name="T1" fmla="*/ 272 h 272"/>
                  <a:gd name="T2" fmla="*/ 106 w 106"/>
                  <a:gd name="T3" fmla="*/ 126 h 272"/>
                  <a:gd name="T4" fmla="*/ 85 w 106"/>
                  <a:gd name="T5" fmla="*/ 141 h 272"/>
                  <a:gd name="T6" fmla="*/ 50 w 106"/>
                  <a:gd name="T7" fmla="*/ 0 h 272"/>
                  <a:gd name="T8" fmla="*/ 0 w 106"/>
                  <a:gd name="T9" fmla="*/ 30 h 272"/>
                  <a:gd name="T10" fmla="*/ 30 w 106"/>
                  <a:gd name="T11" fmla="*/ 171 h 272"/>
                  <a:gd name="T12" fmla="*/ 5 w 106"/>
                  <a:gd name="T13" fmla="*/ 186 h 272"/>
                  <a:gd name="T14" fmla="*/ 85 w 106"/>
                  <a:gd name="T15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272">
                    <a:moveTo>
                      <a:pt x="85" y="272"/>
                    </a:moveTo>
                    <a:lnTo>
                      <a:pt x="106" y="126"/>
                    </a:lnTo>
                    <a:lnTo>
                      <a:pt x="85" y="141"/>
                    </a:lnTo>
                    <a:lnTo>
                      <a:pt x="50" y="0"/>
                    </a:lnTo>
                    <a:lnTo>
                      <a:pt x="0" y="30"/>
                    </a:lnTo>
                    <a:lnTo>
                      <a:pt x="30" y="171"/>
                    </a:lnTo>
                    <a:lnTo>
                      <a:pt x="5" y="186"/>
                    </a:lnTo>
                    <a:lnTo>
                      <a:pt x="85" y="2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1" name="Freeform 620">
                <a:extLst>
                  <a:ext uri="{FF2B5EF4-FFF2-40B4-BE49-F238E27FC236}">
                    <a16:creationId xmlns:a16="http://schemas.microsoft.com/office/drawing/2014/main" id="{4C96F190-3426-40D9-B672-4638A5465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95" y="1943"/>
                <a:ext cx="106" cy="272"/>
              </a:xfrm>
              <a:custGeom>
                <a:avLst/>
                <a:gdLst>
                  <a:gd name="T0" fmla="*/ 85 w 106"/>
                  <a:gd name="T1" fmla="*/ 272 h 272"/>
                  <a:gd name="T2" fmla="*/ 106 w 106"/>
                  <a:gd name="T3" fmla="*/ 126 h 272"/>
                  <a:gd name="T4" fmla="*/ 85 w 106"/>
                  <a:gd name="T5" fmla="*/ 141 h 272"/>
                  <a:gd name="T6" fmla="*/ 50 w 106"/>
                  <a:gd name="T7" fmla="*/ 0 h 272"/>
                  <a:gd name="T8" fmla="*/ 0 w 106"/>
                  <a:gd name="T9" fmla="*/ 30 h 272"/>
                  <a:gd name="T10" fmla="*/ 30 w 106"/>
                  <a:gd name="T11" fmla="*/ 171 h 272"/>
                  <a:gd name="T12" fmla="*/ 5 w 106"/>
                  <a:gd name="T13" fmla="*/ 186 h 272"/>
                  <a:gd name="T14" fmla="*/ 85 w 106"/>
                  <a:gd name="T15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6" h="272">
                    <a:moveTo>
                      <a:pt x="85" y="272"/>
                    </a:moveTo>
                    <a:lnTo>
                      <a:pt x="106" y="126"/>
                    </a:lnTo>
                    <a:lnTo>
                      <a:pt x="85" y="141"/>
                    </a:lnTo>
                    <a:lnTo>
                      <a:pt x="50" y="0"/>
                    </a:lnTo>
                    <a:lnTo>
                      <a:pt x="0" y="30"/>
                    </a:lnTo>
                    <a:lnTo>
                      <a:pt x="30" y="171"/>
                    </a:lnTo>
                    <a:lnTo>
                      <a:pt x="5" y="186"/>
                    </a:lnTo>
                    <a:lnTo>
                      <a:pt x="85" y="27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2" name="Freeform 621">
                <a:extLst>
                  <a:ext uri="{FF2B5EF4-FFF2-40B4-BE49-F238E27FC236}">
                    <a16:creationId xmlns:a16="http://schemas.microsoft.com/office/drawing/2014/main" id="{0A9E9F20-E8EB-4FDF-8299-E3D4089389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82" y="1365"/>
                <a:ext cx="604" cy="1237"/>
              </a:xfrm>
              <a:custGeom>
                <a:avLst/>
                <a:gdLst>
                  <a:gd name="T0" fmla="*/ 80 w 120"/>
                  <a:gd name="T1" fmla="*/ 116 h 246"/>
                  <a:gd name="T2" fmla="*/ 38 w 120"/>
                  <a:gd name="T3" fmla="*/ 140 h 246"/>
                  <a:gd name="T4" fmla="*/ 0 w 120"/>
                  <a:gd name="T5" fmla="*/ 246 h 246"/>
                  <a:gd name="T6" fmla="*/ 44 w 120"/>
                  <a:gd name="T7" fmla="*/ 221 h 246"/>
                  <a:gd name="T8" fmla="*/ 66 w 120"/>
                  <a:gd name="T9" fmla="*/ 157 h 246"/>
                  <a:gd name="T10" fmla="*/ 62 w 120"/>
                  <a:gd name="T11" fmla="*/ 159 h 246"/>
                  <a:gd name="T12" fmla="*/ 67 w 120"/>
                  <a:gd name="T13" fmla="*/ 130 h 246"/>
                  <a:gd name="T14" fmla="*/ 73 w 120"/>
                  <a:gd name="T15" fmla="*/ 137 h 246"/>
                  <a:gd name="T16" fmla="*/ 80 w 120"/>
                  <a:gd name="T17" fmla="*/ 116 h 246"/>
                  <a:gd name="T18" fmla="*/ 120 w 120"/>
                  <a:gd name="T19" fmla="*/ 0 h 246"/>
                  <a:gd name="T20" fmla="*/ 79 w 120"/>
                  <a:gd name="T21" fmla="*/ 24 h 246"/>
                  <a:gd name="T22" fmla="*/ 64 w 120"/>
                  <a:gd name="T23" fmla="*/ 65 h 246"/>
                  <a:gd name="T24" fmla="*/ 78 w 120"/>
                  <a:gd name="T25" fmla="*/ 71 h 246"/>
                  <a:gd name="T26" fmla="*/ 86 w 120"/>
                  <a:gd name="T27" fmla="*/ 65 h 246"/>
                  <a:gd name="T28" fmla="*/ 97 w 120"/>
                  <a:gd name="T29" fmla="*/ 62 h 246"/>
                  <a:gd name="T30" fmla="*/ 99 w 120"/>
                  <a:gd name="T31" fmla="*/ 62 h 246"/>
                  <a:gd name="T32" fmla="*/ 120 w 120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46">
                    <a:moveTo>
                      <a:pt x="80" y="116"/>
                    </a:moveTo>
                    <a:cubicBezTo>
                      <a:pt x="38" y="140"/>
                      <a:pt x="38" y="140"/>
                      <a:pt x="38" y="140"/>
                    </a:cubicBezTo>
                    <a:cubicBezTo>
                      <a:pt x="0" y="246"/>
                      <a:pt x="0" y="246"/>
                      <a:pt x="0" y="246"/>
                    </a:cubicBezTo>
                    <a:cubicBezTo>
                      <a:pt x="44" y="221"/>
                      <a:pt x="44" y="221"/>
                      <a:pt x="44" y="221"/>
                    </a:cubicBezTo>
                    <a:cubicBezTo>
                      <a:pt x="66" y="157"/>
                      <a:pt x="66" y="157"/>
                      <a:pt x="66" y="157"/>
                    </a:cubicBezTo>
                    <a:cubicBezTo>
                      <a:pt x="62" y="159"/>
                      <a:pt x="62" y="159"/>
                      <a:pt x="62" y="15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73" y="137"/>
                      <a:pt x="73" y="137"/>
                      <a:pt x="73" y="137"/>
                    </a:cubicBezTo>
                    <a:cubicBezTo>
                      <a:pt x="80" y="116"/>
                      <a:pt x="80" y="116"/>
                      <a:pt x="80" y="116"/>
                    </a:cubicBezTo>
                    <a:moveTo>
                      <a:pt x="120" y="0"/>
                    </a:moveTo>
                    <a:cubicBezTo>
                      <a:pt x="79" y="24"/>
                      <a:pt x="79" y="24"/>
                      <a:pt x="79" y="24"/>
                    </a:cubicBezTo>
                    <a:cubicBezTo>
                      <a:pt x="64" y="65"/>
                      <a:pt x="64" y="65"/>
                      <a:pt x="64" y="65"/>
                    </a:cubicBezTo>
                    <a:cubicBezTo>
                      <a:pt x="69" y="65"/>
                      <a:pt x="74" y="68"/>
                      <a:pt x="78" y="71"/>
                    </a:cubicBezTo>
                    <a:cubicBezTo>
                      <a:pt x="80" y="69"/>
                      <a:pt x="83" y="67"/>
                      <a:pt x="86" y="65"/>
                    </a:cubicBezTo>
                    <a:cubicBezTo>
                      <a:pt x="90" y="63"/>
                      <a:pt x="93" y="62"/>
                      <a:pt x="97" y="62"/>
                    </a:cubicBezTo>
                    <a:cubicBezTo>
                      <a:pt x="98" y="62"/>
                      <a:pt x="98" y="62"/>
                      <a:pt x="99" y="62"/>
                    </a:cubicBezTo>
                    <a:cubicBezTo>
                      <a:pt x="120" y="0"/>
                      <a:pt x="120" y="0"/>
                      <a:pt x="120" y="0"/>
                    </a:cubicBezTo>
                  </a:path>
                </a:pathLst>
              </a:custGeom>
              <a:solidFill>
                <a:srgbClr val="FAC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3" name="Freeform 622">
                <a:extLst>
                  <a:ext uri="{FF2B5EF4-FFF2-40B4-BE49-F238E27FC236}">
                    <a16:creationId xmlns:a16="http://schemas.microsoft.com/office/drawing/2014/main" id="{12220FF5-355E-4A97-A428-41BD7023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3" y="1677"/>
                <a:ext cx="307" cy="392"/>
              </a:xfrm>
              <a:custGeom>
                <a:avLst/>
                <a:gdLst>
                  <a:gd name="T0" fmla="*/ 59 w 61"/>
                  <a:gd name="T1" fmla="*/ 0 h 78"/>
                  <a:gd name="T2" fmla="*/ 48 w 61"/>
                  <a:gd name="T3" fmla="*/ 3 h 78"/>
                  <a:gd name="T4" fmla="*/ 40 w 61"/>
                  <a:gd name="T5" fmla="*/ 9 h 78"/>
                  <a:gd name="T6" fmla="*/ 26 w 61"/>
                  <a:gd name="T7" fmla="*/ 3 h 78"/>
                  <a:gd name="T8" fmla="*/ 0 w 61"/>
                  <a:gd name="T9" fmla="*/ 78 h 78"/>
                  <a:gd name="T10" fmla="*/ 42 w 61"/>
                  <a:gd name="T11" fmla="*/ 54 h 78"/>
                  <a:gd name="T12" fmla="*/ 61 w 61"/>
                  <a:gd name="T13" fmla="*/ 0 h 78"/>
                  <a:gd name="T14" fmla="*/ 59 w 61"/>
                  <a:gd name="T15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78">
                    <a:moveTo>
                      <a:pt x="59" y="0"/>
                    </a:moveTo>
                    <a:cubicBezTo>
                      <a:pt x="55" y="0"/>
                      <a:pt x="52" y="1"/>
                      <a:pt x="48" y="3"/>
                    </a:cubicBezTo>
                    <a:cubicBezTo>
                      <a:pt x="45" y="5"/>
                      <a:pt x="42" y="7"/>
                      <a:pt x="40" y="9"/>
                    </a:cubicBezTo>
                    <a:cubicBezTo>
                      <a:pt x="36" y="6"/>
                      <a:pt x="31" y="3"/>
                      <a:pt x="26" y="3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42" y="54"/>
                      <a:pt x="42" y="54"/>
                      <a:pt x="42" y="54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0" y="0"/>
                      <a:pt x="60" y="0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4" name="Freeform 623">
                <a:extLst>
                  <a:ext uri="{FF2B5EF4-FFF2-40B4-BE49-F238E27FC236}">
                    <a16:creationId xmlns:a16="http://schemas.microsoft.com/office/drawing/2014/main" id="{8F8C996C-2F48-4624-A0BB-EF847BD75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2018"/>
                <a:ext cx="56" cy="146"/>
              </a:xfrm>
              <a:custGeom>
                <a:avLst/>
                <a:gdLst>
                  <a:gd name="T0" fmla="*/ 25 w 56"/>
                  <a:gd name="T1" fmla="*/ 0 h 146"/>
                  <a:gd name="T2" fmla="*/ 0 w 56"/>
                  <a:gd name="T3" fmla="*/ 146 h 146"/>
                  <a:gd name="T4" fmla="*/ 20 w 56"/>
                  <a:gd name="T5" fmla="*/ 136 h 146"/>
                  <a:gd name="T6" fmla="*/ 56 w 56"/>
                  <a:gd name="T7" fmla="*/ 36 h 146"/>
                  <a:gd name="T8" fmla="*/ 25 w 5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46">
                    <a:moveTo>
                      <a:pt x="25" y="0"/>
                    </a:moveTo>
                    <a:lnTo>
                      <a:pt x="0" y="146"/>
                    </a:lnTo>
                    <a:lnTo>
                      <a:pt x="20" y="136"/>
                    </a:lnTo>
                    <a:lnTo>
                      <a:pt x="56" y="36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3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5" name="Freeform 624">
                <a:extLst>
                  <a:ext uri="{FF2B5EF4-FFF2-40B4-BE49-F238E27FC236}">
                    <a16:creationId xmlns:a16="http://schemas.microsoft.com/office/drawing/2014/main" id="{ACD6E61A-3945-4FD4-B8E9-6395727D4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2018"/>
                <a:ext cx="56" cy="146"/>
              </a:xfrm>
              <a:custGeom>
                <a:avLst/>
                <a:gdLst>
                  <a:gd name="T0" fmla="*/ 25 w 56"/>
                  <a:gd name="T1" fmla="*/ 0 h 146"/>
                  <a:gd name="T2" fmla="*/ 0 w 56"/>
                  <a:gd name="T3" fmla="*/ 146 h 146"/>
                  <a:gd name="T4" fmla="*/ 20 w 56"/>
                  <a:gd name="T5" fmla="*/ 136 h 146"/>
                  <a:gd name="T6" fmla="*/ 56 w 56"/>
                  <a:gd name="T7" fmla="*/ 36 h 146"/>
                  <a:gd name="T8" fmla="*/ 25 w 5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46">
                    <a:moveTo>
                      <a:pt x="25" y="0"/>
                    </a:moveTo>
                    <a:lnTo>
                      <a:pt x="0" y="146"/>
                    </a:lnTo>
                    <a:lnTo>
                      <a:pt x="20" y="136"/>
                    </a:lnTo>
                    <a:lnTo>
                      <a:pt x="56" y="36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6" name="Freeform 625">
                <a:extLst>
                  <a:ext uri="{FF2B5EF4-FFF2-40B4-BE49-F238E27FC236}">
                    <a16:creationId xmlns:a16="http://schemas.microsoft.com/office/drawing/2014/main" id="{7792DF32-EABE-4DD5-8663-ED17DCDAB1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10" y="1304"/>
                <a:ext cx="282" cy="699"/>
              </a:xfrm>
              <a:custGeom>
                <a:avLst/>
                <a:gdLst>
                  <a:gd name="T0" fmla="*/ 18 w 56"/>
                  <a:gd name="T1" fmla="*/ 115 h 139"/>
                  <a:gd name="T2" fmla="*/ 2 w 56"/>
                  <a:gd name="T3" fmla="*/ 124 h 139"/>
                  <a:gd name="T4" fmla="*/ 0 w 56"/>
                  <a:gd name="T5" fmla="*/ 131 h 139"/>
                  <a:gd name="T6" fmla="*/ 7 w 56"/>
                  <a:gd name="T7" fmla="*/ 127 h 139"/>
                  <a:gd name="T8" fmla="*/ 10 w 56"/>
                  <a:gd name="T9" fmla="*/ 139 h 139"/>
                  <a:gd name="T10" fmla="*/ 18 w 56"/>
                  <a:gd name="T11" fmla="*/ 115 h 139"/>
                  <a:gd name="T12" fmla="*/ 56 w 56"/>
                  <a:gd name="T13" fmla="*/ 0 h 139"/>
                  <a:gd name="T14" fmla="*/ 42 w 56"/>
                  <a:gd name="T15" fmla="*/ 8 h 139"/>
                  <a:gd name="T16" fmla="*/ 19 w 56"/>
                  <a:gd name="T17" fmla="*/ 75 h 139"/>
                  <a:gd name="T18" fmla="*/ 28 w 56"/>
                  <a:gd name="T19" fmla="*/ 85 h 139"/>
                  <a:gd name="T20" fmla="*/ 56 w 56"/>
                  <a:gd name="T2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6" h="139">
                    <a:moveTo>
                      <a:pt x="18" y="115"/>
                    </a:moveTo>
                    <a:cubicBezTo>
                      <a:pt x="2" y="124"/>
                      <a:pt x="2" y="124"/>
                      <a:pt x="2" y="124"/>
                    </a:cubicBezTo>
                    <a:cubicBezTo>
                      <a:pt x="0" y="131"/>
                      <a:pt x="0" y="131"/>
                      <a:pt x="0" y="131"/>
                    </a:cubicBezTo>
                    <a:cubicBezTo>
                      <a:pt x="7" y="127"/>
                      <a:pt x="7" y="127"/>
                      <a:pt x="7" y="127"/>
                    </a:cubicBezTo>
                    <a:cubicBezTo>
                      <a:pt x="10" y="139"/>
                      <a:pt x="10" y="139"/>
                      <a:pt x="10" y="139"/>
                    </a:cubicBezTo>
                    <a:cubicBezTo>
                      <a:pt x="18" y="115"/>
                      <a:pt x="18" y="115"/>
                      <a:pt x="18" y="115"/>
                    </a:cubicBezTo>
                    <a:moveTo>
                      <a:pt x="56" y="0"/>
                    </a:moveTo>
                    <a:cubicBezTo>
                      <a:pt x="42" y="8"/>
                      <a:pt x="42" y="8"/>
                      <a:pt x="42" y="8"/>
                    </a:cubicBezTo>
                    <a:cubicBezTo>
                      <a:pt x="19" y="75"/>
                      <a:pt x="19" y="75"/>
                      <a:pt x="19" y="75"/>
                    </a:cubicBezTo>
                    <a:cubicBezTo>
                      <a:pt x="23" y="77"/>
                      <a:pt x="26" y="80"/>
                      <a:pt x="28" y="85"/>
                    </a:cubicBezTo>
                    <a:cubicBezTo>
                      <a:pt x="56" y="0"/>
                      <a:pt x="56" y="0"/>
                      <a:pt x="56" y="0"/>
                    </a:cubicBezTo>
                  </a:path>
                </a:pathLst>
              </a:custGeom>
              <a:solidFill>
                <a:srgbClr val="FAC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7" name="Freeform 626">
                <a:extLst>
                  <a:ext uri="{FF2B5EF4-FFF2-40B4-BE49-F238E27FC236}">
                    <a16:creationId xmlns:a16="http://schemas.microsoft.com/office/drawing/2014/main" id="{B243B967-7E55-4DFA-B4DC-1F67FDBBC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0" y="1682"/>
                <a:ext cx="131" cy="246"/>
              </a:xfrm>
              <a:custGeom>
                <a:avLst/>
                <a:gdLst>
                  <a:gd name="T0" fmla="*/ 17 w 26"/>
                  <a:gd name="T1" fmla="*/ 0 h 49"/>
                  <a:gd name="T2" fmla="*/ 0 w 26"/>
                  <a:gd name="T3" fmla="*/ 49 h 49"/>
                  <a:gd name="T4" fmla="*/ 16 w 26"/>
                  <a:gd name="T5" fmla="*/ 40 h 49"/>
                  <a:gd name="T6" fmla="*/ 26 w 26"/>
                  <a:gd name="T7" fmla="*/ 10 h 49"/>
                  <a:gd name="T8" fmla="*/ 17 w 26"/>
                  <a:gd name="T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9">
                    <a:moveTo>
                      <a:pt x="17" y="0"/>
                    </a:moveTo>
                    <a:cubicBezTo>
                      <a:pt x="0" y="49"/>
                      <a:pt x="0" y="49"/>
                      <a:pt x="0" y="4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4" y="5"/>
                      <a:pt x="21" y="2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8" name="Freeform 627">
                <a:extLst>
                  <a:ext uri="{FF2B5EF4-FFF2-40B4-BE49-F238E27FC236}">
                    <a16:creationId xmlns:a16="http://schemas.microsoft.com/office/drawing/2014/main" id="{607EAC32-FC5B-4FD9-A684-EBC716853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44" y="1993"/>
                <a:ext cx="181" cy="458"/>
              </a:xfrm>
              <a:custGeom>
                <a:avLst/>
                <a:gdLst>
                  <a:gd name="T0" fmla="*/ 85 w 181"/>
                  <a:gd name="T1" fmla="*/ 201 h 458"/>
                  <a:gd name="T2" fmla="*/ 0 w 181"/>
                  <a:gd name="T3" fmla="*/ 458 h 458"/>
                  <a:gd name="T4" fmla="*/ 80 w 181"/>
                  <a:gd name="T5" fmla="*/ 413 h 458"/>
                  <a:gd name="T6" fmla="*/ 121 w 181"/>
                  <a:gd name="T7" fmla="*/ 292 h 458"/>
                  <a:gd name="T8" fmla="*/ 111 w 181"/>
                  <a:gd name="T9" fmla="*/ 297 h 458"/>
                  <a:gd name="T10" fmla="*/ 85 w 181"/>
                  <a:gd name="T11" fmla="*/ 201 h 458"/>
                  <a:gd name="T12" fmla="*/ 156 w 181"/>
                  <a:gd name="T13" fmla="*/ 0 h 458"/>
                  <a:gd name="T14" fmla="*/ 126 w 181"/>
                  <a:gd name="T15" fmla="*/ 81 h 458"/>
                  <a:gd name="T16" fmla="*/ 151 w 181"/>
                  <a:gd name="T17" fmla="*/ 111 h 458"/>
                  <a:gd name="T18" fmla="*/ 126 w 181"/>
                  <a:gd name="T19" fmla="*/ 126 h 458"/>
                  <a:gd name="T20" fmla="*/ 146 w 181"/>
                  <a:gd name="T21" fmla="*/ 212 h 458"/>
                  <a:gd name="T22" fmla="*/ 171 w 181"/>
                  <a:gd name="T23" fmla="*/ 146 h 458"/>
                  <a:gd name="T24" fmla="*/ 156 w 181"/>
                  <a:gd name="T25" fmla="*/ 136 h 458"/>
                  <a:gd name="T26" fmla="*/ 176 w 181"/>
                  <a:gd name="T27" fmla="*/ 121 h 458"/>
                  <a:gd name="T28" fmla="*/ 181 w 181"/>
                  <a:gd name="T29" fmla="*/ 111 h 458"/>
                  <a:gd name="T30" fmla="*/ 156 w 181"/>
                  <a:gd name="T31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1" h="458">
                    <a:moveTo>
                      <a:pt x="85" y="201"/>
                    </a:moveTo>
                    <a:lnTo>
                      <a:pt x="0" y="458"/>
                    </a:lnTo>
                    <a:lnTo>
                      <a:pt x="80" y="413"/>
                    </a:lnTo>
                    <a:lnTo>
                      <a:pt x="121" y="292"/>
                    </a:lnTo>
                    <a:lnTo>
                      <a:pt x="111" y="297"/>
                    </a:lnTo>
                    <a:lnTo>
                      <a:pt x="85" y="201"/>
                    </a:lnTo>
                    <a:close/>
                    <a:moveTo>
                      <a:pt x="156" y="0"/>
                    </a:moveTo>
                    <a:lnTo>
                      <a:pt x="126" y="81"/>
                    </a:lnTo>
                    <a:lnTo>
                      <a:pt x="151" y="111"/>
                    </a:lnTo>
                    <a:lnTo>
                      <a:pt x="126" y="126"/>
                    </a:lnTo>
                    <a:lnTo>
                      <a:pt x="146" y="212"/>
                    </a:lnTo>
                    <a:lnTo>
                      <a:pt x="171" y="146"/>
                    </a:lnTo>
                    <a:lnTo>
                      <a:pt x="156" y="136"/>
                    </a:lnTo>
                    <a:lnTo>
                      <a:pt x="176" y="121"/>
                    </a:lnTo>
                    <a:lnTo>
                      <a:pt x="181" y="111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AC9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39" name="Freeform 628">
                <a:extLst>
                  <a:ext uri="{FF2B5EF4-FFF2-40B4-BE49-F238E27FC236}">
                    <a16:creationId xmlns:a16="http://schemas.microsoft.com/office/drawing/2014/main" id="{A244B35D-E332-4CC6-83E4-EAED4003A6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44" y="1993"/>
                <a:ext cx="181" cy="458"/>
              </a:xfrm>
              <a:custGeom>
                <a:avLst/>
                <a:gdLst>
                  <a:gd name="T0" fmla="*/ 85 w 181"/>
                  <a:gd name="T1" fmla="*/ 201 h 458"/>
                  <a:gd name="T2" fmla="*/ 0 w 181"/>
                  <a:gd name="T3" fmla="*/ 458 h 458"/>
                  <a:gd name="T4" fmla="*/ 80 w 181"/>
                  <a:gd name="T5" fmla="*/ 413 h 458"/>
                  <a:gd name="T6" fmla="*/ 121 w 181"/>
                  <a:gd name="T7" fmla="*/ 292 h 458"/>
                  <a:gd name="T8" fmla="*/ 111 w 181"/>
                  <a:gd name="T9" fmla="*/ 297 h 458"/>
                  <a:gd name="T10" fmla="*/ 85 w 181"/>
                  <a:gd name="T11" fmla="*/ 201 h 458"/>
                  <a:gd name="T12" fmla="*/ 156 w 181"/>
                  <a:gd name="T13" fmla="*/ 0 h 458"/>
                  <a:gd name="T14" fmla="*/ 126 w 181"/>
                  <a:gd name="T15" fmla="*/ 81 h 458"/>
                  <a:gd name="T16" fmla="*/ 151 w 181"/>
                  <a:gd name="T17" fmla="*/ 111 h 458"/>
                  <a:gd name="T18" fmla="*/ 126 w 181"/>
                  <a:gd name="T19" fmla="*/ 126 h 458"/>
                  <a:gd name="T20" fmla="*/ 146 w 181"/>
                  <a:gd name="T21" fmla="*/ 212 h 458"/>
                  <a:gd name="T22" fmla="*/ 171 w 181"/>
                  <a:gd name="T23" fmla="*/ 146 h 458"/>
                  <a:gd name="T24" fmla="*/ 156 w 181"/>
                  <a:gd name="T25" fmla="*/ 136 h 458"/>
                  <a:gd name="T26" fmla="*/ 176 w 181"/>
                  <a:gd name="T27" fmla="*/ 121 h 458"/>
                  <a:gd name="T28" fmla="*/ 181 w 181"/>
                  <a:gd name="T29" fmla="*/ 111 h 458"/>
                  <a:gd name="T30" fmla="*/ 156 w 181"/>
                  <a:gd name="T31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1" h="458">
                    <a:moveTo>
                      <a:pt x="85" y="201"/>
                    </a:moveTo>
                    <a:lnTo>
                      <a:pt x="0" y="458"/>
                    </a:lnTo>
                    <a:lnTo>
                      <a:pt x="80" y="413"/>
                    </a:lnTo>
                    <a:lnTo>
                      <a:pt x="121" y="292"/>
                    </a:lnTo>
                    <a:lnTo>
                      <a:pt x="111" y="297"/>
                    </a:lnTo>
                    <a:lnTo>
                      <a:pt x="85" y="201"/>
                    </a:lnTo>
                    <a:moveTo>
                      <a:pt x="156" y="0"/>
                    </a:moveTo>
                    <a:lnTo>
                      <a:pt x="126" y="81"/>
                    </a:lnTo>
                    <a:lnTo>
                      <a:pt x="151" y="111"/>
                    </a:lnTo>
                    <a:lnTo>
                      <a:pt x="126" y="126"/>
                    </a:lnTo>
                    <a:lnTo>
                      <a:pt x="146" y="212"/>
                    </a:lnTo>
                    <a:lnTo>
                      <a:pt x="171" y="146"/>
                    </a:lnTo>
                    <a:lnTo>
                      <a:pt x="156" y="136"/>
                    </a:lnTo>
                    <a:lnTo>
                      <a:pt x="176" y="121"/>
                    </a:lnTo>
                    <a:lnTo>
                      <a:pt x="181" y="111"/>
                    </a:lnTo>
                    <a:lnTo>
                      <a:pt x="1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0" name="Freeform 629">
                <a:extLst>
                  <a:ext uri="{FF2B5EF4-FFF2-40B4-BE49-F238E27FC236}">
                    <a16:creationId xmlns:a16="http://schemas.microsoft.com/office/drawing/2014/main" id="{4425A1B2-B802-4BDF-8E3F-692ED6D48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9" y="2074"/>
                <a:ext cx="66" cy="216"/>
              </a:xfrm>
              <a:custGeom>
                <a:avLst/>
                <a:gdLst>
                  <a:gd name="T0" fmla="*/ 41 w 66"/>
                  <a:gd name="T1" fmla="*/ 0 h 216"/>
                  <a:gd name="T2" fmla="*/ 0 w 66"/>
                  <a:gd name="T3" fmla="*/ 120 h 216"/>
                  <a:gd name="T4" fmla="*/ 26 w 66"/>
                  <a:gd name="T5" fmla="*/ 216 h 216"/>
                  <a:gd name="T6" fmla="*/ 36 w 66"/>
                  <a:gd name="T7" fmla="*/ 211 h 216"/>
                  <a:gd name="T8" fmla="*/ 61 w 66"/>
                  <a:gd name="T9" fmla="*/ 131 h 216"/>
                  <a:gd name="T10" fmla="*/ 41 w 66"/>
                  <a:gd name="T11" fmla="*/ 45 h 216"/>
                  <a:gd name="T12" fmla="*/ 66 w 66"/>
                  <a:gd name="T13" fmla="*/ 30 h 216"/>
                  <a:gd name="T14" fmla="*/ 41 w 66"/>
                  <a:gd name="T1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216">
                    <a:moveTo>
                      <a:pt x="41" y="0"/>
                    </a:moveTo>
                    <a:lnTo>
                      <a:pt x="0" y="120"/>
                    </a:lnTo>
                    <a:lnTo>
                      <a:pt x="26" y="216"/>
                    </a:lnTo>
                    <a:lnTo>
                      <a:pt x="36" y="211"/>
                    </a:lnTo>
                    <a:lnTo>
                      <a:pt x="61" y="131"/>
                    </a:lnTo>
                    <a:lnTo>
                      <a:pt x="41" y="45"/>
                    </a:lnTo>
                    <a:lnTo>
                      <a:pt x="66" y="3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3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1" name="Freeform 630">
                <a:extLst>
                  <a:ext uri="{FF2B5EF4-FFF2-40B4-BE49-F238E27FC236}">
                    <a16:creationId xmlns:a16="http://schemas.microsoft.com/office/drawing/2014/main" id="{E9F4109D-6C75-4633-ADAA-01494871C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9" y="2074"/>
                <a:ext cx="66" cy="216"/>
              </a:xfrm>
              <a:custGeom>
                <a:avLst/>
                <a:gdLst>
                  <a:gd name="T0" fmla="*/ 41 w 66"/>
                  <a:gd name="T1" fmla="*/ 0 h 216"/>
                  <a:gd name="T2" fmla="*/ 0 w 66"/>
                  <a:gd name="T3" fmla="*/ 120 h 216"/>
                  <a:gd name="T4" fmla="*/ 26 w 66"/>
                  <a:gd name="T5" fmla="*/ 216 h 216"/>
                  <a:gd name="T6" fmla="*/ 36 w 66"/>
                  <a:gd name="T7" fmla="*/ 211 h 216"/>
                  <a:gd name="T8" fmla="*/ 61 w 66"/>
                  <a:gd name="T9" fmla="*/ 131 h 216"/>
                  <a:gd name="T10" fmla="*/ 41 w 66"/>
                  <a:gd name="T11" fmla="*/ 45 h 216"/>
                  <a:gd name="T12" fmla="*/ 66 w 66"/>
                  <a:gd name="T13" fmla="*/ 30 h 216"/>
                  <a:gd name="T14" fmla="*/ 41 w 66"/>
                  <a:gd name="T15" fmla="*/ 0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216">
                    <a:moveTo>
                      <a:pt x="41" y="0"/>
                    </a:moveTo>
                    <a:lnTo>
                      <a:pt x="0" y="120"/>
                    </a:lnTo>
                    <a:lnTo>
                      <a:pt x="26" y="216"/>
                    </a:lnTo>
                    <a:lnTo>
                      <a:pt x="36" y="211"/>
                    </a:lnTo>
                    <a:lnTo>
                      <a:pt x="61" y="131"/>
                    </a:lnTo>
                    <a:lnTo>
                      <a:pt x="41" y="45"/>
                    </a:lnTo>
                    <a:lnTo>
                      <a:pt x="66" y="30"/>
                    </a:lnTo>
                    <a:lnTo>
                      <a:pt x="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2" name="Freeform 631">
                <a:extLst>
                  <a:ext uri="{FF2B5EF4-FFF2-40B4-BE49-F238E27FC236}">
                    <a16:creationId xmlns:a16="http://schemas.microsoft.com/office/drawing/2014/main" id="{9B5A8E45-BC6D-417D-9CC8-DB70CE77A7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00" y="1943"/>
                <a:ext cx="60" cy="196"/>
              </a:xfrm>
              <a:custGeom>
                <a:avLst/>
                <a:gdLst>
                  <a:gd name="T0" fmla="*/ 20 w 60"/>
                  <a:gd name="T1" fmla="*/ 171 h 196"/>
                  <a:gd name="T2" fmla="*/ 0 w 60"/>
                  <a:gd name="T3" fmla="*/ 186 h 196"/>
                  <a:gd name="T4" fmla="*/ 15 w 60"/>
                  <a:gd name="T5" fmla="*/ 196 h 196"/>
                  <a:gd name="T6" fmla="*/ 20 w 60"/>
                  <a:gd name="T7" fmla="*/ 171 h 196"/>
                  <a:gd name="T8" fmla="*/ 45 w 60"/>
                  <a:gd name="T9" fmla="*/ 0 h 196"/>
                  <a:gd name="T10" fmla="*/ 10 w 60"/>
                  <a:gd name="T11" fmla="*/ 20 h 196"/>
                  <a:gd name="T12" fmla="*/ 0 w 60"/>
                  <a:gd name="T13" fmla="*/ 50 h 196"/>
                  <a:gd name="T14" fmla="*/ 25 w 60"/>
                  <a:gd name="T15" fmla="*/ 161 h 196"/>
                  <a:gd name="T16" fmla="*/ 60 w 60"/>
                  <a:gd name="T17" fmla="*/ 60 h 196"/>
                  <a:gd name="T18" fmla="*/ 45 w 60"/>
                  <a:gd name="T1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96">
                    <a:moveTo>
                      <a:pt x="20" y="171"/>
                    </a:moveTo>
                    <a:lnTo>
                      <a:pt x="0" y="186"/>
                    </a:lnTo>
                    <a:lnTo>
                      <a:pt x="15" y="196"/>
                    </a:lnTo>
                    <a:lnTo>
                      <a:pt x="20" y="171"/>
                    </a:lnTo>
                    <a:close/>
                    <a:moveTo>
                      <a:pt x="45" y="0"/>
                    </a:moveTo>
                    <a:lnTo>
                      <a:pt x="10" y="20"/>
                    </a:lnTo>
                    <a:lnTo>
                      <a:pt x="0" y="50"/>
                    </a:lnTo>
                    <a:lnTo>
                      <a:pt x="25" y="161"/>
                    </a:lnTo>
                    <a:lnTo>
                      <a:pt x="60" y="6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3" name="Freeform 632">
                <a:extLst>
                  <a:ext uri="{FF2B5EF4-FFF2-40B4-BE49-F238E27FC236}">
                    <a16:creationId xmlns:a16="http://schemas.microsoft.com/office/drawing/2014/main" id="{5C2D0CA7-B05F-4613-ABBA-A3A1E29733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00" y="1943"/>
                <a:ext cx="60" cy="196"/>
              </a:xfrm>
              <a:custGeom>
                <a:avLst/>
                <a:gdLst>
                  <a:gd name="T0" fmla="*/ 20 w 60"/>
                  <a:gd name="T1" fmla="*/ 171 h 196"/>
                  <a:gd name="T2" fmla="*/ 0 w 60"/>
                  <a:gd name="T3" fmla="*/ 186 h 196"/>
                  <a:gd name="T4" fmla="*/ 15 w 60"/>
                  <a:gd name="T5" fmla="*/ 196 h 196"/>
                  <a:gd name="T6" fmla="*/ 20 w 60"/>
                  <a:gd name="T7" fmla="*/ 171 h 196"/>
                  <a:gd name="T8" fmla="*/ 45 w 60"/>
                  <a:gd name="T9" fmla="*/ 0 h 196"/>
                  <a:gd name="T10" fmla="*/ 10 w 60"/>
                  <a:gd name="T11" fmla="*/ 20 h 196"/>
                  <a:gd name="T12" fmla="*/ 0 w 60"/>
                  <a:gd name="T13" fmla="*/ 50 h 196"/>
                  <a:gd name="T14" fmla="*/ 25 w 60"/>
                  <a:gd name="T15" fmla="*/ 161 h 196"/>
                  <a:gd name="T16" fmla="*/ 60 w 60"/>
                  <a:gd name="T17" fmla="*/ 60 h 196"/>
                  <a:gd name="T18" fmla="*/ 45 w 60"/>
                  <a:gd name="T1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0" h="196">
                    <a:moveTo>
                      <a:pt x="20" y="171"/>
                    </a:moveTo>
                    <a:lnTo>
                      <a:pt x="0" y="186"/>
                    </a:lnTo>
                    <a:lnTo>
                      <a:pt x="15" y="196"/>
                    </a:lnTo>
                    <a:lnTo>
                      <a:pt x="20" y="171"/>
                    </a:lnTo>
                    <a:moveTo>
                      <a:pt x="45" y="0"/>
                    </a:moveTo>
                    <a:lnTo>
                      <a:pt x="10" y="20"/>
                    </a:lnTo>
                    <a:lnTo>
                      <a:pt x="0" y="50"/>
                    </a:lnTo>
                    <a:lnTo>
                      <a:pt x="25" y="161"/>
                    </a:lnTo>
                    <a:lnTo>
                      <a:pt x="60" y="60"/>
                    </a:lnTo>
                    <a:lnTo>
                      <a:pt x="4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4" name="Freeform 633">
                <a:extLst>
                  <a:ext uri="{FF2B5EF4-FFF2-40B4-BE49-F238E27FC236}">
                    <a16:creationId xmlns:a16="http://schemas.microsoft.com/office/drawing/2014/main" id="{FC380D77-340E-479F-8210-46CFC0D80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3950"/>
                <a:ext cx="1229" cy="1211"/>
              </a:xfrm>
              <a:custGeom>
                <a:avLst/>
                <a:gdLst>
                  <a:gd name="T0" fmla="*/ 244 w 244"/>
                  <a:gd name="T1" fmla="*/ 216 h 241"/>
                  <a:gd name="T2" fmla="*/ 244 w 244"/>
                  <a:gd name="T3" fmla="*/ 212 h 241"/>
                  <a:gd name="T4" fmla="*/ 219 w 244"/>
                  <a:gd name="T5" fmla="*/ 169 h 241"/>
                  <a:gd name="T6" fmla="*/ 218 w 244"/>
                  <a:gd name="T7" fmla="*/ 168 h 241"/>
                  <a:gd name="T8" fmla="*/ 168 w 244"/>
                  <a:gd name="T9" fmla="*/ 83 h 241"/>
                  <a:gd name="T10" fmla="*/ 152 w 244"/>
                  <a:gd name="T11" fmla="*/ 77 h 241"/>
                  <a:gd name="T12" fmla="*/ 98 w 244"/>
                  <a:gd name="T13" fmla="*/ 11 h 241"/>
                  <a:gd name="T14" fmla="*/ 54 w 244"/>
                  <a:gd name="T15" fmla="*/ 7 h 241"/>
                  <a:gd name="T16" fmla="*/ 36 w 244"/>
                  <a:gd name="T17" fmla="*/ 35 h 241"/>
                  <a:gd name="T18" fmla="*/ 0 w 244"/>
                  <a:gd name="T19" fmla="*/ 57 h 241"/>
                  <a:gd name="T20" fmla="*/ 3 w 244"/>
                  <a:gd name="T21" fmla="*/ 77 h 241"/>
                  <a:gd name="T22" fmla="*/ 200 w 244"/>
                  <a:gd name="T23" fmla="*/ 241 h 241"/>
                  <a:gd name="T24" fmla="*/ 244 w 244"/>
                  <a:gd name="T25" fmla="*/ 21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44" h="241">
                    <a:moveTo>
                      <a:pt x="244" y="216"/>
                    </a:moveTo>
                    <a:cubicBezTo>
                      <a:pt x="244" y="215"/>
                      <a:pt x="244" y="213"/>
                      <a:pt x="244" y="212"/>
                    </a:cubicBezTo>
                    <a:cubicBezTo>
                      <a:pt x="244" y="196"/>
                      <a:pt x="233" y="177"/>
                      <a:pt x="219" y="169"/>
                    </a:cubicBezTo>
                    <a:cubicBezTo>
                      <a:pt x="219" y="169"/>
                      <a:pt x="218" y="168"/>
                      <a:pt x="218" y="168"/>
                    </a:cubicBezTo>
                    <a:cubicBezTo>
                      <a:pt x="217" y="137"/>
                      <a:pt x="195" y="99"/>
                      <a:pt x="168" y="83"/>
                    </a:cubicBezTo>
                    <a:cubicBezTo>
                      <a:pt x="163" y="80"/>
                      <a:pt x="157" y="78"/>
                      <a:pt x="152" y="77"/>
                    </a:cubicBezTo>
                    <a:cubicBezTo>
                      <a:pt x="141" y="50"/>
                      <a:pt x="121" y="24"/>
                      <a:pt x="98" y="11"/>
                    </a:cubicBezTo>
                    <a:cubicBezTo>
                      <a:pt x="81" y="1"/>
                      <a:pt x="65" y="0"/>
                      <a:pt x="54" y="7"/>
                    </a:cubicBezTo>
                    <a:cubicBezTo>
                      <a:pt x="45" y="12"/>
                      <a:pt x="39" y="21"/>
                      <a:pt x="36" y="35"/>
                    </a:cubicBezTo>
                    <a:cubicBezTo>
                      <a:pt x="16" y="23"/>
                      <a:pt x="0" y="33"/>
                      <a:pt x="0" y="57"/>
                    </a:cubicBezTo>
                    <a:cubicBezTo>
                      <a:pt x="0" y="63"/>
                      <a:pt x="1" y="70"/>
                      <a:pt x="3" y="77"/>
                    </a:cubicBezTo>
                    <a:cubicBezTo>
                      <a:pt x="200" y="241"/>
                      <a:pt x="200" y="241"/>
                      <a:pt x="200" y="241"/>
                    </a:cubicBezTo>
                    <a:lnTo>
                      <a:pt x="244" y="216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5" name="Freeform 634">
                <a:extLst>
                  <a:ext uri="{FF2B5EF4-FFF2-40B4-BE49-F238E27FC236}">
                    <a16:creationId xmlns:a16="http://schemas.microsoft.com/office/drawing/2014/main" id="{AF63BBE2-6C2E-4F5B-A097-8E99A0061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7" y="3985"/>
                <a:ext cx="392" cy="291"/>
              </a:xfrm>
              <a:custGeom>
                <a:avLst/>
                <a:gdLst>
                  <a:gd name="T0" fmla="*/ 0 w 392"/>
                  <a:gd name="T1" fmla="*/ 125 h 291"/>
                  <a:gd name="T2" fmla="*/ 226 w 392"/>
                  <a:gd name="T3" fmla="*/ 0 h 291"/>
                  <a:gd name="T4" fmla="*/ 392 w 392"/>
                  <a:gd name="T5" fmla="*/ 151 h 291"/>
                  <a:gd name="T6" fmla="*/ 191 w 392"/>
                  <a:gd name="T7" fmla="*/ 291 h 291"/>
                  <a:gd name="T8" fmla="*/ 0 w 392"/>
                  <a:gd name="T9" fmla="*/ 125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2" h="291">
                    <a:moveTo>
                      <a:pt x="0" y="125"/>
                    </a:moveTo>
                    <a:lnTo>
                      <a:pt x="226" y="0"/>
                    </a:lnTo>
                    <a:lnTo>
                      <a:pt x="392" y="151"/>
                    </a:lnTo>
                    <a:lnTo>
                      <a:pt x="191" y="29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6" name="Freeform 635">
                <a:extLst>
                  <a:ext uri="{FF2B5EF4-FFF2-40B4-BE49-F238E27FC236}">
                    <a16:creationId xmlns:a16="http://schemas.microsoft.com/office/drawing/2014/main" id="{0C065C2A-97C5-48B3-8AF8-9DE955BC6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5" y="4115"/>
                <a:ext cx="393" cy="292"/>
              </a:xfrm>
              <a:custGeom>
                <a:avLst/>
                <a:gdLst>
                  <a:gd name="T0" fmla="*/ 0 w 393"/>
                  <a:gd name="T1" fmla="*/ 126 h 292"/>
                  <a:gd name="T2" fmla="*/ 227 w 393"/>
                  <a:gd name="T3" fmla="*/ 0 h 292"/>
                  <a:gd name="T4" fmla="*/ 393 w 393"/>
                  <a:gd name="T5" fmla="*/ 151 h 292"/>
                  <a:gd name="T6" fmla="*/ 191 w 393"/>
                  <a:gd name="T7" fmla="*/ 292 h 292"/>
                  <a:gd name="T8" fmla="*/ 0 w 393"/>
                  <a:gd name="T9" fmla="*/ 12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3" h="292">
                    <a:moveTo>
                      <a:pt x="0" y="126"/>
                    </a:moveTo>
                    <a:lnTo>
                      <a:pt x="227" y="0"/>
                    </a:lnTo>
                    <a:lnTo>
                      <a:pt x="393" y="151"/>
                    </a:lnTo>
                    <a:lnTo>
                      <a:pt x="191" y="292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7" name="Freeform 636">
                <a:extLst>
                  <a:ext uri="{FF2B5EF4-FFF2-40B4-BE49-F238E27FC236}">
                    <a16:creationId xmlns:a16="http://schemas.microsoft.com/office/drawing/2014/main" id="{587C384F-9685-42E8-B75C-0A0563191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5" y="4080"/>
                <a:ext cx="1233" cy="1081"/>
              </a:xfrm>
              <a:custGeom>
                <a:avLst/>
                <a:gdLst>
                  <a:gd name="T0" fmla="*/ 245 w 245"/>
                  <a:gd name="T1" fmla="*/ 215 h 215"/>
                  <a:gd name="T2" fmla="*/ 245 w 245"/>
                  <a:gd name="T3" fmla="*/ 212 h 215"/>
                  <a:gd name="T4" fmla="*/ 220 w 245"/>
                  <a:gd name="T5" fmla="*/ 169 h 215"/>
                  <a:gd name="T6" fmla="*/ 218 w 245"/>
                  <a:gd name="T7" fmla="*/ 168 h 215"/>
                  <a:gd name="T8" fmla="*/ 169 w 245"/>
                  <a:gd name="T9" fmla="*/ 83 h 215"/>
                  <a:gd name="T10" fmla="*/ 153 w 245"/>
                  <a:gd name="T11" fmla="*/ 77 h 215"/>
                  <a:gd name="T12" fmla="*/ 99 w 245"/>
                  <a:gd name="T13" fmla="*/ 10 h 215"/>
                  <a:gd name="T14" fmla="*/ 54 w 245"/>
                  <a:gd name="T15" fmla="*/ 6 h 215"/>
                  <a:gd name="T16" fmla="*/ 37 w 245"/>
                  <a:gd name="T17" fmla="*/ 34 h 215"/>
                  <a:gd name="T18" fmla="*/ 0 w 245"/>
                  <a:gd name="T19" fmla="*/ 56 h 215"/>
                  <a:gd name="T20" fmla="*/ 4 w 245"/>
                  <a:gd name="T21" fmla="*/ 76 h 215"/>
                  <a:gd name="T22" fmla="*/ 245 w 245"/>
                  <a:gd name="T23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5" h="215">
                    <a:moveTo>
                      <a:pt x="245" y="215"/>
                    </a:moveTo>
                    <a:cubicBezTo>
                      <a:pt x="245" y="214"/>
                      <a:pt x="245" y="213"/>
                      <a:pt x="245" y="212"/>
                    </a:cubicBezTo>
                    <a:cubicBezTo>
                      <a:pt x="245" y="196"/>
                      <a:pt x="234" y="176"/>
                      <a:pt x="220" y="169"/>
                    </a:cubicBezTo>
                    <a:cubicBezTo>
                      <a:pt x="219" y="168"/>
                      <a:pt x="219" y="168"/>
                      <a:pt x="218" y="168"/>
                    </a:cubicBezTo>
                    <a:cubicBezTo>
                      <a:pt x="218" y="136"/>
                      <a:pt x="196" y="99"/>
                      <a:pt x="169" y="83"/>
                    </a:cubicBezTo>
                    <a:cubicBezTo>
                      <a:pt x="163" y="80"/>
                      <a:pt x="158" y="78"/>
                      <a:pt x="153" y="77"/>
                    </a:cubicBezTo>
                    <a:cubicBezTo>
                      <a:pt x="142" y="49"/>
                      <a:pt x="122" y="24"/>
                      <a:pt x="99" y="10"/>
                    </a:cubicBezTo>
                    <a:cubicBezTo>
                      <a:pt x="82" y="0"/>
                      <a:pt x="66" y="0"/>
                      <a:pt x="54" y="6"/>
                    </a:cubicBezTo>
                    <a:cubicBezTo>
                      <a:pt x="46" y="11"/>
                      <a:pt x="39" y="21"/>
                      <a:pt x="37" y="34"/>
                    </a:cubicBezTo>
                    <a:cubicBezTo>
                      <a:pt x="17" y="23"/>
                      <a:pt x="0" y="33"/>
                      <a:pt x="0" y="56"/>
                    </a:cubicBezTo>
                    <a:cubicBezTo>
                      <a:pt x="0" y="63"/>
                      <a:pt x="2" y="70"/>
                      <a:pt x="4" y="76"/>
                    </a:cubicBezTo>
                    <a:lnTo>
                      <a:pt x="245" y="2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8" name="Freeform 637">
                <a:extLst>
                  <a:ext uri="{FF2B5EF4-FFF2-40B4-BE49-F238E27FC236}">
                    <a16:creationId xmlns:a16="http://schemas.microsoft.com/office/drawing/2014/main" id="{AB95F343-87E0-4294-882D-3219B4DA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4478"/>
                <a:ext cx="211" cy="533"/>
              </a:xfrm>
              <a:custGeom>
                <a:avLst/>
                <a:gdLst>
                  <a:gd name="T0" fmla="*/ 105 w 211"/>
                  <a:gd name="T1" fmla="*/ 0 h 533"/>
                  <a:gd name="T2" fmla="*/ 15 w 211"/>
                  <a:gd name="T3" fmla="*/ 55 h 533"/>
                  <a:gd name="T4" fmla="*/ 0 w 211"/>
                  <a:gd name="T5" fmla="*/ 140 h 533"/>
                  <a:gd name="T6" fmla="*/ 55 w 211"/>
                  <a:gd name="T7" fmla="*/ 171 h 533"/>
                  <a:gd name="T8" fmla="*/ 55 w 211"/>
                  <a:gd name="T9" fmla="*/ 417 h 533"/>
                  <a:gd name="T10" fmla="*/ 70 w 211"/>
                  <a:gd name="T11" fmla="*/ 533 h 533"/>
                  <a:gd name="T12" fmla="*/ 161 w 211"/>
                  <a:gd name="T13" fmla="*/ 477 h 533"/>
                  <a:gd name="T14" fmla="*/ 161 w 211"/>
                  <a:gd name="T15" fmla="*/ 236 h 533"/>
                  <a:gd name="T16" fmla="*/ 120 w 211"/>
                  <a:gd name="T17" fmla="*/ 316 h 533"/>
                  <a:gd name="T18" fmla="*/ 211 w 211"/>
                  <a:gd name="T19" fmla="*/ 266 h 533"/>
                  <a:gd name="T20" fmla="*/ 105 w 211"/>
                  <a:gd name="T21" fmla="*/ 0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11" h="533">
                    <a:moveTo>
                      <a:pt x="105" y="0"/>
                    </a:moveTo>
                    <a:lnTo>
                      <a:pt x="15" y="55"/>
                    </a:lnTo>
                    <a:lnTo>
                      <a:pt x="0" y="140"/>
                    </a:lnTo>
                    <a:lnTo>
                      <a:pt x="55" y="171"/>
                    </a:lnTo>
                    <a:lnTo>
                      <a:pt x="55" y="417"/>
                    </a:lnTo>
                    <a:lnTo>
                      <a:pt x="70" y="533"/>
                    </a:lnTo>
                    <a:lnTo>
                      <a:pt x="161" y="477"/>
                    </a:lnTo>
                    <a:lnTo>
                      <a:pt x="161" y="236"/>
                    </a:lnTo>
                    <a:lnTo>
                      <a:pt x="120" y="316"/>
                    </a:lnTo>
                    <a:lnTo>
                      <a:pt x="211" y="266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49" name="Freeform 638">
                <a:extLst>
                  <a:ext uri="{FF2B5EF4-FFF2-40B4-BE49-F238E27FC236}">
                    <a16:creationId xmlns:a16="http://schemas.microsoft.com/office/drawing/2014/main" id="{3CC4D6F3-4FDB-4470-B2A7-03502FBE4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4603"/>
                <a:ext cx="302" cy="533"/>
              </a:xfrm>
              <a:custGeom>
                <a:avLst/>
                <a:gdLst>
                  <a:gd name="T0" fmla="*/ 196 w 302"/>
                  <a:gd name="T1" fmla="*/ 483 h 533"/>
                  <a:gd name="T2" fmla="*/ 302 w 302"/>
                  <a:gd name="T3" fmla="*/ 337 h 533"/>
                  <a:gd name="T4" fmla="*/ 252 w 302"/>
                  <a:gd name="T5" fmla="*/ 307 h 533"/>
                  <a:gd name="T6" fmla="*/ 252 w 302"/>
                  <a:gd name="T7" fmla="*/ 66 h 533"/>
                  <a:gd name="T8" fmla="*/ 146 w 302"/>
                  <a:gd name="T9" fmla="*/ 0 h 533"/>
                  <a:gd name="T10" fmla="*/ 55 w 302"/>
                  <a:gd name="T11" fmla="*/ 56 h 533"/>
                  <a:gd name="T12" fmla="*/ 96 w 302"/>
                  <a:gd name="T13" fmla="*/ 216 h 533"/>
                  <a:gd name="T14" fmla="*/ 0 w 302"/>
                  <a:gd name="T15" fmla="*/ 272 h 533"/>
                  <a:gd name="T16" fmla="*/ 106 w 302"/>
                  <a:gd name="T17" fmla="*/ 533 h 533"/>
                  <a:gd name="T18" fmla="*/ 196 w 302"/>
                  <a:gd name="T19" fmla="*/ 483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2" h="533">
                    <a:moveTo>
                      <a:pt x="196" y="483"/>
                    </a:moveTo>
                    <a:lnTo>
                      <a:pt x="302" y="337"/>
                    </a:lnTo>
                    <a:lnTo>
                      <a:pt x="252" y="307"/>
                    </a:lnTo>
                    <a:lnTo>
                      <a:pt x="252" y="66"/>
                    </a:lnTo>
                    <a:lnTo>
                      <a:pt x="146" y="0"/>
                    </a:lnTo>
                    <a:lnTo>
                      <a:pt x="55" y="56"/>
                    </a:lnTo>
                    <a:lnTo>
                      <a:pt x="96" y="216"/>
                    </a:lnTo>
                    <a:lnTo>
                      <a:pt x="0" y="272"/>
                    </a:lnTo>
                    <a:lnTo>
                      <a:pt x="106" y="533"/>
                    </a:lnTo>
                    <a:lnTo>
                      <a:pt x="196" y="483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0" name="Freeform 639">
                <a:extLst>
                  <a:ext uri="{FF2B5EF4-FFF2-40B4-BE49-F238E27FC236}">
                    <a16:creationId xmlns:a16="http://schemas.microsoft.com/office/drawing/2014/main" id="{1455BC9C-0F3E-413A-8EF8-B52241309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1" y="4533"/>
                <a:ext cx="211" cy="478"/>
              </a:xfrm>
              <a:custGeom>
                <a:avLst/>
                <a:gdLst>
                  <a:gd name="T0" fmla="*/ 106 w 211"/>
                  <a:gd name="T1" fmla="*/ 0 h 478"/>
                  <a:gd name="T2" fmla="*/ 0 w 211"/>
                  <a:gd name="T3" fmla="*/ 141 h 478"/>
                  <a:gd name="T4" fmla="*/ 50 w 211"/>
                  <a:gd name="T5" fmla="*/ 171 h 478"/>
                  <a:gd name="T6" fmla="*/ 50 w 211"/>
                  <a:gd name="T7" fmla="*/ 412 h 478"/>
                  <a:gd name="T8" fmla="*/ 161 w 211"/>
                  <a:gd name="T9" fmla="*/ 478 h 478"/>
                  <a:gd name="T10" fmla="*/ 161 w 211"/>
                  <a:gd name="T11" fmla="*/ 231 h 478"/>
                  <a:gd name="T12" fmla="*/ 211 w 211"/>
                  <a:gd name="T13" fmla="*/ 261 h 478"/>
                  <a:gd name="T14" fmla="*/ 106 w 211"/>
                  <a:gd name="T15" fmla="*/ 0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1" h="478">
                    <a:moveTo>
                      <a:pt x="106" y="0"/>
                    </a:moveTo>
                    <a:lnTo>
                      <a:pt x="0" y="141"/>
                    </a:lnTo>
                    <a:lnTo>
                      <a:pt x="50" y="171"/>
                    </a:lnTo>
                    <a:lnTo>
                      <a:pt x="50" y="412"/>
                    </a:lnTo>
                    <a:lnTo>
                      <a:pt x="161" y="478"/>
                    </a:lnTo>
                    <a:lnTo>
                      <a:pt x="161" y="231"/>
                    </a:lnTo>
                    <a:lnTo>
                      <a:pt x="211" y="261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1" name="Freeform 640">
                <a:extLst>
                  <a:ext uri="{FF2B5EF4-FFF2-40B4-BE49-F238E27FC236}">
                    <a16:creationId xmlns:a16="http://schemas.microsoft.com/office/drawing/2014/main" id="{A1DF93D3-4FDB-447A-9C3C-88AEE85B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4659"/>
                <a:ext cx="211" cy="477"/>
              </a:xfrm>
              <a:custGeom>
                <a:avLst/>
                <a:gdLst>
                  <a:gd name="T0" fmla="*/ 106 w 211"/>
                  <a:gd name="T1" fmla="*/ 477 h 477"/>
                  <a:gd name="T2" fmla="*/ 211 w 211"/>
                  <a:gd name="T3" fmla="*/ 336 h 477"/>
                  <a:gd name="T4" fmla="*/ 161 w 211"/>
                  <a:gd name="T5" fmla="*/ 306 h 477"/>
                  <a:gd name="T6" fmla="*/ 161 w 211"/>
                  <a:gd name="T7" fmla="*/ 60 h 477"/>
                  <a:gd name="T8" fmla="*/ 55 w 211"/>
                  <a:gd name="T9" fmla="*/ 0 h 477"/>
                  <a:gd name="T10" fmla="*/ 55 w 211"/>
                  <a:gd name="T11" fmla="*/ 246 h 477"/>
                  <a:gd name="T12" fmla="*/ 0 w 211"/>
                  <a:gd name="T13" fmla="*/ 216 h 477"/>
                  <a:gd name="T14" fmla="*/ 106 w 211"/>
                  <a:gd name="T15" fmla="*/ 477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1" h="477">
                    <a:moveTo>
                      <a:pt x="106" y="477"/>
                    </a:moveTo>
                    <a:lnTo>
                      <a:pt x="211" y="336"/>
                    </a:lnTo>
                    <a:lnTo>
                      <a:pt x="161" y="306"/>
                    </a:lnTo>
                    <a:lnTo>
                      <a:pt x="161" y="60"/>
                    </a:lnTo>
                    <a:lnTo>
                      <a:pt x="55" y="0"/>
                    </a:lnTo>
                    <a:lnTo>
                      <a:pt x="55" y="246"/>
                    </a:lnTo>
                    <a:lnTo>
                      <a:pt x="0" y="216"/>
                    </a:lnTo>
                    <a:lnTo>
                      <a:pt x="106" y="477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2" name="Freeform 641">
                <a:extLst>
                  <a:ext uri="{FF2B5EF4-FFF2-40B4-BE49-F238E27FC236}">
                    <a16:creationId xmlns:a16="http://schemas.microsoft.com/office/drawing/2014/main" id="{B8097560-4A71-4550-B98F-58E3EF1D6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4" y="4739"/>
                <a:ext cx="841" cy="1267"/>
              </a:xfrm>
              <a:custGeom>
                <a:avLst/>
                <a:gdLst>
                  <a:gd name="T0" fmla="*/ 100 w 167"/>
                  <a:gd name="T1" fmla="*/ 36 h 252"/>
                  <a:gd name="T2" fmla="*/ 100 w 167"/>
                  <a:gd name="T3" fmla="*/ 59 h 252"/>
                  <a:gd name="T4" fmla="*/ 134 w 167"/>
                  <a:gd name="T5" fmla="*/ 39 h 252"/>
                  <a:gd name="T6" fmla="*/ 134 w 167"/>
                  <a:gd name="T7" fmla="*/ 16 h 252"/>
                  <a:gd name="T8" fmla="*/ 162 w 167"/>
                  <a:gd name="T9" fmla="*/ 0 h 252"/>
                  <a:gd name="T10" fmla="*/ 83 w 167"/>
                  <a:gd name="T11" fmla="*/ 252 h 252"/>
                  <a:gd name="T12" fmla="*/ 46 w 167"/>
                  <a:gd name="T13" fmla="*/ 243 h 252"/>
                  <a:gd name="T14" fmla="*/ 3 w 167"/>
                  <a:gd name="T15" fmla="*/ 92 h 252"/>
                  <a:gd name="T16" fmla="*/ 31 w 167"/>
                  <a:gd name="T17" fmla="*/ 76 h 252"/>
                  <a:gd name="T18" fmla="*/ 31 w 167"/>
                  <a:gd name="T19" fmla="*/ 99 h 252"/>
                  <a:gd name="T20" fmla="*/ 65 w 167"/>
                  <a:gd name="T21" fmla="*/ 79 h 252"/>
                  <a:gd name="T22" fmla="*/ 65 w 167"/>
                  <a:gd name="T23" fmla="*/ 56 h 252"/>
                  <a:gd name="T24" fmla="*/ 100 w 167"/>
                  <a:gd name="T25" fmla="*/ 3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7" h="252">
                    <a:moveTo>
                      <a:pt x="100" y="36"/>
                    </a:moveTo>
                    <a:cubicBezTo>
                      <a:pt x="100" y="59"/>
                      <a:pt x="100" y="59"/>
                      <a:pt x="100" y="5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16"/>
                      <a:pt x="134" y="16"/>
                      <a:pt x="134" y="16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67" y="94"/>
                      <a:pt x="147" y="179"/>
                      <a:pt x="83" y="252"/>
                    </a:cubicBezTo>
                    <a:cubicBezTo>
                      <a:pt x="68" y="252"/>
                      <a:pt x="56" y="249"/>
                      <a:pt x="46" y="243"/>
                    </a:cubicBezTo>
                    <a:cubicBezTo>
                      <a:pt x="11" y="223"/>
                      <a:pt x="0" y="169"/>
                      <a:pt x="3" y="92"/>
                    </a:cubicBezTo>
                    <a:cubicBezTo>
                      <a:pt x="31" y="76"/>
                      <a:pt x="31" y="76"/>
                      <a:pt x="31" y="76"/>
                    </a:cubicBezTo>
                    <a:cubicBezTo>
                      <a:pt x="31" y="99"/>
                      <a:pt x="31" y="99"/>
                      <a:pt x="31" y="99"/>
                    </a:cubicBezTo>
                    <a:cubicBezTo>
                      <a:pt x="65" y="79"/>
                      <a:pt x="65" y="79"/>
                      <a:pt x="65" y="79"/>
                    </a:cubicBezTo>
                    <a:cubicBezTo>
                      <a:pt x="65" y="56"/>
                      <a:pt x="65" y="56"/>
                      <a:pt x="65" y="56"/>
                    </a:cubicBezTo>
                    <a:lnTo>
                      <a:pt x="100" y="36"/>
                    </a:lnTo>
                    <a:close/>
                  </a:path>
                </a:pathLst>
              </a:custGeom>
              <a:solidFill>
                <a:srgbClr val="FFC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3" name="Freeform 642">
                <a:extLst>
                  <a:ext uri="{FF2B5EF4-FFF2-40B4-BE49-F238E27FC236}">
                    <a16:creationId xmlns:a16="http://schemas.microsoft.com/office/drawing/2014/main" id="{575DCA17-0457-4DF4-827B-A80B042AF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5" y="4739"/>
                <a:ext cx="726" cy="1308"/>
              </a:xfrm>
              <a:custGeom>
                <a:avLst/>
                <a:gdLst>
                  <a:gd name="T0" fmla="*/ 141 w 726"/>
                  <a:gd name="T1" fmla="*/ 1308 h 1308"/>
                  <a:gd name="T2" fmla="*/ 0 w 726"/>
                  <a:gd name="T3" fmla="*/ 1222 h 1308"/>
                  <a:gd name="T4" fmla="*/ 585 w 726"/>
                  <a:gd name="T5" fmla="*/ 0 h 1308"/>
                  <a:gd name="T6" fmla="*/ 726 w 726"/>
                  <a:gd name="T7" fmla="*/ 86 h 1308"/>
                  <a:gd name="T8" fmla="*/ 141 w 726"/>
                  <a:gd name="T9" fmla="*/ 1302 h 1308"/>
                  <a:gd name="T10" fmla="*/ 141 w 726"/>
                  <a:gd name="T11" fmla="*/ 1308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26" h="1308">
                    <a:moveTo>
                      <a:pt x="141" y="1308"/>
                    </a:moveTo>
                    <a:lnTo>
                      <a:pt x="0" y="1222"/>
                    </a:lnTo>
                    <a:lnTo>
                      <a:pt x="585" y="0"/>
                    </a:lnTo>
                    <a:lnTo>
                      <a:pt x="726" y="86"/>
                    </a:lnTo>
                    <a:lnTo>
                      <a:pt x="141" y="1302"/>
                    </a:lnTo>
                    <a:lnTo>
                      <a:pt x="141" y="1308"/>
                    </a:lnTo>
                    <a:close/>
                  </a:path>
                </a:pathLst>
              </a:custGeom>
              <a:solidFill>
                <a:srgbClr val="FFC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4" name="Freeform 643">
                <a:extLst>
                  <a:ext uri="{FF2B5EF4-FFF2-40B4-BE49-F238E27FC236}">
                    <a16:creationId xmlns:a16="http://schemas.microsoft.com/office/drawing/2014/main" id="{3AC76EB8-01C2-4A6E-9ED5-09C6E4499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5" y="4825"/>
                <a:ext cx="841" cy="1267"/>
              </a:xfrm>
              <a:custGeom>
                <a:avLst/>
                <a:gdLst>
                  <a:gd name="T0" fmla="*/ 101 w 167"/>
                  <a:gd name="T1" fmla="*/ 36 h 252"/>
                  <a:gd name="T2" fmla="*/ 101 w 167"/>
                  <a:gd name="T3" fmla="*/ 58 h 252"/>
                  <a:gd name="T4" fmla="*/ 135 w 167"/>
                  <a:gd name="T5" fmla="*/ 39 h 252"/>
                  <a:gd name="T6" fmla="*/ 135 w 167"/>
                  <a:gd name="T7" fmla="*/ 16 h 252"/>
                  <a:gd name="T8" fmla="*/ 162 w 167"/>
                  <a:gd name="T9" fmla="*/ 0 h 252"/>
                  <a:gd name="T10" fmla="*/ 83 w 167"/>
                  <a:gd name="T11" fmla="*/ 252 h 252"/>
                  <a:gd name="T12" fmla="*/ 46 w 167"/>
                  <a:gd name="T13" fmla="*/ 243 h 252"/>
                  <a:gd name="T14" fmla="*/ 4 w 167"/>
                  <a:gd name="T15" fmla="*/ 91 h 252"/>
                  <a:gd name="T16" fmla="*/ 31 w 167"/>
                  <a:gd name="T17" fmla="*/ 75 h 252"/>
                  <a:gd name="T18" fmla="*/ 31 w 167"/>
                  <a:gd name="T19" fmla="*/ 98 h 252"/>
                  <a:gd name="T20" fmla="*/ 66 w 167"/>
                  <a:gd name="T21" fmla="*/ 78 h 252"/>
                  <a:gd name="T22" fmla="*/ 66 w 167"/>
                  <a:gd name="T23" fmla="*/ 56 h 252"/>
                  <a:gd name="T24" fmla="*/ 101 w 167"/>
                  <a:gd name="T25" fmla="*/ 36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7" h="252">
                    <a:moveTo>
                      <a:pt x="101" y="36"/>
                    </a:moveTo>
                    <a:cubicBezTo>
                      <a:pt x="101" y="58"/>
                      <a:pt x="101" y="58"/>
                      <a:pt x="101" y="58"/>
                    </a:cubicBezTo>
                    <a:cubicBezTo>
                      <a:pt x="135" y="39"/>
                      <a:pt x="135" y="39"/>
                      <a:pt x="135" y="39"/>
                    </a:cubicBezTo>
                    <a:cubicBezTo>
                      <a:pt x="135" y="16"/>
                      <a:pt x="135" y="16"/>
                      <a:pt x="135" y="16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67" y="93"/>
                      <a:pt x="147" y="179"/>
                      <a:pt x="83" y="252"/>
                    </a:cubicBezTo>
                    <a:cubicBezTo>
                      <a:pt x="69" y="252"/>
                      <a:pt x="57" y="249"/>
                      <a:pt x="46" y="243"/>
                    </a:cubicBezTo>
                    <a:cubicBezTo>
                      <a:pt x="11" y="223"/>
                      <a:pt x="0" y="168"/>
                      <a:pt x="4" y="91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66" y="78"/>
                      <a:pt x="66" y="78"/>
                      <a:pt x="66" y="78"/>
                    </a:cubicBezTo>
                    <a:cubicBezTo>
                      <a:pt x="66" y="56"/>
                      <a:pt x="66" y="56"/>
                      <a:pt x="66" y="56"/>
                    </a:cubicBezTo>
                    <a:lnTo>
                      <a:pt x="101" y="36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5" name="Freeform 644">
                <a:extLst>
                  <a:ext uri="{FF2B5EF4-FFF2-40B4-BE49-F238E27FC236}">
                    <a16:creationId xmlns:a16="http://schemas.microsoft.com/office/drawing/2014/main" id="{529889B3-1811-4CE9-AC3D-5B4AA2D70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0" y="5076"/>
                <a:ext cx="645" cy="935"/>
              </a:xfrm>
              <a:custGeom>
                <a:avLst/>
                <a:gdLst>
                  <a:gd name="T0" fmla="*/ 128 w 128"/>
                  <a:gd name="T1" fmla="*/ 0 h 186"/>
                  <a:gd name="T2" fmla="*/ 122 w 128"/>
                  <a:gd name="T3" fmla="*/ 3 h 186"/>
                  <a:gd name="T4" fmla="*/ 0 w 128"/>
                  <a:gd name="T5" fmla="*/ 74 h 186"/>
                  <a:gd name="T6" fmla="*/ 33 w 128"/>
                  <a:gd name="T7" fmla="*/ 178 h 186"/>
                  <a:gd name="T8" fmla="*/ 35 w 128"/>
                  <a:gd name="T9" fmla="*/ 179 h 186"/>
                  <a:gd name="T10" fmla="*/ 57 w 128"/>
                  <a:gd name="T11" fmla="*/ 186 h 186"/>
                  <a:gd name="T12" fmla="*/ 88 w 128"/>
                  <a:gd name="T13" fmla="*/ 143 h 186"/>
                  <a:gd name="T14" fmla="*/ 128 w 128"/>
                  <a:gd name="T1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8" h="186">
                    <a:moveTo>
                      <a:pt x="128" y="0"/>
                    </a:moveTo>
                    <a:cubicBezTo>
                      <a:pt x="122" y="3"/>
                      <a:pt x="122" y="3"/>
                      <a:pt x="122" y="3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1" y="128"/>
                      <a:pt x="12" y="163"/>
                      <a:pt x="33" y="178"/>
                    </a:cubicBezTo>
                    <a:cubicBezTo>
                      <a:pt x="33" y="178"/>
                      <a:pt x="34" y="179"/>
                      <a:pt x="35" y="179"/>
                    </a:cubicBezTo>
                    <a:cubicBezTo>
                      <a:pt x="42" y="183"/>
                      <a:pt x="49" y="185"/>
                      <a:pt x="57" y="186"/>
                    </a:cubicBezTo>
                    <a:cubicBezTo>
                      <a:pt x="69" y="172"/>
                      <a:pt x="79" y="158"/>
                      <a:pt x="88" y="143"/>
                    </a:cubicBezTo>
                    <a:cubicBezTo>
                      <a:pt x="112" y="101"/>
                      <a:pt x="125" y="54"/>
                      <a:pt x="128" y="0"/>
                    </a:cubicBezTo>
                    <a:close/>
                  </a:path>
                </a:pathLst>
              </a:custGeom>
              <a:solidFill>
                <a:srgbClr val="FFC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6" name="Freeform 645">
                <a:extLst>
                  <a:ext uri="{FF2B5EF4-FFF2-40B4-BE49-F238E27FC236}">
                    <a16:creationId xmlns:a16="http://schemas.microsoft.com/office/drawing/2014/main" id="{316D7455-A072-4793-B401-A03E55A09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0" y="5091"/>
                <a:ext cx="615" cy="900"/>
              </a:xfrm>
              <a:custGeom>
                <a:avLst/>
                <a:gdLst>
                  <a:gd name="T0" fmla="*/ 122 w 122"/>
                  <a:gd name="T1" fmla="*/ 0 h 179"/>
                  <a:gd name="T2" fmla="*/ 0 w 122"/>
                  <a:gd name="T3" fmla="*/ 71 h 179"/>
                  <a:gd name="T4" fmla="*/ 33 w 122"/>
                  <a:gd name="T5" fmla="*/ 175 h 179"/>
                  <a:gd name="T6" fmla="*/ 51 w 122"/>
                  <a:gd name="T7" fmla="*/ 179 h 179"/>
                  <a:gd name="T8" fmla="*/ 82 w 122"/>
                  <a:gd name="T9" fmla="*/ 136 h 179"/>
                  <a:gd name="T10" fmla="*/ 122 w 122"/>
                  <a:gd name="T11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2" h="179">
                    <a:moveTo>
                      <a:pt x="122" y="0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1" y="125"/>
                      <a:pt x="12" y="160"/>
                      <a:pt x="33" y="175"/>
                    </a:cubicBezTo>
                    <a:cubicBezTo>
                      <a:pt x="38" y="177"/>
                      <a:pt x="44" y="179"/>
                      <a:pt x="51" y="179"/>
                    </a:cubicBezTo>
                    <a:cubicBezTo>
                      <a:pt x="63" y="166"/>
                      <a:pt x="73" y="151"/>
                      <a:pt x="82" y="136"/>
                    </a:cubicBezTo>
                    <a:cubicBezTo>
                      <a:pt x="105" y="96"/>
                      <a:pt x="118" y="52"/>
                      <a:pt x="122" y="0"/>
                    </a:cubicBezTo>
                    <a:close/>
                  </a:path>
                </a:pathLst>
              </a:custGeom>
              <a:solidFill>
                <a:srgbClr val="FAB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7" name="Freeform 646">
                <a:extLst>
                  <a:ext uri="{FF2B5EF4-FFF2-40B4-BE49-F238E27FC236}">
                    <a16:creationId xmlns:a16="http://schemas.microsoft.com/office/drawing/2014/main" id="{34566419-A5AE-4BB4-B956-A5282F89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9" y="5121"/>
                <a:ext cx="282" cy="161"/>
              </a:xfrm>
              <a:custGeom>
                <a:avLst/>
                <a:gdLst>
                  <a:gd name="T0" fmla="*/ 141 w 282"/>
                  <a:gd name="T1" fmla="*/ 0 h 161"/>
                  <a:gd name="T2" fmla="*/ 0 w 282"/>
                  <a:gd name="T3" fmla="*/ 81 h 161"/>
                  <a:gd name="T4" fmla="*/ 146 w 282"/>
                  <a:gd name="T5" fmla="*/ 161 h 161"/>
                  <a:gd name="T6" fmla="*/ 282 w 282"/>
                  <a:gd name="T7" fmla="*/ 81 h 161"/>
                  <a:gd name="T8" fmla="*/ 141 w 282"/>
                  <a:gd name="T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2" h="161">
                    <a:moveTo>
                      <a:pt x="141" y="0"/>
                    </a:moveTo>
                    <a:lnTo>
                      <a:pt x="0" y="81"/>
                    </a:lnTo>
                    <a:lnTo>
                      <a:pt x="146" y="161"/>
                    </a:lnTo>
                    <a:lnTo>
                      <a:pt x="282" y="81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FD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8" name="Freeform 647">
                <a:extLst>
                  <a:ext uri="{FF2B5EF4-FFF2-40B4-BE49-F238E27FC236}">
                    <a16:creationId xmlns:a16="http://schemas.microsoft.com/office/drawing/2014/main" id="{833C85CF-BD15-4133-937A-8AF0F8252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4739"/>
                <a:ext cx="282" cy="166"/>
              </a:xfrm>
              <a:custGeom>
                <a:avLst/>
                <a:gdLst>
                  <a:gd name="T0" fmla="*/ 141 w 282"/>
                  <a:gd name="T1" fmla="*/ 0 h 166"/>
                  <a:gd name="T2" fmla="*/ 0 w 282"/>
                  <a:gd name="T3" fmla="*/ 80 h 166"/>
                  <a:gd name="T4" fmla="*/ 146 w 282"/>
                  <a:gd name="T5" fmla="*/ 166 h 166"/>
                  <a:gd name="T6" fmla="*/ 282 w 282"/>
                  <a:gd name="T7" fmla="*/ 86 h 166"/>
                  <a:gd name="T8" fmla="*/ 141 w 282"/>
                  <a:gd name="T9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2" h="166">
                    <a:moveTo>
                      <a:pt x="141" y="0"/>
                    </a:moveTo>
                    <a:lnTo>
                      <a:pt x="0" y="80"/>
                    </a:lnTo>
                    <a:lnTo>
                      <a:pt x="146" y="166"/>
                    </a:lnTo>
                    <a:lnTo>
                      <a:pt x="282" y="86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FD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59" name="Freeform 648">
                <a:extLst>
                  <a:ext uri="{FF2B5EF4-FFF2-40B4-BE49-F238E27FC236}">
                    <a16:creationId xmlns:a16="http://schemas.microsoft.com/office/drawing/2014/main" id="{772D4FD5-2303-4CBB-8453-5F3579CF8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1" y="4920"/>
                <a:ext cx="322" cy="186"/>
              </a:xfrm>
              <a:custGeom>
                <a:avLst/>
                <a:gdLst>
                  <a:gd name="T0" fmla="*/ 176 w 322"/>
                  <a:gd name="T1" fmla="*/ 0 h 186"/>
                  <a:gd name="T2" fmla="*/ 0 w 322"/>
                  <a:gd name="T3" fmla="*/ 101 h 186"/>
                  <a:gd name="T4" fmla="*/ 146 w 322"/>
                  <a:gd name="T5" fmla="*/ 186 h 186"/>
                  <a:gd name="T6" fmla="*/ 322 w 322"/>
                  <a:gd name="T7" fmla="*/ 86 h 186"/>
                  <a:gd name="T8" fmla="*/ 176 w 322"/>
                  <a:gd name="T9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186">
                    <a:moveTo>
                      <a:pt x="176" y="0"/>
                    </a:moveTo>
                    <a:lnTo>
                      <a:pt x="0" y="101"/>
                    </a:lnTo>
                    <a:lnTo>
                      <a:pt x="146" y="186"/>
                    </a:lnTo>
                    <a:lnTo>
                      <a:pt x="322" y="86"/>
                    </a:lnTo>
                    <a:lnTo>
                      <a:pt x="176" y="0"/>
                    </a:lnTo>
                    <a:close/>
                  </a:path>
                </a:pathLst>
              </a:custGeom>
              <a:solidFill>
                <a:srgbClr val="FFDA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0" name="Freeform 649">
                <a:extLst>
                  <a:ext uri="{FF2B5EF4-FFF2-40B4-BE49-F238E27FC236}">
                    <a16:creationId xmlns:a16="http://schemas.microsoft.com/office/drawing/2014/main" id="{DB06C94F-E837-4FFE-B4DF-A6447318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4819"/>
                <a:ext cx="146" cy="202"/>
              </a:xfrm>
              <a:custGeom>
                <a:avLst/>
                <a:gdLst>
                  <a:gd name="T0" fmla="*/ 0 w 146"/>
                  <a:gd name="T1" fmla="*/ 0 h 202"/>
                  <a:gd name="T2" fmla="*/ 0 w 146"/>
                  <a:gd name="T3" fmla="*/ 116 h 202"/>
                  <a:gd name="T4" fmla="*/ 146 w 146"/>
                  <a:gd name="T5" fmla="*/ 202 h 202"/>
                  <a:gd name="T6" fmla="*/ 146 w 146"/>
                  <a:gd name="T7" fmla="*/ 86 h 202"/>
                  <a:gd name="T8" fmla="*/ 0 w 146"/>
                  <a:gd name="T9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202">
                    <a:moveTo>
                      <a:pt x="0" y="0"/>
                    </a:moveTo>
                    <a:lnTo>
                      <a:pt x="0" y="116"/>
                    </a:lnTo>
                    <a:lnTo>
                      <a:pt x="146" y="202"/>
                    </a:lnTo>
                    <a:lnTo>
                      <a:pt x="146" y="8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B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1" name="Freeform 650">
                <a:extLst>
                  <a:ext uri="{FF2B5EF4-FFF2-40B4-BE49-F238E27FC236}">
                    <a16:creationId xmlns:a16="http://schemas.microsoft.com/office/drawing/2014/main" id="{411D056F-CB98-4E8E-B033-5D5617BAA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1" y="5021"/>
                <a:ext cx="146" cy="196"/>
              </a:xfrm>
              <a:custGeom>
                <a:avLst/>
                <a:gdLst>
                  <a:gd name="T0" fmla="*/ 0 w 146"/>
                  <a:gd name="T1" fmla="*/ 0 h 196"/>
                  <a:gd name="T2" fmla="*/ 0 w 146"/>
                  <a:gd name="T3" fmla="*/ 115 h 196"/>
                  <a:gd name="T4" fmla="*/ 146 w 146"/>
                  <a:gd name="T5" fmla="*/ 196 h 196"/>
                  <a:gd name="T6" fmla="*/ 146 w 146"/>
                  <a:gd name="T7" fmla="*/ 85 h 196"/>
                  <a:gd name="T8" fmla="*/ 0 w 146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196">
                    <a:moveTo>
                      <a:pt x="0" y="0"/>
                    </a:moveTo>
                    <a:lnTo>
                      <a:pt x="0" y="115"/>
                    </a:lnTo>
                    <a:lnTo>
                      <a:pt x="146" y="196"/>
                    </a:lnTo>
                    <a:lnTo>
                      <a:pt x="146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AB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2" name="Freeform 651">
                <a:extLst>
                  <a:ext uri="{FF2B5EF4-FFF2-40B4-BE49-F238E27FC236}">
                    <a16:creationId xmlns:a16="http://schemas.microsoft.com/office/drawing/2014/main" id="{0725D4B1-A1C6-4974-BFEF-02ED5FB45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8" y="6962"/>
                <a:ext cx="5" cy="60"/>
              </a:xfrm>
              <a:custGeom>
                <a:avLst/>
                <a:gdLst>
                  <a:gd name="T0" fmla="*/ 5 w 5"/>
                  <a:gd name="T1" fmla="*/ 0 h 60"/>
                  <a:gd name="T2" fmla="*/ 5 w 5"/>
                  <a:gd name="T3" fmla="*/ 60 h 60"/>
                  <a:gd name="T4" fmla="*/ 0 w 5"/>
                  <a:gd name="T5" fmla="*/ 55 h 60"/>
                  <a:gd name="T6" fmla="*/ 5 w 5"/>
                  <a:gd name="T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0">
                    <a:moveTo>
                      <a:pt x="5" y="0"/>
                    </a:moveTo>
                    <a:lnTo>
                      <a:pt x="5" y="60"/>
                    </a:lnTo>
                    <a:lnTo>
                      <a:pt x="0" y="5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45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3" name="Freeform 652">
                <a:extLst>
                  <a:ext uri="{FF2B5EF4-FFF2-40B4-BE49-F238E27FC236}">
                    <a16:creationId xmlns:a16="http://schemas.microsoft.com/office/drawing/2014/main" id="{AC3A0AA3-B6CC-4276-BDB8-6AB472EB0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0" y="7077"/>
                <a:ext cx="75" cy="116"/>
              </a:xfrm>
              <a:custGeom>
                <a:avLst/>
                <a:gdLst>
                  <a:gd name="T0" fmla="*/ 70 w 75"/>
                  <a:gd name="T1" fmla="*/ 76 h 116"/>
                  <a:gd name="T2" fmla="*/ 0 w 75"/>
                  <a:gd name="T3" fmla="*/ 116 h 116"/>
                  <a:gd name="T4" fmla="*/ 0 w 75"/>
                  <a:gd name="T5" fmla="*/ 0 h 116"/>
                  <a:gd name="T6" fmla="*/ 75 w 75"/>
                  <a:gd name="T7" fmla="*/ 41 h 116"/>
                  <a:gd name="T8" fmla="*/ 70 w 75"/>
                  <a:gd name="T9" fmla="*/ 7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116">
                    <a:moveTo>
                      <a:pt x="70" y="76"/>
                    </a:moveTo>
                    <a:lnTo>
                      <a:pt x="0" y="116"/>
                    </a:lnTo>
                    <a:lnTo>
                      <a:pt x="0" y="0"/>
                    </a:lnTo>
                    <a:lnTo>
                      <a:pt x="75" y="41"/>
                    </a:lnTo>
                    <a:lnTo>
                      <a:pt x="70" y="7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4" name="Rectangle 653">
                <a:extLst>
                  <a:ext uri="{FF2B5EF4-FFF2-40B4-BE49-F238E27FC236}">
                    <a16:creationId xmlns:a16="http://schemas.microsoft.com/office/drawing/2014/main" id="{0192BB57-6A3C-48B7-AB47-5F5322311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0" y="7208"/>
                <a:ext cx="1" cy="1"/>
              </a:xfrm>
              <a:prstGeom prst="rect">
                <a:avLst/>
              </a:prstGeom>
              <a:solidFill>
                <a:srgbClr val="C45A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5" name="Freeform 654">
                <a:extLst>
                  <a:ext uri="{FF2B5EF4-FFF2-40B4-BE49-F238E27FC236}">
                    <a16:creationId xmlns:a16="http://schemas.microsoft.com/office/drawing/2014/main" id="{1FB64590-CED6-43CB-8444-1F30DC970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2" y="7077"/>
                <a:ext cx="211" cy="121"/>
              </a:xfrm>
              <a:custGeom>
                <a:avLst/>
                <a:gdLst>
                  <a:gd name="T0" fmla="*/ 28 w 42"/>
                  <a:gd name="T1" fmla="*/ 22 h 24"/>
                  <a:gd name="T2" fmla="*/ 4 w 42"/>
                  <a:gd name="T3" fmla="*/ 16 h 24"/>
                  <a:gd name="T4" fmla="*/ 14 w 42"/>
                  <a:gd name="T5" fmla="*/ 2 h 24"/>
                  <a:gd name="T6" fmla="*/ 38 w 42"/>
                  <a:gd name="T7" fmla="*/ 8 h 24"/>
                  <a:gd name="T8" fmla="*/ 28 w 42"/>
                  <a:gd name="T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24">
                    <a:moveTo>
                      <a:pt x="28" y="22"/>
                    </a:moveTo>
                    <a:cubicBezTo>
                      <a:pt x="19" y="24"/>
                      <a:pt x="8" y="22"/>
                      <a:pt x="4" y="16"/>
                    </a:cubicBezTo>
                    <a:cubicBezTo>
                      <a:pt x="0" y="11"/>
                      <a:pt x="5" y="4"/>
                      <a:pt x="14" y="2"/>
                    </a:cubicBezTo>
                    <a:cubicBezTo>
                      <a:pt x="24" y="0"/>
                      <a:pt x="35" y="3"/>
                      <a:pt x="38" y="8"/>
                    </a:cubicBezTo>
                    <a:cubicBezTo>
                      <a:pt x="42" y="14"/>
                      <a:pt x="38" y="20"/>
                      <a:pt x="28" y="22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6" name="Freeform 655">
                <a:extLst>
                  <a:ext uri="{FF2B5EF4-FFF2-40B4-BE49-F238E27FC236}">
                    <a16:creationId xmlns:a16="http://schemas.microsoft.com/office/drawing/2014/main" id="{CC485036-5E1A-4CA5-B3B9-F523FA6B3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13" y="7238"/>
                <a:ext cx="41" cy="146"/>
              </a:xfrm>
              <a:custGeom>
                <a:avLst/>
                <a:gdLst>
                  <a:gd name="T0" fmla="*/ 0 w 41"/>
                  <a:gd name="T1" fmla="*/ 25 h 146"/>
                  <a:gd name="T2" fmla="*/ 41 w 41"/>
                  <a:gd name="T3" fmla="*/ 0 h 146"/>
                  <a:gd name="T4" fmla="*/ 41 w 41"/>
                  <a:gd name="T5" fmla="*/ 121 h 146"/>
                  <a:gd name="T6" fmla="*/ 0 w 41"/>
                  <a:gd name="T7" fmla="*/ 146 h 146"/>
                  <a:gd name="T8" fmla="*/ 5 w 41"/>
                  <a:gd name="T9" fmla="*/ 81 h 146"/>
                  <a:gd name="T10" fmla="*/ 0 w 41"/>
                  <a:gd name="T11" fmla="*/ 25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46">
                    <a:moveTo>
                      <a:pt x="0" y="25"/>
                    </a:moveTo>
                    <a:lnTo>
                      <a:pt x="41" y="0"/>
                    </a:lnTo>
                    <a:lnTo>
                      <a:pt x="41" y="121"/>
                    </a:lnTo>
                    <a:lnTo>
                      <a:pt x="0" y="146"/>
                    </a:lnTo>
                    <a:lnTo>
                      <a:pt x="5" y="8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7" name="Freeform 656">
                <a:extLst>
                  <a:ext uri="{FF2B5EF4-FFF2-40B4-BE49-F238E27FC236}">
                    <a16:creationId xmlns:a16="http://schemas.microsoft.com/office/drawing/2014/main" id="{151F0737-7BF0-47CE-85A0-4040D4DD1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7" y="7294"/>
                <a:ext cx="196" cy="166"/>
              </a:xfrm>
              <a:custGeom>
                <a:avLst/>
                <a:gdLst>
                  <a:gd name="T0" fmla="*/ 0 w 196"/>
                  <a:gd name="T1" fmla="*/ 130 h 166"/>
                  <a:gd name="T2" fmla="*/ 0 w 196"/>
                  <a:gd name="T3" fmla="*/ 40 h 166"/>
                  <a:gd name="T4" fmla="*/ 65 w 196"/>
                  <a:gd name="T5" fmla="*/ 0 h 166"/>
                  <a:gd name="T6" fmla="*/ 130 w 196"/>
                  <a:gd name="T7" fmla="*/ 0 h 166"/>
                  <a:gd name="T8" fmla="*/ 196 w 196"/>
                  <a:gd name="T9" fmla="*/ 40 h 166"/>
                  <a:gd name="T10" fmla="*/ 196 w 196"/>
                  <a:gd name="T11" fmla="*/ 166 h 166"/>
                  <a:gd name="T12" fmla="*/ 130 w 196"/>
                  <a:gd name="T13" fmla="*/ 120 h 166"/>
                  <a:gd name="T14" fmla="*/ 65 w 196"/>
                  <a:gd name="T15" fmla="*/ 120 h 166"/>
                  <a:gd name="T16" fmla="*/ 35 w 196"/>
                  <a:gd name="T17" fmla="*/ 140 h 166"/>
                  <a:gd name="T18" fmla="*/ 35 w 196"/>
                  <a:gd name="T19" fmla="*/ 140 h 166"/>
                  <a:gd name="T20" fmla="*/ 0 w 196"/>
                  <a:gd name="T21" fmla="*/ 13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6" h="166">
                    <a:moveTo>
                      <a:pt x="0" y="130"/>
                    </a:moveTo>
                    <a:lnTo>
                      <a:pt x="0" y="40"/>
                    </a:lnTo>
                    <a:lnTo>
                      <a:pt x="65" y="0"/>
                    </a:lnTo>
                    <a:lnTo>
                      <a:pt x="130" y="0"/>
                    </a:lnTo>
                    <a:lnTo>
                      <a:pt x="196" y="40"/>
                    </a:lnTo>
                    <a:lnTo>
                      <a:pt x="196" y="166"/>
                    </a:lnTo>
                    <a:lnTo>
                      <a:pt x="130" y="120"/>
                    </a:lnTo>
                    <a:lnTo>
                      <a:pt x="65" y="120"/>
                    </a:lnTo>
                    <a:lnTo>
                      <a:pt x="35" y="140"/>
                    </a:lnTo>
                    <a:lnTo>
                      <a:pt x="35" y="140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8" name="Freeform 657">
                <a:extLst>
                  <a:ext uri="{FF2B5EF4-FFF2-40B4-BE49-F238E27FC236}">
                    <a16:creationId xmlns:a16="http://schemas.microsoft.com/office/drawing/2014/main" id="{59877BEF-9A35-46A9-8DAA-73A81F6CE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5" y="7193"/>
                <a:ext cx="30" cy="81"/>
              </a:xfrm>
              <a:custGeom>
                <a:avLst/>
                <a:gdLst>
                  <a:gd name="T0" fmla="*/ 30 w 30"/>
                  <a:gd name="T1" fmla="*/ 70 h 81"/>
                  <a:gd name="T2" fmla="*/ 0 w 30"/>
                  <a:gd name="T3" fmla="*/ 81 h 81"/>
                  <a:gd name="T4" fmla="*/ 0 w 30"/>
                  <a:gd name="T5" fmla="*/ 0 h 81"/>
                  <a:gd name="T6" fmla="*/ 30 w 30"/>
                  <a:gd name="T7" fmla="*/ 40 h 81"/>
                  <a:gd name="T8" fmla="*/ 30 w 30"/>
                  <a:gd name="T9" fmla="*/ 7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81">
                    <a:moveTo>
                      <a:pt x="30" y="70"/>
                    </a:moveTo>
                    <a:lnTo>
                      <a:pt x="0" y="81"/>
                    </a:lnTo>
                    <a:lnTo>
                      <a:pt x="0" y="0"/>
                    </a:lnTo>
                    <a:lnTo>
                      <a:pt x="30" y="40"/>
                    </a:lnTo>
                    <a:lnTo>
                      <a:pt x="30" y="7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69" name="Freeform 658">
                <a:extLst>
                  <a:ext uri="{FF2B5EF4-FFF2-40B4-BE49-F238E27FC236}">
                    <a16:creationId xmlns:a16="http://schemas.microsoft.com/office/drawing/2014/main" id="{DAA44855-813C-447C-9FCC-0FDEDACDB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5" y="7233"/>
                <a:ext cx="101" cy="30"/>
              </a:xfrm>
              <a:custGeom>
                <a:avLst/>
                <a:gdLst>
                  <a:gd name="T0" fmla="*/ 71 w 101"/>
                  <a:gd name="T1" fmla="*/ 15 h 30"/>
                  <a:gd name="T2" fmla="*/ 0 w 101"/>
                  <a:gd name="T3" fmla="*/ 30 h 30"/>
                  <a:gd name="T4" fmla="*/ 0 w 101"/>
                  <a:gd name="T5" fmla="*/ 0 h 30"/>
                  <a:gd name="T6" fmla="*/ 101 w 101"/>
                  <a:gd name="T7" fmla="*/ 0 h 30"/>
                  <a:gd name="T8" fmla="*/ 101 w 101"/>
                  <a:gd name="T9" fmla="*/ 30 h 30"/>
                  <a:gd name="T10" fmla="*/ 71 w 101"/>
                  <a:gd name="T1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30">
                    <a:moveTo>
                      <a:pt x="71" y="1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01" y="0"/>
                    </a:lnTo>
                    <a:lnTo>
                      <a:pt x="101" y="30"/>
                    </a:lnTo>
                    <a:lnTo>
                      <a:pt x="71" y="15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0" name="Freeform 659">
                <a:extLst>
                  <a:ext uri="{FF2B5EF4-FFF2-40B4-BE49-F238E27FC236}">
                    <a16:creationId xmlns:a16="http://schemas.microsoft.com/office/drawing/2014/main" id="{7E2AE403-6B25-4C85-B115-383CB3D0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6" y="7233"/>
                <a:ext cx="45" cy="56"/>
              </a:xfrm>
              <a:custGeom>
                <a:avLst/>
                <a:gdLst>
                  <a:gd name="T0" fmla="*/ 0 w 45"/>
                  <a:gd name="T1" fmla="*/ 0 h 56"/>
                  <a:gd name="T2" fmla="*/ 45 w 45"/>
                  <a:gd name="T3" fmla="*/ 25 h 56"/>
                  <a:gd name="T4" fmla="*/ 40 w 45"/>
                  <a:gd name="T5" fmla="*/ 56 h 56"/>
                  <a:gd name="T6" fmla="*/ 0 w 45"/>
                  <a:gd name="T7" fmla="*/ 30 h 56"/>
                  <a:gd name="T8" fmla="*/ 0 w 45"/>
                  <a:gd name="T9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56">
                    <a:moveTo>
                      <a:pt x="0" y="0"/>
                    </a:moveTo>
                    <a:lnTo>
                      <a:pt x="45" y="25"/>
                    </a:lnTo>
                    <a:lnTo>
                      <a:pt x="40" y="56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1" name="Freeform 660">
                <a:extLst>
                  <a:ext uri="{FF2B5EF4-FFF2-40B4-BE49-F238E27FC236}">
                    <a16:creationId xmlns:a16="http://schemas.microsoft.com/office/drawing/2014/main" id="{5F7ABE96-535E-4D83-B5E2-0F246108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3" y="7319"/>
                <a:ext cx="75" cy="141"/>
              </a:xfrm>
              <a:custGeom>
                <a:avLst/>
                <a:gdLst>
                  <a:gd name="T0" fmla="*/ 75 w 75"/>
                  <a:gd name="T1" fmla="*/ 0 h 141"/>
                  <a:gd name="T2" fmla="*/ 70 w 75"/>
                  <a:gd name="T3" fmla="*/ 65 h 141"/>
                  <a:gd name="T4" fmla="*/ 70 w 75"/>
                  <a:gd name="T5" fmla="*/ 125 h 141"/>
                  <a:gd name="T6" fmla="*/ 0 w 75"/>
                  <a:gd name="T7" fmla="*/ 141 h 141"/>
                  <a:gd name="T8" fmla="*/ 0 w 75"/>
                  <a:gd name="T9" fmla="*/ 15 h 141"/>
                  <a:gd name="T10" fmla="*/ 75 w 75"/>
                  <a:gd name="T11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141">
                    <a:moveTo>
                      <a:pt x="75" y="0"/>
                    </a:moveTo>
                    <a:lnTo>
                      <a:pt x="70" y="65"/>
                    </a:lnTo>
                    <a:lnTo>
                      <a:pt x="70" y="125"/>
                    </a:lnTo>
                    <a:lnTo>
                      <a:pt x="0" y="141"/>
                    </a:lnTo>
                    <a:lnTo>
                      <a:pt x="0" y="1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2" name="Freeform 661">
                <a:extLst>
                  <a:ext uri="{FF2B5EF4-FFF2-40B4-BE49-F238E27FC236}">
                    <a16:creationId xmlns:a16="http://schemas.microsoft.com/office/drawing/2014/main" id="{9DC22FC2-C02D-4881-8BC7-B6AEEDF95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54" y="7082"/>
                <a:ext cx="136" cy="282"/>
              </a:xfrm>
              <a:custGeom>
                <a:avLst/>
                <a:gdLst>
                  <a:gd name="T0" fmla="*/ 105 w 136"/>
                  <a:gd name="T1" fmla="*/ 156 h 282"/>
                  <a:gd name="T2" fmla="*/ 136 w 136"/>
                  <a:gd name="T3" fmla="*/ 116 h 282"/>
                  <a:gd name="T4" fmla="*/ 60 w 136"/>
                  <a:gd name="T5" fmla="*/ 76 h 282"/>
                  <a:gd name="T6" fmla="*/ 60 w 136"/>
                  <a:gd name="T7" fmla="*/ 41 h 282"/>
                  <a:gd name="T8" fmla="*/ 136 w 136"/>
                  <a:gd name="T9" fmla="*/ 0 h 282"/>
                  <a:gd name="T10" fmla="*/ 136 w 136"/>
                  <a:gd name="T11" fmla="*/ 126 h 282"/>
                  <a:gd name="T12" fmla="*/ 136 w 136"/>
                  <a:gd name="T13" fmla="*/ 126 h 282"/>
                  <a:gd name="T14" fmla="*/ 136 w 136"/>
                  <a:gd name="T15" fmla="*/ 126 h 282"/>
                  <a:gd name="T16" fmla="*/ 136 w 136"/>
                  <a:gd name="T17" fmla="*/ 242 h 282"/>
                  <a:gd name="T18" fmla="*/ 100 w 136"/>
                  <a:gd name="T19" fmla="*/ 282 h 282"/>
                  <a:gd name="T20" fmla="*/ 0 w 136"/>
                  <a:gd name="T21" fmla="*/ 277 h 282"/>
                  <a:gd name="T22" fmla="*/ 0 w 136"/>
                  <a:gd name="T23" fmla="*/ 156 h 282"/>
                  <a:gd name="T24" fmla="*/ 105 w 136"/>
                  <a:gd name="T25" fmla="*/ 156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6" h="282">
                    <a:moveTo>
                      <a:pt x="105" y="156"/>
                    </a:moveTo>
                    <a:lnTo>
                      <a:pt x="136" y="116"/>
                    </a:lnTo>
                    <a:lnTo>
                      <a:pt x="60" y="76"/>
                    </a:lnTo>
                    <a:lnTo>
                      <a:pt x="60" y="41"/>
                    </a:lnTo>
                    <a:lnTo>
                      <a:pt x="136" y="0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126"/>
                    </a:lnTo>
                    <a:lnTo>
                      <a:pt x="136" y="242"/>
                    </a:lnTo>
                    <a:lnTo>
                      <a:pt x="100" y="282"/>
                    </a:lnTo>
                    <a:lnTo>
                      <a:pt x="0" y="277"/>
                    </a:lnTo>
                    <a:lnTo>
                      <a:pt x="0" y="156"/>
                    </a:lnTo>
                    <a:lnTo>
                      <a:pt x="105" y="156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3" name="Freeform 662">
                <a:extLst>
                  <a:ext uri="{FF2B5EF4-FFF2-40B4-BE49-F238E27FC236}">
                    <a16:creationId xmlns:a16="http://schemas.microsoft.com/office/drawing/2014/main" id="{A42A6F64-38F0-4366-8439-548504581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4" y="7646"/>
                <a:ext cx="76" cy="20"/>
              </a:xfrm>
              <a:custGeom>
                <a:avLst/>
                <a:gdLst>
                  <a:gd name="T0" fmla="*/ 76 w 76"/>
                  <a:gd name="T1" fmla="*/ 0 h 20"/>
                  <a:gd name="T2" fmla="*/ 76 w 76"/>
                  <a:gd name="T3" fmla="*/ 0 h 20"/>
                  <a:gd name="T4" fmla="*/ 0 w 76"/>
                  <a:gd name="T5" fmla="*/ 20 h 20"/>
                  <a:gd name="T6" fmla="*/ 76 w 76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6" h="20">
                    <a:moveTo>
                      <a:pt x="76" y="0"/>
                    </a:moveTo>
                    <a:lnTo>
                      <a:pt x="76" y="0"/>
                    </a:lnTo>
                    <a:lnTo>
                      <a:pt x="0" y="20"/>
                    </a:lnTo>
                    <a:lnTo>
                      <a:pt x="76" y="0"/>
                    </a:lnTo>
                    <a:close/>
                  </a:path>
                </a:pathLst>
              </a:custGeom>
              <a:solidFill>
                <a:srgbClr val="008D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4" name="Freeform 663">
                <a:extLst>
                  <a:ext uri="{FF2B5EF4-FFF2-40B4-BE49-F238E27FC236}">
                    <a16:creationId xmlns:a16="http://schemas.microsoft.com/office/drawing/2014/main" id="{55F8A96E-ED99-443C-968F-E8CE4250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7" y="7384"/>
                <a:ext cx="277" cy="156"/>
              </a:xfrm>
              <a:custGeom>
                <a:avLst/>
                <a:gdLst>
                  <a:gd name="T0" fmla="*/ 45 w 55"/>
                  <a:gd name="T1" fmla="*/ 26 h 31"/>
                  <a:gd name="T2" fmla="*/ 41 w 55"/>
                  <a:gd name="T3" fmla="*/ 28 h 31"/>
                  <a:gd name="T4" fmla="*/ 14 w 55"/>
                  <a:gd name="T5" fmla="*/ 28 h 31"/>
                  <a:gd name="T6" fmla="*/ 9 w 55"/>
                  <a:gd name="T7" fmla="*/ 26 h 31"/>
                  <a:gd name="T8" fmla="*/ 9 w 55"/>
                  <a:gd name="T9" fmla="*/ 5 h 31"/>
                  <a:gd name="T10" fmla="*/ 45 w 55"/>
                  <a:gd name="T11" fmla="*/ 5 h 31"/>
                  <a:gd name="T12" fmla="*/ 45 w 55"/>
                  <a:gd name="T13" fmla="*/ 2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31">
                    <a:moveTo>
                      <a:pt x="45" y="26"/>
                    </a:moveTo>
                    <a:cubicBezTo>
                      <a:pt x="44" y="27"/>
                      <a:pt x="42" y="27"/>
                      <a:pt x="41" y="28"/>
                    </a:cubicBezTo>
                    <a:cubicBezTo>
                      <a:pt x="33" y="31"/>
                      <a:pt x="22" y="31"/>
                      <a:pt x="14" y="28"/>
                    </a:cubicBezTo>
                    <a:cubicBezTo>
                      <a:pt x="12" y="27"/>
                      <a:pt x="11" y="27"/>
                      <a:pt x="9" y="26"/>
                    </a:cubicBezTo>
                    <a:cubicBezTo>
                      <a:pt x="0" y="20"/>
                      <a:pt x="0" y="11"/>
                      <a:pt x="9" y="5"/>
                    </a:cubicBezTo>
                    <a:cubicBezTo>
                      <a:pt x="19" y="0"/>
                      <a:pt x="35" y="0"/>
                      <a:pt x="45" y="5"/>
                    </a:cubicBezTo>
                    <a:cubicBezTo>
                      <a:pt x="55" y="11"/>
                      <a:pt x="55" y="20"/>
                      <a:pt x="45" y="2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5" name="Freeform 664">
                <a:extLst>
                  <a:ext uri="{FF2B5EF4-FFF2-40B4-BE49-F238E27FC236}">
                    <a16:creationId xmlns:a16="http://schemas.microsoft.com/office/drawing/2014/main" id="{DC4B576C-FE2F-4497-B157-26E54E6AB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06" y="7646"/>
                <a:ext cx="202" cy="156"/>
              </a:xfrm>
              <a:custGeom>
                <a:avLst/>
                <a:gdLst>
                  <a:gd name="T0" fmla="*/ 121 w 202"/>
                  <a:gd name="T1" fmla="*/ 0 h 156"/>
                  <a:gd name="T2" fmla="*/ 202 w 202"/>
                  <a:gd name="T3" fmla="*/ 20 h 156"/>
                  <a:gd name="T4" fmla="*/ 202 w 202"/>
                  <a:gd name="T5" fmla="*/ 140 h 156"/>
                  <a:gd name="T6" fmla="*/ 121 w 202"/>
                  <a:gd name="T7" fmla="*/ 125 h 156"/>
                  <a:gd name="T8" fmla="*/ 0 w 202"/>
                  <a:gd name="T9" fmla="*/ 156 h 156"/>
                  <a:gd name="T10" fmla="*/ 0 w 202"/>
                  <a:gd name="T11" fmla="*/ 35 h 156"/>
                  <a:gd name="T12" fmla="*/ 121 w 202"/>
                  <a:gd name="T1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2" h="156">
                    <a:moveTo>
                      <a:pt x="121" y="0"/>
                    </a:moveTo>
                    <a:lnTo>
                      <a:pt x="202" y="20"/>
                    </a:lnTo>
                    <a:lnTo>
                      <a:pt x="202" y="140"/>
                    </a:lnTo>
                    <a:lnTo>
                      <a:pt x="121" y="125"/>
                    </a:lnTo>
                    <a:lnTo>
                      <a:pt x="0" y="156"/>
                    </a:lnTo>
                    <a:lnTo>
                      <a:pt x="0" y="35"/>
                    </a:ln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6" name="Freeform 665">
                <a:extLst>
                  <a:ext uri="{FF2B5EF4-FFF2-40B4-BE49-F238E27FC236}">
                    <a16:creationId xmlns:a16="http://schemas.microsoft.com/office/drawing/2014/main" id="{6B94392E-75A8-485E-98BC-32D6B22A0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08" y="7666"/>
                <a:ext cx="45" cy="196"/>
              </a:xfrm>
              <a:custGeom>
                <a:avLst/>
                <a:gdLst>
                  <a:gd name="T0" fmla="*/ 45 w 45"/>
                  <a:gd name="T1" fmla="*/ 75 h 196"/>
                  <a:gd name="T2" fmla="*/ 45 w 45"/>
                  <a:gd name="T3" fmla="*/ 196 h 196"/>
                  <a:gd name="T4" fmla="*/ 0 w 45"/>
                  <a:gd name="T5" fmla="*/ 120 h 196"/>
                  <a:gd name="T6" fmla="*/ 0 w 45"/>
                  <a:gd name="T7" fmla="*/ 0 h 196"/>
                  <a:gd name="T8" fmla="*/ 45 w 45"/>
                  <a:gd name="T9" fmla="*/ 7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196">
                    <a:moveTo>
                      <a:pt x="45" y="75"/>
                    </a:moveTo>
                    <a:lnTo>
                      <a:pt x="45" y="196"/>
                    </a:lnTo>
                    <a:lnTo>
                      <a:pt x="0" y="120"/>
                    </a:lnTo>
                    <a:lnTo>
                      <a:pt x="0" y="0"/>
                    </a:lnTo>
                    <a:lnTo>
                      <a:pt x="45" y="75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7" name="Freeform 666">
                <a:extLst>
                  <a:ext uri="{FF2B5EF4-FFF2-40B4-BE49-F238E27FC236}">
                    <a16:creationId xmlns:a16="http://schemas.microsoft.com/office/drawing/2014/main" id="{7C648587-4D91-412D-87DB-DE55229DA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5" y="7495"/>
                <a:ext cx="181" cy="307"/>
              </a:xfrm>
              <a:custGeom>
                <a:avLst/>
                <a:gdLst>
                  <a:gd name="T0" fmla="*/ 131 w 181"/>
                  <a:gd name="T1" fmla="*/ 110 h 307"/>
                  <a:gd name="T2" fmla="*/ 106 w 181"/>
                  <a:gd name="T3" fmla="*/ 141 h 307"/>
                  <a:gd name="T4" fmla="*/ 181 w 181"/>
                  <a:gd name="T5" fmla="*/ 186 h 307"/>
                  <a:gd name="T6" fmla="*/ 181 w 181"/>
                  <a:gd name="T7" fmla="*/ 307 h 307"/>
                  <a:gd name="T8" fmla="*/ 106 w 181"/>
                  <a:gd name="T9" fmla="*/ 266 h 307"/>
                  <a:gd name="T10" fmla="*/ 106 w 181"/>
                  <a:gd name="T11" fmla="*/ 146 h 307"/>
                  <a:gd name="T12" fmla="*/ 0 w 181"/>
                  <a:gd name="T13" fmla="*/ 120 h 307"/>
                  <a:gd name="T14" fmla="*/ 0 w 181"/>
                  <a:gd name="T15" fmla="*/ 60 h 307"/>
                  <a:gd name="T16" fmla="*/ 0 w 181"/>
                  <a:gd name="T17" fmla="*/ 0 h 307"/>
                  <a:gd name="T18" fmla="*/ 131 w 181"/>
                  <a:gd name="T19" fmla="*/ 25 h 307"/>
                  <a:gd name="T20" fmla="*/ 131 w 181"/>
                  <a:gd name="T21" fmla="*/ 110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1" h="307">
                    <a:moveTo>
                      <a:pt x="131" y="110"/>
                    </a:moveTo>
                    <a:lnTo>
                      <a:pt x="106" y="141"/>
                    </a:lnTo>
                    <a:lnTo>
                      <a:pt x="181" y="186"/>
                    </a:lnTo>
                    <a:lnTo>
                      <a:pt x="181" y="307"/>
                    </a:lnTo>
                    <a:lnTo>
                      <a:pt x="106" y="266"/>
                    </a:lnTo>
                    <a:lnTo>
                      <a:pt x="106" y="146"/>
                    </a:lnTo>
                    <a:lnTo>
                      <a:pt x="0" y="120"/>
                    </a:lnTo>
                    <a:lnTo>
                      <a:pt x="0" y="60"/>
                    </a:lnTo>
                    <a:lnTo>
                      <a:pt x="0" y="0"/>
                    </a:lnTo>
                    <a:lnTo>
                      <a:pt x="131" y="25"/>
                    </a:lnTo>
                    <a:lnTo>
                      <a:pt x="131" y="110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8" name="Freeform 667">
                <a:extLst>
                  <a:ext uri="{FF2B5EF4-FFF2-40B4-BE49-F238E27FC236}">
                    <a16:creationId xmlns:a16="http://schemas.microsoft.com/office/drawing/2014/main" id="{DB7A78E5-83FD-4077-9EE3-C077C0E6F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1" y="7289"/>
                <a:ext cx="55" cy="120"/>
              </a:xfrm>
              <a:custGeom>
                <a:avLst/>
                <a:gdLst>
                  <a:gd name="T0" fmla="*/ 25 w 55"/>
                  <a:gd name="T1" fmla="*/ 115 h 120"/>
                  <a:gd name="T2" fmla="*/ 0 w 55"/>
                  <a:gd name="T3" fmla="*/ 120 h 120"/>
                  <a:gd name="T4" fmla="*/ 0 w 55"/>
                  <a:gd name="T5" fmla="*/ 0 h 120"/>
                  <a:gd name="T6" fmla="*/ 55 w 55"/>
                  <a:gd name="T7" fmla="*/ 75 h 120"/>
                  <a:gd name="T8" fmla="*/ 25 w 55"/>
                  <a:gd name="T9" fmla="*/ 115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20">
                    <a:moveTo>
                      <a:pt x="25" y="115"/>
                    </a:moveTo>
                    <a:lnTo>
                      <a:pt x="0" y="120"/>
                    </a:lnTo>
                    <a:lnTo>
                      <a:pt x="0" y="0"/>
                    </a:lnTo>
                    <a:lnTo>
                      <a:pt x="55" y="75"/>
                    </a:lnTo>
                    <a:lnTo>
                      <a:pt x="25" y="115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79" name="Freeform 668">
                <a:extLst>
                  <a:ext uri="{FF2B5EF4-FFF2-40B4-BE49-F238E27FC236}">
                    <a16:creationId xmlns:a16="http://schemas.microsoft.com/office/drawing/2014/main" id="{EC62669D-8599-4C96-A6CD-6EB8FD2A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3" y="7646"/>
                <a:ext cx="353" cy="216"/>
              </a:xfrm>
              <a:custGeom>
                <a:avLst/>
                <a:gdLst>
                  <a:gd name="T0" fmla="*/ 106 w 353"/>
                  <a:gd name="T1" fmla="*/ 95 h 216"/>
                  <a:gd name="T2" fmla="*/ 151 w 353"/>
                  <a:gd name="T3" fmla="*/ 20 h 216"/>
                  <a:gd name="T4" fmla="*/ 227 w 353"/>
                  <a:gd name="T5" fmla="*/ 0 h 216"/>
                  <a:gd name="T6" fmla="*/ 232 w 353"/>
                  <a:gd name="T7" fmla="*/ 0 h 216"/>
                  <a:gd name="T8" fmla="*/ 353 w 353"/>
                  <a:gd name="T9" fmla="*/ 35 h 216"/>
                  <a:gd name="T10" fmla="*/ 353 w 353"/>
                  <a:gd name="T11" fmla="*/ 156 h 216"/>
                  <a:gd name="T12" fmla="*/ 227 w 353"/>
                  <a:gd name="T13" fmla="*/ 125 h 216"/>
                  <a:gd name="T14" fmla="*/ 151 w 353"/>
                  <a:gd name="T15" fmla="*/ 140 h 216"/>
                  <a:gd name="T16" fmla="*/ 106 w 353"/>
                  <a:gd name="T17" fmla="*/ 216 h 216"/>
                  <a:gd name="T18" fmla="*/ 0 w 353"/>
                  <a:gd name="T19" fmla="*/ 216 h 216"/>
                  <a:gd name="T20" fmla="*/ 0 w 353"/>
                  <a:gd name="T21" fmla="*/ 95 h 216"/>
                  <a:gd name="T22" fmla="*/ 106 w 353"/>
                  <a:gd name="T23" fmla="*/ 95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3" h="216">
                    <a:moveTo>
                      <a:pt x="106" y="95"/>
                    </a:moveTo>
                    <a:lnTo>
                      <a:pt x="151" y="20"/>
                    </a:lnTo>
                    <a:lnTo>
                      <a:pt x="227" y="0"/>
                    </a:lnTo>
                    <a:lnTo>
                      <a:pt x="232" y="0"/>
                    </a:lnTo>
                    <a:lnTo>
                      <a:pt x="353" y="35"/>
                    </a:lnTo>
                    <a:lnTo>
                      <a:pt x="353" y="156"/>
                    </a:lnTo>
                    <a:lnTo>
                      <a:pt x="227" y="125"/>
                    </a:lnTo>
                    <a:lnTo>
                      <a:pt x="151" y="140"/>
                    </a:lnTo>
                    <a:lnTo>
                      <a:pt x="106" y="216"/>
                    </a:lnTo>
                    <a:lnTo>
                      <a:pt x="0" y="216"/>
                    </a:lnTo>
                    <a:lnTo>
                      <a:pt x="0" y="95"/>
                    </a:lnTo>
                    <a:lnTo>
                      <a:pt x="106" y="95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0" name="Freeform 669">
                <a:extLst>
                  <a:ext uri="{FF2B5EF4-FFF2-40B4-BE49-F238E27FC236}">
                    <a16:creationId xmlns:a16="http://schemas.microsoft.com/office/drawing/2014/main" id="{C1F0B013-183C-4648-A99B-D302B2299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6" y="7495"/>
                <a:ext cx="176" cy="307"/>
              </a:xfrm>
              <a:custGeom>
                <a:avLst/>
                <a:gdLst>
                  <a:gd name="T0" fmla="*/ 75 w 176"/>
                  <a:gd name="T1" fmla="*/ 141 h 307"/>
                  <a:gd name="T2" fmla="*/ 45 w 176"/>
                  <a:gd name="T3" fmla="*/ 110 h 307"/>
                  <a:gd name="T4" fmla="*/ 15 w 176"/>
                  <a:gd name="T5" fmla="*/ 70 h 307"/>
                  <a:gd name="T6" fmla="*/ 45 w 176"/>
                  <a:gd name="T7" fmla="*/ 25 h 307"/>
                  <a:gd name="T8" fmla="*/ 176 w 176"/>
                  <a:gd name="T9" fmla="*/ 0 h 307"/>
                  <a:gd name="T10" fmla="*/ 176 w 176"/>
                  <a:gd name="T11" fmla="*/ 120 h 307"/>
                  <a:gd name="T12" fmla="*/ 75 w 176"/>
                  <a:gd name="T13" fmla="*/ 146 h 307"/>
                  <a:gd name="T14" fmla="*/ 75 w 176"/>
                  <a:gd name="T15" fmla="*/ 266 h 307"/>
                  <a:gd name="T16" fmla="*/ 0 w 176"/>
                  <a:gd name="T17" fmla="*/ 307 h 307"/>
                  <a:gd name="T18" fmla="*/ 0 w 176"/>
                  <a:gd name="T19" fmla="*/ 186 h 307"/>
                  <a:gd name="T20" fmla="*/ 75 w 176"/>
                  <a:gd name="T21" fmla="*/ 141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6" h="307">
                    <a:moveTo>
                      <a:pt x="75" y="141"/>
                    </a:moveTo>
                    <a:lnTo>
                      <a:pt x="45" y="110"/>
                    </a:lnTo>
                    <a:lnTo>
                      <a:pt x="15" y="70"/>
                    </a:lnTo>
                    <a:lnTo>
                      <a:pt x="45" y="25"/>
                    </a:lnTo>
                    <a:lnTo>
                      <a:pt x="176" y="0"/>
                    </a:lnTo>
                    <a:lnTo>
                      <a:pt x="176" y="120"/>
                    </a:lnTo>
                    <a:lnTo>
                      <a:pt x="75" y="146"/>
                    </a:lnTo>
                    <a:lnTo>
                      <a:pt x="75" y="266"/>
                    </a:lnTo>
                    <a:lnTo>
                      <a:pt x="0" y="307"/>
                    </a:lnTo>
                    <a:lnTo>
                      <a:pt x="0" y="186"/>
                    </a:lnTo>
                    <a:lnTo>
                      <a:pt x="75" y="141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1" name="Freeform 670">
                <a:extLst>
                  <a:ext uri="{FF2B5EF4-FFF2-40B4-BE49-F238E27FC236}">
                    <a16:creationId xmlns:a16="http://schemas.microsoft.com/office/drawing/2014/main" id="{59F88CE1-D18E-48AB-9FA5-EE9796B73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21" y="7294"/>
                <a:ext cx="55" cy="115"/>
              </a:xfrm>
              <a:custGeom>
                <a:avLst/>
                <a:gdLst>
                  <a:gd name="T0" fmla="*/ 55 w 55"/>
                  <a:gd name="T1" fmla="*/ 115 h 115"/>
                  <a:gd name="T2" fmla="*/ 30 w 55"/>
                  <a:gd name="T3" fmla="*/ 110 h 115"/>
                  <a:gd name="T4" fmla="*/ 0 w 55"/>
                  <a:gd name="T5" fmla="*/ 70 h 115"/>
                  <a:gd name="T6" fmla="*/ 55 w 55"/>
                  <a:gd name="T7" fmla="*/ 0 h 115"/>
                  <a:gd name="T8" fmla="*/ 55 w 55"/>
                  <a:gd name="T9" fmla="*/ 25 h 115"/>
                  <a:gd name="T10" fmla="*/ 55 w 55"/>
                  <a:gd name="T11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5" h="115">
                    <a:moveTo>
                      <a:pt x="55" y="115"/>
                    </a:moveTo>
                    <a:lnTo>
                      <a:pt x="30" y="110"/>
                    </a:lnTo>
                    <a:lnTo>
                      <a:pt x="0" y="70"/>
                    </a:lnTo>
                    <a:lnTo>
                      <a:pt x="55" y="0"/>
                    </a:lnTo>
                    <a:lnTo>
                      <a:pt x="55" y="25"/>
                    </a:lnTo>
                    <a:lnTo>
                      <a:pt x="55" y="115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2" name="Freeform 671">
                <a:extLst>
                  <a:ext uri="{FF2B5EF4-FFF2-40B4-BE49-F238E27FC236}">
                    <a16:creationId xmlns:a16="http://schemas.microsoft.com/office/drawing/2014/main" id="{21944550-AA19-478B-893C-86DA55CFC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6" y="7319"/>
                <a:ext cx="71" cy="105"/>
              </a:xfrm>
              <a:custGeom>
                <a:avLst/>
                <a:gdLst>
                  <a:gd name="T0" fmla="*/ 5 w 71"/>
                  <a:gd name="T1" fmla="*/ 90 h 105"/>
                  <a:gd name="T2" fmla="*/ 0 w 71"/>
                  <a:gd name="T3" fmla="*/ 90 h 105"/>
                  <a:gd name="T4" fmla="*/ 0 w 71"/>
                  <a:gd name="T5" fmla="*/ 0 h 105"/>
                  <a:gd name="T6" fmla="*/ 71 w 71"/>
                  <a:gd name="T7" fmla="*/ 15 h 105"/>
                  <a:gd name="T8" fmla="*/ 71 w 71"/>
                  <a:gd name="T9" fmla="*/ 105 h 105"/>
                  <a:gd name="T10" fmla="*/ 5 w 71"/>
                  <a:gd name="T11" fmla="*/ 9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1" h="105">
                    <a:moveTo>
                      <a:pt x="5" y="90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71" y="15"/>
                    </a:lnTo>
                    <a:lnTo>
                      <a:pt x="71" y="105"/>
                    </a:lnTo>
                    <a:lnTo>
                      <a:pt x="5" y="90"/>
                    </a:ln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3" name="Freeform 672">
                <a:extLst>
                  <a:ext uri="{FF2B5EF4-FFF2-40B4-BE49-F238E27FC236}">
                    <a16:creationId xmlns:a16="http://schemas.microsoft.com/office/drawing/2014/main" id="{47207405-5114-4DFA-B9EE-F8434D1231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25" y="7188"/>
                <a:ext cx="957" cy="553"/>
              </a:xfrm>
              <a:custGeom>
                <a:avLst/>
                <a:gdLst>
                  <a:gd name="T0" fmla="*/ 141 w 190"/>
                  <a:gd name="T1" fmla="*/ 15 h 110"/>
                  <a:gd name="T2" fmla="*/ 135 w 190"/>
                  <a:gd name="T3" fmla="*/ 17 h 110"/>
                  <a:gd name="T4" fmla="*/ 130 w 190"/>
                  <a:gd name="T5" fmla="*/ 18 h 110"/>
                  <a:gd name="T6" fmla="*/ 115 w 190"/>
                  <a:gd name="T7" fmla="*/ 15 h 110"/>
                  <a:gd name="T8" fmla="*/ 106 w 190"/>
                  <a:gd name="T9" fmla="*/ 0 h 110"/>
                  <a:gd name="T10" fmla="*/ 85 w 190"/>
                  <a:gd name="T11" fmla="*/ 0 h 110"/>
                  <a:gd name="T12" fmla="*/ 76 w 190"/>
                  <a:gd name="T13" fmla="*/ 15 h 110"/>
                  <a:gd name="T14" fmla="*/ 60 w 190"/>
                  <a:gd name="T15" fmla="*/ 18 h 110"/>
                  <a:gd name="T16" fmla="*/ 36 w 190"/>
                  <a:gd name="T17" fmla="*/ 12 h 110"/>
                  <a:gd name="T18" fmla="*/ 21 w 190"/>
                  <a:gd name="T19" fmla="*/ 20 h 110"/>
                  <a:gd name="T20" fmla="*/ 32 w 190"/>
                  <a:gd name="T21" fmla="*/ 35 h 110"/>
                  <a:gd name="T22" fmla="*/ 26 w 190"/>
                  <a:gd name="T23" fmla="*/ 43 h 110"/>
                  <a:gd name="T24" fmla="*/ 21 w 190"/>
                  <a:gd name="T25" fmla="*/ 44 h 110"/>
                  <a:gd name="T26" fmla="*/ 0 w 190"/>
                  <a:gd name="T27" fmla="*/ 49 h 110"/>
                  <a:gd name="T28" fmla="*/ 0 w 190"/>
                  <a:gd name="T29" fmla="*/ 61 h 110"/>
                  <a:gd name="T30" fmla="*/ 26 w 190"/>
                  <a:gd name="T31" fmla="*/ 66 h 110"/>
                  <a:gd name="T32" fmla="*/ 26 w 190"/>
                  <a:gd name="T33" fmla="*/ 83 h 110"/>
                  <a:gd name="T34" fmla="*/ 21 w 190"/>
                  <a:gd name="T35" fmla="*/ 89 h 110"/>
                  <a:gd name="T36" fmla="*/ 36 w 190"/>
                  <a:gd name="T37" fmla="*/ 98 h 110"/>
                  <a:gd name="T38" fmla="*/ 60 w 190"/>
                  <a:gd name="T39" fmla="*/ 91 h 110"/>
                  <a:gd name="T40" fmla="*/ 76 w 190"/>
                  <a:gd name="T41" fmla="*/ 95 h 110"/>
                  <a:gd name="T42" fmla="*/ 85 w 190"/>
                  <a:gd name="T43" fmla="*/ 110 h 110"/>
                  <a:gd name="T44" fmla="*/ 106 w 190"/>
                  <a:gd name="T45" fmla="*/ 110 h 110"/>
                  <a:gd name="T46" fmla="*/ 115 w 190"/>
                  <a:gd name="T47" fmla="*/ 95 h 110"/>
                  <a:gd name="T48" fmla="*/ 130 w 190"/>
                  <a:gd name="T49" fmla="*/ 91 h 110"/>
                  <a:gd name="T50" fmla="*/ 130 w 190"/>
                  <a:gd name="T51" fmla="*/ 91 h 110"/>
                  <a:gd name="T52" fmla="*/ 131 w 190"/>
                  <a:gd name="T53" fmla="*/ 91 h 110"/>
                  <a:gd name="T54" fmla="*/ 155 w 190"/>
                  <a:gd name="T55" fmla="*/ 98 h 110"/>
                  <a:gd name="T56" fmla="*/ 170 w 190"/>
                  <a:gd name="T57" fmla="*/ 89 h 110"/>
                  <a:gd name="T58" fmla="*/ 164 w 190"/>
                  <a:gd name="T59" fmla="*/ 83 h 110"/>
                  <a:gd name="T60" fmla="*/ 158 w 190"/>
                  <a:gd name="T61" fmla="*/ 75 h 110"/>
                  <a:gd name="T62" fmla="*/ 164 w 190"/>
                  <a:gd name="T63" fmla="*/ 66 h 110"/>
                  <a:gd name="T64" fmla="*/ 190 w 190"/>
                  <a:gd name="T65" fmla="*/ 61 h 110"/>
                  <a:gd name="T66" fmla="*/ 190 w 190"/>
                  <a:gd name="T67" fmla="*/ 49 h 110"/>
                  <a:gd name="T68" fmla="*/ 190 w 190"/>
                  <a:gd name="T69" fmla="*/ 49 h 110"/>
                  <a:gd name="T70" fmla="*/ 183 w 190"/>
                  <a:gd name="T71" fmla="*/ 47 h 110"/>
                  <a:gd name="T72" fmla="*/ 170 w 190"/>
                  <a:gd name="T73" fmla="*/ 44 h 110"/>
                  <a:gd name="T74" fmla="*/ 169 w 190"/>
                  <a:gd name="T75" fmla="*/ 44 h 110"/>
                  <a:gd name="T76" fmla="*/ 164 w 190"/>
                  <a:gd name="T77" fmla="*/ 43 h 110"/>
                  <a:gd name="T78" fmla="*/ 158 w 190"/>
                  <a:gd name="T79" fmla="*/ 35 h 110"/>
                  <a:gd name="T80" fmla="*/ 169 w 190"/>
                  <a:gd name="T81" fmla="*/ 21 h 110"/>
                  <a:gd name="T82" fmla="*/ 169 w 190"/>
                  <a:gd name="T83" fmla="*/ 20 h 110"/>
                  <a:gd name="T84" fmla="*/ 161 w 190"/>
                  <a:gd name="T85" fmla="*/ 15 h 110"/>
                  <a:gd name="T86" fmla="*/ 155 w 190"/>
                  <a:gd name="T87" fmla="*/ 12 h 110"/>
                  <a:gd name="T88" fmla="*/ 141 w 190"/>
                  <a:gd name="T89" fmla="*/ 15 h 110"/>
                  <a:gd name="T90" fmla="*/ 113 w 190"/>
                  <a:gd name="T91" fmla="*/ 44 h 110"/>
                  <a:gd name="T92" fmla="*/ 113 w 190"/>
                  <a:gd name="T93" fmla="*/ 65 h 110"/>
                  <a:gd name="T94" fmla="*/ 109 w 190"/>
                  <a:gd name="T95" fmla="*/ 67 h 110"/>
                  <a:gd name="T96" fmla="*/ 82 w 190"/>
                  <a:gd name="T97" fmla="*/ 67 h 110"/>
                  <a:gd name="T98" fmla="*/ 77 w 190"/>
                  <a:gd name="T99" fmla="*/ 65 h 110"/>
                  <a:gd name="T100" fmla="*/ 77 w 190"/>
                  <a:gd name="T101" fmla="*/ 44 h 110"/>
                  <a:gd name="T102" fmla="*/ 113 w 190"/>
                  <a:gd name="T103" fmla="*/ 4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0" h="110">
                    <a:moveTo>
                      <a:pt x="141" y="15"/>
                    </a:moveTo>
                    <a:cubicBezTo>
                      <a:pt x="135" y="17"/>
                      <a:pt x="135" y="17"/>
                      <a:pt x="135" y="17"/>
                    </a:cubicBezTo>
                    <a:cubicBezTo>
                      <a:pt x="130" y="18"/>
                      <a:pt x="130" y="18"/>
                      <a:pt x="130" y="18"/>
                    </a:cubicBezTo>
                    <a:cubicBezTo>
                      <a:pt x="115" y="15"/>
                      <a:pt x="115" y="15"/>
                      <a:pt x="115" y="15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60" y="18"/>
                      <a:pt x="60" y="18"/>
                      <a:pt x="60" y="18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26" y="43"/>
                      <a:pt x="26" y="43"/>
                      <a:pt x="26" y="43"/>
                    </a:cubicBezTo>
                    <a:cubicBezTo>
                      <a:pt x="21" y="44"/>
                      <a:pt x="21" y="44"/>
                      <a:pt x="21" y="44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26" y="66"/>
                      <a:pt x="26" y="66"/>
                      <a:pt x="26" y="66"/>
                    </a:cubicBezTo>
                    <a:cubicBezTo>
                      <a:pt x="26" y="83"/>
                      <a:pt x="26" y="83"/>
                      <a:pt x="26" y="83"/>
                    </a:cubicBezTo>
                    <a:cubicBezTo>
                      <a:pt x="21" y="89"/>
                      <a:pt x="21" y="89"/>
                      <a:pt x="21" y="89"/>
                    </a:cubicBezTo>
                    <a:cubicBezTo>
                      <a:pt x="36" y="98"/>
                      <a:pt x="36" y="98"/>
                      <a:pt x="36" y="98"/>
                    </a:cubicBezTo>
                    <a:cubicBezTo>
                      <a:pt x="60" y="91"/>
                      <a:pt x="60" y="91"/>
                      <a:pt x="60" y="91"/>
                    </a:cubicBezTo>
                    <a:cubicBezTo>
                      <a:pt x="76" y="95"/>
                      <a:pt x="76" y="95"/>
                      <a:pt x="76" y="95"/>
                    </a:cubicBezTo>
                    <a:cubicBezTo>
                      <a:pt x="85" y="110"/>
                      <a:pt x="85" y="110"/>
                      <a:pt x="85" y="110"/>
                    </a:cubicBezTo>
                    <a:cubicBezTo>
                      <a:pt x="106" y="110"/>
                      <a:pt x="106" y="110"/>
                      <a:pt x="106" y="110"/>
                    </a:cubicBezTo>
                    <a:cubicBezTo>
                      <a:pt x="115" y="95"/>
                      <a:pt x="115" y="95"/>
                      <a:pt x="115" y="95"/>
                    </a:cubicBezTo>
                    <a:cubicBezTo>
                      <a:pt x="130" y="91"/>
                      <a:pt x="130" y="91"/>
                      <a:pt x="130" y="91"/>
                    </a:cubicBezTo>
                    <a:cubicBezTo>
                      <a:pt x="130" y="91"/>
                      <a:pt x="130" y="91"/>
                      <a:pt x="130" y="91"/>
                    </a:cubicBezTo>
                    <a:cubicBezTo>
                      <a:pt x="131" y="91"/>
                      <a:pt x="131" y="91"/>
                      <a:pt x="131" y="91"/>
                    </a:cubicBezTo>
                    <a:cubicBezTo>
                      <a:pt x="155" y="98"/>
                      <a:pt x="155" y="98"/>
                      <a:pt x="155" y="98"/>
                    </a:cubicBezTo>
                    <a:cubicBezTo>
                      <a:pt x="170" y="89"/>
                      <a:pt x="170" y="89"/>
                      <a:pt x="170" y="89"/>
                    </a:cubicBezTo>
                    <a:cubicBezTo>
                      <a:pt x="164" y="83"/>
                      <a:pt x="164" y="83"/>
                      <a:pt x="164" y="83"/>
                    </a:cubicBezTo>
                    <a:cubicBezTo>
                      <a:pt x="158" y="75"/>
                      <a:pt x="158" y="75"/>
                      <a:pt x="158" y="75"/>
                    </a:cubicBezTo>
                    <a:cubicBezTo>
                      <a:pt x="164" y="66"/>
                      <a:pt x="164" y="66"/>
                      <a:pt x="164" y="66"/>
                    </a:cubicBezTo>
                    <a:cubicBezTo>
                      <a:pt x="190" y="61"/>
                      <a:pt x="190" y="61"/>
                      <a:pt x="190" y="61"/>
                    </a:cubicBezTo>
                    <a:cubicBezTo>
                      <a:pt x="190" y="49"/>
                      <a:pt x="190" y="49"/>
                      <a:pt x="190" y="49"/>
                    </a:cubicBezTo>
                    <a:cubicBezTo>
                      <a:pt x="190" y="49"/>
                      <a:pt x="190" y="49"/>
                      <a:pt x="190" y="49"/>
                    </a:cubicBezTo>
                    <a:cubicBezTo>
                      <a:pt x="183" y="47"/>
                      <a:pt x="183" y="47"/>
                      <a:pt x="183" y="47"/>
                    </a:cubicBezTo>
                    <a:cubicBezTo>
                      <a:pt x="170" y="44"/>
                      <a:pt x="170" y="44"/>
                      <a:pt x="170" y="44"/>
                    </a:cubicBezTo>
                    <a:cubicBezTo>
                      <a:pt x="169" y="44"/>
                      <a:pt x="169" y="44"/>
                      <a:pt x="169" y="44"/>
                    </a:cubicBezTo>
                    <a:cubicBezTo>
                      <a:pt x="164" y="43"/>
                      <a:pt x="164" y="43"/>
                      <a:pt x="164" y="43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69" y="21"/>
                      <a:pt x="169" y="21"/>
                      <a:pt x="169" y="21"/>
                    </a:cubicBezTo>
                    <a:cubicBezTo>
                      <a:pt x="169" y="20"/>
                      <a:pt x="169" y="20"/>
                      <a:pt x="169" y="20"/>
                    </a:cubicBezTo>
                    <a:cubicBezTo>
                      <a:pt x="161" y="15"/>
                      <a:pt x="161" y="15"/>
                      <a:pt x="161" y="15"/>
                    </a:cubicBezTo>
                    <a:cubicBezTo>
                      <a:pt x="155" y="12"/>
                      <a:pt x="155" y="12"/>
                      <a:pt x="155" y="12"/>
                    </a:cubicBezTo>
                    <a:lnTo>
                      <a:pt x="141" y="15"/>
                    </a:lnTo>
                    <a:close/>
                    <a:moveTo>
                      <a:pt x="113" y="44"/>
                    </a:moveTo>
                    <a:cubicBezTo>
                      <a:pt x="123" y="50"/>
                      <a:pt x="123" y="59"/>
                      <a:pt x="113" y="65"/>
                    </a:cubicBezTo>
                    <a:cubicBezTo>
                      <a:pt x="112" y="66"/>
                      <a:pt x="110" y="66"/>
                      <a:pt x="109" y="67"/>
                    </a:cubicBezTo>
                    <a:cubicBezTo>
                      <a:pt x="101" y="70"/>
                      <a:pt x="90" y="70"/>
                      <a:pt x="82" y="67"/>
                    </a:cubicBezTo>
                    <a:cubicBezTo>
                      <a:pt x="80" y="66"/>
                      <a:pt x="79" y="66"/>
                      <a:pt x="77" y="65"/>
                    </a:cubicBezTo>
                    <a:cubicBezTo>
                      <a:pt x="68" y="59"/>
                      <a:pt x="68" y="50"/>
                      <a:pt x="77" y="44"/>
                    </a:cubicBezTo>
                    <a:cubicBezTo>
                      <a:pt x="87" y="39"/>
                      <a:pt x="103" y="39"/>
                      <a:pt x="113" y="4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4" name="Freeform 673">
                <a:extLst>
                  <a:ext uri="{FF2B5EF4-FFF2-40B4-BE49-F238E27FC236}">
                    <a16:creationId xmlns:a16="http://schemas.microsoft.com/office/drawing/2014/main" id="{D12EA07F-2006-40BA-8446-9C47367FB3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105" y="6942"/>
                <a:ext cx="685" cy="392"/>
              </a:xfrm>
              <a:custGeom>
                <a:avLst/>
                <a:gdLst>
                  <a:gd name="T0" fmla="*/ 103 w 136"/>
                  <a:gd name="T1" fmla="*/ 4 h 78"/>
                  <a:gd name="T2" fmla="*/ 89 w 136"/>
                  <a:gd name="T3" fmla="*/ 0 h 78"/>
                  <a:gd name="T4" fmla="*/ 75 w 136"/>
                  <a:gd name="T5" fmla="*/ 9 h 78"/>
                  <a:gd name="T6" fmla="*/ 63 w 136"/>
                  <a:gd name="T7" fmla="*/ 9 h 78"/>
                  <a:gd name="T8" fmla="*/ 49 w 136"/>
                  <a:gd name="T9" fmla="*/ 0 h 78"/>
                  <a:gd name="T10" fmla="*/ 35 w 136"/>
                  <a:gd name="T11" fmla="*/ 3 h 78"/>
                  <a:gd name="T12" fmla="*/ 36 w 136"/>
                  <a:gd name="T13" fmla="*/ 15 h 78"/>
                  <a:gd name="T14" fmla="*/ 27 w 136"/>
                  <a:gd name="T15" fmla="*/ 20 h 78"/>
                  <a:gd name="T16" fmla="*/ 7 w 136"/>
                  <a:gd name="T17" fmla="*/ 19 h 78"/>
                  <a:gd name="T18" fmla="*/ 1 w 136"/>
                  <a:gd name="T19" fmla="*/ 27 h 78"/>
                  <a:gd name="T20" fmla="*/ 16 w 136"/>
                  <a:gd name="T21" fmla="*/ 35 h 78"/>
                  <a:gd name="T22" fmla="*/ 15 w 136"/>
                  <a:gd name="T23" fmla="*/ 42 h 78"/>
                  <a:gd name="T24" fmla="*/ 1 w 136"/>
                  <a:gd name="T25" fmla="*/ 50 h 78"/>
                  <a:gd name="T26" fmla="*/ 0 w 136"/>
                  <a:gd name="T27" fmla="*/ 50 h 78"/>
                  <a:gd name="T28" fmla="*/ 6 w 136"/>
                  <a:gd name="T29" fmla="*/ 58 h 78"/>
                  <a:gd name="T30" fmla="*/ 26 w 136"/>
                  <a:gd name="T31" fmla="*/ 58 h 78"/>
                  <a:gd name="T32" fmla="*/ 35 w 136"/>
                  <a:gd name="T33" fmla="*/ 63 h 78"/>
                  <a:gd name="T34" fmla="*/ 34 w 136"/>
                  <a:gd name="T35" fmla="*/ 69 h 78"/>
                  <a:gd name="T36" fmla="*/ 34 w 136"/>
                  <a:gd name="T37" fmla="*/ 70 h 78"/>
                  <a:gd name="T38" fmla="*/ 34 w 136"/>
                  <a:gd name="T39" fmla="*/ 75 h 78"/>
                  <a:gd name="T40" fmla="*/ 48 w 136"/>
                  <a:gd name="T41" fmla="*/ 78 h 78"/>
                  <a:gd name="T42" fmla="*/ 61 w 136"/>
                  <a:gd name="T43" fmla="*/ 70 h 78"/>
                  <a:gd name="T44" fmla="*/ 74 w 136"/>
                  <a:gd name="T45" fmla="*/ 70 h 78"/>
                  <a:gd name="T46" fmla="*/ 87 w 136"/>
                  <a:gd name="T47" fmla="*/ 78 h 78"/>
                  <a:gd name="T48" fmla="*/ 102 w 136"/>
                  <a:gd name="T49" fmla="*/ 75 h 78"/>
                  <a:gd name="T50" fmla="*/ 101 w 136"/>
                  <a:gd name="T51" fmla="*/ 64 h 78"/>
                  <a:gd name="T52" fmla="*/ 109 w 136"/>
                  <a:gd name="T53" fmla="*/ 59 h 78"/>
                  <a:gd name="T54" fmla="*/ 130 w 136"/>
                  <a:gd name="T55" fmla="*/ 59 h 78"/>
                  <a:gd name="T56" fmla="*/ 136 w 136"/>
                  <a:gd name="T57" fmla="*/ 51 h 78"/>
                  <a:gd name="T58" fmla="*/ 121 w 136"/>
                  <a:gd name="T59" fmla="*/ 43 h 78"/>
                  <a:gd name="T60" fmla="*/ 121 w 136"/>
                  <a:gd name="T61" fmla="*/ 36 h 78"/>
                  <a:gd name="T62" fmla="*/ 136 w 136"/>
                  <a:gd name="T63" fmla="*/ 28 h 78"/>
                  <a:gd name="T64" fmla="*/ 130 w 136"/>
                  <a:gd name="T65" fmla="*/ 20 h 78"/>
                  <a:gd name="T66" fmla="*/ 110 w 136"/>
                  <a:gd name="T67" fmla="*/ 20 h 78"/>
                  <a:gd name="T68" fmla="*/ 103 w 136"/>
                  <a:gd name="T69" fmla="*/ 16 h 78"/>
                  <a:gd name="T70" fmla="*/ 102 w 136"/>
                  <a:gd name="T71" fmla="*/ 15 h 78"/>
                  <a:gd name="T72" fmla="*/ 103 w 136"/>
                  <a:gd name="T73" fmla="*/ 4 h 78"/>
                  <a:gd name="T74" fmla="*/ 85 w 136"/>
                  <a:gd name="T75" fmla="*/ 35 h 78"/>
                  <a:gd name="T76" fmla="*/ 75 w 136"/>
                  <a:gd name="T77" fmla="*/ 49 h 78"/>
                  <a:gd name="T78" fmla="*/ 51 w 136"/>
                  <a:gd name="T79" fmla="*/ 43 h 78"/>
                  <a:gd name="T80" fmla="*/ 61 w 136"/>
                  <a:gd name="T81" fmla="*/ 29 h 78"/>
                  <a:gd name="T82" fmla="*/ 85 w 136"/>
                  <a:gd name="T83" fmla="*/ 35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36" h="78">
                    <a:moveTo>
                      <a:pt x="103" y="4"/>
                    </a:moveTo>
                    <a:cubicBezTo>
                      <a:pt x="89" y="0"/>
                      <a:pt x="89" y="0"/>
                      <a:pt x="89" y="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63" y="9"/>
                      <a:pt x="63" y="9"/>
                      <a:pt x="63" y="9"/>
                    </a:cubicBezTo>
                    <a:cubicBezTo>
                      <a:pt x="49" y="0"/>
                      <a:pt x="49" y="0"/>
                      <a:pt x="49" y="0"/>
                    </a:cubicBezTo>
                    <a:cubicBezTo>
                      <a:pt x="35" y="3"/>
                      <a:pt x="35" y="3"/>
                      <a:pt x="35" y="3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5" y="42"/>
                      <a:pt x="15" y="42"/>
                      <a:pt x="15" y="42"/>
                    </a:cubicBezTo>
                    <a:cubicBezTo>
                      <a:pt x="1" y="50"/>
                      <a:pt x="1" y="50"/>
                      <a:pt x="1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6" y="58"/>
                      <a:pt x="6" y="58"/>
                      <a:pt x="6" y="58"/>
                    </a:cubicBezTo>
                    <a:cubicBezTo>
                      <a:pt x="26" y="58"/>
                      <a:pt x="26" y="58"/>
                      <a:pt x="26" y="58"/>
                    </a:cubicBezTo>
                    <a:cubicBezTo>
                      <a:pt x="35" y="63"/>
                      <a:pt x="35" y="63"/>
                      <a:pt x="35" y="63"/>
                    </a:cubicBezTo>
                    <a:cubicBezTo>
                      <a:pt x="34" y="69"/>
                      <a:pt x="34" y="69"/>
                      <a:pt x="34" y="69"/>
                    </a:cubicBezTo>
                    <a:cubicBezTo>
                      <a:pt x="34" y="70"/>
                      <a:pt x="34" y="70"/>
                      <a:pt x="34" y="70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48" y="78"/>
                      <a:pt x="48" y="78"/>
                      <a:pt x="48" y="78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74" y="70"/>
                      <a:pt x="74" y="70"/>
                      <a:pt x="74" y="70"/>
                    </a:cubicBezTo>
                    <a:cubicBezTo>
                      <a:pt x="87" y="78"/>
                      <a:pt x="87" y="78"/>
                      <a:pt x="87" y="78"/>
                    </a:cubicBezTo>
                    <a:cubicBezTo>
                      <a:pt x="102" y="75"/>
                      <a:pt x="102" y="75"/>
                      <a:pt x="102" y="75"/>
                    </a:cubicBezTo>
                    <a:cubicBezTo>
                      <a:pt x="101" y="64"/>
                      <a:pt x="101" y="64"/>
                      <a:pt x="101" y="64"/>
                    </a:cubicBezTo>
                    <a:cubicBezTo>
                      <a:pt x="109" y="59"/>
                      <a:pt x="109" y="59"/>
                      <a:pt x="109" y="59"/>
                    </a:cubicBezTo>
                    <a:cubicBezTo>
                      <a:pt x="130" y="59"/>
                      <a:pt x="130" y="59"/>
                      <a:pt x="130" y="59"/>
                    </a:cubicBezTo>
                    <a:cubicBezTo>
                      <a:pt x="136" y="51"/>
                      <a:pt x="136" y="51"/>
                      <a:pt x="136" y="51"/>
                    </a:cubicBezTo>
                    <a:cubicBezTo>
                      <a:pt x="121" y="43"/>
                      <a:pt x="121" y="43"/>
                      <a:pt x="121" y="43"/>
                    </a:cubicBezTo>
                    <a:cubicBezTo>
                      <a:pt x="121" y="36"/>
                      <a:pt x="121" y="36"/>
                      <a:pt x="121" y="36"/>
                    </a:cubicBezTo>
                    <a:cubicBezTo>
                      <a:pt x="136" y="28"/>
                      <a:pt x="136" y="28"/>
                      <a:pt x="136" y="28"/>
                    </a:cubicBezTo>
                    <a:cubicBezTo>
                      <a:pt x="130" y="20"/>
                      <a:pt x="130" y="20"/>
                      <a:pt x="130" y="20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03" y="16"/>
                      <a:pt x="103" y="16"/>
                      <a:pt x="103" y="16"/>
                    </a:cubicBezTo>
                    <a:cubicBezTo>
                      <a:pt x="102" y="15"/>
                      <a:pt x="102" y="15"/>
                      <a:pt x="102" y="15"/>
                    </a:cubicBezTo>
                    <a:lnTo>
                      <a:pt x="103" y="4"/>
                    </a:lnTo>
                    <a:close/>
                    <a:moveTo>
                      <a:pt x="85" y="35"/>
                    </a:moveTo>
                    <a:cubicBezTo>
                      <a:pt x="89" y="41"/>
                      <a:pt x="85" y="47"/>
                      <a:pt x="75" y="49"/>
                    </a:cubicBezTo>
                    <a:cubicBezTo>
                      <a:pt x="66" y="51"/>
                      <a:pt x="55" y="49"/>
                      <a:pt x="51" y="43"/>
                    </a:cubicBezTo>
                    <a:cubicBezTo>
                      <a:pt x="47" y="38"/>
                      <a:pt x="52" y="31"/>
                      <a:pt x="61" y="29"/>
                    </a:cubicBezTo>
                    <a:cubicBezTo>
                      <a:pt x="71" y="27"/>
                      <a:pt x="82" y="30"/>
                      <a:pt x="85" y="35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5" name="Rectangle 674">
                <a:extLst>
                  <a:ext uri="{FF2B5EF4-FFF2-40B4-BE49-F238E27FC236}">
                    <a16:creationId xmlns:a16="http://schemas.microsoft.com/office/drawing/2014/main" id="{A4F45AC8-5E5E-4131-9A96-0D3FCB77E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79" y="2215"/>
                <a:ext cx="494" cy="1780"/>
              </a:xfrm>
              <a:prstGeom prst="rect">
                <a:avLst/>
              </a:prstGeom>
              <a:solidFill>
                <a:srgbClr val="E5F5F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6" name="Freeform 675">
                <a:extLst>
                  <a:ext uri="{FF2B5EF4-FFF2-40B4-BE49-F238E27FC236}">
                    <a16:creationId xmlns:a16="http://schemas.microsoft.com/office/drawing/2014/main" id="{67408D09-1D05-4A6A-908B-386BE482D0C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716" y="2712"/>
                <a:ext cx="257" cy="1227"/>
              </a:xfrm>
              <a:custGeom>
                <a:avLst/>
                <a:gdLst>
                  <a:gd name="T0" fmla="*/ 17 w 51"/>
                  <a:gd name="T1" fmla="*/ 166 h 244"/>
                  <a:gd name="T2" fmla="*/ 0 w 51"/>
                  <a:gd name="T3" fmla="*/ 244 h 244"/>
                  <a:gd name="T4" fmla="*/ 9 w 51"/>
                  <a:gd name="T5" fmla="*/ 243 h 244"/>
                  <a:gd name="T6" fmla="*/ 21 w 51"/>
                  <a:gd name="T7" fmla="*/ 185 h 244"/>
                  <a:gd name="T8" fmla="*/ 17 w 51"/>
                  <a:gd name="T9" fmla="*/ 166 h 244"/>
                  <a:gd name="T10" fmla="*/ 51 w 51"/>
                  <a:gd name="T11" fmla="*/ 0 h 244"/>
                  <a:gd name="T12" fmla="*/ 49 w 51"/>
                  <a:gd name="T13" fmla="*/ 7 h 244"/>
                  <a:gd name="T14" fmla="*/ 51 w 51"/>
                  <a:gd name="T15" fmla="*/ 8 h 244"/>
                  <a:gd name="T16" fmla="*/ 51 w 51"/>
                  <a:gd name="T17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1" h="244">
                    <a:moveTo>
                      <a:pt x="17" y="166"/>
                    </a:moveTo>
                    <a:cubicBezTo>
                      <a:pt x="0" y="244"/>
                      <a:pt x="0" y="244"/>
                      <a:pt x="0" y="244"/>
                    </a:cubicBezTo>
                    <a:cubicBezTo>
                      <a:pt x="9" y="243"/>
                      <a:pt x="9" y="243"/>
                      <a:pt x="9" y="243"/>
                    </a:cubicBezTo>
                    <a:cubicBezTo>
                      <a:pt x="21" y="185"/>
                      <a:pt x="21" y="185"/>
                      <a:pt x="21" y="185"/>
                    </a:cubicBezTo>
                    <a:cubicBezTo>
                      <a:pt x="17" y="166"/>
                      <a:pt x="17" y="166"/>
                      <a:pt x="17" y="166"/>
                    </a:cubicBezTo>
                    <a:moveTo>
                      <a:pt x="51" y="0"/>
                    </a:moveTo>
                    <a:cubicBezTo>
                      <a:pt x="49" y="7"/>
                      <a:pt x="49" y="7"/>
                      <a:pt x="49" y="7"/>
                    </a:cubicBezTo>
                    <a:cubicBezTo>
                      <a:pt x="50" y="8"/>
                      <a:pt x="50" y="8"/>
                      <a:pt x="51" y="8"/>
                    </a:cubicBezTo>
                    <a:cubicBezTo>
                      <a:pt x="51" y="0"/>
                      <a:pt x="51" y="0"/>
                      <a:pt x="51" y="0"/>
                    </a:cubicBezTo>
                  </a:path>
                </a:pathLst>
              </a:custGeom>
              <a:solidFill>
                <a:srgbClr val="F8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7" name="Freeform 676">
                <a:extLst>
                  <a:ext uri="{FF2B5EF4-FFF2-40B4-BE49-F238E27FC236}">
                    <a16:creationId xmlns:a16="http://schemas.microsoft.com/office/drawing/2014/main" id="{DE18E59C-EB6A-46C0-A74E-188F05DE82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565" y="2225"/>
                <a:ext cx="408" cy="1745"/>
              </a:xfrm>
              <a:custGeom>
                <a:avLst/>
                <a:gdLst>
                  <a:gd name="T0" fmla="*/ 24 w 81"/>
                  <a:gd name="T1" fmla="*/ 238 h 347"/>
                  <a:gd name="T2" fmla="*/ 24 w 81"/>
                  <a:gd name="T3" fmla="*/ 239 h 347"/>
                  <a:gd name="T4" fmla="*/ 24 w 81"/>
                  <a:gd name="T5" fmla="*/ 240 h 347"/>
                  <a:gd name="T6" fmla="*/ 24 w 81"/>
                  <a:gd name="T7" fmla="*/ 242 h 347"/>
                  <a:gd name="T8" fmla="*/ 23 w 81"/>
                  <a:gd name="T9" fmla="*/ 243 h 347"/>
                  <a:gd name="T10" fmla="*/ 0 w 81"/>
                  <a:gd name="T11" fmla="*/ 347 h 347"/>
                  <a:gd name="T12" fmla="*/ 21 w 81"/>
                  <a:gd name="T13" fmla="*/ 343 h 347"/>
                  <a:gd name="T14" fmla="*/ 39 w 81"/>
                  <a:gd name="T15" fmla="*/ 257 h 347"/>
                  <a:gd name="T16" fmla="*/ 24 w 81"/>
                  <a:gd name="T17" fmla="*/ 239 h 347"/>
                  <a:gd name="T18" fmla="*/ 24 w 81"/>
                  <a:gd name="T19" fmla="*/ 239 h 347"/>
                  <a:gd name="T20" fmla="*/ 24 w 81"/>
                  <a:gd name="T21" fmla="*/ 238 h 347"/>
                  <a:gd name="T22" fmla="*/ 81 w 81"/>
                  <a:gd name="T23" fmla="*/ 0 h 347"/>
                  <a:gd name="T24" fmla="*/ 76 w 81"/>
                  <a:gd name="T25" fmla="*/ 1 h 347"/>
                  <a:gd name="T26" fmla="*/ 56 w 81"/>
                  <a:gd name="T27" fmla="*/ 91 h 347"/>
                  <a:gd name="T28" fmla="*/ 57 w 81"/>
                  <a:gd name="T29" fmla="*/ 91 h 347"/>
                  <a:gd name="T30" fmla="*/ 72 w 81"/>
                  <a:gd name="T31" fmla="*/ 99 h 347"/>
                  <a:gd name="T32" fmla="*/ 81 w 81"/>
                  <a:gd name="T33" fmla="*/ 60 h 347"/>
                  <a:gd name="T34" fmla="*/ 81 w 81"/>
                  <a:gd name="T35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" h="347">
                    <a:moveTo>
                      <a:pt x="24" y="238"/>
                    </a:moveTo>
                    <a:cubicBezTo>
                      <a:pt x="24" y="239"/>
                      <a:pt x="24" y="239"/>
                      <a:pt x="24" y="239"/>
                    </a:cubicBezTo>
                    <a:cubicBezTo>
                      <a:pt x="24" y="240"/>
                      <a:pt x="24" y="240"/>
                      <a:pt x="24" y="240"/>
                    </a:cubicBezTo>
                    <a:cubicBezTo>
                      <a:pt x="24" y="241"/>
                      <a:pt x="24" y="241"/>
                      <a:pt x="24" y="242"/>
                    </a:cubicBezTo>
                    <a:cubicBezTo>
                      <a:pt x="24" y="243"/>
                      <a:pt x="23" y="243"/>
                      <a:pt x="23" y="243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1" y="343"/>
                      <a:pt x="21" y="343"/>
                      <a:pt x="21" y="343"/>
                    </a:cubicBezTo>
                    <a:cubicBezTo>
                      <a:pt x="39" y="257"/>
                      <a:pt x="39" y="257"/>
                      <a:pt x="39" y="257"/>
                    </a:cubicBezTo>
                    <a:cubicBezTo>
                      <a:pt x="32" y="252"/>
                      <a:pt x="27" y="246"/>
                      <a:pt x="24" y="239"/>
                    </a:cubicBezTo>
                    <a:cubicBezTo>
                      <a:pt x="24" y="239"/>
                      <a:pt x="24" y="239"/>
                      <a:pt x="24" y="239"/>
                    </a:cubicBezTo>
                    <a:cubicBezTo>
                      <a:pt x="24" y="238"/>
                      <a:pt x="24" y="238"/>
                      <a:pt x="24" y="238"/>
                    </a:cubicBezTo>
                    <a:moveTo>
                      <a:pt x="81" y="0"/>
                    </a:moveTo>
                    <a:cubicBezTo>
                      <a:pt x="76" y="1"/>
                      <a:pt x="76" y="1"/>
                      <a:pt x="76" y="1"/>
                    </a:cubicBezTo>
                    <a:cubicBezTo>
                      <a:pt x="56" y="91"/>
                      <a:pt x="56" y="91"/>
                      <a:pt x="56" y="91"/>
                    </a:cubicBezTo>
                    <a:cubicBezTo>
                      <a:pt x="57" y="91"/>
                      <a:pt x="57" y="91"/>
                      <a:pt x="57" y="91"/>
                    </a:cubicBezTo>
                    <a:cubicBezTo>
                      <a:pt x="63" y="94"/>
                      <a:pt x="68" y="96"/>
                      <a:pt x="72" y="99"/>
                    </a:cubicBezTo>
                    <a:cubicBezTo>
                      <a:pt x="81" y="60"/>
                      <a:pt x="81" y="60"/>
                      <a:pt x="81" y="60"/>
                    </a:cubicBezTo>
                    <a:cubicBezTo>
                      <a:pt x="81" y="0"/>
                      <a:pt x="81" y="0"/>
                      <a:pt x="81" y="0"/>
                    </a:cubicBezTo>
                  </a:path>
                </a:pathLst>
              </a:custGeom>
              <a:solidFill>
                <a:srgbClr val="F8FD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8" name="Freeform 677">
                <a:extLst>
                  <a:ext uri="{FF2B5EF4-FFF2-40B4-BE49-F238E27FC236}">
                    <a16:creationId xmlns:a16="http://schemas.microsoft.com/office/drawing/2014/main" id="{FA05628F-7A6B-4AB9-9B43-E2112C716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3" y="2184"/>
                <a:ext cx="25" cy="1776"/>
              </a:xfrm>
              <a:custGeom>
                <a:avLst/>
                <a:gdLst>
                  <a:gd name="T0" fmla="*/ 25 w 25"/>
                  <a:gd name="T1" fmla="*/ 1776 h 1776"/>
                  <a:gd name="T2" fmla="*/ 0 w 25"/>
                  <a:gd name="T3" fmla="*/ 1750 h 1776"/>
                  <a:gd name="T4" fmla="*/ 0 w 25"/>
                  <a:gd name="T5" fmla="*/ 0 h 1776"/>
                  <a:gd name="T6" fmla="*/ 25 w 25"/>
                  <a:gd name="T7" fmla="*/ 26 h 1776"/>
                  <a:gd name="T8" fmla="*/ 25 w 25"/>
                  <a:gd name="T9" fmla="*/ 1776 h 1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76">
                    <a:moveTo>
                      <a:pt x="25" y="1776"/>
                    </a:moveTo>
                    <a:lnTo>
                      <a:pt x="0" y="1750"/>
                    </a:lnTo>
                    <a:lnTo>
                      <a:pt x="0" y="0"/>
                    </a:lnTo>
                    <a:lnTo>
                      <a:pt x="25" y="26"/>
                    </a:lnTo>
                    <a:lnTo>
                      <a:pt x="25" y="177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89" name="Freeform 678">
                <a:extLst>
                  <a:ext uri="{FF2B5EF4-FFF2-40B4-BE49-F238E27FC236}">
                    <a16:creationId xmlns:a16="http://schemas.microsoft.com/office/drawing/2014/main" id="{60AB62C2-0E5E-4697-8127-F41457740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3" y="2184"/>
                <a:ext cx="25" cy="1776"/>
              </a:xfrm>
              <a:custGeom>
                <a:avLst/>
                <a:gdLst>
                  <a:gd name="T0" fmla="*/ 25 w 25"/>
                  <a:gd name="T1" fmla="*/ 1776 h 1776"/>
                  <a:gd name="T2" fmla="*/ 0 w 25"/>
                  <a:gd name="T3" fmla="*/ 1750 h 1776"/>
                  <a:gd name="T4" fmla="*/ 0 w 25"/>
                  <a:gd name="T5" fmla="*/ 0 h 1776"/>
                  <a:gd name="T6" fmla="*/ 25 w 25"/>
                  <a:gd name="T7" fmla="*/ 26 h 1776"/>
                  <a:gd name="T8" fmla="*/ 25 w 25"/>
                  <a:gd name="T9" fmla="*/ 1776 h 1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776">
                    <a:moveTo>
                      <a:pt x="25" y="1776"/>
                    </a:moveTo>
                    <a:lnTo>
                      <a:pt x="0" y="1750"/>
                    </a:lnTo>
                    <a:lnTo>
                      <a:pt x="0" y="0"/>
                    </a:lnTo>
                    <a:lnTo>
                      <a:pt x="25" y="26"/>
                    </a:lnTo>
                    <a:lnTo>
                      <a:pt x="25" y="17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0" name="Freeform 679">
                <a:extLst>
                  <a:ext uri="{FF2B5EF4-FFF2-40B4-BE49-F238E27FC236}">
                    <a16:creationId xmlns:a16="http://schemas.microsoft.com/office/drawing/2014/main" id="{A9C6945E-D137-4924-B322-E3CE3155B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9" y="3874"/>
                <a:ext cx="559" cy="126"/>
              </a:xfrm>
              <a:custGeom>
                <a:avLst/>
                <a:gdLst>
                  <a:gd name="T0" fmla="*/ 25 w 559"/>
                  <a:gd name="T1" fmla="*/ 126 h 126"/>
                  <a:gd name="T2" fmla="*/ 0 w 559"/>
                  <a:gd name="T3" fmla="*/ 101 h 126"/>
                  <a:gd name="T4" fmla="*/ 534 w 559"/>
                  <a:gd name="T5" fmla="*/ 0 h 126"/>
                  <a:gd name="T6" fmla="*/ 559 w 559"/>
                  <a:gd name="T7" fmla="*/ 25 h 126"/>
                  <a:gd name="T8" fmla="*/ 25 w 559"/>
                  <a:gd name="T9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126">
                    <a:moveTo>
                      <a:pt x="25" y="126"/>
                    </a:moveTo>
                    <a:lnTo>
                      <a:pt x="0" y="101"/>
                    </a:lnTo>
                    <a:lnTo>
                      <a:pt x="534" y="0"/>
                    </a:lnTo>
                    <a:lnTo>
                      <a:pt x="559" y="25"/>
                    </a:lnTo>
                    <a:lnTo>
                      <a:pt x="25" y="12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1" name="Freeform 680">
                <a:extLst>
                  <a:ext uri="{FF2B5EF4-FFF2-40B4-BE49-F238E27FC236}">
                    <a16:creationId xmlns:a16="http://schemas.microsoft.com/office/drawing/2014/main" id="{7B0BE2DF-F4B3-47C3-963F-2B4462EEB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8" y="2134"/>
                <a:ext cx="35" cy="1831"/>
              </a:xfrm>
              <a:custGeom>
                <a:avLst/>
                <a:gdLst>
                  <a:gd name="T0" fmla="*/ 0 w 35"/>
                  <a:gd name="T1" fmla="*/ 1831 h 1831"/>
                  <a:gd name="T2" fmla="*/ 35 w 35"/>
                  <a:gd name="T3" fmla="*/ 1826 h 1831"/>
                  <a:gd name="T4" fmla="*/ 35 w 35"/>
                  <a:gd name="T5" fmla="*/ 0 h 1831"/>
                  <a:gd name="T6" fmla="*/ 0 w 35"/>
                  <a:gd name="T7" fmla="*/ 10 h 1831"/>
                  <a:gd name="T8" fmla="*/ 0 w 35"/>
                  <a:gd name="T9" fmla="*/ 183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831">
                    <a:moveTo>
                      <a:pt x="0" y="1831"/>
                    </a:moveTo>
                    <a:lnTo>
                      <a:pt x="35" y="1826"/>
                    </a:lnTo>
                    <a:lnTo>
                      <a:pt x="35" y="0"/>
                    </a:lnTo>
                    <a:lnTo>
                      <a:pt x="0" y="10"/>
                    </a:lnTo>
                    <a:lnTo>
                      <a:pt x="0" y="1831"/>
                    </a:lnTo>
                    <a:close/>
                  </a:path>
                </a:pathLst>
              </a:custGeom>
              <a:solidFill>
                <a:srgbClr val="2E2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2" name="Freeform 681">
                <a:extLst>
                  <a:ext uri="{FF2B5EF4-FFF2-40B4-BE49-F238E27FC236}">
                    <a16:creationId xmlns:a16="http://schemas.microsoft.com/office/drawing/2014/main" id="{291FF412-108B-467B-B9C7-E7BD83991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8" y="2134"/>
                <a:ext cx="35" cy="1831"/>
              </a:xfrm>
              <a:custGeom>
                <a:avLst/>
                <a:gdLst>
                  <a:gd name="T0" fmla="*/ 0 w 35"/>
                  <a:gd name="T1" fmla="*/ 1831 h 1831"/>
                  <a:gd name="T2" fmla="*/ 35 w 35"/>
                  <a:gd name="T3" fmla="*/ 1826 h 1831"/>
                  <a:gd name="T4" fmla="*/ 35 w 35"/>
                  <a:gd name="T5" fmla="*/ 0 h 1831"/>
                  <a:gd name="T6" fmla="*/ 0 w 35"/>
                  <a:gd name="T7" fmla="*/ 10 h 1831"/>
                  <a:gd name="T8" fmla="*/ 0 w 35"/>
                  <a:gd name="T9" fmla="*/ 1831 h 1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831">
                    <a:moveTo>
                      <a:pt x="0" y="1831"/>
                    </a:moveTo>
                    <a:lnTo>
                      <a:pt x="35" y="1826"/>
                    </a:lnTo>
                    <a:lnTo>
                      <a:pt x="35" y="0"/>
                    </a:lnTo>
                    <a:lnTo>
                      <a:pt x="0" y="10"/>
                    </a:lnTo>
                    <a:lnTo>
                      <a:pt x="0" y="18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3" name="Freeform 682">
                <a:extLst>
                  <a:ext uri="{FF2B5EF4-FFF2-40B4-BE49-F238E27FC236}">
                    <a16:creationId xmlns:a16="http://schemas.microsoft.com/office/drawing/2014/main" id="{0757F135-6C1D-47E0-9150-68BF3298D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4" y="2240"/>
                <a:ext cx="35" cy="1830"/>
              </a:xfrm>
              <a:custGeom>
                <a:avLst/>
                <a:gdLst>
                  <a:gd name="T0" fmla="*/ 0 w 35"/>
                  <a:gd name="T1" fmla="*/ 1830 h 1830"/>
                  <a:gd name="T2" fmla="*/ 35 w 35"/>
                  <a:gd name="T3" fmla="*/ 1825 h 1830"/>
                  <a:gd name="T4" fmla="*/ 35 w 35"/>
                  <a:gd name="T5" fmla="*/ 0 h 1830"/>
                  <a:gd name="T6" fmla="*/ 0 w 35"/>
                  <a:gd name="T7" fmla="*/ 5 h 1830"/>
                  <a:gd name="T8" fmla="*/ 0 w 35"/>
                  <a:gd name="T9" fmla="*/ 1830 h 1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830">
                    <a:moveTo>
                      <a:pt x="0" y="1830"/>
                    </a:moveTo>
                    <a:lnTo>
                      <a:pt x="35" y="1825"/>
                    </a:lnTo>
                    <a:lnTo>
                      <a:pt x="35" y="0"/>
                    </a:lnTo>
                    <a:lnTo>
                      <a:pt x="0" y="5"/>
                    </a:lnTo>
                    <a:lnTo>
                      <a:pt x="0" y="1830"/>
                    </a:lnTo>
                    <a:close/>
                  </a:path>
                </a:pathLst>
              </a:custGeom>
              <a:solidFill>
                <a:srgbClr val="2E2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4" name="Freeform 683">
                <a:extLst>
                  <a:ext uri="{FF2B5EF4-FFF2-40B4-BE49-F238E27FC236}">
                    <a16:creationId xmlns:a16="http://schemas.microsoft.com/office/drawing/2014/main" id="{2F363AEE-DD0E-4835-8945-565CCDC87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9" y="2220"/>
                <a:ext cx="25" cy="1850"/>
              </a:xfrm>
              <a:custGeom>
                <a:avLst/>
                <a:gdLst>
                  <a:gd name="T0" fmla="*/ 0 w 25"/>
                  <a:gd name="T1" fmla="*/ 0 h 1850"/>
                  <a:gd name="T2" fmla="*/ 25 w 25"/>
                  <a:gd name="T3" fmla="*/ 25 h 1850"/>
                  <a:gd name="T4" fmla="*/ 25 w 25"/>
                  <a:gd name="T5" fmla="*/ 1850 h 1850"/>
                  <a:gd name="T6" fmla="*/ 0 w 25"/>
                  <a:gd name="T7" fmla="*/ 1825 h 1850"/>
                  <a:gd name="T8" fmla="*/ 0 w 25"/>
                  <a:gd name="T9" fmla="*/ 0 h 1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850">
                    <a:moveTo>
                      <a:pt x="0" y="0"/>
                    </a:moveTo>
                    <a:lnTo>
                      <a:pt x="25" y="25"/>
                    </a:lnTo>
                    <a:lnTo>
                      <a:pt x="25" y="1850"/>
                    </a:lnTo>
                    <a:lnTo>
                      <a:pt x="0" y="18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5" name="Freeform 684">
                <a:extLst>
                  <a:ext uri="{FF2B5EF4-FFF2-40B4-BE49-F238E27FC236}">
                    <a16:creationId xmlns:a16="http://schemas.microsoft.com/office/drawing/2014/main" id="{F531800B-846E-4A16-A087-A9A85CF1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9" y="2109"/>
                <a:ext cx="614" cy="136"/>
              </a:xfrm>
              <a:custGeom>
                <a:avLst/>
                <a:gdLst>
                  <a:gd name="T0" fmla="*/ 0 w 614"/>
                  <a:gd name="T1" fmla="*/ 111 h 136"/>
                  <a:gd name="T2" fmla="*/ 25 w 614"/>
                  <a:gd name="T3" fmla="*/ 136 h 136"/>
                  <a:gd name="T4" fmla="*/ 614 w 614"/>
                  <a:gd name="T5" fmla="*/ 25 h 136"/>
                  <a:gd name="T6" fmla="*/ 589 w 614"/>
                  <a:gd name="T7" fmla="*/ 0 h 136"/>
                  <a:gd name="T8" fmla="*/ 0 w 614"/>
                  <a:gd name="T9" fmla="*/ 11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4" h="136">
                    <a:moveTo>
                      <a:pt x="0" y="111"/>
                    </a:moveTo>
                    <a:lnTo>
                      <a:pt x="25" y="136"/>
                    </a:lnTo>
                    <a:lnTo>
                      <a:pt x="614" y="25"/>
                    </a:lnTo>
                    <a:lnTo>
                      <a:pt x="589" y="0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6" name="Freeform 685">
                <a:extLst>
                  <a:ext uri="{FF2B5EF4-FFF2-40B4-BE49-F238E27FC236}">
                    <a16:creationId xmlns:a16="http://schemas.microsoft.com/office/drawing/2014/main" id="{F22AEA1E-76E7-45BE-B1E2-459E15F3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4" y="2134"/>
                <a:ext cx="589" cy="181"/>
              </a:xfrm>
              <a:custGeom>
                <a:avLst/>
                <a:gdLst>
                  <a:gd name="T0" fmla="*/ 0 w 589"/>
                  <a:gd name="T1" fmla="*/ 181 h 181"/>
                  <a:gd name="T2" fmla="*/ 0 w 589"/>
                  <a:gd name="T3" fmla="*/ 111 h 181"/>
                  <a:gd name="T4" fmla="*/ 589 w 589"/>
                  <a:gd name="T5" fmla="*/ 0 h 181"/>
                  <a:gd name="T6" fmla="*/ 589 w 589"/>
                  <a:gd name="T7" fmla="*/ 66 h 181"/>
                  <a:gd name="T8" fmla="*/ 0 w 589"/>
                  <a:gd name="T9" fmla="*/ 181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181">
                    <a:moveTo>
                      <a:pt x="0" y="181"/>
                    </a:moveTo>
                    <a:lnTo>
                      <a:pt x="0" y="111"/>
                    </a:lnTo>
                    <a:lnTo>
                      <a:pt x="589" y="0"/>
                    </a:lnTo>
                    <a:lnTo>
                      <a:pt x="589" y="66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rgbClr val="2E2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7" name="Freeform 686">
                <a:extLst>
                  <a:ext uri="{FF2B5EF4-FFF2-40B4-BE49-F238E27FC236}">
                    <a16:creationId xmlns:a16="http://schemas.microsoft.com/office/drawing/2014/main" id="{DAEB2E81-666C-4CAD-A3F7-9B4A04CB6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4" y="3894"/>
                <a:ext cx="589" cy="176"/>
              </a:xfrm>
              <a:custGeom>
                <a:avLst/>
                <a:gdLst>
                  <a:gd name="T0" fmla="*/ 0 w 589"/>
                  <a:gd name="T1" fmla="*/ 176 h 176"/>
                  <a:gd name="T2" fmla="*/ 0 w 589"/>
                  <a:gd name="T3" fmla="*/ 111 h 176"/>
                  <a:gd name="T4" fmla="*/ 589 w 589"/>
                  <a:gd name="T5" fmla="*/ 0 h 176"/>
                  <a:gd name="T6" fmla="*/ 589 w 589"/>
                  <a:gd name="T7" fmla="*/ 66 h 176"/>
                  <a:gd name="T8" fmla="*/ 0 w 589"/>
                  <a:gd name="T9" fmla="*/ 17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176">
                    <a:moveTo>
                      <a:pt x="0" y="176"/>
                    </a:moveTo>
                    <a:lnTo>
                      <a:pt x="0" y="111"/>
                    </a:lnTo>
                    <a:lnTo>
                      <a:pt x="589" y="0"/>
                    </a:lnTo>
                    <a:lnTo>
                      <a:pt x="589" y="66"/>
                    </a:lnTo>
                    <a:lnTo>
                      <a:pt x="0" y="176"/>
                    </a:lnTo>
                    <a:close/>
                  </a:path>
                </a:pathLst>
              </a:custGeom>
              <a:solidFill>
                <a:srgbClr val="2E2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8" name="Freeform 687">
                <a:extLst>
                  <a:ext uri="{FF2B5EF4-FFF2-40B4-BE49-F238E27FC236}">
                    <a16:creationId xmlns:a16="http://schemas.microsoft.com/office/drawing/2014/main" id="{0528CE5D-E3E6-4AE3-9D7B-8D1DA91FE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3648"/>
                <a:ext cx="976" cy="563"/>
              </a:xfrm>
              <a:custGeom>
                <a:avLst/>
                <a:gdLst>
                  <a:gd name="T0" fmla="*/ 463 w 976"/>
                  <a:gd name="T1" fmla="*/ 0 h 563"/>
                  <a:gd name="T2" fmla="*/ 976 w 976"/>
                  <a:gd name="T3" fmla="*/ 302 h 563"/>
                  <a:gd name="T4" fmla="*/ 518 w 976"/>
                  <a:gd name="T5" fmla="*/ 563 h 563"/>
                  <a:gd name="T6" fmla="*/ 0 w 976"/>
                  <a:gd name="T7" fmla="*/ 266 h 563"/>
                  <a:gd name="T8" fmla="*/ 463 w 976"/>
                  <a:gd name="T9" fmla="*/ 0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6" h="563">
                    <a:moveTo>
                      <a:pt x="463" y="0"/>
                    </a:moveTo>
                    <a:lnTo>
                      <a:pt x="976" y="302"/>
                    </a:lnTo>
                    <a:lnTo>
                      <a:pt x="518" y="563"/>
                    </a:lnTo>
                    <a:lnTo>
                      <a:pt x="0" y="266"/>
                    </a:lnTo>
                    <a:lnTo>
                      <a:pt x="463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99" name="Freeform 688">
                <a:extLst>
                  <a:ext uri="{FF2B5EF4-FFF2-40B4-BE49-F238E27FC236}">
                    <a16:creationId xmlns:a16="http://schemas.microsoft.com/office/drawing/2014/main" id="{0DF08E99-DE65-4BEB-BE89-09CE5E37D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1908"/>
                <a:ext cx="463" cy="2006"/>
              </a:xfrm>
              <a:custGeom>
                <a:avLst/>
                <a:gdLst>
                  <a:gd name="T0" fmla="*/ 463 w 463"/>
                  <a:gd name="T1" fmla="*/ 0 h 2006"/>
                  <a:gd name="T2" fmla="*/ 0 w 463"/>
                  <a:gd name="T3" fmla="*/ 266 h 2006"/>
                  <a:gd name="T4" fmla="*/ 0 w 463"/>
                  <a:gd name="T5" fmla="*/ 2006 h 2006"/>
                  <a:gd name="T6" fmla="*/ 463 w 463"/>
                  <a:gd name="T7" fmla="*/ 1740 h 2006"/>
                  <a:gd name="T8" fmla="*/ 463 w 463"/>
                  <a:gd name="T9" fmla="*/ 0 h 20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3" h="2006">
                    <a:moveTo>
                      <a:pt x="463" y="0"/>
                    </a:moveTo>
                    <a:lnTo>
                      <a:pt x="0" y="266"/>
                    </a:lnTo>
                    <a:lnTo>
                      <a:pt x="0" y="2006"/>
                    </a:lnTo>
                    <a:lnTo>
                      <a:pt x="463" y="1740"/>
                    </a:lnTo>
                    <a:lnTo>
                      <a:pt x="46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0" name="Freeform 689">
                <a:extLst>
                  <a:ext uri="{FF2B5EF4-FFF2-40B4-BE49-F238E27FC236}">
                    <a16:creationId xmlns:a16="http://schemas.microsoft.com/office/drawing/2014/main" id="{79A62235-1D49-4615-9F80-4E88EEB88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1908"/>
                <a:ext cx="463" cy="2006"/>
              </a:xfrm>
              <a:custGeom>
                <a:avLst/>
                <a:gdLst>
                  <a:gd name="T0" fmla="*/ 463 w 463"/>
                  <a:gd name="T1" fmla="*/ 0 h 2006"/>
                  <a:gd name="T2" fmla="*/ 0 w 463"/>
                  <a:gd name="T3" fmla="*/ 266 h 2006"/>
                  <a:gd name="T4" fmla="*/ 0 w 463"/>
                  <a:gd name="T5" fmla="*/ 2006 h 2006"/>
                  <a:gd name="T6" fmla="*/ 463 w 463"/>
                  <a:gd name="T7" fmla="*/ 1740 h 2006"/>
                  <a:gd name="T8" fmla="*/ 463 w 463"/>
                  <a:gd name="T9" fmla="*/ 0 h 20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3" h="2006">
                    <a:moveTo>
                      <a:pt x="463" y="0"/>
                    </a:moveTo>
                    <a:lnTo>
                      <a:pt x="0" y="266"/>
                    </a:lnTo>
                    <a:lnTo>
                      <a:pt x="0" y="2006"/>
                    </a:lnTo>
                    <a:lnTo>
                      <a:pt x="463" y="1740"/>
                    </a:lnTo>
                    <a:lnTo>
                      <a:pt x="463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1" name="Freeform 690">
                <a:extLst>
                  <a:ext uri="{FF2B5EF4-FFF2-40B4-BE49-F238E27FC236}">
                    <a16:creationId xmlns:a16="http://schemas.microsoft.com/office/drawing/2014/main" id="{D2F2261A-7338-4DE7-B889-CF5CE8540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3487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7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7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2" name="Freeform 691">
                <a:extLst>
                  <a:ext uri="{FF2B5EF4-FFF2-40B4-BE49-F238E27FC236}">
                    <a16:creationId xmlns:a16="http://schemas.microsoft.com/office/drawing/2014/main" id="{E759D921-98B9-4549-8834-B1FF6A66F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774"/>
                <a:ext cx="388" cy="397"/>
              </a:xfrm>
              <a:custGeom>
                <a:avLst/>
                <a:gdLst>
                  <a:gd name="T0" fmla="*/ 373 w 388"/>
                  <a:gd name="T1" fmla="*/ 115 h 397"/>
                  <a:gd name="T2" fmla="*/ 373 w 388"/>
                  <a:gd name="T3" fmla="*/ 90 h 397"/>
                  <a:gd name="T4" fmla="*/ 388 w 388"/>
                  <a:gd name="T5" fmla="*/ 95 h 397"/>
                  <a:gd name="T6" fmla="*/ 388 w 388"/>
                  <a:gd name="T7" fmla="*/ 0 h 397"/>
                  <a:gd name="T8" fmla="*/ 0 w 388"/>
                  <a:gd name="T9" fmla="*/ 221 h 397"/>
                  <a:gd name="T10" fmla="*/ 0 w 388"/>
                  <a:gd name="T11" fmla="*/ 397 h 397"/>
                  <a:gd name="T12" fmla="*/ 388 w 388"/>
                  <a:gd name="T13" fmla="*/ 176 h 397"/>
                  <a:gd name="T14" fmla="*/ 388 w 388"/>
                  <a:gd name="T15" fmla="*/ 130 h 397"/>
                  <a:gd name="T16" fmla="*/ 373 w 388"/>
                  <a:gd name="T17" fmla="*/ 115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397">
                    <a:moveTo>
                      <a:pt x="373" y="115"/>
                    </a:moveTo>
                    <a:lnTo>
                      <a:pt x="373" y="90"/>
                    </a:lnTo>
                    <a:lnTo>
                      <a:pt x="388" y="95"/>
                    </a:lnTo>
                    <a:lnTo>
                      <a:pt x="388" y="0"/>
                    </a:lnTo>
                    <a:lnTo>
                      <a:pt x="0" y="221"/>
                    </a:lnTo>
                    <a:lnTo>
                      <a:pt x="0" y="397"/>
                    </a:lnTo>
                    <a:lnTo>
                      <a:pt x="388" y="176"/>
                    </a:lnTo>
                    <a:lnTo>
                      <a:pt x="388" y="130"/>
                    </a:lnTo>
                    <a:lnTo>
                      <a:pt x="373" y="11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3" name="Freeform 692">
                <a:extLst>
                  <a:ext uri="{FF2B5EF4-FFF2-40B4-BE49-F238E27FC236}">
                    <a16:creationId xmlns:a16="http://schemas.microsoft.com/office/drawing/2014/main" id="{CD673A53-0428-4041-88FF-34733ECC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889"/>
                <a:ext cx="403" cy="237"/>
              </a:xfrm>
              <a:custGeom>
                <a:avLst/>
                <a:gdLst>
                  <a:gd name="T0" fmla="*/ 0 w 403"/>
                  <a:gd name="T1" fmla="*/ 226 h 237"/>
                  <a:gd name="T2" fmla="*/ 15 w 403"/>
                  <a:gd name="T3" fmla="*/ 237 h 237"/>
                  <a:gd name="T4" fmla="*/ 403 w 403"/>
                  <a:gd name="T5" fmla="*/ 15 h 237"/>
                  <a:gd name="T6" fmla="*/ 388 w 403"/>
                  <a:gd name="T7" fmla="*/ 0 h 237"/>
                  <a:gd name="T8" fmla="*/ 0 w 403"/>
                  <a:gd name="T9" fmla="*/ 226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7">
                    <a:moveTo>
                      <a:pt x="0" y="226"/>
                    </a:moveTo>
                    <a:lnTo>
                      <a:pt x="15" y="237"/>
                    </a:lnTo>
                    <a:lnTo>
                      <a:pt x="403" y="15"/>
                    </a:lnTo>
                    <a:lnTo>
                      <a:pt x="388" y="0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4" name="Freeform 693">
                <a:extLst>
                  <a:ext uri="{FF2B5EF4-FFF2-40B4-BE49-F238E27FC236}">
                    <a16:creationId xmlns:a16="http://schemas.microsoft.com/office/drawing/2014/main" id="{62E71A8A-C0A8-4431-9DC4-64AE95BA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864"/>
                <a:ext cx="388" cy="251"/>
              </a:xfrm>
              <a:custGeom>
                <a:avLst/>
                <a:gdLst>
                  <a:gd name="T0" fmla="*/ 388 w 388"/>
                  <a:gd name="T1" fmla="*/ 0 h 251"/>
                  <a:gd name="T2" fmla="*/ 0 w 388"/>
                  <a:gd name="T3" fmla="*/ 226 h 251"/>
                  <a:gd name="T4" fmla="*/ 0 w 388"/>
                  <a:gd name="T5" fmla="*/ 251 h 251"/>
                  <a:gd name="T6" fmla="*/ 388 w 388"/>
                  <a:gd name="T7" fmla="*/ 25 h 251"/>
                  <a:gd name="T8" fmla="*/ 388 w 388"/>
                  <a:gd name="T9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51">
                    <a:moveTo>
                      <a:pt x="388" y="0"/>
                    </a:moveTo>
                    <a:lnTo>
                      <a:pt x="0" y="226"/>
                    </a:lnTo>
                    <a:lnTo>
                      <a:pt x="0" y="251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5" name="Freeform 694">
                <a:extLst>
                  <a:ext uri="{FF2B5EF4-FFF2-40B4-BE49-F238E27FC236}">
                    <a16:creationId xmlns:a16="http://schemas.microsoft.com/office/drawing/2014/main" id="{E02E1D62-DDC4-4AD6-808E-84D49C268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774"/>
                <a:ext cx="388" cy="316"/>
              </a:xfrm>
              <a:custGeom>
                <a:avLst/>
                <a:gdLst>
                  <a:gd name="T0" fmla="*/ 388 w 388"/>
                  <a:gd name="T1" fmla="*/ 0 h 316"/>
                  <a:gd name="T2" fmla="*/ 0 w 388"/>
                  <a:gd name="T3" fmla="*/ 221 h 316"/>
                  <a:gd name="T4" fmla="*/ 0 w 388"/>
                  <a:gd name="T5" fmla="*/ 316 h 316"/>
                  <a:gd name="T6" fmla="*/ 388 w 388"/>
                  <a:gd name="T7" fmla="*/ 95 h 316"/>
                  <a:gd name="T8" fmla="*/ 388 w 388"/>
                  <a:gd name="T9" fmla="*/ 0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16">
                    <a:moveTo>
                      <a:pt x="388" y="0"/>
                    </a:moveTo>
                    <a:lnTo>
                      <a:pt x="0" y="221"/>
                    </a:lnTo>
                    <a:lnTo>
                      <a:pt x="0" y="316"/>
                    </a:lnTo>
                    <a:lnTo>
                      <a:pt x="388" y="9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6" name="Freeform 695">
                <a:extLst>
                  <a:ext uri="{FF2B5EF4-FFF2-40B4-BE49-F238E27FC236}">
                    <a16:creationId xmlns:a16="http://schemas.microsoft.com/office/drawing/2014/main" id="{0CE502BA-12F6-4AE2-82BF-0D94909A5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703"/>
                <a:ext cx="493" cy="483"/>
              </a:xfrm>
              <a:custGeom>
                <a:avLst/>
                <a:gdLst>
                  <a:gd name="T0" fmla="*/ 0 w 493"/>
                  <a:gd name="T1" fmla="*/ 196 h 483"/>
                  <a:gd name="T2" fmla="*/ 0 w 493"/>
                  <a:gd name="T3" fmla="*/ 0 h 483"/>
                  <a:gd name="T4" fmla="*/ 493 w 493"/>
                  <a:gd name="T5" fmla="*/ 287 h 483"/>
                  <a:gd name="T6" fmla="*/ 493 w 493"/>
                  <a:gd name="T7" fmla="*/ 483 h 483"/>
                  <a:gd name="T8" fmla="*/ 0 w 493"/>
                  <a:gd name="T9" fmla="*/ 19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7"/>
                    </a:lnTo>
                    <a:lnTo>
                      <a:pt x="493" y="483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7" name="Freeform 696">
                <a:extLst>
                  <a:ext uri="{FF2B5EF4-FFF2-40B4-BE49-F238E27FC236}">
                    <a16:creationId xmlns:a16="http://schemas.microsoft.com/office/drawing/2014/main" id="{606036C2-654B-4F0C-83CC-B1383537B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3713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8" name="Freeform 697">
                <a:extLst>
                  <a:ext uri="{FF2B5EF4-FFF2-40B4-BE49-F238E27FC236}">
                    <a16:creationId xmlns:a16="http://schemas.microsoft.com/office/drawing/2014/main" id="{6602A551-9B55-40D3-BE08-EBC36263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86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09" name="Freeform 698">
                <a:extLst>
                  <a:ext uri="{FF2B5EF4-FFF2-40B4-BE49-F238E27FC236}">
                    <a16:creationId xmlns:a16="http://schemas.microsoft.com/office/drawing/2014/main" id="{EE969BEE-00C6-4FD9-AE2E-CBD2108F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87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0" name="Freeform 699">
                <a:extLst>
                  <a:ext uri="{FF2B5EF4-FFF2-40B4-BE49-F238E27FC236}">
                    <a16:creationId xmlns:a16="http://schemas.microsoft.com/office/drawing/2014/main" id="{5BD9D2E8-A06C-4AD8-AFEF-57682A8C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89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1" name="Freeform 700">
                <a:extLst>
                  <a:ext uri="{FF2B5EF4-FFF2-40B4-BE49-F238E27FC236}">
                    <a16:creationId xmlns:a16="http://schemas.microsoft.com/office/drawing/2014/main" id="{5294CA43-17AF-492D-8257-559B99322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90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2" name="Freeform 701">
                <a:extLst>
                  <a:ext uri="{FF2B5EF4-FFF2-40B4-BE49-F238E27FC236}">
                    <a16:creationId xmlns:a16="http://schemas.microsoft.com/office/drawing/2014/main" id="{6EC8DF5C-CCF4-4616-AAE2-174E937B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88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3" name="Freeform 702">
                <a:extLst>
                  <a:ext uri="{FF2B5EF4-FFF2-40B4-BE49-F238E27FC236}">
                    <a16:creationId xmlns:a16="http://schemas.microsoft.com/office/drawing/2014/main" id="{463C08B5-6184-4CA5-85CE-684A5094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89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4" name="Freeform 703">
                <a:extLst>
                  <a:ext uri="{FF2B5EF4-FFF2-40B4-BE49-F238E27FC236}">
                    <a16:creationId xmlns:a16="http://schemas.microsoft.com/office/drawing/2014/main" id="{44DEF5CE-CD7A-4AD8-B082-539896924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90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5" name="Freeform 704">
                <a:extLst>
                  <a:ext uri="{FF2B5EF4-FFF2-40B4-BE49-F238E27FC236}">
                    <a16:creationId xmlns:a16="http://schemas.microsoft.com/office/drawing/2014/main" id="{D0E82ADB-3DAA-43D3-8ED3-C65519123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919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6" name="Freeform 705">
                <a:extLst>
                  <a:ext uri="{FF2B5EF4-FFF2-40B4-BE49-F238E27FC236}">
                    <a16:creationId xmlns:a16="http://schemas.microsoft.com/office/drawing/2014/main" id="{5B78B220-8739-423B-8A87-385845FCA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909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7" name="Freeform 706">
                <a:extLst>
                  <a:ext uri="{FF2B5EF4-FFF2-40B4-BE49-F238E27FC236}">
                    <a16:creationId xmlns:a16="http://schemas.microsoft.com/office/drawing/2014/main" id="{516A4F4C-865B-4BA8-8456-8272F9121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919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8" name="Freeform 707">
                <a:extLst>
                  <a:ext uri="{FF2B5EF4-FFF2-40B4-BE49-F238E27FC236}">
                    <a16:creationId xmlns:a16="http://schemas.microsoft.com/office/drawing/2014/main" id="{F5618219-30DD-4215-8E64-DE52EBA0F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929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19" name="Freeform 708">
                <a:extLst>
                  <a:ext uri="{FF2B5EF4-FFF2-40B4-BE49-F238E27FC236}">
                    <a16:creationId xmlns:a16="http://schemas.microsoft.com/office/drawing/2014/main" id="{72252D58-DBDF-411C-83E1-DC95A5AA9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939"/>
                <a:ext cx="15" cy="21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0" name="Freeform 709">
                <a:extLst>
                  <a:ext uri="{FF2B5EF4-FFF2-40B4-BE49-F238E27FC236}">
                    <a16:creationId xmlns:a16="http://schemas.microsoft.com/office/drawing/2014/main" id="{5D45C274-82CC-4016-9317-9FDD2334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929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1" name="Freeform 710">
                <a:extLst>
                  <a:ext uri="{FF2B5EF4-FFF2-40B4-BE49-F238E27FC236}">
                    <a16:creationId xmlns:a16="http://schemas.microsoft.com/office/drawing/2014/main" id="{14B906F6-342A-43D8-8773-77C7AFB06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939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2" name="Freeform 711">
                <a:extLst>
                  <a:ext uri="{FF2B5EF4-FFF2-40B4-BE49-F238E27FC236}">
                    <a16:creationId xmlns:a16="http://schemas.microsoft.com/office/drawing/2014/main" id="{C6D373FA-F067-45A3-B6BB-D1813929A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95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3" name="Freeform 712">
                <a:extLst>
                  <a:ext uri="{FF2B5EF4-FFF2-40B4-BE49-F238E27FC236}">
                    <a16:creationId xmlns:a16="http://schemas.microsoft.com/office/drawing/2014/main" id="{D36837D9-0E8C-4EF8-8993-8CEDF1543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96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4" name="Freeform 713">
                <a:extLst>
                  <a:ext uri="{FF2B5EF4-FFF2-40B4-BE49-F238E27FC236}">
                    <a16:creationId xmlns:a16="http://schemas.microsoft.com/office/drawing/2014/main" id="{44C48940-DD5F-4DA3-8BC3-CCC0F974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95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5" name="Freeform 714">
                <a:extLst>
                  <a:ext uri="{FF2B5EF4-FFF2-40B4-BE49-F238E27FC236}">
                    <a16:creationId xmlns:a16="http://schemas.microsoft.com/office/drawing/2014/main" id="{4A48BCC9-F5B4-412E-820C-AA4373CED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96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6" name="Freeform 715">
                <a:extLst>
                  <a:ext uri="{FF2B5EF4-FFF2-40B4-BE49-F238E27FC236}">
                    <a16:creationId xmlns:a16="http://schemas.microsoft.com/office/drawing/2014/main" id="{747F89EA-CAF3-454B-91AD-3233C51F2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97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7" name="Freeform 716">
                <a:extLst>
                  <a:ext uri="{FF2B5EF4-FFF2-40B4-BE49-F238E27FC236}">
                    <a16:creationId xmlns:a16="http://schemas.microsoft.com/office/drawing/2014/main" id="{99DAA166-F8EF-4771-B888-93A6CABC3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98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8" name="Freeform 717">
                <a:extLst>
                  <a:ext uri="{FF2B5EF4-FFF2-40B4-BE49-F238E27FC236}">
                    <a16:creationId xmlns:a16="http://schemas.microsoft.com/office/drawing/2014/main" id="{F155FD58-2671-49BE-A5BA-5B8DAA0B5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97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29" name="Freeform 718">
                <a:extLst>
                  <a:ext uri="{FF2B5EF4-FFF2-40B4-BE49-F238E27FC236}">
                    <a16:creationId xmlns:a16="http://schemas.microsoft.com/office/drawing/2014/main" id="{4F1C65E6-061E-49AD-9988-9AECC957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98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0" name="Freeform 719">
                <a:extLst>
                  <a:ext uri="{FF2B5EF4-FFF2-40B4-BE49-F238E27FC236}">
                    <a16:creationId xmlns:a16="http://schemas.microsoft.com/office/drawing/2014/main" id="{B06E5B8D-6237-4FDD-9557-8095B2774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99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1" name="Freeform 720">
                <a:extLst>
                  <a:ext uri="{FF2B5EF4-FFF2-40B4-BE49-F238E27FC236}">
                    <a16:creationId xmlns:a16="http://schemas.microsoft.com/office/drawing/2014/main" id="{782A68A0-1210-4402-8C42-AFF652591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400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2" name="Freeform 721">
                <a:extLst>
                  <a:ext uri="{FF2B5EF4-FFF2-40B4-BE49-F238E27FC236}">
                    <a16:creationId xmlns:a16="http://schemas.microsoft.com/office/drawing/2014/main" id="{C997C7EB-A1A9-4DB0-9FEC-06300C884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98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3" name="Freeform 722">
                <a:extLst>
                  <a:ext uri="{FF2B5EF4-FFF2-40B4-BE49-F238E27FC236}">
                    <a16:creationId xmlns:a16="http://schemas.microsoft.com/office/drawing/2014/main" id="{12461118-F989-4859-BC61-B441F49E1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99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4" name="Freeform 723">
                <a:extLst>
                  <a:ext uri="{FF2B5EF4-FFF2-40B4-BE49-F238E27FC236}">
                    <a16:creationId xmlns:a16="http://schemas.microsoft.com/office/drawing/2014/main" id="{70D48067-6BCD-4129-8AAF-921095D49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401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5" name="Freeform 724">
                <a:extLst>
                  <a:ext uri="{FF2B5EF4-FFF2-40B4-BE49-F238E27FC236}">
                    <a16:creationId xmlns:a16="http://schemas.microsoft.com/office/drawing/2014/main" id="{17A4D2F1-37AD-40FC-B5FC-EA53A581B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402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6" name="Freeform 725">
                <a:extLst>
                  <a:ext uri="{FF2B5EF4-FFF2-40B4-BE49-F238E27FC236}">
                    <a16:creationId xmlns:a16="http://schemas.microsoft.com/office/drawing/2014/main" id="{CDC1509A-0A01-4955-9531-4EC156339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400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7" name="Freeform 726">
                <a:extLst>
                  <a:ext uri="{FF2B5EF4-FFF2-40B4-BE49-F238E27FC236}">
                    <a16:creationId xmlns:a16="http://schemas.microsoft.com/office/drawing/2014/main" id="{498BD9E4-927E-48E9-B38D-95A9B45C7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401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8" name="Freeform 727">
                <a:extLst>
                  <a:ext uri="{FF2B5EF4-FFF2-40B4-BE49-F238E27FC236}">
                    <a16:creationId xmlns:a16="http://schemas.microsoft.com/office/drawing/2014/main" id="{46418125-80E3-4C82-A938-4C994A79C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402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39" name="Freeform 728">
                <a:extLst>
                  <a:ext uri="{FF2B5EF4-FFF2-40B4-BE49-F238E27FC236}">
                    <a16:creationId xmlns:a16="http://schemas.microsoft.com/office/drawing/2014/main" id="{1E23F93A-F81D-4D52-9507-0E5202B7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4035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0" name="Freeform 729">
                <a:extLst>
                  <a:ext uri="{FF2B5EF4-FFF2-40B4-BE49-F238E27FC236}">
                    <a16:creationId xmlns:a16="http://schemas.microsoft.com/office/drawing/2014/main" id="{811705CB-363B-4FA3-A411-7762ED944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909"/>
                <a:ext cx="126" cy="232"/>
              </a:xfrm>
              <a:custGeom>
                <a:avLst/>
                <a:gdLst>
                  <a:gd name="T0" fmla="*/ 126 w 126"/>
                  <a:gd name="T1" fmla="*/ 232 h 232"/>
                  <a:gd name="T2" fmla="*/ 0 w 126"/>
                  <a:gd name="T3" fmla="*/ 156 h 232"/>
                  <a:gd name="T4" fmla="*/ 0 w 126"/>
                  <a:gd name="T5" fmla="*/ 0 h 232"/>
                  <a:gd name="T6" fmla="*/ 126 w 126"/>
                  <a:gd name="T7" fmla="*/ 76 h 232"/>
                  <a:gd name="T8" fmla="*/ 126 w 126"/>
                  <a:gd name="T9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2">
                    <a:moveTo>
                      <a:pt x="126" y="232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26" y="76"/>
                    </a:lnTo>
                    <a:lnTo>
                      <a:pt x="126" y="23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1" name="Freeform 730">
                <a:extLst>
                  <a:ext uri="{FF2B5EF4-FFF2-40B4-BE49-F238E27FC236}">
                    <a16:creationId xmlns:a16="http://schemas.microsoft.com/office/drawing/2014/main" id="{F8B3D97D-469F-4F6C-976A-8C8BE11CB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1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2" name="Freeform 731">
                <a:extLst>
                  <a:ext uri="{FF2B5EF4-FFF2-40B4-BE49-F238E27FC236}">
                    <a16:creationId xmlns:a16="http://schemas.microsoft.com/office/drawing/2014/main" id="{32A83911-9DDE-4572-9A9A-B5AFD1A25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1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3" name="Freeform 732">
                <a:extLst>
                  <a:ext uri="{FF2B5EF4-FFF2-40B4-BE49-F238E27FC236}">
                    <a16:creationId xmlns:a16="http://schemas.microsoft.com/office/drawing/2014/main" id="{A9D9EB0F-8C4A-49B6-8BB6-123B8D123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2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4" name="Freeform 733">
                <a:extLst>
                  <a:ext uri="{FF2B5EF4-FFF2-40B4-BE49-F238E27FC236}">
                    <a16:creationId xmlns:a16="http://schemas.microsoft.com/office/drawing/2014/main" id="{06325AE8-F550-4DA0-90CA-12C274AC0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2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5" name="Freeform 734">
                <a:extLst>
                  <a:ext uri="{FF2B5EF4-FFF2-40B4-BE49-F238E27FC236}">
                    <a16:creationId xmlns:a16="http://schemas.microsoft.com/office/drawing/2014/main" id="{7604EFF2-38EA-4DEC-843B-2CA06B43C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34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6" name="Freeform 735">
                <a:extLst>
                  <a:ext uri="{FF2B5EF4-FFF2-40B4-BE49-F238E27FC236}">
                    <a16:creationId xmlns:a16="http://schemas.microsoft.com/office/drawing/2014/main" id="{C8E5A95C-7B3F-4004-A6C2-7EF6B76AD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39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7" name="Freeform 736">
                <a:extLst>
                  <a:ext uri="{FF2B5EF4-FFF2-40B4-BE49-F238E27FC236}">
                    <a16:creationId xmlns:a16="http://schemas.microsoft.com/office/drawing/2014/main" id="{F3EA6CA6-7FD7-4726-825F-539A2823A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94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8" name="Freeform 737">
                <a:extLst>
                  <a:ext uri="{FF2B5EF4-FFF2-40B4-BE49-F238E27FC236}">
                    <a16:creationId xmlns:a16="http://schemas.microsoft.com/office/drawing/2014/main" id="{03E4C0A4-3399-45CA-8883-302D897C4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95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49" name="Freeform 738">
                <a:extLst>
                  <a:ext uri="{FF2B5EF4-FFF2-40B4-BE49-F238E27FC236}">
                    <a16:creationId xmlns:a16="http://schemas.microsoft.com/office/drawing/2014/main" id="{1CEFF04C-45CA-4E40-9F9B-6305D3E2D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9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0" name="Freeform 739">
                <a:extLst>
                  <a:ext uri="{FF2B5EF4-FFF2-40B4-BE49-F238E27FC236}">
                    <a16:creationId xmlns:a16="http://schemas.microsoft.com/office/drawing/2014/main" id="{46B28F1D-F17D-48E3-A261-9CBF45CE2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9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1" name="Freeform 740">
                <a:extLst>
                  <a:ext uri="{FF2B5EF4-FFF2-40B4-BE49-F238E27FC236}">
                    <a16:creationId xmlns:a16="http://schemas.microsoft.com/office/drawing/2014/main" id="{C80093E2-2FA1-4D20-9C61-7DCAD11E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9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2" name="Freeform 741">
                <a:extLst>
                  <a:ext uri="{FF2B5EF4-FFF2-40B4-BE49-F238E27FC236}">
                    <a16:creationId xmlns:a16="http://schemas.microsoft.com/office/drawing/2014/main" id="{C6536D5C-CBF8-4AB1-9C67-A86D7025C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9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3" name="Freeform 742">
                <a:extLst>
                  <a:ext uri="{FF2B5EF4-FFF2-40B4-BE49-F238E27FC236}">
                    <a16:creationId xmlns:a16="http://schemas.microsoft.com/office/drawing/2014/main" id="{5A884D15-7D9B-4F2E-8A20-2EDDF8F70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9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4" name="Freeform 743">
                <a:extLst>
                  <a:ext uri="{FF2B5EF4-FFF2-40B4-BE49-F238E27FC236}">
                    <a16:creationId xmlns:a16="http://schemas.microsoft.com/office/drawing/2014/main" id="{B1EF3483-029D-4EF7-B2D9-2E44B3DFB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9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5" name="Freeform 744">
                <a:extLst>
                  <a:ext uri="{FF2B5EF4-FFF2-40B4-BE49-F238E27FC236}">
                    <a16:creationId xmlns:a16="http://schemas.microsoft.com/office/drawing/2014/main" id="{080E19A9-F422-4AF8-A790-4E1FC26C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2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6" name="Freeform 745">
                <a:extLst>
                  <a:ext uri="{FF2B5EF4-FFF2-40B4-BE49-F238E27FC236}">
                    <a16:creationId xmlns:a16="http://schemas.microsoft.com/office/drawing/2014/main" id="{A2D2BE7F-698F-4D6D-9983-26A0A1FDD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2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7" name="Freeform 746">
                <a:extLst>
                  <a:ext uri="{FF2B5EF4-FFF2-40B4-BE49-F238E27FC236}">
                    <a16:creationId xmlns:a16="http://schemas.microsoft.com/office/drawing/2014/main" id="{BB343585-8FDB-433E-9C7A-7763ADEE6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3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8" name="Freeform 747">
                <a:extLst>
                  <a:ext uri="{FF2B5EF4-FFF2-40B4-BE49-F238E27FC236}">
                    <a16:creationId xmlns:a16="http://schemas.microsoft.com/office/drawing/2014/main" id="{E60C2451-1A3F-4774-8374-BCA866A2F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39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59" name="Freeform 748">
                <a:extLst>
                  <a:ext uri="{FF2B5EF4-FFF2-40B4-BE49-F238E27FC236}">
                    <a16:creationId xmlns:a16="http://schemas.microsoft.com/office/drawing/2014/main" id="{261486F0-D088-46FB-8C50-B611729C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44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0" name="Freeform 749">
                <a:extLst>
                  <a:ext uri="{FF2B5EF4-FFF2-40B4-BE49-F238E27FC236}">
                    <a16:creationId xmlns:a16="http://schemas.microsoft.com/office/drawing/2014/main" id="{C0AF0309-5518-44CF-B3D9-018FEAD70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5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1" name="Freeform 750">
                <a:extLst>
                  <a:ext uri="{FF2B5EF4-FFF2-40B4-BE49-F238E27FC236}">
                    <a16:creationId xmlns:a16="http://schemas.microsoft.com/office/drawing/2014/main" id="{28ACFF43-20B6-4B31-BBAC-FD226684E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9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2" name="Freeform 751">
                <a:extLst>
                  <a:ext uri="{FF2B5EF4-FFF2-40B4-BE49-F238E27FC236}">
                    <a16:creationId xmlns:a16="http://schemas.microsoft.com/office/drawing/2014/main" id="{0756F4C2-0172-429D-B04A-6A04F37F5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96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3" name="Freeform 752">
                <a:extLst>
                  <a:ext uri="{FF2B5EF4-FFF2-40B4-BE49-F238E27FC236}">
                    <a16:creationId xmlns:a16="http://schemas.microsoft.com/office/drawing/2014/main" id="{0890BFD8-DC59-4278-8BCE-B5DF9ABF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9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4" name="Freeform 753">
                <a:extLst>
                  <a:ext uri="{FF2B5EF4-FFF2-40B4-BE49-F238E27FC236}">
                    <a16:creationId xmlns:a16="http://schemas.microsoft.com/office/drawing/2014/main" id="{E8E93E57-1AD2-488B-97A2-E0D46B344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9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5" name="Freeform 754">
                <a:extLst>
                  <a:ext uri="{FF2B5EF4-FFF2-40B4-BE49-F238E27FC236}">
                    <a16:creationId xmlns:a16="http://schemas.microsoft.com/office/drawing/2014/main" id="{A853D495-AFEF-481E-A193-0B6AD20D0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9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6" name="Freeform 755">
                <a:extLst>
                  <a:ext uri="{FF2B5EF4-FFF2-40B4-BE49-F238E27FC236}">
                    <a16:creationId xmlns:a16="http://schemas.microsoft.com/office/drawing/2014/main" id="{45DB12EB-4510-4C46-B75D-F2E05101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9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7" name="Freeform 756">
                <a:extLst>
                  <a:ext uri="{FF2B5EF4-FFF2-40B4-BE49-F238E27FC236}">
                    <a16:creationId xmlns:a16="http://schemas.microsoft.com/office/drawing/2014/main" id="{5AA6B7E8-6E3D-4F42-BE19-A45B4063A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9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8" name="Freeform 757">
                <a:extLst>
                  <a:ext uri="{FF2B5EF4-FFF2-40B4-BE49-F238E27FC236}">
                    <a16:creationId xmlns:a16="http://schemas.microsoft.com/office/drawing/2014/main" id="{7DB69F63-B822-489F-857E-FDBAF6F00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9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69" name="Freeform 758">
                <a:extLst>
                  <a:ext uri="{FF2B5EF4-FFF2-40B4-BE49-F238E27FC236}">
                    <a16:creationId xmlns:a16="http://schemas.microsoft.com/office/drawing/2014/main" id="{C9EB3235-700E-45BA-A782-2189F371F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3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0" name="Freeform 759">
                <a:extLst>
                  <a:ext uri="{FF2B5EF4-FFF2-40B4-BE49-F238E27FC236}">
                    <a16:creationId xmlns:a16="http://schemas.microsoft.com/office/drawing/2014/main" id="{FAAD9D30-EC49-4CAB-BBA1-2F62FFEA5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39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1" name="Freeform 760">
                <a:extLst>
                  <a:ext uri="{FF2B5EF4-FFF2-40B4-BE49-F238E27FC236}">
                    <a16:creationId xmlns:a16="http://schemas.microsoft.com/office/drawing/2014/main" id="{08AC3897-9FF0-4A59-8846-AB52062A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4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2" name="Freeform 761">
                <a:extLst>
                  <a:ext uri="{FF2B5EF4-FFF2-40B4-BE49-F238E27FC236}">
                    <a16:creationId xmlns:a16="http://schemas.microsoft.com/office/drawing/2014/main" id="{EE758A3C-C303-49A1-9C37-61A5D7A67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5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3" name="Freeform 762">
                <a:extLst>
                  <a:ext uri="{FF2B5EF4-FFF2-40B4-BE49-F238E27FC236}">
                    <a16:creationId xmlns:a16="http://schemas.microsoft.com/office/drawing/2014/main" id="{0BAEC429-60A1-4C9D-A60D-F2284EF1E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4" name="Freeform 763">
                <a:extLst>
                  <a:ext uri="{FF2B5EF4-FFF2-40B4-BE49-F238E27FC236}">
                    <a16:creationId xmlns:a16="http://schemas.microsoft.com/office/drawing/2014/main" id="{72463373-6653-426C-BB82-74A7329B2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6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5" name="Freeform 764">
                <a:extLst>
                  <a:ext uri="{FF2B5EF4-FFF2-40B4-BE49-F238E27FC236}">
                    <a16:creationId xmlns:a16="http://schemas.microsoft.com/office/drawing/2014/main" id="{FD48EF4D-AEA0-475B-B641-DE77E80D1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9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6" name="Freeform 765">
                <a:extLst>
                  <a:ext uri="{FF2B5EF4-FFF2-40B4-BE49-F238E27FC236}">
                    <a16:creationId xmlns:a16="http://schemas.microsoft.com/office/drawing/2014/main" id="{502AD377-E3CC-4F64-9D3C-85EB5C6CC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97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7" name="Freeform 766">
                <a:extLst>
                  <a:ext uri="{FF2B5EF4-FFF2-40B4-BE49-F238E27FC236}">
                    <a16:creationId xmlns:a16="http://schemas.microsoft.com/office/drawing/2014/main" id="{305B7FFB-4721-470B-B351-7ABA42FE9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9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8" name="Freeform 767">
                <a:extLst>
                  <a:ext uri="{FF2B5EF4-FFF2-40B4-BE49-F238E27FC236}">
                    <a16:creationId xmlns:a16="http://schemas.microsoft.com/office/drawing/2014/main" id="{9DC72EEB-6AE2-4482-AE4F-C7347981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9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79" name="Freeform 768">
                <a:extLst>
                  <a:ext uri="{FF2B5EF4-FFF2-40B4-BE49-F238E27FC236}">
                    <a16:creationId xmlns:a16="http://schemas.microsoft.com/office/drawing/2014/main" id="{9E2A01D5-0A08-46C5-A631-911755610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98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0" name="Freeform 769">
                <a:extLst>
                  <a:ext uri="{FF2B5EF4-FFF2-40B4-BE49-F238E27FC236}">
                    <a16:creationId xmlns:a16="http://schemas.microsoft.com/office/drawing/2014/main" id="{94E776AF-B575-4F67-8F97-5D938E4C1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99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1" name="Freeform 770">
                <a:extLst>
                  <a:ext uri="{FF2B5EF4-FFF2-40B4-BE49-F238E27FC236}">
                    <a16:creationId xmlns:a16="http://schemas.microsoft.com/office/drawing/2014/main" id="{8CB63189-F649-4BA8-89EC-6C303BAC2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99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2" name="Freeform 771">
                <a:extLst>
                  <a:ext uri="{FF2B5EF4-FFF2-40B4-BE49-F238E27FC236}">
                    <a16:creationId xmlns:a16="http://schemas.microsoft.com/office/drawing/2014/main" id="{FB0FB673-8A0D-4F3C-BE20-585ACA5DA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0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3" name="Freeform 772">
                <a:extLst>
                  <a:ext uri="{FF2B5EF4-FFF2-40B4-BE49-F238E27FC236}">
                    <a16:creationId xmlns:a16="http://schemas.microsoft.com/office/drawing/2014/main" id="{C4FBD2DF-F325-445B-9D31-4DE013C94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44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4" name="Freeform 773">
                <a:extLst>
                  <a:ext uri="{FF2B5EF4-FFF2-40B4-BE49-F238E27FC236}">
                    <a16:creationId xmlns:a16="http://schemas.microsoft.com/office/drawing/2014/main" id="{3E396DA9-E759-4868-B6AB-D9DEF38F5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5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5" name="Freeform 774">
                <a:extLst>
                  <a:ext uri="{FF2B5EF4-FFF2-40B4-BE49-F238E27FC236}">
                    <a16:creationId xmlns:a16="http://schemas.microsoft.com/office/drawing/2014/main" id="{BB807144-F482-477D-97ED-1C684791D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6" name="Freeform 775">
                <a:extLst>
                  <a:ext uri="{FF2B5EF4-FFF2-40B4-BE49-F238E27FC236}">
                    <a16:creationId xmlns:a16="http://schemas.microsoft.com/office/drawing/2014/main" id="{A6E9E083-D57C-40A0-A53D-87C7D8EB8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7" name="Freeform 776">
                <a:extLst>
                  <a:ext uri="{FF2B5EF4-FFF2-40B4-BE49-F238E27FC236}">
                    <a16:creationId xmlns:a16="http://schemas.microsoft.com/office/drawing/2014/main" id="{2D483ECD-1A08-433F-96A3-200B062EE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8" name="Freeform 777">
                <a:extLst>
                  <a:ext uri="{FF2B5EF4-FFF2-40B4-BE49-F238E27FC236}">
                    <a16:creationId xmlns:a16="http://schemas.microsoft.com/office/drawing/2014/main" id="{70A4EDB1-8365-4423-9B53-C707D0587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89" name="Freeform 778">
                <a:extLst>
                  <a:ext uri="{FF2B5EF4-FFF2-40B4-BE49-F238E27FC236}">
                    <a16:creationId xmlns:a16="http://schemas.microsoft.com/office/drawing/2014/main" id="{B90BB9B3-236A-4652-B391-B279BB50C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9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0" name="Freeform 779">
                <a:extLst>
                  <a:ext uri="{FF2B5EF4-FFF2-40B4-BE49-F238E27FC236}">
                    <a16:creationId xmlns:a16="http://schemas.microsoft.com/office/drawing/2014/main" id="{1AD4A473-4F35-4331-9AAA-14059C2F0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98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1" name="Freeform 780">
                <a:extLst>
                  <a:ext uri="{FF2B5EF4-FFF2-40B4-BE49-F238E27FC236}">
                    <a16:creationId xmlns:a16="http://schemas.microsoft.com/office/drawing/2014/main" id="{F2C43DA2-8D7B-49A3-9A2D-203CDB572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9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2" name="Freeform 781">
                <a:extLst>
                  <a:ext uri="{FF2B5EF4-FFF2-40B4-BE49-F238E27FC236}">
                    <a16:creationId xmlns:a16="http://schemas.microsoft.com/office/drawing/2014/main" id="{09F74D7C-88B9-40A2-AFAB-D3D997E9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9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3" name="Freeform 782">
                <a:extLst>
                  <a:ext uri="{FF2B5EF4-FFF2-40B4-BE49-F238E27FC236}">
                    <a16:creationId xmlns:a16="http://schemas.microsoft.com/office/drawing/2014/main" id="{ED6A4175-7DE7-4304-B415-04398CE3B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9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4" name="Freeform 783">
                <a:extLst>
                  <a:ext uri="{FF2B5EF4-FFF2-40B4-BE49-F238E27FC236}">
                    <a16:creationId xmlns:a16="http://schemas.microsoft.com/office/drawing/2014/main" id="{FC7EDCCF-6CDA-47C8-8621-6D8F6D9FA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5" name="Freeform 784">
                <a:extLst>
                  <a:ext uri="{FF2B5EF4-FFF2-40B4-BE49-F238E27FC236}">
                    <a16:creationId xmlns:a16="http://schemas.microsoft.com/office/drawing/2014/main" id="{664A95A3-B2D9-4C03-9F55-DE8E2EBBD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0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6" name="Freeform 785">
                <a:extLst>
                  <a:ext uri="{FF2B5EF4-FFF2-40B4-BE49-F238E27FC236}">
                    <a16:creationId xmlns:a16="http://schemas.microsoft.com/office/drawing/2014/main" id="{84FA2040-245B-49C6-898D-E3ADE689B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1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7" name="Freeform 786">
                <a:extLst>
                  <a:ext uri="{FF2B5EF4-FFF2-40B4-BE49-F238E27FC236}">
                    <a16:creationId xmlns:a16="http://schemas.microsoft.com/office/drawing/2014/main" id="{9145C598-86C1-4EC4-97BF-050A322A1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8" name="Freeform 787">
                <a:extLst>
                  <a:ext uri="{FF2B5EF4-FFF2-40B4-BE49-F238E27FC236}">
                    <a16:creationId xmlns:a16="http://schemas.microsoft.com/office/drawing/2014/main" id="{C7C5C288-E333-4A46-9460-852EC72A9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799" name="Freeform 788">
                <a:extLst>
                  <a:ext uri="{FF2B5EF4-FFF2-40B4-BE49-F238E27FC236}">
                    <a16:creationId xmlns:a16="http://schemas.microsoft.com/office/drawing/2014/main" id="{25CB1C2A-20EB-4DE0-B374-6BE964621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0" name="Freeform 789">
                <a:extLst>
                  <a:ext uri="{FF2B5EF4-FFF2-40B4-BE49-F238E27FC236}">
                    <a16:creationId xmlns:a16="http://schemas.microsoft.com/office/drawing/2014/main" id="{BF368D66-49A7-4B25-8357-71B12A231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1" name="Freeform 790">
                <a:extLst>
                  <a:ext uri="{FF2B5EF4-FFF2-40B4-BE49-F238E27FC236}">
                    <a16:creationId xmlns:a16="http://schemas.microsoft.com/office/drawing/2014/main" id="{1A8D328F-CCF4-49B8-BD12-35D0DD59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2" name="Freeform 791">
                <a:extLst>
                  <a:ext uri="{FF2B5EF4-FFF2-40B4-BE49-F238E27FC236}">
                    <a16:creationId xmlns:a16="http://schemas.microsoft.com/office/drawing/2014/main" id="{29543CB5-53E9-48F7-BDE3-74CB78B71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3" name="Freeform 792">
                <a:extLst>
                  <a:ext uri="{FF2B5EF4-FFF2-40B4-BE49-F238E27FC236}">
                    <a16:creationId xmlns:a16="http://schemas.microsoft.com/office/drawing/2014/main" id="{F5432A7D-C3F2-4498-AEAA-810568DA7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9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4" name="Freeform 793">
                <a:extLst>
                  <a:ext uri="{FF2B5EF4-FFF2-40B4-BE49-F238E27FC236}">
                    <a16:creationId xmlns:a16="http://schemas.microsoft.com/office/drawing/2014/main" id="{11E72F07-56EB-4D35-B557-AB0957C87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99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5" name="Freeform 794">
                <a:extLst>
                  <a:ext uri="{FF2B5EF4-FFF2-40B4-BE49-F238E27FC236}">
                    <a16:creationId xmlns:a16="http://schemas.microsoft.com/office/drawing/2014/main" id="{FCF10DF0-92B7-47EC-962A-6B11F77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6" name="Freeform 795">
                <a:extLst>
                  <a:ext uri="{FF2B5EF4-FFF2-40B4-BE49-F238E27FC236}">
                    <a16:creationId xmlns:a16="http://schemas.microsoft.com/office/drawing/2014/main" id="{F5828D60-D466-4D16-9C62-E8CB6E6A0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7" name="Freeform 796">
                <a:extLst>
                  <a:ext uri="{FF2B5EF4-FFF2-40B4-BE49-F238E27FC236}">
                    <a16:creationId xmlns:a16="http://schemas.microsoft.com/office/drawing/2014/main" id="{79973EAC-0471-47C5-8D4B-62175B6E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1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8" name="Freeform 797">
                <a:extLst>
                  <a:ext uri="{FF2B5EF4-FFF2-40B4-BE49-F238E27FC236}">
                    <a16:creationId xmlns:a16="http://schemas.microsoft.com/office/drawing/2014/main" id="{0C0A8629-FB52-48F7-838B-7EB1324E2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09" name="Freeform 798">
                <a:extLst>
                  <a:ext uri="{FF2B5EF4-FFF2-40B4-BE49-F238E27FC236}">
                    <a16:creationId xmlns:a16="http://schemas.microsoft.com/office/drawing/2014/main" id="{03BD3DB6-A17D-4DAA-BE78-DB3F5EE9D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0" name="Freeform 799">
                <a:extLst>
                  <a:ext uri="{FF2B5EF4-FFF2-40B4-BE49-F238E27FC236}">
                    <a16:creationId xmlns:a16="http://schemas.microsoft.com/office/drawing/2014/main" id="{9DC03676-1D3B-4D40-8239-6DB22158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1" name="Freeform 800">
                <a:extLst>
                  <a:ext uri="{FF2B5EF4-FFF2-40B4-BE49-F238E27FC236}">
                    <a16:creationId xmlns:a16="http://schemas.microsoft.com/office/drawing/2014/main" id="{72D323CA-8B19-430A-AA71-26E80A06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2" name="Freeform 801">
                <a:extLst>
                  <a:ext uri="{FF2B5EF4-FFF2-40B4-BE49-F238E27FC236}">
                    <a16:creationId xmlns:a16="http://schemas.microsoft.com/office/drawing/2014/main" id="{0C3A424D-A8DC-4777-9336-54A2BBAF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3" name="Freeform 802">
                <a:extLst>
                  <a:ext uri="{FF2B5EF4-FFF2-40B4-BE49-F238E27FC236}">
                    <a16:creationId xmlns:a16="http://schemas.microsoft.com/office/drawing/2014/main" id="{8124E915-C9E7-46FA-87A6-80F7D035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4" name="Freeform 803">
                <a:extLst>
                  <a:ext uri="{FF2B5EF4-FFF2-40B4-BE49-F238E27FC236}">
                    <a16:creationId xmlns:a16="http://schemas.microsoft.com/office/drawing/2014/main" id="{05E07525-2318-4453-AB48-891E018AD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8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5" name="Freeform 804">
                <a:extLst>
                  <a:ext uri="{FF2B5EF4-FFF2-40B4-BE49-F238E27FC236}">
                    <a16:creationId xmlns:a16="http://schemas.microsoft.com/office/drawing/2014/main" id="{32784C86-D82E-490E-A566-CF5058C9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99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6" name="Freeform 805">
                <a:extLst>
                  <a:ext uri="{FF2B5EF4-FFF2-40B4-BE49-F238E27FC236}">
                    <a16:creationId xmlns:a16="http://schemas.microsoft.com/office/drawing/2014/main" id="{AEE92232-26FD-4E4A-8CE1-6DB857148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99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7" name="Freeform 806">
                <a:extLst>
                  <a:ext uri="{FF2B5EF4-FFF2-40B4-BE49-F238E27FC236}">
                    <a16:creationId xmlns:a16="http://schemas.microsoft.com/office/drawing/2014/main" id="{7272DAFE-F25E-49A9-871D-C626FB174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0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818" name="Freeform 807">
                <a:extLst>
                  <a:ext uri="{FF2B5EF4-FFF2-40B4-BE49-F238E27FC236}">
                    <a16:creationId xmlns:a16="http://schemas.microsoft.com/office/drawing/2014/main" id="{9CD89804-19BF-4BBD-99AA-BC6B467CE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0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6" name="Group 1009">
              <a:extLst>
                <a:ext uri="{FF2B5EF4-FFF2-40B4-BE49-F238E27FC236}">
                  <a16:creationId xmlns:a16="http://schemas.microsoft.com/office/drawing/2014/main" id="{04197A87-0485-4BF1-B2D4-350FFCC80F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68952" y="4940633"/>
              <a:ext cx="1329276" cy="1298801"/>
              <a:chOff x="8084" y="3291"/>
              <a:chExt cx="916" cy="895"/>
            </a:xfrm>
          </p:grpSpPr>
          <p:sp>
            <p:nvSpPr>
              <p:cNvPr id="8419" name="Freeform 809">
                <a:extLst>
                  <a:ext uri="{FF2B5EF4-FFF2-40B4-BE49-F238E27FC236}">
                    <a16:creationId xmlns:a16="http://schemas.microsoft.com/office/drawing/2014/main" id="{282FB3A2-816B-4125-B866-F0D4655A4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0" name="Freeform 810">
                <a:extLst>
                  <a:ext uri="{FF2B5EF4-FFF2-40B4-BE49-F238E27FC236}">
                    <a16:creationId xmlns:a16="http://schemas.microsoft.com/office/drawing/2014/main" id="{64B7FF01-BE3D-456F-B258-B84AA541C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1" name="Freeform 811">
                <a:extLst>
                  <a:ext uri="{FF2B5EF4-FFF2-40B4-BE49-F238E27FC236}">
                    <a16:creationId xmlns:a16="http://schemas.microsoft.com/office/drawing/2014/main" id="{D0D6A442-5CA9-483C-B238-B76598066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2" name="Freeform 812">
                <a:extLst>
                  <a:ext uri="{FF2B5EF4-FFF2-40B4-BE49-F238E27FC236}">
                    <a16:creationId xmlns:a16="http://schemas.microsoft.com/office/drawing/2014/main" id="{B13FBAA3-2B69-422C-AFC0-0258D85F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2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3" name="Freeform 813">
                <a:extLst>
                  <a:ext uri="{FF2B5EF4-FFF2-40B4-BE49-F238E27FC236}">
                    <a16:creationId xmlns:a16="http://schemas.microsoft.com/office/drawing/2014/main" id="{F5DE026B-62F9-4BED-8016-01D3219C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4" name="Freeform 814">
                <a:extLst>
                  <a:ext uri="{FF2B5EF4-FFF2-40B4-BE49-F238E27FC236}">
                    <a16:creationId xmlns:a16="http://schemas.microsoft.com/office/drawing/2014/main" id="{C5375FA5-663D-4846-85F4-D5269F061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5" name="Freeform 815">
                <a:extLst>
                  <a:ext uri="{FF2B5EF4-FFF2-40B4-BE49-F238E27FC236}">
                    <a16:creationId xmlns:a16="http://schemas.microsoft.com/office/drawing/2014/main" id="{6317F641-B055-46FF-82B9-D49B5B86E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6" name="Freeform 816">
                <a:extLst>
                  <a:ext uri="{FF2B5EF4-FFF2-40B4-BE49-F238E27FC236}">
                    <a16:creationId xmlns:a16="http://schemas.microsoft.com/office/drawing/2014/main" id="{96CB1B5D-3735-4C29-A7C3-F8C967F00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7" name="Freeform 817">
                <a:extLst>
                  <a:ext uri="{FF2B5EF4-FFF2-40B4-BE49-F238E27FC236}">
                    <a16:creationId xmlns:a16="http://schemas.microsoft.com/office/drawing/2014/main" id="{FF8D243B-F1A1-4D06-B8CD-FBA20E7A2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9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8" name="Freeform 818">
                <a:extLst>
                  <a:ext uri="{FF2B5EF4-FFF2-40B4-BE49-F238E27FC236}">
                    <a16:creationId xmlns:a16="http://schemas.microsoft.com/office/drawing/2014/main" id="{4770CDBB-5C21-4C3B-9BC3-95DAC6A66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9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29" name="Freeform 819">
                <a:extLst>
                  <a:ext uri="{FF2B5EF4-FFF2-40B4-BE49-F238E27FC236}">
                    <a16:creationId xmlns:a16="http://schemas.microsoft.com/office/drawing/2014/main" id="{E0E2409C-B301-4F7D-81B2-3904E5D76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0" name="Freeform 820">
                <a:extLst>
                  <a:ext uri="{FF2B5EF4-FFF2-40B4-BE49-F238E27FC236}">
                    <a16:creationId xmlns:a16="http://schemas.microsoft.com/office/drawing/2014/main" id="{D5202F63-832A-479E-8F7E-C2B31230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0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1" name="Freeform 821">
                <a:extLst>
                  <a:ext uri="{FF2B5EF4-FFF2-40B4-BE49-F238E27FC236}">
                    <a16:creationId xmlns:a16="http://schemas.microsoft.com/office/drawing/2014/main" id="{3EC4F911-DBF3-4BD7-87B9-1534CAA1C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1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2" name="Freeform 822">
                <a:extLst>
                  <a:ext uri="{FF2B5EF4-FFF2-40B4-BE49-F238E27FC236}">
                    <a16:creationId xmlns:a16="http://schemas.microsoft.com/office/drawing/2014/main" id="{45E2D894-2F93-46E4-A9FB-409FC3305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1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3" name="Freeform 823">
                <a:extLst>
                  <a:ext uri="{FF2B5EF4-FFF2-40B4-BE49-F238E27FC236}">
                    <a16:creationId xmlns:a16="http://schemas.microsoft.com/office/drawing/2014/main" id="{12611DA1-3362-4DFA-9135-B6FD4547E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4" name="Freeform 824">
                <a:extLst>
                  <a:ext uri="{FF2B5EF4-FFF2-40B4-BE49-F238E27FC236}">
                    <a16:creationId xmlns:a16="http://schemas.microsoft.com/office/drawing/2014/main" id="{943064F5-A18E-4083-B562-D8C4BB0BD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5" name="Freeform 825">
                <a:extLst>
                  <a:ext uri="{FF2B5EF4-FFF2-40B4-BE49-F238E27FC236}">
                    <a16:creationId xmlns:a16="http://schemas.microsoft.com/office/drawing/2014/main" id="{09282715-FA7F-4810-B3F1-36A278E16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3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6" name="Freeform 826">
                <a:extLst>
                  <a:ext uri="{FF2B5EF4-FFF2-40B4-BE49-F238E27FC236}">
                    <a16:creationId xmlns:a16="http://schemas.microsoft.com/office/drawing/2014/main" id="{64C52C19-D2B3-4483-8613-A29DC3F6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3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7" name="Freeform 827">
                <a:extLst>
                  <a:ext uri="{FF2B5EF4-FFF2-40B4-BE49-F238E27FC236}">
                    <a16:creationId xmlns:a16="http://schemas.microsoft.com/office/drawing/2014/main" id="{C793E633-8862-4524-9CE3-6143C524A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4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8" name="Freeform 828">
                <a:extLst>
                  <a:ext uri="{FF2B5EF4-FFF2-40B4-BE49-F238E27FC236}">
                    <a16:creationId xmlns:a16="http://schemas.microsoft.com/office/drawing/2014/main" id="{AF53AB7E-E397-4F0F-98D2-57553EF0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4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39" name="Freeform 829">
                <a:extLst>
                  <a:ext uri="{FF2B5EF4-FFF2-40B4-BE49-F238E27FC236}">
                    <a16:creationId xmlns:a16="http://schemas.microsoft.com/office/drawing/2014/main" id="{2E0F2517-6D52-407B-8942-60010039A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9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0" name="Freeform 830">
                <a:extLst>
                  <a:ext uri="{FF2B5EF4-FFF2-40B4-BE49-F238E27FC236}">
                    <a16:creationId xmlns:a16="http://schemas.microsoft.com/office/drawing/2014/main" id="{545672F1-4F4F-46CC-BC5B-5885B7CAD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99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1" name="Freeform 831">
                <a:extLst>
                  <a:ext uri="{FF2B5EF4-FFF2-40B4-BE49-F238E27FC236}">
                    <a16:creationId xmlns:a16="http://schemas.microsoft.com/office/drawing/2014/main" id="{C538A50C-CBE7-4121-89C3-AFD53DDF5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400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2" name="Freeform 832">
                <a:extLst>
                  <a:ext uri="{FF2B5EF4-FFF2-40B4-BE49-F238E27FC236}">
                    <a16:creationId xmlns:a16="http://schemas.microsoft.com/office/drawing/2014/main" id="{80A91A89-E06D-4C71-99C1-67C5E268E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40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3" name="Freeform 833">
                <a:extLst>
                  <a:ext uri="{FF2B5EF4-FFF2-40B4-BE49-F238E27FC236}">
                    <a16:creationId xmlns:a16="http://schemas.microsoft.com/office/drawing/2014/main" id="{14440F0A-0E62-46FA-A3CB-7B189E11E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4" name="Freeform 834">
                <a:extLst>
                  <a:ext uri="{FF2B5EF4-FFF2-40B4-BE49-F238E27FC236}">
                    <a16:creationId xmlns:a16="http://schemas.microsoft.com/office/drawing/2014/main" id="{476AD9D8-A31C-4209-8329-C964D9972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5" name="Freeform 835">
                <a:extLst>
                  <a:ext uri="{FF2B5EF4-FFF2-40B4-BE49-F238E27FC236}">
                    <a16:creationId xmlns:a16="http://schemas.microsoft.com/office/drawing/2014/main" id="{ED068F5B-27ED-4B76-80D2-E2285EBDC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6" name="Freeform 836">
                <a:extLst>
                  <a:ext uri="{FF2B5EF4-FFF2-40B4-BE49-F238E27FC236}">
                    <a16:creationId xmlns:a16="http://schemas.microsoft.com/office/drawing/2014/main" id="{BE58EDE7-3F60-4974-92B3-272BBE676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2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7" name="Freeform 837">
                <a:extLst>
                  <a:ext uri="{FF2B5EF4-FFF2-40B4-BE49-F238E27FC236}">
                    <a16:creationId xmlns:a16="http://schemas.microsoft.com/office/drawing/2014/main" id="{BBD5D4F9-6FE5-497D-8128-972CE6BF5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8" name="Freeform 838">
                <a:extLst>
                  <a:ext uri="{FF2B5EF4-FFF2-40B4-BE49-F238E27FC236}">
                    <a16:creationId xmlns:a16="http://schemas.microsoft.com/office/drawing/2014/main" id="{3241FD65-0B71-44A9-9204-732293617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49" name="Freeform 839">
                <a:extLst>
                  <a:ext uri="{FF2B5EF4-FFF2-40B4-BE49-F238E27FC236}">
                    <a16:creationId xmlns:a16="http://schemas.microsoft.com/office/drawing/2014/main" id="{51801ABB-9C4D-41EE-91F2-8C9389D06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4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0" name="Freeform 840">
                <a:extLst>
                  <a:ext uri="{FF2B5EF4-FFF2-40B4-BE49-F238E27FC236}">
                    <a16:creationId xmlns:a16="http://schemas.microsoft.com/office/drawing/2014/main" id="{9B27E3EB-2C7A-44D6-A676-2022AB5C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4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1" name="Freeform 841">
                <a:extLst>
                  <a:ext uri="{FF2B5EF4-FFF2-40B4-BE49-F238E27FC236}">
                    <a16:creationId xmlns:a16="http://schemas.microsoft.com/office/drawing/2014/main" id="{A1B6617F-1D58-414C-B2F5-92668DDA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5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2" name="Freeform 842">
                <a:extLst>
                  <a:ext uri="{FF2B5EF4-FFF2-40B4-BE49-F238E27FC236}">
                    <a16:creationId xmlns:a16="http://schemas.microsoft.com/office/drawing/2014/main" id="{5CE314C6-67C4-42CF-8EB8-D2602F6CE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5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3" name="Freeform 843">
                <a:extLst>
                  <a:ext uri="{FF2B5EF4-FFF2-40B4-BE49-F238E27FC236}">
                    <a16:creationId xmlns:a16="http://schemas.microsoft.com/office/drawing/2014/main" id="{59003D2A-9FC7-4247-99A6-051DA0F6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40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4" name="Freeform 844">
                <a:extLst>
                  <a:ext uri="{FF2B5EF4-FFF2-40B4-BE49-F238E27FC236}">
                    <a16:creationId xmlns:a16="http://schemas.microsoft.com/office/drawing/2014/main" id="{4A5807D2-7623-42EF-A20A-3D9C8D014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40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5" name="Freeform 845">
                <a:extLst>
                  <a:ext uri="{FF2B5EF4-FFF2-40B4-BE49-F238E27FC236}">
                    <a16:creationId xmlns:a16="http://schemas.microsoft.com/office/drawing/2014/main" id="{826214D5-821B-43C5-85B6-410E5F884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40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6" name="Freeform 846">
                <a:extLst>
                  <a:ext uri="{FF2B5EF4-FFF2-40B4-BE49-F238E27FC236}">
                    <a16:creationId xmlns:a16="http://schemas.microsoft.com/office/drawing/2014/main" id="{959C1806-9F44-49B9-8678-0EB335DAC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40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7" name="Freeform 847">
                <a:extLst>
                  <a:ext uri="{FF2B5EF4-FFF2-40B4-BE49-F238E27FC236}">
                    <a16:creationId xmlns:a16="http://schemas.microsoft.com/office/drawing/2014/main" id="{D5CD12AF-1E84-439D-BC93-4310AD69B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2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8" name="Freeform 848">
                <a:extLst>
                  <a:ext uri="{FF2B5EF4-FFF2-40B4-BE49-F238E27FC236}">
                    <a16:creationId xmlns:a16="http://schemas.microsoft.com/office/drawing/2014/main" id="{11510FD1-992F-4DE2-B65D-B138673F8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59" name="Freeform 849">
                <a:extLst>
                  <a:ext uri="{FF2B5EF4-FFF2-40B4-BE49-F238E27FC236}">
                    <a16:creationId xmlns:a16="http://schemas.microsoft.com/office/drawing/2014/main" id="{51809144-9B70-4F3C-91E4-A646E1CFE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0" name="Freeform 850">
                <a:extLst>
                  <a:ext uri="{FF2B5EF4-FFF2-40B4-BE49-F238E27FC236}">
                    <a16:creationId xmlns:a16="http://schemas.microsoft.com/office/drawing/2014/main" id="{0A5C6609-70B2-4B0F-9345-F9A24B06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4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1" name="Freeform 851">
                <a:extLst>
                  <a:ext uri="{FF2B5EF4-FFF2-40B4-BE49-F238E27FC236}">
                    <a16:creationId xmlns:a16="http://schemas.microsoft.com/office/drawing/2014/main" id="{E74B7E79-71CD-4000-9522-E07FAB919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4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2" name="Freeform 852">
                <a:extLst>
                  <a:ext uri="{FF2B5EF4-FFF2-40B4-BE49-F238E27FC236}">
                    <a16:creationId xmlns:a16="http://schemas.microsoft.com/office/drawing/2014/main" id="{F9789BC2-07E7-4DE6-973A-80F7677E0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5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3" name="Freeform 853">
                <a:extLst>
                  <a:ext uri="{FF2B5EF4-FFF2-40B4-BE49-F238E27FC236}">
                    <a16:creationId xmlns:a16="http://schemas.microsoft.com/office/drawing/2014/main" id="{B06CC65E-29F7-4AC3-8FDC-14ECDD574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4" name="Freeform 854">
                <a:extLst>
                  <a:ext uri="{FF2B5EF4-FFF2-40B4-BE49-F238E27FC236}">
                    <a16:creationId xmlns:a16="http://schemas.microsoft.com/office/drawing/2014/main" id="{14B4456C-D8DD-4F20-9952-16559C7E4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6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5" name="Freeform 855">
                <a:extLst>
                  <a:ext uri="{FF2B5EF4-FFF2-40B4-BE49-F238E27FC236}">
                    <a16:creationId xmlns:a16="http://schemas.microsoft.com/office/drawing/2014/main" id="{F06CBA3B-0451-4497-980C-AFBE77902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6" name="Freeform 856">
                <a:extLst>
                  <a:ext uri="{FF2B5EF4-FFF2-40B4-BE49-F238E27FC236}">
                    <a16:creationId xmlns:a16="http://schemas.microsoft.com/office/drawing/2014/main" id="{279E5714-4F44-4E81-AAEC-FD3266D99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7" name="Freeform 857">
                <a:extLst>
                  <a:ext uri="{FF2B5EF4-FFF2-40B4-BE49-F238E27FC236}">
                    <a16:creationId xmlns:a16="http://schemas.microsoft.com/office/drawing/2014/main" id="{0F276C01-C6A0-438A-A56B-810BB27F4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40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8" name="Freeform 858">
                <a:extLst>
                  <a:ext uri="{FF2B5EF4-FFF2-40B4-BE49-F238E27FC236}">
                    <a16:creationId xmlns:a16="http://schemas.microsoft.com/office/drawing/2014/main" id="{DD1DC745-F845-4317-B3A0-49DCB55BC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40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69" name="Freeform 859">
                <a:extLst>
                  <a:ext uri="{FF2B5EF4-FFF2-40B4-BE49-F238E27FC236}">
                    <a16:creationId xmlns:a16="http://schemas.microsoft.com/office/drawing/2014/main" id="{625E2CDA-12BF-4BD8-8459-FB4E8FAC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40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0" name="Freeform 860">
                <a:extLst>
                  <a:ext uri="{FF2B5EF4-FFF2-40B4-BE49-F238E27FC236}">
                    <a16:creationId xmlns:a16="http://schemas.microsoft.com/office/drawing/2014/main" id="{9E0E2C42-BAF9-49EE-BA25-D7B0CBB2A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403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1" name="Freeform 861">
                <a:extLst>
                  <a:ext uri="{FF2B5EF4-FFF2-40B4-BE49-F238E27FC236}">
                    <a16:creationId xmlns:a16="http://schemas.microsoft.com/office/drawing/2014/main" id="{89B6AD75-B116-4BC5-8677-9855B3050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3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2" name="Freeform 862">
                <a:extLst>
                  <a:ext uri="{FF2B5EF4-FFF2-40B4-BE49-F238E27FC236}">
                    <a16:creationId xmlns:a16="http://schemas.microsoft.com/office/drawing/2014/main" id="{12E79337-2D32-467B-B12D-D387A6124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4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3" name="Freeform 863">
                <a:extLst>
                  <a:ext uri="{FF2B5EF4-FFF2-40B4-BE49-F238E27FC236}">
                    <a16:creationId xmlns:a16="http://schemas.microsoft.com/office/drawing/2014/main" id="{35097E5B-EECB-4819-9768-626E30071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4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4" name="Freeform 864">
                <a:extLst>
                  <a:ext uri="{FF2B5EF4-FFF2-40B4-BE49-F238E27FC236}">
                    <a16:creationId xmlns:a16="http://schemas.microsoft.com/office/drawing/2014/main" id="{9B68BE75-1EB8-4FBA-80FC-36CF474B7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5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5" name="Freeform 865">
                <a:extLst>
                  <a:ext uri="{FF2B5EF4-FFF2-40B4-BE49-F238E27FC236}">
                    <a16:creationId xmlns:a16="http://schemas.microsoft.com/office/drawing/2014/main" id="{8A782993-9FDA-46D0-A129-3DC3A111A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6" name="Freeform 866">
                <a:extLst>
                  <a:ext uri="{FF2B5EF4-FFF2-40B4-BE49-F238E27FC236}">
                    <a16:creationId xmlns:a16="http://schemas.microsoft.com/office/drawing/2014/main" id="{467620A6-DD2C-4E30-B3ED-B4C64EB11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7" name="Freeform 867">
                <a:extLst>
                  <a:ext uri="{FF2B5EF4-FFF2-40B4-BE49-F238E27FC236}">
                    <a16:creationId xmlns:a16="http://schemas.microsoft.com/office/drawing/2014/main" id="{87E0829F-2DD0-42DE-B130-A88CF6BDC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8" name="Freeform 868">
                <a:extLst>
                  <a:ext uri="{FF2B5EF4-FFF2-40B4-BE49-F238E27FC236}">
                    <a16:creationId xmlns:a16="http://schemas.microsoft.com/office/drawing/2014/main" id="{3520273E-4F1F-4679-A144-E1FE5851C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79" name="Freeform 869">
                <a:extLst>
                  <a:ext uri="{FF2B5EF4-FFF2-40B4-BE49-F238E27FC236}">
                    <a16:creationId xmlns:a16="http://schemas.microsoft.com/office/drawing/2014/main" id="{05E7A908-9FB2-4554-8F27-930327D0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0" name="Freeform 870">
                <a:extLst>
                  <a:ext uri="{FF2B5EF4-FFF2-40B4-BE49-F238E27FC236}">
                    <a16:creationId xmlns:a16="http://schemas.microsoft.com/office/drawing/2014/main" id="{D143D6C2-F049-4FBB-90AB-0087F8129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1" name="Freeform 871">
                <a:extLst>
                  <a:ext uri="{FF2B5EF4-FFF2-40B4-BE49-F238E27FC236}">
                    <a16:creationId xmlns:a16="http://schemas.microsoft.com/office/drawing/2014/main" id="{6CAD4A23-9577-42BE-88A2-923A1601C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40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2" name="Freeform 872">
                <a:extLst>
                  <a:ext uri="{FF2B5EF4-FFF2-40B4-BE49-F238E27FC236}">
                    <a16:creationId xmlns:a16="http://schemas.microsoft.com/office/drawing/2014/main" id="{F591D174-C852-4348-94DE-8D26346D8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40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3" name="Freeform 873">
                <a:extLst>
                  <a:ext uri="{FF2B5EF4-FFF2-40B4-BE49-F238E27FC236}">
                    <a16:creationId xmlns:a16="http://schemas.microsoft.com/office/drawing/2014/main" id="{1685D69D-905B-4F5A-92D4-3B8F15E0C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40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4" name="Freeform 874">
                <a:extLst>
                  <a:ext uri="{FF2B5EF4-FFF2-40B4-BE49-F238E27FC236}">
                    <a16:creationId xmlns:a16="http://schemas.microsoft.com/office/drawing/2014/main" id="{E2DF5635-E85A-4D90-9539-7BD5E7FAF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404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5" name="Freeform 875">
                <a:extLst>
                  <a:ext uri="{FF2B5EF4-FFF2-40B4-BE49-F238E27FC236}">
                    <a16:creationId xmlns:a16="http://schemas.microsoft.com/office/drawing/2014/main" id="{A1593BE7-11EE-4B70-AC99-2F59A25C8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4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6" name="Freeform 876">
                <a:extLst>
                  <a:ext uri="{FF2B5EF4-FFF2-40B4-BE49-F238E27FC236}">
                    <a16:creationId xmlns:a16="http://schemas.microsoft.com/office/drawing/2014/main" id="{2E48DEFB-ECAE-484E-B135-0C3DEDA59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5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7" name="Freeform 877">
                <a:extLst>
                  <a:ext uri="{FF2B5EF4-FFF2-40B4-BE49-F238E27FC236}">
                    <a16:creationId xmlns:a16="http://schemas.microsoft.com/office/drawing/2014/main" id="{E90A095D-95F0-497E-82C6-5AF314D6B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8" name="Freeform 878">
                <a:extLst>
                  <a:ext uri="{FF2B5EF4-FFF2-40B4-BE49-F238E27FC236}">
                    <a16:creationId xmlns:a16="http://schemas.microsoft.com/office/drawing/2014/main" id="{B83731E8-2E4C-4A8E-801D-E722620C1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6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89" name="Freeform 879">
                <a:extLst>
                  <a:ext uri="{FF2B5EF4-FFF2-40B4-BE49-F238E27FC236}">
                    <a16:creationId xmlns:a16="http://schemas.microsoft.com/office/drawing/2014/main" id="{C5F252A7-3E96-4D84-BF8F-62D61E88D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0" name="Freeform 880">
                <a:extLst>
                  <a:ext uri="{FF2B5EF4-FFF2-40B4-BE49-F238E27FC236}">
                    <a16:creationId xmlns:a16="http://schemas.microsoft.com/office/drawing/2014/main" id="{783BB69A-C0DF-4662-9B6A-62D325C48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1" name="Freeform 881">
                <a:extLst>
                  <a:ext uri="{FF2B5EF4-FFF2-40B4-BE49-F238E27FC236}">
                    <a16:creationId xmlns:a16="http://schemas.microsoft.com/office/drawing/2014/main" id="{E9A2F264-8A70-4D22-8C74-1DD85318D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2" name="Freeform 882">
                <a:extLst>
                  <a:ext uri="{FF2B5EF4-FFF2-40B4-BE49-F238E27FC236}">
                    <a16:creationId xmlns:a16="http://schemas.microsoft.com/office/drawing/2014/main" id="{72D99F87-7851-481B-B4FF-3BE1292A8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3" name="Freeform 883">
                <a:extLst>
                  <a:ext uri="{FF2B5EF4-FFF2-40B4-BE49-F238E27FC236}">
                    <a16:creationId xmlns:a16="http://schemas.microsoft.com/office/drawing/2014/main" id="{FEA13FC8-224B-4995-B3DC-81CB291B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4" name="Freeform 884">
                <a:extLst>
                  <a:ext uri="{FF2B5EF4-FFF2-40B4-BE49-F238E27FC236}">
                    <a16:creationId xmlns:a16="http://schemas.microsoft.com/office/drawing/2014/main" id="{704AC4F7-DAEC-4189-A33F-2F700294D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0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5" name="Freeform 885">
                <a:extLst>
                  <a:ext uri="{FF2B5EF4-FFF2-40B4-BE49-F238E27FC236}">
                    <a16:creationId xmlns:a16="http://schemas.microsoft.com/office/drawing/2014/main" id="{0D74730D-566C-495F-AC11-2929611F3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40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6" name="Freeform 886">
                <a:extLst>
                  <a:ext uri="{FF2B5EF4-FFF2-40B4-BE49-F238E27FC236}">
                    <a16:creationId xmlns:a16="http://schemas.microsoft.com/office/drawing/2014/main" id="{832ADE97-C23E-4662-BA0D-F578B639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404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7" name="Freeform 887">
                <a:extLst>
                  <a:ext uri="{FF2B5EF4-FFF2-40B4-BE49-F238E27FC236}">
                    <a16:creationId xmlns:a16="http://schemas.microsoft.com/office/drawing/2014/main" id="{0A907147-D223-4DE8-BC0D-A4303C3A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404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8" name="Freeform 888">
                <a:extLst>
                  <a:ext uri="{FF2B5EF4-FFF2-40B4-BE49-F238E27FC236}">
                    <a16:creationId xmlns:a16="http://schemas.microsoft.com/office/drawing/2014/main" id="{7B81B0F5-71E0-498B-9292-4D617B8A2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405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99" name="Freeform 889">
                <a:extLst>
                  <a:ext uri="{FF2B5EF4-FFF2-40B4-BE49-F238E27FC236}">
                    <a16:creationId xmlns:a16="http://schemas.microsoft.com/office/drawing/2014/main" id="{27A2F916-7238-4B11-9147-EEC9908D8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0" name="Freeform 890">
                <a:extLst>
                  <a:ext uri="{FF2B5EF4-FFF2-40B4-BE49-F238E27FC236}">
                    <a16:creationId xmlns:a16="http://schemas.microsoft.com/office/drawing/2014/main" id="{EE05D234-ECD3-4AC5-8F5C-2BBB16F7C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406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1" name="Freeform 891">
                <a:extLst>
                  <a:ext uri="{FF2B5EF4-FFF2-40B4-BE49-F238E27FC236}">
                    <a16:creationId xmlns:a16="http://schemas.microsoft.com/office/drawing/2014/main" id="{3A41D947-FB92-49EB-922E-642D0E8BE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40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2" name="Freeform 892">
                <a:extLst>
                  <a:ext uri="{FF2B5EF4-FFF2-40B4-BE49-F238E27FC236}">
                    <a16:creationId xmlns:a16="http://schemas.microsoft.com/office/drawing/2014/main" id="{C62EBE4A-8684-464A-966E-27FB973B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407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3" name="Freeform 893">
                <a:extLst>
                  <a:ext uri="{FF2B5EF4-FFF2-40B4-BE49-F238E27FC236}">
                    <a16:creationId xmlns:a16="http://schemas.microsoft.com/office/drawing/2014/main" id="{BCE2303A-303A-4BB3-9822-A651B6CD7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40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4" name="Freeform 894">
                <a:extLst>
                  <a:ext uri="{FF2B5EF4-FFF2-40B4-BE49-F238E27FC236}">
                    <a16:creationId xmlns:a16="http://schemas.microsoft.com/office/drawing/2014/main" id="{F58E945D-40EE-4569-9D4C-B4D164E3E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40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5" name="Freeform 895">
                <a:extLst>
                  <a:ext uri="{FF2B5EF4-FFF2-40B4-BE49-F238E27FC236}">
                    <a16:creationId xmlns:a16="http://schemas.microsoft.com/office/drawing/2014/main" id="{B28433AB-6BE4-490C-8922-C89EE4F9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408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6" name="Freeform 896">
                <a:extLst>
                  <a:ext uri="{FF2B5EF4-FFF2-40B4-BE49-F238E27FC236}">
                    <a16:creationId xmlns:a16="http://schemas.microsoft.com/office/drawing/2014/main" id="{FB17925D-67E3-4268-8EA7-06C8F419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409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7" name="Freeform 897">
                <a:extLst>
                  <a:ext uri="{FF2B5EF4-FFF2-40B4-BE49-F238E27FC236}">
                    <a16:creationId xmlns:a16="http://schemas.microsoft.com/office/drawing/2014/main" id="{179A93CC-8FA3-4B73-97F1-4AC9DF4E2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409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8" name="Freeform 898">
                <a:extLst>
                  <a:ext uri="{FF2B5EF4-FFF2-40B4-BE49-F238E27FC236}">
                    <a16:creationId xmlns:a16="http://schemas.microsoft.com/office/drawing/2014/main" id="{57192D55-B305-4E4D-9DC1-3153A9FA8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410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09" name="Freeform 899">
                <a:extLst>
                  <a:ext uri="{FF2B5EF4-FFF2-40B4-BE49-F238E27FC236}">
                    <a16:creationId xmlns:a16="http://schemas.microsoft.com/office/drawing/2014/main" id="{EF3A8FC6-4684-4226-8FED-6AE8B86FC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4050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0" name="Freeform 900">
                <a:extLst>
                  <a:ext uri="{FF2B5EF4-FFF2-40B4-BE49-F238E27FC236}">
                    <a16:creationId xmlns:a16="http://schemas.microsoft.com/office/drawing/2014/main" id="{0773FAE5-CA5B-42AA-A6A7-8A30BCC67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4055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1" name="Freeform 901">
                <a:extLst>
                  <a:ext uri="{FF2B5EF4-FFF2-40B4-BE49-F238E27FC236}">
                    <a16:creationId xmlns:a16="http://schemas.microsoft.com/office/drawing/2014/main" id="{19EE291F-DD85-4651-A1D9-7D6141559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4070"/>
                <a:ext cx="81" cy="56"/>
              </a:xfrm>
              <a:custGeom>
                <a:avLst/>
                <a:gdLst>
                  <a:gd name="T0" fmla="*/ 16 w 16"/>
                  <a:gd name="T1" fmla="*/ 10 h 11"/>
                  <a:gd name="T2" fmla="*/ 15 w 16"/>
                  <a:gd name="T3" fmla="*/ 11 h 11"/>
                  <a:gd name="T4" fmla="*/ 0 w 16"/>
                  <a:gd name="T5" fmla="*/ 2 h 11"/>
                  <a:gd name="T6" fmla="*/ 0 w 16"/>
                  <a:gd name="T7" fmla="*/ 1 h 11"/>
                  <a:gd name="T8" fmla="*/ 0 w 16"/>
                  <a:gd name="T9" fmla="*/ 0 h 11"/>
                  <a:gd name="T10" fmla="*/ 15 w 16"/>
                  <a:gd name="T11" fmla="*/ 9 h 11"/>
                  <a:gd name="T12" fmla="*/ 16 w 16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10"/>
                    </a:moveTo>
                    <a:cubicBezTo>
                      <a:pt x="16" y="11"/>
                      <a:pt x="15" y="11"/>
                      <a:pt x="15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2" name="Freeform 902">
                <a:extLst>
                  <a:ext uri="{FF2B5EF4-FFF2-40B4-BE49-F238E27FC236}">
                    <a16:creationId xmlns:a16="http://schemas.microsoft.com/office/drawing/2014/main" id="{0EADAD21-F0E7-4DAC-B2F6-7A7B80BBA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753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6 h 161"/>
                  <a:gd name="T4" fmla="*/ 0 w 40"/>
                  <a:gd name="T5" fmla="*/ 0 h 161"/>
                  <a:gd name="T6" fmla="*/ 40 w 40"/>
                  <a:gd name="T7" fmla="*/ 21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1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3" name="Freeform 903">
                <a:extLst>
                  <a:ext uri="{FF2B5EF4-FFF2-40B4-BE49-F238E27FC236}">
                    <a16:creationId xmlns:a16="http://schemas.microsoft.com/office/drawing/2014/main" id="{16E5BC20-DED8-443C-AB6F-8A49886C5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763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6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6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4" name="Freeform 904">
                <a:extLst>
                  <a:ext uri="{FF2B5EF4-FFF2-40B4-BE49-F238E27FC236}">
                    <a16:creationId xmlns:a16="http://schemas.microsoft.com/office/drawing/2014/main" id="{9AE869AF-7811-4A40-AD95-AA0539FF9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814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5" name="Freeform 905">
                <a:extLst>
                  <a:ext uri="{FF2B5EF4-FFF2-40B4-BE49-F238E27FC236}">
                    <a16:creationId xmlns:a16="http://schemas.microsoft.com/office/drawing/2014/main" id="{1046D1A8-341D-4491-B2C1-87A64595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794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1 h 4"/>
                  <a:gd name="T10" fmla="*/ 2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6" name="Freeform 906">
                <a:extLst>
                  <a:ext uri="{FF2B5EF4-FFF2-40B4-BE49-F238E27FC236}">
                    <a16:creationId xmlns:a16="http://schemas.microsoft.com/office/drawing/2014/main" id="{6000260F-0B62-4321-B7F1-184E63E18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78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7" name="Freeform 907">
                <a:extLst>
                  <a:ext uri="{FF2B5EF4-FFF2-40B4-BE49-F238E27FC236}">
                    <a16:creationId xmlns:a16="http://schemas.microsoft.com/office/drawing/2014/main" id="{D45D015E-58DE-4F30-9B11-C3C3979C1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768"/>
                <a:ext cx="0" cy="11"/>
              </a:xfrm>
              <a:custGeom>
                <a:avLst/>
                <a:gdLst>
                  <a:gd name="T0" fmla="*/ 11 h 11"/>
                  <a:gd name="T1" fmla="*/ 6 h 11"/>
                  <a:gd name="T2" fmla="*/ 0 h 11"/>
                  <a:gd name="T3" fmla="*/ 6 h 11"/>
                  <a:gd name="T4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8" name="Freeform 908">
                <a:extLst>
                  <a:ext uri="{FF2B5EF4-FFF2-40B4-BE49-F238E27FC236}">
                    <a16:creationId xmlns:a16="http://schemas.microsoft.com/office/drawing/2014/main" id="{06F3D057-4728-4EDE-94F3-9CC9CB7C3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3774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19" name="Rectangle 909">
                <a:extLst>
                  <a:ext uri="{FF2B5EF4-FFF2-40B4-BE49-F238E27FC236}">
                    <a16:creationId xmlns:a16="http://schemas.microsoft.com/office/drawing/2014/main" id="{AB50CC9C-2C59-46AA-8F94-9A3B3D7F1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4" y="3779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0" name="Freeform 910">
                <a:extLst>
                  <a:ext uri="{FF2B5EF4-FFF2-40B4-BE49-F238E27FC236}">
                    <a16:creationId xmlns:a16="http://schemas.microsoft.com/office/drawing/2014/main" id="{AC13FE23-158F-4EE1-BF4A-5FD6D01F2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3774"/>
                <a:ext cx="41" cy="160"/>
              </a:xfrm>
              <a:custGeom>
                <a:avLst/>
                <a:gdLst>
                  <a:gd name="T0" fmla="*/ 41 w 41"/>
                  <a:gd name="T1" fmla="*/ 160 h 160"/>
                  <a:gd name="T2" fmla="*/ 0 w 41"/>
                  <a:gd name="T3" fmla="*/ 140 h 160"/>
                  <a:gd name="T4" fmla="*/ 0 w 41"/>
                  <a:gd name="T5" fmla="*/ 0 h 160"/>
                  <a:gd name="T6" fmla="*/ 41 w 41"/>
                  <a:gd name="T7" fmla="*/ 25 h 160"/>
                  <a:gd name="T8" fmla="*/ 41 w 41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0">
                    <a:moveTo>
                      <a:pt x="41" y="160"/>
                    </a:moveTo>
                    <a:lnTo>
                      <a:pt x="0" y="140"/>
                    </a:lnTo>
                    <a:lnTo>
                      <a:pt x="0" y="0"/>
                    </a:lnTo>
                    <a:lnTo>
                      <a:pt x="41" y="25"/>
                    </a:lnTo>
                    <a:lnTo>
                      <a:pt x="41" y="16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1" name="Freeform 911">
                <a:extLst>
                  <a:ext uri="{FF2B5EF4-FFF2-40B4-BE49-F238E27FC236}">
                    <a16:creationId xmlns:a16="http://schemas.microsoft.com/office/drawing/2014/main" id="{A2D0D1C6-398B-433B-AC3A-7E5212BAC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789"/>
                <a:ext cx="26" cy="135"/>
              </a:xfrm>
              <a:custGeom>
                <a:avLst/>
                <a:gdLst>
                  <a:gd name="T0" fmla="*/ 0 w 26"/>
                  <a:gd name="T1" fmla="*/ 120 h 135"/>
                  <a:gd name="T2" fmla="*/ 0 w 26"/>
                  <a:gd name="T3" fmla="*/ 0 h 135"/>
                  <a:gd name="T4" fmla="*/ 26 w 26"/>
                  <a:gd name="T5" fmla="*/ 10 h 135"/>
                  <a:gd name="T6" fmla="*/ 26 w 26"/>
                  <a:gd name="T7" fmla="*/ 135 h 135"/>
                  <a:gd name="T8" fmla="*/ 0 w 26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6" y="10"/>
                    </a:lnTo>
                    <a:lnTo>
                      <a:pt x="26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2" name="Freeform 912">
                <a:extLst>
                  <a:ext uri="{FF2B5EF4-FFF2-40B4-BE49-F238E27FC236}">
                    <a16:creationId xmlns:a16="http://schemas.microsoft.com/office/drawing/2014/main" id="{7A44F5E9-B8DF-45F8-980F-0FD5C6BA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839"/>
                <a:ext cx="16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2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4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3" name="Freeform 913">
                <a:extLst>
                  <a:ext uri="{FF2B5EF4-FFF2-40B4-BE49-F238E27FC236}">
                    <a16:creationId xmlns:a16="http://schemas.microsoft.com/office/drawing/2014/main" id="{E71E979B-F7C7-4943-88F5-A7A826053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819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4" name="Freeform 914">
                <a:extLst>
                  <a:ext uri="{FF2B5EF4-FFF2-40B4-BE49-F238E27FC236}">
                    <a16:creationId xmlns:a16="http://schemas.microsoft.com/office/drawing/2014/main" id="{FB376572-6069-41C5-BED1-6B3DEF3D5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804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5" name="Rectangle 915">
                <a:extLst>
                  <a:ext uri="{FF2B5EF4-FFF2-40B4-BE49-F238E27FC236}">
                    <a16:creationId xmlns:a16="http://schemas.microsoft.com/office/drawing/2014/main" id="{B921BB01-1734-43E1-87B3-519B8D412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9" y="3794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6" name="Freeform 916">
                <a:extLst>
                  <a:ext uri="{FF2B5EF4-FFF2-40B4-BE49-F238E27FC236}">
                    <a16:creationId xmlns:a16="http://schemas.microsoft.com/office/drawing/2014/main" id="{CBF1959A-6B36-4B16-A9BF-9875CA604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794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7" name="Freeform 917">
                <a:extLst>
                  <a:ext uri="{FF2B5EF4-FFF2-40B4-BE49-F238E27FC236}">
                    <a16:creationId xmlns:a16="http://schemas.microsoft.com/office/drawing/2014/main" id="{EF9E0AB0-BD44-4557-9F15-5451DE32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5" y="3799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8" name="Freeform 918">
                <a:extLst>
                  <a:ext uri="{FF2B5EF4-FFF2-40B4-BE49-F238E27FC236}">
                    <a16:creationId xmlns:a16="http://schemas.microsoft.com/office/drawing/2014/main" id="{E92A82F6-398C-409A-B700-694147322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799"/>
                <a:ext cx="35" cy="156"/>
              </a:xfrm>
              <a:custGeom>
                <a:avLst/>
                <a:gdLst>
                  <a:gd name="T0" fmla="*/ 35 w 35"/>
                  <a:gd name="T1" fmla="*/ 156 h 156"/>
                  <a:gd name="T2" fmla="*/ 0 w 35"/>
                  <a:gd name="T3" fmla="*/ 135 h 156"/>
                  <a:gd name="T4" fmla="*/ 0 w 35"/>
                  <a:gd name="T5" fmla="*/ 0 h 156"/>
                  <a:gd name="T6" fmla="*/ 35 w 35"/>
                  <a:gd name="T7" fmla="*/ 20 h 156"/>
                  <a:gd name="T8" fmla="*/ 35 w 35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6">
                    <a:moveTo>
                      <a:pt x="35" y="156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29" name="Freeform 919">
                <a:extLst>
                  <a:ext uri="{FF2B5EF4-FFF2-40B4-BE49-F238E27FC236}">
                    <a16:creationId xmlns:a16="http://schemas.microsoft.com/office/drawing/2014/main" id="{F4436A43-B91D-44CA-A864-5769B10C2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809"/>
                <a:ext cx="25" cy="135"/>
              </a:xfrm>
              <a:custGeom>
                <a:avLst/>
                <a:gdLst>
                  <a:gd name="T0" fmla="*/ 0 w 25"/>
                  <a:gd name="T1" fmla="*/ 120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0" name="Freeform 920">
                <a:extLst>
                  <a:ext uri="{FF2B5EF4-FFF2-40B4-BE49-F238E27FC236}">
                    <a16:creationId xmlns:a16="http://schemas.microsoft.com/office/drawing/2014/main" id="{8843A8E9-5533-4A2F-9A4E-8E5887BC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859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1" name="Freeform 921">
                <a:extLst>
                  <a:ext uri="{FF2B5EF4-FFF2-40B4-BE49-F238E27FC236}">
                    <a16:creationId xmlns:a16="http://schemas.microsoft.com/office/drawing/2014/main" id="{5BAD588F-4F01-4376-A32F-2DADF88CF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839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2" name="Freeform 922">
                <a:extLst>
                  <a:ext uri="{FF2B5EF4-FFF2-40B4-BE49-F238E27FC236}">
                    <a16:creationId xmlns:a16="http://schemas.microsoft.com/office/drawing/2014/main" id="{82D8DECD-252A-4BD7-B4DA-2380B135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824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1 h 4"/>
                  <a:gd name="T10" fmla="*/ 2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4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3" name="Freeform 923">
                <a:extLst>
                  <a:ext uri="{FF2B5EF4-FFF2-40B4-BE49-F238E27FC236}">
                    <a16:creationId xmlns:a16="http://schemas.microsoft.com/office/drawing/2014/main" id="{DB3E0662-AF08-4EBF-B4A8-B0A69A245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81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4" name="Rectangle 924">
                <a:extLst>
                  <a:ext uri="{FF2B5EF4-FFF2-40B4-BE49-F238E27FC236}">
                    <a16:creationId xmlns:a16="http://schemas.microsoft.com/office/drawing/2014/main" id="{901978DA-FF26-4DCF-A27D-297BE009C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5" y="3819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5" name="Rectangle 925">
                <a:extLst>
                  <a:ext uri="{FF2B5EF4-FFF2-40B4-BE49-F238E27FC236}">
                    <a16:creationId xmlns:a16="http://schemas.microsoft.com/office/drawing/2014/main" id="{B956BE54-C872-4689-9CB3-8527B4FF8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0" y="382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6" name="Freeform 926">
                <a:extLst>
                  <a:ext uri="{FF2B5EF4-FFF2-40B4-BE49-F238E27FC236}">
                    <a16:creationId xmlns:a16="http://schemas.microsoft.com/office/drawing/2014/main" id="{3F0DA7D5-21AC-4916-9261-4F4F95559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3819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6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7" name="Freeform 927">
                <a:extLst>
                  <a:ext uri="{FF2B5EF4-FFF2-40B4-BE49-F238E27FC236}">
                    <a16:creationId xmlns:a16="http://schemas.microsoft.com/office/drawing/2014/main" id="{08F3B411-B0B0-4893-A9D1-66C9CBEB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829"/>
                <a:ext cx="25" cy="141"/>
              </a:xfrm>
              <a:custGeom>
                <a:avLst/>
                <a:gdLst>
                  <a:gd name="T0" fmla="*/ 0 w 25"/>
                  <a:gd name="T1" fmla="*/ 126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8" name="Freeform 928">
                <a:extLst>
                  <a:ext uri="{FF2B5EF4-FFF2-40B4-BE49-F238E27FC236}">
                    <a16:creationId xmlns:a16="http://schemas.microsoft.com/office/drawing/2014/main" id="{978EFD81-C52F-4FF3-9CFA-7C63561E2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884"/>
                <a:ext cx="10" cy="76"/>
              </a:xfrm>
              <a:custGeom>
                <a:avLst/>
                <a:gdLst>
                  <a:gd name="T0" fmla="*/ 2 w 2"/>
                  <a:gd name="T1" fmla="*/ 13 h 15"/>
                  <a:gd name="T2" fmla="*/ 1 w 2"/>
                  <a:gd name="T3" fmla="*/ 14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0 h 15"/>
                  <a:gd name="T10" fmla="*/ 2 w 2"/>
                  <a:gd name="T11" fmla="*/ 2 h 15"/>
                  <a:gd name="T12" fmla="*/ 2 w 2"/>
                  <a:gd name="T1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3"/>
                    </a:moveTo>
                    <a:cubicBezTo>
                      <a:pt x="2" y="14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lnTo>
                      <a:pt x="2" y="1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39" name="Freeform 929">
                <a:extLst>
                  <a:ext uri="{FF2B5EF4-FFF2-40B4-BE49-F238E27FC236}">
                    <a16:creationId xmlns:a16="http://schemas.microsoft.com/office/drawing/2014/main" id="{BD90CDAD-BDCB-4132-8F46-DD5B52D18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86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0" name="Freeform 930">
                <a:extLst>
                  <a:ext uri="{FF2B5EF4-FFF2-40B4-BE49-F238E27FC236}">
                    <a16:creationId xmlns:a16="http://schemas.microsoft.com/office/drawing/2014/main" id="{9C56F99F-839F-4D56-B8F4-0FCB38035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84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1" name="Rectangle 931">
                <a:extLst>
                  <a:ext uri="{FF2B5EF4-FFF2-40B4-BE49-F238E27FC236}">
                    <a16:creationId xmlns:a16="http://schemas.microsoft.com/office/drawing/2014/main" id="{F973CBA3-065B-47CF-BDD2-9786E9629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0" y="3839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2" name="Freeform 932">
                <a:extLst>
                  <a:ext uri="{FF2B5EF4-FFF2-40B4-BE49-F238E27FC236}">
                    <a16:creationId xmlns:a16="http://schemas.microsoft.com/office/drawing/2014/main" id="{73DB24DD-2D07-4170-A280-EA3D7A1C5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3839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3" name="Rectangle 933">
                <a:extLst>
                  <a:ext uri="{FF2B5EF4-FFF2-40B4-BE49-F238E27FC236}">
                    <a16:creationId xmlns:a16="http://schemas.microsoft.com/office/drawing/2014/main" id="{06171AC4-7A18-4ABE-8BD2-6E6224963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0" y="384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4" name="Freeform 934">
                <a:extLst>
                  <a:ext uri="{FF2B5EF4-FFF2-40B4-BE49-F238E27FC236}">
                    <a16:creationId xmlns:a16="http://schemas.microsoft.com/office/drawing/2014/main" id="{4B979281-CA09-4200-9CDF-B21255796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844"/>
                <a:ext cx="40" cy="156"/>
              </a:xfrm>
              <a:custGeom>
                <a:avLst/>
                <a:gdLst>
                  <a:gd name="T0" fmla="*/ 40 w 40"/>
                  <a:gd name="T1" fmla="*/ 156 h 156"/>
                  <a:gd name="T2" fmla="*/ 0 w 40"/>
                  <a:gd name="T3" fmla="*/ 136 h 156"/>
                  <a:gd name="T4" fmla="*/ 0 w 40"/>
                  <a:gd name="T5" fmla="*/ 0 h 156"/>
                  <a:gd name="T6" fmla="*/ 40 w 40"/>
                  <a:gd name="T7" fmla="*/ 20 h 156"/>
                  <a:gd name="T8" fmla="*/ 40 w 40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56">
                    <a:moveTo>
                      <a:pt x="40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5" name="Freeform 935">
                <a:extLst>
                  <a:ext uri="{FF2B5EF4-FFF2-40B4-BE49-F238E27FC236}">
                    <a16:creationId xmlns:a16="http://schemas.microsoft.com/office/drawing/2014/main" id="{8A65B7AB-473F-48E4-9170-D93F12E73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854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6" name="Freeform 936">
                <a:extLst>
                  <a:ext uri="{FF2B5EF4-FFF2-40B4-BE49-F238E27FC236}">
                    <a16:creationId xmlns:a16="http://schemas.microsoft.com/office/drawing/2014/main" id="{EC2BA587-977B-410F-941F-FB90C0CF8F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904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7" name="Freeform 937">
                <a:extLst>
                  <a:ext uri="{FF2B5EF4-FFF2-40B4-BE49-F238E27FC236}">
                    <a16:creationId xmlns:a16="http://schemas.microsoft.com/office/drawing/2014/main" id="{C835FAAD-1AAB-450D-8520-438E0878E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884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8" name="Freeform 938">
                <a:extLst>
                  <a:ext uri="{FF2B5EF4-FFF2-40B4-BE49-F238E27FC236}">
                    <a16:creationId xmlns:a16="http://schemas.microsoft.com/office/drawing/2014/main" id="{D009A466-5E01-4D6B-B6ED-092F82A23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869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49" name="Rectangle 939">
                <a:extLst>
                  <a:ext uri="{FF2B5EF4-FFF2-40B4-BE49-F238E27FC236}">
                    <a16:creationId xmlns:a16="http://schemas.microsoft.com/office/drawing/2014/main" id="{89AAA58C-DAC3-4E5E-B69A-8B0E51668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5" y="3859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0" name="Rectangle 940">
                <a:extLst>
                  <a:ext uri="{FF2B5EF4-FFF2-40B4-BE49-F238E27FC236}">
                    <a16:creationId xmlns:a16="http://schemas.microsoft.com/office/drawing/2014/main" id="{0F4789E1-E44A-4820-B11F-DD9EBF1BE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0" y="386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1" name="Freeform 941">
                <a:extLst>
                  <a:ext uri="{FF2B5EF4-FFF2-40B4-BE49-F238E27FC236}">
                    <a16:creationId xmlns:a16="http://schemas.microsoft.com/office/drawing/2014/main" id="{736D0AA4-C73B-4A85-B9EA-67A0BA7A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0" y="3864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2" name="Freeform 942">
                <a:extLst>
                  <a:ext uri="{FF2B5EF4-FFF2-40B4-BE49-F238E27FC236}">
                    <a16:creationId xmlns:a16="http://schemas.microsoft.com/office/drawing/2014/main" id="{6F5BA91D-7144-4815-A843-87453CD13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899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5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3" name="Freeform 943">
                <a:extLst>
                  <a:ext uri="{FF2B5EF4-FFF2-40B4-BE49-F238E27FC236}">
                    <a16:creationId xmlns:a16="http://schemas.microsoft.com/office/drawing/2014/main" id="{026C8D45-DD87-462F-8B5B-CA86EAF3F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924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0 w 26"/>
                  <a:gd name="T3" fmla="*/ 10 h 26"/>
                  <a:gd name="T4" fmla="*/ 0 w 26"/>
                  <a:gd name="T5" fmla="*/ 0 h 26"/>
                  <a:gd name="T6" fmla="*/ 26 w 26"/>
                  <a:gd name="T7" fmla="*/ 15 h 26"/>
                  <a:gd name="T8" fmla="*/ 26 w 26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4" name="Freeform 944">
                <a:extLst>
                  <a:ext uri="{FF2B5EF4-FFF2-40B4-BE49-F238E27FC236}">
                    <a16:creationId xmlns:a16="http://schemas.microsoft.com/office/drawing/2014/main" id="{A32F629D-76CB-482B-9D1E-766AFC7D8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95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5" name="Freeform 945">
                <a:extLst>
                  <a:ext uri="{FF2B5EF4-FFF2-40B4-BE49-F238E27FC236}">
                    <a16:creationId xmlns:a16="http://schemas.microsoft.com/office/drawing/2014/main" id="{FDAFCE36-090A-4C42-8E67-0402DFDE1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970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6" name="Freeform 946">
                <a:extLst>
                  <a:ext uri="{FF2B5EF4-FFF2-40B4-BE49-F238E27FC236}">
                    <a16:creationId xmlns:a16="http://schemas.microsoft.com/office/drawing/2014/main" id="{F40FECD8-DD7A-406D-94CE-B272DCFDE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990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7" name="Freeform 947">
                <a:extLst>
                  <a:ext uri="{FF2B5EF4-FFF2-40B4-BE49-F238E27FC236}">
                    <a16:creationId xmlns:a16="http://schemas.microsoft.com/office/drawing/2014/main" id="{A204E853-C6E6-4618-B0C3-D47B02D34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944"/>
                <a:ext cx="10" cy="21"/>
              </a:xfrm>
              <a:custGeom>
                <a:avLst/>
                <a:gdLst>
                  <a:gd name="T0" fmla="*/ 10 w 10"/>
                  <a:gd name="T1" fmla="*/ 21 h 21"/>
                  <a:gd name="T2" fmla="*/ 0 w 10"/>
                  <a:gd name="T3" fmla="*/ 11 h 21"/>
                  <a:gd name="T4" fmla="*/ 0 w 10"/>
                  <a:gd name="T5" fmla="*/ 0 h 21"/>
                  <a:gd name="T6" fmla="*/ 10 w 10"/>
                  <a:gd name="T7" fmla="*/ 6 h 21"/>
                  <a:gd name="T8" fmla="*/ 10 w 10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10" y="21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10" y="6"/>
                    </a:lnTo>
                    <a:lnTo>
                      <a:pt x="10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8" name="Freeform 948">
                <a:extLst>
                  <a:ext uri="{FF2B5EF4-FFF2-40B4-BE49-F238E27FC236}">
                    <a16:creationId xmlns:a16="http://schemas.microsoft.com/office/drawing/2014/main" id="{E790088C-F25A-4066-BABA-486E45D3E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693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2 h 297"/>
                  <a:gd name="T4" fmla="*/ 493 w 513"/>
                  <a:gd name="T5" fmla="*/ 297 h 297"/>
                  <a:gd name="T6" fmla="*/ 0 w 513"/>
                  <a:gd name="T7" fmla="*/ 10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2"/>
                    </a:lnTo>
                    <a:lnTo>
                      <a:pt x="493" y="297"/>
                    </a:lnTo>
                    <a:lnTo>
                      <a:pt x="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59" name="Freeform 949">
                <a:extLst>
                  <a:ext uri="{FF2B5EF4-FFF2-40B4-BE49-F238E27FC236}">
                    <a16:creationId xmlns:a16="http://schemas.microsoft.com/office/drawing/2014/main" id="{5817E095-B9F3-4B33-9152-18119878F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975"/>
                <a:ext cx="20" cy="211"/>
              </a:xfrm>
              <a:custGeom>
                <a:avLst/>
                <a:gdLst>
                  <a:gd name="T0" fmla="*/ 20 w 20"/>
                  <a:gd name="T1" fmla="*/ 196 h 211"/>
                  <a:gd name="T2" fmla="*/ 20 w 20"/>
                  <a:gd name="T3" fmla="*/ 0 h 211"/>
                  <a:gd name="T4" fmla="*/ 0 w 20"/>
                  <a:gd name="T5" fmla="*/ 15 h 211"/>
                  <a:gd name="T6" fmla="*/ 0 w 20"/>
                  <a:gd name="T7" fmla="*/ 211 h 211"/>
                  <a:gd name="T8" fmla="*/ 20 w 20"/>
                  <a:gd name="T9" fmla="*/ 1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1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5"/>
                    </a:lnTo>
                    <a:lnTo>
                      <a:pt x="0" y="211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0" name="Freeform 950">
                <a:extLst>
                  <a:ext uri="{FF2B5EF4-FFF2-40B4-BE49-F238E27FC236}">
                    <a16:creationId xmlns:a16="http://schemas.microsoft.com/office/drawing/2014/main" id="{B393DCD1-FC60-4883-93AC-963593502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542"/>
                <a:ext cx="438" cy="257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3 h 51"/>
                  <a:gd name="T4" fmla="*/ 38 w 87"/>
                  <a:gd name="T5" fmla="*/ 49 h 51"/>
                  <a:gd name="T6" fmla="*/ 23 w 87"/>
                  <a:gd name="T7" fmla="*/ 49 h 51"/>
                  <a:gd name="T8" fmla="*/ 3 w 87"/>
                  <a:gd name="T9" fmla="*/ 37 h 51"/>
                  <a:gd name="T10" fmla="*/ 0 w 87"/>
                  <a:gd name="T11" fmla="*/ 34 h 51"/>
                  <a:gd name="T12" fmla="*/ 3 w 87"/>
                  <a:gd name="T13" fmla="*/ 28 h 51"/>
                  <a:gd name="T14" fmla="*/ 48 w 87"/>
                  <a:gd name="T15" fmla="*/ 2 h 51"/>
                  <a:gd name="T16" fmla="*/ 63 w 87"/>
                  <a:gd name="T17" fmla="*/ 2 h 51"/>
                  <a:gd name="T18" fmla="*/ 83 w 87"/>
                  <a:gd name="T19" fmla="*/ 14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0"/>
                      <a:pt x="85" y="22"/>
                      <a:pt x="83" y="23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4" y="51"/>
                      <a:pt x="27" y="51"/>
                      <a:pt x="23" y="49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4"/>
                    </a:cubicBezTo>
                    <a:cubicBezTo>
                      <a:pt x="0" y="32"/>
                      <a:pt x="1" y="30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6" y="15"/>
                      <a:pt x="87" y="17"/>
                      <a:pt x="86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1" name="Freeform 951">
                <a:extLst>
                  <a:ext uri="{FF2B5EF4-FFF2-40B4-BE49-F238E27FC236}">
                    <a16:creationId xmlns:a16="http://schemas.microsoft.com/office/drawing/2014/main" id="{66F8F5E0-3A54-4B13-AF48-E43D6D40A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552"/>
                <a:ext cx="433" cy="247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3 w 86"/>
                  <a:gd name="T7" fmla="*/ 47 h 49"/>
                  <a:gd name="T8" fmla="*/ 3 w 86"/>
                  <a:gd name="T9" fmla="*/ 35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4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6" y="18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49"/>
                      <a:pt x="27" y="49"/>
                      <a:pt x="23" y="47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2"/>
                    </a:cubicBezTo>
                    <a:cubicBezTo>
                      <a:pt x="0" y="30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2" name="Freeform 952">
                <a:extLst>
                  <a:ext uri="{FF2B5EF4-FFF2-40B4-BE49-F238E27FC236}">
                    <a16:creationId xmlns:a16="http://schemas.microsoft.com/office/drawing/2014/main" id="{709D7D23-2D16-4A6B-B20B-1F6EE11D3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3577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3" name="Freeform 953">
                <a:extLst>
                  <a:ext uri="{FF2B5EF4-FFF2-40B4-BE49-F238E27FC236}">
                    <a16:creationId xmlns:a16="http://schemas.microsoft.com/office/drawing/2014/main" id="{B1B38096-6522-4537-B259-FE7A026A8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592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4" name="Freeform 954">
                <a:extLst>
                  <a:ext uri="{FF2B5EF4-FFF2-40B4-BE49-F238E27FC236}">
                    <a16:creationId xmlns:a16="http://schemas.microsoft.com/office/drawing/2014/main" id="{DB8E5369-85E2-4D77-A3F9-53027E02D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3608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5" name="Freeform 955">
                <a:extLst>
                  <a:ext uri="{FF2B5EF4-FFF2-40B4-BE49-F238E27FC236}">
                    <a16:creationId xmlns:a16="http://schemas.microsoft.com/office/drawing/2014/main" id="{23E3D424-3994-46DA-A4FB-302B5369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3623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6" name="Freeform 956">
                <a:extLst>
                  <a:ext uri="{FF2B5EF4-FFF2-40B4-BE49-F238E27FC236}">
                    <a16:creationId xmlns:a16="http://schemas.microsoft.com/office/drawing/2014/main" id="{E6512C1F-481A-4F26-8CF9-C025F46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638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7" name="Freeform 957">
                <a:extLst>
                  <a:ext uri="{FF2B5EF4-FFF2-40B4-BE49-F238E27FC236}">
                    <a16:creationId xmlns:a16="http://schemas.microsoft.com/office/drawing/2014/main" id="{E320BAE2-FE01-4DF0-A63E-E4F7724BD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3653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8" name="Freeform 958">
                <a:extLst>
                  <a:ext uri="{FF2B5EF4-FFF2-40B4-BE49-F238E27FC236}">
                    <a16:creationId xmlns:a16="http://schemas.microsoft.com/office/drawing/2014/main" id="{9328F18F-2DCC-4D17-8FA3-9A499BBD2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3668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69" name="Freeform 959">
                <a:extLst>
                  <a:ext uri="{FF2B5EF4-FFF2-40B4-BE49-F238E27FC236}">
                    <a16:creationId xmlns:a16="http://schemas.microsoft.com/office/drawing/2014/main" id="{238EC867-187D-42FE-878C-11A804255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3683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0" name="Freeform 960">
                <a:extLst>
                  <a:ext uri="{FF2B5EF4-FFF2-40B4-BE49-F238E27FC236}">
                    <a16:creationId xmlns:a16="http://schemas.microsoft.com/office/drawing/2014/main" id="{DF9A0D15-991C-4575-87A2-2478703C5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673"/>
                <a:ext cx="438" cy="256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3 h 51"/>
                  <a:gd name="T4" fmla="*/ 39 w 87"/>
                  <a:gd name="T5" fmla="*/ 49 h 51"/>
                  <a:gd name="T6" fmla="*/ 23 w 87"/>
                  <a:gd name="T7" fmla="*/ 49 h 51"/>
                  <a:gd name="T8" fmla="*/ 4 w 87"/>
                  <a:gd name="T9" fmla="*/ 37 h 51"/>
                  <a:gd name="T10" fmla="*/ 1 w 87"/>
                  <a:gd name="T11" fmla="*/ 34 h 51"/>
                  <a:gd name="T12" fmla="*/ 4 w 87"/>
                  <a:gd name="T13" fmla="*/ 28 h 51"/>
                  <a:gd name="T14" fmla="*/ 49 w 87"/>
                  <a:gd name="T15" fmla="*/ 2 h 51"/>
                  <a:gd name="T16" fmla="*/ 64 w 87"/>
                  <a:gd name="T17" fmla="*/ 2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0"/>
                      <a:pt x="85" y="22"/>
                      <a:pt x="84" y="23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1"/>
                      <a:pt x="28" y="51"/>
                      <a:pt x="23" y="49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4"/>
                    </a:cubicBezTo>
                    <a:cubicBezTo>
                      <a:pt x="0" y="32"/>
                      <a:pt x="1" y="30"/>
                      <a:pt x="4" y="28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3" y="0"/>
                      <a:pt x="60" y="0"/>
                      <a:pt x="64" y="2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1" name="Freeform 961">
                <a:extLst>
                  <a:ext uri="{FF2B5EF4-FFF2-40B4-BE49-F238E27FC236}">
                    <a16:creationId xmlns:a16="http://schemas.microsoft.com/office/drawing/2014/main" id="{05126508-F5B1-4CD9-8C3B-01BD27B09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83"/>
                <a:ext cx="433" cy="246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2 w 86"/>
                  <a:gd name="T7" fmla="*/ 47 h 49"/>
                  <a:gd name="T8" fmla="*/ 3 w 86"/>
                  <a:gd name="T9" fmla="*/ 35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3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5" y="18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49"/>
                      <a:pt x="27" y="49"/>
                      <a:pt x="22" y="47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2"/>
                    </a:cubicBezTo>
                    <a:cubicBezTo>
                      <a:pt x="0" y="30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4" y="14"/>
                      <a:pt x="85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2" name="Freeform 962">
                <a:extLst>
                  <a:ext uri="{FF2B5EF4-FFF2-40B4-BE49-F238E27FC236}">
                    <a16:creationId xmlns:a16="http://schemas.microsoft.com/office/drawing/2014/main" id="{1EC5EBE9-4481-44FC-90EA-5D1DC6829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3708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3" name="Freeform 963">
                <a:extLst>
                  <a:ext uri="{FF2B5EF4-FFF2-40B4-BE49-F238E27FC236}">
                    <a16:creationId xmlns:a16="http://schemas.microsoft.com/office/drawing/2014/main" id="{2AA2DAC1-1EEF-49A7-905B-4C467B5FB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3723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4" name="Freeform 964">
                <a:extLst>
                  <a:ext uri="{FF2B5EF4-FFF2-40B4-BE49-F238E27FC236}">
                    <a16:creationId xmlns:a16="http://schemas.microsoft.com/office/drawing/2014/main" id="{C805952E-2D7C-4195-91CF-379658B64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3738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5" name="Freeform 965">
                <a:extLst>
                  <a:ext uri="{FF2B5EF4-FFF2-40B4-BE49-F238E27FC236}">
                    <a16:creationId xmlns:a16="http://schemas.microsoft.com/office/drawing/2014/main" id="{17C85B61-AC38-4A94-B3CB-E50C901AD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3753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6" name="Freeform 966">
                <a:extLst>
                  <a:ext uri="{FF2B5EF4-FFF2-40B4-BE49-F238E27FC236}">
                    <a16:creationId xmlns:a16="http://schemas.microsoft.com/office/drawing/2014/main" id="{60DC9A39-7955-4C2E-925E-E55396AB2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768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7" name="Freeform 967">
                <a:extLst>
                  <a:ext uri="{FF2B5EF4-FFF2-40B4-BE49-F238E27FC236}">
                    <a16:creationId xmlns:a16="http://schemas.microsoft.com/office/drawing/2014/main" id="{C37DE0FD-52ED-43B1-A992-ADA775779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3784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8" name="Freeform 968">
                <a:extLst>
                  <a:ext uri="{FF2B5EF4-FFF2-40B4-BE49-F238E27FC236}">
                    <a16:creationId xmlns:a16="http://schemas.microsoft.com/office/drawing/2014/main" id="{67C7A69C-5AC7-45AE-ACAE-7E65E0119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3799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79" name="Freeform 969">
                <a:extLst>
                  <a:ext uri="{FF2B5EF4-FFF2-40B4-BE49-F238E27FC236}">
                    <a16:creationId xmlns:a16="http://schemas.microsoft.com/office/drawing/2014/main" id="{2FE11D2A-FFBE-4268-964A-B29A0D38C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14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0" name="Freeform 970">
                <a:extLst>
                  <a:ext uri="{FF2B5EF4-FFF2-40B4-BE49-F238E27FC236}">
                    <a16:creationId xmlns:a16="http://schemas.microsoft.com/office/drawing/2014/main" id="{AD233396-F5B9-4EA2-B561-0B3274E36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4131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3 h 3"/>
                  <a:gd name="T8" fmla="*/ 5 w 6"/>
                  <a:gd name="T9" fmla="*/ 3 h 3"/>
                  <a:gd name="T10" fmla="*/ 6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1" name="Freeform 971">
                <a:extLst>
                  <a:ext uri="{FF2B5EF4-FFF2-40B4-BE49-F238E27FC236}">
                    <a16:creationId xmlns:a16="http://schemas.microsoft.com/office/drawing/2014/main" id="{6F771829-4B87-4417-A0BF-49D0DFA7C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995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1 h 32"/>
                  <a:gd name="T10" fmla="*/ 4 w 8"/>
                  <a:gd name="T11" fmla="*/ 32 h 32"/>
                  <a:gd name="T12" fmla="*/ 3 w 8"/>
                  <a:gd name="T13" fmla="*/ 30 h 32"/>
                  <a:gd name="T14" fmla="*/ 3 w 8"/>
                  <a:gd name="T15" fmla="*/ 10 h 32"/>
                  <a:gd name="T16" fmla="*/ 7 w 8"/>
                  <a:gd name="T17" fmla="*/ 3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1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4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2" name="Freeform 972">
                <a:extLst>
                  <a:ext uri="{FF2B5EF4-FFF2-40B4-BE49-F238E27FC236}">
                    <a16:creationId xmlns:a16="http://schemas.microsoft.com/office/drawing/2014/main" id="{E72FF379-0CBC-45A7-84DD-7B8C4054C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4005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1 w 5"/>
                  <a:gd name="T7" fmla="*/ 6 h 31"/>
                  <a:gd name="T8" fmla="*/ 1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8 h 31"/>
                  <a:gd name="T20" fmla="*/ 0 w 5"/>
                  <a:gd name="T21" fmla="*/ 8 h 31"/>
                  <a:gd name="T22" fmla="*/ 4 w 5"/>
                  <a:gd name="T23" fmla="*/ 1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1" y="5"/>
                      <a:pt x="1" y="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3" name="Freeform 973">
                <a:extLst>
                  <a:ext uri="{FF2B5EF4-FFF2-40B4-BE49-F238E27FC236}">
                    <a16:creationId xmlns:a16="http://schemas.microsoft.com/office/drawing/2014/main" id="{0E967420-CB6F-478F-B8DA-59F9F586E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869"/>
                <a:ext cx="25" cy="15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2 w 5"/>
                  <a:gd name="T7" fmla="*/ 3 h 3"/>
                  <a:gd name="T8" fmla="*/ 4 w 5"/>
                  <a:gd name="T9" fmla="*/ 3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4" name="Freeform 974">
                <a:extLst>
                  <a:ext uri="{FF2B5EF4-FFF2-40B4-BE49-F238E27FC236}">
                    <a16:creationId xmlns:a16="http://schemas.microsoft.com/office/drawing/2014/main" id="{32F5FE44-2F82-4BE8-A3B6-7514E30D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3733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0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1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1"/>
                      <a:pt x="3" y="30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5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5" name="Freeform 975">
                <a:extLst>
                  <a:ext uri="{FF2B5EF4-FFF2-40B4-BE49-F238E27FC236}">
                    <a16:creationId xmlns:a16="http://schemas.microsoft.com/office/drawing/2014/main" id="{70466E11-EC75-4CB7-8CDF-96F93F9E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738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3 h 32"/>
                  <a:gd name="T4" fmla="*/ 4 w 5"/>
                  <a:gd name="T5" fmla="*/ 3 h 32"/>
                  <a:gd name="T6" fmla="*/ 2 w 5"/>
                  <a:gd name="T7" fmla="*/ 7 h 32"/>
                  <a:gd name="T8" fmla="*/ 2 w 5"/>
                  <a:gd name="T9" fmla="*/ 27 h 32"/>
                  <a:gd name="T10" fmla="*/ 4 w 5"/>
                  <a:gd name="T11" fmla="*/ 29 h 32"/>
                  <a:gd name="T12" fmla="*/ 5 w 5"/>
                  <a:gd name="T13" fmla="*/ 28 h 32"/>
                  <a:gd name="T14" fmla="*/ 5 w 5"/>
                  <a:gd name="T15" fmla="*/ 30 h 32"/>
                  <a:gd name="T16" fmla="*/ 4 w 5"/>
                  <a:gd name="T17" fmla="*/ 31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9"/>
                      <a:pt x="3" y="29"/>
                      <a:pt x="4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2" y="32"/>
                      <a:pt x="0" y="31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2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6" name="Freeform 976">
                <a:extLst>
                  <a:ext uri="{FF2B5EF4-FFF2-40B4-BE49-F238E27FC236}">
                    <a16:creationId xmlns:a16="http://schemas.microsoft.com/office/drawing/2014/main" id="{5E45FEF3-2281-4D16-BCB5-D757B692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3291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1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1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7" name="Freeform 977">
                <a:extLst>
                  <a:ext uri="{FF2B5EF4-FFF2-40B4-BE49-F238E27FC236}">
                    <a16:creationId xmlns:a16="http://schemas.microsoft.com/office/drawing/2014/main" id="{31D34C04-3B7F-4F66-9280-CA58FE74A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572"/>
                <a:ext cx="388" cy="403"/>
              </a:xfrm>
              <a:custGeom>
                <a:avLst/>
                <a:gdLst>
                  <a:gd name="T0" fmla="*/ 373 w 388"/>
                  <a:gd name="T1" fmla="*/ 121 h 403"/>
                  <a:gd name="T2" fmla="*/ 373 w 388"/>
                  <a:gd name="T3" fmla="*/ 96 h 403"/>
                  <a:gd name="T4" fmla="*/ 388 w 388"/>
                  <a:gd name="T5" fmla="*/ 96 h 403"/>
                  <a:gd name="T6" fmla="*/ 388 w 388"/>
                  <a:gd name="T7" fmla="*/ 0 h 403"/>
                  <a:gd name="T8" fmla="*/ 0 w 388"/>
                  <a:gd name="T9" fmla="*/ 227 h 403"/>
                  <a:gd name="T10" fmla="*/ 0 w 388"/>
                  <a:gd name="T11" fmla="*/ 403 h 403"/>
                  <a:gd name="T12" fmla="*/ 388 w 388"/>
                  <a:gd name="T13" fmla="*/ 181 h 403"/>
                  <a:gd name="T14" fmla="*/ 388 w 388"/>
                  <a:gd name="T15" fmla="*/ 136 h 403"/>
                  <a:gd name="T16" fmla="*/ 373 w 388"/>
                  <a:gd name="T17" fmla="*/ 121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3">
                    <a:moveTo>
                      <a:pt x="373" y="121"/>
                    </a:moveTo>
                    <a:lnTo>
                      <a:pt x="373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7"/>
                    </a:lnTo>
                    <a:lnTo>
                      <a:pt x="0" y="403"/>
                    </a:lnTo>
                    <a:lnTo>
                      <a:pt x="388" y="181"/>
                    </a:lnTo>
                    <a:lnTo>
                      <a:pt x="388" y="136"/>
                    </a:lnTo>
                    <a:lnTo>
                      <a:pt x="373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8" name="Freeform 978">
                <a:extLst>
                  <a:ext uri="{FF2B5EF4-FFF2-40B4-BE49-F238E27FC236}">
                    <a16:creationId xmlns:a16="http://schemas.microsoft.com/office/drawing/2014/main" id="{3C456727-2E94-42A6-894C-564866A3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693"/>
                <a:ext cx="403" cy="236"/>
              </a:xfrm>
              <a:custGeom>
                <a:avLst/>
                <a:gdLst>
                  <a:gd name="T0" fmla="*/ 0 w 403"/>
                  <a:gd name="T1" fmla="*/ 226 h 236"/>
                  <a:gd name="T2" fmla="*/ 15 w 403"/>
                  <a:gd name="T3" fmla="*/ 236 h 236"/>
                  <a:gd name="T4" fmla="*/ 403 w 403"/>
                  <a:gd name="T5" fmla="*/ 15 h 236"/>
                  <a:gd name="T6" fmla="*/ 388 w 403"/>
                  <a:gd name="T7" fmla="*/ 0 h 236"/>
                  <a:gd name="T8" fmla="*/ 0 w 403"/>
                  <a:gd name="T9" fmla="*/ 226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6"/>
                    </a:moveTo>
                    <a:lnTo>
                      <a:pt x="15" y="236"/>
                    </a:lnTo>
                    <a:lnTo>
                      <a:pt x="403" y="15"/>
                    </a:lnTo>
                    <a:lnTo>
                      <a:pt x="388" y="0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89" name="Freeform 979">
                <a:extLst>
                  <a:ext uri="{FF2B5EF4-FFF2-40B4-BE49-F238E27FC236}">
                    <a16:creationId xmlns:a16="http://schemas.microsoft.com/office/drawing/2014/main" id="{DB87359F-6973-4570-AC6B-FB9EF359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668"/>
                <a:ext cx="388" cy="251"/>
              </a:xfrm>
              <a:custGeom>
                <a:avLst/>
                <a:gdLst>
                  <a:gd name="T0" fmla="*/ 388 w 388"/>
                  <a:gd name="T1" fmla="*/ 0 h 251"/>
                  <a:gd name="T2" fmla="*/ 0 w 388"/>
                  <a:gd name="T3" fmla="*/ 221 h 251"/>
                  <a:gd name="T4" fmla="*/ 0 w 388"/>
                  <a:gd name="T5" fmla="*/ 251 h 251"/>
                  <a:gd name="T6" fmla="*/ 388 w 388"/>
                  <a:gd name="T7" fmla="*/ 25 h 251"/>
                  <a:gd name="T8" fmla="*/ 388 w 388"/>
                  <a:gd name="T9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51">
                    <a:moveTo>
                      <a:pt x="388" y="0"/>
                    </a:moveTo>
                    <a:lnTo>
                      <a:pt x="0" y="221"/>
                    </a:lnTo>
                    <a:lnTo>
                      <a:pt x="0" y="251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0" name="Freeform 980">
                <a:extLst>
                  <a:ext uri="{FF2B5EF4-FFF2-40B4-BE49-F238E27FC236}">
                    <a16:creationId xmlns:a16="http://schemas.microsoft.com/office/drawing/2014/main" id="{13EB9C3A-CAE3-40E8-829C-5474A67CD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572"/>
                <a:ext cx="388" cy="322"/>
              </a:xfrm>
              <a:custGeom>
                <a:avLst/>
                <a:gdLst>
                  <a:gd name="T0" fmla="*/ 388 w 388"/>
                  <a:gd name="T1" fmla="*/ 0 h 322"/>
                  <a:gd name="T2" fmla="*/ 0 w 388"/>
                  <a:gd name="T3" fmla="*/ 227 h 322"/>
                  <a:gd name="T4" fmla="*/ 0 w 388"/>
                  <a:gd name="T5" fmla="*/ 322 h 322"/>
                  <a:gd name="T6" fmla="*/ 388 w 388"/>
                  <a:gd name="T7" fmla="*/ 96 h 322"/>
                  <a:gd name="T8" fmla="*/ 388 w 388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2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322"/>
                    </a:lnTo>
                    <a:lnTo>
                      <a:pt x="388" y="9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1" name="Freeform 981">
                <a:extLst>
                  <a:ext uri="{FF2B5EF4-FFF2-40B4-BE49-F238E27FC236}">
                    <a16:creationId xmlns:a16="http://schemas.microsoft.com/office/drawing/2014/main" id="{ADDBD0FC-ED2E-4B1F-9786-B92BD1F9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507"/>
                <a:ext cx="493" cy="483"/>
              </a:xfrm>
              <a:custGeom>
                <a:avLst/>
                <a:gdLst>
                  <a:gd name="T0" fmla="*/ 0 w 493"/>
                  <a:gd name="T1" fmla="*/ 196 h 483"/>
                  <a:gd name="T2" fmla="*/ 0 w 493"/>
                  <a:gd name="T3" fmla="*/ 0 h 483"/>
                  <a:gd name="T4" fmla="*/ 493 w 493"/>
                  <a:gd name="T5" fmla="*/ 282 h 483"/>
                  <a:gd name="T6" fmla="*/ 493 w 493"/>
                  <a:gd name="T7" fmla="*/ 483 h 483"/>
                  <a:gd name="T8" fmla="*/ 0 w 493"/>
                  <a:gd name="T9" fmla="*/ 19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2"/>
                    </a:lnTo>
                    <a:lnTo>
                      <a:pt x="493" y="483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2" name="Freeform 982">
                <a:extLst>
                  <a:ext uri="{FF2B5EF4-FFF2-40B4-BE49-F238E27FC236}">
                    <a16:creationId xmlns:a16="http://schemas.microsoft.com/office/drawing/2014/main" id="{B7DD4D4F-F6A8-44A3-88D5-BD0644050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3517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3" name="Freeform 983">
                <a:extLst>
                  <a:ext uri="{FF2B5EF4-FFF2-40B4-BE49-F238E27FC236}">
                    <a16:creationId xmlns:a16="http://schemas.microsoft.com/office/drawing/2014/main" id="{48ADB1C8-4A41-48C1-81C8-BC304F6DA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67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4" name="Freeform 984">
                <a:extLst>
                  <a:ext uri="{FF2B5EF4-FFF2-40B4-BE49-F238E27FC236}">
                    <a16:creationId xmlns:a16="http://schemas.microsoft.com/office/drawing/2014/main" id="{7C6D5040-C1BA-41EF-81A5-5119EF765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68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5" name="Freeform 985">
                <a:extLst>
                  <a:ext uri="{FF2B5EF4-FFF2-40B4-BE49-F238E27FC236}">
                    <a16:creationId xmlns:a16="http://schemas.microsoft.com/office/drawing/2014/main" id="{FA47EC4C-E3B3-45C1-9A73-F6992A8AD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69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6" name="Freeform 986">
                <a:extLst>
                  <a:ext uri="{FF2B5EF4-FFF2-40B4-BE49-F238E27FC236}">
                    <a16:creationId xmlns:a16="http://schemas.microsoft.com/office/drawing/2014/main" id="{0F44D847-495D-4A5C-BAC7-265445A0E9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70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7" name="Freeform 987">
                <a:extLst>
                  <a:ext uri="{FF2B5EF4-FFF2-40B4-BE49-F238E27FC236}">
                    <a16:creationId xmlns:a16="http://schemas.microsoft.com/office/drawing/2014/main" id="{C63EBF80-D05C-4858-8B86-CFAC77849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69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8" name="Freeform 988">
                <a:extLst>
                  <a:ext uri="{FF2B5EF4-FFF2-40B4-BE49-F238E27FC236}">
                    <a16:creationId xmlns:a16="http://schemas.microsoft.com/office/drawing/2014/main" id="{14FDA8A5-258B-40AD-B9CB-2AF337DD7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0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599" name="Freeform 989">
                <a:extLst>
                  <a:ext uri="{FF2B5EF4-FFF2-40B4-BE49-F238E27FC236}">
                    <a16:creationId xmlns:a16="http://schemas.microsoft.com/office/drawing/2014/main" id="{73FD0A00-0508-47E0-8BE6-AD257E6F2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71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0" name="Freeform 990">
                <a:extLst>
                  <a:ext uri="{FF2B5EF4-FFF2-40B4-BE49-F238E27FC236}">
                    <a16:creationId xmlns:a16="http://schemas.microsoft.com/office/drawing/2014/main" id="{0D4EB4EF-6159-4770-9022-436F6A59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72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1" name="Freeform 991">
                <a:extLst>
                  <a:ext uri="{FF2B5EF4-FFF2-40B4-BE49-F238E27FC236}">
                    <a16:creationId xmlns:a16="http://schemas.microsoft.com/office/drawing/2014/main" id="{98A3F89F-A812-4C8C-B5BD-0748CA69D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71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2" name="Freeform 992">
                <a:extLst>
                  <a:ext uri="{FF2B5EF4-FFF2-40B4-BE49-F238E27FC236}">
                    <a16:creationId xmlns:a16="http://schemas.microsoft.com/office/drawing/2014/main" id="{A50B1641-E41A-47C0-A250-47516171A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2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3" name="Freeform 993">
                <a:extLst>
                  <a:ext uri="{FF2B5EF4-FFF2-40B4-BE49-F238E27FC236}">
                    <a16:creationId xmlns:a16="http://schemas.microsoft.com/office/drawing/2014/main" id="{E803BBE0-6CA1-40A5-9169-04F47BFA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73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4" name="Freeform 994">
                <a:extLst>
                  <a:ext uri="{FF2B5EF4-FFF2-40B4-BE49-F238E27FC236}">
                    <a16:creationId xmlns:a16="http://schemas.microsoft.com/office/drawing/2014/main" id="{EDEA7D59-E6B2-42EE-B9DA-D15D7E215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743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5" name="Freeform 995">
                <a:extLst>
                  <a:ext uri="{FF2B5EF4-FFF2-40B4-BE49-F238E27FC236}">
                    <a16:creationId xmlns:a16="http://schemas.microsoft.com/office/drawing/2014/main" id="{89ADC18B-CF83-46A2-A117-3DA86B892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73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6" name="Freeform 996">
                <a:extLst>
                  <a:ext uri="{FF2B5EF4-FFF2-40B4-BE49-F238E27FC236}">
                    <a16:creationId xmlns:a16="http://schemas.microsoft.com/office/drawing/2014/main" id="{7A76019C-0C3C-4B41-92E1-386F099D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4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7" name="Freeform 997">
                <a:extLst>
                  <a:ext uri="{FF2B5EF4-FFF2-40B4-BE49-F238E27FC236}">
                    <a16:creationId xmlns:a16="http://schemas.microsoft.com/office/drawing/2014/main" id="{3AFD94FD-9BC9-42A8-8A85-7282D0970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75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8" name="Freeform 998">
                <a:extLst>
                  <a:ext uri="{FF2B5EF4-FFF2-40B4-BE49-F238E27FC236}">
                    <a16:creationId xmlns:a16="http://schemas.microsoft.com/office/drawing/2014/main" id="{047AF350-6EBC-4E5A-B0CE-66EB7F0E0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763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09" name="Freeform 999">
                <a:extLst>
                  <a:ext uri="{FF2B5EF4-FFF2-40B4-BE49-F238E27FC236}">
                    <a16:creationId xmlns:a16="http://schemas.microsoft.com/office/drawing/2014/main" id="{5070932E-FA9F-4C9C-81B2-F9FCD022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75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0" name="Freeform 1000">
                <a:extLst>
                  <a:ext uri="{FF2B5EF4-FFF2-40B4-BE49-F238E27FC236}">
                    <a16:creationId xmlns:a16="http://schemas.microsoft.com/office/drawing/2014/main" id="{E97817A8-2913-46D3-892A-484ABDB8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63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1" name="Freeform 1001">
                <a:extLst>
                  <a:ext uri="{FF2B5EF4-FFF2-40B4-BE49-F238E27FC236}">
                    <a16:creationId xmlns:a16="http://schemas.microsoft.com/office/drawing/2014/main" id="{B73DFDDA-6FDA-4355-A09B-7C59BA664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77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2" name="Freeform 1002">
                <a:extLst>
                  <a:ext uri="{FF2B5EF4-FFF2-40B4-BE49-F238E27FC236}">
                    <a16:creationId xmlns:a16="http://schemas.microsoft.com/office/drawing/2014/main" id="{AB196DB9-9865-4D75-BA79-9F6971DE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78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3" name="Freeform 1003">
                <a:extLst>
                  <a:ext uri="{FF2B5EF4-FFF2-40B4-BE49-F238E27FC236}">
                    <a16:creationId xmlns:a16="http://schemas.microsoft.com/office/drawing/2014/main" id="{BF484EAF-EC7F-410D-BFCC-8E4ABE38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768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4" name="Freeform 1004">
                <a:extLst>
                  <a:ext uri="{FF2B5EF4-FFF2-40B4-BE49-F238E27FC236}">
                    <a16:creationId xmlns:a16="http://schemas.microsoft.com/office/drawing/2014/main" id="{558B0C89-4165-4D8B-8954-4B3B0B87D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7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5" name="Freeform 1005">
                <a:extLst>
                  <a:ext uri="{FF2B5EF4-FFF2-40B4-BE49-F238E27FC236}">
                    <a16:creationId xmlns:a16="http://schemas.microsoft.com/office/drawing/2014/main" id="{B59BDC40-32FA-4259-AE20-C2404C5F5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79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6" name="Freeform 1006">
                <a:extLst>
                  <a:ext uri="{FF2B5EF4-FFF2-40B4-BE49-F238E27FC236}">
                    <a16:creationId xmlns:a16="http://schemas.microsoft.com/office/drawing/2014/main" id="{05A75D3B-25B0-4083-B9BE-CCC21CC8D5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80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7" name="Freeform 1007">
                <a:extLst>
                  <a:ext uri="{FF2B5EF4-FFF2-40B4-BE49-F238E27FC236}">
                    <a16:creationId xmlns:a16="http://schemas.microsoft.com/office/drawing/2014/main" id="{9BCF158A-6754-4D07-96E7-DA4872B69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78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618" name="Freeform 1008">
                <a:extLst>
                  <a:ext uri="{FF2B5EF4-FFF2-40B4-BE49-F238E27FC236}">
                    <a16:creationId xmlns:a16="http://schemas.microsoft.com/office/drawing/2014/main" id="{2FE06EBD-0EE0-4795-942D-69F2EE7E6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79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7" name="Group 1210">
              <a:extLst>
                <a:ext uri="{FF2B5EF4-FFF2-40B4-BE49-F238E27FC236}">
                  <a16:creationId xmlns:a16="http://schemas.microsoft.com/office/drawing/2014/main" id="{E05EB56C-69EE-4D0C-88CE-E723607921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48767" y="5326646"/>
              <a:ext cx="592079" cy="561605"/>
              <a:chOff x="8139" y="3557"/>
              <a:chExt cx="408" cy="387"/>
            </a:xfrm>
          </p:grpSpPr>
          <p:sp>
            <p:nvSpPr>
              <p:cNvPr id="8219" name="Freeform 1010">
                <a:extLst>
                  <a:ext uri="{FF2B5EF4-FFF2-40B4-BE49-F238E27FC236}">
                    <a16:creationId xmlns:a16="http://schemas.microsoft.com/office/drawing/2014/main" id="{60DCFA31-A55E-45E9-992D-ECE9B6101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80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0" name="Freeform 1011">
                <a:extLst>
                  <a:ext uri="{FF2B5EF4-FFF2-40B4-BE49-F238E27FC236}">
                    <a16:creationId xmlns:a16="http://schemas.microsoft.com/office/drawing/2014/main" id="{5B10D4B4-AE64-4D36-BCC1-770695C2A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819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1" name="Freeform 1012">
                <a:extLst>
                  <a:ext uri="{FF2B5EF4-FFF2-40B4-BE49-F238E27FC236}">
                    <a16:creationId xmlns:a16="http://schemas.microsoft.com/office/drawing/2014/main" id="{A6E7DD63-7A68-460C-A9D3-18AF78C82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809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2" name="Freeform 1013">
                <a:extLst>
                  <a:ext uri="{FF2B5EF4-FFF2-40B4-BE49-F238E27FC236}">
                    <a16:creationId xmlns:a16="http://schemas.microsoft.com/office/drawing/2014/main" id="{9E08046E-D33C-4163-A6AB-12B8D0A24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819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3" name="Freeform 1014">
                <a:extLst>
                  <a:ext uri="{FF2B5EF4-FFF2-40B4-BE49-F238E27FC236}">
                    <a16:creationId xmlns:a16="http://schemas.microsoft.com/office/drawing/2014/main" id="{440F4567-C895-4F3F-8501-CE7A64022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82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4" name="Freeform 1015">
                <a:extLst>
                  <a:ext uri="{FF2B5EF4-FFF2-40B4-BE49-F238E27FC236}">
                    <a16:creationId xmlns:a16="http://schemas.microsoft.com/office/drawing/2014/main" id="{8EF2D8AE-D409-4E00-BE87-935DC388D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839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5" name="Freeform 1016">
                <a:extLst>
                  <a:ext uri="{FF2B5EF4-FFF2-40B4-BE49-F238E27FC236}">
                    <a16:creationId xmlns:a16="http://schemas.microsoft.com/office/drawing/2014/main" id="{B03AD8F8-1A32-4CAF-993D-981A2C60E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713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56 h 231"/>
                  <a:gd name="T4" fmla="*/ 0 w 126"/>
                  <a:gd name="T5" fmla="*/ 0 h 231"/>
                  <a:gd name="T6" fmla="*/ 126 w 126"/>
                  <a:gd name="T7" fmla="*/ 71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26" y="71"/>
                    </a:lnTo>
                    <a:lnTo>
                      <a:pt x="126" y="23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6" name="Freeform 1017">
                <a:extLst>
                  <a:ext uri="{FF2B5EF4-FFF2-40B4-BE49-F238E27FC236}">
                    <a16:creationId xmlns:a16="http://schemas.microsoft.com/office/drawing/2014/main" id="{07C7826E-54C7-4C13-9427-1E146C85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1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7" name="Freeform 1018">
                <a:extLst>
                  <a:ext uri="{FF2B5EF4-FFF2-40B4-BE49-F238E27FC236}">
                    <a16:creationId xmlns:a16="http://schemas.microsoft.com/office/drawing/2014/main" id="{430A9298-47A4-46FA-80C8-B313097D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2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8" name="Freeform 1019">
                <a:extLst>
                  <a:ext uri="{FF2B5EF4-FFF2-40B4-BE49-F238E27FC236}">
                    <a16:creationId xmlns:a16="http://schemas.microsoft.com/office/drawing/2014/main" id="{793C16A1-D1B2-48BB-9F50-4B6FD1957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2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29" name="Freeform 1020">
                <a:extLst>
                  <a:ext uri="{FF2B5EF4-FFF2-40B4-BE49-F238E27FC236}">
                    <a16:creationId xmlns:a16="http://schemas.microsoft.com/office/drawing/2014/main" id="{1D59B690-5A8B-46F1-9AD9-6CAA9B768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33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0" name="Freeform 1021">
                <a:extLst>
                  <a:ext uri="{FF2B5EF4-FFF2-40B4-BE49-F238E27FC236}">
                    <a16:creationId xmlns:a16="http://schemas.microsoft.com/office/drawing/2014/main" id="{1BC17E96-30B0-4CEF-B83F-038A503D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38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1" name="Freeform 1022">
                <a:extLst>
                  <a:ext uri="{FF2B5EF4-FFF2-40B4-BE49-F238E27FC236}">
                    <a16:creationId xmlns:a16="http://schemas.microsoft.com/office/drawing/2014/main" id="{6389DAE2-F047-4C4D-95DE-F2C346741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4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2" name="Freeform 1023">
                <a:extLst>
                  <a:ext uri="{FF2B5EF4-FFF2-40B4-BE49-F238E27FC236}">
                    <a16:creationId xmlns:a16="http://schemas.microsoft.com/office/drawing/2014/main" id="{BC5DD2DD-1DED-4D29-BD78-561D164EA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74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3" name="Freeform 1024">
                <a:extLst>
                  <a:ext uri="{FF2B5EF4-FFF2-40B4-BE49-F238E27FC236}">
                    <a16:creationId xmlns:a16="http://schemas.microsoft.com/office/drawing/2014/main" id="{22A74B42-DCB1-4FD0-8242-9E20FA96F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753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4" name="Freeform 1025">
                <a:extLst>
                  <a:ext uri="{FF2B5EF4-FFF2-40B4-BE49-F238E27FC236}">
                    <a16:creationId xmlns:a16="http://schemas.microsoft.com/office/drawing/2014/main" id="{858EC00F-430A-4F0C-9136-B83E4707E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758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5" name="Freeform 1026">
                <a:extLst>
                  <a:ext uri="{FF2B5EF4-FFF2-40B4-BE49-F238E27FC236}">
                    <a16:creationId xmlns:a16="http://schemas.microsoft.com/office/drawing/2014/main" id="{70B103D9-CEFB-41E6-8758-016A7CF4A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763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6" name="Freeform 1027">
                <a:extLst>
                  <a:ext uri="{FF2B5EF4-FFF2-40B4-BE49-F238E27FC236}">
                    <a16:creationId xmlns:a16="http://schemas.microsoft.com/office/drawing/2014/main" id="{5AF170C9-9035-4F99-B897-D36E6D971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768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7" name="Freeform 1028">
                <a:extLst>
                  <a:ext uri="{FF2B5EF4-FFF2-40B4-BE49-F238E27FC236}">
                    <a16:creationId xmlns:a16="http://schemas.microsoft.com/office/drawing/2014/main" id="{6612F9AF-582C-47AF-A9AE-70DA95AC1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77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8" name="Freeform 1029">
                <a:extLst>
                  <a:ext uri="{FF2B5EF4-FFF2-40B4-BE49-F238E27FC236}">
                    <a16:creationId xmlns:a16="http://schemas.microsoft.com/office/drawing/2014/main" id="{57A558A8-6265-4190-B6C6-2FFDE652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77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39" name="Freeform 1030">
                <a:extLst>
                  <a:ext uri="{FF2B5EF4-FFF2-40B4-BE49-F238E27FC236}">
                    <a16:creationId xmlns:a16="http://schemas.microsoft.com/office/drawing/2014/main" id="{1CE91562-EEC1-436C-A02D-ED2A39202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78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0" name="Freeform 1031">
                <a:extLst>
                  <a:ext uri="{FF2B5EF4-FFF2-40B4-BE49-F238E27FC236}">
                    <a16:creationId xmlns:a16="http://schemas.microsoft.com/office/drawing/2014/main" id="{35197483-5CEA-4974-871D-C7E88D8FF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2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1" name="Freeform 1032">
                <a:extLst>
                  <a:ext uri="{FF2B5EF4-FFF2-40B4-BE49-F238E27FC236}">
                    <a16:creationId xmlns:a16="http://schemas.microsoft.com/office/drawing/2014/main" id="{D37C9A78-D5FE-40DF-9465-F00A70DB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3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2" name="Freeform 1033">
                <a:extLst>
                  <a:ext uri="{FF2B5EF4-FFF2-40B4-BE49-F238E27FC236}">
                    <a16:creationId xmlns:a16="http://schemas.microsoft.com/office/drawing/2014/main" id="{5F783821-3F7D-4D86-BF32-26BFD1225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3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3" name="Freeform 1034">
                <a:extLst>
                  <a:ext uri="{FF2B5EF4-FFF2-40B4-BE49-F238E27FC236}">
                    <a16:creationId xmlns:a16="http://schemas.microsoft.com/office/drawing/2014/main" id="{8AF157F2-89E8-4744-A100-AB0DC793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43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4" name="Freeform 1035">
                <a:extLst>
                  <a:ext uri="{FF2B5EF4-FFF2-40B4-BE49-F238E27FC236}">
                    <a16:creationId xmlns:a16="http://schemas.microsoft.com/office/drawing/2014/main" id="{27DEC31A-8DC5-403C-8F75-E93FC0F9E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48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5" name="Freeform 1036">
                <a:extLst>
                  <a:ext uri="{FF2B5EF4-FFF2-40B4-BE49-F238E27FC236}">
                    <a16:creationId xmlns:a16="http://schemas.microsoft.com/office/drawing/2014/main" id="{F0F1126D-257E-40DF-901F-A3B7CC674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5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6" name="Freeform 1037">
                <a:extLst>
                  <a:ext uri="{FF2B5EF4-FFF2-40B4-BE49-F238E27FC236}">
                    <a16:creationId xmlns:a16="http://schemas.microsoft.com/office/drawing/2014/main" id="{3DB088C1-9020-4AE1-B7E1-6502AE7C3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758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7" name="Freeform 1038">
                <a:extLst>
                  <a:ext uri="{FF2B5EF4-FFF2-40B4-BE49-F238E27FC236}">
                    <a16:creationId xmlns:a16="http://schemas.microsoft.com/office/drawing/2014/main" id="{4C554142-D8F9-4221-8433-04B3D12D5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763"/>
                <a:ext cx="6" cy="16"/>
              </a:xfrm>
              <a:custGeom>
                <a:avLst/>
                <a:gdLst>
                  <a:gd name="T0" fmla="*/ 0 w 6"/>
                  <a:gd name="T1" fmla="*/ 0 h 16"/>
                  <a:gd name="T2" fmla="*/ 6 w 6"/>
                  <a:gd name="T3" fmla="*/ 5 h 16"/>
                  <a:gd name="T4" fmla="*/ 6 w 6"/>
                  <a:gd name="T5" fmla="*/ 16 h 16"/>
                  <a:gd name="T6" fmla="*/ 0 w 6"/>
                  <a:gd name="T7" fmla="*/ 11 h 16"/>
                  <a:gd name="T8" fmla="*/ 0 w 6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lnTo>
                      <a:pt x="6" y="5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8" name="Freeform 1039">
                <a:extLst>
                  <a:ext uri="{FF2B5EF4-FFF2-40B4-BE49-F238E27FC236}">
                    <a16:creationId xmlns:a16="http://schemas.microsoft.com/office/drawing/2014/main" id="{49AEA940-D13F-4820-A22E-76D2E1D48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768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49" name="Freeform 1040">
                <a:extLst>
                  <a:ext uri="{FF2B5EF4-FFF2-40B4-BE49-F238E27FC236}">
                    <a16:creationId xmlns:a16="http://schemas.microsoft.com/office/drawing/2014/main" id="{97E9D81F-4F95-4990-9119-CD1E1F784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77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0" name="Freeform 1041">
                <a:extLst>
                  <a:ext uri="{FF2B5EF4-FFF2-40B4-BE49-F238E27FC236}">
                    <a16:creationId xmlns:a16="http://schemas.microsoft.com/office/drawing/2014/main" id="{31E2225B-B48E-475F-BDE1-EFF433B1A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77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1" name="Freeform 1042">
                <a:extLst>
                  <a:ext uri="{FF2B5EF4-FFF2-40B4-BE49-F238E27FC236}">
                    <a16:creationId xmlns:a16="http://schemas.microsoft.com/office/drawing/2014/main" id="{74025F17-C5BA-455E-A7CA-1CC186A34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78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2" name="Freeform 1043">
                <a:extLst>
                  <a:ext uri="{FF2B5EF4-FFF2-40B4-BE49-F238E27FC236}">
                    <a16:creationId xmlns:a16="http://schemas.microsoft.com/office/drawing/2014/main" id="{5130ED35-CDFC-48A0-B3BE-8C9D748B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78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3" name="Freeform 1044">
                <a:extLst>
                  <a:ext uri="{FF2B5EF4-FFF2-40B4-BE49-F238E27FC236}">
                    <a16:creationId xmlns:a16="http://schemas.microsoft.com/office/drawing/2014/main" id="{8966F45F-36A5-427F-A435-DE56A1E46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79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4" name="Freeform 1045">
                <a:extLst>
                  <a:ext uri="{FF2B5EF4-FFF2-40B4-BE49-F238E27FC236}">
                    <a16:creationId xmlns:a16="http://schemas.microsoft.com/office/drawing/2014/main" id="{96D65A82-0832-4763-9B20-CB607122C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3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5" name="Freeform 1046">
                <a:extLst>
                  <a:ext uri="{FF2B5EF4-FFF2-40B4-BE49-F238E27FC236}">
                    <a16:creationId xmlns:a16="http://schemas.microsoft.com/office/drawing/2014/main" id="{58DB056C-4E0E-40FE-BEBD-0138CB015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4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6" name="Freeform 1047">
                <a:extLst>
                  <a:ext uri="{FF2B5EF4-FFF2-40B4-BE49-F238E27FC236}">
                    <a16:creationId xmlns:a16="http://schemas.microsoft.com/office/drawing/2014/main" id="{2A4404E3-C4F9-4533-B20F-A387E040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4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7" name="Freeform 1048">
                <a:extLst>
                  <a:ext uri="{FF2B5EF4-FFF2-40B4-BE49-F238E27FC236}">
                    <a16:creationId xmlns:a16="http://schemas.microsoft.com/office/drawing/2014/main" id="{9637B4EE-3DCF-4B72-BDA2-3697C9862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53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8" name="Freeform 1049">
                <a:extLst>
                  <a:ext uri="{FF2B5EF4-FFF2-40B4-BE49-F238E27FC236}">
                    <a16:creationId xmlns:a16="http://schemas.microsoft.com/office/drawing/2014/main" id="{E2C299DF-CFCE-4628-AF09-DDDBAA415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58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59" name="Freeform 1050">
                <a:extLst>
                  <a:ext uri="{FF2B5EF4-FFF2-40B4-BE49-F238E27FC236}">
                    <a16:creationId xmlns:a16="http://schemas.microsoft.com/office/drawing/2014/main" id="{0D5022F8-57B3-4901-81D0-0E862C73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63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0" name="Freeform 1051">
                <a:extLst>
                  <a:ext uri="{FF2B5EF4-FFF2-40B4-BE49-F238E27FC236}">
                    <a16:creationId xmlns:a16="http://schemas.microsoft.com/office/drawing/2014/main" id="{02BE4255-7A1D-44F8-AE60-A7D166B6D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768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1" name="Freeform 1052">
                <a:extLst>
                  <a:ext uri="{FF2B5EF4-FFF2-40B4-BE49-F238E27FC236}">
                    <a16:creationId xmlns:a16="http://schemas.microsoft.com/office/drawing/2014/main" id="{4A4F1489-AEC0-4678-A284-1BBCE1CC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774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2" name="Freeform 1053">
                <a:extLst>
                  <a:ext uri="{FF2B5EF4-FFF2-40B4-BE49-F238E27FC236}">
                    <a16:creationId xmlns:a16="http://schemas.microsoft.com/office/drawing/2014/main" id="{A59B9D78-D9C1-4F11-9744-9AED2360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77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3" name="Freeform 1054">
                <a:extLst>
                  <a:ext uri="{FF2B5EF4-FFF2-40B4-BE49-F238E27FC236}">
                    <a16:creationId xmlns:a16="http://schemas.microsoft.com/office/drawing/2014/main" id="{6CE0C822-C0CA-4976-A61E-2DD062B8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78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4" name="Freeform 1055">
                <a:extLst>
                  <a:ext uri="{FF2B5EF4-FFF2-40B4-BE49-F238E27FC236}">
                    <a16:creationId xmlns:a16="http://schemas.microsoft.com/office/drawing/2014/main" id="{194665C4-AD44-45F0-964E-D074A5E0B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78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5" name="Freeform 1056">
                <a:extLst>
                  <a:ext uri="{FF2B5EF4-FFF2-40B4-BE49-F238E27FC236}">
                    <a16:creationId xmlns:a16="http://schemas.microsoft.com/office/drawing/2014/main" id="{D219C6A0-089D-422F-B792-75D0E4A0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79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6" name="Freeform 1057">
                <a:extLst>
                  <a:ext uri="{FF2B5EF4-FFF2-40B4-BE49-F238E27FC236}">
                    <a16:creationId xmlns:a16="http://schemas.microsoft.com/office/drawing/2014/main" id="{ADD6F052-D300-4F77-B00D-84F103923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79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7" name="Freeform 1058">
                <a:extLst>
                  <a:ext uri="{FF2B5EF4-FFF2-40B4-BE49-F238E27FC236}">
                    <a16:creationId xmlns:a16="http://schemas.microsoft.com/office/drawing/2014/main" id="{76CC0FA6-C13E-449A-A722-E82785004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0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8" name="Freeform 1059">
                <a:extLst>
                  <a:ext uri="{FF2B5EF4-FFF2-40B4-BE49-F238E27FC236}">
                    <a16:creationId xmlns:a16="http://schemas.microsoft.com/office/drawing/2014/main" id="{9CA9EE00-34AD-446A-846E-A5561375E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4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69" name="Freeform 1060">
                <a:extLst>
                  <a:ext uri="{FF2B5EF4-FFF2-40B4-BE49-F238E27FC236}">
                    <a16:creationId xmlns:a16="http://schemas.microsoft.com/office/drawing/2014/main" id="{6EF44A55-1FD4-4C91-A7A2-2995CD33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53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0" name="Freeform 1061">
                <a:extLst>
                  <a:ext uri="{FF2B5EF4-FFF2-40B4-BE49-F238E27FC236}">
                    <a16:creationId xmlns:a16="http://schemas.microsoft.com/office/drawing/2014/main" id="{5F5A1B16-9A54-4197-A097-2243A372F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58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1" name="Freeform 1062">
                <a:extLst>
                  <a:ext uri="{FF2B5EF4-FFF2-40B4-BE49-F238E27FC236}">
                    <a16:creationId xmlns:a16="http://schemas.microsoft.com/office/drawing/2014/main" id="{ECDA65EF-7753-4A16-9FE7-DDC1EF450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63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2" name="Freeform 1063">
                <a:extLst>
                  <a:ext uri="{FF2B5EF4-FFF2-40B4-BE49-F238E27FC236}">
                    <a16:creationId xmlns:a16="http://schemas.microsoft.com/office/drawing/2014/main" id="{A1253E9A-B3DE-4AB3-A74E-1FB72AB0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68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3" name="Freeform 1064">
                <a:extLst>
                  <a:ext uri="{FF2B5EF4-FFF2-40B4-BE49-F238E27FC236}">
                    <a16:creationId xmlns:a16="http://schemas.microsoft.com/office/drawing/2014/main" id="{BE958C65-67BA-40FD-B63F-E342D1C53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7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4" name="Freeform 1065">
                <a:extLst>
                  <a:ext uri="{FF2B5EF4-FFF2-40B4-BE49-F238E27FC236}">
                    <a16:creationId xmlns:a16="http://schemas.microsoft.com/office/drawing/2014/main" id="{53A09FE1-A211-4F32-B0AA-6DC16F41D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77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5" name="Freeform 1066">
                <a:extLst>
                  <a:ext uri="{FF2B5EF4-FFF2-40B4-BE49-F238E27FC236}">
                    <a16:creationId xmlns:a16="http://schemas.microsoft.com/office/drawing/2014/main" id="{B9164593-0D34-43C2-9E01-1A29BFD6C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784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6" name="Freeform 1067">
                <a:extLst>
                  <a:ext uri="{FF2B5EF4-FFF2-40B4-BE49-F238E27FC236}">
                    <a16:creationId xmlns:a16="http://schemas.microsoft.com/office/drawing/2014/main" id="{860CF9E2-74DA-4F8C-802B-3AC6557EC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78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7" name="Freeform 1068">
                <a:extLst>
                  <a:ext uri="{FF2B5EF4-FFF2-40B4-BE49-F238E27FC236}">
                    <a16:creationId xmlns:a16="http://schemas.microsoft.com/office/drawing/2014/main" id="{91B234D4-EF80-4690-9254-A51D87DF7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79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8" name="Freeform 1069">
                <a:extLst>
                  <a:ext uri="{FF2B5EF4-FFF2-40B4-BE49-F238E27FC236}">
                    <a16:creationId xmlns:a16="http://schemas.microsoft.com/office/drawing/2014/main" id="{17B69143-0EAB-4958-B4E4-69436B3E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79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79" name="Freeform 1070">
                <a:extLst>
                  <a:ext uri="{FF2B5EF4-FFF2-40B4-BE49-F238E27FC236}">
                    <a16:creationId xmlns:a16="http://schemas.microsoft.com/office/drawing/2014/main" id="{ADC7E1BB-C147-4647-B898-4DC8DF382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0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0" name="Freeform 1071">
                <a:extLst>
                  <a:ext uri="{FF2B5EF4-FFF2-40B4-BE49-F238E27FC236}">
                    <a16:creationId xmlns:a16="http://schemas.microsoft.com/office/drawing/2014/main" id="{8C6B2CD3-9EF3-4C8B-896D-831E1E5E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0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1" name="Freeform 1072">
                <a:extLst>
                  <a:ext uri="{FF2B5EF4-FFF2-40B4-BE49-F238E27FC236}">
                    <a16:creationId xmlns:a16="http://schemas.microsoft.com/office/drawing/2014/main" id="{EC27F9D0-8632-4BA5-BF16-C1D49A238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1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2" name="Freeform 1073">
                <a:extLst>
                  <a:ext uri="{FF2B5EF4-FFF2-40B4-BE49-F238E27FC236}">
                    <a16:creationId xmlns:a16="http://schemas.microsoft.com/office/drawing/2014/main" id="{53F90C8E-8555-4AE7-A36A-11178CC75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63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3" name="Freeform 1074">
                <a:extLst>
                  <a:ext uri="{FF2B5EF4-FFF2-40B4-BE49-F238E27FC236}">
                    <a16:creationId xmlns:a16="http://schemas.microsoft.com/office/drawing/2014/main" id="{90442C54-35ED-44D0-B8AA-8A5B1A048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68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4" name="Freeform 1075">
                <a:extLst>
                  <a:ext uri="{FF2B5EF4-FFF2-40B4-BE49-F238E27FC236}">
                    <a16:creationId xmlns:a16="http://schemas.microsoft.com/office/drawing/2014/main" id="{0D4221E5-9A2E-4C12-ABD2-643488DC4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7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5" name="Freeform 1076">
                <a:extLst>
                  <a:ext uri="{FF2B5EF4-FFF2-40B4-BE49-F238E27FC236}">
                    <a16:creationId xmlns:a16="http://schemas.microsoft.com/office/drawing/2014/main" id="{767ED80D-4ADA-4137-A213-88D72EF3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7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6" name="Freeform 1077">
                <a:extLst>
                  <a:ext uri="{FF2B5EF4-FFF2-40B4-BE49-F238E27FC236}">
                    <a16:creationId xmlns:a16="http://schemas.microsoft.com/office/drawing/2014/main" id="{BD40362E-642D-4131-994B-B3FD501E3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8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7" name="Freeform 1078">
                <a:extLst>
                  <a:ext uri="{FF2B5EF4-FFF2-40B4-BE49-F238E27FC236}">
                    <a16:creationId xmlns:a16="http://schemas.microsoft.com/office/drawing/2014/main" id="{6742E10F-0FC8-46A3-83D7-C7AA13942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8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8" name="Freeform 1079">
                <a:extLst>
                  <a:ext uri="{FF2B5EF4-FFF2-40B4-BE49-F238E27FC236}">
                    <a16:creationId xmlns:a16="http://schemas.microsoft.com/office/drawing/2014/main" id="{3758D8D3-C0DB-4D7B-8910-6C207724B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79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89" name="Freeform 1080">
                <a:extLst>
                  <a:ext uri="{FF2B5EF4-FFF2-40B4-BE49-F238E27FC236}">
                    <a16:creationId xmlns:a16="http://schemas.microsoft.com/office/drawing/2014/main" id="{D2ECCF40-F508-442A-8AD9-37E1E9F7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799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0" name="Freeform 1081">
                <a:extLst>
                  <a:ext uri="{FF2B5EF4-FFF2-40B4-BE49-F238E27FC236}">
                    <a16:creationId xmlns:a16="http://schemas.microsoft.com/office/drawing/2014/main" id="{9673F392-96F6-42AF-8E2A-429B9BC98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0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1" name="Freeform 1082">
                <a:extLst>
                  <a:ext uri="{FF2B5EF4-FFF2-40B4-BE49-F238E27FC236}">
                    <a16:creationId xmlns:a16="http://schemas.microsoft.com/office/drawing/2014/main" id="{66FBEB72-5427-4E92-8BC9-FF54DED3C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0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2" name="Freeform 1083">
                <a:extLst>
                  <a:ext uri="{FF2B5EF4-FFF2-40B4-BE49-F238E27FC236}">
                    <a16:creationId xmlns:a16="http://schemas.microsoft.com/office/drawing/2014/main" id="{DB14FCC1-55C6-4A86-95D9-E9B17E432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1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3" name="Freeform 1084">
                <a:extLst>
                  <a:ext uri="{FF2B5EF4-FFF2-40B4-BE49-F238E27FC236}">
                    <a16:creationId xmlns:a16="http://schemas.microsoft.com/office/drawing/2014/main" id="{640275A3-F4D0-40FF-BB9B-0F655645D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1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4" name="Freeform 1085">
                <a:extLst>
                  <a:ext uri="{FF2B5EF4-FFF2-40B4-BE49-F238E27FC236}">
                    <a16:creationId xmlns:a16="http://schemas.microsoft.com/office/drawing/2014/main" id="{8AC04BED-2E3B-45D4-B33C-3D8B5086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2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5" name="Freeform 1086">
                <a:extLst>
                  <a:ext uri="{FF2B5EF4-FFF2-40B4-BE49-F238E27FC236}">
                    <a16:creationId xmlns:a16="http://schemas.microsoft.com/office/drawing/2014/main" id="{A6041669-A01D-43DF-817F-B05774B75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2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6" name="Freeform 1087">
                <a:extLst>
                  <a:ext uri="{FF2B5EF4-FFF2-40B4-BE49-F238E27FC236}">
                    <a16:creationId xmlns:a16="http://schemas.microsoft.com/office/drawing/2014/main" id="{20F5E778-B624-4C3F-B5D7-78F2857D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7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7" name="Freeform 1088">
                <a:extLst>
                  <a:ext uri="{FF2B5EF4-FFF2-40B4-BE49-F238E27FC236}">
                    <a16:creationId xmlns:a16="http://schemas.microsoft.com/office/drawing/2014/main" id="{C82523BB-B127-4ED9-9C30-4C9B18595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7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8" name="Freeform 1089">
                <a:extLst>
                  <a:ext uri="{FF2B5EF4-FFF2-40B4-BE49-F238E27FC236}">
                    <a16:creationId xmlns:a16="http://schemas.microsoft.com/office/drawing/2014/main" id="{7521DCA4-A313-4754-8ED5-FBEC411E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8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99" name="Freeform 1090">
                <a:extLst>
                  <a:ext uri="{FF2B5EF4-FFF2-40B4-BE49-F238E27FC236}">
                    <a16:creationId xmlns:a16="http://schemas.microsoft.com/office/drawing/2014/main" id="{CABCB8BE-7200-4D1E-9899-0059E4521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8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0" name="Freeform 1091">
                <a:extLst>
                  <a:ext uri="{FF2B5EF4-FFF2-40B4-BE49-F238E27FC236}">
                    <a16:creationId xmlns:a16="http://schemas.microsoft.com/office/drawing/2014/main" id="{CCA358BE-7AC9-44A1-80E3-E5D9590FF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79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1" name="Freeform 1092">
                <a:extLst>
                  <a:ext uri="{FF2B5EF4-FFF2-40B4-BE49-F238E27FC236}">
                    <a16:creationId xmlns:a16="http://schemas.microsoft.com/office/drawing/2014/main" id="{4B03CA75-50A7-40E2-A010-9A659483D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79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2" name="Freeform 1093">
                <a:extLst>
                  <a:ext uri="{FF2B5EF4-FFF2-40B4-BE49-F238E27FC236}">
                    <a16:creationId xmlns:a16="http://schemas.microsoft.com/office/drawing/2014/main" id="{4EA7412C-06A9-4A56-B843-494E5F22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0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3" name="Freeform 1094">
                <a:extLst>
                  <a:ext uri="{FF2B5EF4-FFF2-40B4-BE49-F238E27FC236}">
                    <a16:creationId xmlns:a16="http://schemas.microsoft.com/office/drawing/2014/main" id="{946B14E4-C68B-4083-888B-9F039E7EA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09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4" name="Freeform 1095">
                <a:extLst>
                  <a:ext uri="{FF2B5EF4-FFF2-40B4-BE49-F238E27FC236}">
                    <a16:creationId xmlns:a16="http://schemas.microsoft.com/office/drawing/2014/main" id="{D5D15263-9CCA-4CB3-9CE7-0BFE43627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1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5" name="Freeform 1096">
                <a:extLst>
                  <a:ext uri="{FF2B5EF4-FFF2-40B4-BE49-F238E27FC236}">
                    <a16:creationId xmlns:a16="http://schemas.microsoft.com/office/drawing/2014/main" id="{35E73D9B-21FB-42C7-B5E8-192D2A66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1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6" name="Freeform 1097">
                <a:extLst>
                  <a:ext uri="{FF2B5EF4-FFF2-40B4-BE49-F238E27FC236}">
                    <a16:creationId xmlns:a16="http://schemas.microsoft.com/office/drawing/2014/main" id="{2F32392C-E4D5-4AC8-A0AE-74276BD57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2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7" name="Freeform 1098">
                <a:extLst>
                  <a:ext uri="{FF2B5EF4-FFF2-40B4-BE49-F238E27FC236}">
                    <a16:creationId xmlns:a16="http://schemas.microsoft.com/office/drawing/2014/main" id="{D27E7062-11B3-486B-9517-AD6522A5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2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8" name="Freeform 1099">
                <a:extLst>
                  <a:ext uri="{FF2B5EF4-FFF2-40B4-BE49-F238E27FC236}">
                    <a16:creationId xmlns:a16="http://schemas.microsoft.com/office/drawing/2014/main" id="{39C66A9E-0EE8-4ED5-9A5F-709B39D1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3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09" name="Freeform 1100">
                <a:extLst>
                  <a:ext uri="{FF2B5EF4-FFF2-40B4-BE49-F238E27FC236}">
                    <a16:creationId xmlns:a16="http://schemas.microsoft.com/office/drawing/2014/main" id="{8F7E6D7D-EE39-4A30-84A3-B13E3563F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3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0" name="Freeform 1101">
                <a:extLst>
                  <a:ext uri="{FF2B5EF4-FFF2-40B4-BE49-F238E27FC236}">
                    <a16:creationId xmlns:a16="http://schemas.microsoft.com/office/drawing/2014/main" id="{F08FEF53-4224-41A2-BE2A-74EEC8553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8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1" name="Freeform 1102">
                <a:extLst>
                  <a:ext uri="{FF2B5EF4-FFF2-40B4-BE49-F238E27FC236}">
                    <a16:creationId xmlns:a16="http://schemas.microsoft.com/office/drawing/2014/main" id="{2E64EB6E-C528-475D-8068-8386327D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8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2" name="Freeform 1103">
                <a:extLst>
                  <a:ext uri="{FF2B5EF4-FFF2-40B4-BE49-F238E27FC236}">
                    <a16:creationId xmlns:a16="http://schemas.microsoft.com/office/drawing/2014/main" id="{F06768DF-2016-4E2D-8DB4-21D526F3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79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3" name="Freeform 1104">
                <a:extLst>
                  <a:ext uri="{FF2B5EF4-FFF2-40B4-BE49-F238E27FC236}">
                    <a16:creationId xmlns:a16="http://schemas.microsoft.com/office/drawing/2014/main" id="{647091F0-1777-4C81-9910-E12B84037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79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4" name="Freeform 1105">
                <a:extLst>
                  <a:ext uri="{FF2B5EF4-FFF2-40B4-BE49-F238E27FC236}">
                    <a16:creationId xmlns:a16="http://schemas.microsoft.com/office/drawing/2014/main" id="{20B79E78-18CD-46F9-A3B8-7EDB6AD4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0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5" name="Freeform 1106">
                <a:extLst>
                  <a:ext uri="{FF2B5EF4-FFF2-40B4-BE49-F238E27FC236}">
                    <a16:creationId xmlns:a16="http://schemas.microsoft.com/office/drawing/2014/main" id="{E9C15C73-6A39-457F-BB72-80DD9F4FC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0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6" name="Freeform 1107">
                <a:extLst>
                  <a:ext uri="{FF2B5EF4-FFF2-40B4-BE49-F238E27FC236}">
                    <a16:creationId xmlns:a16="http://schemas.microsoft.com/office/drawing/2014/main" id="{25F02BD0-6927-4690-B4FC-417706F9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1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7" name="Freeform 1108">
                <a:extLst>
                  <a:ext uri="{FF2B5EF4-FFF2-40B4-BE49-F238E27FC236}">
                    <a16:creationId xmlns:a16="http://schemas.microsoft.com/office/drawing/2014/main" id="{B3FA4726-36D3-4C10-A356-CF62105B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19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8" name="Freeform 1109">
                <a:extLst>
                  <a:ext uri="{FF2B5EF4-FFF2-40B4-BE49-F238E27FC236}">
                    <a16:creationId xmlns:a16="http://schemas.microsoft.com/office/drawing/2014/main" id="{2FCB4FD6-A2F4-4A82-8C6A-4919E44E4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2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19" name="Freeform 1110">
                <a:extLst>
                  <a:ext uri="{FF2B5EF4-FFF2-40B4-BE49-F238E27FC236}">
                    <a16:creationId xmlns:a16="http://schemas.microsoft.com/office/drawing/2014/main" id="{2C09FC44-C60A-4EE8-B41F-1C32FA3DA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2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0" name="Freeform 1111">
                <a:extLst>
                  <a:ext uri="{FF2B5EF4-FFF2-40B4-BE49-F238E27FC236}">
                    <a16:creationId xmlns:a16="http://schemas.microsoft.com/office/drawing/2014/main" id="{3E733CEB-4E9B-4A3C-A315-65D61EE60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3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1" name="Freeform 1112">
                <a:extLst>
                  <a:ext uri="{FF2B5EF4-FFF2-40B4-BE49-F238E27FC236}">
                    <a16:creationId xmlns:a16="http://schemas.microsoft.com/office/drawing/2014/main" id="{3B196B53-9FB5-4260-9B28-C2C332DB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3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2" name="Freeform 1113">
                <a:extLst>
                  <a:ext uri="{FF2B5EF4-FFF2-40B4-BE49-F238E27FC236}">
                    <a16:creationId xmlns:a16="http://schemas.microsoft.com/office/drawing/2014/main" id="{D753F9EA-0525-47D6-9A2C-8769D93D2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4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3" name="Freeform 1114">
                <a:extLst>
                  <a:ext uri="{FF2B5EF4-FFF2-40B4-BE49-F238E27FC236}">
                    <a16:creationId xmlns:a16="http://schemas.microsoft.com/office/drawing/2014/main" id="{4FF8B7E5-E837-4511-9AAD-19199956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4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4" name="Freeform 1115">
                <a:extLst>
                  <a:ext uri="{FF2B5EF4-FFF2-40B4-BE49-F238E27FC236}">
                    <a16:creationId xmlns:a16="http://schemas.microsoft.com/office/drawing/2014/main" id="{C41650A7-5E09-41E6-99EA-1AED4D6A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79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5" name="Freeform 1116">
                <a:extLst>
                  <a:ext uri="{FF2B5EF4-FFF2-40B4-BE49-F238E27FC236}">
                    <a16:creationId xmlns:a16="http://schemas.microsoft.com/office/drawing/2014/main" id="{CD01233B-A7B7-4909-93A8-EC59DAEF8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79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6" name="Freeform 1117">
                <a:extLst>
                  <a:ext uri="{FF2B5EF4-FFF2-40B4-BE49-F238E27FC236}">
                    <a16:creationId xmlns:a16="http://schemas.microsoft.com/office/drawing/2014/main" id="{D7A209BD-29E9-4CE8-835E-F7CF61C47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80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7" name="Freeform 1118">
                <a:extLst>
                  <a:ext uri="{FF2B5EF4-FFF2-40B4-BE49-F238E27FC236}">
                    <a16:creationId xmlns:a16="http://schemas.microsoft.com/office/drawing/2014/main" id="{390A0D52-C42A-42D3-87F5-ED848D064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80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8" name="Freeform 1119">
                <a:extLst>
                  <a:ext uri="{FF2B5EF4-FFF2-40B4-BE49-F238E27FC236}">
                    <a16:creationId xmlns:a16="http://schemas.microsoft.com/office/drawing/2014/main" id="{209515DD-B30E-4F9C-B126-87BF9D444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1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29" name="Freeform 1120">
                <a:extLst>
                  <a:ext uri="{FF2B5EF4-FFF2-40B4-BE49-F238E27FC236}">
                    <a16:creationId xmlns:a16="http://schemas.microsoft.com/office/drawing/2014/main" id="{2258745C-875A-4B3C-ADB0-00D83350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1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0" name="Freeform 1121">
                <a:extLst>
                  <a:ext uri="{FF2B5EF4-FFF2-40B4-BE49-F238E27FC236}">
                    <a16:creationId xmlns:a16="http://schemas.microsoft.com/office/drawing/2014/main" id="{C6E4008A-B509-4C12-9EF5-55B232F55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2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1" name="Freeform 1122">
                <a:extLst>
                  <a:ext uri="{FF2B5EF4-FFF2-40B4-BE49-F238E27FC236}">
                    <a16:creationId xmlns:a16="http://schemas.microsoft.com/office/drawing/2014/main" id="{58E39381-F991-40E3-9C98-ACB233AAF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29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2" name="Freeform 1123">
                <a:extLst>
                  <a:ext uri="{FF2B5EF4-FFF2-40B4-BE49-F238E27FC236}">
                    <a16:creationId xmlns:a16="http://schemas.microsoft.com/office/drawing/2014/main" id="{B69991C6-F19D-481D-BB49-F68DF876E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3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3" name="Freeform 1124">
                <a:extLst>
                  <a:ext uri="{FF2B5EF4-FFF2-40B4-BE49-F238E27FC236}">
                    <a16:creationId xmlns:a16="http://schemas.microsoft.com/office/drawing/2014/main" id="{26ED0F82-7F92-4E0F-9800-F149DA4FD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3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4" name="Freeform 1125">
                <a:extLst>
                  <a:ext uri="{FF2B5EF4-FFF2-40B4-BE49-F238E27FC236}">
                    <a16:creationId xmlns:a16="http://schemas.microsoft.com/office/drawing/2014/main" id="{C134C7C0-B9AC-45D6-BE95-179D9FAD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4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5" name="Freeform 1126">
                <a:extLst>
                  <a:ext uri="{FF2B5EF4-FFF2-40B4-BE49-F238E27FC236}">
                    <a16:creationId xmlns:a16="http://schemas.microsoft.com/office/drawing/2014/main" id="{2B73B30D-69FB-4886-A9DB-7B6B2E018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4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6" name="Freeform 1127">
                <a:extLst>
                  <a:ext uri="{FF2B5EF4-FFF2-40B4-BE49-F238E27FC236}">
                    <a16:creationId xmlns:a16="http://schemas.microsoft.com/office/drawing/2014/main" id="{011C6445-10DC-4C64-9F5A-3CC1B70F9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7" name="Freeform 1128">
                <a:extLst>
                  <a:ext uri="{FF2B5EF4-FFF2-40B4-BE49-F238E27FC236}">
                    <a16:creationId xmlns:a16="http://schemas.microsoft.com/office/drawing/2014/main" id="{44F3258F-3F80-4095-9C5A-5733501D5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5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8" name="Freeform 1129">
                <a:extLst>
                  <a:ext uri="{FF2B5EF4-FFF2-40B4-BE49-F238E27FC236}">
                    <a16:creationId xmlns:a16="http://schemas.microsoft.com/office/drawing/2014/main" id="{2307F816-A806-4962-A933-D83043E9A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80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39" name="Freeform 1130">
                <a:extLst>
                  <a:ext uri="{FF2B5EF4-FFF2-40B4-BE49-F238E27FC236}">
                    <a16:creationId xmlns:a16="http://schemas.microsoft.com/office/drawing/2014/main" id="{E9FEE49A-96C1-4743-A657-D74F473B9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81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0" name="Freeform 1131">
                <a:extLst>
                  <a:ext uri="{FF2B5EF4-FFF2-40B4-BE49-F238E27FC236}">
                    <a16:creationId xmlns:a16="http://schemas.microsoft.com/office/drawing/2014/main" id="{0DF65162-7838-4B65-AA0F-4150B72BC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81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1" name="Freeform 1132">
                <a:extLst>
                  <a:ext uri="{FF2B5EF4-FFF2-40B4-BE49-F238E27FC236}">
                    <a16:creationId xmlns:a16="http://schemas.microsoft.com/office/drawing/2014/main" id="{3F4D739F-25D1-4221-B3EE-7FA3815CC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82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2" name="Freeform 1133">
                <a:extLst>
                  <a:ext uri="{FF2B5EF4-FFF2-40B4-BE49-F238E27FC236}">
                    <a16:creationId xmlns:a16="http://schemas.microsoft.com/office/drawing/2014/main" id="{15EE0249-9669-4BD7-8342-16430064E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2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3" name="Freeform 1134">
                <a:extLst>
                  <a:ext uri="{FF2B5EF4-FFF2-40B4-BE49-F238E27FC236}">
                    <a16:creationId xmlns:a16="http://schemas.microsoft.com/office/drawing/2014/main" id="{04729055-F6F4-47E6-8FED-80E2E8B62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3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4" name="Freeform 1135">
                <a:extLst>
                  <a:ext uri="{FF2B5EF4-FFF2-40B4-BE49-F238E27FC236}">
                    <a16:creationId xmlns:a16="http://schemas.microsoft.com/office/drawing/2014/main" id="{F89900C4-A24B-4BDA-95BE-E5D9B8CD3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3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5" name="Freeform 1136">
                <a:extLst>
                  <a:ext uri="{FF2B5EF4-FFF2-40B4-BE49-F238E27FC236}">
                    <a16:creationId xmlns:a16="http://schemas.microsoft.com/office/drawing/2014/main" id="{402C72AF-2998-41DA-9722-D62F4228D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44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6" name="Freeform 1137">
                <a:extLst>
                  <a:ext uri="{FF2B5EF4-FFF2-40B4-BE49-F238E27FC236}">
                    <a16:creationId xmlns:a16="http://schemas.microsoft.com/office/drawing/2014/main" id="{FB2D8DAB-9A0C-401D-98E8-C95FAA173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4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7" name="Freeform 1138">
                <a:extLst>
                  <a:ext uri="{FF2B5EF4-FFF2-40B4-BE49-F238E27FC236}">
                    <a16:creationId xmlns:a16="http://schemas.microsoft.com/office/drawing/2014/main" id="{D9774E89-BAB7-427B-9635-B05037902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5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8" name="Freeform 1139">
                <a:extLst>
                  <a:ext uri="{FF2B5EF4-FFF2-40B4-BE49-F238E27FC236}">
                    <a16:creationId xmlns:a16="http://schemas.microsoft.com/office/drawing/2014/main" id="{79FBDBD6-D45C-4BCC-ADCD-FF0E0CF99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5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49" name="Freeform 1140">
                <a:extLst>
                  <a:ext uri="{FF2B5EF4-FFF2-40B4-BE49-F238E27FC236}">
                    <a16:creationId xmlns:a16="http://schemas.microsoft.com/office/drawing/2014/main" id="{7922FEBD-7288-4BB3-A43D-9384ABA23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6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0" name="Freeform 1141">
                <a:extLst>
                  <a:ext uri="{FF2B5EF4-FFF2-40B4-BE49-F238E27FC236}">
                    <a16:creationId xmlns:a16="http://schemas.microsoft.com/office/drawing/2014/main" id="{C1254C5A-D642-4C16-8674-601A0B18E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6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1" name="Freeform 1142">
                <a:extLst>
                  <a:ext uri="{FF2B5EF4-FFF2-40B4-BE49-F238E27FC236}">
                    <a16:creationId xmlns:a16="http://schemas.microsoft.com/office/drawing/2014/main" id="{F3FB0BFA-E5C8-4143-8801-15374A41D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7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2" name="Freeform 1143">
                <a:extLst>
                  <a:ext uri="{FF2B5EF4-FFF2-40B4-BE49-F238E27FC236}">
                    <a16:creationId xmlns:a16="http://schemas.microsoft.com/office/drawing/2014/main" id="{19519C92-D724-4213-BC4C-5D4C2F0A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81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3" name="Freeform 1144">
                <a:extLst>
                  <a:ext uri="{FF2B5EF4-FFF2-40B4-BE49-F238E27FC236}">
                    <a16:creationId xmlns:a16="http://schemas.microsoft.com/office/drawing/2014/main" id="{BC528930-6ACB-4DE3-A874-018E5843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82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4" name="Freeform 1145">
                <a:extLst>
                  <a:ext uri="{FF2B5EF4-FFF2-40B4-BE49-F238E27FC236}">
                    <a16:creationId xmlns:a16="http://schemas.microsoft.com/office/drawing/2014/main" id="{D3AA1E92-5717-4C9C-A853-DD771AAE0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82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5" name="Freeform 1146">
                <a:extLst>
                  <a:ext uri="{FF2B5EF4-FFF2-40B4-BE49-F238E27FC236}">
                    <a16:creationId xmlns:a16="http://schemas.microsoft.com/office/drawing/2014/main" id="{21587EB2-EC71-4F2C-96C9-D034763D7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83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6" name="Freeform 1147">
                <a:extLst>
                  <a:ext uri="{FF2B5EF4-FFF2-40B4-BE49-F238E27FC236}">
                    <a16:creationId xmlns:a16="http://schemas.microsoft.com/office/drawing/2014/main" id="{93A1769E-FAFE-4187-920F-F08B511A7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3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7" name="Freeform 1148">
                <a:extLst>
                  <a:ext uri="{FF2B5EF4-FFF2-40B4-BE49-F238E27FC236}">
                    <a16:creationId xmlns:a16="http://schemas.microsoft.com/office/drawing/2014/main" id="{F4F50F0C-D288-47AB-89A3-7CA5EB0E7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4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8" name="Freeform 1149">
                <a:extLst>
                  <a:ext uri="{FF2B5EF4-FFF2-40B4-BE49-F238E27FC236}">
                    <a16:creationId xmlns:a16="http://schemas.microsoft.com/office/drawing/2014/main" id="{BF14D812-73E8-4775-A01E-6C6C98C8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4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59" name="Freeform 1150">
                <a:extLst>
                  <a:ext uri="{FF2B5EF4-FFF2-40B4-BE49-F238E27FC236}">
                    <a16:creationId xmlns:a16="http://schemas.microsoft.com/office/drawing/2014/main" id="{4BF28C1F-8A53-4FE1-8B2E-C1E69FB6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54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0" name="Freeform 1151">
                <a:extLst>
                  <a:ext uri="{FF2B5EF4-FFF2-40B4-BE49-F238E27FC236}">
                    <a16:creationId xmlns:a16="http://schemas.microsoft.com/office/drawing/2014/main" id="{332F3DB8-44F6-492C-A27E-D298286E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5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1" name="Freeform 1152">
                <a:extLst>
                  <a:ext uri="{FF2B5EF4-FFF2-40B4-BE49-F238E27FC236}">
                    <a16:creationId xmlns:a16="http://schemas.microsoft.com/office/drawing/2014/main" id="{7A2688E4-3E98-481C-AB89-2C6EDA1E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6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2" name="Freeform 1153">
                <a:extLst>
                  <a:ext uri="{FF2B5EF4-FFF2-40B4-BE49-F238E27FC236}">
                    <a16:creationId xmlns:a16="http://schemas.microsoft.com/office/drawing/2014/main" id="{D91E755F-7E20-4BF9-9FD3-BB8503E17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6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3" name="Freeform 1154">
                <a:extLst>
                  <a:ext uri="{FF2B5EF4-FFF2-40B4-BE49-F238E27FC236}">
                    <a16:creationId xmlns:a16="http://schemas.microsoft.com/office/drawing/2014/main" id="{244F1AAA-E198-49E9-92FA-6F439B38A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7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4" name="Freeform 1155">
                <a:extLst>
                  <a:ext uri="{FF2B5EF4-FFF2-40B4-BE49-F238E27FC236}">
                    <a16:creationId xmlns:a16="http://schemas.microsoft.com/office/drawing/2014/main" id="{7C5F6481-B88B-4A8B-B77D-FB89ACBF5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7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5" name="Freeform 1156">
                <a:extLst>
                  <a:ext uri="{FF2B5EF4-FFF2-40B4-BE49-F238E27FC236}">
                    <a16:creationId xmlns:a16="http://schemas.microsoft.com/office/drawing/2014/main" id="{E92EBD73-F37D-4720-848C-A5CCB97B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8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6" name="Freeform 1157">
                <a:extLst>
                  <a:ext uri="{FF2B5EF4-FFF2-40B4-BE49-F238E27FC236}">
                    <a16:creationId xmlns:a16="http://schemas.microsoft.com/office/drawing/2014/main" id="{1BF6F7AC-DE42-46C0-A357-869D9B569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82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7" name="Freeform 1158">
                <a:extLst>
                  <a:ext uri="{FF2B5EF4-FFF2-40B4-BE49-F238E27FC236}">
                    <a16:creationId xmlns:a16="http://schemas.microsoft.com/office/drawing/2014/main" id="{B8125835-E1E1-4DC2-81F4-2BCE0E42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83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8" name="Freeform 1159">
                <a:extLst>
                  <a:ext uri="{FF2B5EF4-FFF2-40B4-BE49-F238E27FC236}">
                    <a16:creationId xmlns:a16="http://schemas.microsoft.com/office/drawing/2014/main" id="{85ADBE0F-B402-4427-8094-12C826FF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83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69" name="Freeform 1160">
                <a:extLst>
                  <a:ext uri="{FF2B5EF4-FFF2-40B4-BE49-F238E27FC236}">
                    <a16:creationId xmlns:a16="http://schemas.microsoft.com/office/drawing/2014/main" id="{8A301AE0-6779-409B-A5D9-7925B76CB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84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0" name="Freeform 1161">
                <a:extLst>
                  <a:ext uri="{FF2B5EF4-FFF2-40B4-BE49-F238E27FC236}">
                    <a16:creationId xmlns:a16="http://schemas.microsoft.com/office/drawing/2014/main" id="{5E4AA1AA-E29E-4355-ADAB-3B8CF0FB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49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1" name="Freeform 1162">
                <a:extLst>
                  <a:ext uri="{FF2B5EF4-FFF2-40B4-BE49-F238E27FC236}">
                    <a16:creationId xmlns:a16="http://schemas.microsoft.com/office/drawing/2014/main" id="{FBDBED36-B6B1-4B6F-84EA-079F01174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2" name="Freeform 1163">
                <a:extLst>
                  <a:ext uri="{FF2B5EF4-FFF2-40B4-BE49-F238E27FC236}">
                    <a16:creationId xmlns:a16="http://schemas.microsoft.com/office/drawing/2014/main" id="{5E7CC94D-9414-4092-BE2E-C06A734E8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5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3" name="Freeform 1164">
                <a:extLst>
                  <a:ext uri="{FF2B5EF4-FFF2-40B4-BE49-F238E27FC236}">
                    <a16:creationId xmlns:a16="http://schemas.microsoft.com/office/drawing/2014/main" id="{2F273283-B676-4C33-B5F1-95EEB5C7F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64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4" name="Freeform 1165">
                <a:extLst>
                  <a:ext uri="{FF2B5EF4-FFF2-40B4-BE49-F238E27FC236}">
                    <a16:creationId xmlns:a16="http://schemas.microsoft.com/office/drawing/2014/main" id="{856D2375-CCB4-4574-B712-4163C76F3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6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5" name="Freeform 1166">
                <a:extLst>
                  <a:ext uri="{FF2B5EF4-FFF2-40B4-BE49-F238E27FC236}">
                    <a16:creationId xmlns:a16="http://schemas.microsoft.com/office/drawing/2014/main" id="{E9279FFE-D0B4-4FDC-A4B7-113A2EE4A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7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6" name="Freeform 1167">
                <a:extLst>
                  <a:ext uri="{FF2B5EF4-FFF2-40B4-BE49-F238E27FC236}">
                    <a16:creationId xmlns:a16="http://schemas.microsoft.com/office/drawing/2014/main" id="{06D42B29-397B-4BC9-B638-FAB5284C7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7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7" name="Freeform 1168">
                <a:extLst>
                  <a:ext uri="{FF2B5EF4-FFF2-40B4-BE49-F238E27FC236}">
                    <a16:creationId xmlns:a16="http://schemas.microsoft.com/office/drawing/2014/main" id="{03347E09-A15A-4973-BBC8-D8D7B2296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8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8" name="Freeform 1169">
                <a:extLst>
                  <a:ext uri="{FF2B5EF4-FFF2-40B4-BE49-F238E27FC236}">
                    <a16:creationId xmlns:a16="http://schemas.microsoft.com/office/drawing/2014/main" id="{06FB4C25-5FB6-434B-BE58-4564B7176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8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79" name="Freeform 1170">
                <a:extLst>
                  <a:ext uri="{FF2B5EF4-FFF2-40B4-BE49-F238E27FC236}">
                    <a16:creationId xmlns:a16="http://schemas.microsoft.com/office/drawing/2014/main" id="{57AD4479-ACF5-468B-823D-A05B2711E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89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0" name="Freeform 1171">
                <a:extLst>
                  <a:ext uri="{FF2B5EF4-FFF2-40B4-BE49-F238E27FC236}">
                    <a16:creationId xmlns:a16="http://schemas.microsoft.com/office/drawing/2014/main" id="{FBFA62CB-7B72-4683-B634-8148A8AA3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83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1" name="Freeform 1172">
                <a:extLst>
                  <a:ext uri="{FF2B5EF4-FFF2-40B4-BE49-F238E27FC236}">
                    <a16:creationId xmlns:a16="http://schemas.microsoft.com/office/drawing/2014/main" id="{5DD07F80-18F1-4D06-9932-C1600AD94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84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2" name="Freeform 1173">
                <a:extLst>
                  <a:ext uri="{FF2B5EF4-FFF2-40B4-BE49-F238E27FC236}">
                    <a16:creationId xmlns:a16="http://schemas.microsoft.com/office/drawing/2014/main" id="{8A518130-9EE5-4057-9186-1CDDFA33E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84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3" name="Freeform 1174">
                <a:extLst>
                  <a:ext uri="{FF2B5EF4-FFF2-40B4-BE49-F238E27FC236}">
                    <a16:creationId xmlns:a16="http://schemas.microsoft.com/office/drawing/2014/main" id="{3ABF4BB4-B43E-4D74-955F-75C6C4899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85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4" name="Freeform 1175">
                <a:extLst>
                  <a:ext uri="{FF2B5EF4-FFF2-40B4-BE49-F238E27FC236}">
                    <a16:creationId xmlns:a16="http://schemas.microsoft.com/office/drawing/2014/main" id="{78880DB2-9436-4429-AC05-BE54DDE33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5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5" name="Freeform 1176">
                <a:extLst>
                  <a:ext uri="{FF2B5EF4-FFF2-40B4-BE49-F238E27FC236}">
                    <a16:creationId xmlns:a16="http://schemas.microsoft.com/office/drawing/2014/main" id="{C9173E1F-0B41-4A71-9F9C-3AE2DEE0E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86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6" name="Freeform 1177">
                <a:extLst>
                  <a:ext uri="{FF2B5EF4-FFF2-40B4-BE49-F238E27FC236}">
                    <a16:creationId xmlns:a16="http://schemas.microsoft.com/office/drawing/2014/main" id="{7FD0D7E6-3E6E-45EF-9F1D-A2DB752B1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86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7" name="Freeform 1178">
                <a:extLst>
                  <a:ext uri="{FF2B5EF4-FFF2-40B4-BE49-F238E27FC236}">
                    <a16:creationId xmlns:a16="http://schemas.microsoft.com/office/drawing/2014/main" id="{317A9495-2BEF-401B-A1B5-7FB6038B8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874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8" name="Freeform 1179">
                <a:extLst>
                  <a:ext uri="{FF2B5EF4-FFF2-40B4-BE49-F238E27FC236}">
                    <a16:creationId xmlns:a16="http://schemas.microsoft.com/office/drawing/2014/main" id="{061A97AA-AA19-4C0B-938A-70F062188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87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89" name="Freeform 1180">
                <a:extLst>
                  <a:ext uri="{FF2B5EF4-FFF2-40B4-BE49-F238E27FC236}">
                    <a16:creationId xmlns:a16="http://schemas.microsoft.com/office/drawing/2014/main" id="{6096E5C2-99FD-49EC-8E21-00ACDF4C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88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0" name="Freeform 1181">
                <a:extLst>
                  <a:ext uri="{FF2B5EF4-FFF2-40B4-BE49-F238E27FC236}">
                    <a16:creationId xmlns:a16="http://schemas.microsoft.com/office/drawing/2014/main" id="{36993216-3AB2-4816-81B4-327D31A52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88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1" name="Freeform 1182">
                <a:extLst>
                  <a:ext uri="{FF2B5EF4-FFF2-40B4-BE49-F238E27FC236}">
                    <a16:creationId xmlns:a16="http://schemas.microsoft.com/office/drawing/2014/main" id="{0F3D482B-0D0A-4724-B854-622EB9B8D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89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2" name="Freeform 1183">
                <a:extLst>
                  <a:ext uri="{FF2B5EF4-FFF2-40B4-BE49-F238E27FC236}">
                    <a16:creationId xmlns:a16="http://schemas.microsoft.com/office/drawing/2014/main" id="{F1F32147-080C-40E6-9A13-53620A9C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89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3" name="Freeform 1184">
                <a:extLst>
                  <a:ext uri="{FF2B5EF4-FFF2-40B4-BE49-F238E27FC236}">
                    <a16:creationId xmlns:a16="http://schemas.microsoft.com/office/drawing/2014/main" id="{E0CBD6F7-5DE0-4A79-A992-65B36EABA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90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4" name="Freeform 1185">
                <a:extLst>
                  <a:ext uri="{FF2B5EF4-FFF2-40B4-BE49-F238E27FC236}">
                    <a16:creationId xmlns:a16="http://schemas.microsoft.com/office/drawing/2014/main" id="{2FDAF26F-E46D-4CF2-A584-FF19D6EDA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854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5" name="Freeform 1186">
                <a:extLst>
                  <a:ext uri="{FF2B5EF4-FFF2-40B4-BE49-F238E27FC236}">
                    <a16:creationId xmlns:a16="http://schemas.microsoft.com/office/drawing/2014/main" id="{CA4D2461-CCA9-47F0-AA35-A8D07F6A9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859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6" name="Freeform 1187">
                <a:extLst>
                  <a:ext uri="{FF2B5EF4-FFF2-40B4-BE49-F238E27FC236}">
                    <a16:creationId xmlns:a16="http://schemas.microsoft.com/office/drawing/2014/main" id="{1731A449-A7DC-40F8-A0D5-2C299AB5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874"/>
                <a:ext cx="81" cy="55"/>
              </a:xfrm>
              <a:custGeom>
                <a:avLst/>
                <a:gdLst>
                  <a:gd name="T0" fmla="*/ 16 w 16"/>
                  <a:gd name="T1" fmla="*/ 10 h 11"/>
                  <a:gd name="T2" fmla="*/ 15 w 16"/>
                  <a:gd name="T3" fmla="*/ 10 h 11"/>
                  <a:gd name="T4" fmla="*/ 0 w 16"/>
                  <a:gd name="T5" fmla="*/ 2 h 11"/>
                  <a:gd name="T6" fmla="*/ 0 w 16"/>
                  <a:gd name="T7" fmla="*/ 1 h 11"/>
                  <a:gd name="T8" fmla="*/ 0 w 16"/>
                  <a:gd name="T9" fmla="*/ 0 h 11"/>
                  <a:gd name="T10" fmla="*/ 15 w 16"/>
                  <a:gd name="T11" fmla="*/ 9 h 11"/>
                  <a:gd name="T12" fmla="*/ 16 w 16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10"/>
                    </a:moveTo>
                    <a:cubicBezTo>
                      <a:pt x="16" y="11"/>
                      <a:pt x="15" y="11"/>
                      <a:pt x="15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7" name="Freeform 1188">
                <a:extLst>
                  <a:ext uri="{FF2B5EF4-FFF2-40B4-BE49-F238E27FC236}">
                    <a16:creationId xmlns:a16="http://schemas.microsoft.com/office/drawing/2014/main" id="{E930E55C-DCA0-4EF7-AB15-9754E5520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557"/>
                <a:ext cx="40" cy="156"/>
              </a:xfrm>
              <a:custGeom>
                <a:avLst/>
                <a:gdLst>
                  <a:gd name="T0" fmla="*/ 40 w 40"/>
                  <a:gd name="T1" fmla="*/ 156 h 156"/>
                  <a:gd name="T2" fmla="*/ 0 w 40"/>
                  <a:gd name="T3" fmla="*/ 136 h 156"/>
                  <a:gd name="T4" fmla="*/ 0 w 40"/>
                  <a:gd name="T5" fmla="*/ 0 h 156"/>
                  <a:gd name="T6" fmla="*/ 40 w 40"/>
                  <a:gd name="T7" fmla="*/ 20 h 156"/>
                  <a:gd name="T8" fmla="*/ 40 w 40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56">
                    <a:moveTo>
                      <a:pt x="40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8" name="Freeform 1189">
                <a:extLst>
                  <a:ext uri="{FF2B5EF4-FFF2-40B4-BE49-F238E27FC236}">
                    <a16:creationId xmlns:a16="http://schemas.microsoft.com/office/drawing/2014/main" id="{B8226E95-8C69-4966-B804-210416C1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567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399" name="Freeform 1190">
                <a:extLst>
                  <a:ext uri="{FF2B5EF4-FFF2-40B4-BE49-F238E27FC236}">
                    <a16:creationId xmlns:a16="http://schemas.microsoft.com/office/drawing/2014/main" id="{6A7E65F9-1702-45E6-8962-9A7B0F3EB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618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0" name="Freeform 1191">
                <a:extLst>
                  <a:ext uri="{FF2B5EF4-FFF2-40B4-BE49-F238E27FC236}">
                    <a16:creationId xmlns:a16="http://schemas.microsoft.com/office/drawing/2014/main" id="{2B1F2635-EC83-418D-AAE4-4801127F7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598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1" name="Freeform 1192">
                <a:extLst>
                  <a:ext uri="{FF2B5EF4-FFF2-40B4-BE49-F238E27FC236}">
                    <a16:creationId xmlns:a16="http://schemas.microsoft.com/office/drawing/2014/main" id="{DA37122C-FA8F-47C9-BEDE-D904837EE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582"/>
                <a:ext cx="15" cy="21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1 h 4"/>
                  <a:gd name="T10" fmla="*/ 2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2" name="Freeform 1193">
                <a:extLst>
                  <a:ext uri="{FF2B5EF4-FFF2-40B4-BE49-F238E27FC236}">
                    <a16:creationId xmlns:a16="http://schemas.microsoft.com/office/drawing/2014/main" id="{34BB8A0B-7BAB-4F2D-B940-8A528523B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572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3" name="Rectangle 1194">
                <a:extLst>
                  <a:ext uri="{FF2B5EF4-FFF2-40B4-BE49-F238E27FC236}">
                    <a16:creationId xmlns:a16="http://schemas.microsoft.com/office/drawing/2014/main" id="{ED706E7B-420D-4907-8055-9DCD2E0A5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9" y="3577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4" name="Rectangle 1195">
                <a:extLst>
                  <a:ext uri="{FF2B5EF4-FFF2-40B4-BE49-F238E27FC236}">
                    <a16:creationId xmlns:a16="http://schemas.microsoft.com/office/drawing/2014/main" id="{EAAB71DA-3FAC-4113-8A4C-CEBF61A8C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4" y="3582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5" name="Freeform 1196">
                <a:extLst>
                  <a:ext uri="{FF2B5EF4-FFF2-40B4-BE49-F238E27FC236}">
                    <a16:creationId xmlns:a16="http://schemas.microsoft.com/office/drawing/2014/main" id="{68ECB6C1-6013-44CB-988A-41726657F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3577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36 h 161"/>
                  <a:gd name="T4" fmla="*/ 0 w 41"/>
                  <a:gd name="T5" fmla="*/ 0 h 161"/>
                  <a:gd name="T6" fmla="*/ 41 w 41"/>
                  <a:gd name="T7" fmla="*/ 26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6"/>
                    </a:lnTo>
                    <a:lnTo>
                      <a:pt x="41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6" name="Freeform 1197">
                <a:extLst>
                  <a:ext uri="{FF2B5EF4-FFF2-40B4-BE49-F238E27FC236}">
                    <a16:creationId xmlns:a16="http://schemas.microsoft.com/office/drawing/2014/main" id="{34100D22-87D0-486A-B889-0EA4838E6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587"/>
                <a:ext cx="26" cy="141"/>
              </a:xfrm>
              <a:custGeom>
                <a:avLst/>
                <a:gdLst>
                  <a:gd name="T0" fmla="*/ 0 w 26"/>
                  <a:gd name="T1" fmla="*/ 126 h 141"/>
                  <a:gd name="T2" fmla="*/ 0 w 26"/>
                  <a:gd name="T3" fmla="*/ 0 h 141"/>
                  <a:gd name="T4" fmla="*/ 26 w 26"/>
                  <a:gd name="T5" fmla="*/ 16 h 141"/>
                  <a:gd name="T6" fmla="*/ 26 w 26"/>
                  <a:gd name="T7" fmla="*/ 141 h 141"/>
                  <a:gd name="T8" fmla="*/ 0 w 26"/>
                  <a:gd name="T9" fmla="*/ 12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1">
                    <a:moveTo>
                      <a:pt x="0" y="126"/>
                    </a:moveTo>
                    <a:lnTo>
                      <a:pt x="0" y="0"/>
                    </a:lnTo>
                    <a:lnTo>
                      <a:pt x="26" y="16"/>
                    </a:lnTo>
                    <a:lnTo>
                      <a:pt x="26" y="141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7" name="Freeform 1198">
                <a:extLst>
                  <a:ext uri="{FF2B5EF4-FFF2-40B4-BE49-F238E27FC236}">
                    <a16:creationId xmlns:a16="http://schemas.microsoft.com/office/drawing/2014/main" id="{D9878585-EDDD-446B-B3B4-B1BB4DE18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643"/>
                <a:ext cx="16" cy="75"/>
              </a:xfrm>
              <a:custGeom>
                <a:avLst/>
                <a:gdLst>
                  <a:gd name="T0" fmla="*/ 3 w 3"/>
                  <a:gd name="T1" fmla="*/ 13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2 h 15"/>
                  <a:gd name="T12" fmla="*/ 3 w 3"/>
                  <a:gd name="T1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3"/>
                    </a:moveTo>
                    <a:cubicBezTo>
                      <a:pt x="3" y="14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2"/>
                      <a:pt x="3" y="2"/>
                    </a:cubicBez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8" name="Freeform 1199">
                <a:extLst>
                  <a:ext uri="{FF2B5EF4-FFF2-40B4-BE49-F238E27FC236}">
                    <a16:creationId xmlns:a16="http://schemas.microsoft.com/office/drawing/2014/main" id="{6D809E6B-6DCA-4B3B-A5C7-D24DCE0A5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623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09" name="Freeform 1200">
                <a:extLst>
                  <a:ext uri="{FF2B5EF4-FFF2-40B4-BE49-F238E27FC236}">
                    <a16:creationId xmlns:a16="http://schemas.microsoft.com/office/drawing/2014/main" id="{07E51B87-C2F8-4A0E-BF0F-6FC26302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608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0" name="Rectangle 1201">
                <a:extLst>
                  <a:ext uri="{FF2B5EF4-FFF2-40B4-BE49-F238E27FC236}">
                    <a16:creationId xmlns:a16="http://schemas.microsoft.com/office/drawing/2014/main" id="{E39D496D-9A89-47E5-ADCF-E19C84BA9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9" y="3598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1" name="Freeform 1202">
                <a:extLst>
                  <a:ext uri="{FF2B5EF4-FFF2-40B4-BE49-F238E27FC236}">
                    <a16:creationId xmlns:a16="http://schemas.microsoft.com/office/drawing/2014/main" id="{3C73B629-7793-4FC7-A1A3-808EF7660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598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2" name="Rectangle 1203">
                <a:extLst>
                  <a:ext uri="{FF2B5EF4-FFF2-40B4-BE49-F238E27FC236}">
                    <a16:creationId xmlns:a16="http://schemas.microsoft.com/office/drawing/2014/main" id="{1A783FAC-7A5E-4150-87FA-79E8C3BA4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5" y="3603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3" name="Freeform 1204">
                <a:extLst>
                  <a:ext uri="{FF2B5EF4-FFF2-40B4-BE49-F238E27FC236}">
                    <a16:creationId xmlns:a16="http://schemas.microsoft.com/office/drawing/2014/main" id="{B19C9DCE-49E7-4CEF-9F9B-93281A7DF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603"/>
                <a:ext cx="35" cy="155"/>
              </a:xfrm>
              <a:custGeom>
                <a:avLst/>
                <a:gdLst>
                  <a:gd name="T0" fmla="*/ 35 w 35"/>
                  <a:gd name="T1" fmla="*/ 155 h 155"/>
                  <a:gd name="T2" fmla="*/ 0 w 35"/>
                  <a:gd name="T3" fmla="*/ 135 h 155"/>
                  <a:gd name="T4" fmla="*/ 0 w 35"/>
                  <a:gd name="T5" fmla="*/ 0 h 155"/>
                  <a:gd name="T6" fmla="*/ 35 w 35"/>
                  <a:gd name="T7" fmla="*/ 20 h 155"/>
                  <a:gd name="T8" fmla="*/ 35 w 35"/>
                  <a:gd name="T9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55">
                    <a:moveTo>
                      <a:pt x="35" y="155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5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4" name="Freeform 1205">
                <a:extLst>
                  <a:ext uri="{FF2B5EF4-FFF2-40B4-BE49-F238E27FC236}">
                    <a16:creationId xmlns:a16="http://schemas.microsoft.com/office/drawing/2014/main" id="{1C1C97BA-6350-4DEC-B989-3260E4FDB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613"/>
                <a:ext cx="25" cy="135"/>
              </a:xfrm>
              <a:custGeom>
                <a:avLst/>
                <a:gdLst>
                  <a:gd name="T0" fmla="*/ 0 w 25"/>
                  <a:gd name="T1" fmla="*/ 120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5" name="Freeform 1206">
                <a:extLst>
                  <a:ext uri="{FF2B5EF4-FFF2-40B4-BE49-F238E27FC236}">
                    <a16:creationId xmlns:a16="http://schemas.microsoft.com/office/drawing/2014/main" id="{2D2B82A9-9DE2-4180-8A22-DC373BD86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663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6" name="Freeform 1207">
                <a:extLst>
                  <a:ext uri="{FF2B5EF4-FFF2-40B4-BE49-F238E27FC236}">
                    <a16:creationId xmlns:a16="http://schemas.microsoft.com/office/drawing/2014/main" id="{30A4AC43-AF3F-453B-B680-288C58148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643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7" name="Freeform 1208">
                <a:extLst>
                  <a:ext uri="{FF2B5EF4-FFF2-40B4-BE49-F238E27FC236}">
                    <a16:creationId xmlns:a16="http://schemas.microsoft.com/office/drawing/2014/main" id="{5D70DB5A-41E6-4DBE-8DAA-6C3B11016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628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418" name="Rectangle 1209">
                <a:extLst>
                  <a:ext uri="{FF2B5EF4-FFF2-40B4-BE49-F238E27FC236}">
                    <a16:creationId xmlns:a16="http://schemas.microsoft.com/office/drawing/2014/main" id="{DFFC63D1-5C0C-4B10-94DC-3F90BBCCF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0" y="3618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8" name="Group 1411">
              <a:extLst>
                <a:ext uri="{FF2B5EF4-FFF2-40B4-BE49-F238E27FC236}">
                  <a16:creationId xmlns:a16="http://schemas.microsoft.com/office/drawing/2014/main" id="{D3899F86-A5C0-48AB-BD5C-F81A0D964D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68952" y="4656203"/>
              <a:ext cx="1329276" cy="1298801"/>
              <a:chOff x="8084" y="3095"/>
              <a:chExt cx="916" cy="895"/>
            </a:xfrm>
          </p:grpSpPr>
          <p:sp>
            <p:nvSpPr>
              <p:cNvPr id="8019" name="Rectangle 1211">
                <a:extLst>
                  <a:ext uri="{FF2B5EF4-FFF2-40B4-BE49-F238E27FC236}">
                    <a16:creationId xmlns:a16="http://schemas.microsoft.com/office/drawing/2014/main" id="{DE691712-E80B-4F06-88BC-C77262F5C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5" y="3623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0" name="Freeform 1212">
                <a:extLst>
                  <a:ext uri="{FF2B5EF4-FFF2-40B4-BE49-F238E27FC236}">
                    <a16:creationId xmlns:a16="http://schemas.microsoft.com/office/drawing/2014/main" id="{C34596E1-A3F3-447D-8901-EF3C4C8B7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623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1" name="Freeform 1213">
                <a:extLst>
                  <a:ext uri="{FF2B5EF4-FFF2-40B4-BE49-F238E27FC236}">
                    <a16:creationId xmlns:a16="http://schemas.microsoft.com/office/drawing/2014/main" id="{1CF5EDB0-5447-441F-9CA6-DBC3A3AA3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3623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5 h 161"/>
                  <a:gd name="T4" fmla="*/ 0 w 40"/>
                  <a:gd name="T5" fmla="*/ 0 h 161"/>
                  <a:gd name="T6" fmla="*/ 40 w 40"/>
                  <a:gd name="T7" fmla="*/ 20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2" name="Freeform 1214">
                <a:extLst>
                  <a:ext uri="{FF2B5EF4-FFF2-40B4-BE49-F238E27FC236}">
                    <a16:creationId xmlns:a16="http://schemas.microsoft.com/office/drawing/2014/main" id="{462EF75B-D74A-48D6-845F-064DAF14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633"/>
                <a:ext cx="25" cy="135"/>
              </a:xfrm>
              <a:custGeom>
                <a:avLst/>
                <a:gdLst>
                  <a:gd name="T0" fmla="*/ 0 w 25"/>
                  <a:gd name="T1" fmla="*/ 125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5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3" name="Freeform 1215">
                <a:extLst>
                  <a:ext uri="{FF2B5EF4-FFF2-40B4-BE49-F238E27FC236}">
                    <a16:creationId xmlns:a16="http://schemas.microsoft.com/office/drawing/2014/main" id="{11044351-09B2-433E-BD04-4AABC787F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683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5 h 15"/>
                  <a:gd name="T4" fmla="*/ 0 w 2"/>
                  <a:gd name="T5" fmla="*/ 13 h 15"/>
                  <a:gd name="T6" fmla="*/ 0 w 2"/>
                  <a:gd name="T7" fmla="*/ 2 h 15"/>
                  <a:gd name="T8" fmla="*/ 1 w 2"/>
                  <a:gd name="T9" fmla="*/ 1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4" name="Freeform 1216">
                <a:extLst>
                  <a:ext uri="{FF2B5EF4-FFF2-40B4-BE49-F238E27FC236}">
                    <a16:creationId xmlns:a16="http://schemas.microsoft.com/office/drawing/2014/main" id="{746EF7D7-DBEE-4F6A-816A-BFF224DE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668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0 w 3"/>
                  <a:gd name="T5" fmla="*/ 1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2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5" name="Freeform 1217">
                <a:extLst>
                  <a:ext uri="{FF2B5EF4-FFF2-40B4-BE49-F238E27FC236}">
                    <a16:creationId xmlns:a16="http://schemas.microsoft.com/office/drawing/2014/main" id="{84014663-B8E5-45AD-834D-5EF6B435A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653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6" name="Freeform 1218">
                <a:extLst>
                  <a:ext uri="{FF2B5EF4-FFF2-40B4-BE49-F238E27FC236}">
                    <a16:creationId xmlns:a16="http://schemas.microsoft.com/office/drawing/2014/main" id="{7E0E7C91-3CDC-4AFD-A8D0-990DCFC17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638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7" name="Freeform 1219">
                <a:extLst>
                  <a:ext uri="{FF2B5EF4-FFF2-40B4-BE49-F238E27FC236}">
                    <a16:creationId xmlns:a16="http://schemas.microsoft.com/office/drawing/2014/main" id="{F5904F9E-F9AF-4C86-B8EC-E37C92E0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3643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8" name="Rectangle 1220">
                <a:extLst>
                  <a:ext uri="{FF2B5EF4-FFF2-40B4-BE49-F238E27FC236}">
                    <a16:creationId xmlns:a16="http://schemas.microsoft.com/office/drawing/2014/main" id="{0F4186BB-9AE1-4029-849F-EBC015F03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0" y="3648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29" name="Freeform 1221">
                <a:extLst>
                  <a:ext uri="{FF2B5EF4-FFF2-40B4-BE49-F238E27FC236}">
                    <a16:creationId xmlns:a16="http://schemas.microsoft.com/office/drawing/2014/main" id="{3B633B40-88A1-41C4-8637-5EBDC7889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643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41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0" name="Freeform 1222">
                <a:extLst>
                  <a:ext uri="{FF2B5EF4-FFF2-40B4-BE49-F238E27FC236}">
                    <a16:creationId xmlns:a16="http://schemas.microsoft.com/office/drawing/2014/main" id="{4FD59F7F-ED7C-4C44-920D-A5EE8970E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658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1" name="Freeform 1223">
                <a:extLst>
                  <a:ext uri="{FF2B5EF4-FFF2-40B4-BE49-F238E27FC236}">
                    <a16:creationId xmlns:a16="http://schemas.microsoft.com/office/drawing/2014/main" id="{E81858D6-ABD3-43B9-A11C-2375F95F4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708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2" name="Freeform 1224">
                <a:extLst>
                  <a:ext uri="{FF2B5EF4-FFF2-40B4-BE49-F238E27FC236}">
                    <a16:creationId xmlns:a16="http://schemas.microsoft.com/office/drawing/2014/main" id="{DDC3698A-E78F-4EE7-BAFC-94E05610B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688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3" name="Freeform 1225">
                <a:extLst>
                  <a:ext uri="{FF2B5EF4-FFF2-40B4-BE49-F238E27FC236}">
                    <a16:creationId xmlns:a16="http://schemas.microsoft.com/office/drawing/2014/main" id="{ADC5D362-B780-4CA3-B8E9-0BCC414B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673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4" name="Rectangle 1226">
                <a:extLst>
                  <a:ext uri="{FF2B5EF4-FFF2-40B4-BE49-F238E27FC236}">
                    <a16:creationId xmlns:a16="http://schemas.microsoft.com/office/drawing/2014/main" id="{1F0295D9-2B35-4F5E-8DCB-F8A1D0640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5" y="3663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5" name="Rectangle 1227">
                <a:extLst>
                  <a:ext uri="{FF2B5EF4-FFF2-40B4-BE49-F238E27FC236}">
                    <a16:creationId xmlns:a16="http://schemas.microsoft.com/office/drawing/2014/main" id="{141F1B6C-0A6C-4763-B0F9-772C375F7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0" y="3668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6" name="Freeform 1228">
                <a:extLst>
                  <a:ext uri="{FF2B5EF4-FFF2-40B4-BE49-F238E27FC236}">
                    <a16:creationId xmlns:a16="http://schemas.microsoft.com/office/drawing/2014/main" id="{7509E6C2-47B7-4F15-AFB6-876CF9E63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0" y="3668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7" name="Freeform 1229">
                <a:extLst>
                  <a:ext uri="{FF2B5EF4-FFF2-40B4-BE49-F238E27FC236}">
                    <a16:creationId xmlns:a16="http://schemas.microsoft.com/office/drawing/2014/main" id="{5A25D280-DBE5-49C1-AA7C-F80127A2E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703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8" name="Freeform 1230">
                <a:extLst>
                  <a:ext uri="{FF2B5EF4-FFF2-40B4-BE49-F238E27FC236}">
                    <a16:creationId xmlns:a16="http://schemas.microsoft.com/office/drawing/2014/main" id="{5E6C76DD-65F2-47B6-862F-8717E0B1B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728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0 w 26"/>
                  <a:gd name="T3" fmla="*/ 10 h 25"/>
                  <a:gd name="T4" fmla="*/ 0 w 26"/>
                  <a:gd name="T5" fmla="*/ 0 h 25"/>
                  <a:gd name="T6" fmla="*/ 26 w 26"/>
                  <a:gd name="T7" fmla="*/ 15 h 25"/>
                  <a:gd name="T8" fmla="*/ 26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39" name="Freeform 1231">
                <a:extLst>
                  <a:ext uri="{FF2B5EF4-FFF2-40B4-BE49-F238E27FC236}">
                    <a16:creationId xmlns:a16="http://schemas.microsoft.com/office/drawing/2014/main" id="{B38C1F5F-DD47-496A-9F08-A765CEBC0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758"/>
                <a:ext cx="10" cy="16"/>
              </a:xfrm>
              <a:custGeom>
                <a:avLst/>
                <a:gdLst>
                  <a:gd name="T0" fmla="*/ 10 w 10"/>
                  <a:gd name="T1" fmla="*/ 16 h 16"/>
                  <a:gd name="T2" fmla="*/ 0 w 10"/>
                  <a:gd name="T3" fmla="*/ 10 h 16"/>
                  <a:gd name="T4" fmla="*/ 0 w 10"/>
                  <a:gd name="T5" fmla="*/ 0 h 16"/>
                  <a:gd name="T6" fmla="*/ 10 w 10"/>
                  <a:gd name="T7" fmla="*/ 5 h 16"/>
                  <a:gd name="T8" fmla="*/ 10 w 1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0" name="Freeform 1232">
                <a:extLst>
                  <a:ext uri="{FF2B5EF4-FFF2-40B4-BE49-F238E27FC236}">
                    <a16:creationId xmlns:a16="http://schemas.microsoft.com/office/drawing/2014/main" id="{B20B226B-EB05-4F4E-9B31-7DF22E80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768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0 w 25"/>
                  <a:gd name="T3" fmla="*/ 16 h 31"/>
                  <a:gd name="T4" fmla="*/ 0 w 25"/>
                  <a:gd name="T5" fmla="*/ 0 h 31"/>
                  <a:gd name="T6" fmla="*/ 25 w 25"/>
                  <a:gd name="T7" fmla="*/ 16 h 31"/>
                  <a:gd name="T8" fmla="*/ 25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25" y="16"/>
                    </a:lnTo>
                    <a:lnTo>
                      <a:pt x="25" y="3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1" name="Freeform 1233">
                <a:extLst>
                  <a:ext uri="{FF2B5EF4-FFF2-40B4-BE49-F238E27FC236}">
                    <a16:creationId xmlns:a16="http://schemas.microsoft.com/office/drawing/2014/main" id="{5A603B22-FAB3-413E-9526-321F32F92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794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2" name="Freeform 1234">
                <a:extLst>
                  <a:ext uri="{FF2B5EF4-FFF2-40B4-BE49-F238E27FC236}">
                    <a16:creationId xmlns:a16="http://schemas.microsoft.com/office/drawing/2014/main" id="{99288527-DEC5-4332-B1A7-49E38E0A5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748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3" name="Freeform 1235">
                <a:extLst>
                  <a:ext uri="{FF2B5EF4-FFF2-40B4-BE49-F238E27FC236}">
                    <a16:creationId xmlns:a16="http://schemas.microsoft.com/office/drawing/2014/main" id="{834A882F-1FF2-48C3-856C-85A5BF7E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492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7 h 297"/>
                  <a:gd name="T4" fmla="*/ 493 w 513"/>
                  <a:gd name="T5" fmla="*/ 297 h 297"/>
                  <a:gd name="T6" fmla="*/ 0 w 513"/>
                  <a:gd name="T7" fmla="*/ 15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7"/>
                    </a:lnTo>
                    <a:lnTo>
                      <a:pt x="493" y="297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4" name="Freeform 1236">
                <a:extLst>
                  <a:ext uri="{FF2B5EF4-FFF2-40B4-BE49-F238E27FC236}">
                    <a16:creationId xmlns:a16="http://schemas.microsoft.com/office/drawing/2014/main" id="{35ED62AA-0DFA-4A0A-8402-93D565F67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779"/>
                <a:ext cx="20" cy="211"/>
              </a:xfrm>
              <a:custGeom>
                <a:avLst/>
                <a:gdLst>
                  <a:gd name="T0" fmla="*/ 20 w 20"/>
                  <a:gd name="T1" fmla="*/ 196 h 211"/>
                  <a:gd name="T2" fmla="*/ 20 w 20"/>
                  <a:gd name="T3" fmla="*/ 0 h 211"/>
                  <a:gd name="T4" fmla="*/ 0 w 20"/>
                  <a:gd name="T5" fmla="*/ 10 h 211"/>
                  <a:gd name="T6" fmla="*/ 0 w 20"/>
                  <a:gd name="T7" fmla="*/ 211 h 211"/>
                  <a:gd name="T8" fmla="*/ 20 w 20"/>
                  <a:gd name="T9" fmla="*/ 1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1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11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5" name="Freeform 1237">
                <a:extLst>
                  <a:ext uri="{FF2B5EF4-FFF2-40B4-BE49-F238E27FC236}">
                    <a16:creationId xmlns:a16="http://schemas.microsoft.com/office/drawing/2014/main" id="{23FD9007-A8BE-4A9A-BB8B-8632FE937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346"/>
                <a:ext cx="438" cy="257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3 h 51"/>
                  <a:gd name="T4" fmla="*/ 38 w 87"/>
                  <a:gd name="T5" fmla="*/ 48 h 51"/>
                  <a:gd name="T6" fmla="*/ 23 w 87"/>
                  <a:gd name="T7" fmla="*/ 48 h 51"/>
                  <a:gd name="T8" fmla="*/ 3 w 87"/>
                  <a:gd name="T9" fmla="*/ 37 h 51"/>
                  <a:gd name="T10" fmla="*/ 0 w 87"/>
                  <a:gd name="T11" fmla="*/ 33 h 51"/>
                  <a:gd name="T12" fmla="*/ 3 w 87"/>
                  <a:gd name="T13" fmla="*/ 28 h 51"/>
                  <a:gd name="T14" fmla="*/ 48 w 87"/>
                  <a:gd name="T15" fmla="*/ 2 h 51"/>
                  <a:gd name="T16" fmla="*/ 63 w 87"/>
                  <a:gd name="T17" fmla="*/ 2 h 51"/>
                  <a:gd name="T18" fmla="*/ 83 w 87"/>
                  <a:gd name="T19" fmla="*/ 14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0"/>
                      <a:pt x="85" y="22"/>
                      <a:pt x="83" y="23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4" y="51"/>
                      <a:pt x="27" y="51"/>
                      <a:pt x="23" y="48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0" y="32"/>
                      <a:pt x="1" y="30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6" y="15"/>
                      <a:pt x="87" y="17"/>
                      <a:pt x="86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6" name="Freeform 1238">
                <a:extLst>
                  <a:ext uri="{FF2B5EF4-FFF2-40B4-BE49-F238E27FC236}">
                    <a16:creationId xmlns:a16="http://schemas.microsoft.com/office/drawing/2014/main" id="{254D4D8A-902E-4969-B456-B445E1D25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356"/>
                <a:ext cx="433" cy="247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6 h 49"/>
                  <a:gd name="T6" fmla="*/ 23 w 86"/>
                  <a:gd name="T7" fmla="*/ 46 h 49"/>
                  <a:gd name="T8" fmla="*/ 3 w 86"/>
                  <a:gd name="T9" fmla="*/ 35 h 49"/>
                  <a:gd name="T10" fmla="*/ 0 w 86"/>
                  <a:gd name="T11" fmla="*/ 31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3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6" y="18"/>
                      <a:pt x="85" y="20"/>
                      <a:pt x="83" y="21"/>
                    </a:cubicBezTo>
                    <a:cubicBezTo>
                      <a:pt x="38" y="46"/>
                      <a:pt x="38" y="46"/>
                      <a:pt x="38" y="46"/>
                    </a:cubicBezTo>
                    <a:cubicBezTo>
                      <a:pt x="34" y="49"/>
                      <a:pt x="27" y="49"/>
                      <a:pt x="23" y="46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1"/>
                    </a:cubicBezTo>
                    <a:cubicBezTo>
                      <a:pt x="0" y="30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5" y="14"/>
                      <a:pt x="86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7" name="Freeform 1239">
                <a:extLst>
                  <a:ext uri="{FF2B5EF4-FFF2-40B4-BE49-F238E27FC236}">
                    <a16:creationId xmlns:a16="http://schemas.microsoft.com/office/drawing/2014/main" id="{D6A5AD4A-8988-47CC-A088-4A2BD751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3381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8" name="Freeform 1240">
                <a:extLst>
                  <a:ext uri="{FF2B5EF4-FFF2-40B4-BE49-F238E27FC236}">
                    <a16:creationId xmlns:a16="http://schemas.microsoft.com/office/drawing/2014/main" id="{238E38B4-3373-47DE-9758-BD17824D2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396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49" name="Freeform 1241">
                <a:extLst>
                  <a:ext uri="{FF2B5EF4-FFF2-40B4-BE49-F238E27FC236}">
                    <a16:creationId xmlns:a16="http://schemas.microsoft.com/office/drawing/2014/main" id="{951C0EBC-E645-405D-BFDD-146501F74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3411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0" name="Freeform 1242">
                <a:extLst>
                  <a:ext uri="{FF2B5EF4-FFF2-40B4-BE49-F238E27FC236}">
                    <a16:creationId xmlns:a16="http://schemas.microsoft.com/office/drawing/2014/main" id="{CE243FB5-B7AD-43CB-A83E-41D73D10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3427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1" name="Freeform 1243">
                <a:extLst>
                  <a:ext uri="{FF2B5EF4-FFF2-40B4-BE49-F238E27FC236}">
                    <a16:creationId xmlns:a16="http://schemas.microsoft.com/office/drawing/2014/main" id="{26F1679E-7FB7-4B34-8182-9444A086C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442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2" name="Freeform 1244">
                <a:extLst>
                  <a:ext uri="{FF2B5EF4-FFF2-40B4-BE49-F238E27FC236}">
                    <a16:creationId xmlns:a16="http://schemas.microsoft.com/office/drawing/2014/main" id="{91DA34C0-383D-4089-B2DC-774DC6259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3457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3" name="Freeform 1245">
                <a:extLst>
                  <a:ext uri="{FF2B5EF4-FFF2-40B4-BE49-F238E27FC236}">
                    <a16:creationId xmlns:a16="http://schemas.microsoft.com/office/drawing/2014/main" id="{463ECE95-2268-4390-B35F-2CB9B1010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3472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4" name="Freeform 1246">
                <a:extLst>
                  <a:ext uri="{FF2B5EF4-FFF2-40B4-BE49-F238E27FC236}">
                    <a16:creationId xmlns:a16="http://schemas.microsoft.com/office/drawing/2014/main" id="{F5E49876-E4D8-4AA5-AB13-11E62DCD8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3487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5" name="Freeform 1247">
                <a:extLst>
                  <a:ext uri="{FF2B5EF4-FFF2-40B4-BE49-F238E27FC236}">
                    <a16:creationId xmlns:a16="http://schemas.microsoft.com/office/drawing/2014/main" id="{CC3CCD60-0D38-4121-9410-C8237A604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477"/>
                <a:ext cx="438" cy="256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2 h 51"/>
                  <a:gd name="T4" fmla="*/ 39 w 87"/>
                  <a:gd name="T5" fmla="*/ 48 h 51"/>
                  <a:gd name="T6" fmla="*/ 23 w 87"/>
                  <a:gd name="T7" fmla="*/ 48 h 51"/>
                  <a:gd name="T8" fmla="*/ 4 w 87"/>
                  <a:gd name="T9" fmla="*/ 37 h 51"/>
                  <a:gd name="T10" fmla="*/ 1 w 87"/>
                  <a:gd name="T11" fmla="*/ 33 h 51"/>
                  <a:gd name="T12" fmla="*/ 4 w 87"/>
                  <a:gd name="T13" fmla="*/ 28 h 51"/>
                  <a:gd name="T14" fmla="*/ 49 w 87"/>
                  <a:gd name="T15" fmla="*/ 2 h 51"/>
                  <a:gd name="T16" fmla="*/ 64 w 87"/>
                  <a:gd name="T17" fmla="*/ 2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0"/>
                      <a:pt x="85" y="21"/>
                      <a:pt x="84" y="22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4" y="51"/>
                      <a:pt x="28" y="51"/>
                      <a:pt x="23" y="48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3"/>
                    </a:cubicBezTo>
                    <a:cubicBezTo>
                      <a:pt x="0" y="32"/>
                      <a:pt x="1" y="30"/>
                      <a:pt x="4" y="28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3" y="0"/>
                      <a:pt x="60" y="0"/>
                      <a:pt x="64" y="2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6" name="Freeform 1248">
                <a:extLst>
                  <a:ext uri="{FF2B5EF4-FFF2-40B4-BE49-F238E27FC236}">
                    <a16:creationId xmlns:a16="http://schemas.microsoft.com/office/drawing/2014/main" id="{D1D378AB-89A1-4EF4-B51E-E7960EA6F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482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2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50"/>
                      <a:pt x="27" y="50"/>
                      <a:pt x="22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7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7" name="Freeform 1249">
                <a:extLst>
                  <a:ext uri="{FF2B5EF4-FFF2-40B4-BE49-F238E27FC236}">
                    <a16:creationId xmlns:a16="http://schemas.microsoft.com/office/drawing/2014/main" id="{36798535-023D-4499-888F-7E27D88A0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3512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8" name="Freeform 1250">
                <a:extLst>
                  <a:ext uri="{FF2B5EF4-FFF2-40B4-BE49-F238E27FC236}">
                    <a16:creationId xmlns:a16="http://schemas.microsoft.com/office/drawing/2014/main" id="{0F261961-CE96-41D3-B6AE-59D8DBD2F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3527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59" name="Freeform 1251">
                <a:extLst>
                  <a:ext uri="{FF2B5EF4-FFF2-40B4-BE49-F238E27FC236}">
                    <a16:creationId xmlns:a16="http://schemas.microsoft.com/office/drawing/2014/main" id="{A968ED5A-5EC1-4B8B-B2C3-99C70EA89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3542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0" name="Freeform 1252">
                <a:extLst>
                  <a:ext uri="{FF2B5EF4-FFF2-40B4-BE49-F238E27FC236}">
                    <a16:creationId xmlns:a16="http://schemas.microsoft.com/office/drawing/2014/main" id="{D4A339F3-E1D7-4129-8B7D-9C6F07925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3557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1" name="Freeform 1253">
                <a:extLst>
                  <a:ext uri="{FF2B5EF4-FFF2-40B4-BE49-F238E27FC236}">
                    <a16:creationId xmlns:a16="http://schemas.microsoft.com/office/drawing/2014/main" id="{1F498D93-1A99-458E-B8E8-9F732FD5E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572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2" name="Freeform 1254">
                <a:extLst>
                  <a:ext uri="{FF2B5EF4-FFF2-40B4-BE49-F238E27FC236}">
                    <a16:creationId xmlns:a16="http://schemas.microsoft.com/office/drawing/2014/main" id="{5C320B00-4A8A-4DA6-BE40-4F204ED97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3587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3" name="Freeform 1255">
                <a:extLst>
                  <a:ext uri="{FF2B5EF4-FFF2-40B4-BE49-F238E27FC236}">
                    <a16:creationId xmlns:a16="http://schemas.microsoft.com/office/drawing/2014/main" id="{36888A34-7D97-4C75-9917-8066A7204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3603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4" name="Freeform 1256">
                <a:extLst>
                  <a:ext uri="{FF2B5EF4-FFF2-40B4-BE49-F238E27FC236}">
                    <a16:creationId xmlns:a16="http://schemas.microsoft.com/office/drawing/2014/main" id="{76F9CA66-F8EC-43E4-99BA-61773BA4F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18"/>
                <a:ext cx="136" cy="75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1 h 15"/>
                  <a:gd name="T4" fmla="*/ 24 w 27"/>
                  <a:gd name="T5" fmla="*/ 15 h 15"/>
                  <a:gd name="T6" fmla="*/ 26 w 27"/>
                  <a:gd name="T7" fmla="*/ 15 h 15"/>
                  <a:gd name="T8" fmla="*/ 26 w 27"/>
                  <a:gd name="T9" fmla="*/ 14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6" y="15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5" name="Freeform 1257">
                <a:extLst>
                  <a:ext uri="{FF2B5EF4-FFF2-40B4-BE49-F238E27FC236}">
                    <a16:creationId xmlns:a16="http://schemas.microsoft.com/office/drawing/2014/main" id="{9203766E-755B-47DF-A8A7-9778CA00A2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3934"/>
                <a:ext cx="30" cy="16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3 h 3"/>
                  <a:gd name="T8" fmla="*/ 5 w 6"/>
                  <a:gd name="T9" fmla="*/ 3 h 3"/>
                  <a:gd name="T10" fmla="*/ 6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6" name="Freeform 1258">
                <a:extLst>
                  <a:ext uri="{FF2B5EF4-FFF2-40B4-BE49-F238E27FC236}">
                    <a16:creationId xmlns:a16="http://schemas.microsoft.com/office/drawing/2014/main" id="{1ECA1A5D-B7ED-42C6-BC41-D24355816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799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2"/>
                      <a:pt x="3" y="31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4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7" name="Freeform 1259">
                <a:extLst>
                  <a:ext uri="{FF2B5EF4-FFF2-40B4-BE49-F238E27FC236}">
                    <a16:creationId xmlns:a16="http://schemas.microsoft.com/office/drawing/2014/main" id="{BF6F5FE0-203A-49FC-A36C-A9B637055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3809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1 w 5"/>
                  <a:gd name="T7" fmla="*/ 6 h 31"/>
                  <a:gd name="T8" fmla="*/ 1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7 h 31"/>
                  <a:gd name="T20" fmla="*/ 0 w 5"/>
                  <a:gd name="T21" fmla="*/ 7 h 31"/>
                  <a:gd name="T22" fmla="*/ 4 w 5"/>
                  <a:gd name="T23" fmla="*/ 0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1" y="5"/>
                      <a:pt x="1" y="6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8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1" y="2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8" name="Freeform 1260">
                <a:extLst>
                  <a:ext uri="{FF2B5EF4-FFF2-40B4-BE49-F238E27FC236}">
                    <a16:creationId xmlns:a16="http://schemas.microsoft.com/office/drawing/2014/main" id="{908A1067-4532-4283-B714-BA1E7C416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673"/>
                <a:ext cx="25" cy="15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2 w 5"/>
                  <a:gd name="T7" fmla="*/ 3 h 3"/>
                  <a:gd name="T8" fmla="*/ 4 w 5"/>
                  <a:gd name="T9" fmla="*/ 2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69" name="Freeform 1261">
                <a:extLst>
                  <a:ext uri="{FF2B5EF4-FFF2-40B4-BE49-F238E27FC236}">
                    <a16:creationId xmlns:a16="http://schemas.microsoft.com/office/drawing/2014/main" id="{5FD5A918-E558-4CE6-8D42-1DFAA0185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3537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0 h 32"/>
                  <a:gd name="T4" fmla="*/ 0 w 8"/>
                  <a:gd name="T5" fmla="*/ 7 h 32"/>
                  <a:gd name="T6" fmla="*/ 0 w 8"/>
                  <a:gd name="T7" fmla="*/ 27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1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0" y="5"/>
                      <a:pt x="0" y="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1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1"/>
                      <a:pt x="3" y="30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5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0" name="Freeform 1262">
                <a:extLst>
                  <a:ext uri="{FF2B5EF4-FFF2-40B4-BE49-F238E27FC236}">
                    <a16:creationId xmlns:a16="http://schemas.microsoft.com/office/drawing/2014/main" id="{3B537ACA-DCA6-4206-8521-A948B86EC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542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2 h 32"/>
                  <a:gd name="T4" fmla="*/ 4 w 5"/>
                  <a:gd name="T5" fmla="*/ 3 h 32"/>
                  <a:gd name="T6" fmla="*/ 2 w 5"/>
                  <a:gd name="T7" fmla="*/ 7 h 32"/>
                  <a:gd name="T8" fmla="*/ 2 w 5"/>
                  <a:gd name="T9" fmla="*/ 27 h 32"/>
                  <a:gd name="T10" fmla="*/ 4 w 5"/>
                  <a:gd name="T11" fmla="*/ 28 h 32"/>
                  <a:gd name="T12" fmla="*/ 5 w 5"/>
                  <a:gd name="T13" fmla="*/ 28 h 32"/>
                  <a:gd name="T14" fmla="*/ 5 w 5"/>
                  <a:gd name="T15" fmla="*/ 30 h 32"/>
                  <a:gd name="T16" fmla="*/ 4 w 5"/>
                  <a:gd name="T17" fmla="*/ 30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6"/>
                      <a:pt x="2" y="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9"/>
                      <a:pt x="3" y="29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2"/>
                      <a:pt x="0" y="31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1" name="Freeform 1263">
                <a:extLst>
                  <a:ext uri="{FF2B5EF4-FFF2-40B4-BE49-F238E27FC236}">
                    <a16:creationId xmlns:a16="http://schemas.microsoft.com/office/drawing/2014/main" id="{82EF8563-A6E6-4AA2-9D3A-8E48AB2BE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3095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1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1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2" name="Freeform 1264">
                <a:extLst>
                  <a:ext uri="{FF2B5EF4-FFF2-40B4-BE49-F238E27FC236}">
                    <a16:creationId xmlns:a16="http://schemas.microsoft.com/office/drawing/2014/main" id="{6F56BE7F-9BB4-47E6-8EBD-F507B7303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3095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1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1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3" name="Freeform 1265">
                <a:extLst>
                  <a:ext uri="{FF2B5EF4-FFF2-40B4-BE49-F238E27FC236}">
                    <a16:creationId xmlns:a16="http://schemas.microsoft.com/office/drawing/2014/main" id="{067585D8-F7B4-4B63-9ACC-D0794740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376"/>
                <a:ext cx="388" cy="403"/>
              </a:xfrm>
              <a:custGeom>
                <a:avLst/>
                <a:gdLst>
                  <a:gd name="T0" fmla="*/ 373 w 388"/>
                  <a:gd name="T1" fmla="*/ 121 h 403"/>
                  <a:gd name="T2" fmla="*/ 373 w 388"/>
                  <a:gd name="T3" fmla="*/ 96 h 403"/>
                  <a:gd name="T4" fmla="*/ 388 w 388"/>
                  <a:gd name="T5" fmla="*/ 96 h 403"/>
                  <a:gd name="T6" fmla="*/ 388 w 388"/>
                  <a:gd name="T7" fmla="*/ 0 h 403"/>
                  <a:gd name="T8" fmla="*/ 0 w 388"/>
                  <a:gd name="T9" fmla="*/ 227 h 403"/>
                  <a:gd name="T10" fmla="*/ 0 w 388"/>
                  <a:gd name="T11" fmla="*/ 403 h 403"/>
                  <a:gd name="T12" fmla="*/ 388 w 388"/>
                  <a:gd name="T13" fmla="*/ 176 h 403"/>
                  <a:gd name="T14" fmla="*/ 388 w 388"/>
                  <a:gd name="T15" fmla="*/ 136 h 403"/>
                  <a:gd name="T16" fmla="*/ 373 w 388"/>
                  <a:gd name="T17" fmla="*/ 121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3">
                    <a:moveTo>
                      <a:pt x="373" y="121"/>
                    </a:moveTo>
                    <a:lnTo>
                      <a:pt x="373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7"/>
                    </a:lnTo>
                    <a:lnTo>
                      <a:pt x="0" y="403"/>
                    </a:lnTo>
                    <a:lnTo>
                      <a:pt x="388" y="176"/>
                    </a:lnTo>
                    <a:lnTo>
                      <a:pt x="388" y="136"/>
                    </a:lnTo>
                    <a:lnTo>
                      <a:pt x="373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4" name="Freeform 1266">
                <a:extLst>
                  <a:ext uri="{FF2B5EF4-FFF2-40B4-BE49-F238E27FC236}">
                    <a16:creationId xmlns:a16="http://schemas.microsoft.com/office/drawing/2014/main" id="{FB0D8CE6-221E-48B7-8E37-6B9AB1CCB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497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5 h 236"/>
                  <a:gd name="T6" fmla="*/ 388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5"/>
                    </a:lnTo>
                    <a:lnTo>
                      <a:pt x="388" y="0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5" name="Freeform 1267">
                <a:extLst>
                  <a:ext uri="{FF2B5EF4-FFF2-40B4-BE49-F238E27FC236}">
                    <a16:creationId xmlns:a16="http://schemas.microsoft.com/office/drawing/2014/main" id="{EB413A53-FF41-4F22-8133-5125CD7D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472"/>
                <a:ext cx="388" cy="246"/>
              </a:xfrm>
              <a:custGeom>
                <a:avLst/>
                <a:gdLst>
                  <a:gd name="T0" fmla="*/ 388 w 388"/>
                  <a:gd name="T1" fmla="*/ 0 h 246"/>
                  <a:gd name="T2" fmla="*/ 0 w 388"/>
                  <a:gd name="T3" fmla="*/ 221 h 246"/>
                  <a:gd name="T4" fmla="*/ 0 w 388"/>
                  <a:gd name="T5" fmla="*/ 246 h 246"/>
                  <a:gd name="T6" fmla="*/ 388 w 388"/>
                  <a:gd name="T7" fmla="*/ 25 h 246"/>
                  <a:gd name="T8" fmla="*/ 388 w 388"/>
                  <a:gd name="T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6">
                    <a:moveTo>
                      <a:pt x="388" y="0"/>
                    </a:moveTo>
                    <a:lnTo>
                      <a:pt x="0" y="221"/>
                    </a:lnTo>
                    <a:lnTo>
                      <a:pt x="0" y="246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6" name="Freeform 1268">
                <a:extLst>
                  <a:ext uri="{FF2B5EF4-FFF2-40B4-BE49-F238E27FC236}">
                    <a16:creationId xmlns:a16="http://schemas.microsoft.com/office/drawing/2014/main" id="{F34185C8-FFAF-419A-9C7C-49EA7A10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376"/>
                <a:ext cx="388" cy="322"/>
              </a:xfrm>
              <a:custGeom>
                <a:avLst/>
                <a:gdLst>
                  <a:gd name="T0" fmla="*/ 388 w 388"/>
                  <a:gd name="T1" fmla="*/ 0 h 322"/>
                  <a:gd name="T2" fmla="*/ 0 w 388"/>
                  <a:gd name="T3" fmla="*/ 227 h 322"/>
                  <a:gd name="T4" fmla="*/ 0 w 388"/>
                  <a:gd name="T5" fmla="*/ 322 h 322"/>
                  <a:gd name="T6" fmla="*/ 388 w 388"/>
                  <a:gd name="T7" fmla="*/ 96 h 322"/>
                  <a:gd name="T8" fmla="*/ 388 w 388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2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322"/>
                    </a:lnTo>
                    <a:lnTo>
                      <a:pt x="388" y="9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7" name="Freeform 1269">
                <a:extLst>
                  <a:ext uri="{FF2B5EF4-FFF2-40B4-BE49-F238E27FC236}">
                    <a16:creationId xmlns:a16="http://schemas.microsoft.com/office/drawing/2014/main" id="{8C273331-793D-4D4B-ADDC-12557D040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311"/>
                <a:ext cx="493" cy="478"/>
              </a:xfrm>
              <a:custGeom>
                <a:avLst/>
                <a:gdLst>
                  <a:gd name="T0" fmla="*/ 0 w 493"/>
                  <a:gd name="T1" fmla="*/ 196 h 478"/>
                  <a:gd name="T2" fmla="*/ 0 w 493"/>
                  <a:gd name="T3" fmla="*/ 0 h 478"/>
                  <a:gd name="T4" fmla="*/ 493 w 493"/>
                  <a:gd name="T5" fmla="*/ 281 h 478"/>
                  <a:gd name="T6" fmla="*/ 493 w 493"/>
                  <a:gd name="T7" fmla="*/ 478 h 478"/>
                  <a:gd name="T8" fmla="*/ 0 w 493"/>
                  <a:gd name="T9" fmla="*/ 196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78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1"/>
                    </a:lnTo>
                    <a:lnTo>
                      <a:pt x="493" y="478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8" name="Freeform 1270">
                <a:extLst>
                  <a:ext uri="{FF2B5EF4-FFF2-40B4-BE49-F238E27FC236}">
                    <a16:creationId xmlns:a16="http://schemas.microsoft.com/office/drawing/2014/main" id="{B5514DFC-15B7-46BA-8F8C-568C67E6D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3321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79" name="Freeform 1271">
                <a:extLst>
                  <a:ext uri="{FF2B5EF4-FFF2-40B4-BE49-F238E27FC236}">
                    <a16:creationId xmlns:a16="http://schemas.microsoft.com/office/drawing/2014/main" id="{F71E16B3-6268-481E-B211-6473AC08F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47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0" name="Freeform 1272">
                <a:extLst>
                  <a:ext uri="{FF2B5EF4-FFF2-40B4-BE49-F238E27FC236}">
                    <a16:creationId xmlns:a16="http://schemas.microsoft.com/office/drawing/2014/main" id="{FB658ABB-4B85-438C-BCD9-F42777A60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487"/>
                <a:ext cx="10" cy="20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1" name="Freeform 1273">
                <a:extLst>
                  <a:ext uri="{FF2B5EF4-FFF2-40B4-BE49-F238E27FC236}">
                    <a16:creationId xmlns:a16="http://schemas.microsoft.com/office/drawing/2014/main" id="{832EACF1-CAF7-4EA9-ACD5-AEDF0C867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497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2" name="Freeform 1274">
                <a:extLst>
                  <a:ext uri="{FF2B5EF4-FFF2-40B4-BE49-F238E27FC236}">
                    <a16:creationId xmlns:a16="http://schemas.microsoft.com/office/drawing/2014/main" id="{47627D48-799C-4D49-A5E7-45FED24C4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507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3" name="Freeform 1275">
                <a:extLst>
                  <a:ext uri="{FF2B5EF4-FFF2-40B4-BE49-F238E27FC236}">
                    <a16:creationId xmlns:a16="http://schemas.microsoft.com/office/drawing/2014/main" id="{7E9AFC23-29D3-4810-86F3-682735A62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49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4" name="Freeform 1276">
                <a:extLst>
                  <a:ext uri="{FF2B5EF4-FFF2-40B4-BE49-F238E27FC236}">
                    <a16:creationId xmlns:a16="http://schemas.microsoft.com/office/drawing/2014/main" id="{41F54E99-B558-45B6-B294-D2D1AD30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50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5" name="Freeform 1277">
                <a:extLst>
                  <a:ext uri="{FF2B5EF4-FFF2-40B4-BE49-F238E27FC236}">
                    <a16:creationId xmlns:a16="http://schemas.microsoft.com/office/drawing/2014/main" id="{9892F4EA-9B04-4022-AC47-1CBB5FE3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51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6" name="Freeform 1278">
                <a:extLst>
                  <a:ext uri="{FF2B5EF4-FFF2-40B4-BE49-F238E27FC236}">
                    <a16:creationId xmlns:a16="http://schemas.microsoft.com/office/drawing/2014/main" id="{1CD1180F-4D07-4E2D-B617-5AED40436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52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7" name="Freeform 1279">
                <a:extLst>
                  <a:ext uri="{FF2B5EF4-FFF2-40B4-BE49-F238E27FC236}">
                    <a16:creationId xmlns:a16="http://schemas.microsoft.com/office/drawing/2014/main" id="{9A16E648-9D40-4C25-B022-502949062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51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8" name="Freeform 1280">
                <a:extLst>
                  <a:ext uri="{FF2B5EF4-FFF2-40B4-BE49-F238E27FC236}">
                    <a16:creationId xmlns:a16="http://schemas.microsoft.com/office/drawing/2014/main" id="{917FDC48-A30A-4A65-9089-7FA3EE7B4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52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89" name="Freeform 1281">
                <a:extLst>
                  <a:ext uri="{FF2B5EF4-FFF2-40B4-BE49-F238E27FC236}">
                    <a16:creationId xmlns:a16="http://schemas.microsoft.com/office/drawing/2014/main" id="{DE586CCD-0C1C-4FC8-AED7-70D2D9790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53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0" name="Freeform 1282">
                <a:extLst>
                  <a:ext uri="{FF2B5EF4-FFF2-40B4-BE49-F238E27FC236}">
                    <a16:creationId xmlns:a16="http://schemas.microsoft.com/office/drawing/2014/main" id="{CBDB360A-2F9A-457B-814E-1D06FFAAC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54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1" name="Freeform 1283">
                <a:extLst>
                  <a:ext uri="{FF2B5EF4-FFF2-40B4-BE49-F238E27FC236}">
                    <a16:creationId xmlns:a16="http://schemas.microsoft.com/office/drawing/2014/main" id="{ABC3DA88-16EF-4F06-AB39-26911C0B6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53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2" name="Freeform 1284">
                <a:extLst>
                  <a:ext uri="{FF2B5EF4-FFF2-40B4-BE49-F238E27FC236}">
                    <a16:creationId xmlns:a16="http://schemas.microsoft.com/office/drawing/2014/main" id="{C64C6DFA-06C9-44F7-BC3A-7B661BE82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54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3" name="Freeform 1285">
                <a:extLst>
                  <a:ext uri="{FF2B5EF4-FFF2-40B4-BE49-F238E27FC236}">
                    <a16:creationId xmlns:a16="http://schemas.microsoft.com/office/drawing/2014/main" id="{A541174E-D030-4ECA-B74E-2386C763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55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4" name="Freeform 1286">
                <a:extLst>
                  <a:ext uri="{FF2B5EF4-FFF2-40B4-BE49-F238E27FC236}">
                    <a16:creationId xmlns:a16="http://schemas.microsoft.com/office/drawing/2014/main" id="{77F8A0E8-E44D-43B3-9EA6-0E8C2488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56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5" name="Freeform 1287">
                <a:extLst>
                  <a:ext uri="{FF2B5EF4-FFF2-40B4-BE49-F238E27FC236}">
                    <a16:creationId xmlns:a16="http://schemas.microsoft.com/office/drawing/2014/main" id="{350C9C1B-0EED-40AE-B11D-0D2AA823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55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6" name="Freeform 1288">
                <a:extLst>
                  <a:ext uri="{FF2B5EF4-FFF2-40B4-BE49-F238E27FC236}">
                    <a16:creationId xmlns:a16="http://schemas.microsoft.com/office/drawing/2014/main" id="{AB506085-4C1A-4E17-96E5-A6DBDD7D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56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7" name="Freeform 1289">
                <a:extLst>
                  <a:ext uri="{FF2B5EF4-FFF2-40B4-BE49-F238E27FC236}">
                    <a16:creationId xmlns:a16="http://schemas.microsoft.com/office/drawing/2014/main" id="{C0B7E2D6-F506-438F-A51B-5BFA5D06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57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8" name="Freeform 1290">
                <a:extLst>
                  <a:ext uri="{FF2B5EF4-FFF2-40B4-BE49-F238E27FC236}">
                    <a16:creationId xmlns:a16="http://schemas.microsoft.com/office/drawing/2014/main" id="{F5EE78E5-3953-4231-81C8-7EEBD2612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587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99" name="Freeform 1291">
                <a:extLst>
                  <a:ext uri="{FF2B5EF4-FFF2-40B4-BE49-F238E27FC236}">
                    <a16:creationId xmlns:a16="http://schemas.microsoft.com/office/drawing/2014/main" id="{67726EB6-FC02-458C-8916-E69C47EAC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57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0" name="Freeform 1292">
                <a:extLst>
                  <a:ext uri="{FF2B5EF4-FFF2-40B4-BE49-F238E27FC236}">
                    <a16:creationId xmlns:a16="http://schemas.microsoft.com/office/drawing/2014/main" id="{560EC500-C9C1-4F66-BEBC-969D9FEEB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582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1" name="Freeform 1293">
                <a:extLst>
                  <a:ext uri="{FF2B5EF4-FFF2-40B4-BE49-F238E27FC236}">
                    <a16:creationId xmlns:a16="http://schemas.microsoft.com/office/drawing/2014/main" id="{C36363ED-BFA5-47FF-9F6D-6AE69E70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592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2" name="Freeform 1294">
                <a:extLst>
                  <a:ext uri="{FF2B5EF4-FFF2-40B4-BE49-F238E27FC236}">
                    <a16:creationId xmlns:a16="http://schemas.microsoft.com/office/drawing/2014/main" id="{CBC1E809-B61A-45F7-8611-80455F36B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60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3" name="Freeform 1295">
                <a:extLst>
                  <a:ext uri="{FF2B5EF4-FFF2-40B4-BE49-F238E27FC236}">
                    <a16:creationId xmlns:a16="http://schemas.microsoft.com/office/drawing/2014/main" id="{598B279A-520E-4128-AA27-3FFE3BFF6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592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4" name="Freeform 1296">
                <a:extLst>
                  <a:ext uri="{FF2B5EF4-FFF2-40B4-BE49-F238E27FC236}">
                    <a16:creationId xmlns:a16="http://schemas.microsoft.com/office/drawing/2014/main" id="{FC2E3651-2136-4DFC-A201-33DC2B106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60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5" name="Freeform 1297">
                <a:extLst>
                  <a:ext uri="{FF2B5EF4-FFF2-40B4-BE49-F238E27FC236}">
                    <a16:creationId xmlns:a16="http://schemas.microsoft.com/office/drawing/2014/main" id="{8FE952E0-D8E2-4786-9DD6-D31657F08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61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6" name="Freeform 1298">
                <a:extLst>
                  <a:ext uri="{FF2B5EF4-FFF2-40B4-BE49-F238E27FC236}">
                    <a16:creationId xmlns:a16="http://schemas.microsoft.com/office/drawing/2014/main" id="{3B1A71C6-5F58-486A-A751-C21B0B2D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62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7" name="Freeform 1299">
                <a:extLst>
                  <a:ext uri="{FF2B5EF4-FFF2-40B4-BE49-F238E27FC236}">
                    <a16:creationId xmlns:a16="http://schemas.microsoft.com/office/drawing/2014/main" id="{E95FD382-5136-4263-B7EB-06C0313AA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61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8" name="Freeform 1300">
                <a:extLst>
                  <a:ext uri="{FF2B5EF4-FFF2-40B4-BE49-F238E27FC236}">
                    <a16:creationId xmlns:a16="http://schemas.microsoft.com/office/drawing/2014/main" id="{F256E713-B1E7-4F03-8943-45F0824C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62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09" name="Freeform 1301">
                <a:extLst>
                  <a:ext uri="{FF2B5EF4-FFF2-40B4-BE49-F238E27FC236}">
                    <a16:creationId xmlns:a16="http://schemas.microsoft.com/office/drawing/2014/main" id="{AEB25150-D1B9-4C79-A625-5A4E5CEC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63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0" name="Freeform 1302">
                <a:extLst>
                  <a:ext uri="{FF2B5EF4-FFF2-40B4-BE49-F238E27FC236}">
                    <a16:creationId xmlns:a16="http://schemas.microsoft.com/office/drawing/2014/main" id="{0641EBB8-5CDD-432E-B986-297E762C7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643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1" name="Freeform 1303">
                <a:extLst>
                  <a:ext uri="{FF2B5EF4-FFF2-40B4-BE49-F238E27FC236}">
                    <a16:creationId xmlns:a16="http://schemas.microsoft.com/office/drawing/2014/main" id="{A7F66C9B-CD4B-42C5-AE88-DB2E4F13B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517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56 h 231"/>
                  <a:gd name="T4" fmla="*/ 0 w 126"/>
                  <a:gd name="T5" fmla="*/ 0 h 231"/>
                  <a:gd name="T6" fmla="*/ 126 w 126"/>
                  <a:gd name="T7" fmla="*/ 70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26" y="70"/>
                    </a:lnTo>
                    <a:lnTo>
                      <a:pt x="126" y="23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2" name="Freeform 1304">
                <a:extLst>
                  <a:ext uri="{FF2B5EF4-FFF2-40B4-BE49-F238E27FC236}">
                    <a16:creationId xmlns:a16="http://schemas.microsoft.com/office/drawing/2014/main" id="{87E953BA-F136-4C12-A066-7E4579233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2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3" name="Freeform 1305">
                <a:extLst>
                  <a:ext uri="{FF2B5EF4-FFF2-40B4-BE49-F238E27FC236}">
                    <a16:creationId xmlns:a16="http://schemas.microsoft.com/office/drawing/2014/main" id="{F6F7BA9F-284A-4B84-BE96-AF5FED9B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2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4" name="Freeform 1306">
                <a:extLst>
                  <a:ext uri="{FF2B5EF4-FFF2-40B4-BE49-F238E27FC236}">
                    <a16:creationId xmlns:a16="http://schemas.microsoft.com/office/drawing/2014/main" id="{49715642-75EA-40FA-9BF5-FE7B4FCF8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3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5" name="Freeform 1307">
                <a:extLst>
                  <a:ext uri="{FF2B5EF4-FFF2-40B4-BE49-F238E27FC236}">
                    <a16:creationId xmlns:a16="http://schemas.microsoft.com/office/drawing/2014/main" id="{D370E1A5-533D-4793-B23D-339CC5E6F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3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6" name="Freeform 1308">
                <a:extLst>
                  <a:ext uri="{FF2B5EF4-FFF2-40B4-BE49-F238E27FC236}">
                    <a16:creationId xmlns:a16="http://schemas.microsoft.com/office/drawing/2014/main" id="{625FDCC9-9F1C-42F8-ABF5-3A8CC7CD5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4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7" name="Freeform 1309">
                <a:extLst>
                  <a:ext uri="{FF2B5EF4-FFF2-40B4-BE49-F238E27FC236}">
                    <a16:creationId xmlns:a16="http://schemas.microsoft.com/office/drawing/2014/main" id="{49689109-7147-4F51-BFA5-90E905D27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54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8" name="Freeform 1310">
                <a:extLst>
                  <a:ext uri="{FF2B5EF4-FFF2-40B4-BE49-F238E27FC236}">
                    <a16:creationId xmlns:a16="http://schemas.microsoft.com/office/drawing/2014/main" id="{5A8CD29D-508C-4433-A9E4-33F4E27C6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55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19" name="Freeform 1311">
                <a:extLst>
                  <a:ext uri="{FF2B5EF4-FFF2-40B4-BE49-F238E27FC236}">
                    <a16:creationId xmlns:a16="http://schemas.microsoft.com/office/drawing/2014/main" id="{21764034-73BE-4A15-A20F-B43EAB3B9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55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0" name="Freeform 1312">
                <a:extLst>
                  <a:ext uri="{FF2B5EF4-FFF2-40B4-BE49-F238E27FC236}">
                    <a16:creationId xmlns:a16="http://schemas.microsoft.com/office/drawing/2014/main" id="{83D155B3-DA8B-45C3-AEFD-44A7FA077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56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1" name="Freeform 1313">
                <a:extLst>
                  <a:ext uri="{FF2B5EF4-FFF2-40B4-BE49-F238E27FC236}">
                    <a16:creationId xmlns:a16="http://schemas.microsoft.com/office/drawing/2014/main" id="{7D1CD12D-BC53-42FE-B740-CE243DAE2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2" name="Freeform 1314">
                <a:extLst>
                  <a:ext uri="{FF2B5EF4-FFF2-40B4-BE49-F238E27FC236}">
                    <a16:creationId xmlns:a16="http://schemas.microsoft.com/office/drawing/2014/main" id="{AE3FAF9B-E550-4818-85CE-26BA5F71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5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3" name="Freeform 1315">
                <a:extLst>
                  <a:ext uri="{FF2B5EF4-FFF2-40B4-BE49-F238E27FC236}">
                    <a16:creationId xmlns:a16="http://schemas.microsoft.com/office/drawing/2014/main" id="{302D647D-4FD6-499C-AB55-D6220AE8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5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4" name="Freeform 1316">
                <a:extLst>
                  <a:ext uri="{FF2B5EF4-FFF2-40B4-BE49-F238E27FC236}">
                    <a16:creationId xmlns:a16="http://schemas.microsoft.com/office/drawing/2014/main" id="{419583FC-305B-4E5E-A832-D9232EB0A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5" name="Freeform 1317">
                <a:extLst>
                  <a:ext uri="{FF2B5EF4-FFF2-40B4-BE49-F238E27FC236}">
                    <a16:creationId xmlns:a16="http://schemas.microsoft.com/office/drawing/2014/main" id="{F98A338B-98C4-4AF3-9A39-89CAE28DE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58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6" name="Freeform 1318">
                <a:extLst>
                  <a:ext uri="{FF2B5EF4-FFF2-40B4-BE49-F238E27FC236}">
                    <a16:creationId xmlns:a16="http://schemas.microsoft.com/office/drawing/2014/main" id="{34FF77B7-1FAC-4B3C-87E3-B52E1393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3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7" name="Freeform 1319">
                <a:extLst>
                  <a:ext uri="{FF2B5EF4-FFF2-40B4-BE49-F238E27FC236}">
                    <a16:creationId xmlns:a16="http://schemas.microsoft.com/office/drawing/2014/main" id="{8E2BA54F-E1CD-4921-BE38-A4817AB13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3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8" name="Freeform 1320">
                <a:extLst>
                  <a:ext uri="{FF2B5EF4-FFF2-40B4-BE49-F238E27FC236}">
                    <a16:creationId xmlns:a16="http://schemas.microsoft.com/office/drawing/2014/main" id="{BB8E00D2-BD8C-4491-B75C-EB1583D81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4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29" name="Freeform 1321">
                <a:extLst>
                  <a:ext uri="{FF2B5EF4-FFF2-40B4-BE49-F238E27FC236}">
                    <a16:creationId xmlns:a16="http://schemas.microsoft.com/office/drawing/2014/main" id="{626C7890-655E-4A45-8E0D-53AFC242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4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0" name="Freeform 1322">
                <a:extLst>
                  <a:ext uri="{FF2B5EF4-FFF2-40B4-BE49-F238E27FC236}">
                    <a16:creationId xmlns:a16="http://schemas.microsoft.com/office/drawing/2014/main" id="{FEF7B391-C50A-47F1-8B05-659CD9ED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1" name="Freeform 1323">
                <a:extLst>
                  <a:ext uri="{FF2B5EF4-FFF2-40B4-BE49-F238E27FC236}">
                    <a16:creationId xmlns:a16="http://schemas.microsoft.com/office/drawing/2014/main" id="{383048D0-8A7C-423A-8B0F-C11C48284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55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2" name="Freeform 1324">
                <a:extLst>
                  <a:ext uri="{FF2B5EF4-FFF2-40B4-BE49-F238E27FC236}">
                    <a16:creationId xmlns:a16="http://schemas.microsoft.com/office/drawing/2014/main" id="{CB33932C-6787-4117-8E51-DF5F5E06F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5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3" name="Freeform 1325">
                <a:extLst>
                  <a:ext uri="{FF2B5EF4-FFF2-40B4-BE49-F238E27FC236}">
                    <a16:creationId xmlns:a16="http://schemas.microsoft.com/office/drawing/2014/main" id="{C4F15835-F28B-40D5-BB09-A17E5AD67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56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4" name="Freeform 1326">
                <a:extLst>
                  <a:ext uri="{FF2B5EF4-FFF2-40B4-BE49-F238E27FC236}">
                    <a16:creationId xmlns:a16="http://schemas.microsoft.com/office/drawing/2014/main" id="{2F0DDF43-84BB-49EA-9D3E-F9E8A9E91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5" name="Freeform 1327">
                <a:extLst>
                  <a:ext uri="{FF2B5EF4-FFF2-40B4-BE49-F238E27FC236}">
                    <a16:creationId xmlns:a16="http://schemas.microsoft.com/office/drawing/2014/main" id="{56E743DD-F37B-4D03-A829-3C2B4132E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6" name="Freeform 1328">
                <a:extLst>
                  <a:ext uri="{FF2B5EF4-FFF2-40B4-BE49-F238E27FC236}">
                    <a16:creationId xmlns:a16="http://schemas.microsoft.com/office/drawing/2014/main" id="{B9981E8E-ECA3-4699-BCA7-6A5B9FF08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5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7" name="Freeform 1329">
                <a:extLst>
                  <a:ext uri="{FF2B5EF4-FFF2-40B4-BE49-F238E27FC236}">
                    <a16:creationId xmlns:a16="http://schemas.microsoft.com/office/drawing/2014/main" id="{8FD01BAD-2F1F-4E0E-8A8C-88BF043DA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58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8" name="Freeform 1330">
                <a:extLst>
                  <a:ext uri="{FF2B5EF4-FFF2-40B4-BE49-F238E27FC236}">
                    <a16:creationId xmlns:a16="http://schemas.microsoft.com/office/drawing/2014/main" id="{B57A1750-EAC4-4C9B-AF23-E0112E4DF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5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39" name="Freeform 1331">
                <a:extLst>
                  <a:ext uri="{FF2B5EF4-FFF2-40B4-BE49-F238E27FC236}">
                    <a16:creationId xmlns:a16="http://schemas.microsoft.com/office/drawing/2014/main" id="{F40EAB15-7580-467D-806B-49397A32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5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0" name="Freeform 1332">
                <a:extLst>
                  <a:ext uri="{FF2B5EF4-FFF2-40B4-BE49-F238E27FC236}">
                    <a16:creationId xmlns:a16="http://schemas.microsoft.com/office/drawing/2014/main" id="{30FE49AB-2C9A-46DA-9CF5-420F6B7BF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4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1" name="Freeform 1333">
                <a:extLst>
                  <a:ext uri="{FF2B5EF4-FFF2-40B4-BE49-F238E27FC236}">
                    <a16:creationId xmlns:a16="http://schemas.microsoft.com/office/drawing/2014/main" id="{76ABA002-4ED4-48A2-A599-5107F4AD5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4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2" name="Freeform 1334">
                <a:extLst>
                  <a:ext uri="{FF2B5EF4-FFF2-40B4-BE49-F238E27FC236}">
                    <a16:creationId xmlns:a16="http://schemas.microsoft.com/office/drawing/2014/main" id="{554CD59D-A1EA-47CC-BDCC-3D05C41C8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3" name="Freeform 1335">
                <a:extLst>
                  <a:ext uri="{FF2B5EF4-FFF2-40B4-BE49-F238E27FC236}">
                    <a16:creationId xmlns:a16="http://schemas.microsoft.com/office/drawing/2014/main" id="{BE61753F-4099-420E-A232-8E34C686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5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4" name="Freeform 1336">
                <a:extLst>
                  <a:ext uri="{FF2B5EF4-FFF2-40B4-BE49-F238E27FC236}">
                    <a16:creationId xmlns:a16="http://schemas.microsoft.com/office/drawing/2014/main" id="{204470B4-DAA3-4469-A3A0-0C7C8AEE2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6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5" name="Freeform 1337">
                <a:extLst>
                  <a:ext uri="{FF2B5EF4-FFF2-40B4-BE49-F238E27FC236}">
                    <a16:creationId xmlns:a16="http://schemas.microsoft.com/office/drawing/2014/main" id="{1FCAFC12-54D1-41CC-9ED5-FAFEE49CB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56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6" name="Freeform 1338">
                <a:extLst>
                  <a:ext uri="{FF2B5EF4-FFF2-40B4-BE49-F238E27FC236}">
                    <a16:creationId xmlns:a16="http://schemas.microsoft.com/office/drawing/2014/main" id="{6EEBBC13-6A0E-4F84-B48D-6B060772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5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7" name="Freeform 1339">
                <a:extLst>
                  <a:ext uri="{FF2B5EF4-FFF2-40B4-BE49-F238E27FC236}">
                    <a16:creationId xmlns:a16="http://schemas.microsoft.com/office/drawing/2014/main" id="{A577530C-E9A6-4A51-9B03-9E138149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57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8" name="Freeform 1340">
                <a:extLst>
                  <a:ext uri="{FF2B5EF4-FFF2-40B4-BE49-F238E27FC236}">
                    <a16:creationId xmlns:a16="http://schemas.microsoft.com/office/drawing/2014/main" id="{D1779AA4-900F-425C-84DB-E5FADDC99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49" name="Freeform 1341">
                <a:extLst>
                  <a:ext uri="{FF2B5EF4-FFF2-40B4-BE49-F238E27FC236}">
                    <a16:creationId xmlns:a16="http://schemas.microsoft.com/office/drawing/2014/main" id="{3750E3A4-1550-47AE-BE29-9CF56386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58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0" name="Freeform 1342">
                <a:extLst>
                  <a:ext uri="{FF2B5EF4-FFF2-40B4-BE49-F238E27FC236}">
                    <a16:creationId xmlns:a16="http://schemas.microsoft.com/office/drawing/2014/main" id="{628F1FE1-6E1F-4F73-B921-FA6F44901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592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1" name="Freeform 1343">
                <a:extLst>
                  <a:ext uri="{FF2B5EF4-FFF2-40B4-BE49-F238E27FC236}">
                    <a16:creationId xmlns:a16="http://schemas.microsoft.com/office/drawing/2014/main" id="{799310DD-B2DB-4252-9A14-35E8194DB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59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2" name="Freeform 1344">
                <a:extLst>
                  <a:ext uri="{FF2B5EF4-FFF2-40B4-BE49-F238E27FC236}">
                    <a16:creationId xmlns:a16="http://schemas.microsoft.com/office/drawing/2014/main" id="{3932D780-C33B-484A-91CA-4A21B909E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3" name="Freeform 1345">
                <a:extLst>
                  <a:ext uri="{FF2B5EF4-FFF2-40B4-BE49-F238E27FC236}">
                    <a16:creationId xmlns:a16="http://schemas.microsoft.com/office/drawing/2014/main" id="{92538534-5A1E-4E7E-846B-73D74D0D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4" name="Freeform 1346">
                <a:extLst>
                  <a:ext uri="{FF2B5EF4-FFF2-40B4-BE49-F238E27FC236}">
                    <a16:creationId xmlns:a16="http://schemas.microsoft.com/office/drawing/2014/main" id="{8ADE2ED1-1BD5-4D4E-A316-CA2084BA6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5" name="Freeform 1347">
                <a:extLst>
                  <a:ext uri="{FF2B5EF4-FFF2-40B4-BE49-F238E27FC236}">
                    <a16:creationId xmlns:a16="http://schemas.microsoft.com/office/drawing/2014/main" id="{C56EB6A5-C5D1-4506-B1EE-AFC565E4C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5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6" name="Freeform 1348">
                <a:extLst>
                  <a:ext uri="{FF2B5EF4-FFF2-40B4-BE49-F238E27FC236}">
                    <a16:creationId xmlns:a16="http://schemas.microsoft.com/office/drawing/2014/main" id="{CE2A2874-C2D8-4C3A-BC43-5BAEA3B95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7" name="Freeform 1349">
                <a:extLst>
                  <a:ext uri="{FF2B5EF4-FFF2-40B4-BE49-F238E27FC236}">
                    <a16:creationId xmlns:a16="http://schemas.microsoft.com/office/drawing/2014/main" id="{93DE876E-5AF8-4DE4-B053-9A8083EDE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8" name="Freeform 1350">
                <a:extLst>
                  <a:ext uri="{FF2B5EF4-FFF2-40B4-BE49-F238E27FC236}">
                    <a16:creationId xmlns:a16="http://schemas.microsoft.com/office/drawing/2014/main" id="{451EB3BA-091F-41A2-AFED-784E9163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59" name="Freeform 1351">
                <a:extLst>
                  <a:ext uri="{FF2B5EF4-FFF2-40B4-BE49-F238E27FC236}">
                    <a16:creationId xmlns:a16="http://schemas.microsoft.com/office/drawing/2014/main" id="{EA18079B-B700-4063-AD14-A99E2F86E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5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0" name="Freeform 1352">
                <a:extLst>
                  <a:ext uri="{FF2B5EF4-FFF2-40B4-BE49-F238E27FC236}">
                    <a16:creationId xmlns:a16="http://schemas.microsoft.com/office/drawing/2014/main" id="{818BC358-0AF7-47E5-AC9D-E7319F166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5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1" name="Freeform 1353">
                <a:extLst>
                  <a:ext uri="{FF2B5EF4-FFF2-40B4-BE49-F238E27FC236}">
                    <a16:creationId xmlns:a16="http://schemas.microsoft.com/office/drawing/2014/main" id="{FC7360DE-A8C9-4586-8BFE-CB1C40CCA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587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5 h 11"/>
                  <a:gd name="T4" fmla="*/ 6 w 6"/>
                  <a:gd name="T5" fmla="*/ 11 h 11"/>
                  <a:gd name="T6" fmla="*/ 0 w 6"/>
                  <a:gd name="T7" fmla="*/ 5 h 11"/>
                  <a:gd name="T8" fmla="*/ 0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6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2" name="Freeform 1354">
                <a:extLst>
                  <a:ext uri="{FF2B5EF4-FFF2-40B4-BE49-F238E27FC236}">
                    <a16:creationId xmlns:a16="http://schemas.microsoft.com/office/drawing/2014/main" id="{5A1B7530-2043-4EBC-A515-8642B6022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5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3" name="Freeform 1355">
                <a:extLst>
                  <a:ext uri="{FF2B5EF4-FFF2-40B4-BE49-F238E27FC236}">
                    <a16:creationId xmlns:a16="http://schemas.microsoft.com/office/drawing/2014/main" id="{1B676A28-D424-4770-ACC5-02A9A5D38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5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4" name="Freeform 1356">
                <a:extLst>
                  <a:ext uri="{FF2B5EF4-FFF2-40B4-BE49-F238E27FC236}">
                    <a16:creationId xmlns:a16="http://schemas.microsoft.com/office/drawing/2014/main" id="{1193961B-EEC8-48D3-950C-5EAD41E5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0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5" name="Freeform 1357">
                <a:extLst>
                  <a:ext uri="{FF2B5EF4-FFF2-40B4-BE49-F238E27FC236}">
                    <a16:creationId xmlns:a16="http://schemas.microsoft.com/office/drawing/2014/main" id="{82D6BDE2-7432-42D3-B4DA-3F07C2624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0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6" name="Freeform 1358">
                <a:extLst>
                  <a:ext uri="{FF2B5EF4-FFF2-40B4-BE49-F238E27FC236}">
                    <a16:creationId xmlns:a16="http://schemas.microsoft.com/office/drawing/2014/main" id="{80543A49-DC94-4BF4-B4E0-291CB12E4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1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7" name="Freeform 1359">
                <a:extLst>
                  <a:ext uri="{FF2B5EF4-FFF2-40B4-BE49-F238E27FC236}">
                    <a16:creationId xmlns:a16="http://schemas.microsoft.com/office/drawing/2014/main" id="{C121E848-FBC0-4B66-B522-A222EE1B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1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8" name="Freeform 1360">
                <a:extLst>
                  <a:ext uri="{FF2B5EF4-FFF2-40B4-BE49-F238E27FC236}">
                    <a16:creationId xmlns:a16="http://schemas.microsoft.com/office/drawing/2014/main" id="{AC143C3A-B0E6-44F7-85DB-72EABD3BC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6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69" name="Freeform 1361">
                <a:extLst>
                  <a:ext uri="{FF2B5EF4-FFF2-40B4-BE49-F238E27FC236}">
                    <a16:creationId xmlns:a16="http://schemas.microsoft.com/office/drawing/2014/main" id="{956A1095-CCD0-4F99-A6DC-E95F56F82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7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0" name="Freeform 1362">
                <a:extLst>
                  <a:ext uri="{FF2B5EF4-FFF2-40B4-BE49-F238E27FC236}">
                    <a16:creationId xmlns:a16="http://schemas.microsoft.com/office/drawing/2014/main" id="{53A6ACCC-357D-4AC6-9615-143A3716A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7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1" name="Freeform 1363">
                <a:extLst>
                  <a:ext uri="{FF2B5EF4-FFF2-40B4-BE49-F238E27FC236}">
                    <a16:creationId xmlns:a16="http://schemas.microsoft.com/office/drawing/2014/main" id="{52056704-B6B2-4AE6-8657-29FAF0ED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82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2" name="Freeform 1364">
                <a:extLst>
                  <a:ext uri="{FF2B5EF4-FFF2-40B4-BE49-F238E27FC236}">
                    <a16:creationId xmlns:a16="http://schemas.microsoft.com/office/drawing/2014/main" id="{63996F44-2672-47C0-A21B-A34F478DA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87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3" name="Freeform 1365">
                <a:extLst>
                  <a:ext uri="{FF2B5EF4-FFF2-40B4-BE49-F238E27FC236}">
                    <a16:creationId xmlns:a16="http://schemas.microsoft.com/office/drawing/2014/main" id="{00D3494C-19A7-452D-8ADE-F23EA69F8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5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4" name="Freeform 1366">
                <a:extLst>
                  <a:ext uri="{FF2B5EF4-FFF2-40B4-BE49-F238E27FC236}">
                    <a16:creationId xmlns:a16="http://schemas.microsoft.com/office/drawing/2014/main" id="{ED71B8A2-6C29-47E7-BD5C-DD3B0F137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5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5" name="Freeform 1367">
                <a:extLst>
                  <a:ext uri="{FF2B5EF4-FFF2-40B4-BE49-F238E27FC236}">
                    <a16:creationId xmlns:a16="http://schemas.microsoft.com/office/drawing/2014/main" id="{78C1C0DB-E942-4964-B3E1-ED8F68CD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0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6" name="Freeform 1368">
                <a:extLst>
                  <a:ext uri="{FF2B5EF4-FFF2-40B4-BE49-F238E27FC236}">
                    <a16:creationId xmlns:a16="http://schemas.microsoft.com/office/drawing/2014/main" id="{835AECC7-331C-439C-A4EF-4F2C96513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0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7" name="Freeform 1369">
                <a:extLst>
                  <a:ext uri="{FF2B5EF4-FFF2-40B4-BE49-F238E27FC236}">
                    <a16:creationId xmlns:a16="http://schemas.microsoft.com/office/drawing/2014/main" id="{D2EAEDAB-1DC6-4CD4-9E36-E63592326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1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8" name="Freeform 1370">
                <a:extLst>
                  <a:ext uri="{FF2B5EF4-FFF2-40B4-BE49-F238E27FC236}">
                    <a16:creationId xmlns:a16="http://schemas.microsoft.com/office/drawing/2014/main" id="{44CF6C48-5342-426D-B2F0-5A3298DF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1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79" name="Freeform 1371">
                <a:extLst>
                  <a:ext uri="{FF2B5EF4-FFF2-40B4-BE49-F238E27FC236}">
                    <a16:creationId xmlns:a16="http://schemas.microsoft.com/office/drawing/2014/main" id="{58F0C865-5B77-4A55-AC46-D359D2982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0" name="Freeform 1372">
                <a:extLst>
                  <a:ext uri="{FF2B5EF4-FFF2-40B4-BE49-F238E27FC236}">
                    <a16:creationId xmlns:a16="http://schemas.microsoft.com/office/drawing/2014/main" id="{68B5C722-7729-4D10-B82B-779A39609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1" name="Freeform 1373">
                <a:extLst>
                  <a:ext uri="{FF2B5EF4-FFF2-40B4-BE49-F238E27FC236}">
                    <a16:creationId xmlns:a16="http://schemas.microsoft.com/office/drawing/2014/main" id="{BFC1A060-BA58-4FF7-AD39-EEE954FB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2" name="Freeform 1374">
                <a:extLst>
                  <a:ext uri="{FF2B5EF4-FFF2-40B4-BE49-F238E27FC236}">
                    <a16:creationId xmlns:a16="http://schemas.microsoft.com/office/drawing/2014/main" id="{DC92E8AD-0B2C-460A-91AF-C8B19A54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3" name="Freeform 1375">
                <a:extLst>
                  <a:ext uri="{FF2B5EF4-FFF2-40B4-BE49-F238E27FC236}">
                    <a16:creationId xmlns:a16="http://schemas.microsoft.com/office/drawing/2014/main" id="{154CC242-16C6-45B3-AD24-2E23E789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4" name="Freeform 1376">
                <a:extLst>
                  <a:ext uri="{FF2B5EF4-FFF2-40B4-BE49-F238E27FC236}">
                    <a16:creationId xmlns:a16="http://schemas.microsoft.com/office/drawing/2014/main" id="{2799412F-F4AC-4BE7-99CC-68F962CC4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8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5" name="Freeform 1377">
                <a:extLst>
                  <a:ext uri="{FF2B5EF4-FFF2-40B4-BE49-F238E27FC236}">
                    <a16:creationId xmlns:a16="http://schemas.microsoft.com/office/drawing/2014/main" id="{210803EA-864D-4605-8B08-20B56031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592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6" name="Freeform 1378">
                <a:extLst>
                  <a:ext uri="{FF2B5EF4-FFF2-40B4-BE49-F238E27FC236}">
                    <a16:creationId xmlns:a16="http://schemas.microsoft.com/office/drawing/2014/main" id="{F496F33D-1DE3-4E2E-9194-74644E5C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59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7" name="Freeform 1379">
                <a:extLst>
                  <a:ext uri="{FF2B5EF4-FFF2-40B4-BE49-F238E27FC236}">
                    <a16:creationId xmlns:a16="http://schemas.microsoft.com/office/drawing/2014/main" id="{8FCF277A-305D-48DA-80D6-1C120BD78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8" name="Freeform 1380">
                <a:extLst>
                  <a:ext uri="{FF2B5EF4-FFF2-40B4-BE49-F238E27FC236}">
                    <a16:creationId xmlns:a16="http://schemas.microsoft.com/office/drawing/2014/main" id="{AFB72AB0-4B2C-4C82-83D3-1D980232E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89" name="Freeform 1381">
                <a:extLst>
                  <a:ext uri="{FF2B5EF4-FFF2-40B4-BE49-F238E27FC236}">
                    <a16:creationId xmlns:a16="http://schemas.microsoft.com/office/drawing/2014/main" id="{CD0F22AE-CE36-4846-AC72-F511D5CA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1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0" name="Freeform 1382">
                <a:extLst>
                  <a:ext uri="{FF2B5EF4-FFF2-40B4-BE49-F238E27FC236}">
                    <a16:creationId xmlns:a16="http://schemas.microsoft.com/office/drawing/2014/main" id="{F961E67A-5F41-4924-9FBF-4AAEAB7F9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1" name="Freeform 1383">
                <a:extLst>
                  <a:ext uri="{FF2B5EF4-FFF2-40B4-BE49-F238E27FC236}">
                    <a16:creationId xmlns:a16="http://schemas.microsoft.com/office/drawing/2014/main" id="{6944D98F-3ED0-4B04-B11B-8DBA0799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2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2" name="Freeform 1384">
                <a:extLst>
                  <a:ext uri="{FF2B5EF4-FFF2-40B4-BE49-F238E27FC236}">
                    <a16:creationId xmlns:a16="http://schemas.microsoft.com/office/drawing/2014/main" id="{0DADEB36-7110-46CF-8E0F-D90A65138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3" name="Freeform 1385">
                <a:extLst>
                  <a:ext uri="{FF2B5EF4-FFF2-40B4-BE49-F238E27FC236}">
                    <a16:creationId xmlns:a16="http://schemas.microsoft.com/office/drawing/2014/main" id="{EBCFAC67-28D8-4DE2-B4A9-DEBD3EDBF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4" name="Freeform 1386">
                <a:extLst>
                  <a:ext uri="{FF2B5EF4-FFF2-40B4-BE49-F238E27FC236}">
                    <a16:creationId xmlns:a16="http://schemas.microsoft.com/office/drawing/2014/main" id="{2A5D0000-E471-49A7-ABC9-6C3F6E0AF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5" name="Freeform 1387">
                <a:extLst>
                  <a:ext uri="{FF2B5EF4-FFF2-40B4-BE49-F238E27FC236}">
                    <a16:creationId xmlns:a16="http://schemas.microsoft.com/office/drawing/2014/main" id="{BFEB23B6-916E-4A8A-9168-E8FBC487C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6" name="Freeform 1388">
                <a:extLst>
                  <a:ext uri="{FF2B5EF4-FFF2-40B4-BE49-F238E27FC236}">
                    <a16:creationId xmlns:a16="http://schemas.microsoft.com/office/drawing/2014/main" id="{0DE249A0-4E7A-48DB-857A-BD449F3DC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8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7" name="Freeform 1389">
                <a:extLst>
                  <a:ext uri="{FF2B5EF4-FFF2-40B4-BE49-F238E27FC236}">
                    <a16:creationId xmlns:a16="http://schemas.microsoft.com/office/drawing/2014/main" id="{1CB4579F-EC97-4555-B556-127E9F205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59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8" name="Freeform 1390">
                <a:extLst>
                  <a:ext uri="{FF2B5EF4-FFF2-40B4-BE49-F238E27FC236}">
                    <a16:creationId xmlns:a16="http://schemas.microsoft.com/office/drawing/2014/main" id="{9576219B-9377-449C-A8FB-7EF108E6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5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199" name="Freeform 1391">
                <a:extLst>
                  <a:ext uri="{FF2B5EF4-FFF2-40B4-BE49-F238E27FC236}">
                    <a16:creationId xmlns:a16="http://schemas.microsoft.com/office/drawing/2014/main" id="{C44E73B1-D71C-4F01-92AB-4796DE5BE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0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0" name="Freeform 1392">
                <a:extLst>
                  <a:ext uri="{FF2B5EF4-FFF2-40B4-BE49-F238E27FC236}">
                    <a16:creationId xmlns:a16="http://schemas.microsoft.com/office/drawing/2014/main" id="{F93FDC37-BC5C-494F-98D6-2848832EE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0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1" name="Freeform 1393">
                <a:extLst>
                  <a:ext uri="{FF2B5EF4-FFF2-40B4-BE49-F238E27FC236}">
                    <a16:creationId xmlns:a16="http://schemas.microsoft.com/office/drawing/2014/main" id="{67D6C179-16B9-4410-B587-762107FBD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1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2" name="Freeform 1394">
                <a:extLst>
                  <a:ext uri="{FF2B5EF4-FFF2-40B4-BE49-F238E27FC236}">
                    <a16:creationId xmlns:a16="http://schemas.microsoft.com/office/drawing/2014/main" id="{AA18384D-5A2F-47FB-BFF0-A63C832B9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1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3" name="Freeform 1395">
                <a:extLst>
                  <a:ext uri="{FF2B5EF4-FFF2-40B4-BE49-F238E27FC236}">
                    <a16:creationId xmlns:a16="http://schemas.microsoft.com/office/drawing/2014/main" id="{E9379440-F784-4CE6-B2FE-401706F83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2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4" name="Freeform 1396">
                <a:extLst>
                  <a:ext uri="{FF2B5EF4-FFF2-40B4-BE49-F238E27FC236}">
                    <a16:creationId xmlns:a16="http://schemas.microsoft.com/office/drawing/2014/main" id="{2706943D-51A8-4B9B-843D-F1AFB1A64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5" name="Freeform 1397">
                <a:extLst>
                  <a:ext uri="{FF2B5EF4-FFF2-40B4-BE49-F238E27FC236}">
                    <a16:creationId xmlns:a16="http://schemas.microsoft.com/office/drawing/2014/main" id="{FC0DC344-2CDA-4AAC-BBBD-BEB57C0A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6" name="Freeform 1398">
                <a:extLst>
                  <a:ext uri="{FF2B5EF4-FFF2-40B4-BE49-F238E27FC236}">
                    <a16:creationId xmlns:a16="http://schemas.microsoft.com/office/drawing/2014/main" id="{DA8F8300-C38C-462E-B41A-DB10C58F0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7" name="Freeform 1399">
                <a:extLst>
                  <a:ext uri="{FF2B5EF4-FFF2-40B4-BE49-F238E27FC236}">
                    <a16:creationId xmlns:a16="http://schemas.microsoft.com/office/drawing/2014/main" id="{1AD8DF99-98D1-4157-AD54-F39B684B6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4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8" name="Freeform 1400">
                <a:extLst>
                  <a:ext uri="{FF2B5EF4-FFF2-40B4-BE49-F238E27FC236}">
                    <a16:creationId xmlns:a16="http://schemas.microsoft.com/office/drawing/2014/main" id="{83239E8D-7CF8-4425-AAAA-B86095524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09" name="Freeform 1401">
                <a:extLst>
                  <a:ext uri="{FF2B5EF4-FFF2-40B4-BE49-F238E27FC236}">
                    <a16:creationId xmlns:a16="http://schemas.microsoft.com/office/drawing/2014/main" id="{C70DA532-733C-4FB4-A501-D571C7A03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0" name="Freeform 1402">
                <a:extLst>
                  <a:ext uri="{FF2B5EF4-FFF2-40B4-BE49-F238E27FC236}">
                    <a16:creationId xmlns:a16="http://schemas.microsoft.com/office/drawing/2014/main" id="{F09F25A4-356D-4DF3-ADA2-1350B055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5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1" name="Freeform 1403">
                <a:extLst>
                  <a:ext uri="{FF2B5EF4-FFF2-40B4-BE49-F238E27FC236}">
                    <a16:creationId xmlns:a16="http://schemas.microsoft.com/office/drawing/2014/main" id="{02CC6784-2776-4A49-A6C5-3E4A1ED53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2" name="Freeform 1404">
                <a:extLst>
                  <a:ext uri="{FF2B5EF4-FFF2-40B4-BE49-F238E27FC236}">
                    <a16:creationId xmlns:a16="http://schemas.microsoft.com/office/drawing/2014/main" id="{BD2A2A39-0863-48F9-97E5-05C39603C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6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3" name="Freeform 1405">
                <a:extLst>
                  <a:ext uri="{FF2B5EF4-FFF2-40B4-BE49-F238E27FC236}">
                    <a16:creationId xmlns:a16="http://schemas.microsoft.com/office/drawing/2014/main" id="{45635E70-D0A6-4402-8198-C049424FA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1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4" name="Freeform 1406">
                <a:extLst>
                  <a:ext uri="{FF2B5EF4-FFF2-40B4-BE49-F238E27FC236}">
                    <a16:creationId xmlns:a16="http://schemas.microsoft.com/office/drawing/2014/main" id="{37E1C12E-A335-421D-9508-2F42DF183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5" name="Freeform 1407">
                <a:extLst>
                  <a:ext uri="{FF2B5EF4-FFF2-40B4-BE49-F238E27FC236}">
                    <a16:creationId xmlns:a16="http://schemas.microsoft.com/office/drawing/2014/main" id="{89DEC412-E31C-4D5F-A4C3-3DB65A45A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6" name="Freeform 1408">
                <a:extLst>
                  <a:ext uri="{FF2B5EF4-FFF2-40B4-BE49-F238E27FC236}">
                    <a16:creationId xmlns:a16="http://schemas.microsoft.com/office/drawing/2014/main" id="{05CD66A3-FB8F-4342-9A74-4B4F1BF5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7" name="Freeform 1409">
                <a:extLst>
                  <a:ext uri="{FF2B5EF4-FFF2-40B4-BE49-F238E27FC236}">
                    <a16:creationId xmlns:a16="http://schemas.microsoft.com/office/drawing/2014/main" id="{B18FEE8C-2B59-4E23-B33D-B9292202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3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218" name="Freeform 1410">
                <a:extLst>
                  <a:ext uri="{FF2B5EF4-FFF2-40B4-BE49-F238E27FC236}">
                    <a16:creationId xmlns:a16="http://schemas.microsoft.com/office/drawing/2014/main" id="{A10C691C-C93F-4F0F-9358-A85B74BCC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29" name="Group 1612">
              <a:extLst>
                <a:ext uri="{FF2B5EF4-FFF2-40B4-BE49-F238E27FC236}">
                  <a16:creationId xmlns:a16="http://schemas.microsoft.com/office/drawing/2014/main" id="{9EBF66E3-B637-43E8-8831-589B98C0B3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68952" y="4305019"/>
              <a:ext cx="1329276" cy="1358299"/>
              <a:chOff x="8084" y="2853"/>
              <a:chExt cx="916" cy="936"/>
            </a:xfrm>
          </p:grpSpPr>
          <p:sp>
            <p:nvSpPr>
              <p:cNvPr id="7819" name="Freeform 1412">
                <a:extLst>
                  <a:ext uri="{FF2B5EF4-FFF2-40B4-BE49-F238E27FC236}">
                    <a16:creationId xmlns:a16="http://schemas.microsoft.com/office/drawing/2014/main" id="{1BAE7969-4996-400E-80BD-0E42856E8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0" name="Freeform 1413">
                <a:extLst>
                  <a:ext uri="{FF2B5EF4-FFF2-40B4-BE49-F238E27FC236}">
                    <a16:creationId xmlns:a16="http://schemas.microsoft.com/office/drawing/2014/main" id="{DB1D901F-8996-4C2A-9DC1-79BBF5471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4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1" name="Freeform 1414">
                <a:extLst>
                  <a:ext uri="{FF2B5EF4-FFF2-40B4-BE49-F238E27FC236}">
                    <a16:creationId xmlns:a16="http://schemas.microsoft.com/office/drawing/2014/main" id="{7051AD2B-544A-4845-B3C1-EAE0EF492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5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2" name="Freeform 1415">
                <a:extLst>
                  <a:ext uri="{FF2B5EF4-FFF2-40B4-BE49-F238E27FC236}">
                    <a16:creationId xmlns:a16="http://schemas.microsoft.com/office/drawing/2014/main" id="{13E14218-901D-4EAE-9B5D-E8F6F30E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5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3" name="Freeform 1416">
                <a:extLst>
                  <a:ext uri="{FF2B5EF4-FFF2-40B4-BE49-F238E27FC236}">
                    <a16:creationId xmlns:a16="http://schemas.microsoft.com/office/drawing/2014/main" id="{284A90E5-DE21-4876-8C77-D37CD90B2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4" name="Freeform 1417">
                <a:extLst>
                  <a:ext uri="{FF2B5EF4-FFF2-40B4-BE49-F238E27FC236}">
                    <a16:creationId xmlns:a16="http://schemas.microsoft.com/office/drawing/2014/main" id="{EC2B513C-BA68-47A7-901D-8A1E04EFD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613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5" name="Freeform 1418">
                <a:extLst>
                  <a:ext uri="{FF2B5EF4-FFF2-40B4-BE49-F238E27FC236}">
                    <a16:creationId xmlns:a16="http://schemas.microsoft.com/office/drawing/2014/main" id="{63046CF7-6410-4931-93B5-90F56263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18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6" name="Freeform 1419">
                <a:extLst>
                  <a:ext uri="{FF2B5EF4-FFF2-40B4-BE49-F238E27FC236}">
                    <a16:creationId xmlns:a16="http://schemas.microsoft.com/office/drawing/2014/main" id="{EF7FC785-B630-494B-B066-5B9E4019C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623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7" name="Freeform 1420">
                <a:extLst>
                  <a:ext uri="{FF2B5EF4-FFF2-40B4-BE49-F238E27FC236}">
                    <a16:creationId xmlns:a16="http://schemas.microsoft.com/office/drawing/2014/main" id="{BBD02228-7E1D-465B-8DDE-6A1DA4801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28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8" name="Freeform 1421">
                <a:extLst>
                  <a:ext uri="{FF2B5EF4-FFF2-40B4-BE49-F238E27FC236}">
                    <a16:creationId xmlns:a16="http://schemas.microsoft.com/office/drawing/2014/main" id="{FFFAE80C-E286-4A50-A804-7AB7306D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29" name="Freeform 1422">
                <a:extLst>
                  <a:ext uri="{FF2B5EF4-FFF2-40B4-BE49-F238E27FC236}">
                    <a16:creationId xmlns:a16="http://schemas.microsoft.com/office/drawing/2014/main" id="{E7DE151D-F389-4D94-97C1-57EA8D0BC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0" name="Freeform 1423">
                <a:extLst>
                  <a:ext uri="{FF2B5EF4-FFF2-40B4-BE49-F238E27FC236}">
                    <a16:creationId xmlns:a16="http://schemas.microsoft.com/office/drawing/2014/main" id="{2DAF2B53-AE84-4B97-92D8-98B7A4B2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1" name="Freeform 1424">
                <a:extLst>
                  <a:ext uri="{FF2B5EF4-FFF2-40B4-BE49-F238E27FC236}">
                    <a16:creationId xmlns:a16="http://schemas.microsoft.com/office/drawing/2014/main" id="{028AFDFE-C7A0-4768-A357-A614005BD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4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2" name="Freeform 1425">
                <a:extLst>
                  <a:ext uri="{FF2B5EF4-FFF2-40B4-BE49-F238E27FC236}">
                    <a16:creationId xmlns:a16="http://schemas.microsoft.com/office/drawing/2014/main" id="{74BA255C-58C4-4858-859D-39EDBAE4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5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3" name="Freeform 1426">
                <a:extLst>
                  <a:ext uri="{FF2B5EF4-FFF2-40B4-BE49-F238E27FC236}">
                    <a16:creationId xmlns:a16="http://schemas.microsoft.com/office/drawing/2014/main" id="{2D42DE7D-DB7D-44E8-9F45-CDF02D94D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5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4" name="Freeform 1427">
                <a:extLst>
                  <a:ext uri="{FF2B5EF4-FFF2-40B4-BE49-F238E27FC236}">
                    <a16:creationId xmlns:a16="http://schemas.microsoft.com/office/drawing/2014/main" id="{13CE7E15-6C35-4850-9936-28696028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5" name="Freeform 1428">
                <a:extLst>
                  <a:ext uri="{FF2B5EF4-FFF2-40B4-BE49-F238E27FC236}">
                    <a16:creationId xmlns:a16="http://schemas.microsoft.com/office/drawing/2014/main" id="{2ED4B6FD-A5B8-4B16-85CC-96D3E15D5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6" name="Freeform 1429">
                <a:extLst>
                  <a:ext uri="{FF2B5EF4-FFF2-40B4-BE49-F238E27FC236}">
                    <a16:creationId xmlns:a16="http://schemas.microsoft.com/office/drawing/2014/main" id="{45A1D981-12BC-4A2C-86BE-E0BF87DEF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7" name="Freeform 1430">
                <a:extLst>
                  <a:ext uri="{FF2B5EF4-FFF2-40B4-BE49-F238E27FC236}">
                    <a16:creationId xmlns:a16="http://schemas.microsoft.com/office/drawing/2014/main" id="{C5A53070-3E59-426E-A02A-02EA76CD6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7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8" name="Freeform 1431">
                <a:extLst>
                  <a:ext uri="{FF2B5EF4-FFF2-40B4-BE49-F238E27FC236}">
                    <a16:creationId xmlns:a16="http://schemas.microsoft.com/office/drawing/2014/main" id="{44B1227C-89CE-401D-9E73-A321217A6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62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39" name="Freeform 1432">
                <a:extLst>
                  <a:ext uri="{FF2B5EF4-FFF2-40B4-BE49-F238E27FC236}">
                    <a16:creationId xmlns:a16="http://schemas.microsoft.com/office/drawing/2014/main" id="{87B84BD3-5F95-464A-B352-64A400475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0" name="Freeform 1433">
                <a:extLst>
                  <a:ext uri="{FF2B5EF4-FFF2-40B4-BE49-F238E27FC236}">
                    <a16:creationId xmlns:a16="http://schemas.microsoft.com/office/drawing/2014/main" id="{76B47D04-A3A5-4EA9-BE1A-3F361D6AD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6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1" name="Freeform 1434">
                <a:extLst>
                  <a:ext uri="{FF2B5EF4-FFF2-40B4-BE49-F238E27FC236}">
                    <a16:creationId xmlns:a16="http://schemas.microsoft.com/office/drawing/2014/main" id="{400B6312-EE8E-4706-BB55-2C584E4CC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2" name="Freeform 1435">
                <a:extLst>
                  <a:ext uri="{FF2B5EF4-FFF2-40B4-BE49-F238E27FC236}">
                    <a16:creationId xmlns:a16="http://schemas.microsoft.com/office/drawing/2014/main" id="{2BF042A7-F4BA-45C4-8C3C-B358ECE65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4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3" name="Freeform 1436">
                <a:extLst>
                  <a:ext uri="{FF2B5EF4-FFF2-40B4-BE49-F238E27FC236}">
                    <a16:creationId xmlns:a16="http://schemas.microsoft.com/office/drawing/2014/main" id="{1883191D-6B3C-44D6-A1E4-0AFFC143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4" name="Freeform 1437">
                <a:extLst>
                  <a:ext uri="{FF2B5EF4-FFF2-40B4-BE49-F238E27FC236}">
                    <a16:creationId xmlns:a16="http://schemas.microsoft.com/office/drawing/2014/main" id="{DFC921E9-3F72-4E51-9FBB-61719F45C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5" name="Freeform 1438">
                <a:extLst>
                  <a:ext uri="{FF2B5EF4-FFF2-40B4-BE49-F238E27FC236}">
                    <a16:creationId xmlns:a16="http://schemas.microsoft.com/office/drawing/2014/main" id="{E73EC3F5-DDB9-4BE6-B046-8144C23B0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5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6" name="Freeform 1439">
                <a:extLst>
                  <a:ext uri="{FF2B5EF4-FFF2-40B4-BE49-F238E27FC236}">
                    <a16:creationId xmlns:a16="http://schemas.microsoft.com/office/drawing/2014/main" id="{D8F94464-A015-4984-B866-A4177ACB2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6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7" name="Freeform 1440">
                <a:extLst>
                  <a:ext uri="{FF2B5EF4-FFF2-40B4-BE49-F238E27FC236}">
                    <a16:creationId xmlns:a16="http://schemas.microsoft.com/office/drawing/2014/main" id="{90F5C06D-D92F-4185-99AD-DF63E712B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6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8" name="Freeform 1441">
                <a:extLst>
                  <a:ext uri="{FF2B5EF4-FFF2-40B4-BE49-F238E27FC236}">
                    <a16:creationId xmlns:a16="http://schemas.microsoft.com/office/drawing/2014/main" id="{4C226D31-7E81-4782-AA6E-8A32BCDC2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49" name="Freeform 1442">
                <a:extLst>
                  <a:ext uri="{FF2B5EF4-FFF2-40B4-BE49-F238E27FC236}">
                    <a16:creationId xmlns:a16="http://schemas.microsoft.com/office/drawing/2014/main" id="{5F5339E6-CDD2-4F88-9202-0B02BD9B5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7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0" name="Freeform 1443">
                <a:extLst>
                  <a:ext uri="{FF2B5EF4-FFF2-40B4-BE49-F238E27FC236}">
                    <a16:creationId xmlns:a16="http://schemas.microsoft.com/office/drawing/2014/main" id="{0D4FF932-D4A0-4AF0-828D-C3F51137A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8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1" name="Freeform 1444">
                <a:extLst>
                  <a:ext uri="{FF2B5EF4-FFF2-40B4-BE49-F238E27FC236}">
                    <a16:creationId xmlns:a16="http://schemas.microsoft.com/office/drawing/2014/main" id="{6E385C67-41F3-4CEB-A5B3-1BCCB5978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8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2" name="Freeform 1445">
                <a:extLst>
                  <a:ext uri="{FF2B5EF4-FFF2-40B4-BE49-F238E27FC236}">
                    <a16:creationId xmlns:a16="http://schemas.microsoft.com/office/drawing/2014/main" id="{282308A0-1645-4AC1-AB9B-1F4D52204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6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3" name="Freeform 1446">
                <a:extLst>
                  <a:ext uri="{FF2B5EF4-FFF2-40B4-BE49-F238E27FC236}">
                    <a16:creationId xmlns:a16="http://schemas.microsoft.com/office/drawing/2014/main" id="{FA9BBDDF-8569-4D78-A99A-7E33FFC6E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4" name="Freeform 1447">
                <a:extLst>
                  <a:ext uri="{FF2B5EF4-FFF2-40B4-BE49-F238E27FC236}">
                    <a16:creationId xmlns:a16="http://schemas.microsoft.com/office/drawing/2014/main" id="{1D58B5F9-F105-4B6F-878D-4D60EB19A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6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5" name="Freeform 1448">
                <a:extLst>
                  <a:ext uri="{FF2B5EF4-FFF2-40B4-BE49-F238E27FC236}">
                    <a16:creationId xmlns:a16="http://schemas.microsoft.com/office/drawing/2014/main" id="{1A2D092E-678B-4A78-B971-CAD768798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4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6" name="Freeform 1449">
                <a:extLst>
                  <a:ext uri="{FF2B5EF4-FFF2-40B4-BE49-F238E27FC236}">
                    <a16:creationId xmlns:a16="http://schemas.microsoft.com/office/drawing/2014/main" id="{794FA516-31A2-40E6-B8AB-71E5F591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5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7" name="Freeform 1450">
                <a:extLst>
                  <a:ext uri="{FF2B5EF4-FFF2-40B4-BE49-F238E27FC236}">
                    <a16:creationId xmlns:a16="http://schemas.microsoft.com/office/drawing/2014/main" id="{B6A335D9-01D2-46EE-ADDE-C81FEC149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5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8" name="Freeform 1451">
                <a:extLst>
                  <a:ext uri="{FF2B5EF4-FFF2-40B4-BE49-F238E27FC236}">
                    <a16:creationId xmlns:a16="http://schemas.microsoft.com/office/drawing/2014/main" id="{01410260-068B-45D9-BDAC-E5CE79DD9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59" name="Freeform 1452">
                <a:extLst>
                  <a:ext uri="{FF2B5EF4-FFF2-40B4-BE49-F238E27FC236}">
                    <a16:creationId xmlns:a16="http://schemas.microsoft.com/office/drawing/2014/main" id="{FF203E67-1161-44B2-928A-6E60E28FF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6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0" name="Freeform 1453">
                <a:extLst>
                  <a:ext uri="{FF2B5EF4-FFF2-40B4-BE49-F238E27FC236}">
                    <a16:creationId xmlns:a16="http://schemas.microsoft.com/office/drawing/2014/main" id="{ED3FF067-ED85-478A-ADF8-67CC4C6E7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1" name="Freeform 1454">
                <a:extLst>
                  <a:ext uri="{FF2B5EF4-FFF2-40B4-BE49-F238E27FC236}">
                    <a16:creationId xmlns:a16="http://schemas.microsoft.com/office/drawing/2014/main" id="{6BCCD879-D025-4AC8-911C-6E777D4E4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7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2" name="Freeform 1455">
                <a:extLst>
                  <a:ext uri="{FF2B5EF4-FFF2-40B4-BE49-F238E27FC236}">
                    <a16:creationId xmlns:a16="http://schemas.microsoft.com/office/drawing/2014/main" id="{49486019-3225-4A40-8826-82DE125CD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8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3" name="Freeform 1456">
                <a:extLst>
                  <a:ext uri="{FF2B5EF4-FFF2-40B4-BE49-F238E27FC236}">
                    <a16:creationId xmlns:a16="http://schemas.microsoft.com/office/drawing/2014/main" id="{F732637E-C60D-4813-9ACD-83E81E996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8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4" name="Freeform 1457">
                <a:extLst>
                  <a:ext uri="{FF2B5EF4-FFF2-40B4-BE49-F238E27FC236}">
                    <a16:creationId xmlns:a16="http://schemas.microsoft.com/office/drawing/2014/main" id="{07BB1896-5F6C-4572-A1E2-ADF77B741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69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5" name="Freeform 1458">
                <a:extLst>
                  <a:ext uri="{FF2B5EF4-FFF2-40B4-BE49-F238E27FC236}">
                    <a16:creationId xmlns:a16="http://schemas.microsoft.com/office/drawing/2014/main" id="{FFCE4250-6361-40E8-B106-49BC872E7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6" name="Freeform 1459">
                <a:extLst>
                  <a:ext uri="{FF2B5EF4-FFF2-40B4-BE49-F238E27FC236}">
                    <a16:creationId xmlns:a16="http://schemas.microsoft.com/office/drawing/2014/main" id="{E4849227-DF2E-46A6-A044-2AB67B45C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6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7" name="Freeform 1460">
                <a:extLst>
                  <a:ext uri="{FF2B5EF4-FFF2-40B4-BE49-F238E27FC236}">
                    <a16:creationId xmlns:a16="http://schemas.microsoft.com/office/drawing/2014/main" id="{8B2DA2C2-91D8-4651-81E2-9F24F63F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8" name="Freeform 1461">
                <a:extLst>
                  <a:ext uri="{FF2B5EF4-FFF2-40B4-BE49-F238E27FC236}">
                    <a16:creationId xmlns:a16="http://schemas.microsoft.com/office/drawing/2014/main" id="{C86AEEFA-0D09-45C8-8F23-E5403FF8D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6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69" name="Freeform 1462">
                <a:extLst>
                  <a:ext uri="{FF2B5EF4-FFF2-40B4-BE49-F238E27FC236}">
                    <a16:creationId xmlns:a16="http://schemas.microsoft.com/office/drawing/2014/main" id="{F1044559-66CC-4BCA-B6CE-17EA0FEA8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65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0" name="Freeform 1463">
                <a:extLst>
                  <a:ext uri="{FF2B5EF4-FFF2-40B4-BE49-F238E27FC236}">
                    <a16:creationId xmlns:a16="http://schemas.microsoft.com/office/drawing/2014/main" id="{E2F7E98D-595B-4604-8E55-93B53E7C7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6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1" name="Freeform 1464">
                <a:extLst>
                  <a:ext uri="{FF2B5EF4-FFF2-40B4-BE49-F238E27FC236}">
                    <a16:creationId xmlns:a16="http://schemas.microsoft.com/office/drawing/2014/main" id="{23EBED33-E25D-4DD4-AE90-FB3D30EDC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6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2" name="Freeform 1465">
                <a:extLst>
                  <a:ext uri="{FF2B5EF4-FFF2-40B4-BE49-F238E27FC236}">
                    <a16:creationId xmlns:a16="http://schemas.microsoft.com/office/drawing/2014/main" id="{40B69419-E2F4-4CC7-B732-0C1FDB77F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6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3" name="Freeform 1466">
                <a:extLst>
                  <a:ext uri="{FF2B5EF4-FFF2-40B4-BE49-F238E27FC236}">
                    <a16:creationId xmlns:a16="http://schemas.microsoft.com/office/drawing/2014/main" id="{25F825CF-EB4D-4382-86B3-BE5138283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67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4" name="Freeform 1467">
                <a:extLst>
                  <a:ext uri="{FF2B5EF4-FFF2-40B4-BE49-F238E27FC236}">
                    <a16:creationId xmlns:a16="http://schemas.microsoft.com/office/drawing/2014/main" id="{5A25BA4A-C10D-45C0-883C-199D22B0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68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5" name="Freeform 1468">
                <a:extLst>
                  <a:ext uri="{FF2B5EF4-FFF2-40B4-BE49-F238E27FC236}">
                    <a16:creationId xmlns:a16="http://schemas.microsoft.com/office/drawing/2014/main" id="{1AA71E05-D30F-4401-B867-A9542154B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68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6" name="Freeform 1469">
                <a:extLst>
                  <a:ext uri="{FF2B5EF4-FFF2-40B4-BE49-F238E27FC236}">
                    <a16:creationId xmlns:a16="http://schemas.microsoft.com/office/drawing/2014/main" id="{BA3C2050-23A9-407C-9794-8E15B3785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69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7" name="Freeform 1470">
                <a:extLst>
                  <a:ext uri="{FF2B5EF4-FFF2-40B4-BE49-F238E27FC236}">
                    <a16:creationId xmlns:a16="http://schemas.microsoft.com/office/drawing/2014/main" id="{6E165007-CD41-4DDF-9B18-2EF9F21FF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69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8" name="Freeform 1471">
                <a:extLst>
                  <a:ext uri="{FF2B5EF4-FFF2-40B4-BE49-F238E27FC236}">
                    <a16:creationId xmlns:a16="http://schemas.microsoft.com/office/drawing/2014/main" id="{889E7B30-2ECC-4D52-952E-BA21FC2D8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7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79" name="Freeform 1472">
                <a:extLst>
                  <a:ext uri="{FF2B5EF4-FFF2-40B4-BE49-F238E27FC236}">
                    <a16:creationId xmlns:a16="http://schemas.microsoft.com/office/drawing/2014/main" id="{C7F20A28-571A-4CA9-8BDA-1CBB765A3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7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0" name="Freeform 1473">
                <a:extLst>
                  <a:ext uri="{FF2B5EF4-FFF2-40B4-BE49-F238E27FC236}">
                    <a16:creationId xmlns:a16="http://schemas.microsoft.com/office/drawing/2014/main" id="{A65C4F17-7C88-4B75-A015-87016CC9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653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1" name="Freeform 1474">
                <a:extLst>
                  <a:ext uri="{FF2B5EF4-FFF2-40B4-BE49-F238E27FC236}">
                    <a16:creationId xmlns:a16="http://schemas.microsoft.com/office/drawing/2014/main" id="{9BD6F310-5ECB-4B80-84EA-287CCC738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658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2" name="Freeform 1475">
                <a:extLst>
                  <a:ext uri="{FF2B5EF4-FFF2-40B4-BE49-F238E27FC236}">
                    <a16:creationId xmlns:a16="http://schemas.microsoft.com/office/drawing/2014/main" id="{BB26885B-FE13-4B8A-9170-89A2779B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678"/>
                <a:ext cx="81" cy="55"/>
              </a:xfrm>
              <a:custGeom>
                <a:avLst/>
                <a:gdLst>
                  <a:gd name="T0" fmla="*/ 16 w 16"/>
                  <a:gd name="T1" fmla="*/ 10 h 11"/>
                  <a:gd name="T2" fmla="*/ 15 w 16"/>
                  <a:gd name="T3" fmla="*/ 10 h 11"/>
                  <a:gd name="T4" fmla="*/ 0 w 16"/>
                  <a:gd name="T5" fmla="*/ 2 h 11"/>
                  <a:gd name="T6" fmla="*/ 0 w 16"/>
                  <a:gd name="T7" fmla="*/ 1 h 11"/>
                  <a:gd name="T8" fmla="*/ 0 w 16"/>
                  <a:gd name="T9" fmla="*/ 0 h 11"/>
                  <a:gd name="T10" fmla="*/ 15 w 16"/>
                  <a:gd name="T11" fmla="*/ 9 h 11"/>
                  <a:gd name="T12" fmla="*/ 16 w 16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10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3" name="Freeform 1476">
                <a:extLst>
                  <a:ext uri="{FF2B5EF4-FFF2-40B4-BE49-F238E27FC236}">
                    <a16:creationId xmlns:a16="http://schemas.microsoft.com/office/drawing/2014/main" id="{1E7AB3F9-B0E4-4938-BC4D-FADE437C2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361"/>
                <a:ext cx="40" cy="156"/>
              </a:xfrm>
              <a:custGeom>
                <a:avLst/>
                <a:gdLst>
                  <a:gd name="T0" fmla="*/ 40 w 40"/>
                  <a:gd name="T1" fmla="*/ 156 h 156"/>
                  <a:gd name="T2" fmla="*/ 0 w 40"/>
                  <a:gd name="T3" fmla="*/ 136 h 156"/>
                  <a:gd name="T4" fmla="*/ 0 w 40"/>
                  <a:gd name="T5" fmla="*/ 0 h 156"/>
                  <a:gd name="T6" fmla="*/ 40 w 40"/>
                  <a:gd name="T7" fmla="*/ 20 h 156"/>
                  <a:gd name="T8" fmla="*/ 40 w 40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56">
                    <a:moveTo>
                      <a:pt x="40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4" name="Freeform 1477">
                <a:extLst>
                  <a:ext uri="{FF2B5EF4-FFF2-40B4-BE49-F238E27FC236}">
                    <a16:creationId xmlns:a16="http://schemas.microsoft.com/office/drawing/2014/main" id="{783BE5BA-6766-4D20-A8A9-8018E312F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371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5" name="Freeform 1478">
                <a:extLst>
                  <a:ext uri="{FF2B5EF4-FFF2-40B4-BE49-F238E27FC236}">
                    <a16:creationId xmlns:a16="http://schemas.microsoft.com/office/drawing/2014/main" id="{ED1E3613-D687-4196-A60A-4CB158AC3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422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6" name="Freeform 1479">
                <a:extLst>
                  <a:ext uri="{FF2B5EF4-FFF2-40B4-BE49-F238E27FC236}">
                    <a16:creationId xmlns:a16="http://schemas.microsoft.com/office/drawing/2014/main" id="{8281D011-2A47-462B-950A-0ACA977F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401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7" name="Freeform 1480">
                <a:extLst>
                  <a:ext uri="{FF2B5EF4-FFF2-40B4-BE49-F238E27FC236}">
                    <a16:creationId xmlns:a16="http://schemas.microsoft.com/office/drawing/2014/main" id="{8579372B-0578-4CFC-8687-8753A67B7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386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8" name="Rectangle 1481">
                <a:extLst>
                  <a:ext uri="{FF2B5EF4-FFF2-40B4-BE49-F238E27FC236}">
                    <a16:creationId xmlns:a16="http://schemas.microsoft.com/office/drawing/2014/main" id="{6861B4BA-7A9F-4284-BBD1-3589C8924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4" y="3376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89" name="Rectangle 1482">
                <a:extLst>
                  <a:ext uri="{FF2B5EF4-FFF2-40B4-BE49-F238E27FC236}">
                    <a16:creationId xmlns:a16="http://schemas.microsoft.com/office/drawing/2014/main" id="{8346C707-18D6-459D-8E88-7322118C4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9" y="3381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0" name="Freeform 1483">
                <a:extLst>
                  <a:ext uri="{FF2B5EF4-FFF2-40B4-BE49-F238E27FC236}">
                    <a16:creationId xmlns:a16="http://schemas.microsoft.com/office/drawing/2014/main" id="{7E552DFF-854A-4096-94E6-C6FA5BAF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4" y="338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1" name="Freeform 1484">
                <a:extLst>
                  <a:ext uri="{FF2B5EF4-FFF2-40B4-BE49-F238E27FC236}">
                    <a16:creationId xmlns:a16="http://schemas.microsoft.com/office/drawing/2014/main" id="{0D652B4C-E7C4-4C82-89FD-A7B5D232C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3381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36 h 161"/>
                  <a:gd name="T4" fmla="*/ 0 w 41"/>
                  <a:gd name="T5" fmla="*/ 0 h 161"/>
                  <a:gd name="T6" fmla="*/ 41 w 41"/>
                  <a:gd name="T7" fmla="*/ 20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2" name="Freeform 1485">
                <a:extLst>
                  <a:ext uri="{FF2B5EF4-FFF2-40B4-BE49-F238E27FC236}">
                    <a16:creationId xmlns:a16="http://schemas.microsoft.com/office/drawing/2014/main" id="{2936656D-7E01-4332-B657-28A24F70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391"/>
                <a:ext cx="26" cy="136"/>
              </a:xfrm>
              <a:custGeom>
                <a:avLst/>
                <a:gdLst>
                  <a:gd name="T0" fmla="*/ 0 w 26"/>
                  <a:gd name="T1" fmla="*/ 126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6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3" name="Freeform 1486">
                <a:extLst>
                  <a:ext uri="{FF2B5EF4-FFF2-40B4-BE49-F238E27FC236}">
                    <a16:creationId xmlns:a16="http://schemas.microsoft.com/office/drawing/2014/main" id="{E32A7D51-6E6C-4C22-86BA-A3C066D82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442"/>
                <a:ext cx="16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4" name="Freeform 1487">
                <a:extLst>
                  <a:ext uri="{FF2B5EF4-FFF2-40B4-BE49-F238E27FC236}">
                    <a16:creationId xmlns:a16="http://schemas.microsoft.com/office/drawing/2014/main" id="{30FB5904-6DC6-436C-920B-9311BCAD2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427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2 h 3"/>
                  <a:gd name="T4" fmla="*/ 1 w 3"/>
                  <a:gd name="T5" fmla="*/ 1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5" name="Freeform 1488">
                <a:extLst>
                  <a:ext uri="{FF2B5EF4-FFF2-40B4-BE49-F238E27FC236}">
                    <a16:creationId xmlns:a16="http://schemas.microsoft.com/office/drawing/2014/main" id="{524252DD-7186-4482-937A-50ACFB85C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411"/>
                <a:ext cx="16" cy="16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6" name="Freeform 1489">
                <a:extLst>
                  <a:ext uri="{FF2B5EF4-FFF2-40B4-BE49-F238E27FC236}">
                    <a16:creationId xmlns:a16="http://schemas.microsoft.com/office/drawing/2014/main" id="{E4CFDEF6-2CFA-46EC-AC3D-2C65BC151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39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7" name="Freeform 1490">
                <a:extLst>
                  <a:ext uri="{FF2B5EF4-FFF2-40B4-BE49-F238E27FC236}">
                    <a16:creationId xmlns:a16="http://schemas.microsoft.com/office/drawing/2014/main" id="{3A73531B-71FF-4FC3-899D-8B4D5984B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401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8" name="Rectangle 1491">
                <a:extLst>
                  <a:ext uri="{FF2B5EF4-FFF2-40B4-BE49-F238E27FC236}">
                    <a16:creationId xmlns:a16="http://schemas.microsoft.com/office/drawing/2014/main" id="{EF158923-33AE-48F4-8737-FD7CF383D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5" y="3406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99" name="Freeform 1492">
                <a:extLst>
                  <a:ext uri="{FF2B5EF4-FFF2-40B4-BE49-F238E27FC236}">
                    <a16:creationId xmlns:a16="http://schemas.microsoft.com/office/drawing/2014/main" id="{6B2B658B-83A7-43C7-AE95-E83065992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401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41 h 161"/>
                  <a:gd name="T4" fmla="*/ 0 w 35"/>
                  <a:gd name="T5" fmla="*/ 0 h 161"/>
                  <a:gd name="T6" fmla="*/ 35 w 35"/>
                  <a:gd name="T7" fmla="*/ 26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35" y="26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0" name="Freeform 1493">
                <a:extLst>
                  <a:ext uri="{FF2B5EF4-FFF2-40B4-BE49-F238E27FC236}">
                    <a16:creationId xmlns:a16="http://schemas.microsoft.com/office/drawing/2014/main" id="{0CA3307C-921A-4B62-BBEA-FADD963E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416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6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6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1" name="Freeform 1494">
                <a:extLst>
                  <a:ext uri="{FF2B5EF4-FFF2-40B4-BE49-F238E27FC236}">
                    <a16:creationId xmlns:a16="http://schemas.microsoft.com/office/drawing/2014/main" id="{4CF9AF5A-3743-4D54-980F-110EB8C5E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467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2" name="Freeform 1495">
                <a:extLst>
                  <a:ext uri="{FF2B5EF4-FFF2-40B4-BE49-F238E27FC236}">
                    <a16:creationId xmlns:a16="http://schemas.microsoft.com/office/drawing/2014/main" id="{0776F6F7-2214-449A-9429-8D262184C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44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3" name="Freeform 1496">
                <a:extLst>
                  <a:ext uri="{FF2B5EF4-FFF2-40B4-BE49-F238E27FC236}">
                    <a16:creationId xmlns:a16="http://schemas.microsoft.com/office/drawing/2014/main" id="{94088170-BB19-4564-AB56-7D73288E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432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4" name="Rectangle 1497">
                <a:extLst>
                  <a:ext uri="{FF2B5EF4-FFF2-40B4-BE49-F238E27FC236}">
                    <a16:creationId xmlns:a16="http://schemas.microsoft.com/office/drawing/2014/main" id="{899C281A-4299-4EDF-999F-C10C112D1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0" y="3422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5" name="Rectangle 1498">
                <a:extLst>
                  <a:ext uri="{FF2B5EF4-FFF2-40B4-BE49-F238E27FC236}">
                    <a16:creationId xmlns:a16="http://schemas.microsoft.com/office/drawing/2014/main" id="{0981BA45-2E8E-495F-8422-06C7B2DDE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5" y="3427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6" name="Freeform 1499">
                <a:extLst>
                  <a:ext uri="{FF2B5EF4-FFF2-40B4-BE49-F238E27FC236}">
                    <a16:creationId xmlns:a16="http://schemas.microsoft.com/office/drawing/2014/main" id="{E9BA0627-DDC3-478E-936A-219529FA1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42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7" name="Freeform 1500">
                <a:extLst>
                  <a:ext uri="{FF2B5EF4-FFF2-40B4-BE49-F238E27FC236}">
                    <a16:creationId xmlns:a16="http://schemas.microsoft.com/office/drawing/2014/main" id="{1F99E829-E5E8-42A6-9EB7-442DD1A08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3427"/>
                <a:ext cx="40" cy="160"/>
              </a:xfrm>
              <a:custGeom>
                <a:avLst/>
                <a:gdLst>
                  <a:gd name="T0" fmla="*/ 40 w 40"/>
                  <a:gd name="T1" fmla="*/ 160 h 160"/>
                  <a:gd name="T2" fmla="*/ 0 w 40"/>
                  <a:gd name="T3" fmla="*/ 135 h 160"/>
                  <a:gd name="T4" fmla="*/ 0 w 40"/>
                  <a:gd name="T5" fmla="*/ 0 h 160"/>
                  <a:gd name="T6" fmla="*/ 40 w 40"/>
                  <a:gd name="T7" fmla="*/ 20 h 160"/>
                  <a:gd name="T8" fmla="*/ 40 w 40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0">
                    <a:moveTo>
                      <a:pt x="40" y="160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8" name="Freeform 1501">
                <a:extLst>
                  <a:ext uri="{FF2B5EF4-FFF2-40B4-BE49-F238E27FC236}">
                    <a16:creationId xmlns:a16="http://schemas.microsoft.com/office/drawing/2014/main" id="{62E2CA2F-35C7-430C-9B5A-E26E19A0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437"/>
                <a:ext cx="25" cy="135"/>
              </a:xfrm>
              <a:custGeom>
                <a:avLst/>
                <a:gdLst>
                  <a:gd name="T0" fmla="*/ 0 w 25"/>
                  <a:gd name="T1" fmla="*/ 120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09" name="Freeform 1502">
                <a:extLst>
                  <a:ext uri="{FF2B5EF4-FFF2-40B4-BE49-F238E27FC236}">
                    <a16:creationId xmlns:a16="http://schemas.microsoft.com/office/drawing/2014/main" id="{915D4635-4756-4643-9E19-A9C99BA9B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487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5 h 15"/>
                  <a:gd name="T4" fmla="*/ 0 w 2"/>
                  <a:gd name="T5" fmla="*/ 13 h 15"/>
                  <a:gd name="T6" fmla="*/ 0 w 2"/>
                  <a:gd name="T7" fmla="*/ 1 h 15"/>
                  <a:gd name="T8" fmla="*/ 1 w 2"/>
                  <a:gd name="T9" fmla="*/ 1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0" name="Freeform 1503">
                <a:extLst>
                  <a:ext uri="{FF2B5EF4-FFF2-40B4-BE49-F238E27FC236}">
                    <a16:creationId xmlns:a16="http://schemas.microsoft.com/office/drawing/2014/main" id="{3937D7B7-8857-4BB6-A60B-B73D26F2D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467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2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1" name="Freeform 1504">
                <a:extLst>
                  <a:ext uri="{FF2B5EF4-FFF2-40B4-BE49-F238E27FC236}">
                    <a16:creationId xmlns:a16="http://schemas.microsoft.com/office/drawing/2014/main" id="{41B9CEF6-2127-42CA-8C49-BF02517AF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45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2" name="Freeform 1505">
                <a:extLst>
                  <a:ext uri="{FF2B5EF4-FFF2-40B4-BE49-F238E27FC236}">
                    <a16:creationId xmlns:a16="http://schemas.microsoft.com/office/drawing/2014/main" id="{D81D7B70-C152-4802-B5CD-69AF4BA15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442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3" name="Rectangle 1506">
                <a:extLst>
                  <a:ext uri="{FF2B5EF4-FFF2-40B4-BE49-F238E27FC236}">
                    <a16:creationId xmlns:a16="http://schemas.microsoft.com/office/drawing/2014/main" id="{53CF1365-E7B6-4E3F-974C-461DF8320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" y="3447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4" name="Rectangle 1507">
                <a:extLst>
                  <a:ext uri="{FF2B5EF4-FFF2-40B4-BE49-F238E27FC236}">
                    <a16:creationId xmlns:a16="http://schemas.microsoft.com/office/drawing/2014/main" id="{4F19BFEE-8E53-445D-9814-E1410BF94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0" y="3452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5" name="Freeform 1508">
                <a:extLst>
                  <a:ext uri="{FF2B5EF4-FFF2-40B4-BE49-F238E27FC236}">
                    <a16:creationId xmlns:a16="http://schemas.microsoft.com/office/drawing/2014/main" id="{BA441107-EC5C-4CA5-B354-AD7A8354D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447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40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40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6" name="Freeform 1509">
                <a:extLst>
                  <a:ext uri="{FF2B5EF4-FFF2-40B4-BE49-F238E27FC236}">
                    <a16:creationId xmlns:a16="http://schemas.microsoft.com/office/drawing/2014/main" id="{E0EB5296-4F0C-421A-AB65-FB416710C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457"/>
                <a:ext cx="25" cy="141"/>
              </a:xfrm>
              <a:custGeom>
                <a:avLst/>
                <a:gdLst>
                  <a:gd name="T0" fmla="*/ 0 w 25"/>
                  <a:gd name="T1" fmla="*/ 125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5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7" name="Freeform 1510">
                <a:extLst>
                  <a:ext uri="{FF2B5EF4-FFF2-40B4-BE49-F238E27FC236}">
                    <a16:creationId xmlns:a16="http://schemas.microsoft.com/office/drawing/2014/main" id="{892D73CE-8716-4957-8FFD-A7BF78DA0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512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2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4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8" name="Freeform 1511">
                <a:extLst>
                  <a:ext uri="{FF2B5EF4-FFF2-40B4-BE49-F238E27FC236}">
                    <a16:creationId xmlns:a16="http://schemas.microsoft.com/office/drawing/2014/main" id="{1455E207-5EE3-452F-BA75-60446BB1B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492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19" name="Freeform 1512">
                <a:extLst>
                  <a:ext uri="{FF2B5EF4-FFF2-40B4-BE49-F238E27FC236}">
                    <a16:creationId xmlns:a16="http://schemas.microsoft.com/office/drawing/2014/main" id="{412644D0-59C1-4387-9015-124F90EA5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47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0" name="Rectangle 1513">
                <a:extLst>
                  <a:ext uri="{FF2B5EF4-FFF2-40B4-BE49-F238E27FC236}">
                    <a16:creationId xmlns:a16="http://schemas.microsoft.com/office/drawing/2014/main" id="{AD27DDA1-73EA-4D0B-96BD-3759A5AF9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5" y="3467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1" name="Freeform 1514">
                <a:extLst>
                  <a:ext uri="{FF2B5EF4-FFF2-40B4-BE49-F238E27FC236}">
                    <a16:creationId xmlns:a16="http://schemas.microsoft.com/office/drawing/2014/main" id="{073EAB5F-03B7-4628-B0D9-09DA7C758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46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2" name="Freeform 1515">
                <a:extLst>
                  <a:ext uri="{FF2B5EF4-FFF2-40B4-BE49-F238E27FC236}">
                    <a16:creationId xmlns:a16="http://schemas.microsoft.com/office/drawing/2014/main" id="{10892CE5-E94C-4A99-81E1-C3E0D1F2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0" y="3472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3" name="Freeform 1516">
                <a:extLst>
                  <a:ext uri="{FF2B5EF4-FFF2-40B4-BE49-F238E27FC236}">
                    <a16:creationId xmlns:a16="http://schemas.microsoft.com/office/drawing/2014/main" id="{6F2662BC-79A8-4C1F-BD59-F51970675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507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4" name="Freeform 1517">
                <a:extLst>
                  <a:ext uri="{FF2B5EF4-FFF2-40B4-BE49-F238E27FC236}">
                    <a16:creationId xmlns:a16="http://schemas.microsoft.com/office/drawing/2014/main" id="{C040D68F-74B9-4DEC-8DFF-7EC2F3728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527"/>
                <a:ext cx="26" cy="30"/>
              </a:xfrm>
              <a:custGeom>
                <a:avLst/>
                <a:gdLst>
                  <a:gd name="T0" fmla="*/ 26 w 26"/>
                  <a:gd name="T1" fmla="*/ 30 h 30"/>
                  <a:gd name="T2" fmla="*/ 0 w 26"/>
                  <a:gd name="T3" fmla="*/ 15 h 30"/>
                  <a:gd name="T4" fmla="*/ 0 w 26"/>
                  <a:gd name="T5" fmla="*/ 0 h 30"/>
                  <a:gd name="T6" fmla="*/ 26 w 26"/>
                  <a:gd name="T7" fmla="*/ 15 h 30"/>
                  <a:gd name="T8" fmla="*/ 26 w 26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30">
                    <a:moveTo>
                      <a:pt x="26" y="3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5" name="Freeform 1518">
                <a:extLst>
                  <a:ext uri="{FF2B5EF4-FFF2-40B4-BE49-F238E27FC236}">
                    <a16:creationId xmlns:a16="http://schemas.microsoft.com/office/drawing/2014/main" id="{CE81BC97-582F-4756-AC45-4D4653AEB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562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6" name="Freeform 1519">
                <a:extLst>
                  <a:ext uri="{FF2B5EF4-FFF2-40B4-BE49-F238E27FC236}">
                    <a16:creationId xmlns:a16="http://schemas.microsoft.com/office/drawing/2014/main" id="{881F9A36-10F0-44A1-83CF-76F20FFEC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572"/>
                <a:ext cx="25" cy="26"/>
              </a:xfrm>
              <a:custGeom>
                <a:avLst/>
                <a:gdLst>
                  <a:gd name="T0" fmla="*/ 25 w 25"/>
                  <a:gd name="T1" fmla="*/ 26 h 26"/>
                  <a:gd name="T2" fmla="*/ 0 w 25"/>
                  <a:gd name="T3" fmla="*/ 10 h 26"/>
                  <a:gd name="T4" fmla="*/ 0 w 25"/>
                  <a:gd name="T5" fmla="*/ 0 h 26"/>
                  <a:gd name="T6" fmla="*/ 25 w 25"/>
                  <a:gd name="T7" fmla="*/ 15 h 26"/>
                  <a:gd name="T8" fmla="*/ 25 w 25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7" name="Freeform 1520">
                <a:extLst>
                  <a:ext uri="{FF2B5EF4-FFF2-40B4-BE49-F238E27FC236}">
                    <a16:creationId xmlns:a16="http://schemas.microsoft.com/office/drawing/2014/main" id="{8B2AF6CD-5D02-4016-8CA4-BF96CB369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598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8" name="Freeform 1521">
                <a:extLst>
                  <a:ext uri="{FF2B5EF4-FFF2-40B4-BE49-F238E27FC236}">
                    <a16:creationId xmlns:a16="http://schemas.microsoft.com/office/drawing/2014/main" id="{383DB023-C01F-4BE0-900B-65338F701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552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29" name="Freeform 1522">
                <a:extLst>
                  <a:ext uri="{FF2B5EF4-FFF2-40B4-BE49-F238E27FC236}">
                    <a16:creationId xmlns:a16="http://schemas.microsoft.com/office/drawing/2014/main" id="{40C08A15-1F62-4630-A202-F49D8A29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296"/>
                <a:ext cx="513" cy="296"/>
              </a:xfrm>
              <a:custGeom>
                <a:avLst/>
                <a:gdLst>
                  <a:gd name="T0" fmla="*/ 20 w 513"/>
                  <a:gd name="T1" fmla="*/ 0 h 296"/>
                  <a:gd name="T2" fmla="*/ 513 w 513"/>
                  <a:gd name="T3" fmla="*/ 286 h 296"/>
                  <a:gd name="T4" fmla="*/ 493 w 513"/>
                  <a:gd name="T5" fmla="*/ 296 h 296"/>
                  <a:gd name="T6" fmla="*/ 0 w 513"/>
                  <a:gd name="T7" fmla="*/ 15 h 296"/>
                  <a:gd name="T8" fmla="*/ 20 w 513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6">
                    <a:moveTo>
                      <a:pt x="20" y="0"/>
                    </a:moveTo>
                    <a:lnTo>
                      <a:pt x="513" y="286"/>
                    </a:lnTo>
                    <a:lnTo>
                      <a:pt x="493" y="296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0" name="Freeform 1523">
                <a:extLst>
                  <a:ext uri="{FF2B5EF4-FFF2-40B4-BE49-F238E27FC236}">
                    <a16:creationId xmlns:a16="http://schemas.microsoft.com/office/drawing/2014/main" id="{E8F5C7A7-E4E7-4BEE-B87E-DC23B7CDD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582"/>
                <a:ext cx="20" cy="207"/>
              </a:xfrm>
              <a:custGeom>
                <a:avLst/>
                <a:gdLst>
                  <a:gd name="T0" fmla="*/ 20 w 20"/>
                  <a:gd name="T1" fmla="*/ 197 h 207"/>
                  <a:gd name="T2" fmla="*/ 20 w 20"/>
                  <a:gd name="T3" fmla="*/ 0 h 207"/>
                  <a:gd name="T4" fmla="*/ 0 w 20"/>
                  <a:gd name="T5" fmla="*/ 10 h 207"/>
                  <a:gd name="T6" fmla="*/ 0 w 20"/>
                  <a:gd name="T7" fmla="*/ 207 h 207"/>
                  <a:gd name="T8" fmla="*/ 20 w 20"/>
                  <a:gd name="T9" fmla="*/ 19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7">
                    <a:moveTo>
                      <a:pt x="20" y="197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07"/>
                    </a:lnTo>
                    <a:lnTo>
                      <a:pt x="20" y="197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1" name="Freeform 1524">
                <a:extLst>
                  <a:ext uri="{FF2B5EF4-FFF2-40B4-BE49-F238E27FC236}">
                    <a16:creationId xmlns:a16="http://schemas.microsoft.com/office/drawing/2014/main" id="{5E13A82E-1E2E-4178-90F2-88CD95D2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50"/>
                <a:ext cx="438" cy="256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2 h 51"/>
                  <a:gd name="T4" fmla="*/ 38 w 87"/>
                  <a:gd name="T5" fmla="*/ 48 h 51"/>
                  <a:gd name="T6" fmla="*/ 23 w 87"/>
                  <a:gd name="T7" fmla="*/ 48 h 51"/>
                  <a:gd name="T8" fmla="*/ 3 w 87"/>
                  <a:gd name="T9" fmla="*/ 37 h 51"/>
                  <a:gd name="T10" fmla="*/ 0 w 87"/>
                  <a:gd name="T11" fmla="*/ 33 h 51"/>
                  <a:gd name="T12" fmla="*/ 3 w 87"/>
                  <a:gd name="T13" fmla="*/ 28 h 51"/>
                  <a:gd name="T14" fmla="*/ 48 w 87"/>
                  <a:gd name="T15" fmla="*/ 2 h 51"/>
                  <a:gd name="T16" fmla="*/ 63 w 87"/>
                  <a:gd name="T17" fmla="*/ 2 h 51"/>
                  <a:gd name="T18" fmla="*/ 83 w 87"/>
                  <a:gd name="T19" fmla="*/ 14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0"/>
                      <a:pt x="85" y="21"/>
                      <a:pt x="83" y="22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4" y="51"/>
                      <a:pt x="27" y="51"/>
                      <a:pt x="23" y="48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0" y="31"/>
                      <a:pt x="1" y="30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6" y="15"/>
                      <a:pt x="87" y="17"/>
                      <a:pt x="86" y="19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2" name="Freeform 1525">
                <a:extLst>
                  <a:ext uri="{FF2B5EF4-FFF2-40B4-BE49-F238E27FC236}">
                    <a16:creationId xmlns:a16="http://schemas.microsoft.com/office/drawing/2014/main" id="{8D732296-D617-43A2-A29C-137607171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55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3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6" y="19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50"/>
                      <a:pt x="27" y="50"/>
                      <a:pt x="23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8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3" name="Freeform 1526">
                <a:extLst>
                  <a:ext uri="{FF2B5EF4-FFF2-40B4-BE49-F238E27FC236}">
                    <a16:creationId xmlns:a16="http://schemas.microsoft.com/office/drawing/2014/main" id="{367164D6-A449-494E-BFE8-E3FAB8ADC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3185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4" name="Freeform 1527">
                <a:extLst>
                  <a:ext uri="{FF2B5EF4-FFF2-40B4-BE49-F238E27FC236}">
                    <a16:creationId xmlns:a16="http://schemas.microsoft.com/office/drawing/2014/main" id="{993E1556-5684-4F2E-AEA0-B6675850E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200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5" name="Freeform 1528">
                <a:extLst>
                  <a:ext uri="{FF2B5EF4-FFF2-40B4-BE49-F238E27FC236}">
                    <a16:creationId xmlns:a16="http://schemas.microsoft.com/office/drawing/2014/main" id="{8B87BC2D-3A83-4D22-980F-7C5C21B3A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3215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6" name="Freeform 1529">
                <a:extLst>
                  <a:ext uri="{FF2B5EF4-FFF2-40B4-BE49-F238E27FC236}">
                    <a16:creationId xmlns:a16="http://schemas.microsoft.com/office/drawing/2014/main" id="{25F9BD8D-A62B-4410-92E5-E2D09461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3230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7" name="Freeform 1530">
                <a:extLst>
                  <a:ext uri="{FF2B5EF4-FFF2-40B4-BE49-F238E27FC236}">
                    <a16:creationId xmlns:a16="http://schemas.microsoft.com/office/drawing/2014/main" id="{9E9AC691-9143-4558-A70B-C06BFB9C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245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8" name="Freeform 1531">
                <a:extLst>
                  <a:ext uri="{FF2B5EF4-FFF2-40B4-BE49-F238E27FC236}">
                    <a16:creationId xmlns:a16="http://schemas.microsoft.com/office/drawing/2014/main" id="{276BE637-6C74-4FC1-AF4D-79980B26C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3261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39" name="Freeform 1532">
                <a:extLst>
                  <a:ext uri="{FF2B5EF4-FFF2-40B4-BE49-F238E27FC236}">
                    <a16:creationId xmlns:a16="http://schemas.microsoft.com/office/drawing/2014/main" id="{309037E5-EA63-4497-9376-78EE3DD8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3276"/>
                <a:ext cx="141" cy="75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2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3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0" name="Freeform 1533">
                <a:extLst>
                  <a:ext uri="{FF2B5EF4-FFF2-40B4-BE49-F238E27FC236}">
                    <a16:creationId xmlns:a16="http://schemas.microsoft.com/office/drawing/2014/main" id="{65B8A651-15AD-4368-B01A-F2099305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3291"/>
                <a:ext cx="141" cy="75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3 h 15"/>
                  <a:gd name="T10" fmla="*/ 3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1" name="Freeform 1534">
                <a:extLst>
                  <a:ext uri="{FF2B5EF4-FFF2-40B4-BE49-F238E27FC236}">
                    <a16:creationId xmlns:a16="http://schemas.microsoft.com/office/drawing/2014/main" id="{CBEFEC83-3877-46B7-B091-EEE14E823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281"/>
                <a:ext cx="438" cy="256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2 h 51"/>
                  <a:gd name="T4" fmla="*/ 39 w 87"/>
                  <a:gd name="T5" fmla="*/ 48 h 51"/>
                  <a:gd name="T6" fmla="*/ 23 w 87"/>
                  <a:gd name="T7" fmla="*/ 48 h 51"/>
                  <a:gd name="T8" fmla="*/ 4 w 87"/>
                  <a:gd name="T9" fmla="*/ 37 h 51"/>
                  <a:gd name="T10" fmla="*/ 1 w 87"/>
                  <a:gd name="T11" fmla="*/ 33 h 51"/>
                  <a:gd name="T12" fmla="*/ 4 w 87"/>
                  <a:gd name="T13" fmla="*/ 28 h 51"/>
                  <a:gd name="T14" fmla="*/ 49 w 87"/>
                  <a:gd name="T15" fmla="*/ 2 h 51"/>
                  <a:gd name="T16" fmla="*/ 64 w 87"/>
                  <a:gd name="T17" fmla="*/ 2 h 51"/>
                  <a:gd name="T18" fmla="*/ 84 w 87"/>
                  <a:gd name="T19" fmla="*/ 13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0"/>
                      <a:pt x="85" y="21"/>
                      <a:pt x="84" y="22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4" y="51"/>
                      <a:pt x="28" y="51"/>
                      <a:pt x="23" y="48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3"/>
                    </a:cubicBezTo>
                    <a:cubicBezTo>
                      <a:pt x="0" y="31"/>
                      <a:pt x="1" y="29"/>
                      <a:pt x="4" y="28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3" y="0"/>
                      <a:pt x="60" y="0"/>
                      <a:pt x="64" y="2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2" name="Freeform 1535">
                <a:extLst>
                  <a:ext uri="{FF2B5EF4-FFF2-40B4-BE49-F238E27FC236}">
                    <a16:creationId xmlns:a16="http://schemas.microsoft.com/office/drawing/2014/main" id="{4B98470E-A52E-4923-859A-BB6270DF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286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2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50"/>
                      <a:pt x="27" y="50"/>
                      <a:pt x="22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3" name="Freeform 1536">
                <a:extLst>
                  <a:ext uri="{FF2B5EF4-FFF2-40B4-BE49-F238E27FC236}">
                    <a16:creationId xmlns:a16="http://schemas.microsoft.com/office/drawing/2014/main" id="{AF12CDD6-1AB9-4C3D-9DCB-B32775D47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3316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4" name="Freeform 1537">
                <a:extLst>
                  <a:ext uri="{FF2B5EF4-FFF2-40B4-BE49-F238E27FC236}">
                    <a16:creationId xmlns:a16="http://schemas.microsoft.com/office/drawing/2014/main" id="{A90EFF44-F7A6-4869-A363-BDEB73DE6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3331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5" name="Freeform 1538">
                <a:extLst>
                  <a:ext uri="{FF2B5EF4-FFF2-40B4-BE49-F238E27FC236}">
                    <a16:creationId xmlns:a16="http://schemas.microsoft.com/office/drawing/2014/main" id="{368B0B1B-1B57-4F63-AF05-8DD19547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3346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6" name="Freeform 1539">
                <a:extLst>
                  <a:ext uri="{FF2B5EF4-FFF2-40B4-BE49-F238E27FC236}">
                    <a16:creationId xmlns:a16="http://schemas.microsoft.com/office/drawing/2014/main" id="{F482DF19-DE6A-46D8-A033-FFDD6EC9A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3361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7" name="Freeform 1540">
                <a:extLst>
                  <a:ext uri="{FF2B5EF4-FFF2-40B4-BE49-F238E27FC236}">
                    <a16:creationId xmlns:a16="http://schemas.microsoft.com/office/drawing/2014/main" id="{1DC2314C-4E83-4B6C-9750-83144EE7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376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8" name="Freeform 1541">
                <a:extLst>
                  <a:ext uri="{FF2B5EF4-FFF2-40B4-BE49-F238E27FC236}">
                    <a16:creationId xmlns:a16="http://schemas.microsoft.com/office/drawing/2014/main" id="{471BC5B4-82BF-4F1A-AA7C-85A4B7845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3391"/>
                <a:ext cx="136" cy="76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1 h 15"/>
                  <a:gd name="T4" fmla="*/ 24 w 27"/>
                  <a:gd name="T5" fmla="*/ 15 h 15"/>
                  <a:gd name="T6" fmla="*/ 27 w 27"/>
                  <a:gd name="T7" fmla="*/ 15 h 15"/>
                  <a:gd name="T8" fmla="*/ 27 w 27"/>
                  <a:gd name="T9" fmla="*/ 14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49" name="Freeform 1542">
                <a:extLst>
                  <a:ext uri="{FF2B5EF4-FFF2-40B4-BE49-F238E27FC236}">
                    <a16:creationId xmlns:a16="http://schemas.microsoft.com/office/drawing/2014/main" id="{B25A76D9-0CCE-4B08-967F-3D83273C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3401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7" y="16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0" name="Freeform 1543">
                <a:extLst>
                  <a:ext uri="{FF2B5EF4-FFF2-40B4-BE49-F238E27FC236}">
                    <a16:creationId xmlns:a16="http://schemas.microsoft.com/office/drawing/2014/main" id="{8C174816-6C98-44B6-BD28-11BD2D94D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16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1" name="Freeform 1544">
                <a:extLst>
                  <a:ext uri="{FF2B5EF4-FFF2-40B4-BE49-F238E27FC236}">
                    <a16:creationId xmlns:a16="http://schemas.microsoft.com/office/drawing/2014/main" id="{97525E9F-ADEC-4CFD-80E1-F2586C2CF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3738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3 h 3"/>
                  <a:gd name="T8" fmla="*/ 5 w 6"/>
                  <a:gd name="T9" fmla="*/ 3 h 3"/>
                  <a:gd name="T10" fmla="*/ 6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2" name="Freeform 1545">
                <a:extLst>
                  <a:ext uri="{FF2B5EF4-FFF2-40B4-BE49-F238E27FC236}">
                    <a16:creationId xmlns:a16="http://schemas.microsoft.com/office/drawing/2014/main" id="{A10CCA5D-E98B-4A89-BCFF-7BA78A3C3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603"/>
                <a:ext cx="40" cy="160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1"/>
                      <a:pt x="3" y="31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4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3" name="Freeform 1546">
                <a:extLst>
                  <a:ext uri="{FF2B5EF4-FFF2-40B4-BE49-F238E27FC236}">
                    <a16:creationId xmlns:a16="http://schemas.microsoft.com/office/drawing/2014/main" id="{C10D70B8-31FE-464E-A140-BF92D49DD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3613"/>
                <a:ext cx="25" cy="155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2 h 31"/>
                  <a:gd name="T6" fmla="*/ 1 w 5"/>
                  <a:gd name="T7" fmla="*/ 6 h 31"/>
                  <a:gd name="T8" fmla="*/ 1 w 5"/>
                  <a:gd name="T9" fmla="*/ 26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7 h 31"/>
                  <a:gd name="T20" fmla="*/ 0 w 5"/>
                  <a:gd name="T21" fmla="*/ 7 h 31"/>
                  <a:gd name="T22" fmla="*/ 4 w 5"/>
                  <a:gd name="T23" fmla="*/ 0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3"/>
                      <a:pt x="1" y="5"/>
                      <a:pt x="1" y="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2" y="28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1" y="2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4" name="Freeform 1547">
                <a:extLst>
                  <a:ext uri="{FF2B5EF4-FFF2-40B4-BE49-F238E27FC236}">
                    <a16:creationId xmlns:a16="http://schemas.microsoft.com/office/drawing/2014/main" id="{7411DB9D-1518-42D5-85D0-ACF2F39A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477"/>
                <a:ext cx="25" cy="15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2 w 5"/>
                  <a:gd name="T7" fmla="*/ 2 h 3"/>
                  <a:gd name="T8" fmla="*/ 4 w 5"/>
                  <a:gd name="T9" fmla="*/ 2 h 3"/>
                  <a:gd name="T10" fmla="*/ 5 w 5"/>
                  <a:gd name="T11" fmla="*/ 1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5" name="Freeform 1548">
                <a:extLst>
                  <a:ext uri="{FF2B5EF4-FFF2-40B4-BE49-F238E27FC236}">
                    <a16:creationId xmlns:a16="http://schemas.microsoft.com/office/drawing/2014/main" id="{483BC981-B2E2-460F-8299-CB84C1573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3336"/>
                <a:ext cx="40" cy="166"/>
              </a:xfrm>
              <a:custGeom>
                <a:avLst/>
                <a:gdLst>
                  <a:gd name="T0" fmla="*/ 5 w 8"/>
                  <a:gd name="T1" fmla="*/ 0 h 33"/>
                  <a:gd name="T2" fmla="*/ 4 w 8"/>
                  <a:gd name="T3" fmla="*/ 1 h 33"/>
                  <a:gd name="T4" fmla="*/ 0 w 8"/>
                  <a:gd name="T5" fmla="*/ 8 h 33"/>
                  <a:gd name="T6" fmla="*/ 0 w 8"/>
                  <a:gd name="T7" fmla="*/ 28 h 33"/>
                  <a:gd name="T8" fmla="*/ 1 w 8"/>
                  <a:gd name="T9" fmla="*/ 31 h 33"/>
                  <a:gd name="T10" fmla="*/ 4 w 8"/>
                  <a:gd name="T11" fmla="*/ 33 h 33"/>
                  <a:gd name="T12" fmla="*/ 3 w 8"/>
                  <a:gd name="T13" fmla="*/ 30 h 33"/>
                  <a:gd name="T14" fmla="*/ 3 w 8"/>
                  <a:gd name="T15" fmla="*/ 10 h 33"/>
                  <a:gd name="T16" fmla="*/ 7 w 8"/>
                  <a:gd name="T17" fmla="*/ 3 h 33"/>
                  <a:gd name="T18" fmla="*/ 8 w 8"/>
                  <a:gd name="T19" fmla="*/ 2 h 33"/>
                  <a:gd name="T20" fmla="*/ 5 w 8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3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5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6" name="Freeform 1549">
                <a:extLst>
                  <a:ext uri="{FF2B5EF4-FFF2-40B4-BE49-F238E27FC236}">
                    <a16:creationId xmlns:a16="http://schemas.microsoft.com/office/drawing/2014/main" id="{57D9720E-1E7E-4405-81BF-C31B4E7AE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346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2 h 32"/>
                  <a:gd name="T4" fmla="*/ 4 w 5"/>
                  <a:gd name="T5" fmla="*/ 3 h 32"/>
                  <a:gd name="T6" fmla="*/ 2 w 5"/>
                  <a:gd name="T7" fmla="*/ 7 h 32"/>
                  <a:gd name="T8" fmla="*/ 2 w 5"/>
                  <a:gd name="T9" fmla="*/ 27 h 32"/>
                  <a:gd name="T10" fmla="*/ 4 w 5"/>
                  <a:gd name="T11" fmla="*/ 28 h 32"/>
                  <a:gd name="T12" fmla="*/ 5 w 5"/>
                  <a:gd name="T13" fmla="*/ 27 h 32"/>
                  <a:gd name="T14" fmla="*/ 5 w 5"/>
                  <a:gd name="T15" fmla="*/ 30 h 32"/>
                  <a:gd name="T16" fmla="*/ 4 w 5"/>
                  <a:gd name="T17" fmla="*/ 30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5"/>
                      <a:pt x="2" y="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8"/>
                      <a:pt x="3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7" name="Freeform 1550">
                <a:extLst>
                  <a:ext uri="{FF2B5EF4-FFF2-40B4-BE49-F238E27FC236}">
                    <a16:creationId xmlns:a16="http://schemas.microsoft.com/office/drawing/2014/main" id="{72C4D508-CCA6-4363-B8E8-55FF80B57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2853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7 h 508"/>
                  <a:gd name="T4" fmla="*/ 498 w 886"/>
                  <a:gd name="T5" fmla="*/ 508 h 508"/>
                  <a:gd name="T6" fmla="*/ 0 w 886"/>
                  <a:gd name="T7" fmla="*/ 227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7"/>
                    </a:lnTo>
                    <a:lnTo>
                      <a:pt x="498" y="508"/>
                    </a:lnTo>
                    <a:lnTo>
                      <a:pt x="0" y="227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8" name="Freeform 1551">
                <a:extLst>
                  <a:ext uri="{FF2B5EF4-FFF2-40B4-BE49-F238E27FC236}">
                    <a16:creationId xmlns:a16="http://schemas.microsoft.com/office/drawing/2014/main" id="{3FF50FE3-0763-4361-B7D3-EB1B95452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2853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7 h 508"/>
                  <a:gd name="T4" fmla="*/ 498 w 886"/>
                  <a:gd name="T5" fmla="*/ 508 h 508"/>
                  <a:gd name="T6" fmla="*/ 0 w 886"/>
                  <a:gd name="T7" fmla="*/ 227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7"/>
                    </a:lnTo>
                    <a:lnTo>
                      <a:pt x="498" y="508"/>
                    </a:lnTo>
                    <a:lnTo>
                      <a:pt x="0" y="227"/>
                    </a:lnTo>
                    <a:lnTo>
                      <a:pt x="3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59" name="Freeform 1552">
                <a:extLst>
                  <a:ext uri="{FF2B5EF4-FFF2-40B4-BE49-F238E27FC236}">
                    <a16:creationId xmlns:a16="http://schemas.microsoft.com/office/drawing/2014/main" id="{995EE752-4FA0-46FA-BD99-93EA427C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140"/>
                <a:ext cx="388" cy="397"/>
              </a:xfrm>
              <a:custGeom>
                <a:avLst/>
                <a:gdLst>
                  <a:gd name="T0" fmla="*/ 373 w 388"/>
                  <a:gd name="T1" fmla="*/ 121 h 397"/>
                  <a:gd name="T2" fmla="*/ 373 w 388"/>
                  <a:gd name="T3" fmla="*/ 90 h 397"/>
                  <a:gd name="T4" fmla="*/ 388 w 388"/>
                  <a:gd name="T5" fmla="*/ 95 h 397"/>
                  <a:gd name="T6" fmla="*/ 388 w 388"/>
                  <a:gd name="T7" fmla="*/ 0 h 397"/>
                  <a:gd name="T8" fmla="*/ 0 w 388"/>
                  <a:gd name="T9" fmla="*/ 221 h 397"/>
                  <a:gd name="T10" fmla="*/ 0 w 388"/>
                  <a:gd name="T11" fmla="*/ 397 h 397"/>
                  <a:gd name="T12" fmla="*/ 388 w 388"/>
                  <a:gd name="T13" fmla="*/ 176 h 397"/>
                  <a:gd name="T14" fmla="*/ 388 w 388"/>
                  <a:gd name="T15" fmla="*/ 131 h 397"/>
                  <a:gd name="T16" fmla="*/ 373 w 388"/>
                  <a:gd name="T17" fmla="*/ 121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397">
                    <a:moveTo>
                      <a:pt x="373" y="121"/>
                    </a:moveTo>
                    <a:lnTo>
                      <a:pt x="373" y="90"/>
                    </a:lnTo>
                    <a:lnTo>
                      <a:pt x="388" y="95"/>
                    </a:lnTo>
                    <a:lnTo>
                      <a:pt x="388" y="0"/>
                    </a:lnTo>
                    <a:lnTo>
                      <a:pt x="0" y="221"/>
                    </a:lnTo>
                    <a:lnTo>
                      <a:pt x="0" y="397"/>
                    </a:lnTo>
                    <a:lnTo>
                      <a:pt x="388" y="176"/>
                    </a:lnTo>
                    <a:lnTo>
                      <a:pt x="388" y="131"/>
                    </a:lnTo>
                    <a:lnTo>
                      <a:pt x="373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0" name="Freeform 1553">
                <a:extLst>
                  <a:ext uri="{FF2B5EF4-FFF2-40B4-BE49-F238E27FC236}">
                    <a16:creationId xmlns:a16="http://schemas.microsoft.com/office/drawing/2014/main" id="{8D27B0D0-4EAC-432A-AAEF-E535AAC84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261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0 h 236"/>
                  <a:gd name="T6" fmla="*/ 388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0"/>
                    </a:lnTo>
                    <a:lnTo>
                      <a:pt x="388" y="0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1" name="Freeform 1554">
                <a:extLst>
                  <a:ext uri="{FF2B5EF4-FFF2-40B4-BE49-F238E27FC236}">
                    <a16:creationId xmlns:a16="http://schemas.microsoft.com/office/drawing/2014/main" id="{7329C1B5-483A-4A81-9C96-CDA25A722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230"/>
                <a:ext cx="388" cy="252"/>
              </a:xfrm>
              <a:custGeom>
                <a:avLst/>
                <a:gdLst>
                  <a:gd name="T0" fmla="*/ 388 w 388"/>
                  <a:gd name="T1" fmla="*/ 0 h 252"/>
                  <a:gd name="T2" fmla="*/ 0 w 388"/>
                  <a:gd name="T3" fmla="*/ 227 h 252"/>
                  <a:gd name="T4" fmla="*/ 0 w 388"/>
                  <a:gd name="T5" fmla="*/ 252 h 252"/>
                  <a:gd name="T6" fmla="*/ 388 w 388"/>
                  <a:gd name="T7" fmla="*/ 31 h 252"/>
                  <a:gd name="T8" fmla="*/ 388 w 388"/>
                  <a:gd name="T9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5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252"/>
                    </a:lnTo>
                    <a:lnTo>
                      <a:pt x="388" y="3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2" name="Freeform 1555">
                <a:extLst>
                  <a:ext uri="{FF2B5EF4-FFF2-40B4-BE49-F238E27FC236}">
                    <a16:creationId xmlns:a16="http://schemas.microsoft.com/office/drawing/2014/main" id="{1F27CF27-CBB9-4F60-B798-44D5C0D47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3140"/>
                <a:ext cx="388" cy="317"/>
              </a:xfrm>
              <a:custGeom>
                <a:avLst/>
                <a:gdLst>
                  <a:gd name="T0" fmla="*/ 388 w 388"/>
                  <a:gd name="T1" fmla="*/ 0 h 317"/>
                  <a:gd name="T2" fmla="*/ 0 w 388"/>
                  <a:gd name="T3" fmla="*/ 221 h 317"/>
                  <a:gd name="T4" fmla="*/ 0 w 388"/>
                  <a:gd name="T5" fmla="*/ 317 h 317"/>
                  <a:gd name="T6" fmla="*/ 388 w 388"/>
                  <a:gd name="T7" fmla="*/ 95 h 317"/>
                  <a:gd name="T8" fmla="*/ 388 w 388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17">
                    <a:moveTo>
                      <a:pt x="388" y="0"/>
                    </a:moveTo>
                    <a:lnTo>
                      <a:pt x="0" y="221"/>
                    </a:lnTo>
                    <a:lnTo>
                      <a:pt x="0" y="317"/>
                    </a:lnTo>
                    <a:lnTo>
                      <a:pt x="388" y="9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3" name="Freeform 1556">
                <a:extLst>
                  <a:ext uri="{FF2B5EF4-FFF2-40B4-BE49-F238E27FC236}">
                    <a16:creationId xmlns:a16="http://schemas.microsoft.com/office/drawing/2014/main" id="{37AF43A9-D1F7-458A-9DDC-707266F12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069"/>
                <a:ext cx="493" cy="483"/>
              </a:xfrm>
              <a:custGeom>
                <a:avLst/>
                <a:gdLst>
                  <a:gd name="T0" fmla="*/ 0 w 493"/>
                  <a:gd name="T1" fmla="*/ 197 h 483"/>
                  <a:gd name="T2" fmla="*/ 0 w 493"/>
                  <a:gd name="T3" fmla="*/ 0 h 483"/>
                  <a:gd name="T4" fmla="*/ 493 w 493"/>
                  <a:gd name="T5" fmla="*/ 287 h 483"/>
                  <a:gd name="T6" fmla="*/ 493 w 493"/>
                  <a:gd name="T7" fmla="*/ 483 h 483"/>
                  <a:gd name="T8" fmla="*/ 0 w 493"/>
                  <a:gd name="T9" fmla="*/ 19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7"/>
                    </a:moveTo>
                    <a:lnTo>
                      <a:pt x="0" y="0"/>
                    </a:lnTo>
                    <a:lnTo>
                      <a:pt x="493" y="287"/>
                    </a:lnTo>
                    <a:lnTo>
                      <a:pt x="493" y="483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4" name="Freeform 1557">
                <a:extLst>
                  <a:ext uri="{FF2B5EF4-FFF2-40B4-BE49-F238E27FC236}">
                    <a16:creationId xmlns:a16="http://schemas.microsoft.com/office/drawing/2014/main" id="{F1052116-4A80-4C7B-B14A-64E3402D2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069"/>
                <a:ext cx="493" cy="483"/>
              </a:xfrm>
              <a:custGeom>
                <a:avLst/>
                <a:gdLst>
                  <a:gd name="T0" fmla="*/ 0 w 493"/>
                  <a:gd name="T1" fmla="*/ 197 h 483"/>
                  <a:gd name="T2" fmla="*/ 0 w 493"/>
                  <a:gd name="T3" fmla="*/ 0 h 483"/>
                  <a:gd name="T4" fmla="*/ 493 w 493"/>
                  <a:gd name="T5" fmla="*/ 287 h 483"/>
                  <a:gd name="T6" fmla="*/ 493 w 493"/>
                  <a:gd name="T7" fmla="*/ 483 h 483"/>
                  <a:gd name="T8" fmla="*/ 0 w 493"/>
                  <a:gd name="T9" fmla="*/ 19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7"/>
                    </a:moveTo>
                    <a:lnTo>
                      <a:pt x="0" y="0"/>
                    </a:lnTo>
                    <a:lnTo>
                      <a:pt x="493" y="287"/>
                    </a:lnTo>
                    <a:lnTo>
                      <a:pt x="493" y="483"/>
                    </a:lnTo>
                    <a:lnTo>
                      <a:pt x="0" y="19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5" name="Freeform 1558">
                <a:extLst>
                  <a:ext uri="{FF2B5EF4-FFF2-40B4-BE49-F238E27FC236}">
                    <a16:creationId xmlns:a16="http://schemas.microsoft.com/office/drawing/2014/main" id="{268C4E1A-6B89-432F-8114-B29A92A07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3085"/>
                <a:ext cx="478" cy="457"/>
              </a:xfrm>
              <a:custGeom>
                <a:avLst/>
                <a:gdLst>
                  <a:gd name="T0" fmla="*/ 478 w 478"/>
                  <a:gd name="T1" fmla="*/ 457 h 457"/>
                  <a:gd name="T2" fmla="*/ 0 w 478"/>
                  <a:gd name="T3" fmla="*/ 181 h 457"/>
                  <a:gd name="T4" fmla="*/ 0 w 478"/>
                  <a:gd name="T5" fmla="*/ 0 h 457"/>
                  <a:gd name="T6" fmla="*/ 478 w 478"/>
                  <a:gd name="T7" fmla="*/ 276 h 457"/>
                  <a:gd name="T8" fmla="*/ 478 w 478"/>
                  <a:gd name="T9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7">
                    <a:moveTo>
                      <a:pt x="478" y="457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6"/>
                    </a:lnTo>
                    <a:lnTo>
                      <a:pt x="478" y="45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6" name="Freeform 1559">
                <a:extLst>
                  <a:ext uri="{FF2B5EF4-FFF2-40B4-BE49-F238E27FC236}">
                    <a16:creationId xmlns:a16="http://schemas.microsoft.com/office/drawing/2014/main" id="{C86072B5-8927-4690-A23C-F32F13BD7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3085"/>
                <a:ext cx="478" cy="457"/>
              </a:xfrm>
              <a:custGeom>
                <a:avLst/>
                <a:gdLst>
                  <a:gd name="T0" fmla="*/ 478 w 478"/>
                  <a:gd name="T1" fmla="*/ 457 h 457"/>
                  <a:gd name="T2" fmla="*/ 0 w 478"/>
                  <a:gd name="T3" fmla="*/ 181 h 457"/>
                  <a:gd name="T4" fmla="*/ 0 w 478"/>
                  <a:gd name="T5" fmla="*/ 0 h 457"/>
                  <a:gd name="T6" fmla="*/ 478 w 478"/>
                  <a:gd name="T7" fmla="*/ 276 h 457"/>
                  <a:gd name="T8" fmla="*/ 478 w 478"/>
                  <a:gd name="T9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7">
                    <a:moveTo>
                      <a:pt x="478" y="457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6"/>
                    </a:lnTo>
                    <a:lnTo>
                      <a:pt x="478" y="45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7" name="Freeform 1560">
                <a:extLst>
                  <a:ext uri="{FF2B5EF4-FFF2-40B4-BE49-F238E27FC236}">
                    <a16:creationId xmlns:a16="http://schemas.microsoft.com/office/drawing/2014/main" id="{A546A5FA-8D92-424C-87B8-00A6AEDC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240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8" name="Freeform 1561">
                <a:extLst>
                  <a:ext uri="{FF2B5EF4-FFF2-40B4-BE49-F238E27FC236}">
                    <a16:creationId xmlns:a16="http://schemas.microsoft.com/office/drawing/2014/main" id="{DCA448D4-E13F-4F39-AB7C-05F5F67B9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25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69" name="Freeform 1562">
                <a:extLst>
                  <a:ext uri="{FF2B5EF4-FFF2-40B4-BE49-F238E27FC236}">
                    <a16:creationId xmlns:a16="http://schemas.microsoft.com/office/drawing/2014/main" id="{63DD9003-FAF5-4EB0-B7BB-D5227A2F2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26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0" name="Freeform 1563">
                <a:extLst>
                  <a:ext uri="{FF2B5EF4-FFF2-40B4-BE49-F238E27FC236}">
                    <a16:creationId xmlns:a16="http://schemas.microsoft.com/office/drawing/2014/main" id="{7A7851C5-B0C9-47B0-B343-6E86D2896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27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1" name="Freeform 1564">
                <a:extLst>
                  <a:ext uri="{FF2B5EF4-FFF2-40B4-BE49-F238E27FC236}">
                    <a16:creationId xmlns:a16="http://schemas.microsoft.com/office/drawing/2014/main" id="{4519DE53-1361-40C5-A101-AA9BA142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25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2" name="Freeform 1565">
                <a:extLst>
                  <a:ext uri="{FF2B5EF4-FFF2-40B4-BE49-F238E27FC236}">
                    <a16:creationId xmlns:a16="http://schemas.microsoft.com/office/drawing/2014/main" id="{736A9960-5227-4FCC-91EF-F85E9A767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27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3" name="Freeform 1566">
                <a:extLst>
                  <a:ext uri="{FF2B5EF4-FFF2-40B4-BE49-F238E27FC236}">
                    <a16:creationId xmlns:a16="http://schemas.microsoft.com/office/drawing/2014/main" id="{8477389F-1E65-4C30-8F93-0DBBC4EDD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28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4" name="Freeform 1567">
                <a:extLst>
                  <a:ext uri="{FF2B5EF4-FFF2-40B4-BE49-F238E27FC236}">
                    <a16:creationId xmlns:a16="http://schemas.microsoft.com/office/drawing/2014/main" id="{A312C85B-BCEF-4144-ABE8-443978745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29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5" name="Freeform 1568">
                <a:extLst>
                  <a:ext uri="{FF2B5EF4-FFF2-40B4-BE49-F238E27FC236}">
                    <a16:creationId xmlns:a16="http://schemas.microsoft.com/office/drawing/2014/main" id="{9B1A3BBD-E411-404B-BEC5-25D3F10D4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27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6" name="Freeform 1569">
                <a:extLst>
                  <a:ext uri="{FF2B5EF4-FFF2-40B4-BE49-F238E27FC236}">
                    <a16:creationId xmlns:a16="http://schemas.microsoft.com/office/drawing/2014/main" id="{36F2CFA0-170C-4C41-BEE9-F241E4B3C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28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7" name="Freeform 1570">
                <a:extLst>
                  <a:ext uri="{FF2B5EF4-FFF2-40B4-BE49-F238E27FC236}">
                    <a16:creationId xmlns:a16="http://schemas.microsoft.com/office/drawing/2014/main" id="{2F966504-FAEB-48AE-8BA8-9AA63F11A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29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8" name="Freeform 1571">
                <a:extLst>
                  <a:ext uri="{FF2B5EF4-FFF2-40B4-BE49-F238E27FC236}">
                    <a16:creationId xmlns:a16="http://schemas.microsoft.com/office/drawing/2014/main" id="{25119C49-94C8-45CD-96D2-D4A7712B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31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79" name="Freeform 1572">
                <a:extLst>
                  <a:ext uri="{FF2B5EF4-FFF2-40B4-BE49-F238E27FC236}">
                    <a16:creationId xmlns:a16="http://schemas.microsoft.com/office/drawing/2014/main" id="{B96E0111-1EF0-4C03-BA6A-5478661CE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296"/>
                <a:ext cx="10" cy="20"/>
              </a:xfrm>
              <a:custGeom>
                <a:avLst/>
                <a:gdLst>
                  <a:gd name="T0" fmla="*/ 2 w 2"/>
                  <a:gd name="T1" fmla="*/ 2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0" name="Freeform 1573">
                <a:extLst>
                  <a:ext uri="{FF2B5EF4-FFF2-40B4-BE49-F238E27FC236}">
                    <a16:creationId xmlns:a16="http://schemas.microsoft.com/office/drawing/2014/main" id="{4C91B098-6F80-45E8-96E6-B63B03486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30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1" name="Freeform 1574">
                <a:extLst>
                  <a:ext uri="{FF2B5EF4-FFF2-40B4-BE49-F238E27FC236}">
                    <a16:creationId xmlns:a16="http://schemas.microsoft.com/office/drawing/2014/main" id="{98804946-7F25-4E0E-AD16-ED7A8F15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31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2" name="Freeform 1575">
                <a:extLst>
                  <a:ext uri="{FF2B5EF4-FFF2-40B4-BE49-F238E27FC236}">
                    <a16:creationId xmlns:a16="http://schemas.microsoft.com/office/drawing/2014/main" id="{380CC2D3-1630-494D-9168-969DF5A11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326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3" name="Freeform 1576">
                <a:extLst>
                  <a:ext uri="{FF2B5EF4-FFF2-40B4-BE49-F238E27FC236}">
                    <a16:creationId xmlns:a16="http://schemas.microsoft.com/office/drawing/2014/main" id="{DEAF244D-4B4B-4783-8651-9C1A05C8C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31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4" name="Freeform 1577">
                <a:extLst>
                  <a:ext uri="{FF2B5EF4-FFF2-40B4-BE49-F238E27FC236}">
                    <a16:creationId xmlns:a16="http://schemas.microsoft.com/office/drawing/2014/main" id="{83B42019-66DB-44A8-9B4F-2992EA19C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32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5" name="Freeform 1578">
                <a:extLst>
                  <a:ext uri="{FF2B5EF4-FFF2-40B4-BE49-F238E27FC236}">
                    <a16:creationId xmlns:a16="http://schemas.microsoft.com/office/drawing/2014/main" id="{529E85D7-42DA-4C4E-ABB4-DFDD03AD6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33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6" name="Freeform 1579">
                <a:extLst>
                  <a:ext uri="{FF2B5EF4-FFF2-40B4-BE49-F238E27FC236}">
                    <a16:creationId xmlns:a16="http://schemas.microsoft.com/office/drawing/2014/main" id="{6FBD2C25-2021-4549-AACF-DC2109FE7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346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7" name="Freeform 1580">
                <a:extLst>
                  <a:ext uri="{FF2B5EF4-FFF2-40B4-BE49-F238E27FC236}">
                    <a16:creationId xmlns:a16="http://schemas.microsoft.com/office/drawing/2014/main" id="{541B599A-F9A8-440E-AF52-DFC9FE44D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33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8" name="Freeform 1581">
                <a:extLst>
                  <a:ext uri="{FF2B5EF4-FFF2-40B4-BE49-F238E27FC236}">
                    <a16:creationId xmlns:a16="http://schemas.microsoft.com/office/drawing/2014/main" id="{BCDDD72D-A9D1-42B6-9257-1B1482096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34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89" name="Freeform 1582">
                <a:extLst>
                  <a:ext uri="{FF2B5EF4-FFF2-40B4-BE49-F238E27FC236}">
                    <a16:creationId xmlns:a16="http://schemas.microsoft.com/office/drawing/2014/main" id="{23E5FC9E-91BA-4BFB-8EF6-D267480C1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35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0" name="Freeform 1583">
                <a:extLst>
                  <a:ext uri="{FF2B5EF4-FFF2-40B4-BE49-F238E27FC236}">
                    <a16:creationId xmlns:a16="http://schemas.microsoft.com/office/drawing/2014/main" id="{2970A2DC-744F-4B02-86A9-895B75702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366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1" name="Freeform 1584">
                <a:extLst>
                  <a:ext uri="{FF2B5EF4-FFF2-40B4-BE49-F238E27FC236}">
                    <a16:creationId xmlns:a16="http://schemas.microsoft.com/office/drawing/2014/main" id="{13FDE97E-01A6-4156-94AB-2525A143F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35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2" name="Freeform 1585">
                <a:extLst>
                  <a:ext uri="{FF2B5EF4-FFF2-40B4-BE49-F238E27FC236}">
                    <a16:creationId xmlns:a16="http://schemas.microsoft.com/office/drawing/2014/main" id="{937FEE92-4A60-4B0A-AC47-21A4F083B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36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3" name="Freeform 1586">
                <a:extLst>
                  <a:ext uri="{FF2B5EF4-FFF2-40B4-BE49-F238E27FC236}">
                    <a16:creationId xmlns:a16="http://schemas.microsoft.com/office/drawing/2014/main" id="{F4B26F0C-0641-4C9A-B666-9FF67373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37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4" name="Freeform 1587">
                <a:extLst>
                  <a:ext uri="{FF2B5EF4-FFF2-40B4-BE49-F238E27FC236}">
                    <a16:creationId xmlns:a16="http://schemas.microsoft.com/office/drawing/2014/main" id="{EC1F2F4D-D022-41AF-AF9B-906BF7242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386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5" name="Freeform 1588">
                <a:extLst>
                  <a:ext uri="{FF2B5EF4-FFF2-40B4-BE49-F238E27FC236}">
                    <a16:creationId xmlns:a16="http://schemas.microsoft.com/office/drawing/2014/main" id="{0969309E-E05A-40D9-B882-715B9A848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371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6" name="Freeform 1589">
                <a:extLst>
                  <a:ext uri="{FF2B5EF4-FFF2-40B4-BE49-F238E27FC236}">
                    <a16:creationId xmlns:a16="http://schemas.microsoft.com/office/drawing/2014/main" id="{FB7A9CE4-543F-43F5-B6E4-A723AE1E3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38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7" name="Freeform 1590">
                <a:extLst>
                  <a:ext uri="{FF2B5EF4-FFF2-40B4-BE49-F238E27FC236}">
                    <a16:creationId xmlns:a16="http://schemas.microsoft.com/office/drawing/2014/main" id="{9CC4C05F-BBC4-47F0-A184-A8C5B6EF3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39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8" name="Freeform 1591">
                <a:extLst>
                  <a:ext uri="{FF2B5EF4-FFF2-40B4-BE49-F238E27FC236}">
                    <a16:creationId xmlns:a16="http://schemas.microsoft.com/office/drawing/2014/main" id="{3ED47ECA-87B1-497C-B35F-040644DC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406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999" name="Freeform 1592">
                <a:extLst>
                  <a:ext uri="{FF2B5EF4-FFF2-40B4-BE49-F238E27FC236}">
                    <a16:creationId xmlns:a16="http://schemas.microsoft.com/office/drawing/2014/main" id="{FC743C52-847F-47FF-AB00-0A1F887E1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276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56 h 231"/>
                  <a:gd name="T4" fmla="*/ 0 w 126"/>
                  <a:gd name="T5" fmla="*/ 0 h 231"/>
                  <a:gd name="T6" fmla="*/ 126 w 126"/>
                  <a:gd name="T7" fmla="*/ 75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26" y="75"/>
                    </a:lnTo>
                    <a:lnTo>
                      <a:pt x="126" y="23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0" name="Freeform 1593">
                <a:extLst>
                  <a:ext uri="{FF2B5EF4-FFF2-40B4-BE49-F238E27FC236}">
                    <a16:creationId xmlns:a16="http://schemas.microsoft.com/office/drawing/2014/main" id="{AC175192-45E5-4CAF-8D63-A50003510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2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1" name="Freeform 1594">
                <a:extLst>
                  <a:ext uri="{FF2B5EF4-FFF2-40B4-BE49-F238E27FC236}">
                    <a16:creationId xmlns:a16="http://schemas.microsoft.com/office/drawing/2014/main" id="{7BEA1292-0501-4C97-A700-1FBF18F04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2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2" name="Freeform 1595">
                <a:extLst>
                  <a:ext uri="{FF2B5EF4-FFF2-40B4-BE49-F238E27FC236}">
                    <a16:creationId xmlns:a16="http://schemas.microsoft.com/office/drawing/2014/main" id="{7346796E-C794-455E-9174-6F7A97AC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2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3" name="Freeform 1596">
                <a:extLst>
                  <a:ext uri="{FF2B5EF4-FFF2-40B4-BE49-F238E27FC236}">
                    <a16:creationId xmlns:a16="http://schemas.microsoft.com/office/drawing/2014/main" id="{C41D984B-D2BD-485B-A5DF-B151144F2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0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4" name="Freeform 1597">
                <a:extLst>
                  <a:ext uri="{FF2B5EF4-FFF2-40B4-BE49-F238E27FC236}">
                    <a16:creationId xmlns:a16="http://schemas.microsoft.com/office/drawing/2014/main" id="{4668B514-1B32-4096-9223-7624363A4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0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5" name="Freeform 1598">
                <a:extLst>
                  <a:ext uri="{FF2B5EF4-FFF2-40B4-BE49-F238E27FC236}">
                    <a16:creationId xmlns:a16="http://schemas.microsoft.com/office/drawing/2014/main" id="{582C10E6-3EA8-4217-8BCD-D5FBB5ADC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1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6" name="Freeform 1599">
                <a:extLst>
                  <a:ext uri="{FF2B5EF4-FFF2-40B4-BE49-F238E27FC236}">
                    <a16:creationId xmlns:a16="http://schemas.microsoft.com/office/drawing/2014/main" id="{6A00974C-6751-4C79-A0F9-B7C2FC48F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7" name="Freeform 1600">
                <a:extLst>
                  <a:ext uri="{FF2B5EF4-FFF2-40B4-BE49-F238E27FC236}">
                    <a16:creationId xmlns:a16="http://schemas.microsoft.com/office/drawing/2014/main" id="{F6374F21-760D-4598-B641-EE4EA5F34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2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8" name="Freeform 1601">
                <a:extLst>
                  <a:ext uri="{FF2B5EF4-FFF2-40B4-BE49-F238E27FC236}">
                    <a16:creationId xmlns:a16="http://schemas.microsoft.com/office/drawing/2014/main" id="{108D3C61-E660-45E1-ACB5-1ECC92034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09" name="Freeform 1602">
                <a:extLst>
                  <a:ext uri="{FF2B5EF4-FFF2-40B4-BE49-F238E27FC236}">
                    <a16:creationId xmlns:a16="http://schemas.microsoft.com/office/drawing/2014/main" id="{74061808-5A4B-4BF6-AF7B-A1080DB36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0" name="Freeform 1603">
                <a:extLst>
                  <a:ext uri="{FF2B5EF4-FFF2-40B4-BE49-F238E27FC236}">
                    <a16:creationId xmlns:a16="http://schemas.microsoft.com/office/drawing/2014/main" id="{30A0D968-41E8-4728-9878-D73358349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3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1" name="Freeform 1604">
                <a:extLst>
                  <a:ext uri="{FF2B5EF4-FFF2-40B4-BE49-F238E27FC236}">
                    <a16:creationId xmlns:a16="http://schemas.microsoft.com/office/drawing/2014/main" id="{C733DF55-46A1-4704-BC7F-50EB16383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4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2" name="Freeform 1605">
                <a:extLst>
                  <a:ext uri="{FF2B5EF4-FFF2-40B4-BE49-F238E27FC236}">
                    <a16:creationId xmlns:a16="http://schemas.microsoft.com/office/drawing/2014/main" id="{148FCC36-2C54-466B-9E05-136C5B689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34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3" name="Freeform 1606">
                <a:extLst>
                  <a:ext uri="{FF2B5EF4-FFF2-40B4-BE49-F238E27FC236}">
                    <a16:creationId xmlns:a16="http://schemas.microsoft.com/office/drawing/2014/main" id="{29BE61B9-057B-48EC-BFA9-CD1A2BC35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5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4" name="Freeform 1607">
                <a:extLst>
                  <a:ext uri="{FF2B5EF4-FFF2-40B4-BE49-F238E27FC236}">
                    <a16:creationId xmlns:a16="http://schemas.microsoft.com/office/drawing/2014/main" id="{3FE54FEE-C610-4D0C-9668-EFC493105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2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5" name="Freeform 1608">
                <a:extLst>
                  <a:ext uri="{FF2B5EF4-FFF2-40B4-BE49-F238E27FC236}">
                    <a16:creationId xmlns:a16="http://schemas.microsoft.com/office/drawing/2014/main" id="{A46EADFF-A72F-47DC-892B-B003FA772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0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6" name="Freeform 1609">
                <a:extLst>
                  <a:ext uri="{FF2B5EF4-FFF2-40B4-BE49-F238E27FC236}">
                    <a16:creationId xmlns:a16="http://schemas.microsoft.com/office/drawing/2014/main" id="{24E9F12F-23E4-4F89-A509-5C10B2847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7" name="Freeform 1610">
                <a:extLst>
                  <a:ext uri="{FF2B5EF4-FFF2-40B4-BE49-F238E27FC236}">
                    <a16:creationId xmlns:a16="http://schemas.microsoft.com/office/drawing/2014/main" id="{10A1B6B3-CC08-44B9-9B1A-E3C93BCE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1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8018" name="Freeform 1611">
                <a:extLst>
                  <a:ext uri="{FF2B5EF4-FFF2-40B4-BE49-F238E27FC236}">
                    <a16:creationId xmlns:a16="http://schemas.microsoft.com/office/drawing/2014/main" id="{07451AB5-392B-4217-8D97-75326582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1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0" name="Group 1813">
              <a:extLst>
                <a:ext uri="{FF2B5EF4-FFF2-40B4-BE49-F238E27FC236}">
                  <a16:creationId xmlns:a16="http://schemas.microsoft.com/office/drawing/2014/main" id="{D51FD884-5098-491C-9568-F1FB38C49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48767" y="4692482"/>
              <a:ext cx="584823" cy="539837"/>
              <a:chOff x="8139" y="3120"/>
              <a:chExt cx="403" cy="372"/>
            </a:xfrm>
          </p:grpSpPr>
          <p:sp>
            <p:nvSpPr>
              <p:cNvPr id="7619" name="Freeform 1613">
                <a:extLst>
                  <a:ext uri="{FF2B5EF4-FFF2-40B4-BE49-F238E27FC236}">
                    <a16:creationId xmlns:a16="http://schemas.microsoft.com/office/drawing/2014/main" id="{58A9C671-BD02-4E3D-9482-657F8A2C0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0" name="Freeform 1614">
                <a:extLst>
                  <a:ext uri="{FF2B5EF4-FFF2-40B4-BE49-F238E27FC236}">
                    <a16:creationId xmlns:a16="http://schemas.microsoft.com/office/drawing/2014/main" id="{5D1C6F26-D4D7-43E3-8BF1-DFF7005F7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2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1" name="Freeform 1615">
                <a:extLst>
                  <a:ext uri="{FF2B5EF4-FFF2-40B4-BE49-F238E27FC236}">
                    <a16:creationId xmlns:a16="http://schemas.microsoft.com/office/drawing/2014/main" id="{BF63B83C-EAAD-4B10-8B18-52A9B234F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3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2" name="Freeform 1616">
                <a:extLst>
                  <a:ext uri="{FF2B5EF4-FFF2-40B4-BE49-F238E27FC236}">
                    <a16:creationId xmlns:a16="http://schemas.microsoft.com/office/drawing/2014/main" id="{571BA940-7743-41D9-990C-381AAB9C7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3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3" name="Freeform 1617">
                <a:extLst>
                  <a:ext uri="{FF2B5EF4-FFF2-40B4-BE49-F238E27FC236}">
                    <a16:creationId xmlns:a16="http://schemas.microsoft.com/office/drawing/2014/main" id="{E0697E9E-A544-41F0-889A-BDF776C9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4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4" name="Freeform 1618">
                <a:extLst>
                  <a:ext uri="{FF2B5EF4-FFF2-40B4-BE49-F238E27FC236}">
                    <a16:creationId xmlns:a16="http://schemas.microsoft.com/office/drawing/2014/main" id="{EAA52CD8-340F-4E0F-A74D-F7CD9D490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4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5" name="Freeform 1619">
                <a:extLst>
                  <a:ext uri="{FF2B5EF4-FFF2-40B4-BE49-F238E27FC236}">
                    <a16:creationId xmlns:a16="http://schemas.microsoft.com/office/drawing/2014/main" id="{6EE02CD9-D4C5-4AB8-B953-97FCDAAA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5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6" name="Freeform 1620">
                <a:extLst>
                  <a:ext uri="{FF2B5EF4-FFF2-40B4-BE49-F238E27FC236}">
                    <a16:creationId xmlns:a16="http://schemas.microsoft.com/office/drawing/2014/main" id="{3B6691F8-BB03-4F99-922B-D3D9833FB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35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7" name="Freeform 1621">
                <a:extLst>
                  <a:ext uri="{FF2B5EF4-FFF2-40B4-BE49-F238E27FC236}">
                    <a16:creationId xmlns:a16="http://schemas.microsoft.com/office/drawing/2014/main" id="{905A0C20-BF1E-456F-9A62-9656FDDE9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6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8" name="Freeform 1622">
                <a:extLst>
                  <a:ext uri="{FF2B5EF4-FFF2-40B4-BE49-F238E27FC236}">
                    <a16:creationId xmlns:a16="http://schemas.microsoft.com/office/drawing/2014/main" id="{C3044C53-9DFF-406B-A48F-500D54B8A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29" name="Freeform 1623">
                <a:extLst>
                  <a:ext uri="{FF2B5EF4-FFF2-40B4-BE49-F238E27FC236}">
                    <a16:creationId xmlns:a16="http://schemas.microsoft.com/office/drawing/2014/main" id="{BAAFD509-4E12-4742-B7AC-03613FB2C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1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0" name="Freeform 1624">
                <a:extLst>
                  <a:ext uri="{FF2B5EF4-FFF2-40B4-BE49-F238E27FC236}">
                    <a16:creationId xmlns:a16="http://schemas.microsoft.com/office/drawing/2014/main" id="{F6500BCF-337B-4D92-B785-280DA47EA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1" name="Freeform 1625">
                <a:extLst>
                  <a:ext uri="{FF2B5EF4-FFF2-40B4-BE49-F238E27FC236}">
                    <a16:creationId xmlns:a16="http://schemas.microsoft.com/office/drawing/2014/main" id="{7B2078F3-8B9F-4073-B9A4-B849BBF75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2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2" name="Freeform 1626">
                <a:extLst>
                  <a:ext uri="{FF2B5EF4-FFF2-40B4-BE49-F238E27FC236}">
                    <a16:creationId xmlns:a16="http://schemas.microsoft.com/office/drawing/2014/main" id="{C1B47A77-54C5-4A9E-8134-07ACDF5DD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3" name="Freeform 1627">
                <a:extLst>
                  <a:ext uri="{FF2B5EF4-FFF2-40B4-BE49-F238E27FC236}">
                    <a16:creationId xmlns:a16="http://schemas.microsoft.com/office/drawing/2014/main" id="{EAD2E211-67B9-4C14-AAD1-F82FD9776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3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4" name="Freeform 1628">
                <a:extLst>
                  <a:ext uri="{FF2B5EF4-FFF2-40B4-BE49-F238E27FC236}">
                    <a16:creationId xmlns:a16="http://schemas.microsoft.com/office/drawing/2014/main" id="{F3C80080-BA94-4193-83A5-4A1AEBE7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3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5" name="Freeform 1629">
                <a:extLst>
                  <a:ext uri="{FF2B5EF4-FFF2-40B4-BE49-F238E27FC236}">
                    <a16:creationId xmlns:a16="http://schemas.microsoft.com/office/drawing/2014/main" id="{5397A356-5A0A-4B5C-B0AB-404B614CA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4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6" name="Freeform 1630">
                <a:extLst>
                  <a:ext uri="{FF2B5EF4-FFF2-40B4-BE49-F238E27FC236}">
                    <a16:creationId xmlns:a16="http://schemas.microsoft.com/office/drawing/2014/main" id="{7EEC8569-06AF-43E6-93E6-E85137EA6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4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7" name="Freeform 1631">
                <a:extLst>
                  <a:ext uri="{FF2B5EF4-FFF2-40B4-BE49-F238E27FC236}">
                    <a16:creationId xmlns:a16="http://schemas.microsoft.com/office/drawing/2014/main" id="{53CEAFF8-52DC-493A-8386-230009164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5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8" name="Freeform 1632">
                <a:extLst>
                  <a:ext uri="{FF2B5EF4-FFF2-40B4-BE49-F238E27FC236}">
                    <a16:creationId xmlns:a16="http://schemas.microsoft.com/office/drawing/2014/main" id="{CCBF774F-A427-4CD6-AB0E-08C4C0A6E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5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39" name="Freeform 1633">
                <a:extLst>
                  <a:ext uri="{FF2B5EF4-FFF2-40B4-BE49-F238E27FC236}">
                    <a16:creationId xmlns:a16="http://schemas.microsoft.com/office/drawing/2014/main" id="{CBAB0379-ADBB-4901-9809-26A919A4C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5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0" name="Freeform 1634">
                <a:extLst>
                  <a:ext uri="{FF2B5EF4-FFF2-40B4-BE49-F238E27FC236}">
                    <a16:creationId xmlns:a16="http://schemas.microsoft.com/office/drawing/2014/main" id="{EDFA6695-2516-45FE-94FB-20699ED6B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36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1" name="Freeform 1635">
                <a:extLst>
                  <a:ext uri="{FF2B5EF4-FFF2-40B4-BE49-F238E27FC236}">
                    <a16:creationId xmlns:a16="http://schemas.microsoft.com/office/drawing/2014/main" id="{105AAE2D-A61C-4591-807D-61FECAEB3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6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2" name="Freeform 1636">
                <a:extLst>
                  <a:ext uri="{FF2B5EF4-FFF2-40B4-BE49-F238E27FC236}">
                    <a16:creationId xmlns:a16="http://schemas.microsoft.com/office/drawing/2014/main" id="{8CC897CE-D1E4-4E15-9532-394B9D54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3" name="Freeform 1637">
                <a:extLst>
                  <a:ext uri="{FF2B5EF4-FFF2-40B4-BE49-F238E27FC236}">
                    <a16:creationId xmlns:a16="http://schemas.microsoft.com/office/drawing/2014/main" id="{29793B9B-9786-4F04-9308-CCDF82047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4" name="Freeform 1638">
                <a:extLst>
                  <a:ext uri="{FF2B5EF4-FFF2-40B4-BE49-F238E27FC236}">
                    <a16:creationId xmlns:a16="http://schemas.microsoft.com/office/drawing/2014/main" id="{C173C0C3-4728-4139-89D5-691040F7C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2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5" name="Freeform 1639">
                <a:extLst>
                  <a:ext uri="{FF2B5EF4-FFF2-40B4-BE49-F238E27FC236}">
                    <a16:creationId xmlns:a16="http://schemas.microsoft.com/office/drawing/2014/main" id="{F6B50028-6D00-45B6-8A1A-790C829C1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6" name="Freeform 1640">
                <a:extLst>
                  <a:ext uri="{FF2B5EF4-FFF2-40B4-BE49-F238E27FC236}">
                    <a16:creationId xmlns:a16="http://schemas.microsoft.com/office/drawing/2014/main" id="{5D712A9C-5CEB-4443-A03C-4CC137482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3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7" name="Freeform 1641">
                <a:extLst>
                  <a:ext uri="{FF2B5EF4-FFF2-40B4-BE49-F238E27FC236}">
                    <a16:creationId xmlns:a16="http://schemas.microsoft.com/office/drawing/2014/main" id="{E7706549-F4DB-4C5B-9AF9-BABA05264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3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8" name="Freeform 1642">
                <a:extLst>
                  <a:ext uri="{FF2B5EF4-FFF2-40B4-BE49-F238E27FC236}">
                    <a16:creationId xmlns:a16="http://schemas.microsoft.com/office/drawing/2014/main" id="{B46B9825-8955-48B8-90D0-EBE5C548C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4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49" name="Freeform 1643">
                <a:extLst>
                  <a:ext uri="{FF2B5EF4-FFF2-40B4-BE49-F238E27FC236}">
                    <a16:creationId xmlns:a16="http://schemas.microsoft.com/office/drawing/2014/main" id="{72070262-1DCF-40AA-8122-4D25950E8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46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0" name="Freeform 1644">
                <a:extLst>
                  <a:ext uri="{FF2B5EF4-FFF2-40B4-BE49-F238E27FC236}">
                    <a16:creationId xmlns:a16="http://schemas.microsoft.com/office/drawing/2014/main" id="{D8FB02B7-AB4F-452B-8CC7-138F2087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5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1" name="Freeform 1645">
                <a:extLst>
                  <a:ext uri="{FF2B5EF4-FFF2-40B4-BE49-F238E27FC236}">
                    <a16:creationId xmlns:a16="http://schemas.microsoft.com/office/drawing/2014/main" id="{B75E4A1E-6CD8-4330-9408-7FD00B9FE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5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2" name="Freeform 1646">
                <a:extLst>
                  <a:ext uri="{FF2B5EF4-FFF2-40B4-BE49-F238E27FC236}">
                    <a16:creationId xmlns:a16="http://schemas.microsoft.com/office/drawing/2014/main" id="{331FFE1A-3AE7-4274-B1A4-FC11D3D13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6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3" name="Freeform 1647">
                <a:extLst>
                  <a:ext uri="{FF2B5EF4-FFF2-40B4-BE49-F238E27FC236}">
                    <a16:creationId xmlns:a16="http://schemas.microsoft.com/office/drawing/2014/main" id="{99B779DF-E8D5-402A-B8C4-375F41AB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6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4" name="Freeform 1648">
                <a:extLst>
                  <a:ext uri="{FF2B5EF4-FFF2-40B4-BE49-F238E27FC236}">
                    <a16:creationId xmlns:a16="http://schemas.microsoft.com/office/drawing/2014/main" id="{BC418578-6330-4093-BF68-1183E6727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37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5" name="Freeform 1649">
                <a:extLst>
                  <a:ext uri="{FF2B5EF4-FFF2-40B4-BE49-F238E27FC236}">
                    <a16:creationId xmlns:a16="http://schemas.microsoft.com/office/drawing/2014/main" id="{8E8F0356-4801-4DBF-81EC-04809EDF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7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6" name="Freeform 1650">
                <a:extLst>
                  <a:ext uri="{FF2B5EF4-FFF2-40B4-BE49-F238E27FC236}">
                    <a16:creationId xmlns:a16="http://schemas.microsoft.com/office/drawing/2014/main" id="{95707350-0A54-4D9B-BEBE-CAEB774A8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7" name="Freeform 1651">
                <a:extLst>
                  <a:ext uri="{FF2B5EF4-FFF2-40B4-BE49-F238E27FC236}">
                    <a16:creationId xmlns:a16="http://schemas.microsoft.com/office/drawing/2014/main" id="{01EF8C80-CBFE-4096-AAD7-28DA9D044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3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8" name="Freeform 1652">
                <a:extLst>
                  <a:ext uri="{FF2B5EF4-FFF2-40B4-BE49-F238E27FC236}">
                    <a16:creationId xmlns:a16="http://schemas.microsoft.com/office/drawing/2014/main" id="{86745FAA-6CDD-4A34-8A76-A26F5519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4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59" name="Freeform 1653">
                <a:extLst>
                  <a:ext uri="{FF2B5EF4-FFF2-40B4-BE49-F238E27FC236}">
                    <a16:creationId xmlns:a16="http://schemas.microsoft.com/office/drawing/2014/main" id="{87FD450D-514B-4B7A-964C-B5C7983F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4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0" name="Freeform 1654">
                <a:extLst>
                  <a:ext uri="{FF2B5EF4-FFF2-40B4-BE49-F238E27FC236}">
                    <a16:creationId xmlns:a16="http://schemas.microsoft.com/office/drawing/2014/main" id="{5F745A62-1E5F-4E5F-A0B3-EAC7A4439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5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1" name="Freeform 1655">
                <a:extLst>
                  <a:ext uri="{FF2B5EF4-FFF2-40B4-BE49-F238E27FC236}">
                    <a16:creationId xmlns:a16="http://schemas.microsoft.com/office/drawing/2014/main" id="{89D5B471-81BF-4CB5-A420-E0915112B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5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2" name="Freeform 1656">
                <a:extLst>
                  <a:ext uri="{FF2B5EF4-FFF2-40B4-BE49-F238E27FC236}">
                    <a16:creationId xmlns:a16="http://schemas.microsoft.com/office/drawing/2014/main" id="{9FFD277A-BAD1-46DF-A035-4BA62D3A9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6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3" name="Freeform 1657">
                <a:extLst>
                  <a:ext uri="{FF2B5EF4-FFF2-40B4-BE49-F238E27FC236}">
                    <a16:creationId xmlns:a16="http://schemas.microsoft.com/office/drawing/2014/main" id="{223C370E-FD91-4BC8-AE92-FD47D7769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6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4" name="Freeform 1658">
                <a:extLst>
                  <a:ext uri="{FF2B5EF4-FFF2-40B4-BE49-F238E27FC236}">
                    <a16:creationId xmlns:a16="http://schemas.microsoft.com/office/drawing/2014/main" id="{8542F6D6-14D5-48D9-B2EE-F9FF5E839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7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5" name="Freeform 1659">
                <a:extLst>
                  <a:ext uri="{FF2B5EF4-FFF2-40B4-BE49-F238E27FC236}">
                    <a16:creationId xmlns:a16="http://schemas.microsoft.com/office/drawing/2014/main" id="{CAEF14BB-DB34-4AB2-928F-E6A6EDD6D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7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6" name="Freeform 1660">
                <a:extLst>
                  <a:ext uri="{FF2B5EF4-FFF2-40B4-BE49-F238E27FC236}">
                    <a16:creationId xmlns:a16="http://schemas.microsoft.com/office/drawing/2014/main" id="{7F6657F7-2F03-43A3-90D6-9BEA2E38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8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7" name="Freeform 1661">
                <a:extLst>
                  <a:ext uri="{FF2B5EF4-FFF2-40B4-BE49-F238E27FC236}">
                    <a16:creationId xmlns:a16="http://schemas.microsoft.com/office/drawing/2014/main" id="{F9F67684-5DAF-4229-A9A2-FA1AB74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8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8" name="Freeform 1662">
                <a:extLst>
                  <a:ext uri="{FF2B5EF4-FFF2-40B4-BE49-F238E27FC236}">
                    <a16:creationId xmlns:a16="http://schemas.microsoft.com/office/drawing/2014/main" id="{E01F9E7C-8A1E-457C-B5A8-DC93E8EE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3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69" name="Freeform 1663">
                <a:extLst>
                  <a:ext uri="{FF2B5EF4-FFF2-40B4-BE49-F238E27FC236}">
                    <a16:creationId xmlns:a16="http://schemas.microsoft.com/office/drawing/2014/main" id="{38066405-0EB4-45F9-BEB0-5BB8CA090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0" name="Freeform 1664">
                <a:extLst>
                  <a:ext uri="{FF2B5EF4-FFF2-40B4-BE49-F238E27FC236}">
                    <a16:creationId xmlns:a16="http://schemas.microsoft.com/office/drawing/2014/main" id="{158DA727-B663-46AD-B210-E78537341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4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1" name="Freeform 1665">
                <a:extLst>
                  <a:ext uri="{FF2B5EF4-FFF2-40B4-BE49-F238E27FC236}">
                    <a16:creationId xmlns:a16="http://schemas.microsoft.com/office/drawing/2014/main" id="{A6FADD0E-2EB5-49B0-BB7A-010CFD694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4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2" name="Freeform 1666">
                <a:extLst>
                  <a:ext uri="{FF2B5EF4-FFF2-40B4-BE49-F238E27FC236}">
                    <a16:creationId xmlns:a16="http://schemas.microsoft.com/office/drawing/2014/main" id="{81FA584E-FD0B-4CD1-9D6D-2DB14F839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5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3" name="Freeform 1667">
                <a:extLst>
                  <a:ext uri="{FF2B5EF4-FFF2-40B4-BE49-F238E27FC236}">
                    <a16:creationId xmlns:a16="http://schemas.microsoft.com/office/drawing/2014/main" id="{F2FDE9F9-D285-4B25-BF3F-E787E42AF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5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4" name="Freeform 1668">
                <a:extLst>
                  <a:ext uri="{FF2B5EF4-FFF2-40B4-BE49-F238E27FC236}">
                    <a16:creationId xmlns:a16="http://schemas.microsoft.com/office/drawing/2014/main" id="{AAB8F4DF-8300-43D9-8078-110D7FAFB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6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5" name="Freeform 1669">
                <a:extLst>
                  <a:ext uri="{FF2B5EF4-FFF2-40B4-BE49-F238E27FC236}">
                    <a16:creationId xmlns:a16="http://schemas.microsoft.com/office/drawing/2014/main" id="{E8E04059-22A8-47B5-9970-B3807A0BC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6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6" name="Freeform 1670">
                <a:extLst>
                  <a:ext uri="{FF2B5EF4-FFF2-40B4-BE49-F238E27FC236}">
                    <a16:creationId xmlns:a16="http://schemas.microsoft.com/office/drawing/2014/main" id="{65C11D04-6313-48FC-A311-8A4DA4F6C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7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7" name="Freeform 1671">
                <a:extLst>
                  <a:ext uri="{FF2B5EF4-FFF2-40B4-BE49-F238E27FC236}">
                    <a16:creationId xmlns:a16="http://schemas.microsoft.com/office/drawing/2014/main" id="{3B9DC199-FC84-4F19-92F0-366BCE10E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7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8" name="Freeform 1672">
                <a:extLst>
                  <a:ext uri="{FF2B5EF4-FFF2-40B4-BE49-F238E27FC236}">
                    <a16:creationId xmlns:a16="http://schemas.microsoft.com/office/drawing/2014/main" id="{B3B30887-D483-4B8F-9742-DAA978513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8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79" name="Freeform 1673">
                <a:extLst>
                  <a:ext uri="{FF2B5EF4-FFF2-40B4-BE49-F238E27FC236}">
                    <a16:creationId xmlns:a16="http://schemas.microsoft.com/office/drawing/2014/main" id="{D0FD5693-E0D6-4EFF-ADB7-2A0F48C09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0" name="Freeform 1674">
                <a:extLst>
                  <a:ext uri="{FF2B5EF4-FFF2-40B4-BE49-F238E27FC236}">
                    <a16:creationId xmlns:a16="http://schemas.microsoft.com/office/drawing/2014/main" id="{DA3EAB9D-137D-4390-AD4E-E8F1189D3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9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1" name="Freeform 1675">
                <a:extLst>
                  <a:ext uri="{FF2B5EF4-FFF2-40B4-BE49-F238E27FC236}">
                    <a16:creationId xmlns:a16="http://schemas.microsoft.com/office/drawing/2014/main" id="{EC70705F-6B58-416F-837C-97AFF9C6C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39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2" name="Freeform 1676">
                <a:extLst>
                  <a:ext uri="{FF2B5EF4-FFF2-40B4-BE49-F238E27FC236}">
                    <a16:creationId xmlns:a16="http://schemas.microsoft.com/office/drawing/2014/main" id="{EFDC3697-18EE-47AD-9BE2-5F28DD0AB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0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3" name="Freeform 1677">
                <a:extLst>
                  <a:ext uri="{FF2B5EF4-FFF2-40B4-BE49-F238E27FC236}">
                    <a16:creationId xmlns:a16="http://schemas.microsoft.com/office/drawing/2014/main" id="{616F38A6-F93D-41BF-BD2F-1340A517D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4" name="Freeform 1678">
                <a:extLst>
                  <a:ext uri="{FF2B5EF4-FFF2-40B4-BE49-F238E27FC236}">
                    <a16:creationId xmlns:a16="http://schemas.microsoft.com/office/drawing/2014/main" id="{0A7F7E0B-B026-4098-82D6-FAD3B90F3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5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5" name="Freeform 1679">
                <a:extLst>
                  <a:ext uri="{FF2B5EF4-FFF2-40B4-BE49-F238E27FC236}">
                    <a16:creationId xmlns:a16="http://schemas.microsoft.com/office/drawing/2014/main" id="{C61D2150-DE9E-49AF-8123-2C45DDDB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5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6" name="Freeform 1680">
                <a:extLst>
                  <a:ext uri="{FF2B5EF4-FFF2-40B4-BE49-F238E27FC236}">
                    <a16:creationId xmlns:a16="http://schemas.microsoft.com/office/drawing/2014/main" id="{2CB3778D-A2A8-46A9-8C38-BB5FF194F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6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7" name="Freeform 1681">
                <a:extLst>
                  <a:ext uri="{FF2B5EF4-FFF2-40B4-BE49-F238E27FC236}">
                    <a16:creationId xmlns:a16="http://schemas.microsoft.com/office/drawing/2014/main" id="{8806580D-DB77-472B-B4E4-6EC6ECD9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6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8" name="Freeform 1682">
                <a:extLst>
                  <a:ext uri="{FF2B5EF4-FFF2-40B4-BE49-F238E27FC236}">
                    <a16:creationId xmlns:a16="http://schemas.microsoft.com/office/drawing/2014/main" id="{E5CA38AB-F608-43B2-9CEF-494E7EEC1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7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89" name="Freeform 1683">
                <a:extLst>
                  <a:ext uri="{FF2B5EF4-FFF2-40B4-BE49-F238E27FC236}">
                    <a16:creationId xmlns:a16="http://schemas.microsoft.com/office/drawing/2014/main" id="{891FD34A-FDE9-4869-A925-BEEFBFDED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7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0" name="Freeform 1684">
                <a:extLst>
                  <a:ext uri="{FF2B5EF4-FFF2-40B4-BE49-F238E27FC236}">
                    <a16:creationId xmlns:a16="http://schemas.microsoft.com/office/drawing/2014/main" id="{7ACDE115-2AA4-4DBC-A382-951281F6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8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1" name="Freeform 1685">
                <a:extLst>
                  <a:ext uri="{FF2B5EF4-FFF2-40B4-BE49-F238E27FC236}">
                    <a16:creationId xmlns:a16="http://schemas.microsoft.com/office/drawing/2014/main" id="{73E54F60-5F1D-4A6F-88DF-93B97CAA3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86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2" name="Freeform 1686">
                <a:extLst>
                  <a:ext uri="{FF2B5EF4-FFF2-40B4-BE49-F238E27FC236}">
                    <a16:creationId xmlns:a16="http://schemas.microsoft.com/office/drawing/2014/main" id="{02048FE8-9A0C-4D00-99CC-8FEB4DFCF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3" name="Freeform 1687">
                <a:extLst>
                  <a:ext uri="{FF2B5EF4-FFF2-40B4-BE49-F238E27FC236}">
                    <a16:creationId xmlns:a16="http://schemas.microsoft.com/office/drawing/2014/main" id="{116F491F-9FAB-4FC5-ADF0-53B08647D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39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4" name="Freeform 1688">
                <a:extLst>
                  <a:ext uri="{FF2B5EF4-FFF2-40B4-BE49-F238E27FC236}">
                    <a16:creationId xmlns:a16="http://schemas.microsoft.com/office/drawing/2014/main" id="{F2CDC59A-9059-4564-9652-255F8F8EC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39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5" name="Freeform 1689">
                <a:extLst>
                  <a:ext uri="{FF2B5EF4-FFF2-40B4-BE49-F238E27FC236}">
                    <a16:creationId xmlns:a16="http://schemas.microsoft.com/office/drawing/2014/main" id="{5C1581A2-13B2-4910-AB83-355C63A9A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0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6" name="Freeform 1690">
                <a:extLst>
                  <a:ext uri="{FF2B5EF4-FFF2-40B4-BE49-F238E27FC236}">
                    <a16:creationId xmlns:a16="http://schemas.microsoft.com/office/drawing/2014/main" id="{FE9876A1-3A1A-4A31-A673-C8ECC3524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06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7" name="Freeform 1691">
                <a:extLst>
                  <a:ext uri="{FF2B5EF4-FFF2-40B4-BE49-F238E27FC236}">
                    <a16:creationId xmlns:a16="http://schemas.microsoft.com/office/drawing/2014/main" id="{D9EFE33C-4198-4F53-B443-DF2DBBBA8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11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8" name="Freeform 1692">
                <a:extLst>
                  <a:ext uri="{FF2B5EF4-FFF2-40B4-BE49-F238E27FC236}">
                    <a16:creationId xmlns:a16="http://schemas.microsoft.com/office/drawing/2014/main" id="{95B6640E-6B2A-4A56-9D81-0C90E5F66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6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99" name="Freeform 1693">
                <a:extLst>
                  <a:ext uri="{FF2B5EF4-FFF2-40B4-BE49-F238E27FC236}">
                    <a16:creationId xmlns:a16="http://schemas.microsoft.com/office/drawing/2014/main" id="{5E2741D7-7F6D-4DFE-947E-6345E063F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6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0" name="Freeform 1694">
                <a:extLst>
                  <a:ext uri="{FF2B5EF4-FFF2-40B4-BE49-F238E27FC236}">
                    <a16:creationId xmlns:a16="http://schemas.microsoft.com/office/drawing/2014/main" id="{CBA95CDF-4F48-4FBE-8101-91DF7D11D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7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1" name="Freeform 1695">
                <a:extLst>
                  <a:ext uri="{FF2B5EF4-FFF2-40B4-BE49-F238E27FC236}">
                    <a16:creationId xmlns:a16="http://schemas.microsoft.com/office/drawing/2014/main" id="{257715F4-C571-4434-B3DD-C5ACEF893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7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2" name="Freeform 1696">
                <a:extLst>
                  <a:ext uri="{FF2B5EF4-FFF2-40B4-BE49-F238E27FC236}">
                    <a16:creationId xmlns:a16="http://schemas.microsoft.com/office/drawing/2014/main" id="{07B68823-4E3E-4BB7-A92E-9DFDD122A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7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3" name="Freeform 1697">
                <a:extLst>
                  <a:ext uri="{FF2B5EF4-FFF2-40B4-BE49-F238E27FC236}">
                    <a16:creationId xmlns:a16="http://schemas.microsoft.com/office/drawing/2014/main" id="{0860CB6E-AF79-4C16-96DB-C1A5D506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38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4" name="Freeform 1698">
                <a:extLst>
                  <a:ext uri="{FF2B5EF4-FFF2-40B4-BE49-F238E27FC236}">
                    <a16:creationId xmlns:a16="http://schemas.microsoft.com/office/drawing/2014/main" id="{A950C71F-4C5E-48B3-8A34-9FA968F75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38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5" name="Freeform 1699">
                <a:extLst>
                  <a:ext uri="{FF2B5EF4-FFF2-40B4-BE49-F238E27FC236}">
                    <a16:creationId xmlns:a16="http://schemas.microsoft.com/office/drawing/2014/main" id="{C7BCE560-4630-4A8F-8038-966087739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391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6" name="Freeform 1700">
                <a:extLst>
                  <a:ext uri="{FF2B5EF4-FFF2-40B4-BE49-F238E27FC236}">
                    <a16:creationId xmlns:a16="http://schemas.microsoft.com/office/drawing/2014/main" id="{C2B56B27-1A92-4C1A-BEB4-9A76693FA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39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7" name="Freeform 1701">
                <a:extLst>
                  <a:ext uri="{FF2B5EF4-FFF2-40B4-BE49-F238E27FC236}">
                    <a16:creationId xmlns:a16="http://schemas.microsoft.com/office/drawing/2014/main" id="{6FCAC568-6E95-4662-8C0E-5A14F4F7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40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8" name="Freeform 1702">
                <a:extLst>
                  <a:ext uri="{FF2B5EF4-FFF2-40B4-BE49-F238E27FC236}">
                    <a16:creationId xmlns:a16="http://schemas.microsoft.com/office/drawing/2014/main" id="{652E9223-454D-4BD2-887E-6A6AC5F41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406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09" name="Freeform 1703">
                <a:extLst>
                  <a:ext uri="{FF2B5EF4-FFF2-40B4-BE49-F238E27FC236}">
                    <a16:creationId xmlns:a16="http://schemas.microsoft.com/office/drawing/2014/main" id="{EC4C7DE1-E34B-4353-8364-CC1007BF7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11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0" name="Freeform 1704">
                <a:extLst>
                  <a:ext uri="{FF2B5EF4-FFF2-40B4-BE49-F238E27FC236}">
                    <a16:creationId xmlns:a16="http://schemas.microsoft.com/office/drawing/2014/main" id="{04E9EAC9-E821-42A4-8E4A-2AE3E531F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16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1" name="Freeform 1705">
                <a:extLst>
                  <a:ext uri="{FF2B5EF4-FFF2-40B4-BE49-F238E27FC236}">
                    <a16:creationId xmlns:a16="http://schemas.microsoft.com/office/drawing/2014/main" id="{54F61781-C6BD-4CE7-8D15-83E7C08FB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2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2" name="Freeform 1706">
                <a:extLst>
                  <a:ext uri="{FF2B5EF4-FFF2-40B4-BE49-F238E27FC236}">
                    <a16:creationId xmlns:a16="http://schemas.microsoft.com/office/drawing/2014/main" id="{D013F79F-F9D0-42D7-8A5D-4A30C9D51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7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3" name="Freeform 1707">
                <a:extLst>
                  <a:ext uri="{FF2B5EF4-FFF2-40B4-BE49-F238E27FC236}">
                    <a16:creationId xmlns:a16="http://schemas.microsoft.com/office/drawing/2014/main" id="{B2353961-C204-4B9A-B768-DB07EF2C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8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4" name="Freeform 1708">
                <a:extLst>
                  <a:ext uri="{FF2B5EF4-FFF2-40B4-BE49-F238E27FC236}">
                    <a16:creationId xmlns:a16="http://schemas.microsoft.com/office/drawing/2014/main" id="{E9DC2AC1-63FF-4EA6-A647-9C855C8A8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5" name="Freeform 1709">
                <a:extLst>
                  <a:ext uri="{FF2B5EF4-FFF2-40B4-BE49-F238E27FC236}">
                    <a16:creationId xmlns:a16="http://schemas.microsoft.com/office/drawing/2014/main" id="{0C88D015-95BD-4DE6-840A-6024808A9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39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6" name="Freeform 1710">
                <a:extLst>
                  <a:ext uri="{FF2B5EF4-FFF2-40B4-BE49-F238E27FC236}">
                    <a16:creationId xmlns:a16="http://schemas.microsoft.com/office/drawing/2014/main" id="{3106E366-2207-4DBC-8084-AC52E605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39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7" name="Freeform 1711">
                <a:extLst>
                  <a:ext uri="{FF2B5EF4-FFF2-40B4-BE49-F238E27FC236}">
                    <a16:creationId xmlns:a16="http://schemas.microsoft.com/office/drawing/2014/main" id="{5868D360-1D16-41AC-B028-075AC5CC6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40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8" name="Freeform 1712">
                <a:extLst>
                  <a:ext uri="{FF2B5EF4-FFF2-40B4-BE49-F238E27FC236}">
                    <a16:creationId xmlns:a16="http://schemas.microsoft.com/office/drawing/2014/main" id="{22BD6A6E-09F0-4DB5-8A89-05C8E2DCD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4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19" name="Freeform 1713">
                <a:extLst>
                  <a:ext uri="{FF2B5EF4-FFF2-40B4-BE49-F238E27FC236}">
                    <a16:creationId xmlns:a16="http://schemas.microsoft.com/office/drawing/2014/main" id="{7C29C789-1FE0-4550-B71F-19649B623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411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0 h 11"/>
                  <a:gd name="T4" fmla="*/ 6 w 6"/>
                  <a:gd name="T5" fmla="*/ 11 h 11"/>
                  <a:gd name="T6" fmla="*/ 0 w 6"/>
                  <a:gd name="T7" fmla="*/ 5 h 11"/>
                  <a:gd name="T8" fmla="*/ 0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6" y="0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0" name="Freeform 1714">
                <a:extLst>
                  <a:ext uri="{FF2B5EF4-FFF2-40B4-BE49-F238E27FC236}">
                    <a16:creationId xmlns:a16="http://schemas.microsoft.com/office/drawing/2014/main" id="{0AB18087-01C8-49BA-8A55-4616C4FAE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41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1" name="Freeform 1715">
                <a:extLst>
                  <a:ext uri="{FF2B5EF4-FFF2-40B4-BE49-F238E27FC236}">
                    <a16:creationId xmlns:a16="http://schemas.microsoft.com/office/drawing/2014/main" id="{2D16C26E-8B73-4264-A930-8BA26E2A9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42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2" name="Freeform 1716">
                <a:extLst>
                  <a:ext uri="{FF2B5EF4-FFF2-40B4-BE49-F238E27FC236}">
                    <a16:creationId xmlns:a16="http://schemas.microsoft.com/office/drawing/2014/main" id="{44A87640-4969-4A75-ABD9-1800FF56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42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3" name="Freeform 1717">
                <a:extLst>
                  <a:ext uri="{FF2B5EF4-FFF2-40B4-BE49-F238E27FC236}">
                    <a16:creationId xmlns:a16="http://schemas.microsoft.com/office/drawing/2014/main" id="{EECA5287-E332-4F9E-990E-E0844E8A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3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4" name="Freeform 1718">
                <a:extLst>
                  <a:ext uri="{FF2B5EF4-FFF2-40B4-BE49-F238E27FC236}">
                    <a16:creationId xmlns:a16="http://schemas.microsoft.com/office/drawing/2014/main" id="{82A5FC92-3BE7-49DD-944B-7F7597DB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3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5" name="Freeform 1719">
                <a:extLst>
                  <a:ext uri="{FF2B5EF4-FFF2-40B4-BE49-F238E27FC236}">
                    <a16:creationId xmlns:a16="http://schemas.microsoft.com/office/drawing/2014/main" id="{6E44343F-A42B-45AB-8545-F2E31E3F7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4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6" name="Freeform 1720">
                <a:extLst>
                  <a:ext uri="{FF2B5EF4-FFF2-40B4-BE49-F238E27FC236}">
                    <a16:creationId xmlns:a16="http://schemas.microsoft.com/office/drawing/2014/main" id="{93C3D984-9A7B-4B15-8E97-92CB5FBD9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7" name="Freeform 1721">
                <a:extLst>
                  <a:ext uri="{FF2B5EF4-FFF2-40B4-BE49-F238E27FC236}">
                    <a16:creationId xmlns:a16="http://schemas.microsoft.com/office/drawing/2014/main" id="{6D08EC4F-BD02-4DCE-B6B2-3CDB39E07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3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8" name="Freeform 1722">
                <a:extLst>
                  <a:ext uri="{FF2B5EF4-FFF2-40B4-BE49-F238E27FC236}">
                    <a16:creationId xmlns:a16="http://schemas.microsoft.com/office/drawing/2014/main" id="{FF0435F5-9EC0-4E9E-B5D3-AFAA7C41D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3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29" name="Freeform 1723">
                <a:extLst>
                  <a:ext uri="{FF2B5EF4-FFF2-40B4-BE49-F238E27FC236}">
                    <a16:creationId xmlns:a16="http://schemas.microsoft.com/office/drawing/2014/main" id="{C988811B-96ED-47E6-9DE1-FBB8FE92C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40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0" name="Freeform 1724">
                <a:extLst>
                  <a:ext uri="{FF2B5EF4-FFF2-40B4-BE49-F238E27FC236}">
                    <a16:creationId xmlns:a16="http://schemas.microsoft.com/office/drawing/2014/main" id="{5F07EE18-3A78-4C1A-B61C-4E70BF641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40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1" name="Freeform 1725">
                <a:extLst>
                  <a:ext uri="{FF2B5EF4-FFF2-40B4-BE49-F238E27FC236}">
                    <a16:creationId xmlns:a16="http://schemas.microsoft.com/office/drawing/2014/main" id="{6D41B527-C799-462D-A1D0-EB0A3C7D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41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2" name="Freeform 1726">
                <a:extLst>
                  <a:ext uri="{FF2B5EF4-FFF2-40B4-BE49-F238E27FC236}">
                    <a16:creationId xmlns:a16="http://schemas.microsoft.com/office/drawing/2014/main" id="{112BB079-B5A2-40FA-9930-E0BB94050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416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0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0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3" name="Freeform 1727">
                <a:extLst>
                  <a:ext uri="{FF2B5EF4-FFF2-40B4-BE49-F238E27FC236}">
                    <a16:creationId xmlns:a16="http://schemas.microsoft.com/office/drawing/2014/main" id="{13B1A434-BC78-4719-90A3-06548E6BF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422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4" name="Freeform 1728">
                <a:extLst>
                  <a:ext uri="{FF2B5EF4-FFF2-40B4-BE49-F238E27FC236}">
                    <a16:creationId xmlns:a16="http://schemas.microsoft.com/office/drawing/2014/main" id="{17E7C883-CA23-48BF-9231-7FD462CCA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42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5" name="Freeform 1729">
                <a:extLst>
                  <a:ext uri="{FF2B5EF4-FFF2-40B4-BE49-F238E27FC236}">
                    <a16:creationId xmlns:a16="http://schemas.microsoft.com/office/drawing/2014/main" id="{BA979D08-C07C-4CC6-BCD8-3678A5414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43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6" name="Freeform 1730">
                <a:extLst>
                  <a:ext uri="{FF2B5EF4-FFF2-40B4-BE49-F238E27FC236}">
                    <a16:creationId xmlns:a16="http://schemas.microsoft.com/office/drawing/2014/main" id="{5CC3998A-60AF-44A1-A073-DE82D99FE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43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7" name="Freeform 1731">
                <a:extLst>
                  <a:ext uri="{FF2B5EF4-FFF2-40B4-BE49-F238E27FC236}">
                    <a16:creationId xmlns:a16="http://schemas.microsoft.com/office/drawing/2014/main" id="{83003F1F-C9FC-4AA9-9286-335F61CF2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4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8" name="Freeform 1732">
                <a:extLst>
                  <a:ext uri="{FF2B5EF4-FFF2-40B4-BE49-F238E27FC236}">
                    <a16:creationId xmlns:a16="http://schemas.microsoft.com/office/drawing/2014/main" id="{02881C67-FFA4-462B-915D-49BF5AA32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4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39" name="Freeform 1733">
                <a:extLst>
                  <a:ext uri="{FF2B5EF4-FFF2-40B4-BE49-F238E27FC236}">
                    <a16:creationId xmlns:a16="http://schemas.microsoft.com/office/drawing/2014/main" id="{73A2EEF5-5D8A-48CB-AF9D-3E33D2734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4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0" name="Freeform 1734">
                <a:extLst>
                  <a:ext uri="{FF2B5EF4-FFF2-40B4-BE49-F238E27FC236}">
                    <a16:creationId xmlns:a16="http://schemas.microsoft.com/office/drawing/2014/main" id="{86043B46-4CF0-44DD-9EEF-33CB1AB7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3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1" name="Freeform 1735">
                <a:extLst>
                  <a:ext uri="{FF2B5EF4-FFF2-40B4-BE49-F238E27FC236}">
                    <a16:creationId xmlns:a16="http://schemas.microsoft.com/office/drawing/2014/main" id="{513A23E9-16D1-4388-82FA-0BEAFA93D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40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2" name="Freeform 1736">
                <a:extLst>
                  <a:ext uri="{FF2B5EF4-FFF2-40B4-BE49-F238E27FC236}">
                    <a16:creationId xmlns:a16="http://schemas.microsoft.com/office/drawing/2014/main" id="{417EF00A-F21C-4291-8CA7-DB9382B9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4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3" name="Freeform 1737">
                <a:extLst>
                  <a:ext uri="{FF2B5EF4-FFF2-40B4-BE49-F238E27FC236}">
                    <a16:creationId xmlns:a16="http://schemas.microsoft.com/office/drawing/2014/main" id="{76C2BF02-A4BC-45EE-A4A8-544DA0AE6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411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0 h 11"/>
                  <a:gd name="T4" fmla="*/ 5 w 5"/>
                  <a:gd name="T5" fmla="*/ 11 h 11"/>
                  <a:gd name="T6" fmla="*/ 0 w 5"/>
                  <a:gd name="T7" fmla="*/ 5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0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4" name="Freeform 1738">
                <a:extLst>
                  <a:ext uri="{FF2B5EF4-FFF2-40B4-BE49-F238E27FC236}">
                    <a16:creationId xmlns:a16="http://schemas.microsoft.com/office/drawing/2014/main" id="{F1BD2B10-C8E9-4804-8F6E-BB6E058E1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41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5" name="Freeform 1739">
                <a:extLst>
                  <a:ext uri="{FF2B5EF4-FFF2-40B4-BE49-F238E27FC236}">
                    <a16:creationId xmlns:a16="http://schemas.microsoft.com/office/drawing/2014/main" id="{A6E8E4EA-9FB6-4BA3-9BE5-FD3FB0FA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42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6" name="Freeform 1740">
                <a:extLst>
                  <a:ext uri="{FF2B5EF4-FFF2-40B4-BE49-F238E27FC236}">
                    <a16:creationId xmlns:a16="http://schemas.microsoft.com/office/drawing/2014/main" id="{FA639433-DE23-4CCF-AD39-9023D142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42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7" name="Freeform 1741">
                <a:extLst>
                  <a:ext uri="{FF2B5EF4-FFF2-40B4-BE49-F238E27FC236}">
                    <a16:creationId xmlns:a16="http://schemas.microsoft.com/office/drawing/2014/main" id="{94E0E814-DCCC-4364-9739-B8550750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427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8" name="Freeform 1742">
                <a:extLst>
                  <a:ext uri="{FF2B5EF4-FFF2-40B4-BE49-F238E27FC236}">
                    <a16:creationId xmlns:a16="http://schemas.microsoft.com/office/drawing/2014/main" id="{A7301D21-67C0-4E74-A1D8-6CE1CE9C3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43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49" name="Freeform 1743">
                <a:extLst>
                  <a:ext uri="{FF2B5EF4-FFF2-40B4-BE49-F238E27FC236}">
                    <a16:creationId xmlns:a16="http://schemas.microsoft.com/office/drawing/2014/main" id="{B5802FA7-7F64-4403-A7C6-6CF88B23D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43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0" name="Freeform 1744">
                <a:extLst>
                  <a:ext uri="{FF2B5EF4-FFF2-40B4-BE49-F238E27FC236}">
                    <a16:creationId xmlns:a16="http://schemas.microsoft.com/office/drawing/2014/main" id="{1B2357D3-6738-4F48-9771-AC726C6D3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44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1" name="Freeform 1745">
                <a:extLst>
                  <a:ext uri="{FF2B5EF4-FFF2-40B4-BE49-F238E27FC236}">
                    <a16:creationId xmlns:a16="http://schemas.microsoft.com/office/drawing/2014/main" id="{838B4664-A82E-4C68-B162-781FC95D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4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2" name="Freeform 1746">
                <a:extLst>
                  <a:ext uri="{FF2B5EF4-FFF2-40B4-BE49-F238E27FC236}">
                    <a16:creationId xmlns:a16="http://schemas.microsoft.com/office/drawing/2014/main" id="{CAF1A49C-7D44-4910-9389-72E0511CF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5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3" name="Freeform 1747">
                <a:extLst>
                  <a:ext uri="{FF2B5EF4-FFF2-40B4-BE49-F238E27FC236}">
                    <a16:creationId xmlns:a16="http://schemas.microsoft.com/office/drawing/2014/main" id="{88C15650-F498-487D-A911-C4EFA1FE9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5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4" name="Freeform 1748">
                <a:extLst>
                  <a:ext uri="{FF2B5EF4-FFF2-40B4-BE49-F238E27FC236}">
                    <a16:creationId xmlns:a16="http://schemas.microsoft.com/office/drawing/2014/main" id="{0E81A775-741B-4946-B839-E1F2EACD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4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5" name="Freeform 1749">
                <a:extLst>
                  <a:ext uri="{FF2B5EF4-FFF2-40B4-BE49-F238E27FC236}">
                    <a16:creationId xmlns:a16="http://schemas.microsoft.com/office/drawing/2014/main" id="{ED1BA3F2-122A-47A7-A6B1-6E3675108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41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6" name="Freeform 1750">
                <a:extLst>
                  <a:ext uri="{FF2B5EF4-FFF2-40B4-BE49-F238E27FC236}">
                    <a16:creationId xmlns:a16="http://schemas.microsoft.com/office/drawing/2014/main" id="{FC214938-D762-42E5-9FBA-BA37DC25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411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7" name="Freeform 1751">
                <a:extLst>
                  <a:ext uri="{FF2B5EF4-FFF2-40B4-BE49-F238E27FC236}">
                    <a16:creationId xmlns:a16="http://schemas.microsoft.com/office/drawing/2014/main" id="{8F0BF73E-222C-4DAE-9339-DEB2AF25F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416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8" name="Freeform 1752">
                <a:extLst>
                  <a:ext uri="{FF2B5EF4-FFF2-40B4-BE49-F238E27FC236}">
                    <a16:creationId xmlns:a16="http://schemas.microsoft.com/office/drawing/2014/main" id="{D39D3F6D-AF33-4F98-B61F-E0CDA0962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42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59" name="Freeform 1753">
                <a:extLst>
                  <a:ext uri="{FF2B5EF4-FFF2-40B4-BE49-F238E27FC236}">
                    <a16:creationId xmlns:a16="http://schemas.microsoft.com/office/drawing/2014/main" id="{0358BC94-151D-4506-B4D3-B396EE11B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42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0" name="Freeform 1754">
                <a:extLst>
                  <a:ext uri="{FF2B5EF4-FFF2-40B4-BE49-F238E27FC236}">
                    <a16:creationId xmlns:a16="http://schemas.microsoft.com/office/drawing/2014/main" id="{DD724F66-3FD6-4405-B2BB-85EBF5ED8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43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1" name="Freeform 1755">
                <a:extLst>
                  <a:ext uri="{FF2B5EF4-FFF2-40B4-BE49-F238E27FC236}">
                    <a16:creationId xmlns:a16="http://schemas.microsoft.com/office/drawing/2014/main" id="{73AAA306-2685-45D5-B406-6684C41F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437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2" name="Freeform 1756">
                <a:extLst>
                  <a:ext uri="{FF2B5EF4-FFF2-40B4-BE49-F238E27FC236}">
                    <a16:creationId xmlns:a16="http://schemas.microsoft.com/office/drawing/2014/main" id="{BFEFE952-5D29-4815-A8EA-704EB67B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44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3" name="Freeform 1757">
                <a:extLst>
                  <a:ext uri="{FF2B5EF4-FFF2-40B4-BE49-F238E27FC236}">
                    <a16:creationId xmlns:a16="http://schemas.microsoft.com/office/drawing/2014/main" id="{0349B686-1B3B-4681-8981-C737F200B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44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4" name="Freeform 1758">
                <a:extLst>
                  <a:ext uri="{FF2B5EF4-FFF2-40B4-BE49-F238E27FC236}">
                    <a16:creationId xmlns:a16="http://schemas.microsoft.com/office/drawing/2014/main" id="{F7502127-F66F-4473-BE50-1AF5C521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452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5" name="Freeform 1759">
                <a:extLst>
                  <a:ext uri="{FF2B5EF4-FFF2-40B4-BE49-F238E27FC236}">
                    <a16:creationId xmlns:a16="http://schemas.microsoft.com/office/drawing/2014/main" id="{2D019BC1-1407-46B3-92C5-8B6070023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457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6" name="Freeform 1760">
                <a:extLst>
                  <a:ext uri="{FF2B5EF4-FFF2-40B4-BE49-F238E27FC236}">
                    <a16:creationId xmlns:a16="http://schemas.microsoft.com/office/drawing/2014/main" id="{7E8CCD9B-631C-4D93-96B6-F9B11E587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46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7" name="Freeform 1761">
                <a:extLst>
                  <a:ext uri="{FF2B5EF4-FFF2-40B4-BE49-F238E27FC236}">
                    <a16:creationId xmlns:a16="http://schemas.microsoft.com/office/drawing/2014/main" id="{61B6F9D5-2AF9-4365-879E-3E4CF3246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46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8" name="Freeform 1762">
                <a:extLst>
                  <a:ext uri="{FF2B5EF4-FFF2-40B4-BE49-F238E27FC236}">
                    <a16:creationId xmlns:a16="http://schemas.microsoft.com/office/drawing/2014/main" id="{0455EA81-0E84-42EC-BB9A-A1D182CEC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416"/>
                <a:ext cx="5" cy="21"/>
              </a:xfrm>
              <a:custGeom>
                <a:avLst/>
                <a:gdLst>
                  <a:gd name="T0" fmla="*/ 5 w 5"/>
                  <a:gd name="T1" fmla="*/ 21 h 21"/>
                  <a:gd name="T2" fmla="*/ 0 w 5"/>
                  <a:gd name="T3" fmla="*/ 16 h 21"/>
                  <a:gd name="T4" fmla="*/ 0 w 5"/>
                  <a:gd name="T5" fmla="*/ 0 h 21"/>
                  <a:gd name="T6" fmla="*/ 5 w 5"/>
                  <a:gd name="T7" fmla="*/ 6 h 21"/>
                  <a:gd name="T8" fmla="*/ 5 w 5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1">
                    <a:moveTo>
                      <a:pt x="5" y="21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69" name="Freeform 1763">
                <a:extLst>
                  <a:ext uri="{FF2B5EF4-FFF2-40B4-BE49-F238E27FC236}">
                    <a16:creationId xmlns:a16="http://schemas.microsoft.com/office/drawing/2014/main" id="{4EBE27B0-6B04-4671-A4F9-A06C353E7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422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0" name="Freeform 1764">
                <a:extLst>
                  <a:ext uri="{FF2B5EF4-FFF2-40B4-BE49-F238E27FC236}">
                    <a16:creationId xmlns:a16="http://schemas.microsoft.com/office/drawing/2014/main" id="{8F8825BD-CCC7-431A-99EE-6FA4CD1A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442"/>
                <a:ext cx="81" cy="50"/>
              </a:xfrm>
              <a:custGeom>
                <a:avLst/>
                <a:gdLst>
                  <a:gd name="T0" fmla="*/ 16 w 16"/>
                  <a:gd name="T1" fmla="*/ 10 h 10"/>
                  <a:gd name="T2" fmla="*/ 15 w 16"/>
                  <a:gd name="T3" fmla="*/ 10 h 10"/>
                  <a:gd name="T4" fmla="*/ 0 w 16"/>
                  <a:gd name="T5" fmla="*/ 1 h 10"/>
                  <a:gd name="T6" fmla="*/ 0 w 16"/>
                  <a:gd name="T7" fmla="*/ 0 h 10"/>
                  <a:gd name="T8" fmla="*/ 0 w 16"/>
                  <a:gd name="T9" fmla="*/ 0 h 10"/>
                  <a:gd name="T10" fmla="*/ 15 w 16"/>
                  <a:gd name="T11" fmla="*/ 8 h 10"/>
                  <a:gd name="T12" fmla="*/ 16 w 1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6" y="10"/>
                      <a:pt x="15" y="10"/>
                      <a:pt x="15" y="1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9"/>
                      <a:pt x="16" y="9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1" name="Freeform 1765">
                <a:extLst>
                  <a:ext uri="{FF2B5EF4-FFF2-40B4-BE49-F238E27FC236}">
                    <a16:creationId xmlns:a16="http://schemas.microsoft.com/office/drawing/2014/main" id="{361E20BA-1E41-4959-8704-24330D4EF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120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6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2" name="Freeform 1766">
                <a:extLst>
                  <a:ext uri="{FF2B5EF4-FFF2-40B4-BE49-F238E27FC236}">
                    <a16:creationId xmlns:a16="http://schemas.microsoft.com/office/drawing/2014/main" id="{958AADBD-A1E8-4D12-986A-8D59E046B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130"/>
                <a:ext cx="25" cy="141"/>
              </a:xfrm>
              <a:custGeom>
                <a:avLst/>
                <a:gdLst>
                  <a:gd name="T0" fmla="*/ 0 w 25"/>
                  <a:gd name="T1" fmla="*/ 126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3" name="Freeform 1767">
                <a:extLst>
                  <a:ext uri="{FF2B5EF4-FFF2-40B4-BE49-F238E27FC236}">
                    <a16:creationId xmlns:a16="http://schemas.microsoft.com/office/drawing/2014/main" id="{E4BE4A6B-5970-4F68-BB3C-3813A44F6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185"/>
                <a:ext cx="15" cy="76"/>
              </a:xfrm>
              <a:custGeom>
                <a:avLst/>
                <a:gdLst>
                  <a:gd name="T0" fmla="*/ 3 w 3"/>
                  <a:gd name="T1" fmla="*/ 13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2 h 15"/>
                  <a:gd name="T12" fmla="*/ 3 w 3"/>
                  <a:gd name="T1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3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4" name="Freeform 1768">
                <a:extLst>
                  <a:ext uri="{FF2B5EF4-FFF2-40B4-BE49-F238E27FC236}">
                    <a16:creationId xmlns:a16="http://schemas.microsoft.com/office/drawing/2014/main" id="{3C5F9A2A-7C56-49BD-A87B-F03216A2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165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5" name="Freeform 1769">
                <a:extLst>
                  <a:ext uri="{FF2B5EF4-FFF2-40B4-BE49-F238E27FC236}">
                    <a16:creationId xmlns:a16="http://schemas.microsoft.com/office/drawing/2014/main" id="{029911E2-1196-4D4E-9BAF-66B7042D6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15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6" name="Rectangle 1770">
                <a:extLst>
                  <a:ext uri="{FF2B5EF4-FFF2-40B4-BE49-F238E27FC236}">
                    <a16:creationId xmlns:a16="http://schemas.microsoft.com/office/drawing/2014/main" id="{885A4D8B-8DF0-49D7-B64F-6B325F42D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4" y="3140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7" name="Freeform 1771">
                <a:extLst>
                  <a:ext uri="{FF2B5EF4-FFF2-40B4-BE49-F238E27FC236}">
                    <a16:creationId xmlns:a16="http://schemas.microsoft.com/office/drawing/2014/main" id="{F15DCD23-324C-46D9-BB6A-1FBE8C769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3140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8" name="Freeform 1772">
                <a:extLst>
                  <a:ext uri="{FF2B5EF4-FFF2-40B4-BE49-F238E27FC236}">
                    <a16:creationId xmlns:a16="http://schemas.microsoft.com/office/drawing/2014/main" id="{4D9D7EF6-C77F-44DE-B45B-F530F33CF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4" y="314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79" name="Freeform 1773">
                <a:extLst>
                  <a:ext uri="{FF2B5EF4-FFF2-40B4-BE49-F238E27FC236}">
                    <a16:creationId xmlns:a16="http://schemas.microsoft.com/office/drawing/2014/main" id="{FD39E43C-2851-45C7-B79E-54F5465A4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3145"/>
                <a:ext cx="41" cy="156"/>
              </a:xfrm>
              <a:custGeom>
                <a:avLst/>
                <a:gdLst>
                  <a:gd name="T0" fmla="*/ 41 w 41"/>
                  <a:gd name="T1" fmla="*/ 156 h 156"/>
                  <a:gd name="T2" fmla="*/ 0 w 41"/>
                  <a:gd name="T3" fmla="*/ 136 h 156"/>
                  <a:gd name="T4" fmla="*/ 0 w 41"/>
                  <a:gd name="T5" fmla="*/ 0 h 156"/>
                  <a:gd name="T6" fmla="*/ 41 w 41"/>
                  <a:gd name="T7" fmla="*/ 20 h 156"/>
                  <a:gd name="T8" fmla="*/ 41 w 41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56">
                    <a:moveTo>
                      <a:pt x="41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0" name="Freeform 1774">
                <a:extLst>
                  <a:ext uri="{FF2B5EF4-FFF2-40B4-BE49-F238E27FC236}">
                    <a16:creationId xmlns:a16="http://schemas.microsoft.com/office/drawing/2014/main" id="{4325309C-C002-4044-A271-3FF1F03E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3145"/>
                <a:ext cx="41" cy="156"/>
              </a:xfrm>
              <a:custGeom>
                <a:avLst/>
                <a:gdLst>
                  <a:gd name="T0" fmla="*/ 41 w 41"/>
                  <a:gd name="T1" fmla="*/ 156 h 156"/>
                  <a:gd name="T2" fmla="*/ 0 w 41"/>
                  <a:gd name="T3" fmla="*/ 136 h 156"/>
                  <a:gd name="T4" fmla="*/ 0 w 41"/>
                  <a:gd name="T5" fmla="*/ 0 h 156"/>
                  <a:gd name="T6" fmla="*/ 41 w 41"/>
                  <a:gd name="T7" fmla="*/ 20 h 156"/>
                  <a:gd name="T8" fmla="*/ 41 w 41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56">
                    <a:moveTo>
                      <a:pt x="41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1" name="Freeform 1775">
                <a:extLst>
                  <a:ext uri="{FF2B5EF4-FFF2-40B4-BE49-F238E27FC236}">
                    <a16:creationId xmlns:a16="http://schemas.microsoft.com/office/drawing/2014/main" id="{503A5F44-390A-48BA-8281-E6E53B6E7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155"/>
                <a:ext cx="26" cy="136"/>
              </a:xfrm>
              <a:custGeom>
                <a:avLst/>
                <a:gdLst>
                  <a:gd name="T0" fmla="*/ 0 w 26"/>
                  <a:gd name="T1" fmla="*/ 121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2" name="Freeform 1776">
                <a:extLst>
                  <a:ext uri="{FF2B5EF4-FFF2-40B4-BE49-F238E27FC236}">
                    <a16:creationId xmlns:a16="http://schemas.microsoft.com/office/drawing/2014/main" id="{55D54B93-7405-4D1A-8A43-7BDCC7E85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155"/>
                <a:ext cx="26" cy="136"/>
              </a:xfrm>
              <a:custGeom>
                <a:avLst/>
                <a:gdLst>
                  <a:gd name="T0" fmla="*/ 0 w 26"/>
                  <a:gd name="T1" fmla="*/ 121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3" name="Freeform 1777">
                <a:extLst>
                  <a:ext uri="{FF2B5EF4-FFF2-40B4-BE49-F238E27FC236}">
                    <a16:creationId xmlns:a16="http://schemas.microsoft.com/office/drawing/2014/main" id="{78E6E2AF-6D5A-4718-9A71-EE659549D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205"/>
                <a:ext cx="16" cy="76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4" name="Freeform 1778">
                <a:extLst>
                  <a:ext uri="{FF2B5EF4-FFF2-40B4-BE49-F238E27FC236}">
                    <a16:creationId xmlns:a16="http://schemas.microsoft.com/office/drawing/2014/main" id="{AE97FFB2-1A3A-447B-9F47-B4CE799A6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185"/>
                <a:ext cx="16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5" name="Freeform 1779">
                <a:extLst>
                  <a:ext uri="{FF2B5EF4-FFF2-40B4-BE49-F238E27FC236}">
                    <a16:creationId xmlns:a16="http://schemas.microsoft.com/office/drawing/2014/main" id="{C05DAC0B-D279-46A0-8CD6-BB18244A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170"/>
                <a:ext cx="16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6" name="Rectangle 1780">
                <a:extLst>
                  <a:ext uri="{FF2B5EF4-FFF2-40B4-BE49-F238E27FC236}">
                    <a16:creationId xmlns:a16="http://schemas.microsoft.com/office/drawing/2014/main" id="{29B2446A-7841-478C-9D83-749F1969A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9" y="3160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7" name="Rectangle 1781">
                <a:extLst>
                  <a:ext uri="{FF2B5EF4-FFF2-40B4-BE49-F238E27FC236}">
                    <a16:creationId xmlns:a16="http://schemas.microsoft.com/office/drawing/2014/main" id="{8B19B559-1150-431E-B7E0-98CEBB794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9" y="3165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8" name="Freeform 1782">
                <a:extLst>
                  <a:ext uri="{FF2B5EF4-FFF2-40B4-BE49-F238E27FC236}">
                    <a16:creationId xmlns:a16="http://schemas.microsoft.com/office/drawing/2014/main" id="{F390AC72-C9E4-4793-BDBF-4DCDB0BA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5" y="3165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89" name="Freeform 1783">
                <a:extLst>
                  <a:ext uri="{FF2B5EF4-FFF2-40B4-BE49-F238E27FC236}">
                    <a16:creationId xmlns:a16="http://schemas.microsoft.com/office/drawing/2014/main" id="{99C4BCDB-87D1-4EAD-AA18-9EFB20CFC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5" y="3165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0" name="Freeform 1784">
                <a:extLst>
                  <a:ext uri="{FF2B5EF4-FFF2-40B4-BE49-F238E27FC236}">
                    <a16:creationId xmlns:a16="http://schemas.microsoft.com/office/drawing/2014/main" id="{A2E27092-7D3E-4A3A-9B10-24B9E948D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165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0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1" name="Freeform 1785">
                <a:extLst>
                  <a:ext uri="{FF2B5EF4-FFF2-40B4-BE49-F238E27FC236}">
                    <a16:creationId xmlns:a16="http://schemas.microsoft.com/office/drawing/2014/main" id="{A3A16301-1C34-4D1D-9F07-9766F039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165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0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2" name="Freeform 1786">
                <a:extLst>
                  <a:ext uri="{FF2B5EF4-FFF2-40B4-BE49-F238E27FC236}">
                    <a16:creationId xmlns:a16="http://schemas.microsoft.com/office/drawing/2014/main" id="{7DCEF100-DFD6-434A-A094-C08AB6429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75"/>
                <a:ext cx="25" cy="136"/>
              </a:xfrm>
              <a:custGeom>
                <a:avLst/>
                <a:gdLst>
                  <a:gd name="T0" fmla="*/ 0 w 25"/>
                  <a:gd name="T1" fmla="*/ 126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3" name="Freeform 1787">
                <a:extLst>
                  <a:ext uri="{FF2B5EF4-FFF2-40B4-BE49-F238E27FC236}">
                    <a16:creationId xmlns:a16="http://schemas.microsoft.com/office/drawing/2014/main" id="{0CED5955-F250-4F0C-B3CD-ACD3EF783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75"/>
                <a:ext cx="25" cy="136"/>
              </a:xfrm>
              <a:custGeom>
                <a:avLst/>
                <a:gdLst>
                  <a:gd name="T0" fmla="*/ 0 w 25"/>
                  <a:gd name="T1" fmla="*/ 126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4" name="Freeform 1788">
                <a:extLst>
                  <a:ext uri="{FF2B5EF4-FFF2-40B4-BE49-F238E27FC236}">
                    <a16:creationId xmlns:a16="http://schemas.microsoft.com/office/drawing/2014/main" id="{9F14DD1D-A077-4875-AC30-DBDA1B5A1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225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5" name="Freeform 1789">
                <a:extLst>
                  <a:ext uri="{FF2B5EF4-FFF2-40B4-BE49-F238E27FC236}">
                    <a16:creationId xmlns:a16="http://schemas.microsoft.com/office/drawing/2014/main" id="{AABB8627-E3F7-4717-AFC1-4DA8491BB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21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6" name="Freeform 1790">
                <a:extLst>
                  <a:ext uri="{FF2B5EF4-FFF2-40B4-BE49-F238E27FC236}">
                    <a16:creationId xmlns:a16="http://schemas.microsoft.com/office/drawing/2014/main" id="{943A54AB-A8D2-4698-BFE2-4FB5AFA4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195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7" name="Freeform 1791">
                <a:extLst>
                  <a:ext uri="{FF2B5EF4-FFF2-40B4-BE49-F238E27FC236}">
                    <a16:creationId xmlns:a16="http://schemas.microsoft.com/office/drawing/2014/main" id="{1EA26C82-3E8C-4E83-93A1-299E83B3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18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8" name="Freeform 1792">
                <a:extLst>
                  <a:ext uri="{FF2B5EF4-FFF2-40B4-BE49-F238E27FC236}">
                    <a16:creationId xmlns:a16="http://schemas.microsoft.com/office/drawing/2014/main" id="{1AEC689B-4040-43C9-87B6-CF21880FC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18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799" name="Freeform 1793">
                <a:extLst>
                  <a:ext uri="{FF2B5EF4-FFF2-40B4-BE49-F238E27FC236}">
                    <a16:creationId xmlns:a16="http://schemas.microsoft.com/office/drawing/2014/main" id="{8DD2730C-48B1-4AF7-B738-46537EBD6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18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0" name="Freeform 1794">
                <a:extLst>
                  <a:ext uri="{FF2B5EF4-FFF2-40B4-BE49-F238E27FC236}">
                    <a16:creationId xmlns:a16="http://schemas.microsoft.com/office/drawing/2014/main" id="{59B5D225-F129-4448-95DA-29A4077ED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18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1" name="Rectangle 1795">
                <a:extLst>
                  <a:ext uri="{FF2B5EF4-FFF2-40B4-BE49-F238E27FC236}">
                    <a16:creationId xmlns:a16="http://schemas.microsoft.com/office/drawing/2014/main" id="{DB28B06F-954C-47A3-A4AD-F7658C593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0" y="3190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2" name="Freeform 1796">
                <a:extLst>
                  <a:ext uri="{FF2B5EF4-FFF2-40B4-BE49-F238E27FC236}">
                    <a16:creationId xmlns:a16="http://schemas.microsoft.com/office/drawing/2014/main" id="{7503D998-DE82-4822-AC81-05B5532E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3185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41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3" name="Freeform 1797">
                <a:extLst>
                  <a:ext uri="{FF2B5EF4-FFF2-40B4-BE49-F238E27FC236}">
                    <a16:creationId xmlns:a16="http://schemas.microsoft.com/office/drawing/2014/main" id="{644DCD53-67DA-4739-820C-04E3907E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200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4" name="Freeform 1798">
                <a:extLst>
                  <a:ext uri="{FF2B5EF4-FFF2-40B4-BE49-F238E27FC236}">
                    <a16:creationId xmlns:a16="http://schemas.microsoft.com/office/drawing/2014/main" id="{AB5BD18B-8766-48B0-977A-249923834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251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4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0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5" name="Freeform 1799">
                <a:extLst>
                  <a:ext uri="{FF2B5EF4-FFF2-40B4-BE49-F238E27FC236}">
                    <a16:creationId xmlns:a16="http://schemas.microsoft.com/office/drawing/2014/main" id="{85CFFC1E-FA61-4214-A6A2-48529E5EA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23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6" name="Freeform 1800">
                <a:extLst>
                  <a:ext uri="{FF2B5EF4-FFF2-40B4-BE49-F238E27FC236}">
                    <a16:creationId xmlns:a16="http://schemas.microsoft.com/office/drawing/2014/main" id="{4CC66206-78F3-4239-B53E-ED20F29E3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215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7" name="Rectangle 1801">
                <a:extLst>
                  <a:ext uri="{FF2B5EF4-FFF2-40B4-BE49-F238E27FC236}">
                    <a16:creationId xmlns:a16="http://schemas.microsoft.com/office/drawing/2014/main" id="{E41BC61E-6AB8-41FF-B23D-4F71F5CA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0" y="3205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8" name="Rectangle 1802">
                <a:extLst>
                  <a:ext uri="{FF2B5EF4-FFF2-40B4-BE49-F238E27FC236}">
                    <a16:creationId xmlns:a16="http://schemas.microsoft.com/office/drawing/2014/main" id="{4FD345CD-4477-45EE-A59F-567F53521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" y="3210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09" name="Freeform 1803">
                <a:extLst>
                  <a:ext uri="{FF2B5EF4-FFF2-40B4-BE49-F238E27FC236}">
                    <a16:creationId xmlns:a16="http://schemas.microsoft.com/office/drawing/2014/main" id="{6C9F9941-E0B0-45CE-B275-B7D476EE5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21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0" name="Freeform 1804">
                <a:extLst>
                  <a:ext uri="{FF2B5EF4-FFF2-40B4-BE49-F238E27FC236}">
                    <a16:creationId xmlns:a16="http://schemas.microsoft.com/office/drawing/2014/main" id="{BFAB28C0-03F5-463F-B87A-E0B5B2D8F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210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6 h 161"/>
                  <a:gd name="T4" fmla="*/ 0 w 40"/>
                  <a:gd name="T5" fmla="*/ 0 h 161"/>
                  <a:gd name="T6" fmla="*/ 40 w 40"/>
                  <a:gd name="T7" fmla="*/ 20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1" name="Freeform 1805">
                <a:extLst>
                  <a:ext uri="{FF2B5EF4-FFF2-40B4-BE49-F238E27FC236}">
                    <a16:creationId xmlns:a16="http://schemas.microsoft.com/office/drawing/2014/main" id="{DD008703-0366-4E17-BC84-0BFC3C451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210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6 h 161"/>
                  <a:gd name="T4" fmla="*/ 0 w 40"/>
                  <a:gd name="T5" fmla="*/ 0 h 161"/>
                  <a:gd name="T6" fmla="*/ 40 w 40"/>
                  <a:gd name="T7" fmla="*/ 20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2" name="Freeform 1806">
                <a:extLst>
                  <a:ext uri="{FF2B5EF4-FFF2-40B4-BE49-F238E27FC236}">
                    <a16:creationId xmlns:a16="http://schemas.microsoft.com/office/drawing/2014/main" id="{3E4C6C6A-3C60-4259-B75C-10B590D97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220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3" name="Freeform 1807">
                <a:extLst>
                  <a:ext uri="{FF2B5EF4-FFF2-40B4-BE49-F238E27FC236}">
                    <a16:creationId xmlns:a16="http://schemas.microsoft.com/office/drawing/2014/main" id="{3D5E643A-A283-4447-AFFF-FE0F277C5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271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3 h 15"/>
                  <a:gd name="T6" fmla="*/ 0 w 3"/>
                  <a:gd name="T7" fmla="*/ 1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4"/>
                      <a:pt x="0" y="13"/>
                      <a:pt x="0" y="1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4" name="Freeform 1808">
                <a:extLst>
                  <a:ext uri="{FF2B5EF4-FFF2-40B4-BE49-F238E27FC236}">
                    <a16:creationId xmlns:a16="http://schemas.microsoft.com/office/drawing/2014/main" id="{2882D528-7FBE-433B-AB1B-848FDE217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251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3 w 3"/>
                  <a:gd name="T11" fmla="*/ 2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5" name="Freeform 1809">
                <a:extLst>
                  <a:ext uri="{FF2B5EF4-FFF2-40B4-BE49-F238E27FC236}">
                    <a16:creationId xmlns:a16="http://schemas.microsoft.com/office/drawing/2014/main" id="{A40717D8-7530-4B80-B732-492C2FA7C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240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2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6" name="Freeform 1810">
                <a:extLst>
                  <a:ext uri="{FF2B5EF4-FFF2-40B4-BE49-F238E27FC236}">
                    <a16:creationId xmlns:a16="http://schemas.microsoft.com/office/drawing/2014/main" id="{AA3DBD5C-09C0-45BA-B0E6-0C50FC469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2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7" name="Rectangle 1811">
                <a:extLst>
                  <a:ext uri="{FF2B5EF4-FFF2-40B4-BE49-F238E27FC236}">
                    <a16:creationId xmlns:a16="http://schemas.microsoft.com/office/drawing/2014/main" id="{E15F97B3-C1AC-48F7-AC5B-325015D6B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0" y="3230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818" name="Rectangle 1812">
                <a:extLst>
                  <a:ext uri="{FF2B5EF4-FFF2-40B4-BE49-F238E27FC236}">
                    <a16:creationId xmlns:a16="http://schemas.microsoft.com/office/drawing/2014/main" id="{6A29D985-64CD-4568-8543-348417664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0" y="3235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1" name="Group 2014">
              <a:extLst>
                <a:ext uri="{FF2B5EF4-FFF2-40B4-BE49-F238E27FC236}">
                  <a16:creationId xmlns:a16="http://schemas.microsoft.com/office/drawing/2014/main" id="{E3E55980-C9EE-4DD6-8A4D-1F3987D9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68952" y="4020589"/>
              <a:ext cx="1329276" cy="1298801"/>
              <a:chOff x="8084" y="2657"/>
              <a:chExt cx="916" cy="895"/>
            </a:xfrm>
          </p:grpSpPr>
          <p:sp>
            <p:nvSpPr>
              <p:cNvPr id="7419" name="Freeform 1814">
                <a:extLst>
                  <a:ext uri="{FF2B5EF4-FFF2-40B4-BE49-F238E27FC236}">
                    <a16:creationId xmlns:a16="http://schemas.microsoft.com/office/drawing/2014/main" id="{89EE0A52-9165-4797-9DDC-50BDADC3C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271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0" name="Freeform 1815">
                <a:extLst>
                  <a:ext uri="{FF2B5EF4-FFF2-40B4-BE49-F238E27FC236}">
                    <a16:creationId xmlns:a16="http://schemas.microsoft.com/office/drawing/2014/main" id="{2BC098AB-F0DE-4285-B794-11346C1D6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291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0 w 26"/>
                  <a:gd name="T3" fmla="*/ 10 h 25"/>
                  <a:gd name="T4" fmla="*/ 0 w 26"/>
                  <a:gd name="T5" fmla="*/ 0 h 25"/>
                  <a:gd name="T6" fmla="*/ 26 w 26"/>
                  <a:gd name="T7" fmla="*/ 15 h 25"/>
                  <a:gd name="T8" fmla="*/ 26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1" name="Freeform 1816">
                <a:extLst>
                  <a:ext uri="{FF2B5EF4-FFF2-40B4-BE49-F238E27FC236}">
                    <a16:creationId xmlns:a16="http://schemas.microsoft.com/office/drawing/2014/main" id="{29943255-87AE-41F4-B9FA-434ED0BDE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321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0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2" name="Freeform 1817">
                <a:extLst>
                  <a:ext uri="{FF2B5EF4-FFF2-40B4-BE49-F238E27FC236}">
                    <a16:creationId xmlns:a16="http://schemas.microsoft.com/office/drawing/2014/main" id="{FED2684B-C94F-4191-A779-0D54321F6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3336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3" name="Freeform 1818">
                <a:extLst>
                  <a:ext uri="{FF2B5EF4-FFF2-40B4-BE49-F238E27FC236}">
                    <a16:creationId xmlns:a16="http://schemas.microsoft.com/office/drawing/2014/main" id="{F958C676-35C7-4B9E-86F5-7ED9426C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356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5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4" name="Freeform 1819">
                <a:extLst>
                  <a:ext uri="{FF2B5EF4-FFF2-40B4-BE49-F238E27FC236}">
                    <a16:creationId xmlns:a16="http://schemas.microsoft.com/office/drawing/2014/main" id="{6C66FE03-3603-453D-A9C8-F013DAF86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311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10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5" name="Freeform 1820">
                <a:extLst>
                  <a:ext uri="{FF2B5EF4-FFF2-40B4-BE49-F238E27FC236}">
                    <a16:creationId xmlns:a16="http://schemas.microsoft.com/office/drawing/2014/main" id="{2D756D6A-5302-46F8-8BE6-B9C6B3522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059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7 h 297"/>
                  <a:gd name="T4" fmla="*/ 493 w 513"/>
                  <a:gd name="T5" fmla="*/ 297 h 297"/>
                  <a:gd name="T6" fmla="*/ 0 w 513"/>
                  <a:gd name="T7" fmla="*/ 10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7"/>
                    </a:lnTo>
                    <a:lnTo>
                      <a:pt x="493" y="297"/>
                    </a:lnTo>
                    <a:lnTo>
                      <a:pt x="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6" name="Freeform 1821">
                <a:extLst>
                  <a:ext uri="{FF2B5EF4-FFF2-40B4-BE49-F238E27FC236}">
                    <a16:creationId xmlns:a16="http://schemas.microsoft.com/office/drawing/2014/main" id="{A1B61634-7739-4D0B-A0BC-40A567792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059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7 h 297"/>
                  <a:gd name="T4" fmla="*/ 493 w 513"/>
                  <a:gd name="T5" fmla="*/ 297 h 297"/>
                  <a:gd name="T6" fmla="*/ 0 w 513"/>
                  <a:gd name="T7" fmla="*/ 10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7"/>
                    </a:lnTo>
                    <a:lnTo>
                      <a:pt x="493" y="297"/>
                    </a:lnTo>
                    <a:lnTo>
                      <a:pt x="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7" name="Freeform 1822">
                <a:extLst>
                  <a:ext uri="{FF2B5EF4-FFF2-40B4-BE49-F238E27FC236}">
                    <a16:creationId xmlns:a16="http://schemas.microsoft.com/office/drawing/2014/main" id="{B47AB397-D4AD-4C88-93C9-21B1FA3D9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346"/>
                <a:ext cx="20" cy="206"/>
              </a:xfrm>
              <a:custGeom>
                <a:avLst/>
                <a:gdLst>
                  <a:gd name="T0" fmla="*/ 20 w 20"/>
                  <a:gd name="T1" fmla="*/ 196 h 206"/>
                  <a:gd name="T2" fmla="*/ 20 w 20"/>
                  <a:gd name="T3" fmla="*/ 0 h 206"/>
                  <a:gd name="T4" fmla="*/ 0 w 20"/>
                  <a:gd name="T5" fmla="*/ 10 h 206"/>
                  <a:gd name="T6" fmla="*/ 0 w 20"/>
                  <a:gd name="T7" fmla="*/ 206 h 206"/>
                  <a:gd name="T8" fmla="*/ 20 w 20"/>
                  <a:gd name="T9" fmla="*/ 19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6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06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8" name="Freeform 1823">
                <a:extLst>
                  <a:ext uri="{FF2B5EF4-FFF2-40B4-BE49-F238E27FC236}">
                    <a16:creationId xmlns:a16="http://schemas.microsoft.com/office/drawing/2014/main" id="{E6E24AAB-15D3-4782-BD28-AB76E30FF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2949"/>
                <a:ext cx="136" cy="75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2 h 15"/>
                  <a:gd name="T4" fmla="*/ 24 w 27"/>
                  <a:gd name="T5" fmla="*/ 15 h 15"/>
                  <a:gd name="T6" fmla="*/ 26 w 27"/>
                  <a:gd name="T7" fmla="*/ 15 h 15"/>
                  <a:gd name="T8" fmla="*/ 26 w 27"/>
                  <a:gd name="T9" fmla="*/ 14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6" y="15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29" name="Freeform 1824">
                <a:extLst>
                  <a:ext uri="{FF2B5EF4-FFF2-40B4-BE49-F238E27FC236}">
                    <a16:creationId xmlns:a16="http://schemas.microsoft.com/office/drawing/2014/main" id="{82980C4C-E7EB-4AB7-AA88-164A1EA5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964"/>
                <a:ext cx="136" cy="75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1 h 15"/>
                  <a:gd name="T4" fmla="*/ 24 w 27"/>
                  <a:gd name="T5" fmla="*/ 15 h 15"/>
                  <a:gd name="T6" fmla="*/ 26 w 27"/>
                  <a:gd name="T7" fmla="*/ 15 h 15"/>
                  <a:gd name="T8" fmla="*/ 26 w 27"/>
                  <a:gd name="T9" fmla="*/ 14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6" y="15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0" name="Freeform 1825">
                <a:extLst>
                  <a:ext uri="{FF2B5EF4-FFF2-40B4-BE49-F238E27FC236}">
                    <a16:creationId xmlns:a16="http://schemas.microsoft.com/office/drawing/2014/main" id="{1A58DFED-860D-43CB-AF86-921F77DDB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2974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6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1" name="Freeform 1826">
                <a:extLst>
                  <a:ext uri="{FF2B5EF4-FFF2-40B4-BE49-F238E27FC236}">
                    <a16:creationId xmlns:a16="http://schemas.microsoft.com/office/drawing/2014/main" id="{4AFFA3FE-920E-465E-8EDF-EA680FCCE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2989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2" name="Freeform 1827">
                <a:extLst>
                  <a:ext uri="{FF2B5EF4-FFF2-40B4-BE49-F238E27FC236}">
                    <a16:creationId xmlns:a16="http://schemas.microsoft.com/office/drawing/2014/main" id="{FF735C19-B2FA-490E-A9B2-CDAB461CD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004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3" name="Freeform 1828">
                <a:extLst>
                  <a:ext uri="{FF2B5EF4-FFF2-40B4-BE49-F238E27FC236}">
                    <a16:creationId xmlns:a16="http://schemas.microsoft.com/office/drawing/2014/main" id="{6FA82F95-343B-4280-A10C-5BD8E962C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3019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4" name="Freeform 1829">
                <a:extLst>
                  <a:ext uri="{FF2B5EF4-FFF2-40B4-BE49-F238E27FC236}">
                    <a16:creationId xmlns:a16="http://schemas.microsoft.com/office/drawing/2014/main" id="{D1D62A9D-107A-44EC-ACF4-E433C85CF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3039"/>
                <a:ext cx="438" cy="257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3 h 51"/>
                  <a:gd name="T4" fmla="*/ 39 w 87"/>
                  <a:gd name="T5" fmla="*/ 49 h 51"/>
                  <a:gd name="T6" fmla="*/ 23 w 87"/>
                  <a:gd name="T7" fmla="*/ 49 h 51"/>
                  <a:gd name="T8" fmla="*/ 4 w 87"/>
                  <a:gd name="T9" fmla="*/ 37 h 51"/>
                  <a:gd name="T10" fmla="*/ 1 w 87"/>
                  <a:gd name="T11" fmla="*/ 34 h 51"/>
                  <a:gd name="T12" fmla="*/ 4 w 87"/>
                  <a:gd name="T13" fmla="*/ 29 h 51"/>
                  <a:gd name="T14" fmla="*/ 49 w 87"/>
                  <a:gd name="T15" fmla="*/ 3 h 51"/>
                  <a:gd name="T16" fmla="*/ 64 w 87"/>
                  <a:gd name="T17" fmla="*/ 3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1"/>
                      <a:pt x="85" y="22"/>
                      <a:pt x="84" y="23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1"/>
                      <a:pt x="28" y="51"/>
                      <a:pt x="23" y="49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4"/>
                    </a:cubicBezTo>
                    <a:cubicBezTo>
                      <a:pt x="0" y="32"/>
                      <a:pt x="1" y="30"/>
                      <a:pt x="4" y="29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3" y="0"/>
                      <a:pt x="60" y="0"/>
                      <a:pt x="64" y="3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5" name="Freeform 1830">
                <a:extLst>
                  <a:ext uri="{FF2B5EF4-FFF2-40B4-BE49-F238E27FC236}">
                    <a16:creationId xmlns:a16="http://schemas.microsoft.com/office/drawing/2014/main" id="{140070C7-EE53-4530-8C79-D0EFB1522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049"/>
                <a:ext cx="433" cy="247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2 w 86"/>
                  <a:gd name="T7" fmla="*/ 47 h 49"/>
                  <a:gd name="T8" fmla="*/ 3 w 86"/>
                  <a:gd name="T9" fmla="*/ 35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4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49"/>
                      <a:pt x="27" y="49"/>
                      <a:pt x="22" y="47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2"/>
                    </a:cubicBezTo>
                    <a:cubicBezTo>
                      <a:pt x="0" y="31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6" name="Freeform 1831">
                <a:extLst>
                  <a:ext uri="{FF2B5EF4-FFF2-40B4-BE49-F238E27FC236}">
                    <a16:creationId xmlns:a16="http://schemas.microsoft.com/office/drawing/2014/main" id="{D67F65B3-DC98-4677-A3DA-E9F9DED86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3080"/>
                <a:ext cx="141" cy="75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3 h 15"/>
                  <a:gd name="T10" fmla="*/ 3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7" name="Freeform 1832">
                <a:extLst>
                  <a:ext uri="{FF2B5EF4-FFF2-40B4-BE49-F238E27FC236}">
                    <a16:creationId xmlns:a16="http://schemas.microsoft.com/office/drawing/2014/main" id="{22C3E6EF-9568-4D28-99AB-A16E2C303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3090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8" name="Freeform 1833">
                <a:extLst>
                  <a:ext uri="{FF2B5EF4-FFF2-40B4-BE49-F238E27FC236}">
                    <a16:creationId xmlns:a16="http://schemas.microsoft.com/office/drawing/2014/main" id="{0D3A2527-148A-4192-8303-0B2F9626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3105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39" name="Freeform 1834">
                <a:extLst>
                  <a:ext uri="{FF2B5EF4-FFF2-40B4-BE49-F238E27FC236}">
                    <a16:creationId xmlns:a16="http://schemas.microsoft.com/office/drawing/2014/main" id="{F43866FE-B8B7-4275-86FA-D3374492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3120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0" name="Freeform 1835">
                <a:extLst>
                  <a:ext uri="{FF2B5EF4-FFF2-40B4-BE49-F238E27FC236}">
                    <a16:creationId xmlns:a16="http://schemas.microsoft.com/office/drawing/2014/main" id="{C6778526-BAE5-41AD-B717-24DEF37A6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135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1" name="Freeform 1836">
                <a:extLst>
                  <a:ext uri="{FF2B5EF4-FFF2-40B4-BE49-F238E27FC236}">
                    <a16:creationId xmlns:a16="http://schemas.microsoft.com/office/drawing/2014/main" id="{164C11B0-84E4-4E1C-8367-09C35588F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3150"/>
                <a:ext cx="136" cy="80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2" name="Freeform 1837">
                <a:extLst>
                  <a:ext uri="{FF2B5EF4-FFF2-40B4-BE49-F238E27FC236}">
                    <a16:creationId xmlns:a16="http://schemas.microsoft.com/office/drawing/2014/main" id="{5FA74FBC-9452-44A0-BB5A-E8981E528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3165"/>
                <a:ext cx="136" cy="80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3" name="Freeform 1838">
                <a:extLst>
                  <a:ext uri="{FF2B5EF4-FFF2-40B4-BE49-F238E27FC236}">
                    <a16:creationId xmlns:a16="http://schemas.microsoft.com/office/drawing/2014/main" id="{6DE9E77E-1E3B-45D3-A12A-98E1042D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80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4" name="Freeform 1839">
                <a:extLst>
                  <a:ext uri="{FF2B5EF4-FFF2-40B4-BE49-F238E27FC236}">
                    <a16:creationId xmlns:a16="http://schemas.microsoft.com/office/drawing/2014/main" id="{86FE67F9-462E-467E-91D4-5E3C1F31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3502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2 h 3"/>
                  <a:gd name="T8" fmla="*/ 5 w 6"/>
                  <a:gd name="T9" fmla="*/ 2 h 3"/>
                  <a:gd name="T10" fmla="*/ 6 w 6"/>
                  <a:gd name="T11" fmla="*/ 1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5" name="Freeform 1840">
                <a:extLst>
                  <a:ext uri="{FF2B5EF4-FFF2-40B4-BE49-F238E27FC236}">
                    <a16:creationId xmlns:a16="http://schemas.microsoft.com/office/drawing/2014/main" id="{10D55F5E-8BCD-409E-B9E8-771EE47CC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361"/>
                <a:ext cx="40" cy="166"/>
              </a:xfrm>
              <a:custGeom>
                <a:avLst/>
                <a:gdLst>
                  <a:gd name="T0" fmla="*/ 5 w 8"/>
                  <a:gd name="T1" fmla="*/ 0 h 33"/>
                  <a:gd name="T2" fmla="*/ 4 w 8"/>
                  <a:gd name="T3" fmla="*/ 1 h 33"/>
                  <a:gd name="T4" fmla="*/ 0 w 8"/>
                  <a:gd name="T5" fmla="*/ 8 h 33"/>
                  <a:gd name="T6" fmla="*/ 0 w 8"/>
                  <a:gd name="T7" fmla="*/ 28 h 33"/>
                  <a:gd name="T8" fmla="*/ 1 w 8"/>
                  <a:gd name="T9" fmla="*/ 31 h 33"/>
                  <a:gd name="T10" fmla="*/ 4 w 8"/>
                  <a:gd name="T11" fmla="*/ 33 h 33"/>
                  <a:gd name="T12" fmla="*/ 3 w 8"/>
                  <a:gd name="T13" fmla="*/ 30 h 33"/>
                  <a:gd name="T14" fmla="*/ 3 w 8"/>
                  <a:gd name="T15" fmla="*/ 10 h 33"/>
                  <a:gd name="T16" fmla="*/ 7 w 8"/>
                  <a:gd name="T17" fmla="*/ 3 h 33"/>
                  <a:gd name="T18" fmla="*/ 8 w 8"/>
                  <a:gd name="T19" fmla="*/ 2 h 33"/>
                  <a:gd name="T20" fmla="*/ 5 w 8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3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4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6" name="Freeform 1841">
                <a:extLst>
                  <a:ext uri="{FF2B5EF4-FFF2-40B4-BE49-F238E27FC236}">
                    <a16:creationId xmlns:a16="http://schemas.microsoft.com/office/drawing/2014/main" id="{B721FD9E-1010-458F-9A15-30312C1FF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3371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2 h 32"/>
                  <a:gd name="T4" fmla="*/ 4 w 5"/>
                  <a:gd name="T5" fmla="*/ 3 h 32"/>
                  <a:gd name="T6" fmla="*/ 1 w 5"/>
                  <a:gd name="T7" fmla="*/ 7 h 32"/>
                  <a:gd name="T8" fmla="*/ 1 w 5"/>
                  <a:gd name="T9" fmla="*/ 27 h 32"/>
                  <a:gd name="T10" fmla="*/ 4 w 5"/>
                  <a:gd name="T11" fmla="*/ 28 h 32"/>
                  <a:gd name="T12" fmla="*/ 5 w 5"/>
                  <a:gd name="T13" fmla="*/ 27 h 32"/>
                  <a:gd name="T14" fmla="*/ 5 w 5"/>
                  <a:gd name="T15" fmla="*/ 30 h 32"/>
                  <a:gd name="T16" fmla="*/ 4 w 5"/>
                  <a:gd name="T17" fmla="*/ 30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2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7" name="Freeform 1842">
                <a:extLst>
                  <a:ext uri="{FF2B5EF4-FFF2-40B4-BE49-F238E27FC236}">
                    <a16:creationId xmlns:a16="http://schemas.microsoft.com/office/drawing/2014/main" id="{506A79FA-9AC4-4EC0-9C64-C35B00395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235"/>
                <a:ext cx="25" cy="16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2 w 5"/>
                  <a:gd name="T7" fmla="*/ 3 h 3"/>
                  <a:gd name="T8" fmla="*/ 4 w 5"/>
                  <a:gd name="T9" fmla="*/ 3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8" name="Freeform 1843">
                <a:extLst>
                  <a:ext uri="{FF2B5EF4-FFF2-40B4-BE49-F238E27FC236}">
                    <a16:creationId xmlns:a16="http://schemas.microsoft.com/office/drawing/2014/main" id="{A5DB9723-5C0D-4C3C-87FE-9F57F94AC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3100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10 h 32"/>
                  <a:gd name="T16" fmla="*/ 7 w 8"/>
                  <a:gd name="T17" fmla="*/ 2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1"/>
                      <a:pt x="3" y="2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49" name="Freeform 1844">
                <a:extLst>
                  <a:ext uri="{FF2B5EF4-FFF2-40B4-BE49-F238E27FC236}">
                    <a16:creationId xmlns:a16="http://schemas.microsoft.com/office/drawing/2014/main" id="{5B3C56DB-E8F9-458F-9527-4185159C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110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2 w 5"/>
                  <a:gd name="T7" fmla="*/ 6 h 31"/>
                  <a:gd name="T8" fmla="*/ 2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7 h 31"/>
                  <a:gd name="T20" fmla="*/ 0 w 5"/>
                  <a:gd name="T21" fmla="*/ 8 h 31"/>
                  <a:gd name="T22" fmla="*/ 4 w 5"/>
                  <a:gd name="T23" fmla="*/ 0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8"/>
                      <a:pt x="3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2" y="2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0" name="Freeform 1845">
                <a:extLst>
                  <a:ext uri="{FF2B5EF4-FFF2-40B4-BE49-F238E27FC236}">
                    <a16:creationId xmlns:a16="http://schemas.microsoft.com/office/drawing/2014/main" id="{BAF4C2DA-9F8E-45F4-9EAB-E212468D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2657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7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7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1" name="Freeform 1846">
                <a:extLst>
                  <a:ext uri="{FF2B5EF4-FFF2-40B4-BE49-F238E27FC236}">
                    <a16:creationId xmlns:a16="http://schemas.microsoft.com/office/drawing/2014/main" id="{3430B512-8D4A-4A57-9715-F6A316D71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944"/>
                <a:ext cx="388" cy="397"/>
              </a:xfrm>
              <a:custGeom>
                <a:avLst/>
                <a:gdLst>
                  <a:gd name="T0" fmla="*/ 373 w 388"/>
                  <a:gd name="T1" fmla="*/ 115 h 397"/>
                  <a:gd name="T2" fmla="*/ 373 w 388"/>
                  <a:gd name="T3" fmla="*/ 90 h 397"/>
                  <a:gd name="T4" fmla="*/ 388 w 388"/>
                  <a:gd name="T5" fmla="*/ 95 h 397"/>
                  <a:gd name="T6" fmla="*/ 388 w 388"/>
                  <a:gd name="T7" fmla="*/ 0 h 397"/>
                  <a:gd name="T8" fmla="*/ 0 w 388"/>
                  <a:gd name="T9" fmla="*/ 221 h 397"/>
                  <a:gd name="T10" fmla="*/ 0 w 388"/>
                  <a:gd name="T11" fmla="*/ 397 h 397"/>
                  <a:gd name="T12" fmla="*/ 388 w 388"/>
                  <a:gd name="T13" fmla="*/ 176 h 397"/>
                  <a:gd name="T14" fmla="*/ 388 w 388"/>
                  <a:gd name="T15" fmla="*/ 131 h 397"/>
                  <a:gd name="T16" fmla="*/ 373 w 388"/>
                  <a:gd name="T17" fmla="*/ 115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397">
                    <a:moveTo>
                      <a:pt x="373" y="115"/>
                    </a:moveTo>
                    <a:lnTo>
                      <a:pt x="373" y="90"/>
                    </a:lnTo>
                    <a:lnTo>
                      <a:pt x="388" y="95"/>
                    </a:lnTo>
                    <a:lnTo>
                      <a:pt x="388" y="0"/>
                    </a:lnTo>
                    <a:lnTo>
                      <a:pt x="0" y="221"/>
                    </a:lnTo>
                    <a:lnTo>
                      <a:pt x="0" y="397"/>
                    </a:lnTo>
                    <a:lnTo>
                      <a:pt x="388" y="176"/>
                    </a:lnTo>
                    <a:lnTo>
                      <a:pt x="388" y="131"/>
                    </a:lnTo>
                    <a:lnTo>
                      <a:pt x="373" y="11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2" name="Freeform 1847">
                <a:extLst>
                  <a:ext uri="{FF2B5EF4-FFF2-40B4-BE49-F238E27FC236}">
                    <a16:creationId xmlns:a16="http://schemas.microsoft.com/office/drawing/2014/main" id="{39A493B8-3E82-45F9-A2CB-48EBAC7ED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059"/>
                <a:ext cx="403" cy="242"/>
              </a:xfrm>
              <a:custGeom>
                <a:avLst/>
                <a:gdLst>
                  <a:gd name="T0" fmla="*/ 0 w 403"/>
                  <a:gd name="T1" fmla="*/ 227 h 242"/>
                  <a:gd name="T2" fmla="*/ 15 w 403"/>
                  <a:gd name="T3" fmla="*/ 242 h 242"/>
                  <a:gd name="T4" fmla="*/ 403 w 403"/>
                  <a:gd name="T5" fmla="*/ 16 h 242"/>
                  <a:gd name="T6" fmla="*/ 388 w 403"/>
                  <a:gd name="T7" fmla="*/ 0 h 242"/>
                  <a:gd name="T8" fmla="*/ 0 w 403"/>
                  <a:gd name="T9" fmla="*/ 22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42">
                    <a:moveTo>
                      <a:pt x="0" y="227"/>
                    </a:moveTo>
                    <a:lnTo>
                      <a:pt x="15" y="242"/>
                    </a:lnTo>
                    <a:lnTo>
                      <a:pt x="403" y="16"/>
                    </a:lnTo>
                    <a:lnTo>
                      <a:pt x="388" y="0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3" name="Freeform 1848">
                <a:extLst>
                  <a:ext uri="{FF2B5EF4-FFF2-40B4-BE49-F238E27FC236}">
                    <a16:creationId xmlns:a16="http://schemas.microsoft.com/office/drawing/2014/main" id="{661D6B30-9442-4BC3-A01C-C14BCE0D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3034"/>
                <a:ext cx="388" cy="252"/>
              </a:xfrm>
              <a:custGeom>
                <a:avLst/>
                <a:gdLst>
                  <a:gd name="T0" fmla="*/ 388 w 388"/>
                  <a:gd name="T1" fmla="*/ 0 h 252"/>
                  <a:gd name="T2" fmla="*/ 0 w 388"/>
                  <a:gd name="T3" fmla="*/ 227 h 252"/>
                  <a:gd name="T4" fmla="*/ 0 w 388"/>
                  <a:gd name="T5" fmla="*/ 252 h 252"/>
                  <a:gd name="T6" fmla="*/ 388 w 388"/>
                  <a:gd name="T7" fmla="*/ 25 h 252"/>
                  <a:gd name="T8" fmla="*/ 388 w 388"/>
                  <a:gd name="T9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5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252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4" name="Freeform 1849">
                <a:extLst>
                  <a:ext uri="{FF2B5EF4-FFF2-40B4-BE49-F238E27FC236}">
                    <a16:creationId xmlns:a16="http://schemas.microsoft.com/office/drawing/2014/main" id="{9923A93A-A1CF-4FB8-BEDA-CE0CF05D3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944"/>
                <a:ext cx="388" cy="317"/>
              </a:xfrm>
              <a:custGeom>
                <a:avLst/>
                <a:gdLst>
                  <a:gd name="T0" fmla="*/ 388 w 388"/>
                  <a:gd name="T1" fmla="*/ 0 h 317"/>
                  <a:gd name="T2" fmla="*/ 0 w 388"/>
                  <a:gd name="T3" fmla="*/ 221 h 317"/>
                  <a:gd name="T4" fmla="*/ 0 w 388"/>
                  <a:gd name="T5" fmla="*/ 317 h 317"/>
                  <a:gd name="T6" fmla="*/ 388 w 388"/>
                  <a:gd name="T7" fmla="*/ 95 h 317"/>
                  <a:gd name="T8" fmla="*/ 388 w 388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17">
                    <a:moveTo>
                      <a:pt x="388" y="0"/>
                    </a:moveTo>
                    <a:lnTo>
                      <a:pt x="0" y="221"/>
                    </a:lnTo>
                    <a:lnTo>
                      <a:pt x="0" y="317"/>
                    </a:lnTo>
                    <a:lnTo>
                      <a:pt x="388" y="9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5" name="Freeform 1850">
                <a:extLst>
                  <a:ext uri="{FF2B5EF4-FFF2-40B4-BE49-F238E27FC236}">
                    <a16:creationId xmlns:a16="http://schemas.microsoft.com/office/drawing/2014/main" id="{39742A59-C098-4748-BABA-23EBA40DF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873"/>
                <a:ext cx="493" cy="483"/>
              </a:xfrm>
              <a:custGeom>
                <a:avLst/>
                <a:gdLst>
                  <a:gd name="T0" fmla="*/ 0 w 493"/>
                  <a:gd name="T1" fmla="*/ 196 h 483"/>
                  <a:gd name="T2" fmla="*/ 0 w 493"/>
                  <a:gd name="T3" fmla="*/ 0 h 483"/>
                  <a:gd name="T4" fmla="*/ 493 w 493"/>
                  <a:gd name="T5" fmla="*/ 287 h 483"/>
                  <a:gd name="T6" fmla="*/ 493 w 493"/>
                  <a:gd name="T7" fmla="*/ 483 h 483"/>
                  <a:gd name="T8" fmla="*/ 0 w 493"/>
                  <a:gd name="T9" fmla="*/ 19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7"/>
                    </a:lnTo>
                    <a:lnTo>
                      <a:pt x="493" y="483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6" name="Freeform 1851">
                <a:extLst>
                  <a:ext uri="{FF2B5EF4-FFF2-40B4-BE49-F238E27FC236}">
                    <a16:creationId xmlns:a16="http://schemas.microsoft.com/office/drawing/2014/main" id="{7448252D-7571-4106-B364-07C0486DD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873"/>
                <a:ext cx="493" cy="483"/>
              </a:xfrm>
              <a:custGeom>
                <a:avLst/>
                <a:gdLst>
                  <a:gd name="T0" fmla="*/ 0 w 493"/>
                  <a:gd name="T1" fmla="*/ 196 h 483"/>
                  <a:gd name="T2" fmla="*/ 0 w 493"/>
                  <a:gd name="T3" fmla="*/ 0 h 483"/>
                  <a:gd name="T4" fmla="*/ 493 w 493"/>
                  <a:gd name="T5" fmla="*/ 287 h 483"/>
                  <a:gd name="T6" fmla="*/ 493 w 493"/>
                  <a:gd name="T7" fmla="*/ 483 h 483"/>
                  <a:gd name="T8" fmla="*/ 0 w 493"/>
                  <a:gd name="T9" fmla="*/ 19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7"/>
                    </a:lnTo>
                    <a:lnTo>
                      <a:pt x="493" y="483"/>
                    </a:lnTo>
                    <a:lnTo>
                      <a:pt x="0" y="19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7" name="Freeform 1852">
                <a:extLst>
                  <a:ext uri="{FF2B5EF4-FFF2-40B4-BE49-F238E27FC236}">
                    <a16:creationId xmlns:a16="http://schemas.microsoft.com/office/drawing/2014/main" id="{6FB7CB27-0451-4A19-8D9D-43EE1745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2883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8" name="Freeform 1853">
                <a:extLst>
                  <a:ext uri="{FF2B5EF4-FFF2-40B4-BE49-F238E27FC236}">
                    <a16:creationId xmlns:a16="http://schemas.microsoft.com/office/drawing/2014/main" id="{B08076C5-9A49-4CE8-ADE4-7812104A6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2883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59" name="Freeform 1854">
                <a:extLst>
                  <a:ext uri="{FF2B5EF4-FFF2-40B4-BE49-F238E27FC236}">
                    <a16:creationId xmlns:a16="http://schemas.microsoft.com/office/drawing/2014/main" id="{B2BADE63-05A7-46A6-8625-A40640998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04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0" name="Freeform 1855">
                <a:extLst>
                  <a:ext uri="{FF2B5EF4-FFF2-40B4-BE49-F238E27FC236}">
                    <a16:creationId xmlns:a16="http://schemas.microsoft.com/office/drawing/2014/main" id="{51110628-94F3-4BDB-8801-36286C24D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05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1" name="Freeform 1856">
                <a:extLst>
                  <a:ext uri="{FF2B5EF4-FFF2-40B4-BE49-F238E27FC236}">
                    <a16:creationId xmlns:a16="http://schemas.microsoft.com/office/drawing/2014/main" id="{FC30DFD7-1056-4BD2-9DD5-C06D2B1E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064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2" name="Freeform 1857">
                <a:extLst>
                  <a:ext uri="{FF2B5EF4-FFF2-40B4-BE49-F238E27FC236}">
                    <a16:creationId xmlns:a16="http://schemas.microsoft.com/office/drawing/2014/main" id="{A4F10555-E167-4596-8F68-EBE8ED298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059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3" name="Freeform 1858">
                <a:extLst>
                  <a:ext uri="{FF2B5EF4-FFF2-40B4-BE49-F238E27FC236}">
                    <a16:creationId xmlns:a16="http://schemas.microsoft.com/office/drawing/2014/main" id="{AA10884D-0592-493B-9889-82B9B7EDB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069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4" name="Freeform 1859">
                <a:extLst>
                  <a:ext uri="{FF2B5EF4-FFF2-40B4-BE49-F238E27FC236}">
                    <a16:creationId xmlns:a16="http://schemas.microsoft.com/office/drawing/2014/main" id="{036662C4-9A49-47B7-A8B4-D74CE1F6C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16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5" name="Freeform 1860">
                <a:extLst>
                  <a:ext uri="{FF2B5EF4-FFF2-40B4-BE49-F238E27FC236}">
                    <a16:creationId xmlns:a16="http://schemas.microsoft.com/office/drawing/2014/main" id="{64F4F69D-472C-46DB-B0F5-608C5A487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17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6" name="Freeform 1861">
                <a:extLst>
                  <a:ext uri="{FF2B5EF4-FFF2-40B4-BE49-F238E27FC236}">
                    <a16:creationId xmlns:a16="http://schemas.microsoft.com/office/drawing/2014/main" id="{70CF9340-0737-4DBC-876F-7C3484AE1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17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7" name="Freeform 1862">
                <a:extLst>
                  <a:ext uri="{FF2B5EF4-FFF2-40B4-BE49-F238E27FC236}">
                    <a16:creationId xmlns:a16="http://schemas.microsoft.com/office/drawing/2014/main" id="{6A04EBC7-BA28-4D62-9084-5D0E4F3F5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18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8" name="Freeform 1863">
                <a:extLst>
                  <a:ext uri="{FF2B5EF4-FFF2-40B4-BE49-F238E27FC236}">
                    <a16:creationId xmlns:a16="http://schemas.microsoft.com/office/drawing/2014/main" id="{42672672-00D2-4850-9AB1-4B827A195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19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69" name="Freeform 1864">
                <a:extLst>
                  <a:ext uri="{FF2B5EF4-FFF2-40B4-BE49-F238E27FC236}">
                    <a16:creationId xmlns:a16="http://schemas.microsoft.com/office/drawing/2014/main" id="{10BD9079-A91B-4E79-B817-EDAD4B544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17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0" name="Freeform 1865">
                <a:extLst>
                  <a:ext uri="{FF2B5EF4-FFF2-40B4-BE49-F238E27FC236}">
                    <a16:creationId xmlns:a16="http://schemas.microsoft.com/office/drawing/2014/main" id="{B1D63BA7-4FDF-4D28-89F5-D6AA5928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18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1" name="Freeform 1866">
                <a:extLst>
                  <a:ext uri="{FF2B5EF4-FFF2-40B4-BE49-F238E27FC236}">
                    <a16:creationId xmlns:a16="http://schemas.microsoft.com/office/drawing/2014/main" id="{E3571E84-A485-423A-BC5C-E119575ED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319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2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2" name="Freeform 1867">
                <a:extLst>
                  <a:ext uri="{FF2B5EF4-FFF2-40B4-BE49-F238E27FC236}">
                    <a16:creationId xmlns:a16="http://schemas.microsoft.com/office/drawing/2014/main" id="{FACA49B1-3A13-4EEE-A0F3-41527A529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321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3" name="Freeform 1868">
                <a:extLst>
                  <a:ext uri="{FF2B5EF4-FFF2-40B4-BE49-F238E27FC236}">
                    <a16:creationId xmlns:a16="http://schemas.microsoft.com/office/drawing/2014/main" id="{D6BB6208-17A1-4EA9-BD5C-90E6772D3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080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55 h 231"/>
                  <a:gd name="T4" fmla="*/ 0 w 126"/>
                  <a:gd name="T5" fmla="*/ 0 h 231"/>
                  <a:gd name="T6" fmla="*/ 126 w 126"/>
                  <a:gd name="T7" fmla="*/ 75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55"/>
                    </a:lnTo>
                    <a:lnTo>
                      <a:pt x="0" y="0"/>
                    </a:lnTo>
                    <a:lnTo>
                      <a:pt x="126" y="75"/>
                    </a:lnTo>
                    <a:lnTo>
                      <a:pt x="126" y="23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4" name="Freeform 1869">
                <a:extLst>
                  <a:ext uri="{FF2B5EF4-FFF2-40B4-BE49-F238E27FC236}">
                    <a16:creationId xmlns:a16="http://schemas.microsoft.com/office/drawing/2014/main" id="{67D88355-BF0D-4306-98F8-244916BD0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3080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55 h 231"/>
                  <a:gd name="T4" fmla="*/ 0 w 126"/>
                  <a:gd name="T5" fmla="*/ 0 h 231"/>
                  <a:gd name="T6" fmla="*/ 126 w 126"/>
                  <a:gd name="T7" fmla="*/ 75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55"/>
                    </a:lnTo>
                    <a:lnTo>
                      <a:pt x="0" y="0"/>
                    </a:lnTo>
                    <a:lnTo>
                      <a:pt x="126" y="75"/>
                    </a:lnTo>
                    <a:lnTo>
                      <a:pt x="126" y="23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5" name="Freeform 1870">
                <a:extLst>
                  <a:ext uri="{FF2B5EF4-FFF2-40B4-BE49-F238E27FC236}">
                    <a16:creationId xmlns:a16="http://schemas.microsoft.com/office/drawing/2014/main" id="{5AA3F2AE-88F6-420D-84B2-EE79F323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0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6" name="Freeform 1871">
                <a:extLst>
                  <a:ext uri="{FF2B5EF4-FFF2-40B4-BE49-F238E27FC236}">
                    <a16:creationId xmlns:a16="http://schemas.microsoft.com/office/drawing/2014/main" id="{6E212D45-6A3E-42CF-8FC1-E9FC04233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09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7" name="Freeform 1872">
                <a:extLst>
                  <a:ext uri="{FF2B5EF4-FFF2-40B4-BE49-F238E27FC236}">
                    <a16:creationId xmlns:a16="http://schemas.microsoft.com/office/drawing/2014/main" id="{722BC77E-836B-4479-80B5-326CDBE6E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0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8" name="Freeform 1873">
                <a:extLst>
                  <a:ext uri="{FF2B5EF4-FFF2-40B4-BE49-F238E27FC236}">
                    <a16:creationId xmlns:a16="http://schemas.microsoft.com/office/drawing/2014/main" id="{D99471C0-5492-4939-857F-0B429CDE6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1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79" name="Freeform 1874">
                <a:extLst>
                  <a:ext uri="{FF2B5EF4-FFF2-40B4-BE49-F238E27FC236}">
                    <a16:creationId xmlns:a16="http://schemas.microsoft.com/office/drawing/2014/main" id="{6284FEA1-D563-4B39-BBEC-A7EC323D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0" name="Freeform 1875">
                <a:extLst>
                  <a:ext uri="{FF2B5EF4-FFF2-40B4-BE49-F238E27FC236}">
                    <a16:creationId xmlns:a16="http://schemas.microsoft.com/office/drawing/2014/main" id="{113CEB27-427C-4105-81B3-1DF792E5A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2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1" name="Freeform 1876">
                <a:extLst>
                  <a:ext uri="{FF2B5EF4-FFF2-40B4-BE49-F238E27FC236}">
                    <a16:creationId xmlns:a16="http://schemas.microsoft.com/office/drawing/2014/main" id="{3CE6F780-1B4C-41A7-9D06-E3ED0F726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25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2" name="Freeform 1877">
                <a:extLst>
                  <a:ext uri="{FF2B5EF4-FFF2-40B4-BE49-F238E27FC236}">
                    <a16:creationId xmlns:a16="http://schemas.microsoft.com/office/drawing/2014/main" id="{E92DA3D4-271D-4811-BB12-8812C0188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3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3" name="Freeform 1878">
                <a:extLst>
                  <a:ext uri="{FF2B5EF4-FFF2-40B4-BE49-F238E27FC236}">
                    <a16:creationId xmlns:a16="http://schemas.microsoft.com/office/drawing/2014/main" id="{2DE60AEF-8325-4376-9468-A8878D542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3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4" name="Freeform 1879">
                <a:extLst>
                  <a:ext uri="{FF2B5EF4-FFF2-40B4-BE49-F238E27FC236}">
                    <a16:creationId xmlns:a16="http://schemas.microsoft.com/office/drawing/2014/main" id="{313B8AF5-7B3F-479E-AEF6-63664A4F4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5" name="Freeform 1880">
                <a:extLst>
                  <a:ext uri="{FF2B5EF4-FFF2-40B4-BE49-F238E27FC236}">
                    <a16:creationId xmlns:a16="http://schemas.microsoft.com/office/drawing/2014/main" id="{14BEAD2F-341A-48FE-BB0B-0C7F8D3EF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4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6" name="Freeform 1881">
                <a:extLst>
                  <a:ext uri="{FF2B5EF4-FFF2-40B4-BE49-F238E27FC236}">
                    <a16:creationId xmlns:a16="http://schemas.microsoft.com/office/drawing/2014/main" id="{54155A56-EE9C-47E6-94C4-183D8A1E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14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7" name="Freeform 1882">
                <a:extLst>
                  <a:ext uri="{FF2B5EF4-FFF2-40B4-BE49-F238E27FC236}">
                    <a16:creationId xmlns:a16="http://schemas.microsoft.com/office/drawing/2014/main" id="{093D8369-7DD1-46A7-8AF0-E16E0D97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5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8" name="Freeform 1883">
                <a:extLst>
                  <a:ext uri="{FF2B5EF4-FFF2-40B4-BE49-F238E27FC236}">
                    <a16:creationId xmlns:a16="http://schemas.microsoft.com/office/drawing/2014/main" id="{0849863E-7DBC-4584-9C46-8C84C9DCD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1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89" name="Freeform 1884">
                <a:extLst>
                  <a:ext uri="{FF2B5EF4-FFF2-40B4-BE49-F238E27FC236}">
                    <a16:creationId xmlns:a16="http://schemas.microsoft.com/office/drawing/2014/main" id="{5B41281F-4AA9-482C-BB53-F322ED96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0" name="Freeform 1885">
                <a:extLst>
                  <a:ext uri="{FF2B5EF4-FFF2-40B4-BE49-F238E27FC236}">
                    <a16:creationId xmlns:a16="http://schemas.microsoft.com/office/drawing/2014/main" id="{3A49182A-7C15-4C64-AA92-7050EC6AA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1" name="Freeform 1886">
                <a:extLst>
                  <a:ext uri="{FF2B5EF4-FFF2-40B4-BE49-F238E27FC236}">
                    <a16:creationId xmlns:a16="http://schemas.microsoft.com/office/drawing/2014/main" id="{97DE3FD4-13FB-425D-ADE0-93C4B26C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2" name="Freeform 1887">
                <a:extLst>
                  <a:ext uri="{FF2B5EF4-FFF2-40B4-BE49-F238E27FC236}">
                    <a16:creationId xmlns:a16="http://schemas.microsoft.com/office/drawing/2014/main" id="{B90F0B37-FEA4-4E5C-A2C5-0FEB6F178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3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3" name="Freeform 1888">
                <a:extLst>
                  <a:ext uri="{FF2B5EF4-FFF2-40B4-BE49-F238E27FC236}">
                    <a16:creationId xmlns:a16="http://schemas.microsoft.com/office/drawing/2014/main" id="{957FBF7A-77A2-40E9-BCED-FB0965ABB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3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4" name="Freeform 1889">
                <a:extLst>
                  <a:ext uri="{FF2B5EF4-FFF2-40B4-BE49-F238E27FC236}">
                    <a16:creationId xmlns:a16="http://schemas.microsoft.com/office/drawing/2014/main" id="{89F36626-F017-4929-AEDB-6890C091A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4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5" name="Freeform 1890">
                <a:extLst>
                  <a:ext uri="{FF2B5EF4-FFF2-40B4-BE49-F238E27FC236}">
                    <a16:creationId xmlns:a16="http://schemas.microsoft.com/office/drawing/2014/main" id="{0EA89653-FE61-4FE7-8667-335CA0296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4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6" name="Freeform 1891">
                <a:extLst>
                  <a:ext uri="{FF2B5EF4-FFF2-40B4-BE49-F238E27FC236}">
                    <a16:creationId xmlns:a16="http://schemas.microsoft.com/office/drawing/2014/main" id="{7CDA8519-CC6F-4E86-833F-6204D66B7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5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7" name="Freeform 1892">
                <a:extLst>
                  <a:ext uri="{FF2B5EF4-FFF2-40B4-BE49-F238E27FC236}">
                    <a16:creationId xmlns:a16="http://schemas.microsoft.com/office/drawing/2014/main" id="{B8EB911F-1F9A-4AF9-81DA-08D3EBA5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1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8" name="Freeform 1893">
                <a:extLst>
                  <a:ext uri="{FF2B5EF4-FFF2-40B4-BE49-F238E27FC236}">
                    <a16:creationId xmlns:a16="http://schemas.microsoft.com/office/drawing/2014/main" id="{BDA2A262-5809-424D-8ED5-99930D20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99" name="Freeform 1894">
                <a:extLst>
                  <a:ext uri="{FF2B5EF4-FFF2-40B4-BE49-F238E27FC236}">
                    <a16:creationId xmlns:a16="http://schemas.microsoft.com/office/drawing/2014/main" id="{358C428F-579A-4DE0-A5EB-D0611064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0" name="Freeform 1895">
                <a:extLst>
                  <a:ext uri="{FF2B5EF4-FFF2-40B4-BE49-F238E27FC236}">
                    <a16:creationId xmlns:a16="http://schemas.microsoft.com/office/drawing/2014/main" id="{97267D20-8695-4C9B-88B1-938A238E7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2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1" name="Freeform 1896">
                <a:extLst>
                  <a:ext uri="{FF2B5EF4-FFF2-40B4-BE49-F238E27FC236}">
                    <a16:creationId xmlns:a16="http://schemas.microsoft.com/office/drawing/2014/main" id="{4D692875-A371-4B54-9521-231117AD6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2" name="Freeform 1897">
                <a:extLst>
                  <a:ext uri="{FF2B5EF4-FFF2-40B4-BE49-F238E27FC236}">
                    <a16:creationId xmlns:a16="http://schemas.microsoft.com/office/drawing/2014/main" id="{FB352CA0-FB79-426B-8058-3F4961F47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3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3" name="Freeform 1898">
                <a:extLst>
                  <a:ext uri="{FF2B5EF4-FFF2-40B4-BE49-F238E27FC236}">
                    <a16:creationId xmlns:a16="http://schemas.microsoft.com/office/drawing/2014/main" id="{9430F93D-DBC1-4999-B808-4F7846695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4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4" name="Freeform 1899">
                <a:extLst>
                  <a:ext uri="{FF2B5EF4-FFF2-40B4-BE49-F238E27FC236}">
                    <a16:creationId xmlns:a16="http://schemas.microsoft.com/office/drawing/2014/main" id="{B293C034-8A00-4712-A7E0-A496DFD7E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4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5" name="Freeform 1900">
                <a:extLst>
                  <a:ext uri="{FF2B5EF4-FFF2-40B4-BE49-F238E27FC236}">
                    <a16:creationId xmlns:a16="http://schemas.microsoft.com/office/drawing/2014/main" id="{03FEA960-4BC1-4A80-8F9F-4B73BDDAC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5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6" name="Freeform 1901">
                <a:extLst>
                  <a:ext uri="{FF2B5EF4-FFF2-40B4-BE49-F238E27FC236}">
                    <a16:creationId xmlns:a16="http://schemas.microsoft.com/office/drawing/2014/main" id="{6E57106F-BE78-4BB4-9D9D-EE159E0B3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7" name="Freeform 1902">
                <a:extLst>
                  <a:ext uri="{FF2B5EF4-FFF2-40B4-BE49-F238E27FC236}">
                    <a16:creationId xmlns:a16="http://schemas.microsoft.com/office/drawing/2014/main" id="{025B7C46-080A-449B-95EA-9C074835A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6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8" name="Freeform 1903">
                <a:extLst>
                  <a:ext uri="{FF2B5EF4-FFF2-40B4-BE49-F238E27FC236}">
                    <a16:creationId xmlns:a16="http://schemas.microsoft.com/office/drawing/2014/main" id="{FE92A93E-1FCE-4E2C-BA7D-69374BDD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1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09" name="Freeform 1904">
                <a:extLst>
                  <a:ext uri="{FF2B5EF4-FFF2-40B4-BE49-F238E27FC236}">
                    <a16:creationId xmlns:a16="http://schemas.microsoft.com/office/drawing/2014/main" id="{68340DA6-8531-4909-AAD5-5BFD98172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0" name="Freeform 1905">
                <a:extLst>
                  <a:ext uri="{FF2B5EF4-FFF2-40B4-BE49-F238E27FC236}">
                    <a16:creationId xmlns:a16="http://schemas.microsoft.com/office/drawing/2014/main" id="{2A08F452-AE27-4142-9C99-952399559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3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1" name="Freeform 1906">
                <a:extLst>
                  <a:ext uri="{FF2B5EF4-FFF2-40B4-BE49-F238E27FC236}">
                    <a16:creationId xmlns:a16="http://schemas.microsoft.com/office/drawing/2014/main" id="{C76E5510-42F4-44F6-A8A6-96E743B8F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3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2" name="Freeform 1907">
                <a:extLst>
                  <a:ext uri="{FF2B5EF4-FFF2-40B4-BE49-F238E27FC236}">
                    <a16:creationId xmlns:a16="http://schemas.microsoft.com/office/drawing/2014/main" id="{E30C0A2F-1B5C-4F11-A263-5A102F9AB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4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3" name="Freeform 1908">
                <a:extLst>
                  <a:ext uri="{FF2B5EF4-FFF2-40B4-BE49-F238E27FC236}">
                    <a16:creationId xmlns:a16="http://schemas.microsoft.com/office/drawing/2014/main" id="{E9021129-B71D-4C57-A9D9-5F0A08E7C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4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4" name="Freeform 1909">
                <a:extLst>
                  <a:ext uri="{FF2B5EF4-FFF2-40B4-BE49-F238E27FC236}">
                    <a16:creationId xmlns:a16="http://schemas.microsoft.com/office/drawing/2014/main" id="{91D3EF09-7426-4082-8BEE-42182EE9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5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5" name="Freeform 1910">
                <a:extLst>
                  <a:ext uri="{FF2B5EF4-FFF2-40B4-BE49-F238E27FC236}">
                    <a16:creationId xmlns:a16="http://schemas.microsoft.com/office/drawing/2014/main" id="{4E43EB53-6640-432F-9EA6-08EDE38B1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5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6" name="Freeform 1911">
                <a:extLst>
                  <a:ext uri="{FF2B5EF4-FFF2-40B4-BE49-F238E27FC236}">
                    <a16:creationId xmlns:a16="http://schemas.microsoft.com/office/drawing/2014/main" id="{A600AEE2-E7F9-4FDC-8E1C-FBAD1A4EE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7" name="Freeform 1912">
                <a:extLst>
                  <a:ext uri="{FF2B5EF4-FFF2-40B4-BE49-F238E27FC236}">
                    <a16:creationId xmlns:a16="http://schemas.microsoft.com/office/drawing/2014/main" id="{2B94E37E-F684-4976-B31B-DDFC663B3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8" name="Freeform 1913">
                <a:extLst>
                  <a:ext uri="{FF2B5EF4-FFF2-40B4-BE49-F238E27FC236}">
                    <a16:creationId xmlns:a16="http://schemas.microsoft.com/office/drawing/2014/main" id="{EFC9B3C6-359E-43A9-9C77-E1B407E93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19" name="Freeform 1914">
                <a:extLst>
                  <a:ext uri="{FF2B5EF4-FFF2-40B4-BE49-F238E27FC236}">
                    <a16:creationId xmlns:a16="http://schemas.microsoft.com/office/drawing/2014/main" id="{B6907C06-FDCD-45E1-9B37-809ADBEA1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1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0" name="Freeform 1915">
                <a:extLst>
                  <a:ext uri="{FF2B5EF4-FFF2-40B4-BE49-F238E27FC236}">
                    <a16:creationId xmlns:a16="http://schemas.microsoft.com/office/drawing/2014/main" id="{E3101194-1B76-4AA4-BDE3-9B12FC9BA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1" name="Freeform 1916">
                <a:extLst>
                  <a:ext uri="{FF2B5EF4-FFF2-40B4-BE49-F238E27FC236}">
                    <a16:creationId xmlns:a16="http://schemas.microsoft.com/office/drawing/2014/main" id="{EE729143-0B7E-46F0-BD69-7D234606E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5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2" name="Freeform 1917">
                <a:extLst>
                  <a:ext uri="{FF2B5EF4-FFF2-40B4-BE49-F238E27FC236}">
                    <a16:creationId xmlns:a16="http://schemas.microsoft.com/office/drawing/2014/main" id="{EC928B68-6CB5-4942-B223-8C68AE455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5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3" name="Freeform 1918">
                <a:extLst>
                  <a:ext uri="{FF2B5EF4-FFF2-40B4-BE49-F238E27FC236}">
                    <a16:creationId xmlns:a16="http://schemas.microsoft.com/office/drawing/2014/main" id="{EBBC8752-690E-403D-8E09-98F3D67C0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6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4" name="Freeform 1919">
                <a:extLst>
                  <a:ext uri="{FF2B5EF4-FFF2-40B4-BE49-F238E27FC236}">
                    <a16:creationId xmlns:a16="http://schemas.microsoft.com/office/drawing/2014/main" id="{9CC1DF94-0ACD-4CBC-BE65-8B6D10856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5" name="Freeform 1920">
                <a:extLst>
                  <a:ext uri="{FF2B5EF4-FFF2-40B4-BE49-F238E27FC236}">
                    <a16:creationId xmlns:a16="http://schemas.microsoft.com/office/drawing/2014/main" id="{0230D96E-9809-4CFB-AC4E-FCABCD546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70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6" name="Freeform 1921">
                <a:extLst>
                  <a:ext uri="{FF2B5EF4-FFF2-40B4-BE49-F238E27FC236}">
                    <a16:creationId xmlns:a16="http://schemas.microsoft.com/office/drawing/2014/main" id="{A9D12FD1-F036-4363-9FAF-26BDDE82E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7" name="Freeform 1922">
                <a:extLst>
                  <a:ext uri="{FF2B5EF4-FFF2-40B4-BE49-F238E27FC236}">
                    <a16:creationId xmlns:a16="http://schemas.microsoft.com/office/drawing/2014/main" id="{DA056853-B349-48C5-8480-2713672D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8" name="Freeform 1923">
                <a:extLst>
                  <a:ext uri="{FF2B5EF4-FFF2-40B4-BE49-F238E27FC236}">
                    <a16:creationId xmlns:a16="http://schemas.microsoft.com/office/drawing/2014/main" id="{09C55661-FF04-40DB-8D13-A74BD6C22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29" name="Freeform 1924">
                <a:extLst>
                  <a:ext uri="{FF2B5EF4-FFF2-40B4-BE49-F238E27FC236}">
                    <a16:creationId xmlns:a16="http://schemas.microsoft.com/office/drawing/2014/main" id="{694A30B5-D3CA-4339-95CD-0C4D65F3B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0" name="Freeform 1925">
                <a:extLst>
                  <a:ext uri="{FF2B5EF4-FFF2-40B4-BE49-F238E27FC236}">
                    <a16:creationId xmlns:a16="http://schemas.microsoft.com/office/drawing/2014/main" id="{359182C0-4F95-48FE-A243-663B7F558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19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1" name="Freeform 1926">
                <a:extLst>
                  <a:ext uri="{FF2B5EF4-FFF2-40B4-BE49-F238E27FC236}">
                    <a16:creationId xmlns:a16="http://schemas.microsoft.com/office/drawing/2014/main" id="{74B2B4F5-73FA-4909-85C7-97A13C2B3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2" name="Freeform 1927">
                <a:extLst>
                  <a:ext uri="{FF2B5EF4-FFF2-40B4-BE49-F238E27FC236}">
                    <a16:creationId xmlns:a16="http://schemas.microsoft.com/office/drawing/2014/main" id="{B19DE822-F71F-49CD-B70C-CF0C8FD9A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5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3" name="Freeform 1928">
                <a:extLst>
                  <a:ext uri="{FF2B5EF4-FFF2-40B4-BE49-F238E27FC236}">
                    <a16:creationId xmlns:a16="http://schemas.microsoft.com/office/drawing/2014/main" id="{A6B4C8A3-66E1-4B4E-B56B-BA3637506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6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4" name="Freeform 1929">
                <a:extLst>
                  <a:ext uri="{FF2B5EF4-FFF2-40B4-BE49-F238E27FC236}">
                    <a16:creationId xmlns:a16="http://schemas.microsoft.com/office/drawing/2014/main" id="{58D15289-AED8-41E1-944A-59F0EFA26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5" name="Freeform 1930">
                <a:extLst>
                  <a:ext uri="{FF2B5EF4-FFF2-40B4-BE49-F238E27FC236}">
                    <a16:creationId xmlns:a16="http://schemas.microsoft.com/office/drawing/2014/main" id="{3A67A799-AA78-40B6-B4D1-E0A4353F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6" name="Freeform 1931">
                <a:extLst>
                  <a:ext uri="{FF2B5EF4-FFF2-40B4-BE49-F238E27FC236}">
                    <a16:creationId xmlns:a16="http://schemas.microsoft.com/office/drawing/2014/main" id="{011EC9D2-CE8B-493E-A0C1-25F696B20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7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7" name="Freeform 1932">
                <a:extLst>
                  <a:ext uri="{FF2B5EF4-FFF2-40B4-BE49-F238E27FC236}">
                    <a16:creationId xmlns:a16="http://schemas.microsoft.com/office/drawing/2014/main" id="{5DF2F662-8518-4C70-80F4-A8F0E99F3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8" name="Freeform 1933">
                <a:extLst>
                  <a:ext uri="{FF2B5EF4-FFF2-40B4-BE49-F238E27FC236}">
                    <a16:creationId xmlns:a16="http://schemas.microsoft.com/office/drawing/2014/main" id="{956E517B-EC2B-442B-81AC-89AD79A1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8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39" name="Freeform 1934">
                <a:extLst>
                  <a:ext uri="{FF2B5EF4-FFF2-40B4-BE49-F238E27FC236}">
                    <a16:creationId xmlns:a16="http://schemas.microsoft.com/office/drawing/2014/main" id="{905D9F09-3BCE-4406-BE5F-14893E9B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1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0" name="Freeform 1935">
                <a:extLst>
                  <a:ext uri="{FF2B5EF4-FFF2-40B4-BE49-F238E27FC236}">
                    <a16:creationId xmlns:a16="http://schemas.microsoft.com/office/drawing/2014/main" id="{864D3F7C-F203-4370-97F4-9ACFC9A3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19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1" name="Freeform 1936">
                <a:extLst>
                  <a:ext uri="{FF2B5EF4-FFF2-40B4-BE49-F238E27FC236}">
                    <a16:creationId xmlns:a16="http://schemas.microsoft.com/office/drawing/2014/main" id="{ED9E081B-5C2D-457C-9A56-355EC49A4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2" name="Freeform 1937">
                <a:extLst>
                  <a:ext uri="{FF2B5EF4-FFF2-40B4-BE49-F238E27FC236}">
                    <a16:creationId xmlns:a16="http://schemas.microsoft.com/office/drawing/2014/main" id="{3CD89C22-C78C-4154-84E9-2F93A54B0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3" name="Freeform 1938">
                <a:extLst>
                  <a:ext uri="{FF2B5EF4-FFF2-40B4-BE49-F238E27FC236}">
                    <a16:creationId xmlns:a16="http://schemas.microsoft.com/office/drawing/2014/main" id="{A9841E77-A0E0-4FC8-BA03-0C3D326DB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4" name="Freeform 1939">
                <a:extLst>
                  <a:ext uri="{FF2B5EF4-FFF2-40B4-BE49-F238E27FC236}">
                    <a16:creationId xmlns:a16="http://schemas.microsoft.com/office/drawing/2014/main" id="{6E1EE4B5-0357-4598-BDAF-548A62092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5" name="Freeform 1940">
                <a:extLst>
                  <a:ext uri="{FF2B5EF4-FFF2-40B4-BE49-F238E27FC236}">
                    <a16:creationId xmlns:a16="http://schemas.microsoft.com/office/drawing/2014/main" id="{850DAF6F-6882-4B8A-8E47-D6845F626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6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6" name="Freeform 1941">
                <a:extLst>
                  <a:ext uri="{FF2B5EF4-FFF2-40B4-BE49-F238E27FC236}">
                    <a16:creationId xmlns:a16="http://schemas.microsoft.com/office/drawing/2014/main" id="{E85DE4A7-2B3F-47BC-81F6-1D5FA37A0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7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7" name="Freeform 1942">
                <a:extLst>
                  <a:ext uri="{FF2B5EF4-FFF2-40B4-BE49-F238E27FC236}">
                    <a16:creationId xmlns:a16="http://schemas.microsoft.com/office/drawing/2014/main" id="{AE0C5DF7-D3E3-4E30-8EE0-7BD5870DA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7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8" name="Freeform 1943">
                <a:extLst>
                  <a:ext uri="{FF2B5EF4-FFF2-40B4-BE49-F238E27FC236}">
                    <a16:creationId xmlns:a16="http://schemas.microsoft.com/office/drawing/2014/main" id="{37D7BB47-C370-404C-9FCA-D3C8BD0CD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8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49" name="Freeform 1944">
                <a:extLst>
                  <a:ext uri="{FF2B5EF4-FFF2-40B4-BE49-F238E27FC236}">
                    <a16:creationId xmlns:a16="http://schemas.microsoft.com/office/drawing/2014/main" id="{63DC3EA6-EFBF-4C4C-BE65-B83AEA61F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8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0" name="Freeform 1945">
                <a:extLst>
                  <a:ext uri="{FF2B5EF4-FFF2-40B4-BE49-F238E27FC236}">
                    <a16:creationId xmlns:a16="http://schemas.microsoft.com/office/drawing/2014/main" id="{5FDE3295-10D6-4E6F-9B44-9599CD67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19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1" name="Freeform 1946">
                <a:extLst>
                  <a:ext uri="{FF2B5EF4-FFF2-40B4-BE49-F238E27FC236}">
                    <a16:creationId xmlns:a16="http://schemas.microsoft.com/office/drawing/2014/main" id="{7F22F415-E2D3-4E04-BBDB-2668EFC49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1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2" name="Freeform 1947">
                <a:extLst>
                  <a:ext uri="{FF2B5EF4-FFF2-40B4-BE49-F238E27FC236}">
                    <a16:creationId xmlns:a16="http://schemas.microsoft.com/office/drawing/2014/main" id="{71051092-20EA-4E25-93E0-CF0C8F19A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0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3" name="Freeform 1948">
                <a:extLst>
                  <a:ext uri="{FF2B5EF4-FFF2-40B4-BE49-F238E27FC236}">
                    <a16:creationId xmlns:a16="http://schemas.microsoft.com/office/drawing/2014/main" id="{BBABD98B-4DF1-4C42-B8ED-B26CFF64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0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4" name="Freeform 1949">
                <a:extLst>
                  <a:ext uri="{FF2B5EF4-FFF2-40B4-BE49-F238E27FC236}">
                    <a16:creationId xmlns:a16="http://schemas.microsoft.com/office/drawing/2014/main" id="{630AB872-3B43-4946-975D-84FDED479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5" name="Freeform 1950">
                <a:extLst>
                  <a:ext uri="{FF2B5EF4-FFF2-40B4-BE49-F238E27FC236}">
                    <a16:creationId xmlns:a16="http://schemas.microsoft.com/office/drawing/2014/main" id="{0955FBF4-4083-47F6-A8A7-14667E432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6" name="Freeform 1951">
                <a:extLst>
                  <a:ext uri="{FF2B5EF4-FFF2-40B4-BE49-F238E27FC236}">
                    <a16:creationId xmlns:a16="http://schemas.microsoft.com/office/drawing/2014/main" id="{63FFBF1F-0DBF-460A-A16F-EB97B1093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7" name="Freeform 1952">
                <a:extLst>
                  <a:ext uri="{FF2B5EF4-FFF2-40B4-BE49-F238E27FC236}">
                    <a16:creationId xmlns:a16="http://schemas.microsoft.com/office/drawing/2014/main" id="{F394F25E-F9AE-44A7-A532-6039AE8A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6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8" name="Freeform 1953">
                <a:extLst>
                  <a:ext uri="{FF2B5EF4-FFF2-40B4-BE49-F238E27FC236}">
                    <a16:creationId xmlns:a16="http://schemas.microsoft.com/office/drawing/2014/main" id="{16B2A6EC-739C-4E17-A40D-024FAB9B5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1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59" name="Freeform 1954">
                <a:extLst>
                  <a:ext uri="{FF2B5EF4-FFF2-40B4-BE49-F238E27FC236}">
                    <a16:creationId xmlns:a16="http://schemas.microsoft.com/office/drawing/2014/main" id="{D635D8D8-4EAA-4C8F-B0F0-0721D77C7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16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0" name="Freeform 1955">
                <a:extLst>
                  <a:ext uri="{FF2B5EF4-FFF2-40B4-BE49-F238E27FC236}">
                    <a16:creationId xmlns:a16="http://schemas.microsoft.com/office/drawing/2014/main" id="{329D42E1-7F1F-4E84-859A-538B9E7F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17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1" name="Freeform 1956">
                <a:extLst>
                  <a:ext uri="{FF2B5EF4-FFF2-40B4-BE49-F238E27FC236}">
                    <a16:creationId xmlns:a16="http://schemas.microsoft.com/office/drawing/2014/main" id="{FD79C979-036F-46C9-BE12-79369FBA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2" name="Freeform 1957">
                <a:extLst>
                  <a:ext uri="{FF2B5EF4-FFF2-40B4-BE49-F238E27FC236}">
                    <a16:creationId xmlns:a16="http://schemas.microsoft.com/office/drawing/2014/main" id="{94A95794-F9FF-4555-898F-DE8D59DC1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1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3" name="Freeform 1958">
                <a:extLst>
                  <a:ext uri="{FF2B5EF4-FFF2-40B4-BE49-F238E27FC236}">
                    <a16:creationId xmlns:a16="http://schemas.microsoft.com/office/drawing/2014/main" id="{D9B329C3-99FE-412D-968A-925E3E8EB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18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4" name="Freeform 1959">
                <a:extLst>
                  <a:ext uri="{FF2B5EF4-FFF2-40B4-BE49-F238E27FC236}">
                    <a16:creationId xmlns:a16="http://schemas.microsoft.com/office/drawing/2014/main" id="{4CA086C3-748E-4A15-800F-037D3A9E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19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5" name="Freeform 1960">
                <a:extLst>
                  <a:ext uri="{FF2B5EF4-FFF2-40B4-BE49-F238E27FC236}">
                    <a16:creationId xmlns:a16="http://schemas.microsoft.com/office/drawing/2014/main" id="{85E21AC0-2771-45EA-BCA6-71605D8C4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195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6" name="Freeform 1961">
                <a:extLst>
                  <a:ext uri="{FF2B5EF4-FFF2-40B4-BE49-F238E27FC236}">
                    <a16:creationId xmlns:a16="http://schemas.microsoft.com/office/drawing/2014/main" id="{2A9EFE56-8FD7-4C64-877B-15268C913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2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7" name="Freeform 1962">
                <a:extLst>
                  <a:ext uri="{FF2B5EF4-FFF2-40B4-BE49-F238E27FC236}">
                    <a16:creationId xmlns:a16="http://schemas.microsoft.com/office/drawing/2014/main" id="{8DB4E90D-2AB3-4E0C-A8B2-E90B3B05A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2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8" name="Freeform 1963">
                <a:extLst>
                  <a:ext uri="{FF2B5EF4-FFF2-40B4-BE49-F238E27FC236}">
                    <a16:creationId xmlns:a16="http://schemas.microsoft.com/office/drawing/2014/main" id="{2BEF61A9-2A8B-4950-93F2-2E04FC18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1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69" name="Freeform 1964">
                <a:extLst>
                  <a:ext uri="{FF2B5EF4-FFF2-40B4-BE49-F238E27FC236}">
                    <a16:creationId xmlns:a16="http://schemas.microsoft.com/office/drawing/2014/main" id="{8E1809A4-BC0C-4CD1-919D-D8CA6BD9D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0" name="Freeform 1965">
                <a:extLst>
                  <a:ext uri="{FF2B5EF4-FFF2-40B4-BE49-F238E27FC236}">
                    <a16:creationId xmlns:a16="http://schemas.microsoft.com/office/drawing/2014/main" id="{FC9CABFB-1E16-4FEC-8A8E-D5D90735D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1" name="Freeform 1966">
                <a:extLst>
                  <a:ext uri="{FF2B5EF4-FFF2-40B4-BE49-F238E27FC236}">
                    <a16:creationId xmlns:a16="http://schemas.microsoft.com/office/drawing/2014/main" id="{6D432EAF-F7CB-43F5-B9C6-4F00EBF5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2" name="Freeform 1967">
                <a:extLst>
                  <a:ext uri="{FF2B5EF4-FFF2-40B4-BE49-F238E27FC236}">
                    <a16:creationId xmlns:a16="http://schemas.microsoft.com/office/drawing/2014/main" id="{DA252D06-C5DD-415D-BCB4-7252A8C11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3" name="Freeform 1968">
                <a:extLst>
                  <a:ext uri="{FF2B5EF4-FFF2-40B4-BE49-F238E27FC236}">
                    <a16:creationId xmlns:a16="http://schemas.microsoft.com/office/drawing/2014/main" id="{ED02F12E-8893-4E34-8617-6218F8D4E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4" name="Freeform 1969">
                <a:extLst>
                  <a:ext uri="{FF2B5EF4-FFF2-40B4-BE49-F238E27FC236}">
                    <a16:creationId xmlns:a16="http://schemas.microsoft.com/office/drawing/2014/main" id="{09009CEA-EE6E-4CE1-84A4-B473BD4B8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18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5" name="Freeform 1970">
                <a:extLst>
                  <a:ext uri="{FF2B5EF4-FFF2-40B4-BE49-F238E27FC236}">
                    <a16:creationId xmlns:a16="http://schemas.microsoft.com/office/drawing/2014/main" id="{3956F093-1625-4F49-B246-A773A4551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1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6" name="Freeform 1971">
                <a:extLst>
                  <a:ext uri="{FF2B5EF4-FFF2-40B4-BE49-F238E27FC236}">
                    <a16:creationId xmlns:a16="http://schemas.microsoft.com/office/drawing/2014/main" id="{9EA98170-441C-4099-B019-F2D2065AA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1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7" name="Freeform 1972">
                <a:extLst>
                  <a:ext uri="{FF2B5EF4-FFF2-40B4-BE49-F238E27FC236}">
                    <a16:creationId xmlns:a16="http://schemas.microsoft.com/office/drawing/2014/main" id="{50032425-597D-4454-83AC-D2C7589A4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20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8" name="Freeform 1973">
                <a:extLst>
                  <a:ext uri="{FF2B5EF4-FFF2-40B4-BE49-F238E27FC236}">
                    <a16:creationId xmlns:a16="http://schemas.microsoft.com/office/drawing/2014/main" id="{CB333A53-0E75-4815-9036-906A2D036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20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79" name="Freeform 1974">
                <a:extLst>
                  <a:ext uri="{FF2B5EF4-FFF2-40B4-BE49-F238E27FC236}">
                    <a16:creationId xmlns:a16="http://schemas.microsoft.com/office/drawing/2014/main" id="{052478D8-E97D-4D71-995A-5F8660567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2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0" name="Freeform 1975">
                <a:extLst>
                  <a:ext uri="{FF2B5EF4-FFF2-40B4-BE49-F238E27FC236}">
                    <a16:creationId xmlns:a16="http://schemas.microsoft.com/office/drawing/2014/main" id="{4BF95913-7B16-4DD5-ACE8-4D3ADBD0A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21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1" name="Freeform 1976">
                <a:extLst>
                  <a:ext uri="{FF2B5EF4-FFF2-40B4-BE49-F238E27FC236}">
                    <a16:creationId xmlns:a16="http://schemas.microsoft.com/office/drawing/2014/main" id="{C1F6839F-9C9F-4C40-9101-B7D929A9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2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2" name="Freeform 1977">
                <a:extLst>
                  <a:ext uri="{FF2B5EF4-FFF2-40B4-BE49-F238E27FC236}">
                    <a16:creationId xmlns:a16="http://schemas.microsoft.com/office/drawing/2014/main" id="{7E25583D-4B8E-4C62-BC9C-CE8E7F7F9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2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3" name="Freeform 1978">
                <a:extLst>
                  <a:ext uri="{FF2B5EF4-FFF2-40B4-BE49-F238E27FC236}">
                    <a16:creationId xmlns:a16="http://schemas.microsoft.com/office/drawing/2014/main" id="{02F8EAE4-B6A1-46A9-B731-0D23066A3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4" name="Freeform 1979">
                <a:extLst>
                  <a:ext uri="{FF2B5EF4-FFF2-40B4-BE49-F238E27FC236}">
                    <a16:creationId xmlns:a16="http://schemas.microsoft.com/office/drawing/2014/main" id="{478501DA-C9D8-40E3-8BDD-EB9AF77A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5" name="Freeform 1980">
                <a:extLst>
                  <a:ext uri="{FF2B5EF4-FFF2-40B4-BE49-F238E27FC236}">
                    <a16:creationId xmlns:a16="http://schemas.microsoft.com/office/drawing/2014/main" id="{A585B2D4-5773-4BD9-9CF4-E6709A452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35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6" name="Freeform 1981">
                <a:extLst>
                  <a:ext uri="{FF2B5EF4-FFF2-40B4-BE49-F238E27FC236}">
                    <a16:creationId xmlns:a16="http://schemas.microsoft.com/office/drawing/2014/main" id="{4C48021A-38EA-4C0A-9496-019D1E7D6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40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7" name="Freeform 1982">
                <a:extLst>
                  <a:ext uri="{FF2B5EF4-FFF2-40B4-BE49-F238E27FC236}">
                    <a16:creationId xmlns:a16="http://schemas.microsoft.com/office/drawing/2014/main" id="{87248F40-BBE0-4CB8-BA2F-1A456D947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8" name="Freeform 1983">
                <a:extLst>
                  <a:ext uri="{FF2B5EF4-FFF2-40B4-BE49-F238E27FC236}">
                    <a16:creationId xmlns:a16="http://schemas.microsoft.com/office/drawing/2014/main" id="{D000B7B8-3E48-4F6F-A518-05D96BF7E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89" name="Freeform 1984">
                <a:extLst>
                  <a:ext uri="{FF2B5EF4-FFF2-40B4-BE49-F238E27FC236}">
                    <a16:creationId xmlns:a16="http://schemas.microsoft.com/office/drawing/2014/main" id="{1064C520-8EF8-41BF-9039-2FD190F85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19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0" name="Freeform 1985">
                <a:extLst>
                  <a:ext uri="{FF2B5EF4-FFF2-40B4-BE49-F238E27FC236}">
                    <a16:creationId xmlns:a16="http://schemas.microsoft.com/office/drawing/2014/main" id="{C5DDF8DD-0EE1-4D35-8CB2-AEA6149EF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1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1" name="Freeform 1986">
                <a:extLst>
                  <a:ext uri="{FF2B5EF4-FFF2-40B4-BE49-F238E27FC236}">
                    <a16:creationId xmlns:a16="http://schemas.microsoft.com/office/drawing/2014/main" id="{68C69B06-35CD-4D3C-AD3A-A98A5647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20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2" name="Freeform 1987">
                <a:extLst>
                  <a:ext uri="{FF2B5EF4-FFF2-40B4-BE49-F238E27FC236}">
                    <a16:creationId xmlns:a16="http://schemas.microsoft.com/office/drawing/2014/main" id="{0674B717-D041-48F4-B47B-9D0DDE9D4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20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3" name="Freeform 1988">
                <a:extLst>
                  <a:ext uri="{FF2B5EF4-FFF2-40B4-BE49-F238E27FC236}">
                    <a16:creationId xmlns:a16="http://schemas.microsoft.com/office/drawing/2014/main" id="{5C14D803-1D44-448B-9BF4-17025FB05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2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4" name="Freeform 1989">
                <a:extLst>
                  <a:ext uri="{FF2B5EF4-FFF2-40B4-BE49-F238E27FC236}">
                    <a16:creationId xmlns:a16="http://schemas.microsoft.com/office/drawing/2014/main" id="{2281FEFB-83E7-47D4-8A0D-833EF39B2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2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5" name="Freeform 1990">
                <a:extLst>
                  <a:ext uri="{FF2B5EF4-FFF2-40B4-BE49-F238E27FC236}">
                    <a16:creationId xmlns:a16="http://schemas.microsoft.com/office/drawing/2014/main" id="{D3E22BB7-E3AA-40F3-B8D3-7F04A6C4E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22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6" name="Freeform 1991">
                <a:extLst>
                  <a:ext uri="{FF2B5EF4-FFF2-40B4-BE49-F238E27FC236}">
                    <a16:creationId xmlns:a16="http://schemas.microsoft.com/office/drawing/2014/main" id="{1A0DD862-8498-4C2F-BEEF-B9928141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22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7" name="Freeform 1992">
                <a:extLst>
                  <a:ext uri="{FF2B5EF4-FFF2-40B4-BE49-F238E27FC236}">
                    <a16:creationId xmlns:a16="http://schemas.microsoft.com/office/drawing/2014/main" id="{98F74C67-12B8-4B07-85F2-D584FC1E9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23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8" name="Freeform 1993">
                <a:extLst>
                  <a:ext uri="{FF2B5EF4-FFF2-40B4-BE49-F238E27FC236}">
                    <a16:creationId xmlns:a16="http://schemas.microsoft.com/office/drawing/2014/main" id="{6A0CE964-6D61-4C72-9566-A512993C8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35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599" name="Freeform 1994">
                <a:extLst>
                  <a:ext uri="{FF2B5EF4-FFF2-40B4-BE49-F238E27FC236}">
                    <a16:creationId xmlns:a16="http://schemas.microsoft.com/office/drawing/2014/main" id="{FF59D7E5-1FCB-45A3-8A88-52537FDF5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40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0" name="Freeform 1995">
                <a:extLst>
                  <a:ext uri="{FF2B5EF4-FFF2-40B4-BE49-F238E27FC236}">
                    <a16:creationId xmlns:a16="http://schemas.microsoft.com/office/drawing/2014/main" id="{D38273E5-7878-4B60-A5C6-C3B3C2F0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45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1" name="Freeform 1996">
                <a:extLst>
                  <a:ext uri="{FF2B5EF4-FFF2-40B4-BE49-F238E27FC236}">
                    <a16:creationId xmlns:a16="http://schemas.microsoft.com/office/drawing/2014/main" id="{46AF1CFA-FA66-4814-86F4-68FD59D32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5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2" name="Freeform 1997">
                <a:extLst>
                  <a:ext uri="{FF2B5EF4-FFF2-40B4-BE49-F238E27FC236}">
                    <a16:creationId xmlns:a16="http://schemas.microsoft.com/office/drawing/2014/main" id="{5F0E113F-8264-4C5B-9691-072763068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19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3" name="Freeform 1998">
                <a:extLst>
                  <a:ext uri="{FF2B5EF4-FFF2-40B4-BE49-F238E27FC236}">
                    <a16:creationId xmlns:a16="http://schemas.microsoft.com/office/drawing/2014/main" id="{AB3ED830-6434-43AA-8079-4699A150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20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4" name="Freeform 1999">
                <a:extLst>
                  <a:ext uri="{FF2B5EF4-FFF2-40B4-BE49-F238E27FC236}">
                    <a16:creationId xmlns:a16="http://schemas.microsoft.com/office/drawing/2014/main" id="{EF78998E-56A6-4A65-B176-B4F9D8FC9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2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5" name="Freeform 2000">
                <a:extLst>
                  <a:ext uri="{FF2B5EF4-FFF2-40B4-BE49-F238E27FC236}">
                    <a16:creationId xmlns:a16="http://schemas.microsoft.com/office/drawing/2014/main" id="{67D8029F-8A3F-4850-91FF-140DF6DC4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21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6" name="Freeform 2001">
                <a:extLst>
                  <a:ext uri="{FF2B5EF4-FFF2-40B4-BE49-F238E27FC236}">
                    <a16:creationId xmlns:a16="http://schemas.microsoft.com/office/drawing/2014/main" id="{90EE3222-737F-4E00-9357-F45E6777D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21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7" name="Freeform 2002">
                <a:extLst>
                  <a:ext uri="{FF2B5EF4-FFF2-40B4-BE49-F238E27FC236}">
                    <a16:creationId xmlns:a16="http://schemas.microsoft.com/office/drawing/2014/main" id="{9D9B2C7C-95C8-44C0-A252-55D67676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22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8" name="Freeform 2003">
                <a:extLst>
                  <a:ext uri="{FF2B5EF4-FFF2-40B4-BE49-F238E27FC236}">
                    <a16:creationId xmlns:a16="http://schemas.microsoft.com/office/drawing/2014/main" id="{D904243F-FFF9-49BA-A6BB-E4D92F328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22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09" name="Freeform 2004">
                <a:extLst>
                  <a:ext uri="{FF2B5EF4-FFF2-40B4-BE49-F238E27FC236}">
                    <a16:creationId xmlns:a16="http://schemas.microsoft.com/office/drawing/2014/main" id="{6DD2BF9C-5117-48BD-B290-7E534E3C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230"/>
                <a:ext cx="6" cy="15"/>
              </a:xfrm>
              <a:custGeom>
                <a:avLst/>
                <a:gdLst>
                  <a:gd name="T0" fmla="*/ 0 w 6"/>
                  <a:gd name="T1" fmla="*/ 0 h 15"/>
                  <a:gd name="T2" fmla="*/ 6 w 6"/>
                  <a:gd name="T3" fmla="*/ 5 h 15"/>
                  <a:gd name="T4" fmla="*/ 6 w 6"/>
                  <a:gd name="T5" fmla="*/ 15 h 15"/>
                  <a:gd name="T6" fmla="*/ 0 w 6"/>
                  <a:gd name="T7" fmla="*/ 10 h 15"/>
                  <a:gd name="T8" fmla="*/ 0 w 6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5">
                    <a:moveTo>
                      <a:pt x="0" y="0"/>
                    </a:moveTo>
                    <a:lnTo>
                      <a:pt x="6" y="5"/>
                    </a:lnTo>
                    <a:lnTo>
                      <a:pt x="6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0" name="Freeform 2005">
                <a:extLst>
                  <a:ext uri="{FF2B5EF4-FFF2-40B4-BE49-F238E27FC236}">
                    <a16:creationId xmlns:a16="http://schemas.microsoft.com/office/drawing/2014/main" id="{C4C97C23-1420-41F1-B2C0-485162E4F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235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5 h 16"/>
                  <a:gd name="T4" fmla="*/ 10 w 10"/>
                  <a:gd name="T5" fmla="*/ 16 h 16"/>
                  <a:gd name="T6" fmla="*/ 0 w 10"/>
                  <a:gd name="T7" fmla="*/ 10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5"/>
                    </a:lnTo>
                    <a:lnTo>
                      <a:pt x="10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1" name="Freeform 2006">
                <a:extLst>
                  <a:ext uri="{FF2B5EF4-FFF2-40B4-BE49-F238E27FC236}">
                    <a16:creationId xmlns:a16="http://schemas.microsoft.com/office/drawing/2014/main" id="{3415C34E-C72E-491F-8AFB-1E0E958C4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240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2" name="Freeform 2007">
                <a:extLst>
                  <a:ext uri="{FF2B5EF4-FFF2-40B4-BE49-F238E27FC236}">
                    <a16:creationId xmlns:a16="http://schemas.microsoft.com/office/drawing/2014/main" id="{4BB8A67E-AC94-4BC2-B43F-929701FB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45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3" name="Freeform 2008">
                <a:extLst>
                  <a:ext uri="{FF2B5EF4-FFF2-40B4-BE49-F238E27FC236}">
                    <a16:creationId xmlns:a16="http://schemas.microsoft.com/office/drawing/2014/main" id="{61F16177-033E-40A9-90CF-A62AE6D16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5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4" name="Freeform 2009">
                <a:extLst>
                  <a:ext uri="{FF2B5EF4-FFF2-40B4-BE49-F238E27FC236}">
                    <a16:creationId xmlns:a16="http://schemas.microsoft.com/office/drawing/2014/main" id="{2DA72BF4-D165-4419-ACEA-A3E6F787A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5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5" name="Freeform 2010">
                <a:extLst>
                  <a:ext uri="{FF2B5EF4-FFF2-40B4-BE49-F238E27FC236}">
                    <a16:creationId xmlns:a16="http://schemas.microsoft.com/office/drawing/2014/main" id="{A23F26F2-28EE-4C5E-BFFA-593775215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6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6" name="Freeform 2011">
                <a:extLst>
                  <a:ext uri="{FF2B5EF4-FFF2-40B4-BE49-F238E27FC236}">
                    <a16:creationId xmlns:a16="http://schemas.microsoft.com/office/drawing/2014/main" id="{8CF0AFB6-0900-4173-95E2-A87198E1A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20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7" name="Freeform 2012">
                <a:extLst>
                  <a:ext uri="{FF2B5EF4-FFF2-40B4-BE49-F238E27FC236}">
                    <a16:creationId xmlns:a16="http://schemas.microsoft.com/office/drawing/2014/main" id="{C212F06D-5513-4636-822D-854CF0899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21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618" name="Freeform 2013">
                <a:extLst>
                  <a:ext uri="{FF2B5EF4-FFF2-40B4-BE49-F238E27FC236}">
                    <a16:creationId xmlns:a16="http://schemas.microsoft.com/office/drawing/2014/main" id="{961E58FE-524A-4FEA-A87E-B2D1B40E4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32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2" name="Group 2215">
              <a:extLst>
                <a:ext uri="{FF2B5EF4-FFF2-40B4-BE49-F238E27FC236}">
                  <a16:creationId xmlns:a16="http://schemas.microsoft.com/office/drawing/2014/main" id="{350DC06D-A31D-474E-B2F1-DE650FD1BB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61303" y="3926262"/>
              <a:ext cx="1468589" cy="1108697"/>
              <a:chOff x="7872" y="2592"/>
              <a:chExt cx="1012" cy="764"/>
            </a:xfrm>
          </p:grpSpPr>
          <p:sp>
            <p:nvSpPr>
              <p:cNvPr id="7219" name="Freeform 2015">
                <a:extLst>
                  <a:ext uri="{FF2B5EF4-FFF2-40B4-BE49-F238E27FC236}">
                    <a16:creationId xmlns:a16="http://schemas.microsoft.com/office/drawing/2014/main" id="{4AA102B0-9291-43AA-874F-D62A92308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32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0" name="Freeform 2016">
                <a:extLst>
                  <a:ext uri="{FF2B5EF4-FFF2-40B4-BE49-F238E27FC236}">
                    <a16:creationId xmlns:a16="http://schemas.microsoft.com/office/drawing/2014/main" id="{65FF4F0A-95B1-4300-A4B7-DD657DB44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225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1" name="Freeform 2017">
                <a:extLst>
                  <a:ext uri="{FF2B5EF4-FFF2-40B4-BE49-F238E27FC236}">
                    <a16:creationId xmlns:a16="http://schemas.microsoft.com/office/drawing/2014/main" id="{544E6F7A-A33E-4BD5-96BB-CF4C0BFB1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323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2" name="Freeform 2018">
                <a:extLst>
                  <a:ext uri="{FF2B5EF4-FFF2-40B4-BE49-F238E27FC236}">
                    <a16:creationId xmlns:a16="http://schemas.microsoft.com/office/drawing/2014/main" id="{0D372376-1F80-4B9C-9757-CD2258595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3235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5 h 16"/>
                  <a:gd name="T4" fmla="*/ 5 w 5"/>
                  <a:gd name="T5" fmla="*/ 16 h 16"/>
                  <a:gd name="T6" fmla="*/ 0 w 5"/>
                  <a:gd name="T7" fmla="*/ 10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5"/>
                    </a:lnTo>
                    <a:lnTo>
                      <a:pt x="5" y="16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3" name="Freeform 2019">
                <a:extLst>
                  <a:ext uri="{FF2B5EF4-FFF2-40B4-BE49-F238E27FC236}">
                    <a16:creationId xmlns:a16="http://schemas.microsoft.com/office/drawing/2014/main" id="{5C401C0E-5B66-4898-84EE-C5542172F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3240"/>
                <a:ext cx="6" cy="16"/>
              </a:xfrm>
              <a:custGeom>
                <a:avLst/>
                <a:gdLst>
                  <a:gd name="T0" fmla="*/ 0 w 6"/>
                  <a:gd name="T1" fmla="*/ 0 h 16"/>
                  <a:gd name="T2" fmla="*/ 6 w 6"/>
                  <a:gd name="T3" fmla="*/ 5 h 16"/>
                  <a:gd name="T4" fmla="*/ 6 w 6"/>
                  <a:gd name="T5" fmla="*/ 16 h 16"/>
                  <a:gd name="T6" fmla="*/ 0 w 6"/>
                  <a:gd name="T7" fmla="*/ 11 h 16"/>
                  <a:gd name="T8" fmla="*/ 0 w 6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6">
                    <a:moveTo>
                      <a:pt x="0" y="0"/>
                    </a:moveTo>
                    <a:lnTo>
                      <a:pt x="6" y="5"/>
                    </a:lnTo>
                    <a:lnTo>
                      <a:pt x="6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4" name="Freeform 2020">
                <a:extLst>
                  <a:ext uri="{FF2B5EF4-FFF2-40B4-BE49-F238E27FC236}">
                    <a16:creationId xmlns:a16="http://schemas.microsoft.com/office/drawing/2014/main" id="{9FCF6321-6398-4EAF-B12A-0CE9E196E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3245"/>
                <a:ext cx="10" cy="16"/>
              </a:xfrm>
              <a:custGeom>
                <a:avLst/>
                <a:gdLst>
                  <a:gd name="T0" fmla="*/ 0 w 10"/>
                  <a:gd name="T1" fmla="*/ 0 h 16"/>
                  <a:gd name="T2" fmla="*/ 10 w 10"/>
                  <a:gd name="T3" fmla="*/ 6 h 16"/>
                  <a:gd name="T4" fmla="*/ 10 w 10"/>
                  <a:gd name="T5" fmla="*/ 16 h 16"/>
                  <a:gd name="T6" fmla="*/ 0 w 10"/>
                  <a:gd name="T7" fmla="*/ 11 h 16"/>
                  <a:gd name="T8" fmla="*/ 0 w 10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lnTo>
                      <a:pt x="10" y="6"/>
                    </a:lnTo>
                    <a:lnTo>
                      <a:pt x="10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5" name="Freeform 2021">
                <a:extLst>
                  <a:ext uri="{FF2B5EF4-FFF2-40B4-BE49-F238E27FC236}">
                    <a16:creationId xmlns:a16="http://schemas.microsoft.com/office/drawing/2014/main" id="{F4BEB34E-E9E0-4852-8BB7-A2574455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325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6" name="Freeform 2022">
                <a:extLst>
                  <a:ext uri="{FF2B5EF4-FFF2-40B4-BE49-F238E27FC236}">
                    <a16:creationId xmlns:a16="http://schemas.microsoft.com/office/drawing/2014/main" id="{32AE2387-CC09-4D41-BEA3-2981E5165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3256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7" name="Freeform 2023">
                <a:extLst>
                  <a:ext uri="{FF2B5EF4-FFF2-40B4-BE49-F238E27FC236}">
                    <a16:creationId xmlns:a16="http://schemas.microsoft.com/office/drawing/2014/main" id="{F7B515B2-2781-41DB-8BC3-D919793D2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3261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8" name="Freeform 2024">
                <a:extLst>
                  <a:ext uri="{FF2B5EF4-FFF2-40B4-BE49-F238E27FC236}">
                    <a16:creationId xmlns:a16="http://schemas.microsoft.com/office/drawing/2014/main" id="{6C9988B9-85AC-4E93-AF2D-D63343BA6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3266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29" name="Freeform 2025">
                <a:extLst>
                  <a:ext uri="{FF2B5EF4-FFF2-40B4-BE49-F238E27FC236}">
                    <a16:creationId xmlns:a16="http://schemas.microsoft.com/office/drawing/2014/main" id="{2D99DD9B-8967-4977-A8C3-DFC4C647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271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0" name="Freeform 2026">
                <a:extLst>
                  <a:ext uri="{FF2B5EF4-FFF2-40B4-BE49-F238E27FC236}">
                    <a16:creationId xmlns:a16="http://schemas.microsoft.com/office/drawing/2014/main" id="{99348DD7-9B81-4D67-A5C4-4497975A4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3220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1" name="Freeform 2027">
                <a:extLst>
                  <a:ext uri="{FF2B5EF4-FFF2-40B4-BE49-F238E27FC236}">
                    <a16:creationId xmlns:a16="http://schemas.microsoft.com/office/drawing/2014/main" id="{BA641061-C46A-4BD0-B92F-8880418E7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3225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2" name="Freeform 2028">
                <a:extLst>
                  <a:ext uri="{FF2B5EF4-FFF2-40B4-BE49-F238E27FC236}">
                    <a16:creationId xmlns:a16="http://schemas.microsoft.com/office/drawing/2014/main" id="{2A0C7975-4DF5-4A86-8520-A38282822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3240"/>
                <a:ext cx="81" cy="56"/>
              </a:xfrm>
              <a:custGeom>
                <a:avLst/>
                <a:gdLst>
                  <a:gd name="T0" fmla="*/ 16 w 16"/>
                  <a:gd name="T1" fmla="*/ 10 h 11"/>
                  <a:gd name="T2" fmla="*/ 15 w 16"/>
                  <a:gd name="T3" fmla="*/ 11 h 11"/>
                  <a:gd name="T4" fmla="*/ 0 w 16"/>
                  <a:gd name="T5" fmla="*/ 2 h 11"/>
                  <a:gd name="T6" fmla="*/ 0 w 16"/>
                  <a:gd name="T7" fmla="*/ 1 h 11"/>
                  <a:gd name="T8" fmla="*/ 0 w 16"/>
                  <a:gd name="T9" fmla="*/ 1 h 11"/>
                  <a:gd name="T10" fmla="*/ 15 w 16"/>
                  <a:gd name="T11" fmla="*/ 9 h 11"/>
                  <a:gd name="T12" fmla="*/ 16 w 16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10"/>
                    </a:moveTo>
                    <a:cubicBezTo>
                      <a:pt x="16" y="11"/>
                      <a:pt x="15" y="11"/>
                      <a:pt x="15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10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3" name="Freeform 2029">
                <a:extLst>
                  <a:ext uri="{FF2B5EF4-FFF2-40B4-BE49-F238E27FC236}">
                    <a16:creationId xmlns:a16="http://schemas.microsoft.com/office/drawing/2014/main" id="{7B20065F-8319-424F-88BE-57236879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2924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5 h 161"/>
                  <a:gd name="T4" fmla="*/ 0 w 40"/>
                  <a:gd name="T5" fmla="*/ 0 h 161"/>
                  <a:gd name="T6" fmla="*/ 40 w 40"/>
                  <a:gd name="T7" fmla="*/ 20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4" name="Freeform 2030">
                <a:extLst>
                  <a:ext uri="{FF2B5EF4-FFF2-40B4-BE49-F238E27FC236}">
                    <a16:creationId xmlns:a16="http://schemas.microsoft.com/office/drawing/2014/main" id="{DD5E725C-4823-4FDE-9242-3B1F2C833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2934"/>
                <a:ext cx="25" cy="135"/>
              </a:xfrm>
              <a:custGeom>
                <a:avLst/>
                <a:gdLst>
                  <a:gd name="T0" fmla="*/ 0 w 25"/>
                  <a:gd name="T1" fmla="*/ 125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5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5" name="Freeform 2031">
                <a:extLst>
                  <a:ext uri="{FF2B5EF4-FFF2-40B4-BE49-F238E27FC236}">
                    <a16:creationId xmlns:a16="http://schemas.microsoft.com/office/drawing/2014/main" id="{7F89ECF5-40E1-4162-832B-BD938150C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984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0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6" name="Freeform 2032">
                <a:extLst>
                  <a:ext uri="{FF2B5EF4-FFF2-40B4-BE49-F238E27FC236}">
                    <a16:creationId xmlns:a16="http://schemas.microsoft.com/office/drawing/2014/main" id="{938460B1-B284-4E55-96D4-DE92E2FAD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96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7" name="Freeform 2033">
                <a:extLst>
                  <a:ext uri="{FF2B5EF4-FFF2-40B4-BE49-F238E27FC236}">
                    <a16:creationId xmlns:a16="http://schemas.microsoft.com/office/drawing/2014/main" id="{F9A30736-988F-4179-9291-F567ECCD2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95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8" name="Freeform 2034">
                <a:extLst>
                  <a:ext uri="{FF2B5EF4-FFF2-40B4-BE49-F238E27FC236}">
                    <a16:creationId xmlns:a16="http://schemas.microsoft.com/office/drawing/2014/main" id="{9810D12C-B0D2-4702-BCFC-7937B1CDF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939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39" name="Freeform 2035">
                <a:extLst>
                  <a:ext uri="{FF2B5EF4-FFF2-40B4-BE49-F238E27FC236}">
                    <a16:creationId xmlns:a16="http://schemas.microsoft.com/office/drawing/2014/main" id="{C6444A2B-605D-4839-B5E3-3662720AF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2944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0" name="Rectangle 2036">
                <a:extLst>
                  <a:ext uri="{FF2B5EF4-FFF2-40B4-BE49-F238E27FC236}">
                    <a16:creationId xmlns:a16="http://schemas.microsoft.com/office/drawing/2014/main" id="{FADEB8CD-D3AE-4180-AA04-5C7E6E88F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4" y="2949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1" name="Freeform 2037">
                <a:extLst>
                  <a:ext uri="{FF2B5EF4-FFF2-40B4-BE49-F238E27FC236}">
                    <a16:creationId xmlns:a16="http://schemas.microsoft.com/office/drawing/2014/main" id="{B43B6B82-6587-422F-A238-90F4AABFD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2944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41 h 161"/>
                  <a:gd name="T4" fmla="*/ 0 w 41"/>
                  <a:gd name="T5" fmla="*/ 0 h 161"/>
                  <a:gd name="T6" fmla="*/ 41 w 41"/>
                  <a:gd name="T7" fmla="*/ 25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41" y="25"/>
                    </a:lnTo>
                    <a:lnTo>
                      <a:pt x="41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2" name="Freeform 2038">
                <a:extLst>
                  <a:ext uri="{FF2B5EF4-FFF2-40B4-BE49-F238E27FC236}">
                    <a16:creationId xmlns:a16="http://schemas.microsoft.com/office/drawing/2014/main" id="{B44144C9-2936-45F8-8240-FD1A00305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2959"/>
                <a:ext cx="26" cy="136"/>
              </a:xfrm>
              <a:custGeom>
                <a:avLst/>
                <a:gdLst>
                  <a:gd name="T0" fmla="*/ 0 w 26"/>
                  <a:gd name="T1" fmla="*/ 121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3" name="Freeform 2039">
                <a:extLst>
                  <a:ext uri="{FF2B5EF4-FFF2-40B4-BE49-F238E27FC236}">
                    <a16:creationId xmlns:a16="http://schemas.microsoft.com/office/drawing/2014/main" id="{01B60E5D-2D1C-42C7-8851-56FC2A904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3009"/>
                <a:ext cx="16" cy="76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4" name="Freeform 2040">
                <a:extLst>
                  <a:ext uri="{FF2B5EF4-FFF2-40B4-BE49-F238E27FC236}">
                    <a16:creationId xmlns:a16="http://schemas.microsoft.com/office/drawing/2014/main" id="{C05CD996-D3DE-4584-9855-3E01F4544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989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5" name="Freeform 2041">
                <a:extLst>
                  <a:ext uri="{FF2B5EF4-FFF2-40B4-BE49-F238E27FC236}">
                    <a16:creationId xmlns:a16="http://schemas.microsoft.com/office/drawing/2014/main" id="{5C8AAA35-A703-42F7-BA4F-DA0AF8956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974"/>
                <a:ext cx="16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6" name="Rectangle 2042">
                <a:extLst>
                  <a:ext uri="{FF2B5EF4-FFF2-40B4-BE49-F238E27FC236}">
                    <a16:creationId xmlns:a16="http://schemas.microsoft.com/office/drawing/2014/main" id="{DEA1DEFE-52DA-43F9-BBAE-25E109DD6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89" y="2964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7" name="Rectangle 2043">
                <a:extLst>
                  <a:ext uri="{FF2B5EF4-FFF2-40B4-BE49-F238E27FC236}">
                    <a16:creationId xmlns:a16="http://schemas.microsoft.com/office/drawing/2014/main" id="{1CF3E71B-CC57-4934-8019-BCBAD8C4C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9" y="2969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8" name="Freeform 2044">
                <a:extLst>
                  <a:ext uri="{FF2B5EF4-FFF2-40B4-BE49-F238E27FC236}">
                    <a16:creationId xmlns:a16="http://schemas.microsoft.com/office/drawing/2014/main" id="{88E01981-2224-4B00-B774-771F0BC11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5" y="2969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49" name="Freeform 2045">
                <a:extLst>
                  <a:ext uri="{FF2B5EF4-FFF2-40B4-BE49-F238E27FC236}">
                    <a16:creationId xmlns:a16="http://schemas.microsoft.com/office/drawing/2014/main" id="{49E7A062-FD56-440D-8107-286DCE82E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2969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0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0" name="Freeform 2046">
                <a:extLst>
                  <a:ext uri="{FF2B5EF4-FFF2-40B4-BE49-F238E27FC236}">
                    <a16:creationId xmlns:a16="http://schemas.microsoft.com/office/drawing/2014/main" id="{BF7BE423-C6A9-42C1-BDB0-AB031D051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979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1" name="Freeform 2047">
                <a:extLst>
                  <a:ext uri="{FF2B5EF4-FFF2-40B4-BE49-F238E27FC236}">
                    <a16:creationId xmlns:a16="http://schemas.microsoft.com/office/drawing/2014/main" id="{FDE86535-7D5E-4C5C-AAA2-1C753205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029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3 h 15"/>
                  <a:gd name="T6" fmla="*/ 0 w 3"/>
                  <a:gd name="T7" fmla="*/ 1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1" y="14"/>
                      <a:pt x="0" y="13"/>
                      <a:pt x="0" y="1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2" name="Freeform 2048">
                <a:extLst>
                  <a:ext uri="{FF2B5EF4-FFF2-40B4-BE49-F238E27FC236}">
                    <a16:creationId xmlns:a16="http://schemas.microsoft.com/office/drawing/2014/main" id="{6A716FAF-3D84-4373-AB00-991C003B2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009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1 h 4"/>
                  <a:gd name="T10" fmla="*/ 2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4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3" name="Freeform 2049">
                <a:extLst>
                  <a:ext uri="{FF2B5EF4-FFF2-40B4-BE49-F238E27FC236}">
                    <a16:creationId xmlns:a16="http://schemas.microsoft.com/office/drawing/2014/main" id="{0E1C1DB4-9776-4C37-8A9B-0342005C7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99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4" name="Freeform 2050">
                <a:extLst>
                  <a:ext uri="{FF2B5EF4-FFF2-40B4-BE49-F238E27FC236}">
                    <a16:creationId xmlns:a16="http://schemas.microsoft.com/office/drawing/2014/main" id="{33F3D833-9789-4819-A52A-DF3B551B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98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5" name="Rectangle 2051">
                <a:extLst>
                  <a:ext uri="{FF2B5EF4-FFF2-40B4-BE49-F238E27FC236}">
                    <a16:creationId xmlns:a16="http://schemas.microsoft.com/office/drawing/2014/main" id="{B3B38182-F1C0-4C20-A087-7A5985B9F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5" y="2989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6" name="Rectangle 2052">
                <a:extLst>
                  <a:ext uri="{FF2B5EF4-FFF2-40B4-BE49-F238E27FC236}">
                    <a16:creationId xmlns:a16="http://schemas.microsoft.com/office/drawing/2014/main" id="{25D453E7-BA0C-4076-B645-248C6FE6B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0" y="299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7" name="Freeform 2053">
                <a:extLst>
                  <a:ext uri="{FF2B5EF4-FFF2-40B4-BE49-F238E27FC236}">
                    <a16:creationId xmlns:a16="http://schemas.microsoft.com/office/drawing/2014/main" id="{EF0D1A24-665F-4C59-8FF2-B362189AD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54"/>
                <a:ext cx="10" cy="76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4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0 h 15"/>
                  <a:gd name="T10" fmla="*/ 2 w 2"/>
                  <a:gd name="T11" fmla="*/ 2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4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8" name="Freeform 2054">
                <a:extLst>
                  <a:ext uri="{FF2B5EF4-FFF2-40B4-BE49-F238E27FC236}">
                    <a16:creationId xmlns:a16="http://schemas.microsoft.com/office/drawing/2014/main" id="{478CCCF7-50A4-48C3-8206-BD6C9DEDE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3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0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59" name="Freeform 2055">
                <a:extLst>
                  <a:ext uri="{FF2B5EF4-FFF2-40B4-BE49-F238E27FC236}">
                    <a16:creationId xmlns:a16="http://schemas.microsoft.com/office/drawing/2014/main" id="{65FF5FB0-391B-4FE4-97FC-50FA511BB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1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0" name="Rectangle 2056">
                <a:extLst>
                  <a:ext uri="{FF2B5EF4-FFF2-40B4-BE49-F238E27FC236}">
                    <a16:creationId xmlns:a16="http://schemas.microsoft.com/office/drawing/2014/main" id="{601518AB-B7AD-4DD4-BBD3-368737519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0" y="3009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1" name="Freeform 2057">
                <a:extLst>
                  <a:ext uri="{FF2B5EF4-FFF2-40B4-BE49-F238E27FC236}">
                    <a16:creationId xmlns:a16="http://schemas.microsoft.com/office/drawing/2014/main" id="{9C4CDF91-7766-4C2E-9B92-47E53444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5" y="3009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2" name="Freeform 2058">
                <a:extLst>
                  <a:ext uri="{FF2B5EF4-FFF2-40B4-BE49-F238E27FC236}">
                    <a16:creationId xmlns:a16="http://schemas.microsoft.com/office/drawing/2014/main" id="{C9109F32-9532-4B58-B615-E4254A33B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01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3" name="Freeform 2059">
                <a:extLst>
                  <a:ext uri="{FF2B5EF4-FFF2-40B4-BE49-F238E27FC236}">
                    <a16:creationId xmlns:a16="http://schemas.microsoft.com/office/drawing/2014/main" id="{48B0CA6A-AB69-48FF-8DF8-26B1FC2A8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054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4" name="Freeform 2060">
                <a:extLst>
                  <a:ext uri="{FF2B5EF4-FFF2-40B4-BE49-F238E27FC236}">
                    <a16:creationId xmlns:a16="http://schemas.microsoft.com/office/drawing/2014/main" id="{71EB2D85-33B0-4A9C-AC14-D719C509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039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1 h 4"/>
                  <a:gd name="T10" fmla="*/ 3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4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5" name="Freeform 2061">
                <a:extLst>
                  <a:ext uri="{FF2B5EF4-FFF2-40B4-BE49-F238E27FC236}">
                    <a16:creationId xmlns:a16="http://schemas.microsoft.com/office/drawing/2014/main" id="{5FAF52E6-4FBD-4915-B1B7-5E4C08466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02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6" name="Rectangle 2062">
                <a:extLst>
                  <a:ext uri="{FF2B5EF4-FFF2-40B4-BE49-F238E27FC236}">
                    <a16:creationId xmlns:a16="http://schemas.microsoft.com/office/drawing/2014/main" id="{8C046CE6-6E73-4605-B205-7536AEFA5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10" y="303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7" name="Rectangle 2063">
                <a:extLst>
                  <a:ext uri="{FF2B5EF4-FFF2-40B4-BE49-F238E27FC236}">
                    <a16:creationId xmlns:a16="http://schemas.microsoft.com/office/drawing/2014/main" id="{9CC5E3DC-6305-4428-9E4B-D329B867C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0" y="3039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8" name="Freeform 2064">
                <a:extLst>
                  <a:ext uri="{FF2B5EF4-FFF2-40B4-BE49-F238E27FC236}">
                    <a16:creationId xmlns:a16="http://schemas.microsoft.com/office/drawing/2014/main" id="{FA9A9600-08A3-4F9E-8F0C-3BC2AF86D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3069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0 w 25"/>
                  <a:gd name="T3" fmla="*/ 16 h 31"/>
                  <a:gd name="T4" fmla="*/ 0 w 25"/>
                  <a:gd name="T5" fmla="*/ 0 h 31"/>
                  <a:gd name="T6" fmla="*/ 25 w 25"/>
                  <a:gd name="T7" fmla="*/ 16 h 31"/>
                  <a:gd name="T8" fmla="*/ 25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0" y="16"/>
                    </a:lnTo>
                    <a:lnTo>
                      <a:pt x="0" y="0"/>
                    </a:lnTo>
                    <a:lnTo>
                      <a:pt x="25" y="16"/>
                    </a:lnTo>
                    <a:lnTo>
                      <a:pt x="25" y="31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69" name="Freeform 2065">
                <a:extLst>
                  <a:ext uri="{FF2B5EF4-FFF2-40B4-BE49-F238E27FC236}">
                    <a16:creationId xmlns:a16="http://schemas.microsoft.com/office/drawing/2014/main" id="{F301C8A4-5659-4095-8BD7-3F05FDA3D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3095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0 w 26"/>
                  <a:gd name="T3" fmla="*/ 10 h 25"/>
                  <a:gd name="T4" fmla="*/ 0 w 26"/>
                  <a:gd name="T5" fmla="*/ 0 h 25"/>
                  <a:gd name="T6" fmla="*/ 26 w 26"/>
                  <a:gd name="T7" fmla="*/ 15 h 25"/>
                  <a:gd name="T8" fmla="*/ 26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0" name="Freeform 2066">
                <a:extLst>
                  <a:ext uri="{FF2B5EF4-FFF2-40B4-BE49-F238E27FC236}">
                    <a16:creationId xmlns:a16="http://schemas.microsoft.com/office/drawing/2014/main" id="{B3EED8F9-AB0E-42E0-836C-8F13AD971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3125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1" name="Freeform 2067">
                <a:extLst>
                  <a:ext uri="{FF2B5EF4-FFF2-40B4-BE49-F238E27FC236}">
                    <a16:creationId xmlns:a16="http://schemas.microsoft.com/office/drawing/2014/main" id="{4454D368-210C-4D1F-99C1-107F05FE5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160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2" name="Freeform 2068">
                <a:extLst>
                  <a:ext uri="{FF2B5EF4-FFF2-40B4-BE49-F238E27FC236}">
                    <a16:creationId xmlns:a16="http://schemas.microsoft.com/office/drawing/2014/main" id="{855B3A21-3419-4376-A88C-787ACBF83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3160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3" name="Freeform 2069">
                <a:extLst>
                  <a:ext uri="{FF2B5EF4-FFF2-40B4-BE49-F238E27FC236}">
                    <a16:creationId xmlns:a16="http://schemas.microsoft.com/office/drawing/2014/main" id="{5541A520-B34A-49C5-87F9-551657837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15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10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4" name="Freeform 2070">
                <a:extLst>
                  <a:ext uri="{FF2B5EF4-FFF2-40B4-BE49-F238E27FC236}">
                    <a16:creationId xmlns:a16="http://schemas.microsoft.com/office/drawing/2014/main" id="{B1DB0685-B0B3-48CA-B6E9-695AA13BF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863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2 h 297"/>
                  <a:gd name="T4" fmla="*/ 493 w 513"/>
                  <a:gd name="T5" fmla="*/ 297 h 297"/>
                  <a:gd name="T6" fmla="*/ 0 w 513"/>
                  <a:gd name="T7" fmla="*/ 10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2"/>
                    </a:lnTo>
                    <a:lnTo>
                      <a:pt x="493" y="297"/>
                    </a:lnTo>
                    <a:lnTo>
                      <a:pt x="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5" name="Freeform 2071">
                <a:extLst>
                  <a:ext uri="{FF2B5EF4-FFF2-40B4-BE49-F238E27FC236}">
                    <a16:creationId xmlns:a16="http://schemas.microsoft.com/office/drawing/2014/main" id="{9B40AFC8-FBD2-4AAB-8641-B371DC5DB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3145"/>
                <a:ext cx="20" cy="211"/>
              </a:xfrm>
              <a:custGeom>
                <a:avLst/>
                <a:gdLst>
                  <a:gd name="T0" fmla="*/ 20 w 20"/>
                  <a:gd name="T1" fmla="*/ 196 h 211"/>
                  <a:gd name="T2" fmla="*/ 20 w 20"/>
                  <a:gd name="T3" fmla="*/ 0 h 211"/>
                  <a:gd name="T4" fmla="*/ 0 w 20"/>
                  <a:gd name="T5" fmla="*/ 15 h 211"/>
                  <a:gd name="T6" fmla="*/ 0 w 20"/>
                  <a:gd name="T7" fmla="*/ 211 h 211"/>
                  <a:gd name="T8" fmla="*/ 20 w 20"/>
                  <a:gd name="T9" fmla="*/ 196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11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5"/>
                    </a:lnTo>
                    <a:lnTo>
                      <a:pt x="0" y="211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6" name="Freeform 2072">
                <a:extLst>
                  <a:ext uri="{FF2B5EF4-FFF2-40B4-BE49-F238E27FC236}">
                    <a16:creationId xmlns:a16="http://schemas.microsoft.com/office/drawing/2014/main" id="{ECD8D974-A400-4AB4-BF66-E5AF65AFC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712"/>
                <a:ext cx="438" cy="257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3 h 51"/>
                  <a:gd name="T4" fmla="*/ 38 w 87"/>
                  <a:gd name="T5" fmla="*/ 49 h 51"/>
                  <a:gd name="T6" fmla="*/ 23 w 87"/>
                  <a:gd name="T7" fmla="*/ 49 h 51"/>
                  <a:gd name="T8" fmla="*/ 3 w 87"/>
                  <a:gd name="T9" fmla="*/ 37 h 51"/>
                  <a:gd name="T10" fmla="*/ 0 w 87"/>
                  <a:gd name="T11" fmla="*/ 34 h 51"/>
                  <a:gd name="T12" fmla="*/ 3 w 87"/>
                  <a:gd name="T13" fmla="*/ 29 h 51"/>
                  <a:gd name="T14" fmla="*/ 48 w 87"/>
                  <a:gd name="T15" fmla="*/ 3 h 51"/>
                  <a:gd name="T16" fmla="*/ 63 w 87"/>
                  <a:gd name="T17" fmla="*/ 3 h 51"/>
                  <a:gd name="T18" fmla="*/ 83 w 87"/>
                  <a:gd name="T19" fmla="*/ 14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1"/>
                      <a:pt x="85" y="22"/>
                      <a:pt x="83" y="23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4" y="51"/>
                      <a:pt x="27" y="51"/>
                      <a:pt x="23" y="49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4"/>
                    </a:cubicBezTo>
                    <a:cubicBezTo>
                      <a:pt x="0" y="32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6" y="15"/>
                      <a:pt x="87" y="17"/>
                      <a:pt x="86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7" name="Freeform 2073">
                <a:extLst>
                  <a:ext uri="{FF2B5EF4-FFF2-40B4-BE49-F238E27FC236}">
                    <a16:creationId xmlns:a16="http://schemas.microsoft.com/office/drawing/2014/main" id="{BAD0BA1F-86A8-497F-AD65-F42750868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723"/>
                <a:ext cx="433" cy="246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3 w 86"/>
                  <a:gd name="T7" fmla="*/ 47 h 49"/>
                  <a:gd name="T8" fmla="*/ 3 w 86"/>
                  <a:gd name="T9" fmla="*/ 35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4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6" y="19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49"/>
                      <a:pt x="27" y="49"/>
                      <a:pt x="23" y="47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2"/>
                    </a:cubicBezTo>
                    <a:cubicBezTo>
                      <a:pt x="0" y="30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8" name="Freeform 2074">
                <a:extLst>
                  <a:ext uri="{FF2B5EF4-FFF2-40B4-BE49-F238E27FC236}">
                    <a16:creationId xmlns:a16="http://schemas.microsoft.com/office/drawing/2014/main" id="{448F80FC-5AFB-4F3F-9AD3-A1BDEE79A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2748"/>
                <a:ext cx="136" cy="80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6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79" name="Freeform 2075">
                <a:extLst>
                  <a:ext uri="{FF2B5EF4-FFF2-40B4-BE49-F238E27FC236}">
                    <a16:creationId xmlns:a16="http://schemas.microsoft.com/office/drawing/2014/main" id="{9B686A6C-33E6-402F-B908-7B245ECDB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763"/>
                <a:ext cx="136" cy="80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0" name="Freeform 2076">
                <a:extLst>
                  <a:ext uri="{FF2B5EF4-FFF2-40B4-BE49-F238E27FC236}">
                    <a16:creationId xmlns:a16="http://schemas.microsoft.com/office/drawing/2014/main" id="{82DE5BBF-A0CF-4AE6-85C6-89E514C70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2778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1" name="Freeform 2077">
                <a:extLst>
                  <a:ext uri="{FF2B5EF4-FFF2-40B4-BE49-F238E27FC236}">
                    <a16:creationId xmlns:a16="http://schemas.microsoft.com/office/drawing/2014/main" id="{4410E7E2-460F-4DA9-AD1E-D4A73D429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2793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5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2" name="Freeform 2078">
                <a:extLst>
                  <a:ext uri="{FF2B5EF4-FFF2-40B4-BE49-F238E27FC236}">
                    <a16:creationId xmlns:a16="http://schemas.microsoft.com/office/drawing/2014/main" id="{95F95FC2-AA5C-4DA3-986D-159CCA72F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2808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3" name="Freeform 2079">
                <a:extLst>
                  <a:ext uri="{FF2B5EF4-FFF2-40B4-BE49-F238E27FC236}">
                    <a16:creationId xmlns:a16="http://schemas.microsoft.com/office/drawing/2014/main" id="{BBF7AA48-39BD-4BEC-8253-DA478B48C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2823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4" name="Freeform 2080">
                <a:extLst>
                  <a:ext uri="{FF2B5EF4-FFF2-40B4-BE49-F238E27FC236}">
                    <a16:creationId xmlns:a16="http://schemas.microsoft.com/office/drawing/2014/main" id="{0C34FF11-0A51-4032-B932-0C86ED6B1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2838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5" name="Freeform 2081">
                <a:extLst>
                  <a:ext uri="{FF2B5EF4-FFF2-40B4-BE49-F238E27FC236}">
                    <a16:creationId xmlns:a16="http://schemas.microsoft.com/office/drawing/2014/main" id="{65E70801-DE53-4859-ACE2-6B8B6233C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2853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6" name="Freeform 2082">
                <a:extLst>
                  <a:ext uri="{FF2B5EF4-FFF2-40B4-BE49-F238E27FC236}">
                    <a16:creationId xmlns:a16="http://schemas.microsoft.com/office/drawing/2014/main" id="{0AB3BDF8-2AF7-4328-94B3-E0898B26B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843"/>
                <a:ext cx="438" cy="257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3 h 51"/>
                  <a:gd name="T4" fmla="*/ 39 w 87"/>
                  <a:gd name="T5" fmla="*/ 49 h 51"/>
                  <a:gd name="T6" fmla="*/ 23 w 87"/>
                  <a:gd name="T7" fmla="*/ 49 h 51"/>
                  <a:gd name="T8" fmla="*/ 4 w 87"/>
                  <a:gd name="T9" fmla="*/ 37 h 51"/>
                  <a:gd name="T10" fmla="*/ 1 w 87"/>
                  <a:gd name="T11" fmla="*/ 34 h 51"/>
                  <a:gd name="T12" fmla="*/ 4 w 87"/>
                  <a:gd name="T13" fmla="*/ 28 h 51"/>
                  <a:gd name="T14" fmla="*/ 49 w 87"/>
                  <a:gd name="T15" fmla="*/ 2 h 51"/>
                  <a:gd name="T16" fmla="*/ 64 w 87"/>
                  <a:gd name="T17" fmla="*/ 2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0"/>
                      <a:pt x="85" y="22"/>
                      <a:pt x="84" y="23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1"/>
                      <a:pt x="28" y="51"/>
                      <a:pt x="23" y="49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4"/>
                    </a:cubicBezTo>
                    <a:cubicBezTo>
                      <a:pt x="0" y="32"/>
                      <a:pt x="1" y="30"/>
                      <a:pt x="4" y="28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3" y="0"/>
                      <a:pt x="60" y="0"/>
                      <a:pt x="64" y="2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7" name="Freeform 2083">
                <a:extLst>
                  <a:ext uri="{FF2B5EF4-FFF2-40B4-BE49-F238E27FC236}">
                    <a16:creationId xmlns:a16="http://schemas.microsoft.com/office/drawing/2014/main" id="{A8302923-4347-4B88-A048-32C7A77A0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853"/>
                <a:ext cx="433" cy="247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2 w 86"/>
                  <a:gd name="T7" fmla="*/ 47 h 49"/>
                  <a:gd name="T8" fmla="*/ 3 w 86"/>
                  <a:gd name="T9" fmla="*/ 35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4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5" y="18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49"/>
                      <a:pt x="27" y="49"/>
                      <a:pt x="22" y="47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1" y="34"/>
                      <a:pt x="0" y="33"/>
                      <a:pt x="0" y="32"/>
                    </a:cubicBezTo>
                    <a:cubicBezTo>
                      <a:pt x="0" y="30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8" name="Freeform 2084">
                <a:extLst>
                  <a:ext uri="{FF2B5EF4-FFF2-40B4-BE49-F238E27FC236}">
                    <a16:creationId xmlns:a16="http://schemas.microsoft.com/office/drawing/2014/main" id="{5379648D-FDE8-4119-B9EB-60CD0B118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2878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89" name="Freeform 2085">
                <a:extLst>
                  <a:ext uri="{FF2B5EF4-FFF2-40B4-BE49-F238E27FC236}">
                    <a16:creationId xmlns:a16="http://schemas.microsoft.com/office/drawing/2014/main" id="{EF6FAE26-2A42-4454-921D-47383B2CB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2893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0" name="Freeform 2086">
                <a:extLst>
                  <a:ext uri="{FF2B5EF4-FFF2-40B4-BE49-F238E27FC236}">
                    <a16:creationId xmlns:a16="http://schemas.microsoft.com/office/drawing/2014/main" id="{876DF843-AE80-4DED-9979-FAF3FE2D5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2909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1" name="Freeform 2087">
                <a:extLst>
                  <a:ext uri="{FF2B5EF4-FFF2-40B4-BE49-F238E27FC236}">
                    <a16:creationId xmlns:a16="http://schemas.microsoft.com/office/drawing/2014/main" id="{D3727976-A362-4959-89CA-72605B6F7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2924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2" name="Freeform 2088">
                <a:extLst>
                  <a:ext uri="{FF2B5EF4-FFF2-40B4-BE49-F238E27FC236}">
                    <a16:creationId xmlns:a16="http://schemas.microsoft.com/office/drawing/2014/main" id="{7A584E79-CBCE-4DA2-B18E-C46335FD6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2939"/>
                <a:ext cx="136" cy="80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3" name="Freeform 2089">
                <a:extLst>
                  <a:ext uri="{FF2B5EF4-FFF2-40B4-BE49-F238E27FC236}">
                    <a16:creationId xmlns:a16="http://schemas.microsoft.com/office/drawing/2014/main" id="{F8EF41E2-2A38-4DD4-937C-AFFE2054A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2954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4" name="Freeform 2090">
                <a:extLst>
                  <a:ext uri="{FF2B5EF4-FFF2-40B4-BE49-F238E27FC236}">
                    <a16:creationId xmlns:a16="http://schemas.microsoft.com/office/drawing/2014/main" id="{08BC6443-B7EF-439F-B3BF-F703405DC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2969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5" name="Freeform 2091">
                <a:extLst>
                  <a:ext uri="{FF2B5EF4-FFF2-40B4-BE49-F238E27FC236}">
                    <a16:creationId xmlns:a16="http://schemas.microsoft.com/office/drawing/2014/main" id="{B56E61B0-52D1-4E6E-8156-19134941A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984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6" name="Freeform 2092">
                <a:extLst>
                  <a:ext uri="{FF2B5EF4-FFF2-40B4-BE49-F238E27FC236}">
                    <a16:creationId xmlns:a16="http://schemas.microsoft.com/office/drawing/2014/main" id="{74C5ED42-C645-4439-BBB4-3F0EB00AF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3306"/>
                <a:ext cx="30" cy="10"/>
              </a:xfrm>
              <a:custGeom>
                <a:avLst/>
                <a:gdLst>
                  <a:gd name="T0" fmla="*/ 3 w 6"/>
                  <a:gd name="T1" fmla="*/ 0 h 2"/>
                  <a:gd name="T2" fmla="*/ 2 w 6"/>
                  <a:gd name="T3" fmla="*/ 0 h 2"/>
                  <a:gd name="T4" fmla="*/ 0 w 6"/>
                  <a:gd name="T5" fmla="*/ 1 h 2"/>
                  <a:gd name="T6" fmla="*/ 3 w 6"/>
                  <a:gd name="T7" fmla="*/ 2 h 2"/>
                  <a:gd name="T8" fmla="*/ 5 w 6"/>
                  <a:gd name="T9" fmla="*/ 2 h 2"/>
                  <a:gd name="T10" fmla="*/ 6 w 6"/>
                  <a:gd name="T11" fmla="*/ 1 h 2"/>
                  <a:gd name="T12" fmla="*/ 3 w 6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2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7" name="Freeform 2093">
                <a:extLst>
                  <a:ext uri="{FF2B5EF4-FFF2-40B4-BE49-F238E27FC236}">
                    <a16:creationId xmlns:a16="http://schemas.microsoft.com/office/drawing/2014/main" id="{E790D887-CC0F-49D4-BD99-76AB8222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3165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1 h 32"/>
                  <a:gd name="T10" fmla="*/ 4 w 8"/>
                  <a:gd name="T11" fmla="*/ 32 h 32"/>
                  <a:gd name="T12" fmla="*/ 3 w 8"/>
                  <a:gd name="T13" fmla="*/ 30 h 32"/>
                  <a:gd name="T14" fmla="*/ 3 w 8"/>
                  <a:gd name="T15" fmla="*/ 10 h 32"/>
                  <a:gd name="T16" fmla="*/ 7 w 8"/>
                  <a:gd name="T17" fmla="*/ 3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0" y="30"/>
                      <a:pt x="1" y="31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4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8" name="Freeform 2094">
                <a:extLst>
                  <a:ext uri="{FF2B5EF4-FFF2-40B4-BE49-F238E27FC236}">
                    <a16:creationId xmlns:a16="http://schemas.microsoft.com/office/drawing/2014/main" id="{22B6CF53-0320-490B-BC1C-F5376A513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3175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1 w 5"/>
                  <a:gd name="T7" fmla="*/ 7 h 31"/>
                  <a:gd name="T8" fmla="*/ 1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8 h 31"/>
                  <a:gd name="T20" fmla="*/ 0 w 5"/>
                  <a:gd name="T21" fmla="*/ 8 h 31"/>
                  <a:gd name="T22" fmla="*/ 4 w 5"/>
                  <a:gd name="T23" fmla="*/ 1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99" name="Freeform 2095">
                <a:extLst>
                  <a:ext uri="{FF2B5EF4-FFF2-40B4-BE49-F238E27FC236}">
                    <a16:creationId xmlns:a16="http://schemas.microsoft.com/office/drawing/2014/main" id="{DF8363AF-743C-4406-A820-6FFB1213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039"/>
                <a:ext cx="25" cy="15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2 w 5"/>
                  <a:gd name="T7" fmla="*/ 3 h 3"/>
                  <a:gd name="T8" fmla="*/ 4 w 5"/>
                  <a:gd name="T9" fmla="*/ 3 h 3"/>
                  <a:gd name="T10" fmla="*/ 5 w 5"/>
                  <a:gd name="T11" fmla="*/ 2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0" name="Freeform 2096">
                <a:extLst>
                  <a:ext uri="{FF2B5EF4-FFF2-40B4-BE49-F238E27FC236}">
                    <a16:creationId xmlns:a16="http://schemas.microsoft.com/office/drawing/2014/main" id="{0EEA675B-FC23-453D-B404-64A19E31C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2904"/>
                <a:ext cx="40" cy="160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1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1" name="Freeform 2097">
                <a:extLst>
                  <a:ext uri="{FF2B5EF4-FFF2-40B4-BE49-F238E27FC236}">
                    <a16:creationId xmlns:a16="http://schemas.microsoft.com/office/drawing/2014/main" id="{A5D44A49-1E1E-4241-9E14-E115C5CF5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914"/>
                <a:ext cx="25" cy="155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2 h 31"/>
                  <a:gd name="T6" fmla="*/ 2 w 5"/>
                  <a:gd name="T7" fmla="*/ 6 h 31"/>
                  <a:gd name="T8" fmla="*/ 2 w 5"/>
                  <a:gd name="T9" fmla="*/ 26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7 h 31"/>
                  <a:gd name="T20" fmla="*/ 0 w 5"/>
                  <a:gd name="T21" fmla="*/ 7 h 31"/>
                  <a:gd name="T22" fmla="*/ 4 w 5"/>
                  <a:gd name="T23" fmla="*/ 0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2" y="2"/>
                      <a:pt x="4" y="0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2" name="Freeform 2098">
                <a:extLst>
                  <a:ext uri="{FF2B5EF4-FFF2-40B4-BE49-F238E27FC236}">
                    <a16:creationId xmlns:a16="http://schemas.microsoft.com/office/drawing/2014/main" id="{22F28A86-3B27-4525-8DC9-1DE4A495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2" y="2592"/>
                <a:ext cx="882" cy="508"/>
              </a:xfrm>
              <a:custGeom>
                <a:avLst/>
                <a:gdLst>
                  <a:gd name="T0" fmla="*/ 388 w 882"/>
                  <a:gd name="T1" fmla="*/ 0 h 508"/>
                  <a:gd name="T2" fmla="*/ 882 w 882"/>
                  <a:gd name="T3" fmla="*/ 281 h 508"/>
                  <a:gd name="T4" fmla="*/ 494 w 882"/>
                  <a:gd name="T5" fmla="*/ 508 h 508"/>
                  <a:gd name="T6" fmla="*/ 0 w 882"/>
                  <a:gd name="T7" fmla="*/ 221 h 508"/>
                  <a:gd name="T8" fmla="*/ 388 w 882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2" h="508">
                    <a:moveTo>
                      <a:pt x="388" y="0"/>
                    </a:moveTo>
                    <a:lnTo>
                      <a:pt x="882" y="281"/>
                    </a:lnTo>
                    <a:lnTo>
                      <a:pt x="494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3" name="Freeform 2099">
                <a:extLst>
                  <a:ext uri="{FF2B5EF4-FFF2-40B4-BE49-F238E27FC236}">
                    <a16:creationId xmlns:a16="http://schemas.microsoft.com/office/drawing/2014/main" id="{486F2EF7-4479-4E66-9885-0567177F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2" y="2592"/>
                <a:ext cx="882" cy="508"/>
              </a:xfrm>
              <a:custGeom>
                <a:avLst/>
                <a:gdLst>
                  <a:gd name="T0" fmla="*/ 388 w 882"/>
                  <a:gd name="T1" fmla="*/ 0 h 508"/>
                  <a:gd name="T2" fmla="*/ 882 w 882"/>
                  <a:gd name="T3" fmla="*/ 281 h 508"/>
                  <a:gd name="T4" fmla="*/ 494 w 882"/>
                  <a:gd name="T5" fmla="*/ 508 h 508"/>
                  <a:gd name="T6" fmla="*/ 0 w 882"/>
                  <a:gd name="T7" fmla="*/ 221 h 508"/>
                  <a:gd name="T8" fmla="*/ 388 w 882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2" h="508">
                    <a:moveTo>
                      <a:pt x="388" y="0"/>
                    </a:moveTo>
                    <a:lnTo>
                      <a:pt x="882" y="281"/>
                    </a:lnTo>
                    <a:lnTo>
                      <a:pt x="494" y="508"/>
                    </a:lnTo>
                    <a:lnTo>
                      <a:pt x="0" y="221"/>
                    </a:lnTo>
                    <a:lnTo>
                      <a:pt x="3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4" name="Freeform 2100">
                <a:extLst>
                  <a:ext uri="{FF2B5EF4-FFF2-40B4-BE49-F238E27FC236}">
                    <a16:creationId xmlns:a16="http://schemas.microsoft.com/office/drawing/2014/main" id="{C710C4C8-C8DD-465B-98EC-B40D24CBB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6" y="2873"/>
                <a:ext cx="388" cy="403"/>
              </a:xfrm>
              <a:custGeom>
                <a:avLst/>
                <a:gdLst>
                  <a:gd name="T0" fmla="*/ 372 w 388"/>
                  <a:gd name="T1" fmla="*/ 121 h 403"/>
                  <a:gd name="T2" fmla="*/ 372 w 388"/>
                  <a:gd name="T3" fmla="*/ 96 h 403"/>
                  <a:gd name="T4" fmla="*/ 388 w 388"/>
                  <a:gd name="T5" fmla="*/ 96 h 403"/>
                  <a:gd name="T6" fmla="*/ 388 w 388"/>
                  <a:gd name="T7" fmla="*/ 0 h 403"/>
                  <a:gd name="T8" fmla="*/ 0 w 388"/>
                  <a:gd name="T9" fmla="*/ 227 h 403"/>
                  <a:gd name="T10" fmla="*/ 0 w 388"/>
                  <a:gd name="T11" fmla="*/ 403 h 403"/>
                  <a:gd name="T12" fmla="*/ 388 w 388"/>
                  <a:gd name="T13" fmla="*/ 176 h 403"/>
                  <a:gd name="T14" fmla="*/ 388 w 388"/>
                  <a:gd name="T15" fmla="*/ 136 h 403"/>
                  <a:gd name="T16" fmla="*/ 372 w 388"/>
                  <a:gd name="T17" fmla="*/ 121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3">
                    <a:moveTo>
                      <a:pt x="372" y="121"/>
                    </a:moveTo>
                    <a:lnTo>
                      <a:pt x="372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7"/>
                    </a:lnTo>
                    <a:lnTo>
                      <a:pt x="0" y="403"/>
                    </a:lnTo>
                    <a:lnTo>
                      <a:pt x="388" y="176"/>
                    </a:lnTo>
                    <a:lnTo>
                      <a:pt x="388" y="136"/>
                    </a:lnTo>
                    <a:lnTo>
                      <a:pt x="372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5" name="Freeform 2101">
                <a:extLst>
                  <a:ext uri="{FF2B5EF4-FFF2-40B4-BE49-F238E27FC236}">
                    <a16:creationId xmlns:a16="http://schemas.microsoft.com/office/drawing/2014/main" id="{8430154E-0BDE-41F3-9577-3868528F3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6" y="2873"/>
                <a:ext cx="388" cy="403"/>
              </a:xfrm>
              <a:custGeom>
                <a:avLst/>
                <a:gdLst>
                  <a:gd name="T0" fmla="*/ 372 w 388"/>
                  <a:gd name="T1" fmla="*/ 121 h 403"/>
                  <a:gd name="T2" fmla="*/ 372 w 388"/>
                  <a:gd name="T3" fmla="*/ 96 h 403"/>
                  <a:gd name="T4" fmla="*/ 388 w 388"/>
                  <a:gd name="T5" fmla="*/ 96 h 403"/>
                  <a:gd name="T6" fmla="*/ 388 w 388"/>
                  <a:gd name="T7" fmla="*/ 0 h 403"/>
                  <a:gd name="T8" fmla="*/ 0 w 388"/>
                  <a:gd name="T9" fmla="*/ 227 h 403"/>
                  <a:gd name="T10" fmla="*/ 0 w 388"/>
                  <a:gd name="T11" fmla="*/ 403 h 403"/>
                  <a:gd name="T12" fmla="*/ 388 w 388"/>
                  <a:gd name="T13" fmla="*/ 176 h 403"/>
                  <a:gd name="T14" fmla="*/ 388 w 388"/>
                  <a:gd name="T15" fmla="*/ 136 h 403"/>
                  <a:gd name="T16" fmla="*/ 372 w 388"/>
                  <a:gd name="T17" fmla="*/ 121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3">
                    <a:moveTo>
                      <a:pt x="372" y="121"/>
                    </a:moveTo>
                    <a:lnTo>
                      <a:pt x="372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7"/>
                    </a:lnTo>
                    <a:lnTo>
                      <a:pt x="0" y="403"/>
                    </a:lnTo>
                    <a:lnTo>
                      <a:pt x="388" y="176"/>
                    </a:lnTo>
                    <a:lnTo>
                      <a:pt x="388" y="136"/>
                    </a:lnTo>
                    <a:lnTo>
                      <a:pt x="372" y="1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6" name="Freeform 2102">
                <a:extLst>
                  <a:ext uri="{FF2B5EF4-FFF2-40B4-BE49-F238E27FC236}">
                    <a16:creationId xmlns:a16="http://schemas.microsoft.com/office/drawing/2014/main" id="{4F7DC855-3335-49BB-BE11-BBB13BAD8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2994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5 h 236"/>
                  <a:gd name="T6" fmla="*/ 387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5"/>
                    </a:lnTo>
                    <a:lnTo>
                      <a:pt x="387" y="0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7" name="Freeform 2103">
                <a:extLst>
                  <a:ext uri="{FF2B5EF4-FFF2-40B4-BE49-F238E27FC236}">
                    <a16:creationId xmlns:a16="http://schemas.microsoft.com/office/drawing/2014/main" id="{31417B81-57FF-40A3-A968-EBA1E6FC9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2994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5 h 236"/>
                  <a:gd name="T6" fmla="*/ 387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5"/>
                    </a:lnTo>
                    <a:lnTo>
                      <a:pt x="387" y="0"/>
                    </a:lnTo>
                    <a:lnTo>
                      <a:pt x="0" y="2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8" name="Freeform 2104">
                <a:extLst>
                  <a:ext uri="{FF2B5EF4-FFF2-40B4-BE49-F238E27FC236}">
                    <a16:creationId xmlns:a16="http://schemas.microsoft.com/office/drawing/2014/main" id="{8288A961-FA8F-44F0-BEAB-265C5D17B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2969"/>
                <a:ext cx="387" cy="246"/>
              </a:xfrm>
              <a:custGeom>
                <a:avLst/>
                <a:gdLst>
                  <a:gd name="T0" fmla="*/ 387 w 387"/>
                  <a:gd name="T1" fmla="*/ 0 h 246"/>
                  <a:gd name="T2" fmla="*/ 0 w 387"/>
                  <a:gd name="T3" fmla="*/ 221 h 246"/>
                  <a:gd name="T4" fmla="*/ 0 w 387"/>
                  <a:gd name="T5" fmla="*/ 246 h 246"/>
                  <a:gd name="T6" fmla="*/ 387 w 387"/>
                  <a:gd name="T7" fmla="*/ 25 h 246"/>
                  <a:gd name="T8" fmla="*/ 387 w 387"/>
                  <a:gd name="T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246">
                    <a:moveTo>
                      <a:pt x="387" y="0"/>
                    </a:moveTo>
                    <a:lnTo>
                      <a:pt x="0" y="221"/>
                    </a:lnTo>
                    <a:lnTo>
                      <a:pt x="0" y="246"/>
                    </a:lnTo>
                    <a:lnTo>
                      <a:pt x="387" y="25"/>
                    </a:lnTo>
                    <a:lnTo>
                      <a:pt x="387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09" name="Freeform 2105">
                <a:extLst>
                  <a:ext uri="{FF2B5EF4-FFF2-40B4-BE49-F238E27FC236}">
                    <a16:creationId xmlns:a16="http://schemas.microsoft.com/office/drawing/2014/main" id="{5D804442-3344-4D30-AC18-B0D472423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1" y="2969"/>
                <a:ext cx="387" cy="246"/>
              </a:xfrm>
              <a:custGeom>
                <a:avLst/>
                <a:gdLst>
                  <a:gd name="T0" fmla="*/ 387 w 387"/>
                  <a:gd name="T1" fmla="*/ 0 h 246"/>
                  <a:gd name="T2" fmla="*/ 0 w 387"/>
                  <a:gd name="T3" fmla="*/ 221 h 246"/>
                  <a:gd name="T4" fmla="*/ 0 w 387"/>
                  <a:gd name="T5" fmla="*/ 246 h 246"/>
                  <a:gd name="T6" fmla="*/ 387 w 387"/>
                  <a:gd name="T7" fmla="*/ 25 h 246"/>
                  <a:gd name="T8" fmla="*/ 387 w 387"/>
                  <a:gd name="T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7" h="246">
                    <a:moveTo>
                      <a:pt x="387" y="0"/>
                    </a:moveTo>
                    <a:lnTo>
                      <a:pt x="0" y="221"/>
                    </a:lnTo>
                    <a:lnTo>
                      <a:pt x="0" y="246"/>
                    </a:lnTo>
                    <a:lnTo>
                      <a:pt x="387" y="25"/>
                    </a:lnTo>
                    <a:lnTo>
                      <a:pt x="387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0" name="Freeform 2106">
                <a:extLst>
                  <a:ext uri="{FF2B5EF4-FFF2-40B4-BE49-F238E27FC236}">
                    <a16:creationId xmlns:a16="http://schemas.microsoft.com/office/drawing/2014/main" id="{C32EBE17-2AD1-4C0D-92D0-D50D8AEA8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6" y="2873"/>
                <a:ext cx="388" cy="322"/>
              </a:xfrm>
              <a:custGeom>
                <a:avLst/>
                <a:gdLst>
                  <a:gd name="T0" fmla="*/ 388 w 388"/>
                  <a:gd name="T1" fmla="*/ 0 h 322"/>
                  <a:gd name="T2" fmla="*/ 0 w 388"/>
                  <a:gd name="T3" fmla="*/ 227 h 322"/>
                  <a:gd name="T4" fmla="*/ 0 w 388"/>
                  <a:gd name="T5" fmla="*/ 322 h 322"/>
                  <a:gd name="T6" fmla="*/ 388 w 388"/>
                  <a:gd name="T7" fmla="*/ 96 h 322"/>
                  <a:gd name="T8" fmla="*/ 388 w 388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2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322"/>
                    </a:lnTo>
                    <a:lnTo>
                      <a:pt x="388" y="9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1" name="Freeform 2107">
                <a:extLst>
                  <a:ext uri="{FF2B5EF4-FFF2-40B4-BE49-F238E27FC236}">
                    <a16:creationId xmlns:a16="http://schemas.microsoft.com/office/drawing/2014/main" id="{9363F75F-B430-436B-A6FE-C597B86C2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6" y="2873"/>
                <a:ext cx="388" cy="322"/>
              </a:xfrm>
              <a:custGeom>
                <a:avLst/>
                <a:gdLst>
                  <a:gd name="T0" fmla="*/ 388 w 388"/>
                  <a:gd name="T1" fmla="*/ 0 h 322"/>
                  <a:gd name="T2" fmla="*/ 0 w 388"/>
                  <a:gd name="T3" fmla="*/ 227 h 322"/>
                  <a:gd name="T4" fmla="*/ 0 w 388"/>
                  <a:gd name="T5" fmla="*/ 322 h 322"/>
                  <a:gd name="T6" fmla="*/ 388 w 388"/>
                  <a:gd name="T7" fmla="*/ 96 h 322"/>
                  <a:gd name="T8" fmla="*/ 388 w 388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2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322"/>
                    </a:lnTo>
                    <a:lnTo>
                      <a:pt x="388" y="96"/>
                    </a:lnTo>
                    <a:lnTo>
                      <a:pt x="38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2" name="Freeform 2108">
                <a:extLst>
                  <a:ext uri="{FF2B5EF4-FFF2-40B4-BE49-F238E27FC236}">
                    <a16:creationId xmlns:a16="http://schemas.microsoft.com/office/drawing/2014/main" id="{D3588136-D18F-464E-A403-481FF99AC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2808"/>
                <a:ext cx="494" cy="478"/>
              </a:xfrm>
              <a:custGeom>
                <a:avLst/>
                <a:gdLst>
                  <a:gd name="T0" fmla="*/ 0 w 494"/>
                  <a:gd name="T1" fmla="*/ 196 h 478"/>
                  <a:gd name="T2" fmla="*/ 0 w 494"/>
                  <a:gd name="T3" fmla="*/ 0 h 478"/>
                  <a:gd name="T4" fmla="*/ 494 w 494"/>
                  <a:gd name="T5" fmla="*/ 282 h 478"/>
                  <a:gd name="T6" fmla="*/ 494 w 494"/>
                  <a:gd name="T7" fmla="*/ 478 h 478"/>
                  <a:gd name="T8" fmla="*/ 0 w 494"/>
                  <a:gd name="T9" fmla="*/ 196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4" h="478">
                    <a:moveTo>
                      <a:pt x="0" y="196"/>
                    </a:moveTo>
                    <a:lnTo>
                      <a:pt x="0" y="0"/>
                    </a:lnTo>
                    <a:lnTo>
                      <a:pt x="494" y="282"/>
                    </a:lnTo>
                    <a:lnTo>
                      <a:pt x="494" y="478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3" name="Freeform 2109">
                <a:extLst>
                  <a:ext uri="{FF2B5EF4-FFF2-40B4-BE49-F238E27FC236}">
                    <a16:creationId xmlns:a16="http://schemas.microsoft.com/office/drawing/2014/main" id="{E007E9B8-3330-431F-AE6D-812F2DA0A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2808"/>
                <a:ext cx="494" cy="478"/>
              </a:xfrm>
              <a:custGeom>
                <a:avLst/>
                <a:gdLst>
                  <a:gd name="T0" fmla="*/ 0 w 494"/>
                  <a:gd name="T1" fmla="*/ 196 h 478"/>
                  <a:gd name="T2" fmla="*/ 0 w 494"/>
                  <a:gd name="T3" fmla="*/ 0 h 478"/>
                  <a:gd name="T4" fmla="*/ 494 w 494"/>
                  <a:gd name="T5" fmla="*/ 282 h 478"/>
                  <a:gd name="T6" fmla="*/ 494 w 494"/>
                  <a:gd name="T7" fmla="*/ 478 h 478"/>
                  <a:gd name="T8" fmla="*/ 0 w 494"/>
                  <a:gd name="T9" fmla="*/ 196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4" h="478">
                    <a:moveTo>
                      <a:pt x="0" y="196"/>
                    </a:moveTo>
                    <a:lnTo>
                      <a:pt x="0" y="0"/>
                    </a:lnTo>
                    <a:lnTo>
                      <a:pt x="494" y="282"/>
                    </a:lnTo>
                    <a:lnTo>
                      <a:pt x="494" y="478"/>
                    </a:lnTo>
                    <a:lnTo>
                      <a:pt x="0" y="19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4" name="Freeform 2110">
                <a:extLst>
                  <a:ext uri="{FF2B5EF4-FFF2-40B4-BE49-F238E27FC236}">
                    <a16:creationId xmlns:a16="http://schemas.microsoft.com/office/drawing/2014/main" id="{B0D5CA46-EE7B-4EFE-86D0-D1DEA04D3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2818"/>
                <a:ext cx="479" cy="458"/>
              </a:xfrm>
              <a:custGeom>
                <a:avLst/>
                <a:gdLst>
                  <a:gd name="T0" fmla="*/ 479 w 479"/>
                  <a:gd name="T1" fmla="*/ 458 h 458"/>
                  <a:gd name="T2" fmla="*/ 0 w 479"/>
                  <a:gd name="T3" fmla="*/ 181 h 458"/>
                  <a:gd name="T4" fmla="*/ 0 w 479"/>
                  <a:gd name="T5" fmla="*/ 0 h 458"/>
                  <a:gd name="T6" fmla="*/ 479 w 479"/>
                  <a:gd name="T7" fmla="*/ 277 h 458"/>
                  <a:gd name="T8" fmla="*/ 479 w 479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9" h="458">
                    <a:moveTo>
                      <a:pt x="479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9" y="277"/>
                    </a:lnTo>
                    <a:lnTo>
                      <a:pt x="479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5" name="Freeform 2111">
                <a:extLst>
                  <a:ext uri="{FF2B5EF4-FFF2-40B4-BE49-F238E27FC236}">
                    <a16:creationId xmlns:a16="http://schemas.microsoft.com/office/drawing/2014/main" id="{62074195-047C-4430-A1C2-1C145E666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2818"/>
                <a:ext cx="479" cy="458"/>
              </a:xfrm>
              <a:custGeom>
                <a:avLst/>
                <a:gdLst>
                  <a:gd name="T0" fmla="*/ 479 w 479"/>
                  <a:gd name="T1" fmla="*/ 458 h 458"/>
                  <a:gd name="T2" fmla="*/ 0 w 479"/>
                  <a:gd name="T3" fmla="*/ 181 h 458"/>
                  <a:gd name="T4" fmla="*/ 0 w 479"/>
                  <a:gd name="T5" fmla="*/ 0 h 458"/>
                  <a:gd name="T6" fmla="*/ 479 w 479"/>
                  <a:gd name="T7" fmla="*/ 277 h 458"/>
                  <a:gd name="T8" fmla="*/ 479 w 479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9" h="458">
                    <a:moveTo>
                      <a:pt x="479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9" y="277"/>
                    </a:lnTo>
                    <a:lnTo>
                      <a:pt x="479" y="4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6" name="Freeform 2112">
                <a:extLst>
                  <a:ext uri="{FF2B5EF4-FFF2-40B4-BE49-F238E27FC236}">
                    <a16:creationId xmlns:a16="http://schemas.microsoft.com/office/drawing/2014/main" id="{14CCC16A-B96C-4C94-A346-7F8ACB090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297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7" name="Freeform 2113">
                <a:extLst>
                  <a:ext uri="{FF2B5EF4-FFF2-40B4-BE49-F238E27FC236}">
                    <a16:creationId xmlns:a16="http://schemas.microsoft.com/office/drawing/2014/main" id="{79387563-5638-47D9-A59E-C6407BFD5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298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8" name="Freeform 2114">
                <a:extLst>
                  <a:ext uri="{FF2B5EF4-FFF2-40B4-BE49-F238E27FC236}">
                    <a16:creationId xmlns:a16="http://schemas.microsoft.com/office/drawing/2014/main" id="{34DCA131-7550-455A-9B19-3199C2CF0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994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19" name="Freeform 2115">
                <a:extLst>
                  <a:ext uri="{FF2B5EF4-FFF2-40B4-BE49-F238E27FC236}">
                    <a16:creationId xmlns:a16="http://schemas.microsoft.com/office/drawing/2014/main" id="{EFEC7DEA-ED15-46D6-AD6C-16679EE84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004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0" name="Freeform 2116">
                <a:extLst>
                  <a:ext uri="{FF2B5EF4-FFF2-40B4-BE49-F238E27FC236}">
                    <a16:creationId xmlns:a16="http://schemas.microsoft.com/office/drawing/2014/main" id="{566919CC-F77E-4A3C-A0D1-FBECAE5F0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299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1" name="Freeform 2117">
                <a:extLst>
                  <a:ext uri="{FF2B5EF4-FFF2-40B4-BE49-F238E27FC236}">
                    <a16:creationId xmlns:a16="http://schemas.microsoft.com/office/drawing/2014/main" id="{E665F8CB-8235-41F2-A238-59A9E81AF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00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2" name="Freeform 2118">
                <a:extLst>
                  <a:ext uri="{FF2B5EF4-FFF2-40B4-BE49-F238E27FC236}">
                    <a16:creationId xmlns:a16="http://schemas.microsoft.com/office/drawing/2014/main" id="{984F9552-10D2-4E7C-9040-152327003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01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3" name="Freeform 2119">
                <a:extLst>
                  <a:ext uri="{FF2B5EF4-FFF2-40B4-BE49-F238E27FC236}">
                    <a16:creationId xmlns:a16="http://schemas.microsoft.com/office/drawing/2014/main" id="{22736986-5D8F-461B-A134-D1AC9D00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02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4" name="Freeform 2120">
                <a:extLst>
                  <a:ext uri="{FF2B5EF4-FFF2-40B4-BE49-F238E27FC236}">
                    <a16:creationId xmlns:a16="http://schemas.microsoft.com/office/drawing/2014/main" id="{9360F6D8-0E74-4967-960D-3820E91C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01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5" name="Freeform 2121">
                <a:extLst>
                  <a:ext uri="{FF2B5EF4-FFF2-40B4-BE49-F238E27FC236}">
                    <a16:creationId xmlns:a16="http://schemas.microsoft.com/office/drawing/2014/main" id="{ADC588EC-905D-462C-AE23-17E5351BF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02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6" name="Freeform 2122">
                <a:extLst>
                  <a:ext uri="{FF2B5EF4-FFF2-40B4-BE49-F238E27FC236}">
                    <a16:creationId xmlns:a16="http://schemas.microsoft.com/office/drawing/2014/main" id="{A683D401-70AB-4CAB-9D89-D364584FF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03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7" name="Freeform 2123">
                <a:extLst>
                  <a:ext uri="{FF2B5EF4-FFF2-40B4-BE49-F238E27FC236}">
                    <a16:creationId xmlns:a16="http://schemas.microsoft.com/office/drawing/2014/main" id="{F8D2142A-13D8-4B05-8C5E-EC079817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04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8" name="Freeform 2124">
                <a:extLst>
                  <a:ext uri="{FF2B5EF4-FFF2-40B4-BE49-F238E27FC236}">
                    <a16:creationId xmlns:a16="http://schemas.microsoft.com/office/drawing/2014/main" id="{BBE77F21-5A97-497C-A031-FB72D8B92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03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29" name="Freeform 2125">
                <a:extLst>
                  <a:ext uri="{FF2B5EF4-FFF2-40B4-BE49-F238E27FC236}">
                    <a16:creationId xmlns:a16="http://schemas.microsoft.com/office/drawing/2014/main" id="{8A3317A4-7C0C-4AB1-BC69-A8FD2D557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044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0" name="Freeform 2126">
                <a:extLst>
                  <a:ext uri="{FF2B5EF4-FFF2-40B4-BE49-F238E27FC236}">
                    <a16:creationId xmlns:a16="http://schemas.microsoft.com/office/drawing/2014/main" id="{57A40496-EB22-46D6-BC19-02629C542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05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1" name="Freeform 2127">
                <a:extLst>
                  <a:ext uri="{FF2B5EF4-FFF2-40B4-BE49-F238E27FC236}">
                    <a16:creationId xmlns:a16="http://schemas.microsoft.com/office/drawing/2014/main" id="{7E0940B1-2EAB-45D8-A513-899C138F7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064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2" name="Freeform 2128">
                <a:extLst>
                  <a:ext uri="{FF2B5EF4-FFF2-40B4-BE49-F238E27FC236}">
                    <a16:creationId xmlns:a16="http://schemas.microsoft.com/office/drawing/2014/main" id="{CA084E16-7BEA-434C-8D53-15E501124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049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3" name="Freeform 2129">
                <a:extLst>
                  <a:ext uri="{FF2B5EF4-FFF2-40B4-BE49-F238E27FC236}">
                    <a16:creationId xmlns:a16="http://schemas.microsoft.com/office/drawing/2014/main" id="{E0BC7136-7D52-446F-AEBF-2B9626F03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059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4" name="Freeform 2130">
                <a:extLst>
                  <a:ext uri="{FF2B5EF4-FFF2-40B4-BE49-F238E27FC236}">
                    <a16:creationId xmlns:a16="http://schemas.microsoft.com/office/drawing/2014/main" id="{7283E6B2-C5A1-4154-89C6-0E4BE7CCA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075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5" name="Freeform 2131">
                <a:extLst>
                  <a:ext uri="{FF2B5EF4-FFF2-40B4-BE49-F238E27FC236}">
                    <a16:creationId xmlns:a16="http://schemas.microsoft.com/office/drawing/2014/main" id="{0B7DADB1-8D49-46E0-802B-2A2114E8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085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6" name="Freeform 2132">
                <a:extLst>
                  <a:ext uri="{FF2B5EF4-FFF2-40B4-BE49-F238E27FC236}">
                    <a16:creationId xmlns:a16="http://schemas.microsoft.com/office/drawing/2014/main" id="{AA359A76-8567-4F7F-ACD2-E8C198CD4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069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7" name="Freeform 2133">
                <a:extLst>
                  <a:ext uri="{FF2B5EF4-FFF2-40B4-BE49-F238E27FC236}">
                    <a16:creationId xmlns:a16="http://schemas.microsoft.com/office/drawing/2014/main" id="{C944256C-7A4E-48EA-8755-3B3E0B752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080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8" name="Freeform 2134">
                <a:extLst>
                  <a:ext uri="{FF2B5EF4-FFF2-40B4-BE49-F238E27FC236}">
                    <a16:creationId xmlns:a16="http://schemas.microsoft.com/office/drawing/2014/main" id="{5478A124-B525-426E-A7F1-EDCE50EDA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090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39" name="Freeform 2135">
                <a:extLst>
                  <a:ext uri="{FF2B5EF4-FFF2-40B4-BE49-F238E27FC236}">
                    <a16:creationId xmlns:a16="http://schemas.microsoft.com/office/drawing/2014/main" id="{23B2D946-87D6-460A-ADF2-232CDD094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100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0" name="Freeform 2136">
                <a:extLst>
                  <a:ext uri="{FF2B5EF4-FFF2-40B4-BE49-F238E27FC236}">
                    <a16:creationId xmlns:a16="http://schemas.microsoft.com/office/drawing/2014/main" id="{5F7D64E1-A0E8-41AA-A012-F63CE59A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09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1" name="Freeform 2137">
                <a:extLst>
                  <a:ext uri="{FF2B5EF4-FFF2-40B4-BE49-F238E27FC236}">
                    <a16:creationId xmlns:a16="http://schemas.microsoft.com/office/drawing/2014/main" id="{E4C9EDB3-2ABD-44FB-A685-1057BE024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10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2" name="Freeform 2138">
                <a:extLst>
                  <a:ext uri="{FF2B5EF4-FFF2-40B4-BE49-F238E27FC236}">
                    <a16:creationId xmlns:a16="http://schemas.microsoft.com/office/drawing/2014/main" id="{94F65058-2E12-4C81-B514-56A2601D0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110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3" name="Freeform 2139">
                <a:extLst>
                  <a:ext uri="{FF2B5EF4-FFF2-40B4-BE49-F238E27FC236}">
                    <a16:creationId xmlns:a16="http://schemas.microsoft.com/office/drawing/2014/main" id="{360AA327-C482-46D2-B581-8B345F93D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120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4" name="Freeform 2140">
                <a:extLst>
                  <a:ext uri="{FF2B5EF4-FFF2-40B4-BE49-F238E27FC236}">
                    <a16:creationId xmlns:a16="http://schemas.microsoft.com/office/drawing/2014/main" id="{DCCEBF9E-1410-43D2-8BA8-DA771CD2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311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5" name="Freeform 2141">
                <a:extLst>
                  <a:ext uri="{FF2B5EF4-FFF2-40B4-BE49-F238E27FC236}">
                    <a16:creationId xmlns:a16="http://schemas.microsoft.com/office/drawing/2014/main" id="{490110E8-533E-4043-9ADA-BEEC93C5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312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6" name="Freeform 2142">
                <a:extLst>
                  <a:ext uri="{FF2B5EF4-FFF2-40B4-BE49-F238E27FC236}">
                    <a16:creationId xmlns:a16="http://schemas.microsoft.com/office/drawing/2014/main" id="{AF67898F-59C0-4FC0-8043-F1BDF1A7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313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1 w 3"/>
                  <a:gd name="T3" fmla="*/ 3 h 3"/>
                  <a:gd name="T4" fmla="*/ 0 w 3"/>
                  <a:gd name="T5" fmla="*/ 1 h 3"/>
                  <a:gd name="T6" fmla="*/ 1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7" name="Freeform 2143">
                <a:extLst>
                  <a:ext uri="{FF2B5EF4-FFF2-40B4-BE49-F238E27FC236}">
                    <a16:creationId xmlns:a16="http://schemas.microsoft.com/office/drawing/2014/main" id="{26580708-7AA5-490F-9FAF-558E56B4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4" y="314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8" name="Freeform 2144">
                <a:extLst>
                  <a:ext uri="{FF2B5EF4-FFF2-40B4-BE49-F238E27FC236}">
                    <a16:creationId xmlns:a16="http://schemas.microsoft.com/office/drawing/2014/main" id="{59F2A489-776C-497C-9E58-C48AEBA04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3014"/>
                <a:ext cx="131" cy="226"/>
              </a:xfrm>
              <a:custGeom>
                <a:avLst/>
                <a:gdLst>
                  <a:gd name="T0" fmla="*/ 131 w 131"/>
                  <a:gd name="T1" fmla="*/ 226 h 226"/>
                  <a:gd name="T2" fmla="*/ 0 w 131"/>
                  <a:gd name="T3" fmla="*/ 156 h 226"/>
                  <a:gd name="T4" fmla="*/ 0 w 131"/>
                  <a:gd name="T5" fmla="*/ 0 h 226"/>
                  <a:gd name="T6" fmla="*/ 131 w 131"/>
                  <a:gd name="T7" fmla="*/ 71 h 226"/>
                  <a:gd name="T8" fmla="*/ 131 w 131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26">
                    <a:moveTo>
                      <a:pt x="131" y="226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31" y="71"/>
                    </a:lnTo>
                    <a:lnTo>
                      <a:pt x="131" y="22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49" name="Freeform 2145">
                <a:extLst>
                  <a:ext uri="{FF2B5EF4-FFF2-40B4-BE49-F238E27FC236}">
                    <a16:creationId xmlns:a16="http://schemas.microsoft.com/office/drawing/2014/main" id="{E5E1947A-C60F-475B-B206-89B395001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3014"/>
                <a:ext cx="131" cy="226"/>
              </a:xfrm>
              <a:custGeom>
                <a:avLst/>
                <a:gdLst>
                  <a:gd name="T0" fmla="*/ 131 w 131"/>
                  <a:gd name="T1" fmla="*/ 226 h 226"/>
                  <a:gd name="T2" fmla="*/ 0 w 131"/>
                  <a:gd name="T3" fmla="*/ 156 h 226"/>
                  <a:gd name="T4" fmla="*/ 0 w 131"/>
                  <a:gd name="T5" fmla="*/ 0 h 226"/>
                  <a:gd name="T6" fmla="*/ 131 w 131"/>
                  <a:gd name="T7" fmla="*/ 71 h 226"/>
                  <a:gd name="T8" fmla="*/ 131 w 131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1" h="226">
                    <a:moveTo>
                      <a:pt x="131" y="226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31" y="71"/>
                    </a:lnTo>
                    <a:lnTo>
                      <a:pt x="131" y="2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0" name="Freeform 2146">
                <a:extLst>
                  <a:ext uri="{FF2B5EF4-FFF2-40B4-BE49-F238E27FC236}">
                    <a16:creationId xmlns:a16="http://schemas.microsoft.com/office/drawing/2014/main" id="{9B7E061C-EDFA-43DC-9A40-1888F69F9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19"/>
                <a:ext cx="11" cy="15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5 h 15"/>
                  <a:gd name="T4" fmla="*/ 11 w 11"/>
                  <a:gd name="T5" fmla="*/ 15 h 15"/>
                  <a:gd name="T6" fmla="*/ 0 w 11"/>
                  <a:gd name="T7" fmla="*/ 10 h 15"/>
                  <a:gd name="T8" fmla="*/ 0 w 11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lnTo>
                      <a:pt x="11" y="5"/>
                    </a:lnTo>
                    <a:lnTo>
                      <a:pt x="11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1" name="Freeform 2147">
                <a:extLst>
                  <a:ext uri="{FF2B5EF4-FFF2-40B4-BE49-F238E27FC236}">
                    <a16:creationId xmlns:a16="http://schemas.microsoft.com/office/drawing/2014/main" id="{83287439-5893-44E4-BDF2-4310A3B84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2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2" name="Freeform 2148">
                <a:extLst>
                  <a:ext uri="{FF2B5EF4-FFF2-40B4-BE49-F238E27FC236}">
                    <a16:creationId xmlns:a16="http://schemas.microsoft.com/office/drawing/2014/main" id="{2480AD58-9C88-43B5-B69F-D56F78607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2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3" name="Freeform 2149">
                <a:extLst>
                  <a:ext uri="{FF2B5EF4-FFF2-40B4-BE49-F238E27FC236}">
                    <a16:creationId xmlns:a16="http://schemas.microsoft.com/office/drawing/2014/main" id="{6B075EE5-2DA4-4B55-8276-D26F0DE1D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34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4" name="Freeform 2150">
                <a:extLst>
                  <a:ext uri="{FF2B5EF4-FFF2-40B4-BE49-F238E27FC236}">
                    <a16:creationId xmlns:a16="http://schemas.microsoft.com/office/drawing/2014/main" id="{B09F4E60-AE1B-46A1-BD92-17E3924B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39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5" name="Freeform 2151">
                <a:extLst>
                  <a:ext uri="{FF2B5EF4-FFF2-40B4-BE49-F238E27FC236}">
                    <a16:creationId xmlns:a16="http://schemas.microsoft.com/office/drawing/2014/main" id="{AB9F5893-8004-4BAE-8A76-8AED184D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044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6" name="Freeform 2152">
                <a:extLst>
                  <a:ext uri="{FF2B5EF4-FFF2-40B4-BE49-F238E27FC236}">
                    <a16:creationId xmlns:a16="http://schemas.microsoft.com/office/drawing/2014/main" id="{78877404-72B5-40D1-8519-A81D6637A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04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7" name="Freeform 2153">
                <a:extLst>
                  <a:ext uri="{FF2B5EF4-FFF2-40B4-BE49-F238E27FC236}">
                    <a16:creationId xmlns:a16="http://schemas.microsoft.com/office/drawing/2014/main" id="{D5F989B1-6584-45B6-B6C0-C584BCB48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0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8" name="Freeform 2154">
                <a:extLst>
                  <a:ext uri="{FF2B5EF4-FFF2-40B4-BE49-F238E27FC236}">
                    <a16:creationId xmlns:a16="http://schemas.microsoft.com/office/drawing/2014/main" id="{4CEFDEA5-1B6E-4E46-92B0-A011E39CE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5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59" name="Freeform 2155">
                <a:extLst>
                  <a:ext uri="{FF2B5EF4-FFF2-40B4-BE49-F238E27FC236}">
                    <a16:creationId xmlns:a16="http://schemas.microsoft.com/office/drawing/2014/main" id="{A3548B8A-0238-4E33-8143-15D402964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064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0" name="Freeform 2156">
                <a:extLst>
                  <a:ext uri="{FF2B5EF4-FFF2-40B4-BE49-F238E27FC236}">
                    <a16:creationId xmlns:a16="http://schemas.microsoft.com/office/drawing/2014/main" id="{D37AFFCF-EA98-43D6-A7E8-AFAD68253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06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1" name="Freeform 2157">
                <a:extLst>
                  <a:ext uri="{FF2B5EF4-FFF2-40B4-BE49-F238E27FC236}">
                    <a16:creationId xmlns:a16="http://schemas.microsoft.com/office/drawing/2014/main" id="{88E75768-D0EC-400B-B304-1057B9DEF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07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2" name="Freeform 2158">
                <a:extLst>
                  <a:ext uri="{FF2B5EF4-FFF2-40B4-BE49-F238E27FC236}">
                    <a16:creationId xmlns:a16="http://schemas.microsoft.com/office/drawing/2014/main" id="{F1184EFE-DFF8-43E0-B70B-0D40DA4C5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0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3" name="Freeform 2159">
                <a:extLst>
                  <a:ext uri="{FF2B5EF4-FFF2-40B4-BE49-F238E27FC236}">
                    <a16:creationId xmlns:a16="http://schemas.microsoft.com/office/drawing/2014/main" id="{74248CF5-6013-4695-BEEB-42212398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08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4" name="Freeform 2160">
                <a:extLst>
                  <a:ext uri="{FF2B5EF4-FFF2-40B4-BE49-F238E27FC236}">
                    <a16:creationId xmlns:a16="http://schemas.microsoft.com/office/drawing/2014/main" id="{CC35CD64-E0E4-4B50-A588-E47215B8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29"/>
                <a:ext cx="11" cy="15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5 h 15"/>
                  <a:gd name="T4" fmla="*/ 11 w 11"/>
                  <a:gd name="T5" fmla="*/ 15 h 15"/>
                  <a:gd name="T6" fmla="*/ 0 w 11"/>
                  <a:gd name="T7" fmla="*/ 10 h 15"/>
                  <a:gd name="T8" fmla="*/ 0 w 11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lnTo>
                      <a:pt x="11" y="5"/>
                    </a:lnTo>
                    <a:lnTo>
                      <a:pt x="11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5" name="Freeform 2161">
                <a:extLst>
                  <a:ext uri="{FF2B5EF4-FFF2-40B4-BE49-F238E27FC236}">
                    <a16:creationId xmlns:a16="http://schemas.microsoft.com/office/drawing/2014/main" id="{73F90687-ABF6-49A4-A6BA-0FD32C582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3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6" name="Freeform 2162">
                <a:extLst>
                  <a:ext uri="{FF2B5EF4-FFF2-40B4-BE49-F238E27FC236}">
                    <a16:creationId xmlns:a16="http://schemas.microsoft.com/office/drawing/2014/main" id="{014FE398-54EE-4E45-8690-EF7CB0D1D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3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7" name="Freeform 2163">
                <a:extLst>
                  <a:ext uri="{FF2B5EF4-FFF2-40B4-BE49-F238E27FC236}">
                    <a16:creationId xmlns:a16="http://schemas.microsoft.com/office/drawing/2014/main" id="{1B28A1E7-E795-4B00-BA1B-2F285932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4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8" name="Freeform 2164">
                <a:extLst>
                  <a:ext uri="{FF2B5EF4-FFF2-40B4-BE49-F238E27FC236}">
                    <a16:creationId xmlns:a16="http://schemas.microsoft.com/office/drawing/2014/main" id="{58D50D7B-7CC0-4840-868F-B18CD7C87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4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69" name="Freeform 2165">
                <a:extLst>
                  <a:ext uri="{FF2B5EF4-FFF2-40B4-BE49-F238E27FC236}">
                    <a16:creationId xmlns:a16="http://schemas.microsoft.com/office/drawing/2014/main" id="{182D7B5C-230A-4D90-9833-C337BBAD9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05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0" name="Freeform 2166">
                <a:extLst>
                  <a:ext uri="{FF2B5EF4-FFF2-40B4-BE49-F238E27FC236}">
                    <a16:creationId xmlns:a16="http://schemas.microsoft.com/office/drawing/2014/main" id="{27123D2E-7C24-4178-83BB-D0DA35E40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059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1" name="Freeform 2167">
                <a:extLst>
                  <a:ext uri="{FF2B5EF4-FFF2-40B4-BE49-F238E27FC236}">
                    <a16:creationId xmlns:a16="http://schemas.microsoft.com/office/drawing/2014/main" id="{03728BF9-A49F-48D9-9359-F8A35CB97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06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2" name="Freeform 2168">
                <a:extLst>
                  <a:ext uri="{FF2B5EF4-FFF2-40B4-BE49-F238E27FC236}">
                    <a16:creationId xmlns:a16="http://schemas.microsoft.com/office/drawing/2014/main" id="{F6F7C130-00FB-418F-9007-38D2A2E69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69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3" name="Freeform 2169">
                <a:extLst>
                  <a:ext uri="{FF2B5EF4-FFF2-40B4-BE49-F238E27FC236}">
                    <a16:creationId xmlns:a16="http://schemas.microsoft.com/office/drawing/2014/main" id="{D61B5ABE-4096-4395-8717-E7ED3FF90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07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4" name="Freeform 2170">
                <a:extLst>
                  <a:ext uri="{FF2B5EF4-FFF2-40B4-BE49-F238E27FC236}">
                    <a16:creationId xmlns:a16="http://schemas.microsoft.com/office/drawing/2014/main" id="{04320A3D-47F7-495C-9781-367B9E161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08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5" name="Freeform 2171">
                <a:extLst>
                  <a:ext uri="{FF2B5EF4-FFF2-40B4-BE49-F238E27FC236}">
                    <a16:creationId xmlns:a16="http://schemas.microsoft.com/office/drawing/2014/main" id="{430E2192-0A60-4D2A-820B-5CCA69F52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08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6" name="Freeform 2172">
                <a:extLst>
                  <a:ext uri="{FF2B5EF4-FFF2-40B4-BE49-F238E27FC236}">
                    <a16:creationId xmlns:a16="http://schemas.microsoft.com/office/drawing/2014/main" id="{5F7A0E66-35CF-4C99-B612-B52D3CC09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0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7" name="Freeform 2173">
                <a:extLst>
                  <a:ext uri="{FF2B5EF4-FFF2-40B4-BE49-F238E27FC236}">
                    <a16:creationId xmlns:a16="http://schemas.microsoft.com/office/drawing/2014/main" id="{F0DD8768-9C32-4DD5-A160-94E3A00BD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09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8" name="Freeform 2174">
                <a:extLst>
                  <a:ext uri="{FF2B5EF4-FFF2-40B4-BE49-F238E27FC236}">
                    <a16:creationId xmlns:a16="http://schemas.microsoft.com/office/drawing/2014/main" id="{6100074B-F1FA-419A-B273-C99FE14C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39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79" name="Freeform 2175">
                <a:extLst>
                  <a:ext uri="{FF2B5EF4-FFF2-40B4-BE49-F238E27FC236}">
                    <a16:creationId xmlns:a16="http://schemas.microsoft.com/office/drawing/2014/main" id="{F187ED35-E95F-41BF-BF2A-B6E76B86C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4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0" name="Freeform 2176">
                <a:extLst>
                  <a:ext uri="{FF2B5EF4-FFF2-40B4-BE49-F238E27FC236}">
                    <a16:creationId xmlns:a16="http://schemas.microsoft.com/office/drawing/2014/main" id="{E1673BE5-A7CE-47FA-959F-354E0F6B0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4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1" name="Freeform 2177">
                <a:extLst>
                  <a:ext uri="{FF2B5EF4-FFF2-40B4-BE49-F238E27FC236}">
                    <a16:creationId xmlns:a16="http://schemas.microsoft.com/office/drawing/2014/main" id="{D75B18B4-845F-4057-A0DC-6449414A7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54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2" name="Freeform 2178">
                <a:extLst>
                  <a:ext uri="{FF2B5EF4-FFF2-40B4-BE49-F238E27FC236}">
                    <a16:creationId xmlns:a16="http://schemas.microsoft.com/office/drawing/2014/main" id="{4777E86A-3BC3-49D1-8E00-0EACA2B0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5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3" name="Freeform 2179">
                <a:extLst>
                  <a:ext uri="{FF2B5EF4-FFF2-40B4-BE49-F238E27FC236}">
                    <a16:creationId xmlns:a16="http://schemas.microsoft.com/office/drawing/2014/main" id="{DE0C50EB-5637-4241-B21D-30D59E1DE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064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4" name="Freeform 2180">
                <a:extLst>
                  <a:ext uri="{FF2B5EF4-FFF2-40B4-BE49-F238E27FC236}">
                    <a16:creationId xmlns:a16="http://schemas.microsoft.com/office/drawing/2014/main" id="{6C4E0E8F-77B4-48D3-8009-93B9E9638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069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5" name="Freeform 2181">
                <a:extLst>
                  <a:ext uri="{FF2B5EF4-FFF2-40B4-BE49-F238E27FC236}">
                    <a16:creationId xmlns:a16="http://schemas.microsoft.com/office/drawing/2014/main" id="{F2DA7D5D-875D-4782-A998-FCFA641C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07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6" name="Freeform 2182">
                <a:extLst>
                  <a:ext uri="{FF2B5EF4-FFF2-40B4-BE49-F238E27FC236}">
                    <a16:creationId xmlns:a16="http://schemas.microsoft.com/office/drawing/2014/main" id="{61F71C95-0AB1-4FA8-A15E-7D487EC8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7" name="Freeform 2183">
                <a:extLst>
                  <a:ext uri="{FF2B5EF4-FFF2-40B4-BE49-F238E27FC236}">
                    <a16:creationId xmlns:a16="http://schemas.microsoft.com/office/drawing/2014/main" id="{2DEE5E10-D260-4C88-AF1E-88EA40F8B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08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8" name="Freeform 2184">
                <a:extLst>
                  <a:ext uri="{FF2B5EF4-FFF2-40B4-BE49-F238E27FC236}">
                    <a16:creationId xmlns:a16="http://schemas.microsoft.com/office/drawing/2014/main" id="{A1730434-1BBC-4DCF-8782-83A9DB770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09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89" name="Freeform 2185">
                <a:extLst>
                  <a:ext uri="{FF2B5EF4-FFF2-40B4-BE49-F238E27FC236}">
                    <a16:creationId xmlns:a16="http://schemas.microsoft.com/office/drawing/2014/main" id="{E3F32E0F-114A-4E38-8CA5-B373EF662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0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0" name="Freeform 2186">
                <a:extLst>
                  <a:ext uri="{FF2B5EF4-FFF2-40B4-BE49-F238E27FC236}">
                    <a16:creationId xmlns:a16="http://schemas.microsoft.com/office/drawing/2014/main" id="{BB14FB6E-FF02-40B1-9A0F-E2AB0349C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49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1" name="Freeform 2187">
                <a:extLst>
                  <a:ext uri="{FF2B5EF4-FFF2-40B4-BE49-F238E27FC236}">
                    <a16:creationId xmlns:a16="http://schemas.microsoft.com/office/drawing/2014/main" id="{173E44A7-AE6F-4EBD-99A4-9B398B5FD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54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2" name="Freeform 2188">
                <a:extLst>
                  <a:ext uri="{FF2B5EF4-FFF2-40B4-BE49-F238E27FC236}">
                    <a16:creationId xmlns:a16="http://schemas.microsoft.com/office/drawing/2014/main" id="{D9B29E0C-7D36-4DCB-8573-93B52E275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59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3" name="Freeform 2189">
                <a:extLst>
                  <a:ext uri="{FF2B5EF4-FFF2-40B4-BE49-F238E27FC236}">
                    <a16:creationId xmlns:a16="http://schemas.microsoft.com/office/drawing/2014/main" id="{3FBF9854-47DB-4EFE-BADB-61D720893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64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4" name="Freeform 2190">
                <a:extLst>
                  <a:ext uri="{FF2B5EF4-FFF2-40B4-BE49-F238E27FC236}">
                    <a16:creationId xmlns:a16="http://schemas.microsoft.com/office/drawing/2014/main" id="{26143C4E-F335-4E2D-8D77-FB0AD647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69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5" name="Freeform 2191">
                <a:extLst>
                  <a:ext uri="{FF2B5EF4-FFF2-40B4-BE49-F238E27FC236}">
                    <a16:creationId xmlns:a16="http://schemas.microsoft.com/office/drawing/2014/main" id="{F334E55C-DE8A-40C5-A1E7-8C0F09033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07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6" name="Freeform 2192">
                <a:extLst>
                  <a:ext uri="{FF2B5EF4-FFF2-40B4-BE49-F238E27FC236}">
                    <a16:creationId xmlns:a16="http://schemas.microsoft.com/office/drawing/2014/main" id="{1177B1FC-C3E6-4D9F-B1FB-EC2E4C296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08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7" name="Freeform 2193">
                <a:extLst>
                  <a:ext uri="{FF2B5EF4-FFF2-40B4-BE49-F238E27FC236}">
                    <a16:creationId xmlns:a16="http://schemas.microsoft.com/office/drawing/2014/main" id="{703EA026-59D0-4012-8065-06742F7D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08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8" name="Freeform 2194">
                <a:extLst>
                  <a:ext uri="{FF2B5EF4-FFF2-40B4-BE49-F238E27FC236}">
                    <a16:creationId xmlns:a16="http://schemas.microsoft.com/office/drawing/2014/main" id="{3EE27D55-4B06-45B4-8218-0CC716F81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0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399" name="Freeform 2195">
                <a:extLst>
                  <a:ext uri="{FF2B5EF4-FFF2-40B4-BE49-F238E27FC236}">
                    <a16:creationId xmlns:a16="http://schemas.microsoft.com/office/drawing/2014/main" id="{737A31F1-55D4-44E5-9751-D63A1EC8E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0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0" name="Freeform 2196">
                <a:extLst>
                  <a:ext uri="{FF2B5EF4-FFF2-40B4-BE49-F238E27FC236}">
                    <a16:creationId xmlns:a16="http://schemas.microsoft.com/office/drawing/2014/main" id="{C1375D16-6493-4B87-9705-A058EEAEB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64"/>
                <a:ext cx="11" cy="16"/>
              </a:xfrm>
              <a:custGeom>
                <a:avLst/>
                <a:gdLst>
                  <a:gd name="T0" fmla="*/ 0 w 11"/>
                  <a:gd name="T1" fmla="*/ 0 h 16"/>
                  <a:gd name="T2" fmla="*/ 11 w 11"/>
                  <a:gd name="T3" fmla="*/ 5 h 16"/>
                  <a:gd name="T4" fmla="*/ 11 w 11"/>
                  <a:gd name="T5" fmla="*/ 16 h 16"/>
                  <a:gd name="T6" fmla="*/ 0 w 11"/>
                  <a:gd name="T7" fmla="*/ 11 h 16"/>
                  <a:gd name="T8" fmla="*/ 0 w 11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6">
                    <a:moveTo>
                      <a:pt x="0" y="0"/>
                    </a:moveTo>
                    <a:lnTo>
                      <a:pt x="11" y="5"/>
                    </a:lnTo>
                    <a:lnTo>
                      <a:pt x="11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1" name="Freeform 2197">
                <a:extLst>
                  <a:ext uri="{FF2B5EF4-FFF2-40B4-BE49-F238E27FC236}">
                    <a16:creationId xmlns:a16="http://schemas.microsoft.com/office/drawing/2014/main" id="{7A3A9985-E91B-4E85-ADEF-7329CD87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69"/>
                <a:ext cx="5" cy="16"/>
              </a:xfrm>
              <a:custGeom>
                <a:avLst/>
                <a:gdLst>
                  <a:gd name="T0" fmla="*/ 0 w 5"/>
                  <a:gd name="T1" fmla="*/ 0 h 16"/>
                  <a:gd name="T2" fmla="*/ 5 w 5"/>
                  <a:gd name="T3" fmla="*/ 6 h 16"/>
                  <a:gd name="T4" fmla="*/ 5 w 5"/>
                  <a:gd name="T5" fmla="*/ 16 h 16"/>
                  <a:gd name="T6" fmla="*/ 0 w 5"/>
                  <a:gd name="T7" fmla="*/ 11 h 16"/>
                  <a:gd name="T8" fmla="*/ 0 w 5"/>
                  <a:gd name="T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lnTo>
                      <a:pt x="5" y="6"/>
                    </a:lnTo>
                    <a:lnTo>
                      <a:pt x="5" y="16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2" name="Freeform 2198">
                <a:extLst>
                  <a:ext uri="{FF2B5EF4-FFF2-40B4-BE49-F238E27FC236}">
                    <a16:creationId xmlns:a16="http://schemas.microsoft.com/office/drawing/2014/main" id="{CE5C37CA-A2D1-4D50-979D-F5682400B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7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3" name="Freeform 2199">
                <a:extLst>
                  <a:ext uri="{FF2B5EF4-FFF2-40B4-BE49-F238E27FC236}">
                    <a16:creationId xmlns:a16="http://schemas.microsoft.com/office/drawing/2014/main" id="{ECC4707B-978F-4EDA-B6E2-4C5714371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80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4" name="Freeform 2200">
                <a:extLst>
                  <a:ext uri="{FF2B5EF4-FFF2-40B4-BE49-F238E27FC236}">
                    <a16:creationId xmlns:a16="http://schemas.microsoft.com/office/drawing/2014/main" id="{0982B879-DDB0-4A3E-8B2A-5D0A23617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8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5" name="Freeform 2201">
                <a:extLst>
                  <a:ext uri="{FF2B5EF4-FFF2-40B4-BE49-F238E27FC236}">
                    <a16:creationId xmlns:a16="http://schemas.microsoft.com/office/drawing/2014/main" id="{4C080BBE-8DF1-459B-B29E-EC4FAD6AA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0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6" name="Freeform 2202">
                <a:extLst>
                  <a:ext uri="{FF2B5EF4-FFF2-40B4-BE49-F238E27FC236}">
                    <a16:creationId xmlns:a16="http://schemas.microsoft.com/office/drawing/2014/main" id="{8B020B08-719A-4EB9-BA93-18D682E77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09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7" name="Freeform 2203">
                <a:extLst>
                  <a:ext uri="{FF2B5EF4-FFF2-40B4-BE49-F238E27FC236}">
                    <a16:creationId xmlns:a16="http://schemas.microsoft.com/office/drawing/2014/main" id="{5DBD25A4-733C-47A0-8B6C-4B7BE6FE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10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8" name="Freeform 2204">
                <a:extLst>
                  <a:ext uri="{FF2B5EF4-FFF2-40B4-BE49-F238E27FC236}">
                    <a16:creationId xmlns:a16="http://schemas.microsoft.com/office/drawing/2014/main" id="{BFFF38B5-9FFD-483B-98C3-2B4B645A5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10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09" name="Freeform 2205">
                <a:extLst>
                  <a:ext uri="{FF2B5EF4-FFF2-40B4-BE49-F238E27FC236}">
                    <a16:creationId xmlns:a16="http://schemas.microsoft.com/office/drawing/2014/main" id="{08D48CBC-0618-4BBC-9C6D-709D16C47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11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0" name="Freeform 2206">
                <a:extLst>
                  <a:ext uri="{FF2B5EF4-FFF2-40B4-BE49-F238E27FC236}">
                    <a16:creationId xmlns:a16="http://schemas.microsoft.com/office/drawing/2014/main" id="{16E393A5-B7D1-4FE9-BE00-337D6D111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75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1" name="Freeform 2207">
                <a:extLst>
                  <a:ext uri="{FF2B5EF4-FFF2-40B4-BE49-F238E27FC236}">
                    <a16:creationId xmlns:a16="http://schemas.microsoft.com/office/drawing/2014/main" id="{BD69ECE0-459F-412E-83E4-736D5667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2" name="Freeform 2208">
                <a:extLst>
                  <a:ext uri="{FF2B5EF4-FFF2-40B4-BE49-F238E27FC236}">
                    <a16:creationId xmlns:a16="http://schemas.microsoft.com/office/drawing/2014/main" id="{62708235-C504-49A2-86B0-FF1AA8343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8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3" name="Freeform 2209">
                <a:extLst>
                  <a:ext uri="{FF2B5EF4-FFF2-40B4-BE49-F238E27FC236}">
                    <a16:creationId xmlns:a16="http://schemas.microsoft.com/office/drawing/2014/main" id="{B27DD9B7-7EB2-445C-8EBE-50AB74385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09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4" name="Freeform 2210">
                <a:extLst>
                  <a:ext uri="{FF2B5EF4-FFF2-40B4-BE49-F238E27FC236}">
                    <a16:creationId xmlns:a16="http://schemas.microsoft.com/office/drawing/2014/main" id="{BB322209-7BDC-455E-914B-718C28F5D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0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5" name="Freeform 2211">
                <a:extLst>
                  <a:ext uri="{FF2B5EF4-FFF2-40B4-BE49-F238E27FC236}">
                    <a16:creationId xmlns:a16="http://schemas.microsoft.com/office/drawing/2014/main" id="{35AF5938-913A-492E-8D67-495814F3B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0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6" name="Freeform 2212">
                <a:extLst>
                  <a:ext uri="{FF2B5EF4-FFF2-40B4-BE49-F238E27FC236}">
                    <a16:creationId xmlns:a16="http://schemas.microsoft.com/office/drawing/2014/main" id="{A7FF6307-9F3F-4F5E-8E95-DD4A0CB40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10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7" name="Freeform 2213">
                <a:extLst>
                  <a:ext uri="{FF2B5EF4-FFF2-40B4-BE49-F238E27FC236}">
                    <a16:creationId xmlns:a16="http://schemas.microsoft.com/office/drawing/2014/main" id="{21C0FBA3-13CB-43EB-8792-44CD583F5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11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418" name="Freeform 2214">
                <a:extLst>
                  <a:ext uri="{FF2B5EF4-FFF2-40B4-BE49-F238E27FC236}">
                    <a16:creationId xmlns:a16="http://schemas.microsoft.com/office/drawing/2014/main" id="{9A7EBCF6-1DD0-48E4-88F1-A27091288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11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3" name="Group 2416">
              <a:extLst>
                <a:ext uri="{FF2B5EF4-FFF2-40B4-BE49-F238E27FC236}">
                  <a16:creationId xmlns:a16="http://schemas.microsoft.com/office/drawing/2014/main" id="{62A4F507-2C82-4DC9-9BD2-FA7E1B65F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446792" y="3393681"/>
              <a:ext cx="1651437" cy="1539696"/>
              <a:chOff x="7862" y="2225"/>
              <a:chExt cx="1138" cy="1061"/>
            </a:xfrm>
          </p:grpSpPr>
          <p:sp>
            <p:nvSpPr>
              <p:cNvPr id="7019" name="Freeform 2216">
                <a:extLst>
                  <a:ext uri="{FF2B5EF4-FFF2-40B4-BE49-F238E27FC236}">
                    <a16:creationId xmlns:a16="http://schemas.microsoft.com/office/drawing/2014/main" id="{D47ACCF3-C08C-4212-A904-DB4C4A813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85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0" name="Freeform 2217">
                <a:extLst>
                  <a:ext uri="{FF2B5EF4-FFF2-40B4-BE49-F238E27FC236}">
                    <a16:creationId xmlns:a16="http://schemas.microsoft.com/office/drawing/2014/main" id="{D730BEB7-0A03-4D00-8CF8-6C3C6CF69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0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1" name="Freeform 2218">
                <a:extLst>
                  <a:ext uri="{FF2B5EF4-FFF2-40B4-BE49-F238E27FC236}">
                    <a16:creationId xmlns:a16="http://schemas.microsoft.com/office/drawing/2014/main" id="{1B19EB3F-5390-4DD4-A856-8EB2A07BF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0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2" name="Freeform 2219">
                <a:extLst>
                  <a:ext uri="{FF2B5EF4-FFF2-40B4-BE49-F238E27FC236}">
                    <a16:creationId xmlns:a16="http://schemas.microsoft.com/office/drawing/2014/main" id="{F983CA3B-BA81-41AA-B485-10F1BE0E3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0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3" name="Freeform 2220">
                <a:extLst>
                  <a:ext uri="{FF2B5EF4-FFF2-40B4-BE49-F238E27FC236}">
                    <a16:creationId xmlns:a16="http://schemas.microsoft.com/office/drawing/2014/main" id="{6DBFD1F5-9390-4678-8BF4-3CFE9283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10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4" name="Freeform 2221">
                <a:extLst>
                  <a:ext uri="{FF2B5EF4-FFF2-40B4-BE49-F238E27FC236}">
                    <a16:creationId xmlns:a16="http://schemas.microsoft.com/office/drawing/2014/main" id="{804FCDC7-615B-485B-8BD5-4D16275AA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1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5" name="Freeform 2222">
                <a:extLst>
                  <a:ext uri="{FF2B5EF4-FFF2-40B4-BE49-F238E27FC236}">
                    <a16:creationId xmlns:a16="http://schemas.microsoft.com/office/drawing/2014/main" id="{73F5CAD9-B3F5-427D-9A27-A4F4C0611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11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6" name="Freeform 2223">
                <a:extLst>
                  <a:ext uri="{FF2B5EF4-FFF2-40B4-BE49-F238E27FC236}">
                    <a16:creationId xmlns:a16="http://schemas.microsoft.com/office/drawing/2014/main" id="{ECA5BAD3-CAA0-4A0B-A0AE-013F61A54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5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7" name="Freeform 2224">
                <a:extLst>
                  <a:ext uri="{FF2B5EF4-FFF2-40B4-BE49-F238E27FC236}">
                    <a16:creationId xmlns:a16="http://schemas.microsoft.com/office/drawing/2014/main" id="{5F4EBBB3-CA18-4785-BD90-EEEE6236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095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8" name="Freeform 2225">
                <a:extLst>
                  <a:ext uri="{FF2B5EF4-FFF2-40B4-BE49-F238E27FC236}">
                    <a16:creationId xmlns:a16="http://schemas.microsoft.com/office/drawing/2014/main" id="{D34E3AC5-5DA8-4879-B06C-EDCB2BEC4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0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29" name="Freeform 2226">
                <a:extLst>
                  <a:ext uri="{FF2B5EF4-FFF2-40B4-BE49-F238E27FC236}">
                    <a16:creationId xmlns:a16="http://schemas.microsoft.com/office/drawing/2014/main" id="{A1801614-5398-4635-8E0C-D18199250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10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0" name="Freeform 2227">
                <a:extLst>
                  <a:ext uri="{FF2B5EF4-FFF2-40B4-BE49-F238E27FC236}">
                    <a16:creationId xmlns:a16="http://schemas.microsoft.com/office/drawing/2014/main" id="{F929ED80-447E-416C-B4E0-21FB3D7ED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1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1" name="Freeform 2228">
                <a:extLst>
                  <a:ext uri="{FF2B5EF4-FFF2-40B4-BE49-F238E27FC236}">
                    <a16:creationId xmlns:a16="http://schemas.microsoft.com/office/drawing/2014/main" id="{EFB31798-CE9D-4388-AC1E-1A5695A3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11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2" name="Freeform 2229">
                <a:extLst>
                  <a:ext uri="{FF2B5EF4-FFF2-40B4-BE49-F238E27FC236}">
                    <a16:creationId xmlns:a16="http://schemas.microsoft.com/office/drawing/2014/main" id="{4FB031BF-B96F-431B-B39B-BD6111DF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2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3" name="Freeform 2230">
                <a:extLst>
                  <a:ext uri="{FF2B5EF4-FFF2-40B4-BE49-F238E27FC236}">
                    <a16:creationId xmlns:a16="http://schemas.microsoft.com/office/drawing/2014/main" id="{D4924812-DB29-44F7-B323-4B88FB34D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12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4" name="Freeform 2231">
                <a:extLst>
                  <a:ext uri="{FF2B5EF4-FFF2-40B4-BE49-F238E27FC236}">
                    <a16:creationId xmlns:a16="http://schemas.microsoft.com/office/drawing/2014/main" id="{BBD2C2F1-A44E-483E-8A5A-5C4D2F996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6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5" name="Freeform 2232">
                <a:extLst>
                  <a:ext uri="{FF2B5EF4-FFF2-40B4-BE49-F238E27FC236}">
                    <a16:creationId xmlns:a16="http://schemas.microsoft.com/office/drawing/2014/main" id="{A4F6ABED-D92E-438B-BE6F-2AA534476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110"/>
                <a:ext cx="11" cy="15"/>
              </a:xfrm>
              <a:custGeom>
                <a:avLst/>
                <a:gdLst>
                  <a:gd name="T0" fmla="*/ 0 w 11"/>
                  <a:gd name="T1" fmla="*/ 0 h 15"/>
                  <a:gd name="T2" fmla="*/ 11 w 11"/>
                  <a:gd name="T3" fmla="*/ 5 h 15"/>
                  <a:gd name="T4" fmla="*/ 11 w 11"/>
                  <a:gd name="T5" fmla="*/ 15 h 15"/>
                  <a:gd name="T6" fmla="*/ 0 w 11"/>
                  <a:gd name="T7" fmla="*/ 10 h 15"/>
                  <a:gd name="T8" fmla="*/ 0 w 11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5">
                    <a:moveTo>
                      <a:pt x="0" y="0"/>
                    </a:moveTo>
                    <a:lnTo>
                      <a:pt x="11" y="5"/>
                    </a:lnTo>
                    <a:lnTo>
                      <a:pt x="11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6" name="Freeform 2233">
                <a:extLst>
                  <a:ext uri="{FF2B5EF4-FFF2-40B4-BE49-F238E27FC236}">
                    <a16:creationId xmlns:a16="http://schemas.microsoft.com/office/drawing/2014/main" id="{4D603A4F-45B8-4E5F-B93B-D946DA3DF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15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7" name="Freeform 2234">
                <a:extLst>
                  <a:ext uri="{FF2B5EF4-FFF2-40B4-BE49-F238E27FC236}">
                    <a16:creationId xmlns:a16="http://schemas.microsoft.com/office/drawing/2014/main" id="{387CCDBC-6DB7-4913-BF02-99DA99242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120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8" name="Freeform 2235">
                <a:extLst>
                  <a:ext uri="{FF2B5EF4-FFF2-40B4-BE49-F238E27FC236}">
                    <a16:creationId xmlns:a16="http://schemas.microsoft.com/office/drawing/2014/main" id="{ED891E44-41D7-4FAA-959C-A3AF8E216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2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39" name="Freeform 2236">
                <a:extLst>
                  <a:ext uri="{FF2B5EF4-FFF2-40B4-BE49-F238E27FC236}">
                    <a16:creationId xmlns:a16="http://schemas.microsoft.com/office/drawing/2014/main" id="{567F16A7-B56F-431B-B3E2-0AB7637BF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313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0" name="Freeform 2237">
                <a:extLst>
                  <a:ext uri="{FF2B5EF4-FFF2-40B4-BE49-F238E27FC236}">
                    <a16:creationId xmlns:a16="http://schemas.microsoft.com/office/drawing/2014/main" id="{96EA2ACF-FEEE-4C7E-B832-72842E999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3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1" name="Freeform 2238">
                <a:extLst>
                  <a:ext uri="{FF2B5EF4-FFF2-40B4-BE49-F238E27FC236}">
                    <a16:creationId xmlns:a16="http://schemas.microsoft.com/office/drawing/2014/main" id="{1D39C50D-6FE7-4CC1-8DFF-9DE4A3A5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2" name="Freeform 2239">
                <a:extLst>
                  <a:ext uri="{FF2B5EF4-FFF2-40B4-BE49-F238E27FC236}">
                    <a16:creationId xmlns:a16="http://schemas.microsoft.com/office/drawing/2014/main" id="{75317DDC-37D2-42CB-B558-DE4E6FE8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3" name="Freeform 2240">
                <a:extLst>
                  <a:ext uri="{FF2B5EF4-FFF2-40B4-BE49-F238E27FC236}">
                    <a16:creationId xmlns:a16="http://schemas.microsoft.com/office/drawing/2014/main" id="{625F1CB0-EF90-44B7-B436-BD48D75A1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17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4" name="Freeform 2241">
                <a:extLst>
                  <a:ext uri="{FF2B5EF4-FFF2-40B4-BE49-F238E27FC236}">
                    <a16:creationId xmlns:a16="http://schemas.microsoft.com/office/drawing/2014/main" id="{3DEF0E5B-F263-427E-9ABC-666A77383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7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5" name="Freeform 2242">
                <a:extLst>
                  <a:ext uri="{FF2B5EF4-FFF2-40B4-BE49-F238E27FC236}">
                    <a16:creationId xmlns:a16="http://schemas.microsoft.com/office/drawing/2014/main" id="{9EB5FD63-E80D-4DA1-B4FE-5F0CC5A8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120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6" name="Freeform 2243">
                <a:extLst>
                  <a:ext uri="{FF2B5EF4-FFF2-40B4-BE49-F238E27FC236}">
                    <a16:creationId xmlns:a16="http://schemas.microsoft.com/office/drawing/2014/main" id="{5452DA30-C3B0-45E4-873E-5F1DB416A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2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7" name="Freeform 2244">
                <a:extLst>
                  <a:ext uri="{FF2B5EF4-FFF2-40B4-BE49-F238E27FC236}">
                    <a16:creationId xmlns:a16="http://schemas.microsoft.com/office/drawing/2014/main" id="{02CF7719-3D4E-4C5F-A322-86A5C0C68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313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8" name="Freeform 2245">
                <a:extLst>
                  <a:ext uri="{FF2B5EF4-FFF2-40B4-BE49-F238E27FC236}">
                    <a16:creationId xmlns:a16="http://schemas.microsoft.com/office/drawing/2014/main" id="{121A7EE3-4CB3-410F-B7DB-95636BF9C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313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49" name="Freeform 2246">
                <a:extLst>
                  <a:ext uri="{FF2B5EF4-FFF2-40B4-BE49-F238E27FC236}">
                    <a16:creationId xmlns:a16="http://schemas.microsoft.com/office/drawing/2014/main" id="{37203362-672C-4767-AC80-1CB019DB5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0" name="Freeform 2247">
                <a:extLst>
                  <a:ext uri="{FF2B5EF4-FFF2-40B4-BE49-F238E27FC236}">
                    <a16:creationId xmlns:a16="http://schemas.microsoft.com/office/drawing/2014/main" id="{D85F9E66-F2CE-4223-AF1D-8D135FCDF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1" name="Freeform 2248">
                <a:extLst>
                  <a:ext uri="{FF2B5EF4-FFF2-40B4-BE49-F238E27FC236}">
                    <a16:creationId xmlns:a16="http://schemas.microsoft.com/office/drawing/2014/main" id="{8764A0FE-1E6A-4140-B59A-9FD95C42C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17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2" name="Freeform 2249">
                <a:extLst>
                  <a:ext uri="{FF2B5EF4-FFF2-40B4-BE49-F238E27FC236}">
                    <a16:creationId xmlns:a16="http://schemas.microsoft.com/office/drawing/2014/main" id="{7D4381CB-654D-4939-AF89-1E8F6DB7E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17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3" name="Freeform 2250">
                <a:extLst>
                  <a:ext uri="{FF2B5EF4-FFF2-40B4-BE49-F238E27FC236}">
                    <a16:creationId xmlns:a16="http://schemas.microsoft.com/office/drawing/2014/main" id="{A216CD4D-B433-47EB-94DC-5AD6F8536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1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4" name="Freeform 2251">
                <a:extLst>
                  <a:ext uri="{FF2B5EF4-FFF2-40B4-BE49-F238E27FC236}">
                    <a16:creationId xmlns:a16="http://schemas.microsoft.com/office/drawing/2014/main" id="{5FA6DF0E-3E7C-4A6D-875D-928D87E3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8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5" name="Freeform 2252">
                <a:extLst>
                  <a:ext uri="{FF2B5EF4-FFF2-40B4-BE49-F238E27FC236}">
                    <a16:creationId xmlns:a16="http://schemas.microsoft.com/office/drawing/2014/main" id="{0A499C1D-1E31-447D-BBB5-750BEFCDE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3130"/>
                <a:ext cx="11" cy="10"/>
              </a:xfrm>
              <a:custGeom>
                <a:avLst/>
                <a:gdLst>
                  <a:gd name="T0" fmla="*/ 0 w 11"/>
                  <a:gd name="T1" fmla="*/ 0 h 10"/>
                  <a:gd name="T2" fmla="*/ 11 w 11"/>
                  <a:gd name="T3" fmla="*/ 5 h 10"/>
                  <a:gd name="T4" fmla="*/ 11 w 11"/>
                  <a:gd name="T5" fmla="*/ 10 h 10"/>
                  <a:gd name="T6" fmla="*/ 0 w 11"/>
                  <a:gd name="T7" fmla="*/ 10 h 10"/>
                  <a:gd name="T8" fmla="*/ 0 w 11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0">
                    <a:moveTo>
                      <a:pt x="0" y="0"/>
                    </a:moveTo>
                    <a:lnTo>
                      <a:pt x="11" y="5"/>
                    </a:lnTo>
                    <a:lnTo>
                      <a:pt x="1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6" name="Freeform 2253">
                <a:extLst>
                  <a:ext uri="{FF2B5EF4-FFF2-40B4-BE49-F238E27FC236}">
                    <a16:creationId xmlns:a16="http://schemas.microsoft.com/office/drawing/2014/main" id="{C7AE6413-8A90-45A4-A396-1D2CFD3B3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3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7" name="Freeform 2254">
                <a:extLst>
                  <a:ext uri="{FF2B5EF4-FFF2-40B4-BE49-F238E27FC236}">
                    <a16:creationId xmlns:a16="http://schemas.microsoft.com/office/drawing/2014/main" id="{EA34A8D8-33D6-4669-8FCE-ACC1B826C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16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8" name="Freeform 2255">
                <a:extLst>
                  <a:ext uri="{FF2B5EF4-FFF2-40B4-BE49-F238E27FC236}">
                    <a16:creationId xmlns:a16="http://schemas.microsoft.com/office/drawing/2014/main" id="{966584A4-C427-4C6D-ADFA-206F6B32C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16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59" name="Freeform 2256">
                <a:extLst>
                  <a:ext uri="{FF2B5EF4-FFF2-40B4-BE49-F238E27FC236}">
                    <a16:creationId xmlns:a16="http://schemas.microsoft.com/office/drawing/2014/main" id="{E7B3D84E-BB1F-4FE5-9B94-1961C1490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17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0" name="Freeform 2257">
                <a:extLst>
                  <a:ext uri="{FF2B5EF4-FFF2-40B4-BE49-F238E27FC236}">
                    <a16:creationId xmlns:a16="http://schemas.microsoft.com/office/drawing/2014/main" id="{90CA9F63-20E5-4A7F-B002-2A22C6D4D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17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1" name="Freeform 2258">
                <a:extLst>
                  <a:ext uri="{FF2B5EF4-FFF2-40B4-BE49-F238E27FC236}">
                    <a16:creationId xmlns:a16="http://schemas.microsoft.com/office/drawing/2014/main" id="{064D55AE-0FA2-4DE7-B247-8A41A7D1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18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2" name="Freeform 2259">
                <a:extLst>
                  <a:ext uri="{FF2B5EF4-FFF2-40B4-BE49-F238E27FC236}">
                    <a16:creationId xmlns:a16="http://schemas.microsoft.com/office/drawing/2014/main" id="{0A3A969A-7074-4110-A1D4-319751D6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18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3" name="Freeform 2260">
                <a:extLst>
                  <a:ext uri="{FF2B5EF4-FFF2-40B4-BE49-F238E27FC236}">
                    <a16:creationId xmlns:a16="http://schemas.microsoft.com/office/drawing/2014/main" id="{C2DAE802-8572-4F92-A4B4-4098D4284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19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4" name="Freeform 2261">
                <a:extLst>
                  <a:ext uri="{FF2B5EF4-FFF2-40B4-BE49-F238E27FC236}">
                    <a16:creationId xmlns:a16="http://schemas.microsoft.com/office/drawing/2014/main" id="{002522BE-2E74-49FB-9C34-EDB88B967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9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5" name="Freeform 2262">
                <a:extLst>
                  <a:ext uri="{FF2B5EF4-FFF2-40B4-BE49-F238E27FC236}">
                    <a16:creationId xmlns:a16="http://schemas.microsoft.com/office/drawing/2014/main" id="{BEA08CBF-1F31-4F0C-84CB-3A5C02E82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6" name="Freeform 2263">
                <a:extLst>
                  <a:ext uri="{FF2B5EF4-FFF2-40B4-BE49-F238E27FC236}">
                    <a16:creationId xmlns:a16="http://schemas.microsoft.com/office/drawing/2014/main" id="{1ED91383-92AF-4A75-B71D-F926B644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316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7" name="Freeform 2264">
                <a:extLst>
                  <a:ext uri="{FF2B5EF4-FFF2-40B4-BE49-F238E27FC236}">
                    <a16:creationId xmlns:a16="http://schemas.microsoft.com/office/drawing/2014/main" id="{D5A910B5-E7C2-449C-BFA2-86A71BBAF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0" y="317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8" name="Freeform 2265">
                <a:extLst>
                  <a:ext uri="{FF2B5EF4-FFF2-40B4-BE49-F238E27FC236}">
                    <a16:creationId xmlns:a16="http://schemas.microsoft.com/office/drawing/2014/main" id="{17B3D013-28A8-4965-A9BC-BABF1D5D3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0" y="317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69" name="Freeform 2266">
                <a:extLst>
                  <a:ext uri="{FF2B5EF4-FFF2-40B4-BE49-F238E27FC236}">
                    <a16:creationId xmlns:a16="http://schemas.microsoft.com/office/drawing/2014/main" id="{610FC54B-6828-45B8-BDB9-E0FF43FE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318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0" name="Freeform 2267">
                <a:extLst>
                  <a:ext uri="{FF2B5EF4-FFF2-40B4-BE49-F238E27FC236}">
                    <a16:creationId xmlns:a16="http://schemas.microsoft.com/office/drawing/2014/main" id="{A10D954B-A121-4EEA-A974-0618B4A36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318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1" name="Freeform 2268">
                <a:extLst>
                  <a:ext uri="{FF2B5EF4-FFF2-40B4-BE49-F238E27FC236}">
                    <a16:creationId xmlns:a16="http://schemas.microsoft.com/office/drawing/2014/main" id="{22198A4F-07AC-4FDD-9213-8F6FAADF8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5" y="3190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2" name="Freeform 2269">
                <a:extLst>
                  <a:ext uri="{FF2B5EF4-FFF2-40B4-BE49-F238E27FC236}">
                    <a16:creationId xmlns:a16="http://schemas.microsoft.com/office/drawing/2014/main" id="{B04EC371-3000-4A42-BFA0-24B2E8A6B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3195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3" name="Freeform 2270">
                <a:extLst>
                  <a:ext uri="{FF2B5EF4-FFF2-40B4-BE49-F238E27FC236}">
                    <a16:creationId xmlns:a16="http://schemas.microsoft.com/office/drawing/2014/main" id="{F5B85668-09EB-4C4A-B5C9-3275EFBCD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3200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4" name="Freeform 2271">
                <a:extLst>
                  <a:ext uri="{FF2B5EF4-FFF2-40B4-BE49-F238E27FC236}">
                    <a16:creationId xmlns:a16="http://schemas.microsoft.com/office/drawing/2014/main" id="{7FC88955-D16C-4760-AF66-71D437A17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205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5" name="Freeform 2272">
                <a:extLst>
                  <a:ext uri="{FF2B5EF4-FFF2-40B4-BE49-F238E27FC236}">
                    <a16:creationId xmlns:a16="http://schemas.microsoft.com/office/drawing/2014/main" id="{F538BC33-891B-4588-9572-DACC12012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55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6" name="Freeform 2273">
                <a:extLst>
                  <a:ext uri="{FF2B5EF4-FFF2-40B4-BE49-F238E27FC236}">
                    <a16:creationId xmlns:a16="http://schemas.microsoft.com/office/drawing/2014/main" id="{57C0BE6E-854B-42E8-8ACF-776A8BF99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0" y="3155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7" name="Freeform 2274">
                <a:extLst>
                  <a:ext uri="{FF2B5EF4-FFF2-40B4-BE49-F238E27FC236}">
                    <a16:creationId xmlns:a16="http://schemas.microsoft.com/office/drawing/2014/main" id="{B98DEDA6-805D-45CF-9CE8-40C9D1F4A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3175"/>
                <a:ext cx="80" cy="55"/>
              </a:xfrm>
              <a:custGeom>
                <a:avLst/>
                <a:gdLst>
                  <a:gd name="T0" fmla="*/ 16 w 16"/>
                  <a:gd name="T1" fmla="*/ 10 h 11"/>
                  <a:gd name="T2" fmla="*/ 16 w 16"/>
                  <a:gd name="T3" fmla="*/ 10 h 11"/>
                  <a:gd name="T4" fmla="*/ 1 w 16"/>
                  <a:gd name="T5" fmla="*/ 2 h 11"/>
                  <a:gd name="T6" fmla="*/ 0 w 16"/>
                  <a:gd name="T7" fmla="*/ 1 h 11"/>
                  <a:gd name="T8" fmla="*/ 1 w 16"/>
                  <a:gd name="T9" fmla="*/ 0 h 11"/>
                  <a:gd name="T10" fmla="*/ 16 w 16"/>
                  <a:gd name="T11" fmla="*/ 9 h 11"/>
                  <a:gd name="T12" fmla="*/ 16 w 16"/>
                  <a:gd name="T13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1">
                    <a:moveTo>
                      <a:pt x="16" y="10"/>
                    </a:moveTo>
                    <a:cubicBezTo>
                      <a:pt x="16" y="10"/>
                      <a:pt x="16" y="11"/>
                      <a:pt x="16" y="1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8" name="Freeform 2275">
                <a:extLst>
                  <a:ext uri="{FF2B5EF4-FFF2-40B4-BE49-F238E27FC236}">
                    <a16:creationId xmlns:a16="http://schemas.microsoft.com/office/drawing/2014/main" id="{7A08B934-2377-4AAD-A0F6-4EA50D903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7" y="2858"/>
                <a:ext cx="41" cy="156"/>
              </a:xfrm>
              <a:custGeom>
                <a:avLst/>
                <a:gdLst>
                  <a:gd name="T0" fmla="*/ 41 w 41"/>
                  <a:gd name="T1" fmla="*/ 156 h 156"/>
                  <a:gd name="T2" fmla="*/ 0 w 41"/>
                  <a:gd name="T3" fmla="*/ 136 h 156"/>
                  <a:gd name="T4" fmla="*/ 0 w 41"/>
                  <a:gd name="T5" fmla="*/ 0 h 156"/>
                  <a:gd name="T6" fmla="*/ 41 w 41"/>
                  <a:gd name="T7" fmla="*/ 20 h 156"/>
                  <a:gd name="T8" fmla="*/ 41 w 41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56">
                    <a:moveTo>
                      <a:pt x="41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79" name="Freeform 2276">
                <a:extLst>
                  <a:ext uri="{FF2B5EF4-FFF2-40B4-BE49-F238E27FC236}">
                    <a16:creationId xmlns:a16="http://schemas.microsoft.com/office/drawing/2014/main" id="{46FCB116-F1E5-465A-88C1-330DE6364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7" y="2858"/>
                <a:ext cx="41" cy="156"/>
              </a:xfrm>
              <a:custGeom>
                <a:avLst/>
                <a:gdLst>
                  <a:gd name="T0" fmla="*/ 41 w 41"/>
                  <a:gd name="T1" fmla="*/ 156 h 156"/>
                  <a:gd name="T2" fmla="*/ 0 w 41"/>
                  <a:gd name="T3" fmla="*/ 136 h 156"/>
                  <a:gd name="T4" fmla="*/ 0 w 41"/>
                  <a:gd name="T5" fmla="*/ 0 h 156"/>
                  <a:gd name="T6" fmla="*/ 41 w 41"/>
                  <a:gd name="T7" fmla="*/ 20 h 156"/>
                  <a:gd name="T8" fmla="*/ 41 w 41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56">
                    <a:moveTo>
                      <a:pt x="41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0" name="Freeform 2277">
                <a:extLst>
                  <a:ext uri="{FF2B5EF4-FFF2-40B4-BE49-F238E27FC236}">
                    <a16:creationId xmlns:a16="http://schemas.microsoft.com/office/drawing/2014/main" id="{180A3B4E-8513-4870-9D1D-4A7F39DAB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3" y="2868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1" name="Freeform 2278">
                <a:extLst>
                  <a:ext uri="{FF2B5EF4-FFF2-40B4-BE49-F238E27FC236}">
                    <a16:creationId xmlns:a16="http://schemas.microsoft.com/office/drawing/2014/main" id="{6E585DC3-1218-4BC4-8D30-FC7DB730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3" y="2868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2" name="Freeform 2279">
                <a:extLst>
                  <a:ext uri="{FF2B5EF4-FFF2-40B4-BE49-F238E27FC236}">
                    <a16:creationId xmlns:a16="http://schemas.microsoft.com/office/drawing/2014/main" id="{F6CEE079-4469-4090-B29F-A4F43BF3D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8" y="2919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14"/>
                      <a:pt x="3" y="14"/>
                      <a:pt x="3" y="14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3" name="Freeform 2280">
                <a:extLst>
                  <a:ext uri="{FF2B5EF4-FFF2-40B4-BE49-F238E27FC236}">
                    <a16:creationId xmlns:a16="http://schemas.microsoft.com/office/drawing/2014/main" id="{AB89FABC-AD3D-41DE-855A-51CD86A74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8" y="2899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4" name="Freeform 2281">
                <a:extLst>
                  <a:ext uri="{FF2B5EF4-FFF2-40B4-BE49-F238E27FC236}">
                    <a16:creationId xmlns:a16="http://schemas.microsoft.com/office/drawing/2014/main" id="{6CB4E0D2-59A2-4208-97FD-278FAE896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8" y="2883"/>
                <a:ext cx="15" cy="16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5" name="Rectangle 2282">
                <a:extLst>
                  <a:ext uri="{FF2B5EF4-FFF2-40B4-BE49-F238E27FC236}">
                    <a16:creationId xmlns:a16="http://schemas.microsoft.com/office/drawing/2014/main" id="{7B4001DE-1832-4C45-889C-3D4A4690F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8" y="2873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6" name="Rectangle 2283">
                <a:extLst>
                  <a:ext uri="{FF2B5EF4-FFF2-40B4-BE49-F238E27FC236}">
                    <a16:creationId xmlns:a16="http://schemas.microsoft.com/office/drawing/2014/main" id="{E7C2E0E8-EB93-41EE-85CF-C09234F1A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33" y="2878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7" name="Freeform 2284">
                <a:extLst>
                  <a:ext uri="{FF2B5EF4-FFF2-40B4-BE49-F238E27FC236}">
                    <a16:creationId xmlns:a16="http://schemas.microsoft.com/office/drawing/2014/main" id="{FB252412-438E-419D-BE08-67F46E5A5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" y="2878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8" name="Freeform 2285">
                <a:extLst>
                  <a:ext uri="{FF2B5EF4-FFF2-40B4-BE49-F238E27FC236}">
                    <a16:creationId xmlns:a16="http://schemas.microsoft.com/office/drawing/2014/main" id="{A9A25B27-4085-48A9-A2D6-3C017EE6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" y="2878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1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1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89" name="Freeform 2286">
                <a:extLst>
                  <a:ext uri="{FF2B5EF4-FFF2-40B4-BE49-F238E27FC236}">
                    <a16:creationId xmlns:a16="http://schemas.microsoft.com/office/drawing/2014/main" id="{B886D4AE-CE02-4EF2-A8A8-86B6970AB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8" y="2878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1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1"/>
                    </a:lnTo>
                    <a:lnTo>
                      <a:pt x="35" y="1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0" name="Freeform 2287">
                <a:extLst>
                  <a:ext uri="{FF2B5EF4-FFF2-40B4-BE49-F238E27FC236}">
                    <a16:creationId xmlns:a16="http://schemas.microsoft.com/office/drawing/2014/main" id="{C34DF44B-1B03-4509-8B53-4A11D0770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3" y="2888"/>
                <a:ext cx="25" cy="136"/>
              </a:xfrm>
              <a:custGeom>
                <a:avLst/>
                <a:gdLst>
                  <a:gd name="T0" fmla="*/ 0 w 25"/>
                  <a:gd name="T1" fmla="*/ 126 h 136"/>
                  <a:gd name="T2" fmla="*/ 0 w 25"/>
                  <a:gd name="T3" fmla="*/ 0 h 136"/>
                  <a:gd name="T4" fmla="*/ 25 w 25"/>
                  <a:gd name="T5" fmla="*/ 16 h 136"/>
                  <a:gd name="T6" fmla="*/ 25 w 25"/>
                  <a:gd name="T7" fmla="*/ 136 h 136"/>
                  <a:gd name="T8" fmla="*/ 0 w 25"/>
                  <a:gd name="T9" fmla="*/ 1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6"/>
                    </a:moveTo>
                    <a:lnTo>
                      <a:pt x="0" y="0"/>
                    </a:lnTo>
                    <a:lnTo>
                      <a:pt x="25" y="16"/>
                    </a:lnTo>
                    <a:lnTo>
                      <a:pt x="25" y="136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1" name="Freeform 2288">
                <a:extLst>
                  <a:ext uri="{FF2B5EF4-FFF2-40B4-BE49-F238E27FC236}">
                    <a16:creationId xmlns:a16="http://schemas.microsoft.com/office/drawing/2014/main" id="{8F08E73F-62C0-4443-89CD-ED1CFC254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3" y="2888"/>
                <a:ext cx="25" cy="136"/>
              </a:xfrm>
              <a:custGeom>
                <a:avLst/>
                <a:gdLst>
                  <a:gd name="T0" fmla="*/ 0 w 25"/>
                  <a:gd name="T1" fmla="*/ 126 h 136"/>
                  <a:gd name="T2" fmla="*/ 0 w 25"/>
                  <a:gd name="T3" fmla="*/ 0 h 136"/>
                  <a:gd name="T4" fmla="*/ 25 w 25"/>
                  <a:gd name="T5" fmla="*/ 16 h 136"/>
                  <a:gd name="T6" fmla="*/ 25 w 25"/>
                  <a:gd name="T7" fmla="*/ 136 h 136"/>
                  <a:gd name="T8" fmla="*/ 0 w 25"/>
                  <a:gd name="T9" fmla="*/ 12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6"/>
                    </a:moveTo>
                    <a:lnTo>
                      <a:pt x="0" y="0"/>
                    </a:lnTo>
                    <a:lnTo>
                      <a:pt x="25" y="16"/>
                    </a:lnTo>
                    <a:lnTo>
                      <a:pt x="25" y="136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2" name="Freeform 2289">
                <a:extLst>
                  <a:ext uri="{FF2B5EF4-FFF2-40B4-BE49-F238E27FC236}">
                    <a16:creationId xmlns:a16="http://schemas.microsoft.com/office/drawing/2014/main" id="{24DA6C12-B451-4CB8-9567-12166CC6D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8" y="2939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1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14"/>
                      <a:pt x="3" y="14"/>
                      <a:pt x="3" y="14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3" name="Freeform 2290">
                <a:extLst>
                  <a:ext uri="{FF2B5EF4-FFF2-40B4-BE49-F238E27FC236}">
                    <a16:creationId xmlns:a16="http://schemas.microsoft.com/office/drawing/2014/main" id="{055A0882-251C-464C-9B21-3D5C438AC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8" y="292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1 w 3"/>
                  <a:gd name="T5" fmla="*/ 1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4" name="Freeform 2291">
                <a:extLst>
                  <a:ext uri="{FF2B5EF4-FFF2-40B4-BE49-F238E27FC236}">
                    <a16:creationId xmlns:a16="http://schemas.microsoft.com/office/drawing/2014/main" id="{C0642E1D-8657-43CC-B10B-D07DA318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8" y="290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5" name="Freeform 2292">
                <a:extLst>
                  <a:ext uri="{FF2B5EF4-FFF2-40B4-BE49-F238E27FC236}">
                    <a16:creationId xmlns:a16="http://schemas.microsoft.com/office/drawing/2014/main" id="{338B53D3-0745-414D-999B-5F154EA05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8" y="2893"/>
                <a:ext cx="0" cy="11"/>
              </a:xfrm>
              <a:custGeom>
                <a:avLst/>
                <a:gdLst>
                  <a:gd name="T0" fmla="*/ 11 h 11"/>
                  <a:gd name="T1" fmla="*/ 11 h 11"/>
                  <a:gd name="T2" fmla="*/ 0 h 11"/>
                  <a:gd name="T3" fmla="*/ 6 h 11"/>
                  <a:gd name="T4" fmla="*/ 11 h 1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1">
                    <a:moveTo>
                      <a:pt x="0" y="11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6" name="Freeform 2293">
                <a:extLst>
                  <a:ext uri="{FF2B5EF4-FFF2-40B4-BE49-F238E27FC236}">
                    <a16:creationId xmlns:a16="http://schemas.microsoft.com/office/drawing/2014/main" id="{2D53CB04-86F2-40A3-A660-4EF41B7D2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3" y="289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7" name="Rectangle 2294">
                <a:extLst>
                  <a:ext uri="{FF2B5EF4-FFF2-40B4-BE49-F238E27FC236}">
                    <a16:creationId xmlns:a16="http://schemas.microsoft.com/office/drawing/2014/main" id="{CA32A2AB-AC91-4F91-89D9-A9AB1BD93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8" y="290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8" name="Freeform 2295">
                <a:extLst>
                  <a:ext uri="{FF2B5EF4-FFF2-40B4-BE49-F238E27FC236}">
                    <a16:creationId xmlns:a16="http://schemas.microsoft.com/office/drawing/2014/main" id="{5A7A85BA-410D-4403-A817-0ADDC112E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3" y="2899"/>
                <a:ext cx="40" cy="160"/>
              </a:xfrm>
              <a:custGeom>
                <a:avLst/>
                <a:gdLst>
                  <a:gd name="T0" fmla="*/ 40 w 40"/>
                  <a:gd name="T1" fmla="*/ 160 h 160"/>
                  <a:gd name="T2" fmla="*/ 0 w 40"/>
                  <a:gd name="T3" fmla="*/ 140 h 160"/>
                  <a:gd name="T4" fmla="*/ 0 w 40"/>
                  <a:gd name="T5" fmla="*/ 0 h 160"/>
                  <a:gd name="T6" fmla="*/ 40 w 40"/>
                  <a:gd name="T7" fmla="*/ 25 h 160"/>
                  <a:gd name="T8" fmla="*/ 40 w 40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0">
                    <a:moveTo>
                      <a:pt x="40" y="160"/>
                    </a:moveTo>
                    <a:lnTo>
                      <a:pt x="0" y="140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99" name="Freeform 2296">
                <a:extLst>
                  <a:ext uri="{FF2B5EF4-FFF2-40B4-BE49-F238E27FC236}">
                    <a16:creationId xmlns:a16="http://schemas.microsoft.com/office/drawing/2014/main" id="{8C72C085-AB82-47DE-B9FB-76538B5F5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3" y="2899"/>
                <a:ext cx="40" cy="160"/>
              </a:xfrm>
              <a:custGeom>
                <a:avLst/>
                <a:gdLst>
                  <a:gd name="T0" fmla="*/ 40 w 40"/>
                  <a:gd name="T1" fmla="*/ 160 h 160"/>
                  <a:gd name="T2" fmla="*/ 0 w 40"/>
                  <a:gd name="T3" fmla="*/ 140 h 160"/>
                  <a:gd name="T4" fmla="*/ 0 w 40"/>
                  <a:gd name="T5" fmla="*/ 0 h 160"/>
                  <a:gd name="T6" fmla="*/ 40 w 40"/>
                  <a:gd name="T7" fmla="*/ 25 h 160"/>
                  <a:gd name="T8" fmla="*/ 40 w 40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0">
                    <a:moveTo>
                      <a:pt x="40" y="160"/>
                    </a:moveTo>
                    <a:lnTo>
                      <a:pt x="0" y="140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0" name="Freeform 2297">
                <a:extLst>
                  <a:ext uri="{FF2B5EF4-FFF2-40B4-BE49-F238E27FC236}">
                    <a16:creationId xmlns:a16="http://schemas.microsoft.com/office/drawing/2014/main" id="{C1D3D5DA-0EB5-46E8-99F3-8D63AEC28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2914"/>
                <a:ext cx="20" cy="135"/>
              </a:xfrm>
              <a:custGeom>
                <a:avLst/>
                <a:gdLst>
                  <a:gd name="T0" fmla="*/ 0 w 20"/>
                  <a:gd name="T1" fmla="*/ 120 h 135"/>
                  <a:gd name="T2" fmla="*/ 0 w 20"/>
                  <a:gd name="T3" fmla="*/ 0 h 135"/>
                  <a:gd name="T4" fmla="*/ 20 w 20"/>
                  <a:gd name="T5" fmla="*/ 15 h 135"/>
                  <a:gd name="T6" fmla="*/ 20 w 20"/>
                  <a:gd name="T7" fmla="*/ 135 h 135"/>
                  <a:gd name="T8" fmla="*/ 0 w 20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1" name="Freeform 2298">
                <a:extLst>
                  <a:ext uri="{FF2B5EF4-FFF2-40B4-BE49-F238E27FC236}">
                    <a16:creationId xmlns:a16="http://schemas.microsoft.com/office/drawing/2014/main" id="{8FD8A35C-1259-4377-91E5-6C1559A91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2914"/>
                <a:ext cx="20" cy="135"/>
              </a:xfrm>
              <a:custGeom>
                <a:avLst/>
                <a:gdLst>
                  <a:gd name="T0" fmla="*/ 0 w 20"/>
                  <a:gd name="T1" fmla="*/ 120 h 135"/>
                  <a:gd name="T2" fmla="*/ 0 w 20"/>
                  <a:gd name="T3" fmla="*/ 0 h 135"/>
                  <a:gd name="T4" fmla="*/ 20 w 20"/>
                  <a:gd name="T5" fmla="*/ 15 h 135"/>
                  <a:gd name="T6" fmla="*/ 20 w 20"/>
                  <a:gd name="T7" fmla="*/ 135 h 135"/>
                  <a:gd name="T8" fmla="*/ 0 w 20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135"/>
                    </a:lnTo>
                    <a:lnTo>
                      <a:pt x="0" y="1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2" name="Freeform 2299">
                <a:extLst>
                  <a:ext uri="{FF2B5EF4-FFF2-40B4-BE49-F238E27FC236}">
                    <a16:creationId xmlns:a16="http://schemas.microsoft.com/office/drawing/2014/main" id="{5BC53838-73DD-4A01-AA32-EC255A5E9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8" y="2964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4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0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14"/>
                      <a:pt x="2" y="14"/>
                      <a:pt x="2" y="14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3" name="Freeform 2300">
                <a:extLst>
                  <a:ext uri="{FF2B5EF4-FFF2-40B4-BE49-F238E27FC236}">
                    <a16:creationId xmlns:a16="http://schemas.microsoft.com/office/drawing/2014/main" id="{9598E591-E2CA-4552-BD9E-9EB09B716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2944"/>
                <a:ext cx="20" cy="15"/>
              </a:xfrm>
              <a:custGeom>
                <a:avLst/>
                <a:gdLst>
                  <a:gd name="T0" fmla="*/ 4 w 4"/>
                  <a:gd name="T1" fmla="*/ 2 h 3"/>
                  <a:gd name="T2" fmla="*/ 3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1 w 4"/>
                  <a:gd name="T9" fmla="*/ 0 h 3"/>
                  <a:gd name="T10" fmla="*/ 3 w 4"/>
                  <a:gd name="T11" fmla="*/ 1 h 3"/>
                  <a:gd name="T12" fmla="*/ 4 w 4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4" name="Freeform 2301">
                <a:extLst>
                  <a:ext uri="{FF2B5EF4-FFF2-40B4-BE49-F238E27FC236}">
                    <a16:creationId xmlns:a16="http://schemas.microsoft.com/office/drawing/2014/main" id="{CE36FE1E-A0C3-424A-AC40-AD2A2B89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2929"/>
                <a:ext cx="20" cy="15"/>
              </a:xfrm>
              <a:custGeom>
                <a:avLst/>
                <a:gdLst>
                  <a:gd name="T0" fmla="*/ 4 w 4"/>
                  <a:gd name="T1" fmla="*/ 3 h 3"/>
                  <a:gd name="T2" fmla="*/ 3 w 4"/>
                  <a:gd name="T3" fmla="*/ 3 h 3"/>
                  <a:gd name="T4" fmla="*/ 1 w 4"/>
                  <a:gd name="T5" fmla="*/ 2 h 3"/>
                  <a:gd name="T6" fmla="*/ 0 w 4"/>
                  <a:gd name="T7" fmla="*/ 1 h 3"/>
                  <a:gd name="T8" fmla="*/ 1 w 4"/>
                  <a:gd name="T9" fmla="*/ 0 h 3"/>
                  <a:gd name="T10" fmla="*/ 3 w 4"/>
                  <a:gd name="T11" fmla="*/ 1 h 3"/>
                  <a:gd name="T12" fmla="*/ 4 w 4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4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5" name="Rectangle 2302">
                <a:extLst>
                  <a:ext uri="{FF2B5EF4-FFF2-40B4-BE49-F238E27FC236}">
                    <a16:creationId xmlns:a16="http://schemas.microsoft.com/office/drawing/2014/main" id="{5A6EF26D-C38E-484C-9417-38DC5602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" y="2919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6" name="Rectangle 2303">
                <a:extLst>
                  <a:ext uri="{FF2B5EF4-FFF2-40B4-BE49-F238E27FC236}">
                    <a16:creationId xmlns:a16="http://schemas.microsoft.com/office/drawing/2014/main" id="{F54B4A43-C256-4AEF-B7C5-6D36165B4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3" y="2924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7" name="Freeform 2304">
                <a:extLst>
                  <a:ext uri="{FF2B5EF4-FFF2-40B4-BE49-F238E27FC236}">
                    <a16:creationId xmlns:a16="http://schemas.microsoft.com/office/drawing/2014/main" id="{5B83CBD0-B299-4223-BFB6-7E20CF286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" y="29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8" name="Freeform 2305">
                <a:extLst>
                  <a:ext uri="{FF2B5EF4-FFF2-40B4-BE49-F238E27FC236}">
                    <a16:creationId xmlns:a16="http://schemas.microsoft.com/office/drawing/2014/main" id="{D27B27A3-AF34-40C2-B4EB-F306EDA5D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2924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35 h 161"/>
                  <a:gd name="T4" fmla="*/ 0 w 41"/>
                  <a:gd name="T5" fmla="*/ 0 h 161"/>
                  <a:gd name="T6" fmla="*/ 41 w 41"/>
                  <a:gd name="T7" fmla="*/ 20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09" name="Freeform 2306">
                <a:extLst>
                  <a:ext uri="{FF2B5EF4-FFF2-40B4-BE49-F238E27FC236}">
                    <a16:creationId xmlns:a16="http://schemas.microsoft.com/office/drawing/2014/main" id="{C0721BBB-4AF3-45B2-912C-1AB130EE9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2924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35 h 161"/>
                  <a:gd name="T4" fmla="*/ 0 w 41"/>
                  <a:gd name="T5" fmla="*/ 0 h 161"/>
                  <a:gd name="T6" fmla="*/ 41 w 41"/>
                  <a:gd name="T7" fmla="*/ 20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6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0" name="Freeform 2307">
                <a:extLst>
                  <a:ext uri="{FF2B5EF4-FFF2-40B4-BE49-F238E27FC236}">
                    <a16:creationId xmlns:a16="http://schemas.microsoft.com/office/drawing/2014/main" id="{A3B2F357-1838-4414-81FC-6E5711F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8" y="2934"/>
                <a:ext cx="26" cy="135"/>
              </a:xfrm>
              <a:custGeom>
                <a:avLst/>
                <a:gdLst>
                  <a:gd name="T0" fmla="*/ 0 w 26"/>
                  <a:gd name="T1" fmla="*/ 120 h 135"/>
                  <a:gd name="T2" fmla="*/ 0 w 26"/>
                  <a:gd name="T3" fmla="*/ 0 h 135"/>
                  <a:gd name="T4" fmla="*/ 26 w 26"/>
                  <a:gd name="T5" fmla="*/ 15 h 135"/>
                  <a:gd name="T6" fmla="*/ 26 w 26"/>
                  <a:gd name="T7" fmla="*/ 135 h 135"/>
                  <a:gd name="T8" fmla="*/ 0 w 26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1" name="Freeform 2308">
                <a:extLst>
                  <a:ext uri="{FF2B5EF4-FFF2-40B4-BE49-F238E27FC236}">
                    <a16:creationId xmlns:a16="http://schemas.microsoft.com/office/drawing/2014/main" id="{61C7865F-EC2F-4278-B31D-86083837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8" y="2934"/>
                <a:ext cx="26" cy="135"/>
              </a:xfrm>
              <a:custGeom>
                <a:avLst/>
                <a:gdLst>
                  <a:gd name="T0" fmla="*/ 0 w 26"/>
                  <a:gd name="T1" fmla="*/ 120 h 135"/>
                  <a:gd name="T2" fmla="*/ 0 w 26"/>
                  <a:gd name="T3" fmla="*/ 0 h 135"/>
                  <a:gd name="T4" fmla="*/ 26 w 26"/>
                  <a:gd name="T5" fmla="*/ 15 h 135"/>
                  <a:gd name="T6" fmla="*/ 26 w 26"/>
                  <a:gd name="T7" fmla="*/ 135 h 135"/>
                  <a:gd name="T8" fmla="*/ 0 w 26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5"/>
                    </a:lnTo>
                    <a:lnTo>
                      <a:pt x="0" y="1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2" name="Freeform 2309">
                <a:extLst>
                  <a:ext uri="{FF2B5EF4-FFF2-40B4-BE49-F238E27FC236}">
                    <a16:creationId xmlns:a16="http://schemas.microsoft.com/office/drawing/2014/main" id="{8FBC773D-BD81-4BD9-B974-8C808D331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3" y="2984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3 h 15"/>
                  <a:gd name="T6" fmla="*/ 0 w 3"/>
                  <a:gd name="T7" fmla="*/ 1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2" y="15"/>
                    </a:cubicBezTo>
                    <a:cubicBezTo>
                      <a:pt x="1" y="14"/>
                      <a:pt x="0" y="13"/>
                      <a:pt x="0" y="13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ubicBezTo>
                      <a:pt x="3" y="14"/>
                      <a:pt x="3" y="14"/>
                      <a:pt x="3" y="14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3" name="Freeform 2310">
                <a:extLst>
                  <a:ext uri="{FF2B5EF4-FFF2-40B4-BE49-F238E27FC236}">
                    <a16:creationId xmlns:a16="http://schemas.microsoft.com/office/drawing/2014/main" id="{3B47DFF8-B78F-492E-A495-55C4C0FC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3" y="2964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2 w 3"/>
                  <a:gd name="T11" fmla="*/ 2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4" name="Freeform 2311">
                <a:extLst>
                  <a:ext uri="{FF2B5EF4-FFF2-40B4-BE49-F238E27FC236}">
                    <a16:creationId xmlns:a16="http://schemas.microsoft.com/office/drawing/2014/main" id="{7C45E580-86C3-4C34-BCE6-453A74A87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3" y="295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2 h 3"/>
                  <a:gd name="T4" fmla="*/ 1 w 3"/>
                  <a:gd name="T5" fmla="*/ 1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5" name="Freeform 2312">
                <a:extLst>
                  <a:ext uri="{FF2B5EF4-FFF2-40B4-BE49-F238E27FC236}">
                    <a16:creationId xmlns:a16="http://schemas.microsoft.com/office/drawing/2014/main" id="{456681BE-4CFF-4D81-86BD-C3C7CDEB9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3" y="293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6" name="Rectangle 2313">
                <a:extLst>
                  <a:ext uri="{FF2B5EF4-FFF2-40B4-BE49-F238E27FC236}">
                    <a16:creationId xmlns:a16="http://schemas.microsoft.com/office/drawing/2014/main" id="{050421B0-42CC-4CDD-9015-BA4E0BF47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48" y="2944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7" name="Rectangle 2314">
                <a:extLst>
                  <a:ext uri="{FF2B5EF4-FFF2-40B4-BE49-F238E27FC236}">
                    <a16:creationId xmlns:a16="http://schemas.microsoft.com/office/drawing/2014/main" id="{082EE8FF-5200-4A1E-B274-1E7AF611F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58" y="2949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8" name="Freeform 2315">
                <a:extLst>
                  <a:ext uri="{FF2B5EF4-FFF2-40B4-BE49-F238E27FC236}">
                    <a16:creationId xmlns:a16="http://schemas.microsoft.com/office/drawing/2014/main" id="{5D889378-4DAA-4322-A8CA-1043DF7D8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4" y="2944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41 h 161"/>
                  <a:gd name="T4" fmla="*/ 0 w 35"/>
                  <a:gd name="T5" fmla="*/ 0 h 161"/>
                  <a:gd name="T6" fmla="*/ 35 w 35"/>
                  <a:gd name="T7" fmla="*/ 25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35" y="25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19" name="Freeform 2316">
                <a:extLst>
                  <a:ext uri="{FF2B5EF4-FFF2-40B4-BE49-F238E27FC236}">
                    <a16:creationId xmlns:a16="http://schemas.microsoft.com/office/drawing/2014/main" id="{9C471F48-DF84-46A1-8D5A-0884860D9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9" y="2954"/>
                <a:ext cx="25" cy="141"/>
              </a:xfrm>
              <a:custGeom>
                <a:avLst/>
                <a:gdLst>
                  <a:gd name="T0" fmla="*/ 0 w 25"/>
                  <a:gd name="T1" fmla="*/ 126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0" name="Freeform 2317">
                <a:extLst>
                  <a:ext uri="{FF2B5EF4-FFF2-40B4-BE49-F238E27FC236}">
                    <a16:creationId xmlns:a16="http://schemas.microsoft.com/office/drawing/2014/main" id="{32285668-3C80-467B-BB27-6CCD6E836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3009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2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1" name="Freeform 2318">
                <a:extLst>
                  <a:ext uri="{FF2B5EF4-FFF2-40B4-BE49-F238E27FC236}">
                    <a16:creationId xmlns:a16="http://schemas.microsoft.com/office/drawing/2014/main" id="{E32651DB-007E-4382-96F9-C934BA26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2989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2" name="Freeform 2319">
                <a:extLst>
                  <a:ext uri="{FF2B5EF4-FFF2-40B4-BE49-F238E27FC236}">
                    <a16:creationId xmlns:a16="http://schemas.microsoft.com/office/drawing/2014/main" id="{0455A110-647C-4B40-A93D-181A58B89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2974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3" name="Rectangle 2320">
                <a:extLst>
                  <a:ext uri="{FF2B5EF4-FFF2-40B4-BE49-F238E27FC236}">
                    <a16:creationId xmlns:a16="http://schemas.microsoft.com/office/drawing/2014/main" id="{C4D2153F-8DAD-423F-A848-02A24027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84" y="2964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4" name="Freeform 2321">
                <a:extLst>
                  <a:ext uri="{FF2B5EF4-FFF2-40B4-BE49-F238E27FC236}">
                    <a16:creationId xmlns:a16="http://schemas.microsoft.com/office/drawing/2014/main" id="{7EAED374-B374-47F2-8292-06E67A8E7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9" y="296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5" name="Freeform 2322">
                <a:extLst>
                  <a:ext uri="{FF2B5EF4-FFF2-40B4-BE49-F238E27FC236}">
                    <a16:creationId xmlns:a16="http://schemas.microsoft.com/office/drawing/2014/main" id="{AF52BE9E-2AC5-4040-BA10-8DD84466A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296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6" name="Freeform 2323">
                <a:extLst>
                  <a:ext uri="{FF2B5EF4-FFF2-40B4-BE49-F238E27FC236}">
                    <a16:creationId xmlns:a16="http://schemas.microsoft.com/office/drawing/2014/main" id="{FD438F13-9F02-45A3-9A1A-B29AA074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3" y="3004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7" name="Freeform 2324">
                <a:extLst>
                  <a:ext uri="{FF2B5EF4-FFF2-40B4-BE49-F238E27FC236}">
                    <a16:creationId xmlns:a16="http://schemas.microsoft.com/office/drawing/2014/main" id="{D17AFE9F-FD54-4E27-B565-D5194A375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3" y="3004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8" name="Freeform 2325">
                <a:extLst>
                  <a:ext uri="{FF2B5EF4-FFF2-40B4-BE49-F238E27FC236}">
                    <a16:creationId xmlns:a16="http://schemas.microsoft.com/office/drawing/2014/main" id="{3BB2FE14-4F26-4661-A160-74081DCCD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3" y="3024"/>
                <a:ext cx="25" cy="30"/>
              </a:xfrm>
              <a:custGeom>
                <a:avLst/>
                <a:gdLst>
                  <a:gd name="T0" fmla="*/ 25 w 25"/>
                  <a:gd name="T1" fmla="*/ 30 h 30"/>
                  <a:gd name="T2" fmla="*/ 0 w 25"/>
                  <a:gd name="T3" fmla="*/ 15 h 30"/>
                  <a:gd name="T4" fmla="*/ 0 w 25"/>
                  <a:gd name="T5" fmla="*/ 0 h 30"/>
                  <a:gd name="T6" fmla="*/ 25 w 25"/>
                  <a:gd name="T7" fmla="*/ 15 h 30"/>
                  <a:gd name="T8" fmla="*/ 25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3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29" name="Freeform 2326">
                <a:extLst>
                  <a:ext uri="{FF2B5EF4-FFF2-40B4-BE49-F238E27FC236}">
                    <a16:creationId xmlns:a16="http://schemas.microsoft.com/office/drawing/2014/main" id="{81CC8B01-3CD6-41B1-ACFF-8F07665B9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3" y="3024"/>
                <a:ext cx="25" cy="30"/>
              </a:xfrm>
              <a:custGeom>
                <a:avLst/>
                <a:gdLst>
                  <a:gd name="T0" fmla="*/ 25 w 25"/>
                  <a:gd name="T1" fmla="*/ 30 h 30"/>
                  <a:gd name="T2" fmla="*/ 0 w 25"/>
                  <a:gd name="T3" fmla="*/ 15 h 30"/>
                  <a:gd name="T4" fmla="*/ 0 w 25"/>
                  <a:gd name="T5" fmla="*/ 0 h 30"/>
                  <a:gd name="T6" fmla="*/ 25 w 25"/>
                  <a:gd name="T7" fmla="*/ 15 h 30"/>
                  <a:gd name="T8" fmla="*/ 25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25" y="3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0" name="Freeform 2327">
                <a:extLst>
                  <a:ext uri="{FF2B5EF4-FFF2-40B4-BE49-F238E27FC236}">
                    <a16:creationId xmlns:a16="http://schemas.microsoft.com/office/drawing/2014/main" id="{70B1ADBD-D9FC-4FAA-9DB0-F3269ECE8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" y="3059"/>
                <a:ext cx="10" cy="16"/>
              </a:xfrm>
              <a:custGeom>
                <a:avLst/>
                <a:gdLst>
                  <a:gd name="T0" fmla="*/ 10 w 10"/>
                  <a:gd name="T1" fmla="*/ 16 h 16"/>
                  <a:gd name="T2" fmla="*/ 0 w 10"/>
                  <a:gd name="T3" fmla="*/ 10 h 16"/>
                  <a:gd name="T4" fmla="*/ 0 w 10"/>
                  <a:gd name="T5" fmla="*/ 0 h 16"/>
                  <a:gd name="T6" fmla="*/ 10 w 10"/>
                  <a:gd name="T7" fmla="*/ 5 h 16"/>
                  <a:gd name="T8" fmla="*/ 10 w 1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1" name="Freeform 2328">
                <a:extLst>
                  <a:ext uri="{FF2B5EF4-FFF2-40B4-BE49-F238E27FC236}">
                    <a16:creationId xmlns:a16="http://schemas.microsoft.com/office/drawing/2014/main" id="{54032EED-B157-44B5-88E5-F7EAC66F6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" y="3059"/>
                <a:ext cx="10" cy="16"/>
              </a:xfrm>
              <a:custGeom>
                <a:avLst/>
                <a:gdLst>
                  <a:gd name="T0" fmla="*/ 10 w 10"/>
                  <a:gd name="T1" fmla="*/ 16 h 16"/>
                  <a:gd name="T2" fmla="*/ 0 w 10"/>
                  <a:gd name="T3" fmla="*/ 10 h 16"/>
                  <a:gd name="T4" fmla="*/ 0 w 10"/>
                  <a:gd name="T5" fmla="*/ 0 h 16"/>
                  <a:gd name="T6" fmla="*/ 10 w 10"/>
                  <a:gd name="T7" fmla="*/ 5 h 16"/>
                  <a:gd name="T8" fmla="*/ 10 w 1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6">
                    <a:moveTo>
                      <a:pt x="10" y="1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2" name="Freeform 2329">
                <a:extLst>
                  <a:ext uri="{FF2B5EF4-FFF2-40B4-BE49-F238E27FC236}">
                    <a16:creationId xmlns:a16="http://schemas.microsoft.com/office/drawing/2014/main" id="{B2FAA2E7-4E14-4971-B3EA-C342527C9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8" y="3069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0 w 26"/>
                  <a:gd name="T3" fmla="*/ 11 h 26"/>
                  <a:gd name="T4" fmla="*/ 0 w 26"/>
                  <a:gd name="T5" fmla="*/ 0 h 26"/>
                  <a:gd name="T6" fmla="*/ 26 w 26"/>
                  <a:gd name="T7" fmla="*/ 16 h 26"/>
                  <a:gd name="T8" fmla="*/ 26 w 26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26" y="16"/>
                    </a:lnTo>
                    <a:lnTo>
                      <a:pt x="26" y="2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3" name="Freeform 2330">
                <a:extLst>
                  <a:ext uri="{FF2B5EF4-FFF2-40B4-BE49-F238E27FC236}">
                    <a16:creationId xmlns:a16="http://schemas.microsoft.com/office/drawing/2014/main" id="{6F5CB954-7E82-41CD-8B3E-B2DA6639A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8" y="3069"/>
                <a:ext cx="26" cy="26"/>
              </a:xfrm>
              <a:custGeom>
                <a:avLst/>
                <a:gdLst>
                  <a:gd name="T0" fmla="*/ 26 w 26"/>
                  <a:gd name="T1" fmla="*/ 26 h 26"/>
                  <a:gd name="T2" fmla="*/ 0 w 26"/>
                  <a:gd name="T3" fmla="*/ 11 h 26"/>
                  <a:gd name="T4" fmla="*/ 0 w 26"/>
                  <a:gd name="T5" fmla="*/ 0 h 26"/>
                  <a:gd name="T6" fmla="*/ 26 w 26"/>
                  <a:gd name="T7" fmla="*/ 16 h 26"/>
                  <a:gd name="T8" fmla="*/ 26 w 26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6">
                    <a:moveTo>
                      <a:pt x="26" y="26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26" y="16"/>
                    </a:lnTo>
                    <a:lnTo>
                      <a:pt x="26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4" name="Freeform 2331">
                <a:extLst>
                  <a:ext uri="{FF2B5EF4-FFF2-40B4-BE49-F238E27FC236}">
                    <a16:creationId xmlns:a16="http://schemas.microsoft.com/office/drawing/2014/main" id="{6EBC0458-C342-434D-9CCD-FF4BEFF93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9" y="3095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5" name="Freeform 2332">
                <a:extLst>
                  <a:ext uri="{FF2B5EF4-FFF2-40B4-BE49-F238E27FC236}">
                    <a16:creationId xmlns:a16="http://schemas.microsoft.com/office/drawing/2014/main" id="{6F9F2315-39FF-4E60-996E-63F499CEE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8" y="3049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10 h 15"/>
                  <a:gd name="T4" fmla="*/ 0 w 15"/>
                  <a:gd name="T5" fmla="*/ 0 h 15"/>
                  <a:gd name="T6" fmla="*/ 15 w 15"/>
                  <a:gd name="T7" fmla="*/ 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6" name="Freeform 2333">
                <a:extLst>
                  <a:ext uri="{FF2B5EF4-FFF2-40B4-BE49-F238E27FC236}">
                    <a16:creationId xmlns:a16="http://schemas.microsoft.com/office/drawing/2014/main" id="{FF362BCB-F16E-41F2-84AE-9614839B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8" y="3049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10 h 15"/>
                  <a:gd name="T4" fmla="*/ 0 w 15"/>
                  <a:gd name="T5" fmla="*/ 0 h 15"/>
                  <a:gd name="T6" fmla="*/ 15 w 15"/>
                  <a:gd name="T7" fmla="*/ 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7" name="Freeform 2334">
                <a:extLst>
                  <a:ext uri="{FF2B5EF4-FFF2-40B4-BE49-F238E27FC236}">
                    <a16:creationId xmlns:a16="http://schemas.microsoft.com/office/drawing/2014/main" id="{0A0ABDC6-9077-4CA3-8AC3-D608338A2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2793"/>
                <a:ext cx="514" cy="297"/>
              </a:xfrm>
              <a:custGeom>
                <a:avLst/>
                <a:gdLst>
                  <a:gd name="T0" fmla="*/ 20 w 514"/>
                  <a:gd name="T1" fmla="*/ 0 h 297"/>
                  <a:gd name="T2" fmla="*/ 514 w 514"/>
                  <a:gd name="T3" fmla="*/ 287 h 297"/>
                  <a:gd name="T4" fmla="*/ 494 w 514"/>
                  <a:gd name="T5" fmla="*/ 297 h 297"/>
                  <a:gd name="T6" fmla="*/ 0 w 514"/>
                  <a:gd name="T7" fmla="*/ 15 h 297"/>
                  <a:gd name="T8" fmla="*/ 20 w 514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4" h="297">
                    <a:moveTo>
                      <a:pt x="20" y="0"/>
                    </a:moveTo>
                    <a:lnTo>
                      <a:pt x="514" y="287"/>
                    </a:lnTo>
                    <a:lnTo>
                      <a:pt x="494" y="297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8" name="Freeform 2335">
                <a:extLst>
                  <a:ext uri="{FF2B5EF4-FFF2-40B4-BE49-F238E27FC236}">
                    <a16:creationId xmlns:a16="http://schemas.microsoft.com/office/drawing/2014/main" id="{9B317EEF-C27A-4BF9-90C7-73E0CA038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2793"/>
                <a:ext cx="514" cy="297"/>
              </a:xfrm>
              <a:custGeom>
                <a:avLst/>
                <a:gdLst>
                  <a:gd name="T0" fmla="*/ 20 w 514"/>
                  <a:gd name="T1" fmla="*/ 0 h 297"/>
                  <a:gd name="T2" fmla="*/ 514 w 514"/>
                  <a:gd name="T3" fmla="*/ 287 h 297"/>
                  <a:gd name="T4" fmla="*/ 494 w 514"/>
                  <a:gd name="T5" fmla="*/ 297 h 297"/>
                  <a:gd name="T6" fmla="*/ 0 w 514"/>
                  <a:gd name="T7" fmla="*/ 15 h 297"/>
                  <a:gd name="T8" fmla="*/ 20 w 514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4" h="297">
                    <a:moveTo>
                      <a:pt x="20" y="0"/>
                    </a:moveTo>
                    <a:lnTo>
                      <a:pt x="514" y="287"/>
                    </a:lnTo>
                    <a:lnTo>
                      <a:pt x="494" y="297"/>
                    </a:lnTo>
                    <a:lnTo>
                      <a:pt x="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39" name="Freeform 2336">
                <a:extLst>
                  <a:ext uri="{FF2B5EF4-FFF2-40B4-BE49-F238E27FC236}">
                    <a16:creationId xmlns:a16="http://schemas.microsoft.com/office/drawing/2014/main" id="{636EADED-3C40-4AB5-B0A9-C91FAB066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080"/>
                <a:ext cx="20" cy="206"/>
              </a:xfrm>
              <a:custGeom>
                <a:avLst/>
                <a:gdLst>
                  <a:gd name="T0" fmla="*/ 20 w 20"/>
                  <a:gd name="T1" fmla="*/ 196 h 206"/>
                  <a:gd name="T2" fmla="*/ 20 w 20"/>
                  <a:gd name="T3" fmla="*/ 0 h 206"/>
                  <a:gd name="T4" fmla="*/ 0 w 20"/>
                  <a:gd name="T5" fmla="*/ 10 h 206"/>
                  <a:gd name="T6" fmla="*/ 0 w 20"/>
                  <a:gd name="T7" fmla="*/ 206 h 206"/>
                  <a:gd name="T8" fmla="*/ 20 w 20"/>
                  <a:gd name="T9" fmla="*/ 19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6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06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0" name="Freeform 2337">
                <a:extLst>
                  <a:ext uri="{FF2B5EF4-FFF2-40B4-BE49-F238E27FC236}">
                    <a16:creationId xmlns:a16="http://schemas.microsoft.com/office/drawing/2014/main" id="{5FA1814B-BDFB-4553-83F1-86552B0A2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3080"/>
                <a:ext cx="20" cy="206"/>
              </a:xfrm>
              <a:custGeom>
                <a:avLst/>
                <a:gdLst>
                  <a:gd name="T0" fmla="*/ 20 w 20"/>
                  <a:gd name="T1" fmla="*/ 196 h 206"/>
                  <a:gd name="T2" fmla="*/ 20 w 20"/>
                  <a:gd name="T3" fmla="*/ 0 h 206"/>
                  <a:gd name="T4" fmla="*/ 0 w 20"/>
                  <a:gd name="T5" fmla="*/ 10 h 206"/>
                  <a:gd name="T6" fmla="*/ 0 w 20"/>
                  <a:gd name="T7" fmla="*/ 206 h 206"/>
                  <a:gd name="T8" fmla="*/ 20 w 20"/>
                  <a:gd name="T9" fmla="*/ 19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6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06"/>
                    </a:lnTo>
                    <a:lnTo>
                      <a:pt x="20" y="19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1" name="Freeform 2338">
                <a:extLst>
                  <a:ext uri="{FF2B5EF4-FFF2-40B4-BE49-F238E27FC236}">
                    <a16:creationId xmlns:a16="http://schemas.microsoft.com/office/drawing/2014/main" id="{1BD434C8-86AB-47D7-86BA-FB0628A21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98" y="2647"/>
                <a:ext cx="438" cy="257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2 h 51"/>
                  <a:gd name="T4" fmla="*/ 39 w 87"/>
                  <a:gd name="T5" fmla="*/ 48 h 51"/>
                  <a:gd name="T6" fmla="*/ 23 w 87"/>
                  <a:gd name="T7" fmla="*/ 48 h 51"/>
                  <a:gd name="T8" fmla="*/ 4 w 87"/>
                  <a:gd name="T9" fmla="*/ 37 h 51"/>
                  <a:gd name="T10" fmla="*/ 1 w 87"/>
                  <a:gd name="T11" fmla="*/ 33 h 51"/>
                  <a:gd name="T12" fmla="*/ 4 w 87"/>
                  <a:gd name="T13" fmla="*/ 28 h 51"/>
                  <a:gd name="T14" fmla="*/ 49 w 87"/>
                  <a:gd name="T15" fmla="*/ 2 h 51"/>
                  <a:gd name="T16" fmla="*/ 64 w 87"/>
                  <a:gd name="T17" fmla="*/ 2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0"/>
                      <a:pt x="85" y="21"/>
                      <a:pt x="84" y="22"/>
                    </a:cubicBezTo>
                    <a:cubicBezTo>
                      <a:pt x="39" y="48"/>
                      <a:pt x="39" y="48"/>
                      <a:pt x="39" y="48"/>
                    </a:cubicBezTo>
                    <a:cubicBezTo>
                      <a:pt x="34" y="51"/>
                      <a:pt x="28" y="51"/>
                      <a:pt x="23" y="48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2" y="36"/>
                      <a:pt x="1" y="35"/>
                      <a:pt x="1" y="33"/>
                    </a:cubicBezTo>
                    <a:cubicBezTo>
                      <a:pt x="0" y="31"/>
                      <a:pt x="1" y="30"/>
                      <a:pt x="4" y="28"/>
                    </a:cubicBezTo>
                    <a:cubicBezTo>
                      <a:pt x="49" y="2"/>
                      <a:pt x="49" y="2"/>
                      <a:pt x="49" y="2"/>
                    </a:cubicBezTo>
                    <a:cubicBezTo>
                      <a:pt x="53" y="0"/>
                      <a:pt x="60" y="0"/>
                      <a:pt x="64" y="2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5"/>
                      <a:pt x="87" y="17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2" name="Freeform 2339">
                <a:extLst>
                  <a:ext uri="{FF2B5EF4-FFF2-40B4-BE49-F238E27FC236}">
                    <a16:creationId xmlns:a16="http://schemas.microsoft.com/office/drawing/2014/main" id="{B3E3ABB9-453D-4C26-ABE4-9C33922C8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3" y="2652"/>
                <a:ext cx="433" cy="252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2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50"/>
                      <a:pt x="27" y="50"/>
                      <a:pt x="22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3" name="Freeform 2340">
                <a:extLst>
                  <a:ext uri="{FF2B5EF4-FFF2-40B4-BE49-F238E27FC236}">
                    <a16:creationId xmlns:a16="http://schemas.microsoft.com/office/drawing/2014/main" id="{8FF4EB2F-EA16-43DC-ABC8-C8BED68E8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5" y="2682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4" name="Freeform 2341">
                <a:extLst>
                  <a:ext uri="{FF2B5EF4-FFF2-40B4-BE49-F238E27FC236}">
                    <a16:creationId xmlns:a16="http://schemas.microsoft.com/office/drawing/2014/main" id="{D61AFF7F-3FE6-4760-A90F-9637DF3B8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2697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5" name="Freeform 2342">
                <a:extLst>
                  <a:ext uri="{FF2B5EF4-FFF2-40B4-BE49-F238E27FC236}">
                    <a16:creationId xmlns:a16="http://schemas.microsoft.com/office/drawing/2014/main" id="{9EC04CB4-C1FA-4EEA-ACE3-B0D72897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" y="2712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6" name="Freeform 2343">
                <a:extLst>
                  <a:ext uri="{FF2B5EF4-FFF2-40B4-BE49-F238E27FC236}">
                    <a16:creationId xmlns:a16="http://schemas.microsoft.com/office/drawing/2014/main" id="{5E7E20C0-2658-4C45-9C1D-7C2261EE6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9" y="2728"/>
                <a:ext cx="136" cy="80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7" name="Freeform 2344">
                <a:extLst>
                  <a:ext uri="{FF2B5EF4-FFF2-40B4-BE49-F238E27FC236}">
                    <a16:creationId xmlns:a16="http://schemas.microsoft.com/office/drawing/2014/main" id="{9B395A23-9263-43CA-8D88-C00CB442C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4" y="2743"/>
                <a:ext cx="136" cy="80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8" name="Freeform 2345">
                <a:extLst>
                  <a:ext uri="{FF2B5EF4-FFF2-40B4-BE49-F238E27FC236}">
                    <a16:creationId xmlns:a16="http://schemas.microsoft.com/office/drawing/2014/main" id="{0ECA9C24-7E7D-4D7B-9B98-780EEF609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9" y="2758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49" name="Freeform 2346">
                <a:extLst>
                  <a:ext uri="{FF2B5EF4-FFF2-40B4-BE49-F238E27FC236}">
                    <a16:creationId xmlns:a16="http://schemas.microsoft.com/office/drawing/2014/main" id="{3EEADB2D-2C72-4E04-A3A4-1B90D87DB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4" y="2773"/>
                <a:ext cx="136" cy="75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2 h 15"/>
                  <a:gd name="T4" fmla="*/ 24 w 27"/>
                  <a:gd name="T5" fmla="*/ 15 h 15"/>
                  <a:gd name="T6" fmla="*/ 26 w 27"/>
                  <a:gd name="T7" fmla="*/ 15 h 15"/>
                  <a:gd name="T8" fmla="*/ 26 w 27"/>
                  <a:gd name="T9" fmla="*/ 14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0" name="Freeform 2347">
                <a:extLst>
                  <a:ext uri="{FF2B5EF4-FFF2-40B4-BE49-F238E27FC236}">
                    <a16:creationId xmlns:a16="http://schemas.microsoft.com/office/drawing/2014/main" id="{A03098C9-69A9-4222-A444-FCA95317C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9" y="2788"/>
                <a:ext cx="136" cy="75"/>
              </a:xfrm>
              <a:custGeom>
                <a:avLst/>
                <a:gdLst>
                  <a:gd name="T0" fmla="*/ 0 w 27"/>
                  <a:gd name="T1" fmla="*/ 0 h 15"/>
                  <a:gd name="T2" fmla="*/ 0 w 27"/>
                  <a:gd name="T3" fmla="*/ 1 h 15"/>
                  <a:gd name="T4" fmla="*/ 24 w 27"/>
                  <a:gd name="T5" fmla="*/ 15 h 15"/>
                  <a:gd name="T6" fmla="*/ 26 w 27"/>
                  <a:gd name="T7" fmla="*/ 15 h 15"/>
                  <a:gd name="T8" fmla="*/ 26 w 27"/>
                  <a:gd name="T9" fmla="*/ 13 h 15"/>
                  <a:gd name="T10" fmla="*/ 3 w 27"/>
                  <a:gd name="T11" fmla="*/ 0 h 15"/>
                  <a:gd name="T12" fmla="*/ 0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5"/>
                      <a:pt x="26" y="15"/>
                      <a:pt x="26" y="15"/>
                    </a:cubicBezTo>
                    <a:cubicBezTo>
                      <a:pt x="27" y="15"/>
                      <a:pt x="27" y="14"/>
                      <a:pt x="26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1" name="Freeform 2348">
                <a:extLst>
                  <a:ext uri="{FF2B5EF4-FFF2-40B4-BE49-F238E27FC236}">
                    <a16:creationId xmlns:a16="http://schemas.microsoft.com/office/drawing/2014/main" id="{D5031676-B76D-4368-B2F6-A5DD492BC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778"/>
                <a:ext cx="438" cy="256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2 h 51"/>
                  <a:gd name="T4" fmla="*/ 38 w 87"/>
                  <a:gd name="T5" fmla="*/ 48 h 51"/>
                  <a:gd name="T6" fmla="*/ 23 w 87"/>
                  <a:gd name="T7" fmla="*/ 48 h 51"/>
                  <a:gd name="T8" fmla="*/ 3 w 87"/>
                  <a:gd name="T9" fmla="*/ 37 h 51"/>
                  <a:gd name="T10" fmla="*/ 0 w 87"/>
                  <a:gd name="T11" fmla="*/ 33 h 51"/>
                  <a:gd name="T12" fmla="*/ 3 w 87"/>
                  <a:gd name="T13" fmla="*/ 28 h 51"/>
                  <a:gd name="T14" fmla="*/ 48 w 87"/>
                  <a:gd name="T15" fmla="*/ 2 h 51"/>
                  <a:gd name="T16" fmla="*/ 63 w 87"/>
                  <a:gd name="T17" fmla="*/ 2 h 51"/>
                  <a:gd name="T18" fmla="*/ 83 w 87"/>
                  <a:gd name="T19" fmla="*/ 13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0"/>
                      <a:pt x="85" y="21"/>
                      <a:pt x="83" y="22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4" y="51"/>
                      <a:pt x="27" y="51"/>
                      <a:pt x="23" y="48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0" y="31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6" y="15"/>
                      <a:pt x="87" y="17"/>
                      <a:pt x="86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2" name="Freeform 2349">
                <a:extLst>
                  <a:ext uri="{FF2B5EF4-FFF2-40B4-BE49-F238E27FC236}">
                    <a16:creationId xmlns:a16="http://schemas.microsoft.com/office/drawing/2014/main" id="{A9C25DE3-B6D4-49DE-980A-80755AB74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783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3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6" y="19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50"/>
                      <a:pt x="27" y="50"/>
                      <a:pt x="23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3" name="Freeform 2350">
                <a:extLst>
                  <a:ext uri="{FF2B5EF4-FFF2-40B4-BE49-F238E27FC236}">
                    <a16:creationId xmlns:a16="http://schemas.microsoft.com/office/drawing/2014/main" id="{C2605D24-67D2-4B61-8C42-5847CEF3C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2813"/>
                <a:ext cx="136" cy="80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4" name="Freeform 2351">
                <a:extLst>
                  <a:ext uri="{FF2B5EF4-FFF2-40B4-BE49-F238E27FC236}">
                    <a16:creationId xmlns:a16="http://schemas.microsoft.com/office/drawing/2014/main" id="{829DA0B8-138A-4C4C-A55F-8F4A8055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828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5" name="Freeform 2352">
                <a:extLst>
                  <a:ext uri="{FF2B5EF4-FFF2-40B4-BE49-F238E27FC236}">
                    <a16:creationId xmlns:a16="http://schemas.microsoft.com/office/drawing/2014/main" id="{97C51ACB-DEB9-4100-A526-DF8E5E036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2843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6" name="Freeform 2353">
                <a:extLst>
                  <a:ext uri="{FF2B5EF4-FFF2-40B4-BE49-F238E27FC236}">
                    <a16:creationId xmlns:a16="http://schemas.microsoft.com/office/drawing/2014/main" id="{EE1E2194-563F-4ACD-82E3-43D313079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2858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7" name="Freeform 2354">
                <a:extLst>
                  <a:ext uri="{FF2B5EF4-FFF2-40B4-BE49-F238E27FC236}">
                    <a16:creationId xmlns:a16="http://schemas.microsoft.com/office/drawing/2014/main" id="{1138224C-2512-4650-858B-DBFF2B11B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2873"/>
                <a:ext cx="141" cy="76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2 h 15"/>
                  <a:gd name="T4" fmla="*/ 25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4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8" name="Freeform 2355">
                <a:extLst>
                  <a:ext uri="{FF2B5EF4-FFF2-40B4-BE49-F238E27FC236}">
                    <a16:creationId xmlns:a16="http://schemas.microsoft.com/office/drawing/2014/main" id="{9E79AE56-A079-492A-BCFF-F8449CD4D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2888"/>
                <a:ext cx="141" cy="76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4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59" name="Freeform 2356">
                <a:extLst>
                  <a:ext uri="{FF2B5EF4-FFF2-40B4-BE49-F238E27FC236}">
                    <a16:creationId xmlns:a16="http://schemas.microsoft.com/office/drawing/2014/main" id="{911F66EE-4716-4A7A-8F18-3F710B416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2899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6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0" name="Freeform 2357">
                <a:extLst>
                  <a:ext uri="{FF2B5EF4-FFF2-40B4-BE49-F238E27FC236}">
                    <a16:creationId xmlns:a16="http://schemas.microsoft.com/office/drawing/2014/main" id="{BAF923E6-BD13-42A4-AD3F-CDAA35ED0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2914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1" name="Freeform 2358">
                <a:extLst>
                  <a:ext uri="{FF2B5EF4-FFF2-40B4-BE49-F238E27FC236}">
                    <a16:creationId xmlns:a16="http://schemas.microsoft.com/office/drawing/2014/main" id="{84F47F84-E6C0-4ABD-9280-CE53087EA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3235"/>
                <a:ext cx="26" cy="16"/>
              </a:xfrm>
              <a:custGeom>
                <a:avLst/>
                <a:gdLst>
                  <a:gd name="T0" fmla="*/ 3 w 5"/>
                  <a:gd name="T1" fmla="*/ 0 h 3"/>
                  <a:gd name="T2" fmla="*/ 1 w 5"/>
                  <a:gd name="T3" fmla="*/ 1 h 3"/>
                  <a:gd name="T4" fmla="*/ 0 w 5"/>
                  <a:gd name="T5" fmla="*/ 1 h 3"/>
                  <a:gd name="T6" fmla="*/ 3 w 5"/>
                  <a:gd name="T7" fmla="*/ 3 h 3"/>
                  <a:gd name="T8" fmla="*/ 4 w 5"/>
                  <a:gd name="T9" fmla="*/ 3 h 3"/>
                  <a:gd name="T10" fmla="*/ 5 w 5"/>
                  <a:gd name="T11" fmla="*/ 2 h 3"/>
                  <a:gd name="T12" fmla="*/ 3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3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2" name="Freeform 2359">
                <a:extLst>
                  <a:ext uri="{FF2B5EF4-FFF2-40B4-BE49-F238E27FC236}">
                    <a16:creationId xmlns:a16="http://schemas.microsoft.com/office/drawing/2014/main" id="{2DFE7017-20AB-4DF7-AA40-2C2D34180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3100"/>
                <a:ext cx="41" cy="161"/>
              </a:xfrm>
              <a:custGeom>
                <a:avLst/>
                <a:gdLst>
                  <a:gd name="T0" fmla="*/ 6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2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2 h 32"/>
                  <a:gd name="T20" fmla="*/ 6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6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2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1"/>
                      <a:pt x="3" y="31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5" y="4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3" name="Freeform 2360">
                <a:extLst>
                  <a:ext uri="{FF2B5EF4-FFF2-40B4-BE49-F238E27FC236}">
                    <a16:creationId xmlns:a16="http://schemas.microsoft.com/office/drawing/2014/main" id="{195ED083-52EE-49BB-88D7-877AE12D5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25" y="3110"/>
                <a:ext cx="26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2 h 31"/>
                  <a:gd name="T6" fmla="*/ 2 w 5"/>
                  <a:gd name="T7" fmla="*/ 6 h 31"/>
                  <a:gd name="T8" fmla="*/ 2 w 5"/>
                  <a:gd name="T9" fmla="*/ 26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7 h 31"/>
                  <a:gd name="T20" fmla="*/ 0 w 5"/>
                  <a:gd name="T21" fmla="*/ 7 h 31"/>
                  <a:gd name="T22" fmla="*/ 4 w 5"/>
                  <a:gd name="T23" fmla="*/ 0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8"/>
                      <a:pt x="3" y="28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5"/>
                      <a:pt x="2" y="2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4" name="Freeform 2361">
                <a:extLst>
                  <a:ext uri="{FF2B5EF4-FFF2-40B4-BE49-F238E27FC236}">
                    <a16:creationId xmlns:a16="http://schemas.microsoft.com/office/drawing/2014/main" id="{B33FA9E0-34AF-4714-9F4D-0221F426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2" y="2974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2 h 3"/>
                  <a:gd name="T8" fmla="*/ 5 w 6"/>
                  <a:gd name="T9" fmla="*/ 2 h 3"/>
                  <a:gd name="T10" fmla="*/ 6 w 6"/>
                  <a:gd name="T11" fmla="*/ 1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5" name="Freeform 2362">
                <a:extLst>
                  <a:ext uri="{FF2B5EF4-FFF2-40B4-BE49-F238E27FC236}">
                    <a16:creationId xmlns:a16="http://schemas.microsoft.com/office/drawing/2014/main" id="{53D6209A-8AA5-49EF-A460-FBB69F9F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2" y="2833"/>
                <a:ext cx="40" cy="166"/>
              </a:xfrm>
              <a:custGeom>
                <a:avLst/>
                <a:gdLst>
                  <a:gd name="T0" fmla="*/ 5 w 8"/>
                  <a:gd name="T1" fmla="*/ 0 h 33"/>
                  <a:gd name="T2" fmla="*/ 4 w 8"/>
                  <a:gd name="T3" fmla="*/ 1 h 33"/>
                  <a:gd name="T4" fmla="*/ 0 w 8"/>
                  <a:gd name="T5" fmla="*/ 8 h 33"/>
                  <a:gd name="T6" fmla="*/ 0 w 8"/>
                  <a:gd name="T7" fmla="*/ 28 h 33"/>
                  <a:gd name="T8" fmla="*/ 1 w 8"/>
                  <a:gd name="T9" fmla="*/ 31 h 33"/>
                  <a:gd name="T10" fmla="*/ 4 w 8"/>
                  <a:gd name="T11" fmla="*/ 33 h 33"/>
                  <a:gd name="T12" fmla="*/ 3 w 8"/>
                  <a:gd name="T13" fmla="*/ 30 h 33"/>
                  <a:gd name="T14" fmla="*/ 3 w 8"/>
                  <a:gd name="T15" fmla="*/ 10 h 33"/>
                  <a:gd name="T16" fmla="*/ 7 w 8"/>
                  <a:gd name="T17" fmla="*/ 3 h 33"/>
                  <a:gd name="T18" fmla="*/ 8 w 8"/>
                  <a:gd name="T19" fmla="*/ 2 h 33"/>
                  <a:gd name="T20" fmla="*/ 5 w 8"/>
                  <a:gd name="T2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3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1" y="2"/>
                      <a:pt x="0" y="6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30"/>
                      <a:pt x="0" y="30"/>
                      <a:pt x="1" y="31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4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6" name="Freeform 2363">
                <a:extLst>
                  <a:ext uri="{FF2B5EF4-FFF2-40B4-BE49-F238E27FC236}">
                    <a16:creationId xmlns:a16="http://schemas.microsoft.com/office/drawing/2014/main" id="{C5CD7FB1-5BA6-431F-96E1-D7D0A0AFE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7" y="2843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2 h 32"/>
                  <a:gd name="T4" fmla="*/ 3 w 5"/>
                  <a:gd name="T5" fmla="*/ 3 h 32"/>
                  <a:gd name="T6" fmla="*/ 1 w 5"/>
                  <a:gd name="T7" fmla="*/ 7 h 32"/>
                  <a:gd name="T8" fmla="*/ 1 w 5"/>
                  <a:gd name="T9" fmla="*/ 27 h 32"/>
                  <a:gd name="T10" fmla="*/ 4 w 5"/>
                  <a:gd name="T11" fmla="*/ 28 h 32"/>
                  <a:gd name="T12" fmla="*/ 5 w 5"/>
                  <a:gd name="T13" fmla="*/ 27 h 32"/>
                  <a:gd name="T14" fmla="*/ 5 w 5"/>
                  <a:gd name="T15" fmla="*/ 30 h 32"/>
                  <a:gd name="T16" fmla="*/ 4 w 5"/>
                  <a:gd name="T17" fmla="*/ 30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1" y="32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7" name="Freeform 2364">
                <a:extLst>
                  <a:ext uri="{FF2B5EF4-FFF2-40B4-BE49-F238E27FC236}">
                    <a16:creationId xmlns:a16="http://schemas.microsoft.com/office/drawing/2014/main" id="{677D7CDC-5D36-40BB-955E-6C983C999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2225"/>
                <a:ext cx="886" cy="508"/>
              </a:xfrm>
              <a:custGeom>
                <a:avLst/>
                <a:gdLst>
                  <a:gd name="T0" fmla="*/ 388 w 886"/>
                  <a:gd name="T1" fmla="*/ 0 h 508"/>
                  <a:gd name="T2" fmla="*/ 886 w 886"/>
                  <a:gd name="T3" fmla="*/ 281 h 508"/>
                  <a:gd name="T4" fmla="*/ 498 w 886"/>
                  <a:gd name="T5" fmla="*/ 508 h 508"/>
                  <a:gd name="T6" fmla="*/ 0 w 886"/>
                  <a:gd name="T7" fmla="*/ 221 h 508"/>
                  <a:gd name="T8" fmla="*/ 388 w 886"/>
                  <a:gd name="T9" fmla="*/ 0 h 5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8">
                    <a:moveTo>
                      <a:pt x="388" y="0"/>
                    </a:moveTo>
                    <a:lnTo>
                      <a:pt x="886" y="281"/>
                    </a:lnTo>
                    <a:lnTo>
                      <a:pt x="498" y="508"/>
                    </a:lnTo>
                    <a:lnTo>
                      <a:pt x="0" y="221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8" name="Freeform 2365">
                <a:extLst>
                  <a:ext uri="{FF2B5EF4-FFF2-40B4-BE49-F238E27FC236}">
                    <a16:creationId xmlns:a16="http://schemas.microsoft.com/office/drawing/2014/main" id="{04004564-3188-4441-B08D-E0ADD729A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506"/>
                <a:ext cx="388" cy="403"/>
              </a:xfrm>
              <a:custGeom>
                <a:avLst/>
                <a:gdLst>
                  <a:gd name="T0" fmla="*/ 373 w 388"/>
                  <a:gd name="T1" fmla="*/ 121 h 403"/>
                  <a:gd name="T2" fmla="*/ 373 w 388"/>
                  <a:gd name="T3" fmla="*/ 96 h 403"/>
                  <a:gd name="T4" fmla="*/ 388 w 388"/>
                  <a:gd name="T5" fmla="*/ 96 h 403"/>
                  <a:gd name="T6" fmla="*/ 388 w 388"/>
                  <a:gd name="T7" fmla="*/ 0 h 403"/>
                  <a:gd name="T8" fmla="*/ 0 w 388"/>
                  <a:gd name="T9" fmla="*/ 227 h 403"/>
                  <a:gd name="T10" fmla="*/ 0 w 388"/>
                  <a:gd name="T11" fmla="*/ 403 h 403"/>
                  <a:gd name="T12" fmla="*/ 388 w 388"/>
                  <a:gd name="T13" fmla="*/ 176 h 403"/>
                  <a:gd name="T14" fmla="*/ 388 w 388"/>
                  <a:gd name="T15" fmla="*/ 136 h 403"/>
                  <a:gd name="T16" fmla="*/ 373 w 388"/>
                  <a:gd name="T17" fmla="*/ 121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3">
                    <a:moveTo>
                      <a:pt x="373" y="121"/>
                    </a:moveTo>
                    <a:lnTo>
                      <a:pt x="373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7"/>
                    </a:lnTo>
                    <a:lnTo>
                      <a:pt x="0" y="403"/>
                    </a:lnTo>
                    <a:lnTo>
                      <a:pt x="388" y="176"/>
                    </a:lnTo>
                    <a:lnTo>
                      <a:pt x="388" y="136"/>
                    </a:lnTo>
                    <a:lnTo>
                      <a:pt x="373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69" name="Freeform 2366">
                <a:extLst>
                  <a:ext uri="{FF2B5EF4-FFF2-40B4-BE49-F238E27FC236}">
                    <a16:creationId xmlns:a16="http://schemas.microsoft.com/office/drawing/2014/main" id="{E6538977-3F75-4392-877C-95E487393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2627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5 h 236"/>
                  <a:gd name="T6" fmla="*/ 388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5"/>
                    </a:lnTo>
                    <a:lnTo>
                      <a:pt x="388" y="0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0" name="Freeform 2367">
                <a:extLst>
                  <a:ext uri="{FF2B5EF4-FFF2-40B4-BE49-F238E27FC236}">
                    <a16:creationId xmlns:a16="http://schemas.microsoft.com/office/drawing/2014/main" id="{4E6A107B-6680-474B-B808-4E7E4861E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2602"/>
                <a:ext cx="388" cy="246"/>
              </a:xfrm>
              <a:custGeom>
                <a:avLst/>
                <a:gdLst>
                  <a:gd name="T0" fmla="*/ 388 w 388"/>
                  <a:gd name="T1" fmla="*/ 0 h 246"/>
                  <a:gd name="T2" fmla="*/ 0 w 388"/>
                  <a:gd name="T3" fmla="*/ 221 h 246"/>
                  <a:gd name="T4" fmla="*/ 0 w 388"/>
                  <a:gd name="T5" fmla="*/ 246 h 246"/>
                  <a:gd name="T6" fmla="*/ 388 w 388"/>
                  <a:gd name="T7" fmla="*/ 25 h 246"/>
                  <a:gd name="T8" fmla="*/ 388 w 388"/>
                  <a:gd name="T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6">
                    <a:moveTo>
                      <a:pt x="388" y="0"/>
                    </a:moveTo>
                    <a:lnTo>
                      <a:pt x="0" y="221"/>
                    </a:lnTo>
                    <a:lnTo>
                      <a:pt x="0" y="246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1" name="Freeform 2368">
                <a:extLst>
                  <a:ext uri="{FF2B5EF4-FFF2-40B4-BE49-F238E27FC236}">
                    <a16:creationId xmlns:a16="http://schemas.microsoft.com/office/drawing/2014/main" id="{7C323042-D892-4626-ACD8-5B8078DBE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506"/>
                <a:ext cx="388" cy="322"/>
              </a:xfrm>
              <a:custGeom>
                <a:avLst/>
                <a:gdLst>
                  <a:gd name="T0" fmla="*/ 388 w 388"/>
                  <a:gd name="T1" fmla="*/ 0 h 322"/>
                  <a:gd name="T2" fmla="*/ 0 w 388"/>
                  <a:gd name="T3" fmla="*/ 227 h 322"/>
                  <a:gd name="T4" fmla="*/ 0 w 388"/>
                  <a:gd name="T5" fmla="*/ 322 h 322"/>
                  <a:gd name="T6" fmla="*/ 388 w 388"/>
                  <a:gd name="T7" fmla="*/ 96 h 322"/>
                  <a:gd name="T8" fmla="*/ 388 w 388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22">
                    <a:moveTo>
                      <a:pt x="388" y="0"/>
                    </a:moveTo>
                    <a:lnTo>
                      <a:pt x="0" y="227"/>
                    </a:lnTo>
                    <a:lnTo>
                      <a:pt x="0" y="322"/>
                    </a:lnTo>
                    <a:lnTo>
                      <a:pt x="388" y="9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2" name="Freeform 2369">
                <a:extLst>
                  <a:ext uri="{FF2B5EF4-FFF2-40B4-BE49-F238E27FC236}">
                    <a16:creationId xmlns:a16="http://schemas.microsoft.com/office/drawing/2014/main" id="{22F73C3A-98DC-43CE-AD94-64A314F70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441"/>
                <a:ext cx="493" cy="478"/>
              </a:xfrm>
              <a:custGeom>
                <a:avLst/>
                <a:gdLst>
                  <a:gd name="T0" fmla="*/ 0 w 493"/>
                  <a:gd name="T1" fmla="*/ 196 h 478"/>
                  <a:gd name="T2" fmla="*/ 0 w 493"/>
                  <a:gd name="T3" fmla="*/ 0 h 478"/>
                  <a:gd name="T4" fmla="*/ 493 w 493"/>
                  <a:gd name="T5" fmla="*/ 282 h 478"/>
                  <a:gd name="T6" fmla="*/ 493 w 493"/>
                  <a:gd name="T7" fmla="*/ 478 h 478"/>
                  <a:gd name="T8" fmla="*/ 0 w 493"/>
                  <a:gd name="T9" fmla="*/ 196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78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2"/>
                    </a:lnTo>
                    <a:lnTo>
                      <a:pt x="493" y="478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3" name="Freeform 2370">
                <a:extLst>
                  <a:ext uri="{FF2B5EF4-FFF2-40B4-BE49-F238E27FC236}">
                    <a16:creationId xmlns:a16="http://schemas.microsoft.com/office/drawing/2014/main" id="{25A70C40-438B-4062-BA5D-EB2EBEC13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2451"/>
                <a:ext cx="478" cy="458"/>
              </a:xfrm>
              <a:custGeom>
                <a:avLst/>
                <a:gdLst>
                  <a:gd name="T0" fmla="*/ 478 w 478"/>
                  <a:gd name="T1" fmla="*/ 458 h 458"/>
                  <a:gd name="T2" fmla="*/ 0 w 478"/>
                  <a:gd name="T3" fmla="*/ 181 h 458"/>
                  <a:gd name="T4" fmla="*/ 0 w 478"/>
                  <a:gd name="T5" fmla="*/ 0 h 458"/>
                  <a:gd name="T6" fmla="*/ 478 w 478"/>
                  <a:gd name="T7" fmla="*/ 277 h 458"/>
                  <a:gd name="T8" fmla="*/ 478 w 478"/>
                  <a:gd name="T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8">
                    <a:moveTo>
                      <a:pt x="478" y="458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7"/>
                    </a:lnTo>
                    <a:lnTo>
                      <a:pt x="478" y="45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4" name="Freeform 2371">
                <a:extLst>
                  <a:ext uri="{FF2B5EF4-FFF2-40B4-BE49-F238E27FC236}">
                    <a16:creationId xmlns:a16="http://schemas.microsoft.com/office/drawing/2014/main" id="{F0B41837-12CE-4669-8C49-C96BEC963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60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5" name="Freeform 2372">
                <a:extLst>
                  <a:ext uri="{FF2B5EF4-FFF2-40B4-BE49-F238E27FC236}">
                    <a16:creationId xmlns:a16="http://schemas.microsoft.com/office/drawing/2014/main" id="{9505C4E3-5195-41A4-866C-0BC39EB2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61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6" name="Freeform 2373">
                <a:extLst>
                  <a:ext uri="{FF2B5EF4-FFF2-40B4-BE49-F238E27FC236}">
                    <a16:creationId xmlns:a16="http://schemas.microsoft.com/office/drawing/2014/main" id="{6C71D0CE-5E48-4FDD-9821-CA10B1119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62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7" name="Freeform 2374">
                <a:extLst>
                  <a:ext uri="{FF2B5EF4-FFF2-40B4-BE49-F238E27FC236}">
                    <a16:creationId xmlns:a16="http://schemas.microsoft.com/office/drawing/2014/main" id="{4F37B594-2A02-434C-915A-4A3BDC96F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637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8" name="Freeform 2375">
                <a:extLst>
                  <a:ext uri="{FF2B5EF4-FFF2-40B4-BE49-F238E27FC236}">
                    <a16:creationId xmlns:a16="http://schemas.microsoft.com/office/drawing/2014/main" id="{92A74A86-DDC9-4BC1-ADA0-9C675949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62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79" name="Freeform 2376">
                <a:extLst>
                  <a:ext uri="{FF2B5EF4-FFF2-40B4-BE49-F238E27FC236}">
                    <a16:creationId xmlns:a16="http://schemas.microsoft.com/office/drawing/2014/main" id="{83EDFBE9-211F-4CBF-AE5C-67B98BA68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63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0" name="Freeform 2377">
                <a:extLst>
                  <a:ext uri="{FF2B5EF4-FFF2-40B4-BE49-F238E27FC236}">
                    <a16:creationId xmlns:a16="http://schemas.microsoft.com/office/drawing/2014/main" id="{40135C92-5D33-4964-957E-F3B583921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64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1" name="Freeform 2378">
                <a:extLst>
                  <a:ext uri="{FF2B5EF4-FFF2-40B4-BE49-F238E27FC236}">
                    <a16:creationId xmlns:a16="http://schemas.microsoft.com/office/drawing/2014/main" id="{04DE28C2-FA56-493F-997A-9DD091A57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65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2" name="Freeform 2379">
                <a:extLst>
                  <a:ext uri="{FF2B5EF4-FFF2-40B4-BE49-F238E27FC236}">
                    <a16:creationId xmlns:a16="http://schemas.microsoft.com/office/drawing/2014/main" id="{75037DC9-CB40-423D-8E09-4EF14F28B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64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3" name="Freeform 2380">
                <a:extLst>
                  <a:ext uri="{FF2B5EF4-FFF2-40B4-BE49-F238E27FC236}">
                    <a16:creationId xmlns:a16="http://schemas.microsoft.com/office/drawing/2014/main" id="{3A60F4AF-1A5B-49DE-8391-142A700CF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65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4" name="Freeform 2381">
                <a:extLst>
                  <a:ext uri="{FF2B5EF4-FFF2-40B4-BE49-F238E27FC236}">
                    <a16:creationId xmlns:a16="http://schemas.microsoft.com/office/drawing/2014/main" id="{A9988092-9554-499B-8FB3-710202C59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66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5" name="Freeform 2382">
                <a:extLst>
                  <a:ext uri="{FF2B5EF4-FFF2-40B4-BE49-F238E27FC236}">
                    <a16:creationId xmlns:a16="http://schemas.microsoft.com/office/drawing/2014/main" id="{4E632440-CBDD-4A85-A5E3-203D0CCE9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67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6" name="Freeform 2383">
                <a:extLst>
                  <a:ext uri="{FF2B5EF4-FFF2-40B4-BE49-F238E27FC236}">
                    <a16:creationId xmlns:a16="http://schemas.microsoft.com/office/drawing/2014/main" id="{141FC3E3-ED3E-4409-AF11-D9135BD32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66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7" name="Freeform 2384">
                <a:extLst>
                  <a:ext uri="{FF2B5EF4-FFF2-40B4-BE49-F238E27FC236}">
                    <a16:creationId xmlns:a16="http://schemas.microsoft.com/office/drawing/2014/main" id="{E1F8353C-ACFC-4537-AB69-BDFE4482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67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8" name="Freeform 2385">
                <a:extLst>
                  <a:ext uri="{FF2B5EF4-FFF2-40B4-BE49-F238E27FC236}">
                    <a16:creationId xmlns:a16="http://schemas.microsoft.com/office/drawing/2014/main" id="{FA5E991B-5345-4558-B812-A011BEBC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68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89" name="Freeform 2386">
                <a:extLst>
                  <a:ext uri="{FF2B5EF4-FFF2-40B4-BE49-F238E27FC236}">
                    <a16:creationId xmlns:a16="http://schemas.microsoft.com/office/drawing/2014/main" id="{5F6D9F5E-F442-45D6-BEB3-EBB129238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69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0" name="Freeform 2387">
                <a:extLst>
                  <a:ext uri="{FF2B5EF4-FFF2-40B4-BE49-F238E27FC236}">
                    <a16:creationId xmlns:a16="http://schemas.microsoft.com/office/drawing/2014/main" id="{ADDB9D6E-3A4B-4D2E-9AFA-03B501E2E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68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1" name="Freeform 2388">
                <a:extLst>
                  <a:ext uri="{FF2B5EF4-FFF2-40B4-BE49-F238E27FC236}">
                    <a16:creationId xmlns:a16="http://schemas.microsoft.com/office/drawing/2014/main" id="{9EF8086A-1478-4BC2-BD3E-CB8EC015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692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2" name="Freeform 2389">
                <a:extLst>
                  <a:ext uri="{FF2B5EF4-FFF2-40B4-BE49-F238E27FC236}">
                    <a16:creationId xmlns:a16="http://schemas.microsoft.com/office/drawing/2014/main" id="{2E6D7A8A-5896-40CA-B9E4-46DAB7662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702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3" name="Freeform 2390">
                <a:extLst>
                  <a:ext uri="{FF2B5EF4-FFF2-40B4-BE49-F238E27FC236}">
                    <a16:creationId xmlns:a16="http://schemas.microsoft.com/office/drawing/2014/main" id="{58569519-79FE-4EDE-AF7C-AA972C432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717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4" name="Freeform 2391">
                <a:extLst>
                  <a:ext uri="{FF2B5EF4-FFF2-40B4-BE49-F238E27FC236}">
                    <a16:creationId xmlns:a16="http://schemas.microsoft.com/office/drawing/2014/main" id="{DED4C9BA-4AC0-4179-B8B9-7399D63DB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702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5" name="Freeform 2392">
                <a:extLst>
                  <a:ext uri="{FF2B5EF4-FFF2-40B4-BE49-F238E27FC236}">
                    <a16:creationId xmlns:a16="http://schemas.microsoft.com/office/drawing/2014/main" id="{15433A90-FE80-4A81-9C8F-4A0A97A50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712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6" name="Freeform 2393">
                <a:extLst>
                  <a:ext uri="{FF2B5EF4-FFF2-40B4-BE49-F238E27FC236}">
                    <a16:creationId xmlns:a16="http://schemas.microsoft.com/office/drawing/2014/main" id="{D4D9CAE6-228C-438A-B0FD-2EFE83B6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723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7" name="Freeform 2394">
                <a:extLst>
                  <a:ext uri="{FF2B5EF4-FFF2-40B4-BE49-F238E27FC236}">
                    <a16:creationId xmlns:a16="http://schemas.microsoft.com/office/drawing/2014/main" id="{8A40E46A-D30D-43FD-9423-1188BD88F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73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8" name="Freeform 2395">
                <a:extLst>
                  <a:ext uri="{FF2B5EF4-FFF2-40B4-BE49-F238E27FC236}">
                    <a16:creationId xmlns:a16="http://schemas.microsoft.com/office/drawing/2014/main" id="{AB408A64-7D84-4BFD-A190-FA33B974F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72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199" name="Freeform 2396">
                <a:extLst>
                  <a:ext uri="{FF2B5EF4-FFF2-40B4-BE49-F238E27FC236}">
                    <a16:creationId xmlns:a16="http://schemas.microsoft.com/office/drawing/2014/main" id="{45545C81-3E81-4648-854A-4205D6E9B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73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0" name="Freeform 2397">
                <a:extLst>
                  <a:ext uri="{FF2B5EF4-FFF2-40B4-BE49-F238E27FC236}">
                    <a16:creationId xmlns:a16="http://schemas.microsoft.com/office/drawing/2014/main" id="{0515FE12-AF53-4A98-8E1A-DAAE0803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74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1" name="Freeform 2398">
                <a:extLst>
                  <a:ext uri="{FF2B5EF4-FFF2-40B4-BE49-F238E27FC236}">
                    <a16:creationId xmlns:a16="http://schemas.microsoft.com/office/drawing/2014/main" id="{783EF0EF-06F5-441A-A3D7-621D406CB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753"/>
                <a:ext cx="15" cy="20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2" name="Freeform 2399">
                <a:extLst>
                  <a:ext uri="{FF2B5EF4-FFF2-40B4-BE49-F238E27FC236}">
                    <a16:creationId xmlns:a16="http://schemas.microsoft.com/office/drawing/2014/main" id="{E3E350CD-A021-40F6-B7EA-EB2E0F04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74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3" name="Freeform 2400">
                <a:extLst>
                  <a:ext uri="{FF2B5EF4-FFF2-40B4-BE49-F238E27FC236}">
                    <a16:creationId xmlns:a16="http://schemas.microsoft.com/office/drawing/2014/main" id="{B7D85BBA-7FD9-4B3D-B222-C92AD231E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75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4" name="Freeform 2401">
                <a:extLst>
                  <a:ext uri="{FF2B5EF4-FFF2-40B4-BE49-F238E27FC236}">
                    <a16:creationId xmlns:a16="http://schemas.microsoft.com/office/drawing/2014/main" id="{9A689501-7D84-4A80-A000-038CF109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763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5" name="Freeform 2402">
                <a:extLst>
                  <a:ext uri="{FF2B5EF4-FFF2-40B4-BE49-F238E27FC236}">
                    <a16:creationId xmlns:a16="http://schemas.microsoft.com/office/drawing/2014/main" id="{980ABC16-3FAF-4454-B8E0-089DCC6EF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773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6" name="Freeform 2403">
                <a:extLst>
                  <a:ext uri="{FF2B5EF4-FFF2-40B4-BE49-F238E27FC236}">
                    <a16:creationId xmlns:a16="http://schemas.microsoft.com/office/drawing/2014/main" id="{7E94D796-7A81-45F7-A179-9F17A637A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2647"/>
                <a:ext cx="126" cy="226"/>
              </a:xfrm>
              <a:custGeom>
                <a:avLst/>
                <a:gdLst>
                  <a:gd name="T0" fmla="*/ 126 w 126"/>
                  <a:gd name="T1" fmla="*/ 226 h 226"/>
                  <a:gd name="T2" fmla="*/ 0 w 126"/>
                  <a:gd name="T3" fmla="*/ 156 h 226"/>
                  <a:gd name="T4" fmla="*/ 0 w 126"/>
                  <a:gd name="T5" fmla="*/ 0 h 226"/>
                  <a:gd name="T6" fmla="*/ 126 w 126"/>
                  <a:gd name="T7" fmla="*/ 70 h 226"/>
                  <a:gd name="T8" fmla="*/ 126 w 126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26">
                    <a:moveTo>
                      <a:pt x="126" y="226"/>
                    </a:moveTo>
                    <a:lnTo>
                      <a:pt x="0" y="156"/>
                    </a:lnTo>
                    <a:lnTo>
                      <a:pt x="0" y="0"/>
                    </a:lnTo>
                    <a:lnTo>
                      <a:pt x="126" y="70"/>
                    </a:lnTo>
                    <a:lnTo>
                      <a:pt x="126" y="226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7" name="Freeform 2404">
                <a:extLst>
                  <a:ext uri="{FF2B5EF4-FFF2-40B4-BE49-F238E27FC236}">
                    <a16:creationId xmlns:a16="http://schemas.microsoft.com/office/drawing/2014/main" id="{87B9FC36-EFCD-4FD7-9068-568031BC4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6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8" name="Freeform 2405">
                <a:extLst>
                  <a:ext uri="{FF2B5EF4-FFF2-40B4-BE49-F238E27FC236}">
                    <a16:creationId xmlns:a16="http://schemas.microsoft.com/office/drawing/2014/main" id="{BD6D1ECF-5CEA-404F-AB5A-768BCE1E1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65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09" name="Freeform 2406">
                <a:extLst>
                  <a:ext uri="{FF2B5EF4-FFF2-40B4-BE49-F238E27FC236}">
                    <a16:creationId xmlns:a16="http://schemas.microsoft.com/office/drawing/2014/main" id="{602166A4-261A-4F3B-A4E4-B98BFA65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6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0" name="Freeform 2407">
                <a:extLst>
                  <a:ext uri="{FF2B5EF4-FFF2-40B4-BE49-F238E27FC236}">
                    <a16:creationId xmlns:a16="http://schemas.microsoft.com/office/drawing/2014/main" id="{6EAE8CA0-8A0A-4D4B-B7A9-35A2BD91D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6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1" name="Freeform 2408">
                <a:extLst>
                  <a:ext uri="{FF2B5EF4-FFF2-40B4-BE49-F238E27FC236}">
                    <a16:creationId xmlns:a16="http://schemas.microsoft.com/office/drawing/2014/main" id="{ED40109E-481B-43AD-A78B-66415259B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6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2" name="Freeform 2409">
                <a:extLst>
                  <a:ext uri="{FF2B5EF4-FFF2-40B4-BE49-F238E27FC236}">
                    <a16:creationId xmlns:a16="http://schemas.microsoft.com/office/drawing/2014/main" id="{6F5924B8-DD0B-488D-8E59-3E526BA69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6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3" name="Freeform 2410">
                <a:extLst>
                  <a:ext uri="{FF2B5EF4-FFF2-40B4-BE49-F238E27FC236}">
                    <a16:creationId xmlns:a16="http://schemas.microsoft.com/office/drawing/2014/main" id="{6D229125-4370-4F0D-B726-F38BEA09D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6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4" name="Freeform 2411">
                <a:extLst>
                  <a:ext uri="{FF2B5EF4-FFF2-40B4-BE49-F238E27FC236}">
                    <a16:creationId xmlns:a16="http://schemas.microsoft.com/office/drawing/2014/main" id="{79C96EFD-BCE0-4FD1-B07F-C6F5A557D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68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5" name="Freeform 2412">
                <a:extLst>
                  <a:ext uri="{FF2B5EF4-FFF2-40B4-BE49-F238E27FC236}">
                    <a16:creationId xmlns:a16="http://schemas.microsoft.com/office/drawing/2014/main" id="{65528B5B-7372-42A1-B234-C23688E87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69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6" name="Freeform 2413">
                <a:extLst>
                  <a:ext uri="{FF2B5EF4-FFF2-40B4-BE49-F238E27FC236}">
                    <a16:creationId xmlns:a16="http://schemas.microsoft.com/office/drawing/2014/main" id="{8C1E377B-0FD4-45E8-A76D-007114008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6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7" name="Freeform 2414">
                <a:extLst>
                  <a:ext uri="{FF2B5EF4-FFF2-40B4-BE49-F238E27FC236}">
                    <a16:creationId xmlns:a16="http://schemas.microsoft.com/office/drawing/2014/main" id="{4BFC1B7C-B030-4613-92D1-4FB6AB529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0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218" name="Freeform 2415">
                <a:extLst>
                  <a:ext uri="{FF2B5EF4-FFF2-40B4-BE49-F238E27FC236}">
                    <a16:creationId xmlns:a16="http://schemas.microsoft.com/office/drawing/2014/main" id="{AE24496F-8290-4FA7-AA1A-E713420C6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0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4" name="Group 2617">
              <a:extLst>
                <a:ext uri="{FF2B5EF4-FFF2-40B4-BE49-F238E27FC236}">
                  <a16:creationId xmlns:a16="http://schemas.microsoft.com/office/drawing/2014/main" id="{493574E0-2A7C-4C94-8D8F-305E6E60B4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48767" y="3772438"/>
              <a:ext cx="584823" cy="539837"/>
              <a:chOff x="8139" y="2486"/>
              <a:chExt cx="403" cy="372"/>
            </a:xfrm>
          </p:grpSpPr>
          <p:sp>
            <p:nvSpPr>
              <p:cNvPr id="6819" name="Freeform 2417">
                <a:extLst>
                  <a:ext uri="{FF2B5EF4-FFF2-40B4-BE49-F238E27FC236}">
                    <a16:creationId xmlns:a16="http://schemas.microsoft.com/office/drawing/2014/main" id="{08E31C5B-571B-49CF-9893-4CFD135BF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1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0" name="Freeform 2418">
                <a:extLst>
                  <a:ext uri="{FF2B5EF4-FFF2-40B4-BE49-F238E27FC236}">
                    <a16:creationId xmlns:a16="http://schemas.microsoft.com/office/drawing/2014/main" id="{99DBEC4C-FAE7-4644-88A6-E284789FE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1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1" name="Freeform 2419">
                <a:extLst>
                  <a:ext uri="{FF2B5EF4-FFF2-40B4-BE49-F238E27FC236}">
                    <a16:creationId xmlns:a16="http://schemas.microsoft.com/office/drawing/2014/main" id="{BFBCAF9B-903E-4618-AFFD-CB1DA5DCB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6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2" name="Freeform 2420">
                <a:extLst>
                  <a:ext uri="{FF2B5EF4-FFF2-40B4-BE49-F238E27FC236}">
                    <a16:creationId xmlns:a16="http://schemas.microsoft.com/office/drawing/2014/main" id="{CDE7C1D7-5DFC-4CB9-8FCC-6462FCD61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66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3" name="Freeform 2421">
                <a:extLst>
                  <a:ext uri="{FF2B5EF4-FFF2-40B4-BE49-F238E27FC236}">
                    <a16:creationId xmlns:a16="http://schemas.microsoft.com/office/drawing/2014/main" id="{ACB9D289-2431-46BD-8FCE-BFF4703F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6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4" name="Freeform 2422">
                <a:extLst>
                  <a:ext uri="{FF2B5EF4-FFF2-40B4-BE49-F238E27FC236}">
                    <a16:creationId xmlns:a16="http://schemas.microsoft.com/office/drawing/2014/main" id="{827C57DF-141A-4AE6-A9CF-F3F093077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6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5" name="Freeform 2423">
                <a:extLst>
                  <a:ext uri="{FF2B5EF4-FFF2-40B4-BE49-F238E27FC236}">
                    <a16:creationId xmlns:a16="http://schemas.microsoft.com/office/drawing/2014/main" id="{8F649F82-77B4-4470-8BD1-4DC5C3A7B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6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6" name="Freeform 2424">
                <a:extLst>
                  <a:ext uri="{FF2B5EF4-FFF2-40B4-BE49-F238E27FC236}">
                    <a16:creationId xmlns:a16="http://schemas.microsoft.com/office/drawing/2014/main" id="{B69FE5AD-7A6B-4DBE-8B08-5BD5FC53A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68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7" name="Freeform 2425">
                <a:extLst>
                  <a:ext uri="{FF2B5EF4-FFF2-40B4-BE49-F238E27FC236}">
                    <a16:creationId xmlns:a16="http://schemas.microsoft.com/office/drawing/2014/main" id="{343D723D-D04E-4799-B46D-C4BBBC028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69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8" name="Freeform 2426">
                <a:extLst>
                  <a:ext uri="{FF2B5EF4-FFF2-40B4-BE49-F238E27FC236}">
                    <a16:creationId xmlns:a16="http://schemas.microsoft.com/office/drawing/2014/main" id="{F725E65C-C8EC-4790-8215-527AF32C7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69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29" name="Freeform 2427">
                <a:extLst>
                  <a:ext uri="{FF2B5EF4-FFF2-40B4-BE49-F238E27FC236}">
                    <a16:creationId xmlns:a16="http://schemas.microsoft.com/office/drawing/2014/main" id="{EB5EDA0B-1509-4AC7-8C55-96F6D2A66F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0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0" name="Freeform 2428">
                <a:extLst>
                  <a:ext uri="{FF2B5EF4-FFF2-40B4-BE49-F238E27FC236}">
                    <a16:creationId xmlns:a16="http://schemas.microsoft.com/office/drawing/2014/main" id="{AF626AB4-7328-46C0-9C5C-B8F36D072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0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1" name="Freeform 2429">
                <a:extLst>
                  <a:ext uri="{FF2B5EF4-FFF2-40B4-BE49-F238E27FC236}">
                    <a16:creationId xmlns:a16="http://schemas.microsoft.com/office/drawing/2014/main" id="{76C3A065-AC25-457F-B79F-C2DE6E220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12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5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2" name="Freeform 2430">
                <a:extLst>
                  <a:ext uri="{FF2B5EF4-FFF2-40B4-BE49-F238E27FC236}">
                    <a16:creationId xmlns:a16="http://schemas.microsoft.com/office/drawing/2014/main" id="{B5963697-55C2-4C6C-86D2-D8C75D096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1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3" name="Freeform 2431">
                <a:extLst>
                  <a:ext uri="{FF2B5EF4-FFF2-40B4-BE49-F238E27FC236}">
                    <a16:creationId xmlns:a16="http://schemas.microsoft.com/office/drawing/2014/main" id="{BCBC4270-89E8-46C5-8D24-96688E216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4" name="Freeform 2432">
                <a:extLst>
                  <a:ext uri="{FF2B5EF4-FFF2-40B4-BE49-F238E27FC236}">
                    <a16:creationId xmlns:a16="http://schemas.microsoft.com/office/drawing/2014/main" id="{B5C98DE9-480C-440E-A216-F7719E114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5" name="Freeform 2433">
                <a:extLst>
                  <a:ext uri="{FF2B5EF4-FFF2-40B4-BE49-F238E27FC236}">
                    <a16:creationId xmlns:a16="http://schemas.microsoft.com/office/drawing/2014/main" id="{4A577457-5A9D-42B6-B746-38E0489B5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6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6" name="Freeform 2434">
                <a:extLst>
                  <a:ext uri="{FF2B5EF4-FFF2-40B4-BE49-F238E27FC236}">
                    <a16:creationId xmlns:a16="http://schemas.microsoft.com/office/drawing/2014/main" id="{BF01B2AD-7AAE-4775-8A25-082F63398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6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7" name="Freeform 2435">
                <a:extLst>
                  <a:ext uri="{FF2B5EF4-FFF2-40B4-BE49-F238E27FC236}">
                    <a16:creationId xmlns:a16="http://schemas.microsoft.com/office/drawing/2014/main" id="{5AEEDFE3-1A86-4856-A061-31D190E23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6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8" name="Freeform 2436">
                <a:extLst>
                  <a:ext uri="{FF2B5EF4-FFF2-40B4-BE49-F238E27FC236}">
                    <a16:creationId xmlns:a16="http://schemas.microsoft.com/office/drawing/2014/main" id="{6423DF3D-D870-4ADF-BBCA-E3765E5E1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68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39" name="Freeform 2437">
                <a:extLst>
                  <a:ext uri="{FF2B5EF4-FFF2-40B4-BE49-F238E27FC236}">
                    <a16:creationId xmlns:a16="http://schemas.microsoft.com/office/drawing/2014/main" id="{57466DD4-CCC6-4FB5-A1BF-DEC69F6BE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69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0" name="Freeform 2438">
                <a:extLst>
                  <a:ext uri="{FF2B5EF4-FFF2-40B4-BE49-F238E27FC236}">
                    <a16:creationId xmlns:a16="http://schemas.microsoft.com/office/drawing/2014/main" id="{BC4EC2FE-2411-43AE-A92F-D21538C8C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69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1" name="Freeform 2439">
                <a:extLst>
                  <a:ext uri="{FF2B5EF4-FFF2-40B4-BE49-F238E27FC236}">
                    <a16:creationId xmlns:a16="http://schemas.microsoft.com/office/drawing/2014/main" id="{449AAA50-A583-4304-B139-B7A140B24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0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2" name="Freeform 2440">
                <a:extLst>
                  <a:ext uri="{FF2B5EF4-FFF2-40B4-BE49-F238E27FC236}">
                    <a16:creationId xmlns:a16="http://schemas.microsoft.com/office/drawing/2014/main" id="{4302AFD8-2852-47BB-94D6-BBAC8186C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0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3" name="Freeform 2441">
                <a:extLst>
                  <a:ext uri="{FF2B5EF4-FFF2-40B4-BE49-F238E27FC236}">
                    <a16:creationId xmlns:a16="http://schemas.microsoft.com/office/drawing/2014/main" id="{4F859C4C-1B23-4575-9372-148378D93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1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4" name="Freeform 2442">
                <a:extLst>
                  <a:ext uri="{FF2B5EF4-FFF2-40B4-BE49-F238E27FC236}">
                    <a16:creationId xmlns:a16="http://schemas.microsoft.com/office/drawing/2014/main" id="{618DC421-5502-4881-B721-DA98452FE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1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5" name="Freeform 2443">
                <a:extLst>
                  <a:ext uri="{FF2B5EF4-FFF2-40B4-BE49-F238E27FC236}">
                    <a16:creationId xmlns:a16="http://schemas.microsoft.com/office/drawing/2014/main" id="{B80447C3-7D52-44CD-A83F-7B90F01E6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2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6" name="Freeform 2444">
                <a:extLst>
                  <a:ext uri="{FF2B5EF4-FFF2-40B4-BE49-F238E27FC236}">
                    <a16:creationId xmlns:a16="http://schemas.microsoft.com/office/drawing/2014/main" id="{6F89104A-DD21-444F-A136-1AB6B701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7" name="Freeform 2445">
                <a:extLst>
                  <a:ext uri="{FF2B5EF4-FFF2-40B4-BE49-F238E27FC236}">
                    <a16:creationId xmlns:a16="http://schemas.microsoft.com/office/drawing/2014/main" id="{A3271078-35C1-43AE-AC7A-7E2FB2D0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8" name="Freeform 2446">
                <a:extLst>
                  <a:ext uri="{FF2B5EF4-FFF2-40B4-BE49-F238E27FC236}">
                    <a16:creationId xmlns:a16="http://schemas.microsoft.com/office/drawing/2014/main" id="{52EF16D1-502F-4281-A4CF-72170FA81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49" name="Freeform 2447">
                <a:extLst>
                  <a:ext uri="{FF2B5EF4-FFF2-40B4-BE49-F238E27FC236}">
                    <a16:creationId xmlns:a16="http://schemas.microsoft.com/office/drawing/2014/main" id="{47F3266D-B780-4397-B037-32BB09FFC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6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0" name="Freeform 2448">
                <a:extLst>
                  <a:ext uri="{FF2B5EF4-FFF2-40B4-BE49-F238E27FC236}">
                    <a16:creationId xmlns:a16="http://schemas.microsoft.com/office/drawing/2014/main" id="{6D66607E-5209-4A30-B425-57AAA893D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68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1" name="Freeform 2449">
                <a:extLst>
                  <a:ext uri="{FF2B5EF4-FFF2-40B4-BE49-F238E27FC236}">
                    <a16:creationId xmlns:a16="http://schemas.microsoft.com/office/drawing/2014/main" id="{79BCB371-76FB-471B-98A4-C1BA5BA64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69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2" name="Freeform 2450">
                <a:extLst>
                  <a:ext uri="{FF2B5EF4-FFF2-40B4-BE49-F238E27FC236}">
                    <a16:creationId xmlns:a16="http://schemas.microsoft.com/office/drawing/2014/main" id="{74E17A6C-D2EE-47FA-9D05-6CEB9D443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6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3" name="Freeform 2451">
                <a:extLst>
                  <a:ext uri="{FF2B5EF4-FFF2-40B4-BE49-F238E27FC236}">
                    <a16:creationId xmlns:a16="http://schemas.microsoft.com/office/drawing/2014/main" id="{563B479C-E32E-42B4-A8CC-DFC1F02ED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0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4" name="Freeform 2452">
                <a:extLst>
                  <a:ext uri="{FF2B5EF4-FFF2-40B4-BE49-F238E27FC236}">
                    <a16:creationId xmlns:a16="http://schemas.microsoft.com/office/drawing/2014/main" id="{F61B13BD-9AF9-4D27-A046-65A620BD4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0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5" name="Freeform 2453">
                <a:extLst>
                  <a:ext uri="{FF2B5EF4-FFF2-40B4-BE49-F238E27FC236}">
                    <a16:creationId xmlns:a16="http://schemas.microsoft.com/office/drawing/2014/main" id="{2A059BBE-91A9-43B4-8C1A-71CE27CFC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12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5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6" name="Freeform 2454">
                <a:extLst>
                  <a:ext uri="{FF2B5EF4-FFF2-40B4-BE49-F238E27FC236}">
                    <a16:creationId xmlns:a16="http://schemas.microsoft.com/office/drawing/2014/main" id="{680C8C06-3930-424D-B729-4FDB7AA4F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17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6 h 11"/>
                  <a:gd name="T4" fmla="*/ 6 w 6"/>
                  <a:gd name="T5" fmla="*/ 11 h 11"/>
                  <a:gd name="T6" fmla="*/ 0 w 6"/>
                  <a:gd name="T7" fmla="*/ 6 h 11"/>
                  <a:gd name="T8" fmla="*/ 0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6" y="6"/>
                    </a:lnTo>
                    <a:lnTo>
                      <a:pt x="6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7" name="Freeform 2455">
                <a:extLst>
                  <a:ext uri="{FF2B5EF4-FFF2-40B4-BE49-F238E27FC236}">
                    <a16:creationId xmlns:a16="http://schemas.microsoft.com/office/drawing/2014/main" id="{DC927776-8390-4337-BC5A-8EF60CD2F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8" name="Freeform 2456">
                <a:extLst>
                  <a:ext uri="{FF2B5EF4-FFF2-40B4-BE49-F238E27FC236}">
                    <a16:creationId xmlns:a16="http://schemas.microsoft.com/office/drawing/2014/main" id="{8E70840E-630C-4AF0-A1B3-4D62907D0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59" name="Freeform 2457">
                <a:extLst>
                  <a:ext uri="{FF2B5EF4-FFF2-40B4-BE49-F238E27FC236}">
                    <a16:creationId xmlns:a16="http://schemas.microsoft.com/office/drawing/2014/main" id="{736D42D7-12EF-46CA-80B3-6BD6263E5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0" name="Freeform 2458">
                <a:extLst>
                  <a:ext uri="{FF2B5EF4-FFF2-40B4-BE49-F238E27FC236}">
                    <a16:creationId xmlns:a16="http://schemas.microsoft.com/office/drawing/2014/main" id="{27FDA723-EB4F-4184-BFC9-E0914B659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1" name="Freeform 2459">
                <a:extLst>
                  <a:ext uri="{FF2B5EF4-FFF2-40B4-BE49-F238E27FC236}">
                    <a16:creationId xmlns:a16="http://schemas.microsoft.com/office/drawing/2014/main" id="{3D1717E7-06A7-4C72-A242-6525C240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4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2" name="Freeform 2460">
                <a:extLst>
                  <a:ext uri="{FF2B5EF4-FFF2-40B4-BE49-F238E27FC236}">
                    <a16:creationId xmlns:a16="http://schemas.microsoft.com/office/drawing/2014/main" id="{9A018536-4008-46A0-BC1D-7E788B81D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4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3" name="Freeform 2461">
                <a:extLst>
                  <a:ext uri="{FF2B5EF4-FFF2-40B4-BE49-F238E27FC236}">
                    <a16:creationId xmlns:a16="http://schemas.microsoft.com/office/drawing/2014/main" id="{6A03B026-2FE6-4A3A-A13C-9F958F0AC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6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4" name="Freeform 2462">
                <a:extLst>
                  <a:ext uri="{FF2B5EF4-FFF2-40B4-BE49-F238E27FC236}">
                    <a16:creationId xmlns:a16="http://schemas.microsoft.com/office/drawing/2014/main" id="{28282956-C4CD-4749-907C-D480B15EC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0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5" name="Freeform 2463">
                <a:extLst>
                  <a:ext uri="{FF2B5EF4-FFF2-40B4-BE49-F238E27FC236}">
                    <a16:creationId xmlns:a16="http://schemas.microsoft.com/office/drawing/2014/main" id="{38B22699-3B5E-4C4D-9C27-618FC9967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0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6" name="Freeform 2464">
                <a:extLst>
                  <a:ext uri="{FF2B5EF4-FFF2-40B4-BE49-F238E27FC236}">
                    <a16:creationId xmlns:a16="http://schemas.microsoft.com/office/drawing/2014/main" id="{1199BE84-BDFB-4B7B-94AD-A1E648CD1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12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7" name="Freeform 2465">
                <a:extLst>
                  <a:ext uri="{FF2B5EF4-FFF2-40B4-BE49-F238E27FC236}">
                    <a16:creationId xmlns:a16="http://schemas.microsoft.com/office/drawing/2014/main" id="{FF937746-DDA2-4BD8-B953-70E04F42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17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8" name="Freeform 2466">
                <a:extLst>
                  <a:ext uri="{FF2B5EF4-FFF2-40B4-BE49-F238E27FC236}">
                    <a16:creationId xmlns:a16="http://schemas.microsoft.com/office/drawing/2014/main" id="{8E8E4938-A470-4C4C-B38A-9848001AB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69" name="Freeform 2467">
                <a:extLst>
                  <a:ext uri="{FF2B5EF4-FFF2-40B4-BE49-F238E27FC236}">
                    <a16:creationId xmlns:a16="http://schemas.microsoft.com/office/drawing/2014/main" id="{BFA38ED9-86D4-4694-9DB6-DAE0B0DC0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0" name="Freeform 2468">
                <a:extLst>
                  <a:ext uri="{FF2B5EF4-FFF2-40B4-BE49-F238E27FC236}">
                    <a16:creationId xmlns:a16="http://schemas.microsoft.com/office/drawing/2014/main" id="{6CE51D35-CF3C-44E5-BDCD-1CA7EF0A7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3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1" name="Freeform 2469">
                <a:extLst>
                  <a:ext uri="{FF2B5EF4-FFF2-40B4-BE49-F238E27FC236}">
                    <a16:creationId xmlns:a16="http://schemas.microsoft.com/office/drawing/2014/main" id="{A381F3DC-B5DD-4F29-94D0-E3E20023B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2" name="Freeform 2470">
                <a:extLst>
                  <a:ext uri="{FF2B5EF4-FFF2-40B4-BE49-F238E27FC236}">
                    <a16:creationId xmlns:a16="http://schemas.microsoft.com/office/drawing/2014/main" id="{B90479B2-3659-4F51-B9C0-64FB0AE74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3" name="Freeform 2471">
                <a:extLst>
                  <a:ext uri="{FF2B5EF4-FFF2-40B4-BE49-F238E27FC236}">
                    <a16:creationId xmlns:a16="http://schemas.microsoft.com/office/drawing/2014/main" id="{E81D747E-9A0D-4A53-BC33-E9C1733D9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4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4" name="Freeform 2472">
                <a:extLst>
                  <a:ext uri="{FF2B5EF4-FFF2-40B4-BE49-F238E27FC236}">
                    <a16:creationId xmlns:a16="http://schemas.microsoft.com/office/drawing/2014/main" id="{4BC9F240-3484-48D2-84C8-2F3B7EC00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5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5" name="Freeform 2473">
                <a:extLst>
                  <a:ext uri="{FF2B5EF4-FFF2-40B4-BE49-F238E27FC236}">
                    <a16:creationId xmlns:a16="http://schemas.microsoft.com/office/drawing/2014/main" id="{65BA78DE-856F-43DE-9C42-E21E61066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5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6" name="Freeform 2474">
                <a:extLst>
                  <a:ext uri="{FF2B5EF4-FFF2-40B4-BE49-F238E27FC236}">
                    <a16:creationId xmlns:a16="http://schemas.microsoft.com/office/drawing/2014/main" id="{11E19FE8-6942-4311-8B79-0C84D289A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7" name="Freeform 2475">
                <a:extLst>
                  <a:ext uri="{FF2B5EF4-FFF2-40B4-BE49-F238E27FC236}">
                    <a16:creationId xmlns:a16="http://schemas.microsoft.com/office/drawing/2014/main" id="{2ACE3F03-5EE9-4053-A7A7-692C87D9B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0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8" name="Freeform 2476">
                <a:extLst>
                  <a:ext uri="{FF2B5EF4-FFF2-40B4-BE49-F238E27FC236}">
                    <a16:creationId xmlns:a16="http://schemas.microsoft.com/office/drawing/2014/main" id="{7679FA36-D2F5-40F2-91F4-48D32E6CD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12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11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79" name="Freeform 2477">
                <a:extLst>
                  <a:ext uri="{FF2B5EF4-FFF2-40B4-BE49-F238E27FC236}">
                    <a16:creationId xmlns:a16="http://schemas.microsoft.com/office/drawing/2014/main" id="{98BED74F-9B17-460D-B0AB-72AEF1AC3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1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11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0" name="Freeform 2478">
                <a:extLst>
                  <a:ext uri="{FF2B5EF4-FFF2-40B4-BE49-F238E27FC236}">
                    <a16:creationId xmlns:a16="http://schemas.microsoft.com/office/drawing/2014/main" id="{D871F084-C036-4CA3-A448-AFFD7978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2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1" name="Freeform 2479">
                <a:extLst>
                  <a:ext uri="{FF2B5EF4-FFF2-40B4-BE49-F238E27FC236}">
                    <a16:creationId xmlns:a16="http://schemas.microsoft.com/office/drawing/2014/main" id="{5FD3E681-F8E7-44E7-AE8E-0840EA6D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2" name="Freeform 2480">
                <a:extLst>
                  <a:ext uri="{FF2B5EF4-FFF2-40B4-BE49-F238E27FC236}">
                    <a16:creationId xmlns:a16="http://schemas.microsoft.com/office/drawing/2014/main" id="{756622A9-A032-4790-8EBC-69C56FC91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3" name="Freeform 2481">
                <a:extLst>
                  <a:ext uri="{FF2B5EF4-FFF2-40B4-BE49-F238E27FC236}">
                    <a16:creationId xmlns:a16="http://schemas.microsoft.com/office/drawing/2014/main" id="{FEB7552A-C0D9-4657-989D-B29C4092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4" name="Freeform 2482">
                <a:extLst>
                  <a:ext uri="{FF2B5EF4-FFF2-40B4-BE49-F238E27FC236}">
                    <a16:creationId xmlns:a16="http://schemas.microsoft.com/office/drawing/2014/main" id="{8173EC7A-0D34-4A0F-BDB9-2BDDAAA61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4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5" name="Freeform 2483">
                <a:extLst>
                  <a:ext uri="{FF2B5EF4-FFF2-40B4-BE49-F238E27FC236}">
                    <a16:creationId xmlns:a16="http://schemas.microsoft.com/office/drawing/2014/main" id="{47727CCB-D047-473C-B6E3-AB7846C20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6" name="Freeform 2484">
                <a:extLst>
                  <a:ext uri="{FF2B5EF4-FFF2-40B4-BE49-F238E27FC236}">
                    <a16:creationId xmlns:a16="http://schemas.microsoft.com/office/drawing/2014/main" id="{172519FC-5BC8-4DAC-9800-308536A32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7" name="Freeform 2485">
                <a:extLst>
                  <a:ext uri="{FF2B5EF4-FFF2-40B4-BE49-F238E27FC236}">
                    <a16:creationId xmlns:a16="http://schemas.microsoft.com/office/drawing/2014/main" id="{4C2FE201-19F6-47D8-94AF-8BEF36B29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5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8" name="Freeform 2486">
                <a:extLst>
                  <a:ext uri="{FF2B5EF4-FFF2-40B4-BE49-F238E27FC236}">
                    <a16:creationId xmlns:a16="http://schemas.microsoft.com/office/drawing/2014/main" id="{83920FB2-A0BA-4CAF-A0F7-4FAAEB994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6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89" name="Freeform 2487">
                <a:extLst>
                  <a:ext uri="{FF2B5EF4-FFF2-40B4-BE49-F238E27FC236}">
                    <a16:creationId xmlns:a16="http://schemas.microsoft.com/office/drawing/2014/main" id="{96A98106-5246-45C6-A529-1729A2C6D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0" name="Freeform 2488">
                <a:extLst>
                  <a:ext uri="{FF2B5EF4-FFF2-40B4-BE49-F238E27FC236}">
                    <a16:creationId xmlns:a16="http://schemas.microsoft.com/office/drawing/2014/main" id="{B54C58F5-519D-4F13-90DE-42F94C3DB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1" name="Freeform 2489">
                <a:extLst>
                  <a:ext uri="{FF2B5EF4-FFF2-40B4-BE49-F238E27FC236}">
                    <a16:creationId xmlns:a16="http://schemas.microsoft.com/office/drawing/2014/main" id="{B2946F93-AB96-485B-9364-D74A28CF3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17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2" name="Freeform 2490">
                <a:extLst>
                  <a:ext uri="{FF2B5EF4-FFF2-40B4-BE49-F238E27FC236}">
                    <a16:creationId xmlns:a16="http://schemas.microsoft.com/office/drawing/2014/main" id="{3908AC76-E4D6-4980-A558-2B9DCA9F7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3" name="Freeform 2491">
                <a:extLst>
                  <a:ext uri="{FF2B5EF4-FFF2-40B4-BE49-F238E27FC236}">
                    <a16:creationId xmlns:a16="http://schemas.microsoft.com/office/drawing/2014/main" id="{ED6B1556-7795-4782-8CA9-47907DF93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4" name="Freeform 2492">
                <a:extLst>
                  <a:ext uri="{FF2B5EF4-FFF2-40B4-BE49-F238E27FC236}">
                    <a16:creationId xmlns:a16="http://schemas.microsoft.com/office/drawing/2014/main" id="{B85C5C44-1493-49DE-9FDE-7B0088088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3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5" name="Freeform 2493">
                <a:extLst>
                  <a:ext uri="{FF2B5EF4-FFF2-40B4-BE49-F238E27FC236}">
                    <a16:creationId xmlns:a16="http://schemas.microsoft.com/office/drawing/2014/main" id="{B65D116A-D068-4E63-A860-42BFB3CF6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3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6" name="Freeform 2494">
                <a:extLst>
                  <a:ext uri="{FF2B5EF4-FFF2-40B4-BE49-F238E27FC236}">
                    <a16:creationId xmlns:a16="http://schemas.microsoft.com/office/drawing/2014/main" id="{A574AB3E-FEC2-474D-A5A1-5A049E73F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4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7" name="Freeform 2495">
                <a:extLst>
                  <a:ext uri="{FF2B5EF4-FFF2-40B4-BE49-F238E27FC236}">
                    <a16:creationId xmlns:a16="http://schemas.microsoft.com/office/drawing/2014/main" id="{C3FAFC91-3808-452B-B93C-B0A6CD335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4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8" name="Freeform 2496">
                <a:extLst>
                  <a:ext uri="{FF2B5EF4-FFF2-40B4-BE49-F238E27FC236}">
                    <a16:creationId xmlns:a16="http://schemas.microsoft.com/office/drawing/2014/main" id="{2BF4E7C5-BFA1-493D-A96E-C571A2ACF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5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99" name="Freeform 2497">
                <a:extLst>
                  <a:ext uri="{FF2B5EF4-FFF2-40B4-BE49-F238E27FC236}">
                    <a16:creationId xmlns:a16="http://schemas.microsoft.com/office/drawing/2014/main" id="{D595AA57-468A-4B3D-90FE-1F8FFFA8E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5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0" name="Freeform 2498">
                <a:extLst>
                  <a:ext uri="{FF2B5EF4-FFF2-40B4-BE49-F238E27FC236}">
                    <a16:creationId xmlns:a16="http://schemas.microsoft.com/office/drawing/2014/main" id="{4170D9E4-7A1B-4AA4-9540-CF2CB306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1" name="Freeform 2499">
                <a:extLst>
                  <a:ext uri="{FF2B5EF4-FFF2-40B4-BE49-F238E27FC236}">
                    <a16:creationId xmlns:a16="http://schemas.microsoft.com/office/drawing/2014/main" id="{4B9162AB-15F5-4367-96D8-CA633B36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6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2" name="Freeform 2500">
                <a:extLst>
                  <a:ext uri="{FF2B5EF4-FFF2-40B4-BE49-F238E27FC236}">
                    <a16:creationId xmlns:a16="http://schemas.microsoft.com/office/drawing/2014/main" id="{E0EF3D2B-B055-4C75-A13B-7C3600D7B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3" name="Freeform 2501">
                <a:extLst>
                  <a:ext uri="{FF2B5EF4-FFF2-40B4-BE49-F238E27FC236}">
                    <a16:creationId xmlns:a16="http://schemas.microsoft.com/office/drawing/2014/main" id="{E9732C08-7AEB-42F8-AB8B-1E55B4EAF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7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4" name="Freeform 2502">
                <a:extLst>
                  <a:ext uri="{FF2B5EF4-FFF2-40B4-BE49-F238E27FC236}">
                    <a16:creationId xmlns:a16="http://schemas.microsoft.com/office/drawing/2014/main" id="{FA2BB934-F99C-469C-817E-3610CB2C7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8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5" name="Freeform 2503">
                <a:extLst>
                  <a:ext uri="{FF2B5EF4-FFF2-40B4-BE49-F238E27FC236}">
                    <a16:creationId xmlns:a16="http://schemas.microsoft.com/office/drawing/2014/main" id="{B7A07333-BFCE-424D-8FE4-FD2D763DA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6" name="Freeform 2504">
                <a:extLst>
                  <a:ext uri="{FF2B5EF4-FFF2-40B4-BE49-F238E27FC236}">
                    <a16:creationId xmlns:a16="http://schemas.microsoft.com/office/drawing/2014/main" id="{DF603586-316A-46A4-B493-F7F122C14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7" name="Freeform 2505">
                <a:extLst>
                  <a:ext uri="{FF2B5EF4-FFF2-40B4-BE49-F238E27FC236}">
                    <a16:creationId xmlns:a16="http://schemas.microsoft.com/office/drawing/2014/main" id="{1E8A57DF-FFFC-44B7-98F5-674564896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8" name="Freeform 2506">
                <a:extLst>
                  <a:ext uri="{FF2B5EF4-FFF2-40B4-BE49-F238E27FC236}">
                    <a16:creationId xmlns:a16="http://schemas.microsoft.com/office/drawing/2014/main" id="{6B158135-2BC0-436C-8165-589D36767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09" name="Freeform 2507">
                <a:extLst>
                  <a:ext uri="{FF2B5EF4-FFF2-40B4-BE49-F238E27FC236}">
                    <a16:creationId xmlns:a16="http://schemas.microsoft.com/office/drawing/2014/main" id="{9A5EBDA5-4532-441A-A86D-57D9F0097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0" name="Freeform 2508">
                <a:extLst>
                  <a:ext uri="{FF2B5EF4-FFF2-40B4-BE49-F238E27FC236}">
                    <a16:creationId xmlns:a16="http://schemas.microsoft.com/office/drawing/2014/main" id="{75162135-7D96-4477-A77F-57650876E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5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1" name="Freeform 2509">
                <a:extLst>
                  <a:ext uri="{FF2B5EF4-FFF2-40B4-BE49-F238E27FC236}">
                    <a16:creationId xmlns:a16="http://schemas.microsoft.com/office/drawing/2014/main" id="{46195BEE-0DC5-4A13-97AE-65BDB3AD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5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2" name="Freeform 2510">
                <a:extLst>
                  <a:ext uri="{FF2B5EF4-FFF2-40B4-BE49-F238E27FC236}">
                    <a16:creationId xmlns:a16="http://schemas.microsoft.com/office/drawing/2014/main" id="{6A0F59AE-DCFE-4764-9EF3-0FAEAB36C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63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3" name="Freeform 2511">
                <a:extLst>
                  <a:ext uri="{FF2B5EF4-FFF2-40B4-BE49-F238E27FC236}">
                    <a16:creationId xmlns:a16="http://schemas.microsoft.com/office/drawing/2014/main" id="{A5912482-3C84-4E25-82FB-B19424FE9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4" name="Freeform 2512">
                <a:extLst>
                  <a:ext uri="{FF2B5EF4-FFF2-40B4-BE49-F238E27FC236}">
                    <a16:creationId xmlns:a16="http://schemas.microsoft.com/office/drawing/2014/main" id="{83BE9CAC-229C-41B0-BE1B-0F9D23D61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5" name="Freeform 2513">
                <a:extLst>
                  <a:ext uri="{FF2B5EF4-FFF2-40B4-BE49-F238E27FC236}">
                    <a16:creationId xmlns:a16="http://schemas.microsoft.com/office/drawing/2014/main" id="{9E987ED0-9E12-45E6-B933-8EB0300BC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7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6" name="Freeform 2514">
                <a:extLst>
                  <a:ext uri="{FF2B5EF4-FFF2-40B4-BE49-F238E27FC236}">
                    <a16:creationId xmlns:a16="http://schemas.microsoft.com/office/drawing/2014/main" id="{F81513F6-EBA2-4821-B18E-A8AAD93F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8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7" name="Freeform 2515">
                <a:extLst>
                  <a:ext uri="{FF2B5EF4-FFF2-40B4-BE49-F238E27FC236}">
                    <a16:creationId xmlns:a16="http://schemas.microsoft.com/office/drawing/2014/main" id="{AE3C62A1-C828-4301-9C26-997437FA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78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8" name="Freeform 2516">
                <a:extLst>
                  <a:ext uri="{FF2B5EF4-FFF2-40B4-BE49-F238E27FC236}">
                    <a16:creationId xmlns:a16="http://schemas.microsoft.com/office/drawing/2014/main" id="{A1B9ABFE-4A35-48E4-ADD0-B2BEFE5B8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9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19" name="Freeform 2517">
                <a:extLst>
                  <a:ext uri="{FF2B5EF4-FFF2-40B4-BE49-F238E27FC236}">
                    <a16:creationId xmlns:a16="http://schemas.microsoft.com/office/drawing/2014/main" id="{4530D844-1CE9-4C83-AD4B-89FE06915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4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0" name="Freeform 2518">
                <a:extLst>
                  <a:ext uri="{FF2B5EF4-FFF2-40B4-BE49-F238E27FC236}">
                    <a16:creationId xmlns:a16="http://schemas.microsoft.com/office/drawing/2014/main" id="{210C7776-D578-4037-870F-90EC62453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4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1" name="Freeform 2519">
                <a:extLst>
                  <a:ext uri="{FF2B5EF4-FFF2-40B4-BE49-F238E27FC236}">
                    <a16:creationId xmlns:a16="http://schemas.microsoft.com/office/drawing/2014/main" id="{D6378A9F-A6F5-4009-94B5-0D761C4EC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2" name="Freeform 2520">
                <a:extLst>
                  <a:ext uri="{FF2B5EF4-FFF2-40B4-BE49-F238E27FC236}">
                    <a16:creationId xmlns:a16="http://schemas.microsoft.com/office/drawing/2014/main" id="{CCD04709-70D3-443D-88F3-DC8C62A70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5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3" name="Freeform 2521">
                <a:extLst>
                  <a:ext uri="{FF2B5EF4-FFF2-40B4-BE49-F238E27FC236}">
                    <a16:creationId xmlns:a16="http://schemas.microsoft.com/office/drawing/2014/main" id="{61C0EDBE-26D1-4100-B900-75BE7AEC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6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4" name="Freeform 2522">
                <a:extLst>
                  <a:ext uri="{FF2B5EF4-FFF2-40B4-BE49-F238E27FC236}">
                    <a16:creationId xmlns:a16="http://schemas.microsoft.com/office/drawing/2014/main" id="{5D501CD2-9C03-4BF5-9000-7141B2E70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5" name="Freeform 2523">
                <a:extLst>
                  <a:ext uri="{FF2B5EF4-FFF2-40B4-BE49-F238E27FC236}">
                    <a16:creationId xmlns:a16="http://schemas.microsoft.com/office/drawing/2014/main" id="{B489083C-02E2-4FCB-99FB-C05ABABC3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6" name="Freeform 2524">
                <a:extLst>
                  <a:ext uri="{FF2B5EF4-FFF2-40B4-BE49-F238E27FC236}">
                    <a16:creationId xmlns:a16="http://schemas.microsoft.com/office/drawing/2014/main" id="{A7066C10-BECA-47EC-85A7-A43814A9E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7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10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7" name="Freeform 2525">
                <a:extLst>
                  <a:ext uri="{FF2B5EF4-FFF2-40B4-BE49-F238E27FC236}">
                    <a16:creationId xmlns:a16="http://schemas.microsoft.com/office/drawing/2014/main" id="{4599179C-E4A9-4396-AA61-C5B35F8C7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8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8" name="Freeform 2526">
                <a:extLst>
                  <a:ext uri="{FF2B5EF4-FFF2-40B4-BE49-F238E27FC236}">
                    <a16:creationId xmlns:a16="http://schemas.microsoft.com/office/drawing/2014/main" id="{21932388-044B-4744-A162-9B457FF3A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8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29" name="Freeform 2527">
                <a:extLst>
                  <a:ext uri="{FF2B5EF4-FFF2-40B4-BE49-F238E27FC236}">
                    <a16:creationId xmlns:a16="http://schemas.microsoft.com/office/drawing/2014/main" id="{B63161DE-5703-42A1-BC07-CAB0A57B1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79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0" name="Freeform 2528">
                <a:extLst>
                  <a:ext uri="{FF2B5EF4-FFF2-40B4-BE49-F238E27FC236}">
                    <a16:creationId xmlns:a16="http://schemas.microsoft.com/office/drawing/2014/main" id="{8D3A572E-19FC-4F8E-A4DB-2B7DFDF5F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79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1" name="Freeform 2529">
                <a:extLst>
                  <a:ext uri="{FF2B5EF4-FFF2-40B4-BE49-F238E27FC236}">
                    <a16:creationId xmlns:a16="http://schemas.microsoft.com/office/drawing/2014/main" id="{48F201DA-A216-4461-8192-C1ED72E7D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8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2" name="Freeform 2530">
                <a:extLst>
                  <a:ext uri="{FF2B5EF4-FFF2-40B4-BE49-F238E27FC236}">
                    <a16:creationId xmlns:a16="http://schemas.microsoft.com/office/drawing/2014/main" id="{06F3DEA8-1C60-4D6B-88DD-EAF5DECB6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8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3" name="Freeform 2531">
                <a:extLst>
                  <a:ext uri="{FF2B5EF4-FFF2-40B4-BE49-F238E27FC236}">
                    <a16:creationId xmlns:a16="http://schemas.microsoft.com/office/drawing/2014/main" id="{DE614BB5-7D87-442E-85FA-06110BCCA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5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4" name="Freeform 2532">
                <a:extLst>
                  <a:ext uri="{FF2B5EF4-FFF2-40B4-BE49-F238E27FC236}">
                    <a16:creationId xmlns:a16="http://schemas.microsoft.com/office/drawing/2014/main" id="{682581A3-1050-4A69-812C-BB9BFF03F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5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10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5" name="Freeform 2533">
                <a:extLst>
                  <a:ext uri="{FF2B5EF4-FFF2-40B4-BE49-F238E27FC236}">
                    <a16:creationId xmlns:a16="http://schemas.microsoft.com/office/drawing/2014/main" id="{10F31245-C4B0-4856-8B0B-29AB0CCC4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10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6" name="Freeform 2534">
                <a:extLst>
                  <a:ext uri="{FF2B5EF4-FFF2-40B4-BE49-F238E27FC236}">
                    <a16:creationId xmlns:a16="http://schemas.microsoft.com/office/drawing/2014/main" id="{8E2F436C-65DE-4D3C-AC94-0E1240F9D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6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7" name="Freeform 2535">
                <a:extLst>
                  <a:ext uri="{FF2B5EF4-FFF2-40B4-BE49-F238E27FC236}">
                    <a16:creationId xmlns:a16="http://schemas.microsoft.com/office/drawing/2014/main" id="{60DADA0F-58CC-4142-A719-C29E9CFF4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7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8" name="Freeform 2536">
                <a:extLst>
                  <a:ext uri="{FF2B5EF4-FFF2-40B4-BE49-F238E27FC236}">
                    <a16:creationId xmlns:a16="http://schemas.microsoft.com/office/drawing/2014/main" id="{A9DCDD61-53AF-4538-909F-C82C495A4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7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39" name="Freeform 2537">
                <a:extLst>
                  <a:ext uri="{FF2B5EF4-FFF2-40B4-BE49-F238E27FC236}">
                    <a16:creationId xmlns:a16="http://schemas.microsoft.com/office/drawing/2014/main" id="{A4A5C1E7-6138-4563-8A45-460A2B547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8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0" name="Freeform 2538">
                <a:extLst>
                  <a:ext uri="{FF2B5EF4-FFF2-40B4-BE49-F238E27FC236}">
                    <a16:creationId xmlns:a16="http://schemas.microsoft.com/office/drawing/2014/main" id="{B21B5EA8-4D01-4428-80D2-57BBFD4B8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8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1" name="Freeform 2539">
                <a:extLst>
                  <a:ext uri="{FF2B5EF4-FFF2-40B4-BE49-F238E27FC236}">
                    <a16:creationId xmlns:a16="http://schemas.microsoft.com/office/drawing/2014/main" id="{BE161A81-97E7-41EE-86D5-A6E7EBC5B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79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2" name="Freeform 2540">
                <a:extLst>
                  <a:ext uri="{FF2B5EF4-FFF2-40B4-BE49-F238E27FC236}">
                    <a16:creationId xmlns:a16="http://schemas.microsoft.com/office/drawing/2014/main" id="{BE157A44-649A-4A3B-AC0E-D8E0BC33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7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3" name="Freeform 2541">
                <a:extLst>
                  <a:ext uri="{FF2B5EF4-FFF2-40B4-BE49-F238E27FC236}">
                    <a16:creationId xmlns:a16="http://schemas.microsoft.com/office/drawing/2014/main" id="{49423EFC-BBB6-434F-BC3C-072BA6F62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80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4" name="Freeform 2542">
                <a:extLst>
                  <a:ext uri="{FF2B5EF4-FFF2-40B4-BE49-F238E27FC236}">
                    <a16:creationId xmlns:a16="http://schemas.microsoft.com/office/drawing/2014/main" id="{94A79937-289C-40D8-8025-3C5384F6E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80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5" name="Freeform 2543">
                <a:extLst>
                  <a:ext uri="{FF2B5EF4-FFF2-40B4-BE49-F238E27FC236}">
                    <a16:creationId xmlns:a16="http://schemas.microsoft.com/office/drawing/2014/main" id="{552346B6-4DC1-48A7-9055-E36722E87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81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6" name="Freeform 2544">
                <a:extLst>
                  <a:ext uri="{FF2B5EF4-FFF2-40B4-BE49-F238E27FC236}">
                    <a16:creationId xmlns:a16="http://schemas.microsoft.com/office/drawing/2014/main" id="{112370EC-2050-4161-B952-18D25E169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81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7" name="Freeform 2545">
                <a:extLst>
                  <a:ext uri="{FF2B5EF4-FFF2-40B4-BE49-F238E27FC236}">
                    <a16:creationId xmlns:a16="http://schemas.microsoft.com/office/drawing/2014/main" id="{0C14C351-172D-4E36-9BE5-8BDCAECB8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6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8" name="Freeform 2546">
                <a:extLst>
                  <a:ext uri="{FF2B5EF4-FFF2-40B4-BE49-F238E27FC236}">
                    <a16:creationId xmlns:a16="http://schemas.microsoft.com/office/drawing/2014/main" id="{B6F020E6-33EB-454B-8ACE-754AA2E83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6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49" name="Freeform 2547">
                <a:extLst>
                  <a:ext uri="{FF2B5EF4-FFF2-40B4-BE49-F238E27FC236}">
                    <a16:creationId xmlns:a16="http://schemas.microsoft.com/office/drawing/2014/main" id="{D660DB26-128D-45C6-8E1C-9A123835F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0" name="Freeform 2548">
                <a:extLst>
                  <a:ext uri="{FF2B5EF4-FFF2-40B4-BE49-F238E27FC236}">
                    <a16:creationId xmlns:a16="http://schemas.microsoft.com/office/drawing/2014/main" id="{0A2CF4DF-DBD9-4A0C-A554-20AFC2AA7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7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1" name="Freeform 2549">
                <a:extLst>
                  <a:ext uri="{FF2B5EF4-FFF2-40B4-BE49-F238E27FC236}">
                    <a16:creationId xmlns:a16="http://schemas.microsoft.com/office/drawing/2014/main" id="{E95AEF47-BA21-4873-8075-566B8FEC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8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2" name="Freeform 2550">
                <a:extLst>
                  <a:ext uri="{FF2B5EF4-FFF2-40B4-BE49-F238E27FC236}">
                    <a16:creationId xmlns:a16="http://schemas.microsoft.com/office/drawing/2014/main" id="{B2D6D068-B060-4003-AF49-6DA1F5F4B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8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3" name="Freeform 2551">
                <a:extLst>
                  <a:ext uri="{FF2B5EF4-FFF2-40B4-BE49-F238E27FC236}">
                    <a16:creationId xmlns:a16="http://schemas.microsoft.com/office/drawing/2014/main" id="{ACB0288D-60B6-4470-B85A-622DAF5D8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79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4" name="Freeform 2552">
                <a:extLst>
                  <a:ext uri="{FF2B5EF4-FFF2-40B4-BE49-F238E27FC236}">
                    <a16:creationId xmlns:a16="http://schemas.microsoft.com/office/drawing/2014/main" id="{F2859D55-6DE6-425F-9BBF-00BA178A4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79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5" name="Freeform 2553">
                <a:extLst>
                  <a:ext uri="{FF2B5EF4-FFF2-40B4-BE49-F238E27FC236}">
                    <a16:creationId xmlns:a16="http://schemas.microsoft.com/office/drawing/2014/main" id="{F7FAD44E-3E7F-4E2D-8CD9-850654430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80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6" name="Freeform 2554">
                <a:extLst>
                  <a:ext uri="{FF2B5EF4-FFF2-40B4-BE49-F238E27FC236}">
                    <a16:creationId xmlns:a16="http://schemas.microsoft.com/office/drawing/2014/main" id="{D63BBCEF-01B1-4D64-A8D8-8332E4DDA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80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7" name="Freeform 2555">
                <a:extLst>
                  <a:ext uri="{FF2B5EF4-FFF2-40B4-BE49-F238E27FC236}">
                    <a16:creationId xmlns:a16="http://schemas.microsoft.com/office/drawing/2014/main" id="{81CD1221-8801-4E0F-BDAF-650081D07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81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8" name="Freeform 2556">
                <a:extLst>
                  <a:ext uri="{FF2B5EF4-FFF2-40B4-BE49-F238E27FC236}">
                    <a16:creationId xmlns:a16="http://schemas.microsoft.com/office/drawing/2014/main" id="{BFFC7A91-06FC-44C1-A38E-D03A47900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81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59" name="Freeform 2557">
                <a:extLst>
                  <a:ext uri="{FF2B5EF4-FFF2-40B4-BE49-F238E27FC236}">
                    <a16:creationId xmlns:a16="http://schemas.microsoft.com/office/drawing/2014/main" id="{689B537B-94A3-48B7-88DF-304821955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82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0" name="Freeform 2558">
                <a:extLst>
                  <a:ext uri="{FF2B5EF4-FFF2-40B4-BE49-F238E27FC236}">
                    <a16:creationId xmlns:a16="http://schemas.microsoft.com/office/drawing/2014/main" id="{DD2B91F2-169B-4251-9DCC-86953F5D9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82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1" name="Freeform 2559">
                <a:extLst>
                  <a:ext uri="{FF2B5EF4-FFF2-40B4-BE49-F238E27FC236}">
                    <a16:creationId xmlns:a16="http://schemas.microsoft.com/office/drawing/2014/main" id="{3C80F03C-3951-4479-ADBE-7ADF1F8E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7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2" name="Freeform 2560">
                <a:extLst>
                  <a:ext uri="{FF2B5EF4-FFF2-40B4-BE49-F238E27FC236}">
                    <a16:creationId xmlns:a16="http://schemas.microsoft.com/office/drawing/2014/main" id="{18F26C2B-D6DD-4C7C-B5B2-E9957E1B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7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3" name="Freeform 2561">
                <a:extLst>
                  <a:ext uri="{FF2B5EF4-FFF2-40B4-BE49-F238E27FC236}">
                    <a16:creationId xmlns:a16="http://schemas.microsoft.com/office/drawing/2014/main" id="{969B08E7-B27A-4225-920C-85988401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78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4" name="Freeform 2562">
                <a:extLst>
                  <a:ext uri="{FF2B5EF4-FFF2-40B4-BE49-F238E27FC236}">
                    <a16:creationId xmlns:a16="http://schemas.microsoft.com/office/drawing/2014/main" id="{A90BEA79-FFD0-4359-BF1A-936C1090B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78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5" name="Freeform 2563">
                <a:extLst>
                  <a:ext uri="{FF2B5EF4-FFF2-40B4-BE49-F238E27FC236}">
                    <a16:creationId xmlns:a16="http://schemas.microsoft.com/office/drawing/2014/main" id="{24B0313F-C732-414A-A0A5-0CC0B7F37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79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6" name="Freeform 2564">
                <a:extLst>
                  <a:ext uri="{FF2B5EF4-FFF2-40B4-BE49-F238E27FC236}">
                    <a16:creationId xmlns:a16="http://schemas.microsoft.com/office/drawing/2014/main" id="{D46168D0-FB57-4EAE-A5E2-249075B1A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79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7" name="Freeform 2565">
                <a:extLst>
                  <a:ext uri="{FF2B5EF4-FFF2-40B4-BE49-F238E27FC236}">
                    <a16:creationId xmlns:a16="http://schemas.microsoft.com/office/drawing/2014/main" id="{2888473A-714F-48E7-A9C2-F497C0BBF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80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8" name="Freeform 2566">
                <a:extLst>
                  <a:ext uri="{FF2B5EF4-FFF2-40B4-BE49-F238E27FC236}">
                    <a16:creationId xmlns:a16="http://schemas.microsoft.com/office/drawing/2014/main" id="{4163386F-35AB-4CF0-A6B3-23439FC82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808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69" name="Freeform 2567">
                <a:extLst>
                  <a:ext uri="{FF2B5EF4-FFF2-40B4-BE49-F238E27FC236}">
                    <a16:creationId xmlns:a16="http://schemas.microsoft.com/office/drawing/2014/main" id="{B7F233A6-5446-47A0-85C0-2D82A3FC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81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0" name="Freeform 2568">
                <a:extLst>
                  <a:ext uri="{FF2B5EF4-FFF2-40B4-BE49-F238E27FC236}">
                    <a16:creationId xmlns:a16="http://schemas.microsoft.com/office/drawing/2014/main" id="{FE271441-E76C-4513-A6EE-96576EE01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81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1" name="Freeform 2569">
                <a:extLst>
                  <a:ext uri="{FF2B5EF4-FFF2-40B4-BE49-F238E27FC236}">
                    <a16:creationId xmlns:a16="http://schemas.microsoft.com/office/drawing/2014/main" id="{090171BF-11E3-48A2-A06B-3EDDADF4D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823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2" name="Freeform 2570">
                <a:extLst>
                  <a:ext uri="{FF2B5EF4-FFF2-40B4-BE49-F238E27FC236}">
                    <a16:creationId xmlns:a16="http://schemas.microsoft.com/office/drawing/2014/main" id="{CDD39961-7CFC-4AAD-99DF-DBFB3F52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828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3" name="Freeform 2571">
                <a:extLst>
                  <a:ext uri="{FF2B5EF4-FFF2-40B4-BE49-F238E27FC236}">
                    <a16:creationId xmlns:a16="http://schemas.microsoft.com/office/drawing/2014/main" id="{2F6A47DB-5F45-4D0E-B30E-E4A1BC6C9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833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4" name="Freeform 2572">
                <a:extLst>
                  <a:ext uri="{FF2B5EF4-FFF2-40B4-BE49-F238E27FC236}">
                    <a16:creationId xmlns:a16="http://schemas.microsoft.com/office/drawing/2014/main" id="{C83191FA-CAE5-40B2-81BB-D234F857C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83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5" name="Freeform 2573">
                <a:extLst>
                  <a:ext uri="{FF2B5EF4-FFF2-40B4-BE49-F238E27FC236}">
                    <a16:creationId xmlns:a16="http://schemas.microsoft.com/office/drawing/2014/main" id="{B1886662-E23F-4736-A87D-62C155508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783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6" name="Freeform 2574">
                <a:extLst>
                  <a:ext uri="{FF2B5EF4-FFF2-40B4-BE49-F238E27FC236}">
                    <a16:creationId xmlns:a16="http://schemas.microsoft.com/office/drawing/2014/main" id="{7E2C5DC9-7103-46FB-ABD1-912079F69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788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7" name="Freeform 2575">
                <a:extLst>
                  <a:ext uri="{FF2B5EF4-FFF2-40B4-BE49-F238E27FC236}">
                    <a16:creationId xmlns:a16="http://schemas.microsoft.com/office/drawing/2014/main" id="{7D96C4F5-5EF8-4BBA-A3C7-B9E92BF05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808"/>
                <a:ext cx="81" cy="50"/>
              </a:xfrm>
              <a:custGeom>
                <a:avLst/>
                <a:gdLst>
                  <a:gd name="T0" fmla="*/ 16 w 16"/>
                  <a:gd name="T1" fmla="*/ 10 h 10"/>
                  <a:gd name="T2" fmla="*/ 15 w 16"/>
                  <a:gd name="T3" fmla="*/ 10 h 10"/>
                  <a:gd name="T4" fmla="*/ 0 w 16"/>
                  <a:gd name="T5" fmla="*/ 2 h 10"/>
                  <a:gd name="T6" fmla="*/ 0 w 16"/>
                  <a:gd name="T7" fmla="*/ 0 h 10"/>
                  <a:gd name="T8" fmla="*/ 0 w 16"/>
                  <a:gd name="T9" fmla="*/ 0 h 10"/>
                  <a:gd name="T10" fmla="*/ 15 w 16"/>
                  <a:gd name="T11" fmla="*/ 9 h 10"/>
                  <a:gd name="T12" fmla="*/ 16 w 1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6" y="10"/>
                      <a:pt x="15" y="10"/>
                      <a:pt x="15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6" y="9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8" name="Freeform 2576">
                <a:extLst>
                  <a:ext uri="{FF2B5EF4-FFF2-40B4-BE49-F238E27FC236}">
                    <a16:creationId xmlns:a16="http://schemas.microsoft.com/office/drawing/2014/main" id="{4D477262-FCD4-468D-B157-3B783B236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2486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41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79" name="Freeform 2577">
                <a:extLst>
                  <a:ext uri="{FF2B5EF4-FFF2-40B4-BE49-F238E27FC236}">
                    <a16:creationId xmlns:a16="http://schemas.microsoft.com/office/drawing/2014/main" id="{F8F8FB10-01E8-4E95-A955-F2E9BE88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2501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5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0" name="Freeform 2578">
                <a:extLst>
                  <a:ext uri="{FF2B5EF4-FFF2-40B4-BE49-F238E27FC236}">
                    <a16:creationId xmlns:a16="http://schemas.microsoft.com/office/drawing/2014/main" id="{D18EA6F6-7A52-4AFE-94AC-78C2C4DF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552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1" name="Freeform 2579">
                <a:extLst>
                  <a:ext uri="{FF2B5EF4-FFF2-40B4-BE49-F238E27FC236}">
                    <a16:creationId xmlns:a16="http://schemas.microsoft.com/office/drawing/2014/main" id="{42F22859-02E9-4565-BEE6-AE1085AC9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531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2" name="Freeform 2580">
                <a:extLst>
                  <a:ext uri="{FF2B5EF4-FFF2-40B4-BE49-F238E27FC236}">
                    <a16:creationId xmlns:a16="http://schemas.microsoft.com/office/drawing/2014/main" id="{062135BD-322C-47F2-A34F-A266F4AD1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516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3" name="Rectangle 2581">
                <a:extLst>
                  <a:ext uri="{FF2B5EF4-FFF2-40B4-BE49-F238E27FC236}">
                    <a16:creationId xmlns:a16="http://schemas.microsoft.com/office/drawing/2014/main" id="{A7ECAB53-831A-4C76-BC3F-C316FA675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4" y="2506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4" name="Rectangle 2582">
                <a:extLst>
                  <a:ext uri="{FF2B5EF4-FFF2-40B4-BE49-F238E27FC236}">
                    <a16:creationId xmlns:a16="http://schemas.microsoft.com/office/drawing/2014/main" id="{D9F0F1EB-845F-45A3-BB6C-F172083AE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9" y="2511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5" name="Freeform 2583">
                <a:extLst>
                  <a:ext uri="{FF2B5EF4-FFF2-40B4-BE49-F238E27FC236}">
                    <a16:creationId xmlns:a16="http://schemas.microsoft.com/office/drawing/2014/main" id="{B14C7C0C-329A-4A6B-BC0A-59D0CD68C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4" y="251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6" name="Freeform 2584">
                <a:extLst>
                  <a:ext uri="{FF2B5EF4-FFF2-40B4-BE49-F238E27FC236}">
                    <a16:creationId xmlns:a16="http://schemas.microsoft.com/office/drawing/2014/main" id="{149091AB-B420-446C-B9F4-1BEC9414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2511"/>
                <a:ext cx="41" cy="161"/>
              </a:xfrm>
              <a:custGeom>
                <a:avLst/>
                <a:gdLst>
                  <a:gd name="T0" fmla="*/ 41 w 41"/>
                  <a:gd name="T1" fmla="*/ 161 h 161"/>
                  <a:gd name="T2" fmla="*/ 0 w 41"/>
                  <a:gd name="T3" fmla="*/ 136 h 161"/>
                  <a:gd name="T4" fmla="*/ 0 w 41"/>
                  <a:gd name="T5" fmla="*/ 0 h 161"/>
                  <a:gd name="T6" fmla="*/ 41 w 41"/>
                  <a:gd name="T7" fmla="*/ 20 h 161"/>
                  <a:gd name="T8" fmla="*/ 41 w 41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61">
                    <a:moveTo>
                      <a:pt x="41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7" name="Freeform 2585">
                <a:extLst>
                  <a:ext uri="{FF2B5EF4-FFF2-40B4-BE49-F238E27FC236}">
                    <a16:creationId xmlns:a16="http://schemas.microsoft.com/office/drawing/2014/main" id="{D9E643FB-718C-4BC3-859C-4AC806604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2521"/>
                <a:ext cx="26" cy="136"/>
              </a:xfrm>
              <a:custGeom>
                <a:avLst/>
                <a:gdLst>
                  <a:gd name="T0" fmla="*/ 0 w 26"/>
                  <a:gd name="T1" fmla="*/ 121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8" name="Freeform 2586">
                <a:extLst>
                  <a:ext uri="{FF2B5EF4-FFF2-40B4-BE49-F238E27FC236}">
                    <a16:creationId xmlns:a16="http://schemas.microsoft.com/office/drawing/2014/main" id="{4F006F45-6A34-446B-AA5F-50C6DCA6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572"/>
                <a:ext cx="16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4"/>
                      <a:pt x="0" y="13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89" name="Freeform 2587">
                <a:extLst>
                  <a:ext uri="{FF2B5EF4-FFF2-40B4-BE49-F238E27FC236}">
                    <a16:creationId xmlns:a16="http://schemas.microsoft.com/office/drawing/2014/main" id="{D7DFFA98-DA5A-4999-9C7D-FC719B205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552"/>
                <a:ext cx="16" cy="20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1 h 4"/>
                  <a:gd name="T10" fmla="*/ 3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4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0" name="Freeform 2588">
                <a:extLst>
                  <a:ext uri="{FF2B5EF4-FFF2-40B4-BE49-F238E27FC236}">
                    <a16:creationId xmlns:a16="http://schemas.microsoft.com/office/drawing/2014/main" id="{10063D2E-0A9A-4304-83E4-8843CF147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541"/>
                <a:ext cx="16" cy="16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2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1" name="Freeform 2589">
                <a:extLst>
                  <a:ext uri="{FF2B5EF4-FFF2-40B4-BE49-F238E27FC236}">
                    <a16:creationId xmlns:a16="http://schemas.microsoft.com/office/drawing/2014/main" id="{CBEBA0CA-2886-4934-97F9-1AEFB792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52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2" name="Freeform 2590">
                <a:extLst>
                  <a:ext uri="{FF2B5EF4-FFF2-40B4-BE49-F238E27FC236}">
                    <a16:creationId xmlns:a16="http://schemas.microsoft.com/office/drawing/2014/main" id="{54A4C09D-9257-4E05-8578-F842DF35D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" y="2531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3" name="Rectangle 2591">
                <a:extLst>
                  <a:ext uri="{FF2B5EF4-FFF2-40B4-BE49-F238E27FC236}">
                    <a16:creationId xmlns:a16="http://schemas.microsoft.com/office/drawing/2014/main" id="{B72A9935-EA7F-4883-BA52-05653752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5" y="2536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4" name="Freeform 2592">
                <a:extLst>
                  <a:ext uri="{FF2B5EF4-FFF2-40B4-BE49-F238E27FC236}">
                    <a16:creationId xmlns:a16="http://schemas.microsoft.com/office/drawing/2014/main" id="{43B01A8A-0B7B-4CAB-A47D-77E479FEB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2531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41 h 161"/>
                  <a:gd name="T4" fmla="*/ 0 w 35"/>
                  <a:gd name="T5" fmla="*/ 0 h 161"/>
                  <a:gd name="T6" fmla="*/ 35 w 35"/>
                  <a:gd name="T7" fmla="*/ 26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35" y="26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5" name="Freeform 2593">
                <a:extLst>
                  <a:ext uri="{FF2B5EF4-FFF2-40B4-BE49-F238E27FC236}">
                    <a16:creationId xmlns:a16="http://schemas.microsoft.com/office/drawing/2014/main" id="{B2DFEB3D-6089-4E27-8F91-9E49B35B9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547"/>
                <a:ext cx="25" cy="135"/>
              </a:xfrm>
              <a:custGeom>
                <a:avLst/>
                <a:gdLst>
                  <a:gd name="T0" fmla="*/ 0 w 25"/>
                  <a:gd name="T1" fmla="*/ 120 h 135"/>
                  <a:gd name="T2" fmla="*/ 0 w 25"/>
                  <a:gd name="T3" fmla="*/ 0 h 135"/>
                  <a:gd name="T4" fmla="*/ 25 w 25"/>
                  <a:gd name="T5" fmla="*/ 10 h 135"/>
                  <a:gd name="T6" fmla="*/ 25 w 25"/>
                  <a:gd name="T7" fmla="*/ 135 h 135"/>
                  <a:gd name="T8" fmla="*/ 0 w 25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5" y="10"/>
                    </a:lnTo>
                    <a:lnTo>
                      <a:pt x="25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6" name="Freeform 2594">
                <a:extLst>
                  <a:ext uri="{FF2B5EF4-FFF2-40B4-BE49-F238E27FC236}">
                    <a16:creationId xmlns:a16="http://schemas.microsoft.com/office/drawing/2014/main" id="{7863D2F8-15ED-4056-A93C-DDC80126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597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2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7" name="Freeform 2595">
                <a:extLst>
                  <a:ext uri="{FF2B5EF4-FFF2-40B4-BE49-F238E27FC236}">
                    <a16:creationId xmlns:a16="http://schemas.microsoft.com/office/drawing/2014/main" id="{A0B9C218-E1C2-4758-9BD6-3B2807831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57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8" name="Freeform 2596">
                <a:extLst>
                  <a:ext uri="{FF2B5EF4-FFF2-40B4-BE49-F238E27FC236}">
                    <a16:creationId xmlns:a16="http://schemas.microsoft.com/office/drawing/2014/main" id="{6670A252-6A37-4728-AA01-E10E3680B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562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999" name="Rectangle 2597">
                <a:extLst>
                  <a:ext uri="{FF2B5EF4-FFF2-40B4-BE49-F238E27FC236}">
                    <a16:creationId xmlns:a16="http://schemas.microsoft.com/office/drawing/2014/main" id="{37DD6A90-410A-4234-A312-48E8322EA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0" y="2552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0" name="Freeform 2598">
                <a:extLst>
                  <a:ext uri="{FF2B5EF4-FFF2-40B4-BE49-F238E27FC236}">
                    <a16:creationId xmlns:a16="http://schemas.microsoft.com/office/drawing/2014/main" id="{723462DA-0EEE-4206-AAF7-69265501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2552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1" name="Freeform 2599">
                <a:extLst>
                  <a:ext uri="{FF2B5EF4-FFF2-40B4-BE49-F238E27FC236}">
                    <a16:creationId xmlns:a16="http://schemas.microsoft.com/office/drawing/2014/main" id="{33955E1C-8C2D-4D8A-BE07-1402FACFA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255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2" name="Freeform 2600">
                <a:extLst>
                  <a:ext uri="{FF2B5EF4-FFF2-40B4-BE49-F238E27FC236}">
                    <a16:creationId xmlns:a16="http://schemas.microsoft.com/office/drawing/2014/main" id="{AA0C17B3-C9BB-44FE-9A26-E369D3F5E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2557"/>
                <a:ext cx="40" cy="155"/>
              </a:xfrm>
              <a:custGeom>
                <a:avLst/>
                <a:gdLst>
                  <a:gd name="T0" fmla="*/ 40 w 40"/>
                  <a:gd name="T1" fmla="*/ 155 h 155"/>
                  <a:gd name="T2" fmla="*/ 0 w 40"/>
                  <a:gd name="T3" fmla="*/ 135 h 155"/>
                  <a:gd name="T4" fmla="*/ 0 w 40"/>
                  <a:gd name="T5" fmla="*/ 0 h 155"/>
                  <a:gd name="T6" fmla="*/ 40 w 40"/>
                  <a:gd name="T7" fmla="*/ 20 h 155"/>
                  <a:gd name="T8" fmla="*/ 40 w 40"/>
                  <a:gd name="T9" fmla="*/ 1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55">
                    <a:moveTo>
                      <a:pt x="40" y="155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5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3" name="Freeform 2601">
                <a:extLst>
                  <a:ext uri="{FF2B5EF4-FFF2-40B4-BE49-F238E27FC236}">
                    <a16:creationId xmlns:a16="http://schemas.microsoft.com/office/drawing/2014/main" id="{605F366D-36B8-416A-B637-D5E2D56E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2567"/>
                <a:ext cx="25" cy="135"/>
              </a:xfrm>
              <a:custGeom>
                <a:avLst/>
                <a:gdLst>
                  <a:gd name="T0" fmla="*/ 0 w 25"/>
                  <a:gd name="T1" fmla="*/ 120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0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4" name="Freeform 2602">
                <a:extLst>
                  <a:ext uri="{FF2B5EF4-FFF2-40B4-BE49-F238E27FC236}">
                    <a16:creationId xmlns:a16="http://schemas.microsoft.com/office/drawing/2014/main" id="{98266C33-146F-46D2-B415-42581D10C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617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5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1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5" name="Freeform 2603">
                <a:extLst>
                  <a:ext uri="{FF2B5EF4-FFF2-40B4-BE49-F238E27FC236}">
                    <a16:creationId xmlns:a16="http://schemas.microsoft.com/office/drawing/2014/main" id="{14776ABF-243D-41E0-9D2C-B450E968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597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6" name="Freeform 2604">
                <a:extLst>
                  <a:ext uri="{FF2B5EF4-FFF2-40B4-BE49-F238E27FC236}">
                    <a16:creationId xmlns:a16="http://schemas.microsoft.com/office/drawing/2014/main" id="{47B567AC-6CDE-4155-8733-8195455CF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582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2 h 4"/>
                  <a:gd name="T6" fmla="*/ 0 w 3"/>
                  <a:gd name="T7" fmla="*/ 1 h 4"/>
                  <a:gd name="T8" fmla="*/ 0 w 3"/>
                  <a:gd name="T9" fmla="*/ 1 h 4"/>
                  <a:gd name="T10" fmla="*/ 2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7" name="Freeform 2605">
                <a:extLst>
                  <a:ext uri="{FF2B5EF4-FFF2-40B4-BE49-F238E27FC236}">
                    <a16:creationId xmlns:a16="http://schemas.microsoft.com/office/drawing/2014/main" id="{8B7C8B7A-9281-4A77-BC87-A4CECCD19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572"/>
                <a:ext cx="0" cy="10"/>
              </a:xfrm>
              <a:custGeom>
                <a:avLst/>
                <a:gdLst>
                  <a:gd name="T0" fmla="*/ 10 h 10"/>
                  <a:gd name="T1" fmla="*/ 5 h 10"/>
                  <a:gd name="T2" fmla="*/ 0 h 10"/>
                  <a:gd name="T3" fmla="*/ 0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8" name="Rectangle 2606">
                <a:extLst>
                  <a:ext uri="{FF2B5EF4-FFF2-40B4-BE49-F238E27FC236}">
                    <a16:creationId xmlns:a16="http://schemas.microsoft.com/office/drawing/2014/main" id="{EB02A25A-E535-4613-AFCB-6698D322D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" y="2577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09" name="Rectangle 2607">
                <a:extLst>
                  <a:ext uri="{FF2B5EF4-FFF2-40B4-BE49-F238E27FC236}">
                    <a16:creationId xmlns:a16="http://schemas.microsoft.com/office/drawing/2014/main" id="{9ED902A7-2C36-4CD6-9567-E15EDBB1D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0" y="2582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0" name="Freeform 2608">
                <a:extLst>
                  <a:ext uri="{FF2B5EF4-FFF2-40B4-BE49-F238E27FC236}">
                    <a16:creationId xmlns:a16="http://schemas.microsoft.com/office/drawing/2014/main" id="{754D9C15-7054-4E56-80EC-1102B96F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2577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35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1" name="Freeform 2609">
                <a:extLst>
                  <a:ext uri="{FF2B5EF4-FFF2-40B4-BE49-F238E27FC236}">
                    <a16:creationId xmlns:a16="http://schemas.microsoft.com/office/drawing/2014/main" id="{836B00CF-5352-4E3F-8CDC-0FA7FF97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2587"/>
                <a:ext cx="25" cy="141"/>
              </a:xfrm>
              <a:custGeom>
                <a:avLst/>
                <a:gdLst>
                  <a:gd name="T0" fmla="*/ 0 w 25"/>
                  <a:gd name="T1" fmla="*/ 125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5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2" name="Freeform 2610">
                <a:extLst>
                  <a:ext uri="{FF2B5EF4-FFF2-40B4-BE49-F238E27FC236}">
                    <a16:creationId xmlns:a16="http://schemas.microsoft.com/office/drawing/2014/main" id="{A726DD13-3130-4C0F-8EEE-7DBB7133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642"/>
                <a:ext cx="15" cy="75"/>
              </a:xfrm>
              <a:custGeom>
                <a:avLst/>
                <a:gdLst>
                  <a:gd name="T0" fmla="*/ 3 w 3"/>
                  <a:gd name="T1" fmla="*/ 13 h 15"/>
                  <a:gd name="T2" fmla="*/ 2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0 h 15"/>
                  <a:gd name="T10" fmla="*/ 3 w 3"/>
                  <a:gd name="T11" fmla="*/ 2 h 15"/>
                  <a:gd name="T12" fmla="*/ 3 w 3"/>
                  <a:gd name="T1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3"/>
                    </a:moveTo>
                    <a:cubicBezTo>
                      <a:pt x="3" y="14"/>
                      <a:pt x="3" y="15"/>
                      <a:pt x="2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3" name="Freeform 2611">
                <a:extLst>
                  <a:ext uri="{FF2B5EF4-FFF2-40B4-BE49-F238E27FC236}">
                    <a16:creationId xmlns:a16="http://schemas.microsoft.com/office/drawing/2014/main" id="{22B9AD65-AC35-4B5B-8C04-14246EAF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622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4" name="Freeform 2612">
                <a:extLst>
                  <a:ext uri="{FF2B5EF4-FFF2-40B4-BE49-F238E27FC236}">
                    <a16:creationId xmlns:a16="http://schemas.microsoft.com/office/drawing/2014/main" id="{8B056E3F-E1BC-49CC-84B7-159547163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60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5" name="Rectangle 2613">
                <a:extLst>
                  <a:ext uri="{FF2B5EF4-FFF2-40B4-BE49-F238E27FC236}">
                    <a16:creationId xmlns:a16="http://schemas.microsoft.com/office/drawing/2014/main" id="{0EE187D5-7321-4F97-BEA9-6798192F6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05" y="2597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6" name="Freeform 2614">
                <a:extLst>
                  <a:ext uri="{FF2B5EF4-FFF2-40B4-BE49-F238E27FC236}">
                    <a16:creationId xmlns:a16="http://schemas.microsoft.com/office/drawing/2014/main" id="{CED291D3-B61B-414D-8562-DCEC004E4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259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7" name="Rectangle 2615">
                <a:extLst>
                  <a:ext uri="{FF2B5EF4-FFF2-40B4-BE49-F238E27FC236}">
                    <a16:creationId xmlns:a16="http://schemas.microsoft.com/office/drawing/2014/main" id="{6D256869-6239-43C7-A2EC-717EF4444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0" y="2602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7018" name="Freeform 2616">
                <a:extLst>
                  <a:ext uri="{FF2B5EF4-FFF2-40B4-BE49-F238E27FC236}">
                    <a16:creationId xmlns:a16="http://schemas.microsoft.com/office/drawing/2014/main" id="{63BDFB34-26BB-4F43-A98B-F86732BAE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2637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5" name="Group 2818">
              <a:extLst>
                <a:ext uri="{FF2B5EF4-FFF2-40B4-BE49-F238E27FC236}">
                  <a16:creationId xmlns:a16="http://schemas.microsoft.com/office/drawing/2014/main" id="{D936656C-5208-4746-A628-F153F669B2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68952" y="3101995"/>
              <a:ext cx="1329276" cy="1298801"/>
              <a:chOff x="8084" y="2024"/>
              <a:chExt cx="916" cy="895"/>
            </a:xfrm>
          </p:grpSpPr>
          <p:sp>
            <p:nvSpPr>
              <p:cNvPr id="6619" name="Freeform 2618">
                <a:extLst>
                  <a:ext uri="{FF2B5EF4-FFF2-40B4-BE49-F238E27FC236}">
                    <a16:creationId xmlns:a16="http://schemas.microsoft.com/office/drawing/2014/main" id="{2F21ACC7-E727-4A24-8D87-F86D4AE1F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2657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0 w 26"/>
                  <a:gd name="T3" fmla="*/ 15 h 25"/>
                  <a:gd name="T4" fmla="*/ 0 w 26"/>
                  <a:gd name="T5" fmla="*/ 0 h 25"/>
                  <a:gd name="T6" fmla="*/ 26 w 26"/>
                  <a:gd name="T7" fmla="*/ 15 h 25"/>
                  <a:gd name="T8" fmla="*/ 26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0" name="Freeform 2619">
                <a:extLst>
                  <a:ext uri="{FF2B5EF4-FFF2-40B4-BE49-F238E27FC236}">
                    <a16:creationId xmlns:a16="http://schemas.microsoft.com/office/drawing/2014/main" id="{6057607D-2ADD-490E-BBF5-A4882A0F4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2692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1" name="Freeform 2620">
                <a:extLst>
                  <a:ext uri="{FF2B5EF4-FFF2-40B4-BE49-F238E27FC236}">
                    <a16:creationId xmlns:a16="http://schemas.microsoft.com/office/drawing/2014/main" id="{CCED6D9F-B89A-43FE-AEEC-C25F41266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2702"/>
                <a:ext cx="25" cy="26"/>
              </a:xfrm>
              <a:custGeom>
                <a:avLst/>
                <a:gdLst>
                  <a:gd name="T0" fmla="*/ 25 w 25"/>
                  <a:gd name="T1" fmla="*/ 26 h 26"/>
                  <a:gd name="T2" fmla="*/ 0 w 25"/>
                  <a:gd name="T3" fmla="*/ 10 h 26"/>
                  <a:gd name="T4" fmla="*/ 0 w 25"/>
                  <a:gd name="T5" fmla="*/ 0 h 26"/>
                  <a:gd name="T6" fmla="*/ 25 w 25"/>
                  <a:gd name="T7" fmla="*/ 15 h 26"/>
                  <a:gd name="T8" fmla="*/ 25 w 25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6">
                    <a:moveTo>
                      <a:pt x="25" y="26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2" name="Freeform 2621">
                <a:extLst>
                  <a:ext uri="{FF2B5EF4-FFF2-40B4-BE49-F238E27FC236}">
                    <a16:creationId xmlns:a16="http://schemas.microsoft.com/office/drawing/2014/main" id="{AC2AF6E5-05AE-4162-8358-9709D7EAF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2728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3" name="Freeform 2622">
                <a:extLst>
                  <a:ext uri="{FF2B5EF4-FFF2-40B4-BE49-F238E27FC236}">
                    <a16:creationId xmlns:a16="http://schemas.microsoft.com/office/drawing/2014/main" id="{17CA366E-6105-472D-B6FC-FA1F1D039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682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4" name="Freeform 2623">
                <a:extLst>
                  <a:ext uri="{FF2B5EF4-FFF2-40B4-BE49-F238E27FC236}">
                    <a16:creationId xmlns:a16="http://schemas.microsoft.com/office/drawing/2014/main" id="{8803B424-51A9-45E2-8046-D8D36E702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426"/>
                <a:ext cx="513" cy="297"/>
              </a:xfrm>
              <a:custGeom>
                <a:avLst/>
                <a:gdLst>
                  <a:gd name="T0" fmla="*/ 20 w 513"/>
                  <a:gd name="T1" fmla="*/ 0 h 297"/>
                  <a:gd name="T2" fmla="*/ 513 w 513"/>
                  <a:gd name="T3" fmla="*/ 286 h 297"/>
                  <a:gd name="T4" fmla="*/ 493 w 513"/>
                  <a:gd name="T5" fmla="*/ 297 h 297"/>
                  <a:gd name="T6" fmla="*/ 0 w 513"/>
                  <a:gd name="T7" fmla="*/ 15 h 297"/>
                  <a:gd name="T8" fmla="*/ 20 w 513"/>
                  <a:gd name="T9" fmla="*/ 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7">
                    <a:moveTo>
                      <a:pt x="20" y="0"/>
                    </a:moveTo>
                    <a:lnTo>
                      <a:pt x="513" y="286"/>
                    </a:lnTo>
                    <a:lnTo>
                      <a:pt x="493" y="297"/>
                    </a:lnTo>
                    <a:lnTo>
                      <a:pt x="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5" name="Freeform 2624">
                <a:extLst>
                  <a:ext uri="{FF2B5EF4-FFF2-40B4-BE49-F238E27FC236}">
                    <a16:creationId xmlns:a16="http://schemas.microsoft.com/office/drawing/2014/main" id="{74645587-56ED-4E79-BB26-28DEE079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2712"/>
                <a:ext cx="20" cy="207"/>
              </a:xfrm>
              <a:custGeom>
                <a:avLst/>
                <a:gdLst>
                  <a:gd name="T0" fmla="*/ 20 w 20"/>
                  <a:gd name="T1" fmla="*/ 197 h 207"/>
                  <a:gd name="T2" fmla="*/ 20 w 20"/>
                  <a:gd name="T3" fmla="*/ 0 h 207"/>
                  <a:gd name="T4" fmla="*/ 0 w 20"/>
                  <a:gd name="T5" fmla="*/ 11 h 207"/>
                  <a:gd name="T6" fmla="*/ 0 w 20"/>
                  <a:gd name="T7" fmla="*/ 207 h 207"/>
                  <a:gd name="T8" fmla="*/ 20 w 20"/>
                  <a:gd name="T9" fmla="*/ 19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7">
                    <a:moveTo>
                      <a:pt x="20" y="197"/>
                    </a:moveTo>
                    <a:lnTo>
                      <a:pt x="20" y="0"/>
                    </a:lnTo>
                    <a:lnTo>
                      <a:pt x="0" y="11"/>
                    </a:lnTo>
                    <a:lnTo>
                      <a:pt x="0" y="207"/>
                    </a:lnTo>
                    <a:lnTo>
                      <a:pt x="20" y="197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6" name="Freeform 2625">
                <a:extLst>
                  <a:ext uri="{FF2B5EF4-FFF2-40B4-BE49-F238E27FC236}">
                    <a16:creationId xmlns:a16="http://schemas.microsoft.com/office/drawing/2014/main" id="{10A8793D-AF49-4943-9312-AA77C26C6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280"/>
                <a:ext cx="438" cy="256"/>
              </a:xfrm>
              <a:custGeom>
                <a:avLst/>
                <a:gdLst>
                  <a:gd name="T0" fmla="*/ 86 w 87"/>
                  <a:gd name="T1" fmla="*/ 19 h 51"/>
                  <a:gd name="T2" fmla="*/ 83 w 87"/>
                  <a:gd name="T3" fmla="*/ 22 h 51"/>
                  <a:gd name="T4" fmla="*/ 38 w 87"/>
                  <a:gd name="T5" fmla="*/ 48 h 51"/>
                  <a:gd name="T6" fmla="*/ 23 w 87"/>
                  <a:gd name="T7" fmla="*/ 48 h 51"/>
                  <a:gd name="T8" fmla="*/ 3 w 87"/>
                  <a:gd name="T9" fmla="*/ 37 h 51"/>
                  <a:gd name="T10" fmla="*/ 0 w 87"/>
                  <a:gd name="T11" fmla="*/ 33 h 51"/>
                  <a:gd name="T12" fmla="*/ 3 w 87"/>
                  <a:gd name="T13" fmla="*/ 28 h 51"/>
                  <a:gd name="T14" fmla="*/ 48 w 87"/>
                  <a:gd name="T15" fmla="*/ 2 h 51"/>
                  <a:gd name="T16" fmla="*/ 63 w 87"/>
                  <a:gd name="T17" fmla="*/ 2 h 51"/>
                  <a:gd name="T18" fmla="*/ 83 w 87"/>
                  <a:gd name="T19" fmla="*/ 13 h 51"/>
                  <a:gd name="T20" fmla="*/ 86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19"/>
                    </a:moveTo>
                    <a:cubicBezTo>
                      <a:pt x="86" y="20"/>
                      <a:pt x="85" y="21"/>
                      <a:pt x="83" y="22"/>
                    </a:cubicBezTo>
                    <a:cubicBezTo>
                      <a:pt x="38" y="48"/>
                      <a:pt x="38" y="48"/>
                      <a:pt x="38" y="48"/>
                    </a:cubicBezTo>
                    <a:cubicBezTo>
                      <a:pt x="34" y="51"/>
                      <a:pt x="27" y="51"/>
                      <a:pt x="23" y="48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1" y="36"/>
                      <a:pt x="0" y="35"/>
                      <a:pt x="0" y="33"/>
                    </a:cubicBezTo>
                    <a:cubicBezTo>
                      <a:pt x="0" y="31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3"/>
                      <a:pt x="83" y="13"/>
                      <a:pt x="83" y="13"/>
                    </a:cubicBezTo>
                    <a:cubicBezTo>
                      <a:pt x="86" y="15"/>
                      <a:pt x="87" y="17"/>
                      <a:pt x="86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7" name="Freeform 2626">
                <a:extLst>
                  <a:ext uri="{FF2B5EF4-FFF2-40B4-BE49-F238E27FC236}">
                    <a16:creationId xmlns:a16="http://schemas.microsoft.com/office/drawing/2014/main" id="{ECD8F558-2BBF-478D-B305-2FA673542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285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3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6" y="19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50"/>
                      <a:pt x="27" y="50"/>
                      <a:pt x="23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4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8" name="Freeform 2627">
                <a:extLst>
                  <a:ext uri="{FF2B5EF4-FFF2-40B4-BE49-F238E27FC236}">
                    <a16:creationId xmlns:a16="http://schemas.microsoft.com/office/drawing/2014/main" id="{162C1E7C-DEB9-481B-AF53-4573EA341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2315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29" name="Freeform 2628">
                <a:extLst>
                  <a:ext uri="{FF2B5EF4-FFF2-40B4-BE49-F238E27FC236}">
                    <a16:creationId xmlns:a16="http://schemas.microsoft.com/office/drawing/2014/main" id="{A6C098E9-B281-4718-8760-53C7A1696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330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0" name="Freeform 2629">
                <a:extLst>
                  <a:ext uri="{FF2B5EF4-FFF2-40B4-BE49-F238E27FC236}">
                    <a16:creationId xmlns:a16="http://schemas.microsoft.com/office/drawing/2014/main" id="{F91AA6E1-2A20-4A71-A724-567DD9663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2345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1" name="Freeform 2630">
                <a:extLst>
                  <a:ext uri="{FF2B5EF4-FFF2-40B4-BE49-F238E27FC236}">
                    <a16:creationId xmlns:a16="http://schemas.microsoft.com/office/drawing/2014/main" id="{5484EDAB-C7B8-4586-A668-AAF99824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2360"/>
                <a:ext cx="141" cy="81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5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2" name="Freeform 2631">
                <a:extLst>
                  <a:ext uri="{FF2B5EF4-FFF2-40B4-BE49-F238E27FC236}">
                    <a16:creationId xmlns:a16="http://schemas.microsoft.com/office/drawing/2014/main" id="{C7CB6FAE-2554-4061-A21C-5A968538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2376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4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3" name="Freeform 2632">
                <a:extLst>
                  <a:ext uri="{FF2B5EF4-FFF2-40B4-BE49-F238E27FC236}">
                    <a16:creationId xmlns:a16="http://schemas.microsoft.com/office/drawing/2014/main" id="{ACBE7D7D-A921-4F3D-9B12-281DD4041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2391"/>
                <a:ext cx="141" cy="75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4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4" name="Freeform 2633">
                <a:extLst>
                  <a:ext uri="{FF2B5EF4-FFF2-40B4-BE49-F238E27FC236}">
                    <a16:creationId xmlns:a16="http://schemas.microsoft.com/office/drawing/2014/main" id="{F39359DA-33FA-474B-9D05-CC9241044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2401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6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5" name="Freeform 2634">
                <a:extLst>
                  <a:ext uri="{FF2B5EF4-FFF2-40B4-BE49-F238E27FC236}">
                    <a16:creationId xmlns:a16="http://schemas.microsoft.com/office/drawing/2014/main" id="{A09A6A6D-E301-465F-8F5A-135BB84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2416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6" name="Freeform 2635">
                <a:extLst>
                  <a:ext uri="{FF2B5EF4-FFF2-40B4-BE49-F238E27FC236}">
                    <a16:creationId xmlns:a16="http://schemas.microsoft.com/office/drawing/2014/main" id="{D9FC7A65-60A4-4C75-806E-90D53A147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406"/>
                <a:ext cx="438" cy="261"/>
              </a:xfrm>
              <a:custGeom>
                <a:avLst/>
                <a:gdLst>
                  <a:gd name="T0" fmla="*/ 87 w 87"/>
                  <a:gd name="T1" fmla="*/ 20 h 52"/>
                  <a:gd name="T2" fmla="*/ 84 w 87"/>
                  <a:gd name="T3" fmla="*/ 23 h 52"/>
                  <a:gd name="T4" fmla="*/ 39 w 87"/>
                  <a:gd name="T5" fmla="*/ 49 h 52"/>
                  <a:gd name="T6" fmla="*/ 23 w 87"/>
                  <a:gd name="T7" fmla="*/ 49 h 52"/>
                  <a:gd name="T8" fmla="*/ 4 w 87"/>
                  <a:gd name="T9" fmla="*/ 38 h 52"/>
                  <a:gd name="T10" fmla="*/ 1 w 87"/>
                  <a:gd name="T11" fmla="*/ 34 h 52"/>
                  <a:gd name="T12" fmla="*/ 4 w 87"/>
                  <a:gd name="T13" fmla="*/ 29 h 52"/>
                  <a:gd name="T14" fmla="*/ 49 w 87"/>
                  <a:gd name="T15" fmla="*/ 3 h 52"/>
                  <a:gd name="T16" fmla="*/ 64 w 87"/>
                  <a:gd name="T17" fmla="*/ 3 h 52"/>
                  <a:gd name="T18" fmla="*/ 84 w 87"/>
                  <a:gd name="T19" fmla="*/ 14 h 52"/>
                  <a:gd name="T20" fmla="*/ 87 w 87"/>
                  <a:gd name="T21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2">
                    <a:moveTo>
                      <a:pt x="87" y="20"/>
                    </a:moveTo>
                    <a:cubicBezTo>
                      <a:pt x="86" y="21"/>
                      <a:pt x="85" y="22"/>
                      <a:pt x="84" y="23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2"/>
                      <a:pt x="28" y="52"/>
                      <a:pt x="23" y="49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2" y="37"/>
                      <a:pt x="1" y="35"/>
                      <a:pt x="1" y="34"/>
                    </a:cubicBezTo>
                    <a:cubicBezTo>
                      <a:pt x="0" y="32"/>
                      <a:pt x="1" y="30"/>
                      <a:pt x="4" y="29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3" y="0"/>
                      <a:pt x="60" y="0"/>
                      <a:pt x="64" y="3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6"/>
                      <a:pt x="87" y="18"/>
                      <a:pt x="87" y="20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7" name="Freeform 2636">
                <a:extLst>
                  <a:ext uri="{FF2B5EF4-FFF2-40B4-BE49-F238E27FC236}">
                    <a16:creationId xmlns:a16="http://schemas.microsoft.com/office/drawing/2014/main" id="{F9E0DCEB-4BB9-4ACE-A76C-DD1CF0F8D1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416"/>
                <a:ext cx="433" cy="251"/>
              </a:xfrm>
              <a:custGeom>
                <a:avLst/>
                <a:gdLst>
                  <a:gd name="T0" fmla="*/ 86 w 86"/>
                  <a:gd name="T1" fmla="*/ 18 h 50"/>
                  <a:gd name="T2" fmla="*/ 83 w 86"/>
                  <a:gd name="T3" fmla="*/ 21 h 50"/>
                  <a:gd name="T4" fmla="*/ 38 w 86"/>
                  <a:gd name="T5" fmla="*/ 47 h 50"/>
                  <a:gd name="T6" fmla="*/ 22 w 86"/>
                  <a:gd name="T7" fmla="*/ 47 h 50"/>
                  <a:gd name="T8" fmla="*/ 3 w 86"/>
                  <a:gd name="T9" fmla="*/ 36 h 50"/>
                  <a:gd name="T10" fmla="*/ 0 w 86"/>
                  <a:gd name="T11" fmla="*/ 32 h 50"/>
                  <a:gd name="T12" fmla="*/ 3 w 86"/>
                  <a:gd name="T13" fmla="*/ 29 h 50"/>
                  <a:gd name="T14" fmla="*/ 48 w 86"/>
                  <a:gd name="T15" fmla="*/ 3 h 50"/>
                  <a:gd name="T16" fmla="*/ 63 w 86"/>
                  <a:gd name="T17" fmla="*/ 3 h 50"/>
                  <a:gd name="T18" fmla="*/ 83 w 86"/>
                  <a:gd name="T19" fmla="*/ 14 h 50"/>
                  <a:gd name="T20" fmla="*/ 86 w 86"/>
                  <a:gd name="T21" fmla="*/ 1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50">
                    <a:moveTo>
                      <a:pt x="86" y="18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50"/>
                      <a:pt x="27" y="50"/>
                      <a:pt x="22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3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8" name="Freeform 2637">
                <a:extLst>
                  <a:ext uri="{FF2B5EF4-FFF2-40B4-BE49-F238E27FC236}">
                    <a16:creationId xmlns:a16="http://schemas.microsoft.com/office/drawing/2014/main" id="{745B5CE3-B2DF-46E0-B93D-54DF9869D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2446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39" name="Freeform 2638">
                <a:extLst>
                  <a:ext uri="{FF2B5EF4-FFF2-40B4-BE49-F238E27FC236}">
                    <a16:creationId xmlns:a16="http://schemas.microsoft.com/office/drawing/2014/main" id="{D3BE2C77-DCF0-46C0-818F-F68DAE86E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2461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0" name="Freeform 2639">
                <a:extLst>
                  <a:ext uri="{FF2B5EF4-FFF2-40B4-BE49-F238E27FC236}">
                    <a16:creationId xmlns:a16="http://schemas.microsoft.com/office/drawing/2014/main" id="{ABA0CBE4-3588-4DE5-BA1E-1FC0DB20D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2476"/>
                <a:ext cx="136" cy="81"/>
              </a:xfrm>
              <a:custGeom>
                <a:avLst/>
                <a:gdLst>
                  <a:gd name="T0" fmla="*/ 1 w 27"/>
                  <a:gd name="T1" fmla="*/ 0 h 16"/>
                  <a:gd name="T2" fmla="*/ 1 w 27"/>
                  <a:gd name="T3" fmla="*/ 2 h 16"/>
                  <a:gd name="T4" fmla="*/ 24 w 27"/>
                  <a:gd name="T5" fmla="*/ 15 h 16"/>
                  <a:gd name="T6" fmla="*/ 27 w 27"/>
                  <a:gd name="T7" fmla="*/ 15 h 16"/>
                  <a:gd name="T8" fmla="*/ 27 w 27"/>
                  <a:gd name="T9" fmla="*/ 14 h 16"/>
                  <a:gd name="T10" fmla="*/ 3 w 27"/>
                  <a:gd name="T11" fmla="*/ 0 h 16"/>
                  <a:gd name="T12" fmla="*/ 1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1" name="Freeform 2640">
                <a:extLst>
                  <a:ext uri="{FF2B5EF4-FFF2-40B4-BE49-F238E27FC236}">
                    <a16:creationId xmlns:a16="http://schemas.microsoft.com/office/drawing/2014/main" id="{C6B552F7-A8AE-4040-8886-D6944B628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2491"/>
                <a:ext cx="136" cy="76"/>
              </a:xfrm>
              <a:custGeom>
                <a:avLst/>
                <a:gdLst>
                  <a:gd name="T0" fmla="*/ 1 w 27"/>
                  <a:gd name="T1" fmla="*/ 0 h 15"/>
                  <a:gd name="T2" fmla="*/ 1 w 27"/>
                  <a:gd name="T3" fmla="*/ 2 h 15"/>
                  <a:gd name="T4" fmla="*/ 24 w 27"/>
                  <a:gd name="T5" fmla="*/ 15 h 15"/>
                  <a:gd name="T6" fmla="*/ 27 w 27"/>
                  <a:gd name="T7" fmla="*/ 15 h 15"/>
                  <a:gd name="T8" fmla="*/ 27 w 27"/>
                  <a:gd name="T9" fmla="*/ 14 h 15"/>
                  <a:gd name="T10" fmla="*/ 3 w 27"/>
                  <a:gd name="T11" fmla="*/ 0 h 15"/>
                  <a:gd name="T12" fmla="*/ 1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7" y="15"/>
                      <a:pt x="27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2" name="Freeform 2641">
                <a:extLst>
                  <a:ext uri="{FF2B5EF4-FFF2-40B4-BE49-F238E27FC236}">
                    <a16:creationId xmlns:a16="http://schemas.microsoft.com/office/drawing/2014/main" id="{4F5DEDE3-EA31-4A0C-A403-A7AC89581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2506"/>
                <a:ext cx="136" cy="76"/>
              </a:xfrm>
              <a:custGeom>
                <a:avLst/>
                <a:gdLst>
                  <a:gd name="T0" fmla="*/ 1 w 27"/>
                  <a:gd name="T1" fmla="*/ 0 h 15"/>
                  <a:gd name="T2" fmla="*/ 1 w 27"/>
                  <a:gd name="T3" fmla="*/ 1 h 15"/>
                  <a:gd name="T4" fmla="*/ 24 w 27"/>
                  <a:gd name="T5" fmla="*/ 15 h 15"/>
                  <a:gd name="T6" fmla="*/ 27 w 27"/>
                  <a:gd name="T7" fmla="*/ 15 h 15"/>
                  <a:gd name="T8" fmla="*/ 27 w 27"/>
                  <a:gd name="T9" fmla="*/ 13 h 15"/>
                  <a:gd name="T10" fmla="*/ 3 w 27"/>
                  <a:gd name="T11" fmla="*/ 0 h 15"/>
                  <a:gd name="T12" fmla="*/ 1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7" y="15"/>
                      <a:pt x="27" y="14"/>
                      <a:pt x="27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3" name="Freeform 2642">
                <a:extLst>
                  <a:ext uri="{FF2B5EF4-FFF2-40B4-BE49-F238E27FC236}">
                    <a16:creationId xmlns:a16="http://schemas.microsoft.com/office/drawing/2014/main" id="{5697C329-305C-499A-9095-E2AE995F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2516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4" name="Freeform 2643">
                <a:extLst>
                  <a:ext uri="{FF2B5EF4-FFF2-40B4-BE49-F238E27FC236}">
                    <a16:creationId xmlns:a16="http://schemas.microsoft.com/office/drawing/2014/main" id="{77C2AA96-6FE7-4DA3-9BBE-CD353F189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2531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5" name="Freeform 2644">
                <a:extLst>
                  <a:ext uri="{FF2B5EF4-FFF2-40B4-BE49-F238E27FC236}">
                    <a16:creationId xmlns:a16="http://schemas.microsoft.com/office/drawing/2014/main" id="{CDDCD3E6-EA0A-461A-A8C7-740D96DC4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47"/>
                <a:ext cx="136" cy="80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6" name="Freeform 2645">
                <a:extLst>
                  <a:ext uri="{FF2B5EF4-FFF2-40B4-BE49-F238E27FC236}">
                    <a16:creationId xmlns:a16="http://schemas.microsoft.com/office/drawing/2014/main" id="{47414FDD-0EB9-4121-BC6A-0B75DC9F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2868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3 h 3"/>
                  <a:gd name="T8" fmla="*/ 5 w 6"/>
                  <a:gd name="T9" fmla="*/ 3 h 3"/>
                  <a:gd name="T10" fmla="*/ 6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7" name="Freeform 2646">
                <a:extLst>
                  <a:ext uri="{FF2B5EF4-FFF2-40B4-BE49-F238E27FC236}">
                    <a16:creationId xmlns:a16="http://schemas.microsoft.com/office/drawing/2014/main" id="{95DF235A-BA24-46EA-8B39-607B1D2F9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733"/>
                <a:ext cx="40" cy="160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0 h 32"/>
                  <a:gd name="T4" fmla="*/ 0 w 8"/>
                  <a:gd name="T5" fmla="*/ 8 h 32"/>
                  <a:gd name="T6" fmla="*/ 0 w 8"/>
                  <a:gd name="T7" fmla="*/ 27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1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1"/>
                      <a:pt x="3" y="30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7"/>
                      <a:pt x="4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8" name="Freeform 2647">
                <a:extLst>
                  <a:ext uri="{FF2B5EF4-FFF2-40B4-BE49-F238E27FC236}">
                    <a16:creationId xmlns:a16="http://schemas.microsoft.com/office/drawing/2014/main" id="{8D0616C0-AFF1-4C10-AEAC-82FFE962C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2738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3 h 32"/>
                  <a:gd name="T4" fmla="*/ 4 w 5"/>
                  <a:gd name="T5" fmla="*/ 3 h 32"/>
                  <a:gd name="T6" fmla="*/ 1 w 5"/>
                  <a:gd name="T7" fmla="*/ 7 h 32"/>
                  <a:gd name="T8" fmla="*/ 1 w 5"/>
                  <a:gd name="T9" fmla="*/ 27 h 32"/>
                  <a:gd name="T10" fmla="*/ 4 w 5"/>
                  <a:gd name="T11" fmla="*/ 29 h 32"/>
                  <a:gd name="T12" fmla="*/ 5 w 5"/>
                  <a:gd name="T13" fmla="*/ 28 h 32"/>
                  <a:gd name="T14" fmla="*/ 5 w 5"/>
                  <a:gd name="T15" fmla="*/ 30 h 32"/>
                  <a:gd name="T16" fmla="*/ 4 w 5"/>
                  <a:gd name="T17" fmla="*/ 31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6"/>
                      <a:pt x="1" y="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9"/>
                      <a:pt x="2" y="29"/>
                      <a:pt x="4" y="29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2" y="32"/>
                      <a:pt x="0" y="31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6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49" name="Freeform 2648">
                <a:extLst>
                  <a:ext uri="{FF2B5EF4-FFF2-40B4-BE49-F238E27FC236}">
                    <a16:creationId xmlns:a16="http://schemas.microsoft.com/office/drawing/2014/main" id="{628781F5-890C-45F4-AF38-39BD4AEFF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607"/>
                <a:ext cx="25" cy="15"/>
              </a:xfrm>
              <a:custGeom>
                <a:avLst/>
                <a:gdLst>
                  <a:gd name="T0" fmla="*/ 2 w 5"/>
                  <a:gd name="T1" fmla="*/ 0 h 3"/>
                  <a:gd name="T2" fmla="*/ 1 w 5"/>
                  <a:gd name="T3" fmla="*/ 0 h 3"/>
                  <a:gd name="T4" fmla="*/ 0 w 5"/>
                  <a:gd name="T5" fmla="*/ 1 h 3"/>
                  <a:gd name="T6" fmla="*/ 2 w 5"/>
                  <a:gd name="T7" fmla="*/ 2 h 3"/>
                  <a:gd name="T8" fmla="*/ 4 w 5"/>
                  <a:gd name="T9" fmla="*/ 2 h 3"/>
                  <a:gd name="T10" fmla="*/ 5 w 5"/>
                  <a:gd name="T11" fmla="*/ 1 h 3"/>
                  <a:gd name="T12" fmla="*/ 2 w 5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0" name="Freeform 2649">
                <a:extLst>
                  <a:ext uri="{FF2B5EF4-FFF2-40B4-BE49-F238E27FC236}">
                    <a16:creationId xmlns:a16="http://schemas.microsoft.com/office/drawing/2014/main" id="{EBB7886F-CC38-4708-871F-388372679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2466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1 h 32"/>
                  <a:gd name="T10" fmla="*/ 4 w 8"/>
                  <a:gd name="T11" fmla="*/ 32 h 32"/>
                  <a:gd name="T12" fmla="*/ 3 w 8"/>
                  <a:gd name="T13" fmla="*/ 30 h 32"/>
                  <a:gd name="T14" fmla="*/ 3 w 8"/>
                  <a:gd name="T15" fmla="*/ 10 h 32"/>
                  <a:gd name="T16" fmla="*/ 7 w 8"/>
                  <a:gd name="T17" fmla="*/ 3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1" y="31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5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1" name="Freeform 2650">
                <a:extLst>
                  <a:ext uri="{FF2B5EF4-FFF2-40B4-BE49-F238E27FC236}">
                    <a16:creationId xmlns:a16="http://schemas.microsoft.com/office/drawing/2014/main" id="{D7D864BB-EBC6-4F8F-9E53-C5D7D69D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476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2 w 5"/>
                  <a:gd name="T7" fmla="*/ 7 h 31"/>
                  <a:gd name="T8" fmla="*/ 2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8 h 31"/>
                  <a:gd name="T20" fmla="*/ 0 w 5"/>
                  <a:gd name="T21" fmla="*/ 8 h 31"/>
                  <a:gd name="T22" fmla="*/ 4 w 5"/>
                  <a:gd name="T23" fmla="*/ 1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2" y="5"/>
                      <a:pt x="2" y="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8"/>
                      <a:pt x="3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2" name="Freeform 2651">
                <a:extLst>
                  <a:ext uri="{FF2B5EF4-FFF2-40B4-BE49-F238E27FC236}">
                    <a16:creationId xmlns:a16="http://schemas.microsoft.com/office/drawing/2014/main" id="{7DEA5053-C4EE-44F8-B479-29BB90F1C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4" y="2024"/>
                <a:ext cx="886" cy="507"/>
              </a:xfrm>
              <a:custGeom>
                <a:avLst/>
                <a:gdLst>
                  <a:gd name="T0" fmla="*/ 388 w 886"/>
                  <a:gd name="T1" fmla="*/ 0 h 507"/>
                  <a:gd name="T2" fmla="*/ 886 w 886"/>
                  <a:gd name="T3" fmla="*/ 286 h 507"/>
                  <a:gd name="T4" fmla="*/ 498 w 886"/>
                  <a:gd name="T5" fmla="*/ 507 h 507"/>
                  <a:gd name="T6" fmla="*/ 0 w 886"/>
                  <a:gd name="T7" fmla="*/ 226 h 507"/>
                  <a:gd name="T8" fmla="*/ 388 w 886"/>
                  <a:gd name="T9" fmla="*/ 0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6" h="507">
                    <a:moveTo>
                      <a:pt x="388" y="0"/>
                    </a:moveTo>
                    <a:lnTo>
                      <a:pt x="886" y="286"/>
                    </a:lnTo>
                    <a:lnTo>
                      <a:pt x="498" y="507"/>
                    </a:lnTo>
                    <a:lnTo>
                      <a:pt x="0" y="22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3" name="Freeform 2652">
                <a:extLst>
                  <a:ext uri="{FF2B5EF4-FFF2-40B4-BE49-F238E27FC236}">
                    <a16:creationId xmlns:a16="http://schemas.microsoft.com/office/drawing/2014/main" id="{9C9FB74A-EFFE-479E-8BF6-C10BEFD1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310"/>
                <a:ext cx="388" cy="402"/>
              </a:xfrm>
              <a:custGeom>
                <a:avLst/>
                <a:gdLst>
                  <a:gd name="T0" fmla="*/ 373 w 388"/>
                  <a:gd name="T1" fmla="*/ 121 h 402"/>
                  <a:gd name="T2" fmla="*/ 373 w 388"/>
                  <a:gd name="T3" fmla="*/ 96 h 402"/>
                  <a:gd name="T4" fmla="*/ 388 w 388"/>
                  <a:gd name="T5" fmla="*/ 96 h 402"/>
                  <a:gd name="T6" fmla="*/ 388 w 388"/>
                  <a:gd name="T7" fmla="*/ 0 h 402"/>
                  <a:gd name="T8" fmla="*/ 0 w 388"/>
                  <a:gd name="T9" fmla="*/ 221 h 402"/>
                  <a:gd name="T10" fmla="*/ 0 w 388"/>
                  <a:gd name="T11" fmla="*/ 402 h 402"/>
                  <a:gd name="T12" fmla="*/ 388 w 388"/>
                  <a:gd name="T13" fmla="*/ 176 h 402"/>
                  <a:gd name="T14" fmla="*/ 388 w 388"/>
                  <a:gd name="T15" fmla="*/ 131 h 402"/>
                  <a:gd name="T16" fmla="*/ 373 w 388"/>
                  <a:gd name="T17" fmla="*/ 121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8" h="402">
                    <a:moveTo>
                      <a:pt x="373" y="121"/>
                    </a:moveTo>
                    <a:lnTo>
                      <a:pt x="373" y="96"/>
                    </a:lnTo>
                    <a:lnTo>
                      <a:pt x="388" y="96"/>
                    </a:lnTo>
                    <a:lnTo>
                      <a:pt x="388" y="0"/>
                    </a:lnTo>
                    <a:lnTo>
                      <a:pt x="0" y="221"/>
                    </a:lnTo>
                    <a:lnTo>
                      <a:pt x="0" y="402"/>
                    </a:lnTo>
                    <a:lnTo>
                      <a:pt x="388" y="176"/>
                    </a:lnTo>
                    <a:lnTo>
                      <a:pt x="388" y="131"/>
                    </a:lnTo>
                    <a:lnTo>
                      <a:pt x="373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4" name="Freeform 2653">
                <a:extLst>
                  <a:ext uri="{FF2B5EF4-FFF2-40B4-BE49-F238E27FC236}">
                    <a16:creationId xmlns:a16="http://schemas.microsoft.com/office/drawing/2014/main" id="{3C5CB153-2800-47BA-B956-DC0A09886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2431"/>
                <a:ext cx="403" cy="236"/>
              </a:xfrm>
              <a:custGeom>
                <a:avLst/>
                <a:gdLst>
                  <a:gd name="T0" fmla="*/ 0 w 403"/>
                  <a:gd name="T1" fmla="*/ 221 h 236"/>
                  <a:gd name="T2" fmla="*/ 15 w 403"/>
                  <a:gd name="T3" fmla="*/ 236 h 236"/>
                  <a:gd name="T4" fmla="*/ 403 w 403"/>
                  <a:gd name="T5" fmla="*/ 10 h 236"/>
                  <a:gd name="T6" fmla="*/ 388 w 403"/>
                  <a:gd name="T7" fmla="*/ 0 h 236"/>
                  <a:gd name="T8" fmla="*/ 0 w 403"/>
                  <a:gd name="T9" fmla="*/ 221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36">
                    <a:moveTo>
                      <a:pt x="0" y="221"/>
                    </a:moveTo>
                    <a:lnTo>
                      <a:pt x="15" y="236"/>
                    </a:lnTo>
                    <a:lnTo>
                      <a:pt x="403" y="10"/>
                    </a:lnTo>
                    <a:lnTo>
                      <a:pt x="388" y="0"/>
                    </a:lnTo>
                    <a:lnTo>
                      <a:pt x="0" y="22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5" name="Freeform 2654">
                <a:extLst>
                  <a:ext uri="{FF2B5EF4-FFF2-40B4-BE49-F238E27FC236}">
                    <a16:creationId xmlns:a16="http://schemas.microsoft.com/office/drawing/2014/main" id="{16349B5B-7508-494D-9FFF-FBA793F95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" y="2406"/>
                <a:ext cx="388" cy="246"/>
              </a:xfrm>
              <a:custGeom>
                <a:avLst/>
                <a:gdLst>
                  <a:gd name="T0" fmla="*/ 388 w 388"/>
                  <a:gd name="T1" fmla="*/ 0 h 246"/>
                  <a:gd name="T2" fmla="*/ 0 w 388"/>
                  <a:gd name="T3" fmla="*/ 221 h 246"/>
                  <a:gd name="T4" fmla="*/ 0 w 388"/>
                  <a:gd name="T5" fmla="*/ 246 h 246"/>
                  <a:gd name="T6" fmla="*/ 388 w 388"/>
                  <a:gd name="T7" fmla="*/ 25 h 246"/>
                  <a:gd name="T8" fmla="*/ 388 w 388"/>
                  <a:gd name="T9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6">
                    <a:moveTo>
                      <a:pt x="388" y="0"/>
                    </a:moveTo>
                    <a:lnTo>
                      <a:pt x="0" y="221"/>
                    </a:lnTo>
                    <a:lnTo>
                      <a:pt x="0" y="246"/>
                    </a:lnTo>
                    <a:lnTo>
                      <a:pt x="388" y="25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6" name="Freeform 2655">
                <a:extLst>
                  <a:ext uri="{FF2B5EF4-FFF2-40B4-BE49-F238E27FC236}">
                    <a16:creationId xmlns:a16="http://schemas.microsoft.com/office/drawing/2014/main" id="{DB9AC337-C702-443E-B62D-772A7707D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" y="2310"/>
                <a:ext cx="388" cy="317"/>
              </a:xfrm>
              <a:custGeom>
                <a:avLst/>
                <a:gdLst>
                  <a:gd name="T0" fmla="*/ 388 w 388"/>
                  <a:gd name="T1" fmla="*/ 0 h 317"/>
                  <a:gd name="T2" fmla="*/ 0 w 388"/>
                  <a:gd name="T3" fmla="*/ 221 h 317"/>
                  <a:gd name="T4" fmla="*/ 0 w 388"/>
                  <a:gd name="T5" fmla="*/ 317 h 317"/>
                  <a:gd name="T6" fmla="*/ 388 w 388"/>
                  <a:gd name="T7" fmla="*/ 96 h 317"/>
                  <a:gd name="T8" fmla="*/ 388 w 388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317">
                    <a:moveTo>
                      <a:pt x="388" y="0"/>
                    </a:moveTo>
                    <a:lnTo>
                      <a:pt x="0" y="221"/>
                    </a:lnTo>
                    <a:lnTo>
                      <a:pt x="0" y="317"/>
                    </a:lnTo>
                    <a:lnTo>
                      <a:pt x="388" y="96"/>
                    </a:lnTo>
                    <a:lnTo>
                      <a:pt x="388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7" name="Freeform 2656">
                <a:extLst>
                  <a:ext uri="{FF2B5EF4-FFF2-40B4-BE49-F238E27FC236}">
                    <a16:creationId xmlns:a16="http://schemas.microsoft.com/office/drawing/2014/main" id="{93445065-07B5-4349-A978-416DD8CBD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240"/>
                <a:ext cx="493" cy="483"/>
              </a:xfrm>
              <a:custGeom>
                <a:avLst/>
                <a:gdLst>
                  <a:gd name="T0" fmla="*/ 0 w 493"/>
                  <a:gd name="T1" fmla="*/ 196 h 483"/>
                  <a:gd name="T2" fmla="*/ 0 w 493"/>
                  <a:gd name="T3" fmla="*/ 0 h 483"/>
                  <a:gd name="T4" fmla="*/ 493 w 493"/>
                  <a:gd name="T5" fmla="*/ 286 h 483"/>
                  <a:gd name="T6" fmla="*/ 493 w 493"/>
                  <a:gd name="T7" fmla="*/ 483 h 483"/>
                  <a:gd name="T8" fmla="*/ 0 w 493"/>
                  <a:gd name="T9" fmla="*/ 196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3" h="483">
                    <a:moveTo>
                      <a:pt x="0" y="196"/>
                    </a:moveTo>
                    <a:lnTo>
                      <a:pt x="0" y="0"/>
                    </a:lnTo>
                    <a:lnTo>
                      <a:pt x="493" y="286"/>
                    </a:lnTo>
                    <a:lnTo>
                      <a:pt x="493" y="483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8" name="Freeform 2657">
                <a:extLst>
                  <a:ext uri="{FF2B5EF4-FFF2-40B4-BE49-F238E27FC236}">
                    <a16:creationId xmlns:a16="http://schemas.microsoft.com/office/drawing/2014/main" id="{67E3B5E7-893C-491A-8B04-DE902674F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4" y="2255"/>
                <a:ext cx="478" cy="457"/>
              </a:xfrm>
              <a:custGeom>
                <a:avLst/>
                <a:gdLst>
                  <a:gd name="T0" fmla="*/ 478 w 478"/>
                  <a:gd name="T1" fmla="*/ 457 h 457"/>
                  <a:gd name="T2" fmla="*/ 0 w 478"/>
                  <a:gd name="T3" fmla="*/ 181 h 457"/>
                  <a:gd name="T4" fmla="*/ 0 w 478"/>
                  <a:gd name="T5" fmla="*/ 0 h 457"/>
                  <a:gd name="T6" fmla="*/ 478 w 478"/>
                  <a:gd name="T7" fmla="*/ 276 h 457"/>
                  <a:gd name="T8" fmla="*/ 478 w 478"/>
                  <a:gd name="T9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8" h="457">
                    <a:moveTo>
                      <a:pt x="478" y="457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478" y="276"/>
                    </a:lnTo>
                    <a:lnTo>
                      <a:pt x="478" y="45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59" name="Freeform 2658">
                <a:extLst>
                  <a:ext uri="{FF2B5EF4-FFF2-40B4-BE49-F238E27FC236}">
                    <a16:creationId xmlns:a16="http://schemas.microsoft.com/office/drawing/2014/main" id="{FACD4830-BFFA-44FE-B46B-885243BFC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41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0" name="Freeform 2659">
                <a:extLst>
                  <a:ext uri="{FF2B5EF4-FFF2-40B4-BE49-F238E27FC236}">
                    <a16:creationId xmlns:a16="http://schemas.microsoft.com/office/drawing/2014/main" id="{4139EB98-AC1B-4B4C-8A2B-496103C6A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42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1" name="Freeform 2660">
                <a:extLst>
                  <a:ext uri="{FF2B5EF4-FFF2-40B4-BE49-F238E27FC236}">
                    <a16:creationId xmlns:a16="http://schemas.microsoft.com/office/drawing/2014/main" id="{97B09EC2-D420-4287-9D18-5C37FD984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43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2" name="Freeform 2661">
                <a:extLst>
                  <a:ext uri="{FF2B5EF4-FFF2-40B4-BE49-F238E27FC236}">
                    <a16:creationId xmlns:a16="http://schemas.microsoft.com/office/drawing/2014/main" id="{B90FDBCD-473D-44C3-B921-DD5EF7E53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44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3" name="Freeform 2662">
                <a:extLst>
                  <a:ext uri="{FF2B5EF4-FFF2-40B4-BE49-F238E27FC236}">
                    <a16:creationId xmlns:a16="http://schemas.microsoft.com/office/drawing/2014/main" id="{1E1DB4EE-2277-4846-82B7-7995D5ABE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43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4" name="Freeform 2663">
                <a:extLst>
                  <a:ext uri="{FF2B5EF4-FFF2-40B4-BE49-F238E27FC236}">
                    <a16:creationId xmlns:a16="http://schemas.microsoft.com/office/drawing/2014/main" id="{3152F6A7-0F63-417B-8BFD-B43729640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44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5" name="Freeform 2664">
                <a:extLst>
                  <a:ext uri="{FF2B5EF4-FFF2-40B4-BE49-F238E27FC236}">
                    <a16:creationId xmlns:a16="http://schemas.microsoft.com/office/drawing/2014/main" id="{597C9177-104E-4429-A740-FC4DCDEB0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45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6" name="Freeform 2665">
                <a:extLst>
                  <a:ext uri="{FF2B5EF4-FFF2-40B4-BE49-F238E27FC236}">
                    <a16:creationId xmlns:a16="http://schemas.microsoft.com/office/drawing/2014/main" id="{9E10B976-E276-4D4E-AF06-E39CE84CE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46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7" name="Freeform 2666">
                <a:extLst>
                  <a:ext uri="{FF2B5EF4-FFF2-40B4-BE49-F238E27FC236}">
                    <a16:creationId xmlns:a16="http://schemas.microsoft.com/office/drawing/2014/main" id="{86A06D15-2BAC-49E9-B850-FF17A4C96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44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8" name="Freeform 2667">
                <a:extLst>
                  <a:ext uri="{FF2B5EF4-FFF2-40B4-BE49-F238E27FC236}">
                    <a16:creationId xmlns:a16="http://schemas.microsoft.com/office/drawing/2014/main" id="{D3BD2458-3EA3-48EE-A134-5D547076D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46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69" name="Freeform 2668">
                <a:extLst>
                  <a:ext uri="{FF2B5EF4-FFF2-40B4-BE49-F238E27FC236}">
                    <a16:creationId xmlns:a16="http://schemas.microsoft.com/office/drawing/2014/main" id="{FEEA86C8-7795-489D-90C2-175DFE375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47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0" name="Freeform 2669">
                <a:extLst>
                  <a:ext uri="{FF2B5EF4-FFF2-40B4-BE49-F238E27FC236}">
                    <a16:creationId xmlns:a16="http://schemas.microsoft.com/office/drawing/2014/main" id="{7E08FCD6-82C6-4C97-9B9C-A3ABE8BB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48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1" name="Freeform 2670">
                <a:extLst>
                  <a:ext uri="{FF2B5EF4-FFF2-40B4-BE49-F238E27FC236}">
                    <a16:creationId xmlns:a16="http://schemas.microsoft.com/office/drawing/2014/main" id="{302E2267-E35F-4648-80F4-A683E8810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46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2" name="Freeform 2671">
                <a:extLst>
                  <a:ext uri="{FF2B5EF4-FFF2-40B4-BE49-F238E27FC236}">
                    <a16:creationId xmlns:a16="http://schemas.microsoft.com/office/drawing/2014/main" id="{5579693B-AA8E-41F8-9DF2-F9A1C0DF8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47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3" name="Freeform 2672">
                <a:extLst>
                  <a:ext uri="{FF2B5EF4-FFF2-40B4-BE49-F238E27FC236}">
                    <a16:creationId xmlns:a16="http://schemas.microsoft.com/office/drawing/2014/main" id="{65796B61-EFA6-428B-AC1C-F3485369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48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4" name="Freeform 2673">
                <a:extLst>
                  <a:ext uri="{FF2B5EF4-FFF2-40B4-BE49-F238E27FC236}">
                    <a16:creationId xmlns:a16="http://schemas.microsoft.com/office/drawing/2014/main" id="{0BC654F0-46FB-48DC-BE63-6B095FAB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50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5" name="Freeform 2674">
                <a:extLst>
                  <a:ext uri="{FF2B5EF4-FFF2-40B4-BE49-F238E27FC236}">
                    <a16:creationId xmlns:a16="http://schemas.microsoft.com/office/drawing/2014/main" id="{9DD90E11-9081-4F90-9B05-80E7832A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48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6" name="Freeform 2675">
                <a:extLst>
                  <a:ext uri="{FF2B5EF4-FFF2-40B4-BE49-F238E27FC236}">
                    <a16:creationId xmlns:a16="http://schemas.microsoft.com/office/drawing/2014/main" id="{9662EF8C-9C7E-44F2-8E33-BDCB7F97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49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7" name="Freeform 2676">
                <a:extLst>
                  <a:ext uri="{FF2B5EF4-FFF2-40B4-BE49-F238E27FC236}">
                    <a16:creationId xmlns:a16="http://schemas.microsoft.com/office/drawing/2014/main" id="{75EE4F83-B5FB-49F6-AD65-694180BCF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50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8" name="Freeform 2677">
                <a:extLst>
                  <a:ext uri="{FF2B5EF4-FFF2-40B4-BE49-F238E27FC236}">
                    <a16:creationId xmlns:a16="http://schemas.microsoft.com/office/drawing/2014/main" id="{6E5C0AD2-5BDB-4D9E-9F9B-D8E4218D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516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79" name="Freeform 2678">
                <a:extLst>
                  <a:ext uri="{FF2B5EF4-FFF2-40B4-BE49-F238E27FC236}">
                    <a16:creationId xmlns:a16="http://schemas.microsoft.com/office/drawing/2014/main" id="{9821987D-0F50-44BA-9039-6C28B218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50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0" name="Freeform 2679">
                <a:extLst>
                  <a:ext uri="{FF2B5EF4-FFF2-40B4-BE49-F238E27FC236}">
                    <a16:creationId xmlns:a16="http://schemas.microsoft.com/office/drawing/2014/main" id="{75BD50B0-A6F8-452E-9257-B700E21D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51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1" name="Freeform 2680">
                <a:extLst>
                  <a:ext uri="{FF2B5EF4-FFF2-40B4-BE49-F238E27FC236}">
                    <a16:creationId xmlns:a16="http://schemas.microsoft.com/office/drawing/2014/main" id="{96BCC0DC-5B34-419E-9FCA-78E7434E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52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2" name="Freeform 2681">
                <a:extLst>
                  <a:ext uri="{FF2B5EF4-FFF2-40B4-BE49-F238E27FC236}">
                    <a16:creationId xmlns:a16="http://schemas.microsoft.com/office/drawing/2014/main" id="{E001E338-09A3-4AA1-B339-C64D31BC7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536"/>
                <a:ext cx="15" cy="21"/>
              </a:xfrm>
              <a:custGeom>
                <a:avLst/>
                <a:gdLst>
                  <a:gd name="T0" fmla="*/ 3 w 3"/>
                  <a:gd name="T1" fmla="*/ 3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3" name="Freeform 2682">
                <a:extLst>
                  <a:ext uri="{FF2B5EF4-FFF2-40B4-BE49-F238E27FC236}">
                    <a16:creationId xmlns:a16="http://schemas.microsoft.com/office/drawing/2014/main" id="{3BD836C6-96F0-4AF6-AC4A-9CE8CC87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526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4" name="Freeform 2683">
                <a:extLst>
                  <a:ext uri="{FF2B5EF4-FFF2-40B4-BE49-F238E27FC236}">
                    <a16:creationId xmlns:a16="http://schemas.microsoft.com/office/drawing/2014/main" id="{7B9169BF-36C0-45C0-8D8A-1DF58E0FE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536"/>
                <a:ext cx="10" cy="16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5" name="Freeform 2684">
                <a:extLst>
                  <a:ext uri="{FF2B5EF4-FFF2-40B4-BE49-F238E27FC236}">
                    <a16:creationId xmlns:a16="http://schemas.microsoft.com/office/drawing/2014/main" id="{FE8E78F4-E32D-4F4C-8DEA-AA85DB0F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54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6" name="Freeform 2685">
                <a:extLst>
                  <a:ext uri="{FF2B5EF4-FFF2-40B4-BE49-F238E27FC236}">
                    <a16:creationId xmlns:a16="http://schemas.microsoft.com/office/drawing/2014/main" id="{BD09A98D-6711-4FA8-AA63-23D07C611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55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7" name="Freeform 2686">
                <a:extLst>
                  <a:ext uri="{FF2B5EF4-FFF2-40B4-BE49-F238E27FC236}">
                    <a16:creationId xmlns:a16="http://schemas.microsoft.com/office/drawing/2014/main" id="{D68592AF-2F79-4698-A73E-0A5628B39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254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8" name="Freeform 2687">
                <a:extLst>
                  <a:ext uri="{FF2B5EF4-FFF2-40B4-BE49-F238E27FC236}">
                    <a16:creationId xmlns:a16="http://schemas.microsoft.com/office/drawing/2014/main" id="{6C58DCFD-091E-45AE-9E05-9FADC2CB6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255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89" name="Freeform 2688">
                <a:extLst>
                  <a:ext uri="{FF2B5EF4-FFF2-40B4-BE49-F238E27FC236}">
                    <a16:creationId xmlns:a16="http://schemas.microsoft.com/office/drawing/2014/main" id="{C644DE45-46FA-40FD-90ED-51F244D6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1" y="2567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0" name="Freeform 2689">
                <a:extLst>
                  <a:ext uri="{FF2B5EF4-FFF2-40B4-BE49-F238E27FC236}">
                    <a16:creationId xmlns:a16="http://schemas.microsoft.com/office/drawing/2014/main" id="{60871869-35FF-4B56-9414-8786C0A5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6" y="2577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1" name="Freeform 2690">
                <a:extLst>
                  <a:ext uri="{FF2B5EF4-FFF2-40B4-BE49-F238E27FC236}">
                    <a16:creationId xmlns:a16="http://schemas.microsoft.com/office/drawing/2014/main" id="{F78286B5-1FD4-449B-9689-1EADA73A5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" y="2446"/>
                <a:ext cx="126" cy="231"/>
              </a:xfrm>
              <a:custGeom>
                <a:avLst/>
                <a:gdLst>
                  <a:gd name="T0" fmla="*/ 126 w 126"/>
                  <a:gd name="T1" fmla="*/ 231 h 231"/>
                  <a:gd name="T2" fmla="*/ 0 w 126"/>
                  <a:gd name="T3" fmla="*/ 161 h 231"/>
                  <a:gd name="T4" fmla="*/ 0 w 126"/>
                  <a:gd name="T5" fmla="*/ 0 h 231"/>
                  <a:gd name="T6" fmla="*/ 126 w 126"/>
                  <a:gd name="T7" fmla="*/ 75 h 231"/>
                  <a:gd name="T8" fmla="*/ 126 w 126"/>
                  <a:gd name="T9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6" h="231">
                    <a:moveTo>
                      <a:pt x="126" y="231"/>
                    </a:moveTo>
                    <a:lnTo>
                      <a:pt x="0" y="161"/>
                    </a:lnTo>
                    <a:lnTo>
                      <a:pt x="0" y="0"/>
                    </a:lnTo>
                    <a:lnTo>
                      <a:pt x="126" y="75"/>
                    </a:lnTo>
                    <a:lnTo>
                      <a:pt x="126" y="23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2" name="Freeform 2691">
                <a:extLst>
                  <a:ext uri="{FF2B5EF4-FFF2-40B4-BE49-F238E27FC236}">
                    <a16:creationId xmlns:a16="http://schemas.microsoft.com/office/drawing/2014/main" id="{0AA15059-EE73-4BAF-8C32-031FE58F4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45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3" name="Freeform 2692">
                <a:extLst>
                  <a:ext uri="{FF2B5EF4-FFF2-40B4-BE49-F238E27FC236}">
                    <a16:creationId xmlns:a16="http://schemas.microsoft.com/office/drawing/2014/main" id="{CEC6537A-5EB7-46BC-9B4B-C7940A52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46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4" name="Freeform 2693">
                <a:extLst>
                  <a:ext uri="{FF2B5EF4-FFF2-40B4-BE49-F238E27FC236}">
                    <a16:creationId xmlns:a16="http://schemas.microsoft.com/office/drawing/2014/main" id="{8FE33399-53D5-42CB-B346-36ECDBD2A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46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5" name="Freeform 2694">
                <a:extLst>
                  <a:ext uri="{FF2B5EF4-FFF2-40B4-BE49-F238E27FC236}">
                    <a16:creationId xmlns:a16="http://schemas.microsoft.com/office/drawing/2014/main" id="{FFF9676C-7568-437C-8256-05927EB41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47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6" name="Freeform 2695">
                <a:extLst>
                  <a:ext uri="{FF2B5EF4-FFF2-40B4-BE49-F238E27FC236}">
                    <a16:creationId xmlns:a16="http://schemas.microsoft.com/office/drawing/2014/main" id="{C0A042CD-9CD1-48C0-8492-1961EED48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47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7" name="Freeform 2696">
                <a:extLst>
                  <a:ext uri="{FF2B5EF4-FFF2-40B4-BE49-F238E27FC236}">
                    <a16:creationId xmlns:a16="http://schemas.microsoft.com/office/drawing/2014/main" id="{8F4FDCBD-8B2D-4420-897D-24CA48577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48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8" name="Freeform 2697">
                <a:extLst>
                  <a:ext uri="{FF2B5EF4-FFF2-40B4-BE49-F238E27FC236}">
                    <a16:creationId xmlns:a16="http://schemas.microsoft.com/office/drawing/2014/main" id="{548CD3B8-1BCD-47BB-A1B4-6C3F0F4D2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4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99" name="Freeform 2698">
                <a:extLst>
                  <a:ext uri="{FF2B5EF4-FFF2-40B4-BE49-F238E27FC236}">
                    <a16:creationId xmlns:a16="http://schemas.microsoft.com/office/drawing/2014/main" id="{E5AF3B74-AF68-4124-A5DE-4926AA70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49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0" name="Freeform 2699">
                <a:extLst>
                  <a:ext uri="{FF2B5EF4-FFF2-40B4-BE49-F238E27FC236}">
                    <a16:creationId xmlns:a16="http://schemas.microsoft.com/office/drawing/2014/main" id="{B09B353D-8DE5-4CB3-BD2D-E70B5E9E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49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1" name="Freeform 2700">
                <a:extLst>
                  <a:ext uri="{FF2B5EF4-FFF2-40B4-BE49-F238E27FC236}">
                    <a16:creationId xmlns:a16="http://schemas.microsoft.com/office/drawing/2014/main" id="{8F1C9419-3493-47DB-98BC-82FAD9AA0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0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2" name="Freeform 2701">
                <a:extLst>
                  <a:ext uri="{FF2B5EF4-FFF2-40B4-BE49-F238E27FC236}">
                    <a16:creationId xmlns:a16="http://schemas.microsoft.com/office/drawing/2014/main" id="{BEC9DDE6-D56C-4604-AE13-90FD8A692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3" name="Freeform 2702">
                <a:extLst>
                  <a:ext uri="{FF2B5EF4-FFF2-40B4-BE49-F238E27FC236}">
                    <a16:creationId xmlns:a16="http://schemas.microsoft.com/office/drawing/2014/main" id="{3A4CE3CA-687A-4803-AB45-5039F8BB0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1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4" name="Freeform 2703">
                <a:extLst>
                  <a:ext uri="{FF2B5EF4-FFF2-40B4-BE49-F238E27FC236}">
                    <a16:creationId xmlns:a16="http://schemas.microsoft.com/office/drawing/2014/main" id="{B22CEBF5-1C6C-4F3F-A142-D72F9CA0A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1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5" name="Freeform 2704">
                <a:extLst>
                  <a:ext uri="{FF2B5EF4-FFF2-40B4-BE49-F238E27FC236}">
                    <a16:creationId xmlns:a16="http://schemas.microsoft.com/office/drawing/2014/main" id="{24E29FB0-CF5C-42CC-A04D-2E8A5C402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2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6" name="Freeform 2705">
                <a:extLst>
                  <a:ext uri="{FF2B5EF4-FFF2-40B4-BE49-F238E27FC236}">
                    <a16:creationId xmlns:a16="http://schemas.microsoft.com/office/drawing/2014/main" id="{04B8DFC5-7F73-4620-B3F0-B4D705BCA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46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7" name="Freeform 2706">
                <a:extLst>
                  <a:ext uri="{FF2B5EF4-FFF2-40B4-BE49-F238E27FC236}">
                    <a16:creationId xmlns:a16="http://schemas.microsoft.com/office/drawing/2014/main" id="{7C5F6C70-FE52-4718-83F1-C22553C8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47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8" name="Freeform 2707">
                <a:extLst>
                  <a:ext uri="{FF2B5EF4-FFF2-40B4-BE49-F238E27FC236}">
                    <a16:creationId xmlns:a16="http://schemas.microsoft.com/office/drawing/2014/main" id="{5631E96E-4ADC-4EF4-826A-CF46376D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47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09" name="Freeform 2708">
                <a:extLst>
                  <a:ext uri="{FF2B5EF4-FFF2-40B4-BE49-F238E27FC236}">
                    <a16:creationId xmlns:a16="http://schemas.microsoft.com/office/drawing/2014/main" id="{856C5864-BEF2-4E94-B59C-8BEAC761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48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0" name="Freeform 2709">
                <a:extLst>
                  <a:ext uri="{FF2B5EF4-FFF2-40B4-BE49-F238E27FC236}">
                    <a16:creationId xmlns:a16="http://schemas.microsoft.com/office/drawing/2014/main" id="{87DCF96C-02B9-4F3C-BCF4-C8661FDEF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48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1" name="Freeform 2710">
                <a:extLst>
                  <a:ext uri="{FF2B5EF4-FFF2-40B4-BE49-F238E27FC236}">
                    <a16:creationId xmlns:a16="http://schemas.microsoft.com/office/drawing/2014/main" id="{FD4B3ECC-2190-4CB5-95EC-51B67E33A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4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2" name="Freeform 2711">
                <a:extLst>
                  <a:ext uri="{FF2B5EF4-FFF2-40B4-BE49-F238E27FC236}">
                    <a16:creationId xmlns:a16="http://schemas.microsoft.com/office/drawing/2014/main" id="{8531FEEE-DE88-4490-B83A-BCD00ADA3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4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3" name="Freeform 2712">
                <a:extLst>
                  <a:ext uri="{FF2B5EF4-FFF2-40B4-BE49-F238E27FC236}">
                    <a16:creationId xmlns:a16="http://schemas.microsoft.com/office/drawing/2014/main" id="{D10C163F-AFB9-4463-8035-05E58A72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0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4" name="Freeform 2713">
                <a:extLst>
                  <a:ext uri="{FF2B5EF4-FFF2-40B4-BE49-F238E27FC236}">
                    <a16:creationId xmlns:a16="http://schemas.microsoft.com/office/drawing/2014/main" id="{A86915F7-D2BE-4EE3-AB87-02FB2EC5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0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5" name="Freeform 2714">
                <a:extLst>
                  <a:ext uri="{FF2B5EF4-FFF2-40B4-BE49-F238E27FC236}">
                    <a16:creationId xmlns:a16="http://schemas.microsoft.com/office/drawing/2014/main" id="{A1744D29-13CA-4C17-83FA-448D9BD3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1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6" name="Freeform 2715">
                <a:extLst>
                  <a:ext uri="{FF2B5EF4-FFF2-40B4-BE49-F238E27FC236}">
                    <a16:creationId xmlns:a16="http://schemas.microsoft.com/office/drawing/2014/main" id="{8AE7A867-70FD-4D75-8A41-9FEA9BF0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7" name="Freeform 2716">
                <a:extLst>
                  <a:ext uri="{FF2B5EF4-FFF2-40B4-BE49-F238E27FC236}">
                    <a16:creationId xmlns:a16="http://schemas.microsoft.com/office/drawing/2014/main" id="{CA1A1B54-BF79-4030-A409-14D65D718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8" name="Freeform 2717">
                <a:extLst>
                  <a:ext uri="{FF2B5EF4-FFF2-40B4-BE49-F238E27FC236}">
                    <a16:creationId xmlns:a16="http://schemas.microsoft.com/office/drawing/2014/main" id="{8C808356-D28F-42A7-BA4B-1A485CE28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19" name="Freeform 2718">
                <a:extLst>
                  <a:ext uri="{FF2B5EF4-FFF2-40B4-BE49-F238E27FC236}">
                    <a16:creationId xmlns:a16="http://schemas.microsoft.com/office/drawing/2014/main" id="{EC068B55-5D42-4F94-BF97-F4A2BDAB9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0" name="Freeform 2719">
                <a:extLst>
                  <a:ext uri="{FF2B5EF4-FFF2-40B4-BE49-F238E27FC236}">
                    <a16:creationId xmlns:a16="http://schemas.microsoft.com/office/drawing/2014/main" id="{FD33BE66-871C-4E90-AED0-031665744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47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1" name="Freeform 2720">
                <a:extLst>
                  <a:ext uri="{FF2B5EF4-FFF2-40B4-BE49-F238E27FC236}">
                    <a16:creationId xmlns:a16="http://schemas.microsoft.com/office/drawing/2014/main" id="{EAFC37AD-DEFE-4A4D-8792-852B6D255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48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2" name="Freeform 2721">
                <a:extLst>
                  <a:ext uri="{FF2B5EF4-FFF2-40B4-BE49-F238E27FC236}">
                    <a16:creationId xmlns:a16="http://schemas.microsoft.com/office/drawing/2014/main" id="{A9D1388C-428C-4D82-BB58-1A4E9A58B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4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3" name="Freeform 2722">
                <a:extLst>
                  <a:ext uri="{FF2B5EF4-FFF2-40B4-BE49-F238E27FC236}">
                    <a16:creationId xmlns:a16="http://schemas.microsoft.com/office/drawing/2014/main" id="{CDADD647-B97C-48BA-961C-65A561A1D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49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4" name="Freeform 2723">
                <a:extLst>
                  <a:ext uri="{FF2B5EF4-FFF2-40B4-BE49-F238E27FC236}">
                    <a16:creationId xmlns:a16="http://schemas.microsoft.com/office/drawing/2014/main" id="{0141113D-34B2-4C47-8CDE-772AD49BF8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49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5" name="Freeform 2724">
                <a:extLst>
                  <a:ext uri="{FF2B5EF4-FFF2-40B4-BE49-F238E27FC236}">
                    <a16:creationId xmlns:a16="http://schemas.microsoft.com/office/drawing/2014/main" id="{658CD4B1-90E3-4153-B422-25BA8A61D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0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6" name="Freeform 2725">
                <a:extLst>
                  <a:ext uri="{FF2B5EF4-FFF2-40B4-BE49-F238E27FC236}">
                    <a16:creationId xmlns:a16="http://schemas.microsoft.com/office/drawing/2014/main" id="{4D18C61C-5A9E-4852-AC53-8D3CFF6AB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0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7" name="Freeform 2726">
                <a:extLst>
                  <a:ext uri="{FF2B5EF4-FFF2-40B4-BE49-F238E27FC236}">
                    <a16:creationId xmlns:a16="http://schemas.microsoft.com/office/drawing/2014/main" id="{9A561C1E-D69A-4E03-A708-29C23F2B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1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8" name="Freeform 2727">
                <a:extLst>
                  <a:ext uri="{FF2B5EF4-FFF2-40B4-BE49-F238E27FC236}">
                    <a16:creationId xmlns:a16="http://schemas.microsoft.com/office/drawing/2014/main" id="{C5C56778-6732-40F2-9DC8-09323ABFC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1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29" name="Freeform 2728">
                <a:extLst>
                  <a:ext uri="{FF2B5EF4-FFF2-40B4-BE49-F238E27FC236}">
                    <a16:creationId xmlns:a16="http://schemas.microsoft.com/office/drawing/2014/main" id="{C5894838-4FF0-4DEA-8423-98168DFCF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2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0" name="Freeform 2729">
                <a:extLst>
                  <a:ext uri="{FF2B5EF4-FFF2-40B4-BE49-F238E27FC236}">
                    <a16:creationId xmlns:a16="http://schemas.microsoft.com/office/drawing/2014/main" id="{ECDA6234-EA12-4C56-8D51-C28C0D18D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2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1" name="Freeform 2730">
                <a:extLst>
                  <a:ext uri="{FF2B5EF4-FFF2-40B4-BE49-F238E27FC236}">
                    <a16:creationId xmlns:a16="http://schemas.microsoft.com/office/drawing/2014/main" id="{14A73471-4E97-4B31-A0EB-9CDCFAC88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3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2" name="Freeform 2731">
                <a:extLst>
                  <a:ext uri="{FF2B5EF4-FFF2-40B4-BE49-F238E27FC236}">
                    <a16:creationId xmlns:a16="http://schemas.microsoft.com/office/drawing/2014/main" id="{5FDF065F-582E-4B5F-A988-35B06CDF8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3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3" name="Freeform 2732">
                <a:extLst>
                  <a:ext uri="{FF2B5EF4-FFF2-40B4-BE49-F238E27FC236}">
                    <a16:creationId xmlns:a16="http://schemas.microsoft.com/office/drawing/2014/main" id="{4A79EA90-C64B-4C8E-94D1-CE4D44FA7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41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0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0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4" name="Freeform 2733">
                <a:extLst>
                  <a:ext uri="{FF2B5EF4-FFF2-40B4-BE49-F238E27FC236}">
                    <a16:creationId xmlns:a16="http://schemas.microsoft.com/office/drawing/2014/main" id="{05CAD3C6-1528-4547-A401-8B3215ACA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48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5" name="Freeform 2734">
                <a:extLst>
                  <a:ext uri="{FF2B5EF4-FFF2-40B4-BE49-F238E27FC236}">
                    <a16:creationId xmlns:a16="http://schemas.microsoft.com/office/drawing/2014/main" id="{CC828345-DC98-4550-8202-51D2AC6CD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49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6" name="Freeform 2735">
                <a:extLst>
                  <a:ext uri="{FF2B5EF4-FFF2-40B4-BE49-F238E27FC236}">
                    <a16:creationId xmlns:a16="http://schemas.microsoft.com/office/drawing/2014/main" id="{68411991-D38F-46DA-B031-B04E5A0FD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49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7" name="Freeform 2736">
                <a:extLst>
                  <a:ext uri="{FF2B5EF4-FFF2-40B4-BE49-F238E27FC236}">
                    <a16:creationId xmlns:a16="http://schemas.microsoft.com/office/drawing/2014/main" id="{6F16D1F6-3F1E-4965-9F31-D90B702A8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0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8" name="Freeform 2737">
                <a:extLst>
                  <a:ext uri="{FF2B5EF4-FFF2-40B4-BE49-F238E27FC236}">
                    <a16:creationId xmlns:a16="http://schemas.microsoft.com/office/drawing/2014/main" id="{F819D5FC-DF86-40EF-A583-87E8FF7AD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0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39" name="Freeform 2738">
                <a:extLst>
                  <a:ext uri="{FF2B5EF4-FFF2-40B4-BE49-F238E27FC236}">
                    <a16:creationId xmlns:a16="http://schemas.microsoft.com/office/drawing/2014/main" id="{127D3E21-BCD4-4924-83ED-A1425DB15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1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0" name="Freeform 2739">
                <a:extLst>
                  <a:ext uri="{FF2B5EF4-FFF2-40B4-BE49-F238E27FC236}">
                    <a16:creationId xmlns:a16="http://schemas.microsoft.com/office/drawing/2014/main" id="{44C2F8EC-31C5-4550-862C-A4533EA24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1" name="Freeform 2740">
                <a:extLst>
                  <a:ext uri="{FF2B5EF4-FFF2-40B4-BE49-F238E27FC236}">
                    <a16:creationId xmlns:a16="http://schemas.microsoft.com/office/drawing/2014/main" id="{8E2449C0-860A-4EF0-B5F1-9324F4EB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21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2" name="Freeform 2741">
                <a:extLst>
                  <a:ext uri="{FF2B5EF4-FFF2-40B4-BE49-F238E27FC236}">
                    <a16:creationId xmlns:a16="http://schemas.microsoft.com/office/drawing/2014/main" id="{996BBE99-41FA-4B5B-A367-1CB21177A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3" name="Freeform 2742">
                <a:extLst>
                  <a:ext uri="{FF2B5EF4-FFF2-40B4-BE49-F238E27FC236}">
                    <a16:creationId xmlns:a16="http://schemas.microsoft.com/office/drawing/2014/main" id="{C98AA117-6A9D-4260-A159-F639629EA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4" name="Freeform 2743">
                <a:extLst>
                  <a:ext uri="{FF2B5EF4-FFF2-40B4-BE49-F238E27FC236}">
                    <a16:creationId xmlns:a16="http://schemas.microsoft.com/office/drawing/2014/main" id="{098D9E2F-3082-43D6-951F-9A052A8D3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36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0 h 11"/>
                  <a:gd name="T4" fmla="*/ 5 w 5"/>
                  <a:gd name="T5" fmla="*/ 11 h 11"/>
                  <a:gd name="T6" fmla="*/ 0 w 5"/>
                  <a:gd name="T7" fmla="*/ 5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0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5" name="Freeform 2744">
                <a:extLst>
                  <a:ext uri="{FF2B5EF4-FFF2-40B4-BE49-F238E27FC236}">
                    <a16:creationId xmlns:a16="http://schemas.microsoft.com/office/drawing/2014/main" id="{86A47C74-A72E-4358-AD38-D26A67EAB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4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6" name="Freeform 2745">
                <a:extLst>
                  <a:ext uri="{FF2B5EF4-FFF2-40B4-BE49-F238E27FC236}">
                    <a16:creationId xmlns:a16="http://schemas.microsoft.com/office/drawing/2014/main" id="{C701183D-2522-4BFF-BA44-151548E43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4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7" name="Freeform 2746">
                <a:extLst>
                  <a:ext uri="{FF2B5EF4-FFF2-40B4-BE49-F238E27FC236}">
                    <a16:creationId xmlns:a16="http://schemas.microsoft.com/office/drawing/2014/main" id="{88BA0850-345A-45BF-A607-2F1ADF4C6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8" name="Freeform 2747">
                <a:extLst>
                  <a:ext uri="{FF2B5EF4-FFF2-40B4-BE49-F238E27FC236}">
                    <a16:creationId xmlns:a16="http://schemas.microsoft.com/office/drawing/2014/main" id="{DB0F6592-802F-422F-968E-380B891B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0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49" name="Freeform 2748">
                <a:extLst>
                  <a:ext uri="{FF2B5EF4-FFF2-40B4-BE49-F238E27FC236}">
                    <a16:creationId xmlns:a16="http://schemas.microsoft.com/office/drawing/2014/main" id="{6C73DA36-9CFE-45A3-9200-32FA8DD74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0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0" name="Freeform 2749">
                <a:extLst>
                  <a:ext uri="{FF2B5EF4-FFF2-40B4-BE49-F238E27FC236}">
                    <a16:creationId xmlns:a16="http://schemas.microsoft.com/office/drawing/2014/main" id="{2F858EEA-E405-465F-832A-4DA160AF7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1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1" name="Freeform 2750">
                <a:extLst>
                  <a:ext uri="{FF2B5EF4-FFF2-40B4-BE49-F238E27FC236}">
                    <a16:creationId xmlns:a16="http://schemas.microsoft.com/office/drawing/2014/main" id="{5549F57F-0669-4E73-8472-224971221A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1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2" name="Freeform 2751">
                <a:extLst>
                  <a:ext uri="{FF2B5EF4-FFF2-40B4-BE49-F238E27FC236}">
                    <a16:creationId xmlns:a16="http://schemas.microsoft.com/office/drawing/2014/main" id="{58D54362-7CE5-4136-9C0D-4858F6252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2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3" name="Freeform 2752">
                <a:extLst>
                  <a:ext uri="{FF2B5EF4-FFF2-40B4-BE49-F238E27FC236}">
                    <a16:creationId xmlns:a16="http://schemas.microsoft.com/office/drawing/2014/main" id="{55C367C6-E12E-43A1-9F2F-EB416E8F1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4" name="Freeform 2753">
                <a:extLst>
                  <a:ext uri="{FF2B5EF4-FFF2-40B4-BE49-F238E27FC236}">
                    <a16:creationId xmlns:a16="http://schemas.microsoft.com/office/drawing/2014/main" id="{0B4741EC-2EDA-4E46-92F1-CFC7B160B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5" name="Freeform 2754">
                <a:extLst>
                  <a:ext uri="{FF2B5EF4-FFF2-40B4-BE49-F238E27FC236}">
                    <a16:creationId xmlns:a16="http://schemas.microsoft.com/office/drawing/2014/main" id="{8886DD42-D849-4B22-B8EE-83053C5E2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36"/>
                <a:ext cx="6" cy="11"/>
              </a:xfrm>
              <a:custGeom>
                <a:avLst/>
                <a:gdLst>
                  <a:gd name="T0" fmla="*/ 0 w 6"/>
                  <a:gd name="T1" fmla="*/ 0 h 11"/>
                  <a:gd name="T2" fmla="*/ 6 w 6"/>
                  <a:gd name="T3" fmla="*/ 5 h 11"/>
                  <a:gd name="T4" fmla="*/ 6 w 6"/>
                  <a:gd name="T5" fmla="*/ 11 h 11"/>
                  <a:gd name="T6" fmla="*/ 0 w 6"/>
                  <a:gd name="T7" fmla="*/ 5 h 11"/>
                  <a:gd name="T8" fmla="*/ 0 w 6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1">
                    <a:moveTo>
                      <a:pt x="0" y="0"/>
                    </a:moveTo>
                    <a:lnTo>
                      <a:pt x="6" y="5"/>
                    </a:lnTo>
                    <a:lnTo>
                      <a:pt x="6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6" name="Freeform 2755">
                <a:extLst>
                  <a:ext uri="{FF2B5EF4-FFF2-40B4-BE49-F238E27FC236}">
                    <a16:creationId xmlns:a16="http://schemas.microsoft.com/office/drawing/2014/main" id="{237D44C4-72D9-4F08-872B-B7C35C177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4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7" name="Freeform 2756">
                <a:extLst>
                  <a:ext uri="{FF2B5EF4-FFF2-40B4-BE49-F238E27FC236}">
                    <a16:creationId xmlns:a16="http://schemas.microsoft.com/office/drawing/2014/main" id="{1ADB000F-2DF4-49F1-AB84-E6B28B6D5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4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8" name="Freeform 2757">
                <a:extLst>
                  <a:ext uri="{FF2B5EF4-FFF2-40B4-BE49-F238E27FC236}">
                    <a16:creationId xmlns:a16="http://schemas.microsoft.com/office/drawing/2014/main" id="{30A30609-E8EF-4B25-9A46-D77AD2D19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59" name="Freeform 2758">
                <a:extLst>
                  <a:ext uri="{FF2B5EF4-FFF2-40B4-BE49-F238E27FC236}">
                    <a16:creationId xmlns:a16="http://schemas.microsoft.com/office/drawing/2014/main" id="{3B852D91-5BFB-478A-8483-003A0305F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5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0" name="Freeform 2759">
                <a:extLst>
                  <a:ext uri="{FF2B5EF4-FFF2-40B4-BE49-F238E27FC236}">
                    <a16:creationId xmlns:a16="http://schemas.microsoft.com/office/drawing/2014/main" id="{A9C56A93-631B-40A4-B44B-DCA0B11F9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6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1" name="Freeform 2760">
                <a:extLst>
                  <a:ext uri="{FF2B5EF4-FFF2-40B4-BE49-F238E27FC236}">
                    <a16:creationId xmlns:a16="http://schemas.microsoft.com/office/drawing/2014/main" id="{58298149-9D03-49B9-98C8-1E6A466F8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2" name="Freeform 2761">
                <a:extLst>
                  <a:ext uri="{FF2B5EF4-FFF2-40B4-BE49-F238E27FC236}">
                    <a16:creationId xmlns:a16="http://schemas.microsoft.com/office/drawing/2014/main" id="{B449E5B3-6A43-4A56-B008-2E50CE96A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1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3" name="Freeform 2762">
                <a:extLst>
                  <a:ext uri="{FF2B5EF4-FFF2-40B4-BE49-F238E27FC236}">
                    <a16:creationId xmlns:a16="http://schemas.microsoft.com/office/drawing/2014/main" id="{5916BBAE-3017-4F6E-925E-5702AC9B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1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4" name="Freeform 2763">
                <a:extLst>
                  <a:ext uri="{FF2B5EF4-FFF2-40B4-BE49-F238E27FC236}">
                    <a16:creationId xmlns:a16="http://schemas.microsoft.com/office/drawing/2014/main" id="{2E489ACA-9A33-4709-A16A-3B129C4CD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2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5" name="Freeform 2764">
                <a:extLst>
                  <a:ext uri="{FF2B5EF4-FFF2-40B4-BE49-F238E27FC236}">
                    <a16:creationId xmlns:a16="http://schemas.microsoft.com/office/drawing/2014/main" id="{B65DCEAE-9DB4-4FDA-B60B-59238AE5C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26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6" name="Freeform 2765">
                <a:extLst>
                  <a:ext uri="{FF2B5EF4-FFF2-40B4-BE49-F238E27FC236}">
                    <a16:creationId xmlns:a16="http://schemas.microsoft.com/office/drawing/2014/main" id="{EAE8C3B1-3521-41EE-90BB-97DAEB79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31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7" name="Freeform 2766">
                <a:extLst>
                  <a:ext uri="{FF2B5EF4-FFF2-40B4-BE49-F238E27FC236}">
                    <a16:creationId xmlns:a16="http://schemas.microsoft.com/office/drawing/2014/main" id="{51B8EACB-EF80-4F04-9B9E-B11C852B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3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5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5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8" name="Freeform 2767">
                <a:extLst>
                  <a:ext uri="{FF2B5EF4-FFF2-40B4-BE49-F238E27FC236}">
                    <a16:creationId xmlns:a16="http://schemas.microsoft.com/office/drawing/2014/main" id="{38031383-7901-47E4-B41A-6677404F0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41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6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6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69" name="Freeform 2768">
                <a:extLst>
                  <a:ext uri="{FF2B5EF4-FFF2-40B4-BE49-F238E27FC236}">
                    <a16:creationId xmlns:a16="http://schemas.microsoft.com/office/drawing/2014/main" id="{EFD578E5-CFD4-41F1-9EBD-866D9AFDD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4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0" name="Freeform 2769">
                <a:extLst>
                  <a:ext uri="{FF2B5EF4-FFF2-40B4-BE49-F238E27FC236}">
                    <a16:creationId xmlns:a16="http://schemas.microsoft.com/office/drawing/2014/main" id="{78DF3CCA-044B-45D1-B59B-8D3345467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1" name="Freeform 2770">
                <a:extLst>
                  <a:ext uri="{FF2B5EF4-FFF2-40B4-BE49-F238E27FC236}">
                    <a16:creationId xmlns:a16="http://schemas.microsoft.com/office/drawing/2014/main" id="{143BBFA8-43B4-4800-A482-9F849194B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5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2" name="Freeform 2771">
                <a:extLst>
                  <a:ext uri="{FF2B5EF4-FFF2-40B4-BE49-F238E27FC236}">
                    <a16:creationId xmlns:a16="http://schemas.microsoft.com/office/drawing/2014/main" id="{316E3079-B74A-44B2-833E-E938F897D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3" name="Freeform 2772">
                <a:extLst>
                  <a:ext uri="{FF2B5EF4-FFF2-40B4-BE49-F238E27FC236}">
                    <a16:creationId xmlns:a16="http://schemas.microsoft.com/office/drawing/2014/main" id="{298C2E6A-D948-4470-9946-42F33B411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6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4" name="Freeform 2773">
                <a:extLst>
                  <a:ext uri="{FF2B5EF4-FFF2-40B4-BE49-F238E27FC236}">
                    <a16:creationId xmlns:a16="http://schemas.microsoft.com/office/drawing/2014/main" id="{C3B5C93F-7E6A-416B-A94E-81427BD71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5" name="Freeform 2774">
                <a:extLst>
                  <a:ext uri="{FF2B5EF4-FFF2-40B4-BE49-F238E27FC236}">
                    <a16:creationId xmlns:a16="http://schemas.microsoft.com/office/drawing/2014/main" id="{3EF44199-7410-4C31-BB0F-353423E30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6" name="Freeform 2775">
                <a:extLst>
                  <a:ext uri="{FF2B5EF4-FFF2-40B4-BE49-F238E27FC236}">
                    <a16:creationId xmlns:a16="http://schemas.microsoft.com/office/drawing/2014/main" id="{83D7DA0D-2A28-41C9-BD2E-64B275A6E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2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7" name="Freeform 2776">
                <a:extLst>
                  <a:ext uri="{FF2B5EF4-FFF2-40B4-BE49-F238E27FC236}">
                    <a16:creationId xmlns:a16="http://schemas.microsoft.com/office/drawing/2014/main" id="{44D31171-1FBC-4BF7-9D13-453FAC891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26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8" name="Freeform 2777">
                <a:extLst>
                  <a:ext uri="{FF2B5EF4-FFF2-40B4-BE49-F238E27FC236}">
                    <a16:creationId xmlns:a16="http://schemas.microsoft.com/office/drawing/2014/main" id="{4C6A53B0-67F5-494D-B205-1E390ABE6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79" name="Freeform 2778">
                <a:extLst>
                  <a:ext uri="{FF2B5EF4-FFF2-40B4-BE49-F238E27FC236}">
                    <a16:creationId xmlns:a16="http://schemas.microsoft.com/office/drawing/2014/main" id="{AF44C632-5B4D-4B4C-A450-2803A3F56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36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5 h 11"/>
                  <a:gd name="T4" fmla="*/ 5 w 5"/>
                  <a:gd name="T5" fmla="*/ 11 h 11"/>
                  <a:gd name="T6" fmla="*/ 0 w 5"/>
                  <a:gd name="T7" fmla="*/ 5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5"/>
                    </a:lnTo>
                    <a:lnTo>
                      <a:pt x="5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0" name="Freeform 2779">
                <a:extLst>
                  <a:ext uri="{FF2B5EF4-FFF2-40B4-BE49-F238E27FC236}">
                    <a16:creationId xmlns:a16="http://schemas.microsoft.com/office/drawing/2014/main" id="{BA2DAAC2-2A8A-40D5-803D-9C65F077F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41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6 h 11"/>
                  <a:gd name="T4" fmla="*/ 10 w 10"/>
                  <a:gd name="T5" fmla="*/ 11 h 11"/>
                  <a:gd name="T6" fmla="*/ 0 w 10"/>
                  <a:gd name="T7" fmla="*/ 6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6"/>
                    </a:lnTo>
                    <a:lnTo>
                      <a:pt x="10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1" name="Freeform 2780">
                <a:extLst>
                  <a:ext uri="{FF2B5EF4-FFF2-40B4-BE49-F238E27FC236}">
                    <a16:creationId xmlns:a16="http://schemas.microsoft.com/office/drawing/2014/main" id="{A9B0BE62-7BC4-41BD-83C7-7FD7C02E0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4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2" name="Freeform 2781">
                <a:extLst>
                  <a:ext uri="{FF2B5EF4-FFF2-40B4-BE49-F238E27FC236}">
                    <a16:creationId xmlns:a16="http://schemas.microsoft.com/office/drawing/2014/main" id="{0FEB3857-96EB-465D-B8C8-DC36138D6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5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3" name="Freeform 2782">
                <a:extLst>
                  <a:ext uri="{FF2B5EF4-FFF2-40B4-BE49-F238E27FC236}">
                    <a16:creationId xmlns:a16="http://schemas.microsoft.com/office/drawing/2014/main" id="{7BFC1FA2-F27B-4759-96DD-643E7370E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5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4" name="Freeform 2783">
                <a:extLst>
                  <a:ext uri="{FF2B5EF4-FFF2-40B4-BE49-F238E27FC236}">
                    <a16:creationId xmlns:a16="http://schemas.microsoft.com/office/drawing/2014/main" id="{18C278FD-1304-49EE-BF4A-14B877429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6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5" name="Freeform 2784">
                <a:extLst>
                  <a:ext uri="{FF2B5EF4-FFF2-40B4-BE49-F238E27FC236}">
                    <a16:creationId xmlns:a16="http://schemas.microsoft.com/office/drawing/2014/main" id="{36EB9FF8-11F9-4169-A7F4-E6905ABA9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6" name="Freeform 2785">
                <a:extLst>
                  <a:ext uri="{FF2B5EF4-FFF2-40B4-BE49-F238E27FC236}">
                    <a16:creationId xmlns:a16="http://schemas.microsoft.com/office/drawing/2014/main" id="{9DC3F1F9-F4EA-48C8-8AAF-9B9998276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7" name="Freeform 2786">
                <a:extLst>
                  <a:ext uri="{FF2B5EF4-FFF2-40B4-BE49-F238E27FC236}">
                    <a16:creationId xmlns:a16="http://schemas.microsoft.com/office/drawing/2014/main" id="{E93A58F2-4FCE-4000-8C0D-56B12D5E9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8" name="Freeform 2787">
                <a:extLst>
                  <a:ext uri="{FF2B5EF4-FFF2-40B4-BE49-F238E27FC236}">
                    <a16:creationId xmlns:a16="http://schemas.microsoft.com/office/drawing/2014/main" id="{DE84ACB6-108C-4322-A322-997D84B5A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89" name="Freeform 2788">
                <a:extLst>
                  <a:ext uri="{FF2B5EF4-FFF2-40B4-BE49-F238E27FC236}">
                    <a16:creationId xmlns:a16="http://schemas.microsoft.com/office/drawing/2014/main" id="{306AE7A8-67A2-4517-AF41-4A636A3F1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8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0" name="Freeform 2789">
                <a:extLst>
                  <a:ext uri="{FF2B5EF4-FFF2-40B4-BE49-F238E27FC236}">
                    <a16:creationId xmlns:a16="http://schemas.microsoft.com/office/drawing/2014/main" id="{5F06803C-60D4-4BF6-9089-8925EF395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31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1" name="Freeform 2790">
                <a:extLst>
                  <a:ext uri="{FF2B5EF4-FFF2-40B4-BE49-F238E27FC236}">
                    <a16:creationId xmlns:a16="http://schemas.microsoft.com/office/drawing/2014/main" id="{FFA8ECBA-CE67-44A3-A625-30B80D205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36"/>
                <a:ext cx="10" cy="11"/>
              </a:xfrm>
              <a:custGeom>
                <a:avLst/>
                <a:gdLst>
                  <a:gd name="T0" fmla="*/ 0 w 10"/>
                  <a:gd name="T1" fmla="*/ 0 h 11"/>
                  <a:gd name="T2" fmla="*/ 10 w 10"/>
                  <a:gd name="T3" fmla="*/ 0 h 11"/>
                  <a:gd name="T4" fmla="*/ 10 w 10"/>
                  <a:gd name="T5" fmla="*/ 11 h 11"/>
                  <a:gd name="T6" fmla="*/ 0 w 10"/>
                  <a:gd name="T7" fmla="*/ 5 h 11"/>
                  <a:gd name="T8" fmla="*/ 0 w 10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0" y="0"/>
                    </a:moveTo>
                    <a:lnTo>
                      <a:pt x="10" y="0"/>
                    </a:lnTo>
                    <a:lnTo>
                      <a:pt x="10" y="11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2" name="Freeform 2791">
                <a:extLst>
                  <a:ext uri="{FF2B5EF4-FFF2-40B4-BE49-F238E27FC236}">
                    <a16:creationId xmlns:a16="http://schemas.microsoft.com/office/drawing/2014/main" id="{2AA112BF-9DF5-4B34-ACB0-677FA41A5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41"/>
                <a:ext cx="5" cy="11"/>
              </a:xfrm>
              <a:custGeom>
                <a:avLst/>
                <a:gdLst>
                  <a:gd name="T0" fmla="*/ 0 w 5"/>
                  <a:gd name="T1" fmla="*/ 0 h 11"/>
                  <a:gd name="T2" fmla="*/ 5 w 5"/>
                  <a:gd name="T3" fmla="*/ 0 h 11"/>
                  <a:gd name="T4" fmla="*/ 5 w 5"/>
                  <a:gd name="T5" fmla="*/ 11 h 11"/>
                  <a:gd name="T6" fmla="*/ 0 w 5"/>
                  <a:gd name="T7" fmla="*/ 6 h 11"/>
                  <a:gd name="T8" fmla="*/ 0 w 5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lnTo>
                      <a:pt x="5" y="0"/>
                    </a:lnTo>
                    <a:lnTo>
                      <a:pt x="5" y="11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3" name="Freeform 2792">
                <a:extLst>
                  <a:ext uri="{FF2B5EF4-FFF2-40B4-BE49-F238E27FC236}">
                    <a16:creationId xmlns:a16="http://schemas.microsoft.com/office/drawing/2014/main" id="{AF24AEC8-F343-4735-8209-28B3EE013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4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4" name="Freeform 2793">
                <a:extLst>
                  <a:ext uri="{FF2B5EF4-FFF2-40B4-BE49-F238E27FC236}">
                    <a16:creationId xmlns:a16="http://schemas.microsoft.com/office/drawing/2014/main" id="{3AF908FA-FC0F-44FB-A387-4AB6EBC88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5" name="Freeform 2794">
                <a:extLst>
                  <a:ext uri="{FF2B5EF4-FFF2-40B4-BE49-F238E27FC236}">
                    <a16:creationId xmlns:a16="http://schemas.microsoft.com/office/drawing/2014/main" id="{BF2FBCF8-B8C3-4626-91A4-713FD2D36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5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6" name="Freeform 2795">
                <a:extLst>
                  <a:ext uri="{FF2B5EF4-FFF2-40B4-BE49-F238E27FC236}">
                    <a16:creationId xmlns:a16="http://schemas.microsoft.com/office/drawing/2014/main" id="{91B177DE-1257-4F86-9C18-B882A4AF4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7" name="Freeform 2796">
                <a:extLst>
                  <a:ext uri="{FF2B5EF4-FFF2-40B4-BE49-F238E27FC236}">
                    <a16:creationId xmlns:a16="http://schemas.microsoft.com/office/drawing/2014/main" id="{6402D76C-EBC0-41A7-9A19-814D02817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67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8" name="Freeform 2797">
                <a:extLst>
                  <a:ext uri="{FF2B5EF4-FFF2-40B4-BE49-F238E27FC236}">
                    <a16:creationId xmlns:a16="http://schemas.microsoft.com/office/drawing/2014/main" id="{89F71186-4B87-443A-BDE4-8F0D73365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799" name="Freeform 2798">
                <a:extLst>
                  <a:ext uri="{FF2B5EF4-FFF2-40B4-BE49-F238E27FC236}">
                    <a16:creationId xmlns:a16="http://schemas.microsoft.com/office/drawing/2014/main" id="{576589C3-626E-4BA4-8EF7-6F7631C4B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0" name="Freeform 2799">
                <a:extLst>
                  <a:ext uri="{FF2B5EF4-FFF2-40B4-BE49-F238E27FC236}">
                    <a16:creationId xmlns:a16="http://schemas.microsoft.com/office/drawing/2014/main" id="{6F9D8FCC-1D7B-4F0B-93EA-1160250F0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1" name="Freeform 2800">
                <a:extLst>
                  <a:ext uri="{FF2B5EF4-FFF2-40B4-BE49-F238E27FC236}">
                    <a16:creationId xmlns:a16="http://schemas.microsoft.com/office/drawing/2014/main" id="{A1A07CE7-372F-48AF-B31D-D2F52A960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58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2" name="Freeform 2801">
                <a:extLst>
                  <a:ext uri="{FF2B5EF4-FFF2-40B4-BE49-F238E27FC236}">
                    <a16:creationId xmlns:a16="http://schemas.microsoft.com/office/drawing/2014/main" id="{2CB9DD0A-1178-47B3-A8A3-0D82DBE4C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59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3" name="Freeform 2802">
                <a:extLst>
                  <a:ext uri="{FF2B5EF4-FFF2-40B4-BE49-F238E27FC236}">
                    <a16:creationId xmlns:a16="http://schemas.microsoft.com/office/drawing/2014/main" id="{CBFD8A53-8E26-4F43-8882-510CBE23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4" name="Freeform 2803">
                <a:extLst>
                  <a:ext uri="{FF2B5EF4-FFF2-40B4-BE49-F238E27FC236}">
                    <a16:creationId xmlns:a16="http://schemas.microsoft.com/office/drawing/2014/main" id="{9C9B92F2-2058-4D2E-B831-13480DC80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4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5" name="Freeform 2804">
                <a:extLst>
                  <a:ext uri="{FF2B5EF4-FFF2-40B4-BE49-F238E27FC236}">
                    <a16:creationId xmlns:a16="http://schemas.microsoft.com/office/drawing/2014/main" id="{AE3A5E8A-7EA1-489C-91F8-39AB495B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5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6" name="Freeform 2805">
                <a:extLst>
                  <a:ext uri="{FF2B5EF4-FFF2-40B4-BE49-F238E27FC236}">
                    <a16:creationId xmlns:a16="http://schemas.microsoft.com/office/drawing/2014/main" id="{BB707720-2A79-4730-B82C-3728278DF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5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7" name="Freeform 2806">
                <a:extLst>
                  <a:ext uri="{FF2B5EF4-FFF2-40B4-BE49-F238E27FC236}">
                    <a16:creationId xmlns:a16="http://schemas.microsoft.com/office/drawing/2014/main" id="{2284B1CF-AF1D-4FE9-B991-3FA81289D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6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8" name="Freeform 2807">
                <a:extLst>
                  <a:ext uri="{FF2B5EF4-FFF2-40B4-BE49-F238E27FC236}">
                    <a16:creationId xmlns:a16="http://schemas.microsoft.com/office/drawing/2014/main" id="{579041F3-A8F5-46DB-BA29-A62F930E5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6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09" name="Freeform 2808">
                <a:extLst>
                  <a:ext uri="{FF2B5EF4-FFF2-40B4-BE49-F238E27FC236}">
                    <a16:creationId xmlns:a16="http://schemas.microsoft.com/office/drawing/2014/main" id="{B0D7E452-AFFD-4374-B552-D99195174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0" name="Freeform 2809">
                <a:extLst>
                  <a:ext uri="{FF2B5EF4-FFF2-40B4-BE49-F238E27FC236}">
                    <a16:creationId xmlns:a16="http://schemas.microsoft.com/office/drawing/2014/main" id="{B1D8749F-2A61-48EE-85C6-D6870A3D1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1" name="Freeform 2810">
                <a:extLst>
                  <a:ext uri="{FF2B5EF4-FFF2-40B4-BE49-F238E27FC236}">
                    <a16:creationId xmlns:a16="http://schemas.microsoft.com/office/drawing/2014/main" id="{285AED65-66B6-4DA8-90B7-B382BCF0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82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2" name="Freeform 2811">
                <a:extLst>
                  <a:ext uri="{FF2B5EF4-FFF2-40B4-BE49-F238E27FC236}">
                    <a16:creationId xmlns:a16="http://schemas.microsoft.com/office/drawing/2014/main" id="{D00BEA62-897B-4A9D-B13B-17148CADA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8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3" name="Freeform 2812">
                <a:extLst>
                  <a:ext uri="{FF2B5EF4-FFF2-40B4-BE49-F238E27FC236}">
                    <a16:creationId xmlns:a16="http://schemas.microsoft.com/office/drawing/2014/main" id="{0BA6E625-0FBF-46CE-B4E4-2E68BBBD9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59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4" name="Freeform 2813">
                <a:extLst>
                  <a:ext uri="{FF2B5EF4-FFF2-40B4-BE49-F238E27FC236}">
                    <a16:creationId xmlns:a16="http://schemas.microsoft.com/office/drawing/2014/main" id="{22C71804-6943-43B6-B1F1-43DF356D9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5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5" name="Freeform 2814">
                <a:extLst>
                  <a:ext uri="{FF2B5EF4-FFF2-40B4-BE49-F238E27FC236}">
                    <a16:creationId xmlns:a16="http://schemas.microsoft.com/office/drawing/2014/main" id="{67ECBF2F-0630-44E7-8C3C-383BB70E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60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6" name="Freeform 2815">
                <a:extLst>
                  <a:ext uri="{FF2B5EF4-FFF2-40B4-BE49-F238E27FC236}">
                    <a16:creationId xmlns:a16="http://schemas.microsoft.com/office/drawing/2014/main" id="{21413107-984B-4F24-9187-8FA333949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60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7" name="Freeform 2816">
                <a:extLst>
                  <a:ext uri="{FF2B5EF4-FFF2-40B4-BE49-F238E27FC236}">
                    <a16:creationId xmlns:a16="http://schemas.microsoft.com/office/drawing/2014/main" id="{6A6F0336-49EC-4B24-AFEB-5F239BF99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61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818" name="Freeform 2817">
                <a:extLst>
                  <a:ext uri="{FF2B5EF4-FFF2-40B4-BE49-F238E27FC236}">
                    <a16:creationId xmlns:a16="http://schemas.microsoft.com/office/drawing/2014/main" id="{780E1ED2-FBC5-4FEE-8865-CDCA7ACE5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5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6" name="Group 3019">
              <a:extLst>
                <a:ext uri="{FF2B5EF4-FFF2-40B4-BE49-F238E27FC236}">
                  <a16:creationId xmlns:a16="http://schemas.microsoft.com/office/drawing/2014/main" id="{3E52E9BE-EFA3-4D7F-A2B2-0409427B85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023049" y="2875612"/>
              <a:ext cx="9747539" cy="8566283"/>
              <a:chOff x="7570" y="1868"/>
              <a:chExt cx="6717" cy="5903"/>
            </a:xfrm>
          </p:grpSpPr>
          <p:sp>
            <p:nvSpPr>
              <p:cNvPr id="6419" name="Freeform 2819">
                <a:extLst>
                  <a:ext uri="{FF2B5EF4-FFF2-40B4-BE49-F238E27FC236}">
                    <a16:creationId xmlns:a16="http://schemas.microsoft.com/office/drawing/2014/main" id="{3ED0DEC7-8E9E-4FDE-982F-7C8DDC9D5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6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0" name="Freeform 2820">
                <a:extLst>
                  <a:ext uri="{FF2B5EF4-FFF2-40B4-BE49-F238E27FC236}">
                    <a16:creationId xmlns:a16="http://schemas.microsoft.com/office/drawing/2014/main" id="{E56B0BD1-F484-42B8-9C80-42A83415D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1" name="Freeform 2821">
                <a:extLst>
                  <a:ext uri="{FF2B5EF4-FFF2-40B4-BE49-F238E27FC236}">
                    <a16:creationId xmlns:a16="http://schemas.microsoft.com/office/drawing/2014/main" id="{1F014065-3AF6-4FD8-9A9C-7BEA43966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7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2" name="Freeform 2822">
                <a:extLst>
                  <a:ext uri="{FF2B5EF4-FFF2-40B4-BE49-F238E27FC236}">
                    <a16:creationId xmlns:a16="http://schemas.microsoft.com/office/drawing/2014/main" id="{ED6DF64E-D736-4345-A2A9-9E0AA56A7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7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3" name="Freeform 2823">
                <a:extLst>
                  <a:ext uri="{FF2B5EF4-FFF2-40B4-BE49-F238E27FC236}">
                    <a16:creationId xmlns:a16="http://schemas.microsoft.com/office/drawing/2014/main" id="{A15BC3C6-82EB-4F7E-8A50-6896D9A1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4" name="Freeform 2824">
                <a:extLst>
                  <a:ext uri="{FF2B5EF4-FFF2-40B4-BE49-F238E27FC236}">
                    <a16:creationId xmlns:a16="http://schemas.microsoft.com/office/drawing/2014/main" id="{8BE21831-55EC-4293-AA08-B6A7AD065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8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5" name="Freeform 2825">
                <a:extLst>
                  <a:ext uri="{FF2B5EF4-FFF2-40B4-BE49-F238E27FC236}">
                    <a16:creationId xmlns:a16="http://schemas.microsoft.com/office/drawing/2014/main" id="{29BBDA99-7848-4715-A82A-04029B50D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592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5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5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6" name="Freeform 2826">
                <a:extLst>
                  <a:ext uri="{FF2B5EF4-FFF2-40B4-BE49-F238E27FC236}">
                    <a16:creationId xmlns:a16="http://schemas.microsoft.com/office/drawing/2014/main" id="{501B5B44-3A0E-474E-A050-F3DCF9891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59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7" name="Freeform 2827">
                <a:extLst>
                  <a:ext uri="{FF2B5EF4-FFF2-40B4-BE49-F238E27FC236}">
                    <a16:creationId xmlns:a16="http://schemas.microsoft.com/office/drawing/2014/main" id="{10078F19-40A9-4749-9156-16C171E93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60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8" name="Freeform 2828">
                <a:extLst>
                  <a:ext uri="{FF2B5EF4-FFF2-40B4-BE49-F238E27FC236}">
                    <a16:creationId xmlns:a16="http://schemas.microsoft.com/office/drawing/2014/main" id="{7938F38A-CDF7-411D-BF3D-97E625F60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60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29" name="Freeform 2829">
                <a:extLst>
                  <a:ext uri="{FF2B5EF4-FFF2-40B4-BE49-F238E27FC236}">
                    <a16:creationId xmlns:a16="http://schemas.microsoft.com/office/drawing/2014/main" id="{FF5F1555-ADAB-4F12-A7F3-A29D15112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61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0" name="Freeform 2830">
                <a:extLst>
                  <a:ext uri="{FF2B5EF4-FFF2-40B4-BE49-F238E27FC236}">
                    <a16:creationId xmlns:a16="http://schemas.microsoft.com/office/drawing/2014/main" id="{595F483F-E41F-4BE0-B394-8EF32E8F4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61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1" name="Freeform 2831">
                <a:extLst>
                  <a:ext uri="{FF2B5EF4-FFF2-40B4-BE49-F238E27FC236}">
                    <a16:creationId xmlns:a16="http://schemas.microsoft.com/office/drawing/2014/main" id="{BA42EB4A-3E64-4677-9524-BEE39E93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62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2" name="Freeform 2832">
                <a:extLst>
                  <a:ext uri="{FF2B5EF4-FFF2-40B4-BE49-F238E27FC236}">
                    <a16:creationId xmlns:a16="http://schemas.microsoft.com/office/drawing/2014/main" id="{081FE660-6A3B-4FCF-BE02-99BF0A9BF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6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3" name="Freeform 2833">
                <a:extLst>
                  <a:ext uri="{FF2B5EF4-FFF2-40B4-BE49-F238E27FC236}">
                    <a16:creationId xmlns:a16="http://schemas.microsoft.com/office/drawing/2014/main" id="{02554F59-F501-4FE8-A8CB-3A36F5B70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7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5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5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4" name="Freeform 2834">
                <a:extLst>
                  <a:ext uri="{FF2B5EF4-FFF2-40B4-BE49-F238E27FC236}">
                    <a16:creationId xmlns:a16="http://schemas.microsoft.com/office/drawing/2014/main" id="{D118F125-8036-4A47-A2A0-EFAC44D44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5" name="Freeform 2835">
                <a:extLst>
                  <a:ext uri="{FF2B5EF4-FFF2-40B4-BE49-F238E27FC236}">
                    <a16:creationId xmlns:a16="http://schemas.microsoft.com/office/drawing/2014/main" id="{58F5BAE3-A6F8-4EDF-A0B2-BA6AFC20B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8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5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5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6" name="Freeform 2836">
                <a:extLst>
                  <a:ext uri="{FF2B5EF4-FFF2-40B4-BE49-F238E27FC236}">
                    <a16:creationId xmlns:a16="http://schemas.microsoft.com/office/drawing/2014/main" id="{906562DA-58A5-4CB7-B854-8786F133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8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7" name="Freeform 2837">
                <a:extLst>
                  <a:ext uri="{FF2B5EF4-FFF2-40B4-BE49-F238E27FC236}">
                    <a16:creationId xmlns:a16="http://schemas.microsoft.com/office/drawing/2014/main" id="{6401D5B3-226C-42BE-A0DF-D2F205500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59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8" name="Freeform 2838">
                <a:extLst>
                  <a:ext uri="{FF2B5EF4-FFF2-40B4-BE49-F238E27FC236}">
                    <a16:creationId xmlns:a16="http://schemas.microsoft.com/office/drawing/2014/main" id="{1CD94B8F-AD04-46AD-B37F-F3F5197C9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59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39" name="Freeform 2839">
                <a:extLst>
                  <a:ext uri="{FF2B5EF4-FFF2-40B4-BE49-F238E27FC236}">
                    <a16:creationId xmlns:a16="http://schemas.microsoft.com/office/drawing/2014/main" id="{DF9F38B0-751A-43D5-935D-504B5998E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602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0" name="Freeform 2840">
                <a:extLst>
                  <a:ext uri="{FF2B5EF4-FFF2-40B4-BE49-F238E27FC236}">
                    <a16:creationId xmlns:a16="http://schemas.microsoft.com/office/drawing/2014/main" id="{D8A51226-D03C-48A7-920D-BDF64CA50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60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1" name="Freeform 2841">
                <a:extLst>
                  <a:ext uri="{FF2B5EF4-FFF2-40B4-BE49-F238E27FC236}">
                    <a16:creationId xmlns:a16="http://schemas.microsoft.com/office/drawing/2014/main" id="{8652408B-4D89-4711-B750-98968CF7D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61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2" name="Freeform 2842">
                <a:extLst>
                  <a:ext uri="{FF2B5EF4-FFF2-40B4-BE49-F238E27FC236}">
                    <a16:creationId xmlns:a16="http://schemas.microsoft.com/office/drawing/2014/main" id="{1AF2879E-C15A-4585-9393-3107371D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61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3" name="Freeform 2843">
                <a:extLst>
                  <a:ext uri="{FF2B5EF4-FFF2-40B4-BE49-F238E27FC236}">
                    <a16:creationId xmlns:a16="http://schemas.microsoft.com/office/drawing/2014/main" id="{1ED2094A-0768-4038-819A-0A2E7CC37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62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4" name="Freeform 2844">
                <a:extLst>
                  <a:ext uri="{FF2B5EF4-FFF2-40B4-BE49-F238E27FC236}">
                    <a16:creationId xmlns:a16="http://schemas.microsoft.com/office/drawing/2014/main" id="{EBFE6AD2-15D1-405E-85B4-A69064EE3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62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5" name="Freeform 2845">
                <a:extLst>
                  <a:ext uri="{FF2B5EF4-FFF2-40B4-BE49-F238E27FC236}">
                    <a16:creationId xmlns:a16="http://schemas.microsoft.com/office/drawing/2014/main" id="{D1664159-A5B1-439C-A93F-D4AE1527B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63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6" name="Freeform 2846">
                <a:extLst>
                  <a:ext uri="{FF2B5EF4-FFF2-40B4-BE49-F238E27FC236}">
                    <a16:creationId xmlns:a16="http://schemas.microsoft.com/office/drawing/2014/main" id="{4E9E79C2-845D-4D75-A61B-65A8FA28E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7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7" name="Freeform 2847">
                <a:extLst>
                  <a:ext uri="{FF2B5EF4-FFF2-40B4-BE49-F238E27FC236}">
                    <a16:creationId xmlns:a16="http://schemas.microsoft.com/office/drawing/2014/main" id="{771EEEFA-74D8-4287-AA4E-3DC93A122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8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8" name="Freeform 2848">
                <a:extLst>
                  <a:ext uri="{FF2B5EF4-FFF2-40B4-BE49-F238E27FC236}">
                    <a16:creationId xmlns:a16="http://schemas.microsoft.com/office/drawing/2014/main" id="{899E7C4C-A0F4-4EC7-9B69-4134083F2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1" y="258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49" name="Freeform 2849">
                <a:extLst>
                  <a:ext uri="{FF2B5EF4-FFF2-40B4-BE49-F238E27FC236}">
                    <a16:creationId xmlns:a16="http://schemas.microsoft.com/office/drawing/2014/main" id="{BBF85A1C-24AB-40B6-AC1E-BFE80865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59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0" name="Freeform 2850">
                <a:extLst>
                  <a:ext uri="{FF2B5EF4-FFF2-40B4-BE49-F238E27FC236}">
                    <a16:creationId xmlns:a16="http://schemas.microsoft.com/office/drawing/2014/main" id="{26B2F5CB-DB0B-4BC5-B6D2-B9B0A6BD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59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1" name="Freeform 2851">
                <a:extLst>
                  <a:ext uri="{FF2B5EF4-FFF2-40B4-BE49-F238E27FC236}">
                    <a16:creationId xmlns:a16="http://schemas.microsoft.com/office/drawing/2014/main" id="{8C3297E0-5336-4FD7-9009-9AC48EFF9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6" y="260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2" name="Freeform 2852">
                <a:extLst>
                  <a:ext uri="{FF2B5EF4-FFF2-40B4-BE49-F238E27FC236}">
                    <a16:creationId xmlns:a16="http://schemas.microsoft.com/office/drawing/2014/main" id="{34839220-737E-4A26-85AE-8B9387D81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6" y="260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3" name="Freeform 2853">
                <a:extLst>
                  <a:ext uri="{FF2B5EF4-FFF2-40B4-BE49-F238E27FC236}">
                    <a16:creationId xmlns:a16="http://schemas.microsoft.com/office/drawing/2014/main" id="{715A7F5C-1858-4B83-8ADC-AB3B85CEF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" y="2612"/>
                <a:ext cx="6" cy="10"/>
              </a:xfrm>
              <a:custGeom>
                <a:avLst/>
                <a:gdLst>
                  <a:gd name="T0" fmla="*/ 0 w 6"/>
                  <a:gd name="T1" fmla="*/ 0 h 10"/>
                  <a:gd name="T2" fmla="*/ 6 w 6"/>
                  <a:gd name="T3" fmla="*/ 0 h 10"/>
                  <a:gd name="T4" fmla="*/ 6 w 6"/>
                  <a:gd name="T5" fmla="*/ 10 h 10"/>
                  <a:gd name="T6" fmla="*/ 0 w 6"/>
                  <a:gd name="T7" fmla="*/ 5 h 10"/>
                  <a:gd name="T8" fmla="*/ 0 w 6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lnTo>
                      <a:pt x="6" y="0"/>
                    </a:lnTo>
                    <a:lnTo>
                      <a:pt x="6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4" name="Freeform 2854">
                <a:extLst>
                  <a:ext uri="{FF2B5EF4-FFF2-40B4-BE49-F238E27FC236}">
                    <a16:creationId xmlns:a16="http://schemas.microsoft.com/office/drawing/2014/main" id="{EFBEC4CC-1B8F-4617-ADA3-7E5FECD35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2" y="2617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5" name="Freeform 2855">
                <a:extLst>
                  <a:ext uri="{FF2B5EF4-FFF2-40B4-BE49-F238E27FC236}">
                    <a16:creationId xmlns:a16="http://schemas.microsoft.com/office/drawing/2014/main" id="{DA647896-6BF2-4268-9F75-53323239E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2" y="2622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6" name="Freeform 2856">
                <a:extLst>
                  <a:ext uri="{FF2B5EF4-FFF2-40B4-BE49-F238E27FC236}">
                    <a16:creationId xmlns:a16="http://schemas.microsoft.com/office/drawing/2014/main" id="{09C69395-8739-4B35-AE9D-62DB6D31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2" y="2627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5 w 5"/>
                  <a:gd name="T3" fmla="*/ 0 h 10"/>
                  <a:gd name="T4" fmla="*/ 5 w 5"/>
                  <a:gd name="T5" fmla="*/ 10 h 10"/>
                  <a:gd name="T6" fmla="*/ 0 w 5"/>
                  <a:gd name="T7" fmla="*/ 5 h 10"/>
                  <a:gd name="T8" fmla="*/ 0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5" y="0"/>
                    </a:lnTo>
                    <a:lnTo>
                      <a:pt x="5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7" name="Freeform 2857">
                <a:extLst>
                  <a:ext uri="{FF2B5EF4-FFF2-40B4-BE49-F238E27FC236}">
                    <a16:creationId xmlns:a16="http://schemas.microsoft.com/office/drawing/2014/main" id="{EE5359EC-FFE3-4D83-A8C1-F0FA0D307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632"/>
                <a:ext cx="10" cy="10"/>
              </a:xfrm>
              <a:custGeom>
                <a:avLst/>
                <a:gdLst>
                  <a:gd name="T0" fmla="*/ 0 w 10"/>
                  <a:gd name="T1" fmla="*/ 0 h 10"/>
                  <a:gd name="T2" fmla="*/ 10 w 10"/>
                  <a:gd name="T3" fmla="*/ 0 h 10"/>
                  <a:gd name="T4" fmla="*/ 10 w 10"/>
                  <a:gd name="T5" fmla="*/ 10 h 10"/>
                  <a:gd name="T6" fmla="*/ 0 w 10"/>
                  <a:gd name="T7" fmla="*/ 5 h 10"/>
                  <a:gd name="T8" fmla="*/ 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0" y="0"/>
                    </a:moveTo>
                    <a:lnTo>
                      <a:pt x="10" y="0"/>
                    </a:lnTo>
                    <a:lnTo>
                      <a:pt x="10" y="1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8" name="Freeform 2858">
                <a:extLst>
                  <a:ext uri="{FF2B5EF4-FFF2-40B4-BE49-F238E27FC236}">
                    <a16:creationId xmlns:a16="http://schemas.microsoft.com/office/drawing/2014/main" id="{5BE3EA67-78D0-473E-9346-E0A3E93F1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" y="2632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10 w 10"/>
                  <a:gd name="T3" fmla="*/ 5 h 15"/>
                  <a:gd name="T4" fmla="*/ 10 w 10"/>
                  <a:gd name="T5" fmla="*/ 15 h 15"/>
                  <a:gd name="T6" fmla="*/ 0 w 10"/>
                  <a:gd name="T7" fmla="*/ 10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10" y="5"/>
                    </a:lnTo>
                    <a:lnTo>
                      <a:pt x="10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59" name="Freeform 2859">
                <a:extLst>
                  <a:ext uri="{FF2B5EF4-FFF2-40B4-BE49-F238E27FC236}">
                    <a16:creationId xmlns:a16="http://schemas.microsoft.com/office/drawing/2014/main" id="{DCCCBBFC-2FB3-4975-8D05-7779926EF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637"/>
                <a:ext cx="5" cy="15"/>
              </a:xfrm>
              <a:custGeom>
                <a:avLst/>
                <a:gdLst>
                  <a:gd name="T0" fmla="*/ 0 w 5"/>
                  <a:gd name="T1" fmla="*/ 0 h 15"/>
                  <a:gd name="T2" fmla="*/ 5 w 5"/>
                  <a:gd name="T3" fmla="*/ 5 h 15"/>
                  <a:gd name="T4" fmla="*/ 5 w 5"/>
                  <a:gd name="T5" fmla="*/ 15 h 15"/>
                  <a:gd name="T6" fmla="*/ 0 w 5"/>
                  <a:gd name="T7" fmla="*/ 10 h 15"/>
                  <a:gd name="T8" fmla="*/ 0 w 5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5">
                    <a:moveTo>
                      <a:pt x="0" y="0"/>
                    </a:moveTo>
                    <a:lnTo>
                      <a:pt x="5" y="5"/>
                    </a:lnTo>
                    <a:lnTo>
                      <a:pt x="5" y="15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0" name="Freeform 2860">
                <a:extLst>
                  <a:ext uri="{FF2B5EF4-FFF2-40B4-BE49-F238E27FC236}">
                    <a16:creationId xmlns:a16="http://schemas.microsoft.com/office/drawing/2014/main" id="{8E11C344-4985-4364-93F7-6908C1E9F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6" y="2587"/>
                <a:ext cx="5" cy="20"/>
              </a:xfrm>
              <a:custGeom>
                <a:avLst/>
                <a:gdLst>
                  <a:gd name="T0" fmla="*/ 5 w 5"/>
                  <a:gd name="T1" fmla="*/ 20 h 20"/>
                  <a:gd name="T2" fmla="*/ 0 w 5"/>
                  <a:gd name="T3" fmla="*/ 15 h 20"/>
                  <a:gd name="T4" fmla="*/ 0 w 5"/>
                  <a:gd name="T5" fmla="*/ 0 h 20"/>
                  <a:gd name="T6" fmla="*/ 5 w 5"/>
                  <a:gd name="T7" fmla="*/ 5 h 20"/>
                  <a:gd name="T8" fmla="*/ 5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5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1" name="Freeform 2861">
                <a:extLst>
                  <a:ext uri="{FF2B5EF4-FFF2-40B4-BE49-F238E27FC236}">
                    <a16:creationId xmlns:a16="http://schemas.microsoft.com/office/drawing/2014/main" id="{69463FA4-DB9B-41AD-AE7C-4A3A1E104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1" y="2592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5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2" name="Freeform 2862">
                <a:extLst>
                  <a:ext uri="{FF2B5EF4-FFF2-40B4-BE49-F238E27FC236}">
                    <a16:creationId xmlns:a16="http://schemas.microsoft.com/office/drawing/2014/main" id="{B90D45E3-4D5B-4C01-B224-70D5F290A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6" y="2612"/>
                <a:ext cx="81" cy="50"/>
              </a:xfrm>
              <a:custGeom>
                <a:avLst/>
                <a:gdLst>
                  <a:gd name="T0" fmla="*/ 16 w 16"/>
                  <a:gd name="T1" fmla="*/ 10 h 10"/>
                  <a:gd name="T2" fmla="*/ 15 w 16"/>
                  <a:gd name="T3" fmla="*/ 10 h 10"/>
                  <a:gd name="T4" fmla="*/ 0 w 16"/>
                  <a:gd name="T5" fmla="*/ 2 h 10"/>
                  <a:gd name="T6" fmla="*/ 0 w 16"/>
                  <a:gd name="T7" fmla="*/ 0 h 10"/>
                  <a:gd name="T8" fmla="*/ 0 w 16"/>
                  <a:gd name="T9" fmla="*/ 0 h 10"/>
                  <a:gd name="T10" fmla="*/ 15 w 16"/>
                  <a:gd name="T11" fmla="*/ 8 h 10"/>
                  <a:gd name="T12" fmla="*/ 16 w 16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10">
                    <a:moveTo>
                      <a:pt x="16" y="10"/>
                    </a:moveTo>
                    <a:cubicBezTo>
                      <a:pt x="16" y="10"/>
                      <a:pt x="15" y="10"/>
                      <a:pt x="15" y="1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9"/>
                      <a:pt x="16" y="9"/>
                      <a:pt x="16" y="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3" name="Freeform 2863">
                <a:extLst>
                  <a:ext uri="{FF2B5EF4-FFF2-40B4-BE49-F238E27FC236}">
                    <a16:creationId xmlns:a16="http://schemas.microsoft.com/office/drawing/2014/main" id="{22AED713-550B-4101-86CD-5D63EDE0A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9" y="2290"/>
                <a:ext cx="40" cy="161"/>
              </a:xfrm>
              <a:custGeom>
                <a:avLst/>
                <a:gdLst>
                  <a:gd name="T0" fmla="*/ 40 w 40"/>
                  <a:gd name="T1" fmla="*/ 161 h 161"/>
                  <a:gd name="T2" fmla="*/ 0 w 40"/>
                  <a:gd name="T3" fmla="*/ 141 h 161"/>
                  <a:gd name="T4" fmla="*/ 0 w 40"/>
                  <a:gd name="T5" fmla="*/ 0 h 161"/>
                  <a:gd name="T6" fmla="*/ 40 w 40"/>
                  <a:gd name="T7" fmla="*/ 25 h 161"/>
                  <a:gd name="T8" fmla="*/ 40 w 40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1">
                    <a:moveTo>
                      <a:pt x="40" y="161"/>
                    </a:moveTo>
                    <a:lnTo>
                      <a:pt x="0" y="141"/>
                    </a:lnTo>
                    <a:lnTo>
                      <a:pt x="0" y="0"/>
                    </a:lnTo>
                    <a:lnTo>
                      <a:pt x="40" y="25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4" name="Freeform 2864">
                <a:extLst>
                  <a:ext uri="{FF2B5EF4-FFF2-40B4-BE49-F238E27FC236}">
                    <a16:creationId xmlns:a16="http://schemas.microsoft.com/office/drawing/2014/main" id="{ACB86708-1F74-47DA-9DE3-668FD33A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2305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0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0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5" name="Freeform 2865">
                <a:extLst>
                  <a:ext uri="{FF2B5EF4-FFF2-40B4-BE49-F238E27FC236}">
                    <a16:creationId xmlns:a16="http://schemas.microsoft.com/office/drawing/2014/main" id="{3A0EAA80-463D-46B6-9D9D-2CA44F3C0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355"/>
                <a:ext cx="15" cy="76"/>
              </a:xfrm>
              <a:custGeom>
                <a:avLst/>
                <a:gdLst>
                  <a:gd name="T0" fmla="*/ 3 w 3"/>
                  <a:gd name="T1" fmla="*/ 14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2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6" name="Freeform 2866">
                <a:extLst>
                  <a:ext uri="{FF2B5EF4-FFF2-40B4-BE49-F238E27FC236}">
                    <a16:creationId xmlns:a16="http://schemas.microsoft.com/office/drawing/2014/main" id="{3BBE627C-5FA9-4514-8545-8AF752D6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335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7" name="Freeform 2867">
                <a:extLst>
                  <a:ext uri="{FF2B5EF4-FFF2-40B4-BE49-F238E27FC236}">
                    <a16:creationId xmlns:a16="http://schemas.microsoft.com/office/drawing/2014/main" id="{0EF3D284-6BE8-48F9-9481-9B504DCFD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4" y="2320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8" name="Rectangle 2868">
                <a:extLst>
                  <a:ext uri="{FF2B5EF4-FFF2-40B4-BE49-F238E27FC236}">
                    <a16:creationId xmlns:a16="http://schemas.microsoft.com/office/drawing/2014/main" id="{F9E68328-DD8E-4D20-AE09-D92F71C68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54" y="2310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69" name="Freeform 2869">
                <a:extLst>
                  <a:ext uri="{FF2B5EF4-FFF2-40B4-BE49-F238E27FC236}">
                    <a16:creationId xmlns:a16="http://schemas.microsoft.com/office/drawing/2014/main" id="{A2E04290-209F-44C5-B4A3-DC5C2BEF7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" y="2310"/>
                <a:ext cx="0" cy="10"/>
              </a:xfrm>
              <a:custGeom>
                <a:avLst/>
                <a:gdLst>
                  <a:gd name="T0" fmla="*/ 10 h 10"/>
                  <a:gd name="T1" fmla="*/ 10 h 10"/>
                  <a:gd name="T2" fmla="*/ 0 h 10"/>
                  <a:gd name="T3" fmla="*/ 5 h 10"/>
                  <a:gd name="T4" fmla="*/ 10 h 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0">
                    <a:moveTo>
                      <a:pt x="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0" name="Freeform 2870">
                <a:extLst>
                  <a:ext uri="{FF2B5EF4-FFF2-40B4-BE49-F238E27FC236}">
                    <a16:creationId xmlns:a16="http://schemas.microsoft.com/office/drawing/2014/main" id="{3056D638-EFB4-420C-848F-5B3142C0C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4" y="231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1" name="Freeform 2871">
                <a:extLst>
                  <a:ext uri="{FF2B5EF4-FFF2-40B4-BE49-F238E27FC236}">
                    <a16:creationId xmlns:a16="http://schemas.microsoft.com/office/drawing/2014/main" id="{59D541F9-D478-4AED-84E1-497A06DED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79" y="2315"/>
                <a:ext cx="41" cy="156"/>
              </a:xfrm>
              <a:custGeom>
                <a:avLst/>
                <a:gdLst>
                  <a:gd name="T0" fmla="*/ 41 w 41"/>
                  <a:gd name="T1" fmla="*/ 156 h 156"/>
                  <a:gd name="T2" fmla="*/ 0 w 41"/>
                  <a:gd name="T3" fmla="*/ 136 h 156"/>
                  <a:gd name="T4" fmla="*/ 0 w 41"/>
                  <a:gd name="T5" fmla="*/ 0 h 156"/>
                  <a:gd name="T6" fmla="*/ 41 w 41"/>
                  <a:gd name="T7" fmla="*/ 20 h 156"/>
                  <a:gd name="T8" fmla="*/ 41 w 41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56">
                    <a:moveTo>
                      <a:pt x="41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1" y="20"/>
                    </a:lnTo>
                    <a:lnTo>
                      <a:pt x="41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2" name="Freeform 2872">
                <a:extLst>
                  <a:ext uri="{FF2B5EF4-FFF2-40B4-BE49-F238E27FC236}">
                    <a16:creationId xmlns:a16="http://schemas.microsoft.com/office/drawing/2014/main" id="{A137E906-3319-43B4-B732-2F4894811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2325"/>
                <a:ext cx="26" cy="136"/>
              </a:xfrm>
              <a:custGeom>
                <a:avLst/>
                <a:gdLst>
                  <a:gd name="T0" fmla="*/ 0 w 26"/>
                  <a:gd name="T1" fmla="*/ 121 h 136"/>
                  <a:gd name="T2" fmla="*/ 0 w 26"/>
                  <a:gd name="T3" fmla="*/ 0 h 136"/>
                  <a:gd name="T4" fmla="*/ 26 w 26"/>
                  <a:gd name="T5" fmla="*/ 15 h 136"/>
                  <a:gd name="T6" fmla="*/ 26 w 26"/>
                  <a:gd name="T7" fmla="*/ 136 h 136"/>
                  <a:gd name="T8" fmla="*/ 0 w 26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3" name="Freeform 2873">
                <a:extLst>
                  <a:ext uri="{FF2B5EF4-FFF2-40B4-BE49-F238E27FC236}">
                    <a16:creationId xmlns:a16="http://schemas.microsoft.com/office/drawing/2014/main" id="{73E6275F-173F-4648-BF6E-D50AB82D3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376"/>
                <a:ext cx="16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2 h 15"/>
                  <a:gd name="T6" fmla="*/ 0 w 3"/>
                  <a:gd name="T7" fmla="*/ 1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4" name="Freeform 2874">
                <a:extLst>
                  <a:ext uri="{FF2B5EF4-FFF2-40B4-BE49-F238E27FC236}">
                    <a16:creationId xmlns:a16="http://schemas.microsoft.com/office/drawing/2014/main" id="{E37E3362-17B2-47B3-81ED-B7161AC1C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355"/>
                <a:ext cx="16" cy="15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1 h 3"/>
                  <a:gd name="T10" fmla="*/ 3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5" name="Freeform 2875">
                <a:extLst>
                  <a:ext uri="{FF2B5EF4-FFF2-40B4-BE49-F238E27FC236}">
                    <a16:creationId xmlns:a16="http://schemas.microsoft.com/office/drawing/2014/main" id="{019BB74E-A8CD-4E05-9710-B60E27D14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340"/>
                <a:ext cx="16" cy="20"/>
              </a:xfrm>
              <a:custGeom>
                <a:avLst/>
                <a:gdLst>
                  <a:gd name="T0" fmla="*/ 3 w 3"/>
                  <a:gd name="T1" fmla="*/ 3 h 4"/>
                  <a:gd name="T2" fmla="*/ 3 w 3"/>
                  <a:gd name="T3" fmla="*/ 3 h 4"/>
                  <a:gd name="T4" fmla="*/ 1 w 3"/>
                  <a:gd name="T5" fmla="*/ 2 h 4"/>
                  <a:gd name="T6" fmla="*/ 0 w 3"/>
                  <a:gd name="T7" fmla="*/ 1 h 4"/>
                  <a:gd name="T8" fmla="*/ 1 w 3"/>
                  <a:gd name="T9" fmla="*/ 1 h 4"/>
                  <a:gd name="T10" fmla="*/ 3 w 3"/>
                  <a:gd name="T11" fmla="*/ 2 h 4"/>
                  <a:gd name="T12" fmla="*/ 3 w 3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3" y="4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6" name="Freeform 2876">
                <a:extLst>
                  <a:ext uri="{FF2B5EF4-FFF2-40B4-BE49-F238E27FC236}">
                    <a16:creationId xmlns:a16="http://schemas.microsoft.com/office/drawing/2014/main" id="{11A823C9-F44C-4FFC-A81B-EF0CEBD4D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" y="233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7" name="Rectangle 2877">
                <a:extLst>
                  <a:ext uri="{FF2B5EF4-FFF2-40B4-BE49-F238E27FC236}">
                    <a16:creationId xmlns:a16="http://schemas.microsoft.com/office/drawing/2014/main" id="{C35E5965-B378-496A-94A3-8437A2652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99" y="2335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8" name="Rectangle 2878">
                <a:extLst>
                  <a:ext uri="{FF2B5EF4-FFF2-40B4-BE49-F238E27FC236}">
                    <a16:creationId xmlns:a16="http://schemas.microsoft.com/office/drawing/2014/main" id="{ACB25581-7D46-4B61-A693-8EBE02C02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5" y="2340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79" name="Freeform 2879">
                <a:extLst>
                  <a:ext uri="{FF2B5EF4-FFF2-40B4-BE49-F238E27FC236}">
                    <a16:creationId xmlns:a16="http://schemas.microsoft.com/office/drawing/2014/main" id="{EBD2A3C2-3564-4DD2-A4A8-E2EB25413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" y="2335"/>
                <a:ext cx="35" cy="161"/>
              </a:xfrm>
              <a:custGeom>
                <a:avLst/>
                <a:gdLst>
                  <a:gd name="T0" fmla="*/ 35 w 35"/>
                  <a:gd name="T1" fmla="*/ 161 h 161"/>
                  <a:gd name="T2" fmla="*/ 0 w 35"/>
                  <a:gd name="T3" fmla="*/ 136 h 161"/>
                  <a:gd name="T4" fmla="*/ 0 w 35"/>
                  <a:gd name="T5" fmla="*/ 0 h 161"/>
                  <a:gd name="T6" fmla="*/ 35 w 35"/>
                  <a:gd name="T7" fmla="*/ 25 h 161"/>
                  <a:gd name="T8" fmla="*/ 35 w 35"/>
                  <a:gd name="T9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61">
                    <a:moveTo>
                      <a:pt x="35" y="161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35" y="25"/>
                    </a:lnTo>
                    <a:lnTo>
                      <a:pt x="35" y="16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0" name="Freeform 2880">
                <a:extLst>
                  <a:ext uri="{FF2B5EF4-FFF2-40B4-BE49-F238E27FC236}">
                    <a16:creationId xmlns:a16="http://schemas.microsoft.com/office/drawing/2014/main" id="{0A22CB01-3FCC-4FE5-ABC3-884D99F9B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345"/>
                <a:ext cx="25" cy="141"/>
              </a:xfrm>
              <a:custGeom>
                <a:avLst/>
                <a:gdLst>
                  <a:gd name="T0" fmla="*/ 0 w 25"/>
                  <a:gd name="T1" fmla="*/ 126 h 141"/>
                  <a:gd name="T2" fmla="*/ 0 w 25"/>
                  <a:gd name="T3" fmla="*/ 0 h 141"/>
                  <a:gd name="T4" fmla="*/ 25 w 25"/>
                  <a:gd name="T5" fmla="*/ 15 h 141"/>
                  <a:gd name="T6" fmla="*/ 25 w 25"/>
                  <a:gd name="T7" fmla="*/ 141 h 141"/>
                  <a:gd name="T8" fmla="*/ 0 w 25"/>
                  <a:gd name="T9" fmla="*/ 12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41">
                    <a:moveTo>
                      <a:pt x="0" y="126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41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1" name="Freeform 2881">
                <a:extLst>
                  <a:ext uri="{FF2B5EF4-FFF2-40B4-BE49-F238E27FC236}">
                    <a16:creationId xmlns:a16="http://schemas.microsoft.com/office/drawing/2014/main" id="{20AC6547-E0FF-4E0D-9615-ED1898F88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401"/>
                <a:ext cx="15" cy="75"/>
              </a:xfrm>
              <a:custGeom>
                <a:avLst/>
                <a:gdLst>
                  <a:gd name="T0" fmla="*/ 3 w 3"/>
                  <a:gd name="T1" fmla="*/ 13 h 15"/>
                  <a:gd name="T2" fmla="*/ 1 w 3"/>
                  <a:gd name="T3" fmla="*/ 14 h 15"/>
                  <a:gd name="T4" fmla="*/ 0 w 3"/>
                  <a:gd name="T5" fmla="*/ 12 h 15"/>
                  <a:gd name="T6" fmla="*/ 0 w 3"/>
                  <a:gd name="T7" fmla="*/ 1 h 15"/>
                  <a:gd name="T8" fmla="*/ 1 w 3"/>
                  <a:gd name="T9" fmla="*/ 0 h 15"/>
                  <a:gd name="T10" fmla="*/ 3 w 3"/>
                  <a:gd name="T11" fmla="*/ 2 h 15"/>
                  <a:gd name="T12" fmla="*/ 3 w 3"/>
                  <a:gd name="T13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3"/>
                    </a:moveTo>
                    <a:cubicBezTo>
                      <a:pt x="3" y="14"/>
                      <a:pt x="2" y="15"/>
                      <a:pt x="1" y="14"/>
                    </a:cubicBezTo>
                    <a:cubicBezTo>
                      <a:pt x="1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2"/>
                      <a:pt x="3" y="2"/>
                    </a:cubicBez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2" name="Freeform 2882">
                <a:extLst>
                  <a:ext uri="{FF2B5EF4-FFF2-40B4-BE49-F238E27FC236}">
                    <a16:creationId xmlns:a16="http://schemas.microsoft.com/office/drawing/2014/main" id="{30E70620-8700-4E82-9BD1-222A9C1B2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38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3" name="Freeform 2883">
                <a:extLst>
                  <a:ext uri="{FF2B5EF4-FFF2-40B4-BE49-F238E27FC236}">
                    <a16:creationId xmlns:a16="http://schemas.microsoft.com/office/drawing/2014/main" id="{2A0EA2E1-F4BA-4806-B5E0-6E7AA9CBB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0" y="2365"/>
                <a:ext cx="15" cy="16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1 w 3"/>
                  <a:gd name="T5" fmla="*/ 2 h 3"/>
                  <a:gd name="T6" fmla="*/ 0 w 3"/>
                  <a:gd name="T7" fmla="*/ 1 h 3"/>
                  <a:gd name="T8" fmla="*/ 1 w 3"/>
                  <a:gd name="T9" fmla="*/ 0 h 3"/>
                  <a:gd name="T10" fmla="*/ 2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4" name="Rectangle 2884">
                <a:extLst>
                  <a:ext uri="{FF2B5EF4-FFF2-40B4-BE49-F238E27FC236}">
                    <a16:creationId xmlns:a16="http://schemas.microsoft.com/office/drawing/2014/main" id="{B4492782-0040-4781-9582-EA42AF782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30" y="2355"/>
                <a:ext cx="5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5" name="Freeform 2885">
                <a:extLst>
                  <a:ext uri="{FF2B5EF4-FFF2-40B4-BE49-F238E27FC236}">
                    <a16:creationId xmlns:a16="http://schemas.microsoft.com/office/drawing/2014/main" id="{C1D56389-4911-4279-838C-E667A96B2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35" y="235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6" name="Rectangle 2886">
                <a:extLst>
                  <a:ext uri="{FF2B5EF4-FFF2-40B4-BE49-F238E27FC236}">
                    <a16:creationId xmlns:a16="http://schemas.microsoft.com/office/drawing/2014/main" id="{45149337-C266-4AC0-B8D4-6B65D48BE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0" y="2360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7" name="Freeform 2887">
                <a:extLst>
                  <a:ext uri="{FF2B5EF4-FFF2-40B4-BE49-F238E27FC236}">
                    <a16:creationId xmlns:a16="http://schemas.microsoft.com/office/drawing/2014/main" id="{AA441C11-2C3A-4BDB-94E6-32F8FF7AC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" y="2360"/>
                <a:ext cx="40" cy="156"/>
              </a:xfrm>
              <a:custGeom>
                <a:avLst/>
                <a:gdLst>
                  <a:gd name="T0" fmla="*/ 40 w 40"/>
                  <a:gd name="T1" fmla="*/ 156 h 156"/>
                  <a:gd name="T2" fmla="*/ 0 w 40"/>
                  <a:gd name="T3" fmla="*/ 136 h 156"/>
                  <a:gd name="T4" fmla="*/ 0 w 40"/>
                  <a:gd name="T5" fmla="*/ 0 h 156"/>
                  <a:gd name="T6" fmla="*/ 40 w 40"/>
                  <a:gd name="T7" fmla="*/ 21 h 156"/>
                  <a:gd name="T8" fmla="*/ 40 w 40"/>
                  <a:gd name="T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56">
                    <a:moveTo>
                      <a:pt x="40" y="15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40" y="21"/>
                    </a:lnTo>
                    <a:lnTo>
                      <a:pt x="40" y="15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8" name="Freeform 2888">
                <a:extLst>
                  <a:ext uri="{FF2B5EF4-FFF2-40B4-BE49-F238E27FC236}">
                    <a16:creationId xmlns:a16="http://schemas.microsoft.com/office/drawing/2014/main" id="{BD949086-9242-4D9A-94F9-74BDF2230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2370"/>
                <a:ext cx="25" cy="136"/>
              </a:xfrm>
              <a:custGeom>
                <a:avLst/>
                <a:gdLst>
                  <a:gd name="T0" fmla="*/ 0 w 25"/>
                  <a:gd name="T1" fmla="*/ 121 h 136"/>
                  <a:gd name="T2" fmla="*/ 0 w 25"/>
                  <a:gd name="T3" fmla="*/ 0 h 136"/>
                  <a:gd name="T4" fmla="*/ 25 w 25"/>
                  <a:gd name="T5" fmla="*/ 16 h 136"/>
                  <a:gd name="T6" fmla="*/ 25 w 25"/>
                  <a:gd name="T7" fmla="*/ 136 h 136"/>
                  <a:gd name="T8" fmla="*/ 0 w 25"/>
                  <a:gd name="T9" fmla="*/ 121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6">
                    <a:moveTo>
                      <a:pt x="0" y="121"/>
                    </a:moveTo>
                    <a:lnTo>
                      <a:pt x="0" y="0"/>
                    </a:lnTo>
                    <a:lnTo>
                      <a:pt x="25" y="16"/>
                    </a:lnTo>
                    <a:lnTo>
                      <a:pt x="25" y="136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89" name="Freeform 2889">
                <a:extLst>
                  <a:ext uri="{FF2B5EF4-FFF2-40B4-BE49-F238E27FC236}">
                    <a16:creationId xmlns:a16="http://schemas.microsoft.com/office/drawing/2014/main" id="{72D5FA1E-027A-44CF-8118-0F6E4597F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421"/>
                <a:ext cx="10" cy="75"/>
              </a:xfrm>
              <a:custGeom>
                <a:avLst/>
                <a:gdLst>
                  <a:gd name="T0" fmla="*/ 2 w 2"/>
                  <a:gd name="T1" fmla="*/ 14 h 15"/>
                  <a:gd name="T2" fmla="*/ 1 w 2"/>
                  <a:gd name="T3" fmla="*/ 15 h 15"/>
                  <a:gd name="T4" fmla="*/ 0 w 2"/>
                  <a:gd name="T5" fmla="*/ 12 h 15"/>
                  <a:gd name="T6" fmla="*/ 0 w 2"/>
                  <a:gd name="T7" fmla="*/ 1 h 15"/>
                  <a:gd name="T8" fmla="*/ 1 w 2"/>
                  <a:gd name="T9" fmla="*/ 0 h 15"/>
                  <a:gd name="T10" fmla="*/ 2 w 2"/>
                  <a:gd name="T11" fmla="*/ 3 h 15"/>
                  <a:gd name="T12" fmla="*/ 2 w 2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5">
                    <a:moveTo>
                      <a:pt x="2" y="14"/>
                    </a:moveTo>
                    <a:cubicBezTo>
                      <a:pt x="2" y="15"/>
                      <a:pt x="2" y="15"/>
                      <a:pt x="1" y="15"/>
                    </a:cubicBezTo>
                    <a:cubicBezTo>
                      <a:pt x="0" y="14"/>
                      <a:pt x="0" y="13"/>
                      <a:pt x="0" y="1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lnTo>
                      <a:pt x="2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0" name="Freeform 2890">
                <a:extLst>
                  <a:ext uri="{FF2B5EF4-FFF2-40B4-BE49-F238E27FC236}">
                    <a16:creationId xmlns:a16="http://schemas.microsoft.com/office/drawing/2014/main" id="{A22D3F6A-30AF-44CF-96C2-6B5DD4958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401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0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1" name="Freeform 2891">
                <a:extLst>
                  <a:ext uri="{FF2B5EF4-FFF2-40B4-BE49-F238E27FC236}">
                    <a16:creationId xmlns:a16="http://schemas.microsoft.com/office/drawing/2014/main" id="{C4049A18-8210-4C26-96E5-EA430FB5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70" y="2386"/>
                <a:ext cx="15" cy="15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3 h 3"/>
                  <a:gd name="T4" fmla="*/ 0 w 3"/>
                  <a:gd name="T5" fmla="*/ 2 h 3"/>
                  <a:gd name="T6" fmla="*/ 0 w 3"/>
                  <a:gd name="T7" fmla="*/ 1 h 3"/>
                  <a:gd name="T8" fmla="*/ 0 w 3"/>
                  <a:gd name="T9" fmla="*/ 1 h 3"/>
                  <a:gd name="T10" fmla="*/ 2 w 3"/>
                  <a:gd name="T11" fmla="*/ 1 h 3"/>
                  <a:gd name="T12" fmla="*/ 3 w 3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2" name="Rectangle 2892">
                <a:extLst>
                  <a:ext uri="{FF2B5EF4-FFF2-40B4-BE49-F238E27FC236}">
                    <a16:creationId xmlns:a16="http://schemas.microsoft.com/office/drawing/2014/main" id="{D93B4FDE-4319-43E4-8740-204EF7C12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0" y="2376"/>
                <a:ext cx="1" cy="5"/>
              </a:xfrm>
              <a:prstGeom prst="rect">
                <a:avLst/>
              </a:pr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3" name="Rectangle 2893">
                <a:extLst>
                  <a:ext uri="{FF2B5EF4-FFF2-40B4-BE49-F238E27FC236}">
                    <a16:creationId xmlns:a16="http://schemas.microsoft.com/office/drawing/2014/main" id="{0462ACF7-455F-4301-87A9-EC36B8601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" y="2381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4" name="Freeform 2894">
                <a:extLst>
                  <a:ext uri="{FF2B5EF4-FFF2-40B4-BE49-F238E27FC236}">
                    <a16:creationId xmlns:a16="http://schemas.microsoft.com/office/drawing/2014/main" id="{2FA9745E-2C3C-4F81-9F0F-5992557B4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0" y="238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5" name="Freeform 2895">
                <a:extLst>
                  <a:ext uri="{FF2B5EF4-FFF2-40B4-BE49-F238E27FC236}">
                    <a16:creationId xmlns:a16="http://schemas.microsoft.com/office/drawing/2014/main" id="{811E1D4A-0840-4095-985C-ED0F4D6B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5" y="2381"/>
                <a:ext cx="40" cy="160"/>
              </a:xfrm>
              <a:custGeom>
                <a:avLst/>
                <a:gdLst>
                  <a:gd name="T0" fmla="*/ 40 w 40"/>
                  <a:gd name="T1" fmla="*/ 160 h 160"/>
                  <a:gd name="T2" fmla="*/ 0 w 40"/>
                  <a:gd name="T3" fmla="*/ 135 h 160"/>
                  <a:gd name="T4" fmla="*/ 0 w 40"/>
                  <a:gd name="T5" fmla="*/ 0 h 160"/>
                  <a:gd name="T6" fmla="*/ 40 w 40"/>
                  <a:gd name="T7" fmla="*/ 20 h 160"/>
                  <a:gd name="T8" fmla="*/ 40 w 40"/>
                  <a:gd name="T9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160">
                    <a:moveTo>
                      <a:pt x="40" y="160"/>
                    </a:moveTo>
                    <a:lnTo>
                      <a:pt x="0" y="135"/>
                    </a:lnTo>
                    <a:lnTo>
                      <a:pt x="0" y="0"/>
                    </a:lnTo>
                    <a:lnTo>
                      <a:pt x="40" y="20"/>
                    </a:lnTo>
                    <a:lnTo>
                      <a:pt x="40" y="16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6" name="Freeform 2896">
                <a:extLst>
                  <a:ext uri="{FF2B5EF4-FFF2-40B4-BE49-F238E27FC236}">
                    <a16:creationId xmlns:a16="http://schemas.microsoft.com/office/drawing/2014/main" id="{440C80BF-ECCF-4FA8-98E9-550AD7263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2391"/>
                <a:ext cx="25" cy="135"/>
              </a:xfrm>
              <a:custGeom>
                <a:avLst/>
                <a:gdLst>
                  <a:gd name="T0" fmla="*/ 0 w 25"/>
                  <a:gd name="T1" fmla="*/ 125 h 135"/>
                  <a:gd name="T2" fmla="*/ 0 w 25"/>
                  <a:gd name="T3" fmla="*/ 0 h 135"/>
                  <a:gd name="T4" fmla="*/ 25 w 25"/>
                  <a:gd name="T5" fmla="*/ 15 h 135"/>
                  <a:gd name="T6" fmla="*/ 25 w 25"/>
                  <a:gd name="T7" fmla="*/ 135 h 135"/>
                  <a:gd name="T8" fmla="*/ 0 w 25"/>
                  <a:gd name="T9" fmla="*/ 12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35">
                    <a:moveTo>
                      <a:pt x="0" y="125"/>
                    </a:moveTo>
                    <a:lnTo>
                      <a:pt x="0" y="0"/>
                    </a:lnTo>
                    <a:lnTo>
                      <a:pt x="25" y="15"/>
                    </a:lnTo>
                    <a:lnTo>
                      <a:pt x="25" y="13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7" name="Freeform 2897">
                <a:extLst>
                  <a:ext uri="{FF2B5EF4-FFF2-40B4-BE49-F238E27FC236}">
                    <a16:creationId xmlns:a16="http://schemas.microsoft.com/office/drawing/2014/main" id="{04CF87E6-3DF8-434F-99DF-2234C0F54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441"/>
                <a:ext cx="15" cy="75"/>
              </a:xfrm>
              <a:custGeom>
                <a:avLst/>
                <a:gdLst>
                  <a:gd name="T0" fmla="*/ 3 w 3"/>
                  <a:gd name="T1" fmla="*/ 14 h 15"/>
                  <a:gd name="T2" fmla="*/ 2 w 3"/>
                  <a:gd name="T3" fmla="*/ 15 h 15"/>
                  <a:gd name="T4" fmla="*/ 0 w 3"/>
                  <a:gd name="T5" fmla="*/ 13 h 15"/>
                  <a:gd name="T6" fmla="*/ 0 w 3"/>
                  <a:gd name="T7" fmla="*/ 2 h 15"/>
                  <a:gd name="T8" fmla="*/ 2 w 3"/>
                  <a:gd name="T9" fmla="*/ 1 h 15"/>
                  <a:gd name="T10" fmla="*/ 3 w 3"/>
                  <a:gd name="T11" fmla="*/ 3 h 15"/>
                  <a:gd name="T12" fmla="*/ 3 w 3"/>
                  <a:gd name="T13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5">
                    <a:moveTo>
                      <a:pt x="3" y="14"/>
                    </a:moveTo>
                    <a:cubicBezTo>
                      <a:pt x="3" y="15"/>
                      <a:pt x="3" y="15"/>
                      <a:pt x="2" y="15"/>
                    </a:cubicBezTo>
                    <a:cubicBezTo>
                      <a:pt x="1" y="15"/>
                      <a:pt x="0" y="14"/>
                      <a:pt x="0" y="1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2"/>
                      <a:pt x="3" y="3"/>
                    </a:cubicBezTo>
                    <a:lnTo>
                      <a:pt x="3" y="14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8" name="Freeform 2898">
                <a:extLst>
                  <a:ext uri="{FF2B5EF4-FFF2-40B4-BE49-F238E27FC236}">
                    <a16:creationId xmlns:a16="http://schemas.microsoft.com/office/drawing/2014/main" id="{3B2B8EC7-E1FD-4333-B7BC-0C7556F0D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426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2 h 3"/>
                  <a:gd name="T4" fmla="*/ 1 w 3"/>
                  <a:gd name="T5" fmla="*/ 1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3" y="3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99" name="Freeform 2899">
                <a:extLst>
                  <a:ext uri="{FF2B5EF4-FFF2-40B4-BE49-F238E27FC236}">
                    <a16:creationId xmlns:a16="http://schemas.microsoft.com/office/drawing/2014/main" id="{32702233-9263-4D09-B467-222671C0B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411"/>
                <a:ext cx="15" cy="15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3 h 3"/>
                  <a:gd name="T4" fmla="*/ 1 w 3"/>
                  <a:gd name="T5" fmla="*/ 2 h 3"/>
                  <a:gd name="T6" fmla="*/ 0 w 3"/>
                  <a:gd name="T7" fmla="*/ 0 h 3"/>
                  <a:gd name="T8" fmla="*/ 1 w 3"/>
                  <a:gd name="T9" fmla="*/ 0 h 3"/>
                  <a:gd name="T10" fmla="*/ 3 w 3"/>
                  <a:gd name="T11" fmla="*/ 1 h 3"/>
                  <a:gd name="T12" fmla="*/ 3 w 3"/>
                  <a:gd name="T1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0" name="Freeform 2900">
                <a:extLst>
                  <a:ext uri="{FF2B5EF4-FFF2-40B4-BE49-F238E27FC236}">
                    <a16:creationId xmlns:a16="http://schemas.microsoft.com/office/drawing/2014/main" id="{DEECE385-8B2E-4B87-90BC-6D50F46BE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" y="239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9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1" name="Freeform 2901">
                <a:extLst>
                  <a:ext uri="{FF2B5EF4-FFF2-40B4-BE49-F238E27FC236}">
                    <a16:creationId xmlns:a16="http://schemas.microsoft.com/office/drawing/2014/main" id="{0C4FDDD4-0D38-4B0B-9779-FFD34302D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0" y="240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2" name="Rectangle 2902">
                <a:extLst>
                  <a:ext uri="{FF2B5EF4-FFF2-40B4-BE49-F238E27FC236}">
                    <a16:creationId xmlns:a16="http://schemas.microsoft.com/office/drawing/2014/main" id="{614F5B1A-B8E3-4DF8-B68E-BF77FEB8E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0" y="2406"/>
                <a:ext cx="1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3" name="Freeform 2903">
                <a:extLst>
                  <a:ext uri="{FF2B5EF4-FFF2-40B4-BE49-F238E27FC236}">
                    <a16:creationId xmlns:a16="http://schemas.microsoft.com/office/drawing/2014/main" id="{74C40E63-66C2-4C58-A05A-042C188C0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9" y="2441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4" name="Freeform 2904">
                <a:extLst>
                  <a:ext uri="{FF2B5EF4-FFF2-40B4-BE49-F238E27FC236}">
                    <a16:creationId xmlns:a16="http://schemas.microsoft.com/office/drawing/2014/main" id="{7AFEA194-3935-49C4-AB19-01E3C78D9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4" y="2461"/>
                <a:ext cx="26" cy="25"/>
              </a:xfrm>
              <a:custGeom>
                <a:avLst/>
                <a:gdLst>
                  <a:gd name="T0" fmla="*/ 26 w 26"/>
                  <a:gd name="T1" fmla="*/ 25 h 25"/>
                  <a:gd name="T2" fmla="*/ 0 w 26"/>
                  <a:gd name="T3" fmla="*/ 10 h 25"/>
                  <a:gd name="T4" fmla="*/ 0 w 26"/>
                  <a:gd name="T5" fmla="*/ 0 h 25"/>
                  <a:gd name="T6" fmla="*/ 26 w 26"/>
                  <a:gd name="T7" fmla="*/ 15 h 25"/>
                  <a:gd name="T8" fmla="*/ 26 w 2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25">
                    <a:moveTo>
                      <a:pt x="26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6" y="15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5" name="Freeform 2905">
                <a:extLst>
                  <a:ext uri="{FF2B5EF4-FFF2-40B4-BE49-F238E27FC236}">
                    <a16:creationId xmlns:a16="http://schemas.microsoft.com/office/drawing/2014/main" id="{F6B1321B-9477-4882-A1C3-0AC49C36B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0" y="2491"/>
                <a:ext cx="10" cy="20"/>
              </a:xfrm>
              <a:custGeom>
                <a:avLst/>
                <a:gdLst>
                  <a:gd name="T0" fmla="*/ 10 w 10"/>
                  <a:gd name="T1" fmla="*/ 20 h 20"/>
                  <a:gd name="T2" fmla="*/ 0 w 10"/>
                  <a:gd name="T3" fmla="*/ 15 h 20"/>
                  <a:gd name="T4" fmla="*/ 0 w 10"/>
                  <a:gd name="T5" fmla="*/ 0 h 20"/>
                  <a:gd name="T6" fmla="*/ 10 w 10"/>
                  <a:gd name="T7" fmla="*/ 10 h 20"/>
                  <a:gd name="T8" fmla="*/ 10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10" y="20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10" y="10"/>
                    </a:lnTo>
                    <a:lnTo>
                      <a:pt x="10" y="2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6" name="Freeform 2906">
                <a:extLst>
                  <a:ext uri="{FF2B5EF4-FFF2-40B4-BE49-F238E27FC236}">
                    <a16:creationId xmlns:a16="http://schemas.microsoft.com/office/drawing/2014/main" id="{9E9E185C-EF55-4FCC-B530-FC8A4083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5" y="2506"/>
                <a:ext cx="25" cy="25"/>
              </a:xfrm>
              <a:custGeom>
                <a:avLst/>
                <a:gdLst>
                  <a:gd name="T0" fmla="*/ 25 w 25"/>
                  <a:gd name="T1" fmla="*/ 25 h 25"/>
                  <a:gd name="T2" fmla="*/ 0 w 25"/>
                  <a:gd name="T3" fmla="*/ 10 h 25"/>
                  <a:gd name="T4" fmla="*/ 0 w 25"/>
                  <a:gd name="T5" fmla="*/ 0 h 25"/>
                  <a:gd name="T6" fmla="*/ 25 w 25"/>
                  <a:gd name="T7" fmla="*/ 15 h 25"/>
                  <a:gd name="T8" fmla="*/ 25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25" y="2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2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7" name="Freeform 2907">
                <a:extLst>
                  <a:ext uri="{FF2B5EF4-FFF2-40B4-BE49-F238E27FC236}">
                    <a16:creationId xmlns:a16="http://schemas.microsoft.com/office/drawing/2014/main" id="{3C381BEE-712A-41F7-858B-008236D2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0" y="2526"/>
                <a:ext cx="25" cy="31"/>
              </a:xfrm>
              <a:custGeom>
                <a:avLst/>
                <a:gdLst>
                  <a:gd name="T0" fmla="*/ 25 w 25"/>
                  <a:gd name="T1" fmla="*/ 31 h 31"/>
                  <a:gd name="T2" fmla="*/ 0 w 25"/>
                  <a:gd name="T3" fmla="*/ 15 h 31"/>
                  <a:gd name="T4" fmla="*/ 0 w 25"/>
                  <a:gd name="T5" fmla="*/ 0 h 31"/>
                  <a:gd name="T6" fmla="*/ 25 w 25"/>
                  <a:gd name="T7" fmla="*/ 15 h 31"/>
                  <a:gd name="T8" fmla="*/ 25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25" y="31"/>
                    </a:moveTo>
                    <a:lnTo>
                      <a:pt x="0" y="15"/>
                    </a:lnTo>
                    <a:lnTo>
                      <a:pt x="0" y="0"/>
                    </a:lnTo>
                    <a:lnTo>
                      <a:pt x="25" y="15"/>
                    </a:lnTo>
                    <a:lnTo>
                      <a:pt x="25" y="3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8" name="Freeform 2908">
                <a:extLst>
                  <a:ext uri="{FF2B5EF4-FFF2-40B4-BE49-F238E27FC236}">
                    <a16:creationId xmlns:a16="http://schemas.microsoft.com/office/drawing/2014/main" id="{6951FF3D-8A43-43B6-ACCF-0BDB8E3D3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486"/>
                <a:ext cx="10" cy="15"/>
              </a:xfrm>
              <a:custGeom>
                <a:avLst/>
                <a:gdLst>
                  <a:gd name="T0" fmla="*/ 10 w 10"/>
                  <a:gd name="T1" fmla="*/ 15 h 15"/>
                  <a:gd name="T2" fmla="*/ 0 w 10"/>
                  <a:gd name="T3" fmla="*/ 10 h 15"/>
                  <a:gd name="T4" fmla="*/ 0 w 10"/>
                  <a:gd name="T5" fmla="*/ 0 h 15"/>
                  <a:gd name="T6" fmla="*/ 10 w 10"/>
                  <a:gd name="T7" fmla="*/ 5 h 15"/>
                  <a:gd name="T8" fmla="*/ 10 w 1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10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09" name="Freeform 2909">
                <a:extLst>
                  <a:ext uri="{FF2B5EF4-FFF2-40B4-BE49-F238E27FC236}">
                    <a16:creationId xmlns:a16="http://schemas.microsoft.com/office/drawing/2014/main" id="{4BB76344-239B-4A0B-B517-E9A58026F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230"/>
                <a:ext cx="513" cy="296"/>
              </a:xfrm>
              <a:custGeom>
                <a:avLst/>
                <a:gdLst>
                  <a:gd name="T0" fmla="*/ 20 w 513"/>
                  <a:gd name="T1" fmla="*/ 0 h 296"/>
                  <a:gd name="T2" fmla="*/ 513 w 513"/>
                  <a:gd name="T3" fmla="*/ 286 h 296"/>
                  <a:gd name="T4" fmla="*/ 493 w 513"/>
                  <a:gd name="T5" fmla="*/ 296 h 296"/>
                  <a:gd name="T6" fmla="*/ 0 w 513"/>
                  <a:gd name="T7" fmla="*/ 10 h 296"/>
                  <a:gd name="T8" fmla="*/ 20 w 513"/>
                  <a:gd name="T9" fmla="*/ 0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3" h="296">
                    <a:moveTo>
                      <a:pt x="20" y="0"/>
                    </a:moveTo>
                    <a:lnTo>
                      <a:pt x="513" y="286"/>
                    </a:lnTo>
                    <a:lnTo>
                      <a:pt x="493" y="296"/>
                    </a:lnTo>
                    <a:lnTo>
                      <a:pt x="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0" name="Freeform 2910">
                <a:extLst>
                  <a:ext uri="{FF2B5EF4-FFF2-40B4-BE49-F238E27FC236}">
                    <a16:creationId xmlns:a16="http://schemas.microsoft.com/office/drawing/2014/main" id="{EEE5A09D-D003-4F66-A43E-206B796C7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2516"/>
                <a:ext cx="20" cy="207"/>
              </a:xfrm>
              <a:custGeom>
                <a:avLst/>
                <a:gdLst>
                  <a:gd name="T0" fmla="*/ 20 w 20"/>
                  <a:gd name="T1" fmla="*/ 196 h 207"/>
                  <a:gd name="T2" fmla="*/ 20 w 20"/>
                  <a:gd name="T3" fmla="*/ 0 h 207"/>
                  <a:gd name="T4" fmla="*/ 0 w 20"/>
                  <a:gd name="T5" fmla="*/ 10 h 207"/>
                  <a:gd name="T6" fmla="*/ 0 w 20"/>
                  <a:gd name="T7" fmla="*/ 207 h 207"/>
                  <a:gd name="T8" fmla="*/ 20 w 20"/>
                  <a:gd name="T9" fmla="*/ 196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7">
                    <a:moveTo>
                      <a:pt x="20" y="196"/>
                    </a:moveTo>
                    <a:lnTo>
                      <a:pt x="20" y="0"/>
                    </a:lnTo>
                    <a:lnTo>
                      <a:pt x="0" y="10"/>
                    </a:lnTo>
                    <a:lnTo>
                      <a:pt x="0" y="207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1" name="Freeform 2911">
                <a:extLst>
                  <a:ext uri="{FF2B5EF4-FFF2-40B4-BE49-F238E27FC236}">
                    <a16:creationId xmlns:a16="http://schemas.microsoft.com/office/drawing/2014/main" id="{C6C92821-A73B-4BF3-B70F-8AA9C3BF4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079"/>
                <a:ext cx="438" cy="256"/>
              </a:xfrm>
              <a:custGeom>
                <a:avLst/>
                <a:gdLst>
                  <a:gd name="T0" fmla="*/ 86 w 87"/>
                  <a:gd name="T1" fmla="*/ 20 h 51"/>
                  <a:gd name="T2" fmla="*/ 83 w 87"/>
                  <a:gd name="T3" fmla="*/ 23 h 51"/>
                  <a:gd name="T4" fmla="*/ 38 w 87"/>
                  <a:gd name="T5" fmla="*/ 49 h 51"/>
                  <a:gd name="T6" fmla="*/ 23 w 87"/>
                  <a:gd name="T7" fmla="*/ 49 h 51"/>
                  <a:gd name="T8" fmla="*/ 3 w 87"/>
                  <a:gd name="T9" fmla="*/ 38 h 51"/>
                  <a:gd name="T10" fmla="*/ 0 w 87"/>
                  <a:gd name="T11" fmla="*/ 34 h 51"/>
                  <a:gd name="T12" fmla="*/ 3 w 87"/>
                  <a:gd name="T13" fmla="*/ 29 h 51"/>
                  <a:gd name="T14" fmla="*/ 48 w 87"/>
                  <a:gd name="T15" fmla="*/ 3 h 51"/>
                  <a:gd name="T16" fmla="*/ 63 w 87"/>
                  <a:gd name="T17" fmla="*/ 3 h 51"/>
                  <a:gd name="T18" fmla="*/ 83 w 87"/>
                  <a:gd name="T19" fmla="*/ 14 h 51"/>
                  <a:gd name="T20" fmla="*/ 86 w 87"/>
                  <a:gd name="T21" fmla="*/ 2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6" y="20"/>
                    </a:moveTo>
                    <a:cubicBezTo>
                      <a:pt x="86" y="21"/>
                      <a:pt x="85" y="22"/>
                      <a:pt x="83" y="23"/>
                    </a:cubicBezTo>
                    <a:cubicBezTo>
                      <a:pt x="38" y="49"/>
                      <a:pt x="38" y="49"/>
                      <a:pt x="38" y="49"/>
                    </a:cubicBezTo>
                    <a:cubicBezTo>
                      <a:pt x="34" y="51"/>
                      <a:pt x="27" y="51"/>
                      <a:pt x="23" y="49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1" y="37"/>
                      <a:pt x="0" y="35"/>
                      <a:pt x="0" y="34"/>
                    </a:cubicBezTo>
                    <a:cubicBezTo>
                      <a:pt x="0" y="32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6" y="16"/>
                      <a:pt x="87" y="18"/>
                      <a:pt x="86" y="20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2" name="Freeform 2912">
                <a:extLst>
                  <a:ext uri="{FF2B5EF4-FFF2-40B4-BE49-F238E27FC236}">
                    <a16:creationId xmlns:a16="http://schemas.microsoft.com/office/drawing/2014/main" id="{03FB949F-B487-4C18-838E-A611661F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5" y="2089"/>
                <a:ext cx="433" cy="246"/>
              </a:xfrm>
              <a:custGeom>
                <a:avLst/>
                <a:gdLst>
                  <a:gd name="T0" fmla="*/ 86 w 86"/>
                  <a:gd name="T1" fmla="*/ 18 h 49"/>
                  <a:gd name="T2" fmla="*/ 83 w 86"/>
                  <a:gd name="T3" fmla="*/ 21 h 49"/>
                  <a:gd name="T4" fmla="*/ 38 w 86"/>
                  <a:gd name="T5" fmla="*/ 47 h 49"/>
                  <a:gd name="T6" fmla="*/ 23 w 86"/>
                  <a:gd name="T7" fmla="*/ 47 h 49"/>
                  <a:gd name="T8" fmla="*/ 3 w 86"/>
                  <a:gd name="T9" fmla="*/ 36 h 49"/>
                  <a:gd name="T10" fmla="*/ 0 w 86"/>
                  <a:gd name="T11" fmla="*/ 32 h 49"/>
                  <a:gd name="T12" fmla="*/ 3 w 86"/>
                  <a:gd name="T13" fmla="*/ 29 h 49"/>
                  <a:gd name="T14" fmla="*/ 48 w 86"/>
                  <a:gd name="T15" fmla="*/ 3 h 49"/>
                  <a:gd name="T16" fmla="*/ 63 w 86"/>
                  <a:gd name="T17" fmla="*/ 3 h 49"/>
                  <a:gd name="T18" fmla="*/ 83 w 86"/>
                  <a:gd name="T19" fmla="*/ 14 h 49"/>
                  <a:gd name="T20" fmla="*/ 86 w 86"/>
                  <a:gd name="T21" fmla="*/ 1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8"/>
                    </a:moveTo>
                    <a:cubicBezTo>
                      <a:pt x="86" y="19"/>
                      <a:pt x="85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4" y="49"/>
                      <a:pt x="27" y="49"/>
                      <a:pt x="23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3"/>
                      <a:pt x="0" y="32"/>
                    </a:cubicBezTo>
                    <a:cubicBezTo>
                      <a:pt x="0" y="31"/>
                      <a:pt x="1" y="30"/>
                      <a:pt x="3" y="29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52" y="0"/>
                      <a:pt x="59" y="0"/>
                      <a:pt x="63" y="3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5" y="15"/>
                      <a:pt x="86" y="16"/>
                      <a:pt x="86" y="18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3" name="Freeform 2913">
                <a:extLst>
                  <a:ext uri="{FF2B5EF4-FFF2-40B4-BE49-F238E27FC236}">
                    <a16:creationId xmlns:a16="http://schemas.microsoft.com/office/drawing/2014/main" id="{C75D809A-19BD-484A-9E44-A5969DB8D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71" y="2119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4" name="Freeform 2914">
                <a:extLst>
                  <a:ext uri="{FF2B5EF4-FFF2-40B4-BE49-F238E27FC236}">
                    <a16:creationId xmlns:a16="http://schemas.microsoft.com/office/drawing/2014/main" id="{5F26B597-1DFE-4B1A-B7B4-7085C250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134"/>
                <a:ext cx="136" cy="81"/>
              </a:xfrm>
              <a:custGeom>
                <a:avLst/>
                <a:gdLst>
                  <a:gd name="T0" fmla="*/ 0 w 27"/>
                  <a:gd name="T1" fmla="*/ 0 h 16"/>
                  <a:gd name="T2" fmla="*/ 0 w 27"/>
                  <a:gd name="T3" fmla="*/ 2 h 16"/>
                  <a:gd name="T4" fmla="*/ 24 w 27"/>
                  <a:gd name="T5" fmla="*/ 15 h 16"/>
                  <a:gd name="T6" fmla="*/ 26 w 27"/>
                  <a:gd name="T7" fmla="*/ 15 h 16"/>
                  <a:gd name="T8" fmla="*/ 26 w 27"/>
                  <a:gd name="T9" fmla="*/ 14 h 16"/>
                  <a:gd name="T10" fmla="*/ 3 w 27"/>
                  <a:gd name="T11" fmla="*/ 0 h 16"/>
                  <a:gd name="T12" fmla="*/ 0 w 27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4" y="16"/>
                      <a:pt x="26" y="16"/>
                      <a:pt x="26" y="15"/>
                    </a:cubicBezTo>
                    <a:cubicBezTo>
                      <a:pt x="27" y="15"/>
                      <a:pt x="27" y="14"/>
                      <a:pt x="26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5" name="Freeform 2915">
                <a:extLst>
                  <a:ext uri="{FF2B5EF4-FFF2-40B4-BE49-F238E27FC236}">
                    <a16:creationId xmlns:a16="http://schemas.microsoft.com/office/drawing/2014/main" id="{7358EC30-5E2B-4E80-9F18-31F053503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6" y="2149"/>
                <a:ext cx="141" cy="76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2 h 15"/>
                  <a:gd name="T4" fmla="*/ 25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4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6" name="Freeform 2916">
                <a:extLst>
                  <a:ext uri="{FF2B5EF4-FFF2-40B4-BE49-F238E27FC236}">
                    <a16:creationId xmlns:a16="http://schemas.microsoft.com/office/drawing/2014/main" id="{2E8E4F0D-9B41-4BF8-AE63-F23839C2E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1" y="2164"/>
                <a:ext cx="141" cy="76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5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4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7" name="Freeform 2917">
                <a:extLst>
                  <a:ext uri="{FF2B5EF4-FFF2-40B4-BE49-F238E27FC236}">
                    <a16:creationId xmlns:a16="http://schemas.microsoft.com/office/drawing/2014/main" id="{4208A9C4-452A-47B0-9506-F962D7798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6" y="2174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6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8" name="Freeform 2918">
                <a:extLst>
                  <a:ext uri="{FF2B5EF4-FFF2-40B4-BE49-F238E27FC236}">
                    <a16:creationId xmlns:a16="http://schemas.microsoft.com/office/drawing/2014/main" id="{68D5C5CD-66E6-4A8E-B5BD-136EA612F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0" y="2189"/>
                <a:ext cx="141" cy="81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4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19" name="Freeform 2919">
                <a:extLst>
                  <a:ext uri="{FF2B5EF4-FFF2-40B4-BE49-F238E27FC236}">
                    <a16:creationId xmlns:a16="http://schemas.microsoft.com/office/drawing/2014/main" id="{C4AF7E9E-3EDA-444B-A08F-0DF498B2EE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5" y="2205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0" name="Freeform 2920">
                <a:extLst>
                  <a:ext uri="{FF2B5EF4-FFF2-40B4-BE49-F238E27FC236}">
                    <a16:creationId xmlns:a16="http://schemas.microsoft.com/office/drawing/2014/main" id="{FB6E8E3F-16B3-48BC-A1FB-B6725DD58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0" y="2220"/>
                <a:ext cx="141" cy="80"/>
              </a:xfrm>
              <a:custGeom>
                <a:avLst/>
                <a:gdLst>
                  <a:gd name="T0" fmla="*/ 1 w 28"/>
                  <a:gd name="T1" fmla="*/ 1 h 16"/>
                  <a:gd name="T2" fmla="*/ 1 w 28"/>
                  <a:gd name="T3" fmla="*/ 2 h 16"/>
                  <a:gd name="T4" fmla="*/ 24 w 28"/>
                  <a:gd name="T5" fmla="*/ 16 h 16"/>
                  <a:gd name="T6" fmla="*/ 27 w 28"/>
                  <a:gd name="T7" fmla="*/ 16 h 16"/>
                  <a:gd name="T8" fmla="*/ 27 w 28"/>
                  <a:gd name="T9" fmla="*/ 14 h 16"/>
                  <a:gd name="T10" fmla="*/ 3 w 28"/>
                  <a:gd name="T11" fmla="*/ 1 h 16"/>
                  <a:gd name="T12" fmla="*/ 1 w 28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8" y="15"/>
                      <a:pt x="28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1" name="Freeform 2921">
                <a:extLst>
                  <a:ext uri="{FF2B5EF4-FFF2-40B4-BE49-F238E27FC236}">
                    <a16:creationId xmlns:a16="http://schemas.microsoft.com/office/drawing/2014/main" id="{CCAB6B66-8614-46D0-B9F6-F62A229D3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6" y="2210"/>
                <a:ext cx="438" cy="256"/>
              </a:xfrm>
              <a:custGeom>
                <a:avLst/>
                <a:gdLst>
                  <a:gd name="T0" fmla="*/ 87 w 87"/>
                  <a:gd name="T1" fmla="*/ 19 h 51"/>
                  <a:gd name="T2" fmla="*/ 84 w 87"/>
                  <a:gd name="T3" fmla="*/ 23 h 51"/>
                  <a:gd name="T4" fmla="*/ 39 w 87"/>
                  <a:gd name="T5" fmla="*/ 49 h 51"/>
                  <a:gd name="T6" fmla="*/ 23 w 87"/>
                  <a:gd name="T7" fmla="*/ 49 h 51"/>
                  <a:gd name="T8" fmla="*/ 4 w 87"/>
                  <a:gd name="T9" fmla="*/ 38 h 51"/>
                  <a:gd name="T10" fmla="*/ 1 w 87"/>
                  <a:gd name="T11" fmla="*/ 34 h 51"/>
                  <a:gd name="T12" fmla="*/ 4 w 87"/>
                  <a:gd name="T13" fmla="*/ 29 h 51"/>
                  <a:gd name="T14" fmla="*/ 49 w 87"/>
                  <a:gd name="T15" fmla="*/ 3 h 51"/>
                  <a:gd name="T16" fmla="*/ 64 w 87"/>
                  <a:gd name="T17" fmla="*/ 3 h 51"/>
                  <a:gd name="T18" fmla="*/ 84 w 87"/>
                  <a:gd name="T19" fmla="*/ 14 h 51"/>
                  <a:gd name="T20" fmla="*/ 87 w 87"/>
                  <a:gd name="T21" fmla="*/ 1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7" h="51">
                    <a:moveTo>
                      <a:pt x="87" y="19"/>
                    </a:moveTo>
                    <a:cubicBezTo>
                      <a:pt x="86" y="21"/>
                      <a:pt x="85" y="22"/>
                      <a:pt x="84" y="23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1"/>
                      <a:pt x="28" y="51"/>
                      <a:pt x="23" y="49"/>
                    </a:cubicBezTo>
                    <a:cubicBezTo>
                      <a:pt x="4" y="38"/>
                      <a:pt x="4" y="38"/>
                      <a:pt x="4" y="38"/>
                    </a:cubicBezTo>
                    <a:cubicBezTo>
                      <a:pt x="2" y="37"/>
                      <a:pt x="1" y="35"/>
                      <a:pt x="1" y="34"/>
                    </a:cubicBezTo>
                    <a:cubicBezTo>
                      <a:pt x="0" y="32"/>
                      <a:pt x="1" y="30"/>
                      <a:pt x="4" y="29"/>
                    </a:cubicBezTo>
                    <a:cubicBezTo>
                      <a:pt x="49" y="3"/>
                      <a:pt x="49" y="3"/>
                      <a:pt x="49" y="3"/>
                    </a:cubicBezTo>
                    <a:cubicBezTo>
                      <a:pt x="53" y="0"/>
                      <a:pt x="60" y="0"/>
                      <a:pt x="64" y="3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6" y="16"/>
                      <a:pt x="87" y="18"/>
                      <a:pt x="87" y="1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2" name="Freeform 2922">
                <a:extLst>
                  <a:ext uri="{FF2B5EF4-FFF2-40B4-BE49-F238E27FC236}">
                    <a16:creationId xmlns:a16="http://schemas.microsoft.com/office/drawing/2014/main" id="{FBFD2181-CAE7-463C-8DEE-90DFC122D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1" y="2220"/>
                <a:ext cx="433" cy="246"/>
              </a:xfrm>
              <a:custGeom>
                <a:avLst/>
                <a:gdLst>
                  <a:gd name="T0" fmla="*/ 86 w 86"/>
                  <a:gd name="T1" fmla="*/ 17 h 49"/>
                  <a:gd name="T2" fmla="*/ 83 w 86"/>
                  <a:gd name="T3" fmla="*/ 21 h 49"/>
                  <a:gd name="T4" fmla="*/ 38 w 86"/>
                  <a:gd name="T5" fmla="*/ 47 h 49"/>
                  <a:gd name="T6" fmla="*/ 22 w 86"/>
                  <a:gd name="T7" fmla="*/ 47 h 49"/>
                  <a:gd name="T8" fmla="*/ 3 w 86"/>
                  <a:gd name="T9" fmla="*/ 36 h 49"/>
                  <a:gd name="T10" fmla="*/ 0 w 86"/>
                  <a:gd name="T11" fmla="*/ 32 h 49"/>
                  <a:gd name="T12" fmla="*/ 3 w 86"/>
                  <a:gd name="T13" fmla="*/ 28 h 49"/>
                  <a:gd name="T14" fmla="*/ 48 w 86"/>
                  <a:gd name="T15" fmla="*/ 2 h 49"/>
                  <a:gd name="T16" fmla="*/ 63 w 86"/>
                  <a:gd name="T17" fmla="*/ 2 h 49"/>
                  <a:gd name="T18" fmla="*/ 83 w 86"/>
                  <a:gd name="T19" fmla="*/ 14 h 49"/>
                  <a:gd name="T20" fmla="*/ 86 w 86"/>
                  <a:gd name="T21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6" h="49">
                    <a:moveTo>
                      <a:pt x="86" y="17"/>
                    </a:moveTo>
                    <a:cubicBezTo>
                      <a:pt x="85" y="19"/>
                      <a:pt x="84" y="20"/>
                      <a:pt x="83" y="21"/>
                    </a:cubicBezTo>
                    <a:cubicBezTo>
                      <a:pt x="38" y="47"/>
                      <a:pt x="38" y="47"/>
                      <a:pt x="38" y="47"/>
                    </a:cubicBezTo>
                    <a:cubicBezTo>
                      <a:pt x="33" y="49"/>
                      <a:pt x="27" y="49"/>
                      <a:pt x="22" y="47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1" y="35"/>
                      <a:pt x="0" y="33"/>
                      <a:pt x="0" y="32"/>
                    </a:cubicBezTo>
                    <a:cubicBezTo>
                      <a:pt x="0" y="31"/>
                      <a:pt x="1" y="29"/>
                      <a:pt x="3" y="28"/>
                    </a:cubicBezTo>
                    <a:cubicBezTo>
                      <a:pt x="48" y="2"/>
                      <a:pt x="48" y="2"/>
                      <a:pt x="48" y="2"/>
                    </a:cubicBezTo>
                    <a:cubicBezTo>
                      <a:pt x="52" y="0"/>
                      <a:pt x="59" y="0"/>
                      <a:pt x="63" y="2"/>
                    </a:cubicBezTo>
                    <a:cubicBezTo>
                      <a:pt x="83" y="14"/>
                      <a:pt x="83" y="14"/>
                      <a:pt x="83" y="14"/>
                    </a:cubicBezTo>
                    <a:cubicBezTo>
                      <a:pt x="84" y="15"/>
                      <a:pt x="85" y="16"/>
                      <a:pt x="86" y="17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3" name="Freeform 2923">
                <a:extLst>
                  <a:ext uri="{FF2B5EF4-FFF2-40B4-BE49-F238E27FC236}">
                    <a16:creationId xmlns:a16="http://schemas.microsoft.com/office/drawing/2014/main" id="{F44CF2A1-C0AF-4434-AC46-192AA2BFD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3" y="2250"/>
                <a:ext cx="141" cy="80"/>
              </a:xfrm>
              <a:custGeom>
                <a:avLst/>
                <a:gdLst>
                  <a:gd name="T0" fmla="*/ 1 w 28"/>
                  <a:gd name="T1" fmla="*/ 0 h 16"/>
                  <a:gd name="T2" fmla="*/ 1 w 28"/>
                  <a:gd name="T3" fmla="*/ 2 h 16"/>
                  <a:gd name="T4" fmla="*/ 24 w 28"/>
                  <a:gd name="T5" fmla="*/ 15 h 16"/>
                  <a:gd name="T6" fmla="*/ 27 w 28"/>
                  <a:gd name="T7" fmla="*/ 15 h 16"/>
                  <a:gd name="T8" fmla="*/ 27 w 28"/>
                  <a:gd name="T9" fmla="*/ 14 h 16"/>
                  <a:gd name="T10" fmla="*/ 3 w 28"/>
                  <a:gd name="T11" fmla="*/ 0 h 16"/>
                  <a:gd name="T12" fmla="*/ 1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1" y="0"/>
                    </a:moveTo>
                    <a:cubicBezTo>
                      <a:pt x="0" y="0"/>
                      <a:pt x="0" y="1"/>
                      <a:pt x="1" y="2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6"/>
                      <a:pt x="26" y="16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4" name="Freeform 2924">
                <a:extLst>
                  <a:ext uri="{FF2B5EF4-FFF2-40B4-BE49-F238E27FC236}">
                    <a16:creationId xmlns:a16="http://schemas.microsoft.com/office/drawing/2014/main" id="{97BBDE86-9133-4D97-8D62-BFD0C879E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8" y="2265"/>
                <a:ext cx="141" cy="75"/>
              </a:xfrm>
              <a:custGeom>
                <a:avLst/>
                <a:gdLst>
                  <a:gd name="T0" fmla="*/ 1 w 28"/>
                  <a:gd name="T1" fmla="*/ 0 h 15"/>
                  <a:gd name="T2" fmla="*/ 1 w 28"/>
                  <a:gd name="T3" fmla="*/ 1 h 15"/>
                  <a:gd name="T4" fmla="*/ 24 w 28"/>
                  <a:gd name="T5" fmla="*/ 15 h 15"/>
                  <a:gd name="T6" fmla="*/ 27 w 28"/>
                  <a:gd name="T7" fmla="*/ 15 h 15"/>
                  <a:gd name="T8" fmla="*/ 27 w 28"/>
                  <a:gd name="T9" fmla="*/ 14 h 15"/>
                  <a:gd name="T10" fmla="*/ 3 w 28"/>
                  <a:gd name="T11" fmla="*/ 0 h 15"/>
                  <a:gd name="T12" fmla="*/ 1 w 28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8" y="15"/>
                      <a:pt x="28" y="14"/>
                      <a:pt x="27" y="1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5" name="Freeform 2925">
                <a:extLst>
                  <a:ext uri="{FF2B5EF4-FFF2-40B4-BE49-F238E27FC236}">
                    <a16:creationId xmlns:a16="http://schemas.microsoft.com/office/drawing/2014/main" id="{0293D640-0FE0-4B0F-B622-F90A84778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3" y="2280"/>
                <a:ext cx="136" cy="75"/>
              </a:xfrm>
              <a:custGeom>
                <a:avLst/>
                <a:gdLst>
                  <a:gd name="T0" fmla="*/ 1 w 27"/>
                  <a:gd name="T1" fmla="*/ 0 h 15"/>
                  <a:gd name="T2" fmla="*/ 1 w 27"/>
                  <a:gd name="T3" fmla="*/ 1 h 15"/>
                  <a:gd name="T4" fmla="*/ 24 w 27"/>
                  <a:gd name="T5" fmla="*/ 15 h 15"/>
                  <a:gd name="T6" fmla="*/ 27 w 27"/>
                  <a:gd name="T7" fmla="*/ 15 h 15"/>
                  <a:gd name="T8" fmla="*/ 27 w 27"/>
                  <a:gd name="T9" fmla="*/ 13 h 15"/>
                  <a:gd name="T10" fmla="*/ 3 w 27"/>
                  <a:gd name="T11" fmla="*/ 0 h 15"/>
                  <a:gd name="T12" fmla="*/ 1 w 27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5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5" y="15"/>
                      <a:pt x="26" y="15"/>
                      <a:pt x="27" y="15"/>
                    </a:cubicBezTo>
                    <a:cubicBezTo>
                      <a:pt x="27" y="15"/>
                      <a:pt x="27" y="14"/>
                      <a:pt x="27" y="13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6" name="Freeform 2926">
                <a:extLst>
                  <a:ext uri="{FF2B5EF4-FFF2-40B4-BE49-F238E27FC236}">
                    <a16:creationId xmlns:a16="http://schemas.microsoft.com/office/drawing/2014/main" id="{AE419910-8765-408F-94B0-A63A53043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7" y="2290"/>
                <a:ext cx="136" cy="80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7" name="Freeform 2927">
                <a:extLst>
                  <a:ext uri="{FF2B5EF4-FFF2-40B4-BE49-F238E27FC236}">
                    <a16:creationId xmlns:a16="http://schemas.microsoft.com/office/drawing/2014/main" id="{0660F377-435E-4AE2-8423-C2796DD10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2" y="2305"/>
                <a:ext cx="136" cy="81"/>
              </a:xfrm>
              <a:custGeom>
                <a:avLst/>
                <a:gdLst>
                  <a:gd name="T0" fmla="*/ 1 w 27"/>
                  <a:gd name="T1" fmla="*/ 1 h 16"/>
                  <a:gd name="T2" fmla="*/ 1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1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1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8" name="Freeform 2928">
                <a:extLst>
                  <a:ext uri="{FF2B5EF4-FFF2-40B4-BE49-F238E27FC236}">
                    <a16:creationId xmlns:a16="http://schemas.microsoft.com/office/drawing/2014/main" id="{67E3A39E-5FDD-4521-9F80-9BB5CD6F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7" y="2320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7 w 27"/>
                  <a:gd name="T7" fmla="*/ 16 h 16"/>
                  <a:gd name="T8" fmla="*/ 27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7" y="16"/>
                    </a:cubicBezTo>
                    <a:cubicBezTo>
                      <a:pt x="27" y="15"/>
                      <a:pt x="27" y="15"/>
                      <a:pt x="27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29" name="Freeform 2929">
                <a:extLst>
                  <a:ext uri="{FF2B5EF4-FFF2-40B4-BE49-F238E27FC236}">
                    <a16:creationId xmlns:a16="http://schemas.microsoft.com/office/drawing/2014/main" id="{D24CC03B-C423-4700-B54F-16964E0BB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" y="2335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0" name="Freeform 2930">
                <a:extLst>
                  <a:ext uri="{FF2B5EF4-FFF2-40B4-BE49-F238E27FC236}">
                    <a16:creationId xmlns:a16="http://schemas.microsoft.com/office/drawing/2014/main" id="{2C634075-1B0E-4B77-AD43-E17C99D51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" y="2350"/>
                <a:ext cx="136" cy="81"/>
              </a:xfrm>
              <a:custGeom>
                <a:avLst/>
                <a:gdLst>
                  <a:gd name="T0" fmla="*/ 0 w 27"/>
                  <a:gd name="T1" fmla="*/ 1 h 16"/>
                  <a:gd name="T2" fmla="*/ 0 w 27"/>
                  <a:gd name="T3" fmla="*/ 2 h 16"/>
                  <a:gd name="T4" fmla="*/ 24 w 27"/>
                  <a:gd name="T5" fmla="*/ 16 h 16"/>
                  <a:gd name="T6" fmla="*/ 26 w 27"/>
                  <a:gd name="T7" fmla="*/ 16 h 16"/>
                  <a:gd name="T8" fmla="*/ 26 w 27"/>
                  <a:gd name="T9" fmla="*/ 14 h 16"/>
                  <a:gd name="T10" fmla="*/ 3 w 27"/>
                  <a:gd name="T11" fmla="*/ 1 h 16"/>
                  <a:gd name="T12" fmla="*/ 0 w 27"/>
                  <a:gd name="T1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6" y="16"/>
                      <a:pt x="26" y="16"/>
                    </a:cubicBezTo>
                    <a:cubicBezTo>
                      <a:pt x="27" y="15"/>
                      <a:pt x="27" y="15"/>
                      <a:pt x="26" y="1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1" name="Freeform 2931">
                <a:extLst>
                  <a:ext uri="{FF2B5EF4-FFF2-40B4-BE49-F238E27FC236}">
                    <a16:creationId xmlns:a16="http://schemas.microsoft.com/office/drawing/2014/main" id="{C5D06A46-60E9-4B9E-874F-3941C10E1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7" y="2672"/>
                <a:ext cx="30" cy="15"/>
              </a:xfrm>
              <a:custGeom>
                <a:avLst/>
                <a:gdLst>
                  <a:gd name="T0" fmla="*/ 3 w 6"/>
                  <a:gd name="T1" fmla="*/ 0 h 3"/>
                  <a:gd name="T2" fmla="*/ 2 w 6"/>
                  <a:gd name="T3" fmla="*/ 1 h 3"/>
                  <a:gd name="T4" fmla="*/ 0 w 6"/>
                  <a:gd name="T5" fmla="*/ 1 h 3"/>
                  <a:gd name="T6" fmla="*/ 3 w 6"/>
                  <a:gd name="T7" fmla="*/ 3 h 3"/>
                  <a:gd name="T8" fmla="*/ 5 w 6"/>
                  <a:gd name="T9" fmla="*/ 2 h 3"/>
                  <a:gd name="T10" fmla="*/ 6 w 6"/>
                  <a:gd name="T11" fmla="*/ 2 h 3"/>
                  <a:gd name="T12" fmla="*/ 3 w 6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3">
                    <a:moveTo>
                      <a:pt x="3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2" name="Freeform 2932">
                <a:extLst>
                  <a:ext uri="{FF2B5EF4-FFF2-40B4-BE49-F238E27FC236}">
                    <a16:creationId xmlns:a16="http://schemas.microsoft.com/office/drawing/2014/main" id="{D2EE4209-CB05-473E-A31D-67330D352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7" y="2536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0 h 32"/>
                  <a:gd name="T4" fmla="*/ 0 w 8"/>
                  <a:gd name="T5" fmla="*/ 7 h 32"/>
                  <a:gd name="T6" fmla="*/ 0 w 8"/>
                  <a:gd name="T7" fmla="*/ 27 h 32"/>
                  <a:gd name="T8" fmla="*/ 1 w 8"/>
                  <a:gd name="T9" fmla="*/ 30 h 32"/>
                  <a:gd name="T10" fmla="*/ 4 w 8"/>
                  <a:gd name="T11" fmla="*/ 32 h 32"/>
                  <a:gd name="T12" fmla="*/ 3 w 8"/>
                  <a:gd name="T13" fmla="*/ 29 h 32"/>
                  <a:gd name="T14" fmla="*/ 3 w 8"/>
                  <a:gd name="T15" fmla="*/ 9 h 32"/>
                  <a:gd name="T16" fmla="*/ 7 w 8"/>
                  <a:gd name="T17" fmla="*/ 2 h 32"/>
                  <a:gd name="T18" fmla="*/ 8 w 8"/>
                  <a:gd name="T19" fmla="*/ 1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2"/>
                      <a:pt x="0" y="5"/>
                      <a:pt x="0" y="7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0" y="29"/>
                      <a:pt x="0" y="30"/>
                      <a:pt x="1" y="30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3" y="31"/>
                      <a:pt x="3" y="30"/>
                      <a:pt x="3" y="2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4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3" name="Freeform 2933">
                <a:extLst>
                  <a:ext uri="{FF2B5EF4-FFF2-40B4-BE49-F238E27FC236}">
                    <a16:creationId xmlns:a16="http://schemas.microsoft.com/office/drawing/2014/main" id="{256AB6A1-4ABE-4481-9A08-7D1AB8385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2" y="2541"/>
                <a:ext cx="25" cy="161"/>
              </a:xfrm>
              <a:custGeom>
                <a:avLst/>
                <a:gdLst>
                  <a:gd name="T0" fmla="*/ 5 w 5"/>
                  <a:gd name="T1" fmla="*/ 0 h 32"/>
                  <a:gd name="T2" fmla="*/ 5 w 5"/>
                  <a:gd name="T3" fmla="*/ 2 h 32"/>
                  <a:gd name="T4" fmla="*/ 4 w 5"/>
                  <a:gd name="T5" fmla="*/ 3 h 32"/>
                  <a:gd name="T6" fmla="*/ 1 w 5"/>
                  <a:gd name="T7" fmla="*/ 7 h 32"/>
                  <a:gd name="T8" fmla="*/ 1 w 5"/>
                  <a:gd name="T9" fmla="*/ 27 h 32"/>
                  <a:gd name="T10" fmla="*/ 4 w 5"/>
                  <a:gd name="T11" fmla="*/ 28 h 32"/>
                  <a:gd name="T12" fmla="*/ 5 w 5"/>
                  <a:gd name="T13" fmla="*/ 28 h 32"/>
                  <a:gd name="T14" fmla="*/ 5 w 5"/>
                  <a:gd name="T15" fmla="*/ 30 h 32"/>
                  <a:gd name="T16" fmla="*/ 4 w 5"/>
                  <a:gd name="T17" fmla="*/ 30 h 32"/>
                  <a:gd name="T18" fmla="*/ 0 w 5"/>
                  <a:gd name="T19" fmla="*/ 28 h 32"/>
                  <a:gd name="T20" fmla="*/ 0 w 5"/>
                  <a:gd name="T21" fmla="*/ 8 h 32"/>
                  <a:gd name="T22" fmla="*/ 4 w 5"/>
                  <a:gd name="T23" fmla="*/ 1 h 32"/>
                  <a:gd name="T24" fmla="*/ 5 w 5"/>
                  <a:gd name="T25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2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4"/>
                      <a:pt x="1" y="5"/>
                      <a:pt x="1" y="7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8"/>
                      <a:pt x="2" y="29"/>
                      <a:pt x="4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2"/>
                      <a:pt x="0" y="31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1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4" name="Freeform 2934">
                <a:extLst>
                  <a:ext uri="{FF2B5EF4-FFF2-40B4-BE49-F238E27FC236}">
                    <a16:creationId xmlns:a16="http://schemas.microsoft.com/office/drawing/2014/main" id="{EB15F974-A7EB-4CFD-AD2B-D2C242905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411"/>
                <a:ext cx="25" cy="10"/>
              </a:xfrm>
              <a:custGeom>
                <a:avLst/>
                <a:gdLst>
                  <a:gd name="T0" fmla="*/ 2 w 5"/>
                  <a:gd name="T1" fmla="*/ 0 h 2"/>
                  <a:gd name="T2" fmla="*/ 1 w 5"/>
                  <a:gd name="T3" fmla="*/ 0 h 2"/>
                  <a:gd name="T4" fmla="*/ 0 w 5"/>
                  <a:gd name="T5" fmla="*/ 0 h 2"/>
                  <a:gd name="T6" fmla="*/ 2 w 5"/>
                  <a:gd name="T7" fmla="*/ 2 h 2"/>
                  <a:gd name="T8" fmla="*/ 4 w 5"/>
                  <a:gd name="T9" fmla="*/ 2 h 2"/>
                  <a:gd name="T10" fmla="*/ 5 w 5"/>
                  <a:gd name="T11" fmla="*/ 1 h 2"/>
                  <a:gd name="T12" fmla="*/ 2 w 5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5" name="Freeform 2935">
                <a:extLst>
                  <a:ext uri="{FF2B5EF4-FFF2-40B4-BE49-F238E27FC236}">
                    <a16:creationId xmlns:a16="http://schemas.microsoft.com/office/drawing/2014/main" id="{3EEE38B7-5B17-4997-9B99-CA7C200FC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4" y="2270"/>
                <a:ext cx="40" cy="161"/>
              </a:xfrm>
              <a:custGeom>
                <a:avLst/>
                <a:gdLst>
                  <a:gd name="T0" fmla="*/ 5 w 8"/>
                  <a:gd name="T1" fmla="*/ 0 h 32"/>
                  <a:gd name="T2" fmla="*/ 4 w 8"/>
                  <a:gd name="T3" fmla="*/ 1 h 32"/>
                  <a:gd name="T4" fmla="*/ 0 w 8"/>
                  <a:gd name="T5" fmla="*/ 8 h 32"/>
                  <a:gd name="T6" fmla="*/ 0 w 8"/>
                  <a:gd name="T7" fmla="*/ 28 h 32"/>
                  <a:gd name="T8" fmla="*/ 1 w 8"/>
                  <a:gd name="T9" fmla="*/ 31 h 32"/>
                  <a:gd name="T10" fmla="*/ 4 w 8"/>
                  <a:gd name="T11" fmla="*/ 32 h 32"/>
                  <a:gd name="T12" fmla="*/ 3 w 8"/>
                  <a:gd name="T13" fmla="*/ 30 h 32"/>
                  <a:gd name="T14" fmla="*/ 3 w 8"/>
                  <a:gd name="T15" fmla="*/ 10 h 32"/>
                  <a:gd name="T16" fmla="*/ 7 w 8"/>
                  <a:gd name="T17" fmla="*/ 3 h 32"/>
                  <a:gd name="T18" fmla="*/ 8 w 8"/>
                  <a:gd name="T19" fmla="*/ 2 h 32"/>
                  <a:gd name="T20" fmla="*/ 5 w 8"/>
                  <a:gd name="T21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32">
                    <a:moveTo>
                      <a:pt x="5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2"/>
                      <a:pt x="0" y="5"/>
                      <a:pt x="0" y="8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9"/>
                      <a:pt x="1" y="30"/>
                      <a:pt x="1" y="31"/>
                    </a:cubicBezTo>
                    <a:cubicBezTo>
                      <a:pt x="4" y="32"/>
                      <a:pt x="4" y="32"/>
                      <a:pt x="4" y="32"/>
                    </a:cubicBezTo>
                    <a:cubicBezTo>
                      <a:pt x="4" y="32"/>
                      <a:pt x="3" y="31"/>
                      <a:pt x="3" y="3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7"/>
                      <a:pt x="5" y="4"/>
                      <a:pt x="7" y="3"/>
                    </a:cubicBezTo>
                    <a:cubicBezTo>
                      <a:pt x="8" y="2"/>
                      <a:pt x="8" y="2"/>
                      <a:pt x="8" y="2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6" name="Freeform 2936">
                <a:extLst>
                  <a:ext uri="{FF2B5EF4-FFF2-40B4-BE49-F238E27FC236}">
                    <a16:creationId xmlns:a16="http://schemas.microsoft.com/office/drawing/2014/main" id="{6607057A-CAC0-4CCF-A210-8CAD9094E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280"/>
                <a:ext cx="25" cy="156"/>
              </a:xfrm>
              <a:custGeom>
                <a:avLst/>
                <a:gdLst>
                  <a:gd name="T0" fmla="*/ 5 w 5"/>
                  <a:gd name="T1" fmla="*/ 0 h 31"/>
                  <a:gd name="T2" fmla="*/ 5 w 5"/>
                  <a:gd name="T3" fmla="*/ 2 h 31"/>
                  <a:gd name="T4" fmla="*/ 4 w 5"/>
                  <a:gd name="T5" fmla="*/ 3 h 31"/>
                  <a:gd name="T6" fmla="*/ 2 w 5"/>
                  <a:gd name="T7" fmla="*/ 6 h 31"/>
                  <a:gd name="T8" fmla="*/ 2 w 5"/>
                  <a:gd name="T9" fmla="*/ 27 h 31"/>
                  <a:gd name="T10" fmla="*/ 4 w 5"/>
                  <a:gd name="T11" fmla="*/ 28 h 31"/>
                  <a:gd name="T12" fmla="*/ 5 w 5"/>
                  <a:gd name="T13" fmla="*/ 27 h 31"/>
                  <a:gd name="T14" fmla="*/ 5 w 5"/>
                  <a:gd name="T15" fmla="*/ 29 h 31"/>
                  <a:gd name="T16" fmla="*/ 4 w 5"/>
                  <a:gd name="T17" fmla="*/ 30 h 31"/>
                  <a:gd name="T18" fmla="*/ 0 w 5"/>
                  <a:gd name="T19" fmla="*/ 28 h 31"/>
                  <a:gd name="T20" fmla="*/ 0 w 5"/>
                  <a:gd name="T21" fmla="*/ 8 h 31"/>
                  <a:gd name="T22" fmla="*/ 4 w 5"/>
                  <a:gd name="T23" fmla="*/ 1 h 31"/>
                  <a:gd name="T24" fmla="*/ 5 w 5"/>
                  <a:gd name="T2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" h="31">
                    <a:moveTo>
                      <a:pt x="5" y="0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8"/>
                      <a:pt x="3" y="29"/>
                      <a:pt x="4" y="28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4" y="30"/>
                      <a:pt x="4" y="30"/>
                      <a:pt x="4" y="30"/>
                    </a:cubicBezTo>
                    <a:cubicBezTo>
                      <a:pt x="2" y="31"/>
                      <a:pt x="0" y="30"/>
                      <a:pt x="0" y="2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5"/>
                      <a:pt x="2" y="2"/>
                      <a:pt x="4" y="1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7" name="Freeform 2937">
                <a:extLst>
                  <a:ext uri="{FF2B5EF4-FFF2-40B4-BE49-F238E27FC236}">
                    <a16:creationId xmlns:a16="http://schemas.microsoft.com/office/drawing/2014/main" id="{32C8CF51-8438-4C8E-89EF-FCAA83F6A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3266"/>
                <a:ext cx="488" cy="326"/>
              </a:xfrm>
              <a:custGeom>
                <a:avLst/>
                <a:gdLst>
                  <a:gd name="T0" fmla="*/ 488 w 488"/>
                  <a:gd name="T1" fmla="*/ 326 h 326"/>
                  <a:gd name="T2" fmla="*/ 0 w 488"/>
                  <a:gd name="T3" fmla="*/ 45 h 326"/>
                  <a:gd name="T4" fmla="*/ 0 w 488"/>
                  <a:gd name="T5" fmla="*/ 0 h 326"/>
                  <a:gd name="T6" fmla="*/ 488 w 488"/>
                  <a:gd name="T7" fmla="*/ 281 h 326"/>
                  <a:gd name="T8" fmla="*/ 488 w 488"/>
                  <a:gd name="T9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8" h="326">
                    <a:moveTo>
                      <a:pt x="488" y="326"/>
                    </a:moveTo>
                    <a:lnTo>
                      <a:pt x="0" y="45"/>
                    </a:lnTo>
                    <a:lnTo>
                      <a:pt x="0" y="0"/>
                    </a:lnTo>
                    <a:lnTo>
                      <a:pt x="488" y="281"/>
                    </a:lnTo>
                    <a:lnTo>
                      <a:pt x="488" y="3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8" name="Freeform 2938">
                <a:extLst>
                  <a:ext uri="{FF2B5EF4-FFF2-40B4-BE49-F238E27FC236}">
                    <a16:creationId xmlns:a16="http://schemas.microsoft.com/office/drawing/2014/main" id="{8C3EC383-B965-4D3D-B004-19AAAF87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9" y="2637"/>
                <a:ext cx="488" cy="322"/>
              </a:xfrm>
              <a:custGeom>
                <a:avLst/>
                <a:gdLst>
                  <a:gd name="T0" fmla="*/ 488 w 488"/>
                  <a:gd name="T1" fmla="*/ 322 h 322"/>
                  <a:gd name="T2" fmla="*/ 0 w 488"/>
                  <a:gd name="T3" fmla="*/ 40 h 322"/>
                  <a:gd name="T4" fmla="*/ 0 w 488"/>
                  <a:gd name="T5" fmla="*/ 0 h 322"/>
                  <a:gd name="T6" fmla="*/ 488 w 488"/>
                  <a:gd name="T7" fmla="*/ 282 h 322"/>
                  <a:gd name="T8" fmla="*/ 488 w 488"/>
                  <a:gd name="T9" fmla="*/ 322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8" h="322">
                    <a:moveTo>
                      <a:pt x="488" y="322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488" y="282"/>
                    </a:lnTo>
                    <a:lnTo>
                      <a:pt x="488" y="322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39" name="Freeform 2939">
                <a:extLst>
                  <a:ext uri="{FF2B5EF4-FFF2-40B4-BE49-F238E27FC236}">
                    <a16:creationId xmlns:a16="http://schemas.microsoft.com/office/drawing/2014/main" id="{9AFBF317-D0F4-4BF0-9536-2BB3E1D9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2134"/>
                <a:ext cx="36" cy="599"/>
              </a:xfrm>
              <a:custGeom>
                <a:avLst/>
                <a:gdLst>
                  <a:gd name="T0" fmla="*/ 36 w 36"/>
                  <a:gd name="T1" fmla="*/ 578 h 599"/>
                  <a:gd name="T2" fmla="*/ 36 w 36"/>
                  <a:gd name="T3" fmla="*/ 20 h 599"/>
                  <a:gd name="T4" fmla="*/ 0 w 36"/>
                  <a:gd name="T5" fmla="*/ 0 h 599"/>
                  <a:gd name="T6" fmla="*/ 0 w 36"/>
                  <a:gd name="T7" fmla="*/ 599 h 599"/>
                  <a:gd name="T8" fmla="*/ 36 w 36"/>
                  <a:gd name="T9" fmla="*/ 578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599">
                    <a:moveTo>
                      <a:pt x="36" y="578"/>
                    </a:moveTo>
                    <a:lnTo>
                      <a:pt x="36" y="20"/>
                    </a:lnTo>
                    <a:lnTo>
                      <a:pt x="0" y="0"/>
                    </a:lnTo>
                    <a:lnTo>
                      <a:pt x="0" y="599"/>
                    </a:lnTo>
                    <a:lnTo>
                      <a:pt x="36" y="57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0" name="Freeform 2940">
                <a:extLst>
                  <a:ext uri="{FF2B5EF4-FFF2-40B4-BE49-F238E27FC236}">
                    <a16:creationId xmlns:a16="http://schemas.microsoft.com/office/drawing/2014/main" id="{93BE05B4-6673-401D-AC7E-B78B2F015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3095"/>
                <a:ext cx="36" cy="885"/>
              </a:xfrm>
              <a:custGeom>
                <a:avLst/>
                <a:gdLst>
                  <a:gd name="T0" fmla="*/ 0 w 36"/>
                  <a:gd name="T1" fmla="*/ 0 h 885"/>
                  <a:gd name="T2" fmla="*/ 0 w 36"/>
                  <a:gd name="T3" fmla="*/ 865 h 885"/>
                  <a:gd name="T4" fmla="*/ 36 w 36"/>
                  <a:gd name="T5" fmla="*/ 885 h 885"/>
                  <a:gd name="T6" fmla="*/ 36 w 36"/>
                  <a:gd name="T7" fmla="*/ 20 h 885"/>
                  <a:gd name="T8" fmla="*/ 0 w 36"/>
                  <a:gd name="T9" fmla="*/ 0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885">
                    <a:moveTo>
                      <a:pt x="0" y="0"/>
                    </a:moveTo>
                    <a:lnTo>
                      <a:pt x="0" y="865"/>
                    </a:lnTo>
                    <a:lnTo>
                      <a:pt x="36" y="885"/>
                    </a:lnTo>
                    <a:lnTo>
                      <a:pt x="36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1" name="Freeform 2941">
                <a:extLst>
                  <a:ext uri="{FF2B5EF4-FFF2-40B4-BE49-F238E27FC236}">
                    <a16:creationId xmlns:a16="http://schemas.microsoft.com/office/drawing/2014/main" id="{24FE695A-8C8D-4EE9-9586-7FD9333F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3095"/>
                <a:ext cx="36" cy="885"/>
              </a:xfrm>
              <a:custGeom>
                <a:avLst/>
                <a:gdLst>
                  <a:gd name="T0" fmla="*/ 0 w 36"/>
                  <a:gd name="T1" fmla="*/ 0 h 885"/>
                  <a:gd name="T2" fmla="*/ 0 w 36"/>
                  <a:gd name="T3" fmla="*/ 865 h 885"/>
                  <a:gd name="T4" fmla="*/ 36 w 36"/>
                  <a:gd name="T5" fmla="*/ 885 h 885"/>
                  <a:gd name="T6" fmla="*/ 36 w 36"/>
                  <a:gd name="T7" fmla="*/ 20 h 885"/>
                  <a:gd name="T8" fmla="*/ 0 w 36"/>
                  <a:gd name="T9" fmla="*/ 0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885">
                    <a:moveTo>
                      <a:pt x="0" y="0"/>
                    </a:moveTo>
                    <a:lnTo>
                      <a:pt x="0" y="865"/>
                    </a:lnTo>
                    <a:lnTo>
                      <a:pt x="36" y="885"/>
                    </a:lnTo>
                    <a:lnTo>
                      <a:pt x="36" y="2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2" name="Freeform 2942">
                <a:extLst>
                  <a:ext uri="{FF2B5EF4-FFF2-40B4-BE49-F238E27FC236}">
                    <a16:creationId xmlns:a16="http://schemas.microsoft.com/office/drawing/2014/main" id="{96C36E43-95A0-4DE7-9DA4-53553A87D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7" y="2456"/>
                <a:ext cx="35" cy="1841"/>
              </a:xfrm>
              <a:custGeom>
                <a:avLst/>
                <a:gdLst>
                  <a:gd name="T0" fmla="*/ 35 w 35"/>
                  <a:gd name="T1" fmla="*/ 1841 h 1841"/>
                  <a:gd name="T2" fmla="*/ 0 w 35"/>
                  <a:gd name="T3" fmla="*/ 1820 h 1841"/>
                  <a:gd name="T4" fmla="*/ 0 w 35"/>
                  <a:gd name="T5" fmla="*/ 0 h 1841"/>
                  <a:gd name="T6" fmla="*/ 35 w 35"/>
                  <a:gd name="T7" fmla="*/ 20 h 1841"/>
                  <a:gd name="T8" fmla="*/ 35 w 35"/>
                  <a:gd name="T9" fmla="*/ 1841 h 18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841">
                    <a:moveTo>
                      <a:pt x="35" y="1841"/>
                    </a:moveTo>
                    <a:lnTo>
                      <a:pt x="0" y="1820"/>
                    </a:lnTo>
                    <a:lnTo>
                      <a:pt x="0" y="0"/>
                    </a:lnTo>
                    <a:lnTo>
                      <a:pt x="35" y="20"/>
                    </a:lnTo>
                    <a:lnTo>
                      <a:pt x="35" y="184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3" name="Freeform 2943">
                <a:extLst>
                  <a:ext uri="{FF2B5EF4-FFF2-40B4-BE49-F238E27FC236}">
                    <a16:creationId xmlns:a16="http://schemas.microsoft.com/office/drawing/2014/main" id="{7B8E46C2-B443-4EC0-8458-BC0EAD296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2" y="2210"/>
                <a:ext cx="464" cy="2087"/>
              </a:xfrm>
              <a:custGeom>
                <a:avLst/>
                <a:gdLst>
                  <a:gd name="T0" fmla="*/ 464 w 464"/>
                  <a:gd name="T1" fmla="*/ 0 h 2087"/>
                  <a:gd name="T2" fmla="*/ 0 w 464"/>
                  <a:gd name="T3" fmla="*/ 266 h 2087"/>
                  <a:gd name="T4" fmla="*/ 0 w 464"/>
                  <a:gd name="T5" fmla="*/ 2087 h 2087"/>
                  <a:gd name="T6" fmla="*/ 464 w 464"/>
                  <a:gd name="T7" fmla="*/ 1825 h 2087"/>
                  <a:gd name="T8" fmla="*/ 464 w 464"/>
                  <a:gd name="T9" fmla="*/ 0 h 20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4" h="2087">
                    <a:moveTo>
                      <a:pt x="464" y="0"/>
                    </a:moveTo>
                    <a:lnTo>
                      <a:pt x="0" y="266"/>
                    </a:lnTo>
                    <a:lnTo>
                      <a:pt x="0" y="2087"/>
                    </a:lnTo>
                    <a:lnTo>
                      <a:pt x="464" y="1825"/>
                    </a:lnTo>
                    <a:lnTo>
                      <a:pt x="46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4" name="Freeform 2944">
                <a:extLst>
                  <a:ext uri="{FF2B5EF4-FFF2-40B4-BE49-F238E27FC236}">
                    <a16:creationId xmlns:a16="http://schemas.microsoft.com/office/drawing/2014/main" id="{8B401990-8885-4732-86BC-69044185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1868"/>
                <a:ext cx="1053" cy="608"/>
              </a:xfrm>
              <a:custGeom>
                <a:avLst/>
                <a:gdLst>
                  <a:gd name="T0" fmla="*/ 1053 w 1053"/>
                  <a:gd name="T1" fmla="*/ 342 h 608"/>
                  <a:gd name="T2" fmla="*/ 589 w 1053"/>
                  <a:gd name="T3" fmla="*/ 608 h 608"/>
                  <a:gd name="T4" fmla="*/ 0 w 1053"/>
                  <a:gd name="T5" fmla="*/ 266 h 608"/>
                  <a:gd name="T6" fmla="*/ 464 w 1053"/>
                  <a:gd name="T7" fmla="*/ 0 h 608"/>
                  <a:gd name="T8" fmla="*/ 1053 w 1053"/>
                  <a:gd name="T9" fmla="*/ 342 h 6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3" h="608">
                    <a:moveTo>
                      <a:pt x="1053" y="342"/>
                    </a:moveTo>
                    <a:lnTo>
                      <a:pt x="589" y="608"/>
                    </a:lnTo>
                    <a:lnTo>
                      <a:pt x="0" y="266"/>
                    </a:lnTo>
                    <a:lnTo>
                      <a:pt x="464" y="0"/>
                    </a:lnTo>
                    <a:lnTo>
                      <a:pt x="1053" y="34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5" name="Freeform 2945">
                <a:extLst>
                  <a:ext uri="{FF2B5EF4-FFF2-40B4-BE49-F238E27FC236}">
                    <a16:creationId xmlns:a16="http://schemas.microsoft.com/office/drawing/2014/main" id="{9466D1BD-D634-4ACD-AC7B-256F925BB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2134"/>
                <a:ext cx="589" cy="407"/>
              </a:xfrm>
              <a:custGeom>
                <a:avLst/>
                <a:gdLst>
                  <a:gd name="T0" fmla="*/ 589 w 589"/>
                  <a:gd name="T1" fmla="*/ 407 h 407"/>
                  <a:gd name="T2" fmla="*/ 589 w 589"/>
                  <a:gd name="T3" fmla="*/ 342 h 407"/>
                  <a:gd name="T4" fmla="*/ 0 w 589"/>
                  <a:gd name="T5" fmla="*/ 0 h 407"/>
                  <a:gd name="T6" fmla="*/ 0 w 589"/>
                  <a:gd name="T7" fmla="*/ 66 h 407"/>
                  <a:gd name="T8" fmla="*/ 589 w 589"/>
                  <a:gd name="T9" fmla="*/ 407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07">
                    <a:moveTo>
                      <a:pt x="589" y="407"/>
                    </a:moveTo>
                    <a:lnTo>
                      <a:pt x="589" y="342"/>
                    </a:lnTo>
                    <a:lnTo>
                      <a:pt x="0" y="0"/>
                    </a:lnTo>
                    <a:lnTo>
                      <a:pt x="0" y="66"/>
                    </a:lnTo>
                    <a:lnTo>
                      <a:pt x="589" y="40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6" name="Freeform 2946">
                <a:extLst>
                  <a:ext uri="{FF2B5EF4-FFF2-40B4-BE49-F238E27FC236}">
                    <a16:creationId xmlns:a16="http://schemas.microsoft.com/office/drawing/2014/main" id="{678F4B8E-8E5D-489E-8578-CF4F10756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3" y="3894"/>
                <a:ext cx="589" cy="403"/>
              </a:xfrm>
              <a:custGeom>
                <a:avLst/>
                <a:gdLst>
                  <a:gd name="T0" fmla="*/ 589 w 589"/>
                  <a:gd name="T1" fmla="*/ 403 h 403"/>
                  <a:gd name="T2" fmla="*/ 589 w 589"/>
                  <a:gd name="T3" fmla="*/ 337 h 403"/>
                  <a:gd name="T4" fmla="*/ 0 w 589"/>
                  <a:gd name="T5" fmla="*/ 0 h 403"/>
                  <a:gd name="T6" fmla="*/ 0 w 589"/>
                  <a:gd name="T7" fmla="*/ 66 h 403"/>
                  <a:gd name="T8" fmla="*/ 589 w 589"/>
                  <a:gd name="T9" fmla="*/ 403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9" h="403">
                    <a:moveTo>
                      <a:pt x="589" y="403"/>
                    </a:moveTo>
                    <a:lnTo>
                      <a:pt x="589" y="337"/>
                    </a:lnTo>
                    <a:lnTo>
                      <a:pt x="0" y="0"/>
                    </a:lnTo>
                    <a:lnTo>
                      <a:pt x="0" y="66"/>
                    </a:lnTo>
                    <a:lnTo>
                      <a:pt x="589" y="403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7" name="Freeform 2947">
                <a:extLst>
                  <a:ext uri="{FF2B5EF4-FFF2-40B4-BE49-F238E27FC236}">
                    <a16:creationId xmlns:a16="http://schemas.microsoft.com/office/drawing/2014/main" id="{35C3DFC3-188A-4644-B7F1-68E08F8F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6" y="3336"/>
                <a:ext cx="40" cy="101"/>
              </a:xfrm>
              <a:custGeom>
                <a:avLst/>
                <a:gdLst>
                  <a:gd name="T0" fmla="*/ 0 w 8"/>
                  <a:gd name="T1" fmla="*/ 1 h 20"/>
                  <a:gd name="T2" fmla="*/ 0 w 8"/>
                  <a:gd name="T3" fmla="*/ 4 h 20"/>
                  <a:gd name="T4" fmla="*/ 0 w 8"/>
                  <a:gd name="T5" fmla="*/ 4 h 20"/>
                  <a:gd name="T6" fmla="*/ 0 w 8"/>
                  <a:gd name="T7" fmla="*/ 9 h 20"/>
                  <a:gd name="T8" fmla="*/ 1 w 8"/>
                  <a:gd name="T9" fmla="*/ 14 h 20"/>
                  <a:gd name="T10" fmla="*/ 4 w 8"/>
                  <a:gd name="T11" fmla="*/ 18 h 20"/>
                  <a:gd name="T12" fmla="*/ 8 w 8"/>
                  <a:gd name="T13" fmla="*/ 19 h 20"/>
                  <a:gd name="T14" fmla="*/ 8 w 8"/>
                  <a:gd name="T15" fmla="*/ 16 h 20"/>
                  <a:gd name="T16" fmla="*/ 6 w 8"/>
                  <a:gd name="T17" fmla="*/ 13 h 20"/>
                  <a:gd name="T18" fmla="*/ 5 w 8"/>
                  <a:gd name="T19" fmla="*/ 7 h 20"/>
                  <a:gd name="T20" fmla="*/ 5 w 8"/>
                  <a:gd name="T21" fmla="*/ 0 h 20"/>
                  <a:gd name="T22" fmla="*/ 5 w 8"/>
                  <a:gd name="T23" fmla="*/ 0 h 20"/>
                  <a:gd name="T24" fmla="*/ 3 w 8"/>
                  <a:gd name="T25" fmla="*/ 1 h 20"/>
                  <a:gd name="T26" fmla="*/ 0 w 8"/>
                  <a:gd name="T2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20">
                    <a:moveTo>
                      <a:pt x="0" y="1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6" y="20"/>
                      <a:pt x="7" y="20"/>
                      <a:pt x="8" y="19"/>
                    </a:cubicBezTo>
                    <a:cubicBezTo>
                      <a:pt x="8" y="18"/>
                      <a:pt x="8" y="17"/>
                      <a:pt x="8" y="16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0" y="1"/>
                      <a:pt x="0" y="1"/>
                      <a:pt x="0" y="1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8" name="Freeform 2948">
                <a:extLst>
                  <a:ext uri="{FF2B5EF4-FFF2-40B4-BE49-F238E27FC236}">
                    <a16:creationId xmlns:a16="http://schemas.microsoft.com/office/drawing/2014/main" id="{BB9D742D-0073-447E-8B5D-61D2B53B4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1" y="3376"/>
                <a:ext cx="15" cy="51"/>
              </a:xfrm>
              <a:custGeom>
                <a:avLst/>
                <a:gdLst>
                  <a:gd name="T0" fmla="*/ 0 w 3"/>
                  <a:gd name="T1" fmla="*/ 0 h 10"/>
                  <a:gd name="T2" fmla="*/ 0 w 3"/>
                  <a:gd name="T3" fmla="*/ 1 h 10"/>
                  <a:gd name="T4" fmla="*/ 0 w 3"/>
                  <a:gd name="T5" fmla="*/ 5 h 10"/>
                  <a:gd name="T6" fmla="*/ 0 w 3"/>
                  <a:gd name="T7" fmla="*/ 6 h 10"/>
                  <a:gd name="T8" fmla="*/ 3 w 3"/>
                  <a:gd name="T9" fmla="*/ 10 h 10"/>
                  <a:gd name="T10" fmla="*/ 3 w 3"/>
                  <a:gd name="T11" fmla="*/ 10 h 10"/>
                  <a:gd name="T12" fmla="*/ 2 w 3"/>
                  <a:gd name="T13" fmla="*/ 6 h 10"/>
                  <a:gd name="T14" fmla="*/ 1 w 3"/>
                  <a:gd name="T15" fmla="*/ 3 h 10"/>
                  <a:gd name="T16" fmla="*/ 0 w 3"/>
                  <a:gd name="T17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10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2" y="7"/>
                      <a:pt x="2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0" y="1"/>
                      <a:pt x="0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49" name="Freeform 2949">
                <a:extLst>
                  <a:ext uri="{FF2B5EF4-FFF2-40B4-BE49-F238E27FC236}">
                    <a16:creationId xmlns:a16="http://schemas.microsoft.com/office/drawing/2014/main" id="{EA7B6114-45ED-4940-9534-1E53C97A2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6" y="3346"/>
                <a:ext cx="40" cy="106"/>
              </a:xfrm>
              <a:custGeom>
                <a:avLst/>
                <a:gdLst>
                  <a:gd name="T0" fmla="*/ 0 w 8"/>
                  <a:gd name="T1" fmla="*/ 2 h 21"/>
                  <a:gd name="T2" fmla="*/ 0 w 8"/>
                  <a:gd name="T3" fmla="*/ 8 h 21"/>
                  <a:gd name="T4" fmla="*/ 1 w 8"/>
                  <a:gd name="T5" fmla="*/ 14 h 21"/>
                  <a:gd name="T6" fmla="*/ 4 w 8"/>
                  <a:gd name="T7" fmla="*/ 19 h 21"/>
                  <a:gd name="T8" fmla="*/ 8 w 8"/>
                  <a:gd name="T9" fmla="*/ 19 h 21"/>
                  <a:gd name="T10" fmla="*/ 8 w 8"/>
                  <a:gd name="T11" fmla="*/ 17 h 21"/>
                  <a:gd name="T12" fmla="*/ 5 w 8"/>
                  <a:gd name="T13" fmla="*/ 13 h 21"/>
                  <a:gd name="T14" fmla="*/ 5 w 8"/>
                  <a:gd name="T15" fmla="*/ 7 h 21"/>
                  <a:gd name="T16" fmla="*/ 5 w 8"/>
                  <a:gd name="T17" fmla="*/ 0 h 21"/>
                  <a:gd name="T18" fmla="*/ 0 w 8"/>
                  <a:gd name="T19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21">
                    <a:moveTo>
                      <a:pt x="0" y="2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6" y="21"/>
                      <a:pt x="8" y="20"/>
                      <a:pt x="8" y="19"/>
                    </a:cubicBezTo>
                    <a:cubicBezTo>
                      <a:pt x="8" y="18"/>
                      <a:pt x="8" y="18"/>
                      <a:pt x="8" y="17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0" name="Freeform 2950">
                <a:extLst>
                  <a:ext uri="{FF2B5EF4-FFF2-40B4-BE49-F238E27FC236}">
                    <a16:creationId xmlns:a16="http://schemas.microsoft.com/office/drawing/2014/main" id="{5A64FF25-AF7A-4761-876B-6EEC8D8DA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1" y="3361"/>
                <a:ext cx="35" cy="86"/>
              </a:xfrm>
              <a:custGeom>
                <a:avLst/>
                <a:gdLst>
                  <a:gd name="T0" fmla="*/ 1 w 7"/>
                  <a:gd name="T1" fmla="*/ 0 h 17"/>
                  <a:gd name="T2" fmla="*/ 1 w 7"/>
                  <a:gd name="T3" fmla="*/ 0 h 17"/>
                  <a:gd name="T4" fmla="*/ 0 w 7"/>
                  <a:gd name="T5" fmla="*/ 0 h 17"/>
                  <a:gd name="T6" fmla="*/ 0 w 7"/>
                  <a:gd name="T7" fmla="*/ 6 h 17"/>
                  <a:gd name="T8" fmla="*/ 0 w 7"/>
                  <a:gd name="T9" fmla="*/ 11 h 17"/>
                  <a:gd name="T10" fmla="*/ 0 w 7"/>
                  <a:gd name="T11" fmla="*/ 11 h 17"/>
                  <a:gd name="T12" fmla="*/ 3 w 7"/>
                  <a:gd name="T13" fmla="*/ 16 h 17"/>
                  <a:gd name="T14" fmla="*/ 6 w 7"/>
                  <a:gd name="T15" fmla="*/ 17 h 17"/>
                  <a:gd name="T16" fmla="*/ 7 w 7"/>
                  <a:gd name="T17" fmla="*/ 16 h 17"/>
                  <a:gd name="T18" fmla="*/ 6 w 7"/>
                  <a:gd name="T19" fmla="*/ 16 h 17"/>
                  <a:gd name="T20" fmla="*/ 1 w 7"/>
                  <a:gd name="T21" fmla="*/ 11 h 17"/>
                  <a:gd name="T22" fmla="*/ 1 w 7"/>
                  <a:gd name="T23" fmla="*/ 6 h 17"/>
                  <a:gd name="T24" fmla="*/ 1 w 7"/>
                  <a:gd name="T2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7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7" y="17"/>
                      <a:pt x="7" y="16"/>
                    </a:cubicBezTo>
                    <a:cubicBezTo>
                      <a:pt x="7" y="16"/>
                      <a:pt x="7" y="16"/>
                      <a:pt x="6" y="16"/>
                    </a:cubicBezTo>
                    <a:cubicBezTo>
                      <a:pt x="4" y="16"/>
                      <a:pt x="2" y="14"/>
                      <a:pt x="1" y="11"/>
                    </a:cubicBezTo>
                    <a:cubicBezTo>
                      <a:pt x="0" y="10"/>
                      <a:pt x="0" y="7"/>
                      <a:pt x="1" y="6"/>
                    </a:cubicBezTo>
                    <a:cubicBezTo>
                      <a:pt x="0" y="4"/>
                      <a:pt x="0" y="1"/>
                      <a:pt x="1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1" name="Freeform 2951">
                <a:extLst>
                  <a:ext uri="{FF2B5EF4-FFF2-40B4-BE49-F238E27FC236}">
                    <a16:creationId xmlns:a16="http://schemas.microsoft.com/office/drawing/2014/main" id="{7B1153F8-E0AF-4B8B-912E-DD47C4DB0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5" y="3356"/>
                <a:ext cx="36" cy="96"/>
              </a:xfrm>
              <a:custGeom>
                <a:avLst/>
                <a:gdLst>
                  <a:gd name="T0" fmla="*/ 0 w 7"/>
                  <a:gd name="T1" fmla="*/ 7 h 19"/>
                  <a:gd name="T2" fmla="*/ 1 w 7"/>
                  <a:gd name="T3" fmla="*/ 13 h 19"/>
                  <a:gd name="T4" fmla="*/ 3 w 7"/>
                  <a:gd name="T5" fmla="*/ 18 h 19"/>
                  <a:gd name="T6" fmla="*/ 7 w 7"/>
                  <a:gd name="T7" fmla="*/ 18 h 19"/>
                  <a:gd name="T8" fmla="*/ 7 w 7"/>
                  <a:gd name="T9" fmla="*/ 17 h 19"/>
                  <a:gd name="T10" fmla="*/ 5 w 7"/>
                  <a:gd name="T11" fmla="*/ 12 h 19"/>
                  <a:gd name="T12" fmla="*/ 5 w 7"/>
                  <a:gd name="T13" fmla="*/ 7 h 19"/>
                  <a:gd name="T14" fmla="*/ 5 w 7"/>
                  <a:gd name="T15" fmla="*/ 0 h 19"/>
                  <a:gd name="T16" fmla="*/ 0 w 7"/>
                  <a:gd name="T17" fmla="*/ 1 h 19"/>
                  <a:gd name="T18" fmla="*/ 0 w 7"/>
                  <a:gd name="T19" fmla="*/ 3 h 19"/>
                  <a:gd name="T20" fmla="*/ 0 w 7"/>
                  <a:gd name="T21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" h="19">
                    <a:moveTo>
                      <a:pt x="0" y="7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9"/>
                      <a:pt x="6" y="19"/>
                      <a:pt x="7" y="18"/>
                    </a:cubicBezTo>
                    <a:cubicBezTo>
                      <a:pt x="7" y="18"/>
                      <a:pt x="7" y="17"/>
                      <a:pt x="7" y="17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2" name="Freeform 2952">
                <a:extLst>
                  <a:ext uri="{FF2B5EF4-FFF2-40B4-BE49-F238E27FC236}">
                    <a16:creationId xmlns:a16="http://schemas.microsoft.com/office/drawing/2014/main" id="{91AAF248-F9B9-4A48-8383-3629DDD65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5" y="3371"/>
                <a:ext cx="36" cy="81"/>
              </a:xfrm>
              <a:custGeom>
                <a:avLst/>
                <a:gdLst>
                  <a:gd name="T0" fmla="*/ 2 w 7"/>
                  <a:gd name="T1" fmla="*/ 0 h 16"/>
                  <a:gd name="T2" fmla="*/ 2 w 7"/>
                  <a:gd name="T3" fmla="*/ 0 h 16"/>
                  <a:gd name="T4" fmla="*/ 1 w 7"/>
                  <a:gd name="T5" fmla="*/ 0 h 16"/>
                  <a:gd name="T6" fmla="*/ 0 w 7"/>
                  <a:gd name="T7" fmla="*/ 0 h 16"/>
                  <a:gd name="T8" fmla="*/ 0 w 7"/>
                  <a:gd name="T9" fmla="*/ 0 h 16"/>
                  <a:gd name="T10" fmla="*/ 0 w 7"/>
                  <a:gd name="T11" fmla="*/ 4 h 16"/>
                  <a:gd name="T12" fmla="*/ 1 w 7"/>
                  <a:gd name="T13" fmla="*/ 8 h 16"/>
                  <a:gd name="T14" fmla="*/ 2 w 7"/>
                  <a:gd name="T15" fmla="*/ 12 h 16"/>
                  <a:gd name="T16" fmla="*/ 2 w 7"/>
                  <a:gd name="T17" fmla="*/ 13 h 16"/>
                  <a:gd name="T18" fmla="*/ 3 w 7"/>
                  <a:gd name="T19" fmla="*/ 15 h 16"/>
                  <a:gd name="T20" fmla="*/ 5 w 7"/>
                  <a:gd name="T21" fmla="*/ 16 h 16"/>
                  <a:gd name="T22" fmla="*/ 7 w 7"/>
                  <a:gd name="T23" fmla="*/ 15 h 16"/>
                  <a:gd name="T24" fmla="*/ 6 w 7"/>
                  <a:gd name="T25" fmla="*/ 16 h 16"/>
                  <a:gd name="T26" fmla="*/ 3 w 7"/>
                  <a:gd name="T27" fmla="*/ 10 h 16"/>
                  <a:gd name="T28" fmla="*/ 2 w 7"/>
                  <a:gd name="T29" fmla="*/ 5 h 16"/>
                  <a:gd name="T30" fmla="*/ 2 w 7"/>
                  <a:gd name="T3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16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4" y="16"/>
                      <a:pt x="5" y="16"/>
                      <a:pt x="5" y="16"/>
                    </a:cubicBezTo>
                    <a:cubicBezTo>
                      <a:pt x="6" y="16"/>
                      <a:pt x="6" y="16"/>
                      <a:pt x="7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4" y="16"/>
                      <a:pt x="3" y="13"/>
                      <a:pt x="3" y="10"/>
                    </a:cubicBezTo>
                    <a:cubicBezTo>
                      <a:pt x="2" y="9"/>
                      <a:pt x="1" y="7"/>
                      <a:pt x="2" y="5"/>
                    </a:cubicBezTo>
                    <a:cubicBezTo>
                      <a:pt x="1" y="3"/>
                      <a:pt x="1" y="1"/>
                      <a:pt x="2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3" name="Freeform 2953">
                <a:extLst>
                  <a:ext uri="{FF2B5EF4-FFF2-40B4-BE49-F238E27FC236}">
                    <a16:creationId xmlns:a16="http://schemas.microsoft.com/office/drawing/2014/main" id="{93945E67-DDFC-4F52-A2C0-4758CD49D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" y="3215"/>
                <a:ext cx="91" cy="156"/>
              </a:xfrm>
              <a:custGeom>
                <a:avLst/>
                <a:gdLst>
                  <a:gd name="T0" fmla="*/ 1 w 18"/>
                  <a:gd name="T1" fmla="*/ 27 h 31"/>
                  <a:gd name="T2" fmla="*/ 1 w 18"/>
                  <a:gd name="T3" fmla="*/ 30 h 31"/>
                  <a:gd name="T4" fmla="*/ 2 w 18"/>
                  <a:gd name="T5" fmla="*/ 30 h 31"/>
                  <a:gd name="T6" fmla="*/ 5 w 18"/>
                  <a:gd name="T7" fmla="*/ 31 h 31"/>
                  <a:gd name="T8" fmla="*/ 6 w 18"/>
                  <a:gd name="T9" fmla="*/ 31 h 31"/>
                  <a:gd name="T10" fmla="*/ 13 w 18"/>
                  <a:gd name="T11" fmla="*/ 28 h 31"/>
                  <a:gd name="T12" fmla="*/ 17 w 18"/>
                  <a:gd name="T13" fmla="*/ 26 h 31"/>
                  <a:gd name="T14" fmla="*/ 18 w 18"/>
                  <a:gd name="T15" fmla="*/ 25 h 31"/>
                  <a:gd name="T16" fmla="*/ 18 w 18"/>
                  <a:gd name="T17" fmla="*/ 25 h 31"/>
                  <a:gd name="T18" fmla="*/ 18 w 18"/>
                  <a:gd name="T19" fmla="*/ 25 h 31"/>
                  <a:gd name="T20" fmla="*/ 18 w 18"/>
                  <a:gd name="T21" fmla="*/ 24 h 31"/>
                  <a:gd name="T22" fmla="*/ 17 w 18"/>
                  <a:gd name="T23" fmla="*/ 20 h 31"/>
                  <a:gd name="T24" fmla="*/ 13 w 18"/>
                  <a:gd name="T25" fmla="*/ 0 h 31"/>
                  <a:gd name="T26" fmla="*/ 4 w 18"/>
                  <a:gd name="T27" fmla="*/ 3 h 31"/>
                  <a:gd name="T28" fmla="*/ 3 w 18"/>
                  <a:gd name="T29" fmla="*/ 3 h 31"/>
                  <a:gd name="T30" fmla="*/ 3 w 18"/>
                  <a:gd name="T31" fmla="*/ 11 h 31"/>
                  <a:gd name="T32" fmla="*/ 1 w 18"/>
                  <a:gd name="T33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31">
                    <a:moveTo>
                      <a:pt x="1" y="27"/>
                    </a:moveTo>
                    <a:cubicBezTo>
                      <a:pt x="1" y="28"/>
                      <a:pt x="1" y="29"/>
                      <a:pt x="1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3" y="31"/>
                      <a:pt x="4" y="31"/>
                      <a:pt x="5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9" y="30"/>
                      <a:pt x="11" y="29"/>
                      <a:pt x="13" y="28"/>
                    </a:cubicBezTo>
                    <a:cubicBezTo>
                      <a:pt x="15" y="28"/>
                      <a:pt x="16" y="27"/>
                      <a:pt x="17" y="26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14"/>
                      <a:pt x="0" y="21"/>
                      <a:pt x="1" y="27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4" name="Freeform 2954">
                <a:extLst>
                  <a:ext uri="{FF2B5EF4-FFF2-40B4-BE49-F238E27FC236}">
                    <a16:creationId xmlns:a16="http://schemas.microsoft.com/office/drawing/2014/main" id="{80FBCA61-C019-43B2-93C2-BAE585447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5" y="3351"/>
                <a:ext cx="31" cy="91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8 h 18"/>
                  <a:gd name="T4" fmla="*/ 1 w 6"/>
                  <a:gd name="T5" fmla="*/ 13 h 18"/>
                  <a:gd name="T6" fmla="*/ 3 w 6"/>
                  <a:gd name="T7" fmla="*/ 17 h 18"/>
                  <a:gd name="T8" fmla="*/ 6 w 6"/>
                  <a:gd name="T9" fmla="*/ 17 h 18"/>
                  <a:gd name="T10" fmla="*/ 6 w 6"/>
                  <a:gd name="T11" fmla="*/ 16 h 18"/>
                  <a:gd name="T12" fmla="*/ 5 w 6"/>
                  <a:gd name="T13" fmla="*/ 12 h 18"/>
                  <a:gd name="T14" fmla="*/ 4 w 6"/>
                  <a:gd name="T15" fmla="*/ 8 h 18"/>
                  <a:gd name="T16" fmla="*/ 4 w 6"/>
                  <a:gd name="T17" fmla="*/ 4 h 18"/>
                  <a:gd name="T18" fmla="*/ 4 w 6"/>
                  <a:gd name="T19" fmla="*/ 3 h 18"/>
                  <a:gd name="T20" fmla="*/ 1 w 6"/>
                  <a:gd name="T21" fmla="*/ 1 h 18"/>
                  <a:gd name="T22" fmla="*/ 0 w 6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8"/>
                      <a:pt x="5" y="18"/>
                      <a:pt x="6" y="17"/>
                    </a:cubicBezTo>
                    <a:cubicBezTo>
                      <a:pt x="6" y="17"/>
                      <a:pt x="6" y="16"/>
                      <a:pt x="6" y="16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5" name="Freeform 2955">
                <a:extLst>
                  <a:ext uri="{FF2B5EF4-FFF2-40B4-BE49-F238E27FC236}">
                    <a16:creationId xmlns:a16="http://schemas.microsoft.com/office/drawing/2014/main" id="{1D25153E-9928-485D-B0E3-873A5152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1" y="3291"/>
                <a:ext cx="5" cy="30"/>
              </a:xfrm>
              <a:custGeom>
                <a:avLst/>
                <a:gdLst>
                  <a:gd name="T0" fmla="*/ 0 w 1"/>
                  <a:gd name="T1" fmla="*/ 0 h 6"/>
                  <a:gd name="T2" fmla="*/ 1 w 1"/>
                  <a:gd name="T3" fmla="*/ 6 h 6"/>
                  <a:gd name="T4" fmla="*/ 1 w 1"/>
                  <a:gd name="T5" fmla="*/ 4 h 6"/>
                  <a:gd name="T6" fmla="*/ 0 w 1"/>
                  <a:gd name="T7" fmla="*/ 1 h 6"/>
                  <a:gd name="T8" fmla="*/ 0 w 1"/>
                  <a:gd name="T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3"/>
                      <a:pt x="0" y="4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6" name="Freeform 2956">
                <a:extLst>
                  <a:ext uri="{FF2B5EF4-FFF2-40B4-BE49-F238E27FC236}">
                    <a16:creationId xmlns:a16="http://schemas.microsoft.com/office/drawing/2014/main" id="{21889DE4-4B33-4EFB-A7A2-98FC50C5E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6" y="3215"/>
                <a:ext cx="65" cy="171"/>
              </a:xfrm>
              <a:custGeom>
                <a:avLst/>
                <a:gdLst>
                  <a:gd name="T0" fmla="*/ 1 w 13"/>
                  <a:gd name="T1" fmla="*/ 16 h 34"/>
                  <a:gd name="T2" fmla="*/ 7 w 13"/>
                  <a:gd name="T3" fmla="*/ 24 h 34"/>
                  <a:gd name="T4" fmla="*/ 7 w 13"/>
                  <a:gd name="T5" fmla="*/ 29 h 34"/>
                  <a:gd name="T6" fmla="*/ 10 w 13"/>
                  <a:gd name="T7" fmla="*/ 33 h 34"/>
                  <a:gd name="T8" fmla="*/ 12 w 13"/>
                  <a:gd name="T9" fmla="*/ 33 h 34"/>
                  <a:gd name="T10" fmla="*/ 13 w 13"/>
                  <a:gd name="T11" fmla="*/ 31 h 34"/>
                  <a:gd name="T12" fmla="*/ 12 w 13"/>
                  <a:gd name="T13" fmla="*/ 29 h 34"/>
                  <a:gd name="T14" fmla="*/ 11 w 13"/>
                  <a:gd name="T15" fmla="*/ 24 h 34"/>
                  <a:gd name="T16" fmla="*/ 11 w 13"/>
                  <a:gd name="T17" fmla="*/ 17 h 34"/>
                  <a:gd name="T18" fmla="*/ 4 w 13"/>
                  <a:gd name="T19" fmla="*/ 7 h 34"/>
                  <a:gd name="T20" fmla="*/ 4 w 13"/>
                  <a:gd name="T21" fmla="*/ 0 h 34"/>
                  <a:gd name="T22" fmla="*/ 1 w 13"/>
                  <a:gd name="T23" fmla="*/ 0 h 34"/>
                  <a:gd name="T24" fmla="*/ 1 w 13"/>
                  <a:gd name="T2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" h="34">
                    <a:moveTo>
                      <a:pt x="1" y="16"/>
                    </a:moveTo>
                    <a:cubicBezTo>
                      <a:pt x="2" y="20"/>
                      <a:pt x="3" y="22"/>
                      <a:pt x="7" y="24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8" y="31"/>
                      <a:pt x="9" y="32"/>
                      <a:pt x="10" y="33"/>
                    </a:cubicBezTo>
                    <a:cubicBezTo>
                      <a:pt x="10" y="34"/>
                      <a:pt x="11" y="34"/>
                      <a:pt x="12" y="33"/>
                    </a:cubicBezTo>
                    <a:cubicBezTo>
                      <a:pt x="12" y="32"/>
                      <a:pt x="13" y="32"/>
                      <a:pt x="13" y="31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9" y="12"/>
                      <a:pt x="7" y="8"/>
                      <a:pt x="4" y="7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5"/>
                      <a:pt x="0" y="11"/>
                      <a:pt x="1" y="16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7" name="Freeform 2957">
                <a:extLst>
                  <a:ext uri="{FF2B5EF4-FFF2-40B4-BE49-F238E27FC236}">
                    <a16:creationId xmlns:a16="http://schemas.microsoft.com/office/drawing/2014/main" id="{286D9B81-163A-42BC-8632-E6E3AE32D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5" y="3391"/>
                <a:ext cx="31" cy="51"/>
              </a:xfrm>
              <a:custGeom>
                <a:avLst/>
                <a:gdLst>
                  <a:gd name="T0" fmla="*/ 0 w 6"/>
                  <a:gd name="T1" fmla="*/ 0 h 10"/>
                  <a:gd name="T2" fmla="*/ 0 w 6"/>
                  <a:gd name="T3" fmla="*/ 0 h 10"/>
                  <a:gd name="T4" fmla="*/ 1 w 6"/>
                  <a:gd name="T5" fmla="*/ 5 h 10"/>
                  <a:gd name="T6" fmla="*/ 3 w 6"/>
                  <a:gd name="T7" fmla="*/ 9 h 10"/>
                  <a:gd name="T8" fmla="*/ 5 w 6"/>
                  <a:gd name="T9" fmla="*/ 10 h 10"/>
                  <a:gd name="T10" fmla="*/ 6 w 6"/>
                  <a:gd name="T11" fmla="*/ 9 h 10"/>
                  <a:gd name="T12" fmla="*/ 6 w 6"/>
                  <a:gd name="T13" fmla="*/ 9 h 10"/>
                  <a:gd name="T14" fmla="*/ 5 w 6"/>
                  <a:gd name="T15" fmla="*/ 10 h 10"/>
                  <a:gd name="T16" fmla="*/ 3 w 6"/>
                  <a:gd name="T17" fmla="*/ 9 h 10"/>
                  <a:gd name="T18" fmla="*/ 1 w 6"/>
                  <a:gd name="T19" fmla="*/ 5 h 10"/>
                  <a:gd name="T20" fmla="*/ 0 w 6"/>
                  <a:gd name="T21" fmla="*/ 0 h 10"/>
                  <a:gd name="T22" fmla="*/ 0 w 6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10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10"/>
                      <a:pt x="5" y="10"/>
                    </a:cubicBezTo>
                    <a:cubicBezTo>
                      <a:pt x="5" y="10"/>
                      <a:pt x="5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10"/>
                      <a:pt x="4" y="9"/>
                      <a:pt x="3" y="9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CEDD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8" name="Freeform 2958">
                <a:extLst>
                  <a:ext uri="{FF2B5EF4-FFF2-40B4-BE49-F238E27FC236}">
                    <a16:creationId xmlns:a16="http://schemas.microsoft.com/office/drawing/2014/main" id="{96ADDBC3-81E8-47A4-8C42-A91A1DB9D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" y="3230"/>
                <a:ext cx="25" cy="131"/>
              </a:xfrm>
              <a:custGeom>
                <a:avLst/>
                <a:gdLst>
                  <a:gd name="T0" fmla="*/ 4 w 5"/>
                  <a:gd name="T1" fmla="*/ 0 h 26"/>
                  <a:gd name="T2" fmla="*/ 3 w 5"/>
                  <a:gd name="T3" fmla="*/ 0 h 26"/>
                  <a:gd name="T4" fmla="*/ 3 w 5"/>
                  <a:gd name="T5" fmla="*/ 8 h 26"/>
                  <a:gd name="T6" fmla="*/ 3 w 5"/>
                  <a:gd name="T7" fmla="*/ 8 h 26"/>
                  <a:gd name="T8" fmla="*/ 0 w 5"/>
                  <a:gd name="T9" fmla="*/ 20 h 26"/>
                  <a:gd name="T10" fmla="*/ 1 w 5"/>
                  <a:gd name="T11" fmla="*/ 24 h 26"/>
                  <a:gd name="T12" fmla="*/ 2 w 5"/>
                  <a:gd name="T13" fmla="*/ 25 h 26"/>
                  <a:gd name="T14" fmla="*/ 3 w 5"/>
                  <a:gd name="T15" fmla="*/ 26 h 26"/>
                  <a:gd name="T16" fmla="*/ 3 w 5"/>
                  <a:gd name="T17" fmla="*/ 25 h 26"/>
                  <a:gd name="T18" fmla="*/ 5 w 5"/>
                  <a:gd name="T19" fmla="*/ 8 h 26"/>
                  <a:gd name="T20" fmla="*/ 4 w 5"/>
                  <a:gd name="T2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1" y="10"/>
                      <a:pt x="0" y="15"/>
                      <a:pt x="0" y="20"/>
                    </a:cubicBezTo>
                    <a:cubicBezTo>
                      <a:pt x="0" y="21"/>
                      <a:pt x="0" y="23"/>
                      <a:pt x="1" y="24"/>
                    </a:cubicBezTo>
                    <a:cubicBezTo>
                      <a:pt x="2" y="25"/>
                      <a:pt x="2" y="25"/>
                      <a:pt x="2" y="25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5"/>
                      <a:pt x="3" y="25"/>
                    </a:cubicBezTo>
                    <a:cubicBezTo>
                      <a:pt x="2" y="21"/>
                      <a:pt x="1" y="12"/>
                      <a:pt x="5" y="8"/>
                    </a:cubicBezTo>
                    <a:cubicBezTo>
                      <a:pt x="4" y="6"/>
                      <a:pt x="4" y="4"/>
                      <a:pt x="4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59" name="Freeform 2959">
                <a:extLst>
                  <a:ext uri="{FF2B5EF4-FFF2-40B4-BE49-F238E27FC236}">
                    <a16:creationId xmlns:a16="http://schemas.microsoft.com/office/drawing/2014/main" id="{D5B0BB06-FAE1-4BD2-B05D-CA53A128C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5" y="3351"/>
                <a:ext cx="31" cy="91"/>
              </a:xfrm>
              <a:custGeom>
                <a:avLst/>
                <a:gdLst>
                  <a:gd name="T0" fmla="*/ 0 w 6"/>
                  <a:gd name="T1" fmla="*/ 0 h 18"/>
                  <a:gd name="T2" fmla="*/ 0 w 6"/>
                  <a:gd name="T3" fmla="*/ 0 h 18"/>
                  <a:gd name="T4" fmla="*/ 0 w 6"/>
                  <a:gd name="T5" fmla="*/ 8 h 18"/>
                  <a:gd name="T6" fmla="*/ 0 w 6"/>
                  <a:gd name="T7" fmla="*/ 8 h 18"/>
                  <a:gd name="T8" fmla="*/ 1 w 6"/>
                  <a:gd name="T9" fmla="*/ 13 h 18"/>
                  <a:gd name="T10" fmla="*/ 3 w 6"/>
                  <a:gd name="T11" fmla="*/ 17 h 18"/>
                  <a:gd name="T12" fmla="*/ 5 w 6"/>
                  <a:gd name="T13" fmla="*/ 18 h 18"/>
                  <a:gd name="T14" fmla="*/ 6 w 6"/>
                  <a:gd name="T15" fmla="*/ 17 h 18"/>
                  <a:gd name="T16" fmla="*/ 6 w 6"/>
                  <a:gd name="T17" fmla="*/ 17 h 18"/>
                  <a:gd name="T18" fmla="*/ 2 w 6"/>
                  <a:gd name="T19" fmla="*/ 13 h 18"/>
                  <a:gd name="T20" fmla="*/ 2 w 6"/>
                  <a:gd name="T21" fmla="*/ 9 h 18"/>
                  <a:gd name="T22" fmla="*/ 2 w 6"/>
                  <a:gd name="T23" fmla="*/ 4 h 18"/>
                  <a:gd name="T24" fmla="*/ 2 w 6"/>
                  <a:gd name="T25" fmla="*/ 2 h 18"/>
                  <a:gd name="T26" fmla="*/ 1 w 6"/>
                  <a:gd name="T27" fmla="*/ 1 h 18"/>
                  <a:gd name="T28" fmla="*/ 0 w 6"/>
                  <a:gd name="T2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7"/>
                      <a:pt x="4" y="18"/>
                      <a:pt x="5" y="18"/>
                    </a:cubicBezTo>
                    <a:cubicBezTo>
                      <a:pt x="5" y="18"/>
                      <a:pt x="5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4" y="17"/>
                      <a:pt x="3" y="15"/>
                      <a:pt x="2" y="13"/>
                    </a:cubicBezTo>
                    <a:cubicBezTo>
                      <a:pt x="1" y="12"/>
                      <a:pt x="1" y="10"/>
                      <a:pt x="2" y="9"/>
                    </a:cubicBezTo>
                    <a:cubicBezTo>
                      <a:pt x="1" y="7"/>
                      <a:pt x="1" y="5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0" name="Freeform 2960">
                <a:extLst>
                  <a:ext uri="{FF2B5EF4-FFF2-40B4-BE49-F238E27FC236}">
                    <a16:creationId xmlns:a16="http://schemas.microsoft.com/office/drawing/2014/main" id="{0F7785FD-3CEF-4016-8EA4-9E0139AFB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1" y="3296"/>
                <a:ext cx="5" cy="1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1" name="Freeform 2961">
                <a:extLst>
                  <a:ext uri="{FF2B5EF4-FFF2-40B4-BE49-F238E27FC236}">
                    <a16:creationId xmlns:a16="http://schemas.microsoft.com/office/drawing/2014/main" id="{488E97B6-E6BF-4BE2-978B-5D9B3623A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5" y="3351"/>
                <a:ext cx="56" cy="20"/>
              </a:xfrm>
              <a:custGeom>
                <a:avLst/>
                <a:gdLst>
                  <a:gd name="T0" fmla="*/ 11 w 11"/>
                  <a:gd name="T1" fmla="*/ 0 h 4"/>
                  <a:gd name="T2" fmla="*/ 3 w 11"/>
                  <a:gd name="T3" fmla="*/ 2 h 4"/>
                  <a:gd name="T4" fmla="*/ 0 w 11"/>
                  <a:gd name="T5" fmla="*/ 1 h 4"/>
                  <a:gd name="T6" fmla="*/ 0 w 11"/>
                  <a:gd name="T7" fmla="*/ 2 h 4"/>
                  <a:gd name="T8" fmla="*/ 2 w 11"/>
                  <a:gd name="T9" fmla="*/ 3 h 4"/>
                  <a:gd name="T10" fmla="*/ 2 w 11"/>
                  <a:gd name="T11" fmla="*/ 4 h 4"/>
                  <a:gd name="T12" fmla="*/ 3 w 11"/>
                  <a:gd name="T13" fmla="*/ 4 h 4"/>
                  <a:gd name="T14" fmla="*/ 10 w 11"/>
                  <a:gd name="T15" fmla="*/ 1 h 4"/>
                  <a:gd name="T16" fmla="*/ 11 w 11"/>
                  <a:gd name="T17" fmla="*/ 1 h 4"/>
                  <a:gd name="T18" fmla="*/ 11 w 11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4">
                    <a:moveTo>
                      <a:pt x="11" y="0"/>
                    </a:moveTo>
                    <a:cubicBezTo>
                      <a:pt x="8" y="1"/>
                      <a:pt x="5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3"/>
                      <a:pt x="8" y="2"/>
                      <a:pt x="10" y="1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2" name="Freeform 2962">
                <a:extLst>
                  <a:ext uri="{FF2B5EF4-FFF2-40B4-BE49-F238E27FC236}">
                    <a16:creationId xmlns:a16="http://schemas.microsoft.com/office/drawing/2014/main" id="{FE9A7683-9A1D-49B8-AD7E-91D866754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5" y="3361"/>
                <a:ext cx="10" cy="10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2 h 2"/>
                  <a:gd name="T4" fmla="*/ 2 w 2"/>
                  <a:gd name="T5" fmla="*/ 2 h 2"/>
                  <a:gd name="T6" fmla="*/ 2 w 2"/>
                  <a:gd name="T7" fmla="*/ 2 h 2"/>
                  <a:gd name="T8" fmla="*/ 2 w 2"/>
                  <a:gd name="T9" fmla="*/ 2 h 2"/>
                  <a:gd name="T10" fmla="*/ 2 w 2"/>
                  <a:gd name="T11" fmla="*/ 1 h 2"/>
                  <a:gd name="T12" fmla="*/ 0 w 2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5A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3" name="Freeform 2963">
                <a:extLst>
                  <a:ext uri="{FF2B5EF4-FFF2-40B4-BE49-F238E27FC236}">
                    <a16:creationId xmlns:a16="http://schemas.microsoft.com/office/drawing/2014/main" id="{685D2F99-DAA1-4E47-B603-46C4FD638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0" y="2602"/>
                <a:ext cx="217" cy="704"/>
              </a:xfrm>
              <a:custGeom>
                <a:avLst/>
                <a:gdLst>
                  <a:gd name="T0" fmla="*/ 23 w 43"/>
                  <a:gd name="T1" fmla="*/ 135 h 140"/>
                  <a:gd name="T2" fmla="*/ 8 w 43"/>
                  <a:gd name="T3" fmla="*/ 134 h 140"/>
                  <a:gd name="T4" fmla="*/ 0 w 43"/>
                  <a:gd name="T5" fmla="*/ 76 h 140"/>
                  <a:gd name="T6" fmla="*/ 9 w 43"/>
                  <a:gd name="T7" fmla="*/ 39 h 140"/>
                  <a:gd name="T8" fmla="*/ 39 w 43"/>
                  <a:gd name="T9" fmla="*/ 31 h 140"/>
                  <a:gd name="T10" fmla="*/ 25 w 43"/>
                  <a:gd name="T11" fmla="*/ 79 h 140"/>
                  <a:gd name="T12" fmla="*/ 23 w 43"/>
                  <a:gd name="T13" fmla="*/ 13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40">
                    <a:moveTo>
                      <a:pt x="23" y="135"/>
                    </a:moveTo>
                    <a:cubicBezTo>
                      <a:pt x="17" y="140"/>
                      <a:pt x="13" y="139"/>
                      <a:pt x="8" y="134"/>
                    </a:cubicBezTo>
                    <a:cubicBezTo>
                      <a:pt x="3" y="115"/>
                      <a:pt x="0" y="99"/>
                      <a:pt x="0" y="76"/>
                    </a:cubicBezTo>
                    <a:cubicBezTo>
                      <a:pt x="0" y="76"/>
                      <a:pt x="2" y="60"/>
                      <a:pt x="9" y="39"/>
                    </a:cubicBezTo>
                    <a:cubicBezTo>
                      <a:pt x="17" y="15"/>
                      <a:pt x="43" y="0"/>
                      <a:pt x="39" y="31"/>
                    </a:cubicBezTo>
                    <a:cubicBezTo>
                      <a:pt x="25" y="79"/>
                      <a:pt x="25" y="79"/>
                      <a:pt x="25" y="79"/>
                    </a:cubicBezTo>
                    <a:lnTo>
                      <a:pt x="23" y="135"/>
                    </a:lnTo>
                    <a:close/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4" name="Freeform 2964">
                <a:extLst>
                  <a:ext uri="{FF2B5EF4-FFF2-40B4-BE49-F238E27FC236}">
                    <a16:creationId xmlns:a16="http://schemas.microsoft.com/office/drawing/2014/main" id="{F36B27E9-835F-4D64-BA9F-C4249350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2" y="4307"/>
                <a:ext cx="247" cy="206"/>
              </a:xfrm>
              <a:custGeom>
                <a:avLst/>
                <a:gdLst>
                  <a:gd name="T0" fmla="*/ 45 w 49"/>
                  <a:gd name="T1" fmla="*/ 26 h 41"/>
                  <a:gd name="T2" fmla="*/ 17 w 49"/>
                  <a:gd name="T3" fmla="*/ 40 h 41"/>
                  <a:gd name="T4" fmla="*/ 7 w 49"/>
                  <a:gd name="T5" fmla="*/ 41 h 41"/>
                  <a:gd name="T6" fmla="*/ 1 w 49"/>
                  <a:gd name="T7" fmla="*/ 36 h 41"/>
                  <a:gd name="T8" fmla="*/ 3 w 49"/>
                  <a:gd name="T9" fmla="*/ 17 h 41"/>
                  <a:gd name="T10" fmla="*/ 3 w 49"/>
                  <a:gd name="T11" fmla="*/ 3 h 41"/>
                  <a:gd name="T12" fmla="*/ 13 w 49"/>
                  <a:gd name="T13" fmla="*/ 2 h 41"/>
                  <a:gd name="T14" fmla="*/ 25 w 49"/>
                  <a:gd name="T15" fmla="*/ 0 h 41"/>
                  <a:gd name="T16" fmla="*/ 25 w 49"/>
                  <a:gd name="T17" fmla="*/ 10 h 41"/>
                  <a:gd name="T18" fmla="*/ 25 w 49"/>
                  <a:gd name="T19" fmla="*/ 12 h 41"/>
                  <a:gd name="T20" fmla="*/ 33 w 49"/>
                  <a:gd name="T21" fmla="*/ 13 h 41"/>
                  <a:gd name="T22" fmla="*/ 38 w 49"/>
                  <a:gd name="T23" fmla="*/ 12 h 41"/>
                  <a:gd name="T24" fmla="*/ 45 w 49"/>
                  <a:gd name="T25" fmla="*/ 15 h 41"/>
                  <a:gd name="T26" fmla="*/ 45 w 49"/>
                  <a:gd name="T27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9" h="41">
                    <a:moveTo>
                      <a:pt x="45" y="26"/>
                    </a:moveTo>
                    <a:cubicBezTo>
                      <a:pt x="34" y="32"/>
                      <a:pt x="25" y="37"/>
                      <a:pt x="17" y="40"/>
                    </a:cubicBezTo>
                    <a:cubicBezTo>
                      <a:pt x="13" y="41"/>
                      <a:pt x="10" y="41"/>
                      <a:pt x="7" y="41"/>
                    </a:cubicBezTo>
                    <a:cubicBezTo>
                      <a:pt x="4" y="41"/>
                      <a:pt x="2" y="39"/>
                      <a:pt x="1" y="36"/>
                    </a:cubicBezTo>
                    <a:cubicBezTo>
                      <a:pt x="0" y="29"/>
                      <a:pt x="1" y="24"/>
                      <a:pt x="3" y="17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1" y="12"/>
                      <a:pt x="44" y="13"/>
                      <a:pt x="45" y="15"/>
                    </a:cubicBezTo>
                    <a:cubicBezTo>
                      <a:pt x="49" y="19"/>
                      <a:pt x="47" y="24"/>
                      <a:pt x="45" y="26"/>
                    </a:cubicBezTo>
                    <a:close/>
                  </a:path>
                </a:pathLst>
              </a:custGeom>
              <a:solidFill>
                <a:srgbClr val="0A12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5" name="Freeform 2965">
                <a:extLst>
                  <a:ext uri="{FF2B5EF4-FFF2-40B4-BE49-F238E27FC236}">
                    <a16:creationId xmlns:a16="http://schemas.microsoft.com/office/drawing/2014/main" id="{DA5D4585-3435-40F4-B18B-59806B7E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1" y="4176"/>
                <a:ext cx="241" cy="206"/>
              </a:xfrm>
              <a:custGeom>
                <a:avLst/>
                <a:gdLst>
                  <a:gd name="T0" fmla="*/ 45 w 48"/>
                  <a:gd name="T1" fmla="*/ 26 h 41"/>
                  <a:gd name="T2" fmla="*/ 17 w 48"/>
                  <a:gd name="T3" fmla="*/ 40 h 41"/>
                  <a:gd name="T4" fmla="*/ 7 w 48"/>
                  <a:gd name="T5" fmla="*/ 41 h 41"/>
                  <a:gd name="T6" fmla="*/ 1 w 48"/>
                  <a:gd name="T7" fmla="*/ 36 h 41"/>
                  <a:gd name="T8" fmla="*/ 3 w 48"/>
                  <a:gd name="T9" fmla="*/ 17 h 41"/>
                  <a:gd name="T10" fmla="*/ 3 w 48"/>
                  <a:gd name="T11" fmla="*/ 3 h 41"/>
                  <a:gd name="T12" fmla="*/ 13 w 48"/>
                  <a:gd name="T13" fmla="*/ 2 h 41"/>
                  <a:gd name="T14" fmla="*/ 25 w 48"/>
                  <a:gd name="T15" fmla="*/ 0 h 41"/>
                  <a:gd name="T16" fmla="*/ 25 w 48"/>
                  <a:gd name="T17" fmla="*/ 10 h 41"/>
                  <a:gd name="T18" fmla="*/ 25 w 48"/>
                  <a:gd name="T19" fmla="*/ 12 h 41"/>
                  <a:gd name="T20" fmla="*/ 33 w 48"/>
                  <a:gd name="T21" fmla="*/ 13 h 41"/>
                  <a:gd name="T22" fmla="*/ 38 w 48"/>
                  <a:gd name="T23" fmla="*/ 12 h 41"/>
                  <a:gd name="T24" fmla="*/ 45 w 48"/>
                  <a:gd name="T25" fmla="*/ 15 h 41"/>
                  <a:gd name="T26" fmla="*/ 45 w 48"/>
                  <a:gd name="T27" fmla="*/ 2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8" h="41">
                    <a:moveTo>
                      <a:pt x="45" y="26"/>
                    </a:moveTo>
                    <a:cubicBezTo>
                      <a:pt x="34" y="32"/>
                      <a:pt x="25" y="37"/>
                      <a:pt x="17" y="40"/>
                    </a:cubicBezTo>
                    <a:cubicBezTo>
                      <a:pt x="13" y="41"/>
                      <a:pt x="10" y="41"/>
                      <a:pt x="7" y="41"/>
                    </a:cubicBezTo>
                    <a:cubicBezTo>
                      <a:pt x="4" y="41"/>
                      <a:pt x="2" y="39"/>
                      <a:pt x="1" y="36"/>
                    </a:cubicBezTo>
                    <a:cubicBezTo>
                      <a:pt x="0" y="29"/>
                      <a:pt x="1" y="24"/>
                      <a:pt x="3" y="17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33" y="13"/>
                      <a:pt x="33" y="13"/>
                      <a:pt x="33" y="13"/>
                    </a:cubicBezTo>
                    <a:cubicBezTo>
                      <a:pt x="38" y="12"/>
                      <a:pt x="38" y="12"/>
                      <a:pt x="38" y="12"/>
                    </a:cubicBezTo>
                    <a:cubicBezTo>
                      <a:pt x="41" y="12"/>
                      <a:pt x="44" y="13"/>
                      <a:pt x="45" y="15"/>
                    </a:cubicBezTo>
                    <a:cubicBezTo>
                      <a:pt x="48" y="19"/>
                      <a:pt x="47" y="24"/>
                      <a:pt x="45" y="26"/>
                    </a:cubicBezTo>
                    <a:close/>
                  </a:path>
                </a:pathLst>
              </a:custGeom>
              <a:solidFill>
                <a:srgbClr val="0A12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6" name="Freeform 2966">
                <a:extLst>
                  <a:ext uri="{FF2B5EF4-FFF2-40B4-BE49-F238E27FC236}">
                    <a16:creationId xmlns:a16="http://schemas.microsoft.com/office/drawing/2014/main" id="{44B12ACD-9A34-4579-AC5C-6A1A7CCC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6" y="3266"/>
                <a:ext cx="236" cy="1031"/>
              </a:xfrm>
              <a:custGeom>
                <a:avLst/>
                <a:gdLst>
                  <a:gd name="T0" fmla="*/ 7 w 47"/>
                  <a:gd name="T1" fmla="*/ 0 h 205"/>
                  <a:gd name="T2" fmla="*/ 11 w 47"/>
                  <a:gd name="T3" fmla="*/ 87 h 205"/>
                  <a:gd name="T4" fmla="*/ 5 w 47"/>
                  <a:gd name="T5" fmla="*/ 196 h 205"/>
                  <a:gd name="T6" fmla="*/ 34 w 47"/>
                  <a:gd name="T7" fmla="*/ 192 h 205"/>
                  <a:gd name="T8" fmla="*/ 45 w 47"/>
                  <a:gd name="T9" fmla="*/ 88 h 205"/>
                  <a:gd name="T10" fmla="*/ 44 w 47"/>
                  <a:gd name="T11" fmla="*/ 19 h 205"/>
                  <a:gd name="T12" fmla="*/ 7 w 47"/>
                  <a:gd name="T1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205">
                    <a:moveTo>
                      <a:pt x="7" y="0"/>
                    </a:moveTo>
                    <a:cubicBezTo>
                      <a:pt x="11" y="87"/>
                      <a:pt x="11" y="87"/>
                      <a:pt x="11" y="87"/>
                    </a:cubicBezTo>
                    <a:cubicBezTo>
                      <a:pt x="7" y="118"/>
                      <a:pt x="0" y="147"/>
                      <a:pt x="5" y="196"/>
                    </a:cubicBezTo>
                    <a:cubicBezTo>
                      <a:pt x="6" y="205"/>
                      <a:pt x="32" y="202"/>
                      <a:pt x="34" y="192"/>
                    </a:cubicBezTo>
                    <a:cubicBezTo>
                      <a:pt x="37" y="164"/>
                      <a:pt x="44" y="129"/>
                      <a:pt x="45" y="88"/>
                    </a:cubicBezTo>
                    <a:cubicBezTo>
                      <a:pt x="44" y="70"/>
                      <a:pt x="47" y="32"/>
                      <a:pt x="44" y="19"/>
                    </a:cubicBezTo>
                    <a:cubicBezTo>
                      <a:pt x="44" y="19"/>
                      <a:pt x="23" y="18"/>
                      <a:pt x="7" y="0"/>
                    </a:cubicBezTo>
                    <a:close/>
                  </a:path>
                </a:pathLst>
              </a:custGeom>
              <a:solidFill>
                <a:srgbClr val="1C3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7" name="Freeform 2967">
                <a:extLst>
                  <a:ext uri="{FF2B5EF4-FFF2-40B4-BE49-F238E27FC236}">
                    <a16:creationId xmlns:a16="http://schemas.microsoft.com/office/drawing/2014/main" id="{818EFF94-E935-4F2C-AA43-D3F35D232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6" y="3180"/>
                <a:ext cx="392" cy="1247"/>
              </a:xfrm>
              <a:custGeom>
                <a:avLst/>
                <a:gdLst>
                  <a:gd name="T0" fmla="*/ 78 w 78"/>
                  <a:gd name="T1" fmla="*/ 131 h 248"/>
                  <a:gd name="T2" fmla="*/ 74 w 78"/>
                  <a:gd name="T3" fmla="*/ 235 h 248"/>
                  <a:gd name="T4" fmla="*/ 44 w 78"/>
                  <a:gd name="T5" fmla="*/ 239 h 248"/>
                  <a:gd name="T6" fmla="*/ 41 w 78"/>
                  <a:gd name="T7" fmla="*/ 138 h 248"/>
                  <a:gd name="T8" fmla="*/ 26 w 78"/>
                  <a:gd name="T9" fmla="*/ 71 h 248"/>
                  <a:gd name="T10" fmla="*/ 0 w 78"/>
                  <a:gd name="T11" fmla="*/ 23 h 248"/>
                  <a:gd name="T12" fmla="*/ 0 w 78"/>
                  <a:gd name="T13" fmla="*/ 16 h 248"/>
                  <a:gd name="T14" fmla="*/ 0 w 78"/>
                  <a:gd name="T15" fmla="*/ 16 h 248"/>
                  <a:gd name="T16" fmla="*/ 1 w 78"/>
                  <a:gd name="T17" fmla="*/ 14 h 248"/>
                  <a:gd name="T18" fmla="*/ 57 w 78"/>
                  <a:gd name="T19" fmla="*/ 14 h 248"/>
                  <a:gd name="T20" fmla="*/ 69 w 78"/>
                  <a:gd name="T21" fmla="*/ 29 h 248"/>
                  <a:gd name="T22" fmla="*/ 69 w 78"/>
                  <a:gd name="T23" fmla="*/ 30 h 248"/>
                  <a:gd name="T24" fmla="*/ 78 w 78"/>
                  <a:gd name="T25" fmla="*/ 13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8" h="248">
                    <a:moveTo>
                      <a:pt x="78" y="131"/>
                    </a:moveTo>
                    <a:cubicBezTo>
                      <a:pt x="77" y="171"/>
                      <a:pt x="74" y="208"/>
                      <a:pt x="74" y="235"/>
                    </a:cubicBezTo>
                    <a:cubicBezTo>
                      <a:pt x="74" y="246"/>
                      <a:pt x="45" y="248"/>
                      <a:pt x="44" y="239"/>
                    </a:cubicBezTo>
                    <a:cubicBezTo>
                      <a:pt x="39" y="191"/>
                      <a:pt x="37" y="169"/>
                      <a:pt x="41" y="138"/>
                    </a:cubicBezTo>
                    <a:cubicBezTo>
                      <a:pt x="26" y="71"/>
                      <a:pt x="26" y="71"/>
                      <a:pt x="26" y="71"/>
                    </a:cubicBezTo>
                    <a:cubicBezTo>
                      <a:pt x="6" y="60"/>
                      <a:pt x="0" y="47"/>
                      <a:pt x="0" y="23"/>
                    </a:cubicBezTo>
                    <a:cubicBezTo>
                      <a:pt x="0" y="21"/>
                      <a:pt x="0" y="19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15"/>
                      <a:pt x="0" y="14"/>
                      <a:pt x="1" y="14"/>
                    </a:cubicBezTo>
                    <a:cubicBezTo>
                      <a:pt x="5" y="0"/>
                      <a:pt x="39" y="3"/>
                      <a:pt x="57" y="14"/>
                    </a:cubicBezTo>
                    <a:cubicBezTo>
                      <a:pt x="64" y="18"/>
                      <a:pt x="68" y="23"/>
                      <a:pt x="69" y="29"/>
                    </a:cubicBezTo>
                    <a:cubicBezTo>
                      <a:pt x="69" y="29"/>
                      <a:pt x="69" y="30"/>
                      <a:pt x="69" y="30"/>
                    </a:cubicBezTo>
                    <a:cubicBezTo>
                      <a:pt x="72" y="46"/>
                      <a:pt x="77" y="113"/>
                      <a:pt x="78" y="131"/>
                    </a:cubicBezTo>
                  </a:path>
                </a:pathLst>
              </a:custGeom>
              <a:solidFill>
                <a:srgbClr val="22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8" name="Freeform 2968">
                <a:extLst>
                  <a:ext uri="{FF2B5EF4-FFF2-40B4-BE49-F238E27FC236}">
                    <a16:creationId xmlns:a16="http://schemas.microsoft.com/office/drawing/2014/main" id="{210ECB41-DB63-4ACD-983A-24F059282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6" y="3245"/>
                <a:ext cx="347" cy="212"/>
              </a:xfrm>
              <a:custGeom>
                <a:avLst/>
                <a:gdLst>
                  <a:gd name="T0" fmla="*/ 69 w 69"/>
                  <a:gd name="T1" fmla="*/ 18 h 42"/>
                  <a:gd name="T2" fmla="*/ 69 w 69"/>
                  <a:gd name="T3" fmla="*/ 27 h 42"/>
                  <a:gd name="T4" fmla="*/ 0 w 69"/>
                  <a:gd name="T5" fmla="*/ 9 h 42"/>
                  <a:gd name="T6" fmla="*/ 0 w 69"/>
                  <a:gd name="T7" fmla="*/ 0 h 42"/>
                  <a:gd name="T8" fmla="*/ 69 w 69"/>
                  <a:gd name="T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" h="42">
                    <a:moveTo>
                      <a:pt x="69" y="18"/>
                    </a:moveTo>
                    <a:cubicBezTo>
                      <a:pt x="69" y="18"/>
                      <a:pt x="69" y="24"/>
                      <a:pt x="69" y="27"/>
                    </a:cubicBezTo>
                    <a:cubicBezTo>
                      <a:pt x="48" y="42"/>
                      <a:pt x="4" y="23"/>
                      <a:pt x="0" y="9"/>
                    </a:cubicBezTo>
                    <a:cubicBezTo>
                      <a:pt x="0" y="6"/>
                      <a:pt x="0" y="3"/>
                      <a:pt x="0" y="0"/>
                    </a:cubicBezTo>
                    <a:cubicBezTo>
                      <a:pt x="13" y="17"/>
                      <a:pt x="53" y="27"/>
                      <a:pt x="69" y="1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69" name="Freeform 2969">
                <a:extLst>
                  <a:ext uri="{FF2B5EF4-FFF2-40B4-BE49-F238E27FC236}">
                    <a16:creationId xmlns:a16="http://schemas.microsoft.com/office/drawing/2014/main" id="{43C95A97-4D0B-455E-B568-335104EFF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0" y="2652"/>
                <a:ext cx="458" cy="719"/>
              </a:xfrm>
              <a:custGeom>
                <a:avLst/>
                <a:gdLst>
                  <a:gd name="T0" fmla="*/ 91 w 91"/>
                  <a:gd name="T1" fmla="*/ 83 h 143"/>
                  <a:gd name="T2" fmla="*/ 84 w 91"/>
                  <a:gd name="T3" fmla="*/ 135 h 143"/>
                  <a:gd name="T4" fmla="*/ 84 w 91"/>
                  <a:gd name="T5" fmla="*/ 136 h 143"/>
                  <a:gd name="T6" fmla="*/ 67 w 91"/>
                  <a:gd name="T7" fmla="*/ 142 h 143"/>
                  <a:gd name="T8" fmla="*/ 15 w 91"/>
                  <a:gd name="T9" fmla="*/ 121 h 143"/>
                  <a:gd name="T10" fmla="*/ 15 w 91"/>
                  <a:gd name="T11" fmla="*/ 120 h 143"/>
                  <a:gd name="T12" fmla="*/ 15 w 91"/>
                  <a:gd name="T13" fmla="*/ 120 h 143"/>
                  <a:gd name="T14" fmla="*/ 29 w 91"/>
                  <a:gd name="T15" fmla="*/ 3 h 143"/>
                  <a:gd name="T16" fmla="*/ 52 w 91"/>
                  <a:gd name="T17" fmla="*/ 6 h 143"/>
                  <a:gd name="T18" fmla="*/ 86 w 91"/>
                  <a:gd name="T19" fmla="*/ 31 h 143"/>
                  <a:gd name="T20" fmla="*/ 91 w 91"/>
                  <a:gd name="T21" fmla="*/ 83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1" h="143">
                    <a:moveTo>
                      <a:pt x="91" y="83"/>
                    </a:moveTo>
                    <a:cubicBezTo>
                      <a:pt x="90" y="100"/>
                      <a:pt x="88" y="119"/>
                      <a:pt x="84" y="135"/>
                    </a:cubicBezTo>
                    <a:cubicBezTo>
                      <a:pt x="84" y="136"/>
                      <a:pt x="84" y="136"/>
                      <a:pt x="84" y="136"/>
                    </a:cubicBezTo>
                    <a:cubicBezTo>
                      <a:pt x="79" y="140"/>
                      <a:pt x="73" y="141"/>
                      <a:pt x="67" y="142"/>
                    </a:cubicBezTo>
                    <a:cubicBezTo>
                      <a:pt x="48" y="143"/>
                      <a:pt x="24" y="132"/>
                      <a:pt x="15" y="121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15" y="120"/>
                      <a:pt x="15" y="120"/>
                      <a:pt x="15" y="120"/>
                    </a:cubicBezTo>
                    <a:cubicBezTo>
                      <a:pt x="11" y="115"/>
                      <a:pt x="0" y="11"/>
                      <a:pt x="29" y="3"/>
                    </a:cubicBezTo>
                    <a:cubicBezTo>
                      <a:pt x="38" y="0"/>
                      <a:pt x="38" y="3"/>
                      <a:pt x="52" y="6"/>
                    </a:cubicBezTo>
                    <a:cubicBezTo>
                      <a:pt x="67" y="13"/>
                      <a:pt x="79" y="22"/>
                      <a:pt x="86" y="31"/>
                    </a:cubicBezTo>
                    <a:cubicBezTo>
                      <a:pt x="89" y="40"/>
                      <a:pt x="91" y="60"/>
                      <a:pt x="91" y="83"/>
                    </a:cubicBezTo>
                  </a:path>
                </a:pathLst>
              </a:custGeom>
              <a:solidFill>
                <a:srgbClr val="7FC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0" name="Freeform 2970">
                <a:extLst>
                  <a:ext uri="{FF2B5EF4-FFF2-40B4-BE49-F238E27FC236}">
                    <a16:creationId xmlns:a16="http://schemas.microsoft.com/office/drawing/2014/main" id="{A698B00F-CBE7-4726-A548-DB60FFEA1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6" y="2667"/>
                <a:ext cx="207" cy="111"/>
              </a:xfrm>
              <a:custGeom>
                <a:avLst/>
                <a:gdLst>
                  <a:gd name="T0" fmla="*/ 7 w 41"/>
                  <a:gd name="T1" fmla="*/ 0 h 22"/>
                  <a:gd name="T2" fmla="*/ 12 w 41"/>
                  <a:gd name="T3" fmla="*/ 18 h 22"/>
                  <a:gd name="T4" fmla="*/ 41 w 41"/>
                  <a:gd name="T5" fmla="*/ 14 h 22"/>
                  <a:gd name="T6" fmla="*/ 34 w 41"/>
                  <a:gd name="T7" fmla="*/ 7 h 22"/>
                  <a:gd name="T8" fmla="*/ 7 w 41"/>
                  <a:gd name="T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2">
                    <a:moveTo>
                      <a:pt x="7" y="0"/>
                    </a:moveTo>
                    <a:cubicBezTo>
                      <a:pt x="0" y="6"/>
                      <a:pt x="0" y="12"/>
                      <a:pt x="12" y="18"/>
                    </a:cubicBezTo>
                    <a:cubicBezTo>
                      <a:pt x="24" y="22"/>
                      <a:pt x="34" y="21"/>
                      <a:pt x="41" y="14"/>
                    </a:cubicBezTo>
                    <a:cubicBezTo>
                      <a:pt x="34" y="7"/>
                      <a:pt x="34" y="7"/>
                      <a:pt x="34" y="7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0B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1" name="Freeform 2971">
                <a:extLst>
                  <a:ext uri="{FF2B5EF4-FFF2-40B4-BE49-F238E27FC236}">
                    <a16:creationId xmlns:a16="http://schemas.microsoft.com/office/drawing/2014/main" id="{DB82C317-62AE-4207-9E8F-818D088D1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6" y="2406"/>
                <a:ext cx="217" cy="322"/>
              </a:xfrm>
              <a:custGeom>
                <a:avLst/>
                <a:gdLst>
                  <a:gd name="T0" fmla="*/ 7 w 43"/>
                  <a:gd name="T1" fmla="*/ 44 h 64"/>
                  <a:gd name="T2" fmla="*/ 7 w 43"/>
                  <a:gd name="T3" fmla="*/ 55 h 64"/>
                  <a:gd name="T4" fmla="*/ 19 w 43"/>
                  <a:gd name="T5" fmla="*/ 64 h 64"/>
                  <a:gd name="T6" fmla="*/ 34 w 43"/>
                  <a:gd name="T7" fmla="*/ 61 h 64"/>
                  <a:gd name="T8" fmla="*/ 34 w 43"/>
                  <a:gd name="T9" fmla="*/ 55 h 64"/>
                  <a:gd name="T10" fmla="*/ 36 w 43"/>
                  <a:gd name="T11" fmla="*/ 54 h 64"/>
                  <a:gd name="T12" fmla="*/ 42 w 43"/>
                  <a:gd name="T13" fmla="*/ 39 h 64"/>
                  <a:gd name="T14" fmla="*/ 43 w 43"/>
                  <a:gd name="T15" fmla="*/ 25 h 64"/>
                  <a:gd name="T16" fmla="*/ 43 w 43"/>
                  <a:gd name="T17" fmla="*/ 20 h 64"/>
                  <a:gd name="T18" fmla="*/ 21 w 43"/>
                  <a:gd name="T19" fmla="*/ 1 h 64"/>
                  <a:gd name="T20" fmla="*/ 0 w 43"/>
                  <a:gd name="T21" fmla="*/ 23 h 64"/>
                  <a:gd name="T22" fmla="*/ 7 w 43"/>
                  <a:gd name="T23" fmla="*/ 4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3" h="64">
                    <a:moveTo>
                      <a:pt x="7" y="44"/>
                    </a:moveTo>
                    <a:cubicBezTo>
                      <a:pt x="7" y="55"/>
                      <a:pt x="7" y="55"/>
                      <a:pt x="7" y="55"/>
                    </a:cubicBezTo>
                    <a:cubicBezTo>
                      <a:pt x="7" y="59"/>
                      <a:pt x="12" y="63"/>
                      <a:pt x="19" y="64"/>
                    </a:cubicBezTo>
                    <a:cubicBezTo>
                      <a:pt x="26" y="64"/>
                      <a:pt x="32" y="63"/>
                      <a:pt x="34" y="61"/>
                    </a:cubicBezTo>
                    <a:cubicBezTo>
                      <a:pt x="34" y="55"/>
                      <a:pt x="34" y="55"/>
                      <a:pt x="34" y="55"/>
                    </a:cubicBezTo>
                    <a:cubicBezTo>
                      <a:pt x="36" y="54"/>
                      <a:pt x="36" y="54"/>
                      <a:pt x="36" y="54"/>
                    </a:cubicBezTo>
                    <a:cubicBezTo>
                      <a:pt x="40" y="52"/>
                      <a:pt x="41" y="50"/>
                      <a:pt x="42" y="39"/>
                    </a:cubicBezTo>
                    <a:cubicBezTo>
                      <a:pt x="42" y="33"/>
                      <a:pt x="42" y="29"/>
                      <a:pt x="43" y="25"/>
                    </a:cubicBezTo>
                    <a:cubicBezTo>
                      <a:pt x="43" y="23"/>
                      <a:pt x="43" y="22"/>
                      <a:pt x="43" y="20"/>
                    </a:cubicBezTo>
                    <a:cubicBezTo>
                      <a:pt x="42" y="12"/>
                      <a:pt x="36" y="0"/>
                      <a:pt x="21" y="1"/>
                    </a:cubicBezTo>
                    <a:cubicBezTo>
                      <a:pt x="8" y="3"/>
                      <a:pt x="0" y="11"/>
                      <a:pt x="0" y="23"/>
                    </a:cubicBezTo>
                    <a:cubicBezTo>
                      <a:pt x="0" y="32"/>
                      <a:pt x="2" y="39"/>
                      <a:pt x="7" y="44"/>
                    </a:cubicBez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2" name="Freeform 2972">
                <a:extLst>
                  <a:ext uri="{FF2B5EF4-FFF2-40B4-BE49-F238E27FC236}">
                    <a16:creationId xmlns:a16="http://schemas.microsoft.com/office/drawing/2014/main" id="{9B1F27C9-A85B-47DC-A48D-7FE6BA9C3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1" y="2396"/>
                <a:ext cx="197" cy="281"/>
              </a:xfrm>
              <a:custGeom>
                <a:avLst/>
                <a:gdLst>
                  <a:gd name="T0" fmla="*/ 10 w 39"/>
                  <a:gd name="T1" fmla="*/ 51 h 56"/>
                  <a:gd name="T2" fmla="*/ 28 w 39"/>
                  <a:gd name="T3" fmla="*/ 55 h 56"/>
                  <a:gd name="T4" fmla="*/ 33 w 39"/>
                  <a:gd name="T5" fmla="*/ 33 h 56"/>
                  <a:gd name="T6" fmla="*/ 36 w 39"/>
                  <a:gd name="T7" fmla="*/ 31 h 56"/>
                  <a:gd name="T8" fmla="*/ 35 w 39"/>
                  <a:gd name="T9" fmla="*/ 13 h 56"/>
                  <a:gd name="T10" fmla="*/ 39 w 39"/>
                  <a:gd name="T11" fmla="*/ 8 h 56"/>
                  <a:gd name="T12" fmla="*/ 20 w 39"/>
                  <a:gd name="T13" fmla="*/ 2 h 56"/>
                  <a:gd name="T14" fmla="*/ 1 w 39"/>
                  <a:gd name="T15" fmla="*/ 25 h 56"/>
                  <a:gd name="T16" fmla="*/ 10 w 39"/>
                  <a:gd name="T17" fmla="*/ 5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56">
                    <a:moveTo>
                      <a:pt x="10" y="51"/>
                    </a:moveTo>
                    <a:cubicBezTo>
                      <a:pt x="16" y="55"/>
                      <a:pt x="22" y="56"/>
                      <a:pt x="28" y="55"/>
                    </a:cubicBezTo>
                    <a:cubicBezTo>
                      <a:pt x="33" y="52"/>
                      <a:pt x="33" y="43"/>
                      <a:pt x="33" y="33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7" y="30"/>
                      <a:pt x="36" y="17"/>
                      <a:pt x="35" y="13"/>
                    </a:cubicBezTo>
                    <a:cubicBezTo>
                      <a:pt x="37" y="12"/>
                      <a:pt x="39" y="10"/>
                      <a:pt x="39" y="8"/>
                    </a:cubicBezTo>
                    <a:cubicBezTo>
                      <a:pt x="39" y="4"/>
                      <a:pt x="31" y="0"/>
                      <a:pt x="20" y="2"/>
                    </a:cubicBezTo>
                    <a:cubicBezTo>
                      <a:pt x="8" y="4"/>
                      <a:pt x="0" y="12"/>
                      <a:pt x="1" y="25"/>
                    </a:cubicBezTo>
                    <a:cubicBezTo>
                      <a:pt x="1" y="36"/>
                      <a:pt x="3" y="45"/>
                      <a:pt x="10" y="5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3" name="Freeform 2973">
                <a:extLst>
                  <a:ext uri="{FF2B5EF4-FFF2-40B4-BE49-F238E27FC236}">
                    <a16:creationId xmlns:a16="http://schemas.microsoft.com/office/drawing/2014/main" id="{252D63EF-F137-423F-8727-714F7F472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2" y="2526"/>
                <a:ext cx="40" cy="96"/>
              </a:xfrm>
              <a:custGeom>
                <a:avLst/>
                <a:gdLst>
                  <a:gd name="T0" fmla="*/ 8 w 8"/>
                  <a:gd name="T1" fmla="*/ 5 h 19"/>
                  <a:gd name="T2" fmla="*/ 3 w 8"/>
                  <a:gd name="T3" fmla="*/ 13 h 19"/>
                  <a:gd name="T4" fmla="*/ 8 w 8"/>
                  <a:gd name="T5" fmla="*/ 16 h 19"/>
                  <a:gd name="T6" fmla="*/ 8 w 8"/>
                  <a:gd name="T7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9">
                    <a:moveTo>
                      <a:pt x="8" y="5"/>
                    </a:moveTo>
                    <a:cubicBezTo>
                      <a:pt x="6" y="0"/>
                      <a:pt x="0" y="3"/>
                      <a:pt x="3" y="13"/>
                    </a:cubicBezTo>
                    <a:cubicBezTo>
                      <a:pt x="3" y="16"/>
                      <a:pt x="5" y="19"/>
                      <a:pt x="8" y="16"/>
                    </a:cubicBezTo>
                    <a:cubicBezTo>
                      <a:pt x="8" y="15"/>
                      <a:pt x="8" y="6"/>
                      <a:pt x="8" y="5"/>
                    </a:cubicBez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4" name="Freeform 2974">
                <a:extLst>
                  <a:ext uri="{FF2B5EF4-FFF2-40B4-BE49-F238E27FC236}">
                    <a16:creationId xmlns:a16="http://schemas.microsoft.com/office/drawing/2014/main" id="{22A1E608-C4E2-4C48-A269-42CCF8E4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8" y="3331"/>
                <a:ext cx="110" cy="508"/>
              </a:xfrm>
              <a:custGeom>
                <a:avLst/>
                <a:gdLst>
                  <a:gd name="T0" fmla="*/ 13 w 22"/>
                  <a:gd name="T1" fmla="*/ 0 h 101"/>
                  <a:gd name="T2" fmla="*/ 13 w 22"/>
                  <a:gd name="T3" fmla="*/ 1 h 101"/>
                  <a:gd name="T4" fmla="*/ 13 w 22"/>
                  <a:gd name="T5" fmla="*/ 10 h 101"/>
                  <a:gd name="T6" fmla="*/ 0 w 22"/>
                  <a:gd name="T7" fmla="*/ 15 h 101"/>
                  <a:gd name="T8" fmla="*/ 22 w 22"/>
                  <a:gd name="T9" fmla="*/ 101 h 101"/>
                  <a:gd name="T10" fmla="*/ 17 w 22"/>
                  <a:gd name="T11" fmla="*/ 36 h 101"/>
                  <a:gd name="T12" fmla="*/ 13 w 22"/>
                  <a:gd name="T13" fmla="*/ 0 h 101"/>
                  <a:gd name="T14" fmla="*/ 13 w 22"/>
                  <a:gd name="T15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01">
                    <a:moveTo>
                      <a:pt x="13" y="0"/>
                    </a:moveTo>
                    <a:cubicBezTo>
                      <a:pt x="13" y="1"/>
                      <a:pt x="13" y="1"/>
                      <a:pt x="13" y="1"/>
                    </a:cubicBezTo>
                    <a:cubicBezTo>
                      <a:pt x="13" y="3"/>
                      <a:pt x="13" y="8"/>
                      <a:pt x="13" y="10"/>
                    </a:cubicBezTo>
                    <a:cubicBezTo>
                      <a:pt x="9" y="12"/>
                      <a:pt x="5" y="14"/>
                      <a:pt x="0" y="15"/>
                    </a:cubicBezTo>
                    <a:cubicBezTo>
                      <a:pt x="13" y="32"/>
                      <a:pt x="17" y="66"/>
                      <a:pt x="22" y="101"/>
                    </a:cubicBezTo>
                    <a:cubicBezTo>
                      <a:pt x="21" y="90"/>
                      <a:pt x="19" y="60"/>
                      <a:pt x="17" y="36"/>
                    </a:cubicBezTo>
                    <a:cubicBezTo>
                      <a:pt x="16" y="20"/>
                      <a:pt x="14" y="6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203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5" name="Freeform 2975">
                <a:extLst>
                  <a:ext uri="{FF2B5EF4-FFF2-40B4-BE49-F238E27FC236}">
                    <a16:creationId xmlns:a16="http://schemas.microsoft.com/office/drawing/2014/main" id="{27D1DDFD-1E34-4537-AA8A-0EF861FFC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3" y="3336"/>
                <a:ext cx="90" cy="70"/>
              </a:xfrm>
              <a:custGeom>
                <a:avLst/>
                <a:gdLst>
                  <a:gd name="T0" fmla="*/ 18 w 18"/>
                  <a:gd name="T1" fmla="*/ 0 h 14"/>
                  <a:gd name="T2" fmla="*/ 18 w 18"/>
                  <a:gd name="T3" fmla="*/ 0 h 14"/>
                  <a:gd name="T4" fmla="*/ 1 w 18"/>
                  <a:gd name="T5" fmla="*/ 6 h 14"/>
                  <a:gd name="T6" fmla="*/ 1 w 18"/>
                  <a:gd name="T7" fmla="*/ 6 h 14"/>
                  <a:gd name="T8" fmla="*/ 0 w 18"/>
                  <a:gd name="T9" fmla="*/ 9 h 14"/>
                  <a:gd name="T10" fmla="*/ 5 w 18"/>
                  <a:gd name="T11" fmla="*/ 14 h 14"/>
                  <a:gd name="T12" fmla="*/ 5 w 18"/>
                  <a:gd name="T13" fmla="*/ 14 h 14"/>
                  <a:gd name="T14" fmla="*/ 18 w 18"/>
                  <a:gd name="T15" fmla="*/ 9 h 14"/>
                  <a:gd name="T16" fmla="*/ 18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3" y="4"/>
                      <a:pt x="7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8"/>
                      <a:pt x="0" y="9"/>
                    </a:cubicBezTo>
                    <a:cubicBezTo>
                      <a:pt x="2" y="10"/>
                      <a:pt x="3" y="12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10" y="13"/>
                      <a:pt x="14" y="11"/>
                      <a:pt x="18" y="9"/>
                    </a:cubicBezTo>
                    <a:cubicBezTo>
                      <a:pt x="18" y="7"/>
                      <a:pt x="18" y="2"/>
                      <a:pt x="18" y="0"/>
                    </a:cubicBezTo>
                  </a:path>
                </a:pathLst>
              </a:custGeom>
              <a:solidFill>
                <a:srgbClr val="090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6" name="Freeform 2976">
                <a:extLst>
                  <a:ext uri="{FF2B5EF4-FFF2-40B4-BE49-F238E27FC236}">
                    <a16:creationId xmlns:a16="http://schemas.microsoft.com/office/drawing/2014/main" id="{4FF7DF10-C0A8-43AF-94EC-49C4A2E9F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17" y="2964"/>
                <a:ext cx="131" cy="402"/>
              </a:xfrm>
              <a:custGeom>
                <a:avLst/>
                <a:gdLst>
                  <a:gd name="T0" fmla="*/ 0 w 26"/>
                  <a:gd name="T1" fmla="*/ 0 h 80"/>
                  <a:gd name="T2" fmla="*/ 7 w 26"/>
                  <a:gd name="T3" fmla="*/ 57 h 80"/>
                  <a:gd name="T4" fmla="*/ 3 w 26"/>
                  <a:gd name="T5" fmla="*/ 77 h 80"/>
                  <a:gd name="T6" fmla="*/ 2 w 26"/>
                  <a:gd name="T7" fmla="*/ 80 h 80"/>
                  <a:gd name="T8" fmla="*/ 2 w 26"/>
                  <a:gd name="T9" fmla="*/ 80 h 80"/>
                  <a:gd name="T10" fmla="*/ 2 w 26"/>
                  <a:gd name="T11" fmla="*/ 80 h 80"/>
                  <a:gd name="T12" fmla="*/ 19 w 26"/>
                  <a:gd name="T13" fmla="*/ 74 h 80"/>
                  <a:gd name="T14" fmla="*/ 19 w 26"/>
                  <a:gd name="T15" fmla="*/ 74 h 80"/>
                  <a:gd name="T16" fmla="*/ 19 w 26"/>
                  <a:gd name="T17" fmla="*/ 73 h 80"/>
                  <a:gd name="T18" fmla="*/ 19 w 26"/>
                  <a:gd name="T19" fmla="*/ 73 h 80"/>
                  <a:gd name="T20" fmla="*/ 19 w 26"/>
                  <a:gd name="T21" fmla="*/ 73 h 80"/>
                  <a:gd name="T22" fmla="*/ 19 w 26"/>
                  <a:gd name="T23" fmla="*/ 73 h 80"/>
                  <a:gd name="T24" fmla="*/ 26 w 26"/>
                  <a:gd name="T25" fmla="*/ 21 h 80"/>
                  <a:gd name="T26" fmla="*/ 0 w 26"/>
                  <a:gd name="T27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6" h="80">
                    <a:moveTo>
                      <a:pt x="0" y="0"/>
                    </a:moveTo>
                    <a:cubicBezTo>
                      <a:pt x="5" y="19"/>
                      <a:pt x="9" y="38"/>
                      <a:pt x="7" y="57"/>
                    </a:cubicBezTo>
                    <a:cubicBezTo>
                      <a:pt x="6" y="64"/>
                      <a:pt x="5" y="70"/>
                      <a:pt x="3" y="77"/>
                    </a:cubicBezTo>
                    <a:cubicBezTo>
                      <a:pt x="3" y="78"/>
                      <a:pt x="2" y="79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2" y="80"/>
                      <a:pt x="2" y="80"/>
                      <a:pt x="2" y="80"/>
                    </a:cubicBezTo>
                    <a:cubicBezTo>
                      <a:pt x="8" y="79"/>
                      <a:pt x="14" y="78"/>
                      <a:pt x="19" y="74"/>
                    </a:cubicBezTo>
                    <a:cubicBezTo>
                      <a:pt x="19" y="74"/>
                      <a:pt x="19" y="74"/>
                      <a:pt x="19" y="74"/>
                    </a:cubicBezTo>
                    <a:cubicBezTo>
                      <a:pt x="19" y="74"/>
                      <a:pt x="19" y="74"/>
                      <a:pt x="19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3" y="57"/>
                      <a:pt x="25" y="38"/>
                      <a:pt x="26" y="2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19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7" name="Freeform 2977">
                <a:extLst>
                  <a:ext uri="{FF2B5EF4-FFF2-40B4-BE49-F238E27FC236}">
                    <a16:creationId xmlns:a16="http://schemas.microsoft.com/office/drawing/2014/main" id="{FA4AD4EB-AB20-4049-8880-CB8FE3A6A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0" y="3175"/>
                <a:ext cx="81" cy="40"/>
              </a:xfrm>
              <a:custGeom>
                <a:avLst/>
                <a:gdLst>
                  <a:gd name="T0" fmla="*/ 0 w 16"/>
                  <a:gd name="T1" fmla="*/ 5 h 8"/>
                  <a:gd name="T2" fmla="*/ 4 w 16"/>
                  <a:gd name="T3" fmla="*/ 4 h 8"/>
                  <a:gd name="T4" fmla="*/ 4 w 16"/>
                  <a:gd name="T5" fmla="*/ 4 h 8"/>
                  <a:gd name="T6" fmla="*/ 9 w 16"/>
                  <a:gd name="T7" fmla="*/ 2 h 8"/>
                  <a:gd name="T8" fmla="*/ 12 w 16"/>
                  <a:gd name="T9" fmla="*/ 1 h 8"/>
                  <a:gd name="T10" fmla="*/ 15 w 16"/>
                  <a:gd name="T11" fmla="*/ 2 h 8"/>
                  <a:gd name="T12" fmla="*/ 15 w 16"/>
                  <a:gd name="T13" fmla="*/ 3 h 8"/>
                  <a:gd name="T14" fmla="*/ 11 w 16"/>
                  <a:gd name="T15" fmla="*/ 5 h 8"/>
                  <a:gd name="T16" fmla="*/ 7 w 16"/>
                  <a:gd name="T17" fmla="*/ 7 h 8"/>
                  <a:gd name="T18" fmla="*/ 3 w 16"/>
                  <a:gd name="T19" fmla="*/ 8 h 8"/>
                  <a:gd name="T20" fmla="*/ 2 w 16"/>
                  <a:gd name="T21" fmla="*/ 7 h 8"/>
                  <a:gd name="T22" fmla="*/ 0 w 16"/>
                  <a:gd name="T23" fmla="*/ 5 h 8"/>
                  <a:gd name="T24" fmla="*/ 0 w 16"/>
                  <a:gd name="T2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8">
                    <a:moveTo>
                      <a:pt x="0" y="5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6" y="2"/>
                      <a:pt x="15" y="3"/>
                      <a:pt x="15" y="3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4" y="8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8" name="Freeform 2978">
                <a:extLst>
                  <a:ext uri="{FF2B5EF4-FFF2-40B4-BE49-F238E27FC236}">
                    <a16:creationId xmlns:a16="http://schemas.microsoft.com/office/drawing/2014/main" id="{EA3D1D5D-D197-45E4-B061-861DDE2BD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6" y="3180"/>
                <a:ext cx="50" cy="25"/>
              </a:xfrm>
              <a:custGeom>
                <a:avLst/>
                <a:gdLst>
                  <a:gd name="T0" fmla="*/ 10 w 10"/>
                  <a:gd name="T1" fmla="*/ 0 h 5"/>
                  <a:gd name="T2" fmla="*/ 9 w 10"/>
                  <a:gd name="T3" fmla="*/ 1 h 5"/>
                  <a:gd name="T4" fmla="*/ 4 w 10"/>
                  <a:gd name="T5" fmla="*/ 3 h 5"/>
                  <a:gd name="T6" fmla="*/ 0 w 10"/>
                  <a:gd name="T7" fmla="*/ 5 h 5"/>
                  <a:gd name="T8" fmla="*/ 0 w 10"/>
                  <a:gd name="T9" fmla="*/ 5 h 5"/>
                  <a:gd name="T10" fmla="*/ 2 w 10"/>
                  <a:gd name="T11" fmla="*/ 5 h 5"/>
                  <a:gd name="T12" fmla="*/ 3 w 10"/>
                  <a:gd name="T13" fmla="*/ 5 h 5"/>
                  <a:gd name="T14" fmla="*/ 6 w 10"/>
                  <a:gd name="T15" fmla="*/ 3 h 5"/>
                  <a:gd name="T16" fmla="*/ 6 w 10"/>
                  <a:gd name="T17" fmla="*/ 3 h 5"/>
                  <a:gd name="T18" fmla="*/ 10 w 10"/>
                  <a:gd name="T19" fmla="*/ 1 h 5"/>
                  <a:gd name="T20" fmla="*/ 10 w 10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5">
                    <a:moveTo>
                      <a:pt x="10" y="0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2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4" y="3"/>
                      <a:pt x="5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2"/>
                      <a:pt x="9" y="1"/>
                      <a:pt x="10" y="1"/>
                    </a:cubicBezTo>
                    <a:cubicBezTo>
                      <a:pt x="10" y="1"/>
                      <a:pt x="10" y="0"/>
                      <a:pt x="10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79" name="Freeform 2979">
                <a:extLst>
                  <a:ext uri="{FF2B5EF4-FFF2-40B4-BE49-F238E27FC236}">
                    <a16:creationId xmlns:a16="http://schemas.microsoft.com/office/drawing/2014/main" id="{E7B653F8-F40C-4B83-9235-C8603FDDB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0" y="3150"/>
                <a:ext cx="96" cy="55"/>
              </a:xfrm>
              <a:custGeom>
                <a:avLst/>
                <a:gdLst>
                  <a:gd name="T0" fmla="*/ 3 w 19"/>
                  <a:gd name="T1" fmla="*/ 11 h 11"/>
                  <a:gd name="T2" fmla="*/ 2 w 19"/>
                  <a:gd name="T3" fmla="*/ 9 h 11"/>
                  <a:gd name="T4" fmla="*/ 0 w 19"/>
                  <a:gd name="T5" fmla="*/ 6 h 11"/>
                  <a:gd name="T6" fmla="*/ 0 w 19"/>
                  <a:gd name="T7" fmla="*/ 6 h 11"/>
                  <a:gd name="T8" fmla="*/ 3 w 19"/>
                  <a:gd name="T9" fmla="*/ 5 h 11"/>
                  <a:gd name="T10" fmla="*/ 8 w 19"/>
                  <a:gd name="T11" fmla="*/ 5 h 11"/>
                  <a:gd name="T12" fmla="*/ 13 w 19"/>
                  <a:gd name="T13" fmla="*/ 3 h 11"/>
                  <a:gd name="T14" fmla="*/ 16 w 19"/>
                  <a:gd name="T15" fmla="*/ 1 h 11"/>
                  <a:gd name="T16" fmla="*/ 19 w 19"/>
                  <a:gd name="T17" fmla="*/ 2 h 11"/>
                  <a:gd name="T18" fmla="*/ 19 w 19"/>
                  <a:gd name="T19" fmla="*/ 3 h 11"/>
                  <a:gd name="T20" fmla="*/ 14 w 19"/>
                  <a:gd name="T21" fmla="*/ 7 h 11"/>
                  <a:gd name="T22" fmla="*/ 9 w 19"/>
                  <a:gd name="T23" fmla="*/ 9 h 11"/>
                  <a:gd name="T24" fmla="*/ 3 w 19"/>
                  <a:gd name="T2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11">
                    <a:moveTo>
                      <a:pt x="3" y="11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0"/>
                      <a:pt x="19" y="1"/>
                      <a:pt x="19" y="2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4" y="11"/>
                      <a:pt x="3" y="11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0" name="Freeform 2980">
                <a:extLst>
                  <a:ext uri="{FF2B5EF4-FFF2-40B4-BE49-F238E27FC236}">
                    <a16:creationId xmlns:a16="http://schemas.microsoft.com/office/drawing/2014/main" id="{A0EC12EB-2CCB-4F47-B808-91CA6CB34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1" y="3160"/>
                <a:ext cx="65" cy="30"/>
              </a:xfrm>
              <a:custGeom>
                <a:avLst/>
                <a:gdLst>
                  <a:gd name="T0" fmla="*/ 13 w 13"/>
                  <a:gd name="T1" fmla="*/ 0 h 6"/>
                  <a:gd name="T2" fmla="*/ 12 w 13"/>
                  <a:gd name="T3" fmla="*/ 0 h 6"/>
                  <a:gd name="T4" fmla="*/ 6 w 13"/>
                  <a:gd name="T5" fmla="*/ 3 h 6"/>
                  <a:gd name="T6" fmla="*/ 0 w 13"/>
                  <a:gd name="T7" fmla="*/ 5 h 6"/>
                  <a:gd name="T8" fmla="*/ 0 w 13"/>
                  <a:gd name="T9" fmla="*/ 6 h 6"/>
                  <a:gd name="T10" fmla="*/ 4 w 13"/>
                  <a:gd name="T11" fmla="*/ 5 h 6"/>
                  <a:gd name="T12" fmla="*/ 4 w 13"/>
                  <a:gd name="T13" fmla="*/ 5 h 6"/>
                  <a:gd name="T14" fmla="*/ 8 w 13"/>
                  <a:gd name="T15" fmla="*/ 3 h 6"/>
                  <a:gd name="T16" fmla="*/ 8 w 13"/>
                  <a:gd name="T17" fmla="*/ 3 h 6"/>
                  <a:gd name="T18" fmla="*/ 13 w 13"/>
                  <a:gd name="T19" fmla="*/ 0 h 6"/>
                  <a:gd name="T20" fmla="*/ 13 w 13"/>
                  <a:gd name="T21" fmla="*/ 0 h 6"/>
                  <a:gd name="T22" fmla="*/ 13 w 13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6">
                    <a:moveTo>
                      <a:pt x="13" y="0"/>
                    </a:moveTo>
                    <a:cubicBezTo>
                      <a:pt x="12" y="0"/>
                      <a:pt x="12" y="0"/>
                      <a:pt x="12" y="0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2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2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12" y="1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1" name="Freeform 2981">
                <a:extLst>
                  <a:ext uri="{FF2B5EF4-FFF2-40B4-BE49-F238E27FC236}">
                    <a16:creationId xmlns:a16="http://schemas.microsoft.com/office/drawing/2014/main" id="{95D44C98-AE6C-4E2E-A38D-E6665AA2E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6" y="3130"/>
                <a:ext cx="100" cy="55"/>
              </a:xfrm>
              <a:custGeom>
                <a:avLst/>
                <a:gdLst>
                  <a:gd name="T0" fmla="*/ 3 w 20"/>
                  <a:gd name="T1" fmla="*/ 11 h 11"/>
                  <a:gd name="T2" fmla="*/ 2 w 20"/>
                  <a:gd name="T3" fmla="*/ 8 h 11"/>
                  <a:gd name="T4" fmla="*/ 0 w 20"/>
                  <a:gd name="T5" fmla="*/ 6 h 11"/>
                  <a:gd name="T6" fmla="*/ 0 w 20"/>
                  <a:gd name="T7" fmla="*/ 5 h 11"/>
                  <a:gd name="T8" fmla="*/ 0 w 20"/>
                  <a:gd name="T9" fmla="*/ 5 h 11"/>
                  <a:gd name="T10" fmla="*/ 8 w 20"/>
                  <a:gd name="T11" fmla="*/ 5 h 11"/>
                  <a:gd name="T12" fmla="*/ 13 w 20"/>
                  <a:gd name="T13" fmla="*/ 3 h 11"/>
                  <a:gd name="T14" fmla="*/ 17 w 20"/>
                  <a:gd name="T15" fmla="*/ 1 h 11"/>
                  <a:gd name="T16" fmla="*/ 19 w 20"/>
                  <a:gd name="T17" fmla="*/ 0 h 11"/>
                  <a:gd name="T18" fmla="*/ 20 w 20"/>
                  <a:gd name="T19" fmla="*/ 3 h 11"/>
                  <a:gd name="T20" fmla="*/ 15 w 20"/>
                  <a:gd name="T21" fmla="*/ 6 h 11"/>
                  <a:gd name="T22" fmla="*/ 9 w 20"/>
                  <a:gd name="T23" fmla="*/ 9 h 11"/>
                  <a:gd name="T24" fmla="*/ 3 w 20"/>
                  <a:gd name="T2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11">
                    <a:moveTo>
                      <a:pt x="3" y="1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8" y="0"/>
                      <a:pt x="18" y="0"/>
                      <a:pt x="19" y="0"/>
                    </a:cubicBezTo>
                    <a:cubicBezTo>
                      <a:pt x="20" y="1"/>
                      <a:pt x="20" y="2"/>
                      <a:pt x="20" y="3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4" y="11"/>
                      <a:pt x="3" y="11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2" name="Freeform 2982">
                <a:extLst>
                  <a:ext uri="{FF2B5EF4-FFF2-40B4-BE49-F238E27FC236}">
                    <a16:creationId xmlns:a16="http://schemas.microsoft.com/office/drawing/2014/main" id="{FCAC2430-FADC-43E8-ADB8-9B87743A1D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66" y="3165"/>
                <a:ext cx="5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0 w 1"/>
                  <a:gd name="T5" fmla="*/ 0 w 1"/>
                  <a:gd name="T6" fmla="*/ 0 w 1"/>
                  <a:gd name="T7" fmla="*/ 1 w 1"/>
                  <a:gd name="T8" fmla="*/ 1 w 1"/>
                  <a:gd name="T9" fmla="*/ 0 w 1"/>
                  <a:gd name="T10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3" name="Freeform 2983">
                <a:extLst>
                  <a:ext uri="{FF2B5EF4-FFF2-40B4-BE49-F238E27FC236}">
                    <a16:creationId xmlns:a16="http://schemas.microsoft.com/office/drawing/2014/main" id="{EDDF79FB-15C8-43E7-A575-5E950BF75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5" y="3115"/>
                <a:ext cx="151" cy="110"/>
              </a:xfrm>
              <a:custGeom>
                <a:avLst/>
                <a:gdLst>
                  <a:gd name="T0" fmla="*/ 1 w 30"/>
                  <a:gd name="T1" fmla="*/ 22 h 22"/>
                  <a:gd name="T2" fmla="*/ 3 w 30"/>
                  <a:gd name="T3" fmla="*/ 13 h 22"/>
                  <a:gd name="T4" fmla="*/ 0 w 30"/>
                  <a:gd name="T5" fmla="*/ 9 h 22"/>
                  <a:gd name="T6" fmla="*/ 12 w 30"/>
                  <a:gd name="T7" fmla="*/ 6 h 22"/>
                  <a:gd name="T8" fmla="*/ 22 w 30"/>
                  <a:gd name="T9" fmla="*/ 0 h 22"/>
                  <a:gd name="T10" fmla="*/ 23 w 30"/>
                  <a:gd name="T11" fmla="*/ 1 h 22"/>
                  <a:gd name="T12" fmla="*/ 27 w 30"/>
                  <a:gd name="T13" fmla="*/ 4 h 22"/>
                  <a:gd name="T14" fmla="*/ 28 w 30"/>
                  <a:gd name="T15" fmla="*/ 5 h 22"/>
                  <a:gd name="T16" fmla="*/ 30 w 30"/>
                  <a:gd name="T17" fmla="*/ 9 h 22"/>
                  <a:gd name="T18" fmla="*/ 26 w 30"/>
                  <a:gd name="T19" fmla="*/ 20 h 22"/>
                  <a:gd name="T20" fmla="*/ 12 w 30"/>
                  <a:gd name="T21" fmla="*/ 19 h 22"/>
                  <a:gd name="T22" fmla="*/ 1 w 30"/>
                  <a:gd name="T2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22">
                    <a:moveTo>
                      <a:pt x="1" y="22"/>
                    </a:moveTo>
                    <a:cubicBezTo>
                      <a:pt x="3" y="21"/>
                      <a:pt x="4" y="17"/>
                      <a:pt x="3" y="13"/>
                    </a:cubicBezTo>
                    <a:cubicBezTo>
                      <a:pt x="2" y="12"/>
                      <a:pt x="1" y="10"/>
                      <a:pt x="0" y="9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3"/>
                      <a:pt x="18" y="1"/>
                      <a:pt x="22" y="0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30" y="12"/>
                      <a:pt x="29" y="17"/>
                      <a:pt x="26" y="20"/>
                    </a:cubicBezTo>
                    <a:cubicBezTo>
                      <a:pt x="21" y="20"/>
                      <a:pt x="16" y="20"/>
                      <a:pt x="12" y="19"/>
                    </a:cubicBezTo>
                    <a:cubicBezTo>
                      <a:pt x="1" y="22"/>
                      <a:pt x="1" y="22"/>
                      <a:pt x="1" y="2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4" name="Freeform 2984">
                <a:extLst>
                  <a:ext uri="{FF2B5EF4-FFF2-40B4-BE49-F238E27FC236}">
                    <a16:creationId xmlns:a16="http://schemas.microsoft.com/office/drawing/2014/main" id="{82A1CA49-490A-4D98-9E47-B57F64F7C2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215" y="3140"/>
                <a:ext cx="70" cy="40"/>
              </a:xfrm>
              <a:custGeom>
                <a:avLst/>
                <a:gdLst>
                  <a:gd name="T0" fmla="*/ 12 w 14"/>
                  <a:gd name="T1" fmla="*/ 4 h 8"/>
                  <a:gd name="T2" fmla="*/ 13 w 14"/>
                  <a:gd name="T3" fmla="*/ 4 h 8"/>
                  <a:gd name="T4" fmla="*/ 7 w 14"/>
                  <a:gd name="T5" fmla="*/ 2 h 8"/>
                  <a:gd name="T6" fmla="*/ 7 w 14"/>
                  <a:gd name="T7" fmla="*/ 3 h 8"/>
                  <a:gd name="T8" fmla="*/ 5 w 14"/>
                  <a:gd name="T9" fmla="*/ 3 h 8"/>
                  <a:gd name="T10" fmla="*/ 4 w 14"/>
                  <a:gd name="T11" fmla="*/ 4 h 8"/>
                  <a:gd name="T12" fmla="*/ 4 w 14"/>
                  <a:gd name="T13" fmla="*/ 3 h 8"/>
                  <a:gd name="T14" fmla="*/ 4 w 14"/>
                  <a:gd name="T15" fmla="*/ 3 h 8"/>
                  <a:gd name="T16" fmla="*/ 4 w 14"/>
                  <a:gd name="T17" fmla="*/ 4 h 8"/>
                  <a:gd name="T18" fmla="*/ 2 w 14"/>
                  <a:gd name="T19" fmla="*/ 4 h 8"/>
                  <a:gd name="T20" fmla="*/ 2 w 14"/>
                  <a:gd name="T21" fmla="*/ 4 h 8"/>
                  <a:gd name="T22" fmla="*/ 1 w 14"/>
                  <a:gd name="T23" fmla="*/ 4 h 8"/>
                  <a:gd name="T24" fmla="*/ 0 w 14"/>
                  <a:gd name="T25" fmla="*/ 4 h 8"/>
                  <a:gd name="T26" fmla="*/ 5 w 14"/>
                  <a:gd name="T27" fmla="*/ 6 h 8"/>
                  <a:gd name="T28" fmla="*/ 4 w 14"/>
                  <a:gd name="T29" fmla="*/ 4 h 8"/>
                  <a:gd name="T30" fmla="*/ 5 w 14"/>
                  <a:gd name="T31" fmla="*/ 6 h 8"/>
                  <a:gd name="T32" fmla="*/ 6 w 14"/>
                  <a:gd name="T33" fmla="*/ 5 h 8"/>
                  <a:gd name="T34" fmla="*/ 7 w 14"/>
                  <a:gd name="T35" fmla="*/ 4 h 8"/>
                  <a:gd name="T36" fmla="*/ 7 w 14"/>
                  <a:gd name="T37" fmla="*/ 4 h 8"/>
                  <a:gd name="T38" fmla="*/ 8 w 14"/>
                  <a:gd name="T39" fmla="*/ 4 h 8"/>
                  <a:gd name="T40" fmla="*/ 7 w 14"/>
                  <a:gd name="T41" fmla="*/ 4 h 8"/>
                  <a:gd name="T42" fmla="*/ 9 w 14"/>
                  <a:gd name="T43" fmla="*/ 2 h 8"/>
                  <a:gd name="T44" fmla="*/ 9 w 14"/>
                  <a:gd name="T45" fmla="*/ 2 h 8"/>
                  <a:gd name="T46" fmla="*/ 8 w 14"/>
                  <a:gd name="T47" fmla="*/ 2 h 8"/>
                  <a:gd name="T48" fmla="*/ 9 w 14"/>
                  <a:gd name="T49" fmla="*/ 4 h 8"/>
                  <a:gd name="T50" fmla="*/ 9 w 14"/>
                  <a:gd name="T51" fmla="*/ 3 h 8"/>
                  <a:gd name="T52" fmla="*/ 11 w 14"/>
                  <a:gd name="T53" fmla="*/ 4 h 8"/>
                  <a:gd name="T54" fmla="*/ 11 w 14"/>
                  <a:gd name="T55" fmla="*/ 2 h 8"/>
                  <a:gd name="T56" fmla="*/ 9 w 14"/>
                  <a:gd name="T57" fmla="*/ 3 h 8"/>
                  <a:gd name="T58" fmla="*/ 14 w 14"/>
                  <a:gd name="T59" fmla="*/ 1 h 8"/>
                  <a:gd name="T60" fmla="*/ 14 w 14"/>
                  <a:gd name="T61" fmla="*/ 1 h 8"/>
                  <a:gd name="T62" fmla="*/ 14 w 14"/>
                  <a:gd name="T63" fmla="*/ 1 h 8"/>
                  <a:gd name="T64" fmla="*/ 12 w 14"/>
                  <a:gd name="T65" fmla="*/ 1 h 8"/>
                  <a:gd name="T66" fmla="*/ 12 w 14"/>
                  <a:gd name="T67" fmla="*/ 1 h 8"/>
                  <a:gd name="T68" fmla="*/ 14 w 14"/>
                  <a:gd name="T69" fmla="*/ 2 h 8"/>
                  <a:gd name="T70" fmla="*/ 13 w 14"/>
                  <a:gd name="T7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" h="8">
                    <a:moveTo>
                      <a:pt x="12" y="3"/>
                    </a:move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3"/>
                      <a:pt x="12" y="3"/>
                      <a:pt x="12" y="3"/>
                    </a:cubicBezTo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7"/>
                      <a:pt x="3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moveTo>
                      <a:pt x="9" y="2"/>
                    </a:move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moveTo>
                      <a:pt x="14" y="1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moveTo>
                      <a:pt x="13" y="0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5" name="Freeform 2985">
                <a:extLst>
                  <a:ext uri="{FF2B5EF4-FFF2-40B4-BE49-F238E27FC236}">
                    <a16:creationId xmlns:a16="http://schemas.microsoft.com/office/drawing/2014/main" id="{27CC671E-129B-4C34-B6B7-01F106E69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7" y="2717"/>
                <a:ext cx="398" cy="513"/>
              </a:xfrm>
              <a:custGeom>
                <a:avLst/>
                <a:gdLst>
                  <a:gd name="T0" fmla="*/ 73 w 79"/>
                  <a:gd name="T1" fmla="*/ 83 h 102"/>
                  <a:gd name="T2" fmla="*/ 73 w 79"/>
                  <a:gd name="T3" fmla="*/ 101 h 102"/>
                  <a:gd name="T4" fmla="*/ 21 w 79"/>
                  <a:gd name="T5" fmla="*/ 96 h 102"/>
                  <a:gd name="T6" fmla="*/ 4 w 79"/>
                  <a:gd name="T7" fmla="*/ 45 h 102"/>
                  <a:gd name="T8" fmla="*/ 30 w 79"/>
                  <a:gd name="T9" fmla="*/ 31 h 102"/>
                  <a:gd name="T10" fmla="*/ 36 w 79"/>
                  <a:gd name="T11" fmla="*/ 66 h 102"/>
                  <a:gd name="T12" fmla="*/ 73 w 79"/>
                  <a:gd name="T13" fmla="*/ 8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102">
                    <a:moveTo>
                      <a:pt x="73" y="83"/>
                    </a:moveTo>
                    <a:cubicBezTo>
                      <a:pt x="78" y="87"/>
                      <a:pt x="79" y="97"/>
                      <a:pt x="73" y="101"/>
                    </a:cubicBezTo>
                    <a:cubicBezTo>
                      <a:pt x="55" y="102"/>
                      <a:pt x="34" y="99"/>
                      <a:pt x="21" y="96"/>
                    </a:cubicBezTo>
                    <a:cubicBezTo>
                      <a:pt x="13" y="83"/>
                      <a:pt x="6" y="68"/>
                      <a:pt x="4" y="45"/>
                    </a:cubicBezTo>
                    <a:cubicBezTo>
                      <a:pt x="0" y="20"/>
                      <a:pt x="27" y="0"/>
                      <a:pt x="30" y="31"/>
                    </a:cubicBezTo>
                    <a:cubicBezTo>
                      <a:pt x="36" y="66"/>
                      <a:pt x="36" y="66"/>
                      <a:pt x="36" y="66"/>
                    </a:cubicBezTo>
                    <a:cubicBezTo>
                      <a:pt x="45" y="70"/>
                      <a:pt x="58" y="73"/>
                      <a:pt x="73" y="83"/>
                    </a:cubicBezTo>
                    <a:close/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6" name="Freeform 2986">
                <a:extLst>
                  <a:ext uri="{FF2B5EF4-FFF2-40B4-BE49-F238E27FC236}">
                    <a16:creationId xmlns:a16="http://schemas.microsoft.com/office/drawing/2014/main" id="{1A6B4E52-52B3-449D-B4B8-8A9591B32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0" y="7082"/>
                <a:ext cx="232" cy="217"/>
              </a:xfrm>
              <a:custGeom>
                <a:avLst/>
                <a:gdLst>
                  <a:gd name="T0" fmla="*/ 33 w 46"/>
                  <a:gd name="T1" fmla="*/ 43 h 43"/>
                  <a:gd name="T2" fmla="*/ 6 w 46"/>
                  <a:gd name="T3" fmla="*/ 32 h 43"/>
                  <a:gd name="T4" fmla="*/ 6 w 46"/>
                  <a:gd name="T5" fmla="*/ 32 h 43"/>
                  <a:gd name="T6" fmla="*/ 6 w 46"/>
                  <a:gd name="T7" fmla="*/ 32 h 43"/>
                  <a:gd name="T8" fmla="*/ 5 w 46"/>
                  <a:gd name="T9" fmla="*/ 31 h 43"/>
                  <a:gd name="T10" fmla="*/ 5 w 46"/>
                  <a:gd name="T11" fmla="*/ 31 h 43"/>
                  <a:gd name="T12" fmla="*/ 3 w 46"/>
                  <a:gd name="T13" fmla="*/ 30 h 43"/>
                  <a:gd name="T14" fmla="*/ 1 w 46"/>
                  <a:gd name="T15" fmla="*/ 28 h 43"/>
                  <a:gd name="T16" fmla="*/ 0 w 46"/>
                  <a:gd name="T17" fmla="*/ 27 h 43"/>
                  <a:gd name="T18" fmla="*/ 1 w 46"/>
                  <a:gd name="T19" fmla="*/ 20 h 43"/>
                  <a:gd name="T20" fmla="*/ 3 w 46"/>
                  <a:gd name="T21" fmla="*/ 12 h 43"/>
                  <a:gd name="T22" fmla="*/ 4 w 46"/>
                  <a:gd name="T23" fmla="*/ 3 h 43"/>
                  <a:gd name="T24" fmla="*/ 4 w 46"/>
                  <a:gd name="T25" fmla="*/ 0 h 43"/>
                  <a:gd name="T26" fmla="*/ 26 w 46"/>
                  <a:gd name="T27" fmla="*/ 0 h 43"/>
                  <a:gd name="T28" fmla="*/ 25 w 46"/>
                  <a:gd name="T29" fmla="*/ 6 h 43"/>
                  <a:gd name="T30" fmla="*/ 25 w 46"/>
                  <a:gd name="T31" fmla="*/ 13 h 43"/>
                  <a:gd name="T32" fmla="*/ 25 w 46"/>
                  <a:gd name="T33" fmla="*/ 15 h 43"/>
                  <a:gd name="T34" fmla="*/ 42 w 46"/>
                  <a:gd name="T35" fmla="*/ 29 h 43"/>
                  <a:gd name="T36" fmla="*/ 33 w 46"/>
                  <a:gd name="T3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6" h="43">
                    <a:moveTo>
                      <a:pt x="33" y="43"/>
                    </a:moveTo>
                    <a:cubicBezTo>
                      <a:pt x="29" y="43"/>
                      <a:pt x="14" y="37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5" y="31"/>
                      <a:pt x="5" y="31"/>
                    </a:cubicBezTo>
                    <a:cubicBezTo>
                      <a:pt x="5" y="31"/>
                      <a:pt x="5" y="31"/>
                      <a:pt x="5" y="31"/>
                    </a:cubicBezTo>
                    <a:cubicBezTo>
                      <a:pt x="4" y="31"/>
                      <a:pt x="4" y="30"/>
                      <a:pt x="3" y="30"/>
                    </a:cubicBezTo>
                    <a:cubicBezTo>
                      <a:pt x="2" y="29"/>
                      <a:pt x="2" y="29"/>
                      <a:pt x="1" y="28"/>
                    </a:cubicBezTo>
                    <a:cubicBezTo>
                      <a:pt x="1" y="28"/>
                      <a:pt x="0" y="27"/>
                      <a:pt x="0" y="27"/>
                    </a:cubicBezTo>
                    <a:cubicBezTo>
                      <a:pt x="0" y="24"/>
                      <a:pt x="0" y="22"/>
                      <a:pt x="1" y="20"/>
                    </a:cubicBezTo>
                    <a:cubicBezTo>
                      <a:pt x="1" y="17"/>
                      <a:pt x="2" y="14"/>
                      <a:pt x="3" y="1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4"/>
                      <a:pt x="25" y="15"/>
                    </a:cubicBezTo>
                    <a:cubicBezTo>
                      <a:pt x="27" y="17"/>
                      <a:pt x="32" y="22"/>
                      <a:pt x="42" y="29"/>
                    </a:cubicBezTo>
                    <a:cubicBezTo>
                      <a:pt x="45" y="32"/>
                      <a:pt x="46" y="43"/>
                      <a:pt x="33" y="43"/>
                    </a:cubicBezTo>
                    <a:close/>
                  </a:path>
                </a:pathLst>
              </a:custGeom>
              <a:solidFill>
                <a:srgbClr val="0A12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7" name="Freeform 2987">
                <a:extLst>
                  <a:ext uri="{FF2B5EF4-FFF2-40B4-BE49-F238E27FC236}">
                    <a16:creationId xmlns:a16="http://schemas.microsoft.com/office/drawing/2014/main" id="{F6994A91-01ED-424D-80AC-1B3EDD3A8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5" y="6313"/>
                <a:ext cx="206" cy="895"/>
              </a:xfrm>
              <a:custGeom>
                <a:avLst/>
                <a:gdLst>
                  <a:gd name="T0" fmla="*/ 36 w 41"/>
                  <a:gd name="T1" fmla="*/ 0 h 178"/>
                  <a:gd name="T2" fmla="*/ 41 w 41"/>
                  <a:gd name="T3" fmla="*/ 69 h 178"/>
                  <a:gd name="T4" fmla="*/ 35 w 41"/>
                  <a:gd name="T5" fmla="*/ 165 h 178"/>
                  <a:gd name="T6" fmla="*/ 8 w 41"/>
                  <a:gd name="T7" fmla="*/ 171 h 178"/>
                  <a:gd name="T8" fmla="*/ 9 w 41"/>
                  <a:gd name="T9" fmla="*/ 81 h 178"/>
                  <a:gd name="T10" fmla="*/ 0 w 41"/>
                  <a:gd name="T11" fmla="*/ 11 h 178"/>
                  <a:gd name="T12" fmla="*/ 36 w 41"/>
                  <a:gd name="T1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178">
                    <a:moveTo>
                      <a:pt x="36" y="0"/>
                    </a:moveTo>
                    <a:cubicBezTo>
                      <a:pt x="41" y="69"/>
                      <a:pt x="41" y="69"/>
                      <a:pt x="41" y="69"/>
                    </a:cubicBezTo>
                    <a:cubicBezTo>
                      <a:pt x="40" y="106"/>
                      <a:pt x="36" y="123"/>
                      <a:pt x="35" y="165"/>
                    </a:cubicBezTo>
                    <a:cubicBezTo>
                      <a:pt x="34" y="174"/>
                      <a:pt x="8" y="178"/>
                      <a:pt x="8" y="171"/>
                    </a:cubicBezTo>
                    <a:cubicBezTo>
                      <a:pt x="6" y="142"/>
                      <a:pt x="5" y="107"/>
                      <a:pt x="9" y="81"/>
                    </a:cubicBezTo>
                    <a:cubicBezTo>
                      <a:pt x="4" y="61"/>
                      <a:pt x="0" y="30"/>
                      <a:pt x="0" y="11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22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8" name="Freeform 2988">
                <a:extLst>
                  <a:ext uri="{FF2B5EF4-FFF2-40B4-BE49-F238E27FC236}">
                    <a16:creationId xmlns:a16="http://schemas.microsoft.com/office/drawing/2014/main" id="{18554D6D-CC51-4F9A-A488-D30A4E8E3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4" y="7248"/>
                <a:ext cx="231" cy="217"/>
              </a:xfrm>
              <a:custGeom>
                <a:avLst/>
                <a:gdLst>
                  <a:gd name="T0" fmla="*/ 34 w 46"/>
                  <a:gd name="T1" fmla="*/ 43 h 43"/>
                  <a:gd name="T2" fmla="*/ 6 w 46"/>
                  <a:gd name="T3" fmla="*/ 32 h 43"/>
                  <a:gd name="T4" fmla="*/ 6 w 46"/>
                  <a:gd name="T5" fmla="*/ 32 h 43"/>
                  <a:gd name="T6" fmla="*/ 5 w 46"/>
                  <a:gd name="T7" fmla="*/ 32 h 43"/>
                  <a:gd name="T8" fmla="*/ 5 w 46"/>
                  <a:gd name="T9" fmla="*/ 32 h 43"/>
                  <a:gd name="T10" fmla="*/ 3 w 46"/>
                  <a:gd name="T11" fmla="*/ 30 h 43"/>
                  <a:gd name="T12" fmla="*/ 2 w 46"/>
                  <a:gd name="T13" fmla="*/ 29 h 43"/>
                  <a:gd name="T14" fmla="*/ 2 w 46"/>
                  <a:gd name="T15" fmla="*/ 29 h 43"/>
                  <a:gd name="T16" fmla="*/ 0 w 46"/>
                  <a:gd name="T17" fmla="*/ 27 h 43"/>
                  <a:gd name="T18" fmla="*/ 1 w 46"/>
                  <a:gd name="T19" fmla="*/ 20 h 43"/>
                  <a:gd name="T20" fmla="*/ 1 w 46"/>
                  <a:gd name="T21" fmla="*/ 20 h 43"/>
                  <a:gd name="T22" fmla="*/ 3 w 46"/>
                  <a:gd name="T23" fmla="*/ 13 h 43"/>
                  <a:gd name="T24" fmla="*/ 4 w 46"/>
                  <a:gd name="T25" fmla="*/ 4 h 43"/>
                  <a:gd name="T26" fmla="*/ 4 w 46"/>
                  <a:gd name="T27" fmla="*/ 0 h 43"/>
                  <a:gd name="T28" fmla="*/ 26 w 46"/>
                  <a:gd name="T29" fmla="*/ 0 h 43"/>
                  <a:gd name="T30" fmla="*/ 25 w 46"/>
                  <a:gd name="T31" fmla="*/ 7 h 43"/>
                  <a:gd name="T32" fmla="*/ 25 w 46"/>
                  <a:gd name="T33" fmla="*/ 14 h 43"/>
                  <a:gd name="T34" fmla="*/ 25 w 46"/>
                  <a:gd name="T35" fmla="*/ 15 h 43"/>
                  <a:gd name="T36" fmla="*/ 26 w 46"/>
                  <a:gd name="T37" fmla="*/ 16 h 43"/>
                  <a:gd name="T38" fmla="*/ 42 w 46"/>
                  <a:gd name="T39" fmla="*/ 30 h 43"/>
                  <a:gd name="T40" fmla="*/ 34 w 46"/>
                  <a:gd name="T4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6" h="43">
                    <a:moveTo>
                      <a:pt x="34" y="43"/>
                    </a:moveTo>
                    <a:cubicBezTo>
                      <a:pt x="29" y="43"/>
                      <a:pt x="14" y="38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6" y="32"/>
                      <a:pt x="5" y="32"/>
                      <a:pt x="5" y="32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4" y="31"/>
                      <a:pt x="4" y="31"/>
                      <a:pt x="3" y="30"/>
                    </a:cubicBezTo>
                    <a:cubicBezTo>
                      <a:pt x="3" y="30"/>
                      <a:pt x="2" y="30"/>
                      <a:pt x="2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1" y="28"/>
                      <a:pt x="0" y="28"/>
                      <a:pt x="0" y="27"/>
                    </a:cubicBezTo>
                    <a:cubicBezTo>
                      <a:pt x="0" y="25"/>
                      <a:pt x="0" y="22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17"/>
                      <a:pt x="2" y="15"/>
                      <a:pt x="3" y="1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5" y="14"/>
                      <a:pt x="25" y="14"/>
                      <a:pt x="25" y="15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8" y="18"/>
                      <a:pt x="32" y="23"/>
                      <a:pt x="42" y="30"/>
                    </a:cubicBezTo>
                    <a:cubicBezTo>
                      <a:pt x="46" y="33"/>
                      <a:pt x="46" y="43"/>
                      <a:pt x="34" y="43"/>
                    </a:cubicBezTo>
                  </a:path>
                </a:pathLst>
              </a:custGeom>
              <a:solidFill>
                <a:srgbClr val="0A12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89" name="Freeform 2989">
                <a:extLst>
                  <a:ext uri="{FF2B5EF4-FFF2-40B4-BE49-F238E27FC236}">
                    <a16:creationId xmlns:a16="http://schemas.microsoft.com/office/drawing/2014/main" id="{50954C4B-D8B5-45ED-BAC0-B9E80D41E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9" y="6233"/>
                <a:ext cx="367" cy="1126"/>
              </a:xfrm>
              <a:custGeom>
                <a:avLst/>
                <a:gdLst>
                  <a:gd name="T0" fmla="*/ 73 w 73"/>
                  <a:gd name="T1" fmla="*/ 28 h 224"/>
                  <a:gd name="T2" fmla="*/ 52 w 73"/>
                  <a:gd name="T3" fmla="*/ 49 h 224"/>
                  <a:gd name="T4" fmla="*/ 42 w 73"/>
                  <a:gd name="T5" fmla="*/ 113 h 224"/>
                  <a:gd name="T6" fmla="*/ 28 w 73"/>
                  <a:gd name="T7" fmla="*/ 215 h 224"/>
                  <a:gd name="T8" fmla="*/ 28 w 73"/>
                  <a:gd name="T9" fmla="*/ 216 h 224"/>
                  <a:gd name="T10" fmla="*/ 27 w 73"/>
                  <a:gd name="T11" fmla="*/ 218 h 224"/>
                  <a:gd name="T12" fmla="*/ 8 w 73"/>
                  <a:gd name="T13" fmla="*/ 224 h 224"/>
                  <a:gd name="T14" fmla="*/ 2 w 73"/>
                  <a:gd name="T15" fmla="*/ 222 h 224"/>
                  <a:gd name="T16" fmla="*/ 1 w 73"/>
                  <a:gd name="T17" fmla="*/ 220 h 224"/>
                  <a:gd name="T18" fmla="*/ 0 w 73"/>
                  <a:gd name="T19" fmla="*/ 218 h 224"/>
                  <a:gd name="T20" fmla="*/ 2 w 73"/>
                  <a:gd name="T21" fmla="*/ 151 h 224"/>
                  <a:gd name="T22" fmla="*/ 2 w 73"/>
                  <a:gd name="T23" fmla="*/ 148 h 224"/>
                  <a:gd name="T24" fmla="*/ 3 w 73"/>
                  <a:gd name="T25" fmla="*/ 144 h 224"/>
                  <a:gd name="T26" fmla="*/ 3 w 73"/>
                  <a:gd name="T27" fmla="*/ 144 h 224"/>
                  <a:gd name="T28" fmla="*/ 3 w 73"/>
                  <a:gd name="T29" fmla="*/ 142 h 224"/>
                  <a:gd name="T30" fmla="*/ 4 w 73"/>
                  <a:gd name="T31" fmla="*/ 134 h 224"/>
                  <a:gd name="T32" fmla="*/ 5 w 73"/>
                  <a:gd name="T33" fmla="*/ 132 h 224"/>
                  <a:gd name="T34" fmla="*/ 5 w 73"/>
                  <a:gd name="T35" fmla="*/ 130 h 224"/>
                  <a:gd name="T36" fmla="*/ 5 w 73"/>
                  <a:gd name="T37" fmla="*/ 127 h 224"/>
                  <a:gd name="T38" fmla="*/ 6 w 73"/>
                  <a:gd name="T39" fmla="*/ 125 h 224"/>
                  <a:gd name="T40" fmla="*/ 7 w 73"/>
                  <a:gd name="T41" fmla="*/ 123 h 224"/>
                  <a:gd name="T42" fmla="*/ 9 w 73"/>
                  <a:gd name="T43" fmla="*/ 115 h 224"/>
                  <a:gd name="T44" fmla="*/ 9 w 73"/>
                  <a:gd name="T45" fmla="*/ 54 h 224"/>
                  <a:gd name="T46" fmla="*/ 6 w 73"/>
                  <a:gd name="T47" fmla="*/ 44 h 224"/>
                  <a:gd name="T48" fmla="*/ 6 w 73"/>
                  <a:gd name="T49" fmla="*/ 43 h 224"/>
                  <a:gd name="T50" fmla="*/ 6 w 73"/>
                  <a:gd name="T51" fmla="*/ 38 h 224"/>
                  <a:gd name="T52" fmla="*/ 5 w 73"/>
                  <a:gd name="T53" fmla="*/ 28 h 224"/>
                  <a:gd name="T54" fmla="*/ 6 w 73"/>
                  <a:gd name="T55" fmla="*/ 20 h 224"/>
                  <a:gd name="T56" fmla="*/ 7 w 73"/>
                  <a:gd name="T57" fmla="*/ 16 h 224"/>
                  <a:gd name="T58" fmla="*/ 8 w 73"/>
                  <a:gd name="T59" fmla="*/ 16 h 224"/>
                  <a:gd name="T60" fmla="*/ 8 w 73"/>
                  <a:gd name="T61" fmla="*/ 16 h 224"/>
                  <a:gd name="T62" fmla="*/ 19 w 73"/>
                  <a:gd name="T63" fmla="*/ 13 h 224"/>
                  <a:gd name="T64" fmla="*/ 19 w 73"/>
                  <a:gd name="T65" fmla="*/ 13 h 224"/>
                  <a:gd name="T66" fmla="*/ 71 w 73"/>
                  <a:gd name="T67" fmla="*/ 0 h 224"/>
                  <a:gd name="T68" fmla="*/ 73 w 73"/>
                  <a:gd name="T69" fmla="*/ 0 h 224"/>
                  <a:gd name="T70" fmla="*/ 73 w 73"/>
                  <a:gd name="T71" fmla="*/ 28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224">
                    <a:moveTo>
                      <a:pt x="73" y="28"/>
                    </a:moveTo>
                    <a:cubicBezTo>
                      <a:pt x="71" y="40"/>
                      <a:pt x="63" y="45"/>
                      <a:pt x="52" y="49"/>
                    </a:cubicBezTo>
                    <a:cubicBezTo>
                      <a:pt x="42" y="113"/>
                      <a:pt x="42" y="113"/>
                      <a:pt x="42" y="113"/>
                    </a:cubicBezTo>
                    <a:cubicBezTo>
                      <a:pt x="35" y="151"/>
                      <a:pt x="32" y="168"/>
                      <a:pt x="28" y="215"/>
                    </a:cubicBezTo>
                    <a:cubicBezTo>
                      <a:pt x="28" y="216"/>
                      <a:pt x="28" y="216"/>
                      <a:pt x="28" y="216"/>
                    </a:cubicBezTo>
                    <a:cubicBezTo>
                      <a:pt x="27" y="216"/>
                      <a:pt x="27" y="217"/>
                      <a:pt x="27" y="218"/>
                    </a:cubicBezTo>
                    <a:cubicBezTo>
                      <a:pt x="24" y="221"/>
                      <a:pt x="15" y="224"/>
                      <a:pt x="8" y="224"/>
                    </a:cubicBezTo>
                    <a:cubicBezTo>
                      <a:pt x="6" y="224"/>
                      <a:pt x="3" y="223"/>
                      <a:pt x="2" y="222"/>
                    </a:cubicBezTo>
                    <a:cubicBezTo>
                      <a:pt x="1" y="221"/>
                      <a:pt x="1" y="221"/>
                      <a:pt x="1" y="220"/>
                    </a:cubicBezTo>
                    <a:cubicBezTo>
                      <a:pt x="0" y="220"/>
                      <a:pt x="0" y="219"/>
                      <a:pt x="0" y="218"/>
                    </a:cubicBezTo>
                    <a:cubicBezTo>
                      <a:pt x="1" y="208"/>
                      <a:pt x="1" y="165"/>
                      <a:pt x="2" y="151"/>
                    </a:cubicBezTo>
                    <a:cubicBezTo>
                      <a:pt x="2" y="150"/>
                      <a:pt x="2" y="149"/>
                      <a:pt x="2" y="148"/>
                    </a:cubicBezTo>
                    <a:cubicBezTo>
                      <a:pt x="2" y="147"/>
                      <a:pt x="3" y="146"/>
                      <a:pt x="3" y="144"/>
                    </a:cubicBezTo>
                    <a:cubicBezTo>
                      <a:pt x="3" y="144"/>
                      <a:pt x="3" y="144"/>
                      <a:pt x="3" y="144"/>
                    </a:cubicBezTo>
                    <a:cubicBezTo>
                      <a:pt x="3" y="143"/>
                      <a:pt x="3" y="143"/>
                      <a:pt x="3" y="142"/>
                    </a:cubicBezTo>
                    <a:cubicBezTo>
                      <a:pt x="3" y="140"/>
                      <a:pt x="4" y="137"/>
                      <a:pt x="4" y="134"/>
                    </a:cubicBezTo>
                    <a:cubicBezTo>
                      <a:pt x="4" y="133"/>
                      <a:pt x="4" y="133"/>
                      <a:pt x="5" y="132"/>
                    </a:cubicBezTo>
                    <a:cubicBezTo>
                      <a:pt x="5" y="131"/>
                      <a:pt x="5" y="130"/>
                      <a:pt x="5" y="130"/>
                    </a:cubicBezTo>
                    <a:cubicBezTo>
                      <a:pt x="5" y="129"/>
                      <a:pt x="5" y="128"/>
                      <a:pt x="5" y="127"/>
                    </a:cubicBezTo>
                    <a:cubicBezTo>
                      <a:pt x="6" y="127"/>
                      <a:pt x="6" y="126"/>
                      <a:pt x="6" y="125"/>
                    </a:cubicBezTo>
                    <a:cubicBezTo>
                      <a:pt x="6" y="124"/>
                      <a:pt x="6" y="124"/>
                      <a:pt x="7" y="123"/>
                    </a:cubicBezTo>
                    <a:cubicBezTo>
                      <a:pt x="7" y="120"/>
                      <a:pt x="8" y="118"/>
                      <a:pt x="9" y="115"/>
                    </a:cubicBezTo>
                    <a:cubicBezTo>
                      <a:pt x="5" y="95"/>
                      <a:pt x="7" y="73"/>
                      <a:pt x="9" y="54"/>
                    </a:cubicBezTo>
                    <a:cubicBezTo>
                      <a:pt x="8" y="51"/>
                      <a:pt x="7" y="48"/>
                      <a:pt x="6" y="44"/>
                    </a:cubicBezTo>
                    <a:cubicBezTo>
                      <a:pt x="6" y="43"/>
                      <a:pt x="6" y="43"/>
                      <a:pt x="6" y="43"/>
                    </a:cubicBezTo>
                    <a:cubicBezTo>
                      <a:pt x="6" y="42"/>
                      <a:pt x="6" y="40"/>
                      <a:pt x="6" y="38"/>
                    </a:cubicBezTo>
                    <a:cubicBezTo>
                      <a:pt x="5" y="35"/>
                      <a:pt x="5" y="32"/>
                      <a:pt x="5" y="28"/>
                    </a:cubicBezTo>
                    <a:cubicBezTo>
                      <a:pt x="6" y="26"/>
                      <a:pt x="6" y="23"/>
                      <a:pt x="6" y="20"/>
                    </a:cubicBezTo>
                    <a:cubicBezTo>
                      <a:pt x="7" y="19"/>
                      <a:pt x="7" y="17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3" y="9"/>
                      <a:pt x="73" y="17"/>
                      <a:pt x="73" y="28"/>
                    </a:cubicBezTo>
                  </a:path>
                </a:pathLst>
              </a:custGeom>
              <a:solidFill>
                <a:srgbClr val="22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0" name="Freeform 2990">
                <a:extLst>
                  <a:ext uri="{FF2B5EF4-FFF2-40B4-BE49-F238E27FC236}">
                    <a16:creationId xmlns:a16="http://schemas.microsoft.com/office/drawing/2014/main" id="{62606476-A1A4-4CA5-A216-0DBD8CF9E5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74" y="6343"/>
                <a:ext cx="30" cy="604"/>
              </a:xfrm>
              <a:custGeom>
                <a:avLst/>
                <a:gdLst>
                  <a:gd name="T0" fmla="*/ 3 w 6"/>
                  <a:gd name="T1" fmla="*/ 22 h 120"/>
                  <a:gd name="T2" fmla="*/ 6 w 6"/>
                  <a:gd name="T3" fmla="*/ 32 h 120"/>
                  <a:gd name="T4" fmla="*/ 6 w 6"/>
                  <a:gd name="T5" fmla="*/ 93 h 120"/>
                  <a:gd name="T6" fmla="*/ 4 w 6"/>
                  <a:gd name="T7" fmla="*/ 101 h 120"/>
                  <a:gd name="T8" fmla="*/ 3 w 6"/>
                  <a:gd name="T9" fmla="*/ 103 h 120"/>
                  <a:gd name="T10" fmla="*/ 2 w 6"/>
                  <a:gd name="T11" fmla="*/ 105 h 120"/>
                  <a:gd name="T12" fmla="*/ 2 w 6"/>
                  <a:gd name="T13" fmla="*/ 108 h 120"/>
                  <a:gd name="T14" fmla="*/ 2 w 6"/>
                  <a:gd name="T15" fmla="*/ 110 h 120"/>
                  <a:gd name="T16" fmla="*/ 1 w 6"/>
                  <a:gd name="T17" fmla="*/ 112 h 120"/>
                  <a:gd name="T18" fmla="*/ 0 w 6"/>
                  <a:gd name="T19" fmla="*/ 120 h 120"/>
                  <a:gd name="T20" fmla="*/ 0 w 6"/>
                  <a:gd name="T21" fmla="*/ 120 h 120"/>
                  <a:gd name="T22" fmla="*/ 0 w 6"/>
                  <a:gd name="T23" fmla="*/ 120 h 120"/>
                  <a:gd name="T24" fmla="*/ 1 w 6"/>
                  <a:gd name="T25" fmla="*/ 112 h 120"/>
                  <a:gd name="T26" fmla="*/ 2 w 6"/>
                  <a:gd name="T27" fmla="*/ 110 h 120"/>
                  <a:gd name="T28" fmla="*/ 2 w 6"/>
                  <a:gd name="T29" fmla="*/ 108 h 120"/>
                  <a:gd name="T30" fmla="*/ 2 w 6"/>
                  <a:gd name="T31" fmla="*/ 105 h 120"/>
                  <a:gd name="T32" fmla="*/ 3 w 6"/>
                  <a:gd name="T33" fmla="*/ 103 h 120"/>
                  <a:gd name="T34" fmla="*/ 4 w 6"/>
                  <a:gd name="T35" fmla="*/ 101 h 120"/>
                  <a:gd name="T36" fmla="*/ 6 w 6"/>
                  <a:gd name="T37" fmla="*/ 93 h 120"/>
                  <a:gd name="T38" fmla="*/ 6 w 6"/>
                  <a:gd name="T39" fmla="*/ 32 h 120"/>
                  <a:gd name="T40" fmla="*/ 3 w 6"/>
                  <a:gd name="T41" fmla="*/ 22 h 120"/>
                  <a:gd name="T42" fmla="*/ 3 w 6"/>
                  <a:gd name="T43" fmla="*/ 0 h 120"/>
                  <a:gd name="T44" fmla="*/ 2 w 6"/>
                  <a:gd name="T45" fmla="*/ 6 h 120"/>
                  <a:gd name="T46" fmla="*/ 3 w 6"/>
                  <a:gd name="T47" fmla="*/ 16 h 120"/>
                  <a:gd name="T48" fmla="*/ 2 w 6"/>
                  <a:gd name="T49" fmla="*/ 6 h 120"/>
                  <a:gd name="T50" fmla="*/ 3 w 6"/>
                  <a:gd name="T51" fmla="*/ 0 h 120"/>
                  <a:gd name="T52" fmla="*/ 3 w 6"/>
                  <a:gd name="T5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" h="120">
                    <a:moveTo>
                      <a:pt x="3" y="22"/>
                    </a:moveTo>
                    <a:cubicBezTo>
                      <a:pt x="4" y="26"/>
                      <a:pt x="5" y="29"/>
                      <a:pt x="6" y="32"/>
                    </a:cubicBezTo>
                    <a:cubicBezTo>
                      <a:pt x="4" y="51"/>
                      <a:pt x="2" y="73"/>
                      <a:pt x="6" y="93"/>
                    </a:cubicBezTo>
                    <a:cubicBezTo>
                      <a:pt x="5" y="96"/>
                      <a:pt x="4" y="98"/>
                      <a:pt x="4" y="101"/>
                    </a:cubicBezTo>
                    <a:cubicBezTo>
                      <a:pt x="3" y="102"/>
                      <a:pt x="3" y="102"/>
                      <a:pt x="3" y="103"/>
                    </a:cubicBezTo>
                    <a:cubicBezTo>
                      <a:pt x="3" y="104"/>
                      <a:pt x="3" y="105"/>
                      <a:pt x="2" y="105"/>
                    </a:cubicBezTo>
                    <a:cubicBezTo>
                      <a:pt x="2" y="106"/>
                      <a:pt x="2" y="107"/>
                      <a:pt x="2" y="108"/>
                    </a:cubicBezTo>
                    <a:cubicBezTo>
                      <a:pt x="2" y="108"/>
                      <a:pt x="2" y="109"/>
                      <a:pt x="2" y="110"/>
                    </a:cubicBezTo>
                    <a:cubicBezTo>
                      <a:pt x="1" y="111"/>
                      <a:pt x="1" y="111"/>
                      <a:pt x="1" y="112"/>
                    </a:cubicBezTo>
                    <a:cubicBezTo>
                      <a:pt x="1" y="115"/>
                      <a:pt x="0" y="118"/>
                      <a:pt x="0" y="1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0" y="118"/>
                      <a:pt x="1" y="115"/>
                      <a:pt x="1" y="112"/>
                    </a:cubicBezTo>
                    <a:cubicBezTo>
                      <a:pt x="1" y="111"/>
                      <a:pt x="1" y="111"/>
                      <a:pt x="2" y="110"/>
                    </a:cubicBezTo>
                    <a:cubicBezTo>
                      <a:pt x="2" y="109"/>
                      <a:pt x="2" y="108"/>
                      <a:pt x="2" y="108"/>
                    </a:cubicBezTo>
                    <a:cubicBezTo>
                      <a:pt x="2" y="107"/>
                      <a:pt x="2" y="106"/>
                      <a:pt x="2" y="105"/>
                    </a:cubicBezTo>
                    <a:cubicBezTo>
                      <a:pt x="3" y="105"/>
                      <a:pt x="3" y="104"/>
                      <a:pt x="3" y="103"/>
                    </a:cubicBezTo>
                    <a:cubicBezTo>
                      <a:pt x="3" y="102"/>
                      <a:pt x="3" y="102"/>
                      <a:pt x="4" y="101"/>
                    </a:cubicBezTo>
                    <a:cubicBezTo>
                      <a:pt x="4" y="98"/>
                      <a:pt x="5" y="96"/>
                      <a:pt x="6" y="93"/>
                    </a:cubicBezTo>
                    <a:cubicBezTo>
                      <a:pt x="2" y="73"/>
                      <a:pt x="4" y="51"/>
                      <a:pt x="6" y="32"/>
                    </a:cubicBezTo>
                    <a:cubicBezTo>
                      <a:pt x="5" y="29"/>
                      <a:pt x="4" y="26"/>
                      <a:pt x="3" y="22"/>
                    </a:cubicBezTo>
                    <a:moveTo>
                      <a:pt x="3" y="0"/>
                    </a:moveTo>
                    <a:cubicBezTo>
                      <a:pt x="3" y="2"/>
                      <a:pt x="3" y="4"/>
                      <a:pt x="2" y="6"/>
                    </a:cubicBezTo>
                    <a:cubicBezTo>
                      <a:pt x="2" y="10"/>
                      <a:pt x="2" y="13"/>
                      <a:pt x="3" y="16"/>
                    </a:cubicBezTo>
                    <a:cubicBezTo>
                      <a:pt x="2" y="13"/>
                      <a:pt x="2" y="10"/>
                      <a:pt x="2" y="6"/>
                    </a:cubicBezTo>
                    <a:cubicBezTo>
                      <a:pt x="3" y="4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BB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1" name="Freeform 2991">
                <a:extLst>
                  <a:ext uri="{FF2B5EF4-FFF2-40B4-BE49-F238E27FC236}">
                    <a16:creationId xmlns:a16="http://schemas.microsoft.com/office/drawing/2014/main" id="{1FB1DB4B-79C6-4E0E-A621-F6CC5EE63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4" y="7349"/>
                <a:ext cx="35" cy="60"/>
              </a:xfrm>
              <a:custGeom>
                <a:avLst/>
                <a:gdLst>
                  <a:gd name="T0" fmla="*/ 1 w 7"/>
                  <a:gd name="T1" fmla="*/ 0 h 12"/>
                  <a:gd name="T2" fmla="*/ 1 w 7"/>
                  <a:gd name="T3" fmla="*/ 0 h 12"/>
                  <a:gd name="T4" fmla="*/ 1 w 7"/>
                  <a:gd name="T5" fmla="*/ 0 h 12"/>
                  <a:gd name="T6" fmla="*/ 0 w 7"/>
                  <a:gd name="T7" fmla="*/ 7 h 12"/>
                  <a:gd name="T8" fmla="*/ 2 w 7"/>
                  <a:gd name="T9" fmla="*/ 9 h 12"/>
                  <a:gd name="T10" fmla="*/ 2 w 7"/>
                  <a:gd name="T11" fmla="*/ 9 h 12"/>
                  <a:gd name="T12" fmla="*/ 2 w 7"/>
                  <a:gd name="T13" fmla="*/ 10 h 12"/>
                  <a:gd name="T14" fmla="*/ 4 w 7"/>
                  <a:gd name="T15" fmla="*/ 11 h 12"/>
                  <a:gd name="T16" fmla="*/ 4 w 7"/>
                  <a:gd name="T17" fmla="*/ 11 h 12"/>
                  <a:gd name="T18" fmla="*/ 6 w 7"/>
                  <a:gd name="T19" fmla="*/ 12 h 12"/>
                  <a:gd name="T20" fmla="*/ 6 w 7"/>
                  <a:gd name="T21" fmla="*/ 12 h 12"/>
                  <a:gd name="T22" fmla="*/ 7 w 7"/>
                  <a:gd name="T23" fmla="*/ 2 h 12"/>
                  <a:gd name="T24" fmla="*/ 1 w 7"/>
                  <a:gd name="T2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" h="1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5"/>
                      <a:pt x="0" y="7"/>
                    </a:cubicBezTo>
                    <a:cubicBezTo>
                      <a:pt x="0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8"/>
                      <a:pt x="7" y="5"/>
                      <a:pt x="7" y="2"/>
                    </a:cubicBezTo>
                    <a:cubicBezTo>
                      <a:pt x="5" y="2"/>
                      <a:pt x="2" y="1"/>
                      <a:pt x="1" y="0"/>
                    </a:cubicBezTo>
                  </a:path>
                </a:pathLst>
              </a:custGeom>
              <a:solidFill>
                <a:srgbClr val="101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2" name="Freeform 2992">
                <a:extLst>
                  <a:ext uri="{FF2B5EF4-FFF2-40B4-BE49-F238E27FC236}">
                    <a16:creationId xmlns:a16="http://schemas.microsoft.com/office/drawing/2014/main" id="{60078FBC-E21D-4E33-8686-D75CE2109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59" y="6343"/>
                <a:ext cx="120" cy="1016"/>
              </a:xfrm>
              <a:custGeom>
                <a:avLst/>
                <a:gdLst>
                  <a:gd name="T0" fmla="*/ 6 w 24"/>
                  <a:gd name="T1" fmla="*/ 0 h 202"/>
                  <a:gd name="T2" fmla="*/ 5 w 24"/>
                  <a:gd name="T3" fmla="*/ 6 h 202"/>
                  <a:gd name="T4" fmla="*/ 6 w 24"/>
                  <a:gd name="T5" fmla="*/ 16 h 202"/>
                  <a:gd name="T6" fmla="*/ 6 w 24"/>
                  <a:gd name="T7" fmla="*/ 16 h 202"/>
                  <a:gd name="T8" fmla="*/ 6 w 24"/>
                  <a:gd name="T9" fmla="*/ 21 h 202"/>
                  <a:gd name="T10" fmla="*/ 6 w 24"/>
                  <a:gd name="T11" fmla="*/ 22 h 202"/>
                  <a:gd name="T12" fmla="*/ 6 w 24"/>
                  <a:gd name="T13" fmla="*/ 22 h 202"/>
                  <a:gd name="T14" fmla="*/ 9 w 24"/>
                  <a:gd name="T15" fmla="*/ 32 h 202"/>
                  <a:gd name="T16" fmla="*/ 9 w 24"/>
                  <a:gd name="T17" fmla="*/ 93 h 202"/>
                  <a:gd name="T18" fmla="*/ 7 w 24"/>
                  <a:gd name="T19" fmla="*/ 101 h 202"/>
                  <a:gd name="T20" fmla="*/ 6 w 24"/>
                  <a:gd name="T21" fmla="*/ 103 h 202"/>
                  <a:gd name="T22" fmla="*/ 5 w 24"/>
                  <a:gd name="T23" fmla="*/ 105 h 202"/>
                  <a:gd name="T24" fmla="*/ 5 w 24"/>
                  <a:gd name="T25" fmla="*/ 108 h 202"/>
                  <a:gd name="T26" fmla="*/ 5 w 24"/>
                  <a:gd name="T27" fmla="*/ 110 h 202"/>
                  <a:gd name="T28" fmla="*/ 4 w 24"/>
                  <a:gd name="T29" fmla="*/ 112 h 202"/>
                  <a:gd name="T30" fmla="*/ 3 w 24"/>
                  <a:gd name="T31" fmla="*/ 120 h 202"/>
                  <a:gd name="T32" fmla="*/ 3 w 24"/>
                  <a:gd name="T33" fmla="*/ 120 h 202"/>
                  <a:gd name="T34" fmla="*/ 3 w 24"/>
                  <a:gd name="T35" fmla="*/ 122 h 202"/>
                  <a:gd name="T36" fmla="*/ 3 w 24"/>
                  <a:gd name="T37" fmla="*/ 122 h 202"/>
                  <a:gd name="T38" fmla="*/ 2 w 24"/>
                  <a:gd name="T39" fmla="*/ 126 h 202"/>
                  <a:gd name="T40" fmla="*/ 2 w 24"/>
                  <a:gd name="T41" fmla="*/ 129 h 202"/>
                  <a:gd name="T42" fmla="*/ 0 w 24"/>
                  <a:gd name="T43" fmla="*/ 196 h 202"/>
                  <a:gd name="T44" fmla="*/ 1 w 24"/>
                  <a:gd name="T45" fmla="*/ 198 h 202"/>
                  <a:gd name="T46" fmla="*/ 2 w 24"/>
                  <a:gd name="T47" fmla="*/ 200 h 202"/>
                  <a:gd name="T48" fmla="*/ 2 w 24"/>
                  <a:gd name="T49" fmla="*/ 200 h 202"/>
                  <a:gd name="T50" fmla="*/ 2 w 24"/>
                  <a:gd name="T51" fmla="*/ 200 h 202"/>
                  <a:gd name="T52" fmla="*/ 2 w 24"/>
                  <a:gd name="T53" fmla="*/ 200 h 202"/>
                  <a:gd name="T54" fmla="*/ 8 w 24"/>
                  <a:gd name="T55" fmla="*/ 202 h 202"/>
                  <a:gd name="T56" fmla="*/ 8 w 24"/>
                  <a:gd name="T57" fmla="*/ 202 h 202"/>
                  <a:gd name="T58" fmla="*/ 9 w 24"/>
                  <a:gd name="T59" fmla="*/ 180 h 202"/>
                  <a:gd name="T60" fmla="*/ 9 w 24"/>
                  <a:gd name="T61" fmla="*/ 177 h 202"/>
                  <a:gd name="T62" fmla="*/ 7 w 24"/>
                  <a:gd name="T63" fmla="*/ 147 h 202"/>
                  <a:gd name="T64" fmla="*/ 18 w 24"/>
                  <a:gd name="T65" fmla="*/ 96 h 202"/>
                  <a:gd name="T66" fmla="*/ 16 w 24"/>
                  <a:gd name="T67" fmla="*/ 22 h 202"/>
                  <a:gd name="T68" fmla="*/ 24 w 24"/>
                  <a:gd name="T69" fmla="*/ 4 h 202"/>
                  <a:gd name="T70" fmla="*/ 22 w 24"/>
                  <a:gd name="T71" fmla="*/ 4 h 202"/>
                  <a:gd name="T72" fmla="*/ 6 w 24"/>
                  <a:gd name="T73" fmla="*/ 0 h 202"/>
                  <a:gd name="T74" fmla="*/ 6 w 24"/>
                  <a:gd name="T75" fmla="*/ 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4" h="202">
                    <a:moveTo>
                      <a:pt x="6" y="0"/>
                    </a:moveTo>
                    <a:cubicBezTo>
                      <a:pt x="6" y="2"/>
                      <a:pt x="6" y="4"/>
                      <a:pt x="5" y="6"/>
                    </a:cubicBezTo>
                    <a:cubicBezTo>
                      <a:pt x="5" y="10"/>
                      <a:pt x="5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8"/>
                      <a:pt x="6" y="20"/>
                      <a:pt x="6" y="21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7" y="26"/>
                      <a:pt x="8" y="29"/>
                      <a:pt x="9" y="32"/>
                    </a:cubicBezTo>
                    <a:cubicBezTo>
                      <a:pt x="7" y="51"/>
                      <a:pt x="5" y="73"/>
                      <a:pt x="9" y="93"/>
                    </a:cubicBezTo>
                    <a:cubicBezTo>
                      <a:pt x="8" y="96"/>
                      <a:pt x="7" y="98"/>
                      <a:pt x="7" y="101"/>
                    </a:cubicBezTo>
                    <a:cubicBezTo>
                      <a:pt x="6" y="102"/>
                      <a:pt x="6" y="102"/>
                      <a:pt x="6" y="103"/>
                    </a:cubicBezTo>
                    <a:cubicBezTo>
                      <a:pt x="6" y="104"/>
                      <a:pt x="6" y="105"/>
                      <a:pt x="5" y="105"/>
                    </a:cubicBezTo>
                    <a:cubicBezTo>
                      <a:pt x="5" y="106"/>
                      <a:pt x="5" y="107"/>
                      <a:pt x="5" y="108"/>
                    </a:cubicBezTo>
                    <a:cubicBezTo>
                      <a:pt x="5" y="108"/>
                      <a:pt x="5" y="109"/>
                      <a:pt x="5" y="110"/>
                    </a:cubicBezTo>
                    <a:cubicBezTo>
                      <a:pt x="4" y="111"/>
                      <a:pt x="4" y="111"/>
                      <a:pt x="4" y="112"/>
                    </a:cubicBezTo>
                    <a:cubicBezTo>
                      <a:pt x="4" y="115"/>
                      <a:pt x="3" y="118"/>
                      <a:pt x="3" y="120"/>
                    </a:cubicBezTo>
                    <a:cubicBezTo>
                      <a:pt x="3" y="120"/>
                      <a:pt x="3" y="120"/>
                      <a:pt x="3" y="120"/>
                    </a:cubicBezTo>
                    <a:cubicBezTo>
                      <a:pt x="3" y="121"/>
                      <a:pt x="3" y="122"/>
                      <a:pt x="3" y="122"/>
                    </a:cubicBezTo>
                    <a:cubicBezTo>
                      <a:pt x="3" y="122"/>
                      <a:pt x="3" y="122"/>
                      <a:pt x="3" y="122"/>
                    </a:cubicBezTo>
                    <a:cubicBezTo>
                      <a:pt x="3" y="124"/>
                      <a:pt x="2" y="125"/>
                      <a:pt x="2" y="126"/>
                    </a:cubicBezTo>
                    <a:cubicBezTo>
                      <a:pt x="2" y="127"/>
                      <a:pt x="2" y="128"/>
                      <a:pt x="2" y="129"/>
                    </a:cubicBezTo>
                    <a:cubicBezTo>
                      <a:pt x="1" y="143"/>
                      <a:pt x="1" y="186"/>
                      <a:pt x="0" y="196"/>
                    </a:cubicBezTo>
                    <a:cubicBezTo>
                      <a:pt x="0" y="197"/>
                      <a:pt x="0" y="198"/>
                      <a:pt x="1" y="198"/>
                    </a:cubicBezTo>
                    <a:cubicBezTo>
                      <a:pt x="1" y="199"/>
                      <a:pt x="1" y="199"/>
                      <a:pt x="2" y="200"/>
                    </a:cubicBezTo>
                    <a:cubicBezTo>
                      <a:pt x="2" y="200"/>
                      <a:pt x="2" y="200"/>
                      <a:pt x="2" y="200"/>
                    </a:cubicBezTo>
                    <a:cubicBezTo>
                      <a:pt x="2" y="200"/>
                      <a:pt x="2" y="200"/>
                      <a:pt x="2" y="200"/>
                    </a:cubicBezTo>
                    <a:cubicBezTo>
                      <a:pt x="2" y="200"/>
                      <a:pt x="2" y="200"/>
                      <a:pt x="2" y="200"/>
                    </a:cubicBezTo>
                    <a:cubicBezTo>
                      <a:pt x="3" y="201"/>
                      <a:pt x="6" y="202"/>
                      <a:pt x="8" y="202"/>
                    </a:cubicBezTo>
                    <a:cubicBezTo>
                      <a:pt x="8" y="202"/>
                      <a:pt x="8" y="202"/>
                      <a:pt x="8" y="202"/>
                    </a:cubicBezTo>
                    <a:cubicBezTo>
                      <a:pt x="9" y="194"/>
                      <a:pt x="10" y="187"/>
                      <a:pt x="9" y="180"/>
                    </a:cubicBezTo>
                    <a:cubicBezTo>
                      <a:pt x="9" y="179"/>
                      <a:pt x="9" y="178"/>
                      <a:pt x="9" y="177"/>
                    </a:cubicBezTo>
                    <a:cubicBezTo>
                      <a:pt x="9" y="164"/>
                      <a:pt x="7" y="154"/>
                      <a:pt x="7" y="147"/>
                    </a:cubicBezTo>
                    <a:cubicBezTo>
                      <a:pt x="7" y="121"/>
                      <a:pt x="18" y="105"/>
                      <a:pt x="18" y="96"/>
                    </a:cubicBezTo>
                    <a:cubicBezTo>
                      <a:pt x="18" y="96"/>
                      <a:pt x="13" y="56"/>
                      <a:pt x="16" y="22"/>
                    </a:cubicBezTo>
                    <a:cubicBezTo>
                      <a:pt x="16" y="17"/>
                      <a:pt x="20" y="9"/>
                      <a:pt x="24" y="4"/>
                    </a:cubicBezTo>
                    <a:cubicBezTo>
                      <a:pt x="23" y="4"/>
                      <a:pt x="22" y="4"/>
                      <a:pt x="22" y="4"/>
                    </a:cubicBezTo>
                    <a:cubicBezTo>
                      <a:pt x="15" y="4"/>
                      <a:pt x="9" y="3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</a:path>
                </a:pathLst>
              </a:custGeom>
              <a:solidFill>
                <a:srgbClr val="2034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3" name="Freeform 2993">
                <a:extLst>
                  <a:ext uri="{FF2B5EF4-FFF2-40B4-BE49-F238E27FC236}">
                    <a16:creationId xmlns:a16="http://schemas.microsoft.com/office/drawing/2014/main" id="{6BE7C308-1466-4184-BB60-DB9930B96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7193"/>
                <a:ext cx="972" cy="558"/>
              </a:xfrm>
              <a:custGeom>
                <a:avLst/>
                <a:gdLst>
                  <a:gd name="T0" fmla="*/ 584 w 972"/>
                  <a:gd name="T1" fmla="*/ 558 h 558"/>
                  <a:gd name="T2" fmla="*/ 0 w 972"/>
                  <a:gd name="T3" fmla="*/ 221 h 558"/>
                  <a:gd name="T4" fmla="*/ 388 w 972"/>
                  <a:gd name="T5" fmla="*/ 0 h 558"/>
                  <a:gd name="T6" fmla="*/ 972 w 972"/>
                  <a:gd name="T7" fmla="*/ 332 h 558"/>
                  <a:gd name="T8" fmla="*/ 584 w 972"/>
                  <a:gd name="T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58">
                    <a:moveTo>
                      <a:pt x="584" y="558"/>
                    </a:moveTo>
                    <a:lnTo>
                      <a:pt x="0" y="221"/>
                    </a:lnTo>
                    <a:lnTo>
                      <a:pt x="388" y="0"/>
                    </a:lnTo>
                    <a:lnTo>
                      <a:pt x="972" y="332"/>
                    </a:lnTo>
                    <a:lnTo>
                      <a:pt x="584" y="558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4" name="Freeform 2994">
                <a:extLst>
                  <a:ext uri="{FF2B5EF4-FFF2-40B4-BE49-F238E27FC236}">
                    <a16:creationId xmlns:a16="http://schemas.microsoft.com/office/drawing/2014/main" id="{FDA31939-C3CD-42CD-B1F7-C3B43B8C4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7193"/>
                <a:ext cx="972" cy="558"/>
              </a:xfrm>
              <a:custGeom>
                <a:avLst/>
                <a:gdLst>
                  <a:gd name="T0" fmla="*/ 584 w 972"/>
                  <a:gd name="T1" fmla="*/ 558 h 558"/>
                  <a:gd name="T2" fmla="*/ 0 w 972"/>
                  <a:gd name="T3" fmla="*/ 221 h 558"/>
                  <a:gd name="T4" fmla="*/ 388 w 972"/>
                  <a:gd name="T5" fmla="*/ 0 h 558"/>
                  <a:gd name="T6" fmla="*/ 972 w 972"/>
                  <a:gd name="T7" fmla="*/ 332 h 558"/>
                  <a:gd name="T8" fmla="*/ 584 w 972"/>
                  <a:gd name="T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58">
                    <a:moveTo>
                      <a:pt x="584" y="558"/>
                    </a:moveTo>
                    <a:lnTo>
                      <a:pt x="0" y="221"/>
                    </a:lnTo>
                    <a:lnTo>
                      <a:pt x="388" y="0"/>
                    </a:lnTo>
                    <a:lnTo>
                      <a:pt x="972" y="332"/>
                    </a:lnTo>
                    <a:lnTo>
                      <a:pt x="584" y="5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5" name="Freeform 2995">
                <a:extLst>
                  <a:ext uri="{FF2B5EF4-FFF2-40B4-BE49-F238E27FC236}">
                    <a16:creationId xmlns:a16="http://schemas.microsoft.com/office/drawing/2014/main" id="{D3FBA908-3391-43DF-B29D-D171DED9A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9" y="7525"/>
                <a:ext cx="388" cy="246"/>
              </a:xfrm>
              <a:custGeom>
                <a:avLst/>
                <a:gdLst>
                  <a:gd name="T0" fmla="*/ 0 w 388"/>
                  <a:gd name="T1" fmla="*/ 246 h 246"/>
                  <a:gd name="T2" fmla="*/ 0 w 388"/>
                  <a:gd name="T3" fmla="*/ 226 h 246"/>
                  <a:gd name="T4" fmla="*/ 388 w 388"/>
                  <a:gd name="T5" fmla="*/ 0 h 246"/>
                  <a:gd name="T6" fmla="*/ 388 w 388"/>
                  <a:gd name="T7" fmla="*/ 20 h 246"/>
                  <a:gd name="T8" fmla="*/ 0 w 388"/>
                  <a:gd name="T9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6">
                    <a:moveTo>
                      <a:pt x="0" y="246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388" y="20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6" name="Freeform 2996">
                <a:extLst>
                  <a:ext uri="{FF2B5EF4-FFF2-40B4-BE49-F238E27FC236}">
                    <a16:creationId xmlns:a16="http://schemas.microsoft.com/office/drawing/2014/main" id="{58339567-3588-431A-8A4B-E44A8AB6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7414"/>
                <a:ext cx="584" cy="357"/>
              </a:xfrm>
              <a:custGeom>
                <a:avLst/>
                <a:gdLst>
                  <a:gd name="T0" fmla="*/ 584 w 584"/>
                  <a:gd name="T1" fmla="*/ 337 h 357"/>
                  <a:gd name="T2" fmla="*/ 0 w 584"/>
                  <a:gd name="T3" fmla="*/ 0 h 357"/>
                  <a:gd name="T4" fmla="*/ 0 w 584"/>
                  <a:gd name="T5" fmla="*/ 20 h 357"/>
                  <a:gd name="T6" fmla="*/ 584 w 584"/>
                  <a:gd name="T7" fmla="*/ 357 h 357"/>
                  <a:gd name="T8" fmla="*/ 584 w 584"/>
                  <a:gd name="T9" fmla="*/ 33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4" h="357">
                    <a:moveTo>
                      <a:pt x="584" y="337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584" y="357"/>
                    </a:lnTo>
                    <a:lnTo>
                      <a:pt x="584" y="337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7" name="Freeform 2997">
                <a:extLst>
                  <a:ext uri="{FF2B5EF4-FFF2-40B4-BE49-F238E27FC236}">
                    <a16:creationId xmlns:a16="http://schemas.microsoft.com/office/drawing/2014/main" id="{392262D6-4A89-40A4-A974-BBB95E023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6972"/>
                <a:ext cx="750" cy="709"/>
              </a:xfrm>
              <a:custGeom>
                <a:avLst/>
                <a:gdLst>
                  <a:gd name="T0" fmla="*/ 149 w 149"/>
                  <a:gd name="T1" fmla="*/ 54 h 141"/>
                  <a:gd name="T2" fmla="*/ 149 w 149"/>
                  <a:gd name="T3" fmla="*/ 64 h 141"/>
                  <a:gd name="T4" fmla="*/ 149 w 149"/>
                  <a:gd name="T5" fmla="*/ 104 h 141"/>
                  <a:gd name="T6" fmla="*/ 149 w 149"/>
                  <a:gd name="T7" fmla="*/ 106 h 141"/>
                  <a:gd name="T8" fmla="*/ 88 w 149"/>
                  <a:gd name="T9" fmla="*/ 141 h 141"/>
                  <a:gd name="T10" fmla="*/ 88 w 149"/>
                  <a:gd name="T11" fmla="*/ 141 h 141"/>
                  <a:gd name="T12" fmla="*/ 0 w 149"/>
                  <a:gd name="T13" fmla="*/ 35 h 141"/>
                  <a:gd name="T14" fmla="*/ 61 w 149"/>
                  <a:gd name="T15" fmla="*/ 0 h 141"/>
                  <a:gd name="T16" fmla="*/ 63 w 149"/>
                  <a:gd name="T17" fmla="*/ 1 h 141"/>
                  <a:gd name="T18" fmla="*/ 147 w 149"/>
                  <a:gd name="T19" fmla="*/ 49 h 141"/>
                  <a:gd name="T20" fmla="*/ 149 w 149"/>
                  <a:gd name="T21" fmla="*/ 5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141">
                    <a:moveTo>
                      <a:pt x="149" y="54"/>
                    </a:moveTo>
                    <a:cubicBezTo>
                      <a:pt x="149" y="64"/>
                      <a:pt x="149" y="64"/>
                      <a:pt x="149" y="64"/>
                    </a:cubicBezTo>
                    <a:cubicBezTo>
                      <a:pt x="149" y="104"/>
                      <a:pt x="149" y="104"/>
                      <a:pt x="149" y="104"/>
                    </a:cubicBezTo>
                    <a:cubicBezTo>
                      <a:pt x="149" y="105"/>
                      <a:pt x="149" y="106"/>
                      <a:pt x="149" y="106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2" y="0"/>
                      <a:pt x="63" y="1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8" y="50"/>
                      <a:pt x="149" y="52"/>
                      <a:pt x="149" y="54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8" name="Freeform 2998">
                <a:extLst>
                  <a:ext uri="{FF2B5EF4-FFF2-40B4-BE49-F238E27FC236}">
                    <a16:creationId xmlns:a16="http://schemas.microsoft.com/office/drawing/2014/main" id="{66DA910F-805A-4D28-BC15-4D363A2B2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1" y="7148"/>
                <a:ext cx="453" cy="533"/>
              </a:xfrm>
              <a:custGeom>
                <a:avLst/>
                <a:gdLst>
                  <a:gd name="T0" fmla="*/ 3 w 90"/>
                  <a:gd name="T1" fmla="*/ 57 h 106"/>
                  <a:gd name="T2" fmla="*/ 0 w 90"/>
                  <a:gd name="T3" fmla="*/ 53 h 106"/>
                  <a:gd name="T4" fmla="*/ 0 w 90"/>
                  <a:gd name="T5" fmla="*/ 2 h 106"/>
                  <a:gd name="T6" fmla="*/ 3 w 90"/>
                  <a:gd name="T7" fmla="*/ 1 h 106"/>
                  <a:gd name="T8" fmla="*/ 87 w 90"/>
                  <a:gd name="T9" fmla="*/ 49 h 106"/>
                  <a:gd name="T10" fmla="*/ 90 w 90"/>
                  <a:gd name="T11" fmla="*/ 54 h 106"/>
                  <a:gd name="T12" fmla="*/ 90 w 90"/>
                  <a:gd name="T13" fmla="*/ 104 h 106"/>
                  <a:gd name="T14" fmla="*/ 89 w 90"/>
                  <a:gd name="T15" fmla="*/ 106 h 106"/>
                  <a:gd name="T16" fmla="*/ 87 w 90"/>
                  <a:gd name="T17" fmla="*/ 106 h 106"/>
                  <a:gd name="T18" fmla="*/ 3 w 90"/>
                  <a:gd name="T19" fmla="*/ 5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106">
                    <a:moveTo>
                      <a:pt x="3" y="57"/>
                    </a:moveTo>
                    <a:cubicBezTo>
                      <a:pt x="1" y="56"/>
                      <a:pt x="0" y="54"/>
                      <a:pt x="0" y="5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90" y="52"/>
                      <a:pt x="90" y="54"/>
                    </a:cubicBezTo>
                    <a:cubicBezTo>
                      <a:pt x="90" y="104"/>
                      <a:pt x="90" y="104"/>
                      <a:pt x="90" y="104"/>
                    </a:cubicBezTo>
                    <a:cubicBezTo>
                      <a:pt x="90" y="105"/>
                      <a:pt x="89" y="106"/>
                      <a:pt x="89" y="106"/>
                    </a:cubicBezTo>
                    <a:cubicBezTo>
                      <a:pt x="88" y="106"/>
                      <a:pt x="88" y="106"/>
                      <a:pt x="87" y="106"/>
                    </a:cubicBezTo>
                    <a:cubicBezTo>
                      <a:pt x="3" y="57"/>
                      <a:pt x="3" y="57"/>
                      <a:pt x="3" y="57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599" name="Freeform 2999">
                <a:extLst>
                  <a:ext uri="{FF2B5EF4-FFF2-40B4-BE49-F238E27FC236}">
                    <a16:creationId xmlns:a16="http://schemas.microsoft.com/office/drawing/2014/main" id="{E2A60725-E52C-44DF-8462-001800F5D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7153"/>
                <a:ext cx="96" cy="327"/>
              </a:xfrm>
              <a:custGeom>
                <a:avLst/>
                <a:gdLst>
                  <a:gd name="T0" fmla="*/ 19 w 19"/>
                  <a:gd name="T1" fmla="*/ 11 h 65"/>
                  <a:gd name="T2" fmla="*/ 2 w 19"/>
                  <a:gd name="T3" fmla="*/ 1 h 65"/>
                  <a:gd name="T4" fmla="*/ 0 w 19"/>
                  <a:gd name="T5" fmla="*/ 2 h 65"/>
                  <a:gd name="T6" fmla="*/ 0 w 19"/>
                  <a:gd name="T7" fmla="*/ 52 h 65"/>
                  <a:gd name="T8" fmla="*/ 2 w 19"/>
                  <a:gd name="T9" fmla="*/ 55 h 65"/>
                  <a:gd name="T10" fmla="*/ 19 w 19"/>
                  <a:gd name="T11" fmla="*/ 65 h 65"/>
                  <a:gd name="T12" fmla="*/ 19 w 19"/>
                  <a:gd name="T13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5">
                    <a:moveTo>
                      <a:pt x="19" y="1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4"/>
                      <a:pt x="2" y="55"/>
                    </a:cubicBezTo>
                    <a:cubicBezTo>
                      <a:pt x="19" y="65"/>
                      <a:pt x="19" y="65"/>
                      <a:pt x="19" y="65"/>
                    </a:cubicBez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0" name="Freeform 3000">
                <a:extLst>
                  <a:ext uri="{FF2B5EF4-FFF2-40B4-BE49-F238E27FC236}">
                    <a16:creationId xmlns:a16="http://schemas.microsoft.com/office/drawing/2014/main" id="{44B2572D-75F8-4F6F-90DA-2A130D96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7203"/>
                <a:ext cx="352" cy="272"/>
              </a:xfrm>
              <a:custGeom>
                <a:avLst/>
                <a:gdLst>
                  <a:gd name="T0" fmla="*/ 68 w 70"/>
                  <a:gd name="T1" fmla="*/ 39 h 54"/>
                  <a:gd name="T2" fmla="*/ 0 w 70"/>
                  <a:gd name="T3" fmla="*/ 0 h 54"/>
                  <a:gd name="T4" fmla="*/ 0 w 70"/>
                  <a:gd name="T5" fmla="*/ 13 h 54"/>
                  <a:gd name="T6" fmla="*/ 70 w 70"/>
                  <a:gd name="T7" fmla="*/ 54 h 54"/>
                  <a:gd name="T8" fmla="*/ 70 w 70"/>
                  <a:gd name="T9" fmla="*/ 42 h 54"/>
                  <a:gd name="T10" fmla="*/ 68 w 70"/>
                  <a:gd name="T11" fmla="*/ 3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4">
                    <a:moveTo>
                      <a:pt x="68" y="3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1"/>
                      <a:pt x="69" y="40"/>
                      <a:pt x="68" y="3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1" name="Freeform 3001">
                <a:extLst>
                  <a:ext uri="{FF2B5EF4-FFF2-40B4-BE49-F238E27FC236}">
                    <a16:creationId xmlns:a16="http://schemas.microsoft.com/office/drawing/2014/main" id="{CFBB0CBA-36F1-4474-BEE6-92D58C3DC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7268"/>
                <a:ext cx="352" cy="408"/>
              </a:xfrm>
              <a:custGeom>
                <a:avLst/>
                <a:gdLst>
                  <a:gd name="T0" fmla="*/ 68 w 70"/>
                  <a:gd name="T1" fmla="*/ 81 h 81"/>
                  <a:gd name="T2" fmla="*/ 0 w 70"/>
                  <a:gd name="T3" fmla="*/ 41 h 81"/>
                  <a:gd name="T4" fmla="*/ 0 w 70"/>
                  <a:gd name="T5" fmla="*/ 0 h 81"/>
                  <a:gd name="T6" fmla="*/ 70 w 70"/>
                  <a:gd name="T7" fmla="*/ 40 h 81"/>
                  <a:gd name="T8" fmla="*/ 70 w 70"/>
                  <a:gd name="T9" fmla="*/ 80 h 81"/>
                  <a:gd name="T10" fmla="*/ 68 w 70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81">
                    <a:moveTo>
                      <a:pt x="68" y="8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1"/>
                      <a:pt x="69" y="81"/>
                      <a:pt x="68" y="8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2" name="Freeform 3002">
                <a:extLst>
                  <a:ext uri="{FF2B5EF4-FFF2-40B4-BE49-F238E27FC236}">
                    <a16:creationId xmlns:a16="http://schemas.microsoft.com/office/drawing/2014/main" id="{06EAFEF1-394F-4B90-B10A-A6FBE34D5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728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3" name="Freeform 3003">
                <a:extLst>
                  <a:ext uri="{FF2B5EF4-FFF2-40B4-BE49-F238E27FC236}">
                    <a16:creationId xmlns:a16="http://schemas.microsoft.com/office/drawing/2014/main" id="{530A5FB9-AEF0-49B0-9842-04FA61930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7279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4" name="Freeform 3004">
                <a:extLst>
                  <a:ext uri="{FF2B5EF4-FFF2-40B4-BE49-F238E27FC236}">
                    <a16:creationId xmlns:a16="http://schemas.microsoft.com/office/drawing/2014/main" id="{A02265E3-429B-4F8C-8D39-36C2C07B4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7444"/>
                <a:ext cx="25" cy="36"/>
              </a:xfrm>
              <a:custGeom>
                <a:avLst/>
                <a:gdLst>
                  <a:gd name="T0" fmla="*/ 5 w 5"/>
                  <a:gd name="T1" fmla="*/ 5 h 7"/>
                  <a:gd name="T2" fmla="*/ 2 w 5"/>
                  <a:gd name="T3" fmla="*/ 6 h 7"/>
                  <a:gd name="T4" fmla="*/ 0 w 5"/>
                  <a:gd name="T5" fmla="*/ 2 h 7"/>
                  <a:gd name="T6" fmla="*/ 2 w 5"/>
                  <a:gd name="T7" fmla="*/ 0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5" name="Rectangle 3005">
                <a:extLst>
                  <a:ext uri="{FF2B5EF4-FFF2-40B4-BE49-F238E27FC236}">
                    <a16:creationId xmlns:a16="http://schemas.microsoft.com/office/drawing/2014/main" id="{323438BF-ED03-4990-9207-AD2562443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7" y="7394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6" name="Rectangle 3006">
                <a:extLst>
                  <a:ext uri="{FF2B5EF4-FFF2-40B4-BE49-F238E27FC236}">
                    <a16:creationId xmlns:a16="http://schemas.microsoft.com/office/drawing/2014/main" id="{76BBE334-97B6-43E7-BFA9-252FCD0B5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7" y="7399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7" name="Rectangle 3007">
                <a:extLst>
                  <a:ext uri="{FF2B5EF4-FFF2-40B4-BE49-F238E27FC236}">
                    <a16:creationId xmlns:a16="http://schemas.microsoft.com/office/drawing/2014/main" id="{49D3FC16-D6DA-46EC-9C0D-B8BA0EDE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7" y="7404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8" name="Rectangle 3008">
                <a:extLst>
                  <a:ext uri="{FF2B5EF4-FFF2-40B4-BE49-F238E27FC236}">
                    <a16:creationId xmlns:a16="http://schemas.microsoft.com/office/drawing/2014/main" id="{F8006790-0AD0-4FFC-B9DB-5370D2D97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2" y="7409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09" name="Rectangle 3009">
                <a:extLst>
                  <a:ext uri="{FF2B5EF4-FFF2-40B4-BE49-F238E27FC236}">
                    <a16:creationId xmlns:a16="http://schemas.microsoft.com/office/drawing/2014/main" id="{69D3952B-CAE6-4A5E-BAF8-A263A8D32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2" y="7414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0" name="Freeform 3010">
                <a:extLst>
                  <a:ext uri="{FF2B5EF4-FFF2-40B4-BE49-F238E27FC236}">
                    <a16:creationId xmlns:a16="http://schemas.microsoft.com/office/drawing/2014/main" id="{EC90B1D7-FA6C-471D-BB43-D6BA11DD6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7379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1" name="Freeform 3011">
                <a:extLst>
                  <a:ext uri="{FF2B5EF4-FFF2-40B4-BE49-F238E27FC236}">
                    <a16:creationId xmlns:a16="http://schemas.microsoft.com/office/drawing/2014/main" id="{448A627F-A0A7-4003-8348-AB65D7153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738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2" name="Freeform 3012">
                <a:extLst>
                  <a:ext uri="{FF2B5EF4-FFF2-40B4-BE49-F238E27FC236}">
                    <a16:creationId xmlns:a16="http://schemas.microsoft.com/office/drawing/2014/main" id="{8F42E6B7-DFA0-4E36-AB11-1F1739007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2" y="739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3" name="Freeform 3013">
                <a:extLst>
                  <a:ext uri="{FF2B5EF4-FFF2-40B4-BE49-F238E27FC236}">
                    <a16:creationId xmlns:a16="http://schemas.microsoft.com/office/drawing/2014/main" id="{26BDDEB0-7D6E-4AFC-AC58-2B2E517C8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739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4" name="Freeform 3014">
                <a:extLst>
                  <a:ext uri="{FF2B5EF4-FFF2-40B4-BE49-F238E27FC236}">
                    <a16:creationId xmlns:a16="http://schemas.microsoft.com/office/drawing/2014/main" id="{06245731-19A7-46E9-8C4A-E8513856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7289"/>
                <a:ext cx="40" cy="105"/>
              </a:xfrm>
              <a:custGeom>
                <a:avLst/>
                <a:gdLst>
                  <a:gd name="T0" fmla="*/ 40 w 40"/>
                  <a:gd name="T1" fmla="*/ 20 h 105"/>
                  <a:gd name="T2" fmla="*/ 5 w 40"/>
                  <a:gd name="T3" fmla="*/ 0 h 105"/>
                  <a:gd name="T4" fmla="*/ 0 w 40"/>
                  <a:gd name="T5" fmla="*/ 0 h 105"/>
                  <a:gd name="T6" fmla="*/ 0 w 40"/>
                  <a:gd name="T7" fmla="*/ 80 h 105"/>
                  <a:gd name="T8" fmla="*/ 5 w 40"/>
                  <a:gd name="T9" fmla="*/ 85 h 105"/>
                  <a:gd name="T10" fmla="*/ 40 w 40"/>
                  <a:gd name="T11" fmla="*/ 105 h 105"/>
                  <a:gd name="T12" fmla="*/ 40 w 40"/>
                  <a:gd name="T13" fmla="*/ 105 h 105"/>
                  <a:gd name="T14" fmla="*/ 40 w 40"/>
                  <a:gd name="T15" fmla="*/ 25 h 105"/>
                  <a:gd name="T16" fmla="*/ 40 w 40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5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5" name="Freeform 3015">
                <a:extLst>
                  <a:ext uri="{FF2B5EF4-FFF2-40B4-BE49-F238E27FC236}">
                    <a16:creationId xmlns:a16="http://schemas.microsoft.com/office/drawing/2014/main" id="{2B421397-7786-402C-8C80-159C67ACA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7450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6" name="Freeform 3016">
                <a:extLst>
                  <a:ext uri="{FF2B5EF4-FFF2-40B4-BE49-F238E27FC236}">
                    <a16:creationId xmlns:a16="http://schemas.microsoft.com/office/drawing/2014/main" id="{F10BB1D3-195B-4F3E-890E-07B8C5FEC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727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7" name="Freeform 3017">
                <a:extLst>
                  <a:ext uri="{FF2B5EF4-FFF2-40B4-BE49-F238E27FC236}">
                    <a16:creationId xmlns:a16="http://schemas.microsoft.com/office/drawing/2014/main" id="{7179C42A-5570-430E-BBF4-F3B389B79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729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618" name="Freeform 3018">
                <a:extLst>
                  <a:ext uri="{FF2B5EF4-FFF2-40B4-BE49-F238E27FC236}">
                    <a16:creationId xmlns:a16="http://schemas.microsoft.com/office/drawing/2014/main" id="{BDBE3928-68E2-4EA1-AA34-577A44C0D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7319"/>
                <a:ext cx="16" cy="15"/>
              </a:xfrm>
              <a:custGeom>
                <a:avLst/>
                <a:gdLst>
                  <a:gd name="T0" fmla="*/ 16 w 16"/>
                  <a:gd name="T1" fmla="*/ 10 h 15"/>
                  <a:gd name="T2" fmla="*/ 0 w 16"/>
                  <a:gd name="T3" fmla="*/ 0 h 15"/>
                  <a:gd name="T4" fmla="*/ 0 w 16"/>
                  <a:gd name="T5" fmla="*/ 0 h 15"/>
                  <a:gd name="T6" fmla="*/ 16 w 16"/>
                  <a:gd name="T7" fmla="*/ 15 h 15"/>
                  <a:gd name="T8" fmla="*/ 16 w 16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6" y="1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6" y="15"/>
                    </a:lnTo>
                    <a:lnTo>
                      <a:pt x="16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7" name="Group 3220">
              <a:extLst>
                <a:ext uri="{FF2B5EF4-FFF2-40B4-BE49-F238E27FC236}">
                  <a16:creationId xmlns:a16="http://schemas.microsoft.com/office/drawing/2014/main" id="{771DAA6A-4CB7-4392-B4B2-DF65D10801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60046" y="9749825"/>
              <a:ext cx="1410542" cy="1561464"/>
              <a:chOff x="13315" y="6605"/>
              <a:chExt cx="972" cy="1076"/>
            </a:xfrm>
          </p:grpSpPr>
          <p:sp>
            <p:nvSpPr>
              <p:cNvPr id="6219" name="Freeform 3020">
                <a:extLst>
                  <a:ext uri="{FF2B5EF4-FFF2-40B4-BE49-F238E27FC236}">
                    <a16:creationId xmlns:a16="http://schemas.microsoft.com/office/drawing/2014/main" id="{870B9AE1-1E08-4710-A793-621A0FCD9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7309"/>
                <a:ext cx="56" cy="226"/>
              </a:xfrm>
              <a:custGeom>
                <a:avLst/>
                <a:gdLst>
                  <a:gd name="T0" fmla="*/ 56 w 56"/>
                  <a:gd name="T1" fmla="*/ 226 h 226"/>
                  <a:gd name="T2" fmla="*/ 0 w 56"/>
                  <a:gd name="T3" fmla="*/ 196 h 226"/>
                  <a:gd name="T4" fmla="*/ 0 w 56"/>
                  <a:gd name="T5" fmla="*/ 0 h 226"/>
                  <a:gd name="T6" fmla="*/ 56 w 56"/>
                  <a:gd name="T7" fmla="*/ 35 h 226"/>
                  <a:gd name="T8" fmla="*/ 56 w 56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26">
                    <a:moveTo>
                      <a:pt x="56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6" y="35"/>
                    </a:lnTo>
                    <a:lnTo>
                      <a:pt x="56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0" name="Freeform 3021">
                <a:extLst>
                  <a:ext uri="{FF2B5EF4-FFF2-40B4-BE49-F238E27FC236}">
                    <a16:creationId xmlns:a16="http://schemas.microsoft.com/office/drawing/2014/main" id="{61694F25-FA68-479A-AA95-0DE25831C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7475"/>
                <a:ext cx="26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7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3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1" name="Freeform 3022">
                <a:extLst>
                  <a:ext uri="{FF2B5EF4-FFF2-40B4-BE49-F238E27FC236}">
                    <a16:creationId xmlns:a16="http://schemas.microsoft.com/office/drawing/2014/main" id="{31D82737-E06C-491C-8344-BBB7BA9A5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7424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0 w 10"/>
                  <a:gd name="T3" fmla="*/ 36 h 41"/>
                  <a:gd name="T4" fmla="*/ 0 w 10"/>
                  <a:gd name="T5" fmla="*/ 0 h 41"/>
                  <a:gd name="T6" fmla="*/ 10 w 10"/>
                  <a:gd name="T7" fmla="*/ 5 h 41"/>
                  <a:gd name="T8" fmla="*/ 10 w 10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10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2" name="Freeform 3023">
                <a:extLst>
                  <a:ext uri="{FF2B5EF4-FFF2-40B4-BE49-F238E27FC236}">
                    <a16:creationId xmlns:a16="http://schemas.microsoft.com/office/drawing/2014/main" id="{23B75DD4-E34E-49BD-B118-BE0F9EC2C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7429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3" name="Freeform 3024">
                <a:extLst>
                  <a:ext uri="{FF2B5EF4-FFF2-40B4-BE49-F238E27FC236}">
                    <a16:creationId xmlns:a16="http://schemas.microsoft.com/office/drawing/2014/main" id="{681BB63B-B80A-4125-AF72-C3796BBAF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7434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4" name="Freeform 3025">
                <a:extLst>
                  <a:ext uri="{FF2B5EF4-FFF2-40B4-BE49-F238E27FC236}">
                    <a16:creationId xmlns:a16="http://schemas.microsoft.com/office/drawing/2014/main" id="{C2BA6B17-E742-4504-A83F-E948FC0F2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7439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5" name="Freeform 3026">
                <a:extLst>
                  <a:ext uri="{FF2B5EF4-FFF2-40B4-BE49-F238E27FC236}">
                    <a16:creationId xmlns:a16="http://schemas.microsoft.com/office/drawing/2014/main" id="{A73F2F03-FB3B-4C67-BD3E-37B8C3C4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7444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6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6" name="Freeform 3027">
                <a:extLst>
                  <a:ext uri="{FF2B5EF4-FFF2-40B4-BE49-F238E27FC236}">
                    <a16:creationId xmlns:a16="http://schemas.microsoft.com/office/drawing/2014/main" id="{8C2E8414-99F6-4A8F-8F61-0F79AEF8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7414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7" name="Freeform 3028">
                <a:extLst>
                  <a:ext uri="{FF2B5EF4-FFF2-40B4-BE49-F238E27FC236}">
                    <a16:creationId xmlns:a16="http://schemas.microsoft.com/office/drawing/2014/main" id="{358D207C-055F-48CA-BB65-182546ACE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742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8" name="Freeform 3029">
                <a:extLst>
                  <a:ext uri="{FF2B5EF4-FFF2-40B4-BE49-F238E27FC236}">
                    <a16:creationId xmlns:a16="http://schemas.microsoft.com/office/drawing/2014/main" id="{A4C2DF3D-8763-4581-BBDE-EACA02B68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7429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29" name="Freeform 3030">
                <a:extLst>
                  <a:ext uri="{FF2B5EF4-FFF2-40B4-BE49-F238E27FC236}">
                    <a16:creationId xmlns:a16="http://schemas.microsoft.com/office/drawing/2014/main" id="{82BFDA71-BC5C-48E1-83AA-6CB4938B5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7434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0" name="Freeform 3031">
                <a:extLst>
                  <a:ext uri="{FF2B5EF4-FFF2-40B4-BE49-F238E27FC236}">
                    <a16:creationId xmlns:a16="http://schemas.microsoft.com/office/drawing/2014/main" id="{8AD0BFA1-9FDA-45E6-B2F6-3096088BB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7324"/>
                <a:ext cx="46" cy="105"/>
              </a:xfrm>
              <a:custGeom>
                <a:avLst/>
                <a:gdLst>
                  <a:gd name="T0" fmla="*/ 41 w 46"/>
                  <a:gd name="T1" fmla="*/ 20 h 105"/>
                  <a:gd name="T2" fmla="*/ 5 w 46"/>
                  <a:gd name="T3" fmla="*/ 0 h 105"/>
                  <a:gd name="T4" fmla="*/ 0 w 46"/>
                  <a:gd name="T5" fmla="*/ 0 h 105"/>
                  <a:gd name="T6" fmla="*/ 0 w 46"/>
                  <a:gd name="T7" fmla="*/ 80 h 105"/>
                  <a:gd name="T8" fmla="*/ 5 w 46"/>
                  <a:gd name="T9" fmla="*/ 85 h 105"/>
                  <a:gd name="T10" fmla="*/ 41 w 46"/>
                  <a:gd name="T11" fmla="*/ 105 h 105"/>
                  <a:gd name="T12" fmla="*/ 46 w 46"/>
                  <a:gd name="T13" fmla="*/ 100 h 105"/>
                  <a:gd name="T14" fmla="*/ 46 w 46"/>
                  <a:gd name="T15" fmla="*/ 25 h 105"/>
                  <a:gd name="T16" fmla="*/ 41 w 46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105">
                    <a:moveTo>
                      <a:pt x="41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1" y="105"/>
                    </a:lnTo>
                    <a:lnTo>
                      <a:pt x="46" y="100"/>
                    </a:lnTo>
                    <a:lnTo>
                      <a:pt x="46" y="25"/>
                    </a:lnTo>
                    <a:lnTo>
                      <a:pt x="41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1" name="Freeform 3032">
                <a:extLst>
                  <a:ext uri="{FF2B5EF4-FFF2-40B4-BE49-F238E27FC236}">
                    <a16:creationId xmlns:a16="http://schemas.microsoft.com/office/drawing/2014/main" id="{665F6A5F-5455-4E27-BCC8-8D3786605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7485"/>
                <a:ext cx="16" cy="20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2" name="Freeform 3033">
                <a:extLst>
                  <a:ext uri="{FF2B5EF4-FFF2-40B4-BE49-F238E27FC236}">
                    <a16:creationId xmlns:a16="http://schemas.microsoft.com/office/drawing/2014/main" id="{4EC80FDA-53FB-477D-8512-0023FF3DE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7309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0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3" name="Freeform 3034">
                <a:extLst>
                  <a:ext uri="{FF2B5EF4-FFF2-40B4-BE49-F238E27FC236}">
                    <a16:creationId xmlns:a16="http://schemas.microsoft.com/office/drawing/2014/main" id="{0162D842-22AB-45E6-B748-C88117DC9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7324"/>
                <a:ext cx="20" cy="20"/>
              </a:xfrm>
              <a:custGeom>
                <a:avLst/>
                <a:gdLst>
                  <a:gd name="T0" fmla="*/ 20 w 20"/>
                  <a:gd name="T1" fmla="*/ 15 h 20"/>
                  <a:gd name="T2" fmla="*/ 0 w 20"/>
                  <a:gd name="T3" fmla="*/ 0 h 20"/>
                  <a:gd name="T4" fmla="*/ 0 w 20"/>
                  <a:gd name="T5" fmla="*/ 5 h 20"/>
                  <a:gd name="T6" fmla="*/ 20 w 20"/>
                  <a:gd name="T7" fmla="*/ 20 h 20"/>
                  <a:gd name="T8" fmla="*/ 20 w 20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0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20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4" name="Freeform 3035">
                <a:extLst>
                  <a:ext uri="{FF2B5EF4-FFF2-40B4-BE49-F238E27FC236}">
                    <a16:creationId xmlns:a16="http://schemas.microsoft.com/office/drawing/2014/main" id="{72AF7C46-C4DF-42A8-8AD0-EAC65B615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7349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5" name="Freeform 3036">
                <a:extLst>
                  <a:ext uri="{FF2B5EF4-FFF2-40B4-BE49-F238E27FC236}">
                    <a16:creationId xmlns:a16="http://schemas.microsoft.com/office/drawing/2014/main" id="{024B11EC-A999-46E7-ACF7-A6BFF6819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7344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6" name="Freeform 3037">
                <a:extLst>
                  <a:ext uri="{FF2B5EF4-FFF2-40B4-BE49-F238E27FC236}">
                    <a16:creationId xmlns:a16="http://schemas.microsoft.com/office/drawing/2014/main" id="{EA08524F-E629-463A-AEA5-44469DEE8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7510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1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1"/>
                    </a:cubicBezTo>
                    <a:cubicBezTo>
                      <a:pt x="3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7" name="Rectangle 3038">
                <a:extLst>
                  <a:ext uri="{FF2B5EF4-FFF2-40B4-BE49-F238E27FC236}">
                    <a16:creationId xmlns:a16="http://schemas.microsoft.com/office/drawing/2014/main" id="{C39C5F66-4305-446C-84B0-985BB4D07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3" y="746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8" name="Freeform 3039">
                <a:extLst>
                  <a:ext uri="{FF2B5EF4-FFF2-40B4-BE49-F238E27FC236}">
                    <a16:creationId xmlns:a16="http://schemas.microsoft.com/office/drawing/2014/main" id="{645136AD-BD99-49E9-899A-EC34D74C0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7465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5 h 35"/>
                  <a:gd name="T4" fmla="*/ 0 w 5"/>
                  <a:gd name="T5" fmla="*/ 0 h 35"/>
                  <a:gd name="T6" fmla="*/ 5 w 5"/>
                  <a:gd name="T7" fmla="*/ 5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39" name="Freeform 3040">
                <a:extLst>
                  <a:ext uri="{FF2B5EF4-FFF2-40B4-BE49-F238E27FC236}">
                    <a16:creationId xmlns:a16="http://schemas.microsoft.com/office/drawing/2014/main" id="{D6262E73-C618-49B4-942F-3E10EEF5E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7470"/>
                <a:ext cx="10" cy="35"/>
              </a:xfrm>
              <a:custGeom>
                <a:avLst/>
                <a:gdLst>
                  <a:gd name="T0" fmla="*/ 10 w 10"/>
                  <a:gd name="T1" fmla="*/ 35 h 35"/>
                  <a:gd name="T2" fmla="*/ 0 w 10"/>
                  <a:gd name="T3" fmla="*/ 35 h 35"/>
                  <a:gd name="T4" fmla="*/ 0 w 10"/>
                  <a:gd name="T5" fmla="*/ 0 h 35"/>
                  <a:gd name="T6" fmla="*/ 10 w 10"/>
                  <a:gd name="T7" fmla="*/ 5 h 35"/>
                  <a:gd name="T8" fmla="*/ 10 w 10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0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0" name="Freeform 3041">
                <a:extLst>
                  <a:ext uri="{FF2B5EF4-FFF2-40B4-BE49-F238E27FC236}">
                    <a16:creationId xmlns:a16="http://schemas.microsoft.com/office/drawing/2014/main" id="{FEB96296-5F29-4724-B929-11B59AD01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8" y="7475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5 h 35"/>
                  <a:gd name="T4" fmla="*/ 0 w 5"/>
                  <a:gd name="T5" fmla="*/ 0 h 35"/>
                  <a:gd name="T6" fmla="*/ 5 w 5"/>
                  <a:gd name="T7" fmla="*/ 5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1" name="Freeform 3042">
                <a:extLst>
                  <a:ext uri="{FF2B5EF4-FFF2-40B4-BE49-F238E27FC236}">
                    <a16:creationId xmlns:a16="http://schemas.microsoft.com/office/drawing/2014/main" id="{62E7140E-A9B4-4168-A6C1-911890BA1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7480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2" name="Freeform 3043">
                <a:extLst>
                  <a:ext uri="{FF2B5EF4-FFF2-40B4-BE49-F238E27FC236}">
                    <a16:creationId xmlns:a16="http://schemas.microsoft.com/office/drawing/2014/main" id="{3EC7E64D-C7B9-4C32-9F1A-C2FFFF1CC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7444"/>
                <a:ext cx="15" cy="16"/>
              </a:xfrm>
              <a:custGeom>
                <a:avLst/>
                <a:gdLst>
                  <a:gd name="T0" fmla="*/ 15 w 15"/>
                  <a:gd name="T1" fmla="*/ 16 h 16"/>
                  <a:gd name="T2" fmla="*/ 0 w 15"/>
                  <a:gd name="T3" fmla="*/ 11 h 16"/>
                  <a:gd name="T4" fmla="*/ 0 w 15"/>
                  <a:gd name="T5" fmla="*/ 0 h 16"/>
                  <a:gd name="T6" fmla="*/ 15 w 15"/>
                  <a:gd name="T7" fmla="*/ 11 h 16"/>
                  <a:gd name="T8" fmla="*/ 15 w 1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16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15" y="11"/>
                    </a:ln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3" name="Freeform 3044">
                <a:extLst>
                  <a:ext uri="{FF2B5EF4-FFF2-40B4-BE49-F238E27FC236}">
                    <a16:creationId xmlns:a16="http://schemas.microsoft.com/office/drawing/2014/main" id="{A315E79A-CC59-4CBA-9723-97DD531A3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7455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10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4" name="Freeform 3045">
                <a:extLst>
                  <a:ext uri="{FF2B5EF4-FFF2-40B4-BE49-F238E27FC236}">
                    <a16:creationId xmlns:a16="http://schemas.microsoft.com/office/drawing/2014/main" id="{7BFFDA27-0308-43FA-8F7C-A167863A9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8" y="746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5" name="Rectangle 3046">
                <a:extLst>
                  <a:ext uri="{FF2B5EF4-FFF2-40B4-BE49-F238E27FC236}">
                    <a16:creationId xmlns:a16="http://schemas.microsoft.com/office/drawing/2014/main" id="{DCE3CF06-B688-4F85-8DC3-7AEB46B91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8" y="7470"/>
                <a:ext cx="5" cy="5"/>
              </a:xfrm>
              <a:prstGeom prst="rect">
                <a:avLst/>
              </a:pr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6" name="Freeform 3047">
                <a:extLst>
                  <a:ext uri="{FF2B5EF4-FFF2-40B4-BE49-F238E27FC236}">
                    <a16:creationId xmlns:a16="http://schemas.microsoft.com/office/drawing/2014/main" id="{DFBA3560-F2F6-4ED9-BB09-17AF12240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7354"/>
                <a:ext cx="40" cy="106"/>
              </a:xfrm>
              <a:custGeom>
                <a:avLst/>
                <a:gdLst>
                  <a:gd name="T0" fmla="*/ 40 w 40"/>
                  <a:gd name="T1" fmla="*/ 20 h 106"/>
                  <a:gd name="T2" fmla="*/ 0 w 40"/>
                  <a:gd name="T3" fmla="*/ 0 h 106"/>
                  <a:gd name="T4" fmla="*/ 0 w 40"/>
                  <a:gd name="T5" fmla="*/ 5 h 106"/>
                  <a:gd name="T6" fmla="*/ 0 w 40"/>
                  <a:gd name="T7" fmla="*/ 80 h 106"/>
                  <a:gd name="T8" fmla="*/ 0 w 40"/>
                  <a:gd name="T9" fmla="*/ 85 h 106"/>
                  <a:gd name="T10" fmla="*/ 40 w 40"/>
                  <a:gd name="T11" fmla="*/ 106 h 106"/>
                  <a:gd name="T12" fmla="*/ 40 w 40"/>
                  <a:gd name="T13" fmla="*/ 106 h 106"/>
                  <a:gd name="T14" fmla="*/ 40 w 40"/>
                  <a:gd name="T15" fmla="*/ 25 h 106"/>
                  <a:gd name="T16" fmla="*/ 40 w 40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40" y="2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0"/>
                    </a:lnTo>
                    <a:lnTo>
                      <a:pt x="0" y="85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7" name="Freeform 3048">
                <a:extLst>
                  <a:ext uri="{FF2B5EF4-FFF2-40B4-BE49-F238E27FC236}">
                    <a16:creationId xmlns:a16="http://schemas.microsoft.com/office/drawing/2014/main" id="{53AB40C8-3CF9-4B95-8D61-83ED1DCF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7520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8" name="Freeform 3049">
                <a:extLst>
                  <a:ext uri="{FF2B5EF4-FFF2-40B4-BE49-F238E27FC236}">
                    <a16:creationId xmlns:a16="http://schemas.microsoft.com/office/drawing/2014/main" id="{4E84D9EF-A8CC-4C7C-9021-E30B7F383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7339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49" name="Freeform 3050">
                <a:extLst>
                  <a:ext uri="{FF2B5EF4-FFF2-40B4-BE49-F238E27FC236}">
                    <a16:creationId xmlns:a16="http://schemas.microsoft.com/office/drawing/2014/main" id="{44F37677-2AB6-4219-85A5-DAEC85CCB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7359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0" name="Freeform 3051">
                <a:extLst>
                  <a:ext uri="{FF2B5EF4-FFF2-40B4-BE49-F238E27FC236}">
                    <a16:creationId xmlns:a16="http://schemas.microsoft.com/office/drawing/2014/main" id="{C76FAF9C-75F2-461A-AB01-2FDE23D68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738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1" name="Freeform 3052">
                <a:extLst>
                  <a:ext uri="{FF2B5EF4-FFF2-40B4-BE49-F238E27FC236}">
                    <a16:creationId xmlns:a16="http://schemas.microsoft.com/office/drawing/2014/main" id="{1A062953-EBA8-4051-BCF9-63BB8AFE1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7379"/>
                <a:ext cx="55" cy="221"/>
              </a:xfrm>
              <a:custGeom>
                <a:avLst/>
                <a:gdLst>
                  <a:gd name="T0" fmla="*/ 55 w 55"/>
                  <a:gd name="T1" fmla="*/ 221 h 221"/>
                  <a:gd name="T2" fmla="*/ 0 w 55"/>
                  <a:gd name="T3" fmla="*/ 191 h 221"/>
                  <a:gd name="T4" fmla="*/ 0 w 55"/>
                  <a:gd name="T5" fmla="*/ 0 h 221"/>
                  <a:gd name="T6" fmla="*/ 55 w 55"/>
                  <a:gd name="T7" fmla="*/ 30 h 221"/>
                  <a:gd name="T8" fmla="*/ 55 w 55"/>
                  <a:gd name="T9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1">
                    <a:moveTo>
                      <a:pt x="55" y="221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5" y="30"/>
                    </a:lnTo>
                    <a:lnTo>
                      <a:pt x="55" y="2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2" name="Freeform 3053">
                <a:extLst>
                  <a:ext uri="{FF2B5EF4-FFF2-40B4-BE49-F238E27FC236}">
                    <a16:creationId xmlns:a16="http://schemas.microsoft.com/office/drawing/2014/main" id="{F5249628-AE96-470F-8F8C-BC695DC19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7540"/>
                <a:ext cx="25" cy="40"/>
              </a:xfrm>
              <a:custGeom>
                <a:avLst/>
                <a:gdLst>
                  <a:gd name="T0" fmla="*/ 5 w 5"/>
                  <a:gd name="T1" fmla="*/ 5 h 8"/>
                  <a:gd name="T2" fmla="*/ 2 w 5"/>
                  <a:gd name="T3" fmla="*/ 7 h 8"/>
                  <a:gd name="T4" fmla="*/ 0 w 5"/>
                  <a:gd name="T5" fmla="*/ 3 h 8"/>
                  <a:gd name="T6" fmla="*/ 2 w 5"/>
                  <a:gd name="T7" fmla="*/ 1 h 8"/>
                  <a:gd name="T8" fmla="*/ 5 w 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cubicBezTo>
                      <a:pt x="5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3" name="Freeform 3054">
                <a:extLst>
                  <a:ext uri="{FF2B5EF4-FFF2-40B4-BE49-F238E27FC236}">
                    <a16:creationId xmlns:a16="http://schemas.microsoft.com/office/drawing/2014/main" id="{013E6AA9-89C2-469D-ADDC-5500F754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490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4" name="Freeform 3055">
                <a:extLst>
                  <a:ext uri="{FF2B5EF4-FFF2-40B4-BE49-F238E27FC236}">
                    <a16:creationId xmlns:a16="http://schemas.microsoft.com/office/drawing/2014/main" id="{F8D96BCB-AD3B-412E-91D5-886641B9C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7500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5" name="Freeform 3056">
                <a:extLst>
                  <a:ext uri="{FF2B5EF4-FFF2-40B4-BE49-F238E27FC236}">
                    <a16:creationId xmlns:a16="http://schemas.microsoft.com/office/drawing/2014/main" id="{316D54B8-6DFD-4417-BA3A-F3AD9243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7505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6" name="Freeform 3057">
                <a:extLst>
                  <a:ext uri="{FF2B5EF4-FFF2-40B4-BE49-F238E27FC236}">
                    <a16:creationId xmlns:a16="http://schemas.microsoft.com/office/drawing/2014/main" id="{CDDF6232-C093-4E90-B451-C0808B2C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510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7" name="Rectangle 3058">
                <a:extLst>
                  <a:ext uri="{FF2B5EF4-FFF2-40B4-BE49-F238E27FC236}">
                    <a16:creationId xmlns:a16="http://schemas.microsoft.com/office/drawing/2014/main" id="{244942BA-F13F-4F34-AD76-19DD1FD0A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3" y="7515"/>
                <a:ext cx="10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8" name="Freeform 3059">
                <a:extLst>
                  <a:ext uri="{FF2B5EF4-FFF2-40B4-BE49-F238E27FC236}">
                    <a16:creationId xmlns:a16="http://schemas.microsoft.com/office/drawing/2014/main" id="{85415DED-B0AC-4A57-AC30-697387B55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480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59" name="Freeform 3060">
                <a:extLst>
                  <a:ext uri="{FF2B5EF4-FFF2-40B4-BE49-F238E27FC236}">
                    <a16:creationId xmlns:a16="http://schemas.microsoft.com/office/drawing/2014/main" id="{9FAB8D38-30BB-4CA8-8971-20782E51D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749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0" name="Freeform 3061">
                <a:extLst>
                  <a:ext uri="{FF2B5EF4-FFF2-40B4-BE49-F238E27FC236}">
                    <a16:creationId xmlns:a16="http://schemas.microsoft.com/office/drawing/2014/main" id="{244FC2EF-1446-4809-9A91-2B4DFC64A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49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1" name="Freeform 3062">
                <a:extLst>
                  <a:ext uri="{FF2B5EF4-FFF2-40B4-BE49-F238E27FC236}">
                    <a16:creationId xmlns:a16="http://schemas.microsoft.com/office/drawing/2014/main" id="{45B98A1D-EEFD-46FA-AC85-E87B51581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3" y="7500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5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2" name="Freeform 3063">
                <a:extLst>
                  <a:ext uri="{FF2B5EF4-FFF2-40B4-BE49-F238E27FC236}">
                    <a16:creationId xmlns:a16="http://schemas.microsoft.com/office/drawing/2014/main" id="{6A746E16-DBD1-4B45-935D-EE6C2E8AA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389"/>
                <a:ext cx="45" cy="106"/>
              </a:xfrm>
              <a:custGeom>
                <a:avLst/>
                <a:gdLst>
                  <a:gd name="T0" fmla="*/ 40 w 45"/>
                  <a:gd name="T1" fmla="*/ 20 h 106"/>
                  <a:gd name="T2" fmla="*/ 5 w 45"/>
                  <a:gd name="T3" fmla="*/ 0 h 106"/>
                  <a:gd name="T4" fmla="*/ 0 w 45"/>
                  <a:gd name="T5" fmla="*/ 0 h 106"/>
                  <a:gd name="T6" fmla="*/ 0 w 45"/>
                  <a:gd name="T7" fmla="*/ 81 h 106"/>
                  <a:gd name="T8" fmla="*/ 5 w 45"/>
                  <a:gd name="T9" fmla="*/ 86 h 106"/>
                  <a:gd name="T10" fmla="*/ 40 w 45"/>
                  <a:gd name="T11" fmla="*/ 106 h 106"/>
                  <a:gd name="T12" fmla="*/ 45 w 45"/>
                  <a:gd name="T13" fmla="*/ 106 h 106"/>
                  <a:gd name="T14" fmla="*/ 45 w 45"/>
                  <a:gd name="T15" fmla="*/ 25 h 106"/>
                  <a:gd name="T16" fmla="*/ 40 w 45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5" y="106"/>
                    </a:lnTo>
                    <a:lnTo>
                      <a:pt x="45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3" name="Freeform 3064">
                <a:extLst>
                  <a:ext uri="{FF2B5EF4-FFF2-40B4-BE49-F238E27FC236}">
                    <a16:creationId xmlns:a16="http://schemas.microsoft.com/office/drawing/2014/main" id="{31CD6C15-0ECF-4BBA-8482-6827F9FD6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7550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4" name="Freeform 3065">
                <a:extLst>
                  <a:ext uri="{FF2B5EF4-FFF2-40B4-BE49-F238E27FC236}">
                    <a16:creationId xmlns:a16="http://schemas.microsoft.com/office/drawing/2014/main" id="{4218655A-AB91-43D2-9C38-C92ABA3B5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737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5" name="Freeform 3066">
                <a:extLst>
                  <a:ext uri="{FF2B5EF4-FFF2-40B4-BE49-F238E27FC236}">
                    <a16:creationId xmlns:a16="http://schemas.microsoft.com/office/drawing/2014/main" id="{94781DD8-DF75-43E9-B7DB-C97B3F6A9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39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6" name="Freeform 3067">
                <a:extLst>
                  <a:ext uri="{FF2B5EF4-FFF2-40B4-BE49-F238E27FC236}">
                    <a16:creationId xmlns:a16="http://schemas.microsoft.com/office/drawing/2014/main" id="{CABE8656-EA98-406A-9651-C6FAD8752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741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7" name="Freeform 3068">
                <a:extLst>
                  <a:ext uri="{FF2B5EF4-FFF2-40B4-BE49-F238E27FC236}">
                    <a16:creationId xmlns:a16="http://schemas.microsoft.com/office/drawing/2014/main" id="{1A6BFC15-2BAC-487B-A105-94021BD83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7409"/>
                <a:ext cx="50" cy="227"/>
              </a:xfrm>
              <a:custGeom>
                <a:avLst/>
                <a:gdLst>
                  <a:gd name="T0" fmla="*/ 50 w 50"/>
                  <a:gd name="T1" fmla="*/ 227 h 227"/>
                  <a:gd name="T2" fmla="*/ 0 w 50"/>
                  <a:gd name="T3" fmla="*/ 196 h 227"/>
                  <a:gd name="T4" fmla="*/ 0 w 50"/>
                  <a:gd name="T5" fmla="*/ 0 h 227"/>
                  <a:gd name="T6" fmla="*/ 50 w 50"/>
                  <a:gd name="T7" fmla="*/ 30 h 227"/>
                  <a:gd name="T8" fmla="*/ 50 w 50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7">
                    <a:moveTo>
                      <a:pt x="50" y="227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8" name="Freeform 3069">
                <a:extLst>
                  <a:ext uri="{FF2B5EF4-FFF2-40B4-BE49-F238E27FC236}">
                    <a16:creationId xmlns:a16="http://schemas.microsoft.com/office/drawing/2014/main" id="{7BCDEE57-7AE3-4E31-B179-7815E544C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4" y="7575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3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69" name="Freeform 3070">
                <a:extLst>
                  <a:ext uri="{FF2B5EF4-FFF2-40B4-BE49-F238E27FC236}">
                    <a16:creationId xmlns:a16="http://schemas.microsoft.com/office/drawing/2014/main" id="{74F5B3B6-B909-4A50-9134-B844BE6B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525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0" name="Freeform 3071">
                <a:extLst>
                  <a:ext uri="{FF2B5EF4-FFF2-40B4-BE49-F238E27FC236}">
                    <a16:creationId xmlns:a16="http://schemas.microsoft.com/office/drawing/2014/main" id="{65418FE4-0812-4FCF-9C26-7241F42BC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7530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1" name="Freeform 3072">
                <a:extLst>
                  <a:ext uri="{FF2B5EF4-FFF2-40B4-BE49-F238E27FC236}">
                    <a16:creationId xmlns:a16="http://schemas.microsoft.com/office/drawing/2014/main" id="{E5C7D7E5-8DE6-4320-931D-C4F0D62E9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7535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2" name="Freeform 3073">
                <a:extLst>
                  <a:ext uri="{FF2B5EF4-FFF2-40B4-BE49-F238E27FC236}">
                    <a16:creationId xmlns:a16="http://schemas.microsoft.com/office/drawing/2014/main" id="{AAC01D01-4386-430C-81CF-EE3C4573E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7540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3" name="Freeform 3074">
                <a:extLst>
                  <a:ext uri="{FF2B5EF4-FFF2-40B4-BE49-F238E27FC236}">
                    <a16:creationId xmlns:a16="http://schemas.microsoft.com/office/drawing/2014/main" id="{FC35B1EE-32B1-4491-9A8A-76D25CA82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7545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4" name="Freeform 3075">
                <a:extLst>
                  <a:ext uri="{FF2B5EF4-FFF2-40B4-BE49-F238E27FC236}">
                    <a16:creationId xmlns:a16="http://schemas.microsoft.com/office/drawing/2014/main" id="{DA1F5150-477B-45F7-A2A6-260FCDC5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515"/>
                <a:ext cx="15" cy="10"/>
              </a:xfrm>
              <a:custGeom>
                <a:avLst/>
                <a:gdLst>
                  <a:gd name="T0" fmla="*/ 15 w 15"/>
                  <a:gd name="T1" fmla="*/ 10 h 10"/>
                  <a:gd name="T2" fmla="*/ 0 w 15"/>
                  <a:gd name="T3" fmla="*/ 5 h 10"/>
                  <a:gd name="T4" fmla="*/ 0 w 15"/>
                  <a:gd name="T5" fmla="*/ 0 h 10"/>
                  <a:gd name="T6" fmla="*/ 15 w 15"/>
                  <a:gd name="T7" fmla="*/ 5 h 10"/>
                  <a:gd name="T8" fmla="*/ 15 w 1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5" name="Freeform 3076">
                <a:extLst>
                  <a:ext uri="{FF2B5EF4-FFF2-40B4-BE49-F238E27FC236}">
                    <a16:creationId xmlns:a16="http://schemas.microsoft.com/office/drawing/2014/main" id="{16802FDA-B4BE-4158-8C4E-02BEE8F1C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75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6" name="Freeform 3077">
                <a:extLst>
                  <a:ext uri="{FF2B5EF4-FFF2-40B4-BE49-F238E27FC236}">
                    <a16:creationId xmlns:a16="http://schemas.microsoft.com/office/drawing/2014/main" id="{D2088523-78AF-4E56-A64C-F3B429DE6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753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7" name="Freeform 3078">
                <a:extLst>
                  <a:ext uri="{FF2B5EF4-FFF2-40B4-BE49-F238E27FC236}">
                    <a16:creationId xmlns:a16="http://schemas.microsoft.com/office/drawing/2014/main" id="{4E5EA307-899C-48EC-9CF2-0500C34C9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753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8" name="Freeform 3079">
                <a:extLst>
                  <a:ext uri="{FF2B5EF4-FFF2-40B4-BE49-F238E27FC236}">
                    <a16:creationId xmlns:a16="http://schemas.microsoft.com/office/drawing/2014/main" id="{43F32874-9104-4130-955A-3B91FC9AB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419"/>
                <a:ext cx="40" cy="111"/>
              </a:xfrm>
              <a:custGeom>
                <a:avLst/>
                <a:gdLst>
                  <a:gd name="T0" fmla="*/ 35 w 40"/>
                  <a:gd name="T1" fmla="*/ 25 h 111"/>
                  <a:gd name="T2" fmla="*/ 0 w 40"/>
                  <a:gd name="T3" fmla="*/ 0 h 111"/>
                  <a:gd name="T4" fmla="*/ 0 w 40"/>
                  <a:gd name="T5" fmla="*/ 5 h 111"/>
                  <a:gd name="T6" fmla="*/ 0 w 40"/>
                  <a:gd name="T7" fmla="*/ 86 h 111"/>
                  <a:gd name="T8" fmla="*/ 0 w 40"/>
                  <a:gd name="T9" fmla="*/ 86 h 111"/>
                  <a:gd name="T10" fmla="*/ 35 w 40"/>
                  <a:gd name="T11" fmla="*/ 111 h 111"/>
                  <a:gd name="T12" fmla="*/ 40 w 40"/>
                  <a:gd name="T13" fmla="*/ 106 h 111"/>
                  <a:gd name="T14" fmla="*/ 40 w 40"/>
                  <a:gd name="T15" fmla="*/ 25 h 111"/>
                  <a:gd name="T16" fmla="*/ 35 w 40"/>
                  <a:gd name="T17" fmla="*/ 25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11">
                    <a:moveTo>
                      <a:pt x="35" y="2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35" y="111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35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79" name="Freeform 3080">
                <a:extLst>
                  <a:ext uri="{FF2B5EF4-FFF2-40B4-BE49-F238E27FC236}">
                    <a16:creationId xmlns:a16="http://schemas.microsoft.com/office/drawing/2014/main" id="{21BAE4F1-C739-4489-9108-F20D9C0A8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7585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1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0" name="Freeform 3081">
                <a:extLst>
                  <a:ext uri="{FF2B5EF4-FFF2-40B4-BE49-F238E27FC236}">
                    <a16:creationId xmlns:a16="http://schemas.microsoft.com/office/drawing/2014/main" id="{8AE5ED51-B4EF-47C9-9572-890C95272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740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1" name="Freeform 3082">
                <a:extLst>
                  <a:ext uri="{FF2B5EF4-FFF2-40B4-BE49-F238E27FC236}">
                    <a16:creationId xmlns:a16="http://schemas.microsoft.com/office/drawing/2014/main" id="{BDC2E375-1359-4892-A358-6351AE3D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742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2" name="Freeform 3083">
                <a:extLst>
                  <a:ext uri="{FF2B5EF4-FFF2-40B4-BE49-F238E27FC236}">
                    <a16:creationId xmlns:a16="http://schemas.microsoft.com/office/drawing/2014/main" id="{6E72D611-F401-430A-B3A8-B1AA8D353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745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3" name="Freeform 3084">
                <a:extLst>
                  <a:ext uri="{FF2B5EF4-FFF2-40B4-BE49-F238E27FC236}">
                    <a16:creationId xmlns:a16="http://schemas.microsoft.com/office/drawing/2014/main" id="{FABD0ED1-4419-49B6-8DED-DF40C6731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7444"/>
                <a:ext cx="55" cy="227"/>
              </a:xfrm>
              <a:custGeom>
                <a:avLst/>
                <a:gdLst>
                  <a:gd name="T0" fmla="*/ 55 w 55"/>
                  <a:gd name="T1" fmla="*/ 227 h 227"/>
                  <a:gd name="T2" fmla="*/ 0 w 55"/>
                  <a:gd name="T3" fmla="*/ 197 h 227"/>
                  <a:gd name="T4" fmla="*/ 0 w 55"/>
                  <a:gd name="T5" fmla="*/ 0 h 227"/>
                  <a:gd name="T6" fmla="*/ 55 w 55"/>
                  <a:gd name="T7" fmla="*/ 31 h 227"/>
                  <a:gd name="T8" fmla="*/ 55 w 5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7">
                    <a:moveTo>
                      <a:pt x="55" y="227"/>
                    </a:moveTo>
                    <a:lnTo>
                      <a:pt x="0" y="197"/>
                    </a:lnTo>
                    <a:lnTo>
                      <a:pt x="0" y="0"/>
                    </a:lnTo>
                    <a:lnTo>
                      <a:pt x="55" y="31"/>
                    </a:lnTo>
                    <a:lnTo>
                      <a:pt x="55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4" name="Freeform 3085">
                <a:extLst>
                  <a:ext uri="{FF2B5EF4-FFF2-40B4-BE49-F238E27FC236}">
                    <a16:creationId xmlns:a16="http://schemas.microsoft.com/office/drawing/2014/main" id="{7727926D-6A22-46D6-B5BD-74B36E86B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7610"/>
                <a:ext cx="25" cy="36"/>
              </a:xfrm>
              <a:custGeom>
                <a:avLst/>
                <a:gdLst>
                  <a:gd name="T0" fmla="*/ 5 w 5"/>
                  <a:gd name="T1" fmla="*/ 5 h 7"/>
                  <a:gd name="T2" fmla="*/ 2 w 5"/>
                  <a:gd name="T3" fmla="*/ 6 h 7"/>
                  <a:gd name="T4" fmla="*/ 0 w 5"/>
                  <a:gd name="T5" fmla="*/ 2 h 7"/>
                  <a:gd name="T6" fmla="*/ 2 w 5"/>
                  <a:gd name="T7" fmla="*/ 0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5" name="Rectangle 3086">
                <a:extLst>
                  <a:ext uri="{FF2B5EF4-FFF2-40B4-BE49-F238E27FC236}">
                    <a16:creationId xmlns:a16="http://schemas.microsoft.com/office/drawing/2014/main" id="{A3D3338B-5B83-4AA7-B16B-6AD5A0112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24" y="756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6" name="Rectangle 3087">
                <a:extLst>
                  <a:ext uri="{FF2B5EF4-FFF2-40B4-BE49-F238E27FC236}">
                    <a16:creationId xmlns:a16="http://schemas.microsoft.com/office/drawing/2014/main" id="{A3ED72A1-A4B7-46E7-9295-8F107276D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4" y="7565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7" name="Rectangle 3088">
                <a:extLst>
                  <a:ext uri="{FF2B5EF4-FFF2-40B4-BE49-F238E27FC236}">
                    <a16:creationId xmlns:a16="http://schemas.microsoft.com/office/drawing/2014/main" id="{92B53031-8352-4295-8006-01589DF90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4" y="757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8" name="Rectangle 3089">
                <a:extLst>
                  <a:ext uri="{FF2B5EF4-FFF2-40B4-BE49-F238E27FC236}">
                    <a16:creationId xmlns:a16="http://schemas.microsoft.com/office/drawing/2014/main" id="{1DB2662F-8D3C-47F6-AE9A-A5457F691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4" y="7575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89" name="Rectangle 3090">
                <a:extLst>
                  <a:ext uri="{FF2B5EF4-FFF2-40B4-BE49-F238E27FC236}">
                    <a16:creationId xmlns:a16="http://schemas.microsoft.com/office/drawing/2014/main" id="{0EC91194-CD31-4F1D-8E2F-8DFF3CC03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9" y="758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0" name="Freeform 3091">
                <a:extLst>
                  <a:ext uri="{FF2B5EF4-FFF2-40B4-BE49-F238E27FC236}">
                    <a16:creationId xmlns:a16="http://schemas.microsoft.com/office/drawing/2014/main" id="{F4E204CD-07FD-4D6C-AE73-2099DDC30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7545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1" name="Freeform 3092">
                <a:extLst>
                  <a:ext uri="{FF2B5EF4-FFF2-40B4-BE49-F238E27FC236}">
                    <a16:creationId xmlns:a16="http://schemas.microsoft.com/office/drawing/2014/main" id="{438EDC27-C065-49D5-995C-7448362C3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4" y="755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2" name="Freeform 3093">
                <a:extLst>
                  <a:ext uri="{FF2B5EF4-FFF2-40B4-BE49-F238E27FC236}">
                    <a16:creationId xmlns:a16="http://schemas.microsoft.com/office/drawing/2014/main" id="{9F32CC8B-97D4-411D-A224-79BBE0441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56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3" name="Freeform 3094">
                <a:extLst>
                  <a:ext uri="{FF2B5EF4-FFF2-40B4-BE49-F238E27FC236}">
                    <a16:creationId xmlns:a16="http://schemas.microsoft.com/office/drawing/2014/main" id="{0F3669A0-5941-4B31-928E-408772577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9" y="756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4" name="Freeform 3095">
                <a:extLst>
                  <a:ext uri="{FF2B5EF4-FFF2-40B4-BE49-F238E27FC236}">
                    <a16:creationId xmlns:a16="http://schemas.microsoft.com/office/drawing/2014/main" id="{C36B2B3A-2E96-4B76-9DFA-84D747500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7455"/>
                <a:ext cx="40" cy="105"/>
              </a:xfrm>
              <a:custGeom>
                <a:avLst/>
                <a:gdLst>
                  <a:gd name="T0" fmla="*/ 40 w 40"/>
                  <a:gd name="T1" fmla="*/ 20 h 105"/>
                  <a:gd name="T2" fmla="*/ 5 w 40"/>
                  <a:gd name="T3" fmla="*/ 0 h 105"/>
                  <a:gd name="T4" fmla="*/ 0 w 40"/>
                  <a:gd name="T5" fmla="*/ 0 h 105"/>
                  <a:gd name="T6" fmla="*/ 0 w 40"/>
                  <a:gd name="T7" fmla="*/ 80 h 105"/>
                  <a:gd name="T8" fmla="*/ 5 w 40"/>
                  <a:gd name="T9" fmla="*/ 85 h 105"/>
                  <a:gd name="T10" fmla="*/ 40 w 40"/>
                  <a:gd name="T11" fmla="*/ 105 h 105"/>
                  <a:gd name="T12" fmla="*/ 40 w 40"/>
                  <a:gd name="T13" fmla="*/ 105 h 105"/>
                  <a:gd name="T14" fmla="*/ 40 w 40"/>
                  <a:gd name="T15" fmla="*/ 25 h 105"/>
                  <a:gd name="T16" fmla="*/ 40 w 40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5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5" name="Freeform 3096">
                <a:extLst>
                  <a:ext uri="{FF2B5EF4-FFF2-40B4-BE49-F238E27FC236}">
                    <a16:creationId xmlns:a16="http://schemas.microsoft.com/office/drawing/2014/main" id="{1721D0C0-1705-4E9E-842D-CC4C1FCC5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7615"/>
                <a:ext cx="15" cy="21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4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6" name="Freeform 3097">
                <a:extLst>
                  <a:ext uri="{FF2B5EF4-FFF2-40B4-BE49-F238E27FC236}">
                    <a16:creationId xmlns:a16="http://schemas.microsoft.com/office/drawing/2014/main" id="{79C59A3F-2A53-42F1-B99C-D42F2EF2A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7439"/>
                <a:ext cx="20" cy="16"/>
              </a:xfrm>
              <a:custGeom>
                <a:avLst/>
                <a:gdLst>
                  <a:gd name="T0" fmla="*/ 20 w 20"/>
                  <a:gd name="T1" fmla="*/ 11 h 16"/>
                  <a:gd name="T2" fmla="*/ 0 w 20"/>
                  <a:gd name="T3" fmla="*/ 0 h 16"/>
                  <a:gd name="T4" fmla="*/ 0 w 20"/>
                  <a:gd name="T5" fmla="*/ 5 h 16"/>
                  <a:gd name="T6" fmla="*/ 20 w 20"/>
                  <a:gd name="T7" fmla="*/ 16 h 16"/>
                  <a:gd name="T8" fmla="*/ 20 w 20"/>
                  <a:gd name="T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1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6"/>
                    </a:lnTo>
                    <a:lnTo>
                      <a:pt x="20" y="1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7" name="Freeform 3098">
                <a:extLst>
                  <a:ext uri="{FF2B5EF4-FFF2-40B4-BE49-F238E27FC236}">
                    <a16:creationId xmlns:a16="http://schemas.microsoft.com/office/drawing/2014/main" id="{8B76A59D-039C-4E76-9BCF-88DB3721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46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8" name="Freeform 3099">
                <a:extLst>
                  <a:ext uri="{FF2B5EF4-FFF2-40B4-BE49-F238E27FC236}">
                    <a16:creationId xmlns:a16="http://schemas.microsoft.com/office/drawing/2014/main" id="{95F7DD3E-B42E-43D9-841B-F2D372B46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7238"/>
                <a:ext cx="96" cy="81"/>
              </a:xfrm>
              <a:custGeom>
                <a:avLst/>
                <a:gdLst>
                  <a:gd name="T0" fmla="*/ 96 w 96"/>
                  <a:gd name="T1" fmla="*/ 81 h 81"/>
                  <a:gd name="T2" fmla="*/ 0 w 96"/>
                  <a:gd name="T3" fmla="*/ 25 h 81"/>
                  <a:gd name="T4" fmla="*/ 0 w 96"/>
                  <a:gd name="T5" fmla="*/ 0 h 81"/>
                  <a:gd name="T6" fmla="*/ 96 w 96"/>
                  <a:gd name="T7" fmla="*/ 56 h 81"/>
                  <a:gd name="T8" fmla="*/ 96 w 96"/>
                  <a:gd name="T9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1">
                    <a:moveTo>
                      <a:pt x="96" y="81"/>
                    </a:moveTo>
                    <a:lnTo>
                      <a:pt x="0" y="25"/>
                    </a:lnTo>
                    <a:lnTo>
                      <a:pt x="0" y="0"/>
                    </a:lnTo>
                    <a:lnTo>
                      <a:pt x="96" y="56"/>
                    </a:lnTo>
                    <a:lnTo>
                      <a:pt x="96" y="81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99" name="Freeform 3100">
                <a:extLst>
                  <a:ext uri="{FF2B5EF4-FFF2-40B4-BE49-F238E27FC236}">
                    <a16:creationId xmlns:a16="http://schemas.microsoft.com/office/drawing/2014/main" id="{C7DB5498-F816-44A8-AA49-3D441CEE6B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409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0 w 10"/>
                  <a:gd name="T3" fmla="*/ 30 h 30"/>
                  <a:gd name="T4" fmla="*/ 0 w 10"/>
                  <a:gd name="T5" fmla="*/ 0 h 30"/>
                  <a:gd name="T6" fmla="*/ 10 w 10"/>
                  <a:gd name="T7" fmla="*/ 5 h 30"/>
                  <a:gd name="T8" fmla="*/ 10 w 1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0" name="Freeform 3101">
                <a:extLst>
                  <a:ext uri="{FF2B5EF4-FFF2-40B4-BE49-F238E27FC236}">
                    <a16:creationId xmlns:a16="http://schemas.microsoft.com/office/drawing/2014/main" id="{4FEE85EA-DB7C-418F-9289-179D7DE26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7404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0 w 10"/>
                  <a:gd name="T3" fmla="*/ 25 h 30"/>
                  <a:gd name="T4" fmla="*/ 0 w 10"/>
                  <a:gd name="T5" fmla="*/ 0 h 30"/>
                  <a:gd name="T6" fmla="*/ 10 w 10"/>
                  <a:gd name="T7" fmla="*/ 0 h 30"/>
                  <a:gd name="T8" fmla="*/ 10 w 1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0" y="2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1" name="Freeform 3102">
                <a:extLst>
                  <a:ext uri="{FF2B5EF4-FFF2-40B4-BE49-F238E27FC236}">
                    <a16:creationId xmlns:a16="http://schemas.microsoft.com/office/drawing/2014/main" id="{B46308D5-765E-4D31-A9F8-7DF2E8B17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7238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2" name="Freeform 3103">
                <a:extLst>
                  <a:ext uri="{FF2B5EF4-FFF2-40B4-BE49-F238E27FC236}">
                    <a16:creationId xmlns:a16="http://schemas.microsoft.com/office/drawing/2014/main" id="{0433A3DB-6CD3-4912-A6BB-38C9733A2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7233"/>
                <a:ext cx="20" cy="10"/>
              </a:xfrm>
              <a:custGeom>
                <a:avLst/>
                <a:gdLst>
                  <a:gd name="T0" fmla="*/ 20 w 20"/>
                  <a:gd name="T1" fmla="*/ 10 h 10"/>
                  <a:gd name="T2" fmla="*/ 0 w 20"/>
                  <a:gd name="T3" fmla="*/ 0 h 10"/>
                  <a:gd name="T4" fmla="*/ 0 w 20"/>
                  <a:gd name="T5" fmla="*/ 0 h 10"/>
                  <a:gd name="T6" fmla="*/ 20 w 20"/>
                  <a:gd name="T7" fmla="*/ 10 h 10"/>
                  <a:gd name="T8" fmla="*/ 20 w 2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20" y="1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0" y="10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3" name="Freeform 3104">
                <a:extLst>
                  <a:ext uri="{FF2B5EF4-FFF2-40B4-BE49-F238E27FC236}">
                    <a16:creationId xmlns:a16="http://schemas.microsoft.com/office/drawing/2014/main" id="{0E8E2227-E99F-4210-BE9D-16748732A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7248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4" name="Freeform 3105">
                <a:extLst>
                  <a:ext uri="{FF2B5EF4-FFF2-40B4-BE49-F238E27FC236}">
                    <a16:creationId xmlns:a16="http://schemas.microsoft.com/office/drawing/2014/main" id="{0EE3CA0E-515E-4912-8CEA-3562E1C83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7248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5" name="Freeform 3106">
                <a:extLst>
                  <a:ext uri="{FF2B5EF4-FFF2-40B4-BE49-F238E27FC236}">
                    <a16:creationId xmlns:a16="http://schemas.microsoft.com/office/drawing/2014/main" id="{3BE6DC5C-8443-45E0-81EF-B1F15253E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7238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6" name="Freeform 3107">
                <a:extLst>
                  <a:ext uri="{FF2B5EF4-FFF2-40B4-BE49-F238E27FC236}">
                    <a16:creationId xmlns:a16="http://schemas.microsoft.com/office/drawing/2014/main" id="{31245C98-F731-4CE8-B4C8-63E138EE0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7258"/>
                <a:ext cx="15" cy="16"/>
              </a:xfrm>
              <a:custGeom>
                <a:avLst/>
                <a:gdLst>
                  <a:gd name="T0" fmla="*/ 15 w 15"/>
                  <a:gd name="T1" fmla="*/ 10 h 16"/>
                  <a:gd name="T2" fmla="*/ 0 w 15"/>
                  <a:gd name="T3" fmla="*/ 0 h 16"/>
                  <a:gd name="T4" fmla="*/ 0 w 15"/>
                  <a:gd name="T5" fmla="*/ 5 h 16"/>
                  <a:gd name="T6" fmla="*/ 15 w 15"/>
                  <a:gd name="T7" fmla="*/ 16 h 16"/>
                  <a:gd name="T8" fmla="*/ 15 w 15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7" name="Freeform 3108">
                <a:extLst>
                  <a:ext uri="{FF2B5EF4-FFF2-40B4-BE49-F238E27FC236}">
                    <a16:creationId xmlns:a16="http://schemas.microsoft.com/office/drawing/2014/main" id="{FD07DA9F-2701-4A35-AEAD-7F500FDF2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7258"/>
                <a:ext cx="21" cy="16"/>
              </a:xfrm>
              <a:custGeom>
                <a:avLst/>
                <a:gdLst>
                  <a:gd name="T0" fmla="*/ 21 w 21"/>
                  <a:gd name="T1" fmla="*/ 10 h 16"/>
                  <a:gd name="T2" fmla="*/ 0 w 21"/>
                  <a:gd name="T3" fmla="*/ 0 h 16"/>
                  <a:gd name="T4" fmla="*/ 0 w 21"/>
                  <a:gd name="T5" fmla="*/ 5 h 16"/>
                  <a:gd name="T6" fmla="*/ 21 w 21"/>
                  <a:gd name="T7" fmla="*/ 16 h 16"/>
                  <a:gd name="T8" fmla="*/ 21 w 21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6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8" name="Freeform 3109">
                <a:extLst>
                  <a:ext uri="{FF2B5EF4-FFF2-40B4-BE49-F238E27FC236}">
                    <a16:creationId xmlns:a16="http://schemas.microsoft.com/office/drawing/2014/main" id="{CE0E0486-9D5B-475C-9FD9-C065AE3D9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7248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09" name="Freeform 3110">
                <a:extLst>
                  <a:ext uri="{FF2B5EF4-FFF2-40B4-BE49-F238E27FC236}">
                    <a16:creationId xmlns:a16="http://schemas.microsoft.com/office/drawing/2014/main" id="{16D32614-C943-4037-BCED-68104301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7268"/>
                <a:ext cx="15" cy="16"/>
              </a:xfrm>
              <a:custGeom>
                <a:avLst/>
                <a:gdLst>
                  <a:gd name="T0" fmla="*/ 15 w 15"/>
                  <a:gd name="T1" fmla="*/ 11 h 16"/>
                  <a:gd name="T2" fmla="*/ 0 w 15"/>
                  <a:gd name="T3" fmla="*/ 0 h 16"/>
                  <a:gd name="T4" fmla="*/ 0 w 15"/>
                  <a:gd name="T5" fmla="*/ 6 h 16"/>
                  <a:gd name="T6" fmla="*/ 15 w 15"/>
                  <a:gd name="T7" fmla="*/ 16 h 16"/>
                  <a:gd name="T8" fmla="*/ 15 w 15"/>
                  <a:gd name="T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11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15" y="16"/>
                    </a:lnTo>
                    <a:lnTo>
                      <a:pt x="15" y="1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0" name="Freeform 3111">
                <a:extLst>
                  <a:ext uri="{FF2B5EF4-FFF2-40B4-BE49-F238E27FC236}">
                    <a16:creationId xmlns:a16="http://schemas.microsoft.com/office/drawing/2014/main" id="{B86AE861-A9D5-452F-8703-9E8F1CB88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7364"/>
                <a:ext cx="46" cy="45"/>
              </a:xfrm>
              <a:custGeom>
                <a:avLst/>
                <a:gdLst>
                  <a:gd name="T0" fmla="*/ 8 w 9"/>
                  <a:gd name="T1" fmla="*/ 9 h 9"/>
                  <a:gd name="T2" fmla="*/ 1 w 9"/>
                  <a:gd name="T3" fmla="*/ 4 h 9"/>
                  <a:gd name="T4" fmla="*/ 0 w 9"/>
                  <a:gd name="T5" fmla="*/ 3 h 9"/>
                  <a:gd name="T6" fmla="*/ 0 w 9"/>
                  <a:gd name="T7" fmla="*/ 0 h 9"/>
                  <a:gd name="T8" fmla="*/ 1 w 9"/>
                  <a:gd name="T9" fmla="*/ 0 h 9"/>
                  <a:gd name="T10" fmla="*/ 8 w 9"/>
                  <a:gd name="T11" fmla="*/ 4 h 9"/>
                  <a:gd name="T12" fmla="*/ 9 w 9"/>
                  <a:gd name="T13" fmla="*/ 5 h 9"/>
                  <a:gd name="T14" fmla="*/ 9 w 9"/>
                  <a:gd name="T15" fmla="*/ 8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9"/>
                      <a:pt x="8" y="9"/>
                      <a:pt x="8" y="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1" name="Freeform 3112">
                <a:extLst>
                  <a:ext uri="{FF2B5EF4-FFF2-40B4-BE49-F238E27FC236}">
                    <a16:creationId xmlns:a16="http://schemas.microsoft.com/office/drawing/2014/main" id="{ACBE7E71-E775-4940-8BF6-C953A9AB3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7394"/>
                <a:ext cx="46" cy="45"/>
              </a:xfrm>
              <a:custGeom>
                <a:avLst/>
                <a:gdLst>
                  <a:gd name="T0" fmla="*/ 8 w 9"/>
                  <a:gd name="T1" fmla="*/ 9 h 9"/>
                  <a:gd name="T2" fmla="*/ 1 w 9"/>
                  <a:gd name="T3" fmla="*/ 5 h 9"/>
                  <a:gd name="T4" fmla="*/ 0 w 9"/>
                  <a:gd name="T5" fmla="*/ 4 h 9"/>
                  <a:gd name="T6" fmla="*/ 0 w 9"/>
                  <a:gd name="T7" fmla="*/ 1 h 9"/>
                  <a:gd name="T8" fmla="*/ 1 w 9"/>
                  <a:gd name="T9" fmla="*/ 1 h 9"/>
                  <a:gd name="T10" fmla="*/ 8 w 9"/>
                  <a:gd name="T11" fmla="*/ 5 h 9"/>
                  <a:gd name="T12" fmla="*/ 9 w 9"/>
                  <a:gd name="T13" fmla="*/ 6 h 9"/>
                  <a:gd name="T14" fmla="*/ 9 w 9"/>
                  <a:gd name="T15" fmla="*/ 9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2" name="Freeform 3113">
                <a:extLst>
                  <a:ext uri="{FF2B5EF4-FFF2-40B4-BE49-F238E27FC236}">
                    <a16:creationId xmlns:a16="http://schemas.microsoft.com/office/drawing/2014/main" id="{20187D3F-1230-4D2C-BBDD-1E9648A7D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7178"/>
                <a:ext cx="66" cy="45"/>
              </a:xfrm>
              <a:custGeom>
                <a:avLst/>
                <a:gdLst>
                  <a:gd name="T0" fmla="*/ 66 w 66"/>
                  <a:gd name="T1" fmla="*/ 45 h 45"/>
                  <a:gd name="T2" fmla="*/ 0 w 66"/>
                  <a:gd name="T3" fmla="*/ 10 h 45"/>
                  <a:gd name="T4" fmla="*/ 0 w 66"/>
                  <a:gd name="T5" fmla="*/ 0 h 45"/>
                  <a:gd name="T6" fmla="*/ 66 w 66"/>
                  <a:gd name="T7" fmla="*/ 35 h 45"/>
                  <a:gd name="T8" fmla="*/ 66 w 66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45">
                    <a:moveTo>
                      <a:pt x="66" y="4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66" y="35"/>
                    </a:lnTo>
                    <a:lnTo>
                      <a:pt x="66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3" name="Freeform 3114">
                <a:extLst>
                  <a:ext uri="{FF2B5EF4-FFF2-40B4-BE49-F238E27FC236}">
                    <a16:creationId xmlns:a16="http://schemas.microsoft.com/office/drawing/2014/main" id="{FBD8FE1D-F5B2-485F-8830-94ED5379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9" y="7294"/>
                <a:ext cx="307" cy="387"/>
              </a:xfrm>
              <a:custGeom>
                <a:avLst/>
                <a:gdLst>
                  <a:gd name="T0" fmla="*/ 61 w 61"/>
                  <a:gd name="T1" fmla="*/ 0 h 77"/>
                  <a:gd name="T2" fmla="*/ 1 w 61"/>
                  <a:gd name="T3" fmla="*/ 35 h 77"/>
                  <a:gd name="T4" fmla="*/ 1 w 61"/>
                  <a:gd name="T5" fmla="*/ 47 h 77"/>
                  <a:gd name="T6" fmla="*/ 1 w 61"/>
                  <a:gd name="T7" fmla="*/ 75 h 77"/>
                  <a:gd name="T8" fmla="*/ 1 w 61"/>
                  <a:gd name="T9" fmla="*/ 75 h 77"/>
                  <a:gd name="T10" fmla="*/ 0 w 61"/>
                  <a:gd name="T11" fmla="*/ 77 h 77"/>
                  <a:gd name="T12" fmla="*/ 0 w 61"/>
                  <a:gd name="T13" fmla="*/ 77 h 77"/>
                  <a:gd name="T14" fmla="*/ 61 w 61"/>
                  <a:gd name="T15" fmla="*/ 42 h 77"/>
                  <a:gd name="T16" fmla="*/ 61 w 61"/>
                  <a:gd name="T17" fmla="*/ 40 h 77"/>
                  <a:gd name="T18" fmla="*/ 61 w 61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7">
                    <a:moveTo>
                      <a:pt x="61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6"/>
                      <a:pt x="1" y="76"/>
                      <a:pt x="0" y="77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1"/>
                      <a:pt x="61" y="4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4" name="Freeform 3115">
                <a:extLst>
                  <a:ext uri="{FF2B5EF4-FFF2-40B4-BE49-F238E27FC236}">
                    <a16:creationId xmlns:a16="http://schemas.microsoft.com/office/drawing/2014/main" id="{924A1F0E-A5C5-4B64-A480-BB3D69C39A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79" y="7470"/>
                <a:ext cx="5" cy="211"/>
              </a:xfrm>
              <a:custGeom>
                <a:avLst/>
                <a:gdLst>
                  <a:gd name="T0" fmla="*/ 1 w 1"/>
                  <a:gd name="T1" fmla="*/ 40 h 42"/>
                  <a:gd name="T2" fmla="*/ 0 w 1"/>
                  <a:gd name="T3" fmla="*/ 42 h 42"/>
                  <a:gd name="T4" fmla="*/ 1 w 1"/>
                  <a:gd name="T5" fmla="*/ 40 h 42"/>
                  <a:gd name="T6" fmla="*/ 1 w 1"/>
                  <a:gd name="T7" fmla="*/ 0 h 42"/>
                  <a:gd name="T8" fmla="*/ 1 w 1"/>
                  <a:gd name="T9" fmla="*/ 0 h 42"/>
                  <a:gd name="T10" fmla="*/ 1 w 1"/>
                  <a:gd name="T11" fmla="*/ 12 h 42"/>
                  <a:gd name="T12" fmla="*/ 1 w 1"/>
                  <a:gd name="T13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2">
                    <a:moveTo>
                      <a:pt x="1" y="40"/>
                    </a:moveTo>
                    <a:cubicBezTo>
                      <a:pt x="1" y="41"/>
                      <a:pt x="1" y="41"/>
                      <a:pt x="0" y="42"/>
                    </a:cubicBezTo>
                    <a:cubicBezTo>
                      <a:pt x="1" y="41"/>
                      <a:pt x="1" y="41"/>
                      <a:pt x="1" y="4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5" name="Freeform 3116">
                <a:extLst>
                  <a:ext uri="{FF2B5EF4-FFF2-40B4-BE49-F238E27FC236}">
                    <a16:creationId xmlns:a16="http://schemas.microsoft.com/office/drawing/2014/main" id="{63844F36-E086-45AD-AACF-AC297520E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826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6" name="Freeform 3117">
                <a:extLst>
                  <a:ext uri="{FF2B5EF4-FFF2-40B4-BE49-F238E27FC236}">
                    <a16:creationId xmlns:a16="http://schemas.microsoft.com/office/drawing/2014/main" id="{61458C66-2AF3-4DE3-BB56-996D67325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826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7" name="Freeform 3118">
                <a:extLst>
                  <a:ext uri="{FF2B5EF4-FFF2-40B4-BE49-F238E27FC236}">
                    <a16:creationId xmlns:a16="http://schemas.microsoft.com/office/drawing/2014/main" id="{5BA0B9FB-925D-47F8-B942-3F304A8AD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9" y="7163"/>
                <a:ext cx="388" cy="241"/>
              </a:xfrm>
              <a:custGeom>
                <a:avLst/>
                <a:gdLst>
                  <a:gd name="T0" fmla="*/ 0 w 388"/>
                  <a:gd name="T1" fmla="*/ 241 h 241"/>
                  <a:gd name="T2" fmla="*/ 0 w 388"/>
                  <a:gd name="T3" fmla="*/ 226 h 241"/>
                  <a:gd name="T4" fmla="*/ 388 w 388"/>
                  <a:gd name="T5" fmla="*/ 0 h 241"/>
                  <a:gd name="T6" fmla="*/ 388 w 388"/>
                  <a:gd name="T7" fmla="*/ 20 h 241"/>
                  <a:gd name="T8" fmla="*/ 0 w 388"/>
                  <a:gd name="T9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1">
                    <a:moveTo>
                      <a:pt x="0" y="241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388" y="2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8" name="Freeform 3119">
                <a:extLst>
                  <a:ext uri="{FF2B5EF4-FFF2-40B4-BE49-F238E27FC236}">
                    <a16:creationId xmlns:a16="http://schemas.microsoft.com/office/drawing/2014/main" id="{51E2E821-2FB7-4973-B0A8-1CA4C3D70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7052"/>
                <a:ext cx="584" cy="352"/>
              </a:xfrm>
              <a:custGeom>
                <a:avLst/>
                <a:gdLst>
                  <a:gd name="T0" fmla="*/ 584 w 584"/>
                  <a:gd name="T1" fmla="*/ 337 h 352"/>
                  <a:gd name="T2" fmla="*/ 0 w 584"/>
                  <a:gd name="T3" fmla="*/ 0 h 352"/>
                  <a:gd name="T4" fmla="*/ 0 w 584"/>
                  <a:gd name="T5" fmla="*/ 20 h 352"/>
                  <a:gd name="T6" fmla="*/ 584 w 584"/>
                  <a:gd name="T7" fmla="*/ 352 h 352"/>
                  <a:gd name="T8" fmla="*/ 584 w 584"/>
                  <a:gd name="T9" fmla="*/ 337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4" h="352">
                    <a:moveTo>
                      <a:pt x="584" y="337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584" y="352"/>
                    </a:lnTo>
                    <a:lnTo>
                      <a:pt x="584" y="337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19" name="Freeform 3120">
                <a:extLst>
                  <a:ext uri="{FF2B5EF4-FFF2-40B4-BE49-F238E27FC236}">
                    <a16:creationId xmlns:a16="http://schemas.microsoft.com/office/drawing/2014/main" id="{82C2B2F3-9341-4FAB-8B61-D917C5A0B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6605"/>
                <a:ext cx="750" cy="709"/>
              </a:xfrm>
              <a:custGeom>
                <a:avLst/>
                <a:gdLst>
                  <a:gd name="T0" fmla="*/ 149 w 149"/>
                  <a:gd name="T1" fmla="*/ 54 h 141"/>
                  <a:gd name="T2" fmla="*/ 149 w 149"/>
                  <a:gd name="T3" fmla="*/ 64 h 141"/>
                  <a:gd name="T4" fmla="*/ 149 w 149"/>
                  <a:gd name="T5" fmla="*/ 104 h 141"/>
                  <a:gd name="T6" fmla="*/ 149 w 149"/>
                  <a:gd name="T7" fmla="*/ 106 h 141"/>
                  <a:gd name="T8" fmla="*/ 88 w 149"/>
                  <a:gd name="T9" fmla="*/ 141 h 141"/>
                  <a:gd name="T10" fmla="*/ 88 w 149"/>
                  <a:gd name="T11" fmla="*/ 141 h 141"/>
                  <a:gd name="T12" fmla="*/ 0 w 149"/>
                  <a:gd name="T13" fmla="*/ 35 h 141"/>
                  <a:gd name="T14" fmla="*/ 61 w 149"/>
                  <a:gd name="T15" fmla="*/ 0 h 141"/>
                  <a:gd name="T16" fmla="*/ 63 w 149"/>
                  <a:gd name="T17" fmla="*/ 1 h 141"/>
                  <a:gd name="T18" fmla="*/ 147 w 149"/>
                  <a:gd name="T19" fmla="*/ 49 h 141"/>
                  <a:gd name="T20" fmla="*/ 149 w 149"/>
                  <a:gd name="T21" fmla="*/ 5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141">
                    <a:moveTo>
                      <a:pt x="149" y="54"/>
                    </a:moveTo>
                    <a:cubicBezTo>
                      <a:pt x="149" y="64"/>
                      <a:pt x="149" y="64"/>
                      <a:pt x="149" y="64"/>
                    </a:cubicBezTo>
                    <a:cubicBezTo>
                      <a:pt x="149" y="104"/>
                      <a:pt x="149" y="104"/>
                      <a:pt x="149" y="104"/>
                    </a:cubicBezTo>
                    <a:cubicBezTo>
                      <a:pt x="149" y="105"/>
                      <a:pt x="149" y="106"/>
                      <a:pt x="149" y="106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2" y="0"/>
                      <a:pt x="63" y="1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8" y="50"/>
                      <a:pt x="149" y="52"/>
                      <a:pt x="149" y="54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0" name="Freeform 3121">
                <a:extLst>
                  <a:ext uri="{FF2B5EF4-FFF2-40B4-BE49-F238E27FC236}">
                    <a16:creationId xmlns:a16="http://schemas.microsoft.com/office/drawing/2014/main" id="{357A70EE-E4CF-4F4D-A0A0-55C161568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1" y="6781"/>
                <a:ext cx="453" cy="533"/>
              </a:xfrm>
              <a:custGeom>
                <a:avLst/>
                <a:gdLst>
                  <a:gd name="T0" fmla="*/ 3 w 90"/>
                  <a:gd name="T1" fmla="*/ 57 h 106"/>
                  <a:gd name="T2" fmla="*/ 0 w 90"/>
                  <a:gd name="T3" fmla="*/ 52 h 106"/>
                  <a:gd name="T4" fmla="*/ 0 w 90"/>
                  <a:gd name="T5" fmla="*/ 2 h 106"/>
                  <a:gd name="T6" fmla="*/ 3 w 90"/>
                  <a:gd name="T7" fmla="*/ 1 h 106"/>
                  <a:gd name="T8" fmla="*/ 87 w 90"/>
                  <a:gd name="T9" fmla="*/ 49 h 106"/>
                  <a:gd name="T10" fmla="*/ 90 w 90"/>
                  <a:gd name="T11" fmla="*/ 54 h 106"/>
                  <a:gd name="T12" fmla="*/ 90 w 90"/>
                  <a:gd name="T13" fmla="*/ 104 h 106"/>
                  <a:gd name="T14" fmla="*/ 89 w 90"/>
                  <a:gd name="T15" fmla="*/ 106 h 106"/>
                  <a:gd name="T16" fmla="*/ 87 w 90"/>
                  <a:gd name="T17" fmla="*/ 106 h 106"/>
                  <a:gd name="T18" fmla="*/ 3 w 90"/>
                  <a:gd name="T19" fmla="*/ 5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106">
                    <a:moveTo>
                      <a:pt x="3" y="57"/>
                    </a:moveTo>
                    <a:cubicBezTo>
                      <a:pt x="1" y="56"/>
                      <a:pt x="0" y="54"/>
                      <a:pt x="0" y="5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3" y="1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90" y="52"/>
                      <a:pt x="90" y="54"/>
                    </a:cubicBezTo>
                    <a:cubicBezTo>
                      <a:pt x="90" y="104"/>
                      <a:pt x="90" y="104"/>
                      <a:pt x="90" y="104"/>
                    </a:cubicBezTo>
                    <a:cubicBezTo>
                      <a:pt x="90" y="105"/>
                      <a:pt x="89" y="106"/>
                      <a:pt x="89" y="106"/>
                    </a:cubicBezTo>
                    <a:cubicBezTo>
                      <a:pt x="88" y="106"/>
                      <a:pt x="88" y="106"/>
                      <a:pt x="87" y="106"/>
                    </a:cubicBezTo>
                    <a:cubicBezTo>
                      <a:pt x="3" y="57"/>
                      <a:pt x="3" y="57"/>
                      <a:pt x="3" y="57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1" name="Freeform 3122">
                <a:extLst>
                  <a:ext uri="{FF2B5EF4-FFF2-40B4-BE49-F238E27FC236}">
                    <a16:creationId xmlns:a16="http://schemas.microsoft.com/office/drawing/2014/main" id="{66074F47-AFF9-4AFF-BE7F-2F4DBCA1E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6786"/>
                <a:ext cx="96" cy="327"/>
              </a:xfrm>
              <a:custGeom>
                <a:avLst/>
                <a:gdLst>
                  <a:gd name="T0" fmla="*/ 19 w 19"/>
                  <a:gd name="T1" fmla="*/ 11 h 65"/>
                  <a:gd name="T2" fmla="*/ 2 w 19"/>
                  <a:gd name="T3" fmla="*/ 1 h 65"/>
                  <a:gd name="T4" fmla="*/ 0 w 19"/>
                  <a:gd name="T5" fmla="*/ 2 h 65"/>
                  <a:gd name="T6" fmla="*/ 0 w 19"/>
                  <a:gd name="T7" fmla="*/ 52 h 65"/>
                  <a:gd name="T8" fmla="*/ 2 w 19"/>
                  <a:gd name="T9" fmla="*/ 55 h 65"/>
                  <a:gd name="T10" fmla="*/ 19 w 19"/>
                  <a:gd name="T11" fmla="*/ 65 h 65"/>
                  <a:gd name="T12" fmla="*/ 19 w 19"/>
                  <a:gd name="T13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5">
                    <a:moveTo>
                      <a:pt x="19" y="1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4"/>
                      <a:pt x="2" y="55"/>
                    </a:cubicBezTo>
                    <a:cubicBezTo>
                      <a:pt x="19" y="65"/>
                      <a:pt x="19" y="65"/>
                      <a:pt x="19" y="65"/>
                    </a:cubicBez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2" name="Freeform 3123">
                <a:extLst>
                  <a:ext uri="{FF2B5EF4-FFF2-40B4-BE49-F238E27FC236}">
                    <a16:creationId xmlns:a16="http://schemas.microsoft.com/office/drawing/2014/main" id="{5C42209E-26ED-4488-8482-9C3D3DA8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836"/>
                <a:ext cx="352" cy="272"/>
              </a:xfrm>
              <a:custGeom>
                <a:avLst/>
                <a:gdLst>
                  <a:gd name="T0" fmla="*/ 68 w 70"/>
                  <a:gd name="T1" fmla="*/ 39 h 54"/>
                  <a:gd name="T2" fmla="*/ 0 w 70"/>
                  <a:gd name="T3" fmla="*/ 0 h 54"/>
                  <a:gd name="T4" fmla="*/ 0 w 70"/>
                  <a:gd name="T5" fmla="*/ 13 h 54"/>
                  <a:gd name="T6" fmla="*/ 70 w 70"/>
                  <a:gd name="T7" fmla="*/ 54 h 54"/>
                  <a:gd name="T8" fmla="*/ 70 w 70"/>
                  <a:gd name="T9" fmla="*/ 42 h 54"/>
                  <a:gd name="T10" fmla="*/ 68 w 70"/>
                  <a:gd name="T11" fmla="*/ 3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4">
                    <a:moveTo>
                      <a:pt x="68" y="3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1"/>
                      <a:pt x="69" y="40"/>
                      <a:pt x="68" y="3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3" name="Freeform 3124">
                <a:extLst>
                  <a:ext uri="{FF2B5EF4-FFF2-40B4-BE49-F238E27FC236}">
                    <a16:creationId xmlns:a16="http://schemas.microsoft.com/office/drawing/2014/main" id="{71A1C32A-A8D4-4862-91F0-EE0B76676E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901"/>
                <a:ext cx="352" cy="408"/>
              </a:xfrm>
              <a:custGeom>
                <a:avLst/>
                <a:gdLst>
                  <a:gd name="T0" fmla="*/ 68 w 70"/>
                  <a:gd name="T1" fmla="*/ 81 h 81"/>
                  <a:gd name="T2" fmla="*/ 0 w 70"/>
                  <a:gd name="T3" fmla="*/ 41 h 81"/>
                  <a:gd name="T4" fmla="*/ 0 w 70"/>
                  <a:gd name="T5" fmla="*/ 0 h 81"/>
                  <a:gd name="T6" fmla="*/ 70 w 70"/>
                  <a:gd name="T7" fmla="*/ 40 h 81"/>
                  <a:gd name="T8" fmla="*/ 70 w 70"/>
                  <a:gd name="T9" fmla="*/ 80 h 81"/>
                  <a:gd name="T10" fmla="*/ 68 w 70"/>
                  <a:gd name="T1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81">
                    <a:moveTo>
                      <a:pt x="68" y="81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0" y="40"/>
                      <a:pt x="70" y="40"/>
                      <a:pt x="70" y="40"/>
                    </a:cubicBezTo>
                    <a:cubicBezTo>
                      <a:pt x="70" y="80"/>
                      <a:pt x="70" y="80"/>
                      <a:pt x="70" y="80"/>
                    </a:cubicBezTo>
                    <a:cubicBezTo>
                      <a:pt x="70" y="81"/>
                      <a:pt x="69" y="81"/>
                      <a:pt x="68" y="8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4" name="Freeform 3125">
                <a:extLst>
                  <a:ext uri="{FF2B5EF4-FFF2-40B4-BE49-F238E27FC236}">
                    <a16:creationId xmlns:a16="http://schemas.microsoft.com/office/drawing/2014/main" id="{C932040E-A4E8-4D73-B4F0-DF04450A3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916"/>
                <a:ext cx="20" cy="16"/>
              </a:xfrm>
              <a:custGeom>
                <a:avLst/>
                <a:gdLst>
                  <a:gd name="T0" fmla="*/ 20 w 20"/>
                  <a:gd name="T1" fmla="*/ 11 h 16"/>
                  <a:gd name="T2" fmla="*/ 0 w 20"/>
                  <a:gd name="T3" fmla="*/ 0 h 16"/>
                  <a:gd name="T4" fmla="*/ 0 w 20"/>
                  <a:gd name="T5" fmla="*/ 6 h 16"/>
                  <a:gd name="T6" fmla="*/ 20 w 20"/>
                  <a:gd name="T7" fmla="*/ 16 h 16"/>
                  <a:gd name="T8" fmla="*/ 20 w 20"/>
                  <a:gd name="T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1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0" y="16"/>
                    </a:lnTo>
                    <a:lnTo>
                      <a:pt x="20" y="11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5" name="Freeform 3126">
                <a:extLst>
                  <a:ext uri="{FF2B5EF4-FFF2-40B4-BE49-F238E27FC236}">
                    <a16:creationId xmlns:a16="http://schemas.microsoft.com/office/drawing/2014/main" id="{54F517A9-721A-4D2C-8306-77E4579BB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911"/>
                <a:ext cx="50" cy="227"/>
              </a:xfrm>
              <a:custGeom>
                <a:avLst/>
                <a:gdLst>
                  <a:gd name="T0" fmla="*/ 50 w 50"/>
                  <a:gd name="T1" fmla="*/ 227 h 227"/>
                  <a:gd name="T2" fmla="*/ 0 w 50"/>
                  <a:gd name="T3" fmla="*/ 197 h 227"/>
                  <a:gd name="T4" fmla="*/ 0 w 50"/>
                  <a:gd name="T5" fmla="*/ 0 h 227"/>
                  <a:gd name="T6" fmla="*/ 50 w 50"/>
                  <a:gd name="T7" fmla="*/ 31 h 227"/>
                  <a:gd name="T8" fmla="*/ 50 w 50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7">
                    <a:moveTo>
                      <a:pt x="50" y="227"/>
                    </a:moveTo>
                    <a:lnTo>
                      <a:pt x="0" y="197"/>
                    </a:lnTo>
                    <a:lnTo>
                      <a:pt x="0" y="0"/>
                    </a:lnTo>
                    <a:lnTo>
                      <a:pt x="50" y="31"/>
                    </a:lnTo>
                    <a:lnTo>
                      <a:pt x="50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6" name="Freeform 3127">
                <a:extLst>
                  <a:ext uri="{FF2B5EF4-FFF2-40B4-BE49-F238E27FC236}">
                    <a16:creationId xmlns:a16="http://schemas.microsoft.com/office/drawing/2014/main" id="{C3E471F5-75AD-440D-90F5-5896FEB18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7077"/>
                <a:ext cx="25" cy="36"/>
              </a:xfrm>
              <a:custGeom>
                <a:avLst/>
                <a:gdLst>
                  <a:gd name="T0" fmla="*/ 5 w 5"/>
                  <a:gd name="T1" fmla="*/ 4 h 7"/>
                  <a:gd name="T2" fmla="*/ 2 w 5"/>
                  <a:gd name="T3" fmla="*/ 6 h 7"/>
                  <a:gd name="T4" fmla="*/ 0 w 5"/>
                  <a:gd name="T5" fmla="*/ 2 h 7"/>
                  <a:gd name="T6" fmla="*/ 2 w 5"/>
                  <a:gd name="T7" fmla="*/ 0 h 7"/>
                  <a:gd name="T8" fmla="*/ 5 w 5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7" name="Rectangle 3128">
                <a:extLst>
                  <a:ext uri="{FF2B5EF4-FFF2-40B4-BE49-F238E27FC236}">
                    <a16:creationId xmlns:a16="http://schemas.microsoft.com/office/drawing/2014/main" id="{67644A99-33B5-479B-9EF2-E20779BF6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7" y="7027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8" name="Rectangle 3129">
                <a:extLst>
                  <a:ext uri="{FF2B5EF4-FFF2-40B4-BE49-F238E27FC236}">
                    <a16:creationId xmlns:a16="http://schemas.microsoft.com/office/drawing/2014/main" id="{BDF9D708-B66A-4A4C-9EF0-EF2EF31AB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7" y="7032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29" name="Rectangle 3130">
                <a:extLst>
                  <a:ext uri="{FF2B5EF4-FFF2-40B4-BE49-F238E27FC236}">
                    <a16:creationId xmlns:a16="http://schemas.microsoft.com/office/drawing/2014/main" id="{0DE095FE-91AC-4C34-9473-329FA566D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7" y="7037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0" name="Rectangle 3131">
                <a:extLst>
                  <a:ext uri="{FF2B5EF4-FFF2-40B4-BE49-F238E27FC236}">
                    <a16:creationId xmlns:a16="http://schemas.microsoft.com/office/drawing/2014/main" id="{59941D9B-5556-40B6-889C-5FE84303F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2" y="7042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1" name="Rectangle 3132">
                <a:extLst>
                  <a:ext uri="{FF2B5EF4-FFF2-40B4-BE49-F238E27FC236}">
                    <a16:creationId xmlns:a16="http://schemas.microsoft.com/office/drawing/2014/main" id="{91A76D01-7764-4202-B5DD-1B989A786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2" y="7047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2" name="Freeform 3133">
                <a:extLst>
                  <a:ext uri="{FF2B5EF4-FFF2-40B4-BE49-F238E27FC236}">
                    <a16:creationId xmlns:a16="http://schemas.microsoft.com/office/drawing/2014/main" id="{A46A3E92-E755-4448-8825-51683ED73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7012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3" name="Freeform 3134">
                <a:extLst>
                  <a:ext uri="{FF2B5EF4-FFF2-40B4-BE49-F238E27FC236}">
                    <a16:creationId xmlns:a16="http://schemas.microsoft.com/office/drawing/2014/main" id="{D900A900-603A-4A77-97D7-68BDE759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7022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4" name="Freeform 3135">
                <a:extLst>
                  <a:ext uri="{FF2B5EF4-FFF2-40B4-BE49-F238E27FC236}">
                    <a16:creationId xmlns:a16="http://schemas.microsoft.com/office/drawing/2014/main" id="{CA375C40-DB0F-4244-9778-498ECA74D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2" y="702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5" name="Freeform 3136">
                <a:extLst>
                  <a:ext uri="{FF2B5EF4-FFF2-40B4-BE49-F238E27FC236}">
                    <a16:creationId xmlns:a16="http://schemas.microsoft.com/office/drawing/2014/main" id="{72C38163-3C1B-4FF0-AA80-506781006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7032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6" name="Freeform 3137">
                <a:extLst>
                  <a:ext uri="{FF2B5EF4-FFF2-40B4-BE49-F238E27FC236}">
                    <a16:creationId xmlns:a16="http://schemas.microsoft.com/office/drawing/2014/main" id="{0FADE5FD-C4DB-499C-81A6-53399393C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6922"/>
                <a:ext cx="40" cy="105"/>
              </a:xfrm>
              <a:custGeom>
                <a:avLst/>
                <a:gdLst>
                  <a:gd name="T0" fmla="*/ 40 w 40"/>
                  <a:gd name="T1" fmla="*/ 20 h 105"/>
                  <a:gd name="T2" fmla="*/ 5 w 40"/>
                  <a:gd name="T3" fmla="*/ 0 h 105"/>
                  <a:gd name="T4" fmla="*/ 0 w 40"/>
                  <a:gd name="T5" fmla="*/ 0 h 105"/>
                  <a:gd name="T6" fmla="*/ 0 w 40"/>
                  <a:gd name="T7" fmla="*/ 80 h 105"/>
                  <a:gd name="T8" fmla="*/ 5 w 40"/>
                  <a:gd name="T9" fmla="*/ 85 h 105"/>
                  <a:gd name="T10" fmla="*/ 40 w 40"/>
                  <a:gd name="T11" fmla="*/ 105 h 105"/>
                  <a:gd name="T12" fmla="*/ 40 w 40"/>
                  <a:gd name="T13" fmla="*/ 105 h 105"/>
                  <a:gd name="T14" fmla="*/ 40 w 40"/>
                  <a:gd name="T15" fmla="*/ 25 h 105"/>
                  <a:gd name="T16" fmla="*/ 40 w 40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5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7" name="Freeform 3138">
                <a:extLst>
                  <a:ext uri="{FF2B5EF4-FFF2-40B4-BE49-F238E27FC236}">
                    <a16:creationId xmlns:a16="http://schemas.microsoft.com/office/drawing/2014/main" id="{BE0363DB-DE69-41FD-B984-2C62C2183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7082"/>
                <a:ext cx="10" cy="21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8" name="Freeform 3139">
                <a:extLst>
                  <a:ext uri="{FF2B5EF4-FFF2-40B4-BE49-F238E27FC236}">
                    <a16:creationId xmlns:a16="http://schemas.microsoft.com/office/drawing/2014/main" id="{0E476624-FC2E-4276-B2A9-A354DCEEF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906"/>
                <a:ext cx="20" cy="16"/>
              </a:xfrm>
              <a:custGeom>
                <a:avLst/>
                <a:gdLst>
                  <a:gd name="T0" fmla="*/ 20 w 20"/>
                  <a:gd name="T1" fmla="*/ 10 h 16"/>
                  <a:gd name="T2" fmla="*/ 0 w 20"/>
                  <a:gd name="T3" fmla="*/ 0 h 16"/>
                  <a:gd name="T4" fmla="*/ 0 w 20"/>
                  <a:gd name="T5" fmla="*/ 5 h 16"/>
                  <a:gd name="T6" fmla="*/ 20 w 20"/>
                  <a:gd name="T7" fmla="*/ 16 h 16"/>
                  <a:gd name="T8" fmla="*/ 20 w 20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6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39" name="Freeform 3140">
                <a:extLst>
                  <a:ext uri="{FF2B5EF4-FFF2-40B4-BE49-F238E27FC236}">
                    <a16:creationId xmlns:a16="http://schemas.microsoft.com/office/drawing/2014/main" id="{CEB7FBDD-4F17-4602-AE89-9EC4A1A9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6927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0" name="Freeform 3141">
                <a:extLst>
                  <a:ext uri="{FF2B5EF4-FFF2-40B4-BE49-F238E27FC236}">
                    <a16:creationId xmlns:a16="http://schemas.microsoft.com/office/drawing/2014/main" id="{877E6421-E141-4116-8B21-A7551629A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6947"/>
                <a:ext cx="16" cy="15"/>
              </a:xfrm>
              <a:custGeom>
                <a:avLst/>
                <a:gdLst>
                  <a:gd name="T0" fmla="*/ 16 w 16"/>
                  <a:gd name="T1" fmla="*/ 15 h 15"/>
                  <a:gd name="T2" fmla="*/ 0 w 16"/>
                  <a:gd name="T3" fmla="*/ 0 h 15"/>
                  <a:gd name="T4" fmla="*/ 0 w 16"/>
                  <a:gd name="T5" fmla="*/ 5 h 15"/>
                  <a:gd name="T6" fmla="*/ 16 w 16"/>
                  <a:gd name="T7" fmla="*/ 15 h 15"/>
                  <a:gd name="T8" fmla="*/ 16 w 1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6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6" y="15"/>
                    </a:lnTo>
                    <a:lnTo>
                      <a:pt x="16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1" name="Freeform 3142">
                <a:extLst>
                  <a:ext uri="{FF2B5EF4-FFF2-40B4-BE49-F238E27FC236}">
                    <a16:creationId xmlns:a16="http://schemas.microsoft.com/office/drawing/2014/main" id="{1B6A46FB-8186-4A3E-98BF-98044CBB0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942"/>
                <a:ext cx="56" cy="226"/>
              </a:xfrm>
              <a:custGeom>
                <a:avLst/>
                <a:gdLst>
                  <a:gd name="T0" fmla="*/ 56 w 56"/>
                  <a:gd name="T1" fmla="*/ 226 h 226"/>
                  <a:gd name="T2" fmla="*/ 0 w 56"/>
                  <a:gd name="T3" fmla="*/ 196 h 226"/>
                  <a:gd name="T4" fmla="*/ 0 w 56"/>
                  <a:gd name="T5" fmla="*/ 0 h 226"/>
                  <a:gd name="T6" fmla="*/ 56 w 56"/>
                  <a:gd name="T7" fmla="*/ 30 h 226"/>
                  <a:gd name="T8" fmla="*/ 56 w 56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26">
                    <a:moveTo>
                      <a:pt x="56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6" y="30"/>
                    </a:lnTo>
                    <a:lnTo>
                      <a:pt x="56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2" name="Freeform 3143">
                <a:extLst>
                  <a:ext uri="{FF2B5EF4-FFF2-40B4-BE49-F238E27FC236}">
                    <a16:creationId xmlns:a16="http://schemas.microsoft.com/office/drawing/2014/main" id="{446C5C87-9463-4FFB-B6CD-4EA20136E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7108"/>
                <a:ext cx="26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3" name="Freeform 3144">
                <a:extLst>
                  <a:ext uri="{FF2B5EF4-FFF2-40B4-BE49-F238E27FC236}">
                    <a16:creationId xmlns:a16="http://schemas.microsoft.com/office/drawing/2014/main" id="{8E978AF7-676C-403A-BFE8-F93EA4055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7057"/>
                <a:ext cx="10" cy="41"/>
              </a:xfrm>
              <a:custGeom>
                <a:avLst/>
                <a:gdLst>
                  <a:gd name="T0" fmla="*/ 10 w 10"/>
                  <a:gd name="T1" fmla="*/ 41 h 41"/>
                  <a:gd name="T2" fmla="*/ 0 w 10"/>
                  <a:gd name="T3" fmla="*/ 35 h 41"/>
                  <a:gd name="T4" fmla="*/ 0 w 10"/>
                  <a:gd name="T5" fmla="*/ 0 h 41"/>
                  <a:gd name="T6" fmla="*/ 10 w 10"/>
                  <a:gd name="T7" fmla="*/ 5 h 41"/>
                  <a:gd name="T8" fmla="*/ 10 w 10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1">
                    <a:moveTo>
                      <a:pt x="10" y="41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4" name="Freeform 3145">
                <a:extLst>
                  <a:ext uri="{FF2B5EF4-FFF2-40B4-BE49-F238E27FC236}">
                    <a16:creationId xmlns:a16="http://schemas.microsoft.com/office/drawing/2014/main" id="{E131CF9C-1A5D-4604-B03D-14DF768E2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7062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5" name="Freeform 3146">
                <a:extLst>
                  <a:ext uri="{FF2B5EF4-FFF2-40B4-BE49-F238E27FC236}">
                    <a16:creationId xmlns:a16="http://schemas.microsoft.com/office/drawing/2014/main" id="{34351596-29B6-426B-8E4A-41827ACF6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7067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6" name="Freeform 3147">
                <a:extLst>
                  <a:ext uri="{FF2B5EF4-FFF2-40B4-BE49-F238E27FC236}">
                    <a16:creationId xmlns:a16="http://schemas.microsoft.com/office/drawing/2014/main" id="{85AF8F23-2154-409C-953E-06571290E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7072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7" name="Freeform 3148">
                <a:extLst>
                  <a:ext uri="{FF2B5EF4-FFF2-40B4-BE49-F238E27FC236}">
                    <a16:creationId xmlns:a16="http://schemas.microsoft.com/office/drawing/2014/main" id="{1E4D8387-582A-4EEE-B862-EE563542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7077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6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8" name="Freeform 3149">
                <a:extLst>
                  <a:ext uri="{FF2B5EF4-FFF2-40B4-BE49-F238E27FC236}">
                    <a16:creationId xmlns:a16="http://schemas.microsoft.com/office/drawing/2014/main" id="{950C943F-05A8-41C3-A224-182A906D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7047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49" name="Freeform 3150">
                <a:extLst>
                  <a:ext uri="{FF2B5EF4-FFF2-40B4-BE49-F238E27FC236}">
                    <a16:creationId xmlns:a16="http://schemas.microsoft.com/office/drawing/2014/main" id="{61F88C8D-F55B-4633-88B8-9CC6D9C47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705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0" name="Freeform 3151">
                <a:extLst>
                  <a:ext uri="{FF2B5EF4-FFF2-40B4-BE49-F238E27FC236}">
                    <a16:creationId xmlns:a16="http://schemas.microsoft.com/office/drawing/2014/main" id="{6493A925-8559-4CF3-810E-0A0E4854D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7062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1" name="Freeform 3152">
                <a:extLst>
                  <a:ext uri="{FF2B5EF4-FFF2-40B4-BE49-F238E27FC236}">
                    <a16:creationId xmlns:a16="http://schemas.microsoft.com/office/drawing/2014/main" id="{A8AAC0F4-8E3B-4ECF-A265-1D62EDA74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7067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2" name="Freeform 3153">
                <a:extLst>
                  <a:ext uri="{FF2B5EF4-FFF2-40B4-BE49-F238E27FC236}">
                    <a16:creationId xmlns:a16="http://schemas.microsoft.com/office/drawing/2014/main" id="{9D801CB5-525C-4328-ABF0-440F4CEC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957"/>
                <a:ext cx="46" cy="105"/>
              </a:xfrm>
              <a:custGeom>
                <a:avLst/>
                <a:gdLst>
                  <a:gd name="T0" fmla="*/ 41 w 46"/>
                  <a:gd name="T1" fmla="*/ 20 h 105"/>
                  <a:gd name="T2" fmla="*/ 5 w 46"/>
                  <a:gd name="T3" fmla="*/ 0 h 105"/>
                  <a:gd name="T4" fmla="*/ 0 w 46"/>
                  <a:gd name="T5" fmla="*/ 0 h 105"/>
                  <a:gd name="T6" fmla="*/ 0 w 46"/>
                  <a:gd name="T7" fmla="*/ 80 h 105"/>
                  <a:gd name="T8" fmla="*/ 5 w 46"/>
                  <a:gd name="T9" fmla="*/ 85 h 105"/>
                  <a:gd name="T10" fmla="*/ 41 w 46"/>
                  <a:gd name="T11" fmla="*/ 105 h 105"/>
                  <a:gd name="T12" fmla="*/ 46 w 46"/>
                  <a:gd name="T13" fmla="*/ 100 h 105"/>
                  <a:gd name="T14" fmla="*/ 46 w 46"/>
                  <a:gd name="T15" fmla="*/ 25 h 105"/>
                  <a:gd name="T16" fmla="*/ 41 w 46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105">
                    <a:moveTo>
                      <a:pt x="41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1" y="105"/>
                    </a:lnTo>
                    <a:lnTo>
                      <a:pt x="46" y="100"/>
                    </a:lnTo>
                    <a:lnTo>
                      <a:pt x="46" y="25"/>
                    </a:lnTo>
                    <a:lnTo>
                      <a:pt x="41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3" name="Freeform 3154">
                <a:extLst>
                  <a:ext uri="{FF2B5EF4-FFF2-40B4-BE49-F238E27FC236}">
                    <a16:creationId xmlns:a16="http://schemas.microsoft.com/office/drawing/2014/main" id="{4FD21D60-C6EC-4052-9FAC-06D07A078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7118"/>
                <a:ext cx="16" cy="20"/>
              </a:xfrm>
              <a:custGeom>
                <a:avLst/>
                <a:gdLst>
                  <a:gd name="T0" fmla="*/ 3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2 w 3"/>
                  <a:gd name="T7" fmla="*/ 0 h 4"/>
                  <a:gd name="T8" fmla="*/ 3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4" name="Freeform 3155">
                <a:extLst>
                  <a:ext uri="{FF2B5EF4-FFF2-40B4-BE49-F238E27FC236}">
                    <a16:creationId xmlns:a16="http://schemas.microsoft.com/office/drawing/2014/main" id="{DFB6CEAF-3F1B-4BC8-811D-8739A637F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937"/>
                <a:ext cx="20" cy="20"/>
              </a:xfrm>
              <a:custGeom>
                <a:avLst/>
                <a:gdLst>
                  <a:gd name="T0" fmla="*/ 20 w 20"/>
                  <a:gd name="T1" fmla="*/ 15 h 20"/>
                  <a:gd name="T2" fmla="*/ 0 w 20"/>
                  <a:gd name="T3" fmla="*/ 0 h 20"/>
                  <a:gd name="T4" fmla="*/ 0 w 20"/>
                  <a:gd name="T5" fmla="*/ 5 h 20"/>
                  <a:gd name="T6" fmla="*/ 20 w 20"/>
                  <a:gd name="T7" fmla="*/ 20 h 20"/>
                  <a:gd name="T8" fmla="*/ 20 w 20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20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20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5" name="Freeform 3156">
                <a:extLst>
                  <a:ext uri="{FF2B5EF4-FFF2-40B4-BE49-F238E27FC236}">
                    <a16:creationId xmlns:a16="http://schemas.microsoft.com/office/drawing/2014/main" id="{5948B943-CA00-4FED-879F-F1F06C98C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957"/>
                <a:ext cx="20" cy="15"/>
              </a:xfrm>
              <a:custGeom>
                <a:avLst/>
                <a:gdLst>
                  <a:gd name="T0" fmla="*/ 20 w 20"/>
                  <a:gd name="T1" fmla="*/ 15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6" name="Freeform 3157">
                <a:extLst>
                  <a:ext uri="{FF2B5EF4-FFF2-40B4-BE49-F238E27FC236}">
                    <a16:creationId xmlns:a16="http://schemas.microsoft.com/office/drawing/2014/main" id="{8851EC60-6AE6-41AD-A8CA-76EFEC8F5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6982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7" name="Freeform 3158">
                <a:extLst>
                  <a:ext uri="{FF2B5EF4-FFF2-40B4-BE49-F238E27FC236}">
                    <a16:creationId xmlns:a16="http://schemas.microsoft.com/office/drawing/2014/main" id="{75B39B57-EF26-4A3B-A655-5F89EF33E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977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8" name="Freeform 3159">
                <a:extLst>
                  <a:ext uri="{FF2B5EF4-FFF2-40B4-BE49-F238E27FC236}">
                    <a16:creationId xmlns:a16="http://schemas.microsoft.com/office/drawing/2014/main" id="{DF084030-BBA7-42AD-9C47-F11867D9B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7143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0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59" name="Rectangle 3160">
                <a:extLst>
                  <a:ext uri="{FF2B5EF4-FFF2-40B4-BE49-F238E27FC236}">
                    <a16:creationId xmlns:a16="http://schemas.microsoft.com/office/drawing/2014/main" id="{261BA6C9-6E97-4BEB-8A54-EB09B8FA8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3" y="7092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0" name="Rectangle 3161">
                <a:extLst>
                  <a:ext uri="{FF2B5EF4-FFF2-40B4-BE49-F238E27FC236}">
                    <a16:creationId xmlns:a16="http://schemas.microsoft.com/office/drawing/2014/main" id="{23BC91E2-D995-4EAA-98BE-B59579F8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3" y="7098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1" name="Rectangle 3162">
                <a:extLst>
                  <a:ext uri="{FF2B5EF4-FFF2-40B4-BE49-F238E27FC236}">
                    <a16:creationId xmlns:a16="http://schemas.microsoft.com/office/drawing/2014/main" id="{7275F91F-144C-455D-A457-4C19EAD14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8" y="7103"/>
                <a:ext cx="10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2" name="Freeform 3163">
                <a:extLst>
                  <a:ext uri="{FF2B5EF4-FFF2-40B4-BE49-F238E27FC236}">
                    <a16:creationId xmlns:a16="http://schemas.microsoft.com/office/drawing/2014/main" id="{C8C72052-6E0B-41DD-B777-3B94224B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8" y="7108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5 h 35"/>
                  <a:gd name="T4" fmla="*/ 0 w 5"/>
                  <a:gd name="T5" fmla="*/ 0 h 35"/>
                  <a:gd name="T6" fmla="*/ 5 w 5"/>
                  <a:gd name="T7" fmla="*/ 5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3" name="Freeform 3164">
                <a:extLst>
                  <a:ext uri="{FF2B5EF4-FFF2-40B4-BE49-F238E27FC236}">
                    <a16:creationId xmlns:a16="http://schemas.microsoft.com/office/drawing/2014/main" id="{53802E25-158B-4AD2-A9BB-6631A3259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7113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5 h 35"/>
                  <a:gd name="T4" fmla="*/ 0 w 5"/>
                  <a:gd name="T5" fmla="*/ 0 h 35"/>
                  <a:gd name="T6" fmla="*/ 5 w 5"/>
                  <a:gd name="T7" fmla="*/ 5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4" name="Freeform 3165">
                <a:extLst>
                  <a:ext uri="{FF2B5EF4-FFF2-40B4-BE49-F238E27FC236}">
                    <a16:creationId xmlns:a16="http://schemas.microsoft.com/office/drawing/2014/main" id="{6369C596-90BD-443D-AB70-B7962A168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7077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10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5" name="Freeform 3166">
                <a:extLst>
                  <a:ext uri="{FF2B5EF4-FFF2-40B4-BE49-F238E27FC236}">
                    <a16:creationId xmlns:a16="http://schemas.microsoft.com/office/drawing/2014/main" id="{5FDC895F-60AD-4DE3-918E-65AC98113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7087"/>
                <a:ext cx="10" cy="11"/>
              </a:xfrm>
              <a:custGeom>
                <a:avLst/>
                <a:gdLst>
                  <a:gd name="T0" fmla="*/ 10 w 10"/>
                  <a:gd name="T1" fmla="*/ 11 h 11"/>
                  <a:gd name="T2" fmla="*/ 0 w 10"/>
                  <a:gd name="T3" fmla="*/ 11 h 11"/>
                  <a:gd name="T4" fmla="*/ 0 w 10"/>
                  <a:gd name="T5" fmla="*/ 0 h 11"/>
                  <a:gd name="T6" fmla="*/ 10 w 10"/>
                  <a:gd name="T7" fmla="*/ 5 h 11"/>
                  <a:gd name="T8" fmla="*/ 10 w 10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1">
                    <a:moveTo>
                      <a:pt x="10" y="11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6" name="Freeform 3167">
                <a:extLst>
                  <a:ext uri="{FF2B5EF4-FFF2-40B4-BE49-F238E27FC236}">
                    <a16:creationId xmlns:a16="http://schemas.microsoft.com/office/drawing/2014/main" id="{D974D08B-DC40-4B6A-8172-80F201B7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8" y="7092"/>
                <a:ext cx="5" cy="11"/>
              </a:xfrm>
              <a:custGeom>
                <a:avLst/>
                <a:gdLst>
                  <a:gd name="T0" fmla="*/ 5 w 5"/>
                  <a:gd name="T1" fmla="*/ 11 h 11"/>
                  <a:gd name="T2" fmla="*/ 0 w 5"/>
                  <a:gd name="T3" fmla="*/ 11 h 11"/>
                  <a:gd name="T4" fmla="*/ 0 w 5"/>
                  <a:gd name="T5" fmla="*/ 0 h 11"/>
                  <a:gd name="T6" fmla="*/ 5 w 5"/>
                  <a:gd name="T7" fmla="*/ 6 h 11"/>
                  <a:gd name="T8" fmla="*/ 5 w 5"/>
                  <a:gd name="T9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1">
                    <a:moveTo>
                      <a:pt x="5" y="11"/>
                    </a:moveTo>
                    <a:lnTo>
                      <a:pt x="0" y="11"/>
                    </a:lnTo>
                    <a:lnTo>
                      <a:pt x="0" y="0"/>
                    </a:lnTo>
                    <a:lnTo>
                      <a:pt x="5" y="6"/>
                    </a:lnTo>
                    <a:lnTo>
                      <a:pt x="5" y="11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7" name="Freeform 3168">
                <a:extLst>
                  <a:ext uri="{FF2B5EF4-FFF2-40B4-BE49-F238E27FC236}">
                    <a16:creationId xmlns:a16="http://schemas.microsoft.com/office/drawing/2014/main" id="{FDD6EB23-1204-4240-8D0E-4CDEBF863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7098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8" name="Freeform 3169">
                <a:extLst>
                  <a:ext uri="{FF2B5EF4-FFF2-40B4-BE49-F238E27FC236}">
                    <a16:creationId xmlns:a16="http://schemas.microsoft.com/office/drawing/2014/main" id="{BF277008-5333-4FA7-B385-AD4508C26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6987"/>
                <a:ext cx="40" cy="105"/>
              </a:xfrm>
              <a:custGeom>
                <a:avLst/>
                <a:gdLst>
                  <a:gd name="T0" fmla="*/ 40 w 40"/>
                  <a:gd name="T1" fmla="*/ 20 h 105"/>
                  <a:gd name="T2" fmla="*/ 0 w 40"/>
                  <a:gd name="T3" fmla="*/ 0 h 105"/>
                  <a:gd name="T4" fmla="*/ 0 w 40"/>
                  <a:gd name="T5" fmla="*/ 0 h 105"/>
                  <a:gd name="T6" fmla="*/ 0 w 40"/>
                  <a:gd name="T7" fmla="*/ 80 h 105"/>
                  <a:gd name="T8" fmla="*/ 0 w 40"/>
                  <a:gd name="T9" fmla="*/ 85 h 105"/>
                  <a:gd name="T10" fmla="*/ 40 w 40"/>
                  <a:gd name="T11" fmla="*/ 105 h 105"/>
                  <a:gd name="T12" fmla="*/ 40 w 40"/>
                  <a:gd name="T13" fmla="*/ 105 h 105"/>
                  <a:gd name="T14" fmla="*/ 40 w 40"/>
                  <a:gd name="T15" fmla="*/ 25 h 105"/>
                  <a:gd name="T16" fmla="*/ 40 w 40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5">
                    <a:moveTo>
                      <a:pt x="40" y="2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0" y="8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69" name="Freeform 3170">
                <a:extLst>
                  <a:ext uri="{FF2B5EF4-FFF2-40B4-BE49-F238E27FC236}">
                    <a16:creationId xmlns:a16="http://schemas.microsoft.com/office/drawing/2014/main" id="{C3FD960C-A833-46A6-B3F0-E8FD10D66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7148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0 w 2"/>
                  <a:gd name="T5" fmla="*/ 2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0" name="Freeform 3171">
                <a:extLst>
                  <a:ext uri="{FF2B5EF4-FFF2-40B4-BE49-F238E27FC236}">
                    <a16:creationId xmlns:a16="http://schemas.microsoft.com/office/drawing/2014/main" id="{C8A98AC1-1663-4518-82D1-46B03A5F6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972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1" name="Freeform 3172">
                <a:extLst>
                  <a:ext uri="{FF2B5EF4-FFF2-40B4-BE49-F238E27FC236}">
                    <a16:creationId xmlns:a16="http://schemas.microsoft.com/office/drawing/2014/main" id="{58F8CD4B-295D-4A72-85A2-039FD17C7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6992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2" name="Freeform 3173">
                <a:extLst>
                  <a:ext uri="{FF2B5EF4-FFF2-40B4-BE49-F238E27FC236}">
                    <a16:creationId xmlns:a16="http://schemas.microsoft.com/office/drawing/2014/main" id="{DF4B3962-8DFC-4791-8E42-6CC4EDFA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7017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3" name="Freeform 3174">
                <a:extLst>
                  <a:ext uri="{FF2B5EF4-FFF2-40B4-BE49-F238E27FC236}">
                    <a16:creationId xmlns:a16="http://schemas.microsoft.com/office/drawing/2014/main" id="{5C044818-09F5-4493-A3BB-2A32CA5B5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7012"/>
                <a:ext cx="55" cy="221"/>
              </a:xfrm>
              <a:custGeom>
                <a:avLst/>
                <a:gdLst>
                  <a:gd name="T0" fmla="*/ 55 w 55"/>
                  <a:gd name="T1" fmla="*/ 221 h 221"/>
                  <a:gd name="T2" fmla="*/ 0 w 55"/>
                  <a:gd name="T3" fmla="*/ 191 h 221"/>
                  <a:gd name="T4" fmla="*/ 0 w 55"/>
                  <a:gd name="T5" fmla="*/ 0 h 221"/>
                  <a:gd name="T6" fmla="*/ 55 w 55"/>
                  <a:gd name="T7" fmla="*/ 30 h 221"/>
                  <a:gd name="T8" fmla="*/ 55 w 55"/>
                  <a:gd name="T9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1">
                    <a:moveTo>
                      <a:pt x="55" y="221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5" y="30"/>
                    </a:lnTo>
                    <a:lnTo>
                      <a:pt x="55" y="2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4" name="Freeform 3175">
                <a:extLst>
                  <a:ext uri="{FF2B5EF4-FFF2-40B4-BE49-F238E27FC236}">
                    <a16:creationId xmlns:a16="http://schemas.microsoft.com/office/drawing/2014/main" id="{869B5C85-1F43-460F-BE27-65EC2AF7F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7173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2 w 5"/>
                  <a:gd name="T3" fmla="*/ 7 h 7"/>
                  <a:gd name="T4" fmla="*/ 0 w 5"/>
                  <a:gd name="T5" fmla="*/ 2 h 7"/>
                  <a:gd name="T6" fmla="*/ 2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5" name="Freeform 3176">
                <a:extLst>
                  <a:ext uri="{FF2B5EF4-FFF2-40B4-BE49-F238E27FC236}">
                    <a16:creationId xmlns:a16="http://schemas.microsoft.com/office/drawing/2014/main" id="{B5453769-9419-4865-B920-EAD4D6C36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123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6" name="Freeform 3177">
                <a:extLst>
                  <a:ext uri="{FF2B5EF4-FFF2-40B4-BE49-F238E27FC236}">
                    <a16:creationId xmlns:a16="http://schemas.microsoft.com/office/drawing/2014/main" id="{75B2C10A-D879-4BF4-9D96-FCE2F025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7128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7" name="Freeform 3178">
                <a:extLst>
                  <a:ext uri="{FF2B5EF4-FFF2-40B4-BE49-F238E27FC236}">
                    <a16:creationId xmlns:a16="http://schemas.microsoft.com/office/drawing/2014/main" id="{32200A5A-37D0-4996-B33E-73FDC2689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7133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8" name="Freeform 3179">
                <a:extLst>
                  <a:ext uri="{FF2B5EF4-FFF2-40B4-BE49-F238E27FC236}">
                    <a16:creationId xmlns:a16="http://schemas.microsoft.com/office/drawing/2014/main" id="{762B1FE8-8DD6-4AE2-B958-550305E1C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143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79" name="Freeform 3180">
                <a:extLst>
                  <a:ext uri="{FF2B5EF4-FFF2-40B4-BE49-F238E27FC236}">
                    <a16:creationId xmlns:a16="http://schemas.microsoft.com/office/drawing/2014/main" id="{5217B597-3A31-4C47-92EC-E39957222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3" y="7148"/>
                <a:ext cx="10" cy="35"/>
              </a:xfrm>
              <a:custGeom>
                <a:avLst/>
                <a:gdLst>
                  <a:gd name="T0" fmla="*/ 10 w 10"/>
                  <a:gd name="T1" fmla="*/ 35 h 35"/>
                  <a:gd name="T2" fmla="*/ 0 w 10"/>
                  <a:gd name="T3" fmla="*/ 30 h 35"/>
                  <a:gd name="T4" fmla="*/ 0 w 10"/>
                  <a:gd name="T5" fmla="*/ 0 h 35"/>
                  <a:gd name="T6" fmla="*/ 10 w 10"/>
                  <a:gd name="T7" fmla="*/ 0 h 35"/>
                  <a:gd name="T8" fmla="*/ 10 w 10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0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0" name="Freeform 3181">
                <a:extLst>
                  <a:ext uri="{FF2B5EF4-FFF2-40B4-BE49-F238E27FC236}">
                    <a16:creationId xmlns:a16="http://schemas.microsoft.com/office/drawing/2014/main" id="{0AA58D8E-D71E-48F3-A9D0-88D48011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113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1" name="Freeform 3182">
                <a:extLst>
                  <a:ext uri="{FF2B5EF4-FFF2-40B4-BE49-F238E27FC236}">
                    <a16:creationId xmlns:a16="http://schemas.microsoft.com/office/drawing/2014/main" id="{CEDD2B43-4C27-4E2E-AB29-4CBC8832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7123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2" name="Freeform 3183">
                <a:extLst>
                  <a:ext uri="{FF2B5EF4-FFF2-40B4-BE49-F238E27FC236}">
                    <a16:creationId xmlns:a16="http://schemas.microsoft.com/office/drawing/2014/main" id="{876AC70A-A3D1-4E79-904D-F0E9D917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128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3" name="Freeform 3184">
                <a:extLst>
                  <a:ext uri="{FF2B5EF4-FFF2-40B4-BE49-F238E27FC236}">
                    <a16:creationId xmlns:a16="http://schemas.microsoft.com/office/drawing/2014/main" id="{FACEAAC9-8DB3-4D2F-93E7-E00A87840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3" y="7133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5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4" name="Freeform 3185">
                <a:extLst>
                  <a:ext uri="{FF2B5EF4-FFF2-40B4-BE49-F238E27FC236}">
                    <a16:creationId xmlns:a16="http://schemas.microsoft.com/office/drawing/2014/main" id="{604B02CB-E1DD-47EA-9739-95D090558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7022"/>
                <a:ext cx="45" cy="106"/>
              </a:xfrm>
              <a:custGeom>
                <a:avLst/>
                <a:gdLst>
                  <a:gd name="T0" fmla="*/ 40 w 45"/>
                  <a:gd name="T1" fmla="*/ 20 h 106"/>
                  <a:gd name="T2" fmla="*/ 5 w 45"/>
                  <a:gd name="T3" fmla="*/ 0 h 106"/>
                  <a:gd name="T4" fmla="*/ 0 w 45"/>
                  <a:gd name="T5" fmla="*/ 0 h 106"/>
                  <a:gd name="T6" fmla="*/ 0 w 45"/>
                  <a:gd name="T7" fmla="*/ 81 h 106"/>
                  <a:gd name="T8" fmla="*/ 5 w 45"/>
                  <a:gd name="T9" fmla="*/ 86 h 106"/>
                  <a:gd name="T10" fmla="*/ 40 w 45"/>
                  <a:gd name="T11" fmla="*/ 106 h 106"/>
                  <a:gd name="T12" fmla="*/ 45 w 45"/>
                  <a:gd name="T13" fmla="*/ 106 h 106"/>
                  <a:gd name="T14" fmla="*/ 45 w 45"/>
                  <a:gd name="T15" fmla="*/ 25 h 106"/>
                  <a:gd name="T16" fmla="*/ 40 w 45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5" y="106"/>
                    </a:lnTo>
                    <a:lnTo>
                      <a:pt x="45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5" name="Freeform 3186">
                <a:extLst>
                  <a:ext uri="{FF2B5EF4-FFF2-40B4-BE49-F238E27FC236}">
                    <a16:creationId xmlns:a16="http://schemas.microsoft.com/office/drawing/2014/main" id="{F9A2485B-FBEB-4E92-8EB6-947065A42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7183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6" name="Freeform 3187">
                <a:extLst>
                  <a:ext uri="{FF2B5EF4-FFF2-40B4-BE49-F238E27FC236}">
                    <a16:creationId xmlns:a16="http://schemas.microsoft.com/office/drawing/2014/main" id="{E649B273-30E7-4419-A812-F56F2231B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7007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7" name="Freeform 3188">
                <a:extLst>
                  <a:ext uri="{FF2B5EF4-FFF2-40B4-BE49-F238E27FC236}">
                    <a16:creationId xmlns:a16="http://schemas.microsoft.com/office/drawing/2014/main" id="{EA947820-7956-4A4E-860C-41E5FDA91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7027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8" name="Freeform 3189">
                <a:extLst>
                  <a:ext uri="{FF2B5EF4-FFF2-40B4-BE49-F238E27FC236}">
                    <a16:creationId xmlns:a16="http://schemas.microsoft.com/office/drawing/2014/main" id="{A4085A6C-0A93-4A15-A926-354FA413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7047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89" name="Freeform 3190">
                <a:extLst>
                  <a:ext uri="{FF2B5EF4-FFF2-40B4-BE49-F238E27FC236}">
                    <a16:creationId xmlns:a16="http://schemas.microsoft.com/office/drawing/2014/main" id="{9D380556-C7AF-4133-9045-995D1E87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7042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0" name="Freeform 3191">
                <a:extLst>
                  <a:ext uri="{FF2B5EF4-FFF2-40B4-BE49-F238E27FC236}">
                    <a16:creationId xmlns:a16="http://schemas.microsoft.com/office/drawing/2014/main" id="{0AE2A8D3-BBA4-4A95-B290-9118B073B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4" y="7208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4" y="7"/>
                      <a:pt x="3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1"/>
                      <a:pt x="2" y="0"/>
                      <a:pt x="3" y="1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1" name="Freeform 3192">
                <a:extLst>
                  <a:ext uri="{FF2B5EF4-FFF2-40B4-BE49-F238E27FC236}">
                    <a16:creationId xmlns:a16="http://schemas.microsoft.com/office/drawing/2014/main" id="{6FDC6CCE-FB10-45F6-A9E3-4B630EE10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158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2" name="Freeform 3193">
                <a:extLst>
                  <a:ext uri="{FF2B5EF4-FFF2-40B4-BE49-F238E27FC236}">
                    <a16:creationId xmlns:a16="http://schemas.microsoft.com/office/drawing/2014/main" id="{4A2CB02F-BF69-4BE2-BCA1-F5831E323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7163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3" name="Freeform 3194">
                <a:extLst>
                  <a:ext uri="{FF2B5EF4-FFF2-40B4-BE49-F238E27FC236}">
                    <a16:creationId xmlns:a16="http://schemas.microsoft.com/office/drawing/2014/main" id="{A42F954F-2216-4709-906E-C8DB503A4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7168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4" name="Freeform 3195">
                <a:extLst>
                  <a:ext uri="{FF2B5EF4-FFF2-40B4-BE49-F238E27FC236}">
                    <a16:creationId xmlns:a16="http://schemas.microsoft.com/office/drawing/2014/main" id="{CD32528A-F2A6-4FB4-A86F-4E3FBFFE0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7173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5" name="Freeform 3196">
                <a:extLst>
                  <a:ext uri="{FF2B5EF4-FFF2-40B4-BE49-F238E27FC236}">
                    <a16:creationId xmlns:a16="http://schemas.microsoft.com/office/drawing/2014/main" id="{8DAE2DAC-8EDC-4370-964C-C31609025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7178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6" name="Freeform 3197">
                <a:extLst>
                  <a:ext uri="{FF2B5EF4-FFF2-40B4-BE49-F238E27FC236}">
                    <a16:creationId xmlns:a16="http://schemas.microsoft.com/office/drawing/2014/main" id="{39A73D6D-1E9C-49A5-B5EA-881EC91AF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148"/>
                <a:ext cx="15" cy="10"/>
              </a:xfrm>
              <a:custGeom>
                <a:avLst/>
                <a:gdLst>
                  <a:gd name="T0" fmla="*/ 15 w 15"/>
                  <a:gd name="T1" fmla="*/ 10 h 10"/>
                  <a:gd name="T2" fmla="*/ 0 w 15"/>
                  <a:gd name="T3" fmla="*/ 5 h 10"/>
                  <a:gd name="T4" fmla="*/ 0 w 15"/>
                  <a:gd name="T5" fmla="*/ 0 h 10"/>
                  <a:gd name="T6" fmla="*/ 15 w 15"/>
                  <a:gd name="T7" fmla="*/ 5 h 10"/>
                  <a:gd name="T8" fmla="*/ 15 w 1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7" name="Rectangle 3198">
                <a:extLst>
                  <a:ext uri="{FF2B5EF4-FFF2-40B4-BE49-F238E27FC236}">
                    <a16:creationId xmlns:a16="http://schemas.microsoft.com/office/drawing/2014/main" id="{E376F7A4-4183-45BA-A174-5D925485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4" y="7158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8" name="Rectangle 3199">
                <a:extLst>
                  <a:ext uri="{FF2B5EF4-FFF2-40B4-BE49-F238E27FC236}">
                    <a16:creationId xmlns:a16="http://schemas.microsoft.com/office/drawing/2014/main" id="{FEAA353B-A9E8-4EF4-9F0D-DB310FB48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94" y="7163"/>
                <a:ext cx="5" cy="5"/>
              </a:xfrm>
              <a:prstGeom prst="rect">
                <a:avLst/>
              </a:pr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399" name="Freeform 3200">
                <a:extLst>
                  <a:ext uri="{FF2B5EF4-FFF2-40B4-BE49-F238E27FC236}">
                    <a16:creationId xmlns:a16="http://schemas.microsoft.com/office/drawing/2014/main" id="{BA4762BC-B18B-4184-B700-EB9C9606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7168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0" name="Freeform 3201">
                <a:extLst>
                  <a:ext uri="{FF2B5EF4-FFF2-40B4-BE49-F238E27FC236}">
                    <a16:creationId xmlns:a16="http://schemas.microsoft.com/office/drawing/2014/main" id="{862AA740-B6A2-4492-B5AA-DEBB0056C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7052"/>
                <a:ext cx="40" cy="111"/>
              </a:xfrm>
              <a:custGeom>
                <a:avLst/>
                <a:gdLst>
                  <a:gd name="T0" fmla="*/ 35 w 40"/>
                  <a:gd name="T1" fmla="*/ 20 h 111"/>
                  <a:gd name="T2" fmla="*/ 0 w 40"/>
                  <a:gd name="T3" fmla="*/ 0 h 111"/>
                  <a:gd name="T4" fmla="*/ 0 w 40"/>
                  <a:gd name="T5" fmla="*/ 5 h 111"/>
                  <a:gd name="T6" fmla="*/ 0 w 40"/>
                  <a:gd name="T7" fmla="*/ 81 h 111"/>
                  <a:gd name="T8" fmla="*/ 0 w 40"/>
                  <a:gd name="T9" fmla="*/ 86 h 111"/>
                  <a:gd name="T10" fmla="*/ 35 w 40"/>
                  <a:gd name="T11" fmla="*/ 111 h 111"/>
                  <a:gd name="T12" fmla="*/ 40 w 40"/>
                  <a:gd name="T13" fmla="*/ 106 h 111"/>
                  <a:gd name="T14" fmla="*/ 40 w 40"/>
                  <a:gd name="T15" fmla="*/ 25 h 111"/>
                  <a:gd name="T16" fmla="*/ 35 w 40"/>
                  <a:gd name="T17" fmla="*/ 2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11">
                    <a:moveTo>
                      <a:pt x="35" y="2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1"/>
                    </a:lnTo>
                    <a:lnTo>
                      <a:pt x="0" y="86"/>
                    </a:lnTo>
                    <a:lnTo>
                      <a:pt x="35" y="111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1" name="Freeform 3202">
                <a:extLst>
                  <a:ext uri="{FF2B5EF4-FFF2-40B4-BE49-F238E27FC236}">
                    <a16:creationId xmlns:a16="http://schemas.microsoft.com/office/drawing/2014/main" id="{E8F48B84-DAB7-4929-A569-90CF53718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7218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2" name="Freeform 3203">
                <a:extLst>
                  <a:ext uri="{FF2B5EF4-FFF2-40B4-BE49-F238E27FC236}">
                    <a16:creationId xmlns:a16="http://schemas.microsoft.com/office/drawing/2014/main" id="{D53C542B-AEB3-46B4-9719-7196BE658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7037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3" name="Freeform 3204">
                <a:extLst>
                  <a:ext uri="{FF2B5EF4-FFF2-40B4-BE49-F238E27FC236}">
                    <a16:creationId xmlns:a16="http://schemas.microsoft.com/office/drawing/2014/main" id="{6836CAD9-D435-485A-B45B-8ADAD4145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7057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4" name="Freeform 3205">
                <a:extLst>
                  <a:ext uri="{FF2B5EF4-FFF2-40B4-BE49-F238E27FC236}">
                    <a16:creationId xmlns:a16="http://schemas.microsoft.com/office/drawing/2014/main" id="{8269C506-3ACB-4D7A-9A1D-30C122AF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7082"/>
                <a:ext cx="20" cy="16"/>
              </a:xfrm>
              <a:custGeom>
                <a:avLst/>
                <a:gdLst>
                  <a:gd name="T0" fmla="*/ 20 w 20"/>
                  <a:gd name="T1" fmla="*/ 10 h 16"/>
                  <a:gd name="T2" fmla="*/ 0 w 20"/>
                  <a:gd name="T3" fmla="*/ 0 h 16"/>
                  <a:gd name="T4" fmla="*/ 0 w 20"/>
                  <a:gd name="T5" fmla="*/ 5 h 16"/>
                  <a:gd name="T6" fmla="*/ 20 w 20"/>
                  <a:gd name="T7" fmla="*/ 16 h 16"/>
                  <a:gd name="T8" fmla="*/ 20 w 20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6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5" name="Freeform 3206">
                <a:extLst>
                  <a:ext uri="{FF2B5EF4-FFF2-40B4-BE49-F238E27FC236}">
                    <a16:creationId xmlns:a16="http://schemas.microsoft.com/office/drawing/2014/main" id="{8B595BD5-E34C-4CCF-B5D3-E96E04593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7077"/>
                <a:ext cx="55" cy="227"/>
              </a:xfrm>
              <a:custGeom>
                <a:avLst/>
                <a:gdLst>
                  <a:gd name="T0" fmla="*/ 55 w 55"/>
                  <a:gd name="T1" fmla="*/ 227 h 227"/>
                  <a:gd name="T2" fmla="*/ 0 w 55"/>
                  <a:gd name="T3" fmla="*/ 197 h 227"/>
                  <a:gd name="T4" fmla="*/ 0 w 55"/>
                  <a:gd name="T5" fmla="*/ 0 h 227"/>
                  <a:gd name="T6" fmla="*/ 55 w 55"/>
                  <a:gd name="T7" fmla="*/ 31 h 227"/>
                  <a:gd name="T8" fmla="*/ 55 w 5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7">
                    <a:moveTo>
                      <a:pt x="55" y="227"/>
                    </a:moveTo>
                    <a:lnTo>
                      <a:pt x="0" y="197"/>
                    </a:lnTo>
                    <a:lnTo>
                      <a:pt x="0" y="0"/>
                    </a:lnTo>
                    <a:lnTo>
                      <a:pt x="55" y="31"/>
                    </a:lnTo>
                    <a:lnTo>
                      <a:pt x="55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6" name="Freeform 3207">
                <a:extLst>
                  <a:ext uri="{FF2B5EF4-FFF2-40B4-BE49-F238E27FC236}">
                    <a16:creationId xmlns:a16="http://schemas.microsoft.com/office/drawing/2014/main" id="{DDF3C69B-AF8F-4B54-8F22-B20A70346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7243"/>
                <a:ext cx="25" cy="36"/>
              </a:xfrm>
              <a:custGeom>
                <a:avLst/>
                <a:gdLst>
                  <a:gd name="T0" fmla="*/ 5 w 5"/>
                  <a:gd name="T1" fmla="*/ 4 h 7"/>
                  <a:gd name="T2" fmla="*/ 2 w 5"/>
                  <a:gd name="T3" fmla="*/ 6 h 7"/>
                  <a:gd name="T4" fmla="*/ 0 w 5"/>
                  <a:gd name="T5" fmla="*/ 2 h 7"/>
                  <a:gd name="T6" fmla="*/ 2 w 5"/>
                  <a:gd name="T7" fmla="*/ 0 h 7"/>
                  <a:gd name="T8" fmla="*/ 5 w 5"/>
                  <a:gd name="T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4"/>
                    </a:moveTo>
                    <a:cubicBezTo>
                      <a:pt x="5" y="6"/>
                      <a:pt x="4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4" y="1"/>
                      <a:pt x="5" y="3"/>
                      <a:pt x="5" y="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7" name="Rectangle 3208">
                <a:extLst>
                  <a:ext uri="{FF2B5EF4-FFF2-40B4-BE49-F238E27FC236}">
                    <a16:creationId xmlns:a16="http://schemas.microsoft.com/office/drawing/2014/main" id="{05B188F2-74D6-4C41-902D-36562AD79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24" y="7193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8" name="Rectangle 3209">
                <a:extLst>
                  <a:ext uri="{FF2B5EF4-FFF2-40B4-BE49-F238E27FC236}">
                    <a16:creationId xmlns:a16="http://schemas.microsoft.com/office/drawing/2014/main" id="{2CE29FAF-3054-4EF9-9C35-BA41BB623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4" y="7198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09" name="Rectangle 3210">
                <a:extLst>
                  <a:ext uri="{FF2B5EF4-FFF2-40B4-BE49-F238E27FC236}">
                    <a16:creationId xmlns:a16="http://schemas.microsoft.com/office/drawing/2014/main" id="{B83F3DF9-22A2-4327-B446-1319F3AA4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4" y="7203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0" name="Rectangle 3211">
                <a:extLst>
                  <a:ext uri="{FF2B5EF4-FFF2-40B4-BE49-F238E27FC236}">
                    <a16:creationId xmlns:a16="http://schemas.microsoft.com/office/drawing/2014/main" id="{64669A68-1051-4CC1-8722-42E6B1BE3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4" y="7208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1" name="Rectangle 3212">
                <a:extLst>
                  <a:ext uri="{FF2B5EF4-FFF2-40B4-BE49-F238E27FC236}">
                    <a16:creationId xmlns:a16="http://schemas.microsoft.com/office/drawing/2014/main" id="{01BE773D-2CD4-475C-A9B7-2B62766ED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9" y="7213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2" name="Freeform 3213">
                <a:extLst>
                  <a:ext uri="{FF2B5EF4-FFF2-40B4-BE49-F238E27FC236}">
                    <a16:creationId xmlns:a16="http://schemas.microsoft.com/office/drawing/2014/main" id="{07304CED-17FF-47F1-B451-EDF82BFFA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7178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3" name="Freeform 3214">
                <a:extLst>
                  <a:ext uri="{FF2B5EF4-FFF2-40B4-BE49-F238E27FC236}">
                    <a16:creationId xmlns:a16="http://schemas.microsoft.com/office/drawing/2014/main" id="{FA872AD8-6749-430F-8BD5-AE2B6E221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4" y="7188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4" name="Freeform 3215">
                <a:extLst>
                  <a:ext uri="{FF2B5EF4-FFF2-40B4-BE49-F238E27FC236}">
                    <a16:creationId xmlns:a16="http://schemas.microsoft.com/office/drawing/2014/main" id="{E3646032-9E59-4A7A-814D-742DF4E7B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193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5" name="Freeform 3216">
                <a:extLst>
                  <a:ext uri="{FF2B5EF4-FFF2-40B4-BE49-F238E27FC236}">
                    <a16:creationId xmlns:a16="http://schemas.microsoft.com/office/drawing/2014/main" id="{5CA3DCD6-7805-4C6C-BEC7-21930C7B2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9" y="7198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6" name="Freeform 3217">
                <a:extLst>
                  <a:ext uri="{FF2B5EF4-FFF2-40B4-BE49-F238E27FC236}">
                    <a16:creationId xmlns:a16="http://schemas.microsoft.com/office/drawing/2014/main" id="{3AED88D9-E834-4ECA-9036-FF944310E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7087"/>
                <a:ext cx="40" cy="106"/>
              </a:xfrm>
              <a:custGeom>
                <a:avLst/>
                <a:gdLst>
                  <a:gd name="T0" fmla="*/ 40 w 40"/>
                  <a:gd name="T1" fmla="*/ 21 h 106"/>
                  <a:gd name="T2" fmla="*/ 5 w 40"/>
                  <a:gd name="T3" fmla="*/ 0 h 106"/>
                  <a:gd name="T4" fmla="*/ 0 w 40"/>
                  <a:gd name="T5" fmla="*/ 0 h 106"/>
                  <a:gd name="T6" fmla="*/ 0 w 40"/>
                  <a:gd name="T7" fmla="*/ 81 h 106"/>
                  <a:gd name="T8" fmla="*/ 5 w 40"/>
                  <a:gd name="T9" fmla="*/ 86 h 106"/>
                  <a:gd name="T10" fmla="*/ 40 w 40"/>
                  <a:gd name="T11" fmla="*/ 106 h 106"/>
                  <a:gd name="T12" fmla="*/ 40 w 40"/>
                  <a:gd name="T13" fmla="*/ 106 h 106"/>
                  <a:gd name="T14" fmla="*/ 40 w 40"/>
                  <a:gd name="T15" fmla="*/ 26 h 106"/>
                  <a:gd name="T16" fmla="*/ 40 w 40"/>
                  <a:gd name="T17" fmla="*/ 2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40" y="21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26"/>
                    </a:lnTo>
                    <a:lnTo>
                      <a:pt x="40" y="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7" name="Freeform 3218">
                <a:extLst>
                  <a:ext uri="{FF2B5EF4-FFF2-40B4-BE49-F238E27FC236}">
                    <a16:creationId xmlns:a16="http://schemas.microsoft.com/office/drawing/2014/main" id="{DCD90D3D-2316-4EA2-9BD1-0FA2EC0D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7248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4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418" name="Freeform 3219">
                <a:extLst>
                  <a:ext uri="{FF2B5EF4-FFF2-40B4-BE49-F238E27FC236}">
                    <a16:creationId xmlns:a16="http://schemas.microsoft.com/office/drawing/2014/main" id="{830AFF65-DA69-4113-87F5-C9539C490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7072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8" name="Group 3421">
              <a:extLst>
                <a:ext uri="{FF2B5EF4-FFF2-40B4-BE49-F238E27FC236}">
                  <a16:creationId xmlns:a16="http://schemas.microsoft.com/office/drawing/2014/main" id="{242CE717-BEBE-4140-8507-6C7EB9C285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360046" y="9005373"/>
              <a:ext cx="1410542" cy="2532299"/>
              <a:chOff x="13315" y="6092"/>
              <a:chExt cx="972" cy="1745"/>
            </a:xfrm>
          </p:grpSpPr>
          <p:sp>
            <p:nvSpPr>
              <p:cNvPr id="6019" name="Freeform 3221">
                <a:extLst>
                  <a:ext uri="{FF2B5EF4-FFF2-40B4-BE49-F238E27FC236}">
                    <a16:creationId xmlns:a16="http://schemas.microsoft.com/office/drawing/2014/main" id="{F9D132A2-3B16-40FD-90FB-8AF9F971D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092"/>
                <a:ext cx="20" cy="16"/>
              </a:xfrm>
              <a:custGeom>
                <a:avLst/>
                <a:gdLst>
                  <a:gd name="T0" fmla="*/ 20 w 20"/>
                  <a:gd name="T1" fmla="*/ 11 h 16"/>
                  <a:gd name="T2" fmla="*/ 0 w 20"/>
                  <a:gd name="T3" fmla="*/ 0 h 16"/>
                  <a:gd name="T4" fmla="*/ 0 w 20"/>
                  <a:gd name="T5" fmla="*/ 6 h 16"/>
                  <a:gd name="T6" fmla="*/ 20 w 20"/>
                  <a:gd name="T7" fmla="*/ 16 h 16"/>
                  <a:gd name="T8" fmla="*/ 20 w 20"/>
                  <a:gd name="T9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1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0" y="16"/>
                    </a:lnTo>
                    <a:lnTo>
                      <a:pt x="20" y="1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0" name="Freeform 3222">
                <a:extLst>
                  <a:ext uri="{FF2B5EF4-FFF2-40B4-BE49-F238E27FC236}">
                    <a16:creationId xmlns:a16="http://schemas.microsoft.com/office/drawing/2014/main" id="{72995BCE-CA09-4B3C-8586-6890A040D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866"/>
                <a:ext cx="96" cy="86"/>
              </a:xfrm>
              <a:custGeom>
                <a:avLst/>
                <a:gdLst>
                  <a:gd name="T0" fmla="*/ 96 w 96"/>
                  <a:gd name="T1" fmla="*/ 86 h 86"/>
                  <a:gd name="T2" fmla="*/ 0 w 96"/>
                  <a:gd name="T3" fmla="*/ 30 h 86"/>
                  <a:gd name="T4" fmla="*/ 0 w 96"/>
                  <a:gd name="T5" fmla="*/ 0 h 86"/>
                  <a:gd name="T6" fmla="*/ 96 w 96"/>
                  <a:gd name="T7" fmla="*/ 56 h 86"/>
                  <a:gd name="T8" fmla="*/ 96 w 96"/>
                  <a:gd name="T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6">
                    <a:moveTo>
                      <a:pt x="96" y="86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96" y="56"/>
                    </a:lnTo>
                    <a:lnTo>
                      <a:pt x="96" y="86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1" name="Freeform 3223">
                <a:extLst>
                  <a:ext uri="{FF2B5EF4-FFF2-40B4-BE49-F238E27FC236}">
                    <a16:creationId xmlns:a16="http://schemas.microsoft.com/office/drawing/2014/main" id="{3656B536-BE0C-4ECD-B3CE-B77EDFE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7042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0 w 10"/>
                  <a:gd name="T3" fmla="*/ 25 h 30"/>
                  <a:gd name="T4" fmla="*/ 0 w 10"/>
                  <a:gd name="T5" fmla="*/ 0 h 30"/>
                  <a:gd name="T6" fmla="*/ 10 w 10"/>
                  <a:gd name="T7" fmla="*/ 5 h 30"/>
                  <a:gd name="T8" fmla="*/ 10 w 1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0" y="2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2" name="Freeform 3224">
                <a:extLst>
                  <a:ext uri="{FF2B5EF4-FFF2-40B4-BE49-F238E27FC236}">
                    <a16:creationId xmlns:a16="http://schemas.microsoft.com/office/drawing/2014/main" id="{97E9E1E7-3186-4D6A-90A9-B053EA67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7037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0 w 10"/>
                  <a:gd name="T3" fmla="*/ 25 h 30"/>
                  <a:gd name="T4" fmla="*/ 0 w 10"/>
                  <a:gd name="T5" fmla="*/ 0 h 30"/>
                  <a:gd name="T6" fmla="*/ 10 w 10"/>
                  <a:gd name="T7" fmla="*/ 0 h 30"/>
                  <a:gd name="T8" fmla="*/ 10 w 1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0" y="2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3" name="Freeform 3225">
                <a:extLst>
                  <a:ext uri="{FF2B5EF4-FFF2-40B4-BE49-F238E27FC236}">
                    <a16:creationId xmlns:a16="http://schemas.microsoft.com/office/drawing/2014/main" id="{79204504-F671-4CB2-A202-C769B83E7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871"/>
                <a:ext cx="21" cy="15"/>
              </a:xfrm>
              <a:custGeom>
                <a:avLst/>
                <a:gdLst>
                  <a:gd name="T0" fmla="*/ 21 w 21"/>
                  <a:gd name="T1" fmla="*/ 15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4" name="Freeform 3226">
                <a:extLst>
                  <a:ext uri="{FF2B5EF4-FFF2-40B4-BE49-F238E27FC236}">
                    <a16:creationId xmlns:a16="http://schemas.microsoft.com/office/drawing/2014/main" id="{86174DFB-D792-4C3F-9FD5-E42B53510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861"/>
                <a:ext cx="20" cy="15"/>
              </a:xfrm>
              <a:custGeom>
                <a:avLst/>
                <a:gdLst>
                  <a:gd name="T0" fmla="*/ 20 w 20"/>
                  <a:gd name="T1" fmla="*/ 15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5" name="Freeform 3227">
                <a:extLst>
                  <a:ext uri="{FF2B5EF4-FFF2-40B4-BE49-F238E27FC236}">
                    <a16:creationId xmlns:a16="http://schemas.microsoft.com/office/drawing/2014/main" id="{028E044A-6A77-4F87-8786-8EFF7EE28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881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6" name="Freeform 3228">
                <a:extLst>
                  <a:ext uri="{FF2B5EF4-FFF2-40B4-BE49-F238E27FC236}">
                    <a16:creationId xmlns:a16="http://schemas.microsoft.com/office/drawing/2014/main" id="{259937B4-560F-4BAD-8A9F-694B692F1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881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7" name="Freeform 3229">
                <a:extLst>
                  <a:ext uri="{FF2B5EF4-FFF2-40B4-BE49-F238E27FC236}">
                    <a16:creationId xmlns:a16="http://schemas.microsoft.com/office/drawing/2014/main" id="{4D1DD3B9-F162-4AB3-AC31-66194BD46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871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8" name="Freeform 3230">
                <a:extLst>
                  <a:ext uri="{FF2B5EF4-FFF2-40B4-BE49-F238E27FC236}">
                    <a16:creationId xmlns:a16="http://schemas.microsoft.com/office/drawing/2014/main" id="{06E293A5-07C5-45B4-AB23-CDA2EF663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891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29" name="Freeform 3231">
                <a:extLst>
                  <a:ext uri="{FF2B5EF4-FFF2-40B4-BE49-F238E27FC236}">
                    <a16:creationId xmlns:a16="http://schemas.microsoft.com/office/drawing/2014/main" id="{EF88C9F1-C768-47EE-869B-680A1C1F5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891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0" name="Freeform 3232">
                <a:extLst>
                  <a:ext uri="{FF2B5EF4-FFF2-40B4-BE49-F238E27FC236}">
                    <a16:creationId xmlns:a16="http://schemas.microsoft.com/office/drawing/2014/main" id="{550115E8-FBC3-4207-A979-F76A170C3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881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1" name="Freeform 3233">
                <a:extLst>
                  <a:ext uri="{FF2B5EF4-FFF2-40B4-BE49-F238E27FC236}">
                    <a16:creationId xmlns:a16="http://schemas.microsoft.com/office/drawing/2014/main" id="{A5BF2086-646E-4FFD-993D-FEAC6B45A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901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2" name="Freeform 3234">
                <a:extLst>
                  <a:ext uri="{FF2B5EF4-FFF2-40B4-BE49-F238E27FC236}">
                    <a16:creationId xmlns:a16="http://schemas.microsoft.com/office/drawing/2014/main" id="{E8A53F4D-F1C6-4B62-8BE7-B0E3D32A6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6997"/>
                <a:ext cx="46" cy="45"/>
              </a:xfrm>
              <a:custGeom>
                <a:avLst/>
                <a:gdLst>
                  <a:gd name="T0" fmla="*/ 8 w 9"/>
                  <a:gd name="T1" fmla="*/ 8 h 9"/>
                  <a:gd name="T2" fmla="*/ 1 w 9"/>
                  <a:gd name="T3" fmla="*/ 4 h 9"/>
                  <a:gd name="T4" fmla="*/ 0 w 9"/>
                  <a:gd name="T5" fmla="*/ 3 h 9"/>
                  <a:gd name="T6" fmla="*/ 0 w 9"/>
                  <a:gd name="T7" fmla="*/ 0 h 9"/>
                  <a:gd name="T8" fmla="*/ 1 w 9"/>
                  <a:gd name="T9" fmla="*/ 0 h 9"/>
                  <a:gd name="T10" fmla="*/ 8 w 9"/>
                  <a:gd name="T11" fmla="*/ 4 h 9"/>
                  <a:gd name="T12" fmla="*/ 9 w 9"/>
                  <a:gd name="T13" fmla="*/ 5 h 9"/>
                  <a:gd name="T14" fmla="*/ 9 w 9"/>
                  <a:gd name="T15" fmla="*/ 8 h 9"/>
                  <a:gd name="T16" fmla="*/ 8 w 9"/>
                  <a:gd name="T17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8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8" y="9"/>
                      <a:pt x="8" y="8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3" name="Freeform 3235">
                <a:extLst>
                  <a:ext uri="{FF2B5EF4-FFF2-40B4-BE49-F238E27FC236}">
                    <a16:creationId xmlns:a16="http://schemas.microsoft.com/office/drawing/2014/main" id="{38B52E2C-ADB0-439A-8D73-175E70E12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7027"/>
                <a:ext cx="46" cy="45"/>
              </a:xfrm>
              <a:custGeom>
                <a:avLst/>
                <a:gdLst>
                  <a:gd name="T0" fmla="*/ 8 w 9"/>
                  <a:gd name="T1" fmla="*/ 9 h 9"/>
                  <a:gd name="T2" fmla="*/ 1 w 9"/>
                  <a:gd name="T3" fmla="*/ 5 h 9"/>
                  <a:gd name="T4" fmla="*/ 0 w 9"/>
                  <a:gd name="T5" fmla="*/ 4 h 9"/>
                  <a:gd name="T6" fmla="*/ 0 w 9"/>
                  <a:gd name="T7" fmla="*/ 1 h 9"/>
                  <a:gd name="T8" fmla="*/ 1 w 9"/>
                  <a:gd name="T9" fmla="*/ 0 h 9"/>
                  <a:gd name="T10" fmla="*/ 8 w 9"/>
                  <a:gd name="T11" fmla="*/ 5 h 9"/>
                  <a:gd name="T12" fmla="*/ 9 w 9"/>
                  <a:gd name="T13" fmla="*/ 6 h 9"/>
                  <a:gd name="T14" fmla="*/ 9 w 9"/>
                  <a:gd name="T15" fmla="*/ 9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4" name="Freeform 3236">
                <a:extLst>
                  <a:ext uri="{FF2B5EF4-FFF2-40B4-BE49-F238E27FC236}">
                    <a16:creationId xmlns:a16="http://schemas.microsoft.com/office/drawing/2014/main" id="{8F0C6BC5-D269-4617-92FC-511201410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811"/>
                <a:ext cx="66" cy="45"/>
              </a:xfrm>
              <a:custGeom>
                <a:avLst/>
                <a:gdLst>
                  <a:gd name="T0" fmla="*/ 66 w 66"/>
                  <a:gd name="T1" fmla="*/ 45 h 45"/>
                  <a:gd name="T2" fmla="*/ 0 w 66"/>
                  <a:gd name="T3" fmla="*/ 10 h 45"/>
                  <a:gd name="T4" fmla="*/ 0 w 66"/>
                  <a:gd name="T5" fmla="*/ 0 h 45"/>
                  <a:gd name="T6" fmla="*/ 66 w 66"/>
                  <a:gd name="T7" fmla="*/ 35 h 45"/>
                  <a:gd name="T8" fmla="*/ 66 w 66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45">
                    <a:moveTo>
                      <a:pt x="66" y="4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66" y="35"/>
                    </a:lnTo>
                    <a:lnTo>
                      <a:pt x="66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5" name="Freeform 3237">
                <a:extLst>
                  <a:ext uri="{FF2B5EF4-FFF2-40B4-BE49-F238E27FC236}">
                    <a16:creationId xmlns:a16="http://schemas.microsoft.com/office/drawing/2014/main" id="{E2B05707-4E16-4E31-AE19-86489F274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9" y="6927"/>
                <a:ext cx="307" cy="387"/>
              </a:xfrm>
              <a:custGeom>
                <a:avLst/>
                <a:gdLst>
                  <a:gd name="T0" fmla="*/ 61 w 61"/>
                  <a:gd name="T1" fmla="*/ 0 h 77"/>
                  <a:gd name="T2" fmla="*/ 1 w 61"/>
                  <a:gd name="T3" fmla="*/ 35 h 77"/>
                  <a:gd name="T4" fmla="*/ 1 w 61"/>
                  <a:gd name="T5" fmla="*/ 47 h 77"/>
                  <a:gd name="T6" fmla="*/ 1 w 61"/>
                  <a:gd name="T7" fmla="*/ 75 h 77"/>
                  <a:gd name="T8" fmla="*/ 1 w 61"/>
                  <a:gd name="T9" fmla="*/ 75 h 77"/>
                  <a:gd name="T10" fmla="*/ 0 w 61"/>
                  <a:gd name="T11" fmla="*/ 76 h 77"/>
                  <a:gd name="T12" fmla="*/ 0 w 61"/>
                  <a:gd name="T13" fmla="*/ 77 h 77"/>
                  <a:gd name="T14" fmla="*/ 61 w 61"/>
                  <a:gd name="T15" fmla="*/ 42 h 77"/>
                  <a:gd name="T16" fmla="*/ 61 w 61"/>
                  <a:gd name="T17" fmla="*/ 40 h 77"/>
                  <a:gd name="T18" fmla="*/ 61 w 61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7">
                    <a:moveTo>
                      <a:pt x="61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1"/>
                      <a:pt x="61" y="4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6" name="Freeform 3238">
                <a:extLst>
                  <a:ext uri="{FF2B5EF4-FFF2-40B4-BE49-F238E27FC236}">
                    <a16:creationId xmlns:a16="http://schemas.microsoft.com/office/drawing/2014/main" id="{AEAB9EB6-A5F3-47E5-8FE8-3A869E7A5F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79" y="7103"/>
                <a:ext cx="5" cy="206"/>
              </a:xfrm>
              <a:custGeom>
                <a:avLst/>
                <a:gdLst>
                  <a:gd name="T0" fmla="*/ 1 w 1"/>
                  <a:gd name="T1" fmla="*/ 40 h 41"/>
                  <a:gd name="T2" fmla="*/ 0 w 1"/>
                  <a:gd name="T3" fmla="*/ 41 h 41"/>
                  <a:gd name="T4" fmla="*/ 1 w 1"/>
                  <a:gd name="T5" fmla="*/ 40 h 41"/>
                  <a:gd name="T6" fmla="*/ 1 w 1"/>
                  <a:gd name="T7" fmla="*/ 0 h 41"/>
                  <a:gd name="T8" fmla="*/ 1 w 1"/>
                  <a:gd name="T9" fmla="*/ 0 h 41"/>
                  <a:gd name="T10" fmla="*/ 1 w 1"/>
                  <a:gd name="T11" fmla="*/ 12 h 41"/>
                  <a:gd name="T12" fmla="*/ 1 w 1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1">
                    <a:moveTo>
                      <a:pt x="1" y="40"/>
                    </a:moveTo>
                    <a:cubicBezTo>
                      <a:pt x="1" y="41"/>
                      <a:pt x="1" y="41"/>
                      <a:pt x="0" y="41"/>
                    </a:cubicBezTo>
                    <a:cubicBezTo>
                      <a:pt x="1" y="41"/>
                      <a:pt x="1" y="41"/>
                      <a:pt x="1" y="4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7" name="Freeform 3239">
                <a:extLst>
                  <a:ext uri="{FF2B5EF4-FFF2-40B4-BE49-F238E27FC236}">
                    <a16:creationId xmlns:a16="http://schemas.microsoft.com/office/drawing/2014/main" id="{6FAECCD8-547F-4A30-9F75-4EC60BE7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459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8" name="Freeform 3240">
                <a:extLst>
                  <a:ext uri="{FF2B5EF4-FFF2-40B4-BE49-F238E27FC236}">
                    <a16:creationId xmlns:a16="http://schemas.microsoft.com/office/drawing/2014/main" id="{B1D94C5A-E328-4CC8-8537-E0BC1AC02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459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39" name="Freeform 3241">
                <a:extLst>
                  <a:ext uri="{FF2B5EF4-FFF2-40B4-BE49-F238E27FC236}">
                    <a16:creationId xmlns:a16="http://schemas.microsoft.com/office/drawing/2014/main" id="{4F43EED7-FB80-4995-9C19-A60B9C816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9" y="6796"/>
                <a:ext cx="388" cy="241"/>
              </a:xfrm>
              <a:custGeom>
                <a:avLst/>
                <a:gdLst>
                  <a:gd name="T0" fmla="*/ 0 w 388"/>
                  <a:gd name="T1" fmla="*/ 241 h 241"/>
                  <a:gd name="T2" fmla="*/ 0 w 388"/>
                  <a:gd name="T3" fmla="*/ 226 h 241"/>
                  <a:gd name="T4" fmla="*/ 388 w 388"/>
                  <a:gd name="T5" fmla="*/ 0 h 241"/>
                  <a:gd name="T6" fmla="*/ 388 w 388"/>
                  <a:gd name="T7" fmla="*/ 20 h 241"/>
                  <a:gd name="T8" fmla="*/ 0 w 388"/>
                  <a:gd name="T9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1">
                    <a:moveTo>
                      <a:pt x="0" y="241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388" y="2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0" name="Freeform 3242">
                <a:extLst>
                  <a:ext uri="{FF2B5EF4-FFF2-40B4-BE49-F238E27FC236}">
                    <a16:creationId xmlns:a16="http://schemas.microsoft.com/office/drawing/2014/main" id="{A3DCA20C-95B6-4139-952E-CE7758744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685"/>
                <a:ext cx="584" cy="352"/>
              </a:xfrm>
              <a:custGeom>
                <a:avLst/>
                <a:gdLst>
                  <a:gd name="T0" fmla="*/ 584 w 584"/>
                  <a:gd name="T1" fmla="*/ 337 h 352"/>
                  <a:gd name="T2" fmla="*/ 0 w 584"/>
                  <a:gd name="T3" fmla="*/ 0 h 352"/>
                  <a:gd name="T4" fmla="*/ 0 w 584"/>
                  <a:gd name="T5" fmla="*/ 20 h 352"/>
                  <a:gd name="T6" fmla="*/ 584 w 584"/>
                  <a:gd name="T7" fmla="*/ 352 h 352"/>
                  <a:gd name="T8" fmla="*/ 584 w 584"/>
                  <a:gd name="T9" fmla="*/ 337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4" h="352">
                    <a:moveTo>
                      <a:pt x="584" y="337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584" y="352"/>
                    </a:lnTo>
                    <a:lnTo>
                      <a:pt x="584" y="337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1" name="Freeform 3243">
                <a:extLst>
                  <a:ext uri="{FF2B5EF4-FFF2-40B4-BE49-F238E27FC236}">
                    <a16:creationId xmlns:a16="http://schemas.microsoft.com/office/drawing/2014/main" id="{4E5F444A-1240-4D9D-9BB7-58F33339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6238"/>
                <a:ext cx="750" cy="709"/>
              </a:xfrm>
              <a:custGeom>
                <a:avLst/>
                <a:gdLst>
                  <a:gd name="T0" fmla="*/ 149 w 149"/>
                  <a:gd name="T1" fmla="*/ 54 h 141"/>
                  <a:gd name="T2" fmla="*/ 149 w 149"/>
                  <a:gd name="T3" fmla="*/ 64 h 141"/>
                  <a:gd name="T4" fmla="*/ 149 w 149"/>
                  <a:gd name="T5" fmla="*/ 104 h 141"/>
                  <a:gd name="T6" fmla="*/ 149 w 149"/>
                  <a:gd name="T7" fmla="*/ 106 h 141"/>
                  <a:gd name="T8" fmla="*/ 88 w 149"/>
                  <a:gd name="T9" fmla="*/ 141 h 141"/>
                  <a:gd name="T10" fmla="*/ 88 w 149"/>
                  <a:gd name="T11" fmla="*/ 141 h 141"/>
                  <a:gd name="T12" fmla="*/ 0 w 149"/>
                  <a:gd name="T13" fmla="*/ 35 h 141"/>
                  <a:gd name="T14" fmla="*/ 61 w 149"/>
                  <a:gd name="T15" fmla="*/ 0 h 141"/>
                  <a:gd name="T16" fmla="*/ 63 w 149"/>
                  <a:gd name="T17" fmla="*/ 0 h 141"/>
                  <a:gd name="T18" fmla="*/ 147 w 149"/>
                  <a:gd name="T19" fmla="*/ 49 h 141"/>
                  <a:gd name="T20" fmla="*/ 149 w 149"/>
                  <a:gd name="T21" fmla="*/ 54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141">
                    <a:moveTo>
                      <a:pt x="149" y="54"/>
                    </a:moveTo>
                    <a:cubicBezTo>
                      <a:pt x="149" y="64"/>
                      <a:pt x="149" y="64"/>
                      <a:pt x="149" y="64"/>
                    </a:cubicBezTo>
                    <a:cubicBezTo>
                      <a:pt x="149" y="104"/>
                      <a:pt x="149" y="104"/>
                      <a:pt x="149" y="104"/>
                    </a:cubicBezTo>
                    <a:cubicBezTo>
                      <a:pt x="149" y="105"/>
                      <a:pt x="149" y="106"/>
                      <a:pt x="149" y="106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88" y="141"/>
                      <a:pt x="88" y="141"/>
                      <a:pt x="88" y="141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61" y="0"/>
                      <a:pt x="62" y="0"/>
                      <a:pt x="63" y="0"/>
                    </a:cubicBezTo>
                    <a:cubicBezTo>
                      <a:pt x="147" y="49"/>
                      <a:pt x="147" y="49"/>
                      <a:pt x="147" y="49"/>
                    </a:cubicBezTo>
                    <a:cubicBezTo>
                      <a:pt x="148" y="50"/>
                      <a:pt x="149" y="52"/>
                      <a:pt x="149" y="54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2" name="Freeform 3244">
                <a:extLst>
                  <a:ext uri="{FF2B5EF4-FFF2-40B4-BE49-F238E27FC236}">
                    <a16:creationId xmlns:a16="http://schemas.microsoft.com/office/drawing/2014/main" id="{A80B59E9-D8DE-479E-A075-17ADD492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1" y="6414"/>
                <a:ext cx="453" cy="533"/>
              </a:xfrm>
              <a:custGeom>
                <a:avLst/>
                <a:gdLst>
                  <a:gd name="T0" fmla="*/ 3 w 90"/>
                  <a:gd name="T1" fmla="*/ 57 h 106"/>
                  <a:gd name="T2" fmla="*/ 0 w 90"/>
                  <a:gd name="T3" fmla="*/ 52 h 106"/>
                  <a:gd name="T4" fmla="*/ 0 w 90"/>
                  <a:gd name="T5" fmla="*/ 2 h 106"/>
                  <a:gd name="T6" fmla="*/ 3 w 90"/>
                  <a:gd name="T7" fmla="*/ 0 h 106"/>
                  <a:gd name="T8" fmla="*/ 87 w 90"/>
                  <a:gd name="T9" fmla="*/ 49 h 106"/>
                  <a:gd name="T10" fmla="*/ 90 w 90"/>
                  <a:gd name="T11" fmla="*/ 54 h 106"/>
                  <a:gd name="T12" fmla="*/ 90 w 90"/>
                  <a:gd name="T13" fmla="*/ 104 h 106"/>
                  <a:gd name="T14" fmla="*/ 89 w 90"/>
                  <a:gd name="T15" fmla="*/ 106 h 106"/>
                  <a:gd name="T16" fmla="*/ 87 w 90"/>
                  <a:gd name="T17" fmla="*/ 106 h 106"/>
                  <a:gd name="T18" fmla="*/ 3 w 90"/>
                  <a:gd name="T19" fmla="*/ 57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106">
                    <a:moveTo>
                      <a:pt x="3" y="57"/>
                    </a:moveTo>
                    <a:cubicBezTo>
                      <a:pt x="1" y="56"/>
                      <a:pt x="0" y="54"/>
                      <a:pt x="0" y="5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1" y="0"/>
                      <a:pt x="3" y="0"/>
                    </a:cubicBezTo>
                    <a:cubicBezTo>
                      <a:pt x="87" y="49"/>
                      <a:pt x="87" y="49"/>
                      <a:pt x="87" y="49"/>
                    </a:cubicBezTo>
                    <a:cubicBezTo>
                      <a:pt x="89" y="50"/>
                      <a:pt x="90" y="52"/>
                      <a:pt x="90" y="54"/>
                    </a:cubicBezTo>
                    <a:cubicBezTo>
                      <a:pt x="90" y="104"/>
                      <a:pt x="90" y="104"/>
                      <a:pt x="90" y="104"/>
                    </a:cubicBezTo>
                    <a:cubicBezTo>
                      <a:pt x="90" y="105"/>
                      <a:pt x="89" y="106"/>
                      <a:pt x="89" y="106"/>
                    </a:cubicBezTo>
                    <a:cubicBezTo>
                      <a:pt x="88" y="106"/>
                      <a:pt x="88" y="106"/>
                      <a:pt x="87" y="106"/>
                    </a:cubicBezTo>
                    <a:cubicBezTo>
                      <a:pt x="3" y="57"/>
                      <a:pt x="3" y="57"/>
                      <a:pt x="3" y="57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3" name="Freeform 3245">
                <a:extLst>
                  <a:ext uri="{FF2B5EF4-FFF2-40B4-BE49-F238E27FC236}">
                    <a16:creationId xmlns:a16="http://schemas.microsoft.com/office/drawing/2014/main" id="{6B936CCF-9A1C-4622-B573-194F6FC64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6" y="6419"/>
                <a:ext cx="96" cy="326"/>
              </a:xfrm>
              <a:custGeom>
                <a:avLst/>
                <a:gdLst>
                  <a:gd name="T0" fmla="*/ 19 w 19"/>
                  <a:gd name="T1" fmla="*/ 11 h 65"/>
                  <a:gd name="T2" fmla="*/ 2 w 19"/>
                  <a:gd name="T3" fmla="*/ 1 h 65"/>
                  <a:gd name="T4" fmla="*/ 0 w 19"/>
                  <a:gd name="T5" fmla="*/ 2 h 65"/>
                  <a:gd name="T6" fmla="*/ 0 w 19"/>
                  <a:gd name="T7" fmla="*/ 52 h 65"/>
                  <a:gd name="T8" fmla="*/ 2 w 19"/>
                  <a:gd name="T9" fmla="*/ 55 h 65"/>
                  <a:gd name="T10" fmla="*/ 19 w 19"/>
                  <a:gd name="T11" fmla="*/ 65 h 65"/>
                  <a:gd name="T12" fmla="*/ 19 w 19"/>
                  <a:gd name="T13" fmla="*/ 1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5">
                    <a:moveTo>
                      <a:pt x="19" y="1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52"/>
                      <a:pt x="0" y="52"/>
                      <a:pt x="0" y="52"/>
                    </a:cubicBezTo>
                    <a:cubicBezTo>
                      <a:pt x="0" y="53"/>
                      <a:pt x="1" y="54"/>
                      <a:pt x="2" y="55"/>
                    </a:cubicBezTo>
                    <a:cubicBezTo>
                      <a:pt x="19" y="65"/>
                      <a:pt x="19" y="65"/>
                      <a:pt x="19" y="65"/>
                    </a:cubicBez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4" name="Freeform 3246">
                <a:extLst>
                  <a:ext uri="{FF2B5EF4-FFF2-40B4-BE49-F238E27FC236}">
                    <a16:creationId xmlns:a16="http://schemas.microsoft.com/office/drawing/2014/main" id="{5E682513-A634-46CC-8AB9-1CEA0BBE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469"/>
                <a:ext cx="352" cy="271"/>
              </a:xfrm>
              <a:custGeom>
                <a:avLst/>
                <a:gdLst>
                  <a:gd name="T0" fmla="*/ 68 w 70"/>
                  <a:gd name="T1" fmla="*/ 39 h 54"/>
                  <a:gd name="T2" fmla="*/ 0 w 70"/>
                  <a:gd name="T3" fmla="*/ 0 h 54"/>
                  <a:gd name="T4" fmla="*/ 0 w 70"/>
                  <a:gd name="T5" fmla="*/ 13 h 54"/>
                  <a:gd name="T6" fmla="*/ 70 w 70"/>
                  <a:gd name="T7" fmla="*/ 54 h 54"/>
                  <a:gd name="T8" fmla="*/ 70 w 70"/>
                  <a:gd name="T9" fmla="*/ 42 h 54"/>
                  <a:gd name="T10" fmla="*/ 68 w 70"/>
                  <a:gd name="T11" fmla="*/ 3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54">
                    <a:moveTo>
                      <a:pt x="68" y="39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70" y="54"/>
                      <a:pt x="70" y="54"/>
                      <a:pt x="70" y="54"/>
                    </a:cubicBezTo>
                    <a:cubicBezTo>
                      <a:pt x="70" y="42"/>
                      <a:pt x="70" y="42"/>
                      <a:pt x="70" y="42"/>
                    </a:cubicBezTo>
                    <a:cubicBezTo>
                      <a:pt x="70" y="41"/>
                      <a:pt x="69" y="40"/>
                      <a:pt x="68" y="3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5" name="Freeform 3247">
                <a:extLst>
                  <a:ext uri="{FF2B5EF4-FFF2-40B4-BE49-F238E27FC236}">
                    <a16:creationId xmlns:a16="http://schemas.microsoft.com/office/drawing/2014/main" id="{3ED0B806-3E66-49AF-8423-C9DAC68A9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529"/>
                <a:ext cx="352" cy="413"/>
              </a:xfrm>
              <a:custGeom>
                <a:avLst/>
                <a:gdLst>
                  <a:gd name="T0" fmla="*/ 68 w 70"/>
                  <a:gd name="T1" fmla="*/ 81 h 82"/>
                  <a:gd name="T2" fmla="*/ 0 w 70"/>
                  <a:gd name="T3" fmla="*/ 42 h 82"/>
                  <a:gd name="T4" fmla="*/ 0 w 70"/>
                  <a:gd name="T5" fmla="*/ 0 h 82"/>
                  <a:gd name="T6" fmla="*/ 70 w 70"/>
                  <a:gd name="T7" fmla="*/ 41 h 82"/>
                  <a:gd name="T8" fmla="*/ 70 w 70"/>
                  <a:gd name="T9" fmla="*/ 81 h 82"/>
                  <a:gd name="T10" fmla="*/ 68 w 70"/>
                  <a:gd name="T11" fmla="*/ 81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0" h="82">
                    <a:moveTo>
                      <a:pt x="68" y="81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70" y="41"/>
                      <a:pt x="70" y="41"/>
                      <a:pt x="70" y="41"/>
                    </a:cubicBezTo>
                    <a:cubicBezTo>
                      <a:pt x="70" y="81"/>
                      <a:pt x="70" y="81"/>
                      <a:pt x="70" y="81"/>
                    </a:cubicBezTo>
                    <a:cubicBezTo>
                      <a:pt x="70" y="82"/>
                      <a:pt x="69" y="82"/>
                      <a:pt x="68" y="8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6" name="Freeform 3248">
                <a:extLst>
                  <a:ext uri="{FF2B5EF4-FFF2-40B4-BE49-F238E27FC236}">
                    <a16:creationId xmlns:a16="http://schemas.microsoft.com/office/drawing/2014/main" id="{7F37EC6B-F578-468F-AB36-AF548B0C3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549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7" name="Freeform 3249">
                <a:extLst>
                  <a:ext uri="{FF2B5EF4-FFF2-40B4-BE49-F238E27FC236}">
                    <a16:creationId xmlns:a16="http://schemas.microsoft.com/office/drawing/2014/main" id="{62F13E97-E557-4ED6-BE8F-F6AE3C210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544"/>
                <a:ext cx="50" cy="227"/>
              </a:xfrm>
              <a:custGeom>
                <a:avLst/>
                <a:gdLst>
                  <a:gd name="T0" fmla="*/ 50 w 50"/>
                  <a:gd name="T1" fmla="*/ 227 h 227"/>
                  <a:gd name="T2" fmla="*/ 0 w 50"/>
                  <a:gd name="T3" fmla="*/ 191 h 227"/>
                  <a:gd name="T4" fmla="*/ 0 w 50"/>
                  <a:gd name="T5" fmla="*/ 0 h 227"/>
                  <a:gd name="T6" fmla="*/ 50 w 50"/>
                  <a:gd name="T7" fmla="*/ 31 h 227"/>
                  <a:gd name="T8" fmla="*/ 50 w 50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7">
                    <a:moveTo>
                      <a:pt x="50" y="227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0" y="31"/>
                    </a:lnTo>
                    <a:lnTo>
                      <a:pt x="50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8" name="Freeform 3250">
                <a:extLst>
                  <a:ext uri="{FF2B5EF4-FFF2-40B4-BE49-F238E27FC236}">
                    <a16:creationId xmlns:a16="http://schemas.microsoft.com/office/drawing/2014/main" id="{38E14233-DF2A-44F5-96C1-FE12411F3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705"/>
                <a:ext cx="25" cy="40"/>
              </a:xfrm>
              <a:custGeom>
                <a:avLst/>
                <a:gdLst>
                  <a:gd name="T0" fmla="*/ 5 w 5"/>
                  <a:gd name="T1" fmla="*/ 5 h 8"/>
                  <a:gd name="T2" fmla="*/ 2 w 5"/>
                  <a:gd name="T3" fmla="*/ 7 h 8"/>
                  <a:gd name="T4" fmla="*/ 0 w 5"/>
                  <a:gd name="T5" fmla="*/ 3 h 8"/>
                  <a:gd name="T6" fmla="*/ 2 w 5"/>
                  <a:gd name="T7" fmla="*/ 1 h 8"/>
                  <a:gd name="T8" fmla="*/ 5 w 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cubicBezTo>
                      <a:pt x="5" y="7"/>
                      <a:pt x="3" y="8"/>
                      <a:pt x="2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49" name="Freeform 3251">
                <a:extLst>
                  <a:ext uri="{FF2B5EF4-FFF2-40B4-BE49-F238E27FC236}">
                    <a16:creationId xmlns:a16="http://schemas.microsoft.com/office/drawing/2014/main" id="{4FA7A69C-A474-4703-AFE2-1B1D791E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6660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0" name="Freeform 3252">
                <a:extLst>
                  <a:ext uri="{FF2B5EF4-FFF2-40B4-BE49-F238E27FC236}">
                    <a16:creationId xmlns:a16="http://schemas.microsoft.com/office/drawing/2014/main" id="{5B65419F-343C-4227-888C-F26AD6EB7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665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1" name="Rectangle 3253">
                <a:extLst>
                  <a:ext uri="{FF2B5EF4-FFF2-40B4-BE49-F238E27FC236}">
                    <a16:creationId xmlns:a16="http://schemas.microsoft.com/office/drawing/2014/main" id="{F08757E4-26D5-4CAD-9EF9-28ACE268C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57" y="667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2" name="Rectangle 3254">
                <a:extLst>
                  <a:ext uri="{FF2B5EF4-FFF2-40B4-BE49-F238E27FC236}">
                    <a16:creationId xmlns:a16="http://schemas.microsoft.com/office/drawing/2014/main" id="{E2A3EBFA-E51B-4E0C-B7EF-513FEB4AF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62" y="6675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3" name="Rectangle 3255">
                <a:extLst>
                  <a:ext uri="{FF2B5EF4-FFF2-40B4-BE49-F238E27FC236}">
                    <a16:creationId xmlns:a16="http://schemas.microsoft.com/office/drawing/2014/main" id="{13566A38-805B-4798-AAD1-364CDEF7F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2" y="6680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4" name="Freeform 3256">
                <a:extLst>
                  <a:ext uri="{FF2B5EF4-FFF2-40B4-BE49-F238E27FC236}">
                    <a16:creationId xmlns:a16="http://schemas.microsoft.com/office/drawing/2014/main" id="{899DCF2F-D8A9-452A-B3CB-A628E362C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6645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5" name="Freeform 3257">
                <a:extLst>
                  <a:ext uri="{FF2B5EF4-FFF2-40B4-BE49-F238E27FC236}">
                    <a16:creationId xmlns:a16="http://schemas.microsoft.com/office/drawing/2014/main" id="{D7CBDAAD-CB8A-4764-ADB1-21D9E2B6C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665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6" name="Freeform 3258">
                <a:extLst>
                  <a:ext uri="{FF2B5EF4-FFF2-40B4-BE49-F238E27FC236}">
                    <a16:creationId xmlns:a16="http://schemas.microsoft.com/office/drawing/2014/main" id="{76ACAB40-31A4-40E4-AFB0-5D44AD3A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2" y="666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7" name="Freeform 3259">
                <a:extLst>
                  <a:ext uri="{FF2B5EF4-FFF2-40B4-BE49-F238E27FC236}">
                    <a16:creationId xmlns:a16="http://schemas.microsoft.com/office/drawing/2014/main" id="{2A633156-78C6-433A-BE36-C591E3059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66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8" name="Freeform 3260">
                <a:extLst>
                  <a:ext uri="{FF2B5EF4-FFF2-40B4-BE49-F238E27FC236}">
                    <a16:creationId xmlns:a16="http://schemas.microsoft.com/office/drawing/2014/main" id="{01140C0C-6A8D-428A-B4CA-1C2B18EF8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7" y="6554"/>
                <a:ext cx="40" cy="106"/>
              </a:xfrm>
              <a:custGeom>
                <a:avLst/>
                <a:gdLst>
                  <a:gd name="T0" fmla="*/ 40 w 40"/>
                  <a:gd name="T1" fmla="*/ 21 h 106"/>
                  <a:gd name="T2" fmla="*/ 5 w 40"/>
                  <a:gd name="T3" fmla="*/ 0 h 106"/>
                  <a:gd name="T4" fmla="*/ 0 w 40"/>
                  <a:gd name="T5" fmla="*/ 0 h 106"/>
                  <a:gd name="T6" fmla="*/ 0 w 40"/>
                  <a:gd name="T7" fmla="*/ 81 h 106"/>
                  <a:gd name="T8" fmla="*/ 5 w 40"/>
                  <a:gd name="T9" fmla="*/ 86 h 106"/>
                  <a:gd name="T10" fmla="*/ 40 w 40"/>
                  <a:gd name="T11" fmla="*/ 106 h 106"/>
                  <a:gd name="T12" fmla="*/ 40 w 40"/>
                  <a:gd name="T13" fmla="*/ 106 h 106"/>
                  <a:gd name="T14" fmla="*/ 40 w 40"/>
                  <a:gd name="T15" fmla="*/ 26 h 106"/>
                  <a:gd name="T16" fmla="*/ 40 w 40"/>
                  <a:gd name="T17" fmla="*/ 2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40" y="21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26"/>
                    </a:lnTo>
                    <a:lnTo>
                      <a:pt x="40" y="2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59" name="Freeform 3261">
                <a:extLst>
                  <a:ext uri="{FF2B5EF4-FFF2-40B4-BE49-F238E27FC236}">
                    <a16:creationId xmlns:a16="http://schemas.microsoft.com/office/drawing/2014/main" id="{5937C2B1-7FD0-4B95-8587-C4390B26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715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0" name="Freeform 3262">
                <a:extLst>
                  <a:ext uri="{FF2B5EF4-FFF2-40B4-BE49-F238E27FC236}">
                    <a16:creationId xmlns:a16="http://schemas.microsoft.com/office/drawing/2014/main" id="{44EA69D0-18DE-4BBA-8A9B-E235D9F4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539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1" name="Freeform 3263">
                <a:extLst>
                  <a:ext uri="{FF2B5EF4-FFF2-40B4-BE49-F238E27FC236}">
                    <a16:creationId xmlns:a16="http://schemas.microsoft.com/office/drawing/2014/main" id="{66DC5024-1EB0-4B3F-AA15-3D382F6C5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6559"/>
                <a:ext cx="15" cy="16"/>
              </a:xfrm>
              <a:custGeom>
                <a:avLst/>
                <a:gdLst>
                  <a:gd name="T0" fmla="*/ 15 w 15"/>
                  <a:gd name="T1" fmla="*/ 10 h 16"/>
                  <a:gd name="T2" fmla="*/ 0 w 15"/>
                  <a:gd name="T3" fmla="*/ 0 h 16"/>
                  <a:gd name="T4" fmla="*/ 0 w 15"/>
                  <a:gd name="T5" fmla="*/ 5 h 16"/>
                  <a:gd name="T6" fmla="*/ 15 w 15"/>
                  <a:gd name="T7" fmla="*/ 16 h 16"/>
                  <a:gd name="T8" fmla="*/ 15 w 15"/>
                  <a:gd name="T9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2" name="Freeform 3264">
                <a:extLst>
                  <a:ext uri="{FF2B5EF4-FFF2-40B4-BE49-F238E27FC236}">
                    <a16:creationId xmlns:a16="http://schemas.microsoft.com/office/drawing/2014/main" id="{1741B90F-D826-4E5B-9519-521528EEE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6580"/>
                <a:ext cx="16" cy="15"/>
              </a:xfrm>
              <a:custGeom>
                <a:avLst/>
                <a:gdLst>
                  <a:gd name="T0" fmla="*/ 16 w 16"/>
                  <a:gd name="T1" fmla="*/ 15 h 15"/>
                  <a:gd name="T2" fmla="*/ 0 w 16"/>
                  <a:gd name="T3" fmla="*/ 0 h 15"/>
                  <a:gd name="T4" fmla="*/ 0 w 16"/>
                  <a:gd name="T5" fmla="*/ 5 h 15"/>
                  <a:gd name="T6" fmla="*/ 16 w 16"/>
                  <a:gd name="T7" fmla="*/ 15 h 15"/>
                  <a:gd name="T8" fmla="*/ 16 w 16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16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6" y="15"/>
                    </a:lnTo>
                    <a:lnTo>
                      <a:pt x="16" y="15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3" name="Freeform 3265">
                <a:extLst>
                  <a:ext uri="{FF2B5EF4-FFF2-40B4-BE49-F238E27FC236}">
                    <a16:creationId xmlns:a16="http://schemas.microsoft.com/office/drawing/2014/main" id="{3E84EB1E-A8D4-4057-8EE9-DF090ED3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575"/>
                <a:ext cx="56" cy="226"/>
              </a:xfrm>
              <a:custGeom>
                <a:avLst/>
                <a:gdLst>
                  <a:gd name="T0" fmla="*/ 56 w 56"/>
                  <a:gd name="T1" fmla="*/ 226 h 226"/>
                  <a:gd name="T2" fmla="*/ 0 w 56"/>
                  <a:gd name="T3" fmla="*/ 196 h 226"/>
                  <a:gd name="T4" fmla="*/ 0 w 56"/>
                  <a:gd name="T5" fmla="*/ 0 h 226"/>
                  <a:gd name="T6" fmla="*/ 56 w 56"/>
                  <a:gd name="T7" fmla="*/ 30 h 226"/>
                  <a:gd name="T8" fmla="*/ 56 w 56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26">
                    <a:moveTo>
                      <a:pt x="56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6" y="30"/>
                    </a:lnTo>
                    <a:lnTo>
                      <a:pt x="56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4" name="Freeform 3266">
                <a:extLst>
                  <a:ext uri="{FF2B5EF4-FFF2-40B4-BE49-F238E27FC236}">
                    <a16:creationId xmlns:a16="http://schemas.microsoft.com/office/drawing/2014/main" id="{0DF0C51B-4095-4485-8265-CD8120CF8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6740"/>
                <a:ext cx="26" cy="36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3" y="6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3" y="1"/>
                    </a:cubicBezTo>
                    <a:cubicBezTo>
                      <a:pt x="4" y="2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5" name="Freeform 3267">
                <a:extLst>
                  <a:ext uri="{FF2B5EF4-FFF2-40B4-BE49-F238E27FC236}">
                    <a16:creationId xmlns:a16="http://schemas.microsoft.com/office/drawing/2014/main" id="{4FC8AA9D-EEC5-4955-B137-CB5F7B398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690"/>
                <a:ext cx="10" cy="40"/>
              </a:xfrm>
              <a:custGeom>
                <a:avLst/>
                <a:gdLst>
                  <a:gd name="T0" fmla="*/ 10 w 10"/>
                  <a:gd name="T1" fmla="*/ 40 h 40"/>
                  <a:gd name="T2" fmla="*/ 0 w 10"/>
                  <a:gd name="T3" fmla="*/ 35 h 40"/>
                  <a:gd name="T4" fmla="*/ 0 w 10"/>
                  <a:gd name="T5" fmla="*/ 0 h 40"/>
                  <a:gd name="T6" fmla="*/ 10 w 10"/>
                  <a:gd name="T7" fmla="*/ 5 h 40"/>
                  <a:gd name="T8" fmla="*/ 10 w 10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10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6" name="Freeform 3268">
                <a:extLst>
                  <a:ext uri="{FF2B5EF4-FFF2-40B4-BE49-F238E27FC236}">
                    <a16:creationId xmlns:a16="http://schemas.microsoft.com/office/drawing/2014/main" id="{C3952A57-0E0F-4B33-916C-6106F9BBF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6695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7" name="Freeform 3269">
                <a:extLst>
                  <a:ext uri="{FF2B5EF4-FFF2-40B4-BE49-F238E27FC236}">
                    <a16:creationId xmlns:a16="http://schemas.microsoft.com/office/drawing/2014/main" id="{93054540-A545-44CE-B0D6-C2BC6AB2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6700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8" name="Freeform 3270">
                <a:extLst>
                  <a:ext uri="{FF2B5EF4-FFF2-40B4-BE49-F238E27FC236}">
                    <a16:creationId xmlns:a16="http://schemas.microsoft.com/office/drawing/2014/main" id="{1409172C-3D21-44FC-AEDB-153E78154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705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69" name="Freeform 3271">
                <a:extLst>
                  <a:ext uri="{FF2B5EF4-FFF2-40B4-BE49-F238E27FC236}">
                    <a16:creationId xmlns:a16="http://schemas.microsoft.com/office/drawing/2014/main" id="{4B32D70D-EDAF-40DE-AB6B-68AAA534B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6710"/>
                <a:ext cx="5" cy="41"/>
              </a:xfrm>
              <a:custGeom>
                <a:avLst/>
                <a:gdLst>
                  <a:gd name="T0" fmla="*/ 5 w 5"/>
                  <a:gd name="T1" fmla="*/ 41 h 41"/>
                  <a:gd name="T2" fmla="*/ 0 w 5"/>
                  <a:gd name="T3" fmla="*/ 35 h 41"/>
                  <a:gd name="T4" fmla="*/ 0 w 5"/>
                  <a:gd name="T5" fmla="*/ 0 h 41"/>
                  <a:gd name="T6" fmla="*/ 5 w 5"/>
                  <a:gd name="T7" fmla="*/ 5 h 41"/>
                  <a:gd name="T8" fmla="*/ 5 w 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1">
                    <a:moveTo>
                      <a:pt x="5" y="41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0" name="Freeform 3272">
                <a:extLst>
                  <a:ext uri="{FF2B5EF4-FFF2-40B4-BE49-F238E27FC236}">
                    <a16:creationId xmlns:a16="http://schemas.microsoft.com/office/drawing/2014/main" id="{4374D836-2A32-4DEA-B30F-77C9D419B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680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5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1" name="Freeform 3273">
                <a:extLst>
                  <a:ext uri="{FF2B5EF4-FFF2-40B4-BE49-F238E27FC236}">
                    <a16:creationId xmlns:a16="http://schemas.microsoft.com/office/drawing/2014/main" id="{061B8367-FDDE-422A-8B17-71ACEFAEF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669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2" name="Freeform 3274">
                <a:extLst>
                  <a:ext uri="{FF2B5EF4-FFF2-40B4-BE49-F238E27FC236}">
                    <a16:creationId xmlns:a16="http://schemas.microsoft.com/office/drawing/2014/main" id="{55BA9B19-A708-4C26-B8FB-BF3D0BF0B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69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3" name="Freeform 3275">
                <a:extLst>
                  <a:ext uri="{FF2B5EF4-FFF2-40B4-BE49-F238E27FC236}">
                    <a16:creationId xmlns:a16="http://schemas.microsoft.com/office/drawing/2014/main" id="{70F1EF56-EF58-42BA-92ED-AB0EFC1E2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670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0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4" name="Freeform 3276">
                <a:extLst>
                  <a:ext uri="{FF2B5EF4-FFF2-40B4-BE49-F238E27FC236}">
                    <a16:creationId xmlns:a16="http://schemas.microsoft.com/office/drawing/2014/main" id="{9F2A2D0D-9407-4B62-BD47-86DB69ECA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585"/>
                <a:ext cx="46" cy="110"/>
              </a:xfrm>
              <a:custGeom>
                <a:avLst/>
                <a:gdLst>
                  <a:gd name="T0" fmla="*/ 41 w 46"/>
                  <a:gd name="T1" fmla="*/ 25 h 110"/>
                  <a:gd name="T2" fmla="*/ 5 w 46"/>
                  <a:gd name="T3" fmla="*/ 0 h 110"/>
                  <a:gd name="T4" fmla="*/ 0 w 46"/>
                  <a:gd name="T5" fmla="*/ 5 h 110"/>
                  <a:gd name="T6" fmla="*/ 0 w 46"/>
                  <a:gd name="T7" fmla="*/ 85 h 110"/>
                  <a:gd name="T8" fmla="*/ 5 w 46"/>
                  <a:gd name="T9" fmla="*/ 90 h 110"/>
                  <a:gd name="T10" fmla="*/ 41 w 46"/>
                  <a:gd name="T11" fmla="*/ 110 h 110"/>
                  <a:gd name="T12" fmla="*/ 46 w 46"/>
                  <a:gd name="T13" fmla="*/ 105 h 110"/>
                  <a:gd name="T14" fmla="*/ 46 w 46"/>
                  <a:gd name="T15" fmla="*/ 30 h 110"/>
                  <a:gd name="T16" fmla="*/ 41 w 46"/>
                  <a:gd name="T17" fmla="*/ 2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6" h="110">
                    <a:moveTo>
                      <a:pt x="41" y="25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0" y="85"/>
                    </a:lnTo>
                    <a:lnTo>
                      <a:pt x="5" y="90"/>
                    </a:lnTo>
                    <a:lnTo>
                      <a:pt x="41" y="110"/>
                    </a:lnTo>
                    <a:lnTo>
                      <a:pt x="46" y="105"/>
                    </a:lnTo>
                    <a:lnTo>
                      <a:pt x="46" y="30"/>
                    </a:lnTo>
                    <a:lnTo>
                      <a:pt x="41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5" name="Freeform 3277">
                <a:extLst>
                  <a:ext uri="{FF2B5EF4-FFF2-40B4-BE49-F238E27FC236}">
                    <a16:creationId xmlns:a16="http://schemas.microsoft.com/office/drawing/2014/main" id="{515C3980-47BC-4305-B1F3-3765EF401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6751"/>
                <a:ext cx="16" cy="15"/>
              </a:xfrm>
              <a:custGeom>
                <a:avLst/>
                <a:gdLst>
                  <a:gd name="T0" fmla="*/ 3 w 3"/>
                  <a:gd name="T1" fmla="*/ 2 h 3"/>
                  <a:gd name="T2" fmla="*/ 2 w 3"/>
                  <a:gd name="T3" fmla="*/ 3 h 3"/>
                  <a:gd name="T4" fmla="*/ 0 w 3"/>
                  <a:gd name="T5" fmla="*/ 1 h 3"/>
                  <a:gd name="T6" fmla="*/ 2 w 3"/>
                  <a:gd name="T7" fmla="*/ 0 h 3"/>
                  <a:gd name="T8" fmla="*/ 3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2" y="1"/>
                      <a:pt x="3" y="2"/>
                      <a:pt x="3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6" name="Freeform 3278">
                <a:extLst>
                  <a:ext uri="{FF2B5EF4-FFF2-40B4-BE49-F238E27FC236}">
                    <a16:creationId xmlns:a16="http://schemas.microsoft.com/office/drawing/2014/main" id="{5ED31D42-5F49-4384-8A41-17703EFBB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569"/>
                <a:ext cx="20" cy="16"/>
              </a:xfrm>
              <a:custGeom>
                <a:avLst/>
                <a:gdLst>
                  <a:gd name="T0" fmla="*/ 20 w 20"/>
                  <a:gd name="T1" fmla="*/ 16 h 16"/>
                  <a:gd name="T2" fmla="*/ 0 w 20"/>
                  <a:gd name="T3" fmla="*/ 0 h 16"/>
                  <a:gd name="T4" fmla="*/ 0 w 20"/>
                  <a:gd name="T5" fmla="*/ 6 h 16"/>
                  <a:gd name="T6" fmla="*/ 20 w 20"/>
                  <a:gd name="T7" fmla="*/ 16 h 16"/>
                  <a:gd name="T8" fmla="*/ 20 w 2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16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0" y="16"/>
                    </a:lnTo>
                    <a:lnTo>
                      <a:pt x="20" y="1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7" name="Freeform 3279">
                <a:extLst>
                  <a:ext uri="{FF2B5EF4-FFF2-40B4-BE49-F238E27FC236}">
                    <a16:creationId xmlns:a16="http://schemas.microsoft.com/office/drawing/2014/main" id="{7EDBFEC5-5F99-4CBB-89E3-973E509FB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59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8" name="Freeform 3280">
                <a:extLst>
                  <a:ext uri="{FF2B5EF4-FFF2-40B4-BE49-F238E27FC236}">
                    <a16:creationId xmlns:a16="http://schemas.microsoft.com/office/drawing/2014/main" id="{CDB90C7B-A420-40EC-A2FC-931640C67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6615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79" name="Freeform 3281">
                <a:extLst>
                  <a:ext uri="{FF2B5EF4-FFF2-40B4-BE49-F238E27FC236}">
                    <a16:creationId xmlns:a16="http://schemas.microsoft.com/office/drawing/2014/main" id="{538E778C-EE61-446B-895C-4641297BE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610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0" name="Freeform 3282">
                <a:extLst>
                  <a:ext uri="{FF2B5EF4-FFF2-40B4-BE49-F238E27FC236}">
                    <a16:creationId xmlns:a16="http://schemas.microsoft.com/office/drawing/2014/main" id="{BD1765F4-5A58-4743-A0EE-293C68D2D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6776"/>
                <a:ext cx="20" cy="35"/>
              </a:xfrm>
              <a:custGeom>
                <a:avLst/>
                <a:gdLst>
                  <a:gd name="T0" fmla="*/ 4 w 4"/>
                  <a:gd name="T1" fmla="*/ 5 h 7"/>
                  <a:gd name="T2" fmla="*/ 2 w 4"/>
                  <a:gd name="T3" fmla="*/ 6 h 7"/>
                  <a:gd name="T4" fmla="*/ 0 w 4"/>
                  <a:gd name="T5" fmla="*/ 2 h 7"/>
                  <a:gd name="T6" fmla="*/ 2 w 4"/>
                  <a:gd name="T7" fmla="*/ 0 h 7"/>
                  <a:gd name="T8" fmla="*/ 4 w 4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7">
                    <a:moveTo>
                      <a:pt x="4" y="5"/>
                    </a:moveTo>
                    <a:cubicBezTo>
                      <a:pt x="4" y="6"/>
                      <a:pt x="3" y="7"/>
                      <a:pt x="2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3"/>
                      <a:pt x="4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1" name="Rectangle 3283">
                <a:extLst>
                  <a:ext uri="{FF2B5EF4-FFF2-40B4-BE49-F238E27FC236}">
                    <a16:creationId xmlns:a16="http://schemas.microsoft.com/office/drawing/2014/main" id="{68F00ECE-784C-4063-B300-AC24D91C6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53" y="6725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2" name="Rectangle 3284">
                <a:extLst>
                  <a:ext uri="{FF2B5EF4-FFF2-40B4-BE49-F238E27FC236}">
                    <a16:creationId xmlns:a16="http://schemas.microsoft.com/office/drawing/2014/main" id="{B4E768B4-495B-47E0-817D-B6B4A3AF0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3" y="6730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3" name="Rectangle 3285">
                <a:extLst>
                  <a:ext uri="{FF2B5EF4-FFF2-40B4-BE49-F238E27FC236}">
                    <a16:creationId xmlns:a16="http://schemas.microsoft.com/office/drawing/2014/main" id="{B6E5BF37-58FF-4CB3-9D24-BE1D60F45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8" y="6735"/>
                <a:ext cx="10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4" name="Rectangle 3286">
                <a:extLst>
                  <a:ext uri="{FF2B5EF4-FFF2-40B4-BE49-F238E27FC236}">
                    <a16:creationId xmlns:a16="http://schemas.microsoft.com/office/drawing/2014/main" id="{3149F9A9-F819-496C-BB66-DC990F6C0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8" y="6740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5" name="Rectangle 3287">
                <a:extLst>
                  <a:ext uri="{FF2B5EF4-FFF2-40B4-BE49-F238E27FC236}">
                    <a16:creationId xmlns:a16="http://schemas.microsoft.com/office/drawing/2014/main" id="{7B81F1AD-942D-4BE2-B600-61D620512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88" y="6745"/>
                <a:ext cx="5" cy="3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6" name="Freeform 3288">
                <a:extLst>
                  <a:ext uri="{FF2B5EF4-FFF2-40B4-BE49-F238E27FC236}">
                    <a16:creationId xmlns:a16="http://schemas.microsoft.com/office/drawing/2014/main" id="{D4AD1F30-FF26-4669-9185-50DBB2B81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6710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10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7" name="Freeform 3289">
                <a:extLst>
                  <a:ext uri="{FF2B5EF4-FFF2-40B4-BE49-F238E27FC236}">
                    <a16:creationId xmlns:a16="http://schemas.microsoft.com/office/drawing/2014/main" id="{8ECE98B7-3DC1-4AF8-951B-5D022CDF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720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10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8" name="Freeform 3290">
                <a:extLst>
                  <a:ext uri="{FF2B5EF4-FFF2-40B4-BE49-F238E27FC236}">
                    <a16:creationId xmlns:a16="http://schemas.microsoft.com/office/drawing/2014/main" id="{D810B046-AA8C-4C0B-8085-9BC0A4B91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8" y="6725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89" name="Freeform 3291">
                <a:extLst>
                  <a:ext uri="{FF2B5EF4-FFF2-40B4-BE49-F238E27FC236}">
                    <a16:creationId xmlns:a16="http://schemas.microsoft.com/office/drawing/2014/main" id="{CB17E08B-E1B2-42B8-A481-76FB0ABCA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6730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10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0" name="Freeform 3292">
                <a:extLst>
                  <a:ext uri="{FF2B5EF4-FFF2-40B4-BE49-F238E27FC236}">
                    <a16:creationId xmlns:a16="http://schemas.microsoft.com/office/drawing/2014/main" id="{313BAE4A-BFAE-489F-B3D6-77DB21FAA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6620"/>
                <a:ext cx="40" cy="105"/>
              </a:xfrm>
              <a:custGeom>
                <a:avLst/>
                <a:gdLst>
                  <a:gd name="T0" fmla="*/ 40 w 40"/>
                  <a:gd name="T1" fmla="*/ 20 h 105"/>
                  <a:gd name="T2" fmla="*/ 0 w 40"/>
                  <a:gd name="T3" fmla="*/ 0 h 105"/>
                  <a:gd name="T4" fmla="*/ 0 w 40"/>
                  <a:gd name="T5" fmla="*/ 0 h 105"/>
                  <a:gd name="T6" fmla="*/ 0 w 40"/>
                  <a:gd name="T7" fmla="*/ 80 h 105"/>
                  <a:gd name="T8" fmla="*/ 0 w 40"/>
                  <a:gd name="T9" fmla="*/ 85 h 105"/>
                  <a:gd name="T10" fmla="*/ 40 w 40"/>
                  <a:gd name="T11" fmla="*/ 105 h 105"/>
                  <a:gd name="T12" fmla="*/ 40 w 40"/>
                  <a:gd name="T13" fmla="*/ 105 h 105"/>
                  <a:gd name="T14" fmla="*/ 40 w 40"/>
                  <a:gd name="T15" fmla="*/ 25 h 105"/>
                  <a:gd name="T16" fmla="*/ 40 w 40"/>
                  <a:gd name="T17" fmla="*/ 2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5">
                    <a:moveTo>
                      <a:pt x="40" y="2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0" y="85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1" name="Freeform 3293">
                <a:extLst>
                  <a:ext uri="{FF2B5EF4-FFF2-40B4-BE49-F238E27FC236}">
                    <a16:creationId xmlns:a16="http://schemas.microsoft.com/office/drawing/2014/main" id="{86D20BB8-1213-45EA-A0C6-98C03A2D9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781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4 h 4"/>
                  <a:gd name="T4" fmla="*/ 0 w 2"/>
                  <a:gd name="T5" fmla="*/ 1 h 4"/>
                  <a:gd name="T6" fmla="*/ 1 w 2"/>
                  <a:gd name="T7" fmla="*/ 1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2" name="Freeform 3294">
                <a:extLst>
                  <a:ext uri="{FF2B5EF4-FFF2-40B4-BE49-F238E27FC236}">
                    <a16:creationId xmlns:a16="http://schemas.microsoft.com/office/drawing/2014/main" id="{12DD88E5-C42C-4E02-BA70-642E49F02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605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3" name="Freeform 3295">
                <a:extLst>
                  <a:ext uri="{FF2B5EF4-FFF2-40B4-BE49-F238E27FC236}">
                    <a16:creationId xmlns:a16="http://schemas.microsoft.com/office/drawing/2014/main" id="{A8352CEA-E271-4CE7-B807-CF52DC95E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6625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4" name="Freeform 3296">
                <a:extLst>
                  <a:ext uri="{FF2B5EF4-FFF2-40B4-BE49-F238E27FC236}">
                    <a16:creationId xmlns:a16="http://schemas.microsoft.com/office/drawing/2014/main" id="{6470A323-54CF-41A1-AF3E-A2D9B6AA4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6650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5" name="Freeform 3297">
                <a:extLst>
                  <a:ext uri="{FF2B5EF4-FFF2-40B4-BE49-F238E27FC236}">
                    <a16:creationId xmlns:a16="http://schemas.microsoft.com/office/drawing/2014/main" id="{7AD7AA14-6C78-40CD-9328-815711D51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6645"/>
                <a:ext cx="55" cy="221"/>
              </a:xfrm>
              <a:custGeom>
                <a:avLst/>
                <a:gdLst>
                  <a:gd name="T0" fmla="*/ 55 w 55"/>
                  <a:gd name="T1" fmla="*/ 221 h 221"/>
                  <a:gd name="T2" fmla="*/ 0 w 55"/>
                  <a:gd name="T3" fmla="*/ 191 h 221"/>
                  <a:gd name="T4" fmla="*/ 0 w 55"/>
                  <a:gd name="T5" fmla="*/ 0 h 221"/>
                  <a:gd name="T6" fmla="*/ 55 w 55"/>
                  <a:gd name="T7" fmla="*/ 30 h 221"/>
                  <a:gd name="T8" fmla="*/ 55 w 55"/>
                  <a:gd name="T9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1">
                    <a:moveTo>
                      <a:pt x="55" y="221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5" y="30"/>
                    </a:lnTo>
                    <a:lnTo>
                      <a:pt x="55" y="2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6" name="Freeform 3298">
                <a:extLst>
                  <a:ext uri="{FF2B5EF4-FFF2-40B4-BE49-F238E27FC236}">
                    <a16:creationId xmlns:a16="http://schemas.microsoft.com/office/drawing/2014/main" id="{A23D556B-5389-4A51-9B50-00E69B8BF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806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2 w 5"/>
                  <a:gd name="T3" fmla="*/ 7 h 7"/>
                  <a:gd name="T4" fmla="*/ 0 w 5"/>
                  <a:gd name="T5" fmla="*/ 2 h 7"/>
                  <a:gd name="T6" fmla="*/ 2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7" name="Freeform 3299">
                <a:extLst>
                  <a:ext uri="{FF2B5EF4-FFF2-40B4-BE49-F238E27FC236}">
                    <a16:creationId xmlns:a16="http://schemas.microsoft.com/office/drawing/2014/main" id="{C25F19D4-DFBF-4B0A-89C9-5A97E8469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675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8" name="Freeform 3300">
                <a:extLst>
                  <a:ext uri="{FF2B5EF4-FFF2-40B4-BE49-F238E27FC236}">
                    <a16:creationId xmlns:a16="http://schemas.microsoft.com/office/drawing/2014/main" id="{0E0B41D4-EC4C-4088-859B-713CF26B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761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99" name="Freeform 3301">
                <a:extLst>
                  <a:ext uri="{FF2B5EF4-FFF2-40B4-BE49-F238E27FC236}">
                    <a16:creationId xmlns:a16="http://schemas.microsoft.com/office/drawing/2014/main" id="{CDBE49C1-8903-42FD-A2F2-59DF601E0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676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0" name="Freeform 3302">
                <a:extLst>
                  <a:ext uri="{FF2B5EF4-FFF2-40B4-BE49-F238E27FC236}">
                    <a16:creationId xmlns:a16="http://schemas.microsoft.com/office/drawing/2014/main" id="{6C74E834-0611-4D4B-A301-9FC49D3E0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771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1" name="Freeform 3303">
                <a:extLst>
                  <a:ext uri="{FF2B5EF4-FFF2-40B4-BE49-F238E27FC236}">
                    <a16:creationId xmlns:a16="http://schemas.microsoft.com/office/drawing/2014/main" id="{E1E936CA-2515-4F15-B744-5394CB79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3" y="6776"/>
                <a:ext cx="10" cy="40"/>
              </a:xfrm>
              <a:custGeom>
                <a:avLst/>
                <a:gdLst>
                  <a:gd name="T0" fmla="*/ 10 w 10"/>
                  <a:gd name="T1" fmla="*/ 40 h 40"/>
                  <a:gd name="T2" fmla="*/ 0 w 10"/>
                  <a:gd name="T3" fmla="*/ 35 h 40"/>
                  <a:gd name="T4" fmla="*/ 0 w 10"/>
                  <a:gd name="T5" fmla="*/ 0 h 40"/>
                  <a:gd name="T6" fmla="*/ 10 w 10"/>
                  <a:gd name="T7" fmla="*/ 5 h 40"/>
                  <a:gd name="T8" fmla="*/ 10 w 10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0">
                    <a:moveTo>
                      <a:pt x="10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2" name="Freeform 3304">
                <a:extLst>
                  <a:ext uri="{FF2B5EF4-FFF2-40B4-BE49-F238E27FC236}">
                    <a16:creationId xmlns:a16="http://schemas.microsoft.com/office/drawing/2014/main" id="{44E56499-4157-496C-B5C7-507469ED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6745"/>
                <a:ext cx="15" cy="16"/>
              </a:xfrm>
              <a:custGeom>
                <a:avLst/>
                <a:gdLst>
                  <a:gd name="T0" fmla="*/ 15 w 15"/>
                  <a:gd name="T1" fmla="*/ 16 h 16"/>
                  <a:gd name="T2" fmla="*/ 0 w 15"/>
                  <a:gd name="T3" fmla="*/ 6 h 16"/>
                  <a:gd name="T4" fmla="*/ 0 w 15"/>
                  <a:gd name="T5" fmla="*/ 0 h 16"/>
                  <a:gd name="T6" fmla="*/ 15 w 15"/>
                  <a:gd name="T7" fmla="*/ 11 h 16"/>
                  <a:gd name="T8" fmla="*/ 15 w 15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6">
                    <a:moveTo>
                      <a:pt x="15" y="16"/>
                    </a:moveTo>
                    <a:lnTo>
                      <a:pt x="0" y="6"/>
                    </a:lnTo>
                    <a:lnTo>
                      <a:pt x="0" y="0"/>
                    </a:lnTo>
                    <a:lnTo>
                      <a:pt x="15" y="11"/>
                    </a:ln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3" name="Freeform 3305">
                <a:extLst>
                  <a:ext uri="{FF2B5EF4-FFF2-40B4-BE49-F238E27FC236}">
                    <a16:creationId xmlns:a16="http://schemas.microsoft.com/office/drawing/2014/main" id="{83B82680-B962-4989-BBE4-4BE767FB0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8" y="675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4" name="Freeform 3306">
                <a:extLst>
                  <a:ext uri="{FF2B5EF4-FFF2-40B4-BE49-F238E27FC236}">
                    <a16:creationId xmlns:a16="http://schemas.microsoft.com/office/drawing/2014/main" id="{0AFF633E-6154-4306-855E-BD64907D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76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5" name="Freeform 3307">
                <a:extLst>
                  <a:ext uri="{FF2B5EF4-FFF2-40B4-BE49-F238E27FC236}">
                    <a16:creationId xmlns:a16="http://schemas.microsoft.com/office/drawing/2014/main" id="{DCE2B299-76C0-4D0A-8A86-3BBD1827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3" y="6766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5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6" name="Freeform 3308">
                <a:extLst>
                  <a:ext uri="{FF2B5EF4-FFF2-40B4-BE49-F238E27FC236}">
                    <a16:creationId xmlns:a16="http://schemas.microsoft.com/office/drawing/2014/main" id="{D98C886B-ED57-4A0A-BCDA-4A041D16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8" y="6655"/>
                <a:ext cx="45" cy="106"/>
              </a:xfrm>
              <a:custGeom>
                <a:avLst/>
                <a:gdLst>
                  <a:gd name="T0" fmla="*/ 40 w 45"/>
                  <a:gd name="T1" fmla="*/ 20 h 106"/>
                  <a:gd name="T2" fmla="*/ 5 w 45"/>
                  <a:gd name="T3" fmla="*/ 0 h 106"/>
                  <a:gd name="T4" fmla="*/ 0 w 45"/>
                  <a:gd name="T5" fmla="*/ 0 h 106"/>
                  <a:gd name="T6" fmla="*/ 0 w 45"/>
                  <a:gd name="T7" fmla="*/ 80 h 106"/>
                  <a:gd name="T8" fmla="*/ 5 w 45"/>
                  <a:gd name="T9" fmla="*/ 85 h 106"/>
                  <a:gd name="T10" fmla="*/ 40 w 45"/>
                  <a:gd name="T11" fmla="*/ 106 h 106"/>
                  <a:gd name="T12" fmla="*/ 45 w 45"/>
                  <a:gd name="T13" fmla="*/ 106 h 106"/>
                  <a:gd name="T14" fmla="*/ 45 w 45"/>
                  <a:gd name="T15" fmla="*/ 25 h 106"/>
                  <a:gd name="T16" fmla="*/ 40 w 45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06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0"/>
                    </a:lnTo>
                    <a:lnTo>
                      <a:pt x="5" y="85"/>
                    </a:lnTo>
                    <a:lnTo>
                      <a:pt x="40" y="106"/>
                    </a:lnTo>
                    <a:lnTo>
                      <a:pt x="45" y="106"/>
                    </a:lnTo>
                    <a:lnTo>
                      <a:pt x="45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7" name="Freeform 3309">
                <a:extLst>
                  <a:ext uri="{FF2B5EF4-FFF2-40B4-BE49-F238E27FC236}">
                    <a16:creationId xmlns:a16="http://schemas.microsoft.com/office/drawing/2014/main" id="{0A5BCB58-3644-4176-A477-FE6BAD49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3" y="6816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0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8" name="Freeform 3310">
                <a:extLst>
                  <a:ext uri="{FF2B5EF4-FFF2-40B4-BE49-F238E27FC236}">
                    <a16:creationId xmlns:a16="http://schemas.microsoft.com/office/drawing/2014/main" id="{0E1EF3F4-94B5-4CA2-AFDD-9BC0E87FC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3" y="664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09" name="Freeform 3311">
                <a:extLst>
                  <a:ext uri="{FF2B5EF4-FFF2-40B4-BE49-F238E27FC236}">
                    <a16:creationId xmlns:a16="http://schemas.microsoft.com/office/drawing/2014/main" id="{72CF5BB9-65A7-417A-A8EF-98E9C48DC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66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0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0" name="Freeform 3312">
                <a:extLst>
                  <a:ext uri="{FF2B5EF4-FFF2-40B4-BE49-F238E27FC236}">
                    <a16:creationId xmlns:a16="http://schemas.microsoft.com/office/drawing/2014/main" id="{E5370CD0-06EE-4CD5-8BBD-517F7E1A6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668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1" name="Freeform 3313">
                <a:extLst>
                  <a:ext uri="{FF2B5EF4-FFF2-40B4-BE49-F238E27FC236}">
                    <a16:creationId xmlns:a16="http://schemas.microsoft.com/office/drawing/2014/main" id="{3587BCE6-D0D0-4EB4-97B9-AF8AA828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6675"/>
                <a:ext cx="50" cy="226"/>
              </a:xfrm>
              <a:custGeom>
                <a:avLst/>
                <a:gdLst>
                  <a:gd name="T0" fmla="*/ 50 w 50"/>
                  <a:gd name="T1" fmla="*/ 226 h 226"/>
                  <a:gd name="T2" fmla="*/ 0 w 50"/>
                  <a:gd name="T3" fmla="*/ 196 h 226"/>
                  <a:gd name="T4" fmla="*/ 0 w 50"/>
                  <a:gd name="T5" fmla="*/ 0 h 226"/>
                  <a:gd name="T6" fmla="*/ 50 w 50"/>
                  <a:gd name="T7" fmla="*/ 30 h 226"/>
                  <a:gd name="T8" fmla="*/ 50 w 50"/>
                  <a:gd name="T9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6">
                    <a:moveTo>
                      <a:pt x="50" y="226"/>
                    </a:moveTo>
                    <a:lnTo>
                      <a:pt x="0" y="196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2" name="Freeform 3314">
                <a:extLst>
                  <a:ext uri="{FF2B5EF4-FFF2-40B4-BE49-F238E27FC236}">
                    <a16:creationId xmlns:a16="http://schemas.microsoft.com/office/drawing/2014/main" id="{A22909D3-1DE0-4488-8E60-940D0BBB2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4" y="6841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3 w 5"/>
                  <a:gd name="T3" fmla="*/ 6 h 7"/>
                  <a:gd name="T4" fmla="*/ 0 w 5"/>
                  <a:gd name="T5" fmla="*/ 2 h 7"/>
                  <a:gd name="T6" fmla="*/ 3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6"/>
                      <a:pt x="4" y="7"/>
                      <a:pt x="3" y="6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0"/>
                      <a:pt x="2" y="0"/>
                      <a:pt x="3" y="1"/>
                    </a:cubicBezTo>
                    <a:cubicBezTo>
                      <a:pt x="4" y="1"/>
                      <a:pt x="5" y="3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3" name="Freeform 3315">
                <a:extLst>
                  <a:ext uri="{FF2B5EF4-FFF2-40B4-BE49-F238E27FC236}">
                    <a16:creationId xmlns:a16="http://schemas.microsoft.com/office/drawing/2014/main" id="{04A846E1-ABE9-4A65-8904-83D96E1A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6791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5 h 35"/>
                  <a:gd name="T4" fmla="*/ 0 w 5"/>
                  <a:gd name="T5" fmla="*/ 0 h 35"/>
                  <a:gd name="T6" fmla="*/ 5 w 5"/>
                  <a:gd name="T7" fmla="*/ 5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4" name="Freeform 3316">
                <a:extLst>
                  <a:ext uri="{FF2B5EF4-FFF2-40B4-BE49-F238E27FC236}">
                    <a16:creationId xmlns:a16="http://schemas.microsoft.com/office/drawing/2014/main" id="{3371C7E6-FC88-4706-8857-1B880218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9" y="679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5" name="Freeform 3317">
                <a:extLst>
                  <a:ext uri="{FF2B5EF4-FFF2-40B4-BE49-F238E27FC236}">
                    <a16:creationId xmlns:a16="http://schemas.microsoft.com/office/drawing/2014/main" id="{0E665965-0A4D-4D52-9D70-55BC71C2E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6801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6" name="Freeform 3318">
                <a:extLst>
                  <a:ext uri="{FF2B5EF4-FFF2-40B4-BE49-F238E27FC236}">
                    <a16:creationId xmlns:a16="http://schemas.microsoft.com/office/drawing/2014/main" id="{8A3B34B1-6CC4-4F12-83C1-CC3F62974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680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7" name="Freeform 3319">
                <a:extLst>
                  <a:ext uri="{FF2B5EF4-FFF2-40B4-BE49-F238E27FC236}">
                    <a16:creationId xmlns:a16="http://schemas.microsoft.com/office/drawing/2014/main" id="{DE4FC186-D89D-4577-8A85-2393B57C5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4" y="6811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8" name="Freeform 3320">
                <a:extLst>
                  <a:ext uri="{FF2B5EF4-FFF2-40B4-BE49-F238E27FC236}">
                    <a16:creationId xmlns:a16="http://schemas.microsoft.com/office/drawing/2014/main" id="{3FE0542A-240D-4ED8-9AB2-099DC5119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6776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10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19" name="Rectangle 3321">
                <a:extLst>
                  <a:ext uri="{FF2B5EF4-FFF2-40B4-BE49-F238E27FC236}">
                    <a16:creationId xmlns:a16="http://schemas.microsoft.com/office/drawing/2014/main" id="{02702F59-328C-436F-A9B7-B55F4DF66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84" y="6791"/>
                <a:ext cx="5" cy="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0" name="Rectangle 3322">
                <a:extLst>
                  <a:ext uri="{FF2B5EF4-FFF2-40B4-BE49-F238E27FC236}">
                    <a16:creationId xmlns:a16="http://schemas.microsoft.com/office/drawing/2014/main" id="{2198278F-0075-487A-9FE1-D52B4E700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94" y="6796"/>
                <a:ext cx="5" cy="5"/>
              </a:xfrm>
              <a:prstGeom prst="rect">
                <a:avLst/>
              </a:pr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1" name="Rectangle 3323">
                <a:extLst>
                  <a:ext uri="{FF2B5EF4-FFF2-40B4-BE49-F238E27FC236}">
                    <a16:creationId xmlns:a16="http://schemas.microsoft.com/office/drawing/2014/main" id="{6F529588-FDFE-4FA3-90F4-11F215C7C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4" y="6801"/>
                <a:ext cx="5" cy="5"/>
              </a:xfrm>
              <a:prstGeom prst="rect">
                <a:avLst/>
              </a:pr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2" name="Freeform 3324">
                <a:extLst>
                  <a:ext uri="{FF2B5EF4-FFF2-40B4-BE49-F238E27FC236}">
                    <a16:creationId xmlns:a16="http://schemas.microsoft.com/office/drawing/2014/main" id="{C058C786-3950-4CD3-BE35-38E67ED17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9" y="6685"/>
                <a:ext cx="40" cy="106"/>
              </a:xfrm>
              <a:custGeom>
                <a:avLst/>
                <a:gdLst>
                  <a:gd name="T0" fmla="*/ 35 w 40"/>
                  <a:gd name="T1" fmla="*/ 20 h 106"/>
                  <a:gd name="T2" fmla="*/ 0 w 40"/>
                  <a:gd name="T3" fmla="*/ 0 h 106"/>
                  <a:gd name="T4" fmla="*/ 0 w 40"/>
                  <a:gd name="T5" fmla="*/ 5 h 106"/>
                  <a:gd name="T6" fmla="*/ 0 w 40"/>
                  <a:gd name="T7" fmla="*/ 81 h 106"/>
                  <a:gd name="T8" fmla="*/ 0 w 40"/>
                  <a:gd name="T9" fmla="*/ 86 h 106"/>
                  <a:gd name="T10" fmla="*/ 35 w 40"/>
                  <a:gd name="T11" fmla="*/ 106 h 106"/>
                  <a:gd name="T12" fmla="*/ 40 w 40"/>
                  <a:gd name="T13" fmla="*/ 106 h 106"/>
                  <a:gd name="T14" fmla="*/ 40 w 40"/>
                  <a:gd name="T15" fmla="*/ 25 h 106"/>
                  <a:gd name="T16" fmla="*/ 35 w 40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35" y="2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81"/>
                    </a:lnTo>
                    <a:lnTo>
                      <a:pt x="0" y="86"/>
                    </a:lnTo>
                    <a:lnTo>
                      <a:pt x="35" y="106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35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3" name="Freeform 3325">
                <a:extLst>
                  <a:ext uri="{FF2B5EF4-FFF2-40B4-BE49-F238E27FC236}">
                    <a16:creationId xmlns:a16="http://schemas.microsoft.com/office/drawing/2014/main" id="{80314B91-7A8D-42FD-80DC-CB6ABE3EA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4" y="6851"/>
                <a:ext cx="10" cy="15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3 h 3"/>
                  <a:gd name="T4" fmla="*/ 0 w 2"/>
                  <a:gd name="T5" fmla="*/ 1 h 3"/>
                  <a:gd name="T6" fmla="*/ 1 w 2"/>
                  <a:gd name="T7" fmla="*/ 0 h 3"/>
                  <a:gd name="T8" fmla="*/ 2 w 2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cubicBezTo>
                      <a:pt x="2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4" name="Freeform 3326">
                <a:extLst>
                  <a:ext uri="{FF2B5EF4-FFF2-40B4-BE49-F238E27FC236}">
                    <a16:creationId xmlns:a16="http://schemas.microsoft.com/office/drawing/2014/main" id="{09D5FB5D-9218-4583-957A-186DCE26E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6670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5" name="Freeform 3327">
                <a:extLst>
                  <a:ext uri="{FF2B5EF4-FFF2-40B4-BE49-F238E27FC236}">
                    <a16:creationId xmlns:a16="http://schemas.microsoft.com/office/drawing/2014/main" id="{F7C77DCD-2E1F-4A47-BD1C-97D70540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94" y="669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6" name="Freeform 3328">
                <a:extLst>
                  <a:ext uri="{FF2B5EF4-FFF2-40B4-BE49-F238E27FC236}">
                    <a16:creationId xmlns:a16="http://schemas.microsoft.com/office/drawing/2014/main" id="{8D36240A-BACB-4C16-8827-7E47633BF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6715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7" name="Freeform 3329">
                <a:extLst>
                  <a:ext uri="{FF2B5EF4-FFF2-40B4-BE49-F238E27FC236}">
                    <a16:creationId xmlns:a16="http://schemas.microsoft.com/office/drawing/2014/main" id="{C5D67510-0622-4F71-90EE-31E60BBE2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6710"/>
                <a:ext cx="55" cy="227"/>
              </a:xfrm>
              <a:custGeom>
                <a:avLst/>
                <a:gdLst>
                  <a:gd name="T0" fmla="*/ 55 w 55"/>
                  <a:gd name="T1" fmla="*/ 227 h 227"/>
                  <a:gd name="T2" fmla="*/ 0 w 55"/>
                  <a:gd name="T3" fmla="*/ 191 h 227"/>
                  <a:gd name="T4" fmla="*/ 0 w 55"/>
                  <a:gd name="T5" fmla="*/ 0 h 227"/>
                  <a:gd name="T6" fmla="*/ 55 w 55"/>
                  <a:gd name="T7" fmla="*/ 30 h 227"/>
                  <a:gd name="T8" fmla="*/ 55 w 55"/>
                  <a:gd name="T9" fmla="*/ 22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27">
                    <a:moveTo>
                      <a:pt x="55" y="227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5" y="30"/>
                    </a:lnTo>
                    <a:lnTo>
                      <a:pt x="55" y="22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8" name="Freeform 3330">
                <a:extLst>
                  <a:ext uri="{FF2B5EF4-FFF2-40B4-BE49-F238E27FC236}">
                    <a16:creationId xmlns:a16="http://schemas.microsoft.com/office/drawing/2014/main" id="{E589C173-67D6-4C2C-8CD9-B8F7AE90C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6871"/>
                <a:ext cx="25" cy="40"/>
              </a:xfrm>
              <a:custGeom>
                <a:avLst/>
                <a:gdLst>
                  <a:gd name="T0" fmla="*/ 5 w 5"/>
                  <a:gd name="T1" fmla="*/ 5 h 8"/>
                  <a:gd name="T2" fmla="*/ 2 w 5"/>
                  <a:gd name="T3" fmla="*/ 7 h 8"/>
                  <a:gd name="T4" fmla="*/ 0 w 5"/>
                  <a:gd name="T5" fmla="*/ 3 h 8"/>
                  <a:gd name="T6" fmla="*/ 2 w 5"/>
                  <a:gd name="T7" fmla="*/ 1 h 8"/>
                  <a:gd name="T8" fmla="*/ 5 w 5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cubicBezTo>
                      <a:pt x="5" y="7"/>
                      <a:pt x="4" y="8"/>
                      <a:pt x="2" y="7"/>
                    </a:cubicBezTo>
                    <a:cubicBezTo>
                      <a:pt x="1" y="6"/>
                      <a:pt x="0" y="4"/>
                      <a:pt x="0" y="3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29" name="Freeform 3331">
                <a:extLst>
                  <a:ext uri="{FF2B5EF4-FFF2-40B4-BE49-F238E27FC236}">
                    <a16:creationId xmlns:a16="http://schemas.microsoft.com/office/drawing/2014/main" id="{FF0E992F-2F3D-476B-853D-CDB6511CF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6826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0" name="Freeform 3332">
                <a:extLst>
                  <a:ext uri="{FF2B5EF4-FFF2-40B4-BE49-F238E27FC236}">
                    <a16:creationId xmlns:a16="http://schemas.microsoft.com/office/drawing/2014/main" id="{2CA6C9EB-88DB-46EC-9BD6-D4B57ECC0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4" y="6831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1" name="Rectangle 3333">
                <a:extLst>
                  <a:ext uri="{FF2B5EF4-FFF2-40B4-BE49-F238E27FC236}">
                    <a16:creationId xmlns:a16="http://schemas.microsoft.com/office/drawing/2014/main" id="{0A02728E-1D1E-4259-B5BB-075923081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44" y="6836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2" name="Rectangle 3334">
                <a:extLst>
                  <a:ext uri="{FF2B5EF4-FFF2-40B4-BE49-F238E27FC236}">
                    <a16:creationId xmlns:a16="http://schemas.microsoft.com/office/drawing/2014/main" id="{C3D56371-B94E-4985-8122-D907E8536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4" y="6841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3" name="Rectangle 3335">
                <a:extLst>
                  <a:ext uri="{FF2B5EF4-FFF2-40B4-BE49-F238E27FC236}">
                    <a16:creationId xmlns:a16="http://schemas.microsoft.com/office/drawing/2014/main" id="{67D21FE9-418B-41D2-A4ED-D1986E65E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59" y="6846"/>
                <a:ext cx="5" cy="35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4" name="Freeform 3336">
                <a:extLst>
                  <a:ext uri="{FF2B5EF4-FFF2-40B4-BE49-F238E27FC236}">
                    <a16:creationId xmlns:a16="http://schemas.microsoft.com/office/drawing/2014/main" id="{68B5B90A-29B4-499A-9D06-573F76086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6811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5" name="Freeform 3337">
                <a:extLst>
                  <a:ext uri="{FF2B5EF4-FFF2-40B4-BE49-F238E27FC236}">
                    <a16:creationId xmlns:a16="http://schemas.microsoft.com/office/drawing/2014/main" id="{375555B6-B975-475A-89CA-774BA70E8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4" y="682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6" name="Freeform 3338">
                <a:extLst>
                  <a:ext uri="{FF2B5EF4-FFF2-40B4-BE49-F238E27FC236}">
                    <a16:creationId xmlns:a16="http://schemas.microsoft.com/office/drawing/2014/main" id="{6A085E0C-A522-43D3-99C8-2F2A66E85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682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7" name="Freeform 3339">
                <a:extLst>
                  <a:ext uri="{FF2B5EF4-FFF2-40B4-BE49-F238E27FC236}">
                    <a16:creationId xmlns:a16="http://schemas.microsoft.com/office/drawing/2014/main" id="{715DD837-6FAD-409F-A025-E2B400501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9" y="6831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8" name="Freeform 3340">
                <a:extLst>
                  <a:ext uri="{FF2B5EF4-FFF2-40B4-BE49-F238E27FC236}">
                    <a16:creationId xmlns:a16="http://schemas.microsoft.com/office/drawing/2014/main" id="{D5A8D582-88B2-4066-AB24-3ED6923CD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24" y="6720"/>
                <a:ext cx="40" cy="106"/>
              </a:xfrm>
              <a:custGeom>
                <a:avLst/>
                <a:gdLst>
                  <a:gd name="T0" fmla="*/ 40 w 40"/>
                  <a:gd name="T1" fmla="*/ 20 h 106"/>
                  <a:gd name="T2" fmla="*/ 5 w 40"/>
                  <a:gd name="T3" fmla="*/ 0 h 106"/>
                  <a:gd name="T4" fmla="*/ 0 w 40"/>
                  <a:gd name="T5" fmla="*/ 0 h 106"/>
                  <a:gd name="T6" fmla="*/ 0 w 40"/>
                  <a:gd name="T7" fmla="*/ 81 h 106"/>
                  <a:gd name="T8" fmla="*/ 5 w 40"/>
                  <a:gd name="T9" fmla="*/ 86 h 106"/>
                  <a:gd name="T10" fmla="*/ 40 w 40"/>
                  <a:gd name="T11" fmla="*/ 106 h 106"/>
                  <a:gd name="T12" fmla="*/ 40 w 40"/>
                  <a:gd name="T13" fmla="*/ 106 h 106"/>
                  <a:gd name="T14" fmla="*/ 40 w 40"/>
                  <a:gd name="T15" fmla="*/ 25 h 106"/>
                  <a:gd name="T16" fmla="*/ 40 w 40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39" name="Freeform 3341">
                <a:extLst>
                  <a:ext uri="{FF2B5EF4-FFF2-40B4-BE49-F238E27FC236}">
                    <a16:creationId xmlns:a16="http://schemas.microsoft.com/office/drawing/2014/main" id="{0EA67209-BA4F-4368-BE10-668620DC6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6881"/>
                <a:ext cx="15" cy="20"/>
              </a:xfrm>
              <a:custGeom>
                <a:avLst/>
                <a:gdLst>
                  <a:gd name="T0" fmla="*/ 3 w 3"/>
                  <a:gd name="T1" fmla="*/ 3 h 4"/>
                  <a:gd name="T2" fmla="*/ 1 w 3"/>
                  <a:gd name="T3" fmla="*/ 3 h 4"/>
                  <a:gd name="T4" fmla="*/ 0 w 3"/>
                  <a:gd name="T5" fmla="*/ 1 h 4"/>
                  <a:gd name="T6" fmla="*/ 1 w 3"/>
                  <a:gd name="T7" fmla="*/ 1 h 4"/>
                  <a:gd name="T8" fmla="*/ 3 w 3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1" y="1"/>
                    </a:cubicBezTo>
                    <a:cubicBezTo>
                      <a:pt x="2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0" name="Freeform 3342">
                <a:extLst>
                  <a:ext uri="{FF2B5EF4-FFF2-40B4-BE49-F238E27FC236}">
                    <a16:creationId xmlns:a16="http://schemas.microsoft.com/office/drawing/2014/main" id="{55CF1A35-A56D-4D01-A93D-F336E4DEA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9" y="6705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1" name="Freeform 3343">
                <a:extLst>
                  <a:ext uri="{FF2B5EF4-FFF2-40B4-BE49-F238E27FC236}">
                    <a16:creationId xmlns:a16="http://schemas.microsoft.com/office/drawing/2014/main" id="{F93E6F1B-1A01-4E4F-A780-28B14754F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6725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2" name="Freeform 3344">
                <a:extLst>
                  <a:ext uri="{FF2B5EF4-FFF2-40B4-BE49-F238E27FC236}">
                    <a16:creationId xmlns:a16="http://schemas.microsoft.com/office/drawing/2014/main" id="{F8C39370-0232-4470-8001-76D49C41E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499"/>
                <a:ext cx="96" cy="86"/>
              </a:xfrm>
              <a:custGeom>
                <a:avLst/>
                <a:gdLst>
                  <a:gd name="T0" fmla="*/ 96 w 96"/>
                  <a:gd name="T1" fmla="*/ 86 h 86"/>
                  <a:gd name="T2" fmla="*/ 0 w 96"/>
                  <a:gd name="T3" fmla="*/ 30 h 86"/>
                  <a:gd name="T4" fmla="*/ 0 w 96"/>
                  <a:gd name="T5" fmla="*/ 0 h 86"/>
                  <a:gd name="T6" fmla="*/ 96 w 96"/>
                  <a:gd name="T7" fmla="*/ 55 h 86"/>
                  <a:gd name="T8" fmla="*/ 96 w 96"/>
                  <a:gd name="T9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86">
                    <a:moveTo>
                      <a:pt x="96" y="86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96" y="55"/>
                    </a:lnTo>
                    <a:lnTo>
                      <a:pt x="96" y="86"/>
                    </a:lnTo>
                    <a:close/>
                  </a:path>
                </a:pathLst>
              </a:custGeom>
              <a:solidFill>
                <a:srgbClr val="36A9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3" name="Freeform 3345">
                <a:extLst>
                  <a:ext uri="{FF2B5EF4-FFF2-40B4-BE49-F238E27FC236}">
                    <a16:creationId xmlns:a16="http://schemas.microsoft.com/office/drawing/2014/main" id="{B0AEBD7F-54F4-41C7-A747-08AC4531B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4" y="6675"/>
                <a:ext cx="10" cy="30"/>
              </a:xfrm>
              <a:custGeom>
                <a:avLst/>
                <a:gdLst>
                  <a:gd name="T0" fmla="*/ 10 w 10"/>
                  <a:gd name="T1" fmla="*/ 30 h 30"/>
                  <a:gd name="T2" fmla="*/ 0 w 10"/>
                  <a:gd name="T3" fmla="*/ 25 h 30"/>
                  <a:gd name="T4" fmla="*/ 0 w 10"/>
                  <a:gd name="T5" fmla="*/ 0 h 30"/>
                  <a:gd name="T6" fmla="*/ 10 w 10"/>
                  <a:gd name="T7" fmla="*/ 5 h 30"/>
                  <a:gd name="T8" fmla="*/ 10 w 1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0">
                    <a:moveTo>
                      <a:pt x="10" y="30"/>
                    </a:moveTo>
                    <a:lnTo>
                      <a:pt x="0" y="2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3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4" name="Freeform 3346">
                <a:extLst>
                  <a:ext uri="{FF2B5EF4-FFF2-40B4-BE49-F238E27FC236}">
                    <a16:creationId xmlns:a16="http://schemas.microsoft.com/office/drawing/2014/main" id="{4574B9A8-264A-4B1C-8965-DDF6290C7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9" y="6665"/>
                <a:ext cx="10" cy="35"/>
              </a:xfrm>
              <a:custGeom>
                <a:avLst/>
                <a:gdLst>
                  <a:gd name="T0" fmla="*/ 10 w 10"/>
                  <a:gd name="T1" fmla="*/ 35 h 35"/>
                  <a:gd name="T2" fmla="*/ 0 w 10"/>
                  <a:gd name="T3" fmla="*/ 30 h 35"/>
                  <a:gd name="T4" fmla="*/ 0 w 10"/>
                  <a:gd name="T5" fmla="*/ 0 h 35"/>
                  <a:gd name="T6" fmla="*/ 10 w 10"/>
                  <a:gd name="T7" fmla="*/ 5 h 35"/>
                  <a:gd name="T8" fmla="*/ 10 w 10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0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35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5" name="Freeform 3347">
                <a:extLst>
                  <a:ext uri="{FF2B5EF4-FFF2-40B4-BE49-F238E27FC236}">
                    <a16:creationId xmlns:a16="http://schemas.microsoft.com/office/drawing/2014/main" id="{3EE4EEC3-45C0-4D74-8C65-8F890ECA1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504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6" name="Freeform 3348">
                <a:extLst>
                  <a:ext uri="{FF2B5EF4-FFF2-40B4-BE49-F238E27FC236}">
                    <a16:creationId xmlns:a16="http://schemas.microsoft.com/office/drawing/2014/main" id="{BCDBE597-7EBE-4E31-B040-743AB54C7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494"/>
                <a:ext cx="20" cy="15"/>
              </a:xfrm>
              <a:custGeom>
                <a:avLst/>
                <a:gdLst>
                  <a:gd name="T0" fmla="*/ 20 w 20"/>
                  <a:gd name="T1" fmla="*/ 15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7" name="Freeform 3349">
                <a:extLst>
                  <a:ext uri="{FF2B5EF4-FFF2-40B4-BE49-F238E27FC236}">
                    <a16:creationId xmlns:a16="http://schemas.microsoft.com/office/drawing/2014/main" id="{DC793C5B-FF89-4D40-AE57-360E3E325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51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8" name="Freeform 3350">
                <a:extLst>
                  <a:ext uri="{FF2B5EF4-FFF2-40B4-BE49-F238E27FC236}">
                    <a16:creationId xmlns:a16="http://schemas.microsoft.com/office/drawing/2014/main" id="{13A5EA67-8A77-42F7-90E9-80FD1D59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514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49" name="Freeform 3351">
                <a:extLst>
                  <a:ext uri="{FF2B5EF4-FFF2-40B4-BE49-F238E27FC236}">
                    <a16:creationId xmlns:a16="http://schemas.microsoft.com/office/drawing/2014/main" id="{A77B3FAD-D0D2-4B80-A858-5395E09E8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50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0" name="Freeform 3352">
                <a:extLst>
                  <a:ext uri="{FF2B5EF4-FFF2-40B4-BE49-F238E27FC236}">
                    <a16:creationId xmlns:a16="http://schemas.microsoft.com/office/drawing/2014/main" id="{B6377C66-8A21-4E92-AEA0-436359F8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52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1" name="Freeform 3353">
                <a:extLst>
                  <a:ext uri="{FF2B5EF4-FFF2-40B4-BE49-F238E27FC236}">
                    <a16:creationId xmlns:a16="http://schemas.microsoft.com/office/drawing/2014/main" id="{68FBE7AD-C65F-447B-9732-571E8861A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1" y="6524"/>
                <a:ext cx="21" cy="15"/>
              </a:xfrm>
              <a:custGeom>
                <a:avLst/>
                <a:gdLst>
                  <a:gd name="T0" fmla="*/ 21 w 21"/>
                  <a:gd name="T1" fmla="*/ 10 h 15"/>
                  <a:gd name="T2" fmla="*/ 0 w 21"/>
                  <a:gd name="T3" fmla="*/ 0 h 15"/>
                  <a:gd name="T4" fmla="*/ 0 w 21"/>
                  <a:gd name="T5" fmla="*/ 5 h 15"/>
                  <a:gd name="T6" fmla="*/ 21 w 21"/>
                  <a:gd name="T7" fmla="*/ 15 h 15"/>
                  <a:gd name="T8" fmla="*/ 21 w 21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1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1" y="15"/>
                    </a:lnTo>
                    <a:lnTo>
                      <a:pt x="21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2" name="Freeform 3354">
                <a:extLst>
                  <a:ext uri="{FF2B5EF4-FFF2-40B4-BE49-F238E27FC236}">
                    <a16:creationId xmlns:a16="http://schemas.microsoft.com/office/drawing/2014/main" id="{81321FB1-F857-40D0-8310-CC4262871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514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3" name="Freeform 3355">
                <a:extLst>
                  <a:ext uri="{FF2B5EF4-FFF2-40B4-BE49-F238E27FC236}">
                    <a16:creationId xmlns:a16="http://schemas.microsoft.com/office/drawing/2014/main" id="{96FE9A6D-A616-49F2-81FF-81573453B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534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0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4" name="Freeform 3356">
                <a:extLst>
                  <a:ext uri="{FF2B5EF4-FFF2-40B4-BE49-F238E27FC236}">
                    <a16:creationId xmlns:a16="http://schemas.microsoft.com/office/drawing/2014/main" id="{8A4D6F6E-3BDF-4786-91C8-A882E753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6625"/>
                <a:ext cx="46" cy="50"/>
              </a:xfrm>
              <a:custGeom>
                <a:avLst/>
                <a:gdLst>
                  <a:gd name="T0" fmla="*/ 8 w 9"/>
                  <a:gd name="T1" fmla="*/ 9 h 10"/>
                  <a:gd name="T2" fmla="*/ 1 w 9"/>
                  <a:gd name="T3" fmla="*/ 5 h 10"/>
                  <a:gd name="T4" fmla="*/ 0 w 9"/>
                  <a:gd name="T5" fmla="*/ 4 h 10"/>
                  <a:gd name="T6" fmla="*/ 0 w 9"/>
                  <a:gd name="T7" fmla="*/ 1 h 10"/>
                  <a:gd name="T8" fmla="*/ 1 w 9"/>
                  <a:gd name="T9" fmla="*/ 1 h 10"/>
                  <a:gd name="T10" fmla="*/ 8 w 9"/>
                  <a:gd name="T11" fmla="*/ 5 h 10"/>
                  <a:gd name="T12" fmla="*/ 9 w 9"/>
                  <a:gd name="T13" fmla="*/ 6 h 10"/>
                  <a:gd name="T14" fmla="*/ 9 w 9"/>
                  <a:gd name="T15" fmla="*/ 9 h 10"/>
                  <a:gd name="T16" fmla="*/ 8 w 9"/>
                  <a:gd name="T17" fmla="*/ 9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1" y="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6"/>
                      <a:pt x="9" y="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10"/>
                      <a:pt x="8" y="9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5" name="Freeform 3357">
                <a:extLst>
                  <a:ext uri="{FF2B5EF4-FFF2-40B4-BE49-F238E27FC236}">
                    <a16:creationId xmlns:a16="http://schemas.microsoft.com/office/drawing/2014/main" id="{0B7A5FA4-287A-4895-9B3B-C820C1B8E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6660"/>
                <a:ext cx="46" cy="45"/>
              </a:xfrm>
              <a:custGeom>
                <a:avLst/>
                <a:gdLst>
                  <a:gd name="T0" fmla="*/ 8 w 9"/>
                  <a:gd name="T1" fmla="*/ 9 h 9"/>
                  <a:gd name="T2" fmla="*/ 1 w 9"/>
                  <a:gd name="T3" fmla="*/ 5 h 9"/>
                  <a:gd name="T4" fmla="*/ 0 w 9"/>
                  <a:gd name="T5" fmla="*/ 4 h 9"/>
                  <a:gd name="T6" fmla="*/ 0 w 9"/>
                  <a:gd name="T7" fmla="*/ 1 h 9"/>
                  <a:gd name="T8" fmla="*/ 1 w 9"/>
                  <a:gd name="T9" fmla="*/ 0 h 9"/>
                  <a:gd name="T10" fmla="*/ 8 w 9"/>
                  <a:gd name="T11" fmla="*/ 5 h 9"/>
                  <a:gd name="T12" fmla="*/ 9 w 9"/>
                  <a:gd name="T13" fmla="*/ 6 h 9"/>
                  <a:gd name="T14" fmla="*/ 9 w 9"/>
                  <a:gd name="T15" fmla="*/ 9 h 9"/>
                  <a:gd name="T16" fmla="*/ 8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8" y="9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5"/>
                      <a:pt x="9" y="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9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6" name="Freeform 3358">
                <a:extLst>
                  <a:ext uri="{FF2B5EF4-FFF2-40B4-BE49-F238E27FC236}">
                    <a16:creationId xmlns:a16="http://schemas.microsoft.com/office/drawing/2014/main" id="{6EB49C0C-90AE-4444-98DC-18E23DD1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444"/>
                <a:ext cx="66" cy="45"/>
              </a:xfrm>
              <a:custGeom>
                <a:avLst/>
                <a:gdLst>
                  <a:gd name="T0" fmla="*/ 66 w 66"/>
                  <a:gd name="T1" fmla="*/ 45 h 45"/>
                  <a:gd name="T2" fmla="*/ 0 w 66"/>
                  <a:gd name="T3" fmla="*/ 10 h 45"/>
                  <a:gd name="T4" fmla="*/ 0 w 66"/>
                  <a:gd name="T5" fmla="*/ 0 h 45"/>
                  <a:gd name="T6" fmla="*/ 66 w 66"/>
                  <a:gd name="T7" fmla="*/ 35 h 45"/>
                  <a:gd name="T8" fmla="*/ 66 w 66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45">
                    <a:moveTo>
                      <a:pt x="66" y="45"/>
                    </a:moveTo>
                    <a:lnTo>
                      <a:pt x="0" y="10"/>
                    </a:lnTo>
                    <a:lnTo>
                      <a:pt x="0" y="0"/>
                    </a:lnTo>
                    <a:lnTo>
                      <a:pt x="66" y="35"/>
                    </a:lnTo>
                    <a:lnTo>
                      <a:pt x="66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7" name="Freeform 3359">
                <a:extLst>
                  <a:ext uri="{FF2B5EF4-FFF2-40B4-BE49-F238E27FC236}">
                    <a16:creationId xmlns:a16="http://schemas.microsoft.com/office/drawing/2014/main" id="{80EF944E-532A-463A-BC19-EF8CADB7D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806"/>
                <a:ext cx="146" cy="85"/>
              </a:xfrm>
              <a:custGeom>
                <a:avLst/>
                <a:gdLst>
                  <a:gd name="T0" fmla="*/ 55 w 146"/>
                  <a:gd name="T1" fmla="*/ 85 h 85"/>
                  <a:gd name="T2" fmla="*/ 146 w 146"/>
                  <a:gd name="T3" fmla="*/ 30 h 85"/>
                  <a:gd name="T4" fmla="*/ 96 w 146"/>
                  <a:gd name="T5" fmla="*/ 0 h 85"/>
                  <a:gd name="T6" fmla="*/ 0 w 146"/>
                  <a:gd name="T7" fmla="*/ 50 h 85"/>
                  <a:gd name="T8" fmla="*/ 55 w 146"/>
                  <a:gd name="T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85">
                    <a:moveTo>
                      <a:pt x="55" y="85"/>
                    </a:moveTo>
                    <a:lnTo>
                      <a:pt x="146" y="30"/>
                    </a:lnTo>
                    <a:lnTo>
                      <a:pt x="96" y="0"/>
                    </a:lnTo>
                    <a:lnTo>
                      <a:pt x="0" y="50"/>
                    </a:lnTo>
                    <a:lnTo>
                      <a:pt x="55" y="8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8" name="Freeform 3360">
                <a:extLst>
                  <a:ext uri="{FF2B5EF4-FFF2-40B4-BE49-F238E27FC236}">
                    <a16:creationId xmlns:a16="http://schemas.microsoft.com/office/drawing/2014/main" id="{A448D1B0-90EE-4CBF-9DC7-63733490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605"/>
                <a:ext cx="146" cy="85"/>
              </a:xfrm>
              <a:custGeom>
                <a:avLst/>
                <a:gdLst>
                  <a:gd name="T0" fmla="*/ 55 w 146"/>
                  <a:gd name="T1" fmla="*/ 85 h 85"/>
                  <a:gd name="T2" fmla="*/ 146 w 146"/>
                  <a:gd name="T3" fmla="*/ 30 h 85"/>
                  <a:gd name="T4" fmla="*/ 96 w 146"/>
                  <a:gd name="T5" fmla="*/ 0 h 85"/>
                  <a:gd name="T6" fmla="*/ 0 w 146"/>
                  <a:gd name="T7" fmla="*/ 55 h 85"/>
                  <a:gd name="T8" fmla="*/ 55 w 146"/>
                  <a:gd name="T9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6" h="85">
                    <a:moveTo>
                      <a:pt x="55" y="85"/>
                    </a:moveTo>
                    <a:lnTo>
                      <a:pt x="146" y="30"/>
                    </a:lnTo>
                    <a:lnTo>
                      <a:pt x="96" y="0"/>
                    </a:lnTo>
                    <a:lnTo>
                      <a:pt x="0" y="55"/>
                    </a:lnTo>
                    <a:lnTo>
                      <a:pt x="55" y="8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59" name="Freeform 3361">
                <a:extLst>
                  <a:ext uri="{FF2B5EF4-FFF2-40B4-BE49-F238E27FC236}">
                    <a16:creationId xmlns:a16="http://schemas.microsoft.com/office/drawing/2014/main" id="{1BFA75F8-D5B6-415C-8E35-089FDB4B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667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0" name="Freeform 3362">
                <a:extLst>
                  <a:ext uri="{FF2B5EF4-FFF2-40B4-BE49-F238E27FC236}">
                    <a16:creationId xmlns:a16="http://schemas.microsoft.com/office/drawing/2014/main" id="{EE6D516E-0191-435D-9ACA-96F9CFB9A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665"/>
                <a:ext cx="50" cy="221"/>
              </a:xfrm>
              <a:custGeom>
                <a:avLst/>
                <a:gdLst>
                  <a:gd name="T0" fmla="*/ 50 w 50"/>
                  <a:gd name="T1" fmla="*/ 221 h 221"/>
                  <a:gd name="T2" fmla="*/ 0 w 50"/>
                  <a:gd name="T3" fmla="*/ 191 h 221"/>
                  <a:gd name="T4" fmla="*/ 0 w 50"/>
                  <a:gd name="T5" fmla="*/ 0 h 221"/>
                  <a:gd name="T6" fmla="*/ 50 w 50"/>
                  <a:gd name="T7" fmla="*/ 30 h 221"/>
                  <a:gd name="T8" fmla="*/ 50 w 50"/>
                  <a:gd name="T9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221">
                    <a:moveTo>
                      <a:pt x="50" y="221"/>
                    </a:moveTo>
                    <a:lnTo>
                      <a:pt x="0" y="191"/>
                    </a:lnTo>
                    <a:lnTo>
                      <a:pt x="0" y="0"/>
                    </a:lnTo>
                    <a:lnTo>
                      <a:pt x="50" y="30"/>
                    </a:lnTo>
                    <a:lnTo>
                      <a:pt x="50" y="22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1" name="Freeform 3363">
                <a:extLst>
                  <a:ext uri="{FF2B5EF4-FFF2-40B4-BE49-F238E27FC236}">
                    <a16:creationId xmlns:a16="http://schemas.microsoft.com/office/drawing/2014/main" id="{F4807E78-9CDC-4054-A31B-295B8128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6826"/>
                <a:ext cx="25" cy="35"/>
              </a:xfrm>
              <a:custGeom>
                <a:avLst/>
                <a:gdLst>
                  <a:gd name="T0" fmla="*/ 5 w 5"/>
                  <a:gd name="T1" fmla="*/ 5 h 7"/>
                  <a:gd name="T2" fmla="*/ 2 w 5"/>
                  <a:gd name="T3" fmla="*/ 7 h 7"/>
                  <a:gd name="T4" fmla="*/ 0 w 5"/>
                  <a:gd name="T5" fmla="*/ 2 h 7"/>
                  <a:gd name="T6" fmla="*/ 2 w 5"/>
                  <a:gd name="T7" fmla="*/ 1 h 7"/>
                  <a:gd name="T8" fmla="*/ 5 w 5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7">
                    <a:moveTo>
                      <a:pt x="5" y="5"/>
                    </a:moveTo>
                    <a:cubicBezTo>
                      <a:pt x="5" y="7"/>
                      <a:pt x="4" y="7"/>
                      <a:pt x="2" y="7"/>
                    </a:cubicBezTo>
                    <a:cubicBezTo>
                      <a:pt x="1" y="6"/>
                      <a:pt x="0" y="4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4" y="2"/>
                      <a:pt x="5" y="4"/>
                      <a:pt x="5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2" name="Freeform 3364">
                <a:extLst>
                  <a:ext uri="{FF2B5EF4-FFF2-40B4-BE49-F238E27FC236}">
                    <a16:creationId xmlns:a16="http://schemas.microsoft.com/office/drawing/2014/main" id="{2D445165-60CB-410D-A874-9436D19BD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677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3" name="Freeform 3365">
                <a:extLst>
                  <a:ext uri="{FF2B5EF4-FFF2-40B4-BE49-F238E27FC236}">
                    <a16:creationId xmlns:a16="http://schemas.microsoft.com/office/drawing/2014/main" id="{219FF868-7402-44E9-BD5F-62B05A788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7" y="6781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4" name="Freeform 3366">
                <a:extLst>
                  <a:ext uri="{FF2B5EF4-FFF2-40B4-BE49-F238E27FC236}">
                    <a16:creationId xmlns:a16="http://schemas.microsoft.com/office/drawing/2014/main" id="{64CB5FC2-993C-4592-BF29-67BF5A8E9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7" y="6786"/>
                <a:ext cx="5" cy="40"/>
              </a:xfrm>
              <a:custGeom>
                <a:avLst/>
                <a:gdLst>
                  <a:gd name="T0" fmla="*/ 5 w 5"/>
                  <a:gd name="T1" fmla="*/ 40 h 40"/>
                  <a:gd name="T2" fmla="*/ 0 w 5"/>
                  <a:gd name="T3" fmla="*/ 35 h 40"/>
                  <a:gd name="T4" fmla="*/ 0 w 5"/>
                  <a:gd name="T5" fmla="*/ 0 h 40"/>
                  <a:gd name="T6" fmla="*/ 5 w 5"/>
                  <a:gd name="T7" fmla="*/ 5 h 40"/>
                  <a:gd name="T8" fmla="*/ 5 w 5"/>
                  <a:gd name="T9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0">
                    <a:moveTo>
                      <a:pt x="5" y="40"/>
                    </a:moveTo>
                    <a:lnTo>
                      <a:pt x="0" y="3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4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5" name="Freeform 3367">
                <a:extLst>
                  <a:ext uri="{FF2B5EF4-FFF2-40B4-BE49-F238E27FC236}">
                    <a16:creationId xmlns:a16="http://schemas.microsoft.com/office/drawing/2014/main" id="{5F70C9F3-3B8C-4B95-A58F-1B7C1F1DD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2" y="6796"/>
                <a:ext cx="10" cy="35"/>
              </a:xfrm>
              <a:custGeom>
                <a:avLst/>
                <a:gdLst>
                  <a:gd name="T0" fmla="*/ 10 w 10"/>
                  <a:gd name="T1" fmla="*/ 35 h 35"/>
                  <a:gd name="T2" fmla="*/ 0 w 10"/>
                  <a:gd name="T3" fmla="*/ 30 h 35"/>
                  <a:gd name="T4" fmla="*/ 0 w 10"/>
                  <a:gd name="T5" fmla="*/ 0 h 35"/>
                  <a:gd name="T6" fmla="*/ 10 w 10"/>
                  <a:gd name="T7" fmla="*/ 0 h 35"/>
                  <a:gd name="T8" fmla="*/ 10 w 10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5">
                    <a:moveTo>
                      <a:pt x="10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6" name="Freeform 3368">
                <a:extLst>
                  <a:ext uri="{FF2B5EF4-FFF2-40B4-BE49-F238E27FC236}">
                    <a16:creationId xmlns:a16="http://schemas.microsoft.com/office/drawing/2014/main" id="{D8DF71C6-743D-434E-A13F-F6979D27C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801"/>
                <a:ext cx="5" cy="35"/>
              </a:xfrm>
              <a:custGeom>
                <a:avLst/>
                <a:gdLst>
                  <a:gd name="T0" fmla="*/ 5 w 5"/>
                  <a:gd name="T1" fmla="*/ 35 h 35"/>
                  <a:gd name="T2" fmla="*/ 0 w 5"/>
                  <a:gd name="T3" fmla="*/ 30 h 35"/>
                  <a:gd name="T4" fmla="*/ 0 w 5"/>
                  <a:gd name="T5" fmla="*/ 0 h 35"/>
                  <a:gd name="T6" fmla="*/ 5 w 5"/>
                  <a:gd name="T7" fmla="*/ 0 h 35"/>
                  <a:gd name="T8" fmla="*/ 5 w 5"/>
                  <a:gd name="T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5">
                    <a:moveTo>
                      <a:pt x="5" y="3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3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7" name="Freeform 3369">
                <a:extLst>
                  <a:ext uri="{FF2B5EF4-FFF2-40B4-BE49-F238E27FC236}">
                    <a16:creationId xmlns:a16="http://schemas.microsoft.com/office/drawing/2014/main" id="{5FD323B6-F1CF-4C0E-A200-D12FFD0B9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6766"/>
                <a:ext cx="15" cy="15"/>
              </a:xfrm>
              <a:custGeom>
                <a:avLst/>
                <a:gdLst>
                  <a:gd name="T0" fmla="*/ 15 w 15"/>
                  <a:gd name="T1" fmla="*/ 15 h 15"/>
                  <a:gd name="T2" fmla="*/ 0 w 15"/>
                  <a:gd name="T3" fmla="*/ 5 h 15"/>
                  <a:gd name="T4" fmla="*/ 0 w 15"/>
                  <a:gd name="T5" fmla="*/ 0 h 15"/>
                  <a:gd name="T6" fmla="*/ 15 w 15"/>
                  <a:gd name="T7" fmla="*/ 10 h 15"/>
                  <a:gd name="T8" fmla="*/ 15 w 15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5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8" name="Freeform 3370">
                <a:extLst>
                  <a:ext uri="{FF2B5EF4-FFF2-40B4-BE49-F238E27FC236}">
                    <a16:creationId xmlns:a16="http://schemas.microsoft.com/office/drawing/2014/main" id="{D2BDBF74-8668-43DF-AC72-DBC6FEB74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7" y="677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69" name="Freeform 3371">
                <a:extLst>
                  <a:ext uri="{FF2B5EF4-FFF2-40B4-BE49-F238E27FC236}">
                    <a16:creationId xmlns:a16="http://schemas.microsoft.com/office/drawing/2014/main" id="{019A10FB-891D-483D-9816-4E57E345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2" y="6781"/>
                <a:ext cx="10" cy="10"/>
              </a:xfrm>
              <a:custGeom>
                <a:avLst/>
                <a:gdLst>
                  <a:gd name="T0" fmla="*/ 10 w 10"/>
                  <a:gd name="T1" fmla="*/ 10 h 10"/>
                  <a:gd name="T2" fmla="*/ 0 w 10"/>
                  <a:gd name="T3" fmla="*/ 5 h 10"/>
                  <a:gd name="T4" fmla="*/ 0 w 10"/>
                  <a:gd name="T5" fmla="*/ 0 h 10"/>
                  <a:gd name="T6" fmla="*/ 10 w 10"/>
                  <a:gd name="T7" fmla="*/ 5 h 10"/>
                  <a:gd name="T8" fmla="*/ 10 w 1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95C1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0" name="Freeform 3372">
                <a:extLst>
                  <a:ext uri="{FF2B5EF4-FFF2-40B4-BE49-F238E27FC236}">
                    <a16:creationId xmlns:a16="http://schemas.microsoft.com/office/drawing/2014/main" id="{916DE132-E225-44B6-9801-F8F69568E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786"/>
                <a:ext cx="5" cy="10"/>
              </a:xfrm>
              <a:custGeom>
                <a:avLst/>
                <a:gdLst>
                  <a:gd name="T0" fmla="*/ 5 w 5"/>
                  <a:gd name="T1" fmla="*/ 10 h 10"/>
                  <a:gd name="T2" fmla="*/ 0 w 5"/>
                  <a:gd name="T3" fmla="*/ 5 h 10"/>
                  <a:gd name="T4" fmla="*/ 0 w 5"/>
                  <a:gd name="T5" fmla="*/ 0 h 10"/>
                  <a:gd name="T6" fmla="*/ 5 w 5"/>
                  <a:gd name="T7" fmla="*/ 5 h 10"/>
                  <a:gd name="T8" fmla="*/ 5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1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10"/>
                    </a:lnTo>
                    <a:close/>
                  </a:path>
                </a:pathLst>
              </a:custGeom>
              <a:solidFill>
                <a:srgbClr val="E94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1" name="Freeform 3373">
                <a:extLst>
                  <a:ext uri="{FF2B5EF4-FFF2-40B4-BE49-F238E27FC236}">
                    <a16:creationId xmlns:a16="http://schemas.microsoft.com/office/drawing/2014/main" id="{58921E76-280F-4FF5-9DCF-5F4647AAB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" y="6675"/>
                <a:ext cx="40" cy="106"/>
              </a:xfrm>
              <a:custGeom>
                <a:avLst/>
                <a:gdLst>
                  <a:gd name="T0" fmla="*/ 40 w 40"/>
                  <a:gd name="T1" fmla="*/ 20 h 106"/>
                  <a:gd name="T2" fmla="*/ 5 w 40"/>
                  <a:gd name="T3" fmla="*/ 0 h 106"/>
                  <a:gd name="T4" fmla="*/ 0 w 40"/>
                  <a:gd name="T5" fmla="*/ 0 h 106"/>
                  <a:gd name="T6" fmla="*/ 0 w 40"/>
                  <a:gd name="T7" fmla="*/ 81 h 106"/>
                  <a:gd name="T8" fmla="*/ 5 w 40"/>
                  <a:gd name="T9" fmla="*/ 86 h 106"/>
                  <a:gd name="T10" fmla="*/ 40 w 40"/>
                  <a:gd name="T11" fmla="*/ 106 h 106"/>
                  <a:gd name="T12" fmla="*/ 40 w 40"/>
                  <a:gd name="T13" fmla="*/ 106 h 106"/>
                  <a:gd name="T14" fmla="*/ 40 w 40"/>
                  <a:gd name="T15" fmla="*/ 25 h 106"/>
                  <a:gd name="T16" fmla="*/ 40 w 40"/>
                  <a:gd name="T17" fmla="*/ 2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106">
                    <a:moveTo>
                      <a:pt x="40" y="2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0" y="81"/>
                    </a:lnTo>
                    <a:lnTo>
                      <a:pt x="5" y="86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25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2" name="Freeform 3374">
                <a:extLst>
                  <a:ext uri="{FF2B5EF4-FFF2-40B4-BE49-F238E27FC236}">
                    <a16:creationId xmlns:a16="http://schemas.microsoft.com/office/drawing/2014/main" id="{983E8E90-D7E7-4830-A304-B2906750A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836"/>
                <a:ext cx="10" cy="20"/>
              </a:xfrm>
              <a:custGeom>
                <a:avLst/>
                <a:gdLst>
                  <a:gd name="T0" fmla="*/ 2 w 2"/>
                  <a:gd name="T1" fmla="*/ 3 h 4"/>
                  <a:gd name="T2" fmla="*/ 1 w 2"/>
                  <a:gd name="T3" fmla="*/ 3 h 4"/>
                  <a:gd name="T4" fmla="*/ 0 w 2"/>
                  <a:gd name="T5" fmla="*/ 1 h 4"/>
                  <a:gd name="T6" fmla="*/ 1 w 2"/>
                  <a:gd name="T7" fmla="*/ 0 h 4"/>
                  <a:gd name="T8" fmla="*/ 2 w 2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2" y="3"/>
                    </a:move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3" name="Freeform 3375">
                <a:extLst>
                  <a:ext uri="{FF2B5EF4-FFF2-40B4-BE49-F238E27FC236}">
                    <a16:creationId xmlns:a16="http://schemas.microsoft.com/office/drawing/2014/main" id="{D2126FFD-884E-4C11-BBE3-3DA2F8785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2" y="6660"/>
                <a:ext cx="20" cy="15"/>
              </a:xfrm>
              <a:custGeom>
                <a:avLst/>
                <a:gdLst>
                  <a:gd name="T0" fmla="*/ 20 w 20"/>
                  <a:gd name="T1" fmla="*/ 10 h 15"/>
                  <a:gd name="T2" fmla="*/ 0 w 20"/>
                  <a:gd name="T3" fmla="*/ 0 h 15"/>
                  <a:gd name="T4" fmla="*/ 0 w 20"/>
                  <a:gd name="T5" fmla="*/ 5 h 15"/>
                  <a:gd name="T6" fmla="*/ 20 w 20"/>
                  <a:gd name="T7" fmla="*/ 15 h 15"/>
                  <a:gd name="T8" fmla="*/ 20 w 20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5">
                    <a:moveTo>
                      <a:pt x="20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4" name="Freeform 3376">
                <a:extLst>
                  <a:ext uri="{FF2B5EF4-FFF2-40B4-BE49-F238E27FC236}">
                    <a16:creationId xmlns:a16="http://schemas.microsoft.com/office/drawing/2014/main" id="{1C2F8DC6-8BB0-4501-8D75-41E97771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680"/>
                <a:ext cx="15" cy="15"/>
              </a:xfrm>
              <a:custGeom>
                <a:avLst/>
                <a:gdLst>
                  <a:gd name="T0" fmla="*/ 15 w 15"/>
                  <a:gd name="T1" fmla="*/ 10 h 15"/>
                  <a:gd name="T2" fmla="*/ 0 w 15"/>
                  <a:gd name="T3" fmla="*/ 0 h 15"/>
                  <a:gd name="T4" fmla="*/ 0 w 15"/>
                  <a:gd name="T5" fmla="*/ 5 h 15"/>
                  <a:gd name="T6" fmla="*/ 15 w 15"/>
                  <a:gd name="T7" fmla="*/ 15 h 15"/>
                  <a:gd name="T8" fmla="*/ 15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1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5" y="15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5" name="Freeform 3377">
                <a:extLst>
                  <a:ext uri="{FF2B5EF4-FFF2-40B4-BE49-F238E27FC236}">
                    <a16:creationId xmlns:a16="http://schemas.microsoft.com/office/drawing/2014/main" id="{70151963-6B7B-4C3E-ADD7-C40A1934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6635"/>
                <a:ext cx="91" cy="256"/>
              </a:xfrm>
              <a:custGeom>
                <a:avLst/>
                <a:gdLst>
                  <a:gd name="T0" fmla="*/ 0 w 91"/>
                  <a:gd name="T1" fmla="*/ 55 h 256"/>
                  <a:gd name="T2" fmla="*/ 91 w 91"/>
                  <a:gd name="T3" fmla="*/ 0 h 256"/>
                  <a:gd name="T4" fmla="*/ 91 w 91"/>
                  <a:gd name="T5" fmla="*/ 201 h 256"/>
                  <a:gd name="T6" fmla="*/ 0 w 91"/>
                  <a:gd name="T7" fmla="*/ 256 h 256"/>
                  <a:gd name="T8" fmla="*/ 0 w 91"/>
                  <a:gd name="T9" fmla="*/ 55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256">
                    <a:moveTo>
                      <a:pt x="0" y="55"/>
                    </a:moveTo>
                    <a:lnTo>
                      <a:pt x="91" y="0"/>
                    </a:lnTo>
                    <a:lnTo>
                      <a:pt x="91" y="201"/>
                    </a:lnTo>
                    <a:lnTo>
                      <a:pt x="0" y="256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6" name="Freeform 3378">
                <a:extLst>
                  <a:ext uri="{FF2B5EF4-FFF2-40B4-BE49-F238E27FC236}">
                    <a16:creationId xmlns:a16="http://schemas.microsoft.com/office/drawing/2014/main" id="{E464E9CD-89E2-4FDC-B212-DAD13B515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8" y="6695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5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7" name="Freeform 3379">
                <a:extLst>
                  <a:ext uri="{FF2B5EF4-FFF2-40B4-BE49-F238E27FC236}">
                    <a16:creationId xmlns:a16="http://schemas.microsoft.com/office/drawing/2014/main" id="{D9F6FCAE-9AE9-4376-9208-153FC4971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6690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8" name="Freeform 3380">
                <a:extLst>
                  <a:ext uri="{FF2B5EF4-FFF2-40B4-BE49-F238E27FC236}">
                    <a16:creationId xmlns:a16="http://schemas.microsoft.com/office/drawing/2014/main" id="{D63D82E2-B806-46C5-A620-E32106151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685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79" name="Freeform 3381">
                <a:extLst>
                  <a:ext uri="{FF2B5EF4-FFF2-40B4-BE49-F238E27FC236}">
                    <a16:creationId xmlns:a16="http://schemas.microsoft.com/office/drawing/2014/main" id="{2BC9F61D-1E46-485B-87F5-A58E61065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6680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0" name="Freeform 3382">
                <a:extLst>
                  <a:ext uri="{FF2B5EF4-FFF2-40B4-BE49-F238E27FC236}">
                    <a16:creationId xmlns:a16="http://schemas.microsoft.com/office/drawing/2014/main" id="{97E572A5-6B39-46EE-B10D-952CD5AE42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6675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1" name="Freeform 3383">
                <a:extLst>
                  <a:ext uri="{FF2B5EF4-FFF2-40B4-BE49-F238E27FC236}">
                    <a16:creationId xmlns:a16="http://schemas.microsoft.com/office/drawing/2014/main" id="{22DE53BA-F738-4BA2-93D5-65417C760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6670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2" name="Freeform 3384">
                <a:extLst>
                  <a:ext uri="{FF2B5EF4-FFF2-40B4-BE49-F238E27FC236}">
                    <a16:creationId xmlns:a16="http://schemas.microsoft.com/office/drawing/2014/main" id="{B94783B0-0963-4B2B-86ED-09BC5E5EF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6660"/>
                <a:ext cx="5" cy="55"/>
              </a:xfrm>
              <a:custGeom>
                <a:avLst/>
                <a:gdLst>
                  <a:gd name="T0" fmla="*/ 5 w 5"/>
                  <a:gd name="T1" fmla="*/ 50 h 55"/>
                  <a:gd name="T2" fmla="*/ 0 w 5"/>
                  <a:gd name="T3" fmla="*/ 55 h 55"/>
                  <a:gd name="T4" fmla="*/ 0 w 5"/>
                  <a:gd name="T5" fmla="*/ 5 h 55"/>
                  <a:gd name="T6" fmla="*/ 5 w 5"/>
                  <a:gd name="T7" fmla="*/ 0 h 55"/>
                  <a:gd name="T8" fmla="*/ 5 w 5"/>
                  <a:gd name="T9" fmla="*/ 5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5">
                    <a:moveTo>
                      <a:pt x="5" y="50"/>
                    </a:moveTo>
                    <a:lnTo>
                      <a:pt x="0" y="55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5" y="5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3" name="Freeform 3385">
                <a:extLst>
                  <a:ext uri="{FF2B5EF4-FFF2-40B4-BE49-F238E27FC236}">
                    <a16:creationId xmlns:a16="http://schemas.microsoft.com/office/drawing/2014/main" id="{1305F069-E15F-45E9-AA12-857EFEA69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8" y="6756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5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4" name="Freeform 3386">
                <a:extLst>
                  <a:ext uri="{FF2B5EF4-FFF2-40B4-BE49-F238E27FC236}">
                    <a16:creationId xmlns:a16="http://schemas.microsoft.com/office/drawing/2014/main" id="{9E33588E-3C26-48C5-B676-47A9A00AB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33" y="6751"/>
                <a:ext cx="5" cy="50"/>
              </a:xfrm>
              <a:custGeom>
                <a:avLst/>
                <a:gdLst>
                  <a:gd name="T0" fmla="*/ 5 w 5"/>
                  <a:gd name="T1" fmla="*/ 45 h 50"/>
                  <a:gd name="T2" fmla="*/ 0 w 5"/>
                  <a:gd name="T3" fmla="*/ 50 h 50"/>
                  <a:gd name="T4" fmla="*/ 0 w 5"/>
                  <a:gd name="T5" fmla="*/ 0 h 50"/>
                  <a:gd name="T6" fmla="*/ 5 w 5"/>
                  <a:gd name="T7" fmla="*/ 0 h 50"/>
                  <a:gd name="T8" fmla="*/ 5 w 5"/>
                  <a:gd name="T9" fmla="*/ 4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0">
                    <a:moveTo>
                      <a:pt x="5" y="45"/>
                    </a:moveTo>
                    <a:lnTo>
                      <a:pt x="0" y="50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5" name="Freeform 3387">
                <a:extLst>
                  <a:ext uri="{FF2B5EF4-FFF2-40B4-BE49-F238E27FC236}">
                    <a16:creationId xmlns:a16="http://schemas.microsoft.com/office/drawing/2014/main" id="{B19376AE-B9D0-4E88-A8D1-9836FD2E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745"/>
                <a:ext cx="5" cy="51"/>
              </a:xfrm>
              <a:custGeom>
                <a:avLst/>
                <a:gdLst>
                  <a:gd name="T0" fmla="*/ 5 w 5"/>
                  <a:gd name="T1" fmla="*/ 46 h 51"/>
                  <a:gd name="T2" fmla="*/ 0 w 5"/>
                  <a:gd name="T3" fmla="*/ 51 h 51"/>
                  <a:gd name="T4" fmla="*/ 0 w 5"/>
                  <a:gd name="T5" fmla="*/ 0 h 51"/>
                  <a:gd name="T6" fmla="*/ 5 w 5"/>
                  <a:gd name="T7" fmla="*/ 0 h 51"/>
                  <a:gd name="T8" fmla="*/ 5 w 5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1">
                    <a:moveTo>
                      <a:pt x="5" y="46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6" name="Freeform 3388">
                <a:extLst>
                  <a:ext uri="{FF2B5EF4-FFF2-40B4-BE49-F238E27FC236}">
                    <a16:creationId xmlns:a16="http://schemas.microsoft.com/office/drawing/2014/main" id="{05337946-6B2A-49A6-968C-08BCF7408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3" y="6740"/>
                <a:ext cx="5" cy="51"/>
              </a:xfrm>
              <a:custGeom>
                <a:avLst/>
                <a:gdLst>
                  <a:gd name="T0" fmla="*/ 5 w 5"/>
                  <a:gd name="T1" fmla="*/ 46 h 51"/>
                  <a:gd name="T2" fmla="*/ 0 w 5"/>
                  <a:gd name="T3" fmla="*/ 51 h 51"/>
                  <a:gd name="T4" fmla="*/ 0 w 5"/>
                  <a:gd name="T5" fmla="*/ 0 h 51"/>
                  <a:gd name="T6" fmla="*/ 5 w 5"/>
                  <a:gd name="T7" fmla="*/ 0 h 51"/>
                  <a:gd name="T8" fmla="*/ 5 w 5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1">
                    <a:moveTo>
                      <a:pt x="5" y="46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7" name="Freeform 3389">
                <a:extLst>
                  <a:ext uri="{FF2B5EF4-FFF2-40B4-BE49-F238E27FC236}">
                    <a16:creationId xmlns:a16="http://schemas.microsoft.com/office/drawing/2014/main" id="{45B7E9C0-108B-4086-9500-F8CB5FCE3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3" y="6735"/>
                <a:ext cx="5" cy="51"/>
              </a:xfrm>
              <a:custGeom>
                <a:avLst/>
                <a:gdLst>
                  <a:gd name="T0" fmla="*/ 5 w 5"/>
                  <a:gd name="T1" fmla="*/ 46 h 51"/>
                  <a:gd name="T2" fmla="*/ 0 w 5"/>
                  <a:gd name="T3" fmla="*/ 51 h 51"/>
                  <a:gd name="T4" fmla="*/ 0 w 5"/>
                  <a:gd name="T5" fmla="*/ 0 h 51"/>
                  <a:gd name="T6" fmla="*/ 5 w 5"/>
                  <a:gd name="T7" fmla="*/ 0 h 51"/>
                  <a:gd name="T8" fmla="*/ 5 w 5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1">
                    <a:moveTo>
                      <a:pt x="5" y="46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8" name="Freeform 3390">
                <a:extLst>
                  <a:ext uri="{FF2B5EF4-FFF2-40B4-BE49-F238E27FC236}">
                    <a16:creationId xmlns:a16="http://schemas.microsoft.com/office/drawing/2014/main" id="{61DAE600-FEBB-435C-81F1-17B6C038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6730"/>
                <a:ext cx="5" cy="51"/>
              </a:xfrm>
              <a:custGeom>
                <a:avLst/>
                <a:gdLst>
                  <a:gd name="T0" fmla="*/ 5 w 5"/>
                  <a:gd name="T1" fmla="*/ 46 h 51"/>
                  <a:gd name="T2" fmla="*/ 0 w 5"/>
                  <a:gd name="T3" fmla="*/ 51 h 51"/>
                  <a:gd name="T4" fmla="*/ 0 w 5"/>
                  <a:gd name="T5" fmla="*/ 0 h 51"/>
                  <a:gd name="T6" fmla="*/ 5 w 5"/>
                  <a:gd name="T7" fmla="*/ 0 h 51"/>
                  <a:gd name="T8" fmla="*/ 5 w 5"/>
                  <a:gd name="T9" fmla="*/ 4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1">
                    <a:moveTo>
                      <a:pt x="5" y="46"/>
                    </a:moveTo>
                    <a:lnTo>
                      <a:pt x="0" y="51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4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89" name="Freeform 3391">
                <a:extLst>
                  <a:ext uri="{FF2B5EF4-FFF2-40B4-BE49-F238E27FC236}">
                    <a16:creationId xmlns:a16="http://schemas.microsoft.com/office/drawing/2014/main" id="{FA1E0C4A-A277-4BAF-8724-385F51721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3" y="6720"/>
                <a:ext cx="5" cy="56"/>
              </a:xfrm>
              <a:custGeom>
                <a:avLst/>
                <a:gdLst>
                  <a:gd name="T0" fmla="*/ 5 w 5"/>
                  <a:gd name="T1" fmla="*/ 51 h 56"/>
                  <a:gd name="T2" fmla="*/ 0 w 5"/>
                  <a:gd name="T3" fmla="*/ 56 h 56"/>
                  <a:gd name="T4" fmla="*/ 0 w 5"/>
                  <a:gd name="T5" fmla="*/ 5 h 56"/>
                  <a:gd name="T6" fmla="*/ 5 w 5"/>
                  <a:gd name="T7" fmla="*/ 0 h 56"/>
                  <a:gd name="T8" fmla="*/ 5 w 5"/>
                  <a:gd name="T9" fmla="*/ 5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6">
                    <a:moveTo>
                      <a:pt x="5" y="51"/>
                    </a:moveTo>
                    <a:lnTo>
                      <a:pt x="0" y="56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5" y="5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0" name="Freeform 3392">
                <a:extLst>
                  <a:ext uri="{FF2B5EF4-FFF2-40B4-BE49-F238E27FC236}">
                    <a16:creationId xmlns:a16="http://schemas.microsoft.com/office/drawing/2014/main" id="{376C55AE-C2E2-4D7C-B554-75B40932C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6786"/>
                <a:ext cx="86" cy="50"/>
              </a:xfrm>
              <a:custGeom>
                <a:avLst/>
                <a:gdLst>
                  <a:gd name="T0" fmla="*/ 86 w 86"/>
                  <a:gd name="T1" fmla="*/ 0 h 50"/>
                  <a:gd name="T2" fmla="*/ 81 w 86"/>
                  <a:gd name="T3" fmla="*/ 5 h 50"/>
                  <a:gd name="T4" fmla="*/ 5 w 86"/>
                  <a:gd name="T5" fmla="*/ 50 h 50"/>
                  <a:gd name="T6" fmla="*/ 0 w 86"/>
                  <a:gd name="T7" fmla="*/ 45 h 50"/>
                  <a:gd name="T8" fmla="*/ 5 w 86"/>
                  <a:gd name="T9" fmla="*/ 45 h 50"/>
                  <a:gd name="T10" fmla="*/ 81 w 86"/>
                  <a:gd name="T11" fmla="*/ 0 h 50"/>
                  <a:gd name="T12" fmla="*/ 86 w 8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50">
                    <a:moveTo>
                      <a:pt x="86" y="0"/>
                    </a:moveTo>
                    <a:lnTo>
                      <a:pt x="81" y="5"/>
                    </a:lnTo>
                    <a:lnTo>
                      <a:pt x="5" y="50"/>
                    </a:lnTo>
                    <a:lnTo>
                      <a:pt x="0" y="45"/>
                    </a:lnTo>
                    <a:lnTo>
                      <a:pt x="5" y="45"/>
                    </a:lnTo>
                    <a:lnTo>
                      <a:pt x="81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1" name="Freeform 3393">
                <a:extLst>
                  <a:ext uri="{FF2B5EF4-FFF2-40B4-BE49-F238E27FC236}">
                    <a16:creationId xmlns:a16="http://schemas.microsoft.com/office/drawing/2014/main" id="{28BF6E37-19A9-4DF0-AF87-2F40B2904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6801"/>
                <a:ext cx="86" cy="50"/>
              </a:xfrm>
              <a:custGeom>
                <a:avLst/>
                <a:gdLst>
                  <a:gd name="T0" fmla="*/ 86 w 86"/>
                  <a:gd name="T1" fmla="*/ 0 h 50"/>
                  <a:gd name="T2" fmla="*/ 81 w 86"/>
                  <a:gd name="T3" fmla="*/ 5 h 50"/>
                  <a:gd name="T4" fmla="*/ 5 w 86"/>
                  <a:gd name="T5" fmla="*/ 50 h 50"/>
                  <a:gd name="T6" fmla="*/ 0 w 86"/>
                  <a:gd name="T7" fmla="*/ 50 h 50"/>
                  <a:gd name="T8" fmla="*/ 5 w 86"/>
                  <a:gd name="T9" fmla="*/ 45 h 50"/>
                  <a:gd name="T10" fmla="*/ 81 w 86"/>
                  <a:gd name="T11" fmla="*/ 0 h 50"/>
                  <a:gd name="T12" fmla="*/ 86 w 8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50">
                    <a:moveTo>
                      <a:pt x="86" y="0"/>
                    </a:moveTo>
                    <a:lnTo>
                      <a:pt x="81" y="5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5" y="45"/>
                    </a:lnTo>
                    <a:lnTo>
                      <a:pt x="81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2" name="Freeform 3394">
                <a:extLst>
                  <a:ext uri="{FF2B5EF4-FFF2-40B4-BE49-F238E27FC236}">
                    <a16:creationId xmlns:a16="http://schemas.microsoft.com/office/drawing/2014/main" id="{638E0619-6C5E-4D4A-A564-F358EB8A1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2" y="6816"/>
                <a:ext cx="86" cy="50"/>
              </a:xfrm>
              <a:custGeom>
                <a:avLst/>
                <a:gdLst>
                  <a:gd name="T0" fmla="*/ 86 w 86"/>
                  <a:gd name="T1" fmla="*/ 0 h 50"/>
                  <a:gd name="T2" fmla="*/ 81 w 86"/>
                  <a:gd name="T3" fmla="*/ 5 h 50"/>
                  <a:gd name="T4" fmla="*/ 5 w 86"/>
                  <a:gd name="T5" fmla="*/ 50 h 50"/>
                  <a:gd name="T6" fmla="*/ 0 w 86"/>
                  <a:gd name="T7" fmla="*/ 50 h 50"/>
                  <a:gd name="T8" fmla="*/ 5 w 86"/>
                  <a:gd name="T9" fmla="*/ 45 h 50"/>
                  <a:gd name="T10" fmla="*/ 81 w 86"/>
                  <a:gd name="T11" fmla="*/ 0 h 50"/>
                  <a:gd name="T12" fmla="*/ 86 w 86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6" h="50">
                    <a:moveTo>
                      <a:pt x="86" y="0"/>
                    </a:moveTo>
                    <a:lnTo>
                      <a:pt x="81" y="5"/>
                    </a:lnTo>
                    <a:lnTo>
                      <a:pt x="5" y="50"/>
                    </a:lnTo>
                    <a:lnTo>
                      <a:pt x="0" y="50"/>
                    </a:lnTo>
                    <a:lnTo>
                      <a:pt x="5" y="45"/>
                    </a:lnTo>
                    <a:lnTo>
                      <a:pt x="81" y="0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3" name="Freeform 3395">
                <a:extLst>
                  <a:ext uri="{FF2B5EF4-FFF2-40B4-BE49-F238E27FC236}">
                    <a16:creationId xmlns:a16="http://schemas.microsoft.com/office/drawing/2014/main" id="{D1005167-2F2B-435B-AED8-B468E5850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9" y="6559"/>
                <a:ext cx="307" cy="388"/>
              </a:xfrm>
              <a:custGeom>
                <a:avLst/>
                <a:gdLst>
                  <a:gd name="T0" fmla="*/ 61 w 61"/>
                  <a:gd name="T1" fmla="*/ 0 h 77"/>
                  <a:gd name="T2" fmla="*/ 1 w 61"/>
                  <a:gd name="T3" fmla="*/ 35 h 77"/>
                  <a:gd name="T4" fmla="*/ 1 w 61"/>
                  <a:gd name="T5" fmla="*/ 47 h 77"/>
                  <a:gd name="T6" fmla="*/ 1 w 61"/>
                  <a:gd name="T7" fmla="*/ 75 h 77"/>
                  <a:gd name="T8" fmla="*/ 1 w 61"/>
                  <a:gd name="T9" fmla="*/ 75 h 77"/>
                  <a:gd name="T10" fmla="*/ 0 w 61"/>
                  <a:gd name="T11" fmla="*/ 76 h 77"/>
                  <a:gd name="T12" fmla="*/ 0 w 61"/>
                  <a:gd name="T13" fmla="*/ 77 h 77"/>
                  <a:gd name="T14" fmla="*/ 61 w 61"/>
                  <a:gd name="T15" fmla="*/ 42 h 77"/>
                  <a:gd name="T16" fmla="*/ 61 w 61"/>
                  <a:gd name="T17" fmla="*/ 40 h 77"/>
                  <a:gd name="T18" fmla="*/ 61 w 61"/>
                  <a:gd name="T19" fmla="*/ 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77">
                    <a:moveTo>
                      <a:pt x="61" y="0"/>
                    </a:moveTo>
                    <a:cubicBezTo>
                      <a:pt x="1" y="35"/>
                      <a:pt x="1" y="35"/>
                      <a:pt x="1" y="3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5"/>
                      <a:pt x="1" y="75"/>
                      <a:pt x="1" y="75"/>
                    </a:cubicBezTo>
                    <a:cubicBezTo>
                      <a:pt x="1" y="76"/>
                      <a:pt x="1" y="76"/>
                      <a:pt x="0" y="7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2"/>
                      <a:pt x="61" y="41"/>
                      <a:pt x="61" y="40"/>
                    </a:cubicBezTo>
                    <a:cubicBezTo>
                      <a:pt x="61" y="0"/>
                      <a:pt x="61" y="0"/>
                      <a:pt x="61" y="0"/>
                    </a:cubicBezTo>
                  </a:path>
                </a:pathLst>
              </a:custGeom>
              <a:solidFill>
                <a:srgbClr val="2C2C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4" name="Freeform 3396">
                <a:extLst>
                  <a:ext uri="{FF2B5EF4-FFF2-40B4-BE49-F238E27FC236}">
                    <a16:creationId xmlns:a16="http://schemas.microsoft.com/office/drawing/2014/main" id="{485311E7-428C-4F1C-A609-764260B453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879" y="6735"/>
                <a:ext cx="5" cy="207"/>
              </a:xfrm>
              <a:custGeom>
                <a:avLst/>
                <a:gdLst>
                  <a:gd name="T0" fmla="*/ 1 w 1"/>
                  <a:gd name="T1" fmla="*/ 40 h 41"/>
                  <a:gd name="T2" fmla="*/ 0 w 1"/>
                  <a:gd name="T3" fmla="*/ 41 h 41"/>
                  <a:gd name="T4" fmla="*/ 1 w 1"/>
                  <a:gd name="T5" fmla="*/ 40 h 41"/>
                  <a:gd name="T6" fmla="*/ 1 w 1"/>
                  <a:gd name="T7" fmla="*/ 0 h 41"/>
                  <a:gd name="T8" fmla="*/ 1 w 1"/>
                  <a:gd name="T9" fmla="*/ 0 h 41"/>
                  <a:gd name="T10" fmla="*/ 1 w 1"/>
                  <a:gd name="T11" fmla="*/ 12 h 41"/>
                  <a:gd name="T12" fmla="*/ 1 w 1"/>
                  <a:gd name="T1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1">
                    <a:moveTo>
                      <a:pt x="1" y="40"/>
                    </a:moveTo>
                    <a:cubicBezTo>
                      <a:pt x="1" y="41"/>
                      <a:pt x="1" y="41"/>
                      <a:pt x="0" y="41"/>
                    </a:cubicBezTo>
                    <a:cubicBezTo>
                      <a:pt x="1" y="41"/>
                      <a:pt x="1" y="41"/>
                      <a:pt x="1" y="4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5" name="Freeform 3397">
                <a:extLst>
                  <a:ext uri="{FF2B5EF4-FFF2-40B4-BE49-F238E27FC236}">
                    <a16:creationId xmlns:a16="http://schemas.microsoft.com/office/drawing/2014/main" id="{C48A819E-FD92-429C-B35D-D2A7D9D63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4" y="6655"/>
                <a:ext cx="35" cy="1182"/>
              </a:xfrm>
              <a:custGeom>
                <a:avLst/>
                <a:gdLst>
                  <a:gd name="T0" fmla="*/ 35 w 35"/>
                  <a:gd name="T1" fmla="*/ 1182 h 1182"/>
                  <a:gd name="T2" fmla="*/ 0 w 35"/>
                  <a:gd name="T3" fmla="*/ 1167 h 1182"/>
                  <a:gd name="T4" fmla="*/ 0 w 35"/>
                  <a:gd name="T5" fmla="*/ 0 h 1182"/>
                  <a:gd name="T6" fmla="*/ 35 w 35"/>
                  <a:gd name="T7" fmla="*/ 15 h 1182"/>
                  <a:gd name="T8" fmla="*/ 35 w 35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182">
                    <a:moveTo>
                      <a:pt x="35" y="1182"/>
                    </a:moveTo>
                    <a:lnTo>
                      <a:pt x="0" y="1167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1182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6" name="Freeform 3398">
                <a:extLst>
                  <a:ext uri="{FF2B5EF4-FFF2-40B4-BE49-F238E27FC236}">
                    <a16:creationId xmlns:a16="http://schemas.microsoft.com/office/drawing/2014/main" id="{DB61646C-627B-4731-92A5-15803328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4" y="6635"/>
                <a:ext cx="66" cy="35"/>
              </a:xfrm>
              <a:custGeom>
                <a:avLst/>
                <a:gdLst>
                  <a:gd name="T0" fmla="*/ 66 w 66"/>
                  <a:gd name="T1" fmla="*/ 20 h 35"/>
                  <a:gd name="T2" fmla="*/ 35 w 66"/>
                  <a:gd name="T3" fmla="*/ 35 h 35"/>
                  <a:gd name="T4" fmla="*/ 0 w 66"/>
                  <a:gd name="T5" fmla="*/ 20 h 35"/>
                  <a:gd name="T6" fmla="*/ 35 w 66"/>
                  <a:gd name="T7" fmla="*/ 0 h 35"/>
                  <a:gd name="T8" fmla="*/ 66 w 66"/>
                  <a:gd name="T9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6" y="20"/>
                    </a:moveTo>
                    <a:lnTo>
                      <a:pt x="35" y="35"/>
                    </a:lnTo>
                    <a:lnTo>
                      <a:pt x="0" y="20"/>
                    </a:lnTo>
                    <a:lnTo>
                      <a:pt x="35" y="0"/>
                    </a:lnTo>
                    <a:lnTo>
                      <a:pt x="66" y="20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7" name="Freeform 3399">
                <a:extLst>
                  <a:ext uri="{FF2B5EF4-FFF2-40B4-BE49-F238E27FC236}">
                    <a16:creationId xmlns:a16="http://schemas.microsoft.com/office/drawing/2014/main" id="{74D622E4-B28F-42EF-9B61-2B16A5114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9" y="6655"/>
                <a:ext cx="31" cy="1182"/>
              </a:xfrm>
              <a:custGeom>
                <a:avLst/>
                <a:gdLst>
                  <a:gd name="T0" fmla="*/ 0 w 31"/>
                  <a:gd name="T1" fmla="*/ 1182 h 1182"/>
                  <a:gd name="T2" fmla="*/ 31 w 31"/>
                  <a:gd name="T3" fmla="*/ 1167 h 1182"/>
                  <a:gd name="T4" fmla="*/ 31 w 31"/>
                  <a:gd name="T5" fmla="*/ 0 h 1182"/>
                  <a:gd name="T6" fmla="*/ 0 w 31"/>
                  <a:gd name="T7" fmla="*/ 15 h 1182"/>
                  <a:gd name="T8" fmla="*/ 0 w 31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82">
                    <a:moveTo>
                      <a:pt x="0" y="1182"/>
                    </a:moveTo>
                    <a:lnTo>
                      <a:pt x="31" y="1167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1182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8" name="Freeform 3400">
                <a:extLst>
                  <a:ext uri="{FF2B5EF4-FFF2-40B4-BE49-F238E27FC236}">
                    <a16:creationId xmlns:a16="http://schemas.microsoft.com/office/drawing/2014/main" id="{B221BB3E-8E81-4CB9-B688-F0E2ADC6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38"/>
                <a:ext cx="31" cy="1182"/>
              </a:xfrm>
              <a:custGeom>
                <a:avLst/>
                <a:gdLst>
                  <a:gd name="T0" fmla="*/ 31 w 31"/>
                  <a:gd name="T1" fmla="*/ 1182 h 1182"/>
                  <a:gd name="T2" fmla="*/ 0 w 31"/>
                  <a:gd name="T3" fmla="*/ 1167 h 1182"/>
                  <a:gd name="T4" fmla="*/ 0 w 31"/>
                  <a:gd name="T5" fmla="*/ 0 h 1182"/>
                  <a:gd name="T6" fmla="*/ 31 w 31"/>
                  <a:gd name="T7" fmla="*/ 15 h 1182"/>
                  <a:gd name="T8" fmla="*/ 31 w 31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182">
                    <a:moveTo>
                      <a:pt x="31" y="1182"/>
                    </a:moveTo>
                    <a:lnTo>
                      <a:pt x="0" y="1167"/>
                    </a:lnTo>
                    <a:lnTo>
                      <a:pt x="0" y="0"/>
                    </a:lnTo>
                    <a:lnTo>
                      <a:pt x="31" y="15"/>
                    </a:lnTo>
                    <a:lnTo>
                      <a:pt x="31" y="1182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199" name="Freeform 3401">
                <a:extLst>
                  <a:ext uri="{FF2B5EF4-FFF2-40B4-BE49-F238E27FC236}">
                    <a16:creationId xmlns:a16="http://schemas.microsoft.com/office/drawing/2014/main" id="{0F71F210-98A6-4EB5-AFE5-60B41E246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18"/>
                <a:ext cx="66" cy="35"/>
              </a:xfrm>
              <a:custGeom>
                <a:avLst/>
                <a:gdLst>
                  <a:gd name="T0" fmla="*/ 66 w 66"/>
                  <a:gd name="T1" fmla="*/ 20 h 35"/>
                  <a:gd name="T2" fmla="*/ 31 w 66"/>
                  <a:gd name="T3" fmla="*/ 35 h 35"/>
                  <a:gd name="T4" fmla="*/ 0 w 66"/>
                  <a:gd name="T5" fmla="*/ 20 h 35"/>
                  <a:gd name="T6" fmla="*/ 31 w 66"/>
                  <a:gd name="T7" fmla="*/ 0 h 35"/>
                  <a:gd name="T8" fmla="*/ 66 w 66"/>
                  <a:gd name="T9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6" y="20"/>
                    </a:moveTo>
                    <a:lnTo>
                      <a:pt x="31" y="35"/>
                    </a:lnTo>
                    <a:lnTo>
                      <a:pt x="0" y="20"/>
                    </a:lnTo>
                    <a:lnTo>
                      <a:pt x="31" y="0"/>
                    </a:lnTo>
                    <a:lnTo>
                      <a:pt x="66" y="20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0" name="Freeform 3402">
                <a:extLst>
                  <a:ext uri="{FF2B5EF4-FFF2-40B4-BE49-F238E27FC236}">
                    <a16:creationId xmlns:a16="http://schemas.microsoft.com/office/drawing/2014/main" id="{8067F533-3E02-43EA-BD5C-B1C02A3DA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18"/>
                <a:ext cx="66" cy="35"/>
              </a:xfrm>
              <a:custGeom>
                <a:avLst/>
                <a:gdLst>
                  <a:gd name="T0" fmla="*/ 66 w 66"/>
                  <a:gd name="T1" fmla="*/ 20 h 35"/>
                  <a:gd name="T2" fmla="*/ 31 w 66"/>
                  <a:gd name="T3" fmla="*/ 35 h 35"/>
                  <a:gd name="T4" fmla="*/ 0 w 66"/>
                  <a:gd name="T5" fmla="*/ 20 h 35"/>
                  <a:gd name="T6" fmla="*/ 31 w 66"/>
                  <a:gd name="T7" fmla="*/ 0 h 35"/>
                  <a:gd name="T8" fmla="*/ 66 w 66"/>
                  <a:gd name="T9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" h="35">
                    <a:moveTo>
                      <a:pt x="66" y="20"/>
                    </a:moveTo>
                    <a:lnTo>
                      <a:pt x="31" y="35"/>
                    </a:lnTo>
                    <a:lnTo>
                      <a:pt x="0" y="20"/>
                    </a:lnTo>
                    <a:lnTo>
                      <a:pt x="31" y="0"/>
                    </a:lnTo>
                    <a:lnTo>
                      <a:pt x="66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1" name="Freeform 3403">
                <a:extLst>
                  <a:ext uri="{FF2B5EF4-FFF2-40B4-BE49-F238E27FC236}">
                    <a16:creationId xmlns:a16="http://schemas.microsoft.com/office/drawing/2014/main" id="{72841CF5-FA64-4557-9D95-D763809B5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6338"/>
                <a:ext cx="35" cy="1182"/>
              </a:xfrm>
              <a:custGeom>
                <a:avLst/>
                <a:gdLst>
                  <a:gd name="T0" fmla="*/ 0 w 35"/>
                  <a:gd name="T1" fmla="*/ 1182 h 1182"/>
                  <a:gd name="T2" fmla="*/ 35 w 35"/>
                  <a:gd name="T3" fmla="*/ 1167 h 1182"/>
                  <a:gd name="T4" fmla="*/ 35 w 35"/>
                  <a:gd name="T5" fmla="*/ 0 h 1182"/>
                  <a:gd name="T6" fmla="*/ 0 w 35"/>
                  <a:gd name="T7" fmla="*/ 15 h 1182"/>
                  <a:gd name="T8" fmla="*/ 0 w 35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182">
                    <a:moveTo>
                      <a:pt x="0" y="1182"/>
                    </a:moveTo>
                    <a:lnTo>
                      <a:pt x="35" y="1167"/>
                    </a:lnTo>
                    <a:lnTo>
                      <a:pt x="35" y="0"/>
                    </a:lnTo>
                    <a:lnTo>
                      <a:pt x="0" y="15"/>
                    </a:lnTo>
                    <a:lnTo>
                      <a:pt x="0" y="1182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2" name="Freeform 3404">
                <a:extLst>
                  <a:ext uri="{FF2B5EF4-FFF2-40B4-BE49-F238E27FC236}">
                    <a16:creationId xmlns:a16="http://schemas.microsoft.com/office/drawing/2014/main" id="{E2589374-7168-4F3A-8EC3-257EE5C19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6338"/>
                <a:ext cx="35" cy="1182"/>
              </a:xfrm>
              <a:custGeom>
                <a:avLst/>
                <a:gdLst>
                  <a:gd name="T0" fmla="*/ 0 w 35"/>
                  <a:gd name="T1" fmla="*/ 1182 h 1182"/>
                  <a:gd name="T2" fmla="*/ 35 w 35"/>
                  <a:gd name="T3" fmla="*/ 1167 h 1182"/>
                  <a:gd name="T4" fmla="*/ 35 w 35"/>
                  <a:gd name="T5" fmla="*/ 0 h 1182"/>
                  <a:gd name="T6" fmla="*/ 0 w 35"/>
                  <a:gd name="T7" fmla="*/ 15 h 1182"/>
                  <a:gd name="T8" fmla="*/ 0 w 35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182">
                    <a:moveTo>
                      <a:pt x="0" y="1182"/>
                    </a:moveTo>
                    <a:lnTo>
                      <a:pt x="35" y="1167"/>
                    </a:lnTo>
                    <a:lnTo>
                      <a:pt x="35" y="0"/>
                    </a:lnTo>
                    <a:lnTo>
                      <a:pt x="0" y="15"/>
                    </a:lnTo>
                    <a:lnTo>
                      <a:pt x="0" y="118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3" name="Freeform 3405">
                <a:extLst>
                  <a:ext uri="{FF2B5EF4-FFF2-40B4-BE49-F238E27FC236}">
                    <a16:creationId xmlns:a16="http://schemas.microsoft.com/office/drawing/2014/main" id="{505F75EF-CB2F-4966-9E1D-C7CE64CD3A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2" y="6449"/>
                <a:ext cx="35" cy="1182"/>
              </a:xfrm>
              <a:custGeom>
                <a:avLst/>
                <a:gdLst>
                  <a:gd name="T0" fmla="*/ 35 w 35"/>
                  <a:gd name="T1" fmla="*/ 1182 h 1182"/>
                  <a:gd name="T2" fmla="*/ 0 w 35"/>
                  <a:gd name="T3" fmla="*/ 1166 h 1182"/>
                  <a:gd name="T4" fmla="*/ 0 w 35"/>
                  <a:gd name="T5" fmla="*/ 0 h 1182"/>
                  <a:gd name="T6" fmla="*/ 35 w 35"/>
                  <a:gd name="T7" fmla="*/ 15 h 1182"/>
                  <a:gd name="T8" fmla="*/ 35 w 35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182">
                    <a:moveTo>
                      <a:pt x="35" y="1182"/>
                    </a:moveTo>
                    <a:lnTo>
                      <a:pt x="0" y="1166"/>
                    </a:lnTo>
                    <a:lnTo>
                      <a:pt x="0" y="0"/>
                    </a:lnTo>
                    <a:lnTo>
                      <a:pt x="35" y="15"/>
                    </a:lnTo>
                    <a:lnTo>
                      <a:pt x="35" y="1182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4" name="Freeform 3406">
                <a:extLst>
                  <a:ext uri="{FF2B5EF4-FFF2-40B4-BE49-F238E27FC236}">
                    <a16:creationId xmlns:a16="http://schemas.microsoft.com/office/drawing/2014/main" id="{C114A48D-BAAD-4510-AD5A-4955457AA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2" y="6429"/>
                <a:ext cx="65" cy="35"/>
              </a:xfrm>
              <a:custGeom>
                <a:avLst/>
                <a:gdLst>
                  <a:gd name="T0" fmla="*/ 65 w 65"/>
                  <a:gd name="T1" fmla="*/ 20 h 35"/>
                  <a:gd name="T2" fmla="*/ 35 w 65"/>
                  <a:gd name="T3" fmla="*/ 35 h 35"/>
                  <a:gd name="T4" fmla="*/ 0 w 65"/>
                  <a:gd name="T5" fmla="*/ 20 h 35"/>
                  <a:gd name="T6" fmla="*/ 35 w 65"/>
                  <a:gd name="T7" fmla="*/ 0 h 35"/>
                  <a:gd name="T8" fmla="*/ 65 w 65"/>
                  <a:gd name="T9" fmla="*/ 2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35">
                    <a:moveTo>
                      <a:pt x="65" y="20"/>
                    </a:moveTo>
                    <a:lnTo>
                      <a:pt x="35" y="35"/>
                    </a:lnTo>
                    <a:lnTo>
                      <a:pt x="0" y="20"/>
                    </a:lnTo>
                    <a:lnTo>
                      <a:pt x="35" y="0"/>
                    </a:lnTo>
                    <a:lnTo>
                      <a:pt x="65" y="20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5" name="Freeform 3407">
                <a:extLst>
                  <a:ext uri="{FF2B5EF4-FFF2-40B4-BE49-F238E27FC236}">
                    <a16:creationId xmlns:a16="http://schemas.microsoft.com/office/drawing/2014/main" id="{04213320-5091-4F7E-A5DA-07670EBE2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57" y="6449"/>
                <a:ext cx="30" cy="1182"/>
              </a:xfrm>
              <a:custGeom>
                <a:avLst/>
                <a:gdLst>
                  <a:gd name="T0" fmla="*/ 0 w 30"/>
                  <a:gd name="T1" fmla="*/ 1182 h 1182"/>
                  <a:gd name="T2" fmla="*/ 30 w 30"/>
                  <a:gd name="T3" fmla="*/ 1166 h 1182"/>
                  <a:gd name="T4" fmla="*/ 30 w 30"/>
                  <a:gd name="T5" fmla="*/ 0 h 1182"/>
                  <a:gd name="T6" fmla="*/ 0 w 30"/>
                  <a:gd name="T7" fmla="*/ 15 h 1182"/>
                  <a:gd name="T8" fmla="*/ 0 w 30"/>
                  <a:gd name="T9" fmla="*/ 1182 h 1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1182">
                    <a:moveTo>
                      <a:pt x="0" y="1182"/>
                    </a:moveTo>
                    <a:lnTo>
                      <a:pt x="30" y="1166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1182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6" name="Freeform 3408">
                <a:extLst>
                  <a:ext uri="{FF2B5EF4-FFF2-40B4-BE49-F238E27FC236}">
                    <a16:creationId xmlns:a16="http://schemas.microsoft.com/office/drawing/2014/main" id="{CFE3DD23-EB20-4D13-A7FB-8F0B35224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092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7" name="Freeform 3409">
                <a:extLst>
                  <a:ext uri="{FF2B5EF4-FFF2-40B4-BE49-F238E27FC236}">
                    <a16:creationId xmlns:a16="http://schemas.microsoft.com/office/drawing/2014/main" id="{215542B5-D36A-4EE9-B5EC-F6305BFA8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092"/>
                <a:ext cx="972" cy="563"/>
              </a:xfrm>
              <a:custGeom>
                <a:avLst/>
                <a:gdLst>
                  <a:gd name="T0" fmla="*/ 584 w 972"/>
                  <a:gd name="T1" fmla="*/ 563 h 563"/>
                  <a:gd name="T2" fmla="*/ 0 w 972"/>
                  <a:gd name="T3" fmla="*/ 226 h 563"/>
                  <a:gd name="T4" fmla="*/ 388 w 972"/>
                  <a:gd name="T5" fmla="*/ 0 h 563"/>
                  <a:gd name="T6" fmla="*/ 972 w 972"/>
                  <a:gd name="T7" fmla="*/ 337 h 563"/>
                  <a:gd name="T8" fmla="*/ 584 w 972"/>
                  <a:gd name="T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72" h="563">
                    <a:moveTo>
                      <a:pt x="584" y="563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972" y="337"/>
                    </a:lnTo>
                    <a:lnTo>
                      <a:pt x="584" y="563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8" name="Freeform 3410">
                <a:extLst>
                  <a:ext uri="{FF2B5EF4-FFF2-40B4-BE49-F238E27FC236}">
                    <a16:creationId xmlns:a16="http://schemas.microsoft.com/office/drawing/2014/main" id="{A6536732-CBF6-4C05-9946-59441FB39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9" y="6429"/>
                <a:ext cx="388" cy="241"/>
              </a:xfrm>
              <a:custGeom>
                <a:avLst/>
                <a:gdLst>
                  <a:gd name="T0" fmla="*/ 0 w 388"/>
                  <a:gd name="T1" fmla="*/ 241 h 241"/>
                  <a:gd name="T2" fmla="*/ 0 w 388"/>
                  <a:gd name="T3" fmla="*/ 226 h 241"/>
                  <a:gd name="T4" fmla="*/ 388 w 388"/>
                  <a:gd name="T5" fmla="*/ 0 h 241"/>
                  <a:gd name="T6" fmla="*/ 388 w 388"/>
                  <a:gd name="T7" fmla="*/ 20 h 241"/>
                  <a:gd name="T8" fmla="*/ 0 w 388"/>
                  <a:gd name="T9" fmla="*/ 241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8" h="241">
                    <a:moveTo>
                      <a:pt x="0" y="241"/>
                    </a:moveTo>
                    <a:lnTo>
                      <a:pt x="0" y="226"/>
                    </a:lnTo>
                    <a:lnTo>
                      <a:pt x="388" y="0"/>
                    </a:lnTo>
                    <a:lnTo>
                      <a:pt x="388" y="2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09" name="Freeform 3411">
                <a:extLst>
                  <a:ext uri="{FF2B5EF4-FFF2-40B4-BE49-F238E27FC236}">
                    <a16:creationId xmlns:a16="http://schemas.microsoft.com/office/drawing/2014/main" id="{C592F224-54ED-42AC-B21F-9AAD39791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18"/>
                <a:ext cx="584" cy="352"/>
              </a:xfrm>
              <a:custGeom>
                <a:avLst/>
                <a:gdLst>
                  <a:gd name="T0" fmla="*/ 584 w 584"/>
                  <a:gd name="T1" fmla="*/ 337 h 352"/>
                  <a:gd name="T2" fmla="*/ 0 w 584"/>
                  <a:gd name="T3" fmla="*/ 0 h 352"/>
                  <a:gd name="T4" fmla="*/ 0 w 584"/>
                  <a:gd name="T5" fmla="*/ 20 h 352"/>
                  <a:gd name="T6" fmla="*/ 584 w 584"/>
                  <a:gd name="T7" fmla="*/ 352 h 352"/>
                  <a:gd name="T8" fmla="*/ 584 w 584"/>
                  <a:gd name="T9" fmla="*/ 337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4" h="352">
                    <a:moveTo>
                      <a:pt x="584" y="337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584" y="352"/>
                    </a:lnTo>
                    <a:lnTo>
                      <a:pt x="584" y="337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0" name="Freeform 3412">
                <a:extLst>
                  <a:ext uri="{FF2B5EF4-FFF2-40B4-BE49-F238E27FC236}">
                    <a16:creationId xmlns:a16="http://schemas.microsoft.com/office/drawing/2014/main" id="{D585B01D-4823-4CF1-AFB9-7A60B1331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6675"/>
                <a:ext cx="100" cy="55"/>
              </a:xfrm>
              <a:custGeom>
                <a:avLst/>
                <a:gdLst>
                  <a:gd name="T0" fmla="*/ 100 w 100"/>
                  <a:gd name="T1" fmla="*/ 30 h 55"/>
                  <a:gd name="T2" fmla="*/ 50 w 100"/>
                  <a:gd name="T3" fmla="*/ 55 h 55"/>
                  <a:gd name="T4" fmla="*/ 0 w 100"/>
                  <a:gd name="T5" fmla="*/ 30 h 55"/>
                  <a:gd name="T6" fmla="*/ 50 w 100"/>
                  <a:gd name="T7" fmla="*/ 0 h 55"/>
                  <a:gd name="T8" fmla="*/ 100 w 100"/>
                  <a:gd name="T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55">
                    <a:moveTo>
                      <a:pt x="100" y="30"/>
                    </a:moveTo>
                    <a:lnTo>
                      <a:pt x="50" y="55"/>
                    </a:lnTo>
                    <a:lnTo>
                      <a:pt x="0" y="30"/>
                    </a:lnTo>
                    <a:lnTo>
                      <a:pt x="50" y="0"/>
                    </a:lnTo>
                    <a:lnTo>
                      <a:pt x="10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1" name="Freeform 3413">
                <a:extLst>
                  <a:ext uri="{FF2B5EF4-FFF2-40B4-BE49-F238E27FC236}">
                    <a16:creationId xmlns:a16="http://schemas.microsoft.com/office/drawing/2014/main" id="{82BC856F-9E09-4767-92BA-4D040767A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6705"/>
                <a:ext cx="50" cy="46"/>
              </a:xfrm>
              <a:custGeom>
                <a:avLst/>
                <a:gdLst>
                  <a:gd name="T0" fmla="*/ 50 w 50"/>
                  <a:gd name="T1" fmla="*/ 46 h 46"/>
                  <a:gd name="T2" fmla="*/ 50 w 50"/>
                  <a:gd name="T3" fmla="*/ 25 h 46"/>
                  <a:gd name="T4" fmla="*/ 0 w 50"/>
                  <a:gd name="T5" fmla="*/ 0 h 46"/>
                  <a:gd name="T6" fmla="*/ 0 w 50"/>
                  <a:gd name="T7" fmla="*/ 15 h 46"/>
                  <a:gd name="T8" fmla="*/ 50 w 5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6">
                    <a:moveTo>
                      <a:pt x="50" y="46"/>
                    </a:moveTo>
                    <a:lnTo>
                      <a:pt x="50" y="25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2" name="Freeform 3414">
                <a:extLst>
                  <a:ext uri="{FF2B5EF4-FFF2-40B4-BE49-F238E27FC236}">
                    <a16:creationId xmlns:a16="http://schemas.microsoft.com/office/drawing/2014/main" id="{BE3E31D0-A459-4922-99D2-70FCE53F6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7042"/>
                <a:ext cx="100" cy="56"/>
              </a:xfrm>
              <a:custGeom>
                <a:avLst/>
                <a:gdLst>
                  <a:gd name="T0" fmla="*/ 100 w 100"/>
                  <a:gd name="T1" fmla="*/ 30 h 56"/>
                  <a:gd name="T2" fmla="*/ 50 w 100"/>
                  <a:gd name="T3" fmla="*/ 56 h 56"/>
                  <a:gd name="T4" fmla="*/ 0 w 100"/>
                  <a:gd name="T5" fmla="*/ 30 h 56"/>
                  <a:gd name="T6" fmla="*/ 50 w 100"/>
                  <a:gd name="T7" fmla="*/ 0 h 56"/>
                  <a:gd name="T8" fmla="*/ 100 w 100"/>
                  <a:gd name="T9" fmla="*/ 3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56">
                    <a:moveTo>
                      <a:pt x="100" y="30"/>
                    </a:moveTo>
                    <a:lnTo>
                      <a:pt x="50" y="56"/>
                    </a:lnTo>
                    <a:lnTo>
                      <a:pt x="0" y="30"/>
                    </a:lnTo>
                    <a:lnTo>
                      <a:pt x="50" y="0"/>
                    </a:lnTo>
                    <a:lnTo>
                      <a:pt x="10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3" name="Freeform 3415">
                <a:extLst>
                  <a:ext uri="{FF2B5EF4-FFF2-40B4-BE49-F238E27FC236}">
                    <a16:creationId xmlns:a16="http://schemas.microsoft.com/office/drawing/2014/main" id="{08C702BF-BADC-43B8-92BF-9203582D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7072"/>
                <a:ext cx="50" cy="46"/>
              </a:xfrm>
              <a:custGeom>
                <a:avLst/>
                <a:gdLst>
                  <a:gd name="T0" fmla="*/ 50 w 50"/>
                  <a:gd name="T1" fmla="*/ 46 h 46"/>
                  <a:gd name="T2" fmla="*/ 50 w 50"/>
                  <a:gd name="T3" fmla="*/ 26 h 46"/>
                  <a:gd name="T4" fmla="*/ 0 w 50"/>
                  <a:gd name="T5" fmla="*/ 0 h 46"/>
                  <a:gd name="T6" fmla="*/ 0 w 50"/>
                  <a:gd name="T7" fmla="*/ 15 h 46"/>
                  <a:gd name="T8" fmla="*/ 50 w 5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6">
                    <a:moveTo>
                      <a:pt x="50" y="46"/>
                    </a:moveTo>
                    <a:lnTo>
                      <a:pt x="50" y="26"/>
                    </a:lnTo>
                    <a:lnTo>
                      <a:pt x="0" y="0"/>
                    </a:lnTo>
                    <a:lnTo>
                      <a:pt x="0" y="15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4" name="Freeform 3416">
                <a:extLst>
                  <a:ext uri="{FF2B5EF4-FFF2-40B4-BE49-F238E27FC236}">
                    <a16:creationId xmlns:a16="http://schemas.microsoft.com/office/drawing/2014/main" id="{D10D0B44-4518-4BEB-A3D3-8350F102F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7404"/>
                <a:ext cx="100" cy="61"/>
              </a:xfrm>
              <a:custGeom>
                <a:avLst/>
                <a:gdLst>
                  <a:gd name="T0" fmla="*/ 100 w 100"/>
                  <a:gd name="T1" fmla="*/ 30 h 61"/>
                  <a:gd name="T2" fmla="*/ 50 w 100"/>
                  <a:gd name="T3" fmla="*/ 61 h 61"/>
                  <a:gd name="T4" fmla="*/ 0 w 100"/>
                  <a:gd name="T5" fmla="*/ 30 h 61"/>
                  <a:gd name="T6" fmla="*/ 50 w 100"/>
                  <a:gd name="T7" fmla="*/ 0 h 61"/>
                  <a:gd name="T8" fmla="*/ 100 w 100"/>
                  <a:gd name="T9" fmla="*/ 3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61">
                    <a:moveTo>
                      <a:pt x="100" y="30"/>
                    </a:moveTo>
                    <a:lnTo>
                      <a:pt x="50" y="61"/>
                    </a:lnTo>
                    <a:lnTo>
                      <a:pt x="0" y="30"/>
                    </a:lnTo>
                    <a:lnTo>
                      <a:pt x="50" y="0"/>
                    </a:lnTo>
                    <a:lnTo>
                      <a:pt x="10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5" name="Freeform 3417">
                <a:extLst>
                  <a:ext uri="{FF2B5EF4-FFF2-40B4-BE49-F238E27FC236}">
                    <a16:creationId xmlns:a16="http://schemas.microsoft.com/office/drawing/2014/main" id="{8161BF22-DF11-4297-94E1-0772C5ED3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6" y="7434"/>
                <a:ext cx="50" cy="46"/>
              </a:xfrm>
              <a:custGeom>
                <a:avLst/>
                <a:gdLst>
                  <a:gd name="T0" fmla="*/ 50 w 50"/>
                  <a:gd name="T1" fmla="*/ 46 h 46"/>
                  <a:gd name="T2" fmla="*/ 50 w 50"/>
                  <a:gd name="T3" fmla="*/ 31 h 46"/>
                  <a:gd name="T4" fmla="*/ 0 w 50"/>
                  <a:gd name="T5" fmla="*/ 0 h 46"/>
                  <a:gd name="T6" fmla="*/ 0 w 50"/>
                  <a:gd name="T7" fmla="*/ 16 h 46"/>
                  <a:gd name="T8" fmla="*/ 50 w 5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6">
                    <a:moveTo>
                      <a:pt x="50" y="46"/>
                    </a:moveTo>
                    <a:lnTo>
                      <a:pt x="50" y="31"/>
                    </a:lnTo>
                    <a:lnTo>
                      <a:pt x="0" y="0"/>
                    </a:lnTo>
                    <a:lnTo>
                      <a:pt x="0" y="16"/>
                    </a:lnTo>
                    <a:lnTo>
                      <a:pt x="50" y="46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6" name="Freeform 3418">
                <a:extLst>
                  <a:ext uri="{FF2B5EF4-FFF2-40B4-BE49-F238E27FC236}">
                    <a16:creationId xmlns:a16="http://schemas.microsoft.com/office/drawing/2014/main" id="{DC9CBFC0-4472-40C5-9EC3-559BDF5AF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6" y="6786"/>
                <a:ext cx="101" cy="55"/>
              </a:xfrm>
              <a:custGeom>
                <a:avLst/>
                <a:gdLst>
                  <a:gd name="T0" fmla="*/ 0 w 101"/>
                  <a:gd name="T1" fmla="*/ 30 h 55"/>
                  <a:gd name="T2" fmla="*/ 51 w 101"/>
                  <a:gd name="T3" fmla="*/ 55 h 55"/>
                  <a:gd name="T4" fmla="*/ 101 w 101"/>
                  <a:gd name="T5" fmla="*/ 30 h 55"/>
                  <a:gd name="T6" fmla="*/ 51 w 101"/>
                  <a:gd name="T7" fmla="*/ 0 h 55"/>
                  <a:gd name="T8" fmla="*/ 0 w 101"/>
                  <a:gd name="T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55">
                    <a:moveTo>
                      <a:pt x="0" y="30"/>
                    </a:moveTo>
                    <a:lnTo>
                      <a:pt x="51" y="55"/>
                    </a:lnTo>
                    <a:lnTo>
                      <a:pt x="101" y="30"/>
                    </a:lnTo>
                    <a:lnTo>
                      <a:pt x="51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7" name="Freeform 3419">
                <a:extLst>
                  <a:ext uri="{FF2B5EF4-FFF2-40B4-BE49-F238E27FC236}">
                    <a16:creationId xmlns:a16="http://schemas.microsoft.com/office/drawing/2014/main" id="{29DA30CE-5752-4D7E-A890-02A70BDA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7" y="6816"/>
                <a:ext cx="50" cy="45"/>
              </a:xfrm>
              <a:custGeom>
                <a:avLst/>
                <a:gdLst>
                  <a:gd name="T0" fmla="*/ 0 w 50"/>
                  <a:gd name="T1" fmla="*/ 45 h 45"/>
                  <a:gd name="T2" fmla="*/ 0 w 50"/>
                  <a:gd name="T3" fmla="*/ 25 h 45"/>
                  <a:gd name="T4" fmla="*/ 50 w 50"/>
                  <a:gd name="T5" fmla="*/ 0 h 45"/>
                  <a:gd name="T6" fmla="*/ 50 w 50"/>
                  <a:gd name="T7" fmla="*/ 15 h 45"/>
                  <a:gd name="T8" fmla="*/ 0 w 50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0" y="25"/>
                    </a:lnTo>
                    <a:lnTo>
                      <a:pt x="50" y="0"/>
                    </a:lnTo>
                    <a:lnTo>
                      <a:pt x="50" y="1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218" name="Freeform 3420">
                <a:extLst>
                  <a:ext uri="{FF2B5EF4-FFF2-40B4-BE49-F238E27FC236}">
                    <a16:creationId xmlns:a16="http://schemas.microsoft.com/office/drawing/2014/main" id="{E94367B0-58C0-4CBE-AFEE-E361A9D99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6" y="7153"/>
                <a:ext cx="101" cy="55"/>
              </a:xfrm>
              <a:custGeom>
                <a:avLst/>
                <a:gdLst>
                  <a:gd name="T0" fmla="*/ 0 w 101"/>
                  <a:gd name="T1" fmla="*/ 30 h 55"/>
                  <a:gd name="T2" fmla="*/ 51 w 101"/>
                  <a:gd name="T3" fmla="*/ 55 h 55"/>
                  <a:gd name="T4" fmla="*/ 101 w 101"/>
                  <a:gd name="T5" fmla="*/ 30 h 55"/>
                  <a:gd name="T6" fmla="*/ 51 w 101"/>
                  <a:gd name="T7" fmla="*/ 0 h 55"/>
                  <a:gd name="T8" fmla="*/ 0 w 101"/>
                  <a:gd name="T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55">
                    <a:moveTo>
                      <a:pt x="0" y="30"/>
                    </a:moveTo>
                    <a:lnTo>
                      <a:pt x="51" y="55"/>
                    </a:lnTo>
                    <a:lnTo>
                      <a:pt x="101" y="30"/>
                    </a:lnTo>
                    <a:lnTo>
                      <a:pt x="51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39" name="Group 3622">
              <a:extLst>
                <a:ext uri="{FF2B5EF4-FFF2-40B4-BE49-F238E27FC236}">
                  <a16:creationId xmlns:a16="http://schemas.microsoft.com/office/drawing/2014/main" id="{C218F7F7-345C-4CB0-8B2C-6467EB1242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878256" y="7991002"/>
              <a:ext cx="1848796" cy="3188230"/>
              <a:chOff x="12983" y="5393"/>
              <a:chExt cx="1274" cy="2197"/>
            </a:xfrm>
          </p:grpSpPr>
          <p:sp>
            <p:nvSpPr>
              <p:cNvPr id="5819" name="Freeform 3422">
                <a:extLst>
                  <a:ext uri="{FF2B5EF4-FFF2-40B4-BE49-F238E27FC236}">
                    <a16:creationId xmlns:a16="http://schemas.microsoft.com/office/drawing/2014/main" id="{4C52383C-E410-4F6F-9879-891DF8DF7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7" y="7183"/>
                <a:ext cx="50" cy="45"/>
              </a:xfrm>
              <a:custGeom>
                <a:avLst/>
                <a:gdLst>
                  <a:gd name="T0" fmla="*/ 0 w 50"/>
                  <a:gd name="T1" fmla="*/ 45 h 45"/>
                  <a:gd name="T2" fmla="*/ 0 w 50"/>
                  <a:gd name="T3" fmla="*/ 25 h 45"/>
                  <a:gd name="T4" fmla="*/ 50 w 50"/>
                  <a:gd name="T5" fmla="*/ 0 h 45"/>
                  <a:gd name="T6" fmla="*/ 50 w 50"/>
                  <a:gd name="T7" fmla="*/ 15 h 45"/>
                  <a:gd name="T8" fmla="*/ 0 w 50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0" y="25"/>
                    </a:lnTo>
                    <a:lnTo>
                      <a:pt x="50" y="0"/>
                    </a:lnTo>
                    <a:lnTo>
                      <a:pt x="50" y="1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0" name="Freeform 3423">
                <a:extLst>
                  <a:ext uri="{FF2B5EF4-FFF2-40B4-BE49-F238E27FC236}">
                    <a16:creationId xmlns:a16="http://schemas.microsoft.com/office/drawing/2014/main" id="{DBB46B31-FEA5-41C2-92F6-04C55D0AC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56" y="7515"/>
                <a:ext cx="101" cy="60"/>
              </a:xfrm>
              <a:custGeom>
                <a:avLst/>
                <a:gdLst>
                  <a:gd name="T0" fmla="*/ 0 w 101"/>
                  <a:gd name="T1" fmla="*/ 30 h 60"/>
                  <a:gd name="T2" fmla="*/ 51 w 101"/>
                  <a:gd name="T3" fmla="*/ 60 h 60"/>
                  <a:gd name="T4" fmla="*/ 101 w 101"/>
                  <a:gd name="T5" fmla="*/ 30 h 60"/>
                  <a:gd name="T6" fmla="*/ 51 w 101"/>
                  <a:gd name="T7" fmla="*/ 0 h 60"/>
                  <a:gd name="T8" fmla="*/ 0 w 101"/>
                  <a:gd name="T9" fmla="*/ 3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60">
                    <a:moveTo>
                      <a:pt x="0" y="30"/>
                    </a:moveTo>
                    <a:lnTo>
                      <a:pt x="51" y="60"/>
                    </a:lnTo>
                    <a:lnTo>
                      <a:pt x="101" y="30"/>
                    </a:lnTo>
                    <a:lnTo>
                      <a:pt x="51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1" name="Freeform 3424">
                <a:extLst>
                  <a:ext uri="{FF2B5EF4-FFF2-40B4-BE49-F238E27FC236}">
                    <a16:creationId xmlns:a16="http://schemas.microsoft.com/office/drawing/2014/main" id="{38007BC4-1315-4E4B-80F8-D97929000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7" y="7545"/>
                <a:ext cx="50" cy="45"/>
              </a:xfrm>
              <a:custGeom>
                <a:avLst/>
                <a:gdLst>
                  <a:gd name="T0" fmla="*/ 0 w 50"/>
                  <a:gd name="T1" fmla="*/ 45 h 45"/>
                  <a:gd name="T2" fmla="*/ 0 w 50"/>
                  <a:gd name="T3" fmla="*/ 30 h 45"/>
                  <a:gd name="T4" fmla="*/ 50 w 50"/>
                  <a:gd name="T5" fmla="*/ 0 h 45"/>
                  <a:gd name="T6" fmla="*/ 50 w 50"/>
                  <a:gd name="T7" fmla="*/ 15 h 45"/>
                  <a:gd name="T8" fmla="*/ 0 w 50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0" y="30"/>
                    </a:lnTo>
                    <a:lnTo>
                      <a:pt x="50" y="0"/>
                    </a:lnTo>
                    <a:lnTo>
                      <a:pt x="50" y="1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2" name="Freeform 3425">
                <a:extLst>
                  <a:ext uri="{FF2B5EF4-FFF2-40B4-BE49-F238E27FC236}">
                    <a16:creationId xmlns:a16="http://schemas.microsoft.com/office/drawing/2014/main" id="{3E8CAF9E-6B5E-4ABF-8FE8-CC138DAF2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5" y="5589"/>
                <a:ext cx="232" cy="508"/>
              </a:xfrm>
              <a:custGeom>
                <a:avLst/>
                <a:gdLst>
                  <a:gd name="T0" fmla="*/ 46 w 46"/>
                  <a:gd name="T1" fmla="*/ 78 h 101"/>
                  <a:gd name="T2" fmla="*/ 37 w 46"/>
                  <a:gd name="T3" fmla="*/ 94 h 101"/>
                  <a:gd name="T4" fmla="*/ 37 w 46"/>
                  <a:gd name="T5" fmla="*/ 94 h 101"/>
                  <a:gd name="T6" fmla="*/ 34 w 46"/>
                  <a:gd name="T7" fmla="*/ 101 h 101"/>
                  <a:gd name="T8" fmla="*/ 25 w 46"/>
                  <a:gd name="T9" fmla="*/ 96 h 101"/>
                  <a:gd name="T10" fmla="*/ 14 w 46"/>
                  <a:gd name="T11" fmla="*/ 79 h 101"/>
                  <a:gd name="T12" fmla="*/ 5 w 46"/>
                  <a:gd name="T13" fmla="*/ 29 h 101"/>
                  <a:gd name="T14" fmla="*/ 36 w 46"/>
                  <a:gd name="T15" fmla="*/ 25 h 101"/>
                  <a:gd name="T16" fmla="*/ 42 w 46"/>
                  <a:gd name="T17" fmla="*/ 74 h 101"/>
                  <a:gd name="T18" fmla="*/ 46 w 46"/>
                  <a:gd name="T19" fmla="*/ 7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01">
                    <a:moveTo>
                      <a:pt x="46" y="78"/>
                    </a:moveTo>
                    <a:cubicBezTo>
                      <a:pt x="37" y="94"/>
                      <a:pt x="37" y="94"/>
                      <a:pt x="37" y="94"/>
                    </a:cubicBezTo>
                    <a:cubicBezTo>
                      <a:pt x="37" y="94"/>
                      <a:pt x="37" y="94"/>
                      <a:pt x="37" y="94"/>
                    </a:cubicBezTo>
                    <a:cubicBezTo>
                      <a:pt x="34" y="101"/>
                      <a:pt x="34" y="101"/>
                      <a:pt x="34" y="101"/>
                    </a:cubicBezTo>
                    <a:cubicBezTo>
                      <a:pt x="31" y="100"/>
                      <a:pt x="28" y="98"/>
                      <a:pt x="25" y="96"/>
                    </a:cubicBezTo>
                    <a:cubicBezTo>
                      <a:pt x="21" y="92"/>
                      <a:pt x="18" y="87"/>
                      <a:pt x="14" y="79"/>
                    </a:cubicBezTo>
                    <a:cubicBezTo>
                      <a:pt x="10" y="62"/>
                      <a:pt x="8" y="53"/>
                      <a:pt x="5" y="29"/>
                    </a:cubicBezTo>
                    <a:cubicBezTo>
                      <a:pt x="0" y="1"/>
                      <a:pt x="27" y="0"/>
                      <a:pt x="36" y="25"/>
                    </a:cubicBezTo>
                    <a:cubicBezTo>
                      <a:pt x="39" y="35"/>
                      <a:pt x="40" y="55"/>
                      <a:pt x="42" y="74"/>
                    </a:cubicBezTo>
                    <a:cubicBezTo>
                      <a:pt x="43" y="75"/>
                      <a:pt x="45" y="77"/>
                      <a:pt x="46" y="78"/>
                    </a:cubicBezTo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3" name="Freeform 3426">
                <a:extLst>
                  <a:ext uri="{FF2B5EF4-FFF2-40B4-BE49-F238E27FC236}">
                    <a16:creationId xmlns:a16="http://schemas.microsoft.com/office/drawing/2014/main" id="{338C98ED-9338-444B-8A30-60A201C2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1" y="5800"/>
                <a:ext cx="30" cy="297"/>
              </a:xfrm>
              <a:custGeom>
                <a:avLst/>
                <a:gdLst>
                  <a:gd name="T0" fmla="*/ 0 w 6"/>
                  <a:gd name="T1" fmla="*/ 0 h 59"/>
                  <a:gd name="T2" fmla="*/ 0 w 6"/>
                  <a:gd name="T3" fmla="*/ 55 h 59"/>
                  <a:gd name="T4" fmla="*/ 0 w 6"/>
                  <a:gd name="T5" fmla="*/ 57 h 59"/>
                  <a:gd name="T6" fmla="*/ 3 w 6"/>
                  <a:gd name="T7" fmla="*/ 59 h 59"/>
                  <a:gd name="T8" fmla="*/ 3 w 6"/>
                  <a:gd name="T9" fmla="*/ 59 h 59"/>
                  <a:gd name="T10" fmla="*/ 3 w 6"/>
                  <a:gd name="T11" fmla="*/ 59 h 59"/>
                  <a:gd name="T12" fmla="*/ 3 w 6"/>
                  <a:gd name="T13" fmla="*/ 59 h 59"/>
                  <a:gd name="T14" fmla="*/ 3 w 6"/>
                  <a:gd name="T15" fmla="*/ 56 h 59"/>
                  <a:gd name="T16" fmla="*/ 6 w 6"/>
                  <a:gd name="T17" fmla="*/ 51 h 59"/>
                  <a:gd name="T18" fmla="*/ 6 w 6"/>
                  <a:gd name="T19" fmla="*/ 51 h 59"/>
                  <a:gd name="T20" fmla="*/ 6 w 6"/>
                  <a:gd name="T21" fmla="*/ 51 h 59"/>
                  <a:gd name="T22" fmla="*/ 6 w 6"/>
                  <a:gd name="T23" fmla="*/ 50 h 59"/>
                  <a:gd name="T24" fmla="*/ 1 w 6"/>
                  <a:gd name="T25" fmla="*/ 1 h 59"/>
                  <a:gd name="T26" fmla="*/ 0 w 6"/>
                  <a:gd name="T2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59">
                    <a:moveTo>
                      <a:pt x="0" y="0"/>
                    </a:moveTo>
                    <a:cubicBezTo>
                      <a:pt x="1" y="18"/>
                      <a:pt x="1" y="39"/>
                      <a:pt x="0" y="55"/>
                    </a:cubicBezTo>
                    <a:cubicBezTo>
                      <a:pt x="0" y="56"/>
                      <a:pt x="0" y="57"/>
                      <a:pt x="0" y="57"/>
                    </a:cubicBezTo>
                    <a:cubicBezTo>
                      <a:pt x="1" y="58"/>
                      <a:pt x="2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9"/>
                      <a:pt x="3" y="59"/>
                      <a:pt x="3" y="59"/>
                    </a:cubicBezTo>
                    <a:cubicBezTo>
                      <a:pt x="3" y="58"/>
                      <a:pt x="3" y="57"/>
                      <a:pt x="3" y="56"/>
                    </a:cubicBezTo>
                    <a:cubicBezTo>
                      <a:pt x="4" y="54"/>
                      <a:pt x="5" y="52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1"/>
                      <a:pt x="6" y="51"/>
                      <a:pt x="6" y="51"/>
                    </a:cubicBezTo>
                    <a:cubicBezTo>
                      <a:pt x="6" y="50"/>
                      <a:pt x="6" y="50"/>
                      <a:pt x="6" y="50"/>
                    </a:cubicBezTo>
                    <a:cubicBezTo>
                      <a:pt x="5" y="47"/>
                      <a:pt x="2" y="4"/>
                      <a:pt x="1" y="1"/>
                    </a:cubicBezTo>
                    <a:cubicBezTo>
                      <a:pt x="0" y="1"/>
                      <a:pt x="0" y="0"/>
                      <a:pt x="0" y="0"/>
                    </a:cubicBezTo>
                  </a:path>
                </a:pathLst>
              </a:custGeom>
              <a:solidFill>
                <a:srgbClr val="598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4" name="Freeform 3427">
                <a:extLst>
                  <a:ext uri="{FF2B5EF4-FFF2-40B4-BE49-F238E27FC236}">
                    <a16:creationId xmlns:a16="http://schemas.microsoft.com/office/drawing/2014/main" id="{368E7596-8A7D-489C-9F21-BC38F3C3B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9" y="6212"/>
                <a:ext cx="337" cy="192"/>
              </a:xfrm>
              <a:custGeom>
                <a:avLst/>
                <a:gdLst>
                  <a:gd name="T0" fmla="*/ 0 w 67"/>
                  <a:gd name="T1" fmla="*/ 18 h 38"/>
                  <a:gd name="T2" fmla="*/ 0 w 67"/>
                  <a:gd name="T3" fmla="*/ 26 h 38"/>
                  <a:gd name="T4" fmla="*/ 67 w 67"/>
                  <a:gd name="T5" fmla="*/ 9 h 38"/>
                  <a:gd name="T6" fmla="*/ 67 w 67"/>
                  <a:gd name="T7" fmla="*/ 0 h 38"/>
                  <a:gd name="T8" fmla="*/ 0 w 67"/>
                  <a:gd name="T9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" h="38">
                    <a:moveTo>
                      <a:pt x="0" y="18"/>
                    </a:moveTo>
                    <a:cubicBezTo>
                      <a:pt x="0" y="18"/>
                      <a:pt x="0" y="24"/>
                      <a:pt x="0" y="26"/>
                    </a:cubicBezTo>
                    <a:cubicBezTo>
                      <a:pt x="13" y="38"/>
                      <a:pt x="63" y="23"/>
                      <a:pt x="67" y="9"/>
                    </a:cubicBezTo>
                    <a:cubicBezTo>
                      <a:pt x="67" y="7"/>
                      <a:pt x="67" y="4"/>
                      <a:pt x="67" y="0"/>
                    </a:cubicBezTo>
                    <a:cubicBezTo>
                      <a:pt x="54" y="17"/>
                      <a:pt x="15" y="26"/>
                      <a:pt x="0" y="18"/>
                    </a:cubicBezTo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5" name="Freeform 3428">
                <a:extLst>
                  <a:ext uri="{FF2B5EF4-FFF2-40B4-BE49-F238E27FC236}">
                    <a16:creationId xmlns:a16="http://schemas.microsoft.com/office/drawing/2014/main" id="{3BC9A129-2988-4676-B23F-504E9AD0D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5" y="6283"/>
                <a:ext cx="46" cy="45"/>
              </a:xfrm>
              <a:custGeom>
                <a:avLst/>
                <a:gdLst>
                  <a:gd name="T0" fmla="*/ 46 w 46"/>
                  <a:gd name="T1" fmla="*/ 25 h 45"/>
                  <a:gd name="T2" fmla="*/ 0 w 46"/>
                  <a:gd name="T3" fmla="*/ 45 h 45"/>
                  <a:gd name="T4" fmla="*/ 0 w 46"/>
                  <a:gd name="T5" fmla="*/ 15 h 45"/>
                  <a:gd name="T6" fmla="*/ 46 w 46"/>
                  <a:gd name="T7" fmla="*/ 0 h 45"/>
                  <a:gd name="T8" fmla="*/ 46 w 46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6" y="25"/>
                    </a:moveTo>
                    <a:lnTo>
                      <a:pt x="0" y="45"/>
                    </a:lnTo>
                    <a:lnTo>
                      <a:pt x="0" y="15"/>
                    </a:lnTo>
                    <a:lnTo>
                      <a:pt x="46" y="0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6" name="Freeform 3429">
                <a:extLst>
                  <a:ext uri="{FF2B5EF4-FFF2-40B4-BE49-F238E27FC236}">
                    <a16:creationId xmlns:a16="http://schemas.microsoft.com/office/drawing/2014/main" id="{4D6991FA-20A2-45DD-818F-2880B2608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5" y="6283"/>
                <a:ext cx="46" cy="45"/>
              </a:xfrm>
              <a:custGeom>
                <a:avLst/>
                <a:gdLst>
                  <a:gd name="T0" fmla="*/ 46 w 46"/>
                  <a:gd name="T1" fmla="*/ 25 h 45"/>
                  <a:gd name="T2" fmla="*/ 0 w 46"/>
                  <a:gd name="T3" fmla="*/ 45 h 45"/>
                  <a:gd name="T4" fmla="*/ 0 w 46"/>
                  <a:gd name="T5" fmla="*/ 15 h 45"/>
                  <a:gd name="T6" fmla="*/ 46 w 46"/>
                  <a:gd name="T7" fmla="*/ 0 h 45"/>
                  <a:gd name="T8" fmla="*/ 46 w 46"/>
                  <a:gd name="T9" fmla="*/ 2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5">
                    <a:moveTo>
                      <a:pt x="46" y="25"/>
                    </a:moveTo>
                    <a:lnTo>
                      <a:pt x="0" y="45"/>
                    </a:lnTo>
                    <a:lnTo>
                      <a:pt x="0" y="15"/>
                    </a:lnTo>
                    <a:lnTo>
                      <a:pt x="46" y="0"/>
                    </a:lnTo>
                    <a:lnTo>
                      <a:pt x="46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7" name="Freeform 3430">
                <a:extLst>
                  <a:ext uri="{FF2B5EF4-FFF2-40B4-BE49-F238E27FC236}">
                    <a16:creationId xmlns:a16="http://schemas.microsoft.com/office/drawing/2014/main" id="{D19C5D52-DC53-428F-83DC-375453136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3" y="5624"/>
                <a:ext cx="408" cy="699"/>
              </a:xfrm>
              <a:custGeom>
                <a:avLst/>
                <a:gdLst>
                  <a:gd name="T0" fmla="*/ 79 w 81"/>
                  <a:gd name="T1" fmla="*/ 90 h 139"/>
                  <a:gd name="T2" fmla="*/ 77 w 81"/>
                  <a:gd name="T3" fmla="*/ 114 h 139"/>
                  <a:gd name="T4" fmla="*/ 77 w 81"/>
                  <a:gd name="T5" fmla="*/ 114 h 139"/>
                  <a:gd name="T6" fmla="*/ 74 w 81"/>
                  <a:gd name="T7" fmla="*/ 121 h 139"/>
                  <a:gd name="T8" fmla="*/ 24 w 81"/>
                  <a:gd name="T9" fmla="*/ 139 h 139"/>
                  <a:gd name="T10" fmla="*/ 17 w 81"/>
                  <a:gd name="T11" fmla="*/ 139 h 139"/>
                  <a:gd name="T12" fmla="*/ 11 w 81"/>
                  <a:gd name="T13" fmla="*/ 137 h 139"/>
                  <a:gd name="T14" fmla="*/ 5 w 81"/>
                  <a:gd name="T15" fmla="*/ 121 h 139"/>
                  <a:gd name="T16" fmla="*/ 3 w 81"/>
                  <a:gd name="T17" fmla="*/ 97 h 139"/>
                  <a:gd name="T18" fmla="*/ 0 w 81"/>
                  <a:gd name="T19" fmla="*/ 39 h 139"/>
                  <a:gd name="T20" fmla="*/ 0 w 81"/>
                  <a:gd name="T21" fmla="*/ 39 h 139"/>
                  <a:gd name="T22" fmla="*/ 0 w 81"/>
                  <a:gd name="T23" fmla="*/ 35 h 139"/>
                  <a:gd name="T24" fmla="*/ 31 w 81"/>
                  <a:gd name="T25" fmla="*/ 10 h 139"/>
                  <a:gd name="T26" fmla="*/ 67 w 81"/>
                  <a:gd name="T27" fmla="*/ 0 h 139"/>
                  <a:gd name="T28" fmla="*/ 79 w 81"/>
                  <a:gd name="T29" fmla="*/ 9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1" h="139">
                    <a:moveTo>
                      <a:pt x="79" y="90"/>
                    </a:moveTo>
                    <a:cubicBezTo>
                      <a:pt x="78" y="104"/>
                      <a:pt x="77" y="114"/>
                      <a:pt x="77" y="114"/>
                    </a:cubicBezTo>
                    <a:cubicBezTo>
                      <a:pt x="77" y="114"/>
                      <a:pt x="77" y="114"/>
                      <a:pt x="77" y="114"/>
                    </a:cubicBezTo>
                    <a:cubicBezTo>
                      <a:pt x="77" y="117"/>
                      <a:pt x="76" y="119"/>
                      <a:pt x="74" y="121"/>
                    </a:cubicBezTo>
                    <a:cubicBezTo>
                      <a:pt x="66" y="132"/>
                      <a:pt x="41" y="139"/>
                      <a:pt x="24" y="139"/>
                    </a:cubicBezTo>
                    <a:cubicBezTo>
                      <a:pt x="21" y="139"/>
                      <a:pt x="19" y="139"/>
                      <a:pt x="17" y="139"/>
                    </a:cubicBezTo>
                    <a:cubicBezTo>
                      <a:pt x="14" y="138"/>
                      <a:pt x="13" y="138"/>
                      <a:pt x="11" y="137"/>
                    </a:cubicBezTo>
                    <a:cubicBezTo>
                      <a:pt x="7" y="134"/>
                      <a:pt x="6" y="129"/>
                      <a:pt x="5" y="121"/>
                    </a:cubicBezTo>
                    <a:cubicBezTo>
                      <a:pt x="4" y="112"/>
                      <a:pt x="3" y="104"/>
                      <a:pt x="3" y="97"/>
                    </a:cubicBezTo>
                    <a:cubicBezTo>
                      <a:pt x="0" y="68"/>
                      <a:pt x="0" y="49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38"/>
                      <a:pt x="0" y="36"/>
                      <a:pt x="0" y="35"/>
                    </a:cubicBezTo>
                    <a:cubicBezTo>
                      <a:pt x="8" y="26"/>
                      <a:pt x="21" y="17"/>
                      <a:pt x="31" y="10"/>
                    </a:cubicBezTo>
                    <a:cubicBezTo>
                      <a:pt x="46" y="4"/>
                      <a:pt x="59" y="0"/>
                      <a:pt x="67" y="0"/>
                    </a:cubicBezTo>
                    <a:cubicBezTo>
                      <a:pt x="81" y="2"/>
                      <a:pt x="81" y="58"/>
                      <a:pt x="79" y="90"/>
                    </a:cubicBezTo>
                  </a:path>
                </a:pathLst>
              </a:custGeom>
              <a:solidFill>
                <a:srgbClr val="7FC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8" name="Freeform 3431">
                <a:extLst>
                  <a:ext uri="{FF2B5EF4-FFF2-40B4-BE49-F238E27FC236}">
                    <a16:creationId xmlns:a16="http://schemas.microsoft.com/office/drawing/2014/main" id="{9F1C73AF-89BE-4875-A9AA-4CF704704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4" y="5644"/>
                <a:ext cx="177" cy="161"/>
              </a:xfrm>
              <a:custGeom>
                <a:avLst/>
                <a:gdLst>
                  <a:gd name="T0" fmla="*/ 0 w 35"/>
                  <a:gd name="T1" fmla="*/ 11 h 32"/>
                  <a:gd name="T2" fmla="*/ 1 w 35"/>
                  <a:gd name="T3" fmla="*/ 14 h 32"/>
                  <a:gd name="T4" fmla="*/ 6 w 35"/>
                  <a:gd name="T5" fmla="*/ 22 h 32"/>
                  <a:gd name="T6" fmla="*/ 21 w 35"/>
                  <a:gd name="T7" fmla="*/ 32 h 32"/>
                  <a:gd name="T8" fmla="*/ 26 w 35"/>
                  <a:gd name="T9" fmla="*/ 19 h 32"/>
                  <a:gd name="T10" fmla="*/ 35 w 35"/>
                  <a:gd name="T11" fmla="*/ 27 h 32"/>
                  <a:gd name="T12" fmla="*/ 33 w 35"/>
                  <a:gd name="T13" fmla="*/ 14 h 32"/>
                  <a:gd name="T14" fmla="*/ 27 w 35"/>
                  <a:gd name="T15" fmla="*/ 4 h 32"/>
                  <a:gd name="T16" fmla="*/ 17 w 35"/>
                  <a:gd name="T17" fmla="*/ 2 h 32"/>
                  <a:gd name="T18" fmla="*/ 14 w 35"/>
                  <a:gd name="T19" fmla="*/ 2 h 32"/>
                  <a:gd name="T20" fmla="*/ 5 w 35"/>
                  <a:gd name="T21" fmla="*/ 4 h 32"/>
                  <a:gd name="T22" fmla="*/ 0 w 35"/>
                  <a:gd name="T23" fmla="*/ 11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32">
                    <a:moveTo>
                      <a:pt x="0" y="11"/>
                    </a:moveTo>
                    <a:cubicBezTo>
                      <a:pt x="0" y="12"/>
                      <a:pt x="0" y="13"/>
                      <a:pt x="1" y="14"/>
                    </a:cubicBezTo>
                    <a:cubicBezTo>
                      <a:pt x="1" y="18"/>
                      <a:pt x="3" y="20"/>
                      <a:pt x="6" y="22"/>
                    </a:cubicBezTo>
                    <a:cubicBezTo>
                      <a:pt x="11" y="26"/>
                      <a:pt x="16" y="29"/>
                      <a:pt x="21" y="32"/>
                    </a:cubicBezTo>
                    <a:cubicBezTo>
                      <a:pt x="23" y="27"/>
                      <a:pt x="24" y="24"/>
                      <a:pt x="26" y="19"/>
                    </a:cubicBezTo>
                    <a:cubicBezTo>
                      <a:pt x="28" y="21"/>
                      <a:pt x="33" y="24"/>
                      <a:pt x="35" y="27"/>
                    </a:cubicBezTo>
                    <a:cubicBezTo>
                      <a:pt x="35" y="23"/>
                      <a:pt x="34" y="18"/>
                      <a:pt x="33" y="14"/>
                    </a:cubicBezTo>
                    <a:cubicBezTo>
                      <a:pt x="32" y="10"/>
                      <a:pt x="30" y="7"/>
                      <a:pt x="27" y="4"/>
                    </a:cubicBezTo>
                    <a:cubicBezTo>
                      <a:pt x="24" y="2"/>
                      <a:pt x="21" y="2"/>
                      <a:pt x="17" y="2"/>
                    </a:cubicBezTo>
                    <a:cubicBezTo>
                      <a:pt x="17" y="2"/>
                      <a:pt x="15" y="2"/>
                      <a:pt x="14" y="2"/>
                    </a:cubicBezTo>
                    <a:cubicBezTo>
                      <a:pt x="11" y="1"/>
                      <a:pt x="7" y="0"/>
                      <a:pt x="5" y="4"/>
                    </a:cubicBezTo>
                    <a:cubicBezTo>
                      <a:pt x="4" y="5"/>
                      <a:pt x="1" y="9"/>
                      <a:pt x="0" y="11"/>
                    </a:cubicBezTo>
                  </a:path>
                </a:pathLst>
              </a:custGeom>
              <a:solidFill>
                <a:srgbClr val="70B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29" name="Freeform 3432">
                <a:extLst>
                  <a:ext uri="{FF2B5EF4-FFF2-40B4-BE49-F238E27FC236}">
                    <a16:creationId xmlns:a16="http://schemas.microsoft.com/office/drawing/2014/main" id="{9446B52C-3234-465F-852A-6BD1156A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05" y="5810"/>
                <a:ext cx="15" cy="25"/>
              </a:xfrm>
              <a:custGeom>
                <a:avLst/>
                <a:gdLst>
                  <a:gd name="T0" fmla="*/ 3 w 3"/>
                  <a:gd name="T1" fmla="*/ 2 h 5"/>
                  <a:gd name="T2" fmla="*/ 2 w 3"/>
                  <a:gd name="T3" fmla="*/ 4 h 5"/>
                  <a:gd name="T4" fmla="*/ 0 w 3"/>
                  <a:gd name="T5" fmla="*/ 3 h 5"/>
                  <a:gd name="T6" fmla="*/ 2 w 3"/>
                  <a:gd name="T7" fmla="*/ 1 h 5"/>
                  <a:gd name="T8" fmla="*/ 3 w 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0" name="Freeform 3433">
                <a:extLst>
                  <a:ext uri="{FF2B5EF4-FFF2-40B4-BE49-F238E27FC236}">
                    <a16:creationId xmlns:a16="http://schemas.microsoft.com/office/drawing/2014/main" id="{3ECC9ABC-43FD-4968-A9EB-0C9343FF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0" y="5951"/>
                <a:ext cx="20" cy="25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4 h 5"/>
                  <a:gd name="T4" fmla="*/ 0 w 4"/>
                  <a:gd name="T5" fmla="*/ 3 h 5"/>
                  <a:gd name="T6" fmla="*/ 2 w 4"/>
                  <a:gd name="T7" fmla="*/ 1 h 5"/>
                  <a:gd name="T8" fmla="*/ 3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5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1" name="Freeform 3434">
                <a:extLst>
                  <a:ext uri="{FF2B5EF4-FFF2-40B4-BE49-F238E27FC236}">
                    <a16:creationId xmlns:a16="http://schemas.microsoft.com/office/drawing/2014/main" id="{ED75F19A-82FC-494D-9743-DC6C1D8C3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067"/>
                <a:ext cx="21" cy="25"/>
              </a:xfrm>
              <a:custGeom>
                <a:avLst/>
                <a:gdLst>
                  <a:gd name="T0" fmla="*/ 3 w 4"/>
                  <a:gd name="T1" fmla="*/ 2 h 5"/>
                  <a:gd name="T2" fmla="*/ 2 w 4"/>
                  <a:gd name="T3" fmla="*/ 4 h 5"/>
                  <a:gd name="T4" fmla="*/ 0 w 4"/>
                  <a:gd name="T5" fmla="*/ 3 h 5"/>
                  <a:gd name="T6" fmla="*/ 2 w 4"/>
                  <a:gd name="T7" fmla="*/ 1 h 5"/>
                  <a:gd name="T8" fmla="*/ 3 w 4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5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2" name="Freeform 3435">
                <a:extLst>
                  <a:ext uri="{FF2B5EF4-FFF2-40B4-BE49-F238E27FC236}">
                    <a16:creationId xmlns:a16="http://schemas.microsoft.com/office/drawing/2014/main" id="{F48ADD5D-8DAE-4E90-BCDC-46BBDCDE0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0" y="6238"/>
                <a:ext cx="21" cy="2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4 h 4"/>
                  <a:gd name="T4" fmla="*/ 0 w 4"/>
                  <a:gd name="T5" fmla="*/ 3 h 4"/>
                  <a:gd name="T6" fmla="*/ 2 w 4"/>
                  <a:gd name="T7" fmla="*/ 0 h 4"/>
                  <a:gd name="T8" fmla="*/ 4 w 4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3" name="Freeform 3436">
                <a:extLst>
                  <a:ext uri="{FF2B5EF4-FFF2-40B4-BE49-F238E27FC236}">
                    <a16:creationId xmlns:a16="http://schemas.microsoft.com/office/drawing/2014/main" id="{DDC413A2-2465-4079-B50D-3614FAE96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0" y="6278"/>
                <a:ext cx="15" cy="20"/>
              </a:xfrm>
              <a:custGeom>
                <a:avLst/>
                <a:gdLst>
                  <a:gd name="T0" fmla="*/ 0 w 15"/>
                  <a:gd name="T1" fmla="*/ 5 h 20"/>
                  <a:gd name="T2" fmla="*/ 0 w 15"/>
                  <a:gd name="T3" fmla="*/ 20 h 20"/>
                  <a:gd name="T4" fmla="*/ 15 w 15"/>
                  <a:gd name="T5" fmla="*/ 20 h 20"/>
                  <a:gd name="T6" fmla="*/ 15 w 15"/>
                  <a:gd name="T7" fmla="*/ 0 h 20"/>
                  <a:gd name="T8" fmla="*/ 0 w 15"/>
                  <a:gd name="T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5"/>
                    </a:moveTo>
                    <a:lnTo>
                      <a:pt x="0" y="20"/>
                    </a:lnTo>
                    <a:lnTo>
                      <a:pt x="15" y="20"/>
                    </a:lnTo>
                    <a:lnTo>
                      <a:pt x="15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4" name="Freeform 3437">
                <a:extLst>
                  <a:ext uri="{FF2B5EF4-FFF2-40B4-BE49-F238E27FC236}">
                    <a16:creationId xmlns:a16="http://schemas.microsoft.com/office/drawing/2014/main" id="{D03703F6-BA4E-4A3B-91F9-9A48590F6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49" y="6207"/>
                <a:ext cx="15" cy="21"/>
              </a:xfrm>
              <a:custGeom>
                <a:avLst/>
                <a:gdLst>
                  <a:gd name="T0" fmla="*/ 15 w 15"/>
                  <a:gd name="T1" fmla="*/ 16 h 21"/>
                  <a:gd name="T2" fmla="*/ 15 w 15"/>
                  <a:gd name="T3" fmla="*/ 0 h 21"/>
                  <a:gd name="T4" fmla="*/ 0 w 15"/>
                  <a:gd name="T5" fmla="*/ 0 h 21"/>
                  <a:gd name="T6" fmla="*/ 0 w 15"/>
                  <a:gd name="T7" fmla="*/ 21 h 21"/>
                  <a:gd name="T8" fmla="*/ 15 w 15"/>
                  <a:gd name="T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15" y="16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0" y="21"/>
                    </a:lnTo>
                    <a:lnTo>
                      <a:pt x="15" y="16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5" name="Freeform 3438">
                <a:extLst>
                  <a:ext uri="{FF2B5EF4-FFF2-40B4-BE49-F238E27FC236}">
                    <a16:creationId xmlns:a16="http://schemas.microsoft.com/office/drawing/2014/main" id="{5DFEDC89-9B1D-406E-9250-76AAA3BFE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0" y="6092"/>
                <a:ext cx="574" cy="332"/>
              </a:xfrm>
              <a:custGeom>
                <a:avLst/>
                <a:gdLst>
                  <a:gd name="T0" fmla="*/ 0 w 114"/>
                  <a:gd name="T1" fmla="*/ 41 h 66"/>
                  <a:gd name="T2" fmla="*/ 1 w 114"/>
                  <a:gd name="T3" fmla="*/ 40 h 66"/>
                  <a:gd name="T4" fmla="*/ 69 w 114"/>
                  <a:gd name="T5" fmla="*/ 1 h 66"/>
                  <a:gd name="T6" fmla="*/ 71 w 114"/>
                  <a:gd name="T7" fmla="*/ 1 h 66"/>
                  <a:gd name="T8" fmla="*/ 114 w 114"/>
                  <a:gd name="T9" fmla="*/ 25 h 66"/>
                  <a:gd name="T10" fmla="*/ 114 w 114"/>
                  <a:gd name="T11" fmla="*/ 26 h 66"/>
                  <a:gd name="T12" fmla="*/ 45 w 114"/>
                  <a:gd name="T13" fmla="*/ 66 h 66"/>
                  <a:gd name="T14" fmla="*/ 44 w 114"/>
                  <a:gd name="T15" fmla="*/ 66 h 66"/>
                  <a:gd name="T16" fmla="*/ 1 w 114"/>
                  <a:gd name="T17" fmla="*/ 41 h 66"/>
                  <a:gd name="T18" fmla="*/ 0 w 114"/>
                  <a:gd name="T19" fmla="*/ 41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66">
                    <a:moveTo>
                      <a:pt x="0" y="41"/>
                    </a:moveTo>
                    <a:cubicBezTo>
                      <a:pt x="1" y="40"/>
                      <a:pt x="1" y="40"/>
                      <a:pt x="1" y="40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70" y="0"/>
                      <a:pt x="70" y="0"/>
                      <a:pt x="71" y="1"/>
                    </a:cubicBezTo>
                    <a:cubicBezTo>
                      <a:pt x="114" y="25"/>
                      <a:pt x="114" y="25"/>
                      <a:pt x="114" y="25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6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1"/>
                      <a:pt x="0" y="41"/>
                    </a:cubicBezTo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6" name="Freeform 3439">
                <a:extLst>
                  <a:ext uri="{FF2B5EF4-FFF2-40B4-BE49-F238E27FC236}">
                    <a16:creationId xmlns:a16="http://schemas.microsoft.com/office/drawing/2014/main" id="{9E4AFD22-9946-4B0D-9D54-26E12CB0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90" y="6077"/>
                <a:ext cx="574" cy="332"/>
              </a:xfrm>
              <a:custGeom>
                <a:avLst/>
                <a:gdLst>
                  <a:gd name="T0" fmla="*/ 114 w 114"/>
                  <a:gd name="T1" fmla="*/ 27 h 66"/>
                  <a:gd name="T2" fmla="*/ 45 w 114"/>
                  <a:gd name="T3" fmla="*/ 66 h 66"/>
                  <a:gd name="T4" fmla="*/ 44 w 114"/>
                  <a:gd name="T5" fmla="*/ 66 h 66"/>
                  <a:gd name="T6" fmla="*/ 1 w 114"/>
                  <a:gd name="T7" fmla="*/ 41 h 66"/>
                  <a:gd name="T8" fmla="*/ 0 w 114"/>
                  <a:gd name="T9" fmla="*/ 41 h 66"/>
                  <a:gd name="T10" fmla="*/ 1 w 114"/>
                  <a:gd name="T11" fmla="*/ 40 h 66"/>
                  <a:gd name="T12" fmla="*/ 46 w 114"/>
                  <a:gd name="T13" fmla="*/ 14 h 66"/>
                  <a:gd name="T14" fmla="*/ 48 w 114"/>
                  <a:gd name="T15" fmla="*/ 13 h 66"/>
                  <a:gd name="T16" fmla="*/ 53 w 114"/>
                  <a:gd name="T17" fmla="*/ 10 h 66"/>
                  <a:gd name="T18" fmla="*/ 59 w 114"/>
                  <a:gd name="T19" fmla="*/ 7 h 66"/>
                  <a:gd name="T20" fmla="*/ 68 w 114"/>
                  <a:gd name="T21" fmla="*/ 2 h 66"/>
                  <a:gd name="T22" fmla="*/ 69 w 114"/>
                  <a:gd name="T23" fmla="*/ 1 h 66"/>
                  <a:gd name="T24" fmla="*/ 71 w 114"/>
                  <a:gd name="T25" fmla="*/ 1 h 66"/>
                  <a:gd name="T26" fmla="*/ 114 w 114"/>
                  <a:gd name="T27" fmla="*/ 26 h 66"/>
                  <a:gd name="T28" fmla="*/ 114 w 114"/>
                  <a:gd name="T29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4" h="66">
                    <a:moveTo>
                      <a:pt x="114" y="27"/>
                    </a:moveTo>
                    <a:cubicBezTo>
                      <a:pt x="45" y="66"/>
                      <a:pt x="45" y="66"/>
                      <a:pt x="45" y="66"/>
                    </a:cubicBezTo>
                    <a:cubicBezTo>
                      <a:pt x="45" y="66"/>
                      <a:pt x="44" y="66"/>
                      <a:pt x="44" y="66"/>
                    </a:cubicBezTo>
                    <a:cubicBezTo>
                      <a:pt x="1" y="41"/>
                      <a:pt x="1" y="41"/>
                      <a:pt x="1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" y="40"/>
                      <a:pt x="1" y="40"/>
                      <a:pt x="1" y="40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53" y="10"/>
                      <a:pt x="53" y="10"/>
                      <a:pt x="53" y="10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68" y="2"/>
                      <a:pt x="68" y="2"/>
                      <a:pt x="68" y="2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70" y="0"/>
                      <a:pt x="70" y="0"/>
                      <a:pt x="71" y="1"/>
                    </a:cubicBezTo>
                    <a:cubicBezTo>
                      <a:pt x="114" y="26"/>
                      <a:pt x="114" y="26"/>
                      <a:pt x="114" y="26"/>
                    </a:cubicBezTo>
                    <a:cubicBezTo>
                      <a:pt x="114" y="26"/>
                      <a:pt x="114" y="26"/>
                      <a:pt x="114" y="27"/>
                    </a:cubicBezTo>
                  </a:path>
                </a:pathLst>
              </a:custGeom>
              <a:solidFill>
                <a:srgbClr val="314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7" name="Freeform 3440">
                <a:extLst>
                  <a:ext uri="{FF2B5EF4-FFF2-40B4-BE49-F238E27FC236}">
                    <a16:creationId xmlns:a16="http://schemas.microsoft.com/office/drawing/2014/main" id="{8B543627-D720-4446-AA96-942C0BE276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371" y="6182"/>
                <a:ext cx="221" cy="211"/>
              </a:xfrm>
              <a:custGeom>
                <a:avLst/>
                <a:gdLst>
                  <a:gd name="T0" fmla="*/ 24 w 44"/>
                  <a:gd name="T1" fmla="*/ 28 h 42"/>
                  <a:gd name="T2" fmla="*/ 24 w 44"/>
                  <a:gd name="T3" fmla="*/ 28 h 42"/>
                  <a:gd name="T4" fmla="*/ 24 w 44"/>
                  <a:gd name="T5" fmla="*/ 29 h 42"/>
                  <a:gd name="T6" fmla="*/ 25 w 44"/>
                  <a:gd name="T7" fmla="*/ 28 h 42"/>
                  <a:gd name="T8" fmla="*/ 25 w 44"/>
                  <a:gd name="T9" fmla="*/ 28 h 42"/>
                  <a:gd name="T10" fmla="*/ 32 w 44"/>
                  <a:gd name="T11" fmla="*/ 21 h 42"/>
                  <a:gd name="T12" fmla="*/ 34 w 44"/>
                  <a:gd name="T13" fmla="*/ 22 h 42"/>
                  <a:gd name="T14" fmla="*/ 32 w 44"/>
                  <a:gd name="T15" fmla="*/ 24 h 42"/>
                  <a:gd name="T16" fmla="*/ 34 w 44"/>
                  <a:gd name="T17" fmla="*/ 23 h 42"/>
                  <a:gd name="T18" fmla="*/ 32 w 44"/>
                  <a:gd name="T19" fmla="*/ 21 h 42"/>
                  <a:gd name="T20" fmla="*/ 7 w 44"/>
                  <a:gd name="T21" fmla="*/ 23 h 42"/>
                  <a:gd name="T22" fmla="*/ 15 w 44"/>
                  <a:gd name="T23" fmla="*/ 23 h 42"/>
                  <a:gd name="T24" fmla="*/ 11 w 44"/>
                  <a:gd name="T25" fmla="*/ 20 h 42"/>
                  <a:gd name="T26" fmla="*/ 8 w 44"/>
                  <a:gd name="T27" fmla="*/ 21 h 42"/>
                  <a:gd name="T28" fmla="*/ 5 w 44"/>
                  <a:gd name="T29" fmla="*/ 23 h 42"/>
                  <a:gd name="T30" fmla="*/ 5 w 44"/>
                  <a:gd name="T31" fmla="*/ 28 h 42"/>
                  <a:gd name="T32" fmla="*/ 6 w 44"/>
                  <a:gd name="T33" fmla="*/ 29 h 42"/>
                  <a:gd name="T34" fmla="*/ 19 w 44"/>
                  <a:gd name="T35" fmla="*/ 36 h 42"/>
                  <a:gd name="T36" fmla="*/ 29 w 44"/>
                  <a:gd name="T37" fmla="*/ 42 h 42"/>
                  <a:gd name="T38" fmla="*/ 34 w 44"/>
                  <a:gd name="T39" fmla="*/ 28 h 42"/>
                  <a:gd name="T40" fmla="*/ 31 w 44"/>
                  <a:gd name="T41" fmla="*/ 26 h 42"/>
                  <a:gd name="T42" fmla="*/ 30 w 44"/>
                  <a:gd name="T43" fmla="*/ 30 h 42"/>
                  <a:gd name="T44" fmla="*/ 27 w 44"/>
                  <a:gd name="T45" fmla="*/ 29 h 42"/>
                  <a:gd name="T46" fmla="*/ 29 w 44"/>
                  <a:gd name="T47" fmla="*/ 31 h 42"/>
                  <a:gd name="T48" fmla="*/ 21 w 44"/>
                  <a:gd name="T49" fmla="*/ 31 h 42"/>
                  <a:gd name="T50" fmla="*/ 22 w 44"/>
                  <a:gd name="T51" fmla="*/ 30 h 42"/>
                  <a:gd name="T52" fmla="*/ 20 w 44"/>
                  <a:gd name="T53" fmla="*/ 31 h 42"/>
                  <a:gd name="T54" fmla="*/ 20 w 44"/>
                  <a:gd name="T55" fmla="*/ 36 h 42"/>
                  <a:gd name="T56" fmla="*/ 18 w 44"/>
                  <a:gd name="T57" fmla="*/ 27 h 42"/>
                  <a:gd name="T58" fmla="*/ 11 w 44"/>
                  <a:gd name="T59" fmla="*/ 30 h 42"/>
                  <a:gd name="T60" fmla="*/ 16 w 44"/>
                  <a:gd name="T61" fmla="*/ 23 h 42"/>
                  <a:gd name="T62" fmla="*/ 17 w 44"/>
                  <a:gd name="T63" fmla="*/ 23 h 42"/>
                  <a:gd name="T64" fmla="*/ 17 w 44"/>
                  <a:gd name="T65" fmla="*/ 23 h 42"/>
                  <a:gd name="T66" fmla="*/ 16 w 44"/>
                  <a:gd name="T67" fmla="*/ 23 h 42"/>
                  <a:gd name="T68" fmla="*/ 18 w 44"/>
                  <a:gd name="T69" fmla="*/ 21 h 42"/>
                  <a:gd name="T70" fmla="*/ 16 w 44"/>
                  <a:gd name="T71" fmla="*/ 22 h 42"/>
                  <a:gd name="T72" fmla="*/ 11 w 44"/>
                  <a:gd name="T73" fmla="*/ 20 h 42"/>
                  <a:gd name="T74" fmla="*/ 32 w 44"/>
                  <a:gd name="T75" fmla="*/ 18 h 42"/>
                  <a:gd name="T76" fmla="*/ 32 w 44"/>
                  <a:gd name="T77" fmla="*/ 19 h 42"/>
                  <a:gd name="T78" fmla="*/ 36 w 44"/>
                  <a:gd name="T79" fmla="*/ 18 h 42"/>
                  <a:gd name="T80" fmla="*/ 37 w 44"/>
                  <a:gd name="T81" fmla="*/ 19 h 42"/>
                  <a:gd name="T82" fmla="*/ 36 w 44"/>
                  <a:gd name="T83" fmla="*/ 18 h 42"/>
                  <a:gd name="T84" fmla="*/ 33 w 44"/>
                  <a:gd name="T85" fmla="*/ 12 h 42"/>
                  <a:gd name="T86" fmla="*/ 35 w 44"/>
                  <a:gd name="T87" fmla="*/ 12 h 42"/>
                  <a:gd name="T88" fmla="*/ 36 w 44"/>
                  <a:gd name="T89" fmla="*/ 16 h 42"/>
                  <a:gd name="T90" fmla="*/ 39 w 44"/>
                  <a:gd name="T91" fmla="*/ 15 h 42"/>
                  <a:gd name="T92" fmla="*/ 44 w 44"/>
                  <a:gd name="T93" fmla="*/ 0 h 42"/>
                  <a:gd name="T94" fmla="*/ 29 w 44"/>
                  <a:gd name="T95" fmla="*/ 10 h 42"/>
                  <a:gd name="T96" fmla="*/ 44 w 44"/>
                  <a:gd name="T9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" h="42">
                    <a:moveTo>
                      <a:pt x="24" y="28"/>
                    </a:move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4" y="28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4" y="29"/>
                      <a:pt x="24" y="29"/>
                      <a:pt x="24" y="29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5" y="28"/>
                      <a:pt x="25" y="28"/>
                      <a:pt x="25" y="28"/>
                    </a:cubicBezTo>
                    <a:cubicBezTo>
                      <a:pt x="24" y="28"/>
                      <a:pt x="24" y="28"/>
                      <a:pt x="24" y="28"/>
                    </a:cubicBezTo>
                    <a:moveTo>
                      <a:pt x="32" y="21"/>
                    </a:moveTo>
                    <a:cubicBezTo>
                      <a:pt x="32" y="21"/>
                      <a:pt x="32" y="21"/>
                      <a:pt x="32" y="21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2" y="24"/>
                      <a:pt x="32" y="24"/>
                      <a:pt x="32" y="24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2"/>
                      <a:pt x="34" y="22"/>
                      <a:pt x="34" y="22"/>
                    </a:cubicBezTo>
                    <a:cubicBezTo>
                      <a:pt x="32" y="21"/>
                      <a:pt x="32" y="21"/>
                      <a:pt x="32" y="21"/>
                    </a:cubicBezTo>
                    <a:moveTo>
                      <a:pt x="11" y="25"/>
                    </a:moveTo>
                    <a:cubicBezTo>
                      <a:pt x="7" y="23"/>
                      <a:pt x="7" y="23"/>
                      <a:pt x="7" y="23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1" y="25"/>
                      <a:pt x="11" y="25"/>
                      <a:pt x="11" y="25"/>
                    </a:cubicBezTo>
                    <a:moveTo>
                      <a:pt x="11" y="20"/>
                    </a:moveTo>
                    <a:cubicBezTo>
                      <a:pt x="11" y="20"/>
                      <a:pt x="11" y="20"/>
                      <a:pt x="11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9" y="42"/>
                      <a:pt x="29" y="42"/>
                      <a:pt x="29" y="42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1" y="26"/>
                      <a:pt x="31" y="26"/>
                      <a:pt x="31" y="26"/>
                    </a:cubicBezTo>
                    <a:cubicBezTo>
                      <a:pt x="34" y="28"/>
                      <a:pt x="34" y="28"/>
                      <a:pt x="34" y="28"/>
                    </a:cubicBezTo>
                    <a:cubicBezTo>
                      <a:pt x="30" y="30"/>
                      <a:pt x="30" y="30"/>
                      <a:pt x="30" y="30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7" y="29"/>
                      <a:pt x="27" y="29"/>
                      <a:pt x="27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0"/>
                      <a:pt x="22" y="30"/>
                      <a:pt x="21" y="30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0" y="36"/>
                      <a:pt x="20" y="36"/>
                      <a:pt x="20" y="36"/>
                    </a:cubicBezTo>
                    <a:cubicBezTo>
                      <a:pt x="12" y="31"/>
                      <a:pt x="11" y="31"/>
                      <a:pt x="11" y="31"/>
                    </a:cubicBezTo>
                    <a:cubicBezTo>
                      <a:pt x="11" y="31"/>
                      <a:pt x="15" y="29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21"/>
                      <a:pt x="11" y="20"/>
                      <a:pt x="11" y="20"/>
                    </a:cubicBezTo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2" y="18"/>
                      <a:pt x="32" y="18"/>
                      <a:pt x="32" y="18"/>
                    </a:cubicBezTo>
                    <a:moveTo>
                      <a:pt x="36" y="18"/>
                    </a:move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6" y="18"/>
                      <a:pt x="36" y="18"/>
                      <a:pt x="36" y="18"/>
                    </a:cubicBezTo>
                    <a:moveTo>
                      <a:pt x="42" y="7"/>
                    </a:moveTo>
                    <a:cubicBezTo>
                      <a:pt x="39" y="9"/>
                      <a:pt x="36" y="10"/>
                      <a:pt x="33" y="12"/>
                    </a:cubicBezTo>
                    <a:cubicBezTo>
                      <a:pt x="33" y="12"/>
                      <a:pt x="34" y="12"/>
                      <a:pt x="34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9" y="14"/>
                      <a:pt x="39" y="14"/>
                      <a:pt x="39" y="14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9" y="15"/>
                      <a:pt x="39" y="15"/>
                      <a:pt x="39" y="15"/>
                    </a:cubicBezTo>
                    <a:cubicBezTo>
                      <a:pt x="42" y="7"/>
                      <a:pt x="42" y="7"/>
                      <a:pt x="42" y="7"/>
                    </a:cubicBezTo>
                    <a:moveTo>
                      <a:pt x="44" y="0"/>
                    </a:move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9" y="10"/>
                    </a:cubicBezTo>
                    <a:cubicBezTo>
                      <a:pt x="35" y="7"/>
                      <a:pt x="40" y="4"/>
                      <a:pt x="44" y="1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rgbClr val="1820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8" name="Freeform 3441">
                <a:extLst>
                  <a:ext uri="{FF2B5EF4-FFF2-40B4-BE49-F238E27FC236}">
                    <a16:creationId xmlns:a16="http://schemas.microsoft.com/office/drawing/2014/main" id="{C077C9E3-A95F-42CE-A133-11C13179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177"/>
                <a:ext cx="106" cy="56"/>
              </a:xfrm>
              <a:custGeom>
                <a:avLst/>
                <a:gdLst>
                  <a:gd name="T0" fmla="*/ 0 w 21"/>
                  <a:gd name="T1" fmla="*/ 8 h 11"/>
                  <a:gd name="T2" fmla="*/ 5 w 21"/>
                  <a:gd name="T3" fmla="*/ 11 h 11"/>
                  <a:gd name="T4" fmla="*/ 7 w 21"/>
                  <a:gd name="T5" fmla="*/ 11 h 11"/>
                  <a:gd name="T6" fmla="*/ 20 w 21"/>
                  <a:gd name="T7" fmla="*/ 3 h 11"/>
                  <a:gd name="T8" fmla="*/ 20 w 21"/>
                  <a:gd name="T9" fmla="*/ 3 h 11"/>
                  <a:gd name="T10" fmla="*/ 15 w 21"/>
                  <a:gd name="T11" fmla="*/ 0 h 11"/>
                  <a:gd name="T12" fmla="*/ 0 w 21"/>
                  <a:gd name="T1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1">
                    <a:moveTo>
                      <a:pt x="0" y="8"/>
                    </a:move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1" y="3"/>
                      <a:pt x="21" y="3"/>
                      <a:pt x="20" y="3"/>
                    </a:cubicBezTo>
                    <a:cubicBezTo>
                      <a:pt x="15" y="0"/>
                      <a:pt x="15" y="0"/>
                      <a:pt x="15" y="0"/>
                    </a:cubicBez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39" name="Freeform 3442">
                <a:extLst>
                  <a:ext uri="{FF2B5EF4-FFF2-40B4-BE49-F238E27FC236}">
                    <a16:creationId xmlns:a16="http://schemas.microsoft.com/office/drawing/2014/main" id="{A8B40932-10D4-48CD-8EC5-F502434ED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2" y="6167"/>
                <a:ext cx="50" cy="30"/>
              </a:xfrm>
              <a:custGeom>
                <a:avLst/>
                <a:gdLst>
                  <a:gd name="T0" fmla="*/ 10 w 10"/>
                  <a:gd name="T1" fmla="*/ 1 h 6"/>
                  <a:gd name="T2" fmla="*/ 8 w 10"/>
                  <a:gd name="T3" fmla="*/ 0 h 6"/>
                  <a:gd name="T4" fmla="*/ 7 w 10"/>
                  <a:gd name="T5" fmla="*/ 0 h 6"/>
                  <a:gd name="T6" fmla="*/ 0 w 10"/>
                  <a:gd name="T7" fmla="*/ 4 h 6"/>
                  <a:gd name="T8" fmla="*/ 3 w 10"/>
                  <a:gd name="T9" fmla="*/ 6 h 6"/>
                  <a:gd name="T10" fmla="*/ 10 w 10"/>
                  <a:gd name="T1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6">
                    <a:moveTo>
                      <a:pt x="10" y="1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3" y="6"/>
                      <a:pt x="3" y="6"/>
                      <a:pt x="3" y="6"/>
                    </a:cubicBezTo>
                    <a:lnTo>
                      <a:pt x="10" y="1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0" name="Freeform 3443">
                <a:extLst>
                  <a:ext uri="{FF2B5EF4-FFF2-40B4-BE49-F238E27FC236}">
                    <a16:creationId xmlns:a16="http://schemas.microsoft.com/office/drawing/2014/main" id="{E2A49BE7-40CE-466D-8D7A-240C7D52B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6" y="6187"/>
                <a:ext cx="46" cy="30"/>
              </a:xfrm>
              <a:custGeom>
                <a:avLst/>
                <a:gdLst>
                  <a:gd name="T0" fmla="*/ 9 w 9"/>
                  <a:gd name="T1" fmla="*/ 2 h 6"/>
                  <a:gd name="T2" fmla="*/ 7 w 9"/>
                  <a:gd name="T3" fmla="*/ 0 h 6"/>
                  <a:gd name="T4" fmla="*/ 0 w 9"/>
                  <a:gd name="T5" fmla="*/ 4 h 6"/>
                  <a:gd name="T6" fmla="*/ 0 w 9"/>
                  <a:gd name="T7" fmla="*/ 5 h 6"/>
                  <a:gd name="T8" fmla="*/ 2 w 9"/>
                  <a:gd name="T9" fmla="*/ 6 h 6"/>
                  <a:gd name="T10" fmla="*/ 9 w 9"/>
                  <a:gd name="T11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2" y="6"/>
                      <a:pt x="2" y="6"/>
                      <a:pt x="2" y="6"/>
                    </a:cubicBezTo>
                    <a:lnTo>
                      <a:pt x="9" y="2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1" name="Freeform 3444">
                <a:extLst>
                  <a:ext uri="{FF2B5EF4-FFF2-40B4-BE49-F238E27FC236}">
                    <a16:creationId xmlns:a16="http://schemas.microsoft.com/office/drawing/2014/main" id="{1059F8A2-A30F-4CB7-8CB8-D09CADB62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9" y="6197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5 h 26"/>
                  <a:gd name="T4" fmla="*/ 20 w 40"/>
                  <a:gd name="T5" fmla="*/ 0 h 26"/>
                  <a:gd name="T6" fmla="*/ 0 w 40"/>
                  <a:gd name="T7" fmla="*/ 15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2" name="Freeform 3445">
                <a:extLst>
                  <a:ext uri="{FF2B5EF4-FFF2-40B4-BE49-F238E27FC236}">
                    <a16:creationId xmlns:a16="http://schemas.microsoft.com/office/drawing/2014/main" id="{3E46D9CE-67C9-4347-A68F-7632A9B61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1 h 26"/>
                  <a:gd name="T4" fmla="*/ 20 w 40"/>
                  <a:gd name="T5" fmla="*/ 0 h 26"/>
                  <a:gd name="T6" fmla="*/ 0 w 40"/>
                  <a:gd name="T7" fmla="*/ 11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1"/>
                    </a:lnTo>
                    <a:lnTo>
                      <a:pt x="20" y="0"/>
                    </a:lnTo>
                    <a:lnTo>
                      <a:pt x="0" y="11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3" name="Freeform 3446">
                <a:extLst>
                  <a:ext uri="{FF2B5EF4-FFF2-40B4-BE49-F238E27FC236}">
                    <a16:creationId xmlns:a16="http://schemas.microsoft.com/office/drawing/2014/main" id="{74B72779-93CD-4208-B5B8-93580DCAF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228"/>
                <a:ext cx="41" cy="20"/>
              </a:xfrm>
              <a:custGeom>
                <a:avLst/>
                <a:gdLst>
                  <a:gd name="T0" fmla="*/ 20 w 41"/>
                  <a:gd name="T1" fmla="*/ 0 h 20"/>
                  <a:gd name="T2" fmla="*/ 0 w 41"/>
                  <a:gd name="T3" fmla="*/ 10 h 20"/>
                  <a:gd name="T4" fmla="*/ 20 w 41"/>
                  <a:gd name="T5" fmla="*/ 20 h 20"/>
                  <a:gd name="T6" fmla="*/ 41 w 41"/>
                  <a:gd name="T7" fmla="*/ 10 h 20"/>
                  <a:gd name="T8" fmla="*/ 20 w 4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1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4" name="Freeform 3447">
                <a:extLst>
                  <a:ext uri="{FF2B5EF4-FFF2-40B4-BE49-F238E27FC236}">
                    <a16:creationId xmlns:a16="http://schemas.microsoft.com/office/drawing/2014/main" id="{3A8AF69C-A892-4189-88C6-A26C2CDC2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228"/>
                <a:ext cx="41" cy="20"/>
              </a:xfrm>
              <a:custGeom>
                <a:avLst/>
                <a:gdLst>
                  <a:gd name="T0" fmla="*/ 20 w 41"/>
                  <a:gd name="T1" fmla="*/ 0 h 20"/>
                  <a:gd name="T2" fmla="*/ 0 w 41"/>
                  <a:gd name="T3" fmla="*/ 10 h 20"/>
                  <a:gd name="T4" fmla="*/ 20 w 41"/>
                  <a:gd name="T5" fmla="*/ 20 h 20"/>
                  <a:gd name="T6" fmla="*/ 41 w 41"/>
                  <a:gd name="T7" fmla="*/ 10 h 20"/>
                  <a:gd name="T8" fmla="*/ 20 w 4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1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5" name="Freeform 3448">
                <a:extLst>
                  <a:ext uri="{FF2B5EF4-FFF2-40B4-BE49-F238E27FC236}">
                    <a16:creationId xmlns:a16="http://schemas.microsoft.com/office/drawing/2014/main" id="{E03328E2-24C9-4645-AA18-CA84DB2A3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3" y="6243"/>
                <a:ext cx="45" cy="20"/>
              </a:xfrm>
              <a:custGeom>
                <a:avLst/>
                <a:gdLst>
                  <a:gd name="T0" fmla="*/ 20 w 45"/>
                  <a:gd name="T1" fmla="*/ 20 h 20"/>
                  <a:gd name="T2" fmla="*/ 45 w 45"/>
                  <a:gd name="T3" fmla="*/ 10 h 20"/>
                  <a:gd name="T4" fmla="*/ 25 w 45"/>
                  <a:gd name="T5" fmla="*/ 0 h 20"/>
                  <a:gd name="T6" fmla="*/ 0 w 45"/>
                  <a:gd name="T7" fmla="*/ 10 h 20"/>
                  <a:gd name="T8" fmla="*/ 20 w 4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0" y="20"/>
                    </a:moveTo>
                    <a:lnTo>
                      <a:pt x="45" y="10"/>
                    </a:lnTo>
                    <a:lnTo>
                      <a:pt x="25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6" name="Freeform 3449">
                <a:extLst>
                  <a:ext uri="{FF2B5EF4-FFF2-40B4-BE49-F238E27FC236}">
                    <a16:creationId xmlns:a16="http://schemas.microsoft.com/office/drawing/2014/main" id="{91EBC880-3943-4111-95F8-840EAD213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3" y="6243"/>
                <a:ext cx="45" cy="20"/>
              </a:xfrm>
              <a:custGeom>
                <a:avLst/>
                <a:gdLst>
                  <a:gd name="T0" fmla="*/ 20 w 45"/>
                  <a:gd name="T1" fmla="*/ 20 h 20"/>
                  <a:gd name="T2" fmla="*/ 45 w 45"/>
                  <a:gd name="T3" fmla="*/ 10 h 20"/>
                  <a:gd name="T4" fmla="*/ 25 w 45"/>
                  <a:gd name="T5" fmla="*/ 0 h 20"/>
                  <a:gd name="T6" fmla="*/ 0 w 45"/>
                  <a:gd name="T7" fmla="*/ 10 h 20"/>
                  <a:gd name="T8" fmla="*/ 20 w 4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0" y="20"/>
                    </a:moveTo>
                    <a:lnTo>
                      <a:pt x="45" y="10"/>
                    </a:lnTo>
                    <a:lnTo>
                      <a:pt x="25" y="0"/>
                    </a:lnTo>
                    <a:lnTo>
                      <a:pt x="0" y="10"/>
                    </a:lnTo>
                    <a:lnTo>
                      <a:pt x="2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7" name="Freeform 3450">
                <a:extLst>
                  <a:ext uri="{FF2B5EF4-FFF2-40B4-BE49-F238E27FC236}">
                    <a16:creationId xmlns:a16="http://schemas.microsoft.com/office/drawing/2014/main" id="{84016DF3-EF27-4E02-8F1F-AAD619593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25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5 h 25"/>
                  <a:gd name="T4" fmla="*/ 20 w 40"/>
                  <a:gd name="T5" fmla="*/ 0 h 25"/>
                  <a:gd name="T6" fmla="*/ 0 w 40"/>
                  <a:gd name="T7" fmla="*/ 15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8" name="Freeform 3451">
                <a:extLst>
                  <a:ext uri="{FF2B5EF4-FFF2-40B4-BE49-F238E27FC236}">
                    <a16:creationId xmlns:a16="http://schemas.microsoft.com/office/drawing/2014/main" id="{0FD2F575-ADB9-418D-BDE7-BC2C1AD66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25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5 h 25"/>
                  <a:gd name="T4" fmla="*/ 20 w 40"/>
                  <a:gd name="T5" fmla="*/ 0 h 25"/>
                  <a:gd name="T6" fmla="*/ 0 w 40"/>
                  <a:gd name="T7" fmla="*/ 15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49" name="Freeform 3452">
                <a:extLst>
                  <a:ext uri="{FF2B5EF4-FFF2-40B4-BE49-F238E27FC236}">
                    <a16:creationId xmlns:a16="http://schemas.microsoft.com/office/drawing/2014/main" id="{D9057510-7597-4A81-92B5-6717183F5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268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0" name="Freeform 3453">
                <a:extLst>
                  <a:ext uri="{FF2B5EF4-FFF2-40B4-BE49-F238E27FC236}">
                    <a16:creationId xmlns:a16="http://schemas.microsoft.com/office/drawing/2014/main" id="{4B72379F-C0E6-49F3-B2CA-CE7A3725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28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1" name="Freeform 3454">
                <a:extLst>
                  <a:ext uri="{FF2B5EF4-FFF2-40B4-BE49-F238E27FC236}">
                    <a16:creationId xmlns:a16="http://schemas.microsoft.com/office/drawing/2014/main" id="{CE9D2E64-8816-4A98-B233-B3BED3553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6298"/>
                <a:ext cx="41" cy="20"/>
              </a:xfrm>
              <a:custGeom>
                <a:avLst/>
                <a:gdLst>
                  <a:gd name="T0" fmla="*/ 21 w 41"/>
                  <a:gd name="T1" fmla="*/ 20 h 20"/>
                  <a:gd name="T2" fmla="*/ 41 w 41"/>
                  <a:gd name="T3" fmla="*/ 10 h 20"/>
                  <a:gd name="T4" fmla="*/ 21 w 41"/>
                  <a:gd name="T5" fmla="*/ 0 h 20"/>
                  <a:gd name="T6" fmla="*/ 0 w 41"/>
                  <a:gd name="T7" fmla="*/ 10 h 20"/>
                  <a:gd name="T8" fmla="*/ 21 w 41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21" y="20"/>
                    </a:moveTo>
                    <a:lnTo>
                      <a:pt x="41" y="10"/>
                    </a:lnTo>
                    <a:lnTo>
                      <a:pt x="21" y="0"/>
                    </a:lnTo>
                    <a:lnTo>
                      <a:pt x="0" y="10"/>
                    </a:lnTo>
                    <a:lnTo>
                      <a:pt x="21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2" name="Freeform 3455">
                <a:extLst>
                  <a:ext uri="{FF2B5EF4-FFF2-40B4-BE49-F238E27FC236}">
                    <a16:creationId xmlns:a16="http://schemas.microsoft.com/office/drawing/2014/main" id="{2A0F2414-23EB-432B-8811-DF1124B41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2" y="6308"/>
                <a:ext cx="46" cy="25"/>
              </a:xfrm>
              <a:custGeom>
                <a:avLst/>
                <a:gdLst>
                  <a:gd name="T0" fmla="*/ 25 w 46"/>
                  <a:gd name="T1" fmla="*/ 0 h 25"/>
                  <a:gd name="T2" fmla="*/ 0 w 46"/>
                  <a:gd name="T3" fmla="*/ 15 h 25"/>
                  <a:gd name="T4" fmla="*/ 20 w 46"/>
                  <a:gd name="T5" fmla="*/ 25 h 25"/>
                  <a:gd name="T6" fmla="*/ 46 w 46"/>
                  <a:gd name="T7" fmla="*/ 15 h 25"/>
                  <a:gd name="T8" fmla="*/ 25 w 46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">
                    <a:moveTo>
                      <a:pt x="25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6" y="1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3" name="Freeform 3456">
                <a:extLst>
                  <a:ext uri="{FF2B5EF4-FFF2-40B4-BE49-F238E27FC236}">
                    <a16:creationId xmlns:a16="http://schemas.microsoft.com/office/drawing/2014/main" id="{9B343F18-18BD-4ED6-9B33-C4428E6C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32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4" name="Freeform 3457">
                <a:extLst>
                  <a:ext uri="{FF2B5EF4-FFF2-40B4-BE49-F238E27FC236}">
                    <a16:creationId xmlns:a16="http://schemas.microsoft.com/office/drawing/2014/main" id="{45010F24-086D-4FB8-B456-5BF828E27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33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5" name="Freeform 3458">
                <a:extLst>
                  <a:ext uri="{FF2B5EF4-FFF2-40B4-BE49-F238E27FC236}">
                    <a16:creationId xmlns:a16="http://schemas.microsoft.com/office/drawing/2014/main" id="{1C92A5C3-0E22-4E37-B973-57CB5943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7" y="6353"/>
                <a:ext cx="65" cy="35"/>
              </a:xfrm>
              <a:custGeom>
                <a:avLst/>
                <a:gdLst>
                  <a:gd name="T0" fmla="*/ 65 w 65"/>
                  <a:gd name="T1" fmla="*/ 10 h 35"/>
                  <a:gd name="T2" fmla="*/ 45 w 65"/>
                  <a:gd name="T3" fmla="*/ 0 h 35"/>
                  <a:gd name="T4" fmla="*/ 0 w 65"/>
                  <a:gd name="T5" fmla="*/ 25 h 35"/>
                  <a:gd name="T6" fmla="*/ 20 w 65"/>
                  <a:gd name="T7" fmla="*/ 35 h 35"/>
                  <a:gd name="T8" fmla="*/ 65 w 65"/>
                  <a:gd name="T9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35">
                    <a:moveTo>
                      <a:pt x="65" y="10"/>
                    </a:moveTo>
                    <a:lnTo>
                      <a:pt x="45" y="0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6" name="Freeform 3459">
                <a:extLst>
                  <a:ext uri="{FF2B5EF4-FFF2-40B4-BE49-F238E27FC236}">
                    <a16:creationId xmlns:a16="http://schemas.microsoft.com/office/drawing/2014/main" id="{462F489A-CE52-4810-9458-A90233E19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4" y="6187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7" name="Freeform 3460">
                <a:extLst>
                  <a:ext uri="{FF2B5EF4-FFF2-40B4-BE49-F238E27FC236}">
                    <a16:creationId xmlns:a16="http://schemas.microsoft.com/office/drawing/2014/main" id="{6597CAF2-71FB-4AB4-A713-421A1C48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197"/>
                <a:ext cx="46" cy="26"/>
              </a:xfrm>
              <a:custGeom>
                <a:avLst/>
                <a:gdLst>
                  <a:gd name="T0" fmla="*/ 20 w 46"/>
                  <a:gd name="T1" fmla="*/ 26 h 26"/>
                  <a:gd name="T2" fmla="*/ 46 w 46"/>
                  <a:gd name="T3" fmla="*/ 15 h 26"/>
                  <a:gd name="T4" fmla="*/ 26 w 46"/>
                  <a:gd name="T5" fmla="*/ 0 h 26"/>
                  <a:gd name="T6" fmla="*/ 0 w 46"/>
                  <a:gd name="T7" fmla="*/ 15 h 26"/>
                  <a:gd name="T8" fmla="*/ 20 w 46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20" y="26"/>
                    </a:moveTo>
                    <a:lnTo>
                      <a:pt x="46" y="15"/>
                    </a:lnTo>
                    <a:lnTo>
                      <a:pt x="26" y="0"/>
                    </a:lnTo>
                    <a:lnTo>
                      <a:pt x="0" y="15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8" name="Freeform 3461">
                <a:extLst>
                  <a:ext uri="{FF2B5EF4-FFF2-40B4-BE49-F238E27FC236}">
                    <a16:creationId xmlns:a16="http://schemas.microsoft.com/office/drawing/2014/main" id="{7A067416-4CE2-4BE9-B30C-C72BD2583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197"/>
                <a:ext cx="46" cy="26"/>
              </a:xfrm>
              <a:custGeom>
                <a:avLst/>
                <a:gdLst>
                  <a:gd name="T0" fmla="*/ 20 w 46"/>
                  <a:gd name="T1" fmla="*/ 26 h 26"/>
                  <a:gd name="T2" fmla="*/ 46 w 46"/>
                  <a:gd name="T3" fmla="*/ 15 h 26"/>
                  <a:gd name="T4" fmla="*/ 26 w 46"/>
                  <a:gd name="T5" fmla="*/ 0 h 26"/>
                  <a:gd name="T6" fmla="*/ 0 w 46"/>
                  <a:gd name="T7" fmla="*/ 15 h 26"/>
                  <a:gd name="T8" fmla="*/ 20 w 46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6">
                    <a:moveTo>
                      <a:pt x="20" y="26"/>
                    </a:moveTo>
                    <a:lnTo>
                      <a:pt x="46" y="15"/>
                    </a:lnTo>
                    <a:lnTo>
                      <a:pt x="26" y="0"/>
                    </a:lnTo>
                    <a:lnTo>
                      <a:pt x="0" y="15"/>
                    </a:lnTo>
                    <a:lnTo>
                      <a:pt x="2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59" name="Freeform 3462">
                <a:extLst>
                  <a:ext uri="{FF2B5EF4-FFF2-40B4-BE49-F238E27FC236}">
                    <a16:creationId xmlns:a16="http://schemas.microsoft.com/office/drawing/2014/main" id="{DEC3A71C-2AC5-4AB1-8F57-3BF4047B9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212"/>
                <a:ext cx="40" cy="26"/>
              </a:xfrm>
              <a:custGeom>
                <a:avLst/>
                <a:gdLst>
                  <a:gd name="T0" fmla="*/ 20 w 40"/>
                  <a:gd name="T1" fmla="*/ 0 h 26"/>
                  <a:gd name="T2" fmla="*/ 0 w 40"/>
                  <a:gd name="T3" fmla="*/ 11 h 26"/>
                  <a:gd name="T4" fmla="*/ 20 w 40"/>
                  <a:gd name="T5" fmla="*/ 26 h 26"/>
                  <a:gd name="T6" fmla="*/ 40 w 40"/>
                  <a:gd name="T7" fmla="*/ 11 h 26"/>
                  <a:gd name="T8" fmla="*/ 2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0"/>
                    </a:moveTo>
                    <a:lnTo>
                      <a:pt x="0" y="11"/>
                    </a:lnTo>
                    <a:lnTo>
                      <a:pt x="20" y="26"/>
                    </a:lnTo>
                    <a:lnTo>
                      <a:pt x="40" y="11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0" name="Freeform 3463">
                <a:extLst>
                  <a:ext uri="{FF2B5EF4-FFF2-40B4-BE49-F238E27FC236}">
                    <a16:creationId xmlns:a16="http://schemas.microsoft.com/office/drawing/2014/main" id="{D20DF37E-E795-418F-BB61-250B64711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212"/>
                <a:ext cx="40" cy="26"/>
              </a:xfrm>
              <a:custGeom>
                <a:avLst/>
                <a:gdLst>
                  <a:gd name="T0" fmla="*/ 20 w 40"/>
                  <a:gd name="T1" fmla="*/ 0 h 26"/>
                  <a:gd name="T2" fmla="*/ 0 w 40"/>
                  <a:gd name="T3" fmla="*/ 11 h 26"/>
                  <a:gd name="T4" fmla="*/ 20 w 40"/>
                  <a:gd name="T5" fmla="*/ 26 h 26"/>
                  <a:gd name="T6" fmla="*/ 40 w 40"/>
                  <a:gd name="T7" fmla="*/ 11 h 26"/>
                  <a:gd name="T8" fmla="*/ 2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0"/>
                    </a:moveTo>
                    <a:lnTo>
                      <a:pt x="0" y="11"/>
                    </a:lnTo>
                    <a:lnTo>
                      <a:pt x="20" y="26"/>
                    </a:lnTo>
                    <a:lnTo>
                      <a:pt x="40" y="11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1" name="Freeform 3464">
                <a:extLst>
                  <a:ext uri="{FF2B5EF4-FFF2-40B4-BE49-F238E27FC236}">
                    <a16:creationId xmlns:a16="http://schemas.microsoft.com/office/drawing/2014/main" id="{96A3392D-A4D2-4F61-93C2-5F16E0082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228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2" name="Freeform 3465">
                <a:extLst>
                  <a:ext uri="{FF2B5EF4-FFF2-40B4-BE49-F238E27FC236}">
                    <a16:creationId xmlns:a16="http://schemas.microsoft.com/office/drawing/2014/main" id="{477522B1-4F98-41D8-87C1-FA4C12564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228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3" name="Freeform 3466">
                <a:extLst>
                  <a:ext uri="{FF2B5EF4-FFF2-40B4-BE49-F238E27FC236}">
                    <a16:creationId xmlns:a16="http://schemas.microsoft.com/office/drawing/2014/main" id="{47E9849C-C333-46CF-AB0A-D6B92B857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243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4" name="Freeform 3467">
                <a:extLst>
                  <a:ext uri="{FF2B5EF4-FFF2-40B4-BE49-F238E27FC236}">
                    <a16:creationId xmlns:a16="http://schemas.microsoft.com/office/drawing/2014/main" id="{9CE90F84-793B-463D-B1CF-35156D6E2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243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5" name="Freeform 3468">
                <a:extLst>
                  <a:ext uri="{FF2B5EF4-FFF2-40B4-BE49-F238E27FC236}">
                    <a16:creationId xmlns:a16="http://schemas.microsoft.com/office/drawing/2014/main" id="{406E46E0-C5F5-418E-9807-497120AE7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25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5 h 25"/>
                  <a:gd name="T4" fmla="*/ 20 w 40"/>
                  <a:gd name="T5" fmla="*/ 0 h 25"/>
                  <a:gd name="T6" fmla="*/ 0 w 40"/>
                  <a:gd name="T7" fmla="*/ 15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6" name="Freeform 3469">
                <a:extLst>
                  <a:ext uri="{FF2B5EF4-FFF2-40B4-BE49-F238E27FC236}">
                    <a16:creationId xmlns:a16="http://schemas.microsoft.com/office/drawing/2014/main" id="{8F31648C-BE5E-4682-A237-FB5EDAFFE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6268"/>
                <a:ext cx="46" cy="25"/>
              </a:xfrm>
              <a:custGeom>
                <a:avLst/>
                <a:gdLst>
                  <a:gd name="T0" fmla="*/ 21 w 46"/>
                  <a:gd name="T1" fmla="*/ 25 h 25"/>
                  <a:gd name="T2" fmla="*/ 46 w 46"/>
                  <a:gd name="T3" fmla="*/ 10 h 25"/>
                  <a:gd name="T4" fmla="*/ 26 w 46"/>
                  <a:gd name="T5" fmla="*/ 0 h 25"/>
                  <a:gd name="T6" fmla="*/ 0 w 46"/>
                  <a:gd name="T7" fmla="*/ 15 h 25"/>
                  <a:gd name="T8" fmla="*/ 21 w 4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">
                    <a:moveTo>
                      <a:pt x="21" y="25"/>
                    </a:moveTo>
                    <a:lnTo>
                      <a:pt x="46" y="10"/>
                    </a:lnTo>
                    <a:lnTo>
                      <a:pt x="26" y="0"/>
                    </a:lnTo>
                    <a:lnTo>
                      <a:pt x="0" y="15"/>
                    </a:lnTo>
                    <a:lnTo>
                      <a:pt x="21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7" name="Freeform 3470">
                <a:extLst>
                  <a:ext uri="{FF2B5EF4-FFF2-40B4-BE49-F238E27FC236}">
                    <a16:creationId xmlns:a16="http://schemas.microsoft.com/office/drawing/2014/main" id="{3875DAB3-7D72-445B-8993-B17B48B92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6283"/>
                <a:ext cx="41" cy="25"/>
              </a:xfrm>
              <a:custGeom>
                <a:avLst/>
                <a:gdLst>
                  <a:gd name="T0" fmla="*/ 20 w 41"/>
                  <a:gd name="T1" fmla="*/ 25 h 25"/>
                  <a:gd name="T2" fmla="*/ 41 w 41"/>
                  <a:gd name="T3" fmla="*/ 10 h 25"/>
                  <a:gd name="T4" fmla="*/ 20 w 41"/>
                  <a:gd name="T5" fmla="*/ 0 h 25"/>
                  <a:gd name="T6" fmla="*/ 0 w 41"/>
                  <a:gd name="T7" fmla="*/ 10 h 25"/>
                  <a:gd name="T8" fmla="*/ 20 w 4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0" y="25"/>
                    </a:moveTo>
                    <a:lnTo>
                      <a:pt x="41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8" name="Freeform 3471">
                <a:extLst>
                  <a:ext uri="{FF2B5EF4-FFF2-40B4-BE49-F238E27FC236}">
                    <a16:creationId xmlns:a16="http://schemas.microsoft.com/office/drawing/2014/main" id="{B4F6EA41-411D-4B97-A3DF-E90AD1781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298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69" name="Freeform 3472">
                <a:extLst>
                  <a:ext uri="{FF2B5EF4-FFF2-40B4-BE49-F238E27FC236}">
                    <a16:creationId xmlns:a16="http://schemas.microsoft.com/office/drawing/2014/main" id="{805912D2-3B31-40A7-960A-A544CCBFE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30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0" name="Freeform 3473">
                <a:extLst>
                  <a:ext uri="{FF2B5EF4-FFF2-40B4-BE49-F238E27FC236}">
                    <a16:creationId xmlns:a16="http://schemas.microsoft.com/office/drawing/2014/main" id="{AAD88A8E-6C42-4A6E-9472-3AB8C3840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30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1" name="Freeform 3474">
                <a:extLst>
                  <a:ext uri="{FF2B5EF4-FFF2-40B4-BE49-F238E27FC236}">
                    <a16:creationId xmlns:a16="http://schemas.microsoft.com/office/drawing/2014/main" id="{18ED5776-F9C5-42B7-8309-76E424CAE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632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2" name="Freeform 3475">
                <a:extLst>
                  <a:ext uri="{FF2B5EF4-FFF2-40B4-BE49-F238E27FC236}">
                    <a16:creationId xmlns:a16="http://schemas.microsoft.com/office/drawing/2014/main" id="{FA718917-C12C-4192-8DC1-F84EF1B94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7" y="6338"/>
                <a:ext cx="45" cy="25"/>
              </a:xfrm>
              <a:custGeom>
                <a:avLst/>
                <a:gdLst>
                  <a:gd name="T0" fmla="*/ 20 w 45"/>
                  <a:gd name="T1" fmla="*/ 25 h 25"/>
                  <a:gd name="T2" fmla="*/ 45 w 45"/>
                  <a:gd name="T3" fmla="*/ 10 h 25"/>
                  <a:gd name="T4" fmla="*/ 25 w 45"/>
                  <a:gd name="T5" fmla="*/ 0 h 25"/>
                  <a:gd name="T6" fmla="*/ 0 w 45"/>
                  <a:gd name="T7" fmla="*/ 10 h 25"/>
                  <a:gd name="T8" fmla="*/ 20 w 4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0" y="25"/>
                    </a:moveTo>
                    <a:lnTo>
                      <a:pt x="45" y="10"/>
                    </a:lnTo>
                    <a:lnTo>
                      <a:pt x="25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3" name="Freeform 3476">
                <a:extLst>
                  <a:ext uri="{FF2B5EF4-FFF2-40B4-BE49-F238E27FC236}">
                    <a16:creationId xmlns:a16="http://schemas.microsoft.com/office/drawing/2014/main" id="{2922BD57-1D92-4FCE-8FFB-BDA1D2E4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353"/>
                <a:ext cx="41" cy="20"/>
              </a:xfrm>
              <a:custGeom>
                <a:avLst/>
                <a:gdLst>
                  <a:gd name="T0" fmla="*/ 21 w 41"/>
                  <a:gd name="T1" fmla="*/ 0 h 20"/>
                  <a:gd name="T2" fmla="*/ 0 w 41"/>
                  <a:gd name="T3" fmla="*/ 10 h 20"/>
                  <a:gd name="T4" fmla="*/ 21 w 41"/>
                  <a:gd name="T5" fmla="*/ 20 h 20"/>
                  <a:gd name="T6" fmla="*/ 41 w 41"/>
                  <a:gd name="T7" fmla="*/ 10 h 20"/>
                  <a:gd name="T8" fmla="*/ 21 w 41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21" y="0"/>
                    </a:moveTo>
                    <a:lnTo>
                      <a:pt x="0" y="10"/>
                    </a:lnTo>
                    <a:lnTo>
                      <a:pt x="21" y="20"/>
                    </a:lnTo>
                    <a:lnTo>
                      <a:pt x="41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4" name="Freeform 3477">
                <a:extLst>
                  <a:ext uri="{FF2B5EF4-FFF2-40B4-BE49-F238E27FC236}">
                    <a16:creationId xmlns:a16="http://schemas.microsoft.com/office/drawing/2014/main" id="{D72B1FA4-A496-46E7-B945-2007914B1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172"/>
                <a:ext cx="46" cy="25"/>
              </a:xfrm>
              <a:custGeom>
                <a:avLst/>
                <a:gdLst>
                  <a:gd name="T0" fmla="*/ 26 w 46"/>
                  <a:gd name="T1" fmla="*/ 25 h 25"/>
                  <a:gd name="T2" fmla="*/ 46 w 46"/>
                  <a:gd name="T3" fmla="*/ 10 h 25"/>
                  <a:gd name="T4" fmla="*/ 26 w 46"/>
                  <a:gd name="T5" fmla="*/ 0 h 25"/>
                  <a:gd name="T6" fmla="*/ 0 w 46"/>
                  <a:gd name="T7" fmla="*/ 10 h 25"/>
                  <a:gd name="T8" fmla="*/ 26 w 4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">
                    <a:moveTo>
                      <a:pt x="26" y="25"/>
                    </a:moveTo>
                    <a:lnTo>
                      <a:pt x="46" y="10"/>
                    </a:lnTo>
                    <a:lnTo>
                      <a:pt x="26" y="0"/>
                    </a:lnTo>
                    <a:lnTo>
                      <a:pt x="0" y="10"/>
                    </a:lnTo>
                    <a:lnTo>
                      <a:pt x="26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5" name="Freeform 3478">
                <a:extLst>
                  <a:ext uri="{FF2B5EF4-FFF2-40B4-BE49-F238E27FC236}">
                    <a16:creationId xmlns:a16="http://schemas.microsoft.com/office/drawing/2014/main" id="{33989343-7E0C-4DA5-80DA-1D6F867EF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8" y="6172"/>
                <a:ext cx="46" cy="25"/>
              </a:xfrm>
              <a:custGeom>
                <a:avLst/>
                <a:gdLst>
                  <a:gd name="T0" fmla="*/ 26 w 46"/>
                  <a:gd name="T1" fmla="*/ 25 h 25"/>
                  <a:gd name="T2" fmla="*/ 46 w 46"/>
                  <a:gd name="T3" fmla="*/ 10 h 25"/>
                  <a:gd name="T4" fmla="*/ 26 w 46"/>
                  <a:gd name="T5" fmla="*/ 0 h 25"/>
                  <a:gd name="T6" fmla="*/ 0 w 46"/>
                  <a:gd name="T7" fmla="*/ 10 h 25"/>
                  <a:gd name="T8" fmla="*/ 26 w 46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5">
                    <a:moveTo>
                      <a:pt x="26" y="25"/>
                    </a:moveTo>
                    <a:lnTo>
                      <a:pt x="46" y="10"/>
                    </a:lnTo>
                    <a:lnTo>
                      <a:pt x="26" y="0"/>
                    </a:lnTo>
                    <a:lnTo>
                      <a:pt x="0" y="10"/>
                    </a:lnTo>
                    <a:lnTo>
                      <a:pt x="26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6" name="Freeform 3479">
                <a:extLst>
                  <a:ext uri="{FF2B5EF4-FFF2-40B4-BE49-F238E27FC236}">
                    <a16:creationId xmlns:a16="http://schemas.microsoft.com/office/drawing/2014/main" id="{EAF2CD9F-65E3-41C5-B6A5-E0BB558A8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187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7" name="Freeform 3480">
                <a:extLst>
                  <a:ext uri="{FF2B5EF4-FFF2-40B4-BE49-F238E27FC236}">
                    <a16:creationId xmlns:a16="http://schemas.microsoft.com/office/drawing/2014/main" id="{E81D3BF4-57C2-4909-8123-AC224F493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8" y="6187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8" name="Freeform 3481">
                <a:extLst>
                  <a:ext uri="{FF2B5EF4-FFF2-40B4-BE49-F238E27FC236}">
                    <a16:creationId xmlns:a16="http://schemas.microsoft.com/office/drawing/2014/main" id="{F96B15E0-CE44-4A57-8937-3C578CE8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197"/>
                <a:ext cx="40" cy="26"/>
              </a:xfrm>
              <a:custGeom>
                <a:avLst/>
                <a:gdLst>
                  <a:gd name="T0" fmla="*/ 20 w 40"/>
                  <a:gd name="T1" fmla="*/ 0 h 26"/>
                  <a:gd name="T2" fmla="*/ 0 w 40"/>
                  <a:gd name="T3" fmla="*/ 15 h 26"/>
                  <a:gd name="T4" fmla="*/ 20 w 40"/>
                  <a:gd name="T5" fmla="*/ 26 h 26"/>
                  <a:gd name="T6" fmla="*/ 40 w 40"/>
                  <a:gd name="T7" fmla="*/ 15 h 26"/>
                  <a:gd name="T8" fmla="*/ 2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0"/>
                    </a:moveTo>
                    <a:lnTo>
                      <a:pt x="0" y="15"/>
                    </a:lnTo>
                    <a:lnTo>
                      <a:pt x="20" y="26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79" name="Freeform 3482">
                <a:extLst>
                  <a:ext uri="{FF2B5EF4-FFF2-40B4-BE49-F238E27FC236}">
                    <a16:creationId xmlns:a16="http://schemas.microsoft.com/office/drawing/2014/main" id="{102ABAFE-E55E-4A68-AF9C-5DC2B3958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197"/>
                <a:ext cx="40" cy="26"/>
              </a:xfrm>
              <a:custGeom>
                <a:avLst/>
                <a:gdLst>
                  <a:gd name="T0" fmla="*/ 20 w 40"/>
                  <a:gd name="T1" fmla="*/ 0 h 26"/>
                  <a:gd name="T2" fmla="*/ 0 w 40"/>
                  <a:gd name="T3" fmla="*/ 15 h 26"/>
                  <a:gd name="T4" fmla="*/ 20 w 40"/>
                  <a:gd name="T5" fmla="*/ 26 h 26"/>
                  <a:gd name="T6" fmla="*/ 40 w 40"/>
                  <a:gd name="T7" fmla="*/ 15 h 26"/>
                  <a:gd name="T8" fmla="*/ 20 w 40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0"/>
                    </a:moveTo>
                    <a:lnTo>
                      <a:pt x="0" y="15"/>
                    </a:lnTo>
                    <a:lnTo>
                      <a:pt x="20" y="26"/>
                    </a:lnTo>
                    <a:lnTo>
                      <a:pt x="4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0" name="Freeform 3483">
                <a:extLst>
                  <a:ext uri="{FF2B5EF4-FFF2-40B4-BE49-F238E27FC236}">
                    <a16:creationId xmlns:a16="http://schemas.microsoft.com/office/drawing/2014/main" id="{871599E1-48E3-4C4A-83CF-47AD3E01E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1 h 26"/>
                  <a:gd name="T4" fmla="*/ 20 w 40"/>
                  <a:gd name="T5" fmla="*/ 0 h 26"/>
                  <a:gd name="T6" fmla="*/ 0 w 40"/>
                  <a:gd name="T7" fmla="*/ 16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1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1" name="Freeform 3484">
                <a:extLst>
                  <a:ext uri="{FF2B5EF4-FFF2-40B4-BE49-F238E27FC236}">
                    <a16:creationId xmlns:a16="http://schemas.microsoft.com/office/drawing/2014/main" id="{D3E22DC2-950D-4B9F-8A11-952B2CE21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1 h 26"/>
                  <a:gd name="T4" fmla="*/ 20 w 40"/>
                  <a:gd name="T5" fmla="*/ 0 h 26"/>
                  <a:gd name="T6" fmla="*/ 0 w 40"/>
                  <a:gd name="T7" fmla="*/ 16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1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2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2" name="Freeform 3485">
                <a:extLst>
                  <a:ext uri="{FF2B5EF4-FFF2-40B4-BE49-F238E27FC236}">
                    <a16:creationId xmlns:a16="http://schemas.microsoft.com/office/drawing/2014/main" id="{112F379F-01F9-4CEA-87F9-EECA440A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228"/>
                <a:ext cx="45" cy="25"/>
              </a:xfrm>
              <a:custGeom>
                <a:avLst/>
                <a:gdLst>
                  <a:gd name="T0" fmla="*/ 20 w 45"/>
                  <a:gd name="T1" fmla="*/ 25 h 25"/>
                  <a:gd name="T2" fmla="*/ 45 w 45"/>
                  <a:gd name="T3" fmla="*/ 10 h 25"/>
                  <a:gd name="T4" fmla="*/ 20 w 45"/>
                  <a:gd name="T5" fmla="*/ 0 h 25"/>
                  <a:gd name="T6" fmla="*/ 0 w 45"/>
                  <a:gd name="T7" fmla="*/ 10 h 25"/>
                  <a:gd name="T8" fmla="*/ 20 w 4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0" y="25"/>
                    </a:moveTo>
                    <a:lnTo>
                      <a:pt x="45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3" name="Freeform 3486">
                <a:extLst>
                  <a:ext uri="{FF2B5EF4-FFF2-40B4-BE49-F238E27FC236}">
                    <a16:creationId xmlns:a16="http://schemas.microsoft.com/office/drawing/2014/main" id="{E9C98E24-EECA-4B8C-B34E-20DF030D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228"/>
                <a:ext cx="45" cy="25"/>
              </a:xfrm>
              <a:custGeom>
                <a:avLst/>
                <a:gdLst>
                  <a:gd name="T0" fmla="*/ 20 w 45"/>
                  <a:gd name="T1" fmla="*/ 25 h 25"/>
                  <a:gd name="T2" fmla="*/ 45 w 45"/>
                  <a:gd name="T3" fmla="*/ 10 h 25"/>
                  <a:gd name="T4" fmla="*/ 20 w 45"/>
                  <a:gd name="T5" fmla="*/ 0 h 25"/>
                  <a:gd name="T6" fmla="*/ 0 w 45"/>
                  <a:gd name="T7" fmla="*/ 10 h 25"/>
                  <a:gd name="T8" fmla="*/ 20 w 4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0" y="25"/>
                    </a:moveTo>
                    <a:lnTo>
                      <a:pt x="45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4" name="Freeform 3487">
                <a:extLst>
                  <a:ext uri="{FF2B5EF4-FFF2-40B4-BE49-F238E27FC236}">
                    <a16:creationId xmlns:a16="http://schemas.microsoft.com/office/drawing/2014/main" id="{5CA35989-16A3-4B0C-BA33-5959B0BC5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243"/>
                <a:ext cx="40" cy="20"/>
              </a:xfrm>
              <a:custGeom>
                <a:avLst/>
                <a:gdLst>
                  <a:gd name="T0" fmla="*/ 20 w 40"/>
                  <a:gd name="T1" fmla="*/ 20 h 20"/>
                  <a:gd name="T2" fmla="*/ 40 w 40"/>
                  <a:gd name="T3" fmla="*/ 10 h 20"/>
                  <a:gd name="T4" fmla="*/ 20 w 40"/>
                  <a:gd name="T5" fmla="*/ 0 h 20"/>
                  <a:gd name="T6" fmla="*/ 0 w 40"/>
                  <a:gd name="T7" fmla="*/ 10 h 20"/>
                  <a:gd name="T8" fmla="*/ 20 w 4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20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5" name="Freeform 3488">
                <a:extLst>
                  <a:ext uri="{FF2B5EF4-FFF2-40B4-BE49-F238E27FC236}">
                    <a16:creationId xmlns:a16="http://schemas.microsoft.com/office/drawing/2014/main" id="{4F464F2E-CAA4-4FE5-A91F-127B39708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6253"/>
                <a:ext cx="41" cy="25"/>
              </a:xfrm>
              <a:custGeom>
                <a:avLst/>
                <a:gdLst>
                  <a:gd name="T0" fmla="*/ 20 w 41"/>
                  <a:gd name="T1" fmla="*/ 25 h 25"/>
                  <a:gd name="T2" fmla="*/ 41 w 41"/>
                  <a:gd name="T3" fmla="*/ 15 h 25"/>
                  <a:gd name="T4" fmla="*/ 20 w 41"/>
                  <a:gd name="T5" fmla="*/ 0 h 25"/>
                  <a:gd name="T6" fmla="*/ 0 w 41"/>
                  <a:gd name="T7" fmla="*/ 15 h 25"/>
                  <a:gd name="T8" fmla="*/ 20 w 4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0" y="25"/>
                    </a:moveTo>
                    <a:lnTo>
                      <a:pt x="41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6" name="Freeform 3489">
                <a:extLst>
                  <a:ext uri="{FF2B5EF4-FFF2-40B4-BE49-F238E27FC236}">
                    <a16:creationId xmlns:a16="http://schemas.microsoft.com/office/drawing/2014/main" id="{7E19DA3D-CB3B-416E-9319-36997824D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268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5 h 25"/>
                  <a:gd name="T4" fmla="*/ 20 w 40"/>
                  <a:gd name="T5" fmla="*/ 0 h 25"/>
                  <a:gd name="T6" fmla="*/ 0 w 40"/>
                  <a:gd name="T7" fmla="*/ 15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5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7" name="Freeform 3490">
                <a:extLst>
                  <a:ext uri="{FF2B5EF4-FFF2-40B4-BE49-F238E27FC236}">
                    <a16:creationId xmlns:a16="http://schemas.microsoft.com/office/drawing/2014/main" id="{02F9A4CB-6087-43DC-A202-6B04C7B1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8" name="Freeform 3491">
                <a:extLst>
                  <a:ext uri="{FF2B5EF4-FFF2-40B4-BE49-F238E27FC236}">
                    <a16:creationId xmlns:a16="http://schemas.microsoft.com/office/drawing/2014/main" id="{F128CC3B-21B3-4176-B74D-6F92E3B3E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89" name="Freeform 3492">
                <a:extLst>
                  <a:ext uri="{FF2B5EF4-FFF2-40B4-BE49-F238E27FC236}">
                    <a16:creationId xmlns:a16="http://schemas.microsoft.com/office/drawing/2014/main" id="{8D9AE01C-5E59-45C1-9927-B4AA4DA4B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6298"/>
                <a:ext cx="45" cy="25"/>
              </a:xfrm>
              <a:custGeom>
                <a:avLst/>
                <a:gdLst>
                  <a:gd name="T0" fmla="*/ 25 w 45"/>
                  <a:gd name="T1" fmla="*/ 0 h 25"/>
                  <a:gd name="T2" fmla="*/ 0 w 45"/>
                  <a:gd name="T3" fmla="*/ 10 h 25"/>
                  <a:gd name="T4" fmla="*/ 20 w 45"/>
                  <a:gd name="T5" fmla="*/ 25 h 25"/>
                  <a:gd name="T6" fmla="*/ 45 w 45"/>
                  <a:gd name="T7" fmla="*/ 10 h 25"/>
                  <a:gd name="T8" fmla="*/ 25 w 4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5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5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0" name="Freeform 3493">
                <a:extLst>
                  <a:ext uri="{FF2B5EF4-FFF2-40B4-BE49-F238E27FC236}">
                    <a16:creationId xmlns:a16="http://schemas.microsoft.com/office/drawing/2014/main" id="{A9A39475-DEAF-41AB-BC65-B9C394856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6298"/>
                <a:ext cx="45" cy="25"/>
              </a:xfrm>
              <a:custGeom>
                <a:avLst/>
                <a:gdLst>
                  <a:gd name="T0" fmla="*/ 25 w 45"/>
                  <a:gd name="T1" fmla="*/ 0 h 25"/>
                  <a:gd name="T2" fmla="*/ 0 w 45"/>
                  <a:gd name="T3" fmla="*/ 10 h 25"/>
                  <a:gd name="T4" fmla="*/ 20 w 45"/>
                  <a:gd name="T5" fmla="*/ 25 h 25"/>
                  <a:gd name="T6" fmla="*/ 45 w 45"/>
                  <a:gd name="T7" fmla="*/ 10 h 25"/>
                  <a:gd name="T8" fmla="*/ 25 w 45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5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5" y="10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1" name="Freeform 3494">
                <a:extLst>
                  <a:ext uri="{FF2B5EF4-FFF2-40B4-BE49-F238E27FC236}">
                    <a16:creationId xmlns:a16="http://schemas.microsoft.com/office/drawing/2014/main" id="{3AF03B53-E245-4E43-A6AA-38D2F3168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313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2" name="Freeform 3495">
                <a:extLst>
                  <a:ext uri="{FF2B5EF4-FFF2-40B4-BE49-F238E27FC236}">
                    <a16:creationId xmlns:a16="http://schemas.microsoft.com/office/drawing/2014/main" id="{4024C34F-1CAA-43CE-B30B-262BCD7A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313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3" name="Freeform 3496">
                <a:extLst>
                  <a:ext uri="{FF2B5EF4-FFF2-40B4-BE49-F238E27FC236}">
                    <a16:creationId xmlns:a16="http://schemas.microsoft.com/office/drawing/2014/main" id="{2FE3FFF6-9554-48F2-95DF-FFE27B37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323"/>
                <a:ext cx="41" cy="25"/>
              </a:xfrm>
              <a:custGeom>
                <a:avLst/>
                <a:gdLst>
                  <a:gd name="T0" fmla="*/ 21 w 41"/>
                  <a:gd name="T1" fmla="*/ 25 h 25"/>
                  <a:gd name="T2" fmla="*/ 41 w 41"/>
                  <a:gd name="T3" fmla="*/ 15 h 25"/>
                  <a:gd name="T4" fmla="*/ 21 w 41"/>
                  <a:gd name="T5" fmla="*/ 0 h 25"/>
                  <a:gd name="T6" fmla="*/ 0 w 41"/>
                  <a:gd name="T7" fmla="*/ 15 h 25"/>
                  <a:gd name="T8" fmla="*/ 21 w 4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25"/>
                    </a:moveTo>
                    <a:lnTo>
                      <a:pt x="41" y="15"/>
                    </a:lnTo>
                    <a:lnTo>
                      <a:pt x="21" y="0"/>
                    </a:lnTo>
                    <a:lnTo>
                      <a:pt x="0" y="15"/>
                    </a:lnTo>
                    <a:lnTo>
                      <a:pt x="21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4" name="Freeform 3497">
                <a:extLst>
                  <a:ext uri="{FF2B5EF4-FFF2-40B4-BE49-F238E27FC236}">
                    <a16:creationId xmlns:a16="http://schemas.microsoft.com/office/drawing/2014/main" id="{C1420FDB-C448-4DF2-81E1-3362CA2DD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323"/>
                <a:ext cx="41" cy="25"/>
              </a:xfrm>
              <a:custGeom>
                <a:avLst/>
                <a:gdLst>
                  <a:gd name="T0" fmla="*/ 21 w 41"/>
                  <a:gd name="T1" fmla="*/ 25 h 25"/>
                  <a:gd name="T2" fmla="*/ 41 w 41"/>
                  <a:gd name="T3" fmla="*/ 15 h 25"/>
                  <a:gd name="T4" fmla="*/ 21 w 41"/>
                  <a:gd name="T5" fmla="*/ 0 h 25"/>
                  <a:gd name="T6" fmla="*/ 0 w 41"/>
                  <a:gd name="T7" fmla="*/ 15 h 25"/>
                  <a:gd name="T8" fmla="*/ 21 w 4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25"/>
                    </a:moveTo>
                    <a:lnTo>
                      <a:pt x="41" y="15"/>
                    </a:lnTo>
                    <a:lnTo>
                      <a:pt x="21" y="0"/>
                    </a:lnTo>
                    <a:lnTo>
                      <a:pt x="0" y="15"/>
                    </a:lnTo>
                    <a:lnTo>
                      <a:pt x="21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5" name="Freeform 3498">
                <a:extLst>
                  <a:ext uri="{FF2B5EF4-FFF2-40B4-BE49-F238E27FC236}">
                    <a16:creationId xmlns:a16="http://schemas.microsoft.com/office/drawing/2014/main" id="{5E99D051-6B16-48E8-A462-96AC707FEC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26" y="6313"/>
                <a:ext cx="66" cy="50"/>
              </a:xfrm>
              <a:custGeom>
                <a:avLst/>
                <a:gdLst>
                  <a:gd name="T0" fmla="*/ 9 w 13"/>
                  <a:gd name="T1" fmla="*/ 5 h 10"/>
                  <a:gd name="T2" fmla="*/ 13 w 13"/>
                  <a:gd name="T3" fmla="*/ 2 h 10"/>
                  <a:gd name="T4" fmla="*/ 9 w 13"/>
                  <a:gd name="T5" fmla="*/ 0 h 10"/>
                  <a:gd name="T6" fmla="*/ 0 w 13"/>
                  <a:gd name="T7" fmla="*/ 5 h 10"/>
                  <a:gd name="T8" fmla="*/ 9 w 13"/>
                  <a:gd name="T9" fmla="*/ 10 h 10"/>
                  <a:gd name="T10" fmla="*/ 13 w 13"/>
                  <a:gd name="T11" fmla="*/ 7 h 10"/>
                  <a:gd name="T12" fmla="*/ 9 w 13"/>
                  <a:gd name="T13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0">
                    <a:moveTo>
                      <a:pt x="9" y="5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2"/>
                      <a:pt x="0" y="5"/>
                      <a:pt x="0" y="5"/>
                    </a:cubicBezTo>
                    <a:cubicBezTo>
                      <a:pt x="0" y="5"/>
                      <a:pt x="1" y="5"/>
                      <a:pt x="9" y="10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9" y="5"/>
                      <a:pt x="9" y="5"/>
                      <a:pt x="9" y="5"/>
                    </a:cubicBezTo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6" name="Freeform 3499">
                <a:extLst>
                  <a:ext uri="{FF2B5EF4-FFF2-40B4-BE49-F238E27FC236}">
                    <a16:creationId xmlns:a16="http://schemas.microsoft.com/office/drawing/2014/main" id="{FCCF3CBF-405D-40B0-99DF-9794FEA8C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157"/>
                <a:ext cx="65" cy="40"/>
              </a:xfrm>
              <a:custGeom>
                <a:avLst/>
                <a:gdLst>
                  <a:gd name="T0" fmla="*/ 0 w 65"/>
                  <a:gd name="T1" fmla="*/ 25 h 40"/>
                  <a:gd name="T2" fmla="*/ 20 w 65"/>
                  <a:gd name="T3" fmla="*/ 40 h 40"/>
                  <a:gd name="T4" fmla="*/ 65 w 65"/>
                  <a:gd name="T5" fmla="*/ 15 h 40"/>
                  <a:gd name="T6" fmla="*/ 45 w 65"/>
                  <a:gd name="T7" fmla="*/ 0 h 40"/>
                  <a:gd name="T8" fmla="*/ 0 w 65"/>
                  <a:gd name="T9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40">
                    <a:moveTo>
                      <a:pt x="0" y="25"/>
                    </a:moveTo>
                    <a:lnTo>
                      <a:pt x="20" y="40"/>
                    </a:lnTo>
                    <a:lnTo>
                      <a:pt x="65" y="15"/>
                    </a:lnTo>
                    <a:lnTo>
                      <a:pt x="45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7" name="Freeform 3500">
                <a:extLst>
                  <a:ext uri="{FF2B5EF4-FFF2-40B4-BE49-F238E27FC236}">
                    <a16:creationId xmlns:a16="http://schemas.microsoft.com/office/drawing/2014/main" id="{FD50DEF0-7BA2-47C7-9391-912AA491E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3" y="6157"/>
                <a:ext cx="65" cy="40"/>
              </a:xfrm>
              <a:custGeom>
                <a:avLst/>
                <a:gdLst>
                  <a:gd name="T0" fmla="*/ 0 w 65"/>
                  <a:gd name="T1" fmla="*/ 25 h 40"/>
                  <a:gd name="T2" fmla="*/ 20 w 65"/>
                  <a:gd name="T3" fmla="*/ 40 h 40"/>
                  <a:gd name="T4" fmla="*/ 65 w 65"/>
                  <a:gd name="T5" fmla="*/ 15 h 40"/>
                  <a:gd name="T6" fmla="*/ 45 w 65"/>
                  <a:gd name="T7" fmla="*/ 0 h 40"/>
                  <a:gd name="T8" fmla="*/ 0 w 65"/>
                  <a:gd name="T9" fmla="*/ 2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40">
                    <a:moveTo>
                      <a:pt x="0" y="25"/>
                    </a:moveTo>
                    <a:lnTo>
                      <a:pt x="20" y="40"/>
                    </a:lnTo>
                    <a:lnTo>
                      <a:pt x="65" y="15"/>
                    </a:lnTo>
                    <a:lnTo>
                      <a:pt x="45" y="0"/>
                    </a:lnTo>
                    <a:lnTo>
                      <a:pt x="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8" name="Freeform 3501">
                <a:extLst>
                  <a:ext uri="{FF2B5EF4-FFF2-40B4-BE49-F238E27FC236}">
                    <a16:creationId xmlns:a16="http://schemas.microsoft.com/office/drawing/2014/main" id="{EC3ADA23-9C9F-4DCC-8AAC-60312A4D2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187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99" name="Freeform 3502">
                <a:extLst>
                  <a:ext uri="{FF2B5EF4-FFF2-40B4-BE49-F238E27FC236}">
                    <a16:creationId xmlns:a16="http://schemas.microsoft.com/office/drawing/2014/main" id="{EAE20B03-8249-4C32-8F86-AEF2066F7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187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0" name="Freeform 3503">
                <a:extLst>
                  <a:ext uri="{FF2B5EF4-FFF2-40B4-BE49-F238E27FC236}">
                    <a16:creationId xmlns:a16="http://schemas.microsoft.com/office/drawing/2014/main" id="{FC8DE7B3-1974-417E-B4BF-B596EC23E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197"/>
                <a:ext cx="45" cy="26"/>
              </a:xfrm>
              <a:custGeom>
                <a:avLst/>
                <a:gdLst>
                  <a:gd name="T0" fmla="*/ 20 w 45"/>
                  <a:gd name="T1" fmla="*/ 26 h 26"/>
                  <a:gd name="T2" fmla="*/ 45 w 45"/>
                  <a:gd name="T3" fmla="*/ 15 h 26"/>
                  <a:gd name="T4" fmla="*/ 25 w 45"/>
                  <a:gd name="T5" fmla="*/ 0 h 26"/>
                  <a:gd name="T6" fmla="*/ 0 w 45"/>
                  <a:gd name="T7" fmla="*/ 15 h 26"/>
                  <a:gd name="T8" fmla="*/ 20 w 45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6">
                    <a:moveTo>
                      <a:pt x="20" y="26"/>
                    </a:moveTo>
                    <a:lnTo>
                      <a:pt x="45" y="15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1" name="Freeform 3504">
                <a:extLst>
                  <a:ext uri="{FF2B5EF4-FFF2-40B4-BE49-F238E27FC236}">
                    <a16:creationId xmlns:a16="http://schemas.microsoft.com/office/drawing/2014/main" id="{6022DFE1-5F7B-4244-B37A-0A3ABF5D3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3" y="6197"/>
                <a:ext cx="45" cy="26"/>
              </a:xfrm>
              <a:custGeom>
                <a:avLst/>
                <a:gdLst>
                  <a:gd name="T0" fmla="*/ 20 w 45"/>
                  <a:gd name="T1" fmla="*/ 26 h 26"/>
                  <a:gd name="T2" fmla="*/ 45 w 45"/>
                  <a:gd name="T3" fmla="*/ 15 h 26"/>
                  <a:gd name="T4" fmla="*/ 25 w 45"/>
                  <a:gd name="T5" fmla="*/ 0 h 26"/>
                  <a:gd name="T6" fmla="*/ 0 w 45"/>
                  <a:gd name="T7" fmla="*/ 15 h 26"/>
                  <a:gd name="T8" fmla="*/ 20 w 45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6">
                    <a:moveTo>
                      <a:pt x="20" y="26"/>
                    </a:moveTo>
                    <a:lnTo>
                      <a:pt x="45" y="15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2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2" name="Freeform 3505">
                <a:extLst>
                  <a:ext uri="{FF2B5EF4-FFF2-40B4-BE49-F238E27FC236}">
                    <a16:creationId xmlns:a16="http://schemas.microsoft.com/office/drawing/2014/main" id="{69D02C66-DAB4-44BB-AA8D-75503C7E3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6 h 26"/>
                  <a:gd name="T4" fmla="*/ 20 w 40"/>
                  <a:gd name="T5" fmla="*/ 0 h 26"/>
                  <a:gd name="T6" fmla="*/ 0 w 40"/>
                  <a:gd name="T7" fmla="*/ 16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6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3" name="Freeform 3506">
                <a:extLst>
                  <a:ext uri="{FF2B5EF4-FFF2-40B4-BE49-F238E27FC236}">
                    <a16:creationId xmlns:a16="http://schemas.microsoft.com/office/drawing/2014/main" id="{84C98D78-E24A-40A8-A47C-29CABE16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6 h 26"/>
                  <a:gd name="T4" fmla="*/ 20 w 40"/>
                  <a:gd name="T5" fmla="*/ 0 h 26"/>
                  <a:gd name="T6" fmla="*/ 0 w 40"/>
                  <a:gd name="T7" fmla="*/ 16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6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20" y="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4" name="Freeform 3507">
                <a:extLst>
                  <a:ext uri="{FF2B5EF4-FFF2-40B4-BE49-F238E27FC236}">
                    <a16:creationId xmlns:a16="http://schemas.microsoft.com/office/drawing/2014/main" id="{0E1682B6-7A42-493B-839F-46B99E5C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6228"/>
                <a:ext cx="41" cy="25"/>
              </a:xfrm>
              <a:custGeom>
                <a:avLst/>
                <a:gdLst>
                  <a:gd name="T0" fmla="*/ 20 w 41"/>
                  <a:gd name="T1" fmla="*/ 25 h 25"/>
                  <a:gd name="T2" fmla="*/ 41 w 41"/>
                  <a:gd name="T3" fmla="*/ 10 h 25"/>
                  <a:gd name="T4" fmla="*/ 20 w 41"/>
                  <a:gd name="T5" fmla="*/ 0 h 25"/>
                  <a:gd name="T6" fmla="*/ 0 w 41"/>
                  <a:gd name="T7" fmla="*/ 10 h 25"/>
                  <a:gd name="T8" fmla="*/ 20 w 4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0" y="25"/>
                    </a:moveTo>
                    <a:lnTo>
                      <a:pt x="41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5" name="Freeform 3508">
                <a:extLst>
                  <a:ext uri="{FF2B5EF4-FFF2-40B4-BE49-F238E27FC236}">
                    <a16:creationId xmlns:a16="http://schemas.microsoft.com/office/drawing/2014/main" id="{05B7E7E2-8E0A-4335-A303-AD7C9EAC9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24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6" name="Freeform 3509">
                <a:extLst>
                  <a:ext uri="{FF2B5EF4-FFF2-40B4-BE49-F238E27FC236}">
                    <a16:creationId xmlns:a16="http://schemas.microsoft.com/office/drawing/2014/main" id="{4DA3831A-DF13-4961-94A5-9653B258A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258"/>
                <a:ext cx="45" cy="20"/>
              </a:xfrm>
              <a:custGeom>
                <a:avLst/>
                <a:gdLst>
                  <a:gd name="T0" fmla="*/ 20 w 45"/>
                  <a:gd name="T1" fmla="*/ 20 h 20"/>
                  <a:gd name="T2" fmla="*/ 45 w 45"/>
                  <a:gd name="T3" fmla="*/ 10 h 20"/>
                  <a:gd name="T4" fmla="*/ 20 w 45"/>
                  <a:gd name="T5" fmla="*/ 0 h 20"/>
                  <a:gd name="T6" fmla="*/ 0 w 45"/>
                  <a:gd name="T7" fmla="*/ 10 h 20"/>
                  <a:gd name="T8" fmla="*/ 20 w 4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0" y="20"/>
                    </a:moveTo>
                    <a:lnTo>
                      <a:pt x="45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7" name="Freeform 3510">
                <a:extLst>
                  <a:ext uri="{FF2B5EF4-FFF2-40B4-BE49-F238E27FC236}">
                    <a16:creationId xmlns:a16="http://schemas.microsoft.com/office/drawing/2014/main" id="{327DCD8C-75C7-41C9-9026-397E0D0D0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258"/>
                <a:ext cx="45" cy="20"/>
              </a:xfrm>
              <a:custGeom>
                <a:avLst/>
                <a:gdLst>
                  <a:gd name="T0" fmla="*/ 20 w 45"/>
                  <a:gd name="T1" fmla="*/ 20 h 20"/>
                  <a:gd name="T2" fmla="*/ 45 w 45"/>
                  <a:gd name="T3" fmla="*/ 10 h 20"/>
                  <a:gd name="T4" fmla="*/ 20 w 45"/>
                  <a:gd name="T5" fmla="*/ 0 h 20"/>
                  <a:gd name="T6" fmla="*/ 0 w 45"/>
                  <a:gd name="T7" fmla="*/ 10 h 20"/>
                  <a:gd name="T8" fmla="*/ 20 w 4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0">
                    <a:moveTo>
                      <a:pt x="20" y="20"/>
                    </a:moveTo>
                    <a:lnTo>
                      <a:pt x="45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8" name="Freeform 3511">
                <a:extLst>
                  <a:ext uri="{FF2B5EF4-FFF2-40B4-BE49-F238E27FC236}">
                    <a16:creationId xmlns:a16="http://schemas.microsoft.com/office/drawing/2014/main" id="{EB2DFF39-7A59-4E07-A26C-F076E61A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26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09" name="Freeform 3512">
                <a:extLst>
                  <a:ext uri="{FF2B5EF4-FFF2-40B4-BE49-F238E27FC236}">
                    <a16:creationId xmlns:a16="http://schemas.microsoft.com/office/drawing/2014/main" id="{FA9471D5-AEF4-45D5-855E-E211D5F2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26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0" name="Freeform 3513">
                <a:extLst>
                  <a:ext uri="{FF2B5EF4-FFF2-40B4-BE49-F238E27FC236}">
                    <a16:creationId xmlns:a16="http://schemas.microsoft.com/office/drawing/2014/main" id="{32DDF0EA-09C5-4815-9683-5043FA311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1" name="Freeform 3514">
                <a:extLst>
                  <a:ext uri="{FF2B5EF4-FFF2-40B4-BE49-F238E27FC236}">
                    <a16:creationId xmlns:a16="http://schemas.microsoft.com/office/drawing/2014/main" id="{8AD534D3-462A-4AA6-825E-E7780209A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2" name="Freeform 3515">
                <a:extLst>
                  <a:ext uri="{FF2B5EF4-FFF2-40B4-BE49-F238E27FC236}">
                    <a16:creationId xmlns:a16="http://schemas.microsoft.com/office/drawing/2014/main" id="{3B1E0838-872B-4162-A6B7-45ADD4176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298"/>
                <a:ext cx="41" cy="25"/>
              </a:xfrm>
              <a:custGeom>
                <a:avLst/>
                <a:gdLst>
                  <a:gd name="T0" fmla="*/ 21 w 41"/>
                  <a:gd name="T1" fmla="*/ 0 h 25"/>
                  <a:gd name="T2" fmla="*/ 0 w 41"/>
                  <a:gd name="T3" fmla="*/ 10 h 25"/>
                  <a:gd name="T4" fmla="*/ 21 w 41"/>
                  <a:gd name="T5" fmla="*/ 25 h 25"/>
                  <a:gd name="T6" fmla="*/ 41 w 41"/>
                  <a:gd name="T7" fmla="*/ 10 h 25"/>
                  <a:gd name="T8" fmla="*/ 21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0"/>
                    </a:moveTo>
                    <a:lnTo>
                      <a:pt x="0" y="10"/>
                    </a:lnTo>
                    <a:lnTo>
                      <a:pt x="21" y="25"/>
                    </a:lnTo>
                    <a:lnTo>
                      <a:pt x="41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3" name="Freeform 3516">
                <a:extLst>
                  <a:ext uri="{FF2B5EF4-FFF2-40B4-BE49-F238E27FC236}">
                    <a16:creationId xmlns:a16="http://schemas.microsoft.com/office/drawing/2014/main" id="{5A14049C-D9F0-4E34-B6AE-C818D9C8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298"/>
                <a:ext cx="41" cy="25"/>
              </a:xfrm>
              <a:custGeom>
                <a:avLst/>
                <a:gdLst>
                  <a:gd name="T0" fmla="*/ 21 w 41"/>
                  <a:gd name="T1" fmla="*/ 0 h 25"/>
                  <a:gd name="T2" fmla="*/ 0 w 41"/>
                  <a:gd name="T3" fmla="*/ 10 h 25"/>
                  <a:gd name="T4" fmla="*/ 21 w 41"/>
                  <a:gd name="T5" fmla="*/ 25 h 25"/>
                  <a:gd name="T6" fmla="*/ 41 w 41"/>
                  <a:gd name="T7" fmla="*/ 10 h 25"/>
                  <a:gd name="T8" fmla="*/ 21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0"/>
                    </a:moveTo>
                    <a:lnTo>
                      <a:pt x="0" y="10"/>
                    </a:lnTo>
                    <a:lnTo>
                      <a:pt x="21" y="25"/>
                    </a:lnTo>
                    <a:lnTo>
                      <a:pt x="41" y="10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4" name="Freeform 3517">
                <a:extLst>
                  <a:ext uri="{FF2B5EF4-FFF2-40B4-BE49-F238E27FC236}">
                    <a16:creationId xmlns:a16="http://schemas.microsoft.com/office/drawing/2014/main" id="{6327A8E9-D16E-48A3-90BB-171CF98E1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147"/>
                <a:ext cx="65" cy="35"/>
              </a:xfrm>
              <a:custGeom>
                <a:avLst/>
                <a:gdLst>
                  <a:gd name="T0" fmla="*/ 15 w 65"/>
                  <a:gd name="T1" fmla="*/ 15 h 35"/>
                  <a:gd name="T2" fmla="*/ 0 w 65"/>
                  <a:gd name="T3" fmla="*/ 25 h 35"/>
                  <a:gd name="T4" fmla="*/ 20 w 65"/>
                  <a:gd name="T5" fmla="*/ 35 h 35"/>
                  <a:gd name="T6" fmla="*/ 65 w 65"/>
                  <a:gd name="T7" fmla="*/ 10 h 35"/>
                  <a:gd name="T8" fmla="*/ 45 w 65"/>
                  <a:gd name="T9" fmla="*/ 0 h 35"/>
                  <a:gd name="T10" fmla="*/ 25 w 65"/>
                  <a:gd name="T11" fmla="*/ 10 h 35"/>
                  <a:gd name="T12" fmla="*/ 15 w 65"/>
                  <a:gd name="T13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5">
                    <a:moveTo>
                      <a:pt x="15" y="15"/>
                    </a:moveTo>
                    <a:lnTo>
                      <a:pt x="0" y="25"/>
                    </a:lnTo>
                    <a:lnTo>
                      <a:pt x="20" y="35"/>
                    </a:lnTo>
                    <a:lnTo>
                      <a:pt x="65" y="10"/>
                    </a:lnTo>
                    <a:lnTo>
                      <a:pt x="45" y="0"/>
                    </a:lnTo>
                    <a:lnTo>
                      <a:pt x="25" y="10"/>
                    </a:lnTo>
                    <a:lnTo>
                      <a:pt x="15" y="15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5" name="Freeform 3518">
                <a:extLst>
                  <a:ext uri="{FF2B5EF4-FFF2-40B4-BE49-F238E27FC236}">
                    <a16:creationId xmlns:a16="http://schemas.microsoft.com/office/drawing/2014/main" id="{E21F8B1F-CA66-4F33-B2D6-788231F83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8" y="6147"/>
                <a:ext cx="65" cy="35"/>
              </a:xfrm>
              <a:custGeom>
                <a:avLst/>
                <a:gdLst>
                  <a:gd name="T0" fmla="*/ 15 w 65"/>
                  <a:gd name="T1" fmla="*/ 15 h 35"/>
                  <a:gd name="T2" fmla="*/ 0 w 65"/>
                  <a:gd name="T3" fmla="*/ 25 h 35"/>
                  <a:gd name="T4" fmla="*/ 20 w 65"/>
                  <a:gd name="T5" fmla="*/ 35 h 35"/>
                  <a:gd name="T6" fmla="*/ 65 w 65"/>
                  <a:gd name="T7" fmla="*/ 10 h 35"/>
                  <a:gd name="T8" fmla="*/ 45 w 65"/>
                  <a:gd name="T9" fmla="*/ 0 h 35"/>
                  <a:gd name="T10" fmla="*/ 25 w 65"/>
                  <a:gd name="T11" fmla="*/ 10 h 35"/>
                  <a:gd name="T12" fmla="*/ 15 w 65"/>
                  <a:gd name="T13" fmla="*/ 1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5" h="35">
                    <a:moveTo>
                      <a:pt x="15" y="15"/>
                    </a:moveTo>
                    <a:lnTo>
                      <a:pt x="0" y="25"/>
                    </a:lnTo>
                    <a:lnTo>
                      <a:pt x="20" y="35"/>
                    </a:lnTo>
                    <a:lnTo>
                      <a:pt x="65" y="10"/>
                    </a:lnTo>
                    <a:lnTo>
                      <a:pt x="45" y="0"/>
                    </a:lnTo>
                    <a:lnTo>
                      <a:pt x="25" y="10"/>
                    </a:lnTo>
                    <a:lnTo>
                      <a:pt x="15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6" name="Freeform 3519">
                <a:extLst>
                  <a:ext uri="{FF2B5EF4-FFF2-40B4-BE49-F238E27FC236}">
                    <a16:creationId xmlns:a16="http://schemas.microsoft.com/office/drawing/2014/main" id="{2DED2B22-C4C5-488C-8F04-F36B8BCD5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172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7" name="Freeform 3520">
                <a:extLst>
                  <a:ext uri="{FF2B5EF4-FFF2-40B4-BE49-F238E27FC236}">
                    <a16:creationId xmlns:a16="http://schemas.microsoft.com/office/drawing/2014/main" id="{5DE90745-E231-47EA-8C66-CDE87C783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172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8" name="Freeform 3521">
                <a:extLst>
                  <a:ext uri="{FF2B5EF4-FFF2-40B4-BE49-F238E27FC236}">
                    <a16:creationId xmlns:a16="http://schemas.microsoft.com/office/drawing/2014/main" id="{CB07F061-E7A0-4A96-8D88-35B86CB46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187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19" name="Freeform 3522">
                <a:extLst>
                  <a:ext uri="{FF2B5EF4-FFF2-40B4-BE49-F238E27FC236}">
                    <a16:creationId xmlns:a16="http://schemas.microsoft.com/office/drawing/2014/main" id="{A9364540-28F2-48CF-8625-442F1C713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187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0" name="Freeform 3523">
                <a:extLst>
                  <a:ext uri="{FF2B5EF4-FFF2-40B4-BE49-F238E27FC236}">
                    <a16:creationId xmlns:a16="http://schemas.microsoft.com/office/drawing/2014/main" id="{E319ED2C-7B79-484F-80A1-92E1D336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6202"/>
                <a:ext cx="41" cy="21"/>
              </a:xfrm>
              <a:custGeom>
                <a:avLst/>
                <a:gdLst>
                  <a:gd name="T0" fmla="*/ 20 w 41"/>
                  <a:gd name="T1" fmla="*/ 21 h 21"/>
                  <a:gd name="T2" fmla="*/ 41 w 41"/>
                  <a:gd name="T3" fmla="*/ 10 h 21"/>
                  <a:gd name="T4" fmla="*/ 20 w 41"/>
                  <a:gd name="T5" fmla="*/ 0 h 21"/>
                  <a:gd name="T6" fmla="*/ 0 w 41"/>
                  <a:gd name="T7" fmla="*/ 10 h 21"/>
                  <a:gd name="T8" fmla="*/ 20 w 41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20" y="21"/>
                    </a:moveTo>
                    <a:lnTo>
                      <a:pt x="41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1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1" name="Freeform 3524">
                <a:extLst>
                  <a:ext uri="{FF2B5EF4-FFF2-40B4-BE49-F238E27FC236}">
                    <a16:creationId xmlns:a16="http://schemas.microsoft.com/office/drawing/2014/main" id="{80C29FCE-DB5F-4637-81A6-219D4EB65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97" y="6202"/>
                <a:ext cx="41" cy="21"/>
              </a:xfrm>
              <a:custGeom>
                <a:avLst/>
                <a:gdLst>
                  <a:gd name="T0" fmla="*/ 20 w 41"/>
                  <a:gd name="T1" fmla="*/ 21 h 21"/>
                  <a:gd name="T2" fmla="*/ 41 w 41"/>
                  <a:gd name="T3" fmla="*/ 10 h 21"/>
                  <a:gd name="T4" fmla="*/ 20 w 41"/>
                  <a:gd name="T5" fmla="*/ 0 h 21"/>
                  <a:gd name="T6" fmla="*/ 0 w 41"/>
                  <a:gd name="T7" fmla="*/ 10 h 21"/>
                  <a:gd name="T8" fmla="*/ 20 w 41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20" y="21"/>
                    </a:moveTo>
                    <a:lnTo>
                      <a:pt x="41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2" name="Freeform 3525">
                <a:extLst>
                  <a:ext uri="{FF2B5EF4-FFF2-40B4-BE49-F238E27FC236}">
                    <a16:creationId xmlns:a16="http://schemas.microsoft.com/office/drawing/2014/main" id="{075FA124-CF65-406D-BE4D-80EF3D316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2" y="6212"/>
                <a:ext cx="40" cy="26"/>
              </a:xfrm>
              <a:custGeom>
                <a:avLst/>
                <a:gdLst>
                  <a:gd name="T0" fmla="*/ 20 w 40"/>
                  <a:gd name="T1" fmla="*/ 26 h 26"/>
                  <a:gd name="T2" fmla="*/ 40 w 40"/>
                  <a:gd name="T3" fmla="*/ 16 h 26"/>
                  <a:gd name="T4" fmla="*/ 20 w 40"/>
                  <a:gd name="T5" fmla="*/ 0 h 26"/>
                  <a:gd name="T6" fmla="*/ 0 w 40"/>
                  <a:gd name="T7" fmla="*/ 16 h 26"/>
                  <a:gd name="T8" fmla="*/ 20 w 40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20" y="26"/>
                    </a:moveTo>
                    <a:lnTo>
                      <a:pt x="40" y="16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3" name="Freeform 3526">
                <a:extLst>
                  <a:ext uri="{FF2B5EF4-FFF2-40B4-BE49-F238E27FC236}">
                    <a16:creationId xmlns:a16="http://schemas.microsoft.com/office/drawing/2014/main" id="{5F4D56D7-EE6D-4421-A38A-35B83C8B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7" y="6228"/>
                <a:ext cx="45" cy="25"/>
              </a:xfrm>
              <a:custGeom>
                <a:avLst/>
                <a:gdLst>
                  <a:gd name="T0" fmla="*/ 20 w 45"/>
                  <a:gd name="T1" fmla="*/ 25 h 25"/>
                  <a:gd name="T2" fmla="*/ 45 w 45"/>
                  <a:gd name="T3" fmla="*/ 10 h 25"/>
                  <a:gd name="T4" fmla="*/ 25 w 45"/>
                  <a:gd name="T5" fmla="*/ 0 h 25"/>
                  <a:gd name="T6" fmla="*/ 0 w 45"/>
                  <a:gd name="T7" fmla="*/ 15 h 25"/>
                  <a:gd name="T8" fmla="*/ 20 w 4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5">
                    <a:moveTo>
                      <a:pt x="20" y="25"/>
                    </a:moveTo>
                    <a:lnTo>
                      <a:pt x="4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4" name="Freeform 3527">
                <a:extLst>
                  <a:ext uri="{FF2B5EF4-FFF2-40B4-BE49-F238E27FC236}">
                    <a16:creationId xmlns:a16="http://schemas.microsoft.com/office/drawing/2014/main" id="{93EE3B68-8880-42C4-9E59-3376F36D5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24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5" name="Freeform 3528">
                <a:extLst>
                  <a:ext uri="{FF2B5EF4-FFF2-40B4-BE49-F238E27FC236}">
                    <a16:creationId xmlns:a16="http://schemas.microsoft.com/office/drawing/2014/main" id="{5002EC20-8FAF-4418-84D9-174432F45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7" y="6243"/>
                <a:ext cx="40" cy="25"/>
              </a:xfrm>
              <a:custGeom>
                <a:avLst/>
                <a:gdLst>
                  <a:gd name="T0" fmla="*/ 20 w 40"/>
                  <a:gd name="T1" fmla="*/ 25 h 25"/>
                  <a:gd name="T2" fmla="*/ 40 w 40"/>
                  <a:gd name="T3" fmla="*/ 10 h 25"/>
                  <a:gd name="T4" fmla="*/ 20 w 40"/>
                  <a:gd name="T5" fmla="*/ 0 h 25"/>
                  <a:gd name="T6" fmla="*/ 0 w 40"/>
                  <a:gd name="T7" fmla="*/ 10 h 25"/>
                  <a:gd name="T8" fmla="*/ 20 w 4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25"/>
                    </a:moveTo>
                    <a:lnTo>
                      <a:pt x="40" y="10"/>
                    </a:lnTo>
                    <a:lnTo>
                      <a:pt x="20" y="0"/>
                    </a:lnTo>
                    <a:lnTo>
                      <a:pt x="0" y="10"/>
                    </a:lnTo>
                    <a:lnTo>
                      <a:pt x="2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6" name="Freeform 3529">
                <a:extLst>
                  <a:ext uri="{FF2B5EF4-FFF2-40B4-BE49-F238E27FC236}">
                    <a16:creationId xmlns:a16="http://schemas.microsoft.com/office/drawing/2014/main" id="{A2CD728E-E5A9-4C37-98F2-60B0B0BA7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258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7" name="Freeform 3530">
                <a:extLst>
                  <a:ext uri="{FF2B5EF4-FFF2-40B4-BE49-F238E27FC236}">
                    <a16:creationId xmlns:a16="http://schemas.microsoft.com/office/drawing/2014/main" id="{C56DC198-91EE-459A-980C-38F5F272A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2" y="6258"/>
                <a:ext cx="40" cy="20"/>
              </a:xfrm>
              <a:custGeom>
                <a:avLst/>
                <a:gdLst>
                  <a:gd name="T0" fmla="*/ 20 w 40"/>
                  <a:gd name="T1" fmla="*/ 0 h 20"/>
                  <a:gd name="T2" fmla="*/ 0 w 40"/>
                  <a:gd name="T3" fmla="*/ 10 h 20"/>
                  <a:gd name="T4" fmla="*/ 20 w 40"/>
                  <a:gd name="T5" fmla="*/ 20 h 20"/>
                  <a:gd name="T6" fmla="*/ 40 w 40"/>
                  <a:gd name="T7" fmla="*/ 10 h 20"/>
                  <a:gd name="T8" fmla="*/ 20 w 40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20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8" name="Freeform 3531">
                <a:extLst>
                  <a:ext uri="{FF2B5EF4-FFF2-40B4-BE49-F238E27FC236}">
                    <a16:creationId xmlns:a16="http://schemas.microsoft.com/office/drawing/2014/main" id="{B7ACC1AE-AB09-4C2B-B44C-52738FA68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268"/>
                <a:ext cx="41" cy="25"/>
              </a:xfrm>
              <a:custGeom>
                <a:avLst/>
                <a:gdLst>
                  <a:gd name="T0" fmla="*/ 21 w 41"/>
                  <a:gd name="T1" fmla="*/ 0 h 25"/>
                  <a:gd name="T2" fmla="*/ 0 w 41"/>
                  <a:gd name="T3" fmla="*/ 15 h 25"/>
                  <a:gd name="T4" fmla="*/ 21 w 41"/>
                  <a:gd name="T5" fmla="*/ 25 h 25"/>
                  <a:gd name="T6" fmla="*/ 41 w 41"/>
                  <a:gd name="T7" fmla="*/ 15 h 25"/>
                  <a:gd name="T8" fmla="*/ 21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0"/>
                    </a:moveTo>
                    <a:lnTo>
                      <a:pt x="0" y="15"/>
                    </a:lnTo>
                    <a:lnTo>
                      <a:pt x="21" y="25"/>
                    </a:lnTo>
                    <a:lnTo>
                      <a:pt x="41" y="1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29" name="Freeform 3532">
                <a:extLst>
                  <a:ext uri="{FF2B5EF4-FFF2-40B4-BE49-F238E27FC236}">
                    <a16:creationId xmlns:a16="http://schemas.microsoft.com/office/drawing/2014/main" id="{C4735C4C-A20B-4291-AD6B-8F6BC7B29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268"/>
                <a:ext cx="41" cy="25"/>
              </a:xfrm>
              <a:custGeom>
                <a:avLst/>
                <a:gdLst>
                  <a:gd name="T0" fmla="*/ 21 w 41"/>
                  <a:gd name="T1" fmla="*/ 0 h 25"/>
                  <a:gd name="T2" fmla="*/ 0 w 41"/>
                  <a:gd name="T3" fmla="*/ 15 h 25"/>
                  <a:gd name="T4" fmla="*/ 21 w 41"/>
                  <a:gd name="T5" fmla="*/ 25 h 25"/>
                  <a:gd name="T6" fmla="*/ 41 w 41"/>
                  <a:gd name="T7" fmla="*/ 15 h 25"/>
                  <a:gd name="T8" fmla="*/ 21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1" y="0"/>
                    </a:moveTo>
                    <a:lnTo>
                      <a:pt x="0" y="15"/>
                    </a:lnTo>
                    <a:lnTo>
                      <a:pt x="21" y="25"/>
                    </a:lnTo>
                    <a:lnTo>
                      <a:pt x="41" y="15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0" name="Freeform 3533">
                <a:extLst>
                  <a:ext uri="{FF2B5EF4-FFF2-40B4-BE49-F238E27FC236}">
                    <a16:creationId xmlns:a16="http://schemas.microsoft.com/office/drawing/2014/main" id="{A51F5FBC-14F9-4DDC-9B8B-E1D9D880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283"/>
                <a:ext cx="41" cy="25"/>
              </a:xfrm>
              <a:custGeom>
                <a:avLst/>
                <a:gdLst>
                  <a:gd name="T0" fmla="*/ 20 w 41"/>
                  <a:gd name="T1" fmla="*/ 0 h 25"/>
                  <a:gd name="T2" fmla="*/ 0 w 41"/>
                  <a:gd name="T3" fmla="*/ 15 h 25"/>
                  <a:gd name="T4" fmla="*/ 20 w 41"/>
                  <a:gd name="T5" fmla="*/ 25 h 25"/>
                  <a:gd name="T6" fmla="*/ 41 w 41"/>
                  <a:gd name="T7" fmla="*/ 15 h 25"/>
                  <a:gd name="T8" fmla="*/ 20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1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1" name="Freeform 3534">
                <a:extLst>
                  <a:ext uri="{FF2B5EF4-FFF2-40B4-BE49-F238E27FC236}">
                    <a16:creationId xmlns:a16="http://schemas.microsoft.com/office/drawing/2014/main" id="{20880D2B-A37C-4BA0-B903-F53A10B00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283"/>
                <a:ext cx="41" cy="25"/>
              </a:xfrm>
              <a:custGeom>
                <a:avLst/>
                <a:gdLst>
                  <a:gd name="T0" fmla="*/ 20 w 41"/>
                  <a:gd name="T1" fmla="*/ 0 h 25"/>
                  <a:gd name="T2" fmla="*/ 0 w 41"/>
                  <a:gd name="T3" fmla="*/ 15 h 25"/>
                  <a:gd name="T4" fmla="*/ 20 w 41"/>
                  <a:gd name="T5" fmla="*/ 25 h 25"/>
                  <a:gd name="T6" fmla="*/ 41 w 41"/>
                  <a:gd name="T7" fmla="*/ 15 h 25"/>
                  <a:gd name="T8" fmla="*/ 20 w 41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1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2" name="Freeform 3535">
                <a:extLst>
                  <a:ext uri="{FF2B5EF4-FFF2-40B4-BE49-F238E27FC236}">
                    <a16:creationId xmlns:a16="http://schemas.microsoft.com/office/drawing/2014/main" id="{2BD8D433-AEB4-4762-B928-DCE94B389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6298"/>
                <a:ext cx="65" cy="35"/>
              </a:xfrm>
              <a:custGeom>
                <a:avLst/>
                <a:gdLst>
                  <a:gd name="T0" fmla="*/ 65 w 65"/>
                  <a:gd name="T1" fmla="*/ 10 h 35"/>
                  <a:gd name="T2" fmla="*/ 45 w 65"/>
                  <a:gd name="T3" fmla="*/ 0 h 35"/>
                  <a:gd name="T4" fmla="*/ 0 w 65"/>
                  <a:gd name="T5" fmla="*/ 25 h 35"/>
                  <a:gd name="T6" fmla="*/ 20 w 65"/>
                  <a:gd name="T7" fmla="*/ 35 h 35"/>
                  <a:gd name="T8" fmla="*/ 65 w 65"/>
                  <a:gd name="T9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35">
                    <a:moveTo>
                      <a:pt x="65" y="10"/>
                    </a:moveTo>
                    <a:lnTo>
                      <a:pt x="45" y="0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65" y="10"/>
                    </a:lnTo>
                    <a:close/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3" name="Freeform 3536">
                <a:extLst>
                  <a:ext uri="{FF2B5EF4-FFF2-40B4-BE49-F238E27FC236}">
                    <a16:creationId xmlns:a16="http://schemas.microsoft.com/office/drawing/2014/main" id="{518B447A-1B20-42DE-BDA9-876044433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6298"/>
                <a:ext cx="65" cy="35"/>
              </a:xfrm>
              <a:custGeom>
                <a:avLst/>
                <a:gdLst>
                  <a:gd name="T0" fmla="*/ 65 w 65"/>
                  <a:gd name="T1" fmla="*/ 10 h 35"/>
                  <a:gd name="T2" fmla="*/ 45 w 65"/>
                  <a:gd name="T3" fmla="*/ 0 h 35"/>
                  <a:gd name="T4" fmla="*/ 0 w 65"/>
                  <a:gd name="T5" fmla="*/ 25 h 35"/>
                  <a:gd name="T6" fmla="*/ 20 w 65"/>
                  <a:gd name="T7" fmla="*/ 35 h 35"/>
                  <a:gd name="T8" fmla="*/ 65 w 65"/>
                  <a:gd name="T9" fmla="*/ 1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35">
                    <a:moveTo>
                      <a:pt x="65" y="10"/>
                    </a:moveTo>
                    <a:lnTo>
                      <a:pt x="45" y="0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65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4" name="Freeform 3537">
                <a:extLst>
                  <a:ext uri="{FF2B5EF4-FFF2-40B4-BE49-F238E27FC236}">
                    <a16:creationId xmlns:a16="http://schemas.microsoft.com/office/drawing/2014/main" id="{297D9981-1418-4574-8584-AC59D99F6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6132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5" name="Freeform 3538">
                <a:extLst>
                  <a:ext uri="{FF2B5EF4-FFF2-40B4-BE49-F238E27FC236}">
                    <a16:creationId xmlns:a16="http://schemas.microsoft.com/office/drawing/2014/main" id="{0448596D-FA86-4948-B2E2-8FE843AC5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6132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6" name="Freeform 3539">
                <a:extLst>
                  <a:ext uri="{FF2B5EF4-FFF2-40B4-BE49-F238E27FC236}">
                    <a16:creationId xmlns:a16="http://schemas.microsoft.com/office/drawing/2014/main" id="{F7D98E0F-3A39-4118-9755-0B6F7780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147"/>
                <a:ext cx="65" cy="35"/>
              </a:xfrm>
              <a:custGeom>
                <a:avLst/>
                <a:gdLst>
                  <a:gd name="T0" fmla="*/ 40 w 65"/>
                  <a:gd name="T1" fmla="*/ 25 h 35"/>
                  <a:gd name="T2" fmla="*/ 65 w 65"/>
                  <a:gd name="T3" fmla="*/ 10 h 35"/>
                  <a:gd name="T4" fmla="*/ 45 w 65"/>
                  <a:gd name="T5" fmla="*/ 0 h 35"/>
                  <a:gd name="T6" fmla="*/ 20 w 65"/>
                  <a:gd name="T7" fmla="*/ 10 h 35"/>
                  <a:gd name="T8" fmla="*/ 15 w 65"/>
                  <a:gd name="T9" fmla="*/ 15 h 35"/>
                  <a:gd name="T10" fmla="*/ 0 w 65"/>
                  <a:gd name="T11" fmla="*/ 25 h 35"/>
                  <a:gd name="T12" fmla="*/ 20 w 65"/>
                  <a:gd name="T13" fmla="*/ 35 h 35"/>
                  <a:gd name="T14" fmla="*/ 35 w 65"/>
                  <a:gd name="T15" fmla="*/ 30 h 35"/>
                  <a:gd name="T16" fmla="*/ 40 w 65"/>
                  <a:gd name="T17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35">
                    <a:moveTo>
                      <a:pt x="40" y="25"/>
                    </a:moveTo>
                    <a:lnTo>
                      <a:pt x="65" y="10"/>
                    </a:lnTo>
                    <a:lnTo>
                      <a:pt x="45" y="0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35" y="30"/>
                    </a:lnTo>
                    <a:lnTo>
                      <a:pt x="40" y="25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7" name="Freeform 3540">
                <a:extLst>
                  <a:ext uri="{FF2B5EF4-FFF2-40B4-BE49-F238E27FC236}">
                    <a16:creationId xmlns:a16="http://schemas.microsoft.com/office/drawing/2014/main" id="{CBF7C311-FC98-4B80-B1FB-471EB5842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147"/>
                <a:ext cx="65" cy="35"/>
              </a:xfrm>
              <a:custGeom>
                <a:avLst/>
                <a:gdLst>
                  <a:gd name="T0" fmla="*/ 40 w 65"/>
                  <a:gd name="T1" fmla="*/ 25 h 35"/>
                  <a:gd name="T2" fmla="*/ 65 w 65"/>
                  <a:gd name="T3" fmla="*/ 10 h 35"/>
                  <a:gd name="T4" fmla="*/ 45 w 65"/>
                  <a:gd name="T5" fmla="*/ 0 h 35"/>
                  <a:gd name="T6" fmla="*/ 20 w 65"/>
                  <a:gd name="T7" fmla="*/ 10 h 35"/>
                  <a:gd name="T8" fmla="*/ 15 w 65"/>
                  <a:gd name="T9" fmla="*/ 15 h 35"/>
                  <a:gd name="T10" fmla="*/ 0 w 65"/>
                  <a:gd name="T11" fmla="*/ 25 h 35"/>
                  <a:gd name="T12" fmla="*/ 20 w 65"/>
                  <a:gd name="T13" fmla="*/ 35 h 35"/>
                  <a:gd name="T14" fmla="*/ 35 w 65"/>
                  <a:gd name="T15" fmla="*/ 30 h 35"/>
                  <a:gd name="T16" fmla="*/ 40 w 65"/>
                  <a:gd name="T17" fmla="*/ 2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35">
                    <a:moveTo>
                      <a:pt x="40" y="25"/>
                    </a:moveTo>
                    <a:lnTo>
                      <a:pt x="65" y="10"/>
                    </a:lnTo>
                    <a:lnTo>
                      <a:pt x="45" y="0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35" y="30"/>
                    </a:lnTo>
                    <a:lnTo>
                      <a:pt x="40" y="2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8" name="Freeform 3541">
                <a:extLst>
                  <a:ext uri="{FF2B5EF4-FFF2-40B4-BE49-F238E27FC236}">
                    <a16:creationId xmlns:a16="http://schemas.microsoft.com/office/drawing/2014/main" id="{1BE1C2D6-0CBA-45A2-A581-CCC754BD3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6" y="6172"/>
                <a:ext cx="162" cy="96"/>
              </a:xfrm>
              <a:custGeom>
                <a:avLst/>
                <a:gdLst>
                  <a:gd name="T0" fmla="*/ 28 w 32"/>
                  <a:gd name="T1" fmla="*/ 0 h 19"/>
                  <a:gd name="T2" fmla="*/ 0 w 32"/>
                  <a:gd name="T3" fmla="*/ 16 h 19"/>
                  <a:gd name="T4" fmla="*/ 4 w 32"/>
                  <a:gd name="T5" fmla="*/ 19 h 19"/>
                  <a:gd name="T6" fmla="*/ 32 w 32"/>
                  <a:gd name="T7" fmla="*/ 2 h 19"/>
                  <a:gd name="T8" fmla="*/ 28 w 32"/>
                  <a:gd name="T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19">
                    <a:moveTo>
                      <a:pt x="28" y="0"/>
                    </a:moveTo>
                    <a:cubicBezTo>
                      <a:pt x="22" y="4"/>
                      <a:pt x="13" y="9"/>
                      <a:pt x="0" y="16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18" y="11"/>
                      <a:pt x="26" y="6"/>
                      <a:pt x="32" y="2"/>
                    </a:cubicBezTo>
                    <a:cubicBezTo>
                      <a:pt x="28" y="0"/>
                      <a:pt x="28" y="0"/>
                      <a:pt x="28" y="0"/>
                    </a:cubicBezTo>
                  </a:path>
                </a:pathLst>
              </a:custGeom>
              <a:solidFill>
                <a:srgbClr val="45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39" name="Freeform 3542">
                <a:extLst>
                  <a:ext uri="{FF2B5EF4-FFF2-40B4-BE49-F238E27FC236}">
                    <a16:creationId xmlns:a16="http://schemas.microsoft.com/office/drawing/2014/main" id="{192EC15C-0DB5-4006-8B93-DFBBCC87C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258"/>
                <a:ext cx="46" cy="20"/>
              </a:xfrm>
              <a:custGeom>
                <a:avLst/>
                <a:gdLst>
                  <a:gd name="T0" fmla="*/ 25 w 46"/>
                  <a:gd name="T1" fmla="*/ 0 h 20"/>
                  <a:gd name="T2" fmla="*/ 0 w 46"/>
                  <a:gd name="T3" fmla="*/ 10 h 20"/>
                  <a:gd name="T4" fmla="*/ 20 w 46"/>
                  <a:gd name="T5" fmla="*/ 20 h 20"/>
                  <a:gd name="T6" fmla="*/ 46 w 46"/>
                  <a:gd name="T7" fmla="*/ 10 h 20"/>
                  <a:gd name="T8" fmla="*/ 25 w 4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0">
                    <a:moveTo>
                      <a:pt x="25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6" y="10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0" name="Freeform 3543">
                <a:extLst>
                  <a:ext uri="{FF2B5EF4-FFF2-40B4-BE49-F238E27FC236}">
                    <a16:creationId xmlns:a16="http://schemas.microsoft.com/office/drawing/2014/main" id="{97AF2FCF-FEE3-490F-904D-BA873F530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1" y="6258"/>
                <a:ext cx="46" cy="20"/>
              </a:xfrm>
              <a:custGeom>
                <a:avLst/>
                <a:gdLst>
                  <a:gd name="T0" fmla="*/ 25 w 46"/>
                  <a:gd name="T1" fmla="*/ 0 h 20"/>
                  <a:gd name="T2" fmla="*/ 0 w 46"/>
                  <a:gd name="T3" fmla="*/ 10 h 20"/>
                  <a:gd name="T4" fmla="*/ 20 w 46"/>
                  <a:gd name="T5" fmla="*/ 20 h 20"/>
                  <a:gd name="T6" fmla="*/ 46 w 46"/>
                  <a:gd name="T7" fmla="*/ 10 h 20"/>
                  <a:gd name="T8" fmla="*/ 25 w 46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20">
                    <a:moveTo>
                      <a:pt x="25" y="0"/>
                    </a:moveTo>
                    <a:lnTo>
                      <a:pt x="0" y="10"/>
                    </a:lnTo>
                    <a:lnTo>
                      <a:pt x="20" y="20"/>
                    </a:lnTo>
                    <a:lnTo>
                      <a:pt x="46" y="10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1" name="Freeform 3544">
                <a:extLst>
                  <a:ext uri="{FF2B5EF4-FFF2-40B4-BE49-F238E27FC236}">
                    <a16:creationId xmlns:a16="http://schemas.microsoft.com/office/drawing/2014/main" id="{9FBE7004-A4C4-40C0-A79B-61BBC6DD2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1" y="626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2" name="Freeform 3545">
                <a:extLst>
                  <a:ext uri="{FF2B5EF4-FFF2-40B4-BE49-F238E27FC236}">
                    <a16:creationId xmlns:a16="http://schemas.microsoft.com/office/drawing/2014/main" id="{4D5A261B-12B0-492D-B3AE-A55951A87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1" y="626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3" name="Freeform 3546">
                <a:extLst>
                  <a:ext uri="{FF2B5EF4-FFF2-40B4-BE49-F238E27FC236}">
                    <a16:creationId xmlns:a16="http://schemas.microsoft.com/office/drawing/2014/main" id="{CBD0AB96-4A24-4FD2-B9E7-4D326CDCA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4" name="Freeform 3547">
                <a:extLst>
                  <a:ext uri="{FF2B5EF4-FFF2-40B4-BE49-F238E27FC236}">
                    <a16:creationId xmlns:a16="http://schemas.microsoft.com/office/drawing/2014/main" id="{089431A7-CB19-4277-9C73-407FA3B22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6" y="6283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5 h 25"/>
                  <a:gd name="T4" fmla="*/ 20 w 40"/>
                  <a:gd name="T5" fmla="*/ 25 h 25"/>
                  <a:gd name="T6" fmla="*/ 40 w 40"/>
                  <a:gd name="T7" fmla="*/ 15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5"/>
                    </a:lnTo>
                    <a:lnTo>
                      <a:pt x="20" y="25"/>
                    </a:lnTo>
                    <a:lnTo>
                      <a:pt x="40" y="15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5" name="Freeform 3548">
                <a:extLst>
                  <a:ext uri="{FF2B5EF4-FFF2-40B4-BE49-F238E27FC236}">
                    <a16:creationId xmlns:a16="http://schemas.microsoft.com/office/drawing/2014/main" id="{274FD051-9FFE-4CFB-8FEB-E8393AF2D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1" y="6298"/>
                <a:ext cx="40" cy="25"/>
              </a:xfrm>
              <a:custGeom>
                <a:avLst/>
                <a:gdLst>
                  <a:gd name="T0" fmla="*/ 20 w 40"/>
                  <a:gd name="T1" fmla="*/ 0 h 25"/>
                  <a:gd name="T2" fmla="*/ 0 w 40"/>
                  <a:gd name="T3" fmla="*/ 10 h 25"/>
                  <a:gd name="T4" fmla="*/ 20 w 40"/>
                  <a:gd name="T5" fmla="*/ 25 h 25"/>
                  <a:gd name="T6" fmla="*/ 40 w 40"/>
                  <a:gd name="T7" fmla="*/ 10 h 25"/>
                  <a:gd name="T8" fmla="*/ 20 w 40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20" y="0"/>
                    </a:moveTo>
                    <a:lnTo>
                      <a:pt x="0" y="10"/>
                    </a:lnTo>
                    <a:lnTo>
                      <a:pt x="20" y="25"/>
                    </a:lnTo>
                    <a:lnTo>
                      <a:pt x="40" y="1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6" name="Freeform 3549">
                <a:extLst>
                  <a:ext uri="{FF2B5EF4-FFF2-40B4-BE49-F238E27FC236}">
                    <a16:creationId xmlns:a16="http://schemas.microsoft.com/office/drawing/2014/main" id="{C0F8967F-6338-4E68-9F7C-DC947A31A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87" y="6082"/>
                <a:ext cx="121" cy="95"/>
              </a:xfrm>
              <a:custGeom>
                <a:avLst/>
                <a:gdLst>
                  <a:gd name="T0" fmla="*/ 1 w 24"/>
                  <a:gd name="T1" fmla="*/ 8 h 19"/>
                  <a:gd name="T2" fmla="*/ 2 w 24"/>
                  <a:gd name="T3" fmla="*/ 9 h 19"/>
                  <a:gd name="T4" fmla="*/ 6 w 24"/>
                  <a:gd name="T5" fmla="*/ 13 h 19"/>
                  <a:gd name="T6" fmla="*/ 7 w 24"/>
                  <a:gd name="T7" fmla="*/ 13 h 19"/>
                  <a:gd name="T8" fmla="*/ 13 w 24"/>
                  <a:gd name="T9" fmla="*/ 19 h 19"/>
                  <a:gd name="T10" fmla="*/ 24 w 24"/>
                  <a:gd name="T11" fmla="*/ 10 h 19"/>
                  <a:gd name="T12" fmla="*/ 14 w 24"/>
                  <a:gd name="T13" fmla="*/ 5 h 19"/>
                  <a:gd name="T14" fmla="*/ 9 w 24"/>
                  <a:gd name="T15" fmla="*/ 1 h 19"/>
                  <a:gd name="T16" fmla="*/ 1 w 24"/>
                  <a:gd name="T17" fmla="*/ 8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9">
                    <a:moveTo>
                      <a:pt x="1" y="8"/>
                    </a:moveTo>
                    <a:cubicBezTo>
                      <a:pt x="1" y="8"/>
                      <a:pt x="1" y="9"/>
                      <a:pt x="2" y="9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6" y="0"/>
                      <a:pt x="0" y="4"/>
                      <a:pt x="1" y="8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7" name="Freeform 3550">
                <a:extLst>
                  <a:ext uri="{FF2B5EF4-FFF2-40B4-BE49-F238E27FC236}">
                    <a16:creationId xmlns:a16="http://schemas.microsoft.com/office/drawing/2014/main" id="{D982148B-6D08-4204-9A04-FC515F28B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88" y="6132"/>
                <a:ext cx="65" cy="70"/>
              </a:xfrm>
              <a:custGeom>
                <a:avLst/>
                <a:gdLst>
                  <a:gd name="T0" fmla="*/ 0 w 13"/>
                  <a:gd name="T1" fmla="*/ 2 h 14"/>
                  <a:gd name="T2" fmla="*/ 0 w 13"/>
                  <a:gd name="T3" fmla="*/ 2 h 14"/>
                  <a:gd name="T4" fmla="*/ 8 w 13"/>
                  <a:gd name="T5" fmla="*/ 6 h 14"/>
                  <a:gd name="T6" fmla="*/ 10 w 13"/>
                  <a:gd name="T7" fmla="*/ 12 h 14"/>
                  <a:gd name="T8" fmla="*/ 11 w 13"/>
                  <a:gd name="T9" fmla="*/ 13 h 14"/>
                  <a:gd name="T10" fmla="*/ 12 w 13"/>
                  <a:gd name="T11" fmla="*/ 14 h 14"/>
                  <a:gd name="T12" fmla="*/ 13 w 13"/>
                  <a:gd name="T13" fmla="*/ 13 h 14"/>
                  <a:gd name="T14" fmla="*/ 13 w 13"/>
                  <a:gd name="T15" fmla="*/ 12 h 14"/>
                  <a:gd name="T16" fmla="*/ 13 w 13"/>
                  <a:gd name="T17" fmla="*/ 12 h 14"/>
                  <a:gd name="T18" fmla="*/ 11 w 13"/>
                  <a:gd name="T19" fmla="*/ 4 h 14"/>
                  <a:gd name="T20" fmla="*/ 4 w 13"/>
                  <a:gd name="T21" fmla="*/ 0 h 14"/>
                  <a:gd name="T22" fmla="*/ 0 w 13"/>
                  <a:gd name="T23" fmla="*/ 1 h 14"/>
                  <a:gd name="T24" fmla="*/ 0 w 13"/>
                  <a:gd name="T25" fmla="*/ 2 h 14"/>
                  <a:gd name="T26" fmla="*/ 0 w 13"/>
                  <a:gd name="T27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14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11" y="13"/>
                    </a:cubicBezTo>
                    <a:cubicBezTo>
                      <a:pt x="11" y="14"/>
                      <a:pt x="11" y="14"/>
                      <a:pt x="12" y="14"/>
                    </a:cubicBezTo>
                    <a:cubicBezTo>
                      <a:pt x="12" y="14"/>
                      <a:pt x="13" y="14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5" y="0"/>
                      <a:pt x="4" y="0"/>
                    </a:cubicBezTo>
                    <a:cubicBezTo>
                      <a:pt x="4" y="0"/>
                      <a:pt x="2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8" name="Freeform 3551">
                <a:extLst>
                  <a:ext uri="{FF2B5EF4-FFF2-40B4-BE49-F238E27FC236}">
                    <a16:creationId xmlns:a16="http://schemas.microsoft.com/office/drawing/2014/main" id="{12B34E73-E0EA-4F25-8CE1-07C820AF4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3" y="6137"/>
                <a:ext cx="80" cy="80"/>
              </a:xfrm>
              <a:custGeom>
                <a:avLst/>
                <a:gdLst>
                  <a:gd name="T0" fmla="*/ 0 w 16"/>
                  <a:gd name="T1" fmla="*/ 3 h 16"/>
                  <a:gd name="T2" fmla="*/ 3 w 16"/>
                  <a:gd name="T3" fmla="*/ 4 h 16"/>
                  <a:gd name="T4" fmla="*/ 10 w 16"/>
                  <a:gd name="T5" fmla="*/ 9 h 16"/>
                  <a:gd name="T6" fmla="*/ 12 w 16"/>
                  <a:gd name="T7" fmla="*/ 14 h 16"/>
                  <a:gd name="T8" fmla="*/ 15 w 16"/>
                  <a:gd name="T9" fmla="*/ 16 h 16"/>
                  <a:gd name="T10" fmla="*/ 16 w 16"/>
                  <a:gd name="T11" fmla="*/ 15 h 16"/>
                  <a:gd name="T12" fmla="*/ 16 w 16"/>
                  <a:gd name="T13" fmla="*/ 13 h 16"/>
                  <a:gd name="T14" fmla="*/ 13 w 16"/>
                  <a:gd name="T15" fmla="*/ 6 h 16"/>
                  <a:gd name="T16" fmla="*/ 4 w 16"/>
                  <a:gd name="T17" fmla="*/ 0 h 16"/>
                  <a:gd name="T18" fmla="*/ 0 w 16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6" h="16">
                    <a:moveTo>
                      <a:pt x="0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5"/>
                      <a:pt x="14" y="15"/>
                      <a:pt x="15" y="16"/>
                    </a:cubicBezTo>
                    <a:cubicBezTo>
                      <a:pt x="15" y="15"/>
                      <a:pt x="16" y="15"/>
                      <a:pt x="16" y="15"/>
                    </a:cubicBezTo>
                    <a:cubicBezTo>
                      <a:pt x="16" y="15"/>
                      <a:pt x="16" y="14"/>
                      <a:pt x="16" y="13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4" y="0"/>
                      <a:pt x="4" y="0"/>
                    </a:cubicBezTo>
                    <a:cubicBezTo>
                      <a:pt x="3" y="0"/>
                      <a:pt x="0" y="3"/>
                      <a:pt x="0" y="3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49" name="Freeform 3552">
                <a:extLst>
                  <a:ext uri="{FF2B5EF4-FFF2-40B4-BE49-F238E27FC236}">
                    <a16:creationId xmlns:a16="http://schemas.microsoft.com/office/drawing/2014/main" id="{FB1F02BF-64BE-40D3-8938-F31B49DF9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8" y="6147"/>
                <a:ext cx="90" cy="81"/>
              </a:xfrm>
              <a:custGeom>
                <a:avLst/>
                <a:gdLst>
                  <a:gd name="T0" fmla="*/ 0 w 18"/>
                  <a:gd name="T1" fmla="*/ 2 h 16"/>
                  <a:gd name="T2" fmla="*/ 5 w 18"/>
                  <a:gd name="T3" fmla="*/ 6 h 16"/>
                  <a:gd name="T4" fmla="*/ 11 w 18"/>
                  <a:gd name="T5" fmla="*/ 10 h 16"/>
                  <a:gd name="T6" fmla="*/ 14 w 18"/>
                  <a:gd name="T7" fmla="*/ 15 h 16"/>
                  <a:gd name="T8" fmla="*/ 17 w 18"/>
                  <a:gd name="T9" fmla="*/ 16 h 16"/>
                  <a:gd name="T10" fmla="*/ 18 w 18"/>
                  <a:gd name="T11" fmla="*/ 16 h 16"/>
                  <a:gd name="T12" fmla="*/ 18 w 18"/>
                  <a:gd name="T13" fmla="*/ 15 h 16"/>
                  <a:gd name="T14" fmla="*/ 18 w 18"/>
                  <a:gd name="T15" fmla="*/ 14 h 16"/>
                  <a:gd name="T16" fmla="*/ 13 w 18"/>
                  <a:gd name="T17" fmla="*/ 7 h 16"/>
                  <a:gd name="T18" fmla="*/ 4 w 18"/>
                  <a:gd name="T19" fmla="*/ 0 h 16"/>
                  <a:gd name="T20" fmla="*/ 0 w 18"/>
                  <a:gd name="T21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0" y="2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6" y="16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4" y="0"/>
                      <a:pt x="4" y="0"/>
                    </a:cubicBezTo>
                    <a:cubicBezTo>
                      <a:pt x="3" y="0"/>
                      <a:pt x="0" y="2"/>
                      <a:pt x="0" y="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0" name="Freeform 3553">
                <a:extLst>
                  <a:ext uri="{FF2B5EF4-FFF2-40B4-BE49-F238E27FC236}">
                    <a16:creationId xmlns:a16="http://schemas.microsoft.com/office/drawing/2014/main" id="{F5DEFE5F-015A-4D32-92DB-E65FA7737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8" y="6157"/>
                <a:ext cx="75" cy="81"/>
              </a:xfrm>
              <a:custGeom>
                <a:avLst/>
                <a:gdLst>
                  <a:gd name="T0" fmla="*/ 0 w 15"/>
                  <a:gd name="T1" fmla="*/ 3 h 16"/>
                  <a:gd name="T2" fmla="*/ 8 w 15"/>
                  <a:gd name="T3" fmla="*/ 10 h 16"/>
                  <a:gd name="T4" fmla="*/ 11 w 15"/>
                  <a:gd name="T5" fmla="*/ 15 h 16"/>
                  <a:gd name="T6" fmla="*/ 14 w 15"/>
                  <a:gd name="T7" fmla="*/ 16 h 16"/>
                  <a:gd name="T8" fmla="*/ 14 w 15"/>
                  <a:gd name="T9" fmla="*/ 16 h 16"/>
                  <a:gd name="T10" fmla="*/ 14 w 15"/>
                  <a:gd name="T11" fmla="*/ 14 h 16"/>
                  <a:gd name="T12" fmla="*/ 10 w 15"/>
                  <a:gd name="T13" fmla="*/ 7 h 16"/>
                  <a:gd name="T14" fmla="*/ 3 w 15"/>
                  <a:gd name="T15" fmla="*/ 0 h 16"/>
                  <a:gd name="T16" fmla="*/ 0 w 15"/>
                  <a:gd name="T17" fmla="*/ 2 h 16"/>
                  <a:gd name="T18" fmla="*/ 0 w 15"/>
                  <a:gd name="T1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16">
                    <a:moveTo>
                      <a:pt x="0" y="3"/>
                    </a:moveTo>
                    <a:cubicBezTo>
                      <a:pt x="8" y="10"/>
                      <a:pt x="8" y="10"/>
                      <a:pt x="8" y="10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2" y="16"/>
                      <a:pt x="13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5" y="15"/>
                      <a:pt x="14" y="14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3" y="0"/>
                      <a:pt x="3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1" name="Freeform 3554">
                <a:extLst>
                  <a:ext uri="{FF2B5EF4-FFF2-40B4-BE49-F238E27FC236}">
                    <a16:creationId xmlns:a16="http://schemas.microsoft.com/office/drawing/2014/main" id="{38F67DCD-50D2-402E-BBDB-5C3290BBE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6137"/>
                <a:ext cx="56" cy="96"/>
              </a:xfrm>
              <a:custGeom>
                <a:avLst/>
                <a:gdLst>
                  <a:gd name="T0" fmla="*/ 0 w 11"/>
                  <a:gd name="T1" fmla="*/ 0 h 19"/>
                  <a:gd name="T2" fmla="*/ 0 w 11"/>
                  <a:gd name="T3" fmla="*/ 2 h 19"/>
                  <a:gd name="T4" fmla="*/ 1 w 11"/>
                  <a:gd name="T5" fmla="*/ 8 h 19"/>
                  <a:gd name="T6" fmla="*/ 4 w 11"/>
                  <a:gd name="T7" fmla="*/ 13 h 19"/>
                  <a:gd name="T8" fmla="*/ 7 w 11"/>
                  <a:gd name="T9" fmla="*/ 17 h 19"/>
                  <a:gd name="T10" fmla="*/ 9 w 11"/>
                  <a:gd name="T11" fmla="*/ 19 h 19"/>
                  <a:gd name="T12" fmla="*/ 10 w 11"/>
                  <a:gd name="T13" fmla="*/ 19 h 19"/>
                  <a:gd name="T14" fmla="*/ 11 w 11"/>
                  <a:gd name="T15" fmla="*/ 18 h 19"/>
                  <a:gd name="T16" fmla="*/ 11 w 11"/>
                  <a:gd name="T17" fmla="*/ 16 h 19"/>
                  <a:gd name="T18" fmla="*/ 7 w 11"/>
                  <a:gd name="T19" fmla="*/ 8 h 19"/>
                  <a:gd name="T20" fmla="*/ 7 w 11"/>
                  <a:gd name="T21" fmla="*/ 7 h 19"/>
                  <a:gd name="T22" fmla="*/ 7 w 11"/>
                  <a:gd name="T23" fmla="*/ 5 h 19"/>
                  <a:gd name="T24" fmla="*/ 4 w 11"/>
                  <a:gd name="T25" fmla="*/ 2 h 19"/>
                  <a:gd name="T26" fmla="*/ 1 w 11"/>
                  <a:gd name="T27" fmla="*/ 1 h 19"/>
                  <a:gd name="T28" fmla="*/ 0 w 11"/>
                  <a:gd name="T2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4"/>
                      <a:pt x="0" y="6"/>
                      <a:pt x="1" y="8"/>
                    </a:cubicBezTo>
                    <a:cubicBezTo>
                      <a:pt x="2" y="10"/>
                      <a:pt x="3" y="11"/>
                      <a:pt x="4" y="13"/>
                    </a:cubicBezTo>
                    <a:cubicBezTo>
                      <a:pt x="6" y="14"/>
                      <a:pt x="7" y="16"/>
                      <a:pt x="7" y="17"/>
                    </a:cubicBezTo>
                    <a:cubicBezTo>
                      <a:pt x="8" y="18"/>
                      <a:pt x="8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1" y="18"/>
                      <a:pt x="11" y="18"/>
                    </a:cubicBezTo>
                    <a:cubicBezTo>
                      <a:pt x="11" y="17"/>
                      <a:pt x="11" y="16"/>
                      <a:pt x="11" y="16"/>
                    </a:cubicBezTo>
                    <a:cubicBezTo>
                      <a:pt x="10" y="13"/>
                      <a:pt x="8" y="11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6" y="3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2" name="Freeform 3555">
                <a:extLst>
                  <a:ext uri="{FF2B5EF4-FFF2-40B4-BE49-F238E27FC236}">
                    <a16:creationId xmlns:a16="http://schemas.microsoft.com/office/drawing/2014/main" id="{82736EAD-D3EF-4A83-83EE-BE086F046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6152"/>
                <a:ext cx="6" cy="5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3" name="Freeform 3556">
                <a:extLst>
                  <a:ext uri="{FF2B5EF4-FFF2-40B4-BE49-F238E27FC236}">
                    <a16:creationId xmlns:a16="http://schemas.microsoft.com/office/drawing/2014/main" id="{3B06E897-CDE7-4EBB-A573-4E8A12E6E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4" y="5961"/>
                <a:ext cx="101" cy="246"/>
              </a:xfrm>
              <a:custGeom>
                <a:avLst/>
                <a:gdLst>
                  <a:gd name="T0" fmla="*/ 0 w 20"/>
                  <a:gd name="T1" fmla="*/ 49 h 49"/>
                  <a:gd name="T2" fmla="*/ 1 w 20"/>
                  <a:gd name="T3" fmla="*/ 49 h 49"/>
                  <a:gd name="T4" fmla="*/ 3 w 20"/>
                  <a:gd name="T5" fmla="*/ 48 h 49"/>
                  <a:gd name="T6" fmla="*/ 19 w 20"/>
                  <a:gd name="T7" fmla="*/ 3 h 49"/>
                  <a:gd name="T8" fmla="*/ 18 w 20"/>
                  <a:gd name="T9" fmla="*/ 0 h 49"/>
                  <a:gd name="T10" fmla="*/ 18 w 20"/>
                  <a:gd name="T11" fmla="*/ 0 h 49"/>
                  <a:gd name="T12" fmla="*/ 0 w 20"/>
                  <a:gd name="T1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9">
                    <a:moveTo>
                      <a:pt x="0" y="49"/>
                    </a:move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3" y="49"/>
                      <a:pt x="3" y="48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0" y="2"/>
                      <a:pt x="19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394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4" name="Freeform 3557">
                <a:extLst>
                  <a:ext uri="{FF2B5EF4-FFF2-40B4-BE49-F238E27FC236}">
                    <a16:creationId xmlns:a16="http://schemas.microsoft.com/office/drawing/2014/main" id="{F7FAC534-2FEA-41C3-BB87-18F673B0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5961"/>
                <a:ext cx="443" cy="448"/>
              </a:xfrm>
              <a:custGeom>
                <a:avLst/>
                <a:gdLst>
                  <a:gd name="T0" fmla="*/ 367 w 443"/>
                  <a:gd name="T1" fmla="*/ 246 h 448"/>
                  <a:gd name="T2" fmla="*/ 10 w 443"/>
                  <a:gd name="T3" fmla="*/ 448 h 448"/>
                  <a:gd name="T4" fmla="*/ 0 w 443"/>
                  <a:gd name="T5" fmla="*/ 448 h 448"/>
                  <a:gd name="T6" fmla="*/ 85 w 443"/>
                  <a:gd name="T7" fmla="*/ 206 h 448"/>
                  <a:gd name="T8" fmla="*/ 443 w 443"/>
                  <a:gd name="T9" fmla="*/ 0 h 448"/>
                  <a:gd name="T10" fmla="*/ 367 w 443"/>
                  <a:gd name="T11" fmla="*/ 246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3" h="448">
                    <a:moveTo>
                      <a:pt x="367" y="246"/>
                    </a:moveTo>
                    <a:lnTo>
                      <a:pt x="10" y="448"/>
                    </a:lnTo>
                    <a:lnTo>
                      <a:pt x="0" y="448"/>
                    </a:lnTo>
                    <a:lnTo>
                      <a:pt x="85" y="206"/>
                    </a:lnTo>
                    <a:lnTo>
                      <a:pt x="443" y="0"/>
                    </a:lnTo>
                    <a:lnTo>
                      <a:pt x="367" y="246"/>
                    </a:lnTo>
                    <a:close/>
                  </a:path>
                </a:pathLst>
              </a:custGeom>
              <a:solidFill>
                <a:srgbClr val="394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5" name="Freeform 3558">
                <a:extLst>
                  <a:ext uri="{FF2B5EF4-FFF2-40B4-BE49-F238E27FC236}">
                    <a16:creationId xmlns:a16="http://schemas.microsoft.com/office/drawing/2014/main" id="{0DDF90A2-2AD2-4CCE-A675-B07716DAB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5961"/>
                <a:ext cx="443" cy="448"/>
              </a:xfrm>
              <a:custGeom>
                <a:avLst/>
                <a:gdLst>
                  <a:gd name="T0" fmla="*/ 367 w 443"/>
                  <a:gd name="T1" fmla="*/ 246 h 448"/>
                  <a:gd name="T2" fmla="*/ 10 w 443"/>
                  <a:gd name="T3" fmla="*/ 448 h 448"/>
                  <a:gd name="T4" fmla="*/ 0 w 443"/>
                  <a:gd name="T5" fmla="*/ 448 h 448"/>
                  <a:gd name="T6" fmla="*/ 85 w 443"/>
                  <a:gd name="T7" fmla="*/ 206 h 448"/>
                  <a:gd name="T8" fmla="*/ 443 w 443"/>
                  <a:gd name="T9" fmla="*/ 0 h 448"/>
                  <a:gd name="T10" fmla="*/ 367 w 443"/>
                  <a:gd name="T11" fmla="*/ 246 h 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3" h="448">
                    <a:moveTo>
                      <a:pt x="367" y="246"/>
                    </a:moveTo>
                    <a:lnTo>
                      <a:pt x="10" y="448"/>
                    </a:lnTo>
                    <a:lnTo>
                      <a:pt x="0" y="448"/>
                    </a:lnTo>
                    <a:lnTo>
                      <a:pt x="85" y="206"/>
                    </a:lnTo>
                    <a:lnTo>
                      <a:pt x="443" y="0"/>
                    </a:lnTo>
                    <a:lnTo>
                      <a:pt x="367" y="24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6" name="Freeform 3559">
                <a:extLst>
                  <a:ext uri="{FF2B5EF4-FFF2-40B4-BE49-F238E27FC236}">
                    <a16:creationId xmlns:a16="http://schemas.microsoft.com/office/drawing/2014/main" id="{ED49ADE7-039C-4DE3-AF1B-40BEC2868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6167"/>
                <a:ext cx="100" cy="247"/>
              </a:xfrm>
              <a:custGeom>
                <a:avLst/>
                <a:gdLst>
                  <a:gd name="T0" fmla="*/ 0 w 20"/>
                  <a:gd name="T1" fmla="*/ 48 h 49"/>
                  <a:gd name="T2" fmla="*/ 1 w 20"/>
                  <a:gd name="T3" fmla="*/ 49 h 49"/>
                  <a:gd name="T4" fmla="*/ 3 w 20"/>
                  <a:gd name="T5" fmla="*/ 48 h 49"/>
                  <a:gd name="T6" fmla="*/ 19 w 20"/>
                  <a:gd name="T7" fmla="*/ 2 h 49"/>
                  <a:gd name="T8" fmla="*/ 18 w 20"/>
                  <a:gd name="T9" fmla="*/ 0 h 49"/>
                  <a:gd name="T10" fmla="*/ 17 w 20"/>
                  <a:gd name="T11" fmla="*/ 0 h 49"/>
                  <a:gd name="T12" fmla="*/ 0 w 20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49">
                    <a:moveTo>
                      <a:pt x="0" y="48"/>
                    </a:moveTo>
                    <a:cubicBezTo>
                      <a:pt x="1" y="49"/>
                      <a:pt x="1" y="49"/>
                      <a:pt x="1" y="49"/>
                    </a:cubicBezTo>
                    <a:cubicBezTo>
                      <a:pt x="2" y="49"/>
                      <a:pt x="3" y="49"/>
                      <a:pt x="3" y="48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1"/>
                      <a:pt x="19" y="0"/>
                      <a:pt x="1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0" y="48"/>
                      <a:pt x="0" y="48"/>
                      <a:pt x="0" y="48"/>
                    </a:cubicBezTo>
                  </a:path>
                </a:pathLst>
              </a:custGeom>
              <a:solidFill>
                <a:srgbClr val="6485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7" name="Freeform 3560">
                <a:extLst>
                  <a:ext uri="{FF2B5EF4-FFF2-40B4-BE49-F238E27FC236}">
                    <a16:creationId xmlns:a16="http://schemas.microsoft.com/office/drawing/2014/main" id="{C3EB667A-7C74-4706-BAD0-89DC589AB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8" y="6162"/>
                <a:ext cx="46" cy="50"/>
              </a:xfrm>
              <a:custGeom>
                <a:avLst/>
                <a:gdLst>
                  <a:gd name="T0" fmla="*/ 8 w 9"/>
                  <a:gd name="T1" fmla="*/ 3 h 10"/>
                  <a:gd name="T2" fmla="*/ 3 w 9"/>
                  <a:gd name="T3" fmla="*/ 9 h 10"/>
                  <a:gd name="T4" fmla="*/ 0 w 9"/>
                  <a:gd name="T5" fmla="*/ 7 h 10"/>
                  <a:gd name="T6" fmla="*/ 5 w 9"/>
                  <a:gd name="T7" fmla="*/ 1 h 10"/>
                  <a:gd name="T8" fmla="*/ 8 w 9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0">
                    <a:moveTo>
                      <a:pt x="8" y="3"/>
                    </a:moveTo>
                    <a:cubicBezTo>
                      <a:pt x="7" y="5"/>
                      <a:pt x="5" y="8"/>
                      <a:pt x="3" y="9"/>
                    </a:cubicBezTo>
                    <a:cubicBezTo>
                      <a:pt x="1" y="10"/>
                      <a:pt x="0" y="9"/>
                      <a:pt x="0" y="7"/>
                    </a:cubicBezTo>
                    <a:cubicBezTo>
                      <a:pt x="1" y="4"/>
                      <a:pt x="3" y="2"/>
                      <a:pt x="5" y="1"/>
                    </a:cubicBezTo>
                    <a:cubicBezTo>
                      <a:pt x="7" y="0"/>
                      <a:pt x="9" y="0"/>
                      <a:pt x="8" y="3"/>
                    </a:cubicBezTo>
                    <a:close/>
                  </a:path>
                </a:pathLst>
              </a:custGeom>
              <a:solidFill>
                <a:srgbClr val="F5E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8" name="Freeform 3561">
                <a:extLst>
                  <a:ext uri="{FF2B5EF4-FFF2-40B4-BE49-F238E27FC236}">
                    <a16:creationId xmlns:a16="http://schemas.microsoft.com/office/drawing/2014/main" id="{54926575-77A2-4BBA-A33A-1DD2481C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5981"/>
                <a:ext cx="187" cy="156"/>
              </a:xfrm>
              <a:custGeom>
                <a:avLst/>
                <a:gdLst>
                  <a:gd name="T0" fmla="*/ 37 w 37"/>
                  <a:gd name="T1" fmla="*/ 22 h 31"/>
                  <a:gd name="T2" fmla="*/ 31 w 37"/>
                  <a:gd name="T3" fmla="*/ 28 h 31"/>
                  <a:gd name="T4" fmla="*/ 28 w 37"/>
                  <a:gd name="T5" fmla="*/ 31 h 31"/>
                  <a:gd name="T6" fmla="*/ 20 w 37"/>
                  <a:gd name="T7" fmla="*/ 29 h 31"/>
                  <a:gd name="T8" fmla="*/ 4 w 37"/>
                  <a:gd name="T9" fmla="*/ 24 h 31"/>
                  <a:gd name="T10" fmla="*/ 0 w 37"/>
                  <a:gd name="T11" fmla="*/ 23 h 31"/>
                  <a:gd name="T12" fmla="*/ 3 w 37"/>
                  <a:gd name="T13" fmla="*/ 15 h 31"/>
                  <a:gd name="T14" fmla="*/ 3 w 37"/>
                  <a:gd name="T15" fmla="*/ 15 h 31"/>
                  <a:gd name="T16" fmla="*/ 12 w 37"/>
                  <a:gd name="T17" fmla="*/ 0 h 31"/>
                  <a:gd name="T18" fmla="*/ 35 w 37"/>
                  <a:gd name="T19" fmla="*/ 21 h 31"/>
                  <a:gd name="T20" fmla="*/ 37 w 37"/>
                  <a:gd name="T21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31">
                    <a:moveTo>
                      <a:pt x="37" y="22"/>
                    </a:moveTo>
                    <a:cubicBezTo>
                      <a:pt x="33" y="23"/>
                      <a:pt x="32" y="26"/>
                      <a:pt x="31" y="28"/>
                    </a:cubicBezTo>
                    <a:cubicBezTo>
                      <a:pt x="30" y="29"/>
                      <a:pt x="29" y="31"/>
                      <a:pt x="28" y="31"/>
                    </a:cubicBezTo>
                    <a:cubicBezTo>
                      <a:pt x="26" y="30"/>
                      <a:pt x="23" y="30"/>
                      <a:pt x="20" y="29"/>
                    </a:cubicBezTo>
                    <a:cubicBezTo>
                      <a:pt x="15" y="27"/>
                      <a:pt x="9" y="26"/>
                      <a:pt x="4" y="24"/>
                    </a:cubicBezTo>
                    <a:cubicBezTo>
                      <a:pt x="2" y="24"/>
                      <a:pt x="1" y="23"/>
                      <a:pt x="0" y="23"/>
                    </a:cubicBezTo>
                    <a:cubicBezTo>
                      <a:pt x="1" y="20"/>
                      <a:pt x="2" y="17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6" y="9"/>
                      <a:pt x="8" y="4"/>
                      <a:pt x="12" y="0"/>
                    </a:cubicBezTo>
                    <a:cubicBezTo>
                      <a:pt x="18" y="6"/>
                      <a:pt x="23" y="10"/>
                      <a:pt x="35" y="21"/>
                    </a:cubicBezTo>
                    <a:cubicBezTo>
                      <a:pt x="35" y="21"/>
                      <a:pt x="36" y="22"/>
                      <a:pt x="37" y="22"/>
                    </a:cubicBezTo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59" name="Freeform 3562">
                <a:extLst>
                  <a:ext uri="{FF2B5EF4-FFF2-40B4-BE49-F238E27FC236}">
                    <a16:creationId xmlns:a16="http://schemas.microsoft.com/office/drawing/2014/main" id="{07E3D5AC-D1F3-4D23-9BBD-0FE99C770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057"/>
                <a:ext cx="15" cy="40"/>
              </a:xfrm>
              <a:custGeom>
                <a:avLst/>
                <a:gdLst>
                  <a:gd name="T0" fmla="*/ 3 w 3"/>
                  <a:gd name="T1" fmla="*/ 0 h 8"/>
                  <a:gd name="T2" fmla="*/ 3 w 3"/>
                  <a:gd name="T3" fmla="*/ 0 h 8"/>
                  <a:gd name="T4" fmla="*/ 3 w 3"/>
                  <a:gd name="T5" fmla="*/ 0 h 8"/>
                  <a:gd name="T6" fmla="*/ 0 w 3"/>
                  <a:gd name="T7" fmla="*/ 5 h 8"/>
                  <a:gd name="T8" fmla="*/ 0 w 3"/>
                  <a:gd name="T9" fmla="*/ 8 h 8"/>
                  <a:gd name="T10" fmla="*/ 3 w 3"/>
                  <a:gd name="T11" fmla="*/ 0 h 8"/>
                  <a:gd name="T12" fmla="*/ 3 w 3"/>
                  <a:gd name="T13" fmla="*/ 0 h 8"/>
                  <a:gd name="T14" fmla="*/ 3 w 3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8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3"/>
                      <a:pt x="0" y="5"/>
                    </a:cubicBezTo>
                    <a:cubicBezTo>
                      <a:pt x="0" y="6"/>
                      <a:pt x="0" y="7"/>
                      <a:pt x="0" y="8"/>
                    </a:cubicBezTo>
                    <a:cubicBezTo>
                      <a:pt x="1" y="5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98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0" name="Freeform 3563">
                <a:extLst>
                  <a:ext uri="{FF2B5EF4-FFF2-40B4-BE49-F238E27FC236}">
                    <a16:creationId xmlns:a16="http://schemas.microsoft.com/office/drawing/2014/main" id="{00DB91CA-D9F7-4C34-B270-06549FB17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082"/>
                <a:ext cx="0" cy="15"/>
              </a:xfrm>
              <a:custGeom>
                <a:avLst/>
                <a:gdLst>
                  <a:gd name="T0" fmla="*/ 0 h 3"/>
                  <a:gd name="T1" fmla="*/ 3 h 3"/>
                  <a:gd name="T2" fmla="*/ 3 h 3"/>
                  <a:gd name="T3" fmla="*/ 3 h 3"/>
                  <a:gd name="T4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</a:path>
                </a:pathLst>
              </a:custGeom>
              <a:solidFill>
                <a:srgbClr val="4768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1" name="Freeform 3564">
                <a:extLst>
                  <a:ext uri="{FF2B5EF4-FFF2-40B4-BE49-F238E27FC236}">
                    <a16:creationId xmlns:a16="http://schemas.microsoft.com/office/drawing/2014/main" id="{A23E6BD3-0E25-4EE3-88B2-1EAB31CE2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7" y="6122"/>
                <a:ext cx="21" cy="20"/>
              </a:xfrm>
              <a:custGeom>
                <a:avLst/>
                <a:gdLst>
                  <a:gd name="T0" fmla="*/ 1 w 4"/>
                  <a:gd name="T1" fmla="*/ 0 h 4"/>
                  <a:gd name="T2" fmla="*/ 1 w 4"/>
                  <a:gd name="T3" fmla="*/ 0 h 4"/>
                  <a:gd name="T4" fmla="*/ 0 w 4"/>
                  <a:gd name="T5" fmla="*/ 2 h 4"/>
                  <a:gd name="T6" fmla="*/ 1 w 4"/>
                  <a:gd name="T7" fmla="*/ 2 h 4"/>
                  <a:gd name="T8" fmla="*/ 2 w 4"/>
                  <a:gd name="T9" fmla="*/ 2 h 4"/>
                  <a:gd name="T10" fmla="*/ 3 w 4"/>
                  <a:gd name="T11" fmla="*/ 2 h 4"/>
                  <a:gd name="T12" fmla="*/ 3 w 4"/>
                  <a:gd name="T13" fmla="*/ 4 h 4"/>
                  <a:gd name="T14" fmla="*/ 3 w 4"/>
                  <a:gd name="T15" fmla="*/ 4 h 4"/>
                  <a:gd name="T16" fmla="*/ 4 w 4"/>
                  <a:gd name="T17" fmla="*/ 4 h 4"/>
                  <a:gd name="T18" fmla="*/ 3 w 4"/>
                  <a:gd name="T19" fmla="*/ 1 h 4"/>
                  <a:gd name="T20" fmla="*/ 1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B8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2" name="Freeform 3565">
                <a:extLst>
                  <a:ext uri="{FF2B5EF4-FFF2-40B4-BE49-F238E27FC236}">
                    <a16:creationId xmlns:a16="http://schemas.microsoft.com/office/drawing/2014/main" id="{70615F7D-B6A8-45E2-8D0D-F1F3CEB37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127"/>
                <a:ext cx="85" cy="35"/>
              </a:xfrm>
              <a:custGeom>
                <a:avLst/>
                <a:gdLst>
                  <a:gd name="T0" fmla="*/ 5 w 17"/>
                  <a:gd name="T1" fmla="*/ 0 h 7"/>
                  <a:gd name="T2" fmla="*/ 5 w 17"/>
                  <a:gd name="T3" fmla="*/ 0 h 7"/>
                  <a:gd name="T4" fmla="*/ 0 w 17"/>
                  <a:gd name="T5" fmla="*/ 3 h 7"/>
                  <a:gd name="T6" fmla="*/ 10 w 17"/>
                  <a:gd name="T7" fmla="*/ 5 h 7"/>
                  <a:gd name="T8" fmla="*/ 14 w 17"/>
                  <a:gd name="T9" fmla="*/ 7 h 7"/>
                  <a:gd name="T10" fmla="*/ 17 w 17"/>
                  <a:gd name="T11" fmla="*/ 6 h 7"/>
                  <a:gd name="T12" fmla="*/ 17 w 17"/>
                  <a:gd name="T13" fmla="*/ 4 h 7"/>
                  <a:gd name="T14" fmla="*/ 17 w 17"/>
                  <a:gd name="T15" fmla="*/ 4 h 7"/>
                  <a:gd name="T16" fmla="*/ 14 w 17"/>
                  <a:gd name="T17" fmla="*/ 1 h 7"/>
                  <a:gd name="T18" fmla="*/ 13 w 17"/>
                  <a:gd name="T19" fmla="*/ 2 h 7"/>
                  <a:gd name="T20" fmla="*/ 5 w 17"/>
                  <a:gd name="T2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7">
                    <a:moveTo>
                      <a:pt x="5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5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2"/>
                      <a:pt x="14" y="2"/>
                      <a:pt x="13" y="2"/>
                    </a:cubicBezTo>
                    <a:cubicBezTo>
                      <a:pt x="11" y="1"/>
                      <a:pt x="8" y="1"/>
                      <a:pt x="5" y="0"/>
                    </a:cubicBezTo>
                  </a:path>
                </a:pathLst>
              </a:custGeom>
              <a:solidFill>
                <a:srgbClr val="2B3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3" name="Freeform 3566">
                <a:extLst>
                  <a:ext uri="{FF2B5EF4-FFF2-40B4-BE49-F238E27FC236}">
                    <a16:creationId xmlns:a16="http://schemas.microsoft.com/office/drawing/2014/main" id="{1B4F2275-5468-4BC8-99A2-B44C219BF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3" y="6142"/>
                <a:ext cx="5" cy="10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2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0 h 2"/>
                  <a:gd name="T14" fmla="*/ 0 w 1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B8B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4" name="Freeform 3567">
                <a:extLst>
                  <a:ext uri="{FF2B5EF4-FFF2-40B4-BE49-F238E27FC236}">
                    <a16:creationId xmlns:a16="http://schemas.microsoft.com/office/drawing/2014/main" id="{46D2AA46-ED51-48C5-8557-15FBB02B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2" y="6132"/>
                <a:ext cx="21" cy="15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0 h 3"/>
                  <a:gd name="T4" fmla="*/ 3 w 4"/>
                  <a:gd name="T5" fmla="*/ 3 h 3"/>
                  <a:gd name="T6" fmla="*/ 3 w 4"/>
                  <a:gd name="T7" fmla="*/ 1 h 3"/>
                  <a:gd name="T8" fmla="*/ 4 w 4"/>
                  <a:gd name="T9" fmla="*/ 2 h 3"/>
                  <a:gd name="T10" fmla="*/ 4 w 4"/>
                  <a:gd name="T11" fmla="*/ 2 h 3"/>
                  <a:gd name="T12" fmla="*/ 4 w 4"/>
                  <a:gd name="T13" fmla="*/ 0 h 3"/>
                  <a:gd name="T14" fmla="*/ 3 w 4"/>
                  <a:gd name="T15" fmla="*/ 0 h 3"/>
                  <a:gd name="T16" fmla="*/ 2 w 4"/>
                  <a:gd name="T17" fmla="*/ 0 h 3"/>
                  <a:gd name="T18" fmla="*/ 1 w 4"/>
                  <a:gd name="T1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</a:path>
                </a:pathLst>
              </a:custGeom>
              <a:solidFill>
                <a:srgbClr val="AB8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5" name="Freeform 3568">
                <a:extLst>
                  <a:ext uri="{FF2B5EF4-FFF2-40B4-BE49-F238E27FC236}">
                    <a16:creationId xmlns:a16="http://schemas.microsoft.com/office/drawing/2014/main" id="{E47CD81E-496B-4128-AD6B-69F4E203D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7" y="6137"/>
                <a:ext cx="6" cy="2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2 h 4"/>
                  <a:gd name="T4" fmla="*/ 0 w 1"/>
                  <a:gd name="T5" fmla="*/ 2 h 4"/>
                  <a:gd name="T6" fmla="*/ 0 w 1"/>
                  <a:gd name="T7" fmla="*/ 4 h 4"/>
                  <a:gd name="T8" fmla="*/ 1 w 1"/>
                  <a:gd name="T9" fmla="*/ 3 h 4"/>
                  <a:gd name="T10" fmla="*/ 1 w 1"/>
                  <a:gd name="T11" fmla="*/ 2 h 4"/>
                  <a:gd name="T12" fmla="*/ 1 w 1"/>
                  <a:gd name="T13" fmla="*/ 1 h 4"/>
                  <a:gd name="T14" fmla="*/ 0 w 1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AB80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6" name="Freeform 3569">
                <a:extLst>
                  <a:ext uri="{FF2B5EF4-FFF2-40B4-BE49-F238E27FC236}">
                    <a16:creationId xmlns:a16="http://schemas.microsoft.com/office/drawing/2014/main" id="{266DE5F4-7735-4DF7-8B53-01730C8E1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8" y="6147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13D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7" name="Freeform 3570">
                <a:extLst>
                  <a:ext uri="{FF2B5EF4-FFF2-40B4-BE49-F238E27FC236}">
                    <a16:creationId xmlns:a16="http://schemas.microsoft.com/office/drawing/2014/main" id="{2A9EBBEC-F93A-41D3-8C91-B83843009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28" y="6147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8" name="Freeform 3571">
                <a:extLst>
                  <a:ext uri="{FF2B5EF4-FFF2-40B4-BE49-F238E27FC236}">
                    <a16:creationId xmlns:a16="http://schemas.microsoft.com/office/drawing/2014/main" id="{D0DDBF58-03A4-4481-ACC3-F11E564A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057"/>
                <a:ext cx="156" cy="80"/>
              </a:xfrm>
              <a:custGeom>
                <a:avLst/>
                <a:gdLst>
                  <a:gd name="T0" fmla="*/ 3 w 31"/>
                  <a:gd name="T1" fmla="*/ 0 h 16"/>
                  <a:gd name="T2" fmla="*/ 3 w 31"/>
                  <a:gd name="T3" fmla="*/ 0 h 16"/>
                  <a:gd name="T4" fmla="*/ 3 w 31"/>
                  <a:gd name="T5" fmla="*/ 0 h 16"/>
                  <a:gd name="T6" fmla="*/ 3 w 31"/>
                  <a:gd name="T7" fmla="*/ 0 h 16"/>
                  <a:gd name="T8" fmla="*/ 0 w 31"/>
                  <a:gd name="T9" fmla="*/ 8 h 16"/>
                  <a:gd name="T10" fmla="*/ 0 w 31"/>
                  <a:gd name="T11" fmla="*/ 8 h 16"/>
                  <a:gd name="T12" fmla="*/ 4 w 31"/>
                  <a:gd name="T13" fmla="*/ 9 h 16"/>
                  <a:gd name="T14" fmla="*/ 20 w 31"/>
                  <a:gd name="T15" fmla="*/ 14 h 16"/>
                  <a:gd name="T16" fmla="*/ 20 w 31"/>
                  <a:gd name="T17" fmla="*/ 14 h 16"/>
                  <a:gd name="T18" fmla="*/ 20 w 31"/>
                  <a:gd name="T19" fmla="*/ 14 h 16"/>
                  <a:gd name="T20" fmla="*/ 20 w 31"/>
                  <a:gd name="T21" fmla="*/ 14 h 16"/>
                  <a:gd name="T22" fmla="*/ 28 w 31"/>
                  <a:gd name="T23" fmla="*/ 16 h 16"/>
                  <a:gd name="T24" fmla="*/ 29 w 31"/>
                  <a:gd name="T25" fmla="*/ 15 h 16"/>
                  <a:gd name="T26" fmla="*/ 29 w 31"/>
                  <a:gd name="T27" fmla="*/ 15 h 16"/>
                  <a:gd name="T28" fmla="*/ 30 w 31"/>
                  <a:gd name="T29" fmla="*/ 15 h 16"/>
                  <a:gd name="T30" fmla="*/ 31 w 31"/>
                  <a:gd name="T31" fmla="*/ 13 h 16"/>
                  <a:gd name="T32" fmla="*/ 31 w 31"/>
                  <a:gd name="T33" fmla="*/ 13 h 16"/>
                  <a:gd name="T34" fmla="*/ 26 w 31"/>
                  <a:gd name="T35" fmla="*/ 11 h 16"/>
                  <a:gd name="T36" fmla="*/ 3 w 31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16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1" y="5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9" y="11"/>
                      <a:pt x="15" y="12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3" y="15"/>
                      <a:pt x="26" y="15"/>
                      <a:pt x="28" y="16"/>
                    </a:cubicBezTo>
                    <a:cubicBezTo>
                      <a:pt x="29" y="16"/>
                      <a:pt x="29" y="16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30" y="15"/>
                      <a:pt x="30" y="15"/>
                    </a:cubicBezTo>
                    <a:cubicBezTo>
                      <a:pt x="30" y="14"/>
                      <a:pt x="31" y="14"/>
                      <a:pt x="31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3" y="0"/>
                      <a:pt x="3" y="0"/>
                      <a:pt x="3" y="0"/>
                    </a:cubicBezTo>
                  </a:path>
                </a:pathLst>
              </a:custGeom>
              <a:solidFill>
                <a:srgbClr val="5988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69" name="Freeform 3572">
                <a:extLst>
                  <a:ext uri="{FF2B5EF4-FFF2-40B4-BE49-F238E27FC236}">
                    <a16:creationId xmlns:a16="http://schemas.microsoft.com/office/drawing/2014/main" id="{BF9B4723-45A5-4583-BAB3-7FE849114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43" y="5820"/>
                <a:ext cx="46" cy="483"/>
              </a:xfrm>
              <a:custGeom>
                <a:avLst/>
                <a:gdLst>
                  <a:gd name="T0" fmla="*/ 7 w 9"/>
                  <a:gd name="T1" fmla="*/ 92 h 96"/>
                  <a:gd name="T2" fmla="*/ 9 w 9"/>
                  <a:gd name="T3" fmla="*/ 96 h 96"/>
                  <a:gd name="T4" fmla="*/ 9 w 9"/>
                  <a:gd name="T5" fmla="*/ 96 h 96"/>
                  <a:gd name="T6" fmla="*/ 7 w 9"/>
                  <a:gd name="T7" fmla="*/ 92 h 96"/>
                  <a:gd name="T8" fmla="*/ 0 w 9"/>
                  <a:gd name="T9" fmla="*/ 0 h 96"/>
                  <a:gd name="T10" fmla="*/ 0 w 9"/>
                  <a:gd name="T11" fmla="*/ 21 h 96"/>
                  <a:gd name="T12" fmla="*/ 0 w 9"/>
                  <a:gd name="T13" fmla="*/ 1 h 96"/>
                  <a:gd name="T14" fmla="*/ 0 w 9"/>
                  <a:gd name="T1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96">
                    <a:moveTo>
                      <a:pt x="7" y="92"/>
                    </a:moveTo>
                    <a:cubicBezTo>
                      <a:pt x="8" y="93"/>
                      <a:pt x="8" y="95"/>
                      <a:pt x="9" y="96"/>
                    </a:cubicBezTo>
                    <a:cubicBezTo>
                      <a:pt x="9" y="96"/>
                      <a:pt x="9" y="96"/>
                      <a:pt x="9" y="96"/>
                    </a:cubicBezTo>
                    <a:cubicBezTo>
                      <a:pt x="8" y="95"/>
                      <a:pt x="8" y="93"/>
                      <a:pt x="7" y="92"/>
                    </a:cubicBezTo>
                    <a:moveTo>
                      <a:pt x="0" y="0"/>
                    </a:moveTo>
                    <a:cubicBezTo>
                      <a:pt x="0" y="5"/>
                      <a:pt x="0" y="12"/>
                      <a:pt x="0" y="21"/>
                    </a:cubicBezTo>
                    <a:cubicBezTo>
                      <a:pt x="0" y="12"/>
                      <a:pt x="0" y="5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BB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0" name="Freeform 3573">
                <a:extLst>
                  <a:ext uri="{FF2B5EF4-FFF2-40B4-BE49-F238E27FC236}">
                    <a16:creationId xmlns:a16="http://schemas.microsoft.com/office/drawing/2014/main" id="{10D630E8-1025-442C-A887-C320DA9D4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9" y="6303"/>
                <a:ext cx="90" cy="45"/>
              </a:xfrm>
              <a:custGeom>
                <a:avLst/>
                <a:gdLst>
                  <a:gd name="T0" fmla="*/ 0 w 18"/>
                  <a:gd name="T1" fmla="*/ 0 h 9"/>
                  <a:gd name="T2" fmla="*/ 0 w 18"/>
                  <a:gd name="T3" fmla="*/ 0 h 9"/>
                  <a:gd name="T4" fmla="*/ 2 w 18"/>
                  <a:gd name="T5" fmla="*/ 2 h 9"/>
                  <a:gd name="T6" fmla="*/ 1 w 18"/>
                  <a:gd name="T7" fmla="*/ 2 h 9"/>
                  <a:gd name="T8" fmla="*/ 1 w 18"/>
                  <a:gd name="T9" fmla="*/ 2 h 9"/>
                  <a:gd name="T10" fmla="*/ 1 w 18"/>
                  <a:gd name="T11" fmla="*/ 5 h 9"/>
                  <a:gd name="T12" fmla="*/ 18 w 18"/>
                  <a:gd name="T13" fmla="*/ 9 h 9"/>
                  <a:gd name="T14" fmla="*/ 15 w 18"/>
                  <a:gd name="T15" fmla="*/ 4 h 9"/>
                  <a:gd name="T16" fmla="*/ 15 w 18"/>
                  <a:gd name="T17" fmla="*/ 4 h 9"/>
                  <a:gd name="T18" fmla="*/ 15 w 18"/>
                  <a:gd name="T19" fmla="*/ 4 h 9"/>
                  <a:gd name="T20" fmla="*/ 14 w 18"/>
                  <a:gd name="T21" fmla="*/ 4 h 9"/>
                  <a:gd name="T22" fmla="*/ 8 w 18"/>
                  <a:gd name="T23" fmla="*/ 4 h 9"/>
                  <a:gd name="T24" fmla="*/ 2 w 18"/>
                  <a:gd name="T25" fmla="*/ 2 h 9"/>
                  <a:gd name="T26" fmla="*/ 0 w 18"/>
                  <a:gd name="T27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" h="9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6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2" y="4"/>
                      <a:pt x="10" y="4"/>
                      <a:pt x="8" y="4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1" y="1"/>
                      <a:pt x="1" y="1"/>
                      <a:pt x="0" y="0"/>
                    </a:cubicBezTo>
                  </a:path>
                </a:pathLst>
              </a:custGeom>
              <a:solidFill>
                <a:srgbClr val="0909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1" name="Freeform 3574">
                <a:extLst>
                  <a:ext uri="{FF2B5EF4-FFF2-40B4-BE49-F238E27FC236}">
                    <a16:creationId xmlns:a16="http://schemas.microsoft.com/office/drawing/2014/main" id="{9F0A7AAB-B9A7-4EA7-99AE-10439C1C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43" y="5825"/>
                <a:ext cx="303" cy="498"/>
              </a:xfrm>
              <a:custGeom>
                <a:avLst/>
                <a:gdLst>
                  <a:gd name="T0" fmla="*/ 0 w 60"/>
                  <a:gd name="T1" fmla="*/ 0 h 99"/>
                  <a:gd name="T2" fmla="*/ 0 w 60"/>
                  <a:gd name="T3" fmla="*/ 20 h 99"/>
                  <a:gd name="T4" fmla="*/ 3 w 60"/>
                  <a:gd name="T5" fmla="*/ 57 h 99"/>
                  <a:gd name="T6" fmla="*/ 5 w 60"/>
                  <a:gd name="T7" fmla="*/ 81 h 99"/>
                  <a:gd name="T8" fmla="*/ 7 w 60"/>
                  <a:gd name="T9" fmla="*/ 91 h 99"/>
                  <a:gd name="T10" fmla="*/ 9 w 60"/>
                  <a:gd name="T11" fmla="*/ 95 h 99"/>
                  <a:gd name="T12" fmla="*/ 11 w 60"/>
                  <a:gd name="T13" fmla="*/ 97 h 99"/>
                  <a:gd name="T14" fmla="*/ 17 w 60"/>
                  <a:gd name="T15" fmla="*/ 99 h 99"/>
                  <a:gd name="T16" fmla="*/ 23 w 60"/>
                  <a:gd name="T17" fmla="*/ 99 h 99"/>
                  <a:gd name="T18" fmla="*/ 24 w 60"/>
                  <a:gd name="T19" fmla="*/ 99 h 99"/>
                  <a:gd name="T20" fmla="*/ 24 w 60"/>
                  <a:gd name="T21" fmla="*/ 99 h 99"/>
                  <a:gd name="T22" fmla="*/ 22 w 60"/>
                  <a:gd name="T23" fmla="*/ 94 h 99"/>
                  <a:gd name="T24" fmla="*/ 19 w 60"/>
                  <a:gd name="T25" fmla="*/ 81 h 99"/>
                  <a:gd name="T26" fmla="*/ 22 w 60"/>
                  <a:gd name="T27" fmla="*/ 79 h 99"/>
                  <a:gd name="T28" fmla="*/ 53 w 60"/>
                  <a:gd name="T29" fmla="*/ 89 h 99"/>
                  <a:gd name="T30" fmla="*/ 60 w 60"/>
                  <a:gd name="T31" fmla="*/ 85 h 99"/>
                  <a:gd name="T32" fmla="*/ 59 w 60"/>
                  <a:gd name="T33" fmla="*/ 84 h 99"/>
                  <a:gd name="T34" fmla="*/ 57 w 60"/>
                  <a:gd name="T35" fmla="*/ 86 h 99"/>
                  <a:gd name="T36" fmla="*/ 56 w 60"/>
                  <a:gd name="T37" fmla="*/ 86 h 99"/>
                  <a:gd name="T38" fmla="*/ 55 w 60"/>
                  <a:gd name="T39" fmla="*/ 85 h 99"/>
                  <a:gd name="T40" fmla="*/ 56 w 60"/>
                  <a:gd name="T41" fmla="*/ 83 h 99"/>
                  <a:gd name="T42" fmla="*/ 32 w 60"/>
                  <a:gd name="T43" fmla="*/ 76 h 99"/>
                  <a:gd name="T44" fmla="*/ 17 w 60"/>
                  <a:gd name="T45" fmla="*/ 58 h 99"/>
                  <a:gd name="T46" fmla="*/ 41 w 60"/>
                  <a:gd name="T47" fmla="*/ 46 h 99"/>
                  <a:gd name="T48" fmla="*/ 42 w 60"/>
                  <a:gd name="T49" fmla="*/ 46 h 99"/>
                  <a:gd name="T50" fmla="*/ 53 w 60"/>
                  <a:gd name="T51" fmla="*/ 56 h 99"/>
                  <a:gd name="T52" fmla="*/ 46 w 60"/>
                  <a:gd name="T53" fmla="*/ 46 h 99"/>
                  <a:gd name="T54" fmla="*/ 28 w 60"/>
                  <a:gd name="T55" fmla="*/ 10 h 99"/>
                  <a:gd name="T56" fmla="*/ 4 w 60"/>
                  <a:gd name="T57" fmla="*/ 18 h 99"/>
                  <a:gd name="T58" fmla="*/ 0 w 60"/>
                  <a:gd name="T59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0" h="99">
                    <a:moveTo>
                      <a:pt x="0" y="0"/>
                    </a:moveTo>
                    <a:cubicBezTo>
                      <a:pt x="0" y="4"/>
                      <a:pt x="0" y="11"/>
                      <a:pt x="0" y="20"/>
                    </a:cubicBezTo>
                    <a:cubicBezTo>
                      <a:pt x="1" y="30"/>
                      <a:pt x="1" y="42"/>
                      <a:pt x="3" y="57"/>
                    </a:cubicBezTo>
                    <a:cubicBezTo>
                      <a:pt x="3" y="64"/>
                      <a:pt x="4" y="72"/>
                      <a:pt x="5" y="81"/>
                    </a:cubicBezTo>
                    <a:cubicBezTo>
                      <a:pt x="6" y="85"/>
                      <a:pt x="6" y="88"/>
                      <a:pt x="7" y="91"/>
                    </a:cubicBezTo>
                    <a:cubicBezTo>
                      <a:pt x="8" y="92"/>
                      <a:pt x="8" y="94"/>
                      <a:pt x="9" y="95"/>
                    </a:cubicBezTo>
                    <a:cubicBezTo>
                      <a:pt x="10" y="96"/>
                      <a:pt x="10" y="96"/>
                      <a:pt x="11" y="97"/>
                    </a:cubicBezTo>
                    <a:cubicBezTo>
                      <a:pt x="13" y="98"/>
                      <a:pt x="14" y="98"/>
                      <a:pt x="17" y="99"/>
                    </a:cubicBezTo>
                    <a:cubicBezTo>
                      <a:pt x="19" y="99"/>
                      <a:pt x="21" y="99"/>
                      <a:pt x="23" y="99"/>
                    </a:cubicBezTo>
                    <a:cubicBezTo>
                      <a:pt x="23" y="99"/>
                      <a:pt x="24" y="99"/>
                      <a:pt x="24" y="99"/>
                    </a:cubicBezTo>
                    <a:cubicBezTo>
                      <a:pt x="24" y="99"/>
                      <a:pt x="24" y="99"/>
                      <a:pt x="24" y="99"/>
                    </a:cubicBezTo>
                    <a:cubicBezTo>
                      <a:pt x="23" y="98"/>
                      <a:pt x="23" y="96"/>
                      <a:pt x="22" y="94"/>
                    </a:cubicBezTo>
                    <a:cubicBezTo>
                      <a:pt x="20" y="90"/>
                      <a:pt x="18" y="85"/>
                      <a:pt x="19" y="81"/>
                    </a:cubicBezTo>
                    <a:cubicBezTo>
                      <a:pt x="19" y="79"/>
                      <a:pt x="20" y="79"/>
                      <a:pt x="22" y="79"/>
                    </a:cubicBezTo>
                    <a:cubicBezTo>
                      <a:pt x="27" y="79"/>
                      <a:pt x="39" y="85"/>
                      <a:pt x="53" y="89"/>
                    </a:cubicBezTo>
                    <a:cubicBezTo>
                      <a:pt x="60" y="85"/>
                      <a:pt x="60" y="85"/>
                      <a:pt x="60" y="85"/>
                    </a:cubicBezTo>
                    <a:cubicBezTo>
                      <a:pt x="59" y="84"/>
                      <a:pt x="59" y="84"/>
                      <a:pt x="59" y="84"/>
                    </a:cubicBezTo>
                    <a:cubicBezTo>
                      <a:pt x="58" y="85"/>
                      <a:pt x="58" y="86"/>
                      <a:pt x="57" y="86"/>
                    </a:cubicBezTo>
                    <a:cubicBezTo>
                      <a:pt x="57" y="86"/>
                      <a:pt x="57" y="86"/>
                      <a:pt x="56" y="86"/>
                    </a:cubicBezTo>
                    <a:cubicBezTo>
                      <a:pt x="56" y="86"/>
                      <a:pt x="55" y="86"/>
                      <a:pt x="55" y="85"/>
                    </a:cubicBezTo>
                    <a:cubicBezTo>
                      <a:pt x="56" y="84"/>
                      <a:pt x="56" y="84"/>
                      <a:pt x="56" y="83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24" y="72"/>
                      <a:pt x="17" y="64"/>
                      <a:pt x="17" y="58"/>
                    </a:cubicBezTo>
                    <a:cubicBezTo>
                      <a:pt x="17" y="58"/>
                      <a:pt x="34" y="46"/>
                      <a:pt x="41" y="46"/>
                    </a:cubicBezTo>
                    <a:cubicBezTo>
                      <a:pt x="41" y="46"/>
                      <a:pt x="41" y="46"/>
                      <a:pt x="42" y="4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50" y="51"/>
                      <a:pt x="47" y="47"/>
                      <a:pt x="46" y="46"/>
                    </a:cubicBezTo>
                    <a:cubicBezTo>
                      <a:pt x="44" y="44"/>
                      <a:pt x="34" y="20"/>
                      <a:pt x="28" y="10"/>
                    </a:cubicBezTo>
                    <a:cubicBezTo>
                      <a:pt x="22" y="14"/>
                      <a:pt x="11" y="15"/>
                      <a:pt x="4" y="18"/>
                    </a:cubicBezTo>
                    <a:cubicBezTo>
                      <a:pt x="2" y="11"/>
                      <a:pt x="0" y="4"/>
                      <a:pt x="0" y="0"/>
                    </a:cubicBezTo>
                  </a:path>
                </a:pathLst>
              </a:custGeom>
              <a:solidFill>
                <a:srgbClr val="6196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2" name="Freeform 3575">
                <a:extLst>
                  <a:ext uri="{FF2B5EF4-FFF2-40B4-BE49-F238E27FC236}">
                    <a16:creationId xmlns:a16="http://schemas.microsoft.com/office/drawing/2014/main" id="{41A23DD7-0D50-4FBC-8F16-33098E260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0" y="6243"/>
                <a:ext cx="21" cy="15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2 h 3"/>
                  <a:gd name="T4" fmla="*/ 1 w 4"/>
                  <a:gd name="T5" fmla="*/ 3 h 3"/>
                  <a:gd name="T6" fmla="*/ 2 w 4"/>
                  <a:gd name="T7" fmla="*/ 3 h 3"/>
                  <a:gd name="T8" fmla="*/ 4 w 4"/>
                  <a:gd name="T9" fmla="*/ 1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2"/>
                      <a:pt x="4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BBBB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3" name="Freeform 3576">
                <a:extLst>
                  <a:ext uri="{FF2B5EF4-FFF2-40B4-BE49-F238E27FC236}">
                    <a16:creationId xmlns:a16="http://schemas.microsoft.com/office/drawing/2014/main" id="{E392E630-6203-40A5-9F07-51305A37E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0" y="6253"/>
                <a:ext cx="111" cy="35"/>
              </a:xfrm>
              <a:custGeom>
                <a:avLst/>
                <a:gdLst>
                  <a:gd name="T0" fmla="*/ 7 w 22"/>
                  <a:gd name="T1" fmla="*/ 0 h 7"/>
                  <a:gd name="T2" fmla="*/ 0 w 22"/>
                  <a:gd name="T3" fmla="*/ 4 h 7"/>
                  <a:gd name="T4" fmla="*/ 20 w 22"/>
                  <a:gd name="T5" fmla="*/ 7 h 7"/>
                  <a:gd name="T6" fmla="*/ 22 w 22"/>
                  <a:gd name="T7" fmla="*/ 6 h 7"/>
                  <a:gd name="T8" fmla="*/ 22 w 22"/>
                  <a:gd name="T9" fmla="*/ 6 h 7"/>
                  <a:gd name="T10" fmla="*/ 20 w 22"/>
                  <a:gd name="T11" fmla="*/ 2 h 7"/>
                  <a:gd name="T12" fmla="*/ 18 w 22"/>
                  <a:gd name="T13" fmla="*/ 3 h 7"/>
                  <a:gd name="T14" fmla="*/ 17 w 22"/>
                  <a:gd name="T15" fmla="*/ 3 h 7"/>
                  <a:gd name="T16" fmla="*/ 7 w 22"/>
                  <a:gd name="T1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7">
                    <a:moveTo>
                      <a:pt x="7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6" y="6"/>
                      <a:pt x="13" y="7"/>
                      <a:pt x="20" y="7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1" y="5"/>
                      <a:pt x="21" y="4"/>
                      <a:pt x="20" y="2"/>
                    </a:cubicBezTo>
                    <a:cubicBezTo>
                      <a:pt x="19" y="3"/>
                      <a:pt x="18" y="3"/>
                      <a:pt x="1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2B36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4" name="Freeform 3577">
                <a:extLst>
                  <a:ext uri="{FF2B5EF4-FFF2-40B4-BE49-F238E27FC236}">
                    <a16:creationId xmlns:a16="http://schemas.microsoft.com/office/drawing/2014/main" id="{802BF881-64BC-4D5B-9ACE-C744512B2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1" y="6283"/>
                <a:ext cx="15" cy="5"/>
              </a:xfrm>
              <a:custGeom>
                <a:avLst/>
                <a:gdLst>
                  <a:gd name="T0" fmla="*/ 2 w 3"/>
                  <a:gd name="T1" fmla="*/ 0 h 1"/>
                  <a:gd name="T2" fmla="*/ 2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  <a:gd name="T8" fmla="*/ 3 w 3"/>
                  <a:gd name="T9" fmla="*/ 0 h 1"/>
                  <a:gd name="T10" fmla="*/ 3 w 3"/>
                  <a:gd name="T11" fmla="*/ 0 h 1"/>
                  <a:gd name="T12" fmla="*/ 2 w 3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</a:path>
                </a:pathLst>
              </a:custGeom>
              <a:solidFill>
                <a:srgbClr val="1A1F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5" name="Freeform 3578">
                <a:extLst>
                  <a:ext uri="{FF2B5EF4-FFF2-40B4-BE49-F238E27FC236}">
                    <a16:creationId xmlns:a16="http://schemas.microsoft.com/office/drawing/2014/main" id="{7C20F375-3AD8-47F6-88A1-720D18699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3" y="5750"/>
                <a:ext cx="272" cy="422"/>
              </a:xfrm>
              <a:custGeom>
                <a:avLst/>
                <a:gdLst>
                  <a:gd name="T0" fmla="*/ 10 w 54"/>
                  <a:gd name="T1" fmla="*/ 36 h 84"/>
                  <a:gd name="T2" fmla="*/ 31 w 54"/>
                  <a:gd name="T3" fmla="*/ 80 h 84"/>
                  <a:gd name="T4" fmla="*/ 35 w 54"/>
                  <a:gd name="T5" fmla="*/ 84 h 84"/>
                  <a:gd name="T6" fmla="*/ 54 w 54"/>
                  <a:gd name="T7" fmla="*/ 61 h 84"/>
                  <a:gd name="T8" fmla="*/ 38 w 54"/>
                  <a:gd name="T9" fmla="*/ 22 h 84"/>
                  <a:gd name="T10" fmla="*/ 10 w 54"/>
                  <a:gd name="T11" fmla="*/ 3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4" h="84">
                    <a:moveTo>
                      <a:pt x="10" y="36"/>
                    </a:moveTo>
                    <a:cubicBezTo>
                      <a:pt x="17" y="59"/>
                      <a:pt x="22" y="65"/>
                      <a:pt x="31" y="80"/>
                    </a:cubicBezTo>
                    <a:cubicBezTo>
                      <a:pt x="32" y="82"/>
                      <a:pt x="34" y="83"/>
                      <a:pt x="35" y="84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47" y="44"/>
                      <a:pt x="43" y="31"/>
                      <a:pt x="38" y="22"/>
                    </a:cubicBezTo>
                    <a:cubicBezTo>
                      <a:pt x="23" y="0"/>
                      <a:pt x="0" y="5"/>
                      <a:pt x="10" y="36"/>
                    </a:cubicBezTo>
                    <a:close/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6" name="Freeform 3579">
                <a:extLst>
                  <a:ext uri="{FF2B5EF4-FFF2-40B4-BE49-F238E27FC236}">
                    <a16:creationId xmlns:a16="http://schemas.microsoft.com/office/drawing/2014/main" id="{B3040C44-CA71-49A7-992A-1C1814C8A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29" y="6052"/>
                <a:ext cx="327" cy="221"/>
              </a:xfrm>
              <a:custGeom>
                <a:avLst/>
                <a:gdLst>
                  <a:gd name="T0" fmla="*/ 61 w 65"/>
                  <a:gd name="T1" fmla="*/ 32 h 44"/>
                  <a:gd name="T2" fmla="*/ 53 w 65"/>
                  <a:gd name="T3" fmla="*/ 43 h 44"/>
                  <a:gd name="T4" fmla="*/ 15 w 65"/>
                  <a:gd name="T5" fmla="*/ 31 h 44"/>
                  <a:gd name="T6" fmla="*/ 0 w 65"/>
                  <a:gd name="T7" fmla="*/ 13 h 44"/>
                  <a:gd name="T8" fmla="*/ 25 w 65"/>
                  <a:gd name="T9" fmla="*/ 1 h 44"/>
                  <a:gd name="T10" fmla="*/ 61 w 65"/>
                  <a:gd name="T11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44">
                    <a:moveTo>
                      <a:pt x="61" y="32"/>
                    </a:moveTo>
                    <a:cubicBezTo>
                      <a:pt x="65" y="35"/>
                      <a:pt x="56" y="44"/>
                      <a:pt x="53" y="43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7" y="27"/>
                      <a:pt x="0" y="19"/>
                      <a:pt x="0" y="13"/>
                    </a:cubicBezTo>
                    <a:cubicBezTo>
                      <a:pt x="0" y="13"/>
                      <a:pt x="18" y="0"/>
                      <a:pt x="25" y="1"/>
                    </a:cubicBezTo>
                    <a:cubicBezTo>
                      <a:pt x="61" y="32"/>
                      <a:pt x="61" y="32"/>
                      <a:pt x="61" y="32"/>
                    </a:cubicBezTo>
                  </a:path>
                </a:pathLst>
              </a:custGeom>
              <a:solidFill>
                <a:srgbClr val="73B7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7" name="Freeform 3580">
                <a:extLst>
                  <a:ext uri="{FF2B5EF4-FFF2-40B4-BE49-F238E27FC236}">
                    <a16:creationId xmlns:a16="http://schemas.microsoft.com/office/drawing/2014/main" id="{6A046794-2681-4437-B0B1-771865124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6263"/>
                <a:ext cx="41" cy="55"/>
              </a:xfrm>
              <a:custGeom>
                <a:avLst/>
                <a:gdLst>
                  <a:gd name="T0" fmla="*/ 8 w 8"/>
                  <a:gd name="T1" fmla="*/ 8 h 11"/>
                  <a:gd name="T2" fmla="*/ 7 w 8"/>
                  <a:gd name="T3" fmla="*/ 11 h 11"/>
                  <a:gd name="T4" fmla="*/ 6 w 8"/>
                  <a:gd name="T5" fmla="*/ 11 h 11"/>
                  <a:gd name="T6" fmla="*/ 6 w 8"/>
                  <a:gd name="T7" fmla="*/ 11 h 11"/>
                  <a:gd name="T8" fmla="*/ 6 w 8"/>
                  <a:gd name="T9" fmla="*/ 11 h 11"/>
                  <a:gd name="T10" fmla="*/ 3 w 8"/>
                  <a:gd name="T11" fmla="*/ 10 h 11"/>
                  <a:gd name="T12" fmla="*/ 1 w 8"/>
                  <a:gd name="T13" fmla="*/ 8 h 11"/>
                  <a:gd name="T14" fmla="*/ 1 w 8"/>
                  <a:gd name="T15" fmla="*/ 8 h 11"/>
                  <a:gd name="T16" fmla="*/ 0 w 8"/>
                  <a:gd name="T17" fmla="*/ 7 h 11"/>
                  <a:gd name="T18" fmla="*/ 0 w 8"/>
                  <a:gd name="T19" fmla="*/ 5 h 11"/>
                  <a:gd name="T20" fmla="*/ 2 w 8"/>
                  <a:gd name="T21" fmla="*/ 4 h 11"/>
                  <a:gd name="T22" fmla="*/ 3 w 8"/>
                  <a:gd name="T23" fmla="*/ 5 h 11"/>
                  <a:gd name="T24" fmla="*/ 3 w 8"/>
                  <a:gd name="T25" fmla="*/ 5 h 11"/>
                  <a:gd name="T26" fmla="*/ 3 w 8"/>
                  <a:gd name="T27" fmla="*/ 4 h 11"/>
                  <a:gd name="T28" fmla="*/ 3 w 8"/>
                  <a:gd name="T29" fmla="*/ 3 h 11"/>
                  <a:gd name="T30" fmla="*/ 3 w 8"/>
                  <a:gd name="T31" fmla="*/ 2 h 11"/>
                  <a:gd name="T32" fmla="*/ 7 w 8"/>
                  <a:gd name="T33" fmla="*/ 0 h 11"/>
                  <a:gd name="T34" fmla="*/ 8 w 8"/>
                  <a:gd name="T35" fmla="*/ 3 h 11"/>
                  <a:gd name="T36" fmla="*/ 8 w 8"/>
                  <a:gd name="T37" fmla="*/ 5 h 11"/>
                  <a:gd name="T38" fmla="*/ 8 w 8"/>
                  <a:gd name="T39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" h="11">
                    <a:moveTo>
                      <a:pt x="8" y="8"/>
                    </a:moveTo>
                    <a:cubicBezTo>
                      <a:pt x="8" y="9"/>
                      <a:pt x="7" y="10"/>
                      <a:pt x="7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3" y="11"/>
                      <a:pt x="3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8"/>
                      <a:pt x="8" y="8"/>
                      <a:pt x="8" y="8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8" name="Freeform 3581">
                <a:extLst>
                  <a:ext uri="{FF2B5EF4-FFF2-40B4-BE49-F238E27FC236}">
                    <a16:creationId xmlns:a16="http://schemas.microsoft.com/office/drawing/2014/main" id="{B8907FC7-AE1E-4C80-B5EF-0EA537BF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6" y="6212"/>
                <a:ext cx="151" cy="76"/>
              </a:xfrm>
              <a:custGeom>
                <a:avLst/>
                <a:gdLst>
                  <a:gd name="T0" fmla="*/ 18 w 30"/>
                  <a:gd name="T1" fmla="*/ 2 h 15"/>
                  <a:gd name="T2" fmla="*/ 10 w 30"/>
                  <a:gd name="T3" fmla="*/ 2 h 15"/>
                  <a:gd name="T4" fmla="*/ 8 w 30"/>
                  <a:gd name="T5" fmla="*/ 1 h 15"/>
                  <a:gd name="T6" fmla="*/ 1 w 30"/>
                  <a:gd name="T7" fmla="*/ 9 h 15"/>
                  <a:gd name="T8" fmla="*/ 3 w 30"/>
                  <a:gd name="T9" fmla="*/ 10 h 15"/>
                  <a:gd name="T10" fmla="*/ 13 w 30"/>
                  <a:gd name="T11" fmla="*/ 15 h 15"/>
                  <a:gd name="T12" fmla="*/ 15 w 30"/>
                  <a:gd name="T13" fmla="*/ 15 h 15"/>
                  <a:gd name="T14" fmla="*/ 15 w 30"/>
                  <a:gd name="T15" fmla="*/ 15 h 15"/>
                  <a:gd name="T16" fmla="*/ 15 w 30"/>
                  <a:gd name="T17" fmla="*/ 15 h 15"/>
                  <a:gd name="T18" fmla="*/ 19 w 30"/>
                  <a:gd name="T19" fmla="*/ 15 h 15"/>
                  <a:gd name="T20" fmla="*/ 19 w 30"/>
                  <a:gd name="T21" fmla="*/ 15 h 15"/>
                  <a:gd name="T22" fmla="*/ 19 w 30"/>
                  <a:gd name="T23" fmla="*/ 15 h 15"/>
                  <a:gd name="T24" fmla="*/ 20 w 30"/>
                  <a:gd name="T25" fmla="*/ 15 h 15"/>
                  <a:gd name="T26" fmla="*/ 21 w 30"/>
                  <a:gd name="T27" fmla="*/ 15 h 15"/>
                  <a:gd name="T28" fmla="*/ 21 w 30"/>
                  <a:gd name="T29" fmla="*/ 15 h 15"/>
                  <a:gd name="T30" fmla="*/ 23 w 30"/>
                  <a:gd name="T31" fmla="*/ 14 h 15"/>
                  <a:gd name="T32" fmla="*/ 23 w 30"/>
                  <a:gd name="T33" fmla="*/ 13 h 15"/>
                  <a:gd name="T34" fmla="*/ 23 w 30"/>
                  <a:gd name="T35" fmla="*/ 13 h 15"/>
                  <a:gd name="T36" fmla="*/ 24 w 30"/>
                  <a:gd name="T37" fmla="*/ 12 h 15"/>
                  <a:gd name="T38" fmla="*/ 27 w 30"/>
                  <a:gd name="T39" fmla="*/ 10 h 15"/>
                  <a:gd name="T40" fmla="*/ 27 w 30"/>
                  <a:gd name="T41" fmla="*/ 10 h 15"/>
                  <a:gd name="T42" fmla="*/ 30 w 30"/>
                  <a:gd name="T43" fmla="*/ 7 h 15"/>
                  <a:gd name="T44" fmla="*/ 18 w 30"/>
                  <a:gd name="T45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0" h="15">
                    <a:moveTo>
                      <a:pt x="18" y="2"/>
                    </a:moveTo>
                    <a:cubicBezTo>
                      <a:pt x="10" y="2"/>
                      <a:pt x="10" y="2"/>
                      <a:pt x="10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0"/>
                      <a:pt x="0" y="5"/>
                      <a:pt x="1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4"/>
                      <a:pt x="8" y="15"/>
                      <a:pt x="13" y="15"/>
                    </a:cubicBezTo>
                    <a:cubicBezTo>
                      <a:pt x="14" y="15"/>
                      <a:pt x="14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26" y="5"/>
                      <a:pt x="23" y="3"/>
                      <a:pt x="18" y="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79" name="Freeform 3582">
                <a:extLst>
                  <a:ext uri="{FF2B5EF4-FFF2-40B4-BE49-F238E27FC236}">
                    <a16:creationId xmlns:a16="http://schemas.microsoft.com/office/drawing/2014/main" id="{035C6F6A-6DAE-4F7E-BF24-B0ED54829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6248"/>
                <a:ext cx="35" cy="60"/>
              </a:xfrm>
              <a:custGeom>
                <a:avLst/>
                <a:gdLst>
                  <a:gd name="T0" fmla="*/ 25 w 35"/>
                  <a:gd name="T1" fmla="*/ 0 h 60"/>
                  <a:gd name="T2" fmla="*/ 5 w 35"/>
                  <a:gd name="T3" fmla="*/ 0 h 60"/>
                  <a:gd name="T4" fmla="*/ 5 w 35"/>
                  <a:gd name="T5" fmla="*/ 0 h 60"/>
                  <a:gd name="T6" fmla="*/ 5 w 35"/>
                  <a:gd name="T7" fmla="*/ 0 h 60"/>
                  <a:gd name="T8" fmla="*/ 0 w 35"/>
                  <a:gd name="T9" fmla="*/ 5 h 60"/>
                  <a:gd name="T10" fmla="*/ 0 w 35"/>
                  <a:gd name="T11" fmla="*/ 5 h 60"/>
                  <a:gd name="T12" fmla="*/ 0 w 35"/>
                  <a:gd name="T13" fmla="*/ 5 h 60"/>
                  <a:gd name="T14" fmla="*/ 5 w 35"/>
                  <a:gd name="T15" fmla="*/ 10 h 60"/>
                  <a:gd name="T16" fmla="*/ 25 w 35"/>
                  <a:gd name="T17" fmla="*/ 60 h 60"/>
                  <a:gd name="T18" fmla="*/ 25 w 35"/>
                  <a:gd name="T19" fmla="*/ 60 h 60"/>
                  <a:gd name="T20" fmla="*/ 35 w 35"/>
                  <a:gd name="T21" fmla="*/ 35 h 60"/>
                  <a:gd name="T22" fmla="*/ 25 w 35"/>
                  <a:gd name="T2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0">
                    <a:moveTo>
                      <a:pt x="25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35" y="35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0" name="Freeform 3583">
                <a:extLst>
                  <a:ext uri="{FF2B5EF4-FFF2-40B4-BE49-F238E27FC236}">
                    <a16:creationId xmlns:a16="http://schemas.microsoft.com/office/drawing/2014/main" id="{260DCAF6-8AD8-4386-81EA-4A0A507C4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2" y="6248"/>
                <a:ext cx="35" cy="60"/>
              </a:xfrm>
              <a:custGeom>
                <a:avLst/>
                <a:gdLst>
                  <a:gd name="T0" fmla="*/ 25 w 35"/>
                  <a:gd name="T1" fmla="*/ 0 h 60"/>
                  <a:gd name="T2" fmla="*/ 5 w 35"/>
                  <a:gd name="T3" fmla="*/ 0 h 60"/>
                  <a:gd name="T4" fmla="*/ 5 w 35"/>
                  <a:gd name="T5" fmla="*/ 0 h 60"/>
                  <a:gd name="T6" fmla="*/ 5 w 35"/>
                  <a:gd name="T7" fmla="*/ 0 h 60"/>
                  <a:gd name="T8" fmla="*/ 0 w 35"/>
                  <a:gd name="T9" fmla="*/ 5 h 60"/>
                  <a:gd name="T10" fmla="*/ 0 w 35"/>
                  <a:gd name="T11" fmla="*/ 5 h 60"/>
                  <a:gd name="T12" fmla="*/ 0 w 35"/>
                  <a:gd name="T13" fmla="*/ 5 h 60"/>
                  <a:gd name="T14" fmla="*/ 5 w 35"/>
                  <a:gd name="T15" fmla="*/ 10 h 60"/>
                  <a:gd name="T16" fmla="*/ 25 w 35"/>
                  <a:gd name="T17" fmla="*/ 60 h 60"/>
                  <a:gd name="T18" fmla="*/ 25 w 35"/>
                  <a:gd name="T19" fmla="*/ 60 h 60"/>
                  <a:gd name="T20" fmla="*/ 35 w 35"/>
                  <a:gd name="T21" fmla="*/ 35 h 60"/>
                  <a:gd name="T22" fmla="*/ 25 w 35"/>
                  <a:gd name="T2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5" h="60">
                    <a:moveTo>
                      <a:pt x="25" y="0"/>
                    </a:move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35" y="35"/>
                    </a:lnTo>
                    <a:lnTo>
                      <a:pt x="2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1" name="Freeform 3584">
                <a:extLst>
                  <a:ext uri="{FF2B5EF4-FFF2-40B4-BE49-F238E27FC236}">
                    <a16:creationId xmlns:a16="http://schemas.microsoft.com/office/drawing/2014/main" id="{E9242541-85A9-4AAD-A483-3404B3651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6258"/>
                <a:ext cx="20" cy="60"/>
              </a:xfrm>
              <a:custGeom>
                <a:avLst/>
                <a:gdLst>
                  <a:gd name="T0" fmla="*/ 4 w 4"/>
                  <a:gd name="T1" fmla="*/ 0 h 12"/>
                  <a:gd name="T2" fmla="*/ 4 w 4"/>
                  <a:gd name="T3" fmla="*/ 9 h 12"/>
                  <a:gd name="T4" fmla="*/ 1 w 4"/>
                  <a:gd name="T5" fmla="*/ 12 h 12"/>
                  <a:gd name="T6" fmla="*/ 1 w 4"/>
                  <a:gd name="T7" fmla="*/ 11 h 12"/>
                  <a:gd name="T8" fmla="*/ 0 w 4"/>
                  <a:gd name="T9" fmla="*/ 11 h 12"/>
                  <a:gd name="T10" fmla="*/ 0 w 4"/>
                  <a:gd name="T11" fmla="*/ 5 h 12"/>
                  <a:gd name="T12" fmla="*/ 0 w 4"/>
                  <a:gd name="T13" fmla="*/ 5 h 12"/>
                  <a:gd name="T14" fmla="*/ 0 w 4"/>
                  <a:gd name="T15" fmla="*/ 5 h 12"/>
                  <a:gd name="T16" fmla="*/ 0 w 4"/>
                  <a:gd name="T17" fmla="*/ 3 h 12"/>
                  <a:gd name="T18" fmla="*/ 0 w 4"/>
                  <a:gd name="T19" fmla="*/ 2 h 12"/>
                  <a:gd name="T20" fmla="*/ 0 w 4"/>
                  <a:gd name="T21" fmla="*/ 2 h 12"/>
                  <a:gd name="T22" fmla="*/ 0 w 4"/>
                  <a:gd name="T23" fmla="*/ 2 h 12"/>
                  <a:gd name="T24" fmla="*/ 1 w 4"/>
                  <a:gd name="T25" fmla="*/ 2 h 12"/>
                  <a:gd name="T26" fmla="*/ 1 w 4"/>
                  <a:gd name="T27" fmla="*/ 1 h 12"/>
                  <a:gd name="T28" fmla="*/ 2 w 4"/>
                  <a:gd name="T29" fmla="*/ 1 h 12"/>
                  <a:gd name="T30" fmla="*/ 3 w 4"/>
                  <a:gd name="T31" fmla="*/ 0 h 12"/>
                  <a:gd name="T32" fmla="*/ 4 w 4"/>
                  <a:gd name="T33" fmla="*/ 0 h 12"/>
                  <a:gd name="T34" fmla="*/ 4 w 4"/>
                  <a:gd name="T35" fmla="*/ 0 h 12"/>
                  <a:gd name="T36" fmla="*/ 4 w 4"/>
                  <a:gd name="T3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11"/>
                      <a:pt x="2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2" name="Freeform 3585">
                <a:extLst>
                  <a:ext uri="{FF2B5EF4-FFF2-40B4-BE49-F238E27FC236}">
                    <a16:creationId xmlns:a16="http://schemas.microsoft.com/office/drawing/2014/main" id="{1899B0AC-E520-477F-93CC-BE882C9743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32" y="6273"/>
                <a:ext cx="10" cy="25"/>
              </a:xfrm>
              <a:custGeom>
                <a:avLst/>
                <a:gdLst>
                  <a:gd name="T0" fmla="*/ 10 w 10"/>
                  <a:gd name="T1" fmla="*/ 20 h 25"/>
                  <a:gd name="T2" fmla="*/ 10 w 10"/>
                  <a:gd name="T3" fmla="*/ 25 h 25"/>
                  <a:gd name="T4" fmla="*/ 10 w 10"/>
                  <a:gd name="T5" fmla="*/ 25 h 25"/>
                  <a:gd name="T6" fmla="*/ 10 w 10"/>
                  <a:gd name="T7" fmla="*/ 20 h 25"/>
                  <a:gd name="T8" fmla="*/ 10 w 10"/>
                  <a:gd name="T9" fmla="*/ 20 h 25"/>
                  <a:gd name="T10" fmla="*/ 0 w 10"/>
                  <a:gd name="T11" fmla="*/ 0 h 25"/>
                  <a:gd name="T12" fmla="*/ 0 w 10"/>
                  <a:gd name="T13" fmla="*/ 0 h 25"/>
                  <a:gd name="T14" fmla="*/ 0 w 10"/>
                  <a:gd name="T15" fmla="*/ 5 h 25"/>
                  <a:gd name="T16" fmla="*/ 0 w 10"/>
                  <a:gd name="T17" fmla="*/ 5 h 25"/>
                  <a:gd name="T18" fmla="*/ 0 w 10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5">
                    <a:moveTo>
                      <a:pt x="10" y="20"/>
                    </a:moveTo>
                    <a:lnTo>
                      <a:pt x="10" y="25"/>
                    </a:lnTo>
                    <a:lnTo>
                      <a:pt x="10" y="25"/>
                    </a:lnTo>
                    <a:lnTo>
                      <a:pt x="10" y="20"/>
                    </a:lnTo>
                    <a:lnTo>
                      <a:pt x="10" y="2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920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3" name="Freeform 3586">
                <a:extLst>
                  <a:ext uri="{FF2B5EF4-FFF2-40B4-BE49-F238E27FC236}">
                    <a16:creationId xmlns:a16="http://schemas.microsoft.com/office/drawing/2014/main" id="{F55B8B0B-5C69-4F58-B9E0-45EA18626B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532" y="6273"/>
                <a:ext cx="10" cy="25"/>
              </a:xfrm>
              <a:custGeom>
                <a:avLst/>
                <a:gdLst>
                  <a:gd name="T0" fmla="*/ 10 w 10"/>
                  <a:gd name="T1" fmla="*/ 20 h 25"/>
                  <a:gd name="T2" fmla="*/ 10 w 10"/>
                  <a:gd name="T3" fmla="*/ 25 h 25"/>
                  <a:gd name="T4" fmla="*/ 10 w 10"/>
                  <a:gd name="T5" fmla="*/ 25 h 25"/>
                  <a:gd name="T6" fmla="*/ 10 w 10"/>
                  <a:gd name="T7" fmla="*/ 20 h 25"/>
                  <a:gd name="T8" fmla="*/ 10 w 10"/>
                  <a:gd name="T9" fmla="*/ 20 h 25"/>
                  <a:gd name="T10" fmla="*/ 0 w 10"/>
                  <a:gd name="T11" fmla="*/ 0 h 25"/>
                  <a:gd name="T12" fmla="*/ 0 w 10"/>
                  <a:gd name="T13" fmla="*/ 0 h 25"/>
                  <a:gd name="T14" fmla="*/ 0 w 10"/>
                  <a:gd name="T15" fmla="*/ 5 h 25"/>
                  <a:gd name="T16" fmla="*/ 0 w 10"/>
                  <a:gd name="T17" fmla="*/ 5 h 25"/>
                  <a:gd name="T18" fmla="*/ 0 w 10"/>
                  <a:gd name="T1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25">
                    <a:moveTo>
                      <a:pt x="10" y="20"/>
                    </a:moveTo>
                    <a:lnTo>
                      <a:pt x="10" y="25"/>
                    </a:lnTo>
                    <a:lnTo>
                      <a:pt x="10" y="25"/>
                    </a:lnTo>
                    <a:lnTo>
                      <a:pt x="10" y="20"/>
                    </a:lnTo>
                    <a:lnTo>
                      <a:pt x="10" y="20"/>
                    </a:lnTo>
                    <a:moveTo>
                      <a:pt x="0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4" name="Freeform 3587">
                <a:extLst>
                  <a:ext uri="{FF2B5EF4-FFF2-40B4-BE49-F238E27FC236}">
                    <a16:creationId xmlns:a16="http://schemas.microsoft.com/office/drawing/2014/main" id="{4720345A-46A8-4CE0-86AA-B84FE1B10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2" y="62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0 h 10"/>
                  <a:gd name="T4" fmla="*/ 5 w 5"/>
                  <a:gd name="T5" fmla="*/ 10 h 10"/>
                  <a:gd name="T6" fmla="*/ 5 w 5"/>
                  <a:gd name="T7" fmla="*/ 10 h 10"/>
                  <a:gd name="T8" fmla="*/ 5 w 5"/>
                  <a:gd name="T9" fmla="*/ 10 h 10"/>
                  <a:gd name="T10" fmla="*/ 5 w 5"/>
                  <a:gd name="T11" fmla="*/ 10 h 10"/>
                  <a:gd name="T12" fmla="*/ 0 w 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5" name="Freeform 3588">
                <a:extLst>
                  <a:ext uri="{FF2B5EF4-FFF2-40B4-BE49-F238E27FC236}">
                    <a16:creationId xmlns:a16="http://schemas.microsoft.com/office/drawing/2014/main" id="{6793C9BF-5E4B-44B7-9074-16CE66AA1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2" y="6298"/>
                <a:ext cx="5" cy="10"/>
              </a:xfrm>
              <a:custGeom>
                <a:avLst/>
                <a:gdLst>
                  <a:gd name="T0" fmla="*/ 0 w 5"/>
                  <a:gd name="T1" fmla="*/ 0 h 10"/>
                  <a:gd name="T2" fmla="*/ 0 w 5"/>
                  <a:gd name="T3" fmla="*/ 0 h 10"/>
                  <a:gd name="T4" fmla="*/ 5 w 5"/>
                  <a:gd name="T5" fmla="*/ 10 h 10"/>
                  <a:gd name="T6" fmla="*/ 5 w 5"/>
                  <a:gd name="T7" fmla="*/ 10 h 10"/>
                  <a:gd name="T8" fmla="*/ 5 w 5"/>
                  <a:gd name="T9" fmla="*/ 10 h 10"/>
                  <a:gd name="T10" fmla="*/ 5 w 5"/>
                  <a:gd name="T11" fmla="*/ 10 h 10"/>
                  <a:gd name="T12" fmla="*/ 0 w 5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0"/>
                    </a:moveTo>
                    <a:lnTo>
                      <a:pt x="0" y="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6" name="Freeform 3589">
                <a:extLst>
                  <a:ext uri="{FF2B5EF4-FFF2-40B4-BE49-F238E27FC236}">
                    <a16:creationId xmlns:a16="http://schemas.microsoft.com/office/drawing/2014/main" id="{420D9189-714B-494C-9B2B-4F5AC9435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278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0 w 10"/>
                  <a:gd name="T3" fmla="*/ 0 h 15"/>
                  <a:gd name="T4" fmla="*/ 10 w 10"/>
                  <a:gd name="T5" fmla="*/ 15 h 15"/>
                  <a:gd name="T6" fmla="*/ 10 w 10"/>
                  <a:gd name="T7" fmla="*/ 15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0" y="0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7" name="Freeform 3590">
                <a:extLst>
                  <a:ext uri="{FF2B5EF4-FFF2-40B4-BE49-F238E27FC236}">
                    <a16:creationId xmlns:a16="http://schemas.microsoft.com/office/drawing/2014/main" id="{8F37E9E4-E685-4E7E-B7DD-81F5EC02EF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278"/>
                <a:ext cx="10" cy="15"/>
              </a:xfrm>
              <a:custGeom>
                <a:avLst/>
                <a:gdLst>
                  <a:gd name="T0" fmla="*/ 0 w 10"/>
                  <a:gd name="T1" fmla="*/ 0 h 15"/>
                  <a:gd name="T2" fmla="*/ 0 w 10"/>
                  <a:gd name="T3" fmla="*/ 0 h 15"/>
                  <a:gd name="T4" fmla="*/ 10 w 10"/>
                  <a:gd name="T5" fmla="*/ 15 h 15"/>
                  <a:gd name="T6" fmla="*/ 10 w 10"/>
                  <a:gd name="T7" fmla="*/ 15 h 15"/>
                  <a:gd name="T8" fmla="*/ 0 w 10"/>
                  <a:gd name="T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0" y="0"/>
                    </a:moveTo>
                    <a:lnTo>
                      <a:pt x="0" y="0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8" name="Rectangle 3591">
                <a:extLst>
                  <a:ext uri="{FF2B5EF4-FFF2-40B4-BE49-F238E27FC236}">
                    <a16:creationId xmlns:a16="http://schemas.microsoft.com/office/drawing/2014/main" id="{4BA2DBE6-EB29-4376-9390-FBD6932C5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2" y="6273"/>
                <a:ext cx="1" cy="1"/>
              </a:xfrm>
              <a:prstGeom prst="rect">
                <a:avLst/>
              </a:pr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89" name="Rectangle 3592">
                <a:extLst>
                  <a:ext uri="{FF2B5EF4-FFF2-40B4-BE49-F238E27FC236}">
                    <a16:creationId xmlns:a16="http://schemas.microsoft.com/office/drawing/2014/main" id="{7A274431-B568-4080-AB8D-D72846ACF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32" y="6273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0" name="Rectangle 3593">
                <a:extLst>
                  <a:ext uri="{FF2B5EF4-FFF2-40B4-BE49-F238E27FC236}">
                    <a16:creationId xmlns:a16="http://schemas.microsoft.com/office/drawing/2014/main" id="{30D738C2-EC69-4369-8742-24343525A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7" y="6308"/>
                <a:ext cx="1" cy="1"/>
              </a:xfrm>
              <a:prstGeom prst="rect">
                <a:avLst/>
              </a:pr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1" name="Rectangle 3594">
                <a:extLst>
                  <a:ext uri="{FF2B5EF4-FFF2-40B4-BE49-F238E27FC236}">
                    <a16:creationId xmlns:a16="http://schemas.microsoft.com/office/drawing/2014/main" id="{BB5F069E-5E5E-4CAC-ABF6-B5B2CBF2B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7" y="6308"/>
                <a:ext cx="1" cy="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2" name="Freeform 3595">
                <a:extLst>
                  <a:ext uri="{FF2B5EF4-FFF2-40B4-BE49-F238E27FC236}">
                    <a16:creationId xmlns:a16="http://schemas.microsoft.com/office/drawing/2014/main" id="{4294132D-2336-4B02-8603-CED4DF0CE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263"/>
                <a:ext cx="20" cy="45"/>
              </a:xfrm>
              <a:custGeom>
                <a:avLst/>
                <a:gdLst>
                  <a:gd name="T0" fmla="*/ 0 w 20"/>
                  <a:gd name="T1" fmla="*/ 0 h 45"/>
                  <a:gd name="T2" fmla="*/ 0 w 20"/>
                  <a:gd name="T3" fmla="*/ 10 h 45"/>
                  <a:gd name="T4" fmla="*/ 0 w 20"/>
                  <a:gd name="T5" fmla="*/ 10 h 45"/>
                  <a:gd name="T6" fmla="*/ 0 w 20"/>
                  <a:gd name="T7" fmla="*/ 15 h 45"/>
                  <a:gd name="T8" fmla="*/ 10 w 20"/>
                  <a:gd name="T9" fmla="*/ 30 h 45"/>
                  <a:gd name="T10" fmla="*/ 10 w 20"/>
                  <a:gd name="T11" fmla="*/ 35 h 45"/>
                  <a:gd name="T12" fmla="*/ 15 w 20"/>
                  <a:gd name="T13" fmla="*/ 45 h 45"/>
                  <a:gd name="T14" fmla="*/ 15 w 20"/>
                  <a:gd name="T15" fmla="*/ 45 h 45"/>
                  <a:gd name="T16" fmla="*/ 15 w 20"/>
                  <a:gd name="T17" fmla="*/ 45 h 45"/>
                  <a:gd name="T18" fmla="*/ 20 w 20"/>
                  <a:gd name="T19" fmla="*/ 40 h 45"/>
                  <a:gd name="T20" fmla="*/ 15 w 20"/>
                  <a:gd name="T21" fmla="*/ 40 h 45"/>
                  <a:gd name="T22" fmla="*/ 0 w 20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0" y="30"/>
                    </a:lnTo>
                    <a:lnTo>
                      <a:pt x="10" y="3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20" y="40"/>
                    </a:lnTo>
                    <a:lnTo>
                      <a:pt x="15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3" name="Freeform 3596">
                <a:extLst>
                  <a:ext uri="{FF2B5EF4-FFF2-40B4-BE49-F238E27FC236}">
                    <a16:creationId xmlns:a16="http://schemas.microsoft.com/office/drawing/2014/main" id="{DF1918C1-73CB-490B-83B8-10E10F9A2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2" y="6263"/>
                <a:ext cx="20" cy="45"/>
              </a:xfrm>
              <a:custGeom>
                <a:avLst/>
                <a:gdLst>
                  <a:gd name="T0" fmla="*/ 0 w 20"/>
                  <a:gd name="T1" fmla="*/ 0 h 45"/>
                  <a:gd name="T2" fmla="*/ 0 w 20"/>
                  <a:gd name="T3" fmla="*/ 10 h 45"/>
                  <a:gd name="T4" fmla="*/ 0 w 20"/>
                  <a:gd name="T5" fmla="*/ 10 h 45"/>
                  <a:gd name="T6" fmla="*/ 0 w 20"/>
                  <a:gd name="T7" fmla="*/ 15 h 45"/>
                  <a:gd name="T8" fmla="*/ 10 w 20"/>
                  <a:gd name="T9" fmla="*/ 30 h 45"/>
                  <a:gd name="T10" fmla="*/ 10 w 20"/>
                  <a:gd name="T11" fmla="*/ 35 h 45"/>
                  <a:gd name="T12" fmla="*/ 15 w 20"/>
                  <a:gd name="T13" fmla="*/ 45 h 45"/>
                  <a:gd name="T14" fmla="*/ 15 w 20"/>
                  <a:gd name="T15" fmla="*/ 45 h 45"/>
                  <a:gd name="T16" fmla="*/ 15 w 20"/>
                  <a:gd name="T17" fmla="*/ 45 h 45"/>
                  <a:gd name="T18" fmla="*/ 20 w 20"/>
                  <a:gd name="T19" fmla="*/ 40 h 45"/>
                  <a:gd name="T20" fmla="*/ 15 w 20"/>
                  <a:gd name="T21" fmla="*/ 40 h 45"/>
                  <a:gd name="T22" fmla="*/ 0 w 20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45">
                    <a:moveTo>
                      <a:pt x="0" y="0"/>
                    </a:moveTo>
                    <a:lnTo>
                      <a:pt x="0" y="10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10" y="30"/>
                    </a:lnTo>
                    <a:lnTo>
                      <a:pt x="10" y="3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20" y="40"/>
                    </a:lnTo>
                    <a:lnTo>
                      <a:pt x="15" y="4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4" name="Freeform 3597">
                <a:extLst>
                  <a:ext uri="{FF2B5EF4-FFF2-40B4-BE49-F238E27FC236}">
                    <a16:creationId xmlns:a16="http://schemas.microsoft.com/office/drawing/2014/main" id="{D5631D71-45EA-41E9-B7B3-9CACE1715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6263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0 h 5"/>
                  <a:gd name="T4" fmla="*/ 0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5" name="Freeform 3598">
                <a:extLst>
                  <a:ext uri="{FF2B5EF4-FFF2-40B4-BE49-F238E27FC236}">
                    <a16:creationId xmlns:a16="http://schemas.microsoft.com/office/drawing/2014/main" id="{689554E5-C2B6-4420-A44D-08A856F77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6263"/>
                <a:ext cx="5" cy="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0 h 5"/>
                  <a:gd name="T4" fmla="*/ 0 w 5"/>
                  <a:gd name="T5" fmla="*/ 5 h 5"/>
                  <a:gd name="T6" fmla="*/ 5 w 5"/>
                  <a:gd name="T7" fmla="*/ 5 h 5"/>
                  <a:gd name="T8" fmla="*/ 5 w 5"/>
                  <a:gd name="T9" fmla="*/ 5 h 5"/>
                  <a:gd name="T10" fmla="*/ 5 w 5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6" name="Rectangle 3599">
                <a:extLst>
                  <a:ext uri="{FF2B5EF4-FFF2-40B4-BE49-F238E27FC236}">
                    <a16:creationId xmlns:a16="http://schemas.microsoft.com/office/drawing/2014/main" id="{C8B05503-33B3-4E17-8DDA-6B3C7D515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17" y="6318"/>
                <a:ext cx="1" cy="1"/>
              </a:xfrm>
              <a:prstGeom prst="rect">
                <a:avLst/>
              </a:pr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7" name="Freeform 3600">
                <a:extLst>
                  <a:ext uri="{FF2B5EF4-FFF2-40B4-BE49-F238E27FC236}">
                    <a16:creationId xmlns:a16="http://schemas.microsoft.com/office/drawing/2014/main" id="{33DB30A3-F3D7-43F7-AA30-62AA6A7E2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7" y="63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8" name="Freeform 3601">
                <a:extLst>
                  <a:ext uri="{FF2B5EF4-FFF2-40B4-BE49-F238E27FC236}">
                    <a16:creationId xmlns:a16="http://schemas.microsoft.com/office/drawing/2014/main" id="{CA651C0B-1B1A-4326-9DA7-1FA0FE72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2" y="6268"/>
                <a:ext cx="5" cy="50"/>
              </a:xfrm>
              <a:custGeom>
                <a:avLst/>
                <a:gdLst>
                  <a:gd name="T0" fmla="*/ 1 w 1"/>
                  <a:gd name="T1" fmla="*/ 0 h 10"/>
                  <a:gd name="T2" fmla="*/ 1 w 1"/>
                  <a:gd name="T3" fmla="*/ 0 h 10"/>
                  <a:gd name="T4" fmla="*/ 0 w 1"/>
                  <a:gd name="T5" fmla="*/ 0 h 10"/>
                  <a:gd name="T6" fmla="*/ 0 w 1"/>
                  <a:gd name="T7" fmla="*/ 2 h 10"/>
                  <a:gd name="T8" fmla="*/ 0 w 1"/>
                  <a:gd name="T9" fmla="*/ 2 h 10"/>
                  <a:gd name="T10" fmla="*/ 1 w 1"/>
                  <a:gd name="T11" fmla="*/ 9 h 10"/>
                  <a:gd name="T12" fmla="*/ 1 w 1"/>
                  <a:gd name="T13" fmla="*/ 9 h 10"/>
                  <a:gd name="T14" fmla="*/ 1 w 1"/>
                  <a:gd name="T15" fmla="*/ 9 h 10"/>
                  <a:gd name="T16" fmla="*/ 1 w 1"/>
                  <a:gd name="T17" fmla="*/ 9 h 10"/>
                  <a:gd name="T18" fmla="*/ 1 w 1"/>
                  <a:gd name="T19" fmla="*/ 9 h 10"/>
                  <a:gd name="T20" fmla="*/ 1 w 1"/>
                  <a:gd name="T21" fmla="*/ 10 h 10"/>
                  <a:gd name="T22" fmla="*/ 1 w 1"/>
                  <a:gd name="T23" fmla="*/ 10 h 10"/>
                  <a:gd name="T24" fmla="*/ 1 w 1"/>
                  <a:gd name="T25" fmla="*/ 1 h 10"/>
                  <a:gd name="T26" fmla="*/ 1 w 1"/>
                  <a:gd name="T27" fmla="*/ 0 h 10"/>
                  <a:gd name="T28" fmla="*/ 1 w 1"/>
                  <a:gd name="T2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" h="1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999" name="Freeform 3602">
                <a:extLst>
                  <a:ext uri="{FF2B5EF4-FFF2-40B4-BE49-F238E27FC236}">
                    <a16:creationId xmlns:a16="http://schemas.microsoft.com/office/drawing/2014/main" id="{A823F20A-59F4-463C-995D-61C3273E1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263"/>
                <a:ext cx="25" cy="65"/>
              </a:xfrm>
              <a:custGeom>
                <a:avLst/>
                <a:gdLst>
                  <a:gd name="T0" fmla="*/ 5 w 5"/>
                  <a:gd name="T1" fmla="*/ 10 h 13"/>
                  <a:gd name="T2" fmla="*/ 5 w 5"/>
                  <a:gd name="T3" fmla="*/ 10 h 13"/>
                  <a:gd name="T4" fmla="*/ 4 w 5"/>
                  <a:gd name="T5" fmla="*/ 12 h 13"/>
                  <a:gd name="T6" fmla="*/ 1 w 5"/>
                  <a:gd name="T7" fmla="*/ 12 h 13"/>
                  <a:gd name="T8" fmla="*/ 0 w 5"/>
                  <a:gd name="T9" fmla="*/ 12 h 13"/>
                  <a:gd name="T10" fmla="*/ 0 w 5"/>
                  <a:gd name="T11" fmla="*/ 11 h 13"/>
                  <a:gd name="T12" fmla="*/ 0 w 5"/>
                  <a:gd name="T13" fmla="*/ 11 h 13"/>
                  <a:gd name="T14" fmla="*/ 0 w 5"/>
                  <a:gd name="T15" fmla="*/ 5 h 13"/>
                  <a:gd name="T16" fmla="*/ 0 w 5"/>
                  <a:gd name="T17" fmla="*/ 4 h 13"/>
                  <a:gd name="T18" fmla="*/ 0 w 5"/>
                  <a:gd name="T19" fmla="*/ 4 h 13"/>
                  <a:gd name="T20" fmla="*/ 1 w 5"/>
                  <a:gd name="T21" fmla="*/ 3 h 13"/>
                  <a:gd name="T22" fmla="*/ 2 w 5"/>
                  <a:gd name="T23" fmla="*/ 3 h 13"/>
                  <a:gd name="T24" fmla="*/ 4 w 5"/>
                  <a:gd name="T25" fmla="*/ 1 h 13"/>
                  <a:gd name="T26" fmla="*/ 4 w 5"/>
                  <a:gd name="T27" fmla="*/ 0 h 13"/>
                  <a:gd name="T28" fmla="*/ 4 w 5"/>
                  <a:gd name="T29" fmla="*/ 0 h 13"/>
                  <a:gd name="T30" fmla="*/ 4 w 5"/>
                  <a:gd name="T31" fmla="*/ 1 h 13"/>
                  <a:gd name="T32" fmla="*/ 4 w 5"/>
                  <a:gd name="T33" fmla="*/ 3 h 13"/>
                  <a:gd name="T34" fmla="*/ 4 w 5"/>
                  <a:gd name="T35" fmla="*/ 3 h 13"/>
                  <a:gd name="T36" fmla="*/ 5 w 5"/>
                  <a:gd name="T37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" h="13">
                    <a:moveTo>
                      <a:pt x="5" y="10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2"/>
                      <a:pt x="4" y="12"/>
                    </a:cubicBezTo>
                    <a:cubicBezTo>
                      <a:pt x="3" y="13"/>
                      <a:pt x="2" y="13"/>
                      <a:pt x="1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10"/>
                      <a:pt x="5" y="10"/>
                      <a:pt x="5" y="10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0" name="Freeform 3603">
                <a:extLst>
                  <a:ext uri="{FF2B5EF4-FFF2-40B4-BE49-F238E27FC236}">
                    <a16:creationId xmlns:a16="http://schemas.microsoft.com/office/drawing/2014/main" id="{E908DAAA-B2DC-4F48-81D4-E6DD70E10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273"/>
                <a:ext cx="5" cy="10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5 h 10"/>
                  <a:gd name="T4" fmla="*/ 0 w 5"/>
                  <a:gd name="T5" fmla="*/ 10 h 10"/>
                  <a:gd name="T6" fmla="*/ 5 w 5"/>
                  <a:gd name="T7" fmla="*/ 5 h 10"/>
                  <a:gd name="T8" fmla="*/ 5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1" name="Freeform 3604">
                <a:extLst>
                  <a:ext uri="{FF2B5EF4-FFF2-40B4-BE49-F238E27FC236}">
                    <a16:creationId xmlns:a16="http://schemas.microsoft.com/office/drawing/2014/main" id="{8F234D04-D414-442C-8F94-F3B18CFC4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273"/>
                <a:ext cx="5" cy="10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5 h 10"/>
                  <a:gd name="T4" fmla="*/ 0 w 5"/>
                  <a:gd name="T5" fmla="*/ 10 h 10"/>
                  <a:gd name="T6" fmla="*/ 5 w 5"/>
                  <a:gd name="T7" fmla="*/ 5 h 10"/>
                  <a:gd name="T8" fmla="*/ 5 w 5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2" name="Freeform 3605">
                <a:extLst>
                  <a:ext uri="{FF2B5EF4-FFF2-40B4-BE49-F238E27FC236}">
                    <a16:creationId xmlns:a16="http://schemas.microsoft.com/office/drawing/2014/main" id="{C7ED3199-A1DD-4ADC-AF65-E0FB35F30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278"/>
                <a:ext cx="5" cy="45"/>
              </a:xfrm>
              <a:custGeom>
                <a:avLst/>
                <a:gdLst>
                  <a:gd name="T0" fmla="*/ 5 w 5"/>
                  <a:gd name="T1" fmla="*/ 0 h 45"/>
                  <a:gd name="T2" fmla="*/ 0 w 5"/>
                  <a:gd name="T3" fmla="*/ 5 h 45"/>
                  <a:gd name="T4" fmla="*/ 0 w 5"/>
                  <a:gd name="T5" fmla="*/ 10 h 45"/>
                  <a:gd name="T6" fmla="*/ 0 w 5"/>
                  <a:gd name="T7" fmla="*/ 40 h 45"/>
                  <a:gd name="T8" fmla="*/ 0 w 5"/>
                  <a:gd name="T9" fmla="*/ 40 h 45"/>
                  <a:gd name="T10" fmla="*/ 0 w 5"/>
                  <a:gd name="T11" fmla="*/ 45 h 45"/>
                  <a:gd name="T12" fmla="*/ 0 w 5"/>
                  <a:gd name="T13" fmla="*/ 45 h 45"/>
                  <a:gd name="T14" fmla="*/ 0 w 5"/>
                  <a:gd name="T15" fmla="*/ 45 h 45"/>
                  <a:gd name="T16" fmla="*/ 5 w 5"/>
                  <a:gd name="T17" fmla="*/ 45 h 45"/>
                  <a:gd name="T18" fmla="*/ 5 w 5"/>
                  <a:gd name="T19" fmla="*/ 40 h 45"/>
                  <a:gd name="T20" fmla="*/ 5 w 5"/>
                  <a:gd name="T21" fmla="*/ 10 h 45"/>
                  <a:gd name="T22" fmla="*/ 5 w 5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45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5" y="45"/>
                    </a:lnTo>
                    <a:lnTo>
                      <a:pt x="5" y="40"/>
                    </a:lnTo>
                    <a:lnTo>
                      <a:pt x="5" y="1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3" name="Freeform 3606">
                <a:extLst>
                  <a:ext uri="{FF2B5EF4-FFF2-40B4-BE49-F238E27FC236}">
                    <a16:creationId xmlns:a16="http://schemas.microsoft.com/office/drawing/2014/main" id="{9D77AA5F-2C98-47E1-BAF4-DDBB5E084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92" y="6278"/>
                <a:ext cx="5" cy="45"/>
              </a:xfrm>
              <a:custGeom>
                <a:avLst/>
                <a:gdLst>
                  <a:gd name="T0" fmla="*/ 5 w 5"/>
                  <a:gd name="T1" fmla="*/ 0 h 45"/>
                  <a:gd name="T2" fmla="*/ 0 w 5"/>
                  <a:gd name="T3" fmla="*/ 5 h 45"/>
                  <a:gd name="T4" fmla="*/ 0 w 5"/>
                  <a:gd name="T5" fmla="*/ 10 h 45"/>
                  <a:gd name="T6" fmla="*/ 0 w 5"/>
                  <a:gd name="T7" fmla="*/ 40 h 45"/>
                  <a:gd name="T8" fmla="*/ 0 w 5"/>
                  <a:gd name="T9" fmla="*/ 40 h 45"/>
                  <a:gd name="T10" fmla="*/ 0 w 5"/>
                  <a:gd name="T11" fmla="*/ 45 h 45"/>
                  <a:gd name="T12" fmla="*/ 0 w 5"/>
                  <a:gd name="T13" fmla="*/ 45 h 45"/>
                  <a:gd name="T14" fmla="*/ 0 w 5"/>
                  <a:gd name="T15" fmla="*/ 45 h 45"/>
                  <a:gd name="T16" fmla="*/ 5 w 5"/>
                  <a:gd name="T17" fmla="*/ 45 h 45"/>
                  <a:gd name="T18" fmla="*/ 5 w 5"/>
                  <a:gd name="T19" fmla="*/ 40 h 45"/>
                  <a:gd name="T20" fmla="*/ 5 w 5"/>
                  <a:gd name="T21" fmla="*/ 10 h 45"/>
                  <a:gd name="T22" fmla="*/ 5 w 5"/>
                  <a:gd name="T2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45">
                    <a:moveTo>
                      <a:pt x="5" y="0"/>
                    </a:moveTo>
                    <a:lnTo>
                      <a:pt x="0" y="5"/>
                    </a:lnTo>
                    <a:lnTo>
                      <a:pt x="0" y="1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0" y="45"/>
                    </a:lnTo>
                    <a:lnTo>
                      <a:pt x="5" y="45"/>
                    </a:lnTo>
                    <a:lnTo>
                      <a:pt x="5" y="40"/>
                    </a:lnTo>
                    <a:lnTo>
                      <a:pt x="5" y="1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4" name="Freeform 3607">
                <a:extLst>
                  <a:ext uri="{FF2B5EF4-FFF2-40B4-BE49-F238E27FC236}">
                    <a16:creationId xmlns:a16="http://schemas.microsoft.com/office/drawing/2014/main" id="{5B8C6175-66FE-4DFA-9FBF-9D8E8B63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273"/>
                <a:ext cx="36" cy="60"/>
              </a:xfrm>
              <a:custGeom>
                <a:avLst/>
                <a:gdLst>
                  <a:gd name="T0" fmla="*/ 7 w 7"/>
                  <a:gd name="T1" fmla="*/ 9 h 12"/>
                  <a:gd name="T2" fmla="*/ 7 w 7"/>
                  <a:gd name="T3" fmla="*/ 9 h 12"/>
                  <a:gd name="T4" fmla="*/ 7 w 7"/>
                  <a:gd name="T5" fmla="*/ 10 h 12"/>
                  <a:gd name="T6" fmla="*/ 7 w 7"/>
                  <a:gd name="T7" fmla="*/ 11 h 12"/>
                  <a:gd name="T8" fmla="*/ 3 w 7"/>
                  <a:gd name="T9" fmla="*/ 10 h 12"/>
                  <a:gd name="T10" fmla="*/ 1 w 7"/>
                  <a:gd name="T11" fmla="*/ 8 h 12"/>
                  <a:gd name="T12" fmla="*/ 0 w 7"/>
                  <a:gd name="T13" fmla="*/ 5 h 12"/>
                  <a:gd name="T14" fmla="*/ 1 w 7"/>
                  <a:gd name="T15" fmla="*/ 5 h 12"/>
                  <a:gd name="T16" fmla="*/ 3 w 7"/>
                  <a:gd name="T17" fmla="*/ 5 h 12"/>
                  <a:gd name="T18" fmla="*/ 3 w 7"/>
                  <a:gd name="T19" fmla="*/ 3 h 12"/>
                  <a:gd name="T20" fmla="*/ 3 w 7"/>
                  <a:gd name="T21" fmla="*/ 3 h 12"/>
                  <a:gd name="T22" fmla="*/ 3 w 7"/>
                  <a:gd name="T23" fmla="*/ 2 h 12"/>
                  <a:gd name="T24" fmla="*/ 4 w 7"/>
                  <a:gd name="T25" fmla="*/ 2 h 12"/>
                  <a:gd name="T26" fmla="*/ 4 w 7"/>
                  <a:gd name="T27" fmla="*/ 2 h 12"/>
                  <a:gd name="T28" fmla="*/ 4 w 7"/>
                  <a:gd name="T29" fmla="*/ 2 h 12"/>
                  <a:gd name="T30" fmla="*/ 7 w 7"/>
                  <a:gd name="T31" fmla="*/ 0 h 12"/>
                  <a:gd name="T32" fmla="*/ 7 w 7"/>
                  <a:gd name="T33" fmla="*/ 1 h 12"/>
                  <a:gd name="T34" fmla="*/ 7 w 7"/>
                  <a:gd name="T35" fmla="*/ 2 h 12"/>
                  <a:gd name="T36" fmla="*/ 7 w 7"/>
                  <a:gd name="T37" fmla="*/ 3 h 12"/>
                  <a:gd name="T38" fmla="*/ 7 w 7"/>
                  <a:gd name="T3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12"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1"/>
                    </a:cubicBezTo>
                    <a:cubicBezTo>
                      <a:pt x="6" y="12"/>
                      <a:pt x="3" y="12"/>
                      <a:pt x="3" y="1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9"/>
                      <a:pt x="7" y="9"/>
                      <a:pt x="7" y="9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5" name="Freeform 3608">
                <a:extLst>
                  <a:ext uri="{FF2B5EF4-FFF2-40B4-BE49-F238E27FC236}">
                    <a16:creationId xmlns:a16="http://schemas.microsoft.com/office/drawing/2014/main" id="{01765FF6-E707-4647-9ACB-135C21FB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1" y="6248"/>
                <a:ext cx="0" cy="5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6AA7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6" name="Freeform 3609">
                <a:extLst>
                  <a:ext uri="{FF2B5EF4-FFF2-40B4-BE49-F238E27FC236}">
                    <a16:creationId xmlns:a16="http://schemas.microsoft.com/office/drawing/2014/main" id="{28A19259-6D50-494F-A4E7-0F11C9F4D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1" y="6288"/>
                <a:ext cx="10" cy="10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2 w 2"/>
                  <a:gd name="T5" fmla="*/ 0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w 2"/>
                  <a:gd name="T13" fmla="*/ 1 h 2"/>
                  <a:gd name="T14" fmla="*/ 0 w 2"/>
                  <a:gd name="T15" fmla="*/ 2 h 2"/>
                  <a:gd name="T16" fmla="*/ 0 w 2"/>
                  <a:gd name="T17" fmla="*/ 2 h 2"/>
                  <a:gd name="T18" fmla="*/ 0 w 2"/>
                  <a:gd name="T19" fmla="*/ 2 h 2"/>
                  <a:gd name="T20" fmla="*/ 0 w 2"/>
                  <a:gd name="T21" fmla="*/ 2 h 2"/>
                  <a:gd name="T22" fmla="*/ 2 w 2"/>
                  <a:gd name="T23" fmla="*/ 2 h 2"/>
                  <a:gd name="T24" fmla="*/ 2 w 2"/>
                  <a:gd name="T2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7" name="Freeform 3610">
                <a:extLst>
                  <a:ext uri="{FF2B5EF4-FFF2-40B4-BE49-F238E27FC236}">
                    <a16:creationId xmlns:a16="http://schemas.microsoft.com/office/drawing/2014/main" id="{C7BDE23C-54C3-430E-8948-45A9D994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01" y="6248"/>
                <a:ext cx="75" cy="40"/>
              </a:xfrm>
              <a:custGeom>
                <a:avLst/>
                <a:gdLst>
                  <a:gd name="T0" fmla="*/ 0 w 15"/>
                  <a:gd name="T1" fmla="*/ 0 h 8"/>
                  <a:gd name="T2" fmla="*/ 0 w 15"/>
                  <a:gd name="T3" fmla="*/ 1 h 8"/>
                  <a:gd name="T4" fmla="*/ 0 w 15"/>
                  <a:gd name="T5" fmla="*/ 2 h 8"/>
                  <a:gd name="T6" fmla="*/ 2 w 15"/>
                  <a:gd name="T7" fmla="*/ 3 h 8"/>
                  <a:gd name="T8" fmla="*/ 12 w 15"/>
                  <a:gd name="T9" fmla="*/ 8 h 8"/>
                  <a:gd name="T10" fmla="*/ 12 w 15"/>
                  <a:gd name="T11" fmla="*/ 8 h 8"/>
                  <a:gd name="T12" fmla="*/ 12 w 15"/>
                  <a:gd name="T13" fmla="*/ 8 h 8"/>
                  <a:gd name="T14" fmla="*/ 12 w 15"/>
                  <a:gd name="T15" fmla="*/ 8 h 8"/>
                  <a:gd name="T16" fmla="*/ 12 w 15"/>
                  <a:gd name="T17" fmla="*/ 8 h 8"/>
                  <a:gd name="T18" fmla="*/ 14 w 15"/>
                  <a:gd name="T19" fmla="*/ 8 h 8"/>
                  <a:gd name="T20" fmla="*/ 14 w 15"/>
                  <a:gd name="T21" fmla="*/ 8 h 8"/>
                  <a:gd name="T22" fmla="*/ 14 w 15"/>
                  <a:gd name="T23" fmla="*/ 8 h 8"/>
                  <a:gd name="T24" fmla="*/ 14 w 15"/>
                  <a:gd name="T25" fmla="*/ 7 h 8"/>
                  <a:gd name="T26" fmla="*/ 15 w 15"/>
                  <a:gd name="T27" fmla="*/ 7 h 8"/>
                  <a:gd name="T28" fmla="*/ 15 w 15"/>
                  <a:gd name="T29" fmla="*/ 7 h 8"/>
                  <a:gd name="T30" fmla="*/ 15 w 15"/>
                  <a:gd name="T31" fmla="*/ 6 h 8"/>
                  <a:gd name="T32" fmla="*/ 12 w 15"/>
                  <a:gd name="T33" fmla="*/ 7 h 8"/>
                  <a:gd name="T34" fmla="*/ 11 w 15"/>
                  <a:gd name="T35" fmla="*/ 7 h 8"/>
                  <a:gd name="T36" fmla="*/ 11 w 15"/>
                  <a:gd name="T37" fmla="*/ 7 h 8"/>
                  <a:gd name="T38" fmla="*/ 3 w 15"/>
                  <a:gd name="T39" fmla="*/ 0 h 8"/>
                  <a:gd name="T40" fmla="*/ 2 w 15"/>
                  <a:gd name="T41" fmla="*/ 0 h 8"/>
                  <a:gd name="T42" fmla="*/ 0 w 15"/>
                  <a:gd name="T4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8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7"/>
                      <a:pt x="7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3" y="8"/>
                      <a:pt x="13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6"/>
                      <a:pt x="15" y="6"/>
                    </a:cubicBezTo>
                    <a:cubicBezTo>
                      <a:pt x="14" y="7"/>
                      <a:pt x="13" y="7"/>
                      <a:pt x="12" y="7"/>
                    </a:cubicBezTo>
                    <a:cubicBezTo>
                      <a:pt x="12" y="7"/>
                      <a:pt x="12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6" y="7"/>
                      <a:pt x="4" y="5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8" name="Freeform 3611">
                <a:extLst>
                  <a:ext uri="{FF2B5EF4-FFF2-40B4-BE49-F238E27FC236}">
                    <a16:creationId xmlns:a16="http://schemas.microsoft.com/office/drawing/2014/main" id="{B70B9152-8EFD-4BA1-87B4-9CC8E39077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456" y="6298"/>
                <a:ext cx="5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  <a:gd name="T3" fmla="*/ 1 w 1"/>
                  <a:gd name="T4" fmla="*/ 0 w 1"/>
                  <a:gd name="T5" fmla="*/ 0 w 1"/>
                  <a:gd name="T6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5D7A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09" name="Freeform 3612">
                <a:extLst>
                  <a:ext uri="{FF2B5EF4-FFF2-40B4-BE49-F238E27FC236}">
                    <a16:creationId xmlns:a16="http://schemas.microsoft.com/office/drawing/2014/main" id="{BDCB73BD-D6ED-4F6A-B88A-0EEBD9338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56" y="6283"/>
                <a:ext cx="20" cy="30"/>
              </a:xfrm>
              <a:custGeom>
                <a:avLst/>
                <a:gdLst>
                  <a:gd name="T0" fmla="*/ 4 w 4"/>
                  <a:gd name="T1" fmla="*/ 0 h 6"/>
                  <a:gd name="T2" fmla="*/ 3 w 4"/>
                  <a:gd name="T3" fmla="*/ 0 h 6"/>
                  <a:gd name="T4" fmla="*/ 3 w 4"/>
                  <a:gd name="T5" fmla="*/ 1 h 6"/>
                  <a:gd name="T6" fmla="*/ 3 w 4"/>
                  <a:gd name="T7" fmla="*/ 1 h 6"/>
                  <a:gd name="T8" fmla="*/ 3 w 4"/>
                  <a:gd name="T9" fmla="*/ 3 h 6"/>
                  <a:gd name="T10" fmla="*/ 1 w 4"/>
                  <a:gd name="T11" fmla="*/ 3 h 6"/>
                  <a:gd name="T12" fmla="*/ 1 w 4"/>
                  <a:gd name="T13" fmla="*/ 3 h 6"/>
                  <a:gd name="T14" fmla="*/ 1 w 4"/>
                  <a:gd name="T15" fmla="*/ 3 h 6"/>
                  <a:gd name="T16" fmla="*/ 1 w 4"/>
                  <a:gd name="T17" fmla="*/ 3 h 6"/>
                  <a:gd name="T18" fmla="*/ 1 w 4"/>
                  <a:gd name="T19" fmla="*/ 3 h 6"/>
                  <a:gd name="T20" fmla="*/ 1 w 4"/>
                  <a:gd name="T21" fmla="*/ 3 h 6"/>
                  <a:gd name="T22" fmla="*/ 1 w 4"/>
                  <a:gd name="T23" fmla="*/ 3 h 6"/>
                  <a:gd name="T24" fmla="*/ 1 w 4"/>
                  <a:gd name="T25" fmla="*/ 3 h 6"/>
                  <a:gd name="T26" fmla="*/ 0 w 4"/>
                  <a:gd name="T27" fmla="*/ 3 h 6"/>
                  <a:gd name="T28" fmla="*/ 0 w 4"/>
                  <a:gd name="T29" fmla="*/ 3 h 6"/>
                  <a:gd name="T30" fmla="*/ 0 w 4"/>
                  <a:gd name="T31" fmla="*/ 3 h 6"/>
                  <a:gd name="T32" fmla="*/ 2 w 4"/>
                  <a:gd name="T33" fmla="*/ 4 h 6"/>
                  <a:gd name="T34" fmla="*/ 4 w 4"/>
                  <a:gd name="T35" fmla="*/ 6 h 6"/>
                  <a:gd name="T36" fmla="*/ 3 w 4"/>
                  <a:gd name="T37" fmla="*/ 1 h 6"/>
                  <a:gd name="T38" fmla="*/ 4 w 4"/>
                  <a:gd name="T39" fmla="*/ 1 h 6"/>
                  <a:gd name="T40" fmla="*/ 4 w 4"/>
                  <a:gd name="T4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4"/>
                      <a:pt x="3" y="5"/>
                      <a:pt x="4" y="6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0" name="Freeform 3613">
                <a:extLst>
                  <a:ext uri="{FF2B5EF4-FFF2-40B4-BE49-F238E27FC236}">
                    <a16:creationId xmlns:a16="http://schemas.microsoft.com/office/drawing/2014/main" id="{84358069-99A2-435D-A76F-2D96255FA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0" y="5393"/>
                <a:ext cx="236" cy="231"/>
              </a:xfrm>
              <a:custGeom>
                <a:avLst/>
                <a:gdLst>
                  <a:gd name="T0" fmla="*/ 37 w 47"/>
                  <a:gd name="T1" fmla="*/ 31 h 46"/>
                  <a:gd name="T2" fmla="*/ 47 w 47"/>
                  <a:gd name="T3" fmla="*/ 18 h 46"/>
                  <a:gd name="T4" fmla="*/ 25 w 47"/>
                  <a:gd name="T5" fmla="*/ 1 h 46"/>
                  <a:gd name="T6" fmla="*/ 2 w 47"/>
                  <a:gd name="T7" fmla="*/ 27 h 46"/>
                  <a:gd name="T8" fmla="*/ 1 w 47"/>
                  <a:gd name="T9" fmla="*/ 41 h 46"/>
                  <a:gd name="T10" fmla="*/ 5 w 47"/>
                  <a:gd name="T11" fmla="*/ 46 h 46"/>
                  <a:gd name="T12" fmla="*/ 37 w 47"/>
                  <a:gd name="T13" fmla="*/ 3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46">
                    <a:moveTo>
                      <a:pt x="37" y="31"/>
                    </a:moveTo>
                    <a:cubicBezTo>
                      <a:pt x="44" y="29"/>
                      <a:pt x="47" y="25"/>
                      <a:pt x="47" y="18"/>
                    </a:cubicBezTo>
                    <a:cubicBezTo>
                      <a:pt x="46" y="9"/>
                      <a:pt x="39" y="3"/>
                      <a:pt x="25" y="1"/>
                    </a:cubicBezTo>
                    <a:cubicBezTo>
                      <a:pt x="9" y="0"/>
                      <a:pt x="0" y="11"/>
                      <a:pt x="2" y="27"/>
                    </a:cubicBezTo>
                    <a:cubicBezTo>
                      <a:pt x="2" y="33"/>
                      <a:pt x="1" y="39"/>
                      <a:pt x="1" y="41"/>
                    </a:cubicBezTo>
                    <a:cubicBezTo>
                      <a:pt x="1" y="44"/>
                      <a:pt x="2" y="45"/>
                      <a:pt x="5" y="46"/>
                    </a:cubicBezTo>
                    <a:cubicBezTo>
                      <a:pt x="37" y="31"/>
                      <a:pt x="37" y="31"/>
                      <a:pt x="37" y="3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1" name="Freeform 3614">
                <a:extLst>
                  <a:ext uri="{FF2B5EF4-FFF2-40B4-BE49-F238E27FC236}">
                    <a16:creationId xmlns:a16="http://schemas.microsoft.com/office/drawing/2014/main" id="{E26A527A-4E36-4C85-B17D-8A73C61DF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9" y="5579"/>
                <a:ext cx="147" cy="166"/>
              </a:xfrm>
              <a:custGeom>
                <a:avLst/>
                <a:gdLst>
                  <a:gd name="T0" fmla="*/ 16 w 29"/>
                  <a:gd name="T1" fmla="*/ 32 h 33"/>
                  <a:gd name="T2" fmla="*/ 26 w 29"/>
                  <a:gd name="T3" fmla="*/ 29 h 33"/>
                  <a:gd name="T4" fmla="*/ 26 w 29"/>
                  <a:gd name="T5" fmla="*/ 29 h 33"/>
                  <a:gd name="T6" fmla="*/ 28 w 29"/>
                  <a:gd name="T7" fmla="*/ 21 h 33"/>
                  <a:gd name="T8" fmla="*/ 29 w 29"/>
                  <a:gd name="T9" fmla="*/ 18 h 33"/>
                  <a:gd name="T10" fmla="*/ 7 w 29"/>
                  <a:gd name="T11" fmla="*/ 0 h 33"/>
                  <a:gd name="T12" fmla="*/ 3 w 29"/>
                  <a:gd name="T13" fmla="*/ 15 h 33"/>
                  <a:gd name="T14" fmla="*/ 16 w 29"/>
                  <a:gd name="T15" fmla="*/ 3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33">
                    <a:moveTo>
                      <a:pt x="16" y="32"/>
                    </a:moveTo>
                    <a:cubicBezTo>
                      <a:pt x="20" y="33"/>
                      <a:pt x="25" y="32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0" y="24"/>
                      <a:pt x="8" y="30"/>
                      <a:pt x="16" y="32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2" name="Freeform 3615">
                <a:extLst>
                  <a:ext uri="{FF2B5EF4-FFF2-40B4-BE49-F238E27FC236}">
                    <a16:creationId xmlns:a16="http://schemas.microsoft.com/office/drawing/2014/main" id="{9600ACB4-D402-4C07-B81D-6E5DBA810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0" y="5624"/>
                <a:ext cx="100" cy="116"/>
              </a:xfrm>
              <a:custGeom>
                <a:avLst/>
                <a:gdLst>
                  <a:gd name="T0" fmla="*/ 4 w 20"/>
                  <a:gd name="T1" fmla="*/ 0 h 23"/>
                  <a:gd name="T2" fmla="*/ 8 w 20"/>
                  <a:gd name="T3" fmla="*/ 23 h 23"/>
                  <a:gd name="T4" fmla="*/ 11 w 20"/>
                  <a:gd name="T5" fmla="*/ 23 h 23"/>
                  <a:gd name="T6" fmla="*/ 18 w 20"/>
                  <a:gd name="T7" fmla="*/ 20 h 23"/>
                  <a:gd name="T8" fmla="*/ 18 w 20"/>
                  <a:gd name="T9" fmla="*/ 20 h 23"/>
                  <a:gd name="T10" fmla="*/ 20 w 20"/>
                  <a:gd name="T11" fmla="*/ 12 h 23"/>
                  <a:gd name="T12" fmla="*/ 4 w 20"/>
                  <a:gd name="T1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4" y="0"/>
                    </a:moveTo>
                    <a:cubicBezTo>
                      <a:pt x="0" y="9"/>
                      <a:pt x="3" y="19"/>
                      <a:pt x="8" y="23"/>
                    </a:cubicBezTo>
                    <a:cubicBezTo>
                      <a:pt x="9" y="23"/>
                      <a:pt x="10" y="23"/>
                      <a:pt x="11" y="23"/>
                    </a:cubicBezTo>
                    <a:cubicBezTo>
                      <a:pt x="14" y="23"/>
                      <a:pt x="17" y="22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4" y="0"/>
                      <a:pt x="4" y="0"/>
                      <a:pt x="4" y="0"/>
                    </a:cubicBezTo>
                  </a:path>
                </a:pathLst>
              </a:custGeom>
              <a:solidFill>
                <a:srgbClr val="E8AB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3" name="Freeform 3616">
                <a:extLst>
                  <a:ext uri="{FF2B5EF4-FFF2-40B4-BE49-F238E27FC236}">
                    <a16:creationId xmlns:a16="http://schemas.microsoft.com/office/drawing/2014/main" id="{4CB13D89-1938-4E5A-8A94-B49D4D6B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5" y="5408"/>
                <a:ext cx="206" cy="297"/>
              </a:xfrm>
              <a:custGeom>
                <a:avLst/>
                <a:gdLst>
                  <a:gd name="T0" fmla="*/ 41 w 41"/>
                  <a:gd name="T1" fmla="*/ 17 h 59"/>
                  <a:gd name="T2" fmla="*/ 21 w 41"/>
                  <a:gd name="T3" fmla="*/ 1 h 59"/>
                  <a:gd name="T4" fmla="*/ 0 w 41"/>
                  <a:gd name="T5" fmla="*/ 20 h 59"/>
                  <a:gd name="T6" fmla="*/ 1 w 41"/>
                  <a:gd name="T7" fmla="*/ 37 h 59"/>
                  <a:gd name="T8" fmla="*/ 7 w 41"/>
                  <a:gd name="T9" fmla="*/ 43 h 59"/>
                  <a:gd name="T10" fmla="*/ 11 w 41"/>
                  <a:gd name="T11" fmla="*/ 53 h 59"/>
                  <a:gd name="T12" fmla="*/ 23 w 41"/>
                  <a:gd name="T13" fmla="*/ 59 h 59"/>
                  <a:gd name="T14" fmla="*/ 34 w 41"/>
                  <a:gd name="T15" fmla="*/ 49 h 59"/>
                  <a:gd name="T16" fmla="*/ 38 w 41"/>
                  <a:gd name="T17" fmla="*/ 38 h 59"/>
                  <a:gd name="T18" fmla="*/ 39 w 41"/>
                  <a:gd name="T19" fmla="*/ 33 h 59"/>
                  <a:gd name="T20" fmla="*/ 40 w 41"/>
                  <a:gd name="T21" fmla="*/ 29 h 59"/>
                  <a:gd name="T22" fmla="*/ 41 w 41"/>
                  <a:gd name="T23" fmla="*/ 17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59">
                    <a:moveTo>
                      <a:pt x="41" y="17"/>
                    </a:moveTo>
                    <a:cubicBezTo>
                      <a:pt x="41" y="7"/>
                      <a:pt x="32" y="3"/>
                      <a:pt x="21" y="1"/>
                    </a:cubicBezTo>
                    <a:cubicBezTo>
                      <a:pt x="7" y="0"/>
                      <a:pt x="2" y="9"/>
                      <a:pt x="0" y="20"/>
                    </a:cubicBezTo>
                    <a:cubicBezTo>
                      <a:pt x="0" y="26"/>
                      <a:pt x="0" y="32"/>
                      <a:pt x="1" y="37"/>
                    </a:cubicBezTo>
                    <a:cubicBezTo>
                      <a:pt x="7" y="43"/>
                      <a:pt x="7" y="43"/>
                      <a:pt x="7" y="43"/>
                    </a:cubicBezTo>
                    <a:cubicBezTo>
                      <a:pt x="7" y="43"/>
                      <a:pt x="8" y="49"/>
                      <a:pt x="11" y="53"/>
                    </a:cubicBezTo>
                    <a:cubicBezTo>
                      <a:pt x="14" y="56"/>
                      <a:pt x="19" y="59"/>
                      <a:pt x="23" y="59"/>
                    </a:cubicBezTo>
                    <a:cubicBezTo>
                      <a:pt x="28" y="59"/>
                      <a:pt x="31" y="56"/>
                      <a:pt x="34" y="49"/>
                    </a:cubicBezTo>
                    <a:cubicBezTo>
                      <a:pt x="36" y="42"/>
                      <a:pt x="37" y="41"/>
                      <a:pt x="38" y="38"/>
                    </a:cubicBezTo>
                    <a:cubicBezTo>
                      <a:pt x="38" y="36"/>
                      <a:pt x="38" y="34"/>
                      <a:pt x="39" y="33"/>
                    </a:cubicBezTo>
                    <a:cubicBezTo>
                      <a:pt x="39" y="32"/>
                      <a:pt x="40" y="30"/>
                      <a:pt x="40" y="29"/>
                    </a:cubicBezTo>
                    <a:cubicBezTo>
                      <a:pt x="41" y="26"/>
                      <a:pt x="41" y="20"/>
                      <a:pt x="41" y="17"/>
                    </a:cubicBez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4" name="Freeform 3617">
                <a:extLst>
                  <a:ext uri="{FF2B5EF4-FFF2-40B4-BE49-F238E27FC236}">
                    <a16:creationId xmlns:a16="http://schemas.microsoft.com/office/drawing/2014/main" id="{13229A57-7DBF-4E7C-B22F-32915CE51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0" y="5398"/>
                <a:ext cx="256" cy="236"/>
              </a:xfrm>
              <a:custGeom>
                <a:avLst/>
                <a:gdLst>
                  <a:gd name="T0" fmla="*/ 38 w 51"/>
                  <a:gd name="T1" fmla="*/ 23 h 47"/>
                  <a:gd name="T2" fmla="*/ 20 w 51"/>
                  <a:gd name="T3" fmla="*/ 29 h 47"/>
                  <a:gd name="T4" fmla="*/ 24 w 51"/>
                  <a:gd name="T5" fmla="*/ 24 h 47"/>
                  <a:gd name="T6" fmla="*/ 13 w 51"/>
                  <a:gd name="T7" fmla="*/ 23 h 47"/>
                  <a:gd name="T8" fmla="*/ 13 w 51"/>
                  <a:gd name="T9" fmla="*/ 31 h 47"/>
                  <a:gd name="T10" fmla="*/ 6 w 51"/>
                  <a:gd name="T11" fmla="*/ 28 h 47"/>
                  <a:gd name="T12" fmla="*/ 5 w 51"/>
                  <a:gd name="T13" fmla="*/ 41 h 47"/>
                  <a:gd name="T14" fmla="*/ 1 w 51"/>
                  <a:gd name="T15" fmla="*/ 44 h 47"/>
                  <a:gd name="T16" fmla="*/ 1 w 51"/>
                  <a:gd name="T17" fmla="*/ 22 h 47"/>
                  <a:gd name="T18" fmla="*/ 24 w 51"/>
                  <a:gd name="T19" fmla="*/ 3 h 47"/>
                  <a:gd name="T20" fmla="*/ 38 w 51"/>
                  <a:gd name="T21" fmla="*/ 2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1" h="47">
                    <a:moveTo>
                      <a:pt x="38" y="23"/>
                    </a:moveTo>
                    <a:cubicBezTo>
                      <a:pt x="32" y="29"/>
                      <a:pt x="27" y="24"/>
                      <a:pt x="20" y="29"/>
                    </a:cubicBezTo>
                    <a:cubicBezTo>
                      <a:pt x="20" y="27"/>
                      <a:pt x="23" y="25"/>
                      <a:pt x="24" y="24"/>
                    </a:cubicBezTo>
                    <a:cubicBezTo>
                      <a:pt x="22" y="26"/>
                      <a:pt x="15" y="24"/>
                      <a:pt x="13" y="23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2" y="31"/>
                      <a:pt x="7" y="29"/>
                      <a:pt x="6" y="28"/>
                    </a:cubicBezTo>
                    <a:cubicBezTo>
                      <a:pt x="6" y="28"/>
                      <a:pt x="6" y="33"/>
                      <a:pt x="5" y="41"/>
                    </a:cubicBezTo>
                    <a:cubicBezTo>
                      <a:pt x="4" y="47"/>
                      <a:pt x="2" y="45"/>
                      <a:pt x="1" y="44"/>
                    </a:cubicBezTo>
                    <a:cubicBezTo>
                      <a:pt x="0" y="43"/>
                      <a:pt x="1" y="23"/>
                      <a:pt x="1" y="22"/>
                    </a:cubicBezTo>
                    <a:cubicBezTo>
                      <a:pt x="1" y="18"/>
                      <a:pt x="3" y="0"/>
                      <a:pt x="24" y="3"/>
                    </a:cubicBezTo>
                    <a:cubicBezTo>
                      <a:pt x="33" y="4"/>
                      <a:pt x="51" y="10"/>
                      <a:pt x="38" y="23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5" name="Freeform 3618">
                <a:extLst>
                  <a:ext uri="{FF2B5EF4-FFF2-40B4-BE49-F238E27FC236}">
                    <a16:creationId xmlns:a16="http://schemas.microsoft.com/office/drawing/2014/main" id="{C77302F7-6066-42ED-A263-72D24805F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25" y="5508"/>
                <a:ext cx="35" cy="91"/>
              </a:xfrm>
              <a:custGeom>
                <a:avLst/>
                <a:gdLst>
                  <a:gd name="T0" fmla="*/ 7 w 7"/>
                  <a:gd name="T1" fmla="*/ 9 h 18"/>
                  <a:gd name="T2" fmla="*/ 5 w 7"/>
                  <a:gd name="T3" fmla="*/ 2 h 18"/>
                  <a:gd name="T4" fmla="*/ 1 w 7"/>
                  <a:gd name="T5" fmla="*/ 7 h 18"/>
                  <a:gd name="T6" fmla="*/ 1 w 7"/>
                  <a:gd name="T7" fmla="*/ 11 h 18"/>
                  <a:gd name="T8" fmla="*/ 1 w 7"/>
                  <a:gd name="T9" fmla="*/ 15 h 18"/>
                  <a:gd name="T10" fmla="*/ 7 w 7"/>
                  <a:gd name="T11" fmla="*/ 12 h 18"/>
                  <a:gd name="T12" fmla="*/ 7 w 7"/>
                  <a:gd name="T1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7" y="9"/>
                    </a:moveTo>
                    <a:cubicBezTo>
                      <a:pt x="7" y="7"/>
                      <a:pt x="7" y="3"/>
                      <a:pt x="5" y="2"/>
                    </a:cubicBezTo>
                    <a:cubicBezTo>
                      <a:pt x="2" y="0"/>
                      <a:pt x="1" y="5"/>
                      <a:pt x="1" y="7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2"/>
                      <a:pt x="0" y="14"/>
                      <a:pt x="1" y="15"/>
                    </a:cubicBezTo>
                    <a:cubicBezTo>
                      <a:pt x="3" y="18"/>
                      <a:pt x="6" y="14"/>
                      <a:pt x="7" y="12"/>
                    </a:cubicBezTo>
                    <a:cubicBezTo>
                      <a:pt x="7" y="12"/>
                      <a:pt x="7" y="10"/>
                      <a:pt x="7" y="9"/>
                    </a:cubicBez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6" name="Freeform 3619">
                <a:extLst>
                  <a:ext uri="{FF2B5EF4-FFF2-40B4-BE49-F238E27FC236}">
                    <a16:creationId xmlns:a16="http://schemas.microsoft.com/office/drawing/2014/main" id="{CE67A8F8-31DC-455A-A2A5-2DC14DB12E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5" y="5549"/>
                <a:ext cx="151" cy="196"/>
              </a:xfrm>
              <a:custGeom>
                <a:avLst/>
                <a:gdLst>
                  <a:gd name="T0" fmla="*/ 29 w 30"/>
                  <a:gd name="T1" fmla="*/ 17 h 39"/>
                  <a:gd name="T2" fmla="*/ 13 w 30"/>
                  <a:gd name="T3" fmla="*/ 18 h 39"/>
                  <a:gd name="T4" fmla="*/ 6 w 30"/>
                  <a:gd name="T5" fmla="*/ 1 h 39"/>
                  <a:gd name="T6" fmla="*/ 3 w 30"/>
                  <a:gd name="T7" fmla="*/ 0 h 39"/>
                  <a:gd name="T8" fmla="*/ 1 w 30"/>
                  <a:gd name="T9" fmla="*/ 22 h 39"/>
                  <a:gd name="T10" fmla="*/ 27 w 30"/>
                  <a:gd name="T11" fmla="*/ 29 h 39"/>
                  <a:gd name="T12" fmla="*/ 29 w 30"/>
                  <a:gd name="T13" fmla="*/ 17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9">
                    <a:moveTo>
                      <a:pt x="29" y="17"/>
                    </a:moveTo>
                    <a:cubicBezTo>
                      <a:pt x="24" y="12"/>
                      <a:pt x="15" y="19"/>
                      <a:pt x="13" y="18"/>
                    </a:cubicBezTo>
                    <a:cubicBezTo>
                      <a:pt x="5" y="18"/>
                      <a:pt x="5" y="9"/>
                      <a:pt x="6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17"/>
                      <a:pt x="0" y="18"/>
                      <a:pt x="1" y="22"/>
                    </a:cubicBezTo>
                    <a:cubicBezTo>
                      <a:pt x="2" y="35"/>
                      <a:pt x="22" y="39"/>
                      <a:pt x="27" y="29"/>
                    </a:cubicBezTo>
                    <a:cubicBezTo>
                      <a:pt x="29" y="25"/>
                      <a:pt x="30" y="20"/>
                      <a:pt x="29" y="17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7" name="Freeform 3620">
                <a:extLst>
                  <a:ext uri="{FF2B5EF4-FFF2-40B4-BE49-F238E27FC236}">
                    <a16:creationId xmlns:a16="http://schemas.microsoft.com/office/drawing/2014/main" id="{C6C13D01-3843-4D5E-8462-3974E0CBF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5639"/>
                <a:ext cx="66" cy="55"/>
              </a:xfrm>
              <a:custGeom>
                <a:avLst/>
                <a:gdLst>
                  <a:gd name="T0" fmla="*/ 12 w 13"/>
                  <a:gd name="T1" fmla="*/ 3 h 11"/>
                  <a:gd name="T2" fmla="*/ 2 w 13"/>
                  <a:gd name="T3" fmla="*/ 5 h 11"/>
                  <a:gd name="T4" fmla="*/ 6 w 13"/>
                  <a:gd name="T5" fmla="*/ 7 h 11"/>
                  <a:gd name="T6" fmla="*/ 9 w 13"/>
                  <a:gd name="T7" fmla="*/ 6 h 11"/>
                  <a:gd name="T8" fmla="*/ 12 w 13"/>
                  <a:gd name="T9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1">
                    <a:moveTo>
                      <a:pt x="12" y="3"/>
                    </a:moveTo>
                    <a:cubicBezTo>
                      <a:pt x="13" y="0"/>
                      <a:pt x="5" y="2"/>
                      <a:pt x="2" y="5"/>
                    </a:cubicBezTo>
                    <a:cubicBezTo>
                      <a:pt x="0" y="8"/>
                      <a:pt x="5" y="11"/>
                      <a:pt x="6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9"/>
                      <a:pt x="12" y="6"/>
                      <a:pt x="12" y="3"/>
                    </a:cubicBezTo>
                    <a:close/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6018" name="Freeform 3621">
                <a:extLst>
                  <a:ext uri="{FF2B5EF4-FFF2-40B4-BE49-F238E27FC236}">
                    <a16:creationId xmlns:a16="http://schemas.microsoft.com/office/drawing/2014/main" id="{B41B91A2-3812-4502-9A0D-664AF56E2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13"/>
                <a:ext cx="71" cy="45"/>
              </a:xfrm>
              <a:custGeom>
                <a:avLst/>
                <a:gdLst>
                  <a:gd name="T0" fmla="*/ 41 w 71"/>
                  <a:gd name="T1" fmla="*/ 20 h 45"/>
                  <a:gd name="T2" fmla="*/ 5 w 71"/>
                  <a:gd name="T3" fmla="*/ 0 h 45"/>
                  <a:gd name="T4" fmla="*/ 0 w 71"/>
                  <a:gd name="T5" fmla="*/ 5 h 45"/>
                  <a:gd name="T6" fmla="*/ 71 w 71"/>
                  <a:gd name="T7" fmla="*/ 45 h 45"/>
                  <a:gd name="T8" fmla="*/ 41 w 71"/>
                  <a:gd name="T9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45">
                    <a:moveTo>
                      <a:pt x="41" y="20"/>
                    </a:moveTo>
                    <a:lnTo>
                      <a:pt x="5" y="0"/>
                    </a:lnTo>
                    <a:lnTo>
                      <a:pt x="0" y="5"/>
                    </a:lnTo>
                    <a:lnTo>
                      <a:pt x="71" y="45"/>
                    </a:lnTo>
                    <a:lnTo>
                      <a:pt x="41" y="2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40" name="Group 3823">
              <a:extLst>
                <a:ext uri="{FF2B5EF4-FFF2-40B4-BE49-F238E27FC236}">
                  <a16:creationId xmlns:a16="http://schemas.microsoft.com/office/drawing/2014/main" id="{1E4F1B0F-F900-4C75-BA19-9538B99F6D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22224" y="4480611"/>
              <a:ext cx="4881751" cy="5546389"/>
              <a:chOff x="10188" y="2974"/>
              <a:chExt cx="3364" cy="3822"/>
            </a:xfrm>
          </p:grpSpPr>
          <p:sp>
            <p:nvSpPr>
              <p:cNvPr id="5619" name="Freeform 3623">
                <a:extLst>
                  <a:ext uri="{FF2B5EF4-FFF2-40B4-BE49-F238E27FC236}">
                    <a16:creationId xmlns:a16="http://schemas.microsoft.com/office/drawing/2014/main" id="{9C055EC5-892C-4C99-A7F4-85352C29C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5" y="6318"/>
                <a:ext cx="71" cy="60"/>
              </a:xfrm>
              <a:custGeom>
                <a:avLst/>
                <a:gdLst>
                  <a:gd name="T0" fmla="*/ 71 w 71"/>
                  <a:gd name="T1" fmla="*/ 40 h 60"/>
                  <a:gd name="T2" fmla="*/ 0 w 71"/>
                  <a:gd name="T3" fmla="*/ 0 h 60"/>
                  <a:gd name="T4" fmla="*/ 0 w 71"/>
                  <a:gd name="T5" fmla="*/ 20 h 60"/>
                  <a:gd name="T6" fmla="*/ 71 w 71"/>
                  <a:gd name="T7" fmla="*/ 60 h 60"/>
                  <a:gd name="T8" fmla="*/ 71 w 71"/>
                  <a:gd name="T9" fmla="*/ 4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60">
                    <a:moveTo>
                      <a:pt x="71" y="40"/>
                    </a:moveTo>
                    <a:lnTo>
                      <a:pt x="0" y="0"/>
                    </a:lnTo>
                    <a:lnTo>
                      <a:pt x="0" y="20"/>
                    </a:lnTo>
                    <a:lnTo>
                      <a:pt x="71" y="60"/>
                    </a:lnTo>
                    <a:lnTo>
                      <a:pt x="71" y="40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0" name="Freeform 3624">
                <a:extLst>
                  <a:ext uri="{FF2B5EF4-FFF2-40B4-BE49-F238E27FC236}">
                    <a16:creationId xmlns:a16="http://schemas.microsoft.com/office/drawing/2014/main" id="{E1EAA284-A05E-41F7-8FC9-17922A54F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66" y="6388"/>
                <a:ext cx="186" cy="408"/>
              </a:xfrm>
              <a:custGeom>
                <a:avLst/>
                <a:gdLst>
                  <a:gd name="T0" fmla="*/ 37 w 37"/>
                  <a:gd name="T1" fmla="*/ 81 h 81"/>
                  <a:gd name="T2" fmla="*/ 27 w 37"/>
                  <a:gd name="T3" fmla="*/ 81 h 81"/>
                  <a:gd name="T4" fmla="*/ 6 w 37"/>
                  <a:gd name="T5" fmla="*/ 76 h 81"/>
                  <a:gd name="T6" fmla="*/ 1 w 37"/>
                  <a:gd name="T7" fmla="*/ 58 h 81"/>
                  <a:gd name="T8" fmla="*/ 19 w 37"/>
                  <a:gd name="T9" fmla="*/ 0 h 81"/>
                  <a:gd name="T10" fmla="*/ 19 w 37"/>
                  <a:gd name="T11" fmla="*/ 1 h 81"/>
                  <a:gd name="T12" fmla="*/ 2 w 37"/>
                  <a:gd name="T13" fmla="*/ 58 h 81"/>
                  <a:gd name="T14" fmla="*/ 6 w 37"/>
                  <a:gd name="T15" fmla="*/ 75 h 81"/>
                  <a:gd name="T16" fmla="*/ 27 w 37"/>
                  <a:gd name="T17" fmla="*/ 80 h 81"/>
                  <a:gd name="T18" fmla="*/ 37 w 37"/>
                  <a:gd name="T19" fmla="*/ 80 h 81"/>
                  <a:gd name="T20" fmla="*/ 37 w 37"/>
                  <a:gd name="T21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81">
                    <a:moveTo>
                      <a:pt x="37" y="81"/>
                    </a:moveTo>
                    <a:cubicBezTo>
                      <a:pt x="34" y="81"/>
                      <a:pt x="30" y="81"/>
                      <a:pt x="27" y="81"/>
                    </a:cubicBezTo>
                    <a:cubicBezTo>
                      <a:pt x="18" y="81"/>
                      <a:pt x="10" y="81"/>
                      <a:pt x="6" y="76"/>
                    </a:cubicBezTo>
                    <a:cubicBezTo>
                      <a:pt x="2" y="72"/>
                      <a:pt x="0" y="66"/>
                      <a:pt x="1" y="58"/>
                    </a:cubicBezTo>
                    <a:cubicBezTo>
                      <a:pt x="1" y="42"/>
                      <a:pt x="6" y="7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7" y="7"/>
                      <a:pt x="2" y="42"/>
                      <a:pt x="2" y="58"/>
                    </a:cubicBezTo>
                    <a:cubicBezTo>
                      <a:pt x="2" y="66"/>
                      <a:pt x="3" y="72"/>
                      <a:pt x="6" y="75"/>
                    </a:cubicBezTo>
                    <a:cubicBezTo>
                      <a:pt x="11" y="80"/>
                      <a:pt x="18" y="80"/>
                      <a:pt x="27" y="80"/>
                    </a:cubicBezTo>
                    <a:cubicBezTo>
                      <a:pt x="30" y="80"/>
                      <a:pt x="34" y="79"/>
                      <a:pt x="37" y="80"/>
                    </a:cubicBezTo>
                    <a:lnTo>
                      <a:pt x="37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1" name="Freeform 3625">
                <a:extLst>
                  <a:ext uri="{FF2B5EF4-FFF2-40B4-BE49-F238E27FC236}">
                    <a16:creationId xmlns:a16="http://schemas.microsoft.com/office/drawing/2014/main" id="{0303DD20-8BE6-438A-A5C6-14BB840A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6" y="6383"/>
                <a:ext cx="25" cy="21"/>
              </a:xfrm>
              <a:custGeom>
                <a:avLst/>
                <a:gdLst>
                  <a:gd name="T0" fmla="*/ 0 w 25"/>
                  <a:gd name="T1" fmla="*/ 10 h 21"/>
                  <a:gd name="T2" fmla="*/ 5 w 25"/>
                  <a:gd name="T3" fmla="*/ 0 h 21"/>
                  <a:gd name="T4" fmla="*/ 10 w 25"/>
                  <a:gd name="T5" fmla="*/ 0 h 21"/>
                  <a:gd name="T6" fmla="*/ 25 w 25"/>
                  <a:gd name="T7" fmla="*/ 5 h 21"/>
                  <a:gd name="T8" fmla="*/ 25 w 25"/>
                  <a:gd name="T9" fmla="*/ 16 h 21"/>
                  <a:gd name="T10" fmla="*/ 10 w 25"/>
                  <a:gd name="T11" fmla="*/ 21 h 21"/>
                  <a:gd name="T12" fmla="*/ 0 w 25"/>
                  <a:gd name="T13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1">
                    <a:moveTo>
                      <a:pt x="0" y="10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25" y="5"/>
                    </a:lnTo>
                    <a:lnTo>
                      <a:pt x="25" y="16"/>
                    </a:lnTo>
                    <a:lnTo>
                      <a:pt x="10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2" name="Freeform 3626">
                <a:extLst>
                  <a:ext uri="{FF2B5EF4-FFF2-40B4-BE49-F238E27FC236}">
                    <a16:creationId xmlns:a16="http://schemas.microsoft.com/office/drawing/2014/main" id="{8C8CB7BF-7272-4342-91ED-EFAE4F6D7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0" y="4890"/>
                <a:ext cx="1057" cy="613"/>
              </a:xfrm>
              <a:custGeom>
                <a:avLst/>
                <a:gdLst>
                  <a:gd name="T0" fmla="*/ 559 w 1057"/>
                  <a:gd name="T1" fmla="*/ 0 h 613"/>
                  <a:gd name="T2" fmla="*/ 0 w 1057"/>
                  <a:gd name="T3" fmla="*/ 327 h 613"/>
                  <a:gd name="T4" fmla="*/ 498 w 1057"/>
                  <a:gd name="T5" fmla="*/ 613 h 613"/>
                  <a:gd name="T6" fmla="*/ 1057 w 1057"/>
                  <a:gd name="T7" fmla="*/ 287 h 613"/>
                  <a:gd name="T8" fmla="*/ 559 w 1057"/>
                  <a:gd name="T9" fmla="*/ 0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7" h="613">
                    <a:moveTo>
                      <a:pt x="559" y="0"/>
                    </a:moveTo>
                    <a:lnTo>
                      <a:pt x="0" y="327"/>
                    </a:lnTo>
                    <a:lnTo>
                      <a:pt x="498" y="613"/>
                    </a:lnTo>
                    <a:lnTo>
                      <a:pt x="1057" y="287"/>
                    </a:lnTo>
                    <a:lnTo>
                      <a:pt x="559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3" name="Freeform 3627">
                <a:extLst>
                  <a:ext uri="{FF2B5EF4-FFF2-40B4-BE49-F238E27FC236}">
                    <a16:creationId xmlns:a16="http://schemas.microsoft.com/office/drawing/2014/main" id="{4EA7B0B3-DF27-4CE8-A770-B8047CFBD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0" y="4890"/>
                <a:ext cx="1057" cy="613"/>
              </a:xfrm>
              <a:custGeom>
                <a:avLst/>
                <a:gdLst>
                  <a:gd name="T0" fmla="*/ 559 w 1057"/>
                  <a:gd name="T1" fmla="*/ 0 h 613"/>
                  <a:gd name="T2" fmla="*/ 0 w 1057"/>
                  <a:gd name="T3" fmla="*/ 327 h 613"/>
                  <a:gd name="T4" fmla="*/ 498 w 1057"/>
                  <a:gd name="T5" fmla="*/ 613 h 613"/>
                  <a:gd name="T6" fmla="*/ 1057 w 1057"/>
                  <a:gd name="T7" fmla="*/ 287 h 613"/>
                  <a:gd name="T8" fmla="*/ 559 w 1057"/>
                  <a:gd name="T9" fmla="*/ 0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7" h="613">
                    <a:moveTo>
                      <a:pt x="559" y="0"/>
                    </a:moveTo>
                    <a:lnTo>
                      <a:pt x="0" y="327"/>
                    </a:lnTo>
                    <a:lnTo>
                      <a:pt x="498" y="613"/>
                    </a:lnTo>
                    <a:lnTo>
                      <a:pt x="1057" y="287"/>
                    </a:lnTo>
                    <a:lnTo>
                      <a:pt x="55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4" name="Freeform 3628">
                <a:extLst>
                  <a:ext uri="{FF2B5EF4-FFF2-40B4-BE49-F238E27FC236}">
                    <a16:creationId xmlns:a16="http://schemas.microsoft.com/office/drawing/2014/main" id="{A548F39A-8395-4A67-A3B2-E1BE7304F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9" y="3014"/>
                <a:ext cx="498" cy="2163"/>
              </a:xfrm>
              <a:custGeom>
                <a:avLst/>
                <a:gdLst>
                  <a:gd name="T0" fmla="*/ 0 w 498"/>
                  <a:gd name="T1" fmla="*/ 0 h 2163"/>
                  <a:gd name="T2" fmla="*/ 498 w 498"/>
                  <a:gd name="T3" fmla="*/ 287 h 2163"/>
                  <a:gd name="T4" fmla="*/ 498 w 498"/>
                  <a:gd name="T5" fmla="*/ 2163 h 2163"/>
                  <a:gd name="T6" fmla="*/ 0 w 498"/>
                  <a:gd name="T7" fmla="*/ 1876 h 2163"/>
                  <a:gd name="T8" fmla="*/ 0 w 498"/>
                  <a:gd name="T9" fmla="*/ 0 h 2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8" h="2163">
                    <a:moveTo>
                      <a:pt x="0" y="0"/>
                    </a:moveTo>
                    <a:lnTo>
                      <a:pt x="498" y="287"/>
                    </a:lnTo>
                    <a:lnTo>
                      <a:pt x="498" y="2163"/>
                    </a:lnTo>
                    <a:lnTo>
                      <a:pt x="0" y="18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5" name="Freeform 3629">
                <a:extLst>
                  <a:ext uri="{FF2B5EF4-FFF2-40B4-BE49-F238E27FC236}">
                    <a16:creationId xmlns:a16="http://schemas.microsoft.com/office/drawing/2014/main" id="{2DD84847-ABBC-499F-ACEB-49AAD056E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9" y="3014"/>
                <a:ext cx="498" cy="2163"/>
              </a:xfrm>
              <a:custGeom>
                <a:avLst/>
                <a:gdLst>
                  <a:gd name="T0" fmla="*/ 0 w 498"/>
                  <a:gd name="T1" fmla="*/ 0 h 2163"/>
                  <a:gd name="T2" fmla="*/ 498 w 498"/>
                  <a:gd name="T3" fmla="*/ 287 h 2163"/>
                  <a:gd name="T4" fmla="*/ 498 w 498"/>
                  <a:gd name="T5" fmla="*/ 2163 h 2163"/>
                  <a:gd name="T6" fmla="*/ 0 w 498"/>
                  <a:gd name="T7" fmla="*/ 1876 h 2163"/>
                  <a:gd name="T8" fmla="*/ 0 w 498"/>
                  <a:gd name="T9" fmla="*/ 0 h 2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8" h="2163">
                    <a:moveTo>
                      <a:pt x="0" y="0"/>
                    </a:moveTo>
                    <a:lnTo>
                      <a:pt x="498" y="287"/>
                    </a:lnTo>
                    <a:lnTo>
                      <a:pt x="498" y="2163"/>
                    </a:lnTo>
                    <a:lnTo>
                      <a:pt x="0" y="187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6" name="Freeform 3630">
                <a:extLst>
                  <a:ext uri="{FF2B5EF4-FFF2-40B4-BE49-F238E27FC236}">
                    <a16:creationId xmlns:a16="http://schemas.microsoft.com/office/drawing/2014/main" id="{E023BA2D-CD80-4065-AE52-6541E2912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719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7" name="Freeform 3631">
                <a:extLst>
                  <a:ext uri="{FF2B5EF4-FFF2-40B4-BE49-F238E27FC236}">
                    <a16:creationId xmlns:a16="http://schemas.microsoft.com/office/drawing/2014/main" id="{5B5049EF-F3DF-43A2-A344-B4E57550F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719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8" name="Freeform 3632">
                <a:extLst>
                  <a:ext uri="{FF2B5EF4-FFF2-40B4-BE49-F238E27FC236}">
                    <a16:creationId xmlns:a16="http://schemas.microsoft.com/office/drawing/2014/main" id="{0C9FF3E0-D28A-4930-A52B-E94CA9535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5026"/>
                <a:ext cx="418" cy="432"/>
              </a:xfrm>
              <a:custGeom>
                <a:avLst/>
                <a:gdLst>
                  <a:gd name="T0" fmla="*/ 15 w 418"/>
                  <a:gd name="T1" fmla="*/ 125 h 432"/>
                  <a:gd name="T2" fmla="*/ 15 w 418"/>
                  <a:gd name="T3" fmla="*/ 100 h 432"/>
                  <a:gd name="T4" fmla="*/ 0 w 418"/>
                  <a:gd name="T5" fmla="*/ 100 h 432"/>
                  <a:gd name="T6" fmla="*/ 0 w 418"/>
                  <a:gd name="T7" fmla="*/ 0 h 432"/>
                  <a:gd name="T8" fmla="*/ 418 w 418"/>
                  <a:gd name="T9" fmla="*/ 241 h 432"/>
                  <a:gd name="T10" fmla="*/ 418 w 418"/>
                  <a:gd name="T11" fmla="*/ 432 h 432"/>
                  <a:gd name="T12" fmla="*/ 0 w 418"/>
                  <a:gd name="T13" fmla="*/ 191 h 432"/>
                  <a:gd name="T14" fmla="*/ 0 w 418"/>
                  <a:gd name="T15" fmla="*/ 140 h 432"/>
                  <a:gd name="T16" fmla="*/ 15 w 418"/>
                  <a:gd name="T17" fmla="*/ 125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2">
                    <a:moveTo>
                      <a:pt x="15" y="125"/>
                    </a:moveTo>
                    <a:lnTo>
                      <a:pt x="15" y="100"/>
                    </a:lnTo>
                    <a:lnTo>
                      <a:pt x="0" y="100"/>
                    </a:lnTo>
                    <a:lnTo>
                      <a:pt x="0" y="0"/>
                    </a:lnTo>
                    <a:lnTo>
                      <a:pt x="418" y="241"/>
                    </a:lnTo>
                    <a:lnTo>
                      <a:pt x="418" y="432"/>
                    </a:lnTo>
                    <a:lnTo>
                      <a:pt x="0" y="191"/>
                    </a:lnTo>
                    <a:lnTo>
                      <a:pt x="0" y="140"/>
                    </a:lnTo>
                    <a:lnTo>
                      <a:pt x="15" y="125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29" name="Freeform 3633">
                <a:extLst>
                  <a:ext uri="{FF2B5EF4-FFF2-40B4-BE49-F238E27FC236}">
                    <a16:creationId xmlns:a16="http://schemas.microsoft.com/office/drawing/2014/main" id="{21AECC1E-67AF-4E62-8DA2-11AA73FC2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5151"/>
                <a:ext cx="433" cy="257"/>
              </a:xfrm>
              <a:custGeom>
                <a:avLst/>
                <a:gdLst>
                  <a:gd name="T0" fmla="*/ 433 w 433"/>
                  <a:gd name="T1" fmla="*/ 242 h 257"/>
                  <a:gd name="T2" fmla="*/ 418 w 433"/>
                  <a:gd name="T3" fmla="*/ 257 h 257"/>
                  <a:gd name="T4" fmla="*/ 0 w 433"/>
                  <a:gd name="T5" fmla="*/ 15 h 257"/>
                  <a:gd name="T6" fmla="*/ 15 w 433"/>
                  <a:gd name="T7" fmla="*/ 0 h 257"/>
                  <a:gd name="T8" fmla="*/ 433 w 433"/>
                  <a:gd name="T9" fmla="*/ 242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7">
                    <a:moveTo>
                      <a:pt x="433" y="242"/>
                    </a:moveTo>
                    <a:lnTo>
                      <a:pt x="418" y="257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0" name="Freeform 3634">
                <a:extLst>
                  <a:ext uri="{FF2B5EF4-FFF2-40B4-BE49-F238E27FC236}">
                    <a16:creationId xmlns:a16="http://schemas.microsoft.com/office/drawing/2014/main" id="{303165F4-1222-452D-8342-608485D1B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5126"/>
                <a:ext cx="418" cy="267"/>
              </a:xfrm>
              <a:custGeom>
                <a:avLst/>
                <a:gdLst>
                  <a:gd name="T0" fmla="*/ 0 w 418"/>
                  <a:gd name="T1" fmla="*/ 0 h 267"/>
                  <a:gd name="T2" fmla="*/ 418 w 418"/>
                  <a:gd name="T3" fmla="*/ 242 h 267"/>
                  <a:gd name="T4" fmla="*/ 418 w 418"/>
                  <a:gd name="T5" fmla="*/ 267 h 267"/>
                  <a:gd name="T6" fmla="*/ 0 w 418"/>
                  <a:gd name="T7" fmla="*/ 25 h 267"/>
                  <a:gd name="T8" fmla="*/ 0 w 418"/>
                  <a:gd name="T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67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267"/>
                    </a:lnTo>
                    <a:lnTo>
                      <a:pt x="0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1" name="Freeform 3635">
                <a:extLst>
                  <a:ext uri="{FF2B5EF4-FFF2-40B4-BE49-F238E27FC236}">
                    <a16:creationId xmlns:a16="http://schemas.microsoft.com/office/drawing/2014/main" id="{96860B8C-90F4-46EB-9A8D-A9B65C0D1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5026"/>
                <a:ext cx="418" cy="342"/>
              </a:xfrm>
              <a:custGeom>
                <a:avLst/>
                <a:gdLst>
                  <a:gd name="T0" fmla="*/ 0 w 418"/>
                  <a:gd name="T1" fmla="*/ 0 h 342"/>
                  <a:gd name="T2" fmla="*/ 418 w 418"/>
                  <a:gd name="T3" fmla="*/ 241 h 342"/>
                  <a:gd name="T4" fmla="*/ 418 w 418"/>
                  <a:gd name="T5" fmla="*/ 342 h 342"/>
                  <a:gd name="T6" fmla="*/ 0 w 418"/>
                  <a:gd name="T7" fmla="*/ 100 h 342"/>
                  <a:gd name="T8" fmla="*/ 0 w 418"/>
                  <a:gd name="T9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2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342"/>
                    </a:lnTo>
                    <a:lnTo>
                      <a:pt x="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2" name="Freeform 3636">
                <a:extLst>
                  <a:ext uri="{FF2B5EF4-FFF2-40B4-BE49-F238E27FC236}">
                    <a16:creationId xmlns:a16="http://schemas.microsoft.com/office/drawing/2014/main" id="{0857C38D-1685-4D53-989D-BA9238285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5247"/>
                <a:ext cx="20" cy="221"/>
              </a:xfrm>
              <a:custGeom>
                <a:avLst/>
                <a:gdLst>
                  <a:gd name="T0" fmla="*/ 0 w 20"/>
                  <a:gd name="T1" fmla="*/ 211 h 221"/>
                  <a:gd name="T2" fmla="*/ 0 w 20"/>
                  <a:gd name="T3" fmla="*/ 0 h 221"/>
                  <a:gd name="T4" fmla="*/ 20 w 20"/>
                  <a:gd name="T5" fmla="*/ 10 h 221"/>
                  <a:gd name="T6" fmla="*/ 20 w 20"/>
                  <a:gd name="T7" fmla="*/ 221 h 221"/>
                  <a:gd name="T8" fmla="*/ 0 w 20"/>
                  <a:gd name="T9" fmla="*/ 21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1">
                    <a:moveTo>
                      <a:pt x="0" y="211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20" y="221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3" name="Freeform 3637">
                <a:extLst>
                  <a:ext uri="{FF2B5EF4-FFF2-40B4-BE49-F238E27FC236}">
                    <a16:creationId xmlns:a16="http://schemas.microsoft.com/office/drawing/2014/main" id="{F3B07D94-B817-49CE-B1AF-6A9694AF1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4779"/>
                <a:ext cx="473" cy="277"/>
              </a:xfrm>
              <a:custGeom>
                <a:avLst/>
                <a:gdLst>
                  <a:gd name="T0" fmla="*/ 1 w 94"/>
                  <a:gd name="T1" fmla="*/ 20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0 h 55"/>
                  <a:gd name="T14" fmla="*/ 42 w 94"/>
                  <a:gd name="T15" fmla="*/ 2 h 55"/>
                  <a:gd name="T16" fmla="*/ 25 w 94"/>
                  <a:gd name="T17" fmla="*/ 2 h 55"/>
                  <a:gd name="T18" fmla="*/ 4 w 94"/>
                  <a:gd name="T19" fmla="*/ 15 h 55"/>
                  <a:gd name="T20" fmla="*/ 1 w 94"/>
                  <a:gd name="T2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0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5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7"/>
                      <a:pt x="94" y="36"/>
                    </a:cubicBezTo>
                    <a:cubicBezTo>
                      <a:pt x="94" y="34"/>
                      <a:pt x="93" y="32"/>
                      <a:pt x="90" y="3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0" y="0"/>
                      <a:pt x="25" y="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8"/>
                      <a:pt x="1" y="20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4" name="Freeform 3638">
                <a:extLst>
                  <a:ext uri="{FF2B5EF4-FFF2-40B4-BE49-F238E27FC236}">
                    <a16:creationId xmlns:a16="http://schemas.microsoft.com/office/drawing/2014/main" id="{C372F942-1700-414C-ABD6-47176D085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4784"/>
                <a:ext cx="468" cy="272"/>
              </a:xfrm>
              <a:custGeom>
                <a:avLst/>
                <a:gdLst>
                  <a:gd name="T0" fmla="*/ 0 w 93"/>
                  <a:gd name="T1" fmla="*/ 19 h 54"/>
                  <a:gd name="T2" fmla="*/ 3 w 93"/>
                  <a:gd name="T3" fmla="*/ 23 h 54"/>
                  <a:gd name="T4" fmla="*/ 52 w 93"/>
                  <a:gd name="T5" fmla="*/ 51 h 54"/>
                  <a:gd name="T6" fmla="*/ 68 w 93"/>
                  <a:gd name="T7" fmla="*/ 51 h 54"/>
                  <a:gd name="T8" fmla="*/ 89 w 93"/>
                  <a:gd name="T9" fmla="*/ 39 h 54"/>
                  <a:gd name="T10" fmla="*/ 93 w 93"/>
                  <a:gd name="T11" fmla="*/ 35 h 54"/>
                  <a:gd name="T12" fmla="*/ 89 w 93"/>
                  <a:gd name="T13" fmla="*/ 31 h 54"/>
                  <a:gd name="T14" fmla="*/ 41 w 93"/>
                  <a:gd name="T15" fmla="*/ 3 h 54"/>
                  <a:gd name="T16" fmla="*/ 24 w 93"/>
                  <a:gd name="T17" fmla="*/ 3 h 54"/>
                  <a:gd name="T18" fmla="*/ 3 w 93"/>
                  <a:gd name="T19" fmla="*/ 15 h 54"/>
                  <a:gd name="T20" fmla="*/ 0 w 93"/>
                  <a:gd name="T21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4">
                    <a:moveTo>
                      <a:pt x="0" y="19"/>
                    </a:moveTo>
                    <a:cubicBezTo>
                      <a:pt x="0" y="21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4"/>
                      <a:pt x="64" y="54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8"/>
                      <a:pt x="92" y="36"/>
                      <a:pt x="93" y="35"/>
                    </a:cubicBezTo>
                    <a:cubicBezTo>
                      <a:pt x="92" y="34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5" name="Freeform 3639">
                <a:extLst>
                  <a:ext uri="{FF2B5EF4-FFF2-40B4-BE49-F238E27FC236}">
                    <a16:creationId xmlns:a16="http://schemas.microsoft.com/office/drawing/2014/main" id="{B58ED2F2-04DA-486A-87B6-BB5D95CDF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4920"/>
                <a:ext cx="473" cy="277"/>
              </a:xfrm>
              <a:custGeom>
                <a:avLst/>
                <a:gdLst>
                  <a:gd name="T0" fmla="*/ 1 w 94"/>
                  <a:gd name="T1" fmla="*/ 20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0 h 55"/>
                  <a:gd name="T14" fmla="*/ 42 w 94"/>
                  <a:gd name="T15" fmla="*/ 2 h 55"/>
                  <a:gd name="T16" fmla="*/ 25 w 94"/>
                  <a:gd name="T17" fmla="*/ 2 h 55"/>
                  <a:gd name="T18" fmla="*/ 4 w 94"/>
                  <a:gd name="T19" fmla="*/ 14 h 55"/>
                  <a:gd name="T20" fmla="*/ 1 w 94"/>
                  <a:gd name="T2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0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4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7"/>
                      <a:pt x="94" y="36"/>
                    </a:cubicBezTo>
                    <a:cubicBezTo>
                      <a:pt x="94" y="34"/>
                      <a:pt x="93" y="32"/>
                      <a:pt x="90" y="3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0" y="0"/>
                      <a:pt x="25" y="2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" y="16"/>
                      <a:pt x="0" y="18"/>
                      <a:pt x="1" y="20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6" name="Freeform 3640">
                <a:extLst>
                  <a:ext uri="{FF2B5EF4-FFF2-40B4-BE49-F238E27FC236}">
                    <a16:creationId xmlns:a16="http://schemas.microsoft.com/office/drawing/2014/main" id="{D431327A-98AA-43C2-BDD5-B2CC0E194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925"/>
                <a:ext cx="468" cy="272"/>
              </a:xfrm>
              <a:custGeom>
                <a:avLst/>
                <a:gdLst>
                  <a:gd name="T0" fmla="*/ 0 w 93"/>
                  <a:gd name="T1" fmla="*/ 19 h 54"/>
                  <a:gd name="T2" fmla="*/ 3 w 93"/>
                  <a:gd name="T3" fmla="*/ 23 h 54"/>
                  <a:gd name="T4" fmla="*/ 52 w 93"/>
                  <a:gd name="T5" fmla="*/ 51 h 54"/>
                  <a:gd name="T6" fmla="*/ 68 w 93"/>
                  <a:gd name="T7" fmla="*/ 51 h 54"/>
                  <a:gd name="T8" fmla="*/ 89 w 93"/>
                  <a:gd name="T9" fmla="*/ 39 h 54"/>
                  <a:gd name="T10" fmla="*/ 93 w 93"/>
                  <a:gd name="T11" fmla="*/ 35 h 54"/>
                  <a:gd name="T12" fmla="*/ 89 w 93"/>
                  <a:gd name="T13" fmla="*/ 31 h 54"/>
                  <a:gd name="T14" fmla="*/ 41 w 93"/>
                  <a:gd name="T15" fmla="*/ 3 h 54"/>
                  <a:gd name="T16" fmla="*/ 24 w 93"/>
                  <a:gd name="T17" fmla="*/ 3 h 54"/>
                  <a:gd name="T18" fmla="*/ 3 w 93"/>
                  <a:gd name="T19" fmla="*/ 15 h 54"/>
                  <a:gd name="T20" fmla="*/ 0 w 93"/>
                  <a:gd name="T21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4">
                    <a:moveTo>
                      <a:pt x="0" y="19"/>
                    </a:moveTo>
                    <a:cubicBezTo>
                      <a:pt x="0" y="21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4"/>
                      <a:pt x="63" y="54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8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7" name="Freeform 3641">
                <a:extLst>
                  <a:ext uri="{FF2B5EF4-FFF2-40B4-BE49-F238E27FC236}">
                    <a16:creationId xmlns:a16="http://schemas.microsoft.com/office/drawing/2014/main" id="{F2906225-7764-4903-B8DF-363E76841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955"/>
                <a:ext cx="146" cy="91"/>
              </a:xfrm>
              <a:custGeom>
                <a:avLst/>
                <a:gdLst>
                  <a:gd name="T0" fmla="*/ 29 w 29"/>
                  <a:gd name="T1" fmla="*/ 1 h 18"/>
                  <a:gd name="T2" fmla="*/ 29 w 29"/>
                  <a:gd name="T3" fmla="*/ 3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6 h 18"/>
                  <a:gd name="T10" fmla="*/ 26 w 29"/>
                  <a:gd name="T11" fmla="*/ 1 h 18"/>
                  <a:gd name="T12" fmla="*/ 29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9" y="1"/>
                    </a:moveTo>
                    <a:cubicBezTo>
                      <a:pt x="29" y="1"/>
                      <a:pt x="29" y="2"/>
                      <a:pt x="29" y="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8" name="Freeform 3642">
                <a:extLst>
                  <a:ext uri="{FF2B5EF4-FFF2-40B4-BE49-F238E27FC236}">
                    <a16:creationId xmlns:a16="http://schemas.microsoft.com/office/drawing/2014/main" id="{5FC9C672-E825-43A8-8D8C-E3CE0B268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4975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39" name="Freeform 3643">
                <a:extLst>
                  <a:ext uri="{FF2B5EF4-FFF2-40B4-BE49-F238E27FC236}">
                    <a16:creationId xmlns:a16="http://schemas.microsoft.com/office/drawing/2014/main" id="{FCDBA7E7-5130-49DD-AD97-7B4AFE7C4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4990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0" name="Freeform 3644">
                <a:extLst>
                  <a:ext uri="{FF2B5EF4-FFF2-40B4-BE49-F238E27FC236}">
                    <a16:creationId xmlns:a16="http://schemas.microsoft.com/office/drawing/2014/main" id="{07F8D269-E11A-4689-8670-E8B27CDA6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5006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1" name="Freeform 3645">
                <a:extLst>
                  <a:ext uri="{FF2B5EF4-FFF2-40B4-BE49-F238E27FC236}">
                    <a16:creationId xmlns:a16="http://schemas.microsoft.com/office/drawing/2014/main" id="{2082911D-3AB1-4EBB-A84C-37C962FBF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5021"/>
                <a:ext cx="146" cy="85"/>
              </a:xfrm>
              <a:custGeom>
                <a:avLst/>
                <a:gdLst>
                  <a:gd name="T0" fmla="*/ 28 w 29"/>
                  <a:gd name="T1" fmla="*/ 1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8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2" name="Freeform 3646">
                <a:extLst>
                  <a:ext uri="{FF2B5EF4-FFF2-40B4-BE49-F238E27FC236}">
                    <a16:creationId xmlns:a16="http://schemas.microsoft.com/office/drawing/2014/main" id="{E74C44E5-A179-4A98-81DC-FBBF3CD2F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5036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3" name="Freeform 3647">
                <a:extLst>
                  <a:ext uri="{FF2B5EF4-FFF2-40B4-BE49-F238E27FC236}">
                    <a16:creationId xmlns:a16="http://schemas.microsoft.com/office/drawing/2014/main" id="{811C2978-2B57-4E02-AD26-A402AC654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5051"/>
                <a:ext cx="146" cy="90"/>
              </a:xfrm>
              <a:custGeom>
                <a:avLst/>
                <a:gdLst>
                  <a:gd name="T0" fmla="*/ 28 w 29"/>
                  <a:gd name="T1" fmla="*/ 1 h 18"/>
                  <a:gd name="T2" fmla="*/ 28 w 29"/>
                  <a:gd name="T3" fmla="*/ 3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6 h 18"/>
                  <a:gd name="T10" fmla="*/ 26 w 29"/>
                  <a:gd name="T11" fmla="*/ 1 h 18"/>
                  <a:gd name="T12" fmla="*/ 28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8" y="1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4" name="Freeform 3648">
                <a:extLst>
                  <a:ext uri="{FF2B5EF4-FFF2-40B4-BE49-F238E27FC236}">
                    <a16:creationId xmlns:a16="http://schemas.microsoft.com/office/drawing/2014/main" id="{E5F38484-1A3C-4147-865A-D0B3C7A9E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5071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0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5" name="Freeform 3649">
                <a:extLst>
                  <a:ext uri="{FF2B5EF4-FFF2-40B4-BE49-F238E27FC236}">
                    <a16:creationId xmlns:a16="http://schemas.microsoft.com/office/drawing/2014/main" id="{8A038A18-CE49-4F91-9B63-DE5B3665B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503"/>
                <a:ext cx="952" cy="553"/>
              </a:xfrm>
              <a:custGeom>
                <a:avLst/>
                <a:gdLst>
                  <a:gd name="T0" fmla="*/ 534 w 952"/>
                  <a:gd name="T1" fmla="*/ 0 h 553"/>
                  <a:gd name="T2" fmla="*/ 0 w 952"/>
                  <a:gd name="T3" fmla="*/ 311 h 553"/>
                  <a:gd name="T4" fmla="*/ 418 w 952"/>
                  <a:gd name="T5" fmla="*/ 553 h 553"/>
                  <a:gd name="T6" fmla="*/ 952 w 952"/>
                  <a:gd name="T7" fmla="*/ 241 h 553"/>
                  <a:gd name="T8" fmla="*/ 534 w 952"/>
                  <a:gd name="T9" fmla="*/ 0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53">
                    <a:moveTo>
                      <a:pt x="534" y="0"/>
                    </a:moveTo>
                    <a:lnTo>
                      <a:pt x="0" y="311"/>
                    </a:lnTo>
                    <a:lnTo>
                      <a:pt x="418" y="553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6" name="Freeform 3650">
                <a:extLst>
                  <a:ext uri="{FF2B5EF4-FFF2-40B4-BE49-F238E27FC236}">
                    <a16:creationId xmlns:a16="http://schemas.microsoft.com/office/drawing/2014/main" id="{6DDF06FA-4A10-4328-8693-314B2F799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503"/>
                <a:ext cx="952" cy="553"/>
              </a:xfrm>
              <a:custGeom>
                <a:avLst/>
                <a:gdLst>
                  <a:gd name="T0" fmla="*/ 534 w 952"/>
                  <a:gd name="T1" fmla="*/ 0 h 553"/>
                  <a:gd name="T2" fmla="*/ 0 w 952"/>
                  <a:gd name="T3" fmla="*/ 311 h 553"/>
                  <a:gd name="T4" fmla="*/ 418 w 952"/>
                  <a:gd name="T5" fmla="*/ 553 h 553"/>
                  <a:gd name="T6" fmla="*/ 952 w 952"/>
                  <a:gd name="T7" fmla="*/ 241 h 553"/>
                  <a:gd name="T8" fmla="*/ 534 w 952"/>
                  <a:gd name="T9" fmla="*/ 0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53">
                    <a:moveTo>
                      <a:pt x="534" y="0"/>
                    </a:moveTo>
                    <a:lnTo>
                      <a:pt x="0" y="311"/>
                    </a:lnTo>
                    <a:lnTo>
                      <a:pt x="418" y="553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7" name="Freeform 3651">
                <a:extLst>
                  <a:ext uri="{FF2B5EF4-FFF2-40B4-BE49-F238E27FC236}">
                    <a16:creationId xmlns:a16="http://schemas.microsoft.com/office/drawing/2014/main" id="{60EC2E27-2A58-4DAC-9E71-AC64FE2A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814"/>
                <a:ext cx="418" cy="428"/>
              </a:xfrm>
              <a:custGeom>
                <a:avLst/>
                <a:gdLst>
                  <a:gd name="T0" fmla="*/ 15 w 418"/>
                  <a:gd name="T1" fmla="*/ 126 h 428"/>
                  <a:gd name="T2" fmla="*/ 15 w 418"/>
                  <a:gd name="T3" fmla="*/ 101 h 428"/>
                  <a:gd name="T4" fmla="*/ 0 w 418"/>
                  <a:gd name="T5" fmla="*/ 101 h 428"/>
                  <a:gd name="T6" fmla="*/ 0 w 418"/>
                  <a:gd name="T7" fmla="*/ 0 h 428"/>
                  <a:gd name="T8" fmla="*/ 418 w 418"/>
                  <a:gd name="T9" fmla="*/ 242 h 428"/>
                  <a:gd name="T10" fmla="*/ 418 w 418"/>
                  <a:gd name="T11" fmla="*/ 428 h 428"/>
                  <a:gd name="T12" fmla="*/ 0 w 418"/>
                  <a:gd name="T13" fmla="*/ 192 h 428"/>
                  <a:gd name="T14" fmla="*/ 0 w 418"/>
                  <a:gd name="T15" fmla="*/ 141 h 428"/>
                  <a:gd name="T16" fmla="*/ 15 w 418"/>
                  <a:gd name="T17" fmla="*/ 126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28">
                    <a:moveTo>
                      <a:pt x="15" y="126"/>
                    </a:moveTo>
                    <a:lnTo>
                      <a:pt x="15" y="101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418" y="242"/>
                    </a:lnTo>
                    <a:lnTo>
                      <a:pt x="418" y="428"/>
                    </a:lnTo>
                    <a:lnTo>
                      <a:pt x="0" y="192"/>
                    </a:lnTo>
                    <a:lnTo>
                      <a:pt x="0" y="141"/>
                    </a:lnTo>
                    <a:lnTo>
                      <a:pt x="15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8" name="Freeform 3652">
                <a:extLst>
                  <a:ext uri="{FF2B5EF4-FFF2-40B4-BE49-F238E27FC236}">
                    <a16:creationId xmlns:a16="http://schemas.microsoft.com/office/drawing/2014/main" id="{6E245553-4752-494C-AB67-A013A3D47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940"/>
                <a:ext cx="433" cy="257"/>
              </a:xfrm>
              <a:custGeom>
                <a:avLst/>
                <a:gdLst>
                  <a:gd name="T0" fmla="*/ 433 w 433"/>
                  <a:gd name="T1" fmla="*/ 242 h 257"/>
                  <a:gd name="T2" fmla="*/ 418 w 433"/>
                  <a:gd name="T3" fmla="*/ 257 h 257"/>
                  <a:gd name="T4" fmla="*/ 0 w 433"/>
                  <a:gd name="T5" fmla="*/ 15 h 257"/>
                  <a:gd name="T6" fmla="*/ 15 w 433"/>
                  <a:gd name="T7" fmla="*/ 0 h 257"/>
                  <a:gd name="T8" fmla="*/ 433 w 433"/>
                  <a:gd name="T9" fmla="*/ 242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7">
                    <a:moveTo>
                      <a:pt x="433" y="242"/>
                    </a:moveTo>
                    <a:lnTo>
                      <a:pt x="418" y="257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49" name="Freeform 3653">
                <a:extLst>
                  <a:ext uri="{FF2B5EF4-FFF2-40B4-BE49-F238E27FC236}">
                    <a16:creationId xmlns:a16="http://schemas.microsoft.com/office/drawing/2014/main" id="{049621C6-4331-4C9A-AFBE-C41146E94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915"/>
                <a:ext cx="418" cy="267"/>
              </a:xfrm>
              <a:custGeom>
                <a:avLst/>
                <a:gdLst>
                  <a:gd name="T0" fmla="*/ 0 w 418"/>
                  <a:gd name="T1" fmla="*/ 0 h 267"/>
                  <a:gd name="T2" fmla="*/ 418 w 418"/>
                  <a:gd name="T3" fmla="*/ 236 h 267"/>
                  <a:gd name="T4" fmla="*/ 418 w 418"/>
                  <a:gd name="T5" fmla="*/ 267 h 267"/>
                  <a:gd name="T6" fmla="*/ 0 w 418"/>
                  <a:gd name="T7" fmla="*/ 25 h 267"/>
                  <a:gd name="T8" fmla="*/ 0 w 418"/>
                  <a:gd name="T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67">
                    <a:moveTo>
                      <a:pt x="0" y="0"/>
                    </a:moveTo>
                    <a:lnTo>
                      <a:pt x="418" y="236"/>
                    </a:lnTo>
                    <a:lnTo>
                      <a:pt x="418" y="267"/>
                    </a:lnTo>
                    <a:lnTo>
                      <a:pt x="0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0" name="Freeform 3654">
                <a:extLst>
                  <a:ext uri="{FF2B5EF4-FFF2-40B4-BE49-F238E27FC236}">
                    <a16:creationId xmlns:a16="http://schemas.microsoft.com/office/drawing/2014/main" id="{FDA4850B-5939-448E-83A0-588640330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814"/>
                <a:ext cx="418" cy="342"/>
              </a:xfrm>
              <a:custGeom>
                <a:avLst/>
                <a:gdLst>
                  <a:gd name="T0" fmla="*/ 0 w 418"/>
                  <a:gd name="T1" fmla="*/ 0 h 342"/>
                  <a:gd name="T2" fmla="*/ 418 w 418"/>
                  <a:gd name="T3" fmla="*/ 242 h 342"/>
                  <a:gd name="T4" fmla="*/ 418 w 418"/>
                  <a:gd name="T5" fmla="*/ 342 h 342"/>
                  <a:gd name="T6" fmla="*/ 0 w 418"/>
                  <a:gd name="T7" fmla="*/ 101 h 342"/>
                  <a:gd name="T8" fmla="*/ 0 w 418"/>
                  <a:gd name="T9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2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342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1" name="Freeform 3655">
                <a:extLst>
                  <a:ext uri="{FF2B5EF4-FFF2-40B4-BE49-F238E27FC236}">
                    <a16:creationId xmlns:a16="http://schemas.microsoft.com/office/drawing/2014/main" id="{CBFBE0D5-2ED9-403A-931E-BC762FD3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5031"/>
                <a:ext cx="20" cy="226"/>
              </a:xfrm>
              <a:custGeom>
                <a:avLst/>
                <a:gdLst>
                  <a:gd name="T0" fmla="*/ 0 w 20"/>
                  <a:gd name="T1" fmla="*/ 216 h 226"/>
                  <a:gd name="T2" fmla="*/ 0 w 20"/>
                  <a:gd name="T3" fmla="*/ 0 h 226"/>
                  <a:gd name="T4" fmla="*/ 20 w 20"/>
                  <a:gd name="T5" fmla="*/ 15 h 226"/>
                  <a:gd name="T6" fmla="*/ 20 w 20"/>
                  <a:gd name="T7" fmla="*/ 226 h 226"/>
                  <a:gd name="T8" fmla="*/ 0 w 20"/>
                  <a:gd name="T9" fmla="*/ 21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6">
                    <a:moveTo>
                      <a:pt x="0" y="216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226"/>
                    </a:lnTo>
                    <a:lnTo>
                      <a:pt x="0" y="21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2" name="Freeform 3656">
                <a:extLst>
                  <a:ext uri="{FF2B5EF4-FFF2-40B4-BE49-F238E27FC236}">
                    <a16:creationId xmlns:a16="http://schemas.microsoft.com/office/drawing/2014/main" id="{AE1A0DBA-AA23-403F-83F2-50EE1F31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4563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1 h 55"/>
                  <a:gd name="T10" fmla="*/ 94 w 94"/>
                  <a:gd name="T11" fmla="*/ 37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5" y="55"/>
                      <a:pt x="69" y="5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5"/>
                      <a:pt x="93" y="33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3" name="Freeform 3657">
                <a:extLst>
                  <a:ext uri="{FF2B5EF4-FFF2-40B4-BE49-F238E27FC236}">
                    <a16:creationId xmlns:a16="http://schemas.microsoft.com/office/drawing/2014/main" id="{9A4079A7-3042-4B25-8CFD-1F6571329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4573"/>
                <a:ext cx="468" cy="267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9 h 53"/>
                  <a:gd name="T10" fmla="*/ 93 w 93"/>
                  <a:gd name="T11" fmla="*/ 35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4" y="53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4" name="Freeform 3658">
                <a:extLst>
                  <a:ext uri="{FF2B5EF4-FFF2-40B4-BE49-F238E27FC236}">
                    <a16:creationId xmlns:a16="http://schemas.microsoft.com/office/drawing/2014/main" id="{642182C0-B0BA-46F0-A834-B630C72BE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4704"/>
                <a:ext cx="473" cy="276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0 h 55"/>
                  <a:gd name="T10" fmla="*/ 94 w 94"/>
                  <a:gd name="T11" fmla="*/ 37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4" y="55"/>
                      <a:pt x="69" y="53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5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5" name="Freeform 3659">
                <a:extLst>
                  <a:ext uri="{FF2B5EF4-FFF2-40B4-BE49-F238E27FC236}">
                    <a16:creationId xmlns:a16="http://schemas.microsoft.com/office/drawing/2014/main" id="{CDD53C57-0526-42D7-ACF2-298D74BF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714"/>
                <a:ext cx="468" cy="266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8 h 53"/>
                  <a:gd name="T10" fmla="*/ 93 w 93"/>
                  <a:gd name="T11" fmla="*/ 35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3" y="53"/>
                      <a:pt x="6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6" name="Freeform 3660">
                <a:extLst>
                  <a:ext uri="{FF2B5EF4-FFF2-40B4-BE49-F238E27FC236}">
                    <a16:creationId xmlns:a16="http://schemas.microsoft.com/office/drawing/2014/main" id="{08876C4B-5AA7-4CC9-8410-FC7EA5122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744"/>
                <a:ext cx="146" cy="86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7" name="Freeform 3661">
                <a:extLst>
                  <a:ext uri="{FF2B5EF4-FFF2-40B4-BE49-F238E27FC236}">
                    <a16:creationId xmlns:a16="http://schemas.microsoft.com/office/drawing/2014/main" id="{3B8A2731-820C-457C-8591-D5F1CCA30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4759"/>
                <a:ext cx="151" cy="86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8" name="Freeform 3662">
                <a:extLst>
                  <a:ext uri="{FF2B5EF4-FFF2-40B4-BE49-F238E27FC236}">
                    <a16:creationId xmlns:a16="http://schemas.microsoft.com/office/drawing/2014/main" id="{23E48970-D476-48E5-B9FB-49AA3A504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4779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0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59" name="Freeform 3663">
                <a:extLst>
                  <a:ext uri="{FF2B5EF4-FFF2-40B4-BE49-F238E27FC236}">
                    <a16:creationId xmlns:a16="http://schemas.microsoft.com/office/drawing/2014/main" id="{3D15CCBD-24EF-4DED-BF66-8D20303BB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4794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0" name="Freeform 3664">
                <a:extLst>
                  <a:ext uri="{FF2B5EF4-FFF2-40B4-BE49-F238E27FC236}">
                    <a16:creationId xmlns:a16="http://schemas.microsoft.com/office/drawing/2014/main" id="{1CBAC35E-1F83-4FFA-B5CB-FB0025E06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4809"/>
                <a:ext cx="146" cy="86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1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1" name="Freeform 3665">
                <a:extLst>
                  <a:ext uri="{FF2B5EF4-FFF2-40B4-BE49-F238E27FC236}">
                    <a16:creationId xmlns:a16="http://schemas.microsoft.com/office/drawing/2014/main" id="{26F79ABF-3719-411A-996F-C961CDEDD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4825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2" name="Freeform 3666">
                <a:extLst>
                  <a:ext uri="{FF2B5EF4-FFF2-40B4-BE49-F238E27FC236}">
                    <a16:creationId xmlns:a16="http://schemas.microsoft.com/office/drawing/2014/main" id="{728D0B89-73B2-4BB6-AB8D-BEA49951F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4840"/>
                <a:ext cx="146" cy="85"/>
              </a:xfrm>
              <a:custGeom>
                <a:avLst/>
                <a:gdLst>
                  <a:gd name="T0" fmla="*/ 28 w 29"/>
                  <a:gd name="T1" fmla="*/ 1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8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3" name="Freeform 3667">
                <a:extLst>
                  <a:ext uri="{FF2B5EF4-FFF2-40B4-BE49-F238E27FC236}">
                    <a16:creationId xmlns:a16="http://schemas.microsoft.com/office/drawing/2014/main" id="{F496CF92-E457-4A7E-9D9D-BA398D711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4855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4" name="Freeform 3668">
                <a:extLst>
                  <a:ext uri="{FF2B5EF4-FFF2-40B4-BE49-F238E27FC236}">
                    <a16:creationId xmlns:a16="http://schemas.microsoft.com/office/drawing/2014/main" id="{91109583-DF78-4573-A1C2-4D94CD0F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291"/>
                <a:ext cx="952" cy="549"/>
              </a:xfrm>
              <a:custGeom>
                <a:avLst/>
                <a:gdLst>
                  <a:gd name="T0" fmla="*/ 534 w 952"/>
                  <a:gd name="T1" fmla="*/ 0 h 549"/>
                  <a:gd name="T2" fmla="*/ 0 w 952"/>
                  <a:gd name="T3" fmla="*/ 307 h 549"/>
                  <a:gd name="T4" fmla="*/ 418 w 952"/>
                  <a:gd name="T5" fmla="*/ 549 h 549"/>
                  <a:gd name="T6" fmla="*/ 952 w 952"/>
                  <a:gd name="T7" fmla="*/ 242 h 549"/>
                  <a:gd name="T8" fmla="*/ 534 w 952"/>
                  <a:gd name="T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9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9"/>
                    </a:lnTo>
                    <a:lnTo>
                      <a:pt x="952" y="242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5" name="Freeform 3669">
                <a:extLst>
                  <a:ext uri="{FF2B5EF4-FFF2-40B4-BE49-F238E27FC236}">
                    <a16:creationId xmlns:a16="http://schemas.microsoft.com/office/drawing/2014/main" id="{6D31B3C6-26DF-48FF-A10C-869A33348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291"/>
                <a:ext cx="952" cy="549"/>
              </a:xfrm>
              <a:custGeom>
                <a:avLst/>
                <a:gdLst>
                  <a:gd name="T0" fmla="*/ 534 w 952"/>
                  <a:gd name="T1" fmla="*/ 0 h 549"/>
                  <a:gd name="T2" fmla="*/ 0 w 952"/>
                  <a:gd name="T3" fmla="*/ 307 h 549"/>
                  <a:gd name="T4" fmla="*/ 418 w 952"/>
                  <a:gd name="T5" fmla="*/ 549 h 549"/>
                  <a:gd name="T6" fmla="*/ 952 w 952"/>
                  <a:gd name="T7" fmla="*/ 242 h 549"/>
                  <a:gd name="T8" fmla="*/ 534 w 952"/>
                  <a:gd name="T9" fmla="*/ 0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9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9"/>
                    </a:lnTo>
                    <a:lnTo>
                      <a:pt x="952" y="242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6" name="Freeform 3670">
                <a:extLst>
                  <a:ext uri="{FF2B5EF4-FFF2-40B4-BE49-F238E27FC236}">
                    <a16:creationId xmlns:a16="http://schemas.microsoft.com/office/drawing/2014/main" id="{D9D289F2-7041-4DF4-953D-F654588BB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598"/>
                <a:ext cx="418" cy="433"/>
              </a:xfrm>
              <a:custGeom>
                <a:avLst/>
                <a:gdLst>
                  <a:gd name="T0" fmla="*/ 15 w 418"/>
                  <a:gd name="T1" fmla="*/ 131 h 433"/>
                  <a:gd name="T2" fmla="*/ 15 w 418"/>
                  <a:gd name="T3" fmla="*/ 101 h 433"/>
                  <a:gd name="T4" fmla="*/ 0 w 418"/>
                  <a:gd name="T5" fmla="*/ 106 h 433"/>
                  <a:gd name="T6" fmla="*/ 0 w 418"/>
                  <a:gd name="T7" fmla="*/ 0 h 433"/>
                  <a:gd name="T8" fmla="*/ 418 w 418"/>
                  <a:gd name="T9" fmla="*/ 242 h 433"/>
                  <a:gd name="T10" fmla="*/ 418 w 418"/>
                  <a:gd name="T11" fmla="*/ 433 h 433"/>
                  <a:gd name="T12" fmla="*/ 0 w 418"/>
                  <a:gd name="T13" fmla="*/ 191 h 433"/>
                  <a:gd name="T14" fmla="*/ 0 w 418"/>
                  <a:gd name="T15" fmla="*/ 146 h 433"/>
                  <a:gd name="T16" fmla="*/ 15 w 418"/>
                  <a:gd name="T17" fmla="*/ 131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3">
                    <a:moveTo>
                      <a:pt x="15" y="131"/>
                    </a:moveTo>
                    <a:lnTo>
                      <a:pt x="15" y="101"/>
                    </a:lnTo>
                    <a:lnTo>
                      <a:pt x="0" y="106"/>
                    </a:lnTo>
                    <a:lnTo>
                      <a:pt x="0" y="0"/>
                    </a:lnTo>
                    <a:lnTo>
                      <a:pt x="418" y="242"/>
                    </a:lnTo>
                    <a:lnTo>
                      <a:pt x="418" y="433"/>
                    </a:lnTo>
                    <a:lnTo>
                      <a:pt x="0" y="191"/>
                    </a:lnTo>
                    <a:lnTo>
                      <a:pt x="0" y="146"/>
                    </a:lnTo>
                    <a:lnTo>
                      <a:pt x="15" y="13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7" name="Freeform 3671">
                <a:extLst>
                  <a:ext uri="{FF2B5EF4-FFF2-40B4-BE49-F238E27FC236}">
                    <a16:creationId xmlns:a16="http://schemas.microsoft.com/office/drawing/2014/main" id="{C897E2DF-730F-4723-A594-43CC2F63A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729"/>
                <a:ext cx="433" cy="256"/>
              </a:xfrm>
              <a:custGeom>
                <a:avLst/>
                <a:gdLst>
                  <a:gd name="T0" fmla="*/ 433 w 433"/>
                  <a:gd name="T1" fmla="*/ 241 h 256"/>
                  <a:gd name="T2" fmla="*/ 418 w 433"/>
                  <a:gd name="T3" fmla="*/ 256 h 256"/>
                  <a:gd name="T4" fmla="*/ 0 w 433"/>
                  <a:gd name="T5" fmla="*/ 15 h 256"/>
                  <a:gd name="T6" fmla="*/ 15 w 433"/>
                  <a:gd name="T7" fmla="*/ 0 h 256"/>
                  <a:gd name="T8" fmla="*/ 433 w 433"/>
                  <a:gd name="T9" fmla="*/ 241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6">
                    <a:moveTo>
                      <a:pt x="433" y="241"/>
                    </a:moveTo>
                    <a:lnTo>
                      <a:pt x="418" y="256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8" name="Freeform 3672">
                <a:extLst>
                  <a:ext uri="{FF2B5EF4-FFF2-40B4-BE49-F238E27FC236}">
                    <a16:creationId xmlns:a16="http://schemas.microsoft.com/office/drawing/2014/main" id="{226F87DD-FD06-492A-A888-F41AE772B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699"/>
                <a:ext cx="418" cy="271"/>
              </a:xfrm>
              <a:custGeom>
                <a:avLst/>
                <a:gdLst>
                  <a:gd name="T0" fmla="*/ 0 w 418"/>
                  <a:gd name="T1" fmla="*/ 0 h 271"/>
                  <a:gd name="T2" fmla="*/ 418 w 418"/>
                  <a:gd name="T3" fmla="*/ 241 h 271"/>
                  <a:gd name="T4" fmla="*/ 418 w 418"/>
                  <a:gd name="T5" fmla="*/ 271 h 271"/>
                  <a:gd name="T6" fmla="*/ 0 w 418"/>
                  <a:gd name="T7" fmla="*/ 30 h 271"/>
                  <a:gd name="T8" fmla="*/ 0 w 418"/>
                  <a:gd name="T9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71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271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69" name="Freeform 3673">
                <a:extLst>
                  <a:ext uri="{FF2B5EF4-FFF2-40B4-BE49-F238E27FC236}">
                    <a16:creationId xmlns:a16="http://schemas.microsoft.com/office/drawing/2014/main" id="{69CDCE25-9EB9-41A3-AD49-86A88FA07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598"/>
                <a:ext cx="418" cy="347"/>
              </a:xfrm>
              <a:custGeom>
                <a:avLst/>
                <a:gdLst>
                  <a:gd name="T0" fmla="*/ 0 w 418"/>
                  <a:gd name="T1" fmla="*/ 0 h 347"/>
                  <a:gd name="T2" fmla="*/ 418 w 418"/>
                  <a:gd name="T3" fmla="*/ 242 h 347"/>
                  <a:gd name="T4" fmla="*/ 418 w 418"/>
                  <a:gd name="T5" fmla="*/ 347 h 347"/>
                  <a:gd name="T6" fmla="*/ 0 w 418"/>
                  <a:gd name="T7" fmla="*/ 106 h 347"/>
                  <a:gd name="T8" fmla="*/ 0 w 418"/>
                  <a:gd name="T9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7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347"/>
                    </a:lnTo>
                    <a:lnTo>
                      <a:pt x="0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0" name="Freeform 3674">
                <a:extLst>
                  <a:ext uri="{FF2B5EF4-FFF2-40B4-BE49-F238E27FC236}">
                    <a16:creationId xmlns:a16="http://schemas.microsoft.com/office/drawing/2014/main" id="{0BE5C1DE-C989-43EA-83B0-DDAF73541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4819"/>
                <a:ext cx="20" cy="227"/>
              </a:xfrm>
              <a:custGeom>
                <a:avLst/>
                <a:gdLst>
                  <a:gd name="T0" fmla="*/ 0 w 20"/>
                  <a:gd name="T1" fmla="*/ 212 h 227"/>
                  <a:gd name="T2" fmla="*/ 0 w 20"/>
                  <a:gd name="T3" fmla="*/ 0 h 227"/>
                  <a:gd name="T4" fmla="*/ 20 w 20"/>
                  <a:gd name="T5" fmla="*/ 16 h 227"/>
                  <a:gd name="T6" fmla="*/ 20 w 20"/>
                  <a:gd name="T7" fmla="*/ 227 h 227"/>
                  <a:gd name="T8" fmla="*/ 0 w 20"/>
                  <a:gd name="T9" fmla="*/ 21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7">
                    <a:moveTo>
                      <a:pt x="0" y="212"/>
                    </a:moveTo>
                    <a:lnTo>
                      <a:pt x="0" y="0"/>
                    </a:lnTo>
                    <a:lnTo>
                      <a:pt x="20" y="16"/>
                    </a:lnTo>
                    <a:lnTo>
                      <a:pt x="20" y="227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1" name="Freeform 3675">
                <a:extLst>
                  <a:ext uri="{FF2B5EF4-FFF2-40B4-BE49-F238E27FC236}">
                    <a16:creationId xmlns:a16="http://schemas.microsoft.com/office/drawing/2014/main" id="{866565AA-EB38-43B2-AE89-6FF4BD329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4352"/>
                <a:ext cx="473" cy="276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3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5" y="55"/>
                      <a:pt x="69" y="53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2" name="Freeform 3676">
                <a:extLst>
                  <a:ext uri="{FF2B5EF4-FFF2-40B4-BE49-F238E27FC236}">
                    <a16:creationId xmlns:a16="http://schemas.microsoft.com/office/drawing/2014/main" id="{CBE925E2-249A-453D-9B53-5A76EC77C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4362"/>
                <a:ext cx="468" cy="266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1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4" y="53"/>
                      <a:pt x="6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3" name="Freeform 3677">
                <a:extLst>
                  <a:ext uri="{FF2B5EF4-FFF2-40B4-BE49-F238E27FC236}">
                    <a16:creationId xmlns:a16="http://schemas.microsoft.com/office/drawing/2014/main" id="{01931135-5F16-40ED-94AA-373FB5965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4493"/>
                <a:ext cx="473" cy="276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4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4" y="55"/>
                      <a:pt x="69" y="53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4" name="Freeform 3678">
                <a:extLst>
                  <a:ext uri="{FF2B5EF4-FFF2-40B4-BE49-F238E27FC236}">
                    <a16:creationId xmlns:a16="http://schemas.microsoft.com/office/drawing/2014/main" id="{3C843913-9AF1-41AC-AB24-A5092F79F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503"/>
                <a:ext cx="468" cy="266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2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1 h 53"/>
                  <a:gd name="T14" fmla="*/ 41 w 93"/>
                  <a:gd name="T15" fmla="*/ 2 h 53"/>
                  <a:gd name="T16" fmla="*/ 24 w 93"/>
                  <a:gd name="T17" fmla="*/ 2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1"/>
                      <a:pt x="3" y="22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3" y="53"/>
                      <a:pt x="6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6" y="0"/>
                      <a:pt x="29" y="0"/>
                      <a:pt x="24" y="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5" name="Freeform 3679">
                <a:extLst>
                  <a:ext uri="{FF2B5EF4-FFF2-40B4-BE49-F238E27FC236}">
                    <a16:creationId xmlns:a16="http://schemas.microsoft.com/office/drawing/2014/main" id="{53C294DE-FDF8-4E81-9894-0BE8C5DBA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533"/>
                <a:ext cx="146" cy="85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6" name="Freeform 3680">
                <a:extLst>
                  <a:ext uri="{FF2B5EF4-FFF2-40B4-BE49-F238E27FC236}">
                    <a16:creationId xmlns:a16="http://schemas.microsoft.com/office/drawing/2014/main" id="{43CF1E89-320F-4726-BEE3-604FE802D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4548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7" name="Freeform 3681">
                <a:extLst>
                  <a:ext uri="{FF2B5EF4-FFF2-40B4-BE49-F238E27FC236}">
                    <a16:creationId xmlns:a16="http://schemas.microsoft.com/office/drawing/2014/main" id="{2FC08C86-0A77-4A8F-A8D6-F7B56346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4563"/>
                <a:ext cx="146" cy="86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8" name="Freeform 3682">
                <a:extLst>
                  <a:ext uri="{FF2B5EF4-FFF2-40B4-BE49-F238E27FC236}">
                    <a16:creationId xmlns:a16="http://schemas.microsoft.com/office/drawing/2014/main" id="{AF4C808D-1A49-4F65-AE65-7E4001D4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4578"/>
                <a:ext cx="151" cy="91"/>
              </a:xfrm>
              <a:custGeom>
                <a:avLst/>
                <a:gdLst>
                  <a:gd name="T0" fmla="*/ 29 w 30"/>
                  <a:gd name="T1" fmla="*/ 1 h 18"/>
                  <a:gd name="T2" fmla="*/ 29 w 30"/>
                  <a:gd name="T3" fmla="*/ 2 h 18"/>
                  <a:gd name="T4" fmla="*/ 4 w 30"/>
                  <a:gd name="T5" fmla="*/ 17 h 18"/>
                  <a:gd name="T6" fmla="*/ 1 w 30"/>
                  <a:gd name="T7" fmla="*/ 17 h 18"/>
                  <a:gd name="T8" fmla="*/ 1 w 30"/>
                  <a:gd name="T9" fmla="*/ 15 h 18"/>
                  <a:gd name="T10" fmla="*/ 26 w 30"/>
                  <a:gd name="T11" fmla="*/ 1 h 18"/>
                  <a:gd name="T12" fmla="*/ 29 w 3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8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8"/>
                      <a:pt x="2" y="18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79" name="Freeform 3683">
                <a:extLst>
                  <a:ext uri="{FF2B5EF4-FFF2-40B4-BE49-F238E27FC236}">
                    <a16:creationId xmlns:a16="http://schemas.microsoft.com/office/drawing/2014/main" id="{D592D894-8163-4F6A-8C8D-602AA90A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4598"/>
                <a:ext cx="146" cy="86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0"/>
                      <a:pt x="29" y="1"/>
                      <a:pt x="28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0" name="Freeform 3684">
                <a:extLst>
                  <a:ext uri="{FF2B5EF4-FFF2-40B4-BE49-F238E27FC236}">
                    <a16:creationId xmlns:a16="http://schemas.microsoft.com/office/drawing/2014/main" id="{5BFE529B-ABC5-4FC8-91D6-B44EFCCF0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4613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1" name="Freeform 3685">
                <a:extLst>
                  <a:ext uri="{FF2B5EF4-FFF2-40B4-BE49-F238E27FC236}">
                    <a16:creationId xmlns:a16="http://schemas.microsoft.com/office/drawing/2014/main" id="{0AFC479D-9811-4F7B-85C3-0BACF109F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4628"/>
                <a:ext cx="146" cy="86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2" name="Freeform 3686">
                <a:extLst>
                  <a:ext uri="{FF2B5EF4-FFF2-40B4-BE49-F238E27FC236}">
                    <a16:creationId xmlns:a16="http://schemas.microsoft.com/office/drawing/2014/main" id="{D2D0325A-1ED2-4347-9BCD-8AC9219CA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4643"/>
                <a:ext cx="151" cy="86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3" name="Freeform 3687">
                <a:extLst>
                  <a:ext uri="{FF2B5EF4-FFF2-40B4-BE49-F238E27FC236}">
                    <a16:creationId xmlns:a16="http://schemas.microsoft.com/office/drawing/2014/main" id="{6EC74A99-EF76-482C-AC0E-C8362BBAF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035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4" name="Freeform 3688">
                <a:extLst>
                  <a:ext uri="{FF2B5EF4-FFF2-40B4-BE49-F238E27FC236}">
                    <a16:creationId xmlns:a16="http://schemas.microsoft.com/office/drawing/2014/main" id="{4892B51E-775C-4825-A059-B6B2905AB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035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5" name="Freeform 3689">
                <a:extLst>
                  <a:ext uri="{FF2B5EF4-FFF2-40B4-BE49-F238E27FC236}">
                    <a16:creationId xmlns:a16="http://schemas.microsoft.com/office/drawing/2014/main" id="{78A1DE3E-5D40-4C7E-9685-98F0B7EE0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342"/>
                <a:ext cx="418" cy="432"/>
              </a:xfrm>
              <a:custGeom>
                <a:avLst/>
                <a:gdLst>
                  <a:gd name="T0" fmla="*/ 15 w 418"/>
                  <a:gd name="T1" fmla="*/ 131 h 432"/>
                  <a:gd name="T2" fmla="*/ 15 w 418"/>
                  <a:gd name="T3" fmla="*/ 100 h 432"/>
                  <a:gd name="T4" fmla="*/ 0 w 418"/>
                  <a:gd name="T5" fmla="*/ 105 h 432"/>
                  <a:gd name="T6" fmla="*/ 0 w 418"/>
                  <a:gd name="T7" fmla="*/ 0 h 432"/>
                  <a:gd name="T8" fmla="*/ 418 w 418"/>
                  <a:gd name="T9" fmla="*/ 241 h 432"/>
                  <a:gd name="T10" fmla="*/ 418 w 418"/>
                  <a:gd name="T11" fmla="*/ 432 h 432"/>
                  <a:gd name="T12" fmla="*/ 0 w 418"/>
                  <a:gd name="T13" fmla="*/ 191 h 432"/>
                  <a:gd name="T14" fmla="*/ 0 w 418"/>
                  <a:gd name="T15" fmla="*/ 146 h 432"/>
                  <a:gd name="T16" fmla="*/ 15 w 418"/>
                  <a:gd name="T17" fmla="*/ 131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2">
                    <a:moveTo>
                      <a:pt x="15" y="131"/>
                    </a:moveTo>
                    <a:lnTo>
                      <a:pt x="15" y="100"/>
                    </a:lnTo>
                    <a:lnTo>
                      <a:pt x="0" y="105"/>
                    </a:lnTo>
                    <a:lnTo>
                      <a:pt x="0" y="0"/>
                    </a:lnTo>
                    <a:lnTo>
                      <a:pt x="418" y="241"/>
                    </a:lnTo>
                    <a:lnTo>
                      <a:pt x="418" y="432"/>
                    </a:lnTo>
                    <a:lnTo>
                      <a:pt x="0" y="191"/>
                    </a:lnTo>
                    <a:lnTo>
                      <a:pt x="0" y="146"/>
                    </a:lnTo>
                    <a:lnTo>
                      <a:pt x="15" y="13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6" name="Freeform 3690">
                <a:extLst>
                  <a:ext uri="{FF2B5EF4-FFF2-40B4-BE49-F238E27FC236}">
                    <a16:creationId xmlns:a16="http://schemas.microsoft.com/office/drawing/2014/main" id="{9D12E908-8493-4CE8-9B64-EE7416549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473"/>
                <a:ext cx="433" cy="256"/>
              </a:xfrm>
              <a:custGeom>
                <a:avLst/>
                <a:gdLst>
                  <a:gd name="T0" fmla="*/ 433 w 433"/>
                  <a:gd name="T1" fmla="*/ 241 h 256"/>
                  <a:gd name="T2" fmla="*/ 418 w 433"/>
                  <a:gd name="T3" fmla="*/ 256 h 256"/>
                  <a:gd name="T4" fmla="*/ 0 w 433"/>
                  <a:gd name="T5" fmla="*/ 15 h 256"/>
                  <a:gd name="T6" fmla="*/ 15 w 433"/>
                  <a:gd name="T7" fmla="*/ 0 h 256"/>
                  <a:gd name="T8" fmla="*/ 433 w 433"/>
                  <a:gd name="T9" fmla="*/ 241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6">
                    <a:moveTo>
                      <a:pt x="433" y="241"/>
                    </a:moveTo>
                    <a:lnTo>
                      <a:pt x="418" y="256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7" name="Freeform 3691">
                <a:extLst>
                  <a:ext uri="{FF2B5EF4-FFF2-40B4-BE49-F238E27FC236}">
                    <a16:creationId xmlns:a16="http://schemas.microsoft.com/office/drawing/2014/main" id="{7D446218-0C76-42BB-A414-2D668E78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442"/>
                <a:ext cx="418" cy="272"/>
              </a:xfrm>
              <a:custGeom>
                <a:avLst/>
                <a:gdLst>
                  <a:gd name="T0" fmla="*/ 0 w 418"/>
                  <a:gd name="T1" fmla="*/ 0 h 272"/>
                  <a:gd name="T2" fmla="*/ 418 w 418"/>
                  <a:gd name="T3" fmla="*/ 242 h 272"/>
                  <a:gd name="T4" fmla="*/ 418 w 418"/>
                  <a:gd name="T5" fmla="*/ 272 h 272"/>
                  <a:gd name="T6" fmla="*/ 0 w 418"/>
                  <a:gd name="T7" fmla="*/ 31 h 272"/>
                  <a:gd name="T8" fmla="*/ 0 w 418"/>
                  <a:gd name="T9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72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272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8" name="Freeform 3692">
                <a:extLst>
                  <a:ext uri="{FF2B5EF4-FFF2-40B4-BE49-F238E27FC236}">
                    <a16:creationId xmlns:a16="http://schemas.microsoft.com/office/drawing/2014/main" id="{40DB0536-2D7E-4617-A111-BA59EEC4F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342"/>
                <a:ext cx="418" cy="347"/>
              </a:xfrm>
              <a:custGeom>
                <a:avLst/>
                <a:gdLst>
                  <a:gd name="T0" fmla="*/ 0 w 418"/>
                  <a:gd name="T1" fmla="*/ 0 h 347"/>
                  <a:gd name="T2" fmla="*/ 418 w 418"/>
                  <a:gd name="T3" fmla="*/ 241 h 347"/>
                  <a:gd name="T4" fmla="*/ 418 w 418"/>
                  <a:gd name="T5" fmla="*/ 347 h 347"/>
                  <a:gd name="T6" fmla="*/ 0 w 418"/>
                  <a:gd name="T7" fmla="*/ 105 h 347"/>
                  <a:gd name="T8" fmla="*/ 0 w 418"/>
                  <a:gd name="T9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7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347"/>
                    </a:lnTo>
                    <a:lnTo>
                      <a:pt x="0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89" name="Freeform 3693">
                <a:extLst>
                  <a:ext uri="{FF2B5EF4-FFF2-40B4-BE49-F238E27FC236}">
                    <a16:creationId xmlns:a16="http://schemas.microsoft.com/office/drawing/2014/main" id="{050E8B78-73F4-4153-A333-0AB2B745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4563"/>
                <a:ext cx="20" cy="226"/>
              </a:xfrm>
              <a:custGeom>
                <a:avLst/>
                <a:gdLst>
                  <a:gd name="T0" fmla="*/ 0 w 20"/>
                  <a:gd name="T1" fmla="*/ 211 h 226"/>
                  <a:gd name="T2" fmla="*/ 0 w 20"/>
                  <a:gd name="T3" fmla="*/ 0 h 226"/>
                  <a:gd name="T4" fmla="*/ 20 w 20"/>
                  <a:gd name="T5" fmla="*/ 15 h 226"/>
                  <a:gd name="T6" fmla="*/ 20 w 20"/>
                  <a:gd name="T7" fmla="*/ 226 h 226"/>
                  <a:gd name="T8" fmla="*/ 0 w 20"/>
                  <a:gd name="T9" fmla="*/ 21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6">
                    <a:moveTo>
                      <a:pt x="0" y="211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226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0" name="Freeform 3694">
                <a:extLst>
                  <a:ext uri="{FF2B5EF4-FFF2-40B4-BE49-F238E27FC236}">
                    <a16:creationId xmlns:a16="http://schemas.microsoft.com/office/drawing/2014/main" id="{F5B4381C-C794-40DA-B7FB-043820AC7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4095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5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1" name="Freeform 3695">
                <a:extLst>
                  <a:ext uri="{FF2B5EF4-FFF2-40B4-BE49-F238E27FC236}">
                    <a16:creationId xmlns:a16="http://schemas.microsoft.com/office/drawing/2014/main" id="{D471E851-C437-467C-87DD-028651F6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4105"/>
                <a:ext cx="468" cy="267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2 h 53"/>
                  <a:gd name="T4" fmla="*/ 52 w 93"/>
                  <a:gd name="T5" fmla="*/ 50 h 53"/>
                  <a:gd name="T6" fmla="*/ 68 w 93"/>
                  <a:gd name="T7" fmla="*/ 50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0 h 53"/>
                  <a:gd name="T14" fmla="*/ 41 w 93"/>
                  <a:gd name="T15" fmla="*/ 2 h 53"/>
                  <a:gd name="T16" fmla="*/ 24 w 93"/>
                  <a:gd name="T17" fmla="*/ 2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1"/>
                      <a:pt x="3" y="22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6" y="53"/>
                      <a:pt x="64" y="53"/>
                      <a:pt x="68" y="50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1"/>
                      <a:pt x="89" y="3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6" y="0"/>
                      <a:pt x="29" y="0"/>
                      <a:pt x="24" y="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2" name="Freeform 3696">
                <a:extLst>
                  <a:ext uri="{FF2B5EF4-FFF2-40B4-BE49-F238E27FC236}">
                    <a16:creationId xmlns:a16="http://schemas.microsoft.com/office/drawing/2014/main" id="{A5FB1A30-9AE5-4ED1-9E64-88DD2D048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4236"/>
                <a:ext cx="473" cy="277"/>
              </a:xfrm>
              <a:custGeom>
                <a:avLst/>
                <a:gdLst>
                  <a:gd name="T0" fmla="*/ 1 w 94"/>
                  <a:gd name="T1" fmla="*/ 20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2 h 55"/>
                  <a:gd name="T16" fmla="*/ 25 w 94"/>
                  <a:gd name="T17" fmla="*/ 2 h 55"/>
                  <a:gd name="T18" fmla="*/ 4 w 94"/>
                  <a:gd name="T19" fmla="*/ 15 h 55"/>
                  <a:gd name="T20" fmla="*/ 1 w 94"/>
                  <a:gd name="T2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0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4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0" y="0"/>
                      <a:pt x="25" y="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8"/>
                      <a:pt x="1" y="20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3" name="Freeform 3697">
                <a:extLst>
                  <a:ext uri="{FF2B5EF4-FFF2-40B4-BE49-F238E27FC236}">
                    <a16:creationId xmlns:a16="http://schemas.microsoft.com/office/drawing/2014/main" id="{B24FFC21-5147-4B17-BFF2-348F3E3BB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246"/>
                <a:ext cx="468" cy="267"/>
              </a:xfrm>
              <a:custGeom>
                <a:avLst/>
                <a:gdLst>
                  <a:gd name="T0" fmla="*/ 0 w 93"/>
                  <a:gd name="T1" fmla="*/ 18 h 53"/>
                  <a:gd name="T2" fmla="*/ 3 w 93"/>
                  <a:gd name="T3" fmla="*/ 22 h 53"/>
                  <a:gd name="T4" fmla="*/ 52 w 93"/>
                  <a:gd name="T5" fmla="*/ 50 h 53"/>
                  <a:gd name="T6" fmla="*/ 68 w 93"/>
                  <a:gd name="T7" fmla="*/ 50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0 h 53"/>
                  <a:gd name="T14" fmla="*/ 41 w 93"/>
                  <a:gd name="T15" fmla="*/ 2 h 53"/>
                  <a:gd name="T16" fmla="*/ 24 w 93"/>
                  <a:gd name="T17" fmla="*/ 2 h 53"/>
                  <a:gd name="T18" fmla="*/ 3 w 93"/>
                  <a:gd name="T19" fmla="*/ 15 h 53"/>
                  <a:gd name="T20" fmla="*/ 0 w 93"/>
                  <a:gd name="T21" fmla="*/ 18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8"/>
                    </a:moveTo>
                    <a:cubicBezTo>
                      <a:pt x="0" y="20"/>
                      <a:pt x="1" y="21"/>
                      <a:pt x="3" y="22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6" y="53"/>
                      <a:pt x="63" y="53"/>
                      <a:pt x="68" y="50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1"/>
                      <a:pt x="89" y="3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6" y="0"/>
                      <a:pt x="29" y="0"/>
                      <a:pt x="24" y="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8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4" name="Freeform 3698">
                <a:extLst>
                  <a:ext uri="{FF2B5EF4-FFF2-40B4-BE49-F238E27FC236}">
                    <a16:creationId xmlns:a16="http://schemas.microsoft.com/office/drawing/2014/main" id="{1853A68E-D64E-4460-BFDF-84335B027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276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5" name="Freeform 3699">
                <a:extLst>
                  <a:ext uri="{FF2B5EF4-FFF2-40B4-BE49-F238E27FC236}">
                    <a16:creationId xmlns:a16="http://schemas.microsoft.com/office/drawing/2014/main" id="{E4ECFB73-8624-4624-B4BB-A5B37618F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4291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6" name="Freeform 3700">
                <a:extLst>
                  <a:ext uri="{FF2B5EF4-FFF2-40B4-BE49-F238E27FC236}">
                    <a16:creationId xmlns:a16="http://schemas.microsoft.com/office/drawing/2014/main" id="{80B9F9CD-DD84-4160-8769-4000D2CB6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4307"/>
                <a:ext cx="146" cy="85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7" name="Freeform 3701">
                <a:extLst>
                  <a:ext uri="{FF2B5EF4-FFF2-40B4-BE49-F238E27FC236}">
                    <a16:creationId xmlns:a16="http://schemas.microsoft.com/office/drawing/2014/main" id="{B8719032-1F0D-4840-B41C-07CF4C86E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4322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8" name="Freeform 3702">
                <a:extLst>
                  <a:ext uri="{FF2B5EF4-FFF2-40B4-BE49-F238E27FC236}">
                    <a16:creationId xmlns:a16="http://schemas.microsoft.com/office/drawing/2014/main" id="{E042AAF2-4F7E-4F8A-B596-47F28327B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4337"/>
                <a:ext cx="146" cy="90"/>
              </a:xfrm>
              <a:custGeom>
                <a:avLst/>
                <a:gdLst>
                  <a:gd name="T0" fmla="*/ 28 w 29"/>
                  <a:gd name="T1" fmla="*/ 1 h 18"/>
                  <a:gd name="T2" fmla="*/ 28 w 29"/>
                  <a:gd name="T3" fmla="*/ 2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5 h 18"/>
                  <a:gd name="T10" fmla="*/ 26 w 29"/>
                  <a:gd name="T11" fmla="*/ 1 h 18"/>
                  <a:gd name="T12" fmla="*/ 28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99" name="Freeform 3703">
                <a:extLst>
                  <a:ext uri="{FF2B5EF4-FFF2-40B4-BE49-F238E27FC236}">
                    <a16:creationId xmlns:a16="http://schemas.microsoft.com/office/drawing/2014/main" id="{739372FF-8635-49D0-8DDA-549C62447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4357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0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0" name="Freeform 3704">
                <a:extLst>
                  <a:ext uri="{FF2B5EF4-FFF2-40B4-BE49-F238E27FC236}">
                    <a16:creationId xmlns:a16="http://schemas.microsoft.com/office/drawing/2014/main" id="{B631A9EC-343E-4775-AF50-5C070B88A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4372"/>
                <a:ext cx="146" cy="85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1"/>
                      <a:pt x="28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1" name="Freeform 3705">
                <a:extLst>
                  <a:ext uri="{FF2B5EF4-FFF2-40B4-BE49-F238E27FC236}">
                    <a16:creationId xmlns:a16="http://schemas.microsoft.com/office/drawing/2014/main" id="{1B5B0C17-55FF-4608-B557-E231BB22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4387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2" name="Freeform 3706">
                <a:extLst>
                  <a:ext uri="{FF2B5EF4-FFF2-40B4-BE49-F238E27FC236}">
                    <a16:creationId xmlns:a16="http://schemas.microsoft.com/office/drawing/2014/main" id="{F0A0EBD6-683B-458A-925A-BA9C0557D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824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3" name="Freeform 3707">
                <a:extLst>
                  <a:ext uri="{FF2B5EF4-FFF2-40B4-BE49-F238E27FC236}">
                    <a16:creationId xmlns:a16="http://schemas.microsoft.com/office/drawing/2014/main" id="{E79B3382-A184-473A-96D5-02F6A92F4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824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4" name="Freeform 3708">
                <a:extLst>
                  <a:ext uri="{FF2B5EF4-FFF2-40B4-BE49-F238E27FC236}">
                    <a16:creationId xmlns:a16="http://schemas.microsoft.com/office/drawing/2014/main" id="{77AA5DAF-AC5C-44A9-9244-D4D46F9EA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131"/>
                <a:ext cx="418" cy="432"/>
              </a:xfrm>
              <a:custGeom>
                <a:avLst/>
                <a:gdLst>
                  <a:gd name="T0" fmla="*/ 15 w 418"/>
                  <a:gd name="T1" fmla="*/ 130 h 432"/>
                  <a:gd name="T2" fmla="*/ 15 w 418"/>
                  <a:gd name="T3" fmla="*/ 100 h 432"/>
                  <a:gd name="T4" fmla="*/ 0 w 418"/>
                  <a:gd name="T5" fmla="*/ 100 h 432"/>
                  <a:gd name="T6" fmla="*/ 0 w 418"/>
                  <a:gd name="T7" fmla="*/ 0 h 432"/>
                  <a:gd name="T8" fmla="*/ 418 w 418"/>
                  <a:gd name="T9" fmla="*/ 241 h 432"/>
                  <a:gd name="T10" fmla="*/ 418 w 418"/>
                  <a:gd name="T11" fmla="*/ 432 h 432"/>
                  <a:gd name="T12" fmla="*/ 0 w 418"/>
                  <a:gd name="T13" fmla="*/ 191 h 432"/>
                  <a:gd name="T14" fmla="*/ 0 w 418"/>
                  <a:gd name="T15" fmla="*/ 140 h 432"/>
                  <a:gd name="T16" fmla="*/ 15 w 418"/>
                  <a:gd name="T17" fmla="*/ 130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2">
                    <a:moveTo>
                      <a:pt x="15" y="130"/>
                    </a:moveTo>
                    <a:lnTo>
                      <a:pt x="15" y="100"/>
                    </a:lnTo>
                    <a:lnTo>
                      <a:pt x="0" y="100"/>
                    </a:lnTo>
                    <a:lnTo>
                      <a:pt x="0" y="0"/>
                    </a:lnTo>
                    <a:lnTo>
                      <a:pt x="418" y="241"/>
                    </a:lnTo>
                    <a:lnTo>
                      <a:pt x="418" y="432"/>
                    </a:lnTo>
                    <a:lnTo>
                      <a:pt x="0" y="191"/>
                    </a:lnTo>
                    <a:lnTo>
                      <a:pt x="0" y="140"/>
                    </a:lnTo>
                    <a:lnTo>
                      <a:pt x="15" y="13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5" name="Freeform 3709">
                <a:extLst>
                  <a:ext uri="{FF2B5EF4-FFF2-40B4-BE49-F238E27FC236}">
                    <a16:creationId xmlns:a16="http://schemas.microsoft.com/office/drawing/2014/main" id="{618F0469-238B-488C-822A-E19DAE46A7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261"/>
                <a:ext cx="433" cy="252"/>
              </a:xfrm>
              <a:custGeom>
                <a:avLst/>
                <a:gdLst>
                  <a:gd name="T0" fmla="*/ 433 w 433"/>
                  <a:gd name="T1" fmla="*/ 237 h 252"/>
                  <a:gd name="T2" fmla="*/ 418 w 433"/>
                  <a:gd name="T3" fmla="*/ 252 h 252"/>
                  <a:gd name="T4" fmla="*/ 0 w 433"/>
                  <a:gd name="T5" fmla="*/ 10 h 252"/>
                  <a:gd name="T6" fmla="*/ 15 w 433"/>
                  <a:gd name="T7" fmla="*/ 0 h 252"/>
                  <a:gd name="T8" fmla="*/ 433 w 433"/>
                  <a:gd name="T9" fmla="*/ 237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2">
                    <a:moveTo>
                      <a:pt x="433" y="237"/>
                    </a:moveTo>
                    <a:lnTo>
                      <a:pt x="418" y="252"/>
                    </a:lnTo>
                    <a:lnTo>
                      <a:pt x="0" y="10"/>
                    </a:lnTo>
                    <a:lnTo>
                      <a:pt x="15" y="0"/>
                    </a:lnTo>
                    <a:lnTo>
                      <a:pt x="433" y="237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6" name="Freeform 3710">
                <a:extLst>
                  <a:ext uri="{FF2B5EF4-FFF2-40B4-BE49-F238E27FC236}">
                    <a16:creationId xmlns:a16="http://schemas.microsoft.com/office/drawing/2014/main" id="{E989008E-3A58-43A3-9110-A348FC27A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231"/>
                <a:ext cx="418" cy="267"/>
              </a:xfrm>
              <a:custGeom>
                <a:avLst/>
                <a:gdLst>
                  <a:gd name="T0" fmla="*/ 0 w 418"/>
                  <a:gd name="T1" fmla="*/ 0 h 267"/>
                  <a:gd name="T2" fmla="*/ 418 w 418"/>
                  <a:gd name="T3" fmla="*/ 242 h 267"/>
                  <a:gd name="T4" fmla="*/ 418 w 418"/>
                  <a:gd name="T5" fmla="*/ 267 h 267"/>
                  <a:gd name="T6" fmla="*/ 0 w 418"/>
                  <a:gd name="T7" fmla="*/ 30 h 267"/>
                  <a:gd name="T8" fmla="*/ 0 w 418"/>
                  <a:gd name="T9" fmla="*/ 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67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267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7" name="Freeform 3711">
                <a:extLst>
                  <a:ext uri="{FF2B5EF4-FFF2-40B4-BE49-F238E27FC236}">
                    <a16:creationId xmlns:a16="http://schemas.microsoft.com/office/drawing/2014/main" id="{492143E7-84F2-4F89-9AFF-E85BE7827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131"/>
                <a:ext cx="418" cy="342"/>
              </a:xfrm>
              <a:custGeom>
                <a:avLst/>
                <a:gdLst>
                  <a:gd name="T0" fmla="*/ 0 w 418"/>
                  <a:gd name="T1" fmla="*/ 0 h 342"/>
                  <a:gd name="T2" fmla="*/ 418 w 418"/>
                  <a:gd name="T3" fmla="*/ 241 h 342"/>
                  <a:gd name="T4" fmla="*/ 418 w 418"/>
                  <a:gd name="T5" fmla="*/ 342 h 342"/>
                  <a:gd name="T6" fmla="*/ 0 w 418"/>
                  <a:gd name="T7" fmla="*/ 100 h 342"/>
                  <a:gd name="T8" fmla="*/ 0 w 418"/>
                  <a:gd name="T9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2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342"/>
                    </a:lnTo>
                    <a:lnTo>
                      <a:pt x="0" y="1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8" name="Freeform 3712">
                <a:extLst>
                  <a:ext uri="{FF2B5EF4-FFF2-40B4-BE49-F238E27FC236}">
                    <a16:creationId xmlns:a16="http://schemas.microsoft.com/office/drawing/2014/main" id="{8865D354-5E58-476B-B7DC-FE160D2F6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4352"/>
                <a:ext cx="20" cy="221"/>
              </a:xfrm>
              <a:custGeom>
                <a:avLst/>
                <a:gdLst>
                  <a:gd name="T0" fmla="*/ 0 w 20"/>
                  <a:gd name="T1" fmla="*/ 211 h 221"/>
                  <a:gd name="T2" fmla="*/ 0 w 20"/>
                  <a:gd name="T3" fmla="*/ 0 h 221"/>
                  <a:gd name="T4" fmla="*/ 20 w 20"/>
                  <a:gd name="T5" fmla="*/ 10 h 221"/>
                  <a:gd name="T6" fmla="*/ 20 w 20"/>
                  <a:gd name="T7" fmla="*/ 221 h 221"/>
                  <a:gd name="T8" fmla="*/ 0 w 20"/>
                  <a:gd name="T9" fmla="*/ 21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1">
                    <a:moveTo>
                      <a:pt x="0" y="211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20" y="221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09" name="Freeform 3713">
                <a:extLst>
                  <a:ext uri="{FF2B5EF4-FFF2-40B4-BE49-F238E27FC236}">
                    <a16:creationId xmlns:a16="http://schemas.microsoft.com/office/drawing/2014/main" id="{8C6751B3-88C2-472E-ACD2-8D7DA040D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3884"/>
                <a:ext cx="473" cy="277"/>
              </a:xfrm>
              <a:custGeom>
                <a:avLst/>
                <a:gdLst>
                  <a:gd name="T0" fmla="*/ 1 w 94"/>
                  <a:gd name="T1" fmla="*/ 20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0 h 55"/>
                  <a:gd name="T14" fmla="*/ 42 w 94"/>
                  <a:gd name="T15" fmla="*/ 2 h 55"/>
                  <a:gd name="T16" fmla="*/ 25 w 94"/>
                  <a:gd name="T17" fmla="*/ 2 h 55"/>
                  <a:gd name="T18" fmla="*/ 4 w 94"/>
                  <a:gd name="T19" fmla="*/ 15 h 55"/>
                  <a:gd name="T20" fmla="*/ 1 w 94"/>
                  <a:gd name="T2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0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5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7"/>
                      <a:pt x="94" y="36"/>
                    </a:cubicBezTo>
                    <a:cubicBezTo>
                      <a:pt x="94" y="34"/>
                      <a:pt x="93" y="32"/>
                      <a:pt x="90" y="3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0" y="0"/>
                      <a:pt x="25" y="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8"/>
                      <a:pt x="1" y="20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0" name="Freeform 3714">
                <a:extLst>
                  <a:ext uri="{FF2B5EF4-FFF2-40B4-BE49-F238E27FC236}">
                    <a16:creationId xmlns:a16="http://schemas.microsoft.com/office/drawing/2014/main" id="{65995385-1014-4280-8B9F-8F770A78F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3889"/>
                <a:ext cx="468" cy="272"/>
              </a:xfrm>
              <a:custGeom>
                <a:avLst/>
                <a:gdLst>
                  <a:gd name="T0" fmla="*/ 0 w 93"/>
                  <a:gd name="T1" fmla="*/ 19 h 54"/>
                  <a:gd name="T2" fmla="*/ 3 w 93"/>
                  <a:gd name="T3" fmla="*/ 23 h 54"/>
                  <a:gd name="T4" fmla="*/ 52 w 93"/>
                  <a:gd name="T5" fmla="*/ 51 h 54"/>
                  <a:gd name="T6" fmla="*/ 68 w 93"/>
                  <a:gd name="T7" fmla="*/ 51 h 54"/>
                  <a:gd name="T8" fmla="*/ 89 w 93"/>
                  <a:gd name="T9" fmla="*/ 39 h 54"/>
                  <a:gd name="T10" fmla="*/ 93 w 93"/>
                  <a:gd name="T11" fmla="*/ 35 h 54"/>
                  <a:gd name="T12" fmla="*/ 89 w 93"/>
                  <a:gd name="T13" fmla="*/ 31 h 54"/>
                  <a:gd name="T14" fmla="*/ 41 w 93"/>
                  <a:gd name="T15" fmla="*/ 3 h 54"/>
                  <a:gd name="T16" fmla="*/ 24 w 93"/>
                  <a:gd name="T17" fmla="*/ 3 h 54"/>
                  <a:gd name="T18" fmla="*/ 3 w 93"/>
                  <a:gd name="T19" fmla="*/ 15 h 54"/>
                  <a:gd name="T20" fmla="*/ 0 w 93"/>
                  <a:gd name="T21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4">
                    <a:moveTo>
                      <a:pt x="0" y="19"/>
                    </a:moveTo>
                    <a:cubicBezTo>
                      <a:pt x="0" y="21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4"/>
                      <a:pt x="64" y="54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8"/>
                      <a:pt x="92" y="36"/>
                      <a:pt x="93" y="35"/>
                    </a:cubicBezTo>
                    <a:cubicBezTo>
                      <a:pt x="92" y="34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7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1" name="Freeform 3715">
                <a:extLst>
                  <a:ext uri="{FF2B5EF4-FFF2-40B4-BE49-F238E27FC236}">
                    <a16:creationId xmlns:a16="http://schemas.microsoft.com/office/drawing/2014/main" id="{B57B9F63-7FF1-4BDB-B069-4E7CC2E61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4025"/>
                <a:ext cx="473" cy="277"/>
              </a:xfrm>
              <a:custGeom>
                <a:avLst/>
                <a:gdLst>
                  <a:gd name="T0" fmla="*/ 1 w 94"/>
                  <a:gd name="T1" fmla="*/ 20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0 h 55"/>
                  <a:gd name="T14" fmla="*/ 42 w 94"/>
                  <a:gd name="T15" fmla="*/ 2 h 55"/>
                  <a:gd name="T16" fmla="*/ 25 w 94"/>
                  <a:gd name="T17" fmla="*/ 2 h 55"/>
                  <a:gd name="T18" fmla="*/ 4 w 94"/>
                  <a:gd name="T19" fmla="*/ 15 h 55"/>
                  <a:gd name="T20" fmla="*/ 1 w 94"/>
                  <a:gd name="T21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0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4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7"/>
                      <a:pt x="94" y="36"/>
                    </a:cubicBezTo>
                    <a:cubicBezTo>
                      <a:pt x="94" y="34"/>
                      <a:pt x="93" y="32"/>
                      <a:pt x="90" y="30"/>
                    </a:cubicBezTo>
                    <a:cubicBezTo>
                      <a:pt x="42" y="2"/>
                      <a:pt x="42" y="2"/>
                      <a:pt x="42" y="2"/>
                    </a:cubicBezTo>
                    <a:cubicBezTo>
                      <a:pt x="37" y="0"/>
                      <a:pt x="30" y="0"/>
                      <a:pt x="25" y="2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8"/>
                      <a:pt x="1" y="20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2" name="Freeform 3716">
                <a:extLst>
                  <a:ext uri="{FF2B5EF4-FFF2-40B4-BE49-F238E27FC236}">
                    <a16:creationId xmlns:a16="http://schemas.microsoft.com/office/drawing/2014/main" id="{0C153681-8D01-4367-8157-5452917D6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030"/>
                <a:ext cx="468" cy="272"/>
              </a:xfrm>
              <a:custGeom>
                <a:avLst/>
                <a:gdLst>
                  <a:gd name="T0" fmla="*/ 0 w 93"/>
                  <a:gd name="T1" fmla="*/ 19 h 54"/>
                  <a:gd name="T2" fmla="*/ 3 w 93"/>
                  <a:gd name="T3" fmla="*/ 23 h 54"/>
                  <a:gd name="T4" fmla="*/ 52 w 93"/>
                  <a:gd name="T5" fmla="*/ 51 h 54"/>
                  <a:gd name="T6" fmla="*/ 68 w 93"/>
                  <a:gd name="T7" fmla="*/ 51 h 54"/>
                  <a:gd name="T8" fmla="*/ 89 w 93"/>
                  <a:gd name="T9" fmla="*/ 39 h 54"/>
                  <a:gd name="T10" fmla="*/ 93 w 93"/>
                  <a:gd name="T11" fmla="*/ 35 h 54"/>
                  <a:gd name="T12" fmla="*/ 89 w 93"/>
                  <a:gd name="T13" fmla="*/ 31 h 54"/>
                  <a:gd name="T14" fmla="*/ 41 w 93"/>
                  <a:gd name="T15" fmla="*/ 3 h 54"/>
                  <a:gd name="T16" fmla="*/ 24 w 93"/>
                  <a:gd name="T17" fmla="*/ 3 h 54"/>
                  <a:gd name="T18" fmla="*/ 3 w 93"/>
                  <a:gd name="T19" fmla="*/ 15 h 54"/>
                  <a:gd name="T20" fmla="*/ 0 w 93"/>
                  <a:gd name="T21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4">
                    <a:moveTo>
                      <a:pt x="0" y="19"/>
                    </a:moveTo>
                    <a:cubicBezTo>
                      <a:pt x="0" y="21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4"/>
                      <a:pt x="63" y="54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8"/>
                      <a:pt x="92" y="36"/>
                      <a:pt x="93" y="35"/>
                    </a:cubicBezTo>
                    <a:cubicBezTo>
                      <a:pt x="92" y="34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3" name="Freeform 3717">
                <a:extLst>
                  <a:ext uri="{FF2B5EF4-FFF2-40B4-BE49-F238E27FC236}">
                    <a16:creationId xmlns:a16="http://schemas.microsoft.com/office/drawing/2014/main" id="{48F33C7F-C427-4C42-A4E5-E78D97C2D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065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0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4" name="Freeform 3718">
                <a:extLst>
                  <a:ext uri="{FF2B5EF4-FFF2-40B4-BE49-F238E27FC236}">
                    <a16:creationId xmlns:a16="http://schemas.microsoft.com/office/drawing/2014/main" id="{D5AB67F8-7B54-4EEC-B49B-34DF89B3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4080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5" name="Freeform 3719">
                <a:extLst>
                  <a:ext uri="{FF2B5EF4-FFF2-40B4-BE49-F238E27FC236}">
                    <a16:creationId xmlns:a16="http://schemas.microsoft.com/office/drawing/2014/main" id="{1F03F6FA-66AA-4404-BDB4-379259227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4095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6" name="Freeform 3720">
                <a:extLst>
                  <a:ext uri="{FF2B5EF4-FFF2-40B4-BE49-F238E27FC236}">
                    <a16:creationId xmlns:a16="http://schemas.microsoft.com/office/drawing/2014/main" id="{AA15E05F-EFC8-4741-A053-B667845A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4110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7" name="Freeform 3721">
                <a:extLst>
                  <a:ext uri="{FF2B5EF4-FFF2-40B4-BE49-F238E27FC236}">
                    <a16:creationId xmlns:a16="http://schemas.microsoft.com/office/drawing/2014/main" id="{A4D76319-9153-45DA-9336-BCC7AB33A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4126"/>
                <a:ext cx="146" cy="85"/>
              </a:xfrm>
              <a:custGeom>
                <a:avLst/>
                <a:gdLst>
                  <a:gd name="T0" fmla="*/ 28 w 29"/>
                  <a:gd name="T1" fmla="*/ 1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8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8" name="Freeform 3722">
                <a:extLst>
                  <a:ext uri="{FF2B5EF4-FFF2-40B4-BE49-F238E27FC236}">
                    <a16:creationId xmlns:a16="http://schemas.microsoft.com/office/drawing/2014/main" id="{FCA277AF-0B06-41C2-853E-E41D0D4B4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4141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19" name="Freeform 3723">
                <a:extLst>
                  <a:ext uri="{FF2B5EF4-FFF2-40B4-BE49-F238E27FC236}">
                    <a16:creationId xmlns:a16="http://schemas.microsoft.com/office/drawing/2014/main" id="{15CF4A81-96B6-4672-9D8E-496599B17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4161"/>
                <a:ext cx="146" cy="85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0"/>
                      <a:pt x="29" y="1"/>
                      <a:pt x="28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0" name="Freeform 3724">
                <a:extLst>
                  <a:ext uri="{FF2B5EF4-FFF2-40B4-BE49-F238E27FC236}">
                    <a16:creationId xmlns:a16="http://schemas.microsoft.com/office/drawing/2014/main" id="{30B8EB5A-E660-4B9A-8215-2B841D36D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4176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1" name="Freeform 3725">
                <a:extLst>
                  <a:ext uri="{FF2B5EF4-FFF2-40B4-BE49-F238E27FC236}">
                    <a16:creationId xmlns:a16="http://schemas.microsoft.com/office/drawing/2014/main" id="{6E5BA9B5-B4D8-4674-8680-4842F0300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608"/>
                <a:ext cx="952" cy="553"/>
              </a:xfrm>
              <a:custGeom>
                <a:avLst/>
                <a:gdLst>
                  <a:gd name="T0" fmla="*/ 534 w 952"/>
                  <a:gd name="T1" fmla="*/ 0 h 553"/>
                  <a:gd name="T2" fmla="*/ 0 w 952"/>
                  <a:gd name="T3" fmla="*/ 311 h 553"/>
                  <a:gd name="T4" fmla="*/ 418 w 952"/>
                  <a:gd name="T5" fmla="*/ 553 h 553"/>
                  <a:gd name="T6" fmla="*/ 952 w 952"/>
                  <a:gd name="T7" fmla="*/ 241 h 553"/>
                  <a:gd name="T8" fmla="*/ 534 w 952"/>
                  <a:gd name="T9" fmla="*/ 0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53">
                    <a:moveTo>
                      <a:pt x="534" y="0"/>
                    </a:moveTo>
                    <a:lnTo>
                      <a:pt x="0" y="311"/>
                    </a:lnTo>
                    <a:lnTo>
                      <a:pt x="418" y="553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2" name="Freeform 3726">
                <a:extLst>
                  <a:ext uri="{FF2B5EF4-FFF2-40B4-BE49-F238E27FC236}">
                    <a16:creationId xmlns:a16="http://schemas.microsoft.com/office/drawing/2014/main" id="{B892C6F2-BC40-4CCD-B0C9-A26DCE85C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608"/>
                <a:ext cx="952" cy="553"/>
              </a:xfrm>
              <a:custGeom>
                <a:avLst/>
                <a:gdLst>
                  <a:gd name="T0" fmla="*/ 534 w 952"/>
                  <a:gd name="T1" fmla="*/ 0 h 553"/>
                  <a:gd name="T2" fmla="*/ 0 w 952"/>
                  <a:gd name="T3" fmla="*/ 311 h 553"/>
                  <a:gd name="T4" fmla="*/ 418 w 952"/>
                  <a:gd name="T5" fmla="*/ 553 h 553"/>
                  <a:gd name="T6" fmla="*/ 952 w 952"/>
                  <a:gd name="T7" fmla="*/ 241 h 553"/>
                  <a:gd name="T8" fmla="*/ 534 w 952"/>
                  <a:gd name="T9" fmla="*/ 0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53">
                    <a:moveTo>
                      <a:pt x="534" y="0"/>
                    </a:moveTo>
                    <a:lnTo>
                      <a:pt x="0" y="311"/>
                    </a:lnTo>
                    <a:lnTo>
                      <a:pt x="418" y="553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3" name="Freeform 3727">
                <a:extLst>
                  <a:ext uri="{FF2B5EF4-FFF2-40B4-BE49-F238E27FC236}">
                    <a16:creationId xmlns:a16="http://schemas.microsoft.com/office/drawing/2014/main" id="{EA8AE3A2-6743-4746-90F3-AC6641EC2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919"/>
                <a:ext cx="418" cy="433"/>
              </a:xfrm>
              <a:custGeom>
                <a:avLst/>
                <a:gdLst>
                  <a:gd name="T0" fmla="*/ 15 w 418"/>
                  <a:gd name="T1" fmla="*/ 126 h 433"/>
                  <a:gd name="T2" fmla="*/ 15 w 418"/>
                  <a:gd name="T3" fmla="*/ 101 h 433"/>
                  <a:gd name="T4" fmla="*/ 0 w 418"/>
                  <a:gd name="T5" fmla="*/ 101 h 433"/>
                  <a:gd name="T6" fmla="*/ 0 w 418"/>
                  <a:gd name="T7" fmla="*/ 0 h 433"/>
                  <a:gd name="T8" fmla="*/ 418 w 418"/>
                  <a:gd name="T9" fmla="*/ 242 h 433"/>
                  <a:gd name="T10" fmla="*/ 418 w 418"/>
                  <a:gd name="T11" fmla="*/ 433 h 433"/>
                  <a:gd name="T12" fmla="*/ 0 w 418"/>
                  <a:gd name="T13" fmla="*/ 191 h 433"/>
                  <a:gd name="T14" fmla="*/ 0 w 418"/>
                  <a:gd name="T15" fmla="*/ 141 h 433"/>
                  <a:gd name="T16" fmla="*/ 15 w 418"/>
                  <a:gd name="T17" fmla="*/ 12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3">
                    <a:moveTo>
                      <a:pt x="15" y="126"/>
                    </a:moveTo>
                    <a:lnTo>
                      <a:pt x="15" y="101"/>
                    </a:lnTo>
                    <a:lnTo>
                      <a:pt x="0" y="101"/>
                    </a:lnTo>
                    <a:lnTo>
                      <a:pt x="0" y="0"/>
                    </a:lnTo>
                    <a:lnTo>
                      <a:pt x="418" y="242"/>
                    </a:lnTo>
                    <a:lnTo>
                      <a:pt x="418" y="433"/>
                    </a:lnTo>
                    <a:lnTo>
                      <a:pt x="0" y="191"/>
                    </a:lnTo>
                    <a:lnTo>
                      <a:pt x="0" y="141"/>
                    </a:lnTo>
                    <a:lnTo>
                      <a:pt x="15" y="12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4" name="Freeform 3728">
                <a:extLst>
                  <a:ext uri="{FF2B5EF4-FFF2-40B4-BE49-F238E27FC236}">
                    <a16:creationId xmlns:a16="http://schemas.microsoft.com/office/drawing/2014/main" id="{B8CCFE1B-6435-4A62-9A2C-DAD5E45D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045"/>
                <a:ext cx="433" cy="257"/>
              </a:xfrm>
              <a:custGeom>
                <a:avLst/>
                <a:gdLst>
                  <a:gd name="T0" fmla="*/ 433 w 433"/>
                  <a:gd name="T1" fmla="*/ 241 h 257"/>
                  <a:gd name="T2" fmla="*/ 418 w 433"/>
                  <a:gd name="T3" fmla="*/ 257 h 257"/>
                  <a:gd name="T4" fmla="*/ 0 w 433"/>
                  <a:gd name="T5" fmla="*/ 15 h 257"/>
                  <a:gd name="T6" fmla="*/ 15 w 433"/>
                  <a:gd name="T7" fmla="*/ 0 h 257"/>
                  <a:gd name="T8" fmla="*/ 433 w 433"/>
                  <a:gd name="T9" fmla="*/ 241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7">
                    <a:moveTo>
                      <a:pt x="433" y="241"/>
                    </a:moveTo>
                    <a:lnTo>
                      <a:pt x="418" y="257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5" name="Freeform 3729">
                <a:extLst>
                  <a:ext uri="{FF2B5EF4-FFF2-40B4-BE49-F238E27FC236}">
                    <a16:creationId xmlns:a16="http://schemas.microsoft.com/office/drawing/2014/main" id="{18538F11-E36D-40FC-B5F8-B68B03FD0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020"/>
                <a:ext cx="418" cy="266"/>
              </a:xfrm>
              <a:custGeom>
                <a:avLst/>
                <a:gdLst>
                  <a:gd name="T0" fmla="*/ 0 w 418"/>
                  <a:gd name="T1" fmla="*/ 0 h 266"/>
                  <a:gd name="T2" fmla="*/ 418 w 418"/>
                  <a:gd name="T3" fmla="*/ 241 h 266"/>
                  <a:gd name="T4" fmla="*/ 418 w 418"/>
                  <a:gd name="T5" fmla="*/ 266 h 266"/>
                  <a:gd name="T6" fmla="*/ 0 w 418"/>
                  <a:gd name="T7" fmla="*/ 25 h 266"/>
                  <a:gd name="T8" fmla="*/ 0 w 418"/>
                  <a:gd name="T9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66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266"/>
                    </a:lnTo>
                    <a:lnTo>
                      <a:pt x="0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6" name="Freeform 3730">
                <a:extLst>
                  <a:ext uri="{FF2B5EF4-FFF2-40B4-BE49-F238E27FC236}">
                    <a16:creationId xmlns:a16="http://schemas.microsoft.com/office/drawing/2014/main" id="{DF7ADD0E-6B3D-437E-84A2-9C415AA19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919"/>
                <a:ext cx="418" cy="342"/>
              </a:xfrm>
              <a:custGeom>
                <a:avLst/>
                <a:gdLst>
                  <a:gd name="T0" fmla="*/ 0 w 418"/>
                  <a:gd name="T1" fmla="*/ 0 h 342"/>
                  <a:gd name="T2" fmla="*/ 418 w 418"/>
                  <a:gd name="T3" fmla="*/ 242 h 342"/>
                  <a:gd name="T4" fmla="*/ 418 w 418"/>
                  <a:gd name="T5" fmla="*/ 342 h 342"/>
                  <a:gd name="T6" fmla="*/ 0 w 418"/>
                  <a:gd name="T7" fmla="*/ 101 h 342"/>
                  <a:gd name="T8" fmla="*/ 0 w 418"/>
                  <a:gd name="T9" fmla="*/ 0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2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342"/>
                    </a:lnTo>
                    <a:lnTo>
                      <a:pt x="0" y="1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7" name="Freeform 3731">
                <a:extLst>
                  <a:ext uri="{FF2B5EF4-FFF2-40B4-BE49-F238E27FC236}">
                    <a16:creationId xmlns:a16="http://schemas.microsoft.com/office/drawing/2014/main" id="{448B285E-F30C-4A7D-BF4B-C2E5552B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4141"/>
                <a:ext cx="20" cy="221"/>
              </a:xfrm>
              <a:custGeom>
                <a:avLst/>
                <a:gdLst>
                  <a:gd name="T0" fmla="*/ 0 w 20"/>
                  <a:gd name="T1" fmla="*/ 211 h 221"/>
                  <a:gd name="T2" fmla="*/ 0 w 20"/>
                  <a:gd name="T3" fmla="*/ 0 h 221"/>
                  <a:gd name="T4" fmla="*/ 20 w 20"/>
                  <a:gd name="T5" fmla="*/ 10 h 221"/>
                  <a:gd name="T6" fmla="*/ 20 w 20"/>
                  <a:gd name="T7" fmla="*/ 221 h 221"/>
                  <a:gd name="T8" fmla="*/ 0 w 20"/>
                  <a:gd name="T9" fmla="*/ 21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1">
                    <a:moveTo>
                      <a:pt x="0" y="211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20" y="221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8" name="Freeform 3732">
                <a:extLst>
                  <a:ext uri="{FF2B5EF4-FFF2-40B4-BE49-F238E27FC236}">
                    <a16:creationId xmlns:a16="http://schemas.microsoft.com/office/drawing/2014/main" id="{EDAF4D65-0E64-42D4-A1E5-8A475A1F8E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3668"/>
                <a:ext cx="473" cy="282"/>
              </a:xfrm>
              <a:custGeom>
                <a:avLst/>
                <a:gdLst>
                  <a:gd name="T0" fmla="*/ 1 w 94"/>
                  <a:gd name="T1" fmla="*/ 21 h 56"/>
                  <a:gd name="T2" fmla="*/ 4 w 94"/>
                  <a:gd name="T3" fmla="*/ 25 h 56"/>
                  <a:gd name="T4" fmla="*/ 53 w 94"/>
                  <a:gd name="T5" fmla="*/ 53 h 56"/>
                  <a:gd name="T6" fmla="*/ 69 w 94"/>
                  <a:gd name="T7" fmla="*/ 53 h 56"/>
                  <a:gd name="T8" fmla="*/ 90 w 94"/>
                  <a:gd name="T9" fmla="*/ 41 h 56"/>
                  <a:gd name="T10" fmla="*/ 94 w 94"/>
                  <a:gd name="T11" fmla="*/ 37 h 56"/>
                  <a:gd name="T12" fmla="*/ 90 w 94"/>
                  <a:gd name="T13" fmla="*/ 31 h 56"/>
                  <a:gd name="T14" fmla="*/ 42 w 94"/>
                  <a:gd name="T15" fmla="*/ 3 h 56"/>
                  <a:gd name="T16" fmla="*/ 25 w 94"/>
                  <a:gd name="T17" fmla="*/ 3 h 56"/>
                  <a:gd name="T18" fmla="*/ 4 w 94"/>
                  <a:gd name="T19" fmla="*/ 15 h 56"/>
                  <a:gd name="T20" fmla="*/ 1 w 94"/>
                  <a:gd name="T21" fmla="*/ 2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6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6"/>
                      <a:pt x="65" y="56"/>
                      <a:pt x="69" y="5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5"/>
                      <a:pt x="93" y="33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29" name="Freeform 3733">
                <a:extLst>
                  <a:ext uri="{FF2B5EF4-FFF2-40B4-BE49-F238E27FC236}">
                    <a16:creationId xmlns:a16="http://schemas.microsoft.com/office/drawing/2014/main" id="{8B666826-FB19-4D94-B338-9E1CB4F38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3678"/>
                <a:ext cx="468" cy="272"/>
              </a:xfrm>
              <a:custGeom>
                <a:avLst/>
                <a:gdLst>
                  <a:gd name="T0" fmla="*/ 0 w 93"/>
                  <a:gd name="T1" fmla="*/ 19 h 54"/>
                  <a:gd name="T2" fmla="*/ 3 w 93"/>
                  <a:gd name="T3" fmla="*/ 23 h 54"/>
                  <a:gd name="T4" fmla="*/ 52 w 93"/>
                  <a:gd name="T5" fmla="*/ 51 h 54"/>
                  <a:gd name="T6" fmla="*/ 68 w 93"/>
                  <a:gd name="T7" fmla="*/ 51 h 54"/>
                  <a:gd name="T8" fmla="*/ 89 w 93"/>
                  <a:gd name="T9" fmla="*/ 39 h 54"/>
                  <a:gd name="T10" fmla="*/ 93 w 93"/>
                  <a:gd name="T11" fmla="*/ 35 h 54"/>
                  <a:gd name="T12" fmla="*/ 89 w 93"/>
                  <a:gd name="T13" fmla="*/ 31 h 54"/>
                  <a:gd name="T14" fmla="*/ 41 w 93"/>
                  <a:gd name="T15" fmla="*/ 3 h 54"/>
                  <a:gd name="T16" fmla="*/ 24 w 93"/>
                  <a:gd name="T17" fmla="*/ 3 h 54"/>
                  <a:gd name="T18" fmla="*/ 3 w 93"/>
                  <a:gd name="T19" fmla="*/ 15 h 54"/>
                  <a:gd name="T20" fmla="*/ 0 w 93"/>
                  <a:gd name="T21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4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4"/>
                      <a:pt x="64" y="54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0" name="Freeform 3734">
                <a:extLst>
                  <a:ext uri="{FF2B5EF4-FFF2-40B4-BE49-F238E27FC236}">
                    <a16:creationId xmlns:a16="http://schemas.microsoft.com/office/drawing/2014/main" id="{371CAEB4-8D3B-4CB1-975B-FCDC62D9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3809"/>
                <a:ext cx="473" cy="276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1 h 55"/>
                  <a:gd name="T10" fmla="*/ 94 w 94"/>
                  <a:gd name="T11" fmla="*/ 37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4" y="55"/>
                      <a:pt x="69" y="53"/>
                    </a:cubicBezTo>
                    <a:cubicBezTo>
                      <a:pt x="90" y="41"/>
                      <a:pt x="90" y="41"/>
                      <a:pt x="90" y="41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5"/>
                      <a:pt x="93" y="33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1" name="Freeform 3735">
                <a:extLst>
                  <a:ext uri="{FF2B5EF4-FFF2-40B4-BE49-F238E27FC236}">
                    <a16:creationId xmlns:a16="http://schemas.microsoft.com/office/drawing/2014/main" id="{978D71A9-FD69-446A-BFDB-DE847267E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3819"/>
                <a:ext cx="468" cy="266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9 h 53"/>
                  <a:gd name="T10" fmla="*/ 93 w 93"/>
                  <a:gd name="T11" fmla="*/ 35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3" y="53"/>
                      <a:pt x="68" y="51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8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2" name="Freeform 3736">
                <a:extLst>
                  <a:ext uri="{FF2B5EF4-FFF2-40B4-BE49-F238E27FC236}">
                    <a16:creationId xmlns:a16="http://schemas.microsoft.com/office/drawing/2014/main" id="{DB549BC4-E165-4B7B-A8F0-030EF40BB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3849"/>
                <a:ext cx="146" cy="85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3" name="Freeform 3737">
                <a:extLst>
                  <a:ext uri="{FF2B5EF4-FFF2-40B4-BE49-F238E27FC236}">
                    <a16:creationId xmlns:a16="http://schemas.microsoft.com/office/drawing/2014/main" id="{41E38E7D-F8CB-4999-B757-1E3CEBA8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3864"/>
                <a:ext cx="151" cy="91"/>
              </a:xfrm>
              <a:custGeom>
                <a:avLst/>
                <a:gdLst>
                  <a:gd name="T0" fmla="*/ 29 w 30"/>
                  <a:gd name="T1" fmla="*/ 1 h 18"/>
                  <a:gd name="T2" fmla="*/ 29 w 30"/>
                  <a:gd name="T3" fmla="*/ 2 h 18"/>
                  <a:gd name="T4" fmla="*/ 4 w 30"/>
                  <a:gd name="T5" fmla="*/ 17 h 18"/>
                  <a:gd name="T6" fmla="*/ 1 w 30"/>
                  <a:gd name="T7" fmla="*/ 17 h 18"/>
                  <a:gd name="T8" fmla="*/ 1 w 30"/>
                  <a:gd name="T9" fmla="*/ 15 h 18"/>
                  <a:gd name="T10" fmla="*/ 26 w 30"/>
                  <a:gd name="T11" fmla="*/ 1 h 18"/>
                  <a:gd name="T12" fmla="*/ 29 w 3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8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8"/>
                      <a:pt x="2" y="18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4" name="Freeform 3738">
                <a:extLst>
                  <a:ext uri="{FF2B5EF4-FFF2-40B4-BE49-F238E27FC236}">
                    <a16:creationId xmlns:a16="http://schemas.microsoft.com/office/drawing/2014/main" id="{C0ECE453-E007-4401-98E9-257143440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3884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0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5" name="Freeform 3739">
                <a:extLst>
                  <a:ext uri="{FF2B5EF4-FFF2-40B4-BE49-F238E27FC236}">
                    <a16:creationId xmlns:a16="http://schemas.microsoft.com/office/drawing/2014/main" id="{AFBF7A92-5850-46BA-8D9F-B4922B0CE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3899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6" name="Freeform 3740">
                <a:extLst>
                  <a:ext uri="{FF2B5EF4-FFF2-40B4-BE49-F238E27FC236}">
                    <a16:creationId xmlns:a16="http://schemas.microsoft.com/office/drawing/2014/main" id="{AA4743F4-03A9-4455-823B-85945B8F59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3914"/>
                <a:ext cx="146" cy="86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7" name="Freeform 3741">
                <a:extLst>
                  <a:ext uri="{FF2B5EF4-FFF2-40B4-BE49-F238E27FC236}">
                    <a16:creationId xmlns:a16="http://schemas.microsoft.com/office/drawing/2014/main" id="{0331E6BB-084D-4B59-B6A8-636212EC2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3929"/>
                <a:ext cx="151" cy="86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8" name="Freeform 3742">
                <a:extLst>
                  <a:ext uri="{FF2B5EF4-FFF2-40B4-BE49-F238E27FC236}">
                    <a16:creationId xmlns:a16="http://schemas.microsoft.com/office/drawing/2014/main" id="{9D2699A3-BDBA-4006-A850-AC6D0E900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3944"/>
                <a:ext cx="146" cy="86"/>
              </a:xfrm>
              <a:custGeom>
                <a:avLst/>
                <a:gdLst>
                  <a:gd name="T0" fmla="*/ 28 w 29"/>
                  <a:gd name="T1" fmla="*/ 1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8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39" name="Freeform 3743">
                <a:extLst>
                  <a:ext uri="{FF2B5EF4-FFF2-40B4-BE49-F238E27FC236}">
                    <a16:creationId xmlns:a16="http://schemas.microsoft.com/office/drawing/2014/main" id="{CF45B087-657D-4472-A8CD-C0BF6287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3960"/>
                <a:ext cx="151" cy="90"/>
              </a:xfrm>
              <a:custGeom>
                <a:avLst/>
                <a:gdLst>
                  <a:gd name="T0" fmla="*/ 29 w 30"/>
                  <a:gd name="T1" fmla="*/ 1 h 18"/>
                  <a:gd name="T2" fmla="*/ 29 w 30"/>
                  <a:gd name="T3" fmla="*/ 2 h 18"/>
                  <a:gd name="T4" fmla="*/ 4 w 30"/>
                  <a:gd name="T5" fmla="*/ 17 h 18"/>
                  <a:gd name="T6" fmla="*/ 1 w 30"/>
                  <a:gd name="T7" fmla="*/ 17 h 18"/>
                  <a:gd name="T8" fmla="*/ 1 w 30"/>
                  <a:gd name="T9" fmla="*/ 15 h 18"/>
                  <a:gd name="T10" fmla="*/ 26 w 30"/>
                  <a:gd name="T11" fmla="*/ 1 h 18"/>
                  <a:gd name="T12" fmla="*/ 29 w 3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8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8"/>
                      <a:pt x="2" y="18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0" name="Freeform 3744">
                <a:extLst>
                  <a:ext uri="{FF2B5EF4-FFF2-40B4-BE49-F238E27FC236}">
                    <a16:creationId xmlns:a16="http://schemas.microsoft.com/office/drawing/2014/main" id="{60D17C01-12D9-491E-A053-84F5905B2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351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1" name="Freeform 3745">
                <a:extLst>
                  <a:ext uri="{FF2B5EF4-FFF2-40B4-BE49-F238E27FC236}">
                    <a16:creationId xmlns:a16="http://schemas.microsoft.com/office/drawing/2014/main" id="{3898312E-40B9-41FC-95AF-91E81FE96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351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2" name="Freeform 3746">
                <a:extLst>
                  <a:ext uri="{FF2B5EF4-FFF2-40B4-BE49-F238E27FC236}">
                    <a16:creationId xmlns:a16="http://schemas.microsoft.com/office/drawing/2014/main" id="{D40E9D21-8FC5-4FF0-B431-C35FD31EC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658"/>
                <a:ext cx="418" cy="432"/>
              </a:xfrm>
              <a:custGeom>
                <a:avLst/>
                <a:gdLst>
                  <a:gd name="T0" fmla="*/ 15 w 418"/>
                  <a:gd name="T1" fmla="*/ 131 h 432"/>
                  <a:gd name="T2" fmla="*/ 15 w 418"/>
                  <a:gd name="T3" fmla="*/ 100 h 432"/>
                  <a:gd name="T4" fmla="*/ 0 w 418"/>
                  <a:gd name="T5" fmla="*/ 105 h 432"/>
                  <a:gd name="T6" fmla="*/ 0 w 418"/>
                  <a:gd name="T7" fmla="*/ 0 h 432"/>
                  <a:gd name="T8" fmla="*/ 418 w 418"/>
                  <a:gd name="T9" fmla="*/ 241 h 432"/>
                  <a:gd name="T10" fmla="*/ 418 w 418"/>
                  <a:gd name="T11" fmla="*/ 432 h 432"/>
                  <a:gd name="T12" fmla="*/ 0 w 418"/>
                  <a:gd name="T13" fmla="*/ 191 h 432"/>
                  <a:gd name="T14" fmla="*/ 0 w 418"/>
                  <a:gd name="T15" fmla="*/ 146 h 432"/>
                  <a:gd name="T16" fmla="*/ 15 w 418"/>
                  <a:gd name="T17" fmla="*/ 131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2">
                    <a:moveTo>
                      <a:pt x="15" y="131"/>
                    </a:moveTo>
                    <a:lnTo>
                      <a:pt x="15" y="100"/>
                    </a:lnTo>
                    <a:lnTo>
                      <a:pt x="0" y="105"/>
                    </a:lnTo>
                    <a:lnTo>
                      <a:pt x="0" y="0"/>
                    </a:lnTo>
                    <a:lnTo>
                      <a:pt x="418" y="241"/>
                    </a:lnTo>
                    <a:lnTo>
                      <a:pt x="418" y="432"/>
                    </a:lnTo>
                    <a:lnTo>
                      <a:pt x="0" y="191"/>
                    </a:lnTo>
                    <a:lnTo>
                      <a:pt x="0" y="146"/>
                    </a:lnTo>
                    <a:lnTo>
                      <a:pt x="15" y="13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3" name="Freeform 3747">
                <a:extLst>
                  <a:ext uri="{FF2B5EF4-FFF2-40B4-BE49-F238E27FC236}">
                    <a16:creationId xmlns:a16="http://schemas.microsoft.com/office/drawing/2014/main" id="{90A07A57-6050-4B13-9F77-4E2D3C693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789"/>
                <a:ext cx="433" cy="256"/>
              </a:xfrm>
              <a:custGeom>
                <a:avLst/>
                <a:gdLst>
                  <a:gd name="T0" fmla="*/ 433 w 433"/>
                  <a:gd name="T1" fmla="*/ 241 h 256"/>
                  <a:gd name="T2" fmla="*/ 418 w 433"/>
                  <a:gd name="T3" fmla="*/ 256 h 256"/>
                  <a:gd name="T4" fmla="*/ 0 w 433"/>
                  <a:gd name="T5" fmla="*/ 15 h 256"/>
                  <a:gd name="T6" fmla="*/ 15 w 433"/>
                  <a:gd name="T7" fmla="*/ 0 h 256"/>
                  <a:gd name="T8" fmla="*/ 433 w 433"/>
                  <a:gd name="T9" fmla="*/ 241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6">
                    <a:moveTo>
                      <a:pt x="433" y="241"/>
                    </a:moveTo>
                    <a:lnTo>
                      <a:pt x="418" y="256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1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4" name="Freeform 3748">
                <a:extLst>
                  <a:ext uri="{FF2B5EF4-FFF2-40B4-BE49-F238E27FC236}">
                    <a16:creationId xmlns:a16="http://schemas.microsoft.com/office/drawing/2014/main" id="{AD413A46-BF68-4BF2-B579-F42438A27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3758"/>
                <a:ext cx="418" cy="272"/>
              </a:xfrm>
              <a:custGeom>
                <a:avLst/>
                <a:gdLst>
                  <a:gd name="T0" fmla="*/ 0 w 418"/>
                  <a:gd name="T1" fmla="*/ 0 h 272"/>
                  <a:gd name="T2" fmla="*/ 418 w 418"/>
                  <a:gd name="T3" fmla="*/ 242 h 272"/>
                  <a:gd name="T4" fmla="*/ 418 w 418"/>
                  <a:gd name="T5" fmla="*/ 272 h 272"/>
                  <a:gd name="T6" fmla="*/ 0 w 418"/>
                  <a:gd name="T7" fmla="*/ 31 h 272"/>
                  <a:gd name="T8" fmla="*/ 0 w 418"/>
                  <a:gd name="T9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72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272"/>
                    </a:lnTo>
                    <a:lnTo>
                      <a:pt x="0" y="3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5" name="Freeform 3749">
                <a:extLst>
                  <a:ext uri="{FF2B5EF4-FFF2-40B4-BE49-F238E27FC236}">
                    <a16:creationId xmlns:a16="http://schemas.microsoft.com/office/drawing/2014/main" id="{EDF8491F-3DAB-4AFA-AD29-DF0803049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658"/>
                <a:ext cx="418" cy="347"/>
              </a:xfrm>
              <a:custGeom>
                <a:avLst/>
                <a:gdLst>
                  <a:gd name="T0" fmla="*/ 0 w 418"/>
                  <a:gd name="T1" fmla="*/ 0 h 347"/>
                  <a:gd name="T2" fmla="*/ 418 w 418"/>
                  <a:gd name="T3" fmla="*/ 241 h 347"/>
                  <a:gd name="T4" fmla="*/ 418 w 418"/>
                  <a:gd name="T5" fmla="*/ 347 h 347"/>
                  <a:gd name="T6" fmla="*/ 0 w 418"/>
                  <a:gd name="T7" fmla="*/ 105 h 347"/>
                  <a:gd name="T8" fmla="*/ 0 w 418"/>
                  <a:gd name="T9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7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347"/>
                    </a:lnTo>
                    <a:lnTo>
                      <a:pt x="0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6" name="Freeform 3750">
                <a:extLst>
                  <a:ext uri="{FF2B5EF4-FFF2-40B4-BE49-F238E27FC236}">
                    <a16:creationId xmlns:a16="http://schemas.microsoft.com/office/drawing/2014/main" id="{9C1617AB-4DD2-46CF-8E14-ECCB40E30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3879"/>
                <a:ext cx="20" cy="226"/>
              </a:xfrm>
              <a:custGeom>
                <a:avLst/>
                <a:gdLst>
                  <a:gd name="T0" fmla="*/ 0 w 20"/>
                  <a:gd name="T1" fmla="*/ 216 h 226"/>
                  <a:gd name="T2" fmla="*/ 0 w 20"/>
                  <a:gd name="T3" fmla="*/ 0 h 226"/>
                  <a:gd name="T4" fmla="*/ 20 w 20"/>
                  <a:gd name="T5" fmla="*/ 15 h 226"/>
                  <a:gd name="T6" fmla="*/ 20 w 20"/>
                  <a:gd name="T7" fmla="*/ 226 h 226"/>
                  <a:gd name="T8" fmla="*/ 0 w 20"/>
                  <a:gd name="T9" fmla="*/ 21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6">
                    <a:moveTo>
                      <a:pt x="0" y="216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226"/>
                    </a:lnTo>
                    <a:lnTo>
                      <a:pt x="0" y="216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7" name="Freeform 3751">
                <a:extLst>
                  <a:ext uri="{FF2B5EF4-FFF2-40B4-BE49-F238E27FC236}">
                    <a16:creationId xmlns:a16="http://schemas.microsoft.com/office/drawing/2014/main" id="{8A1B8F34-0988-4650-98D5-3AD961205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3411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0 h 55"/>
                  <a:gd name="T10" fmla="*/ 94 w 94"/>
                  <a:gd name="T11" fmla="*/ 37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5" y="55"/>
                      <a:pt x="69" y="53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5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8" name="Freeform 3752">
                <a:extLst>
                  <a:ext uri="{FF2B5EF4-FFF2-40B4-BE49-F238E27FC236}">
                    <a16:creationId xmlns:a16="http://schemas.microsoft.com/office/drawing/2014/main" id="{6541CF59-6BF2-4037-B3C7-ABFF12EE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3422"/>
                <a:ext cx="468" cy="266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8 h 53"/>
                  <a:gd name="T10" fmla="*/ 93 w 93"/>
                  <a:gd name="T11" fmla="*/ 35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4" y="53"/>
                      <a:pt x="6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49" name="Freeform 3753">
                <a:extLst>
                  <a:ext uri="{FF2B5EF4-FFF2-40B4-BE49-F238E27FC236}">
                    <a16:creationId xmlns:a16="http://schemas.microsoft.com/office/drawing/2014/main" id="{3FC8B618-5F41-4EF7-A84D-91362797A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8" y="3452"/>
                <a:ext cx="146" cy="85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1 w 29"/>
                  <a:gd name="T7" fmla="*/ 17 h 17"/>
                  <a:gd name="T8" fmla="*/ 1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1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0" name="Freeform 3754">
                <a:extLst>
                  <a:ext uri="{FF2B5EF4-FFF2-40B4-BE49-F238E27FC236}">
                    <a16:creationId xmlns:a16="http://schemas.microsoft.com/office/drawing/2014/main" id="{87A0D2B4-87F6-4460-A2B0-B5E7530B2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3" y="3467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1" name="Freeform 3755">
                <a:extLst>
                  <a:ext uri="{FF2B5EF4-FFF2-40B4-BE49-F238E27FC236}">
                    <a16:creationId xmlns:a16="http://schemas.microsoft.com/office/drawing/2014/main" id="{BE827264-D76C-40E8-BABE-01A9CA72A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3" y="3482"/>
                <a:ext cx="147" cy="90"/>
              </a:xfrm>
              <a:custGeom>
                <a:avLst/>
                <a:gdLst>
                  <a:gd name="T0" fmla="*/ 29 w 29"/>
                  <a:gd name="T1" fmla="*/ 1 h 18"/>
                  <a:gd name="T2" fmla="*/ 29 w 29"/>
                  <a:gd name="T3" fmla="*/ 3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6 h 18"/>
                  <a:gd name="T10" fmla="*/ 26 w 29"/>
                  <a:gd name="T11" fmla="*/ 1 h 18"/>
                  <a:gd name="T12" fmla="*/ 29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9" y="1"/>
                    </a:moveTo>
                    <a:cubicBezTo>
                      <a:pt x="29" y="1"/>
                      <a:pt x="29" y="2"/>
                      <a:pt x="29" y="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2" name="Freeform 3756">
                <a:extLst>
                  <a:ext uri="{FF2B5EF4-FFF2-40B4-BE49-F238E27FC236}">
                    <a16:creationId xmlns:a16="http://schemas.microsoft.com/office/drawing/2014/main" id="{A0698F70-AD45-4A9F-BB9E-3C41FA0A0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9" y="3502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3" name="Freeform 3757">
                <a:extLst>
                  <a:ext uri="{FF2B5EF4-FFF2-40B4-BE49-F238E27FC236}">
                    <a16:creationId xmlns:a16="http://schemas.microsoft.com/office/drawing/2014/main" id="{87320C9F-E515-4E40-B96A-887CCEF41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9" y="3517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4" name="Freeform 3758">
                <a:extLst>
                  <a:ext uri="{FF2B5EF4-FFF2-40B4-BE49-F238E27FC236}">
                    <a16:creationId xmlns:a16="http://schemas.microsoft.com/office/drawing/2014/main" id="{86CC8474-1D71-48AD-A202-4BEAD3BAB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3552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5 h 55"/>
                  <a:gd name="T4" fmla="*/ 53 w 94"/>
                  <a:gd name="T5" fmla="*/ 53 h 55"/>
                  <a:gd name="T6" fmla="*/ 69 w 94"/>
                  <a:gd name="T7" fmla="*/ 53 h 55"/>
                  <a:gd name="T8" fmla="*/ 90 w 94"/>
                  <a:gd name="T9" fmla="*/ 40 h 55"/>
                  <a:gd name="T10" fmla="*/ 94 w 94"/>
                  <a:gd name="T11" fmla="*/ 37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4"/>
                      <a:pt x="4" y="25"/>
                    </a:cubicBezTo>
                    <a:cubicBezTo>
                      <a:pt x="53" y="53"/>
                      <a:pt x="53" y="53"/>
                      <a:pt x="53" y="53"/>
                    </a:cubicBezTo>
                    <a:cubicBezTo>
                      <a:pt x="57" y="55"/>
                      <a:pt x="64" y="55"/>
                      <a:pt x="69" y="53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7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7"/>
                      <a:pt x="0" y="19"/>
                      <a:pt x="1" y="2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5" name="Freeform 3759">
                <a:extLst>
                  <a:ext uri="{FF2B5EF4-FFF2-40B4-BE49-F238E27FC236}">
                    <a16:creationId xmlns:a16="http://schemas.microsoft.com/office/drawing/2014/main" id="{8ADE5A02-DC74-45BE-8762-5D296417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3562"/>
                <a:ext cx="468" cy="267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3 h 53"/>
                  <a:gd name="T4" fmla="*/ 52 w 93"/>
                  <a:gd name="T5" fmla="*/ 51 h 53"/>
                  <a:gd name="T6" fmla="*/ 68 w 93"/>
                  <a:gd name="T7" fmla="*/ 51 h 53"/>
                  <a:gd name="T8" fmla="*/ 89 w 93"/>
                  <a:gd name="T9" fmla="*/ 38 h 53"/>
                  <a:gd name="T10" fmla="*/ 93 w 93"/>
                  <a:gd name="T11" fmla="*/ 35 h 53"/>
                  <a:gd name="T12" fmla="*/ 89 w 93"/>
                  <a:gd name="T13" fmla="*/ 31 h 53"/>
                  <a:gd name="T14" fmla="*/ 41 w 93"/>
                  <a:gd name="T15" fmla="*/ 3 h 53"/>
                  <a:gd name="T16" fmla="*/ 24 w 93"/>
                  <a:gd name="T17" fmla="*/ 3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2"/>
                      <a:pt x="3" y="23"/>
                    </a:cubicBezTo>
                    <a:cubicBezTo>
                      <a:pt x="52" y="51"/>
                      <a:pt x="52" y="51"/>
                      <a:pt x="52" y="51"/>
                    </a:cubicBezTo>
                    <a:cubicBezTo>
                      <a:pt x="56" y="53"/>
                      <a:pt x="63" y="53"/>
                      <a:pt x="68" y="51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5"/>
                    </a:cubicBezTo>
                    <a:cubicBezTo>
                      <a:pt x="92" y="33"/>
                      <a:pt x="91" y="32"/>
                      <a:pt x="89" y="31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6" y="0"/>
                      <a:pt x="29" y="0"/>
                      <a:pt x="24" y="3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6" name="Freeform 3760">
                <a:extLst>
                  <a:ext uri="{FF2B5EF4-FFF2-40B4-BE49-F238E27FC236}">
                    <a16:creationId xmlns:a16="http://schemas.microsoft.com/office/drawing/2014/main" id="{848D7033-81E4-4D7E-8DB8-B8B2D4A0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3592"/>
                <a:ext cx="146" cy="86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7" name="Freeform 3761">
                <a:extLst>
                  <a:ext uri="{FF2B5EF4-FFF2-40B4-BE49-F238E27FC236}">
                    <a16:creationId xmlns:a16="http://schemas.microsoft.com/office/drawing/2014/main" id="{56E5D9BE-D981-4B7F-9C5A-4DC1F593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3608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8" name="Freeform 3762">
                <a:extLst>
                  <a:ext uri="{FF2B5EF4-FFF2-40B4-BE49-F238E27FC236}">
                    <a16:creationId xmlns:a16="http://schemas.microsoft.com/office/drawing/2014/main" id="{CC101C46-18EC-42C9-865A-4BD8EC59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3623"/>
                <a:ext cx="146" cy="90"/>
              </a:xfrm>
              <a:custGeom>
                <a:avLst/>
                <a:gdLst>
                  <a:gd name="T0" fmla="*/ 29 w 29"/>
                  <a:gd name="T1" fmla="*/ 1 h 18"/>
                  <a:gd name="T2" fmla="*/ 29 w 29"/>
                  <a:gd name="T3" fmla="*/ 2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5 h 18"/>
                  <a:gd name="T10" fmla="*/ 26 w 29"/>
                  <a:gd name="T11" fmla="*/ 1 h 18"/>
                  <a:gd name="T12" fmla="*/ 29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59" name="Freeform 3763">
                <a:extLst>
                  <a:ext uri="{FF2B5EF4-FFF2-40B4-BE49-F238E27FC236}">
                    <a16:creationId xmlns:a16="http://schemas.microsoft.com/office/drawing/2014/main" id="{F4CF3B66-3888-4372-AD30-735E7A9B3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3643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0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0" name="Freeform 3764">
                <a:extLst>
                  <a:ext uri="{FF2B5EF4-FFF2-40B4-BE49-F238E27FC236}">
                    <a16:creationId xmlns:a16="http://schemas.microsoft.com/office/drawing/2014/main" id="{81168CD2-F9FA-4262-9AE9-3FFD5D832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3658"/>
                <a:ext cx="146" cy="85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1"/>
                      <a:pt x="28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1" name="Freeform 3765">
                <a:extLst>
                  <a:ext uri="{FF2B5EF4-FFF2-40B4-BE49-F238E27FC236}">
                    <a16:creationId xmlns:a16="http://schemas.microsoft.com/office/drawing/2014/main" id="{9957D943-1745-4B81-8191-CC0A6ECD2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3673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2" name="Freeform 3766">
                <a:extLst>
                  <a:ext uri="{FF2B5EF4-FFF2-40B4-BE49-F238E27FC236}">
                    <a16:creationId xmlns:a16="http://schemas.microsoft.com/office/drawing/2014/main" id="{5D9D7B0B-61ED-48D5-A68F-E767C030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3688"/>
                <a:ext cx="146" cy="86"/>
              </a:xfrm>
              <a:custGeom>
                <a:avLst/>
                <a:gdLst>
                  <a:gd name="T0" fmla="*/ 28 w 29"/>
                  <a:gd name="T1" fmla="*/ 1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8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1"/>
                    </a:moveTo>
                    <a:cubicBezTo>
                      <a:pt x="29" y="1"/>
                      <a:pt x="29" y="2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3" name="Freeform 3767">
                <a:extLst>
                  <a:ext uri="{FF2B5EF4-FFF2-40B4-BE49-F238E27FC236}">
                    <a16:creationId xmlns:a16="http://schemas.microsoft.com/office/drawing/2014/main" id="{29171C68-6433-4CF5-B684-5BBCD46F7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3703"/>
                <a:ext cx="151" cy="86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4" name="Freeform 3768">
                <a:extLst>
                  <a:ext uri="{FF2B5EF4-FFF2-40B4-BE49-F238E27FC236}">
                    <a16:creationId xmlns:a16="http://schemas.microsoft.com/office/drawing/2014/main" id="{15C5DCD9-567C-4E9B-8BAD-6ED52626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140"/>
                <a:ext cx="952" cy="548"/>
              </a:xfrm>
              <a:custGeom>
                <a:avLst/>
                <a:gdLst>
                  <a:gd name="T0" fmla="*/ 534 w 952"/>
                  <a:gd name="T1" fmla="*/ 0 h 548"/>
                  <a:gd name="T2" fmla="*/ 0 w 952"/>
                  <a:gd name="T3" fmla="*/ 307 h 548"/>
                  <a:gd name="T4" fmla="*/ 418 w 952"/>
                  <a:gd name="T5" fmla="*/ 548 h 548"/>
                  <a:gd name="T6" fmla="*/ 952 w 952"/>
                  <a:gd name="T7" fmla="*/ 241 h 548"/>
                  <a:gd name="T8" fmla="*/ 534 w 952"/>
                  <a:gd name="T9" fmla="*/ 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2" h="548">
                    <a:moveTo>
                      <a:pt x="534" y="0"/>
                    </a:moveTo>
                    <a:lnTo>
                      <a:pt x="0" y="307"/>
                    </a:lnTo>
                    <a:lnTo>
                      <a:pt x="418" y="548"/>
                    </a:lnTo>
                    <a:lnTo>
                      <a:pt x="952" y="241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5" name="Freeform 3769">
                <a:extLst>
                  <a:ext uri="{FF2B5EF4-FFF2-40B4-BE49-F238E27FC236}">
                    <a16:creationId xmlns:a16="http://schemas.microsoft.com/office/drawing/2014/main" id="{DE9A4784-3FD4-4AB8-A53C-CF5E90B92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447"/>
                <a:ext cx="418" cy="432"/>
              </a:xfrm>
              <a:custGeom>
                <a:avLst/>
                <a:gdLst>
                  <a:gd name="T0" fmla="*/ 15 w 418"/>
                  <a:gd name="T1" fmla="*/ 130 h 432"/>
                  <a:gd name="T2" fmla="*/ 15 w 418"/>
                  <a:gd name="T3" fmla="*/ 100 h 432"/>
                  <a:gd name="T4" fmla="*/ 0 w 418"/>
                  <a:gd name="T5" fmla="*/ 105 h 432"/>
                  <a:gd name="T6" fmla="*/ 0 w 418"/>
                  <a:gd name="T7" fmla="*/ 0 h 432"/>
                  <a:gd name="T8" fmla="*/ 418 w 418"/>
                  <a:gd name="T9" fmla="*/ 241 h 432"/>
                  <a:gd name="T10" fmla="*/ 418 w 418"/>
                  <a:gd name="T11" fmla="*/ 432 h 432"/>
                  <a:gd name="T12" fmla="*/ 0 w 418"/>
                  <a:gd name="T13" fmla="*/ 191 h 432"/>
                  <a:gd name="T14" fmla="*/ 0 w 418"/>
                  <a:gd name="T15" fmla="*/ 145 h 432"/>
                  <a:gd name="T16" fmla="*/ 15 w 418"/>
                  <a:gd name="T17" fmla="*/ 130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18" h="432">
                    <a:moveTo>
                      <a:pt x="15" y="130"/>
                    </a:moveTo>
                    <a:lnTo>
                      <a:pt x="15" y="100"/>
                    </a:lnTo>
                    <a:lnTo>
                      <a:pt x="0" y="105"/>
                    </a:lnTo>
                    <a:lnTo>
                      <a:pt x="0" y="0"/>
                    </a:lnTo>
                    <a:lnTo>
                      <a:pt x="418" y="241"/>
                    </a:lnTo>
                    <a:lnTo>
                      <a:pt x="418" y="432"/>
                    </a:lnTo>
                    <a:lnTo>
                      <a:pt x="0" y="191"/>
                    </a:lnTo>
                    <a:lnTo>
                      <a:pt x="0" y="145"/>
                    </a:lnTo>
                    <a:lnTo>
                      <a:pt x="15" y="13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6" name="Freeform 3770">
                <a:extLst>
                  <a:ext uri="{FF2B5EF4-FFF2-40B4-BE49-F238E27FC236}">
                    <a16:creationId xmlns:a16="http://schemas.microsoft.com/office/drawing/2014/main" id="{B2F85A7E-A64C-4CED-8B88-6C10A159C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577"/>
                <a:ext cx="433" cy="257"/>
              </a:xfrm>
              <a:custGeom>
                <a:avLst/>
                <a:gdLst>
                  <a:gd name="T0" fmla="*/ 433 w 433"/>
                  <a:gd name="T1" fmla="*/ 242 h 257"/>
                  <a:gd name="T2" fmla="*/ 418 w 433"/>
                  <a:gd name="T3" fmla="*/ 257 h 257"/>
                  <a:gd name="T4" fmla="*/ 0 w 433"/>
                  <a:gd name="T5" fmla="*/ 15 h 257"/>
                  <a:gd name="T6" fmla="*/ 15 w 433"/>
                  <a:gd name="T7" fmla="*/ 0 h 257"/>
                  <a:gd name="T8" fmla="*/ 433 w 433"/>
                  <a:gd name="T9" fmla="*/ 242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257">
                    <a:moveTo>
                      <a:pt x="433" y="242"/>
                    </a:moveTo>
                    <a:lnTo>
                      <a:pt x="418" y="257"/>
                    </a:lnTo>
                    <a:lnTo>
                      <a:pt x="0" y="15"/>
                    </a:lnTo>
                    <a:lnTo>
                      <a:pt x="15" y="0"/>
                    </a:lnTo>
                    <a:lnTo>
                      <a:pt x="433" y="242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7" name="Freeform 3771">
                <a:extLst>
                  <a:ext uri="{FF2B5EF4-FFF2-40B4-BE49-F238E27FC236}">
                    <a16:creationId xmlns:a16="http://schemas.microsoft.com/office/drawing/2014/main" id="{F0EBAF98-C64F-4791-87BD-5B4CDA1BA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3547"/>
                <a:ext cx="418" cy="272"/>
              </a:xfrm>
              <a:custGeom>
                <a:avLst/>
                <a:gdLst>
                  <a:gd name="T0" fmla="*/ 0 w 418"/>
                  <a:gd name="T1" fmla="*/ 0 h 272"/>
                  <a:gd name="T2" fmla="*/ 418 w 418"/>
                  <a:gd name="T3" fmla="*/ 242 h 272"/>
                  <a:gd name="T4" fmla="*/ 418 w 418"/>
                  <a:gd name="T5" fmla="*/ 272 h 272"/>
                  <a:gd name="T6" fmla="*/ 0 w 418"/>
                  <a:gd name="T7" fmla="*/ 30 h 272"/>
                  <a:gd name="T8" fmla="*/ 0 w 418"/>
                  <a:gd name="T9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272">
                    <a:moveTo>
                      <a:pt x="0" y="0"/>
                    </a:moveTo>
                    <a:lnTo>
                      <a:pt x="418" y="242"/>
                    </a:lnTo>
                    <a:lnTo>
                      <a:pt x="418" y="272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8" name="Freeform 3772">
                <a:extLst>
                  <a:ext uri="{FF2B5EF4-FFF2-40B4-BE49-F238E27FC236}">
                    <a16:creationId xmlns:a16="http://schemas.microsoft.com/office/drawing/2014/main" id="{65E4C6BB-DD1A-4B2F-916C-BE87309A6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3447"/>
                <a:ext cx="418" cy="347"/>
              </a:xfrm>
              <a:custGeom>
                <a:avLst/>
                <a:gdLst>
                  <a:gd name="T0" fmla="*/ 0 w 418"/>
                  <a:gd name="T1" fmla="*/ 0 h 347"/>
                  <a:gd name="T2" fmla="*/ 418 w 418"/>
                  <a:gd name="T3" fmla="*/ 241 h 347"/>
                  <a:gd name="T4" fmla="*/ 418 w 418"/>
                  <a:gd name="T5" fmla="*/ 347 h 347"/>
                  <a:gd name="T6" fmla="*/ 0 w 418"/>
                  <a:gd name="T7" fmla="*/ 105 h 347"/>
                  <a:gd name="T8" fmla="*/ 0 w 418"/>
                  <a:gd name="T9" fmla="*/ 0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8" h="347">
                    <a:moveTo>
                      <a:pt x="0" y="0"/>
                    </a:moveTo>
                    <a:lnTo>
                      <a:pt x="418" y="241"/>
                    </a:lnTo>
                    <a:lnTo>
                      <a:pt x="418" y="347"/>
                    </a:lnTo>
                    <a:lnTo>
                      <a:pt x="0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69" name="Freeform 3773">
                <a:extLst>
                  <a:ext uri="{FF2B5EF4-FFF2-40B4-BE49-F238E27FC236}">
                    <a16:creationId xmlns:a16="http://schemas.microsoft.com/office/drawing/2014/main" id="{30051ED2-8B4A-4BA5-B36D-459F01601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3361"/>
                <a:ext cx="554" cy="322"/>
              </a:xfrm>
              <a:custGeom>
                <a:avLst/>
                <a:gdLst>
                  <a:gd name="T0" fmla="*/ 534 w 554"/>
                  <a:gd name="T1" fmla="*/ 0 h 322"/>
                  <a:gd name="T2" fmla="*/ 0 w 554"/>
                  <a:gd name="T3" fmla="*/ 307 h 322"/>
                  <a:gd name="T4" fmla="*/ 20 w 554"/>
                  <a:gd name="T5" fmla="*/ 322 h 322"/>
                  <a:gd name="T6" fmla="*/ 554 w 554"/>
                  <a:gd name="T7" fmla="*/ 10 h 322"/>
                  <a:gd name="T8" fmla="*/ 534 w 554"/>
                  <a:gd name="T9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4" h="322">
                    <a:moveTo>
                      <a:pt x="534" y="0"/>
                    </a:moveTo>
                    <a:lnTo>
                      <a:pt x="0" y="307"/>
                    </a:lnTo>
                    <a:lnTo>
                      <a:pt x="20" y="322"/>
                    </a:lnTo>
                    <a:lnTo>
                      <a:pt x="554" y="10"/>
                    </a:lnTo>
                    <a:lnTo>
                      <a:pt x="534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0" name="Freeform 3774">
                <a:extLst>
                  <a:ext uri="{FF2B5EF4-FFF2-40B4-BE49-F238E27FC236}">
                    <a16:creationId xmlns:a16="http://schemas.microsoft.com/office/drawing/2014/main" id="{285B2DD0-2172-453F-84D9-7BD0DAA2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3668"/>
                <a:ext cx="20" cy="226"/>
              </a:xfrm>
              <a:custGeom>
                <a:avLst/>
                <a:gdLst>
                  <a:gd name="T0" fmla="*/ 0 w 20"/>
                  <a:gd name="T1" fmla="*/ 211 h 226"/>
                  <a:gd name="T2" fmla="*/ 0 w 20"/>
                  <a:gd name="T3" fmla="*/ 0 h 226"/>
                  <a:gd name="T4" fmla="*/ 20 w 20"/>
                  <a:gd name="T5" fmla="*/ 15 h 226"/>
                  <a:gd name="T6" fmla="*/ 20 w 20"/>
                  <a:gd name="T7" fmla="*/ 226 h 226"/>
                  <a:gd name="T8" fmla="*/ 0 w 20"/>
                  <a:gd name="T9" fmla="*/ 21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26">
                    <a:moveTo>
                      <a:pt x="0" y="211"/>
                    </a:moveTo>
                    <a:lnTo>
                      <a:pt x="0" y="0"/>
                    </a:lnTo>
                    <a:lnTo>
                      <a:pt x="20" y="15"/>
                    </a:lnTo>
                    <a:lnTo>
                      <a:pt x="20" y="226"/>
                    </a:lnTo>
                    <a:lnTo>
                      <a:pt x="0" y="21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1" name="Freeform 3775">
                <a:extLst>
                  <a:ext uri="{FF2B5EF4-FFF2-40B4-BE49-F238E27FC236}">
                    <a16:creationId xmlns:a16="http://schemas.microsoft.com/office/drawing/2014/main" id="{A2BEBF78-DBE1-4C05-9710-CB6B25FED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3200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5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9"/>
                      <a:pt x="1" y="21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2" name="Freeform 3776">
                <a:extLst>
                  <a:ext uri="{FF2B5EF4-FFF2-40B4-BE49-F238E27FC236}">
                    <a16:creationId xmlns:a16="http://schemas.microsoft.com/office/drawing/2014/main" id="{FFEDC926-C868-4F01-9093-460F95473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3" y="3210"/>
                <a:ext cx="468" cy="267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2 h 53"/>
                  <a:gd name="T4" fmla="*/ 52 w 93"/>
                  <a:gd name="T5" fmla="*/ 50 h 53"/>
                  <a:gd name="T6" fmla="*/ 68 w 93"/>
                  <a:gd name="T7" fmla="*/ 50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0 h 53"/>
                  <a:gd name="T14" fmla="*/ 41 w 93"/>
                  <a:gd name="T15" fmla="*/ 2 h 53"/>
                  <a:gd name="T16" fmla="*/ 24 w 93"/>
                  <a:gd name="T17" fmla="*/ 2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1"/>
                      <a:pt x="3" y="22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6" y="53"/>
                      <a:pt x="64" y="53"/>
                      <a:pt x="68" y="50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2"/>
                      <a:pt x="89" y="3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6" y="0"/>
                      <a:pt x="29" y="0"/>
                      <a:pt x="24" y="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3" name="Freeform 3777">
                <a:extLst>
                  <a:ext uri="{FF2B5EF4-FFF2-40B4-BE49-F238E27FC236}">
                    <a16:creationId xmlns:a16="http://schemas.microsoft.com/office/drawing/2014/main" id="{71E693FA-C60B-496C-98A4-EECFC12D3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8" y="3240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7 h 17"/>
                  <a:gd name="T6" fmla="*/ 1 w 29"/>
                  <a:gd name="T7" fmla="*/ 17 h 17"/>
                  <a:gd name="T8" fmla="*/ 1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1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4" name="Freeform 3778">
                <a:extLst>
                  <a:ext uri="{FF2B5EF4-FFF2-40B4-BE49-F238E27FC236}">
                    <a16:creationId xmlns:a16="http://schemas.microsoft.com/office/drawing/2014/main" id="{4D823785-FB18-4E52-A21B-F9B823B4F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3" y="3256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5" name="Freeform 3779">
                <a:extLst>
                  <a:ext uri="{FF2B5EF4-FFF2-40B4-BE49-F238E27FC236}">
                    <a16:creationId xmlns:a16="http://schemas.microsoft.com/office/drawing/2014/main" id="{487E931B-D8DB-4CD0-B025-AC40978D2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23" y="3271"/>
                <a:ext cx="147" cy="85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6" name="Freeform 3780">
                <a:extLst>
                  <a:ext uri="{FF2B5EF4-FFF2-40B4-BE49-F238E27FC236}">
                    <a16:creationId xmlns:a16="http://schemas.microsoft.com/office/drawing/2014/main" id="{D8F268A2-69E1-4E55-B7B6-FBACC3B8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49" y="3286"/>
                <a:ext cx="151" cy="90"/>
              </a:xfrm>
              <a:custGeom>
                <a:avLst/>
                <a:gdLst>
                  <a:gd name="T0" fmla="*/ 29 w 30"/>
                  <a:gd name="T1" fmla="*/ 1 h 18"/>
                  <a:gd name="T2" fmla="*/ 29 w 30"/>
                  <a:gd name="T3" fmla="*/ 2 h 18"/>
                  <a:gd name="T4" fmla="*/ 4 w 30"/>
                  <a:gd name="T5" fmla="*/ 17 h 18"/>
                  <a:gd name="T6" fmla="*/ 1 w 30"/>
                  <a:gd name="T7" fmla="*/ 17 h 18"/>
                  <a:gd name="T8" fmla="*/ 1 w 30"/>
                  <a:gd name="T9" fmla="*/ 15 h 18"/>
                  <a:gd name="T10" fmla="*/ 26 w 30"/>
                  <a:gd name="T11" fmla="*/ 1 h 18"/>
                  <a:gd name="T12" fmla="*/ 29 w 30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8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8"/>
                      <a:pt x="2" y="18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7" name="Freeform 3781">
                <a:extLst>
                  <a:ext uri="{FF2B5EF4-FFF2-40B4-BE49-F238E27FC236}">
                    <a16:creationId xmlns:a16="http://schemas.microsoft.com/office/drawing/2014/main" id="{DD312228-E314-48BA-A96C-43A51E5F5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9" y="3306"/>
                <a:ext cx="146" cy="85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6 h 17"/>
                  <a:gd name="T6" fmla="*/ 0 w 29"/>
                  <a:gd name="T7" fmla="*/ 16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0"/>
                      <a:pt x="29" y="1"/>
                      <a:pt x="29" y="2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2" y="17"/>
                      <a:pt x="1" y="17"/>
                      <a:pt x="0" y="16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8" name="Freeform 3782">
                <a:extLst>
                  <a:ext uri="{FF2B5EF4-FFF2-40B4-BE49-F238E27FC236}">
                    <a16:creationId xmlns:a16="http://schemas.microsoft.com/office/drawing/2014/main" id="{4CE9A514-0256-41EA-8810-D75B016F3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4" y="3321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79" name="Freeform 3783">
                <a:extLst>
                  <a:ext uri="{FF2B5EF4-FFF2-40B4-BE49-F238E27FC236}">
                    <a16:creationId xmlns:a16="http://schemas.microsoft.com/office/drawing/2014/main" id="{938D100F-FB2A-405E-84BA-8657B01CF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4" y="3336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0" name="Freeform 3784">
                <a:extLst>
                  <a:ext uri="{FF2B5EF4-FFF2-40B4-BE49-F238E27FC236}">
                    <a16:creationId xmlns:a16="http://schemas.microsoft.com/office/drawing/2014/main" id="{9288F3D6-A1CB-49F3-B136-85E6C18D3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59" y="3351"/>
                <a:ext cx="152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1" name="Freeform 3785">
                <a:extLst>
                  <a:ext uri="{FF2B5EF4-FFF2-40B4-BE49-F238E27FC236}">
                    <a16:creationId xmlns:a16="http://schemas.microsoft.com/office/drawing/2014/main" id="{F95D0BD5-1D31-469C-A9E9-400575499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6" y="3341"/>
                <a:ext cx="473" cy="277"/>
              </a:xfrm>
              <a:custGeom>
                <a:avLst/>
                <a:gdLst>
                  <a:gd name="T0" fmla="*/ 1 w 94"/>
                  <a:gd name="T1" fmla="*/ 21 h 55"/>
                  <a:gd name="T2" fmla="*/ 4 w 94"/>
                  <a:gd name="T3" fmla="*/ 24 h 55"/>
                  <a:gd name="T4" fmla="*/ 53 w 94"/>
                  <a:gd name="T5" fmla="*/ 52 h 55"/>
                  <a:gd name="T6" fmla="*/ 69 w 94"/>
                  <a:gd name="T7" fmla="*/ 52 h 55"/>
                  <a:gd name="T8" fmla="*/ 90 w 94"/>
                  <a:gd name="T9" fmla="*/ 40 h 55"/>
                  <a:gd name="T10" fmla="*/ 94 w 94"/>
                  <a:gd name="T11" fmla="*/ 36 h 55"/>
                  <a:gd name="T12" fmla="*/ 90 w 94"/>
                  <a:gd name="T13" fmla="*/ 31 h 55"/>
                  <a:gd name="T14" fmla="*/ 42 w 94"/>
                  <a:gd name="T15" fmla="*/ 3 h 55"/>
                  <a:gd name="T16" fmla="*/ 25 w 94"/>
                  <a:gd name="T17" fmla="*/ 3 h 55"/>
                  <a:gd name="T18" fmla="*/ 4 w 94"/>
                  <a:gd name="T19" fmla="*/ 15 h 55"/>
                  <a:gd name="T20" fmla="*/ 1 w 94"/>
                  <a:gd name="T21" fmla="*/ 2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4" h="55">
                    <a:moveTo>
                      <a:pt x="1" y="21"/>
                    </a:moveTo>
                    <a:cubicBezTo>
                      <a:pt x="1" y="22"/>
                      <a:pt x="2" y="23"/>
                      <a:pt x="4" y="24"/>
                    </a:cubicBezTo>
                    <a:cubicBezTo>
                      <a:pt x="53" y="52"/>
                      <a:pt x="53" y="52"/>
                      <a:pt x="53" y="52"/>
                    </a:cubicBezTo>
                    <a:cubicBezTo>
                      <a:pt x="57" y="55"/>
                      <a:pt x="64" y="55"/>
                      <a:pt x="69" y="52"/>
                    </a:cubicBezTo>
                    <a:cubicBezTo>
                      <a:pt x="90" y="40"/>
                      <a:pt x="90" y="40"/>
                      <a:pt x="90" y="40"/>
                    </a:cubicBezTo>
                    <a:cubicBezTo>
                      <a:pt x="92" y="39"/>
                      <a:pt x="93" y="38"/>
                      <a:pt x="94" y="36"/>
                    </a:cubicBezTo>
                    <a:cubicBezTo>
                      <a:pt x="94" y="34"/>
                      <a:pt x="93" y="32"/>
                      <a:pt x="90" y="31"/>
                    </a:cubicBezTo>
                    <a:cubicBezTo>
                      <a:pt x="42" y="3"/>
                      <a:pt x="42" y="3"/>
                      <a:pt x="42" y="3"/>
                    </a:cubicBezTo>
                    <a:cubicBezTo>
                      <a:pt x="37" y="0"/>
                      <a:pt x="30" y="0"/>
                      <a:pt x="25" y="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1" y="16"/>
                      <a:pt x="0" y="19"/>
                      <a:pt x="1" y="21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2" name="Freeform 3786">
                <a:extLst>
                  <a:ext uri="{FF2B5EF4-FFF2-40B4-BE49-F238E27FC236}">
                    <a16:creationId xmlns:a16="http://schemas.microsoft.com/office/drawing/2014/main" id="{B64134A6-AC6C-47B7-B2F5-4B4D01F6F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3351"/>
                <a:ext cx="468" cy="267"/>
              </a:xfrm>
              <a:custGeom>
                <a:avLst/>
                <a:gdLst>
                  <a:gd name="T0" fmla="*/ 0 w 93"/>
                  <a:gd name="T1" fmla="*/ 19 h 53"/>
                  <a:gd name="T2" fmla="*/ 3 w 93"/>
                  <a:gd name="T3" fmla="*/ 22 h 53"/>
                  <a:gd name="T4" fmla="*/ 52 w 93"/>
                  <a:gd name="T5" fmla="*/ 50 h 53"/>
                  <a:gd name="T6" fmla="*/ 68 w 93"/>
                  <a:gd name="T7" fmla="*/ 50 h 53"/>
                  <a:gd name="T8" fmla="*/ 89 w 93"/>
                  <a:gd name="T9" fmla="*/ 38 h 53"/>
                  <a:gd name="T10" fmla="*/ 93 w 93"/>
                  <a:gd name="T11" fmla="*/ 34 h 53"/>
                  <a:gd name="T12" fmla="*/ 89 w 93"/>
                  <a:gd name="T13" fmla="*/ 30 h 53"/>
                  <a:gd name="T14" fmla="*/ 41 w 93"/>
                  <a:gd name="T15" fmla="*/ 2 h 53"/>
                  <a:gd name="T16" fmla="*/ 24 w 93"/>
                  <a:gd name="T17" fmla="*/ 2 h 53"/>
                  <a:gd name="T18" fmla="*/ 3 w 93"/>
                  <a:gd name="T19" fmla="*/ 15 h 53"/>
                  <a:gd name="T20" fmla="*/ 0 w 93"/>
                  <a:gd name="T21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53">
                    <a:moveTo>
                      <a:pt x="0" y="19"/>
                    </a:moveTo>
                    <a:cubicBezTo>
                      <a:pt x="0" y="20"/>
                      <a:pt x="1" y="21"/>
                      <a:pt x="3" y="22"/>
                    </a:cubicBezTo>
                    <a:cubicBezTo>
                      <a:pt x="52" y="50"/>
                      <a:pt x="52" y="50"/>
                      <a:pt x="52" y="50"/>
                    </a:cubicBezTo>
                    <a:cubicBezTo>
                      <a:pt x="56" y="53"/>
                      <a:pt x="63" y="53"/>
                      <a:pt x="68" y="50"/>
                    </a:cubicBezTo>
                    <a:cubicBezTo>
                      <a:pt x="89" y="38"/>
                      <a:pt x="89" y="38"/>
                      <a:pt x="89" y="38"/>
                    </a:cubicBezTo>
                    <a:cubicBezTo>
                      <a:pt x="91" y="37"/>
                      <a:pt x="92" y="36"/>
                      <a:pt x="93" y="34"/>
                    </a:cubicBezTo>
                    <a:cubicBezTo>
                      <a:pt x="92" y="33"/>
                      <a:pt x="91" y="31"/>
                      <a:pt x="89" y="30"/>
                    </a:cubicBezTo>
                    <a:cubicBezTo>
                      <a:pt x="41" y="2"/>
                      <a:pt x="41" y="2"/>
                      <a:pt x="41" y="2"/>
                    </a:cubicBezTo>
                    <a:cubicBezTo>
                      <a:pt x="36" y="0"/>
                      <a:pt x="29" y="0"/>
                      <a:pt x="24" y="2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1" y="16"/>
                      <a:pt x="0" y="17"/>
                      <a:pt x="0" y="19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3" name="Freeform 3787">
                <a:extLst>
                  <a:ext uri="{FF2B5EF4-FFF2-40B4-BE49-F238E27FC236}">
                    <a16:creationId xmlns:a16="http://schemas.microsoft.com/office/drawing/2014/main" id="{901CF5F8-3C5E-4281-9D2C-851D8FD89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3381"/>
                <a:ext cx="146" cy="86"/>
              </a:xfrm>
              <a:custGeom>
                <a:avLst/>
                <a:gdLst>
                  <a:gd name="T0" fmla="*/ 29 w 29"/>
                  <a:gd name="T1" fmla="*/ 0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9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0"/>
                    </a:moveTo>
                    <a:cubicBezTo>
                      <a:pt x="29" y="1"/>
                      <a:pt x="29" y="1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4" name="Freeform 3788">
                <a:extLst>
                  <a:ext uri="{FF2B5EF4-FFF2-40B4-BE49-F238E27FC236}">
                    <a16:creationId xmlns:a16="http://schemas.microsoft.com/office/drawing/2014/main" id="{61089DD9-BD6F-4434-B86B-69094B111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52" y="3396"/>
                <a:ext cx="151" cy="86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6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5" name="Freeform 3789">
                <a:extLst>
                  <a:ext uri="{FF2B5EF4-FFF2-40B4-BE49-F238E27FC236}">
                    <a16:creationId xmlns:a16="http://schemas.microsoft.com/office/drawing/2014/main" id="{292CF335-9F2A-4491-B0F6-89F7415C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" y="3411"/>
                <a:ext cx="146" cy="86"/>
              </a:xfrm>
              <a:custGeom>
                <a:avLst/>
                <a:gdLst>
                  <a:gd name="T0" fmla="*/ 29 w 29"/>
                  <a:gd name="T1" fmla="*/ 1 h 17"/>
                  <a:gd name="T2" fmla="*/ 29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1 h 17"/>
                  <a:gd name="T12" fmla="*/ 29 w 29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9" y="1"/>
                    </a:moveTo>
                    <a:cubicBezTo>
                      <a:pt x="29" y="1"/>
                      <a:pt x="29" y="2"/>
                      <a:pt x="29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6"/>
                      <a:pt x="0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6" name="Freeform 3790">
                <a:extLst>
                  <a:ext uri="{FF2B5EF4-FFF2-40B4-BE49-F238E27FC236}">
                    <a16:creationId xmlns:a16="http://schemas.microsoft.com/office/drawing/2014/main" id="{B9F96A74-6FC4-4EE1-A236-BD3BF6A1F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7" y="3427"/>
                <a:ext cx="151" cy="85"/>
              </a:xfrm>
              <a:custGeom>
                <a:avLst/>
                <a:gdLst>
                  <a:gd name="T0" fmla="*/ 29 w 30"/>
                  <a:gd name="T1" fmla="*/ 1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1 h 17"/>
                  <a:gd name="T12" fmla="*/ 29 w 30"/>
                  <a:gd name="T13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1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7"/>
                      <a:pt x="0" y="16"/>
                      <a:pt x="1" y="15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28" y="0"/>
                      <a:pt x="29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7" name="Freeform 3791">
                <a:extLst>
                  <a:ext uri="{FF2B5EF4-FFF2-40B4-BE49-F238E27FC236}">
                    <a16:creationId xmlns:a16="http://schemas.microsoft.com/office/drawing/2014/main" id="{EC8E0505-38B4-4B6B-87D7-216D28D2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7" y="3442"/>
                <a:ext cx="146" cy="90"/>
              </a:xfrm>
              <a:custGeom>
                <a:avLst/>
                <a:gdLst>
                  <a:gd name="T0" fmla="*/ 28 w 29"/>
                  <a:gd name="T1" fmla="*/ 1 h 18"/>
                  <a:gd name="T2" fmla="*/ 28 w 29"/>
                  <a:gd name="T3" fmla="*/ 3 h 18"/>
                  <a:gd name="T4" fmla="*/ 3 w 29"/>
                  <a:gd name="T5" fmla="*/ 17 h 18"/>
                  <a:gd name="T6" fmla="*/ 0 w 29"/>
                  <a:gd name="T7" fmla="*/ 17 h 18"/>
                  <a:gd name="T8" fmla="*/ 0 w 29"/>
                  <a:gd name="T9" fmla="*/ 16 h 18"/>
                  <a:gd name="T10" fmla="*/ 26 w 29"/>
                  <a:gd name="T11" fmla="*/ 1 h 18"/>
                  <a:gd name="T12" fmla="*/ 28 w 29"/>
                  <a:gd name="T13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8">
                    <a:moveTo>
                      <a:pt x="28" y="1"/>
                    </a:moveTo>
                    <a:cubicBezTo>
                      <a:pt x="29" y="1"/>
                      <a:pt x="29" y="2"/>
                      <a:pt x="28" y="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6" y="0"/>
                      <a:pt x="28" y="0"/>
                      <a:pt x="28" y="1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8" name="Freeform 3792">
                <a:extLst>
                  <a:ext uri="{FF2B5EF4-FFF2-40B4-BE49-F238E27FC236}">
                    <a16:creationId xmlns:a16="http://schemas.microsoft.com/office/drawing/2014/main" id="{233E7B12-1676-4C22-8449-6990C0EC6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2" y="3462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6 h 17"/>
                  <a:gd name="T6" fmla="*/ 1 w 30"/>
                  <a:gd name="T7" fmla="*/ 16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1"/>
                      <a:pt x="29" y="2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3" y="17"/>
                      <a:pt x="2" y="17"/>
                      <a:pt x="1" y="16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89" name="Freeform 3793">
                <a:extLst>
                  <a:ext uri="{FF2B5EF4-FFF2-40B4-BE49-F238E27FC236}">
                    <a16:creationId xmlns:a16="http://schemas.microsoft.com/office/drawing/2014/main" id="{8B3B5650-755C-4A88-8471-4D77E35B7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93" y="3477"/>
                <a:ext cx="146" cy="85"/>
              </a:xfrm>
              <a:custGeom>
                <a:avLst/>
                <a:gdLst>
                  <a:gd name="T0" fmla="*/ 28 w 29"/>
                  <a:gd name="T1" fmla="*/ 0 h 17"/>
                  <a:gd name="T2" fmla="*/ 28 w 29"/>
                  <a:gd name="T3" fmla="*/ 2 h 17"/>
                  <a:gd name="T4" fmla="*/ 3 w 29"/>
                  <a:gd name="T5" fmla="*/ 17 h 17"/>
                  <a:gd name="T6" fmla="*/ 0 w 29"/>
                  <a:gd name="T7" fmla="*/ 17 h 17"/>
                  <a:gd name="T8" fmla="*/ 0 w 29"/>
                  <a:gd name="T9" fmla="*/ 15 h 17"/>
                  <a:gd name="T10" fmla="*/ 26 w 29"/>
                  <a:gd name="T11" fmla="*/ 0 h 17"/>
                  <a:gd name="T12" fmla="*/ 28 w 29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7">
                    <a:moveTo>
                      <a:pt x="28" y="0"/>
                    </a:moveTo>
                    <a:cubicBezTo>
                      <a:pt x="29" y="1"/>
                      <a:pt x="29" y="1"/>
                      <a:pt x="28" y="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2" y="17"/>
                      <a:pt x="1" y="17"/>
                      <a:pt x="0" y="17"/>
                    </a:cubicBezTo>
                    <a:cubicBezTo>
                      <a:pt x="0" y="16"/>
                      <a:pt x="0" y="15"/>
                      <a:pt x="0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8" y="0"/>
                      <a:pt x="28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0" name="Freeform 3794">
                <a:extLst>
                  <a:ext uri="{FF2B5EF4-FFF2-40B4-BE49-F238E27FC236}">
                    <a16:creationId xmlns:a16="http://schemas.microsoft.com/office/drawing/2014/main" id="{25410C6C-5BFB-4C16-BDD9-6400E406D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8" y="3492"/>
                <a:ext cx="151" cy="85"/>
              </a:xfrm>
              <a:custGeom>
                <a:avLst/>
                <a:gdLst>
                  <a:gd name="T0" fmla="*/ 29 w 30"/>
                  <a:gd name="T1" fmla="*/ 0 h 17"/>
                  <a:gd name="T2" fmla="*/ 29 w 30"/>
                  <a:gd name="T3" fmla="*/ 2 h 17"/>
                  <a:gd name="T4" fmla="*/ 4 w 30"/>
                  <a:gd name="T5" fmla="*/ 17 h 17"/>
                  <a:gd name="T6" fmla="*/ 1 w 30"/>
                  <a:gd name="T7" fmla="*/ 17 h 17"/>
                  <a:gd name="T8" fmla="*/ 1 w 30"/>
                  <a:gd name="T9" fmla="*/ 15 h 17"/>
                  <a:gd name="T10" fmla="*/ 26 w 30"/>
                  <a:gd name="T11" fmla="*/ 0 h 17"/>
                  <a:gd name="T12" fmla="*/ 29 w 30"/>
                  <a:gd name="T13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17">
                    <a:moveTo>
                      <a:pt x="29" y="0"/>
                    </a:moveTo>
                    <a:cubicBezTo>
                      <a:pt x="30" y="1"/>
                      <a:pt x="30" y="2"/>
                      <a:pt x="29" y="2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2" y="17"/>
                      <a:pt x="1" y="17"/>
                    </a:cubicBezTo>
                    <a:cubicBezTo>
                      <a:pt x="0" y="16"/>
                      <a:pt x="0" y="15"/>
                      <a:pt x="1" y="15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7" y="0"/>
                      <a:pt x="28" y="0"/>
                      <a:pt x="29" y="0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1" name="Freeform 3795">
                <a:extLst>
                  <a:ext uri="{FF2B5EF4-FFF2-40B4-BE49-F238E27FC236}">
                    <a16:creationId xmlns:a16="http://schemas.microsoft.com/office/drawing/2014/main" id="{249202DF-B4A5-4CB3-B1FA-DC13A7AD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3" y="3603"/>
                <a:ext cx="35" cy="1991"/>
              </a:xfrm>
              <a:custGeom>
                <a:avLst/>
                <a:gdLst>
                  <a:gd name="T0" fmla="*/ 0 w 35"/>
                  <a:gd name="T1" fmla="*/ 1991 h 1991"/>
                  <a:gd name="T2" fmla="*/ 35 w 35"/>
                  <a:gd name="T3" fmla="*/ 1971 h 1991"/>
                  <a:gd name="T4" fmla="*/ 35 w 35"/>
                  <a:gd name="T5" fmla="*/ 0 h 1991"/>
                  <a:gd name="T6" fmla="*/ 0 w 35"/>
                  <a:gd name="T7" fmla="*/ 25 h 1991"/>
                  <a:gd name="T8" fmla="*/ 0 w 35"/>
                  <a:gd name="T9" fmla="*/ 1991 h 1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1991">
                    <a:moveTo>
                      <a:pt x="0" y="1991"/>
                    </a:moveTo>
                    <a:lnTo>
                      <a:pt x="35" y="1971"/>
                    </a:lnTo>
                    <a:lnTo>
                      <a:pt x="35" y="0"/>
                    </a:lnTo>
                    <a:lnTo>
                      <a:pt x="0" y="25"/>
                    </a:lnTo>
                    <a:lnTo>
                      <a:pt x="0" y="1991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2" name="Freeform 3796">
                <a:extLst>
                  <a:ext uri="{FF2B5EF4-FFF2-40B4-BE49-F238E27FC236}">
                    <a16:creationId xmlns:a16="http://schemas.microsoft.com/office/drawing/2014/main" id="{1E2D7519-F993-401E-B349-6BCB28A79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5" y="3341"/>
                <a:ext cx="498" cy="2253"/>
              </a:xfrm>
              <a:custGeom>
                <a:avLst/>
                <a:gdLst>
                  <a:gd name="T0" fmla="*/ 0 w 498"/>
                  <a:gd name="T1" fmla="*/ 0 h 2253"/>
                  <a:gd name="T2" fmla="*/ 498 w 498"/>
                  <a:gd name="T3" fmla="*/ 287 h 2253"/>
                  <a:gd name="T4" fmla="*/ 498 w 498"/>
                  <a:gd name="T5" fmla="*/ 2253 h 2253"/>
                  <a:gd name="T6" fmla="*/ 0 w 498"/>
                  <a:gd name="T7" fmla="*/ 1966 h 2253"/>
                  <a:gd name="T8" fmla="*/ 0 w 498"/>
                  <a:gd name="T9" fmla="*/ 0 h 2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8" h="2253">
                    <a:moveTo>
                      <a:pt x="0" y="0"/>
                    </a:moveTo>
                    <a:lnTo>
                      <a:pt x="498" y="287"/>
                    </a:lnTo>
                    <a:lnTo>
                      <a:pt x="498" y="2253"/>
                    </a:lnTo>
                    <a:lnTo>
                      <a:pt x="0" y="19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3" name="Freeform 3797">
                <a:extLst>
                  <a:ext uri="{FF2B5EF4-FFF2-40B4-BE49-F238E27FC236}">
                    <a16:creationId xmlns:a16="http://schemas.microsoft.com/office/drawing/2014/main" id="{95078816-3876-414A-B9A7-900BD930F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5" y="2974"/>
                <a:ext cx="1132" cy="654"/>
              </a:xfrm>
              <a:custGeom>
                <a:avLst/>
                <a:gdLst>
                  <a:gd name="T0" fmla="*/ 0 w 1132"/>
                  <a:gd name="T1" fmla="*/ 367 h 654"/>
                  <a:gd name="T2" fmla="*/ 498 w 1132"/>
                  <a:gd name="T3" fmla="*/ 654 h 654"/>
                  <a:gd name="T4" fmla="*/ 1132 w 1132"/>
                  <a:gd name="T5" fmla="*/ 287 h 654"/>
                  <a:gd name="T6" fmla="*/ 634 w 1132"/>
                  <a:gd name="T7" fmla="*/ 0 h 654"/>
                  <a:gd name="T8" fmla="*/ 0 w 1132"/>
                  <a:gd name="T9" fmla="*/ 367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32" h="654">
                    <a:moveTo>
                      <a:pt x="0" y="367"/>
                    </a:moveTo>
                    <a:lnTo>
                      <a:pt x="498" y="654"/>
                    </a:lnTo>
                    <a:lnTo>
                      <a:pt x="1132" y="287"/>
                    </a:lnTo>
                    <a:lnTo>
                      <a:pt x="634" y="0"/>
                    </a:lnTo>
                    <a:lnTo>
                      <a:pt x="0" y="367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4" name="Freeform 3798">
                <a:extLst>
                  <a:ext uri="{FF2B5EF4-FFF2-40B4-BE49-F238E27FC236}">
                    <a16:creationId xmlns:a16="http://schemas.microsoft.com/office/drawing/2014/main" id="{9512BF98-275E-4075-B6CB-4EE96CF70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3" y="3261"/>
                <a:ext cx="634" cy="437"/>
              </a:xfrm>
              <a:custGeom>
                <a:avLst/>
                <a:gdLst>
                  <a:gd name="T0" fmla="*/ 0 w 634"/>
                  <a:gd name="T1" fmla="*/ 437 h 437"/>
                  <a:gd name="T2" fmla="*/ 0 w 634"/>
                  <a:gd name="T3" fmla="*/ 367 h 437"/>
                  <a:gd name="T4" fmla="*/ 634 w 634"/>
                  <a:gd name="T5" fmla="*/ 0 h 437"/>
                  <a:gd name="T6" fmla="*/ 634 w 634"/>
                  <a:gd name="T7" fmla="*/ 70 h 437"/>
                  <a:gd name="T8" fmla="*/ 0 w 634"/>
                  <a:gd name="T9" fmla="*/ 437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4" h="437">
                    <a:moveTo>
                      <a:pt x="0" y="437"/>
                    </a:moveTo>
                    <a:lnTo>
                      <a:pt x="0" y="367"/>
                    </a:lnTo>
                    <a:lnTo>
                      <a:pt x="634" y="0"/>
                    </a:lnTo>
                    <a:lnTo>
                      <a:pt x="634" y="70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5" name="Freeform 3799">
                <a:extLst>
                  <a:ext uri="{FF2B5EF4-FFF2-40B4-BE49-F238E27FC236}">
                    <a16:creationId xmlns:a16="http://schemas.microsoft.com/office/drawing/2014/main" id="{50127572-3FED-47B0-9507-C29DB16D2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3" y="5156"/>
                <a:ext cx="634" cy="438"/>
              </a:xfrm>
              <a:custGeom>
                <a:avLst/>
                <a:gdLst>
                  <a:gd name="T0" fmla="*/ 0 w 634"/>
                  <a:gd name="T1" fmla="*/ 438 h 438"/>
                  <a:gd name="T2" fmla="*/ 0 w 634"/>
                  <a:gd name="T3" fmla="*/ 368 h 438"/>
                  <a:gd name="T4" fmla="*/ 634 w 634"/>
                  <a:gd name="T5" fmla="*/ 0 h 438"/>
                  <a:gd name="T6" fmla="*/ 634 w 634"/>
                  <a:gd name="T7" fmla="*/ 71 h 438"/>
                  <a:gd name="T8" fmla="*/ 0 w 634"/>
                  <a:gd name="T9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4" h="438">
                    <a:moveTo>
                      <a:pt x="0" y="438"/>
                    </a:moveTo>
                    <a:lnTo>
                      <a:pt x="0" y="368"/>
                    </a:lnTo>
                    <a:lnTo>
                      <a:pt x="634" y="0"/>
                    </a:lnTo>
                    <a:lnTo>
                      <a:pt x="634" y="71"/>
                    </a:lnTo>
                    <a:lnTo>
                      <a:pt x="0" y="43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6" name="Freeform 3800">
                <a:extLst>
                  <a:ext uri="{FF2B5EF4-FFF2-40B4-BE49-F238E27FC236}">
                    <a16:creationId xmlns:a16="http://schemas.microsoft.com/office/drawing/2014/main" id="{3C6E92A3-3265-4E45-A519-AB578DDB7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53" y="5156"/>
                <a:ext cx="634" cy="438"/>
              </a:xfrm>
              <a:custGeom>
                <a:avLst/>
                <a:gdLst>
                  <a:gd name="T0" fmla="*/ 0 w 634"/>
                  <a:gd name="T1" fmla="*/ 438 h 438"/>
                  <a:gd name="T2" fmla="*/ 0 w 634"/>
                  <a:gd name="T3" fmla="*/ 368 h 438"/>
                  <a:gd name="T4" fmla="*/ 634 w 634"/>
                  <a:gd name="T5" fmla="*/ 0 h 438"/>
                  <a:gd name="T6" fmla="*/ 634 w 634"/>
                  <a:gd name="T7" fmla="*/ 71 h 438"/>
                  <a:gd name="T8" fmla="*/ 0 w 634"/>
                  <a:gd name="T9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4" h="438">
                    <a:moveTo>
                      <a:pt x="0" y="438"/>
                    </a:moveTo>
                    <a:lnTo>
                      <a:pt x="0" y="368"/>
                    </a:lnTo>
                    <a:lnTo>
                      <a:pt x="634" y="0"/>
                    </a:lnTo>
                    <a:lnTo>
                      <a:pt x="634" y="71"/>
                    </a:lnTo>
                    <a:lnTo>
                      <a:pt x="0" y="43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7" name="Freeform 3801">
                <a:extLst>
                  <a:ext uri="{FF2B5EF4-FFF2-40B4-BE49-F238E27FC236}">
                    <a16:creationId xmlns:a16="http://schemas.microsoft.com/office/drawing/2014/main" id="{F4F7381E-13BC-4354-8C00-F6396B9BD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3633"/>
                <a:ext cx="25" cy="1981"/>
              </a:xfrm>
              <a:custGeom>
                <a:avLst/>
                <a:gdLst>
                  <a:gd name="T0" fmla="*/ 0 w 25"/>
                  <a:gd name="T1" fmla="*/ 0 h 1981"/>
                  <a:gd name="T2" fmla="*/ 25 w 25"/>
                  <a:gd name="T3" fmla="*/ 15 h 1981"/>
                  <a:gd name="T4" fmla="*/ 25 w 25"/>
                  <a:gd name="T5" fmla="*/ 1981 h 1981"/>
                  <a:gd name="T6" fmla="*/ 0 w 25"/>
                  <a:gd name="T7" fmla="*/ 1966 h 1981"/>
                  <a:gd name="T8" fmla="*/ 0 w 25"/>
                  <a:gd name="T9" fmla="*/ 0 h 1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1981">
                    <a:moveTo>
                      <a:pt x="0" y="0"/>
                    </a:moveTo>
                    <a:lnTo>
                      <a:pt x="25" y="15"/>
                    </a:lnTo>
                    <a:lnTo>
                      <a:pt x="25" y="1981"/>
                    </a:lnTo>
                    <a:lnTo>
                      <a:pt x="0" y="19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8" name="Freeform 3802">
                <a:extLst>
                  <a:ext uri="{FF2B5EF4-FFF2-40B4-BE49-F238E27FC236}">
                    <a16:creationId xmlns:a16="http://schemas.microsoft.com/office/drawing/2014/main" id="{9BFA23B5-AA79-4C3C-840F-6B60110E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3" y="3266"/>
                <a:ext cx="665" cy="382"/>
              </a:xfrm>
              <a:custGeom>
                <a:avLst/>
                <a:gdLst>
                  <a:gd name="T0" fmla="*/ 0 w 665"/>
                  <a:gd name="T1" fmla="*/ 367 h 382"/>
                  <a:gd name="T2" fmla="*/ 25 w 665"/>
                  <a:gd name="T3" fmla="*/ 382 h 382"/>
                  <a:gd name="T4" fmla="*/ 665 w 665"/>
                  <a:gd name="T5" fmla="*/ 15 h 382"/>
                  <a:gd name="T6" fmla="*/ 635 w 665"/>
                  <a:gd name="T7" fmla="*/ 0 h 382"/>
                  <a:gd name="T8" fmla="*/ 0 w 665"/>
                  <a:gd name="T9" fmla="*/ 367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5" h="382">
                    <a:moveTo>
                      <a:pt x="0" y="367"/>
                    </a:moveTo>
                    <a:lnTo>
                      <a:pt x="25" y="382"/>
                    </a:lnTo>
                    <a:lnTo>
                      <a:pt x="665" y="15"/>
                    </a:lnTo>
                    <a:lnTo>
                      <a:pt x="635" y="0"/>
                    </a:lnTo>
                    <a:lnTo>
                      <a:pt x="0" y="367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799" name="Freeform 3803">
                <a:extLst>
                  <a:ext uri="{FF2B5EF4-FFF2-40B4-BE49-F238E27FC236}">
                    <a16:creationId xmlns:a16="http://schemas.microsoft.com/office/drawing/2014/main" id="{991116FD-7E40-4203-8A92-270B9622F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0" y="6011"/>
                <a:ext cx="251" cy="196"/>
              </a:xfrm>
              <a:custGeom>
                <a:avLst/>
                <a:gdLst>
                  <a:gd name="T0" fmla="*/ 50 w 50"/>
                  <a:gd name="T1" fmla="*/ 30 h 39"/>
                  <a:gd name="T2" fmla="*/ 50 w 50"/>
                  <a:gd name="T3" fmla="*/ 34 h 39"/>
                  <a:gd name="T4" fmla="*/ 45 w 50"/>
                  <a:gd name="T5" fmla="*/ 39 h 39"/>
                  <a:gd name="T6" fmla="*/ 35 w 50"/>
                  <a:gd name="T7" fmla="*/ 38 h 39"/>
                  <a:gd name="T8" fmla="*/ 25 w 50"/>
                  <a:gd name="T9" fmla="*/ 34 h 39"/>
                  <a:gd name="T10" fmla="*/ 22 w 50"/>
                  <a:gd name="T11" fmla="*/ 33 h 39"/>
                  <a:gd name="T12" fmla="*/ 7 w 50"/>
                  <a:gd name="T13" fmla="*/ 25 h 39"/>
                  <a:gd name="T14" fmla="*/ 3 w 50"/>
                  <a:gd name="T15" fmla="*/ 16 h 39"/>
                  <a:gd name="T16" fmla="*/ 10 w 50"/>
                  <a:gd name="T17" fmla="*/ 13 h 39"/>
                  <a:gd name="T18" fmla="*/ 15 w 50"/>
                  <a:gd name="T19" fmla="*/ 13 h 39"/>
                  <a:gd name="T20" fmla="*/ 21 w 50"/>
                  <a:gd name="T21" fmla="*/ 12 h 39"/>
                  <a:gd name="T22" fmla="*/ 22 w 50"/>
                  <a:gd name="T23" fmla="*/ 12 h 39"/>
                  <a:gd name="T24" fmla="*/ 24 w 50"/>
                  <a:gd name="T25" fmla="*/ 11 h 39"/>
                  <a:gd name="T26" fmla="*/ 25 w 50"/>
                  <a:gd name="T27" fmla="*/ 10 h 39"/>
                  <a:gd name="T28" fmla="*/ 26 w 50"/>
                  <a:gd name="T29" fmla="*/ 9 h 39"/>
                  <a:gd name="T30" fmla="*/ 26 w 50"/>
                  <a:gd name="T31" fmla="*/ 0 h 39"/>
                  <a:gd name="T32" fmla="*/ 26 w 50"/>
                  <a:gd name="T33" fmla="*/ 0 h 39"/>
                  <a:gd name="T34" fmla="*/ 38 w 50"/>
                  <a:gd name="T35" fmla="*/ 1 h 39"/>
                  <a:gd name="T36" fmla="*/ 47 w 50"/>
                  <a:gd name="T37" fmla="*/ 2 h 39"/>
                  <a:gd name="T38" fmla="*/ 48 w 50"/>
                  <a:gd name="T39" fmla="*/ 13 h 39"/>
                  <a:gd name="T40" fmla="*/ 48 w 50"/>
                  <a:gd name="T41" fmla="*/ 15 h 39"/>
                  <a:gd name="T42" fmla="*/ 49 w 50"/>
                  <a:gd name="T43" fmla="*/ 20 h 39"/>
                  <a:gd name="T44" fmla="*/ 50 w 50"/>
                  <a:gd name="T45" fmla="*/ 3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0" h="39">
                    <a:moveTo>
                      <a:pt x="50" y="30"/>
                    </a:moveTo>
                    <a:cubicBezTo>
                      <a:pt x="50" y="31"/>
                      <a:pt x="50" y="32"/>
                      <a:pt x="50" y="34"/>
                    </a:cubicBezTo>
                    <a:cubicBezTo>
                      <a:pt x="50" y="36"/>
                      <a:pt x="48" y="38"/>
                      <a:pt x="45" y="39"/>
                    </a:cubicBezTo>
                    <a:cubicBezTo>
                      <a:pt x="42" y="39"/>
                      <a:pt x="39" y="39"/>
                      <a:pt x="35" y="38"/>
                    </a:cubicBezTo>
                    <a:cubicBezTo>
                      <a:pt x="32" y="37"/>
                      <a:pt x="29" y="36"/>
                      <a:pt x="25" y="34"/>
                    </a:cubicBezTo>
                    <a:cubicBezTo>
                      <a:pt x="24" y="34"/>
                      <a:pt x="23" y="33"/>
                      <a:pt x="22" y="33"/>
                    </a:cubicBezTo>
                    <a:cubicBezTo>
                      <a:pt x="17" y="31"/>
                      <a:pt x="13" y="28"/>
                      <a:pt x="7" y="25"/>
                    </a:cubicBezTo>
                    <a:cubicBezTo>
                      <a:pt x="5" y="24"/>
                      <a:pt x="0" y="21"/>
                      <a:pt x="3" y="16"/>
                    </a:cubicBezTo>
                    <a:cubicBezTo>
                      <a:pt x="4" y="13"/>
                      <a:pt x="7" y="13"/>
                      <a:pt x="10" y="13"/>
                    </a:cubicBezTo>
                    <a:cubicBezTo>
                      <a:pt x="12" y="13"/>
                      <a:pt x="13" y="13"/>
                      <a:pt x="15" y="13"/>
                    </a:cubicBezTo>
                    <a:cubicBezTo>
                      <a:pt x="17" y="13"/>
                      <a:pt x="19" y="13"/>
                      <a:pt x="21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1"/>
                      <a:pt x="24" y="11"/>
                      <a:pt x="24" y="11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8" y="15"/>
                      <a:pt x="48" y="15"/>
                      <a:pt x="48" y="15"/>
                    </a:cubicBezTo>
                    <a:cubicBezTo>
                      <a:pt x="48" y="17"/>
                      <a:pt x="49" y="19"/>
                      <a:pt x="49" y="20"/>
                    </a:cubicBezTo>
                    <a:cubicBezTo>
                      <a:pt x="50" y="24"/>
                      <a:pt x="50" y="26"/>
                      <a:pt x="50" y="3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0" name="Freeform 3804">
                <a:extLst>
                  <a:ext uri="{FF2B5EF4-FFF2-40B4-BE49-F238E27FC236}">
                    <a16:creationId xmlns:a16="http://schemas.microsoft.com/office/drawing/2014/main" id="{8DC26091-39D3-4E65-B109-0F828F7D3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0" y="5564"/>
                <a:ext cx="212" cy="568"/>
              </a:xfrm>
              <a:custGeom>
                <a:avLst/>
                <a:gdLst>
                  <a:gd name="T0" fmla="*/ 41 w 42"/>
                  <a:gd name="T1" fmla="*/ 47 h 113"/>
                  <a:gd name="T2" fmla="*/ 34 w 42"/>
                  <a:gd name="T3" fmla="*/ 104 h 113"/>
                  <a:gd name="T4" fmla="*/ 33 w 42"/>
                  <a:gd name="T5" fmla="*/ 106 h 113"/>
                  <a:gd name="T6" fmla="*/ 31 w 42"/>
                  <a:gd name="T7" fmla="*/ 109 h 113"/>
                  <a:gd name="T8" fmla="*/ 6 w 42"/>
                  <a:gd name="T9" fmla="*/ 104 h 113"/>
                  <a:gd name="T10" fmla="*/ 3 w 42"/>
                  <a:gd name="T11" fmla="*/ 101 h 113"/>
                  <a:gd name="T12" fmla="*/ 1 w 42"/>
                  <a:gd name="T13" fmla="*/ 95 h 113"/>
                  <a:gd name="T14" fmla="*/ 2 w 42"/>
                  <a:gd name="T15" fmla="*/ 34 h 113"/>
                  <a:gd name="T16" fmla="*/ 2 w 42"/>
                  <a:gd name="T17" fmla="*/ 34 h 113"/>
                  <a:gd name="T18" fmla="*/ 3 w 42"/>
                  <a:gd name="T19" fmla="*/ 14 h 113"/>
                  <a:gd name="T20" fmla="*/ 7 w 42"/>
                  <a:gd name="T21" fmla="*/ 9 h 113"/>
                  <a:gd name="T22" fmla="*/ 12 w 42"/>
                  <a:gd name="T23" fmla="*/ 5 h 113"/>
                  <a:gd name="T24" fmla="*/ 26 w 42"/>
                  <a:gd name="T25" fmla="*/ 1 h 113"/>
                  <a:gd name="T26" fmla="*/ 39 w 42"/>
                  <a:gd name="T27" fmla="*/ 13 h 113"/>
                  <a:gd name="T28" fmla="*/ 41 w 42"/>
                  <a:gd name="T29" fmla="*/ 4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2" h="113">
                    <a:moveTo>
                      <a:pt x="41" y="47"/>
                    </a:moveTo>
                    <a:cubicBezTo>
                      <a:pt x="40" y="72"/>
                      <a:pt x="35" y="98"/>
                      <a:pt x="34" y="104"/>
                    </a:cubicBezTo>
                    <a:cubicBezTo>
                      <a:pt x="33" y="105"/>
                      <a:pt x="33" y="106"/>
                      <a:pt x="33" y="106"/>
                    </a:cubicBezTo>
                    <a:cubicBezTo>
                      <a:pt x="33" y="107"/>
                      <a:pt x="32" y="109"/>
                      <a:pt x="31" y="109"/>
                    </a:cubicBezTo>
                    <a:cubicBezTo>
                      <a:pt x="26" y="113"/>
                      <a:pt x="13" y="111"/>
                      <a:pt x="6" y="104"/>
                    </a:cubicBezTo>
                    <a:cubicBezTo>
                      <a:pt x="5" y="103"/>
                      <a:pt x="4" y="102"/>
                      <a:pt x="3" y="101"/>
                    </a:cubicBezTo>
                    <a:cubicBezTo>
                      <a:pt x="2" y="99"/>
                      <a:pt x="1" y="97"/>
                      <a:pt x="1" y="95"/>
                    </a:cubicBezTo>
                    <a:cubicBezTo>
                      <a:pt x="0" y="79"/>
                      <a:pt x="1" y="52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23"/>
                      <a:pt x="3" y="15"/>
                      <a:pt x="3" y="14"/>
                    </a:cubicBezTo>
                    <a:cubicBezTo>
                      <a:pt x="4" y="13"/>
                      <a:pt x="6" y="11"/>
                      <a:pt x="7" y="9"/>
                    </a:cubicBezTo>
                    <a:cubicBezTo>
                      <a:pt x="8" y="8"/>
                      <a:pt x="10" y="6"/>
                      <a:pt x="12" y="5"/>
                    </a:cubicBezTo>
                    <a:cubicBezTo>
                      <a:pt x="16" y="2"/>
                      <a:pt x="21" y="0"/>
                      <a:pt x="26" y="1"/>
                    </a:cubicBezTo>
                    <a:cubicBezTo>
                      <a:pt x="33" y="2"/>
                      <a:pt x="37" y="7"/>
                      <a:pt x="39" y="13"/>
                    </a:cubicBezTo>
                    <a:cubicBezTo>
                      <a:pt x="41" y="23"/>
                      <a:pt x="42" y="35"/>
                      <a:pt x="41" y="47"/>
                    </a:cubicBezTo>
                  </a:path>
                </a:pathLst>
              </a:custGeom>
              <a:solidFill>
                <a:srgbClr val="1C3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1" name="Freeform 3805">
                <a:extLst>
                  <a:ext uri="{FF2B5EF4-FFF2-40B4-BE49-F238E27FC236}">
                    <a16:creationId xmlns:a16="http://schemas.microsoft.com/office/drawing/2014/main" id="{6830FFC8-7C8E-403E-9722-63D68A411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5564"/>
                <a:ext cx="585" cy="377"/>
              </a:xfrm>
              <a:custGeom>
                <a:avLst/>
                <a:gdLst>
                  <a:gd name="T0" fmla="*/ 1 w 116"/>
                  <a:gd name="T1" fmla="*/ 29 h 75"/>
                  <a:gd name="T2" fmla="*/ 21 w 116"/>
                  <a:gd name="T3" fmla="*/ 42 h 75"/>
                  <a:gd name="T4" fmla="*/ 35 w 116"/>
                  <a:gd name="T5" fmla="*/ 40 h 75"/>
                  <a:gd name="T6" fmla="*/ 99 w 116"/>
                  <a:gd name="T7" fmla="*/ 75 h 75"/>
                  <a:gd name="T8" fmla="*/ 116 w 116"/>
                  <a:gd name="T9" fmla="*/ 38 h 75"/>
                  <a:gd name="T10" fmla="*/ 62 w 116"/>
                  <a:gd name="T11" fmla="*/ 21 h 75"/>
                  <a:gd name="T12" fmla="*/ 17 w 116"/>
                  <a:gd name="T13" fmla="*/ 3 h 75"/>
                  <a:gd name="T14" fmla="*/ 1 w 116"/>
                  <a:gd name="T15" fmla="*/ 2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75">
                    <a:moveTo>
                      <a:pt x="1" y="29"/>
                    </a:moveTo>
                    <a:cubicBezTo>
                      <a:pt x="21" y="42"/>
                      <a:pt x="21" y="42"/>
                      <a:pt x="21" y="42"/>
                    </a:cubicBezTo>
                    <a:cubicBezTo>
                      <a:pt x="35" y="40"/>
                      <a:pt x="35" y="40"/>
                      <a:pt x="35" y="40"/>
                    </a:cubicBezTo>
                    <a:cubicBezTo>
                      <a:pt x="99" y="75"/>
                      <a:pt x="99" y="75"/>
                      <a:pt x="99" y="75"/>
                    </a:cubicBezTo>
                    <a:cubicBezTo>
                      <a:pt x="103" y="72"/>
                      <a:pt x="116" y="38"/>
                      <a:pt x="116" y="38"/>
                    </a:cubicBezTo>
                    <a:cubicBezTo>
                      <a:pt x="106" y="43"/>
                      <a:pt x="84" y="32"/>
                      <a:pt x="62" y="21"/>
                    </a:cubicBezTo>
                    <a:cubicBezTo>
                      <a:pt x="43" y="10"/>
                      <a:pt x="24" y="0"/>
                      <a:pt x="17" y="3"/>
                    </a:cubicBezTo>
                    <a:cubicBezTo>
                      <a:pt x="0" y="8"/>
                      <a:pt x="1" y="19"/>
                      <a:pt x="1" y="29"/>
                    </a:cubicBezTo>
                  </a:path>
                </a:pathLst>
              </a:custGeom>
              <a:solidFill>
                <a:srgbClr val="1C32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2" name="Freeform 3806">
                <a:extLst>
                  <a:ext uri="{FF2B5EF4-FFF2-40B4-BE49-F238E27FC236}">
                    <a16:creationId xmlns:a16="http://schemas.microsoft.com/office/drawing/2014/main" id="{16A421A4-8A65-47A0-937E-452627D39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8" y="6147"/>
                <a:ext cx="252" cy="201"/>
              </a:xfrm>
              <a:custGeom>
                <a:avLst/>
                <a:gdLst>
                  <a:gd name="T0" fmla="*/ 50 w 50"/>
                  <a:gd name="T1" fmla="*/ 30 h 40"/>
                  <a:gd name="T2" fmla="*/ 50 w 50"/>
                  <a:gd name="T3" fmla="*/ 34 h 40"/>
                  <a:gd name="T4" fmla="*/ 45 w 50"/>
                  <a:gd name="T5" fmla="*/ 39 h 40"/>
                  <a:gd name="T6" fmla="*/ 35 w 50"/>
                  <a:gd name="T7" fmla="*/ 38 h 40"/>
                  <a:gd name="T8" fmla="*/ 26 w 50"/>
                  <a:gd name="T9" fmla="*/ 35 h 40"/>
                  <a:gd name="T10" fmla="*/ 8 w 50"/>
                  <a:gd name="T11" fmla="*/ 26 h 40"/>
                  <a:gd name="T12" fmla="*/ 3 w 50"/>
                  <a:gd name="T13" fmla="*/ 17 h 40"/>
                  <a:gd name="T14" fmla="*/ 10 w 50"/>
                  <a:gd name="T15" fmla="*/ 14 h 40"/>
                  <a:gd name="T16" fmla="*/ 15 w 50"/>
                  <a:gd name="T17" fmla="*/ 14 h 40"/>
                  <a:gd name="T18" fmla="*/ 22 w 50"/>
                  <a:gd name="T19" fmla="*/ 12 h 40"/>
                  <a:gd name="T20" fmla="*/ 22 w 50"/>
                  <a:gd name="T21" fmla="*/ 12 h 40"/>
                  <a:gd name="T22" fmla="*/ 25 w 50"/>
                  <a:gd name="T23" fmla="*/ 11 h 40"/>
                  <a:gd name="T24" fmla="*/ 27 w 50"/>
                  <a:gd name="T25" fmla="*/ 9 h 40"/>
                  <a:gd name="T26" fmla="*/ 26 w 50"/>
                  <a:gd name="T27" fmla="*/ 0 h 40"/>
                  <a:gd name="T28" fmla="*/ 38 w 50"/>
                  <a:gd name="T29" fmla="*/ 1 h 40"/>
                  <a:gd name="T30" fmla="*/ 47 w 50"/>
                  <a:gd name="T31" fmla="*/ 2 h 40"/>
                  <a:gd name="T32" fmla="*/ 48 w 50"/>
                  <a:gd name="T33" fmla="*/ 16 h 40"/>
                  <a:gd name="T34" fmla="*/ 50 w 50"/>
                  <a:gd name="T35" fmla="*/ 23 h 40"/>
                  <a:gd name="T36" fmla="*/ 50 w 50"/>
                  <a:gd name="T37" fmla="*/ 3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0" h="40">
                    <a:moveTo>
                      <a:pt x="50" y="30"/>
                    </a:moveTo>
                    <a:cubicBezTo>
                      <a:pt x="50" y="31"/>
                      <a:pt x="50" y="33"/>
                      <a:pt x="50" y="34"/>
                    </a:cubicBezTo>
                    <a:cubicBezTo>
                      <a:pt x="50" y="37"/>
                      <a:pt x="48" y="39"/>
                      <a:pt x="45" y="39"/>
                    </a:cubicBezTo>
                    <a:cubicBezTo>
                      <a:pt x="42" y="40"/>
                      <a:pt x="39" y="39"/>
                      <a:pt x="35" y="38"/>
                    </a:cubicBezTo>
                    <a:cubicBezTo>
                      <a:pt x="32" y="37"/>
                      <a:pt x="29" y="36"/>
                      <a:pt x="26" y="35"/>
                    </a:cubicBezTo>
                    <a:cubicBezTo>
                      <a:pt x="20" y="33"/>
                      <a:pt x="14" y="30"/>
                      <a:pt x="8" y="26"/>
                    </a:cubicBezTo>
                    <a:cubicBezTo>
                      <a:pt x="5" y="25"/>
                      <a:pt x="0" y="21"/>
                      <a:pt x="3" y="17"/>
                    </a:cubicBezTo>
                    <a:cubicBezTo>
                      <a:pt x="4" y="14"/>
                      <a:pt x="7" y="14"/>
                      <a:pt x="10" y="14"/>
                    </a:cubicBezTo>
                    <a:cubicBezTo>
                      <a:pt x="12" y="14"/>
                      <a:pt x="13" y="14"/>
                      <a:pt x="15" y="14"/>
                    </a:cubicBezTo>
                    <a:cubicBezTo>
                      <a:pt x="17" y="13"/>
                      <a:pt x="19" y="13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3" y="12"/>
                      <a:pt x="24" y="11"/>
                      <a:pt x="25" y="11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8" y="1"/>
                      <a:pt x="38" y="1"/>
                      <a:pt x="38" y="1"/>
                    </a:cubicBezTo>
                    <a:cubicBezTo>
                      <a:pt x="47" y="2"/>
                      <a:pt x="47" y="2"/>
                      <a:pt x="47" y="2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9"/>
                      <a:pt x="49" y="21"/>
                      <a:pt x="50" y="23"/>
                    </a:cubicBezTo>
                    <a:cubicBezTo>
                      <a:pt x="50" y="26"/>
                      <a:pt x="50" y="28"/>
                      <a:pt x="50" y="3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3" name="Freeform 3807">
                <a:extLst>
                  <a:ext uri="{FF2B5EF4-FFF2-40B4-BE49-F238E27FC236}">
                    <a16:creationId xmlns:a16="http://schemas.microsoft.com/office/drawing/2014/main" id="{09D366EA-61DE-42BC-9E96-EEAD810A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9" y="5700"/>
                <a:ext cx="202" cy="578"/>
              </a:xfrm>
              <a:custGeom>
                <a:avLst/>
                <a:gdLst>
                  <a:gd name="T0" fmla="*/ 39 w 40"/>
                  <a:gd name="T1" fmla="*/ 62 h 115"/>
                  <a:gd name="T2" fmla="*/ 38 w 40"/>
                  <a:gd name="T3" fmla="*/ 73 h 115"/>
                  <a:gd name="T4" fmla="*/ 38 w 40"/>
                  <a:gd name="T5" fmla="*/ 77 h 115"/>
                  <a:gd name="T6" fmla="*/ 36 w 40"/>
                  <a:gd name="T7" fmla="*/ 95 h 115"/>
                  <a:gd name="T8" fmla="*/ 34 w 40"/>
                  <a:gd name="T9" fmla="*/ 109 h 115"/>
                  <a:gd name="T10" fmla="*/ 30 w 40"/>
                  <a:gd name="T11" fmla="*/ 112 h 115"/>
                  <a:gd name="T12" fmla="*/ 2 w 40"/>
                  <a:gd name="T13" fmla="*/ 101 h 115"/>
                  <a:gd name="T14" fmla="*/ 1 w 40"/>
                  <a:gd name="T15" fmla="*/ 95 h 115"/>
                  <a:gd name="T16" fmla="*/ 9 w 40"/>
                  <a:gd name="T17" fmla="*/ 20 h 115"/>
                  <a:gd name="T18" fmla="*/ 9 w 40"/>
                  <a:gd name="T19" fmla="*/ 16 h 115"/>
                  <a:gd name="T20" fmla="*/ 14 w 40"/>
                  <a:gd name="T21" fmla="*/ 3 h 115"/>
                  <a:gd name="T22" fmla="*/ 24 w 40"/>
                  <a:gd name="T23" fmla="*/ 1 h 115"/>
                  <a:gd name="T24" fmla="*/ 34 w 40"/>
                  <a:gd name="T25" fmla="*/ 7 h 115"/>
                  <a:gd name="T26" fmla="*/ 34 w 40"/>
                  <a:gd name="T27" fmla="*/ 7 h 115"/>
                  <a:gd name="T28" fmla="*/ 37 w 40"/>
                  <a:gd name="T29" fmla="*/ 14 h 115"/>
                  <a:gd name="T30" fmla="*/ 40 w 40"/>
                  <a:gd name="T31" fmla="*/ 36 h 115"/>
                  <a:gd name="T32" fmla="*/ 39 w 40"/>
                  <a:gd name="T33" fmla="*/ 6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5">
                    <a:moveTo>
                      <a:pt x="39" y="62"/>
                    </a:moveTo>
                    <a:cubicBezTo>
                      <a:pt x="39" y="66"/>
                      <a:pt x="39" y="69"/>
                      <a:pt x="38" y="73"/>
                    </a:cubicBezTo>
                    <a:cubicBezTo>
                      <a:pt x="38" y="74"/>
                      <a:pt x="38" y="76"/>
                      <a:pt x="38" y="77"/>
                    </a:cubicBezTo>
                    <a:cubicBezTo>
                      <a:pt x="37" y="84"/>
                      <a:pt x="37" y="90"/>
                      <a:pt x="36" y="95"/>
                    </a:cubicBezTo>
                    <a:cubicBezTo>
                      <a:pt x="35" y="103"/>
                      <a:pt x="34" y="109"/>
                      <a:pt x="34" y="109"/>
                    </a:cubicBezTo>
                    <a:cubicBezTo>
                      <a:pt x="33" y="111"/>
                      <a:pt x="32" y="112"/>
                      <a:pt x="30" y="112"/>
                    </a:cubicBezTo>
                    <a:cubicBezTo>
                      <a:pt x="22" y="115"/>
                      <a:pt x="7" y="109"/>
                      <a:pt x="2" y="101"/>
                    </a:cubicBezTo>
                    <a:cubicBezTo>
                      <a:pt x="1" y="99"/>
                      <a:pt x="0" y="97"/>
                      <a:pt x="1" y="95"/>
                    </a:cubicBezTo>
                    <a:cubicBezTo>
                      <a:pt x="6" y="71"/>
                      <a:pt x="9" y="35"/>
                      <a:pt x="9" y="20"/>
                    </a:cubicBezTo>
                    <a:cubicBezTo>
                      <a:pt x="9" y="18"/>
                      <a:pt x="9" y="17"/>
                      <a:pt x="9" y="16"/>
                    </a:cubicBezTo>
                    <a:cubicBezTo>
                      <a:pt x="10" y="12"/>
                      <a:pt x="11" y="5"/>
                      <a:pt x="14" y="3"/>
                    </a:cubicBezTo>
                    <a:cubicBezTo>
                      <a:pt x="18" y="0"/>
                      <a:pt x="19" y="0"/>
                      <a:pt x="24" y="1"/>
                    </a:cubicBezTo>
                    <a:cubicBezTo>
                      <a:pt x="28" y="2"/>
                      <a:pt x="31" y="4"/>
                      <a:pt x="34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35" y="9"/>
                      <a:pt x="36" y="11"/>
                      <a:pt x="37" y="14"/>
                    </a:cubicBezTo>
                    <a:cubicBezTo>
                      <a:pt x="38" y="20"/>
                      <a:pt x="39" y="28"/>
                      <a:pt x="40" y="36"/>
                    </a:cubicBezTo>
                    <a:cubicBezTo>
                      <a:pt x="40" y="45"/>
                      <a:pt x="40" y="54"/>
                      <a:pt x="39" y="62"/>
                    </a:cubicBezTo>
                  </a:path>
                </a:pathLst>
              </a:custGeom>
              <a:solidFill>
                <a:srgbClr val="22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4" name="Oval 3808">
                <a:extLst>
                  <a:ext uri="{FF2B5EF4-FFF2-40B4-BE49-F238E27FC236}">
                    <a16:creationId xmlns:a16="http://schemas.microsoft.com/office/drawing/2014/main" id="{3CB54027-4D7C-4DF8-A0B9-A029F82DC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94" y="6253"/>
                <a:ext cx="45" cy="40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5" name="Oval 3809">
                <a:extLst>
                  <a:ext uri="{FF2B5EF4-FFF2-40B4-BE49-F238E27FC236}">
                    <a16:creationId xmlns:a16="http://schemas.microsoft.com/office/drawing/2014/main" id="{48BFAE1A-BF36-425F-9D86-27E5CCA8A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9" y="6474"/>
                <a:ext cx="46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6" name="Oval 3810">
                <a:extLst>
                  <a:ext uri="{FF2B5EF4-FFF2-40B4-BE49-F238E27FC236}">
                    <a16:creationId xmlns:a16="http://schemas.microsoft.com/office/drawing/2014/main" id="{A9840494-00D2-43FA-B47C-9974D5CF3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2" y="6575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7" name="Oval 3811">
                <a:extLst>
                  <a:ext uri="{FF2B5EF4-FFF2-40B4-BE49-F238E27FC236}">
                    <a16:creationId xmlns:a16="http://schemas.microsoft.com/office/drawing/2014/main" id="{481B9478-B82B-4E73-A619-B74499637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25" y="6419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8" name="Oval 3812">
                <a:extLst>
                  <a:ext uri="{FF2B5EF4-FFF2-40B4-BE49-F238E27FC236}">
                    <a16:creationId xmlns:a16="http://schemas.microsoft.com/office/drawing/2014/main" id="{976E4973-4EB0-4636-B2AC-0D36C91BF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86" y="6202"/>
                <a:ext cx="46" cy="46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09" name="Freeform 3813">
                <a:extLst>
                  <a:ext uri="{FF2B5EF4-FFF2-40B4-BE49-F238E27FC236}">
                    <a16:creationId xmlns:a16="http://schemas.microsoft.com/office/drawing/2014/main" id="{F2EF29A0-DF3D-47F9-AB3B-383C91786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5" y="6177"/>
                <a:ext cx="685" cy="413"/>
              </a:xfrm>
              <a:custGeom>
                <a:avLst/>
                <a:gdLst>
                  <a:gd name="T0" fmla="*/ 171 w 685"/>
                  <a:gd name="T1" fmla="*/ 30 h 413"/>
                  <a:gd name="T2" fmla="*/ 171 w 685"/>
                  <a:gd name="T3" fmla="*/ 0 h 413"/>
                  <a:gd name="T4" fmla="*/ 212 w 685"/>
                  <a:gd name="T5" fmla="*/ 20 h 413"/>
                  <a:gd name="T6" fmla="*/ 368 w 685"/>
                  <a:gd name="T7" fmla="*/ 161 h 413"/>
                  <a:gd name="T8" fmla="*/ 589 w 685"/>
                  <a:gd name="T9" fmla="*/ 56 h 413"/>
                  <a:gd name="T10" fmla="*/ 624 w 685"/>
                  <a:gd name="T11" fmla="*/ 40 h 413"/>
                  <a:gd name="T12" fmla="*/ 624 w 685"/>
                  <a:gd name="T13" fmla="*/ 71 h 413"/>
                  <a:gd name="T14" fmla="*/ 433 w 685"/>
                  <a:gd name="T15" fmla="*/ 201 h 413"/>
                  <a:gd name="T16" fmla="*/ 685 w 685"/>
                  <a:gd name="T17" fmla="*/ 262 h 413"/>
                  <a:gd name="T18" fmla="*/ 685 w 685"/>
                  <a:gd name="T19" fmla="*/ 292 h 413"/>
                  <a:gd name="T20" fmla="*/ 665 w 685"/>
                  <a:gd name="T21" fmla="*/ 312 h 413"/>
                  <a:gd name="T22" fmla="*/ 393 w 685"/>
                  <a:gd name="T23" fmla="*/ 252 h 413"/>
                  <a:gd name="T24" fmla="*/ 322 w 685"/>
                  <a:gd name="T25" fmla="*/ 413 h 413"/>
                  <a:gd name="T26" fmla="*/ 277 w 685"/>
                  <a:gd name="T27" fmla="*/ 408 h 413"/>
                  <a:gd name="T28" fmla="*/ 277 w 685"/>
                  <a:gd name="T29" fmla="*/ 377 h 413"/>
                  <a:gd name="T30" fmla="*/ 297 w 685"/>
                  <a:gd name="T31" fmla="*/ 242 h 413"/>
                  <a:gd name="T32" fmla="*/ 5 w 685"/>
                  <a:gd name="T33" fmla="*/ 252 h 413"/>
                  <a:gd name="T34" fmla="*/ 0 w 685"/>
                  <a:gd name="T35" fmla="*/ 227 h 413"/>
                  <a:gd name="T36" fmla="*/ 0 w 685"/>
                  <a:gd name="T37" fmla="*/ 196 h 413"/>
                  <a:gd name="T38" fmla="*/ 282 w 685"/>
                  <a:gd name="T39" fmla="*/ 186 h 413"/>
                  <a:gd name="T40" fmla="*/ 171 w 685"/>
                  <a:gd name="T41" fmla="*/ 3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5" h="413">
                    <a:moveTo>
                      <a:pt x="171" y="30"/>
                    </a:moveTo>
                    <a:lnTo>
                      <a:pt x="171" y="0"/>
                    </a:lnTo>
                    <a:lnTo>
                      <a:pt x="212" y="20"/>
                    </a:lnTo>
                    <a:lnTo>
                      <a:pt x="368" y="161"/>
                    </a:lnTo>
                    <a:lnTo>
                      <a:pt x="589" y="56"/>
                    </a:lnTo>
                    <a:lnTo>
                      <a:pt x="624" y="40"/>
                    </a:lnTo>
                    <a:lnTo>
                      <a:pt x="624" y="71"/>
                    </a:lnTo>
                    <a:lnTo>
                      <a:pt x="433" y="201"/>
                    </a:lnTo>
                    <a:lnTo>
                      <a:pt x="685" y="262"/>
                    </a:lnTo>
                    <a:lnTo>
                      <a:pt x="685" y="292"/>
                    </a:lnTo>
                    <a:lnTo>
                      <a:pt x="665" y="312"/>
                    </a:lnTo>
                    <a:lnTo>
                      <a:pt x="393" y="252"/>
                    </a:lnTo>
                    <a:lnTo>
                      <a:pt x="322" y="413"/>
                    </a:lnTo>
                    <a:lnTo>
                      <a:pt x="277" y="408"/>
                    </a:lnTo>
                    <a:lnTo>
                      <a:pt x="277" y="377"/>
                    </a:lnTo>
                    <a:lnTo>
                      <a:pt x="297" y="242"/>
                    </a:lnTo>
                    <a:lnTo>
                      <a:pt x="5" y="252"/>
                    </a:lnTo>
                    <a:lnTo>
                      <a:pt x="0" y="227"/>
                    </a:lnTo>
                    <a:lnTo>
                      <a:pt x="0" y="196"/>
                    </a:lnTo>
                    <a:lnTo>
                      <a:pt x="282" y="186"/>
                    </a:lnTo>
                    <a:lnTo>
                      <a:pt x="171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0" name="Freeform 3814">
                <a:extLst>
                  <a:ext uri="{FF2B5EF4-FFF2-40B4-BE49-F238E27FC236}">
                    <a16:creationId xmlns:a16="http://schemas.microsoft.com/office/drawing/2014/main" id="{6688966F-82E1-44F8-93A2-F2F0008AF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5" y="6177"/>
                <a:ext cx="685" cy="413"/>
              </a:xfrm>
              <a:custGeom>
                <a:avLst/>
                <a:gdLst>
                  <a:gd name="T0" fmla="*/ 171 w 685"/>
                  <a:gd name="T1" fmla="*/ 30 h 413"/>
                  <a:gd name="T2" fmla="*/ 171 w 685"/>
                  <a:gd name="T3" fmla="*/ 0 h 413"/>
                  <a:gd name="T4" fmla="*/ 212 w 685"/>
                  <a:gd name="T5" fmla="*/ 20 h 413"/>
                  <a:gd name="T6" fmla="*/ 368 w 685"/>
                  <a:gd name="T7" fmla="*/ 161 h 413"/>
                  <a:gd name="T8" fmla="*/ 589 w 685"/>
                  <a:gd name="T9" fmla="*/ 56 h 413"/>
                  <a:gd name="T10" fmla="*/ 624 w 685"/>
                  <a:gd name="T11" fmla="*/ 40 h 413"/>
                  <a:gd name="T12" fmla="*/ 624 w 685"/>
                  <a:gd name="T13" fmla="*/ 71 h 413"/>
                  <a:gd name="T14" fmla="*/ 433 w 685"/>
                  <a:gd name="T15" fmla="*/ 201 h 413"/>
                  <a:gd name="T16" fmla="*/ 685 w 685"/>
                  <a:gd name="T17" fmla="*/ 262 h 413"/>
                  <a:gd name="T18" fmla="*/ 685 w 685"/>
                  <a:gd name="T19" fmla="*/ 292 h 413"/>
                  <a:gd name="T20" fmla="*/ 665 w 685"/>
                  <a:gd name="T21" fmla="*/ 312 h 413"/>
                  <a:gd name="T22" fmla="*/ 393 w 685"/>
                  <a:gd name="T23" fmla="*/ 252 h 413"/>
                  <a:gd name="T24" fmla="*/ 322 w 685"/>
                  <a:gd name="T25" fmla="*/ 413 h 413"/>
                  <a:gd name="T26" fmla="*/ 277 w 685"/>
                  <a:gd name="T27" fmla="*/ 408 h 413"/>
                  <a:gd name="T28" fmla="*/ 277 w 685"/>
                  <a:gd name="T29" fmla="*/ 377 h 413"/>
                  <a:gd name="T30" fmla="*/ 297 w 685"/>
                  <a:gd name="T31" fmla="*/ 242 h 413"/>
                  <a:gd name="T32" fmla="*/ 5 w 685"/>
                  <a:gd name="T33" fmla="*/ 252 h 413"/>
                  <a:gd name="T34" fmla="*/ 0 w 685"/>
                  <a:gd name="T35" fmla="*/ 227 h 413"/>
                  <a:gd name="T36" fmla="*/ 0 w 685"/>
                  <a:gd name="T37" fmla="*/ 196 h 413"/>
                  <a:gd name="T38" fmla="*/ 282 w 685"/>
                  <a:gd name="T39" fmla="*/ 186 h 413"/>
                  <a:gd name="T40" fmla="*/ 171 w 685"/>
                  <a:gd name="T41" fmla="*/ 30 h 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5" h="413">
                    <a:moveTo>
                      <a:pt x="171" y="30"/>
                    </a:moveTo>
                    <a:lnTo>
                      <a:pt x="171" y="0"/>
                    </a:lnTo>
                    <a:lnTo>
                      <a:pt x="212" y="20"/>
                    </a:lnTo>
                    <a:lnTo>
                      <a:pt x="368" y="161"/>
                    </a:lnTo>
                    <a:lnTo>
                      <a:pt x="589" y="56"/>
                    </a:lnTo>
                    <a:lnTo>
                      <a:pt x="624" y="40"/>
                    </a:lnTo>
                    <a:lnTo>
                      <a:pt x="624" y="71"/>
                    </a:lnTo>
                    <a:lnTo>
                      <a:pt x="433" y="201"/>
                    </a:lnTo>
                    <a:lnTo>
                      <a:pt x="685" y="262"/>
                    </a:lnTo>
                    <a:lnTo>
                      <a:pt x="685" y="292"/>
                    </a:lnTo>
                    <a:lnTo>
                      <a:pt x="665" y="312"/>
                    </a:lnTo>
                    <a:lnTo>
                      <a:pt x="393" y="252"/>
                    </a:lnTo>
                    <a:lnTo>
                      <a:pt x="322" y="413"/>
                    </a:lnTo>
                    <a:lnTo>
                      <a:pt x="277" y="408"/>
                    </a:lnTo>
                    <a:lnTo>
                      <a:pt x="277" y="377"/>
                    </a:lnTo>
                    <a:lnTo>
                      <a:pt x="297" y="242"/>
                    </a:lnTo>
                    <a:lnTo>
                      <a:pt x="5" y="252"/>
                    </a:lnTo>
                    <a:lnTo>
                      <a:pt x="0" y="227"/>
                    </a:lnTo>
                    <a:lnTo>
                      <a:pt x="0" y="196"/>
                    </a:lnTo>
                    <a:lnTo>
                      <a:pt x="282" y="186"/>
                    </a:lnTo>
                    <a:lnTo>
                      <a:pt x="171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1" name="Freeform 3815">
                <a:extLst>
                  <a:ext uri="{FF2B5EF4-FFF2-40B4-BE49-F238E27FC236}">
                    <a16:creationId xmlns:a16="http://schemas.microsoft.com/office/drawing/2014/main" id="{4C1C0ADE-891A-49BB-8B8C-3D112D5C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5" y="6167"/>
                <a:ext cx="685" cy="392"/>
              </a:xfrm>
              <a:custGeom>
                <a:avLst/>
                <a:gdLst>
                  <a:gd name="T0" fmla="*/ 171 w 685"/>
                  <a:gd name="T1" fmla="*/ 10 h 392"/>
                  <a:gd name="T2" fmla="*/ 212 w 685"/>
                  <a:gd name="T3" fmla="*/ 0 h 392"/>
                  <a:gd name="T4" fmla="*/ 368 w 685"/>
                  <a:gd name="T5" fmla="*/ 141 h 392"/>
                  <a:gd name="T6" fmla="*/ 589 w 685"/>
                  <a:gd name="T7" fmla="*/ 30 h 392"/>
                  <a:gd name="T8" fmla="*/ 624 w 685"/>
                  <a:gd name="T9" fmla="*/ 50 h 392"/>
                  <a:gd name="T10" fmla="*/ 433 w 685"/>
                  <a:gd name="T11" fmla="*/ 181 h 392"/>
                  <a:gd name="T12" fmla="*/ 685 w 685"/>
                  <a:gd name="T13" fmla="*/ 272 h 392"/>
                  <a:gd name="T14" fmla="*/ 665 w 685"/>
                  <a:gd name="T15" fmla="*/ 292 h 392"/>
                  <a:gd name="T16" fmla="*/ 393 w 685"/>
                  <a:gd name="T17" fmla="*/ 232 h 392"/>
                  <a:gd name="T18" fmla="*/ 322 w 685"/>
                  <a:gd name="T19" fmla="*/ 392 h 392"/>
                  <a:gd name="T20" fmla="*/ 277 w 685"/>
                  <a:gd name="T21" fmla="*/ 387 h 392"/>
                  <a:gd name="T22" fmla="*/ 297 w 685"/>
                  <a:gd name="T23" fmla="*/ 221 h 392"/>
                  <a:gd name="T24" fmla="*/ 5 w 685"/>
                  <a:gd name="T25" fmla="*/ 232 h 392"/>
                  <a:gd name="T26" fmla="*/ 0 w 685"/>
                  <a:gd name="T27" fmla="*/ 206 h 392"/>
                  <a:gd name="T28" fmla="*/ 282 w 685"/>
                  <a:gd name="T29" fmla="*/ 166 h 392"/>
                  <a:gd name="T30" fmla="*/ 171 w 685"/>
                  <a:gd name="T31" fmla="*/ 1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5" h="392">
                    <a:moveTo>
                      <a:pt x="171" y="10"/>
                    </a:moveTo>
                    <a:lnTo>
                      <a:pt x="212" y="0"/>
                    </a:lnTo>
                    <a:lnTo>
                      <a:pt x="368" y="141"/>
                    </a:lnTo>
                    <a:lnTo>
                      <a:pt x="589" y="30"/>
                    </a:lnTo>
                    <a:lnTo>
                      <a:pt x="624" y="50"/>
                    </a:lnTo>
                    <a:lnTo>
                      <a:pt x="433" y="181"/>
                    </a:lnTo>
                    <a:lnTo>
                      <a:pt x="685" y="272"/>
                    </a:lnTo>
                    <a:lnTo>
                      <a:pt x="665" y="292"/>
                    </a:lnTo>
                    <a:lnTo>
                      <a:pt x="393" y="232"/>
                    </a:lnTo>
                    <a:lnTo>
                      <a:pt x="322" y="392"/>
                    </a:lnTo>
                    <a:lnTo>
                      <a:pt x="277" y="387"/>
                    </a:lnTo>
                    <a:lnTo>
                      <a:pt x="297" y="221"/>
                    </a:lnTo>
                    <a:lnTo>
                      <a:pt x="5" y="232"/>
                    </a:lnTo>
                    <a:lnTo>
                      <a:pt x="0" y="206"/>
                    </a:lnTo>
                    <a:lnTo>
                      <a:pt x="282" y="166"/>
                    </a:lnTo>
                    <a:lnTo>
                      <a:pt x="171" y="1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2" name="Freeform 3816">
                <a:extLst>
                  <a:ext uri="{FF2B5EF4-FFF2-40B4-BE49-F238E27FC236}">
                    <a16:creationId xmlns:a16="http://schemas.microsoft.com/office/drawing/2014/main" id="{03FD451A-E49E-4317-AFBE-F2EC39346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5" y="6167"/>
                <a:ext cx="685" cy="392"/>
              </a:xfrm>
              <a:custGeom>
                <a:avLst/>
                <a:gdLst>
                  <a:gd name="T0" fmla="*/ 171 w 685"/>
                  <a:gd name="T1" fmla="*/ 10 h 392"/>
                  <a:gd name="T2" fmla="*/ 212 w 685"/>
                  <a:gd name="T3" fmla="*/ 0 h 392"/>
                  <a:gd name="T4" fmla="*/ 368 w 685"/>
                  <a:gd name="T5" fmla="*/ 141 h 392"/>
                  <a:gd name="T6" fmla="*/ 589 w 685"/>
                  <a:gd name="T7" fmla="*/ 30 h 392"/>
                  <a:gd name="T8" fmla="*/ 624 w 685"/>
                  <a:gd name="T9" fmla="*/ 50 h 392"/>
                  <a:gd name="T10" fmla="*/ 433 w 685"/>
                  <a:gd name="T11" fmla="*/ 181 h 392"/>
                  <a:gd name="T12" fmla="*/ 685 w 685"/>
                  <a:gd name="T13" fmla="*/ 272 h 392"/>
                  <a:gd name="T14" fmla="*/ 665 w 685"/>
                  <a:gd name="T15" fmla="*/ 292 h 392"/>
                  <a:gd name="T16" fmla="*/ 393 w 685"/>
                  <a:gd name="T17" fmla="*/ 232 h 392"/>
                  <a:gd name="T18" fmla="*/ 322 w 685"/>
                  <a:gd name="T19" fmla="*/ 392 h 392"/>
                  <a:gd name="T20" fmla="*/ 277 w 685"/>
                  <a:gd name="T21" fmla="*/ 387 h 392"/>
                  <a:gd name="T22" fmla="*/ 297 w 685"/>
                  <a:gd name="T23" fmla="*/ 221 h 392"/>
                  <a:gd name="T24" fmla="*/ 5 w 685"/>
                  <a:gd name="T25" fmla="*/ 232 h 392"/>
                  <a:gd name="T26" fmla="*/ 0 w 685"/>
                  <a:gd name="T27" fmla="*/ 206 h 392"/>
                  <a:gd name="T28" fmla="*/ 282 w 685"/>
                  <a:gd name="T29" fmla="*/ 166 h 392"/>
                  <a:gd name="T30" fmla="*/ 171 w 685"/>
                  <a:gd name="T31" fmla="*/ 1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5" h="392">
                    <a:moveTo>
                      <a:pt x="171" y="10"/>
                    </a:moveTo>
                    <a:lnTo>
                      <a:pt x="212" y="0"/>
                    </a:lnTo>
                    <a:lnTo>
                      <a:pt x="368" y="141"/>
                    </a:lnTo>
                    <a:lnTo>
                      <a:pt x="589" y="30"/>
                    </a:lnTo>
                    <a:lnTo>
                      <a:pt x="624" y="50"/>
                    </a:lnTo>
                    <a:lnTo>
                      <a:pt x="433" y="181"/>
                    </a:lnTo>
                    <a:lnTo>
                      <a:pt x="685" y="272"/>
                    </a:lnTo>
                    <a:lnTo>
                      <a:pt x="665" y="292"/>
                    </a:lnTo>
                    <a:lnTo>
                      <a:pt x="393" y="232"/>
                    </a:lnTo>
                    <a:lnTo>
                      <a:pt x="322" y="392"/>
                    </a:lnTo>
                    <a:lnTo>
                      <a:pt x="277" y="387"/>
                    </a:lnTo>
                    <a:lnTo>
                      <a:pt x="297" y="221"/>
                    </a:lnTo>
                    <a:lnTo>
                      <a:pt x="5" y="232"/>
                    </a:lnTo>
                    <a:lnTo>
                      <a:pt x="0" y="206"/>
                    </a:lnTo>
                    <a:lnTo>
                      <a:pt x="282" y="166"/>
                    </a:lnTo>
                    <a:lnTo>
                      <a:pt x="171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3" name="Freeform 3817">
                <a:extLst>
                  <a:ext uri="{FF2B5EF4-FFF2-40B4-BE49-F238E27FC236}">
                    <a16:creationId xmlns:a16="http://schemas.microsoft.com/office/drawing/2014/main" id="{FAED97A6-B750-4F13-8804-A362C03D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22" y="6328"/>
                <a:ext cx="96" cy="55"/>
              </a:xfrm>
              <a:custGeom>
                <a:avLst/>
                <a:gdLst>
                  <a:gd name="T0" fmla="*/ 3 w 19"/>
                  <a:gd name="T1" fmla="*/ 2 h 11"/>
                  <a:gd name="T2" fmla="*/ 3 w 19"/>
                  <a:gd name="T3" fmla="*/ 9 h 11"/>
                  <a:gd name="T4" fmla="*/ 15 w 19"/>
                  <a:gd name="T5" fmla="*/ 9 h 11"/>
                  <a:gd name="T6" fmla="*/ 15 w 19"/>
                  <a:gd name="T7" fmla="*/ 2 h 11"/>
                  <a:gd name="T8" fmla="*/ 3 w 19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3" y="2"/>
                    </a:moveTo>
                    <a:cubicBezTo>
                      <a:pt x="0" y="4"/>
                      <a:pt x="0" y="7"/>
                      <a:pt x="3" y="9"/>
                    </a:cubicBezTo>
                    <a:cubicBezTo>
                      <a:pt x="7" y="11"/>
                      <a:pt x="12" y="11"/>
                      <a:pt x="15" y="9"/>
                    </a:cubicBezTo>
                    <a:cubicBezTo>
                      <a:pt x="19" y="7"/>
                      <a:pt x="19" y="4"/>
                      <a:pt x="15" y="2"/>
                    </a:cubicBezTo>
                    <a:cubicBezTo>
                      <a:pt x="12" y="0"/>
                      <a:pt x="7" y="0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4" name="Rectangle 3818">
                <a:extLst>
                  <a:ext uri="{FF2B5EF4-FFF2-40B4-BE49-F238E27FC236}">
                    <a16:creationId xmlns:a16="http://schemas.microsoft.com/office/drawing/2014/main" id="{77201C59-02A1-4F2B-A188-E7160BF21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27" y="6077"/>
                <a:ext cx="86" cy="276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5" name="Freeform 3819">
                <a:extLst>
                  <a:ext uri="{FF2B5EF4-FFF2-40B4-BE49-F238E27FC236}">
                    <a16:creationId xmlns:a16="http://schemas.microsoft.com/office/drawing/2014/main" id="{952A1671-27EA-427B-A7A2-72B8F1537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2" y="5705"/>
                <a:ext cx="398" cy="321"/>
              </a:xfrm>
              <a:custGeom>
                <a:avLst/>
                <a:gdLst>
                  <a:gd name="T0" fmla="*/ 6 w 79"/>
                  <a:gd name="T1" fmla="*/ 23 h 64"/>
                  <a:gd name="T2" fmla="*/ 73 w 79"/>
                  <a:gd name="T3" fmla="*/ 62 h 64"/>
                  <a:gd name="T4" fmla="*/ 79 w 79"/>
                  <a:gd name="T5" fmla="*/ 59 h 64"/>
                  <a:gd name="T6" fmla="*/ 79 w 79"/>
                  <a:gd name="T7" fmla="*/ 58 h 64"/>
                  <a:gd name="T8" fmla="*/ 66 w 79"/>
                  <a:gd name="T9" fmla="*/ 36 h 64"/>
                  <a:gd name="T10" fmla="*/ 6 w 79"/>
                  <a:gd name="T11" fmla="*/ 1 h 64"/>
                  <a:gd name="T12" fmla="*/ 0 w 79"/>
                  <a:gd name="T13" fmla="*/ 5 h 64"/>
                  <a:gd name="T14" fmla="*/ 0 w 79"/>
                  <a:gd name="T15" fmla="*/ 13 h 64"/>
                  <a:gd name="T16" fmla="*/ 6 w 79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64">
                    <a:moveTo>
                      <a:pt x="6" y="23"/>
                    </a:moveTo>
                    <a:cubicBezTo>
                      <a:pt x="73" y="62"/>
                      <a:pt x="73" y="62"/>
                      <a:pt x="73" y="62"/>
                    </a:cubicBezTo>
                    <a:cubicBezTo>
                      <a:pt x="76" y="64"/>
                      <a:pt x="79" y="62"/>
                      <a:pt x="79" y="59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0"/>
                      <a:pt x="73" y="40"/>
                      <a:pt x="66" y="3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1"/>
                      <a:pt x="0" y="5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3" y="21"/>
                      <a:pt x="6" y="23"/>
                    </a:cubicBezTo>
                    <a:close/>
                  </a:path>
                </a:pathLst>
              </a:custGeom>
              <a:solidFill>
                <a:srgbClr val="005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6" name="Freeform 3820">
                <a:extLst>
                  <a:ext uri="{FF2B5EF4-FFF2-40B4-BE49-F238E27FC236}">
                    <a16:creationId xmlns:a16="http://schemas.microsoft.com/office/drawing/2014/main" id="{507EFD33-D5EC-4713-B418-16B562AC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5" y="5710"/>
                <a:ext cx="690" cy="487"/>
              </a:xfrm>
              <a:custGeom>
                <a:avLst/>
                <a:gdLst>
                  <a:gd name="T0" fmla="*/ 378 w 690"/>
                  <a:gd name="T1" fmla="*/ 487 h 487"/>
                  <a:gd name="T2" fmla="*/ 690 w 690"/>
                  <a:gd name="T3" fmla="*/ 306 h 487"/>
                  <a:gd name="T4" fmla="*/ 307 w 690"/>
                  <a:gd name="T5" fmla="*/ 0 h 487"/>
                  <a:gd name="T6" fmla="*/ 0 w 690"/>
                  <a:gd name="T7" fmla="*/ 181 h 487"/>
                  <a:gd name="T8" fmla="*/ 378 w 690"/>
                  <a:gd name="T9" fmla="*/ 487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0" h="487">
                    <a:moveTo>
                      <a:pt x="378" y="487"/>
                    </a:moveTo>
                    <a:lnTo>
                      <a:pt x="690" y="306"/>
                    </a:lnTo>
                    <a:lnTo>
                      <a:pt x="307" y="0"/>
                    </a:lnTo>
                    <a:lnTo>
                      <a:pt x="0" y="181"/>
                    </a:lnTo>
                    <a:lnTo>
                      <a:pt x="378" y="487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7" name="Freeform 3821">
                <a:extLst>
                  <a:ext uri="{FF2B5EF4-FFF2-40B4-BE49-F238E27FC236}">
                    <a16:creationId xmlns:a16="http://schemas.microsoft.com/office/drawing/2014/main" id="{01D133A4-08FA-4E1E-935B-DBA4BEF44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5" y="5710"/>
                <a:ext cx="690" cy="487"/>
              </a:xfrm>
              <a:custGeom>
                <a:avLst/>
                <a:gdLst>
                  <a:gd name="T0" fmla="*/ 378 w 690"/>
                  <a:gd name="T1" fmla="*/ 487 h 487"/>
                  <a:gd name="T2" fmla="*/ 690 w 690"/>
                  <a:gd name="T3" fmla="*/ 306 h 487"/>
                  <a:gd name="T4" fmla="*/ 307 w 690"/>
                  <a:gd name="T5" fmla="*/ 0 h 487"/>
                  <a:gd name="T6" fmla="*/ 0 w 690"/>
                  <a:gd name="T7" fmla="*/ 181 h 487"/>
                  <a:gd name="T8" fmla="*/ 378 w 690"/>
                  <a:gd name="T9" fmla="*/ 487 h 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0" h="487">
                    <a:moveTo>
                      <a:pt x="378" y="487"/>
                    </a:moveTo>
                    <a:lnTo>
                      <a:pt x="690" y="306"/>
                    </a:lnTo>
                    <a:lnTo>
                      <a:pt x="307" y="0"/>
                    </a:lnTo>
                    <a:lnTo>
                      <a:pt x="0" y="181"/>
                    </a:lnTo>
                    <a:lnTo>
                      <a:pt x="378" y="48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818" name="Freeform 3822">
                <a:extLst>
                  <a:ext uri="{FF2B5EF4-FFF2-40B4-BE49-F238E27FC236}">
                    <a16:creationId xmlns:a16="http://schemas.microsoft.com/office/drawing/2014/main" id="{AFC857ED-6E0C-4C95-AB06-99AFC4E9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5" y="5881"/>
                <a:ext cx="398" cy="321"/>
              </a:xfrm>
              <a:custGeom>
                <a:avLst/>
                <a:gdLst>
                  <a:gd name="T0" fmla="*/ 6 w 79"/>
                  <a:gd name="T1" fmla="*/ 24 h 64"/>
                  <a:gd name="T2" fmla="*/ 73 w 79"/>
                  <a:gd name="T3" fmla="*/ 62 h 64"/>
                  <a:gd name="T4" fmla="*/ 79 w 79"/>
                  <a:gd name="T5" fmla="*/ 59 h 64"/>
                  <a:gd name="T6" fmla="*/ 79 w 79"/>
                  <a:gd name="T7" fmla="*/ 59 h 64"/>
                  <a:gd name="T8" fmla="*/ 66 w 79"/>
                  <a:gd name="T9" fmla="*/ 36 h 64"/>
                  <a:gd name="T10" fmla="*/ 6 w 79"/>
                  <a:gd name="T11" fmla="*/ 2 h 64"/>
                  <a:gd name="T12" fmla="*/ 0 w 79"/>
                  <a:gd name="T13" fmla="*/ 5 h 64"/>
                  <a:gd name="T14" fmla="*/ 0 w 79"/>
                  <a:gd name="T15" fmla="*/ 14 h 64"/>
                  <a:gd name="T16" fmla="*/ 6 w 79"/>
                  <a:gd name="T17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64">
                    <a:moveTo>
                      <a:pt x="6" y="24"/>
                    </a:moveTo>
                    <a:cubicBezTo>
                      <a:pt x="73" y="62"/>
                      <a:pt x="73" y="62"/>
                      <a:pt x="73" y="62"/>
                    </a:cubicBezTo>
                    <a:cubicBezTo>
                      <a:pt x="76" y="64"/>
                      <a:pt x="79" y="63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1"/>
                      <a:pt x="73" y="41"/>
                      <a:pt x="66" y="3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7"/>
                      <a:pt x="3" y="22"/>
                      <a:pt x="6" y="24"/>
                    </a:cubicBezTo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41" name="Group 4024">
              <a:extLst>
                <a:ext uri="{FF2B5EF4-FFF2-40B4-BE49-F238E27FC236}">
                  <a16:creationId xmlns:a16="http://schemas.microsoft.com/office/drawing/2014/main" id="{29B2AF88-6668-4FC1-A3AD-B196F2C29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572762" y="6480329"/>
              <a:ext cx="3697593" cy="3429125"/>
              <a:chOff x="9327" y="4352"/>
              <a:chExt cx="2548" cy="2363"/>
            </a:xfrm>
          </p:grpSpPr>
          <p:sp>
            <p:nvSpPr>
              <p:cNvPr id="5419" name="Freeform 3824">
                <a:extLst>
                  <a:ext uri="{FF2B5EF4-FFF2-40B4-BE49-F238E27FC236}">
                    <a16:creationId xmlns:a16="http://schemas.microsoft.com/office/drawing/2014/main" id="{3EADC6C5-89B0-4411-8EB3-3B104D55A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5654"/>
                <a:ext cx="579" cy="347"/>
              </a:xfrm>
              <a:custGeom>
                <a:avLst/>
                <a:gdLst>
                  <a:gd name="T0" fmla="*/ 6 w 115"/>
                  <a:gd name="T1" fmla="*/ 34 h 69"/>
                  <a:gd name="T2" fmla="*/ 15 w 115"/>
                  <a:gd name="T3" fmla="*/ 45 h 69"/>
                  <a:gd name="T4" fmla="*/ 32 w 115"/>
                  <a:gd name="T5" fmla="*/ 39 h 69"/>
                  <a:gd name="T6" fmla="*/ 98 w 115"/>
                  <a:gd name="T7" fmla="*/ 69 h 69"/>
                  <a:gd name="T8" fmla="*/ 115 w 115"/>
                  <a:gd name="T9" fmla="*/ 27 h 69"/>
                  <a:gd name="T10" fmla="*/ 68 w 115"/>
                  <a:gd name="T11" fmla="*/ 16 h 69"/>
                  <a:gd name="T12" fmla="*/ 15 w 115"/>
                  <a:gd name="T13" fmla="*/ 6 h 69"/>
                  <a:gd name="T14" fmla="*/ 6 w 115"/>
                  <a:gd name="T15" fmla="*/ 34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69">
                    <a:moveTo>
                      <a:pt x="6" y="34"/>
                    </a:moveTo>
                    <a:cubicBezTo>
                      <a:pt x="15" y="45"/>
                      <a:pt x="15" y="45"/>
                      <a:pt x="15" y="45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98" y="69"/>
                      <a:pt x="98" y="69"/>
                      <a:pt x="98" y="69"/>
                    </a:cubicBezTo>
                    <a:cubicBezTo>
                      <a:pt x="103" y="67"/>
                      <a:pt x="115" y="27"/>
                      <a:pt x="115" y="27"/>
                    </a:cubicBezTo>
                    <a:cubicBezTo>
                      <a:pt x="106" y="32"/>
                      <a:pt x="87" y="24"/>
                      <a:pt x="68" y="16"/>
                    </a:cubicBezTo>
                    <a:cubicBezTo>
                      <a:pt x="48" y="8"/>
                      <a:pt x="27" y="0"/>
                      <a:pt x="15" y="6"/>
                    </a:cubicBezTo>
                    <a:cubicBezTo>
                      <a:pt x="0" y="13"/>
                      <a:pt x="6" y="23"/>
                      <a:pt x="6" y="34"/>
                    </a:cubicBezTo>
                  </a:path>
                </a:pathLst>
              </a:custGeom>
              <a:solidFill>
                <a:srgbClr val="223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0" name="Freeform 3825">
                <a:extLst>
                  <a:ext uri="{FF2B5EF4-FFF2-40B4-BE49-F238E27FC236}">
                    <a16:creationId xmlns:a16="http://schemas.microsoft.com/office/drawing/2014/main" id="{44055384-C9FC-4A22-9851-21A0C51C6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8" y="5438"/>
                <a:ext cx="60" cy="845"/>
              </a:xfrm>
              <a:custGeom>
                <a:avLst/>
                <a:gdLst>
                  <a:gd name="T0" fmla="*/ 60 w 60"/>
                  <a:gd name="T1" fmla="*/ 845 h 845"/>
                  <a:gd name="T2" fmla="*/ 0 w 60"/>
                  <a:gd name="T3" fmla="*/ 810 h 845"/>
                  <a:gd name="T4" fmla="*/ 0 w 60"/>
                  <a:gd name="T5" fmla="*/ 0 h 845"/>
                  <a:gd name="T6" fmla="*/ 60 w 60"/>
                  <a:gd name="T7" fmla="*/ 35 h 845"/>
                  <a:gd name="T8" fmla="*/ 60 w 60"/>
                  <a:gd name="T9" fmla="*/ 845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845">
                    <a:moveTo>
                      <a:pt x="60" y="845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60" y="35"/>
                    </a:lnTo>
                    <a:lnTo>
                      <a:pt x="60" y="845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1" name="Freeform 3826">
                <a:extLst>
                  <a:ext uri="{FF2B5EF4-FFF2-40B4-BE49-F238E27FC236}">
                    <a16:creationId xmlns:a16="http://schemas.microsoft.com/office/drawing/2014/main" id="{26182E98-0E20-4CB1-83DA-32753559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8" y="5438"/>
                <a:ext cx="55" cy="845"/>
              </a:xfrm>
              <a:custGeom>
                <a:avLst/>
                <a:gdLst>
                  <a:gd name="T0" fmla="*/ 55 w 55"/>
                  <a:gd name="T1" fmla="*/ 810 h 845"/>
                  <a:gd name="T2" fmla="*/ 0 w 55"/>
                  <a:gd name="T3" fmla="*/ 845 h 845"/>
                  <a:gd name="T4" fmla="*/ 0 w 55"/>
                  <a:gd name="T5" fmla="*/ 35 h 845"/>
                  <a:gd name="T6" fmla="*/ 55 w 55"/>
                  <a:gd name="T7" fmla="*/ 0 h 845"/>
                  <a:gd name="T8" fmla="*/ 55 w 55"/>
                  <a:gd name="T9" fmla="*/ 810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845">
                    <a:moveTo>
                      <a:pt x="55" y="810"/>
                    </a:moveTo>
                    <a:lnTo>
                      <a:pt x="0" y="845"/>
                    </a:lnTo>
                    <a:lnTo>
                      <a:pt x="0" y="35"/>
                    </a:lnTo>
                    <a:lnTo>
                      <a:pt x="55" y="0"/>
                    </a:lnTo>
                    <a:lnTo>
                      <a:pt x="55" y="81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2" name="Freeform 3827">
                <a:extLst>
                  <a:ext uri="{FF2B5EF4-FFF2-40B4-BE49-F238E27FC236}">
                    <a16:creationId xmlns:a16="http://schemas.microsoft.com/office/drawing/2014/main" id="{15930493-4528-47FD-A7DF-A2423A07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8" y="5468"/>
                <a:ext cx="660" cy="785"/>
              </a:xfrm>
              <a:custGeom>
                <a:avLst/>
                <a:gdLst>
                  <a:gd name="T0" fmla="*/ 0 w 660"/>
                  <a:gd name="T1" fmla="*/ 0 h 785"/>
                  <a:gd name="T2" fmla="*/ 0 w 660"/>
                  <a:gd name="T3" fmla="*/ 408 h 785"/>
                  <a:gd name="T4" fmla="*/ 660 w 660"/>
                  <a:gd name="T5" fmla="*/ 785 h 785"/>
                  <a:gd name="T6" fmla="*/ 660 w 660"/>
                  <a:gd name="T7" fmla="*/ 382 h 785"/>
                  <a:gd name="T8" fmla="*/ 0 w 660"/>
                  <a:gd name="T9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60" h="785">
                    <a:moveTo>
                      <a:pt x="0" y="0"/>
                    </a:moveTo>
                    <a:lnTo>
                      <a:pt x="0" y="408"/>
                    </a:lnTo>
                    <a:lnTo>
                      <a:pt x="660" y="785"/>
                    </a:lnTo>
                    <a:lnTo>
                      <a:pt x="660" y="3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3" name="Freeform 3828">
                <a:extLst>
                  <a:ext uri="{FF2B5EF4-FFF2-40B4-BE49-F238E27FC236}">
                    <a16:creationId xmlns:a16="http://schemas.microsoft.com/office/drawing/2014/main" id="{006E5135-4B3D-4F68-9820-6CC0DFA2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19" y="4940"/>
                <a:ext cx="61" cy="840"/>
              </a:xfrm>
              <a:custGeom>
                <a:avLst/>
                <a:gdLst>
                  <a:gd name="T0" fmla="*/ 61 w 61"/>
                  <a:gd name="T1" fmla="*/ 840 h 840"/>
                  <a:gd name="T2" fmla="*/ 0 w 61"/>
                  <a:gd name="T3" fmla="*/ 810 h 840"/>
                  <a:gd name="T4" fmla="*/ 0 w 61"/>
                  <a:gd name="T5" fmla="*/ 0 h 840"/>
                  <a:gd name="T6" fmla="*/ 61 w 61"/>
                  <a:gd name="T7" fmla="*/ 30 h 840"/>
                  <a:gd name="T8" fmla="*/ 61 w 61"/>
                  <a:gd name="T9" fmla="*/ 84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1" h="840">
                    <a:moveTo>
                      <a:pt x="61" y="840"/>
                    </a:moveTo>
                    <a:lnTo>
                      <a:pt x="0" y="810"/>
                    </a:lnTo>
                    <a:lnTo>
                      <a:pt x="0" y="0"/>
                    </a:lnTo>
                    <a:lnTo>
                      <a:pt x="61" y="30"/>
                    </a:lnTo>
                    <a:lnTo>
                      <a:pt x="61" y="84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4" name="Freeform 3829">
                <a:extLst>
                  <a:ext uri="{FF2B5EF4-FFF2-40B4-BE49-F238E27FC236}">
                    <a16:creationId xmlns:a16="http://schemas.microsoft.com/office/drawing/2014/main" id="{288E198A-963B-45FB-BD50-A5A42D25C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0" y="4940"/>
                <a:ext cx="55" cy="840"/>
              </a:xfrm>
              <a:custGeom>
                <a:avLst/>
                <a:gdLst>
                  <a:gd name="T0" fmla="*/ 55 w 55"/>
                  <a:gd name="T1" fmla="*/ 810 h 840"/>
                  <a:gd name="T2" fmla="*/ 0 w 55"/>
                  <a:gd name="T3" fmla="*/ 840 h 840"/>
                  <a:gd name="T4" fmla="*/ 0 w 55"/>
                  <a:gd name="T5" fmla="*/ 30 h 840"/>
                  <a:gd name="T6" fmla="*/ 55 w 55"/>
                  <a:gd name="T7" fmla="*/ 0 h 840"/>
                  <a:gd name="T8" fmla="*/ 55 w 55"/>
                  <a:gd name="T9" fmla="*/ 810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840">
                    <a:moveTo>
                      <a:pt x="55" y="810"/>
                    </a:moveTo>
                    <a:lnTo>
                      <a:pt x="0" y="840"/>
                    </a:lnTo>
                    <a:lnTo>
                      <a:pt x="0" y="30"/>
                    </a:lnTo>
                    <a:lnTo>
                      <a:pt x="55" y="0"/>
                    </a:lnTo>
                    <a:lnTo>
                      <a:pt x="55" y="81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5" name="Freeform 3830">
                <a:extLst>
                  <a:ext uri="{FF2B5EF4-FFF2-40B4-BE49-F238E27FC236}">
                    <a16:creationId xmlns:a16="http://schemas.microsoft.com/office/drawing/2014/main" id="{0A48460A-AEB1-45FC-BEDD-D4F371A24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7" y="4352"/>
                <a:ext cx="2548" cy="1473"/>
              </a:xfrm>
              <a:custGeom>
                <a:avLst/>
                <a:gdLst>
                  <a:gd name="T0" fmla="*/ 2548 w 2548"/>
                  <a:gd name="T1" fmla="*/ 488 h 1473"/>
                  <a:gd name="T2" fmla="*/ 826 w 2548"/>
                  <a:gd name="T3" fmla="*/ 1473 h 1473"/>
                  <a:gd name="T4" fmla="*/ 0 w 2548"/>
                  <a:gd name="T5" fmla="*/ 985 h 1473"/>
                  <a:gd name="T6" fmla="*/ 1728 w 2548"/>
                  <a:gd name="T7" fmla="*/ 0 h 1473"/>
                  <a:gd name="T8" fmla="*/ 2548 w 2548"/>
                  <a:gd name="T9" fmla="*/ 488 h 1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48" h="1473">
                    <a:moveTo>
                      <a:pt x="2548" y="488"/>
                    </a:moveTo>
                    <a:lnTo>
                      <a:pt x="826" y="1473"/>
                    </a:lnTo>
                    <a:lnTo>
                      <a:pt x="0" y="985"/>
                    </a:lnTo>
                    <a:lnTo>
                      <a:pt x="1728" y="0"/>
                    </a:lnTo>
                    <a:lnTo>
                      <a:pt x="2548" y="488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6" name="Freeform 3831">
                <a:extLst>
                  <a:ext uri="{FF2B5EF4-FFF2-40B4-BE49-F238E27FC236}">
                    <a16:creationId xmlns:a16="http://schemas.microsoft.com/office/drawing/2014/main" id="{7BB781DB-C5F3-4DFF-B580-E1AA46B46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7" y="4352"/>
                <a:ext cx="2548" cy="1473"/>
              </a:xfrm>
              <a:custGeom>
                <a:avLst/>
                <a:gdLst>
                  <a:gd name="T0" fmla="*/ 2548 w 2548"/>
                  <a:gd name="T1" fmla="*/ 488 h 1473"/>
                  <a:gd name="T2" fmla="*/ 826 w 2548"/>
                  <a:gd name="T3" fmla="*/ 1473 h 1473"/>
                  <a:gd name="T4" fmla="*/ 0 w 2548"/>
                  <a:gd name="T5" fmla="*/ 985 h 1473"/>
                  <a:gd name="T6" fmla="*/ 1728 w 2548"/>
                  <a:gd name="T7" fmla="*/ 0 h 1473"/>
                  <a:gd name="T8" fmla="*/ 2548 w 2548"/>
                  <a:gd name="T9" fmla="*/ 488 h 14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48" h="1473">
                    <a:moveTo>
                      <a:pt x="2548" y="488"/>
                    </a:moveTo>
                    <a:lnTo>
                      <a:pt x="826" y="1473"/>
                    </a:lnTo>
                    <a:lnTo>
                      <a:pt x="0" y="985"/>
                    </a:lnTo>
                    <a:lnTo>
                      <a:pt x="1728" y="0"/>
                    </a:lnTo>
                    <a:lnTo>
                      <a:pt x="2548" y="48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7" name="Freeform 3832">
                <a:extLst>
                  <a:ext uri="{FF2B5EF4-FFF2-40B4-BE49-F238E27FC236}">
                    <a16:creationId xmlns:a16="http://schemas.microsoft.com/office/drawing/2014/main" id="{29510203-D8CD-4BD4-8DF2-B97EFCB51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4840"/>
                <a:ext cx="1722" cy="1066"/>
              </a:xfrm>
              <a:custGeom>
                <a:avLst/>
                <a:gdLst>
                  <a:gd name="T0" fmla="*/ 1722 w 1722"/>
                  <a:gd name="T1" fmla="*/ 0 h 1066"/>
                  <a:gd name="T2" fmla="*/ 1722 w 1722"/>
                  <a:gd name="T3" fmla="*/ 80 h 1066"/>
                  <a:gd name="T4" fmla="*/ 1682 w 1722"/>
                  <a:gd name="T5" fmla="*/ 105 h 1066"/>
                  <a:gd name="T6" fmla="*/ 1566 w 1722"/>
                  <a:gd name="T7" fmla="*/ 171 h 1066"/>
                  <a:gd name="T8" fmla="*/ 1279 w 1722"/>
                  <a:gd name="T9" fmla="*/ 337 h 1066"/>
                  <a:gd name="T10" fmla="*/ 1103 w 1722"/>
                  <a:gd name="T11" fmla="*/ 437 h 1066"/>
                  <a:gd name="T12" fmla="*/ 282 w 1722"/>
                  <a:gd name="T13" fmla="*/ 910 h 1066"/>
                  <a:gd name="T14" fmla="*/ 272 w 1722"/>
                  <a:gd name="T15" fmla="*/ 910 h 1066"/>
                  <a:gd name="T16" fmla="*/ 181 w 1722"/>
                  <a:gd name="T17" fmla="*/ 965 h 1066"/>
                  <a:gd name="T18" fmla="*/ 56 w 1722"/>
                  <a:gd name="T19" fmla="*/ 1036 h 1066"/>
                  <a:gd name="T20" fmla="*/ 0 w 1722"/>
                  <a:gd name="T21" fmla="*/ 1066 h 1066"/>
                  <a:gd name="T22" fmla="*/ 0 w 1722"/>
                  <a:gd name="T23" fmla="*/ 985 h 1066"/>
                  <a:gd name="T24" fmla="*/ 1103 w 1722"/>
                  <a:gd name="T25" fmla="*/ 352 h 1066"/>
                  <a:gd name="T26" fmla="*/ 1289 w 1722"/>
                  <a:gd name="T27" fmla="*/ 246 h 1066"/>
                  <a:gd name="T28" fmla="*/ 1722 w 1722"/>
                  <a:gd name="T29" fmla="*/ 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2" h="1066">
                    <a:moveTo>
                      <a:pt x="1722" y="0"/>
                    </a:moveTo>
                    <a:lnTo>
                      <a:pt x="1722" y="80"/>
                    </a:lnTo>
                    <a:lnTo>
                      <a:pt x="1682" y="105"/>
                    </a:lnTo>
                    <a:lnTo>
                      <a:pt x="1566" y="171"/>
                    </a:lnTo>
                    <a:lnTo>
                      <a:pt x="1279" y="337"/>
                    </a:lnTo>
                    <a:lnTo>
                      <a:pt x="1103" y="437"/>
                    </a:lnTo>
                    <a:lnTo>
                      <a:pt x="282" y="910"/>
                    </a:lnTo>
                    <a:lnTo>
                      <a:pt x="272" y="910"/>
                    </a:lnTo>
                    <a:lnTo>
                      <a:pt x="181" y="965"/>
                    </a:lnTo>
                    <a:lnTo>
                      <a:pt x="56" y="1036"/>
                    </a:lnTo>
                    <a:lnTo>
                      <a:pt x="0" y="1066"/>
                    </a:lnTo>
                    <a:lnTo>
                      <a:pt x="0" y="985"/>
                    </a:lnTo>
                    <a:lnTo>
                      <a:pt x="1103" y="352"/>
                    </a:lnTo>
                    <a:lnTo>
                      <a:pt x="1289" y="246"/>
                    </a:lnTo>
                    <a:lnTo>
                      <a:pt x="1722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8" name="Freeform 3833">
                <a:extLst>
                  <a:ext uri="{FF2B5EF4-FFF2-40B4-BE49-F238E27FC236}">
                    <a16:creationId xmlns:a16="http://schemas.microsoft.com/office/drawing/2014/main" id="{2DF01636-B4F7-4F89-8538-296AA6F76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4840"/>
                <a:ext cx="1722" cy="1066"/>
              </a:xfrm>
              <a:custGeom>
                <a:avLst/>
                <a:gdLst>
                  <a:gd name="T0" fmla="*/ 1722 w 1722"/>
                  <a:gd name="T1" fmla="*/ 0 h 1066"/>
                  <a:gd name="T2" fmla="*/ 1722 w 1722"/>
                  <a:gd name="T3" fmla="*/ 80 h 1066"/>
                  <a:gd name="T4" fmla="*/ 1682 w 1722"/>
                  <a:gd name="T5" fmla="*/ 105 h 1066"/>
                  <a:gd name="T6" fmla="*/ 1566 w 1722"/>
                  <a:gd name="T7" fmla="*/ 171 h 1066"/>
                  <a:gd name="T8" fmla="*/ 1279 w 1722"/>
                  <a:gd name="T9" fmla="*/ 337 h 1066"/>
                  <a:gd name="T10" fmla="*/ 1103 w 1722"/>
                  <a:gd name="T11" fmla="*/ 437 h 1066"/>
                  <a:gd name="T12" fmla="*/ 282 w 1722"/>
                  <a:gd name="T13" fmla="*/ 910 h 1066"/>
                  <a:gd name="T14" fmla="*/ 272 w 1722"/>
                  <a:gd name="T15" fmla="*/ 910 h 1066"/>
                  <a:gd name="T16" fmla="*/ 181 w 1722"/>
                  <a:gd name="T17" fmla="*/ 965 h 1066"/>
                  <a:gd name="T18" fmla="*/ 56 w 1722"/>
                  <a:gd name="T19" fmla="*/ 1036 h 1066"/>
                  <a:gd name="T20" fmla="*/ 0 w 1722"/>
                  <a:gd name="T21" fmla="*/ 1066 h 1066"/>
                  <a:gd name="T22" fmla="*/ 0 w 1722"/>
                  <a:gd name="T23" fmla="*/ 985 h 1066"/>
                  <a:gd name="T24" fmla="*/ 1103 w 1722"/>
                  <a:gd name="T25" fmla="*/ 352 h 1066"/>
                  <a:gd name="T26" fmla="*/ 1289 w 1722"/>
                  <a:gd name="T27" fmla="*/ 246 h 1066"/>
                  <a:gd name="T28" fmla="*/ 1722 w 1722"/>
                  <a:gd name="T29" fmla="*/ 0 h 1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22" h="1066">
                    <a:moveTo>
                      <a:pt x="1722" y="0"/>
                    </a:moveTo>
                    <a:lnTo>
                      <a:pt x="1722" y="80"/>
                    </a:lnTo>
                    <a:lnTo>
                      <a:pt x="1682" y="105"/>
                    </a:lnTo>
                    <a:lnTo>
                      <a:pt x="1566" y="171"/>
                    </a:lnTo>
                    <a:lnTo>
                      <a:pt x="1279" y="337"/>
                    </a:lnTo>
                    <a:lnTo>
                      <a:pt x="1103" y="437"/>
                    </a:lnTo>
                    <a:lnTo>
                      <a:pt x="282" y="910"/>
                    </a:lnTo>
                    <a:lnTo>
                      <a:pt x="272" y="910"/>
                    </a:lnTo>
                    <a:lnTo>
                      <a:pt x="181" y="965"/>
                    </a:lnTo>
                    <a:lnTo>
                      <a:pt x="56" y="1036"/>
                    </a:lnTo>
                    <a:lnTo>
                      <a:pt x="0" y="1066"/>
                    </a:lnTo>
                    <a:lnTo>
                      <a:pt x="0" y="985"/>
                    </a:lnTo>
                    <a:lnTo>
                      <a:pt x="1103" y="352"/>
                    </a:lnTo>
                    <a:lnTo>
                      <a:pt x="1289" y="246"/>
                    </a:lnTo>
                    <a:lnTo>
                      <a:pt x="172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29" name="Freeform 3834">
                <a:extLst>
                  <a:ext uri="{FF2B5EF4-FFF2-40B4-BE49-F238E27FC236}">
                    <a16:creationId xmlns:a16="http://schemas.microsoft.com/office/drawing/2014/main" id="{7FDAD6BA-CE47-4823-A177-23D24688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7" y="5337"/>
                <a:ext cx="826" cy="569"/>
              </a:xfrm>
              <a:custGeom>
                <a:avLst/>
                <a:gdLst>
                  <a:gd name="T0" fmla="*/ 826 w 826"/>
                  <a:gd name="T1" fmla="*/ 569 h 569"/>
                  <a:gd name="T2" fmla="*/ 0 w 826"/>
                  <a:gd name="T3" fmla="*/ 86 h 569"/>
                  <a:gd name="T4" fmla="*/ 0 w 826"/>
                  <a:gd name="T5" fmla="*/ 0 h 569"/>
                  <a:gd name="T6" fmla="*/ 826 w 826"/>
                  <a:gd name="T7" fmla="*/ 488 h 569"/>
                  <a:gd name="T8" fmla="*/ 826 w 826"/>
                  <a:gd name="T9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6" h="569">
                    <a:moveTo>
                      <a:pt x="826" y="569"/>
                    </a:moveTo>
                    <a:lnTo>
                      <a:pt x="0" y="86"/>
                    </a:lnTo>
                    <a:lnTo>
                      <a:pt x="0" y="0"/>
                    </a:lnTo>
                    <a:lnTo>
                      <a:pt x="826" y="488"/>
                    </a:lnTo>
                    <a:lnTo>
                      <a:pt x="826" y="569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0" name="Freeform 3835">
                <a:extLst>
                  <a:ext uri="{FF2B5EF4-FFF2-40B4-BE49-F238E27FC236}">
                    <a16:creationId xmlns:a16="http://schemas.microsoft.com/office/drawing/2014/main" id="{C5F93698-9DBB-45EC-B7AF-9BDFFFA39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911"/>
                <a:ext cx="0" cy="141"/>
              </a:xfrm>
              <a:custGeom>
                <a:avLst/>
                <a:gdLst>
                  <a:gd name="T0" fmla="*/ 0 h 141"/>
                  <a:gd name="T1" fmla="*/ 141 h 141"/>
                  <a:gd name="T2" fmla="*/ 0 h 14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1">
                    <a:moveTo>
                      <a:pt x="0" y="0"/>
                    </a:moveTo>
                    <a:lnTo>
                      <a:pt x="0" y="1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AA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1" name="Freeform 3836">
                <a:extLst>
                  <a:ext uri="{FF2B5EF4-FFF2-40B4-BE49-F238E27FC236}">
                    <a16:creationId xmlns:a16="http://schemas.microsoft.com/office/drawing/2014/main" id="{ACDE4F8F-6332-4B0E-8AF8-68EF6411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3" y="5876"/>
                <a:ext cx="60" cy="839"/>
              </a:xfrm>
              <a:custGeom>
                <a:avLst/>
                <a:gdLst>
                  <a:gd name="T0" fmla="*/ 60 w 60"/>
                  <a:gd name="T1" fmla="*/ 30 h 839"/>
                  <a:gd name="T2" fmla="*/ 0 w 60"/>
                  <a:gd name="T3" fmla="*/ 0 h 839"/>
                  <a:gd name="T4" fmla="*/ 0 w 60"/>
                  <a:gd name="T5" fmla="*/ 0 h 839"/>
                  <a:gd name="T6" fmla="*/ 0 w 60"/>
                  <a:gd name="T7" fmla="*/ 140 h 839"/>
                  <a:gd name="T8" fmla="*/ 0 w 60"/>
                  <a:gd name="T9" fmla="*/ 809 h 839"/>
                  <a:gd name="T10" fmla="*/ 60 w 60"/>
                  <a:gd name="T11" fmla="*/ 839 h 839"/>
                  <a:gd name="T12" fmla="*/ 60 w 60"/>
                  <a:gd name="T13" fmla="*/ 176 h 839"/>
                  <a:gd name="T14" fmla="*/ 60 w 60"/>
                  <a:gd name="T15" fmla="*/ 35 h 839"/>
                  <a:gd name="T16" fmla="*/ 60 w 60"/>
                  <a:gd name="T17" fmla="*/ 3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839">
                    <a:moveTo>
                      <a:pt x="60" y="3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40"/>
                    </a:lnTo>
                    <a:lnTo>
                      <a:pt x="0" y="809"/>
                    </a:lnTo>
                    <a:lnTo>
                      <a:pt x="60" y="839"/>
                    </a:lnTo>
                    <a:lnTo>
                      <a:pt x="60" y="176"/>
                    </a:lnTo>
                    <a:lnTo>
                      <a:pt x="60" y="35"/>
                    </a:lnTo>
                    <a:lnTo>
                      <a:pt x="60" y="30"/>
                    </a:ln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2" name="Freeform 3837">
                <a:extLst>
                  <a:ext uri="{FF2B5EF4-FFF2-40B4-BE49-F238E27FC236}">
                    <a16:creationId xmlns:a16="http://schemas.microsoft.com/office/drawing/2014/main" id="{5907E7C0-3F44-43A3-86C6-2CF5E190E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876"/>
                <a:ext cx="56" cy="839"/>
              </a:xfrm>
              <a:custGeom>
                <a:avLst/>
                <a:gdLst>
                  <a:gd name="T0" fmla="*/ 56 w 56"/>
                  <a:gd name="T1" fmla="*/ 0 h 839"/>
                  <a:gd name="T2" fmla="*/ 56 w 56"/>
                  <a:gd name="T3" fmla="*/ 809 h 839"/>
                  <a:gd name="T4" fmla="*/ 0 w 56"/>
                  <a:gd name="T5" fmla="*/ 839 h 839"/>
                  <a:gd name="T6" fmla="*/ 0 w 56"/>
                  <a:gd name="T7" fmla="*/ 30 h 839"/>
                  <a:gd name="T8" fmla="*/ 56 w 56"/>
                  <a:gd name="T9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839">
                    <a:moveTo>
                      <a:pt x="56" y="0"/>
                    </a:moveTo>
                    <a:lnTo>
                      <a:pt x="56" y="809"/>
                    </a:lnTo>
                    <a:lnTo>
                      <a:pt x="0" y="839"/>
                    </a:lnTo>
                    <a:lnTo>
                      <a:pt x="0" y="3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3" name="Freeform 3838">
                <a:extLst>
                  <a:ext uri="{FF2B5EF4-FFF2-40B4-BE49-F238E27FC236}">
                    <a16:creationId xmlns:a16="http://schemas.microsoft.com/office/drawing/2014/main" id="{AA8EECAC-4B8D-427D-AECC-4A56E63F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876"/>
                <a:ext cx="56" cy="839"/>
              </a:xfrm>
              <a:custGeom>
                <a:avLst/>
                <a:gdLst>
                  <a:gd name="T0" fmla="*/ 56 w 56"/>
                  <a:gd name="T1" fmla="*/ 0 h 839"/>
                  <a:gd name="T2" fmla="*/ 56 w 56"/>
                  <a:gd name="T3" fmla="*/ 809 h 839"/>
                  <a:gd name="T4" fmla="*/ 0 w 56"/>
                  <a:gd name="T5" fmla="*/ 839 h 839"/>
                  <a:gd name="T6" fmla="*/ 0 w 56"/>
                  <a:gd name="T7" fmla="*/ 30 h 839"/>
                  <a:gd name="T8" fmla="*/ 56 w 56"/>
                  <a:gd name="T9" fmla="*/ 0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839">
                    <a:moveTo>
                      <a:pt x="56" y="0"/>
                    </a:moveTo>
                    <a:lnTo>
                      <a:pt x="56" y="809"/>
                    </a:lnTo>
                    <a:lnTo>
                      <a:pt x="0" y="839"/>
                    </a:lnTo>
                    <a:lnTo>
                      <a:pt x="0" y="30"/>
                    </a:lnTo>
                    <a:lnTo>
                      <a:pt x="5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4" name="Rectangle 3839">
                <a:extLst>
                  <a:ext uri="{FF2B5EF4-FFF2-40B4-BE49-F238E27FC236}">
                    <a16:creationId xmlns:a16="http://schemas.microsoft.com/office/drawing/2014/main" id="{30328FA4-BEF7-4FF7-A74F-A43A6F80D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2" y="5358"/>
                <a:ext cx="15" cy="20"/>
              </a:xfrm>
              <a:prstGeom prst="rect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5" name="Freeform 3840">
                <a:extLst>
                  <a:ext uri="{FF2B5EF4-FFF2-40B4-BE49-F238E27FC236}">
                    <a16:creationId xmlns:a16="http://schemas.microsoft.com/office/drawing/2014/main" id="{624362F8-B82D-4808-B184-A959BC86C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2" y="5126"/>
                <a:ext cx="594" cy="347"/>
              </a:xfrm>
              <a:custGeom>
                <a:avLst/>
                <a:gdLst>
                  <a:gd name="T0" fmla="*/ 83 w 118"/>
                  <a:gd name="T1" fmla="*/ 1 h 69"/>
                  <a:gd name="T2" fmla="*/ 1 w 118"/>
                  <a:gd name="T3" fmla="*/ 49 h 69"/>
                  <a:gd name="T4" fmla="*/ 0 w 118"/>
                  <a:gd name="T5" fmla="*/ 50 h 69"/>
                  <a:gd name="T6" fmla="*/ 1 w 118"/>
                  <a:gd name="T7" fmla="*/ 50 h 69"/>
                  <a:gd name="T8" fmla="*/ 31 w 118"/>
                  <a:gd name="T9" fmla="*/ 68 h 69"/>
                  <a:gd name="T10" fmla="*/ 35 w 118"/>
                  <a:gd name="T11" fmla="*/ 68 h 69"/>
                  <a:gd name="T12" fmla="*/ 117 w 118"/>
                  <a:gd name="T13" fmla="*/ 21 h 69"/>
                  <a:gd name="T14" fmla="*/ 118 w 118"/>
                  <a:gd name="T15" fmla="*/ 20 h 69"/>
                  <a:gd name="T16" fmla="*/ 117 w 118"/>
                  <a:gd name="T17" fmla="*/ 19 h 69"/>
                  <a:gd name="T18" fmla="*/ 87 w 118"/>
                  <a:gd name="T19" fmla="*/ 1 h 69"/>
                  <a:gd name="T20" fmla="*/ 83 w 118"/>
                  <a:gd name="T21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69">
                    <a:moveTo>
                      <a:pt x="83" y="1"/>
                    </a:moveTo>
                    <a:cubicBezTo>
                      <a:pt x="1" y="49"/>
                      <a:pt x="1" y="49"/>
                      <a:pt x="1" y="49"/>
                    </a:cubicBezTo>
                    <a:cubicBezTo>
                      <a:pt x="0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9"/>
                      <a:pt x="34" y="69"/>
                      <a:pt x="35" y="68"/>
                    </a:cubicBezTo>
                    <a:cubicBezTo>
                      <a:pt x="117" y="21"/>
                      <a:pt x="117" y="21"/>
                      <a:pt x="117" y="21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8" y="19"/>
                      <a:pt x="118" y="19"/>
                      <a:pt x="117" y="19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6" y="0"/>
                      <a:pt x="84" y="0"/>
                      <a:pt x="83" y="1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6" name="Freeform 3841">
                <a:extLst>
                  <a:ext uri="{FF2B5EF4-FFF2-40B4-BE49-F238E27FC236}">
                    <a16:creationId xmlns:a16="http://schemas.microsoft.com/office/drawing/2014/main" id="{4DBE5590-899F-40C6-9A0A-7C80F8982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1" y="5207"/>
                <a:ext cx="15" cy="20"/>
              </a:xfrm>
              <a:custGeom>
                <a:avLst/>
                <a:gdLst>
                  <a:gd name="T0" fmla="*/ 15 w 15"/>
                  <a:gd name="T1" fmla="*/ 0 h 20"/>
                  <a:gd name="T2" fmla="*/ 15 w 15"/>
                  <a:gd name="T3" fmla="*/ 20 h 20"/>
                  <a:gd name="T4" fmla="*/ 0 w 15"/>
                  <a:gd name="T5" fmla="*/ 20 h 20"/>
                  <a:gd name="T6" fmla="*/ 0 w 15"/>
                  <a:gd name="T7" fmla="*/ 0 h 20"/>
                  <a:gd name="T8" fmla="*/ 15 w 15"/>
                  <a:gd name="T9" fmla="*/ 0 h 20"/>
                  <a:gd name="T10" fmla="*/ 15 w 15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15" y="0"/>
                    </a:moveTo>
                    <a:lnTo>
                      <a:pt x="15" y="20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7" name="Freeform 3842">
                <a:extLst>
                  <a:ext uri="{FF2B5EF4-FFF2-40B4-BE49-F238E27FC236}">
                    <a16:creationId xmlns:a16="http://schemas.microsoft.com/office/drawing/2014/main" id="{3E6782E8-D8DC-4A24-9D4D-3587F9E0A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02" y="5111"/>
                <a:ext cx="594" cy="342"/>
              </a:xfrm>
              <a:custGeom>
                <a:avLst/>
                <a:gdLst>
                  <a:gd name="T0" fmla="*/ 83 w 118"/>
                  <a:gd name="T1" fmla="*/ 0 h 68"/>
                  <a:gd name="T2" fmla="*/ 1 w 118"/>
                  <a:gd name="T3" fmla="*/ 48 h 68"/>
                  <a:gd name="T4" fmla="*/ 0 w 118"/>
                  <a:gd name="T5" fmla="*/ 49 h 68"/>
                  <a:gd name="T6" fmla="*/ 1 w 118"/>
                  <a:gd name="T7" fmla="*/ 50 h 68"/>
                  <a:gd name="T8" fmla="*/ 31 w 118"/>
                  <a:gd name="T9" fmla="*/ 68 h 68"/>
                  <a:gd name="T10" fmla="*/ 35 w 118"/>
                  <a:gd name="T11" fmla="*/ 68 h 68"/>
                  <a:gd name="T12" fmla="*/ 117 w 118"/>
                  <a:gd name="T13" fmla="*/ 20 h 68"/>
                  <a:gd name="T14" fmla="*/ 118 w 118"/>
                  <a:gd name="T15" fmla="*/ 19 h 68"/>
                  <a:gd name="T16" fmla="*/ 117 w 118"/>
                  <a:gd name="T17" fmla="*/ 18 h 68"/>
                  <a:gd name="T18" fmla="*/ 87 w 118"/>
                  <a:gd name="T19" fmla="*/ 0 h 68"/>
                  <a:gd name="T20" fmla="*/ 83 w 118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68">
                    <a:moveTo>
                      <a:pt x="83" y="0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9"/>
                      <a:pt x="0" y="49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32" y="68"/>
                      <a:pt x="34" y="68"/>
                      <a:pt x="35" y="68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8" y="20"/>
                      <a:pt x="118" y="19"/>
                      <a:pt x="118" y="19"/>
                    </a:cubicBezTo>
                    <a:cubicBezTo>
                      <a:pt x="118" y="19"/>
                      <a:pt x="118" y="18"/>
                      <a:pt x="117" y="18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4" y="0"/>
                      <a:pt x="83" y="0"/>
                    </a:cubicBezTo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8" name="Freeform 3843">
                <a:extLst>
                  <a:ext uri="{FF2B5EF4-FFF2-40B4-BE49-F238E27FC236}">
                    <a16:creationId xmlns:a16="http://schemas.microsoft.com/office/drawing/2014/main" id="{90A39B55-BD85-4766-A662-013CCA876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27" y="5342"/>
                <a:ext cx="36" cy="21"/>
              </a:xfrm>
              <a:custGeom>
                <a:avLst/>
                <a:gdLst>
                  <a:gd name="T0" fmla="*/ 0 w 36"/>
                  <a:gd name="T1" fmla="*/ 16 h 21"/>
                  <a:gd name="T2" fmla="*/ 20 w 36"/>
                  <a:gd name="T3" fmla="*/ 0 h 21"/>
                  <a:gd name="T4" fmla="*/ 36 w 36"/>
                  <a:gd name="T5" fmla="*/ 11 h 21"/>
                  <a:gd name="T6" fmla="*/ 15 w 36"/>
                  <a:gd name="T7" fmla="*/ 21 h 21"/>
                  <a:gd name="T8" fmla="*/ 0 w 36"/>
                  <a:gd name="T9" fmla="*/ 1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0" y="16"/>
                    </a:moveTo>
                    <a:lnTo>
                      <a:pt x="20" y="0"/>
                    </a:lnTo>
                    <a:lnTo>
                      <a:pt x="36" y="11"/>
                    </a:lnTo>
                    <a:lnTo>
                      <a:pt x="15" y="21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39" name="Freeform 3844">
                <a:extLst>
                  <a:ext uri="{FF2B5EF4-FFF2-40B4-BE49-F238E27FC236}">
                    <a16:creationId xmlns:a16="http://schemas.microsoft.com/office/drawing/2014/main" id="{46B1B68F-4443-42D8-A6C7-7CDB6C6DF2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2" y="5327"/>
                <a:ext cx="36" cy="26"/>
              </a:xfrm>
              <a:custGeom>
                <a:avLst/>
                <a:gdLst>
                  <a:gd name="T0" fmla="*/ 0 w 36"/>
                  <a:gd name="T1" fmla="*/ 15 h 26"/>
                  <a:gd name="T2" fmla="*/ 21 w 36"/>
                  <a:gd name="T3" fmla="*/ 0 h 26"/>
                  <a:gd name="T4" fmla="*/ 36 w 36"/>
                  <a:gd name="T5" fmla="*/ 10 h 26"/>
                  <a:gd name="T6" fmla="*/ 16 w 36"/>
                  <a:gd name="T7" fmla="*/ 26 h 26"/>
                  <a:gd name="T8" fmla="*/ 0 w 36"/>
                  <a:gd name="T9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5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0" name="Freeform 3845">
                <a:extLst>
                  <a:ext uri="{FF2B5EF4-FFF2-40B4-BE49-F238E27FC236}">
                    <a16:creationId xmlns:a16="http://schemas.microsoft.com/office/drawing/2014/main" id="{438EB03F-456F-4121-B183-39DD5B636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78" y="5312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1" name="Freeform 3846">
                <a:extLst>
                  <a:ext uri="{FF2B5EF4-FFF2-40B4-BE49-F238E27FC236}">
                    <a16:creationId xmlns:a16="http://schemas.microsoft.com/office/drawing/2014/main" id="{8B1D335F-E3DD-4A8F-8962-1FD2DAE36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8" y="5282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2" name="Freeform 3847">
                <a:extLst>
                  <a:ext uri="{FF2B5EF4-FFF2-40B4-BE49-F238E27FC236}">
                    <a16:creationId xmlns:a16="http://schemas.microsoft.com/office/drawing/2014/main" id="{50555339-E045-46F8-8E9B-7983D50C8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272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5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5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3" name="Freeform 3848">
                <a:extLst>
                  <a:ext uri="{FF2B5EF4-FFF2-40B4-BE49-F238E27FC236}">
                    <a16:creationId xmlns:a16="http://schemas.microsoft.com/office/drawing/2014/main" id="{6F357716-D906-4ED1-B5BF-10B6E5FFE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8" y="5257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4" name="Freeform 3849">
                <a:extLst>
                  <a:ext uri="{FF2B5EF4-FFF2-40B4-BE49-F238E27FC236}">
                    <a16:creationId xmlns:a16="http://schemas.microsoft.com/office/drawing/2014/main" id="{1B083D61-5773-4C91-A01D-F1F121353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4" y="524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5" name="Freeform 3850">
                <a:extLst>
                  <a:ext uri="{FF2B5EF4-FFF2-40B4-BE49-F238E27FC236}">
                    <a16:creationId xmlns:a16="http://schemas.microsoft.com/office/drawing/2014/main" id="{F29338A1-593D-4912-A7F2-1D6885AE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4" y="521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6" name="Freeform 3851">
                <a:extLst>
                  <a:ext uri="{FF2B5EF4-FFF2-40B4-BE49-F238E27FC236}">
                    <a16:creationId xmlns:a16="http://schemas.microsoft.com/office/drawing/2014/main" id="{7774B99D-C54E-4359-9CF9-ECF32C62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5197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7" name="Freeform 3852">
                <a:extLst>
                  <a:ext uri="{FF2B5EF4-FFF2-40B4-BE49-F238E27FC236}">
                    <a16:creationId xmlns:a16="http://schemas.microsoft.com/office/drawing/2014/main" id="{1C4345E8-21D2-40E4-A27E-C6495BFB2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4" y="5182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8" name="Freeform 3853">
                <a:extLst>
                  <a:ext uri="{FF2B5EF4-FFF2-40B4-BE49-F238E27FC236}">
                    <a16:creationId xmlns:a16="http://schemas.microsoft.com/office/drawing/2014/main" id="{E97A2B3E-A4DC-4DC1-AD21-18C9FD101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5" y="5166"/>
                <a:ext cx="40" cy="21"/>
              </a:xfrm>
              <a:custGeom>
                <a:avLst/>
                <a:gdLst>
                  <a:gd name="T0" fmla="*/ 0 w 40"/>
                  <a:gd name="T1" fmla="*/ 11 h 21"/>
                  <a:gd name="T2" fmla="*/ 25 w 40"/>
                  <a:gd name="T3" fmla="*/ 0 h 21"/>
                  <a:gd name="T4" fmla="*/ 40 w 40"/>
                  <a:gd name="T5" fmla="*/ 11 h 21"/>
                  <a:gd name="T6" fmla="*/ 20 w 40"/>
                  <a:gd name="T7" fmla="*/ 21 h 21"/>
                  <a:gd name="T8" fmla="*/ 0 w 40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0" y="11"/>
                    </a:moveTo>
                    <a:lnTo>
                      <a:pt x="25" y="0"/>
                    </a:lnTo>
                    <a:lnTo>
                      <a:pt x="40" y="11"/>
                    </a:lnTo>
                    <a:lnTo>
                      <a:pt x="20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49" name="Freeform 3854">
                <a:extLst>
                  <a:ext uri="{FF2B5EF4-FFF2-40B4-BE49-F238E27FC236}">
                    <a16:creationId xmlns:a16="http://schemas.microsoft.com/office/drawing/2014/main" id="{8ADE8BDA-6C7A-474C-BA10-07A25D3BF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5" y="5166"/>
                <a:ext cx="40" cy="21"/>
              </a:xfrm>
              <a:custGeom>
                <a:avLst/>
                <a:gdLst>
                  <a:gd name="T0" fmla="*/ 0 w 40"/>
                  <a:gd name="T1" fmla="*/ 11 h 21"/>
                  <a:gd name="T2" fmla="*/ 25 w 40"/>
                  <a:gd name="T3" fmla="*/ 0 h 21"/>
                  <a:gd name="T4" fmla="*/ 40 w 40"/>
                  <a:gd name="T5" fmla="*/ 11 h 21"/>
                  <a:gd name="T6" fmla="*/ 20 w 40"/>
                  <a:gd name="T7" fmla="*/ 21 h 21"/>
                  <a:gd name="T8" fmla="*/ 0 w 40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0" y="11"/>
                    </a:moveTo>
                    <a:lnTo>
                      <a:pt x="25" y="0"/>
                    </a:lnTo>
                    <a:lnTo>
                      <a:pt x="40" y="11"/>
                    </a:lnTo>
                    <a:lnTo>
                      <a:pt x="20" y="21"/>
                    </a:lnTo>
                    <a:lnTo>
                      <a:pt x="0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0" name="Freeform 3855">
                <a:extLst>
                  <a:ext uri="{FF2B5EF4-FFF2-40B4-BE49-F238E27FC236}">
                    <a16:creationId xmlns:a16="http://schemas.microsoft.com/office/drawing/2014/main" id="{C2F35DF2-7544-4DC7-9889-AAAEBCAAC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5" y="5151"/>
                <a:ext cx="35" cy="21"/>
              </a:xfrm>
              <a:custGeom>
                <a:avLst/>
                <a:gdLst>
                  <a:gd name="T0" fmla="*/ 0 w 35"/>
                  <a:gd name="T1" fmla="*/ 10 h 21"/>
                  <a:gd name="T2" fmla="*/ 20 w 35"/>
                  <a:gd name="T3" fmla="*/ 0 h 21"/>
                  <a:gd name="T4" fmla="*/ 35 w 35"/>
                  <a:gd name="T5" fmla="*/ 10 h 21"/>
                  <a:gd name="T6" fmla="*/ 15 w 35"/>
                  <a:gd name="T7" fmla="*/ 21 h 21"/>
                  <a:gd name="T8" fmla="*/ 0 w 35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1" name="Freeform 3856">
                <a:extLst>
                  <a:ext uri="{FF2B5EF4-FFF2-40B4-BE49-F238E27FC236}">
                    <a16:creationId xmlns:a16="http://schemas.microsoft.com/office/drawing/2014/main" id="{4367BC7E-C9F2-4E04-BE4A-382976068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5" y="5151"/>
                <a:ext cx="35" cy="21"/>
              </a:xfrm>
              <a:custGeom>
                <a:avLst/>
                <a:gdLst>
                  <a:gd name="T0" fmla="*/ 0 w 35"/>
                  <a:gd name="T1" fmla="*/ 10 h 21"/>
                  <a:gd name="T2" fmla="*/ 20 w 35"/>
                  <a:gd name="T3" fmla="*/ 0 h 21"/>
                  <a:gd name="T4" fmla="*/ 35 w 35"/>
                  <a:gd name="T5" fmla="*/ 10 h 21"/>
                  <a:gd name="T6" fmla="*/ 15 w 35"/>
                  <a:gd name="T7" fmla="*/ 21 h 21"/>
                  <a:gd name="T8" fmla="*/ 0 w 35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1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2" name="Freeform 3857">
                <a:extLst>
                  <a:ext uri="{FF2B5EF4-FFF2-40B4-BE49-F238E27FC236}">
                    <a16:creationId xmlns:a16="http://schemas.microsoft.com/office/drawing/2014/main" id="{6B04011D-E020-41B7-8D9E-B8C310133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0" y="5136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3" name="Freeform 3858">
                <a:extLst>
                  <a:ext uri="{FF2B5EF4-FFF2-40B4-BE49-F238E27FC236}">
                    <a16:creationId xmlns:a16="http://schemas.microsoft.com/office/drawing/2014/main" id="{DF4841C8-86BC-4024-96CE-5F097362E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0" y="5136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4" name="Freeform 3859">
                <a:extLst>
                  <a:ext uri="{FF2B5EF4-FFF2-40B4-BE49-F238E27FC236}">
                    <a16:creationId xmlns:a16="http://schemas.microsoft.com/office/drawing/2014/main" id="{99B40EDF-2211-4073-B7BA-36F45937A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" y="536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5" name="Freeform 3860">
                <a:extLst>
                  <a:ext uri="{FF2B5EF4-FFF2-40B4-BE49-F238E27FC236}">
                    <a16:creationId xmlns:a16="http://schemas.microsoft.com/office/drawing/2014/main" id="{0DFEA038-EDDF-4EC7-B8C1-88E0A9E3F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8" y="536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6" name="Freeform 3861">
                <a:extLst>
                  <a:ext uri="{FF2B5EF4-FFF2-40B4-BE49-F238E27FC236}">
                    <a16:creationId xmlns:a16="http://schemas.microsoft.com/office/drawing/2014/main" id="{67500E4C-5FFB-45B4-B973-F924D878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3" y="535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7" name="Freeform 3862">
                <a:extLst>
                  <a:ext uri="{FF2B5EF4-FFF2-40B4-BE49-F238E27FC236}">
                    <a16:creationId xmlns:a16="http://schemas.microsoft.com/office/drawing/2014/main" id="{DF847DCC-1170-4CB8-A4E2-027B4349B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3" y="535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8" name="Freeform 3863">
                <a:extLst>
                  <a:ext uri="{FF2B5EF4-FFF2-40B4-BE49-F238E27FC236}">
                    <a16:creationId xmlns:a16="http://schemas.microsoft.com/office/drawing/2014/main" id="{9B540AF3-BABC-4C87-8A1B-3F37AC5E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8" y="5337"/>
                <a:ext cx="40" cy="26"/>
              </a:xfrm>
              <a:custGeom>
                <a:avLst/>
                <a:gdLst>
                  <a:gd name="T0" fmla="*/ 0 w 40"/>
                  <a:gd name="T1" fmla="*/ 16 h 26"/>
                  <a:gd name="T2" fmla="*/ 20 w 40"/>
                  <a:gd name="T3" fmla="*/ 0 h 26"/>
                  <a:gd name="T4" fmla="*/ 40 w 40"/>
                  <a:gd name="T5" fmla="*/ 11 h 26"/>
                  <a:gd name="T6" fmla="*/ 20 w 40"/>
                  <a:gd name="T7" fmla="*/ 26 h 26"/>
                  <a:gd name="T8" fmla="*/ 0 w 40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16"/>
                    </a:moveTo>
                    <a:lnTo>
                      <a:pt x="20" y="0"/>
                    </a:lnTo>
                    <a:lnTo>
                      <a:pt x="40" y="11"/>
                    </a:lnTo>
                    <a:lnTo>
                      <a:pt x="20" y="2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59" name="Freeform 3864">
                <a:extLst>
                  <a:ext uri="{FF2B5EF4-FFF2-40B4-BE49-F238E27FC236}">
                    <a16:creationId xmlns:a16="http://schemas.microsoft.com/office/drawing/2014/main" id="{E7197F44-B12F-490C-8285-B5F39589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8" y="5337"/>
                <a:ext cx="40" cy="26"/>
              </a:xfrm>
              <a:custGeom>
                <a:avLst/>
                <a:gdLst>
                  <a:gd name="T0" fmla="*/ 0 w 40"/>
                  <a:gd name="T1" fmla="*/ 16 h 26"/>
                  <a:gd name="T2" fmla="*/ 20 w 40"/>
                  <a:gd name="T3" fmla="*/ 0 h 26"/>
                  <a:gd name="T4" fmla="*/ 40 w 40"/>
                  <a:gd name="T5" fmla="*/ 11 h 26"/>
                  <a:gd name="T6" fmla="*/ 20 w 40"/>
                  <a:gd name="T7" fmla="*/ 26 h 26"/>
                  <a:gd name="T8" fmla="*/ 0 w 40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16"/>
                    </a:moveTo>
                    <a:lnTo>
                      <a:pt x="20" y="0"/>
                    </a:lnTo>
                    <a:lnTo>
                      <a:pt x="40" y="11"/>
                    </a:lnTo>
                    <a:lnTo>
                      <a:pt x="20" y="2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0" name="Freeform 3865">
                <a:extLst>
                  <a:ext uri="{FF2B5EF4-FFF2-40B4-BE49-F238E27FC236}">
                    <a16:creationId xmlns:a16="http://schemas.microsoft.com/office/drawing/2014/main" id="{75129190-082C-49AD-A0C6-4329C9EA5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43" y="5322"/>
                <a:ext cx="40" cy="26"/>
              </a:xfrm>
              <a:custGeom>
                <a:avLst/>
                <a:gdLst>
                  <a:gd name="T0" fmla="*/ 0 w 40"/>
                  <a:gd name="T1" fmla="*/ 15 h 26"/>
                  <a:gd name="T2" fmla="*/ 20 w 40"/>
                  <a:gd name="T3" fmla="*/ 0 h 26"/>
                  <a:gd name="T4" fmla="*/ 40 w 40"/>
                  <a:gd name="T5" fmla="*/ 10 h 26"/>
                  <a:gd name="T6" fmla="*/ 20 w 40"/>
                  <a:gd name="T7" fmla="*/ 26 h 26"/>
                  <a:gd name="T8" fmla="*/ 0 w 40"/>
                  <a:gd name="T9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1" name="Freeform 3866">
                <a:extLst>
                  <a:ext uri="{FF2B5EF4-FFF2-40B4-BE49-F238E27FC236}">
                    <a16:creationId xmlns:a16="http://schemas.microsoft.com/office/drawing/2014/main" id="{59AB3364-ACE4-49FD-B197-7E6FFFDCE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8" y="5307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5 w 41"/>
                  <a:gd name="T3" fmla="*/ 0 h 25"/>
                  <a:gd name="T4" fmla="*/ 41 w 41"/>
                  <a:gd name="T5" fmla="*/ 10 h 25"/>
                  <a:gd name="T6" fmla="*/ 20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5" y="0"/>
                    </a:lnTo>
                    <a:lnTo>
                      <a:pt x="41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2" name="Freeform 3867">
                <a:extLst>
                  <a:ext uri="{FF2B5EF4-FFF2-40B4-BE49-F238E27FC236}">
                    <a16:creationId xmlns:a16="http://schemas.microsoft.com/office/drawing/2014/main" id="{C2505E7F-51B8-4712-8888-189C22BC7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3" y="5292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6 w 41"/>
                  <a:gd name="T3" fmla="*/ 0 h 25"/>
                  <a:gd name="T4" fmla="*/ 41 w 41"/>
                  <a:gd name="T5" fmla="*/ 10 h 25"/>
                  <a:gd name="T6" fmla="*/ 21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1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3" name="Freeform 3868">
                <a:extLst>
                  <a:ext uri="{FF2B5EF4-FFF2-40B4-BE49-F238E27FC236}">
                    <a16:creationId xmlns:a16="http://schemas.microsoft.com/office/drawing/2014/main" id="{68F4DC20-9CB4-45E6-B50B-064CEBDC5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9" y="528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5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5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4" name="Freeform 3869">
                <a:extLst>
                  <a:ext uri="{FF2B5EF4-FFF2-40B4-BE49-F238E27FC236}">
                    <a16:creationId xmlns:a16="http://schemas.microsoft.com/office/drawing/2014/main" id="{71CAAE8A-739A-4A49-969E-602E6D17F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4" y="5267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5" name="Freeform 3870">
                <a:extLst>
                  <a:ext uri="{FF2B5EF4-FFF2-40B4-BE49-F238E27FC236}">
                    <a16:creationId xmlns:a16="http://schemas.microsoft.com/office/drawing/2014/main" id="{4C8F7240-0B57-4412-B1AF-B33B7EA55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9" y="525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6" name="Freeform 3871">
                <a:extLst>
                  <a:ext uri="{FF2B5EF4-FFF2-40B4-BE49-F238E27FC236}">
                    <a16:creationId xmlns:a16="http://schemas.microsoft.com/office/drawing/2014/main" id="{34F2DD59-142C-4DE2-8721-70BE7BFD6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9" y="523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7" name="Freeform 3872">
                <a:extLst>
                  <a:ext uri="{FF2B5EF4-FFF2-40B4-BE49-F238E27FC236}">
                    <a16:creationId xmlns:a16="http://schemas.microsoft.com/office/drawing/2014/main" id="{54BBB039-2274-49C0-9426-855AC00F8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4" y="5222"/>
                <a:ext cx="36" cy="20"/>
              </a:xfrm>
              <a:custGeom>
                <a:avLst/>
                <a:gdLst>
                  <a:gd name="T0" fmla="*/ 0 w 36"/>
                  <a:gd name="T1" fmla="*/ 10 h 20"/>
                  <a:gd name="T2" fmla="*/ 21 w 36"/>
                  <a:gd name="T3" fmla="*/ 0 h 20"/>
                  <a:gd name="T4" fmla="*/ 36 w 36"/>
                  <a:gd name="T5" fmla="*/ 10 h 20"/>
                  <a:gd name="T6" fmla="*/ 15 w 36"/>
                  <a:gd name="T7" fmla="*/ 20 h 20"/>
                  <a:gd name="T8" fmla="*/ 0 w 3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8" name="Freeform 3873">
                <a:extLst>
                  <a:ext uri="{FF2B5EF4-FFF2-40B4-BE49-F238E27FC236}">
                    <a16:creationId xmlns:a16="http://schemas.microsoft.com/office/drawing/2014/main" id="{6167BA21-E0CC-442F-A15F-3E6717394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0" y="520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69" name="Freeform 3874">
                <a:extLst>
                  <a:ext uri="{FF2B5EF4-FFF2-40B4-BE49-F238E27FC236}">
                    <a16:creationId xmlns:a16="http://schemas.microsoft.com/office/drawing/2014/main" id="{2CAE2E80-F881-49C7-AC3F-BCC7511B3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0" y="5177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0" name="Freeform 3875">
                <a:extLst>
                  <a:ext uri="{FF2B5EF4-FFF2-40B4-BE49-F238E27FC236}">
                    <a16:creationId xmlns:a16="http://schemas.microsoft.com/office/drawing/2014/main" id="{F6537F90-1DA3-4573-92C8-6C847DBFD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0" y="5177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1" name="Freeform 3876">
                <a:extLst>
                  <a:ext uri="{FF2B5EF4-FFF2-40B4-BE49-F238E27FC236}">
                    <a16:creationId xmlns:a16="http://schemas.microsoft.com/office/drawing/2014/main" id="{A0FE37AB-0B6C-4209-AF97-93B95F5C2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5" y="5161"/>
                <a:ext cx="35" cy="26"/>
              </a:xfrm>
              <a:custGeom>
                <a:avLst/>
                <a:gdLst>
                  <a:gd name="T0" fmla="*/ 0 w 35"/>
                  <a:gd name="T1" fmla="*/ 16 h 26"/>
                  <a:gd name="T2" fmla="*/ 20 w 35"/>
                  <a:gd name="T3" fmla="*/ 0 h 26"/>
                  <a:gd name="T4" fmla="*/ 35 w 35"/>
                  <a:gd name="T5" fmla="*/ 11 h 26"/>
                  <a:gd name="T6" fmla="*/ 15 w 35"/>
                  <a:gd name="T7" fmla="*/ 26 h 26"/>
                  <a:gd name="T8" fmla="*/ 0 w 35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0" y="16"/>
                    </a:moveTo>
                    <a:lnTo>
                      <a:pt x="20" y="0"/>
                    </a:lnTo>
                    <a:lnTo>
                      <a:pt x="35" y="11"/>
                    </a:lnTo>
                    <a:lnTo>
                      <a:pt x="15" y="2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2" name="Freeform 3877">
                <a:extLst>
                  <a:ext uri="{FF2B5EF4-FFF2-40B4-BE49-F238E27FC236}">
                    <a16:creationId xmlns:a16="http://schemas.microsoft.com/office/drawing/2014/main" id="{9124BF34-479D-4BA8-A3E0-47CC173D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5" y="5161"/>
                <a:ext cx="35" cy="26"/>
              </a:xfrm>
              <a:custGeom>
                <a:avLst/>
                <a:gdLst>
                  <a:gd name="T0" fmla="*/ 0 w 35"/>
                  <a:gd name="T1" fmla="*/ 16 h 26"/>
                  <a:gd name="T2" fmla="*/ 20 w 35"/>
                  <a:gd name="T3" fmla="*/ 0 h 26"/>
                  <a:gd name="T4" fmla="*/ 35 w 35"/>
                  <a:gd name="T5" fmla="*/ 11 h 26"/>
                  <a:gd name="T6" fmla="*/ 15 w 35"/>
                  <a:gd name="T7" fmla="*/ 26 h 26"/>
                  <a:gd name="T8" fmla="*/ 0 w 35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0" y="16"/>
                    </a:moveTo>
                    <a:lnTo>
                      <a:pt x="20" y="0"/>
                    </a:lnTo>
                    <a:lnTo>
                      <a:pt x="35" y="11"/>
                    </a:lnTo>
                    <a:lnTo>
                      <a:pt x="15" y="2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3" name="Freeform 3878">
                <a:extLst>
                  <a:ext uri="{FF2B5EF4-FFF2-40B4-BE49-F238E27FC236}">
                    <a16:creationId xmlns:a16="http://schemas.microsoft.com/office/drawing/2014/main" id="{6D268738-1221-4E5B-B250-1CC95878B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0" y="5146"/>
                <a:ext cx="36" cy="26"/>
              </a:xfrm>
              <a:custGeom>
                <a:avLst/>
                <a:gdLst>
                  <a:gd name="T0" fmla="*/ 0 w 36"/>
                  <a:gd name="T1" fmla="*/ 15 h 26"/>
                  <a:gd name="T2" fmla="*/ 20 w 36"/>
                  <a:gd name="T3" fmla="*/ 0 h 26"/>
                  <a:gd name="T4" fmla="*/ 36 w 36"/>
                  <a:gd name="T5" fmla="*/ 10 h 26"/>
                  <a:gd name="T6" fmla="*/ 15 w 36"/>
                  <a:gd name="T7" fmla="*/ 26 h 26"/>
                  <a:gd name="T8" fmla="*/ 0 w 36"/>
                  <a:gd name="T9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5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4" name="Freeform 3879">
                <a:extLst>
                  <a:ext uri="{FF2B5EF4-FFF2-40B4-BE49-F238E27FC236}">
                    <a16:creationId xmlns:a16="http://schemas.microsoft.com/office/drawing/2014/main" id="{EECF73EF-DDA9-44BD-93DE-8A872AD7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0" y="5146"/>
                <a:ext cx="36" cy="26"/>
              </a:xfrm>
              <a:custGeom>
                <a:avLst/>
                <a:gdLst>
                  <a:gd name="T0" fmla="*/ 0 w 36"/>
                  <a:gd name="T1" fmla="*/ 15 h 26"/>
                  <a:gd name="T2" fmla="*/ 20 w 36"/>
                  <a:gd name="T3" fmla="*/ 0 h 26"/>
                  <a:gd name="T4" fmla="*/ 36 w 36"/>
                  <a:gd name="T5" fmla="*/ 10 h 26"/>
                  <a:gd name="T6" fmla="*/ 15 w 36"/>
                  <a:gd name="T7" fmla="*/ 26 h 26"/>
                  <a:gd name="T8" fmla="*/ 0 w 36"/>
                  <a:gd name="T9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6">
                    <a:moveTo>
                      <a:pt x="0" y="15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6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5" name="Freeform 3880">
                <a:extLst>
                  <a:ext uri="{FF2B5EF4-FFF2-40B4-BE49-F238E27FC236}">
                    <a16:creationId xmlns:a16="http://schemas.microsoft.com/office/drawing/2014/main" id="{E1C28E25-1867-400B-8E3B-C876BBD5B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8" y="5378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6" name="Freeform 3881">
                <a:extLst>
                  <a:ext uri="{FF2B5EF4-FFF2-40B4-BE49-F238E27FC236}">
                    <a16:creationId xmlns:a16="http://schemas.microsoft.com/office/drawing/2014/main" id="{26CAA4E3-5459-466F-B600-42C2FFD76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8" y="5378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7" name="Freeform 3882">
                <a:extLst>
                  <a:ext uri="{FF2B5EF4-FFF2-40B4-BE49-F238E27FC236}">
                    <a16:creationId xmlns:a16="http://schemas.microsoft.com/office/drawing/2014/main" id="{94C5BDC0-BECF-401E-852B-56574AEF72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" y="536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5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5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8" name="Freeform 3883">
                <a:extLst>
                  <a:ext uri="{FF2B5EF4-FFF2-40B4-BE49-F238E27FC236}">
                    <a16:creationId xmlns:a16="http://schemas.microsoft.com/office/drawing/2014/main" id="{F66D3709-B3F0-4A80-BB52-EEAE88DA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" y="536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5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5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79" name="Freeform 3884">
                <a:extLst>
                  <a:ext uri="{FF2B5EF4-FFF2-40B4-BE49-F238E27FC236}">
                    <a16:creationId xmlns:a16="http://schemas.microsoft.com/office/drawing/2014/main" id="{7F41C9D9-0A7A-4DF4-A593-2029BE7A9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535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0" name="Freeform 3885">
                <a:extLst>
                  <a:ext uri="{FF2B5EF4-FFF2-40B4-BE49-F238E27FC236}">
                    <a16:creationId xmlns:a16="http://schemas.microsoft.com/office/drawing/2014/main" id="{A6805063-AF76-46F9-9619-21325139F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535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1" name="Freeform 3886">
                <a:extLst>
                  <a:ext uri="{FF2B5EF4-FFF2-40B4-BE49-F238E27FC236}">
                    <a16:creationId xmlns:a16="http://schemas.microsoft.com/office/drawing/2014/main" id="{70426A06-C415-4D7D-B3ED-502852B10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3" y="5337"/>
                <a:ext cx="41" cy="21"/>
              </a:xfrm>
              <a:custGeom>
                <a:avLst/>
                <a:gdLst>
                  <a:gd name="T0" fmla="*/ 0 w 41"/>
                  <a:gd name="T1" fmla="*/ 11 h 21"/>
                  <a:gd name="T2" fmla="*/ 25 w 41"/>
                  <a:gd name="T3" fmla="*/ 0 h 21"/>
                  <a:gd name="T4" fmla="*/ 41 w 41"/>
                  <a:gd name="T5" fmla="*/ 11 h 21"/>
                  <a:gd name="T6" fmla="*/ 20 w 41"/>
                  <a:gd name="T7" fmla="*/ 21 h 21"/>
                  <a:gd name="T8" fmla="*/ 0 w 41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11"/>
                    </a:moveTo>
                    <a:lnTo>
                      <a:pt x="25" y="0"/>
                    </a:lnTo>
                    <a:lnTo>
                      <a:pt x="41" y="11"/>
                    </a:lnTo>
                    <a:lnTo>
                      <a:pt x="20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2" name="Freeform 3887">
                <a:extLst>
                  <a:ext uri="{FF2B5EF4-FFF2-40B4-BE49-F238E27FC236}">
                    <a16:creationId xmlns:a16="http://schemas.microsoft.com/office/drawing/2014/main" id="{321058B7-7BEF-44DE-B59B-E8E2C3F1F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3" y="5337"/>
                <a:ext cx="41" cy="21"/>
              </a:xfrm>
              <a:custGeom>
                <a:avLst/>
                <a:gdLst>
                  <a:gd name="T0" fmla="*/ 0 w 41"/>
                  <a:gd name="T1" fmla="*/ 11 h 21"/>
                  <a:gd name="T2" fmla="*/ 25 w 41"/>
                  <a:gd name="T3" fmla="*/ 0 h 21"/>
                  <a:gd name="T4" fmla="*/ 41 w 41"/>
                  <a:gd name="T5" fmla="*/ 11 h 21"/>
                  <a:gd name="T6" fmla="*/ 20 w 41"/>
                  <a:gd name="T7" fmla="*/ 21 h 21"/>
                  <a:gd name="T8" fmla="*/ 0 w 41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11"/>
                    </a:moveTo>
                    <a:lnTo>
                      <a:pt x="25" y="0"/>
                    </a:lnTo>
                    <a:lnTo>
                      <a:pt x="41" y="11"/>
                    </a:lnTo>
                    <a:lnTo>
                      <a:pt x="20" y="21"/>
                    </a:lnTo>
                    <a:lnTo>
                      <a:pt x="0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3" name="Freeform 3888">
                <a:extLst>
                  <a:ext uri="{FF2B5EF4-FFF2-40B4-BE49-F238E27FC236}">
                    <a16:creationId xmlns:a16="http://schemas.microsoft.com/office/drawing/2014/main" id="{DEC0D870-518C-4420-BC0D-34C2A2026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93" y="5322"/>
                <a:ext cx="36" cy="20"/>
              </a:xfrm>
              <a:custGeom>
                <a:avLst/>
                <a:gdLst>
                  <a:gd name="T0" fmla="*/ 0 w 36"/>
                  <a:gd name="T1" fmla="*/ 10 h 20"/>
                  <a:gd name="T2" fmla="*/ 21 w 36"/>
                  <a:gd name="T3" fmla="*/ 0 h 20"/>
                  <a:gd name="T4" fmla="*/ 36 w 36"/>
                  <a:gd name="T5" fmla="*/ 10 h 20"/>
                  <a:gd name="T6" fmla="*/ 16 w 36"/>
                  <a:gd name="T7" fmla="*/ 20 h 20"/>
                  <a:gd name="T8" fmla="*/ 0 w 3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4" name="Freeform 3889">
                <a:extLst>
                  <a:ext uri="{FF2B5EF4-FFF2-40B4-BE49-F238E27FC236}">
                    <a16:creationId xmlns:a16="http://schemas.microsoft.com/office/drawing/2014/main" id="{3972AF5F-1CB9-4FB9-90C5-E8BAD4FD2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9" y="530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5" name="Freeform 3890">
                <a:extLst>
                  <a:ext uri="{FF2B5EF4-FFF2-40B4-BE49-F238E27FC236}">
                    <a16:creationId xmlns:a16="http://schemas.microsoft.com/office/drawing/2014/main" id="{22EEBFFE-3736-48A0-8F22-75C92CAC3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4" y="5292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6" name="Freeform 3891">
                <a:extLst>
                  <a:ext uri="{FF2B5EF4-FFF2-40B4-BE49-F238E27FC236}">
                    <a16:creationId xmlns:a16="http://schemas.microsoft.com/office/drawing/2014/main" id="{993C094B-A5B8-43DA-8159-973DF5E0FC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9" y="527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7" name="Freeform 3892">
                <a:extLst>
                  <a:ext uri="{FF2B5EF4-FFF2-40B4-BE49-F238E27FC236}">
                    <a16:creationId xmlns:a16="http://schemas.microsoft.com/office/drawing/2014/main" id="{048867B8-EE5D-4DC7-802C-7CEF0558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5262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8" name="Freeform 3893">
                <a:extLst>
                  <a:ext uri="{FF2B5EF4-FFF2-40B4-BE49-F238E27FC236}">
                    <a16:creationId xmlns:a16="http://schemas.microsoft.com/office/drawing/2014/main" id="{55CABD27-B410-4995-ABFE-B4A323CD1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5247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0 w 36"/>
                  <a:gd name="T3" fmla="*/ 0 h 25"/>
                  <a:gd name="T4" fmla="*/ 36 w 36"/>
                  <a:gd name="T5" fmla="*/ 10 h 25"/>
                  <a:gd name="T6" fmla="*/ 15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89" name="Freeform 3894">
                <a:extLst>
                  <a:ext uri="{FF2B5EF4-FFF2-40B4-BE49-F238E27FC236}">
                    <a16:creationId xmlns:a16="http://schemas.microsoft.com/office/drawing/2014/main" id="{9810C562-291E-4052-B627-63B3D4378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5" y="5232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0" name="Freeform 3895">
                <a:extLst>
                  <a:ext uri="{FF2B5EF4-FFF2-40B4-BE49-F238E27FC236}">
                    <a16:creationId xmlns:a16="http://schemas.microsoft.com/office/drawing/2014/main" id="{338E42D9-C884-4531-AAE7-D489FE5DE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0" y="519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1" name="Freeform 3896">
                <a:extLst>
                  <a:ext uri="{FF2B5EF4-FFF2-40B4-BE49-F238E27FC236}">
                    <a16:creationId xmlns:a16="http://schemas.microsoft.com/office/drawing/2014/main" id="{458A1FEF-6241-44C1-9F0A-FFDEF97A2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20" y="519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2" name="Freeform 3897">
                <a:extLst>
                  <a:ext uri="{FF2B5EF4-FFF2-40B4-BE49-F238E27FC236}">
                    <a16:creationId xmlns:a16="http://schemas.microsoft.com/office/drawing/2014/main" id="{74A5A8EA-BB5A-499D-BA98-1DF11B6BA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5" y="5177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3" name="Freeform 3898">
                <a:extLst>
                  <a:ext uri="{FF2B5EF4-FFF2-40B4-BE49-F238E27FC236}">
                    <a16:creationId xmlns:a16="http://schemas.microsoft.com/office/drawing/2014/main" id="{2790F3DD-2602-4954-BD47-7D17C02E1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5" y="5177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4" name="Freeform 3899">
                <a:extLst>
                  <a:ext uri="{FF2B5EF4-FFF2-40B4-BE49-F238E27FC236}">
                    <a16:creationId xmlns:a16="http://schemas.microsoft.com/office/drawing/2014/main" id="{3B17B8E6-53B3-4CDC-AADF-6BAF0886C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5161"/>
                <a:ext cx="41" cy="21"/>
              </a:xfrm>
              <a:custGeom>
                <a:avLst/>
                <a:gdLst>
                  <a:gd name="T0" fmla="*/ 0 w 41"/>
                  <a:gd name="T1" fmla="*/ 11 h 21"/>
                  <a:gd name="T2" fmla="*/ 21 w 41"/>
                  <a:gd name="T3" fmla="*/ 0 h 21"/>
                  <a:gd name="T4" fmla="*/ 41 w 41"/>
                  <a:gd name="T5" fmla="*/ 11 h 21"/>
                  <a:gd name="T6" fmla="*/ 16 w 41"/>
                  <a:gd name="T7" fmla="*/ 21 h 21"/>
                  <a:gd name="T8" fmla="*/ 0 w 41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11"/>
                    </a:moveTo>
                    <a:lnTo>
                      <a:pt x="21" y="0"/>
                    </a:lnTo>
                    <a:lnTo>
                      <a:pt x="41" y="11"/>
                    </a:lnTo>
                    <a:lnTo>
                      <a:pt x="16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5" name="Freeform 3900">
                <a:extLst>
                  <a:ext uri="{FF2B5EF4-FFF2-40B4-BE49-F238E27FC236}">
                    <a16:creationId xmlns:a16="http://schemas.microsoft.com/office/drawing/2014/main" id="{B58DAD93-792F-46A7-834B-2C9E8554C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5161"/>
                <a:ext cx="41" cy="21"/>
              </a:xfrm>
              <a:custGeom>
                <a:avLst/>
                <a:gdLst>
                  <a:gd name="T0" fmla="*/ 0 w 41"/>
                  <a:gd name="T1" fmla="*/ 11 h 21"/>
                  <a:gd name="T2" fmla="*/ 21 w 41"/>
                  <a:gd name="T3" fmla="*/ 0 h 21"/>
                  <a:gd name="T4" fmla="*/ 41 w 41"/>
                  <a:gd name="T5" fmla="*/ 11 h 21"/>
                  <a:gd name="T6" fmla="*/ 16 w 41"/>
                  <a:gd name="T7" fmla="*/ 21 h 21"/>
                  <a:gd name="T8" fmla="*/ 0 w 41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11"/>
                    </a:moveTo>
                    <a:lnTo>
                      <a:pt x="21" y="0"/>
                    </a:lnTo>
                    <a:lnTo>
                      <a:pt x="41" y="11"/>
                    </a:lnTo>
                    <a:lnTo>
                      <a:pt x="16" y="21"/>
                    </a:lnTo>
                    <a:lnTo>
                      <a:pt x="0" y="11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6" name="Freeform 3901">
                <a:extLst>
                  <a:ext uri="{FF2B5EF4-FFF2-40B4-BE49-F238E27FC236}">
                    <a16:creationId xmlns:a16="http://schemas.microsoft.com/office/drawing/2014/main" id="{BE9B10A3-BCA4-4C23-BF71-FB71ADE6B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" y="5393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7" name="Freeform 3902">
                <a:extLst>
                  <a:ext uri="{FF2B5EF4-FFF2-40B4-BE49-F238E27FC236}">
                    <a16:creationId xmlns:a16="http://schemas.microsoft.com/office/drawing/2014/main" id="{457E9C45-2FFC-46B5-864A-B7DBDBF64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" y="5393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8" name="Freeform 3903">
                <a:extLst>
                  <a:ext uri="{FF2B5EF4-FFF2-40B4-BE49-F238E27FC236}">
                    <a16:creationId xmlns:a16="http://schemas.microsoft.com/office/drawing/2014/main" id="{07421DCC-EAE1-4646-9DCE-A3B495C57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5378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99" name="Freeform 3904">
                <a:extLst>
                  <a:ext uri="{FF2B5EF4-FFF2-40B4-BE49-F238E27FC236}">
                    <a16:creationId xmlns:a16="http://schemas.microsoft.com/office/drawing/2014/main" id="{CE2E2978-EB09-494E-9D3B-013E9F20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8" y="5378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0" name="Freeform 3905">
                <a:extLst>
                  <a:ext uri="{FF2B5EF4-FFF2-40B4-BE49-F238E27FC236}">
                    <a16:creationId xmlns:a16="http://schemas.microsoft.com/office/drawing/2014/main" id="{7E88653D-E700-4ADA-81A0-6BE5DF57F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3" y="5363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1" name="Freeform 3906">
                <a:extLst>
                  <a:ext uri="{FF2B5EF4-FFF2-40B4-BE49-F238E27FC236}">
                    <a16:creationId xmlns:a16="http://schemas.microsoft.com/office/drawing/2014/main" id="{717D8081-32B3-4BA4-A679-ACCA93AEA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3" y="5363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2" name="Freeform 3907">
                <a:extLst>
                  <a:ext uri="{FF2B5EF4-FFF2-40B4-BE49-F238E27FC236}">
                    <a16:creationId xmlns:a16="http://schemas.microsoft.com/office/drawing/2014/main" id="{AF9A5ABB-D9B3-4020-937B-038FBDA96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8" y="5348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1 w 36"/>
                  <a:gd name="T3" fmla="*/ 0 h 25"/>
                  <a:gd name="T4" fmla="*/ 36 w 36"/>
                  <a:gd name="T5" fmla="*/ 10 h 25"/>
                  <a:gd name="T6" fmla="*/ 16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3" name="Freeform 3908">
                <a:extLst>
                  <a:ext uri="{FF2B5EF4-FFF2-40B4-BE49-F238E27FC236}">
                    <a16:creationId xmlns:a16="http://schemas.microsoft.com/office/drawing/2014/main" id="{09E310C2-25A3-4A4D-B1F3-1E7B00EC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8" y="5348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1 w 36"/>
                  <a:gd name="T3" fmla="*/ 0 h 25"/>
                  <a:gd name="T4" fmla="*/ 36 w 36"/>
                  <a:gd name="T5" fmla="*/ 10 h 25"/>
                  <a:gd name="T6" fmla="*/ 16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4" name="Freeform 3909">
                <a:extLst>
                  <a:ext uri="{FF2B5EF4-FFF2-40B4-BE49-F238E27FC236}">
                    <a16:creationId xmlns:a16="http://schemas.microsoft.com/office/drawing/2014/main" id="{DD14FB83-EBC1-40EA-AB6B-4FDA6327B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4" y="5332"/>
                <a:ext cx="35" cy="26"/>
              </a:xfrm>
              <a:custGeom>
                <a:avLst/>
                <a:gdLst>
                  <a:gd name="T0" fmla="*/ 0 w 35"/>
                  <a:gd name="T1" fmla="*/ 16 h 26"/>
                  <a:gd name="T2" fmla="*/ 20 w 35"/>
                  <a:gd name="T3" fmla="*/ 0 h 26"/>
                  <a:gd name="T4" fmla="*/ 35 w 35"/>
                  <a:gd name="T5" fmla="*/ 10 h 26"/>
                  <a:gd name="T6" fmla="*/ 15 w 35"/>
                  <a:gd name="T7" fmla="*/ 26 h 26"/>
                  <a:gd name="T8" fmla="*/ 0 w 35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0" y="16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5" name="Freeform 3910">
                <a:extLst>
                  <a:ext uri="{FF2B5EF4-FFF2-40B4-BE49-F238E27FC236}">
                    <a16:creationId xmlns:a16="http://schemas.microsoft.com/office/drawing/2014/main" id="{592C5B68-2A11-4CF9-81AC-E2B7EDD1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4" y="5332"/>
                <a:ext cx="35" cy="26"/>
              </a:xfrm>
              <a:custGeom>
                <a:avLst/>
                <a:gdLst>
                  <a:gd name="T0" fmla="*/ 0 w 35"/>
                  <a:gd name="T1" fmla="*/ 16 h 26"/>
                  <a:gd name="T2" fmla="*/ 20 w 35"/>
                  <a:gd name="T3" fmla="*/ 0 h 26"/>
                  <a:gd name="T4" fmla="*/ 35 w 35"/>
                  <a:gd name="T5" fmla="*/ 10 h 26"/>
                  <a:gd name="T6" fmla="*/ 15 w 35"/>
                  <a:gd name="T7" fmla="*/ 26 h 26"/>
                  <a:gd name="T8" fmla="*/ 0 w 35"/>
                  <a:gd name="T9" fmla="*/ 1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6">
                    <a:moveTo>
                      <a:pt x="0" y="16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6" name="Freeform 3911">
                <a:extLst>
                  <a:ext uri="{FF2B5EF4-FFF2-40B4-BE49-F238E27FC236}">
                    <a16:creationId xmlns:a16="http://schemas.microsoft.com/office/drawing/2014/main" id="{3B856D04-081A-4B60-9A6D-C1D909112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9" y="5317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7" name="Freeform 3912">
                <a:extLst>
                  <a:ext uri="{FF2B5EF4-FFF2-40B4-BE49-F238E27FC236}">
                    <a16:creationId xmlns:a16="http://schemas.microsoft.com/office/drawing/2014/main" id="{28A328E3-8B7B-43B7-926C-47420B98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4" y="5302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8" name="Freeform 3913">
                <a:extLst>
                  <a:ext uri="{FF2B5EF4-FFF2-40B4-BE49-F238E27FC236}">
                    <a16:creationId xmlns:a16="http://schemas.microsoft.com/office/drawing/2014/main" id="{89C1F3E0-E0AD-4B75-B735-F72E82EFF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9" y="5287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15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09" name="Freeform 3914">
                <a:extLst>
                  <a:ext uri="{FF2B5EF4-FFF2-40B4-BE49-F238E27FC236}">
                    <a16:creationId xmlns:a16="http://schemas.microsoft.com/office/drawing/2014/main" id="{EA545A96-69A4-4EBC-906E-9DD8F0F41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4" y="5277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0" name="Freeform 3915">
                <a:extLst>
                  <a:ext uri="{FF2B5EF4-FFF2-40B4-BE49-F238E27FC236}">
                    <a16:creationId xmlns:a16="http://schemas.microsoft.com/office/drawing/2014/main" id="{1B7B19E2-F2E4-4654-8784-ECE28B8D9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9" y="5262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1 w 41"/>
                  <a:gd name="T3" fmla="*/ 0 h 20"/>
                  <a:gd name="T4" fmla="*/ 41 w 41"/>
                  <a:gd name="T5" fmla="*/ 10 h 20"/>
                  <a:gd name="T6" fmla="*/ 16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16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1" name="Freeform 3916">
                <a:extLst>
                  <a:ext uri="{FF2B5EF4-FFF2-40B4-BE49-F238E27FC236}">
                    <a16:creationId xmlns:a16="http://schemas.microsoft.com/office/drawing/2014/main" id="{5E7F102D-59F4-4817-B036-773191920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5" y="5217"/>
                <a:ext cx="65" cy="50"/>
              </a:xfrm>
              <a:custGeom>
                <a:avLst/>
                <a:gdLst>
                  <a:gd name="T0" fmla="*/ 5 w 65"/>
                  <a:gd name="T1" fmla="*/ 15 h 50"/>
                  <a:gd name="T2" fmla="*/ 25 w 65"/>
                  <a:gd name="T3" fmla="*/ 25 h 50"/>
                  <a:gd name="T4" fmla="*/ 0 w 65"/>
                  <a:gd name="T5" fmla="*/ 40 h 50"/>
                  <a:gd name="T6" fmla="*/ 15 w 65"/>
                  <a:gd name="T7" fmla="*/ 50 h 50"/>
                  <a:gd name="T8" fmla="*/ 40 w 65"/>
                  <a:gd name="T9" fmla="*/ 35 h 50"/>
                  <a:gd name="T10" fmla="*/ 50 w 65"/>
                  <a:gd name="T11" fmla="*/ 30 h 50"/>
                  <a:gd name="T12" fmla="*/ 65 w 65"/>
                  <a:gd name="T13" fmla="*/ 25 h 50"/>
                  <a:gd name="T14" fmla="*/ 55 w 65"/>
                  <a:gd name="T15" fmla="*/ 20 h 50"/>
                  <a:gd name="T16" fmla="*/ 45 w 65"/>
                  <a:gd name="T17" fmla="*/ 15 h 50"/>
                  <a:gd name="T18" fmla="*/ 25 w 65"/>
                  <a:gd name="T19" fmla="*/ 0 h 50"/>
                  <a:gd name="T20" fmla="*/ 5 w 65"/>
                  <a:gd name="T21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5" h="50">
                    <a:moveTo>
                      <a:pt x="5" y="15"/>
                    </a:moveTo>
                    <a:lnTo>
                      <a:pt x="25" y="25"/>
                    </a:lnTo>
                    <a:lnTo>
                      <a:pt x="0" y="40"/>
                    </a:lnTo>
                    <a:lnTo>
                      <a:pt x="15" y="50"/>
                    </a:lnTo>
                    <a:lnTo>
                      <a:pt x="40" y="35"/>
                    </a:lnTo>
                    <a:lnTo>
                      <a:pt x="50" y="30"/>
                    </a:lnTo>
                    <a:lnTo>
                      <a:pt x="65" y="25"/>
                    </a:lnTo>
                    <a:lnTo>
                      <a:pt x="55" y="20"/>
                    </a:lnTo>
                    <a:lnTo>
                      <a:pt x="45" y="15"/>
                    </a:lnTo>
                    <a:lnTo>
                      <a:pt x="25" y="0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2" name="Freeform 3917">
                <a:extLst>
                  <a:ext uri="{FF2B5EF4-FFF2-40B4-BE49-F238E27FC236}">
                    <a16:creationId xmlns:a16="http://schemas.microsoft.com/office/drawing/2014/main" id="{1B322886-8662-4B6F-8A21-B9BD97EC4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0" y="520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3" name="Freeform 3918">
                <a:extLst>
                  <a:ext uri="{FF2B5EF4-FFF2-40B4-BE49-F238E27FC236}">
                    <a16:creationId xmlns:a16="http://schemas.microsoft.com/office/drawing/2014/main" id="{B9C99D26-2521-4236-AD5A-5F383526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0" y="520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4" name="Freeform 3919">
                <a:extLst>
                  <a:ext uri="{FF2B5EF4-FFF2-40B4-BE49-F238E27FC236}">
                    <a16:creationId xmlns:a16="http://schemas.microsoft.com/office/drawing/2014/main" id="{65A8422B-0CC2-46C6-9497-BD39C471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5" y="5187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1 w 41"/>
                  <a:gd name="T3" fmla="*/ 0 h 25"/>
                  <a:gd name="T4" fmla="*/ 41 w 41"/>
                  <a:gd name="T5" fmla="*/ 10 h 25"/>
                  <a:gd name="T6" fmla="*/ 21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21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5" name="Freeform 3920">
                <a:extLst>
                  <a:ext uri="{FF2B5EF4-FFF2-40B4-BE49-F238E27FC236}">
                    <a16:creationId xmlns:a16="http://schemas.microsoft.com/office/drawing/2014/main" id="{B6556015-A50D-4492-A36C-19B83F223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5" y="5187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1 w 41"/>
                  <a:gd name="T3" fmla="*/ 0 h 25"/>
                  <a:gd name="T4" fmla="*/ 41 w 41"/>
                  <a:gd name="T5" fmla="*/ 10 h 25"/>
                  <a:gd name="T6" fmla="*/ 21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21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6" name="Freeform 3921">
                <a:extLst>
                  <a:ext uri="{FF2B5EF4-FFF2-40B4-BE49-F238E27FC236}">
                    <a16:creationId xmlns:a16="http://schemas.microsoft.com/office/drawing/2014/main" id="{7FCB2E6F-E19C-49DC-9AFC-36D47FF9F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1" y="5172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7" name="Freeform 3922">
                <a:extLst>
                  <a:ext uri="{FF2B5EF4-FFF2-40B4-BE49-F238E27FC236}">
                    <a16:creationId xmlns:a16="http://schemas.microsoft.com/office/drawing/2014/main" id="{1E4CE742-E20E-4AE4-90D9-4D79DEFE9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1" y="5172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8" name="Freeform 3923">
                <a:extLst>
                  <a:ext uri="{FF2B5EF4-FFF2-40B4-BE49-F238E27FC236}">
                    <a16:creationId xmlns:a16="http://schemas.microsoft.com/office/drawing/2014/main" id="{A35A572D-0E9D-4CCF-8EE1-A64893363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" y="5388"/>
                <a:ext cx="65" cy="40"/>
              </a:xfrm>
              <a:custGeom>
                <a:avLst/>
                <a:gdLst>
                  <a:gd name="T0" fmla="*/ 35 w 65"/>
                  <a:gd name="T1" fmla="*/ 10 h 40"/>
                  <a:gd name="T2" fmla="*/ 25 w 65"/>
                  <a:gd name="T3" fmla="*/ 15 h 40"/>
                  <a:gd name="T4" fmla="*/ 0 w 65"/>
                  <a:gd name="T5" fmla="*/ 30 h 40"/>
                  <a:gd name="T6" fmla="*/ 15 w 65"/>
                  <a:gd name="T7" fmla="*/ 40 h 40"/>
                  <a:gd name="T8" fmla="*/ 40 w 65"/>
                  <a:gd name="T9" fmla="*/ 25 h 40"/>
                  <a:gd name="T10" fmla="*/ 50 w 65"/>
                  <a:gd name="T11" fmla="*/ 20 h 40"/>
                  <a:gd name="T12" fmla="*/ 65 w 65"/>
                  <a:gd name="T13" fmla="*/ 10 h 40"/>
                  <a:gd name="T14" fmla="*/ 45 w 65"/>
                  <a:gd name="T15" fmla="*/ 0 h 40"/>
                  <a:gd name="T16" fmla="*/ 35 w 65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35" y="10"/>
                    </a:moveTo>
                    <a:lnTo>
                      <a:pt x="25" y="15"/>
                    </a:lnTo>
                    <a:lnTo>
                      <a:pt x="0" y="30"/>
                    </a:lnTo>
                    <a:lnTo>
                      <a:pt x="15" y="40"/>
                    </a:lnTo>
                    <a:lnTo>
                      <a:pt x="40" y="25"/>
                    </a:lnTo>
                    <a:lnTo>
                      <a:pt x="50" y="20"/>
                    </a:lnTo>
                    <a:lnTo>
                      <a:pt x="65" y="10"/>
                    </a:lnTo>
                    <a:lnTo>
                      <a:pt x="45" y="0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19" name="Freeform 3924">
                <a:extLst>
                  <a:ext uri="{FF2B5EF4-FFF2-40B4-BE49-F238E27FC236}">
                    <a16:creationId xmlns:a16="http://schemas.microsoft.com/office/drawing/2014/main" id="{D8DF33F0-871B-4FF9-8AE0-7552E5FB8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" y="5388"/>
                <a:ext cx="65" cy="40"/>
              </a:xfrm>
              <a:custGeom>
                <a:avLst/>
                <a:gdLst>
                  <a:gd name="T0" fmla="*/ 35 w 65"/>
                  <a:gd name="T1" fmla="*/ 10 h 40"/>
                  <a:gd name="T2" fmla="*/ 25 w 65"/>
                  <a:gd name="T3" fmla="*/ 15 h 40"/>
                  <a:gd name="T4" fmla="*/ 0 w 65"/>
                  <a:gd name="T5" fmla="*/ 30 h 40"/>
                  <a:gd name="T6" fmla="*/ 15 w 65"/>
                  <a:gd name="T7" fmla="*/ 40 h 40"/>
                  <a:gd name="T8" fmla="*/ 40 w 65"/>
                  <a:gd name="T9" fmla="*/ 25 h 40"/>
                  <a:gd name="T10" fmla="*/ 50 w 65"/>
                  <a:gd name="T11" fmla="*/ 20 h 40"/>
                  <a:gd name="T12" fmla="*/ 65 w 65"/>
                  <a:gd name="T13" fmla="*/ 10 h 40"/>
                  <a:gd name="T14" fmla="*/ 45 w 65"/>
                  <a:gd name="T15" fmla="*/ 0 h 40"/>
                  <a:gd name="T16" fmla="*/ 35 w 65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35" y="10"/>
                    </a:moveTo>
                    <a:lnTo>
                      <a:pt x="25" y="15"/>
                    </a:lnTo>
                    <a:lnTo>
                      <a:pt x="0" y="30"/>
                    </a:lnTo>
                    <a:lnTo>
                      <a:pt x="15" y="40"/>
                    </a:lnTo>
                    <a:lnTo>
                      <a:pt x="40" y="25"/>
                    </a:lnTo>
                    <a:lnTo>
                      <a:pt x="50" y="20"/>
                    </a:lnTo>
                    <a:lnTo>
                      <a:pt x="65" y="10"/>
                    </a:lnTo>
                    <a:lnTo>
                      <a:pt x="45" y="0"/>
                    </a:lnTo>
                    <a:lnTo>
                      <a:pt x="35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0" name="Freeform 3925">
                <a:extLst>
                  <a:ext uri="{FF2B5EF4-FFF2-40B4-BE49-F238E27FC236}">
                    <a16:creationId xmlns:a16="http://schemas.microsoft.com/office/drawing/2014/main" id="{B9334930-240B-4BCE-B167-B83B27F21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3" y="5373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1 w 41"/>
                  <a:gd name="T3" fmla="*/ 0 h 25"/>
                  <a:gd name="T4" fmla="*/ 41 w 41"/>
                  <a:gd name="T5" fmla="*/ 10 h 25"/>
                  <a:gd name="T6" fmla="*/ 15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1" name="Freeform 3926">
                <a:extLst>
                  <a:ext uri="{FF2B5EF4-FFF2-40B4-BE49-F238E27FC236}">
                    <a16:creationId xmlns:a16="http://schemas.microsoft.com/office/drawing/2014/main" id="{9F790E58-0F8B-4FB5-AE28-9BA3C5EC4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3" y="5373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1 w 41"/>
                  <a:gd name="T3" fmla="*/ 0 h 25"/>
                  <a:gd name="T4" fmla="*/ 41 w 41"/>
                  <a:gd name="T5" fmla="*/ 10 h 25"/>
                  <a:gd name="T6" fmla="*/ 15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15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2" name="Freeform 3927">
                <a:extLst>
                  <a:ext uri="{FF2B5EF4-FFF2-40B4-BE49-F238E27FC236}">
                    <a16:creationId xmlns:a16="http://schemas.microsoft.com/office/drawing/2014/main" id="{04AE719A-A510-41E4-92EA-176A51C9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536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3" name="Freeform 3928">
                <a:extLst>
                  <a:ext uri="{FF2B5EF4-FFF2-40B4-BE49-F238E27FC236}">
                    <a16:creationId xmlns:a16="http://schemas.microsoft.com/office/drawing/2014/main" id="{1F352AE4-4074-4A4E-AF5C-868FD6B40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5363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4" name="Freeform 3929">
                <a:extLst>
                  <a:ext uri="{FF2B5EF4-FFF2-40B4-BE49-F238E27FC236}">
                    <a16:creationId xmlns:a16="http://schemas.microsoft.com/office/drawing/2014/main" id="{31CF2753-7527-444B-9AF9-67135DE50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4" y="534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5" name="Freeform 3930">
                <a:extLst>
                  <a:ext uri="{FF2B5EF4-FFF2-40B4-BE49-F238E27FC236}">
                    <a16:creationId xmlns:a16="http://schemas.microsoft.com/office/drawing/2014/main" id="{E57CE525-3902-4B2B-ABA9-35237A93D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4" y="534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6" name="Freeform 3931">
                <a:extLst>
                  <a:ext uri="{FF2B5EF4-FFF2-40B4-BE49-F238E27FC236}">
                    <a16:creationId xmlns:a16="http://schemas.microsoft.com/office/drawing/2014/main" id="{350C064C-D80F-447A-9792-91BE98565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9" y="5332"/>
                <a:ext cx="40" cy="21"/>
              </a:xfrm>
              <a:custGeom>
                <a:avLst/>
                <a:gdLst>
                  <a:gd name="T0" fmla="*/ 0 w 40"/>
                  <a:gd name="T1" fmla="*/ 10 h 21"/>
                  <a:gd name="T2" fmla="*/ 20 w 40"/>
                  <a:gd name="T3" fmla="*/ 0 h 21"/>
                  <a:gd name="T4" fmla="*/ 40 w 40"/>
                  <a:gd name="T5" fmla="*/ 10 h 21"/>
                  <a:gd name="T6" fmla="*/ 15 w 40"/>
                  <a:gd name="T7" fmla="*/ 21 h 21"/>
                  <a:gd name="T8" fmla="*/ 0 w 40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7" name="Freeform 3932">
                <a:extLst>
                  <a:ext uri="{FF2B5EF4-FFF2-40B4-BE49-F238E27FC236}">
                    <a16:creationId xmlns:a16="http://schemas.microsoft.com/office/drawing/2014/main" id="{9DFAB6ED-098F-4012-9687-C10B02C75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4" y="5317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8" name="Freeform 3933">
                <a:extLst>
                  <a:ext uri="{FF2B5EF4-FFF2-40B4-BE49-F238E27FC236}">
                    <a16:creationId xmlns:a16="http://schemas.microsoft.com/office/drawing/2014/main" id="{30D48C2C-4639-49C4-8577-E6FDD6C0C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9" y="5302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29" name="Freeform 3934">
                <a:extLst>
                  <a:ext uri="{FF2B5EF4-FFF2-40B4-BE49-F238E27FC236}">
                    <a16:creationId xmlns:a16="http://schemas.microsoft.com/office/drawing/2014/main" id="{C147FA7D-7019-439D-8BC2-B392F7F14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4" y="5287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1 w 41"/>
                  <a:gd name="T3" fmla="*/ 0 h 20"/>
                  <a:gd name="T4" fmla="*/ 41 w 41"/>
                  <a:gd name="T5" fmla="*/ 10 h 20"/>
                  <a:gd name="T6" fmla="*/ 21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2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0" name="Freeform 3935">
                <a:extLst>
                  <a:ext uri="{FF2B5EF4-FFF2-40B4-BE49-F238E27FC236}">
                    <a16:creationId xmlns:a16="http://schemas.microsoft.com/office/drawing/2014/main" id="{4DADDBC7-3866-43A6-8F93-9ADC7D239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0" y="5272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1" name="Freeform 3936">
                <a:extLst>
                  <a:ext uri="{FF2B5EF4-FFF2-40B4-BE49-F238E27FC236}">
                    <a16:creationId xmlns:a16="http://schemas.microsoft.com/office/drawing/2014/main" id="{E5127A24-898A-4FA3-996C-32E52D286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5" y="5242"/>
                <a:ext cx="65" cy="40"/>
              </a:xfrm>
              <a:custGeom>
                <a:avLst/>
                <a:gdLst>
                  <a:gd name="T0" fmla="*/ 35 w 65"/>
                  <a:gd name="T1" fmla="*/ 10 h 40"/>
                  <a:gd name="T2" fmla="*/ 25 w 65"/>
                  <a:gd name="T3" fmla="*/ 15 h 40"/>
                  <a:gd name="T4" fmla="*/ 0 w 65"/>
                  <a:gd name="T5" fmla="*/ 30 h 40"/>
                  <a:gd name="T6" fmla="*/ 20 w 65"/>
                  <a:gd name="T7" fmla="*/ 40 h 40"/>
                  <a:gd name="T8" fmla="*/ 45 w 65"/>
                  <a:gd name="T9" fmla="*/ 25 h 40"/>
                  <a:gd name="T10" fmla="*/ 50 w 65"/>
                  <a:gd name="T11" fmla="*/ 20 h 40"/>
                  <a:gd name="T12" fmla="*/ 65 w 65"/>
                  <a:gd name="T13" fmla="*/ 10 h 40"/>
                  <a:gd name="T14" fmla="*/ 50 w 65"/>
                  <a:gd name="T15" fmla="*/ 0 h 40"/>
                  <a:gd name="T16" fmla="*/ 35 w 65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0">
                    <a:moveTo>
                      <a:pt x="35" y="10"/>
                    </a:moveTo>
                    <a:lnTo>
                      <a:pt x="25" y="15"/>
                    </a:lnTo>
                    <a:lnTo>
                      <a:pt x="0" y="30"/>
                    </a:lnTo>
                    <a:lnTo>
                      <a:pt x="20" y="40"/>
                    </a:lnTo>
                    <a:lnTo>
                      <a:pt x="45" y="25"/>
                    </a:lnTo>
                    <a:lnTo>
                      <a:pt x="50" y="20"/>
                    </a:lnTo>
                    <a:lnTo>
                      <a:pt x="65" y="10"/>
                    </a:lnTo>
                    <a:lnTo>
                      <a:pt x="50" y="0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2" name="Freeform 3937">
                <a:extLst>
                  <a:ext uri="{FF2B5EF4-FFF2-40B4-BE49-F238E27FC236}">
                    <a16:creationId xmlns:a16="http://schemas.microsoft.com/office/drawing/2014/main" id="{58D5046D-2D7E-4C92-8B9D-4D62A694C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0" y="5212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6 w 41"/>
                  <a:gd name="T3" fmla="*/ 0 h 25"/>
                  <a:gd name="T4" fmla="*/ 41 w 41"/>
                  <a:gd name="T5" fmla="*/ 10 h 25"/>
                  <a:gd name="T6" fmla="*/ 20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3" name="Freeform 3938">
                <a:extLst>
                  <a:ext uri="{FF2B5EF4-FFF2-40B4-BE49-F238E27FC236}">
                    <a16:creationId xmlns:a16="http://schemas.microsoft.com/office/drawing/2014/main" id="{0FA9AE42-A2B1-4617-AE41-5F88C695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60" y="5212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6 w 41"/>
                  <a:gd name="T3" fmla="*/ 0 h 25"/>
                  <a:gd name="T4" fmla="*/ 41 w 41"/>
                  <a:gd name="T5" fmla="*/ 10 h 25"/>
                  <a:gd name="T6" fmla="*/ 20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0" y="25"/>
                    </a:lnTo>
                    <a:lnTo>
                      <a:pt x="0" y="15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4" name="Freeform 3939">
                <a:extLst>
                  <a:ext uri="{FF2B5EF4-FFF2-40B4-BE49-F238E27FC236}">
                    <a16:creationId xmlns:a16="http://schemas.microsoft.com/office/drawing/2014/main" id="{A76CE94D-2047-4884-B9AE-2DF188A1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6" y="520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5" name="Freeform 3940">
                <a:extLst>
                  <a:ext uri="{FF2B5EF4-FFF2-40B4-BE49-F238E27FC236}">
                    <a16:creationId xmlns:a16="http://schemas.microsoft.com/office/drawing/2014/main" id="{2DB039B1-7BB9-405F-AC2B-1FE295969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6" y="5202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6" name="Freeform 3941">
                <a:extLst>
                  <a:ext uri="{FF2B5EF4-FFF2-40B4-BE49-F238E27FC236}">
                    <a16:creationId xmlns:a16="http://schemas.microsoft.com/office/drawing/2014/main" id="{47A5A570-D4AE-4E6B-B978-29FB857A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5187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7" name="Freeform 3942">
                <a:extLst>
                  <a:ext uri="{FF2B5EF4-FFF2-40B4-BE49-F238E27FC236}">
                    <a16:creationId xmlns:a16="http://schemas.microsoft.com/office/drawing/2014/main" id="{2619E11A-4481-486F-AFAB-F2B4D13B6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5187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8" name="Freeform 3943">
                <a:extLst>
                  <a:ext uri="{FF2B5EF4-FFF2-40B4-BE49-F238E27FC236}">
                    <a16:creationId xmlns:a16="http://schemas.microsoft.com/office/drawing/2014/main" id="{6671B369-283D-449C-9495-30819AB86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41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39" name="Freeform 3944">
                <a:extLst>
                  <a:ext uri="{FF2B5EF4-FFF2-40B4-BE49-F238E27FC236}">
                    <a16:creationId xmlns:a16="http://schemas.microsoft.com/office/drawing/2014/main" id="{7E6877AD-E309-4D5E-9564-DEB3BC36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3" y="541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0" name="Freeform 3945">
                <a:extLst>
                  <a:ext uri="{FF2B5EF4-FFF2-40B4-BE49-F238E27FC236}">
                    <a16:creationId xmlns:a16="http://schemas.microsoft.com/office/drawing/2014/main" id="{DE6668FD-37E2-4444-9CBF-7E8A0A3D4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8" y="5403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1" name="Freeform 3946">
                <a:extLst>
                  <a:ext uri="{FF2B5EF4-FFF2-40B4-BE49-F238E27FC236}">
                    <a16:creationId xmlns:a16="http://schemas.microsoft.com/office/drawing/2014/main" id="{B2A09C69-1392-4C76-9276-DA5680EEE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8" y="5403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2" name="Freeform 3947">
                <a:extLst>
                  <a:ext uri="{FF2B5EF4-FFF2-40B4-BE49-F238E27FC236}">
                    <a16:creationId xmlns:a16="http://schemas.microsoft.com/office/drawing/2014/main" id="{40F5AAAC-CDBF-4E71-BA0F-AC6879BD3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4" y="538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3" name="Freeform 3948">
                <a:extLst>
                  <a:ext uri="{FF2B5EF4-FFF2-40B4-BE49-F238E27FC236}">
                    <a16:creationId xmlns:a16="http://schemas.microsoft.com/office/drawing/2014/main" id="{112667D8-D039-44A7-BC7A-92C84073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4" y="5388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4" name="Freeform 3949">
                <a:extLst>
                  <a:ext uri="{FF2B5EF4-FFF2-40B4-BE49-F238E27FC236}">
                    <a16:creationId xmlns:a16="http://schemas.microsoft.com/office/drawing/2014/main" id="{A5478AFE-1D2F-48A4-BCD6-679737895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9" y="5297"/>
                <a:ext cx="166" cy="96"/>
              </a:xfrm>
              <a:custGeom>
                <a:avLst/>
                <a:gdLst>
                  <a:gd name="T0" fmla="*/ 136 w 166"/>
                  <a:gd name="T1" fmla="*/ 10 h 96"/>
                  <a:gd name="T2" fmla="*/ 126 w 166"/>
                  <a:gd name="T3" fmla="*/ 15 h 96"/>
                  <a:gd name="T4" fmla="*/ 126 w 166"/>
                  <a:gd name="T5" fmla="*/ 15 h 96"/>
                  <a:gd name="T6" fmla="*/ 100 w 166"/>
                  <a:gd name="T7" fmla="*/ 30 h 96"/>
                  <a:gd name="T8" fmla="*/ 100 w 166"/>
                  <a:gd name="T9" fmla="*/ 30 h 96"/>
                  <a:gd name="T10" fmla="*/ 75 w 166"/>
                  <a:gd name="T11" fmla="*/ 45 h 96"/>
                  <a:gd name="T12" fmla="*/ 75 w 166"/>
                  <a:gd name="T13" fmla="*/ 45 h 96"/>
                  <a:gd name="T14" fmla="*/ 50 w 166"/>
                  <a:gd name="T15" fmla="*/ 61 h 96"/>
                  <a:gd name="T16" fmla="*/ 45 w 166"/>
                  <a:gd name="T17" fmla="*/ 61 h 96"/>
                  <a:gd name="T18" fmla="*/ 25 w 166"/>
                  <a:gd name="T19" fmla="*/ 76 h 96"/>
                  <a:gd name="T20" fmla="*/ 0 w 166"/>
                  <a:gd name="T21" fmla="*/ 86 h 96"/>
                  <a:gd name="T22" fmla="*/ 20 w 166"/>
                  <a:gd name="T23" fmla="*/ 96 h 96"/>
                  <a:gd name="T24" fmla="*/ 45 w 166"/>
                  <a:gd name="T25" fmla="*/ 86 h 96"/>
                  <a:gd name="T26" fmla="*/ 65 w 166"/>
                  <a:gd name="T27" fmla="*/ 71 h 96"/>
                  <a:gd name="T28" fmla="*/ 70 w 166"/>
                  <a:gd name="T29" fmla="*/ 71 h 96"/>
                  <a:gd name="T30" fmla="*/ 90 w 166"/>
                  <a:gd name="T31" fmla="*/ 56 h 96"/>
                  <a:gd name="T32" fmla="*/ 95 w 166"/>
                  <a:gd name="T33" fmla="*/ 56 h 96"/>
                  <a:gd name="T34" fmla="*/ 116 w 166"/>
                  <a:gd name="T35" fmla="*/ 40 h 96"/>
                  <a:gd name="T36" fmla="*/ 121 w 166"/>
                  <a:gd name="T37" fmla="*/ 40 h 96"/>
                  <a:gd name="T38" fmla="*/ 141 w 166"/>
                  <a:gd name="T39" fmla="*/ 25 h 96"/>
                  <a:gd name="T40" fmla="*/ 146 w 166"/>
                  <a:gd name="T41" fmla="*/ 25 h 96"/>
                  <a:gd name="T42" fmla="*/ 151 w 166"/>
                  <a:gd name="T43" fmla="*/ 20 h 96"/>
                  <a:gd name="T44" fmla="*/ 166 w 166"/>
                  <a:gd name="T45" fmla="*/ 10 h 96"/>
                  <a:gd name="T46" fmla="*/ 151 w 166"/>
                  <a:gd name="T47" fmla="*/ 0 h 96"/>
                  <a:gd name="T48" fmla="*/ 136 w 166"/>
                  <a:gd name="T49" fmla="*/ 1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6" h="96">
                    <a:moveTo>
                      <a:pt x="136" y="10"/>
                    </a:moveTo>
                    <a:lnTo>
                      <a:pt x="126" y="15"/>
                    </a:lnTo>
                    <a:lnTo>
                      <a:pt x="126" y="15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50" y="61"/>
                    </a:lnTo>
                    <a:lnTo>
                      <a:pt x="45" y="61"/>
                    </a:lnTo>
                    <a:lnTo>
                      <a:pt x="25" y="76"/>
                    </a:lnTo>
                    <a:lnTo>
                      <a:pt x="0" y="86"/>
                    </a:lnTo>
                    <a:lnTo>
                      <a:pt x="20" y="96"/>
                    </a:lnTo>
                    <a:lnTo>
                      <a:pt x="45" y="86"/>
                    </a:lnTo>
                    <a:lnTo>
                      <a:pt x="65" y="71"/>
                    </a:lnTo>
                    <a:lnTo>
                      <a:pt x="70" y="71"/>
                    </a:lnTo>
                    <a:lnTo>
                      <a:pt x="90" y="56"/>
                    </a:lnTo>
                    <a:lnTo>
                      <a:pt x="95" y="56"/>
                    </a:lnTo>
                    <a:lnTo>
                      <a:pt x="116" y="40"/>
                    </a:lnTo>
                    <a:lnTo>
                      <a:pt x="121" y="40"/>
                    </a:lnTo>
                    <a:lnTo>
                      <a:pt x="141" y="25"/>
                    </a:lnTo>
                    <a:lnTo>
                      <a:pt x="146" y="25"/>
                    </a:lnTo>
                    <a:lnTo>
                      <a:pt x="151" y="20"/>
                    </a:lnTo>
                    <a:lnTo>
                      <a:pt x="166" y="10"/>
                    </a:lnTo>
                    <a:lnTo>
                      <a:pt x="151" y="0"/>
                    </a:lnTo>
                    <a:lnTo>
                      <a:pt x="136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5" name="Freeform 3950">
                <a:extLst>
                  <a:ext uri="{FF2B5EF4-FFF2-40B4-BE49-F238E27FC236}">
                    <a16:creationId xmlns:a16="http://schemas.microsoft.com/office/drawing/2014/main" id="{E1D5A6DE-2F9C-4D02-9360-8FE42EDBC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9" y="5297"/>
                <a:ext cx="166" cy="96"/>
              </a:xfrm>
              <a:custGeom>
                <a:avLst/>
                <a:gdLst>
                  <a:gd name="T0" fmla="*/ 136 w 166"/>
                  <a:gd name="T1" fmla="*/ 10 h 96"/>
                  <a:gd name="T2" fmla="*/ 126 w 166"/>
                  <a:gd name="T3" fmla="*/ 15 h 96"/>
                  <a:gd name="T4" fmla="*/ 126 w 166"/>
                  <a:gd name="T5" fmla="*/ 15 h 96"/>
                  <a:gd name="T6" fmla="*/ 100 w 166"/>
                  <a:gd name="T7" fmla="*/ 30 h 96"/>
                  <a:gd name="T8" fmla="*/ 100 w 166"/>
                  <a:gd name="T9" fmla="*/ 30 h 96"/>
                  <a:gd name="T10" fmla="*/ 75 w 166"/>
                  <a:gd name="T11" fmla="*/ 45 h 96"/>
                  <a:gd name="T12" fmla="*/ 75 w 166"/>
                  <a:gd name="T13" fmla="*/ 45 h 96"/>
                  <a:gd name="T14" fmla="*/ 50 w 166"/>
                  <a:gd name="T15" fmla="*/ 61 h 96"/>
                  <a:gd name="T16" fmla="*/ 45 w 166"/>
                  <a:gd name="T17" fmla="*/ 61 h 96"/>
                  <a:gd name="T18" fmla="*/ 25 w 166"/>
                  <a:gd name="T19" fmla="*/ 76 h 96"/>
                  <a:gd name="T20" fmla="*/ 0 w 166"/>
                  <a:gd name="T21" fmla="*/ 86 h 96"/>
                  <a:gd name="T22" fmla="*/ 20 w 166"/>
                  <a:gd name="T23" fmla="*/ 96 h 96"/>
                  <a:gd name="T24" fmla="*/ 45 w 166"/>
                  <a:gd name="T25" fmla="*/ 86 h 96"/>
                  <a:gd name="T26" fmla="*/ 65 w 166"/>
                  <a:gd name="T27" fmla="*/ 71 h 96"/>
                  <a:gd name="T28" fmla="*/ 70 w 166"/>
                  <a:gd name="T29" fmla="*/ 71 h 96"/>
                  <a:gd name="T30" fmla="*/ 90 w 166"/>
                  <a:gd name="T31" fmla="*/ 56 h 96"/>
                  <a:gd name="T32" fmla="*/ 95 w 166"/>
                  <a:gd name="T33" fmla="*/ 56 h 96"/>
                  <a:gd name="T34" fmla="*/ 116 w 166"/>
                  <a:gd name="T35" fmla="*/ 40 h 96"/>
                  <a:gd name="T36" fmla="*/ 121 w 166"/>
                  <a:gd name="T37" fmla="*/ 40 h 96"/>
                  <a:gd name="T38" fmla="*/ 141 w 166"/>
                  <a:gd name="T39" fmla="*/ 25 h 96"/>
                  <a:gd name="T40" fmla="*/ 146 w 166"/>
                  <a:gd name="T41" fmla="*/ 25 h 96"/>
                  <a:gd name="T42" fmla="*/ 151 w 166"/>
                  <a:gd name="T43" fmla="*/ 20 h 96"/>
                  <a:gd name="T44" fmla="*/ 166 w 166"/>
                  <a:gd name="T45" fmla="*/ 10 h 96"/>
                  <a:gd name="T46" fmla="*/ 151 w 166"/>
                  <a:gd name="T47" fmla="*/ 0 h 96"/>
                  <a:gd name="T48" fmla="*/ 136 w 166"/>
                  <a:gd name="T49" fmla="*/ 1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6" h="96">
                    <a:moveTo>
                      <a:pt x="136" y="10"/>
                    </a:moveTo>
                    <a:lnTo>
                      <a:pt x="126" y="15"/>
                    </a:lnTo>
                    <a:lnTo>
                      <a:pt x="126" y="15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75" y="45"/>
                    </a:lnTo>
                    <a:lnTo>
                      <a:pt x="75" y="45"/>
                    </a:lnTo>
                    <a:lnTo>
                      <a:pt x="50" y="61"/>
                    </a:lnTo>
                    <a:lnTo>
                      <a:pt x="45" y="61"/>
                    </a:lnTo>
                    <a:lnTo>
                      <a:pt x="25" y="76"/>
                    </a:lnTo>
                    <a:lnTo>
                      <a:pt x="0" y="86"/>
                    </a:lnTo>
                    <a:lnTo>
                      <a:pt x="20" y="96"/>
                    </a:lnTo>
                    <a:lnTo>
                      <a:pt x="45" y="86"/>
                    </a:lnTo>
                    <a:lnTo>
                      <a:pt x="65" y="71"/>
                    </a:lnTo>
                    <a:lnTo>
                      <a:pt x="70" y="71"/>
                    </a:lnTo>
                    <a:lnTo>
                      <a:pt x="90" y="56"/>
                    </a:lnTo>
                    <a:lnTo>
                      <a:pt x="95" y="56"/>
                    </a:lnTo>
                    <a:lnTo>
                      <a:pt x="116" y="40"/>
                    </a:lnTo>
                    <a:lnTo>
                      <a:pt x="121" y="40"/>
                    </a:lnTo>
                    <a:lnTo>
                      <a:pt x="141" y="25"/>
                    </a:lnTo>
                    <a:lnTo>
                      <a:pt x="146" y="25"/>
                    </a:lnTo>
                    <a:lnTo>
                      <a:pt x="151" y="20"/>
                    </a:lnTo>
                    <a:lnTo>
                      <a:pt x="166" y="10"/>
                    </a:lnTo>
                    <a:lnTo>
                      <a:pt x="151" y="0"/>
                    </a:lnTo>
                    <a:lnTo>
                      <a:pt x="136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6" name="Freeform 3951">
                <a:extLst>
                  <a:ext uri="{FF2B5EF4-FFF2-40B4-BE49-F238E27FC236}">
                    <a16:creationId xmlns:a16="http://schemas.microsoft.com/office/drawing/2014/main" id="{EB201CBE-070A-4585-B147-1D4E8DFC7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0" y="5272"/>
                <a:ext cx="65" cy="35"/>
              </a:xfrm>
              <a:custGeom>
                <a:avLst/>
                <a:gdLst>
                  <a:gd name="T0" fmla="*/ 35 w 65"/>
                  <a:gd name="T1" fmla="*/ 5 h 35"/>
                  <a:gd name="T2" fmla="*/ 30 w 65"/>
                  <a:gd name="T3" fmla="*/ 10 h 35"/>
                  <a:gd name="T4" fmla="*/ 0 w 65"/>
                  <a:gd name="T5" fmla="*/ 25 h 35"/>
                  <a:gd name="T6" fmla="*/ 20 w 65"/>
                  <a:gd name="T7" fmla="*/ 35 h 35"/>
                  <a:gd name="T8" fmla="*/ 45 w 65"/>
                  <a:gd name="T9" fmla="*/ 20 h 35"/>
                  <a:gd name="T10" fmla="*/ 50 w 65"/>
                  <a:gd name="T11" fmla="*/ 15 h 35"/>
                  <a:gd name="T12" fmla="*/ 65 w 65"/>
                  <a:gd name="T13" fmla="*/ 10 h 35"/>
                  <a:gd name="T14" fmla="*/ 50 w 65"/>
                  <a:gd name="T15" fmla="*/ 0 h 35"/>
                  <a:gd name="T16" fmla="*/ 35 w 65"/>
                  <a:gd name="T1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35">
                    <a:moveTo>
                      <a:pt x="35" y="5"/>
                    </a:moveTo>
                    <a:lnTo>
                      <a:pt x="30" y="10"/>
                    </a:lnTo>
                    <a:lnTo>
                      <a:pt x="0" y="25"/>
                    </a:lnTo>
                    <a:lnTo>
                      <a:pt x="20" y="35"/>
                    </a:lnTo>
                    <a:lnTo>
                      <a:pt x="45" y="20"/>
                    </a:lnTo>
                    <a:lnTo>
                      <a:pt x="50" y="15"/>
                    </a:lnTo>
                    <a:lnTo>
                      <a:pt x="65" y="10"/>
                    </a:lnTo>
                    <a:lnTo>
                      <a:pt x="50" y="0"/>
                    </a:lnTo>
                    <a:lnTo>
                      <a:pt x="35" y="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7" name="Freeform 3952">
                <a:extLst>
                  <a:ext uri="{FF2B5EF4-FFF2-40B4-BE49-F238E27FC236}">
                    <a16:creationId xmlns:a16="http://schemas.microsoft.com/office/drawing/2014/main" id="{7891EA19-EB73-4E46-921B-99B12AA74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5" y="525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8" name="Freeform 3953">
                <a:extLst>
                  <a:ext uri="{FF2B5EF4-FFF2-40B4-BE49-F238E27FC236}">
                    <a16:creationId xmlns:a16="http://schemas.microsoft.com/office/drawing/2014/main" id="{E1D535E2-F55C-4837-A50E-1A4452AB0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6" y="522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49" name="Freeform 3954">
                <a:extLst>
                  <a:ext uri="{FF2B5EF4-FFF2-40B4-BE49-F238E27FC236}">
                    <a16:creationId xmlns:a16="http://schemas.microsoft.com/office/drawing/2014/main" id="{8DFA0C45-A815-4A72-8D1A-5738DFA38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6" y="5227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0" name="Freeform 3955">
                <a:extLst>
                  <a:ext uri="{FF2B5EF4-FFF2-40B4-BE49-F238E27FC236}">
                    <a16:creationId xmlns:a16="http://schemas.microsoft.com/office/drawing/2014/main" id="{AC4F7792-9F5F-4103-A961-8C932A8A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5212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1" name="Freeform 3956">
                <a:extLst>
                  <a:ext uri="{FF2B5EF4-FFF2-40B4-BE49-F238E27FC236}">
                    <a16:creationId xmlns:a16="http://schemas.microsoft.com/office/drawing/2014/main" id="{E8DE9C0F-28E5-4D28-B805-2DCC80C8D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1" y="5212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2" name="Freeform 3957">
                <a:extLst>
                  <a:ext uri="{FF2B5EF4-FFF2-40B4-BE49-F238E27FC236}">
                    <a16:creationId xmlns:a16="http://schemas.microsoft.com/office/drawing/2014/main" id="{9F720FDE-769F-4A2F-8D1D-78353105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6" y="5197"/>
                <a:ext cx="35" cy="20"/>
              </a:xfrm>
              <a:custGeom>
                <a:avLst/>
                <a:gdLst>
                  <a:gd name="T0" fmla="*/ 0 w 35"/>
                  <a:gd name="T1" fmla="*/ 15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3" name="Rectangle 3958">
                <a:extLst>
                  <a:ext uri="{FF2B5EF4-FFF2-40B4-BE49-F238E27FC236}">
                    <a16:creationId xmlns:a16="http://schemas.microsoft.com/office/drawing/2014/main" id="{069971BD-9C92-4895-BD37-495364472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3" y="4950"/>
                <a:ext cx="15" cy="20"/>
              </a:xfrm>
              <a:prstGeom prst="rect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4" name="Freeform 3959">
                <a:extLst>
                  <a:ext uri="{FF2B5EF4-FFF2-40B4-BE49-F238E27FC236}">
                    <a16:creationId xmlns:a16="http://schemas.microsoft.com/office/drawing/2014/main" id="{DB3C6A8B-2F7F-48D8-A203-DD48EFE2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3" y="4719"/>
                <a:ext cx="594" cy="347"/>
              </a:xfrm>
              <a:custGeom>
                <a:avLst/>
                <a:gdLst>
                  <a:gd name="T0" fmla="*/ 83 w 118"/>
                  <a:gd name="T1" fmla="*/ 1 h 69"/>
                  <a:gd name="T2" fmla="*/ 1 w 118"/>
                  <a:gd name="T3" fmla="*/ 49 h 69"/>
                  <a:gd name="T4" fmla="*/ 0 w 118"/>
                  <a:gd name="T5" fmla="*/ 50 h 69"/>
                  <a:gd name="T6" fmla="*/ 1 w 118"/>
                  <a:gd name="T7" fmla="*/ 50 h 69"/>
                  <a:gd name="T8" fmla="*/ 32 w 118"/>
                  <a:gd name="T9" fmla="*/ 68 h 69"/>
                  <a:gd name="T10" fmla="*/ 35 w 118"/>
                  <a:gd name="T11" fmla="*/ 68 h 69"/>
                  <a:gd name="T12" fmla="*/ 117 w 118"/>
                  <a:gd name="T13" fmla="*/ 20 h 69"/>
                  <a:gd name="T14" fmla="*/ 118 w 118"/>
                  <a:gd name="T15" fmla="*/ 20 h 69"/>
                  <a:gd name="T16" fmla="*/ 117 w 118"/>
                  <a:gd name="T17" fmla="*/ 19 h 69"/>
                  <a:gd name="T18" fmla="*/ 87 w 118"/>
                  <a:gd name="T19" fmla="*/ 1 h 69"/>
                  <a:gd name="T20" fmla="*/ 83 w 118"/>
                  <a:gd name="T21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69">
                    <a:moveTo>
                      <a:pt x="83" y="1"/>
                    </a:moveTo>
                    <a:cubicBezTo>
                      <a:pt x="1" y="49"/>
                      <a:pt x="1" y="49"/>
                      <a:pt x="1" y="49"/>
                    </a:cubicBezTo>
                    <a:cubicBezTo>
                      <a:pt x="0" y="49"/>
                      <a:pt x="0" y="49"/>
                      <a:pt x="0" y="50"/>
                    </a:cubicBezTo>
                    <a:cubicBezTo>
                      <a:pt x="0" y="50"/>
                      <a:pt x="0" y="50"/>
                      <a:pt x="1" y="50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69"/>
                      <a:pt x="34" y="69"/>
                      <a:pt x="35" y="68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8" y="20"/>
                      <a:pt x="118" y="20"/>
                      <a:pt x="118" y="20"/>
                    </a:cubicBezTo>
                    <a:cubicBezTo>
                      <a:pt x="118" y="19"/>
                      <a:pt x="118" y="19"/>
                      <a:pt x="117" y="19"/>
                    </a:cubicBezTo>
                    <a:cubicBezTo>
                      <a:pt x="87" y="1"/>
                      <a:pt x="87" y="1"/>
                      <a:pt x="87" y="1"/>
                    </a:cubicBezTo>
                    <a:cubicBezTo>
                      <a:pt x="86" y="0"/>
                      <a:pt x="84" y="0"/>
                      <a:pt x="83" y="1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5" name="Freeform 3960">
                <a:extLst>
                  <a:ext uri="{FF2B5EF4-FFF2-40B4-BE49-F238E27FC236}">
                    <a16:creationId xmlns:a16="http://schemas.microsoft.com/office/drawing/2014/main" id="{D58F8099-0635-4C9C-8F49-23C08E2E1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2" y="4799"/>
                <a:ext cx="15" cy="20"/>
              </a:xfrm>
              <a:custGeom>
                <a:avLst/>
                <a:gdLst>
                  <a:gd name="T0" fmla="*/ 15 w 15"/>
                  <a:gd name="T1" fmla="*/ 0 h 20"/>
                  <a:gd name="T2" fmla="*/ 15 w 15"/>
                  <a:gd name="T3" fmla="*/ 20 h 20"/>
                  <a:gd name="T4" fmla="*/ 0 w 15"/>
                  <a:gd name="T5" fmla="*/ 20 h 20"/>
                  <a:gd name="T6" fmla="*/ 0 w 15"/>
                  <a:gd name="T7" fmla="*/ 0 h 20"/>
                  <a:gd name="T8" fmla="*/ 15 w 15"/>
                  <a:gd name="T9" fmla="*/ 0 h 20"/>
                  <a:gd name="T10" fmla="*/ 15 w 15"/>
                  <a:gd name="T1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15" y="0"/>
                    </a:moveTo>
                    <a:lnTo>
                      <a:pt x="15" y="20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6" name="Freeform 3961">
                <a:extLst>
                  <a:ext uri="{FF2B5EF4-FFF2-40B4-BE49-F238E27FC236}">
                    <a16:creationId xmlns:a16="http://schemas.microsoft.com/office/drawing/2014/main" id="{8D87F880-45FC-4C40-BD30-AFA36A87C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3" y="4704"/>
                <a:ext cx="594" cy="342"/>
              </a:xfrm>
              <a:custGeom>
                <a:avLst/>
                <a:gdLst>
                  <a:gd name="T0" fmla="*/ 83 w 118"/>
                  <a:gd name="T1" fmla="*/ 0 h 68"/>
                  <a:gd name="T2" fmla="*/ 1 w 118"/>
                  <a:gd name="T3" fmla="*/ 48 h 68"/>
                  <a:gd name="T4" fmla="*/ 0 w 118"/>
                  <a:gd name="T5" fmla="*/ 49 h 68"/>
                  <a:gd name="T6" fmla="*/ 1 w 118"/>
                  <a:gd name="T7" fmla="*/ 50 h 68"/>
                  <a:gd name="T8" fmla="*/ 32 w 118"/>
                  <a:gd name="T9" fmla="*/ 68 h 68"/>
                  <a:gd name="T10" fmla="*/ 35 w 118"/>
                  <a:gd name="T11" fmla="*/ 68 h 68"/>
                  <a:gd name="T12" fmla="*/ 117 w 118"/>
                  <a:gd name="T13" fmla="*/ 20 h 68"/>
                  <a:gd name="T14" fmla="*/ 118 w 118"/>
                  <a:gd name="T15" fmla="*/ 19 h 68"/>
                  <a:gd name="T16" fmla="*/ 117 w 118"/>
                  <a:gd name="T17" fmla="*/ 18 h 68"/>
                  <a:gd name="T18" fmla="*/ 87 w 118"/>
                  <a:gd name="T19" fmla="*/ 0 h 68"/>
                  <a:gd name="T20" fmla="*/ 83 w 118"/>
                  <a:gd name="T21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8" h="68">
                    <a:moveTo>
                      <a:pt x="83" y="0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0" y="48"/>
                      <a:pt x="0" y="49"/>
                      <a:pt x="0" y="49"/>
                    </a:cubicBezTo>
                    <a:cubicBezTo>
                      <a:pt x="0" y="49"/>
                      <a:pt x="0" y="50"/>
                      <a:pt x="1" y="50"/>
                    </a:cubicBezTo>
                    <a:cubicBezTo>
                      <a:pt x="32" y="68"/>
                      <a:pt x="32" y="68"/>
                      <a:pt x="32" y="68"/>
                    </a:cubicBezTo>
                    <a:cubicBezTo>
                      <a:pt x="32" y="68"/>
                      <a:pt x="34" y="68"/>
                      <a:pt x="35" y="68"/>
                    </a:cubicBezTo>
                    <a:cubicBezTo>
                      <a:pt x="117" y="20"/>
                      <a:pt x="117" y="20"/>
                      <a:pt x="117" y="20"/>
                    </a:cubicBezTo>
                    <a:cubicBezTo>
                      <a:pt x="118" y="20"/>
                      <a:pt x="118" y="19"/>
                      <a:pt x="118" y="19"/>
                    </a:cubicBezTo>
                    <a:cubicBezTo>
                      <a:pt x="118" y="19"/>
                      <a:pt x="118" y="18"/>
                      <a:pt x="117" y="18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4" y="0"/>
                      <a:pt x="83" y="0"/>
                    </a:cubicBez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7" name="Freeform 3962">
                <a:extLst>
                  <a:ext uri="{FF2B5EF4-FFF2-40B4-BE49-F238E27FC236}">
                    <a16:creationId xmlns:a16="http://schemas.microsoft.com/office/drawing/2014/main" id="{B4D56C52-F400-4613-886C-9BDFBDFEA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38" y="4935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8" name="Freeform 3963">
                <a:extLst>
                  <a:ext uri="{FF2B5EF4-FFF2-40B4-BE49-F238E27FC236}">
                    <a16:creationId xmlns:a16="http://schemas.microsoft.com/office/drawing/2014/main" id="{0E3F5B18-E853-4AA0-8100-ED4D76A4A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63" y="4920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59" name="Freeform 3964">
                <a:extLst>
                  <a:ext uri="{FF2B5EF4-FFF2-40B4-BE49-F238E27FC236}">
                    <a16:creationId xmlns:a16="http://schemas.microsoft.com/office/drawing/2014/main" id="{365222E3-53F1-4B1F-B1DD-3BE8FF79A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88" y="4905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0 w 36"/>
                  <a:gd name="T3" fmla="*/ 0 h 25"/>
                  <a:gd name="T4" fmla="*/ 36 w 36"/>
                  <a:gd name="T5" fmla="*/ 10 h 25"/>
                  <a:gd name="T6" fmla="*/ 15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0" name="Freeform 3965">
                <a:extLst>
                  <a:ext uri="{FF2B5EF4-FFF2-40B4-BE49-F238E27FC236}">
                    <a16:creationId xmlns:a16="http://schemas.microsoft.com/office/drawing/2014/main" id="{CFA45165-C0E1-42E3-A07D-E51DC7DAE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39" y="4875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1" name="Freeform 3966">
                <a:extLst>
                  <a:ext uri="{FF2B5EF4-FFF2-40B4-BE49-F238E27FC236}">
                    <a16:creationId xmlns:a16="http://schemas.microsoft.com/office/drawing/2014/main" id="{369131DB-66D0-4F90-92B5-3A4A83F1F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4" y="4860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15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2" name="Freeform 3967">
                <a:extLst>
                  <a:ext uri="{FF2B5EF4-FFF2-40B4-BE49-F238E27FC236}">
                    <a16:creationId xmlns:a16="http://schemas.microsoft.com/office/drawing/2014/main" id="{52454854-8C46-4F26-A654-606C13FA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9" y="4850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3" name="Freeform 3968">
                <a:extLst>
                  <a:ext uri="{FF2B5EF4-FFF2-40B4-BE49-F238E27FC236}">
                    <a16:creationId xmlns:a16="http://schemas.microsoft.com/office/drawing/2014/main" id="{FC79420A-5FA9-4A71-8150-CCFA04A6C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4" y="4835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4" name="Freeform 3969">
                <a:extLst>
                  <a:ext uri="{FF2B5EF4-FFF2-40B4-BE49-F238E27FC236}">
                    <a16:creationId xmlns:a16="http://schemas.microsoft.com/office/drawing/2014/main" id="{15BC9BEB-2C21-4D6D-B7B1-011787848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5" y="4804"/>
                <a:ext cx="40" cy="21"/>
              </a:xfrm>
              <a:custGeom>
                <a:avLst/>
                <a:gdLst>
                  <a:gd name="T0" fmla="*/ 0 w 40"/>
                  <a:gd name="T1" fmla="*/ 10 h 21"/>
                  <a:gd name="T2" fmla="*/ 20 w 40"/>
                  <a:gd name="T3" fmla="*/ 0 h 21"/>
                  <a:gd name="T4" fmla="*/ 40 w 40"/>
                  <a:gd name="T5" fmla="*/ 10 h 21"/>
                  <a:gd name="T6" fmla="*/ 15 w 40"/>
                  <a:gd name="T7" fmla="*/ 21 h 21"/>
                  <a:gd name="T8" fmla="*/ 0 w 40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5" name="Freeform 3970">
                <a:extLst>
                  <a:ext uri="{FF2B5EF4-FFF2-40B4-BE49-F238E27FC236}">
                    <a16:creationId xmlns:a16="http://schemas.microsoft.com/office/drawing/2014/main" id="{B011971B-0380-4B8E-A352-213899FB4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0" y="4789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6" name="Freeform 3971">
                <a:extLst>
                  <a:ext uri="{FF2B5EF4-FFF2-40B4-BE49-F238E27FC236}">
                    <a16:creationId xmlns:a16="http://schemas.microsoft.com/office/drawing/2014/main" id="{5A793D74-C7CE-4EAF-84A9-1696EE22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5" y="4774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7" name="Freeform 3972">
                <a:extLst>
                  <a:ext uri="{FF2B5EF4-FFF2-40B4-BE49-F238E27FC236}">
                    <a16:creationId xmlns:a16="http://schemas.microsoft.com/office/drawing/2014/main" id="{26A3AAA6-037D-4BF1-AA04-04D5A7549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85" y="4759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6 w 41"/>
                  <a:gd name="T3" fmla="*/ 0 h 20"/>
                  <a:gd name="T4" fmla="*/ 41 w 41"/>
                  <a:gd name="T5" fmla="*/ 10 h 20"/>
                  <a:gd name="T6" fmla="*/ 21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8" name="Freeform 3973">
                <a:extLst>
                  <a:ext uri="{FF2B5EF4-FFF2-40B4-BE49-F238E27FC236}">
                    <a16:creationId xmlns:a16="http://schemas.microsoft.com/office/drawing/2014/main" id="{B55A4759-2725-4886-850F-38A17A003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6" y="4744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69" name="Freeform 3974">
                <a:extLst>
                  <a:ext uri="{FF2B5EF4-FFF2-40B4-BE49-F238E27FC236}">
                    <a16:creationId xmlns:a16="http://schemas.microsoft.com/office/drawing/2014/main" id="{7D19365B-EE6C-4248-87FB-C2B702EF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1" y="4729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0" name="Freeform 3975">
                <a:extLst>
                  <a:ext uri="{FF2B5EF4-FFF2-40B4-BE49-F238E27FC236}">
                    <a16:creationId xmlns:a16="http://schemas.microsoft.com/office/drawing/2014/main" id="{2617DE16-E763-4A5B-88EF-5A9B33D42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8" y="4960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1" name="Freeform 3976">
                <a:extLst>
                  <a:ext uri="{FF2B5EF4-FFF2-40B4-BE49-F238E27FC236}">
                    <a16:creationId xmlns:a16="http://schemas.microsoft.com/office/drawing/2014/main" id="{C2F5F83D-FB0B-4147-B216-B498A0774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3" y="4945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1 w 41"/>
                  <a:gd name="T3" fmla="*/ 0 h 20"/>
                  <a:gd name="T4" fmla="*/ 41 w 41"/>
                  <a:gd name="T5" fmla="*/ 10 h 20"/>
                  <a:gd name="T6" fmla="*/ 21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21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2" name="Freeform 3977">
                <a:extLst>
                  <a:ext uri="{FF2B5EF4-FFF2-40B4-BE49-F238E27FC236}">
                    <a16:creationId xmlns:a16="http://schemas.microsoft.com/office/drawing/2014/main" id="{DEA78F2B-7C57-4E0D-9D20-30DE9FC92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9" y="4930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3" name="Freeform 3978">
                <a:extLst>
                  <a:ext uri="{FF2B5EF4-FFF2-40B4-BE49-F238E27FC236}">
                    <a16:creationId xmlns:a16="http://schemas.microsoft.com/office/drawing/2014/main" id="{3E658ACD-FB66-411D-9FEB-C847176FD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54" y="4915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4" name="Freeform 3979">
                <a:extLst>
                  <a:ext uri="{FF2B5EF4-FFF2-40B4-BE49-F238E27FC236}">
                    <a16:creationId xmlns:a16="http://schemas.microsoft.com/office/drawing/2014/main" id="{C9653815-E15D-4A9C-A2BC-4ADC24C23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9" y="4900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5" name="Freeform 3980">
                <a:extLst>
                  <a:ext uri="{FF2B5EF4-FFF2-40B4-BE49-F238E27FC236}">
                    <a16:creationId xmlns:a16="http://schemas.microsoft.com/office/drawing/2014/main" id="{9790B110-0028-4661-8244-C22B7A77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4" y="4885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6" name="Freeform 3981">
                <a:extLst>
                  <a:ext uri="{FF2B5EF4-FFF2-40B4-BE49-F238E27FC236}">
                    <a16:creationId xmlns:a16="http://schemas.microsoft.com/office/drawing/2014/main" id="{22065609-DE0B-412E-BECD-45A0E410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9" y="4870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6 w 41"/>
                  <a:gd name="T3" fmla="*/ 0 h 25"/>
                  <a:gd name="T4" fmla="*/ 41 w 41"/>
                  <a:gd name="T5" fmla="*/ 10 h 25"/>
                  <a:gd name="T6" fmla="*/ 20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7" name="Freeform 3982">
                <a:extLst>
                  <a:ext uri="{FF2B5EF4-FFF2-40B4-BE49-F238E27FC236}">
                    <a16:creationId xmlns:a16="http://schemas.microsoft.com/office/drawing/2014/main" id="{EB904108-AA49-4AD7-A3CB-6A79764F4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5" y="4860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8" name="Freeform 3983">
                <a:extLst>
                  <a:ext uri="{FF2B5EF4-FFF2-40B4-BE49-F238E27FC236}">
                    <a16:creationId xmlns:a16="http://schemas.microsoft.com/office/drawing/2014/main" id="{D6D75F9F-9E76-404E-9CF8-78EADBAC5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5" y="4845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79" name="Freeform 3984">
                <a:extLst>
                  <a:ext uri="{FF2B5EF4-FFF2-40B4-BE49-F238E27FC236}">
                    <a16:creationId xmlns:a16="http://schemas.microsoft.com/office/drawing/2014/main" id="{92433ED4-6E76-409E-BB3C-92A893987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0" y="4830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0" name="Freeform 3985">
                <a:extLst>
                  <a:ext uri="{FF2B5EF4-FFF2-40B4-BE49-F238E27FC236}">
                    <a16:creationId xmlns:a16="http://schemas.microsoft.com/office/drawing/2014/main" id="{031C1B0D-E8EF-4EFA-B475-B09732565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5" y="4814"/>
                <a:ext cx="35" cy="21"/>
              </a:xfrm>
              <a:custGeom>
                <a:avLst/>
                <a:gdLst>
                  <a:gd name="T0" fmla="*/ 0 w 35"/>
                  <a:gd name="T1" fmla="*/ 11 h 21"/>
                  <a:gd name="T2" fmla="*/ 20 w 35"/>
                  <a:gd name="T3" fmla="*/ 0 h 21"/>
                  <a:gd name="T4" fmla="*/ 35 w 35"/>
                  <a:gd name="T5" fmla="*/ 11 h 21"/>
                  <a:gd name="T6" fmla="*/ 15 w 35"/>
                  <a:gd name="T7" fmla="*/ 21 h 21"/>
                  <a:gd name="T8" fmla="*/ 0 w 35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0" y="11"/>
                    </a:moveTo>
                    <a:lnTo>
                      <a:pt x="20" y="0"/>
                    </a:lnTo>
                    <a:lnTo>
                      <a:pt x="35" y="11"/>
                    </a:lnTo>
                    <a:lnTo>
                      <a:pt x="15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1" name="Freeform 3986">
                <a:extLst>
                  <a:ext uri="{FF2B5EF4-FFF2-40B4-BE49-F238E27FC236}">
                    <a16:creationId xmlns:a16="http://schemas.microsoft.com/office/drawing/2014/main" id="{BF1BB81F-D233-46B2-870B-92039A2AD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" y="4799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2" name="Freeform 3987">
                <a:extLst>
                  <a:ext uri="{FF2B5EF4-FFF2-40B4-BE49-F238E27FC236}">
                    <a16:creationId xmlns:a16="http://schemas.microsoft.com/office/drawing/2014/main" id="{91804A8D-D3F3-4EF3-97D1-117189BE7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11" y="4769"/>
                <a:ext cx="35" cy="20"/>
              </a:xfrm>
              <a:custGeom>
                <a:avLst/>
                <a:gdLst>
                  <a:gd name="T0" fmla="*/ 0 w 35"/>
                  <a:gd name="T1" fmla="*/ 15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3" name="Freeform 3988">
                <a:extLst>
                  <a:ext uri="{FF2B5EF4-FFF2-40B4-BE49-F238E27FC236}">
                    <a16:creationId xmlns:a16="http://schemas.microsoft.com/office/drawing/2014/main" id="{40C6DDDC-CBA2-4A9F-9C33-1DFBD5893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6" y="4754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4" name="Freeform 3989">
                <a:extLst>
                  <a:ext uri="{FF2B5EF4-FFF2-40B4-BE49-F238E27FC236}">
                    <a16:creationId xmlns:a16="http://schemas.microsoft.com/office/drawing/2014/main" id="{71FF7D8F-15BA-4A98-BCE3-6C27D99A5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1" y="4739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5" name="Freeform 3990">
                <a:extLst>
                  <a:ext uri="{FF2B5EF4-FFF2-40B4-BE49-F238E27FC236}">
                    <a16:creationId xmlns:a16="http://schemas.microsoft.com/office/drawing/2014/main" id="{120A8E10-71A0-46F1-A646-B81AEB2CA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8" y="4970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6 w 41"/>
                  <a:gd name="T3" fmla="*/ 0 h 25"/>
                  <a:gd name="T4" fmla="*/ 41 w 41"/>
                  <a:gd name="T5" fmla="*/ 10 h 25"/>
                  <a:gd name="T6" fmla="*/ 21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6" y="0"/>
                    </a:lnTo>
                    <a:lnTo>
                      <a:pt x="41" y="10"/>
                    </a:lnTo>
                    <a:lnTo>
                      <a:pt x="21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6" name="Freeform 3991">
                <a:extLst>
                  <a:ext uri="{FF2B5EF4-FFF2-40B4-BE49-F238E27FC236}">
                    <a16:creationId xmlns:a16="http://schemas.microsoft.com/office/drawing/2014/main" id="{B3809754-3791-4301-8F10-AAD3B28F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4" y="4955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5 w 40"/>
                  <a:gd name="T3" fmla="*/ 0 h 25"/>
                  <a:gd name="T4" fmla="*/ 40 w 40"/>
                  <a:gd name="T5" fmla="*/ 10 h 25"/>
                  <a:gd name="T6" fmla="*/ 20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7" name="Freeform 3992">
                <a:extLst>
                  <a:ext uri="{FF2B5EF4-FFF2-40B4-BE49-F238E27FC236}">
                    <a16:creationId xmlns:a16="http://schemas.microsoft.com/office/drawing/2014/main" id="{1A7FFDBB-5CEE-4F4A-935D-7E54E8174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9" y="4945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8" name="Freeform 3993">
                <a:extLst>
                  <a:ext uri="{FF2B5EF4-FFF2-40B4-BE49-F238E27FC236}">
                    <a16:creationId xmlns:a16="http://schemas.microsoft.com/office/drawing/2014/main" id="{A13D1B62-3383-4C16-90DE-8355B3EB8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9" y="4930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89" name="Freeform 3994">
                <a:extLst>
                  <a:ext uri="{FF2B5EF4-FFF2-40B4-BE49-F238E27FC236}">
                    <a16:creationId xmlns:a16="http://schemas.microsoft.com/office/drawing/2014/main" id="{A20AEB18-74C0-45E9-A28D-CAC45D10D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4" y="4915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0" name="Freeform 3995">
                <a:extLst>
                  <a:ext uri="{FF2B5EF4-FFF2-40B4-BE49-F238E27FC236}">
                    <a16:creationId xmlns:a16="http://schemas.microsoft.com/office/drawing/2014/main" id="{8595D726-BF2E-41E5-AB9E-B39E74828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9" y="4900"/>
                <a:ext cx="36" cy="20"/>
              </a:xfrm>
              <a:custGeom>
                <a:avLst/>
                <a:gdLst>
                  <a:gd name="T0" fmla="*/ 0 w 36"/>
                  <a:gd name="T1" fmla="*/ 10 h 20"/>
                  <a:gd name="T2" fmla="*/ 20 w 36"/>
                  <a:gd name="T3" fmla="*/ 0 h 20"/>
                  <a:gd name="T4" fmla="*/ 36 w 36"/>
                  <a:gd name="T5" fmla="*/ 10 h 20"/>
                  <a:gd name="T6" fmla="*/ 15 w 36"/>
                  <a:gd name="T7" fmla="*/ 20 h 20"/>
                  <a:gd name="T8" fmla="*/ 0 w 3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1" name="Freeform 3996">
                <a:extLst>
                  <a:ext uri="{FF2B5EF4-FFF2-40B4-BE49-F238E27FC236}">
                    <a16:creationId xmlns:a16="http://schemas.microsoft.com/office/drawing/2014/main" id="{75BC67D6-A347-4C08-BA30-22E334324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55" y="4885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2" name="Freeform 3997">
                <a:extLst>
                  <a:ext uri="{FF2B5EF4-FFF2-40B4-BE49-F238E27FC236}">
                    <a16:creationId xmlns:a16="http://schemas.microsoft.com/office/drawing/2014/main" id="{27567E44-9FF7-4765-8FD6-E8966FF9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80" y="4870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3" name="Freeform 3998">
                <a:extLst>
                  <a:ext uri="{FF2B5EF4-FFF2-40B4-BE49-F238E27FC236}">
                    <a16:creationId xmlns:a16="http://schemas.microsoft.com/office/drawing/2014/main" id="{54DF18C0-5AEA-4BEB-8DAE-717836336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5" y="4855"/>
                <a:ext cx="35" cy="20"/>
              </a:xfrm>
              <a:custGeom>
                <a:avLst/>
                <a:gdLst>
                  <a:gd name="T0" fmla="*/ 0 w 35"/>
                  <a:gd name="T1" fmla="*/ 15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4" name="Freeform 3999">
                <a:extLst>
                  <a:ext uri="{FF2B5EF4-FFF2-40B4-BE49-F238E27FC236}">
                    <a16:creationId xmlns:a16="http://schemas.microsoft.com/office/drawing/2014/main" id="{BF405D55-2AE1-4165-B9AA-3396C4D6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0" y="4840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5" name="Freeform 4000">
                <a:extLst>
                  <a:ext uri="{FF2B5EF4-FFF2-40B4-BE49-F238E27FC236}">
                    <a16:creationId xmlns:a16="http://schemas.microsoft.com/office/drawing/2014/main" id="{549F01F3-76CB-4738-8625-087A1EF8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5" y="4825"/>
                <a:ext cx="35" cy="25"/>
              </a:xfrm>
              <a:custGeom>
                <a:avLst/>
                <a:gdLst>
                  <a:gd name="T0" fmla="*/ 0 w 35"/>
                  <a:gd name="T1" fmla="*/ 15 h 25"/>
                  <a:gd name="T2" fmla="*/ 20 w 35"/>
                  <a:gd name="T3" fmla="*/ 0 h 25"/>
                  <a:gd name="T4" fmla="*/ 35 w 35"/>
                  <a:gd name="T5" fmla="*/ 10 h 25"/>
                  <a:gd name="T6" fmla="*/ 15 w 35"/>
                  <a:gd name="T7" fmla="*/ 25 h 25"/>
                  <a:gd name="T8" fmla="*/ 0 w 35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5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6" name="Freeform 4001">
                <a:extLst>
                  <a:ext uri="{FF2B5EF4-FFF2-40B4-BE49-F238E27FC236}">
                    <a16:creationId xmlns:a16="http://schemas.microsoft.com/office/drawing/2014/main" id="{5840F58D-3A80-49CA-94AF-9822A399B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1" y="4784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5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5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7" name="Freeform 4002">
                <a:extLst>
                  <a:ext uri="{FF2B5EF4-FFF2-40B4-BE49-F238E27FC236}">
                    <a16:creationId xmlns:a16="http://schemas.microsoft.com/office/drawing/2014/main" id="{E4308267-2F8C-4CB5-A891-A50CEE41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6" y="4769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8" name="Freeform 4003">
                <a:extLst>
                  <a:ext uri="{FF2B5EF4-FFF2-40B4-BE49-F238E27FC236}">
                    <a16:creationId xmlns:a16="http://schemas.microsoft.com/office/drawing/2014/main" id="{DB60F502-9F9E-4606-8429-95A86628E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1" y="4754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599" name="Freeform 4004">
                <a:extLst>
                  <a:ext uri="{FF2B5EF4-FFF2-40B4-BE49-F238E27FC236}">
                    <a16:creationId xmlns:a16="http://schemas.microsoft.com/office/drawing/2014/main" id="{DDAFDB86-2DBF-4BD0-8925-A5BDD2DAD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4" y="4985"/>
                <a:ext cx="35" cy="21"/>
              </a:xfrm>
              <a:custGeom>
                <a:avLst/>
                <a:gdLst>
                  <a:gd name="T0" fmla="*/ 0 w 35"/>
                  <a:gd name="T1" fmla="*/ 10 h 21"/>
                  <a:gd name="T2" fmla="*/ 20 w 35"/>
                  <a:gd name="T3" fmla="*/ 0 h 21"/>
                  <a:gd name="T4" fmla="*/ 35 w 35"/>
                  <a:gd name="T5" fmla="*/ 10 h 21"/>
                  <a:gd name="T6" fmla="*/ 15 w 35"/>
                  <a:gd name="T7" fmla="*/ 21 h 21"/>
                  <a:gd name="T8" fmla="*/ 0 w 35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0" name="Freeform 4005">
                <a:extLst>
                  <a:ext uri="{FF2B5EF4-FFF2-40B4-BE49-F238E27FC236}">
                    <a16:creationId xmlns:a16="http://schemas.microsoft.com/office/drawing/2014/main" id="{E3ECB697-8D35-4325-9C75-4E5273243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9" y="4970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1" name="Freeform 4006">
                <a:extLst>
                  <a:ext uri="{FF2B5EF4-FFF2-40B4-BE49-F238E27FC236}">
                    <a16:creationId xmlns:a16="http://schemas.microsoft.com/office/drawing/2014/main" id="{39D78BF1-9E6D-4B35-A626-4794201B5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4" y="4955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2" name="Freeform 4007">
                <a:extLst>
                  <a:ext uri="{FF2B5EF4-FFF2-40B4-BE49-F238E27FC236}">
                    <a16:creationId xmlns:a16="http://schemas.microsoft.com/office/drawing/2014/main" id="{1339B003-9EA9-4A23-ADDD-F132A0605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9" y="4940"/>
                <a:ext cx="35" cy="20"/>
              </a:xfrm>
              <a:custGeom>
                <a:avLst/>
                <a:gdLst>
                  <a:gd name="T0" fmla="*/ 0 w 35"/>
                  <a:gd name="T1" fmla="*/ 15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5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3" name="Freeform 4008">
                <a:extLst>
                  <a:ext uri="{FF2B5EF4-FFF2-40B4-BE49-F238E27FC236}">
                    <a16:creationId xmlns:a16="http://schemas.microsoft.com/office/drawing/2014/main" id="{52C9DFB6-03BE-4D9D-BDDB-B00C7BB6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24" y="4925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0 w 36"/>
                  <a:gd name="T3" fmla="*/ 0 h 25"/>
                  <a:gd name="T4" fmla="*/ 36 w 36"/>
                  <a:gd name="T5" fmla="*/ 10 h 25"/>
                  <a:gd name="T6" fmla="*/ 15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0" y="0"/>
                    </a:lnTo>
                    <a:lnTo>
                      <a:pt x="36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4" name="Freeform 4009">
                <a:extLst>
                  <a:ext uri="{FF2B5EF4-FFF2-40B4-BE49-F238E27FC236}">
                    <a16:creationId xmlns:a16="http://schemas.microsoft.com/office/drawing/2014/main" id="{43F6DAE9-414C-48A0-8100-3F8464CE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9" y="4910"/>
                <a:ext cx="36" cy="25"/>
              </a:xfrm>
              <a:custGeom>
                <a:avLst/>
                <a:gdLst>
                  <a:gd name="T0" fmla="*/ 0 w 36"/>
                  <a:gd name="T1" fmla="*/ 15 h 25"/>
                  <a:gd name="T2" fmla="*/ 21 w 36"/>
                  <a:gd name="T3" fmla="*/ 0 h 25"/>
                  <a:gd name="T4" fmla="*/ 36 w 36"/>
                  <a:gd name="T5" fmla="*/ 10 h 25"/>
                  <a:gd name="T6" fmla="*/ 16 w 36"/>
                  <a:gd name="T7" fmla="*/ 25 h 25"/>
                  <a:gd name="T8" fmla="*/ 0 w 36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5">
                    <a:moveTo>
                      <a:pt x="0" y="15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5" name="Freeform 4010">
                <a:extLst>
                  <a:ext uri="{FF2B5EF4-FFF2-40B4-BE49-F238E27FC236}">
                    <a16:creationId xmlns:a16="http://schemas.microsoft.com/office/drawing/2014/main" id="{371479CE-BE00-461F-8470-F5F8ECF34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5" y="4895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15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6" name="Freeform 4011">
                <a:extLst>
                  <a:ext uri="{FF2B5EF4-FFF2-40B4-BE49-F238E27FC236}">
                    <a16:creationId xmlns:a16="http://schemas.microsoft.com/office/drawing/2014/main" id="{75DA989B-4074-413C-B174-767DD295B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0" y="4880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15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7" name="Freeform 4012">
                <a:extLst>
                  <a:ext uri="{FF2B5EF4-FFF2-40B4-BE49-F238E27FC236}">
                    <a16:creationId xmlns:a16="http://schemas.microsoft.com/office/drawing/2014/main" id="{12E996F8-3704-43B6-A011-FE031B8DD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5" y="4870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5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5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8" name="Freeform 4013">
                <a:extLst>
                  <a:ext uri="{FF2B5EF4-FFF2-40B4-BE49-F238E27FC236}">
                    <a16:creationId xmlns:a16="http://schemas.microsoft.com/office/drawing/2014/main" id="{8DE8768D-A0A8-4154-BE8C-1D6939F4B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50" y="4855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09" name="Freeform 4014">
                <a:extLst>
                  <a:ext uri="{FF2B5EF4-FFF2-40B4-BE49-F238E27FC236}">
                    <a16:creationId xmlns:a16="http://schemas.microsoft.com/office/drawing/2014/main" id="{D14A421F-4A57-41FF-B57A-A375764C4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5" y="4809"/>
                <a:ext cx="66" cy="51"/>
              </a:xfrm>
              <a:custGeom>
                <a:avLst/>
                <a:gdLst>
                  <a:gd name="T0" fmla="*/ 5 w 66"/>
                  <a:gd name="T1" fmla="*/ 16 h 51"/>
                  <a:gd name="T2" fmla="*/ 26 w 66"/>
                  <a:gd name="T3" fmla="*/ 26 h 51"/>
                  <a:gd name="T4" fmla="*/ 0 w 66"/>
                  <a:gd name="T5" fmla="*/ 41 h 51"/>
                  <a:gd name="T6" fmla="*/ 15 w 66"/>
                  <a:gd name="T7" fmla="*/ 51 h 51"/>
                  <a:gd name="T8" fmla="*/ 46 w 66"/>
                  <a:gd name="T9" fmla="*/ 36 h 51"/>
                  <a:gd name="T10" fmla="*/ 51 w 66"/>
                  <a:gd name="T11" fmla="*/ 31 h 51"/>
                  <a:gd name="T12" fmla="*/ 66 w 66"/>
                  <a:gd name="T13" fmla="*/ 26 h 51"/>
                  <a:gd name="T14" fmla="*/ 56 w 66"/>
                  <a:gd name="T15" fmla="*/ 21 h 51"/>
                  <a:gd name="T16" fmla="*/ 46 w 66"/>
                  <a:gd name="T17" fmla="*/ 16 h 51"/>
                  <a:gd name="T18" fmla="*/ 26 w 66"/>
                  <a:gd name="T19" fmla="*/ 0 h 51"/>
                  <a:gd name="T20" fmla="*/ 5 w 66"/>
                  <a:gd name="T21" fmla="*/ 16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51">
                    <a:moveTo>
                      <a:pt x="5" y="16"/>
                    </a:moveTo>
                    <a:lnTo>
                      <a:pt x="26" y="26"/>
                    </a:lnTo>
                    <a:lnTo>
                      <a:pt x="0" y="41"/>
                    </a:lnTo>
                    <a:lnTo>
                      <a:pt x="15" y="51"/>
                    </a:lnTo>
                    <a:lnTo>
                      <a:pt x="46" y="36"/>
                    </a:lnTo>
                    <a:lnTo>
                      <a:pt x="51" y="31"/>
                    </a:lnTo>
                    <a:lnTo>
                      <a:pt x="66" y="26"/>
                    </a:lnTo>
                    <a:lnTo>
                      <a:pt x="56" y="21"/>
                    </a:lnTo>
                    <a:lnTo>
                      <a:pt x="46" y="16"/>
                    </a:lnTo>
                    <a:lnTo>
                      <a:pt x="26" y="0"/>
                    </a:ln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0" name="Freeform 4015">
                <a:extLst>
                  <a:ext uri="{FF2B5EF4-FFF2-40B4-BE49-F238E27FC236}">
                    <a16:creationId xmlns:a16="http://schemas.microsoft.com/office/drawing/2014/main" id="{0861139B-4A52-4E13-8292-71E7A0591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1" y="4794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1" name="Freeform 4016">
                <a:extLst>
                  <a:ext uri="{FF2B5EF4-FFF2-40B4-BE49-F238E27FC236}">
                    <a16:creationId xmlns:a16="http://schemas.microsoft.com/office/drawing/2014/main" id="{1228861D-F0D5-40A3-A94E-275811512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6" y="4779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2" name="Freeform 4017">
                <a:extLst>
                  <a:ext uri="{FF2B5EF4-FFF2-40B4-BE49-F238E27FC236}">
                    <a16:creationId xmlns:a16="http://schemas.microsoft.com/office/drawing/2014/main" id="{B8FC179C-409C-459B-9934-F35FC8F2D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1" y="4764"/>
                <a:ext cx="41" cy="25"/>
              </a:xfrm>
              <a:custGeom>
                <a:avLst/>
                <a:gdLst>
                  <a:gd name="T0" fmla="*/ 0 w 41"/>
                  <a:gd name="T1" fmla="*/ 15 h 25"/>
                  <a:gd name="T2" fmla="*/ 20 w 41"/>
                  <a:gd name="T3" fmla="*/ 0 h 25"/>
                  <a:gd name="T4" fmla="*/ 41 w 41"/>
                  <a:gd name="T5" fmla="*/ 10 h 25"/>
                  <a:gd name="T6" fmla="*/ 20 w 41"/>
                  <a:gd name="T7" fmla="*/ 25 h 25"/>
                  <a:gd name="T8" fmla="*/ 0 w 41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5">
                    <a:moveTo>
                      <a:pt x="0" y="15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3" name="Freeform 4018">
                <a:extLst>
                  <a:ext uri="{FF2B5EF4-FFF2-40B4-BE49-F238E27FC236}">
                    <a16:creationId xmlns:a16="http://schemas.microsoft.com/office/drawing/2014/main" id="{DD233CE7-BF31-4A61-ACB5-47BCA8D8F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4" y="4980"/>
                <a:ext cx="65" cy="41"/>
              </a:xfrm>
              <a:custGeom>
                <a:avLst/>
                <a:gdLst>
                  <a:gd name="T0" fmla="*/ 35 w 65"/>
                  <a:gd name="T1" fmla="*/ 10 h 41"/>
                  <a:gd name="T2" fmla="*/ 25 w 65"/>
                  <a:gd name="T3" fmla="*/ 15 h 41"/>
                  <a:gd name="T4" fmla="*/ 0 w 65"/>
                  <a:gd name="T5" fmla="*/ 31 h 41"/>
                  <a:gd name="T6" fmla="*/ 15 w 65"/>
                  <a:gd name="T7" fmla="*/ 41 h 41"/>
                  <a:gd name="T8" fmla="*/ 40 w 65"/>
                  <a:gd name="T9" fmla="*/ 26 h 41"/>
                  <a:gd name="T10" fmla="*/ 50 w 65"/>
                  <a:gd name="T11" fmla="*/ 21 h 41"/>
                  <a:gd name="T12" fmla="*/ 65 w 65"/>
                  <a:gd name="T13" fmla="*/ 10 h 41"/>
                  <a:gd name="T14" fmla="*/ 45 w 65"/>
                  <a:gd name="T15" fmla="*/ 0 h 41"/>
                  <a:gd name="T16" fmla="*/ 35 w 65"/>
                  <a:gd name="T17" fmla="*/ 1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41">
                    <a:moveTo>
                      <a:pt x="35" y="10"/>
                    </a:moveTo>
                    <a:lnTo>
                      <a:pt x="25" y="15"/>
                    </a:lnTo>
                    <a:lnTo>
                      <a:pt x="0" y="31"/>
                    </a:lnTo>
                    <a:lnTo>
                      <a:pt x="15" y="41"/>
                    </a:lnTo>
                    <a:lnTo>
                      <a:pt x="40" y="26"/>
                    </a:lnTo>
                    <a:lnTo>
                      <a:pt x="50" y="21"/>
                    </a:lnTo>
                    <a:lnTo>
                      <a:pt x="65" y="10"/>
                    </a:lnTo>
                    <a:lnTo>
                      <a:pt x="45" y="0"/>
                    </a:lnTo>
                    <a:lnTo>
                      <a:pt x="35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4" name="Freeform 4019">
                <a:extLst>
                  <a:ext uri="{FF2B5EF4-FFF2-40B4-BE49-F238E27FC236}">
                    <a16:creationId xmlns:a16="http://schemas.microsoft.com/office/drawing/2014/main" id="{4F8186ED-9F5B-4D3C-8B57-58B4EC34E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94" y="4965"/>
                <a:ext cx="40" cy="25"/>
              </a:xfrm>
              <a:custGeom>
                <a:avLst/>
                <a:gdLst>
                  <a:gd name="T0" fmla="*/ 0 w 40"/>
                  <a:gd name="T1" fmla="*/ 15 h 25"/>
                  <a:gd name="T2" fmla="*/ 20 w 40"/>
                  <a:gd name="T3" fmla="*/ 0 h 25"/>
                  <a:gd name="T4" fmla="*/ 40 w 40"/>
                  <a:gd name="T5" fmla="*/ 10 h 25"/>
                  <a:gd name="T6" fmla="*/ 15 w 40"/>
                  <a:gd name="T7" fmla="*/ 25 h 25"/>
                  <a:gd name="T8" fmla="*/ 0 w 40"/>
                  <a:gd name="T9" fmla="*/ 1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5">
                    <a:moveTo>
                      <a:pt x="0" y="15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5" name="Freeform 4020">
                <a:extLst>
                  <a:ext uri="{FF2B5EF4-FFF2-40B4-BE49-F238E27FC236}">
                    <a16:creationId xmlns:a16="http://schemas.microsoft.com/office/drawing/2014/main" id="{9AAF6FE6-7F02-45D3-8829-25C89BAC8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9" y="4955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15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6" name="Freeform 4021">
                <a:extLst>
                  <a:ext uri="{FF2B5EF4-FFF2-40B4-BE49-F238E27FC236}">
                    <a16:creationId xmlns:a16="http://schemas.microsoft.com/office/drawing/2014/main" id="{0374794F-A79B-40B7-A0C5-914D01D9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4" y="4940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1 w 41"/>
                  <a:gd name="T3" fmla="*/ 0 h 20"/>
                  <a:gd name="T4" fmla="*/ 41 w 41"/>
                  <a:gd name="T5" fmla="*/ 10 h 20"/>
                  <a:gd name="T6" fmla="*/ 16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1" y="0"/>
                    </a:lnTo>
                    <a:lnTo>
                      <a:pt x="41" y="10"/>
                    </a:lnTo>
                    <a:lnTo>
                      <a:pt x="16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7" name="Freeform 4022">
                <a:extLst>
                  <a:ext uri="{FF2B5EF4-FFF2-40B4-BE49-F238E27FC236}">
                    <a16:creationId xmlns:a16="http://schemas.microsoft.com/office/drawing/2014/main" id="{304DB85D-ACAB-4753-964F-5A508C70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0" y="4925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15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618" name="Freeform 4023">
                <a:extLst>
                  <a:ext uri="{FF2B5EF4-FFF2-40B4-BE49-F238E27FC236}">
                    <a16:creationId xmlns:a16="http://schemas.microsoft.com/office/drawing/2014/main" id="{3328A207-CE16-480E-AD6E-3C8DF02F3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5" y="4910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grpSp>
          <p:nvGrpSpPr>
            <p:cNvPr id="42" name="Group 4225">
              <a:extLst>
                <a:ext uri="{FF2B5EF4-FFF2-40B4-BE49-F238E27FC236}">
                  <a16:creationId xmlns:a16="http://schemas.microsoft.com/office/drawing/2014/main" id="{B0ED0463-A9C4-42CD-B126-1D7943C0AA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034236" y="5859227"/>
              <a:ext cx="3317385" cy="3510391"/>
              <a:chOff x="9645" y="3924"/>
              <a:chExt cx="2286" cy="2419"/>
            </a:xfrm>
          </p:grpSpPr>
          <p:sp>
            <p:nvSpPr>
              <p:cNvPr id="97" name="Freeform 4025">
                <a:extLst>
                  <a:ext uri="{FF2B5EF4-FFF2-40B4-BE49-F238E27FC236}">
                    <a16:creationId xmlns:a16="http://schemas.microsoft.com/office/drawing/2014/main" id="{5691271D-1E00-4AA9-BCAF-2BDE15DC6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0" y="4895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8" name="Freeform 4026">
                <a:extLst>
                  <a:ext uri="{FF2B5EF4-FFF2-40B4-BE49-F238E27FC236}">
                    <a16:creationId xmlns:a16="http://schemas.microsoft.com/office/drawing/2014/main" id="{74BD1D72-4B4B-4FDC-81DC-0CE4C1417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5" y="4880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99" name="Freeform 4027">
                <a:extLst>
                  <a:ext uri="{FF2B5EF4-FFF2-40B4-BE49-F238E27FC236}">
                    <a16:creationId xmlns:a16="http://schemas.microsoft.com/office/drawing/2014/main" id="{4E2EE92D-603C-451B-B38C-D816C3DFD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0" y="4865"/>
                <a:ext cx="41" cy="20"/>
              </a:xfrm>
              <a:custGeom>
                <a:avLst/>
                <a:gdLst>
                  <a:gd name="T0" fmla="*/ 0 w 41"/>
                  <a:gd name="T1" fmla="*/ 10 h 20"/>
                  <a:gd name="T2" fmla="*/ 20 w 41"/>
                  <a:gd name="T3" fmla="*/ 0 h 20"/>
                  <a:gd name="T4" fmla="*/ 41 w 41"/>
                  <a:gd name="T5" fmla="*/ 10 h 20"/>
                  <a:gd name="T6" fmla="*/ 20 w 41"/>
                  <a:gd name="T7" fmla="*/ 20 h 20"/>
                  <a:gd name="T8" fmla="*/ 0 w 41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0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0" name="Freeform 4028">
                <a:extLst>
                  <a:ext uri="{FF2B5EF4-FFF2-40B4-BE49-F238E27FC236}">
                    <a16:creationId xmlns:a16="http://schemas.microsoft.com/office/drawing/2014/main" id="{8CB6A700-4CB7-4059-B6DE-D6CD93DD4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5" y="4835"/>
                <a:ext cx="66" cy="40"/>
              </a:xfrm>
              <a:custGeom>
                <a:avLst/>
                <a:gdLst>
                  <a:gd name="T0" fmla="*/ 36 w 66"/>
                  <a:gd name="T1" fmla="*/ 10 h 40"/>
                  <a:gd name="T2" fmla="*/ 26 w 66"/>
                  <a:gd name="T3" fmla="*/ 15 h 40"/>
                  <a:gd name="T4" fmla="*/ 0 w 66"/>
                  <a:gd name="T5" fmla="*/ 30 h 40"/>
                  <a:gd name="T6" fmla="*/ 21 w 66"/>
                  <a:gd name="T7" fmla="*/ 40 h 40"/>
                  <a:gd name="T8" fmla="*/ 46 w 66"/>
                  <a:gd name="T9" fmla="*/ 25 h 40"/>
                  <a:gd name="T10" fmla="*/ 51 w 66"/>
                  <a:gd name="T11" fmla="*/ 20 h 40"/>
                  <a:gd name="T12" fmla="*/ 66 w 66"/>
                  <a:gd name="T13" fmla="*/ 10 h 40"/>
                  <a:gd name="T14" fmla="*/ 51 w 66"/>
                  <a:gd name="T15" fmla="*/ 0 h 40"/>
                  <a:gd name="T16" fmla="*/ 36 w 66"/>
                  <a:gd name="T17" fmla="*/ 1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40">
                    <a:moveTo>
                      <a:pt x="36" y="10"/>
                    </a:moveTo>
                    <a:lnTo>
                      <a:pt x="26" y="15"/>
                    </a:lnTo>
                    <a:lnTo>
                      <a:pt x="0" y="30"/>
                    </a:lnTo>
                    <a:lnTo>
                      <a:pt x="21" y="40"/>
                    </a:lnTo>
                    <a:lnTo>
                      <a:pt x="46" y="25"/>
                    </a:lnTo>
                    <a:lnTo>
                      <a:pt x="51" y="20"/>
                    </a:lnTo>
                    <a:lnTo>
                      <a:pt x="66" y="10"/>
                    </a:lnTo>
                    <a:lnTo>
                      <a:pt x="51" y="0"/>
                    </a:lnTo>
                    <a:lnTo>
                      <a:pt x="36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1" name="Freeform 4029">
                <a:extLst>
                  <a:ext uri="{FF2B5EF4-FFF2-40B4-BE49-F238E27FC236}">
                    <a16:creationId xmlns:a16="http://schemas.microsoft.com/office/drawing/2014/main" id="{23EA4FFA-5760-4BCD-8535-FDA2400B0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1" y="4804"/>
                <a:ext cx="40" cy="26"/>
              </a:xfrm>
              <a:custGeom>
                <a:avLst/>
                <a:gdLst>
                  <a:gd name="T0" fmla="*/ 0 w 40"/>
                  <a:gd name="T1" fmla="*/ 15 h 26"/>
                  <a:gd name="T2" fmla="*/ 25 w 40"/>
                  <a:gd name="T3" fmla="*/ 0 h 26"/>
                  <a:gd name="T4" fmla="*/ 40 w 40"/>
                  <a:gd name="T5" fmla="*/ 10 h 26"/>
                  <a:gd name="T6" fmla="*/ 20 w 40"/>
                  <a:gd name="T7" fmla="*/ 26 h 26"/>
                  <a:gd name="T8" fmla="*/ 0 w 40"/>
                  <a:gd name="T9" fmla="*/ 1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6">
                    <a:moveTo>
                      <a:pt x="0" y="15"/>
                    </a:moveTo>
                    <a:lnTo>
                      <a:pt x="25" y="0"/>
                    </a:lnTo>
                    <a:lnTo>
                      <a:pt x="40" y="10"/>
                    </a:lnTo>
                    <a:lnTo>
                      <a:pt x="20" y="26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2" name="Freeform 4030">
                <a:extLst>
                  <a:ext uri="{FF2B5EF4-FFF2-40B4-BE49-F238E27FC236}">
                    <a16:creationId xmlns:a16="http://schemas.microsoft.com/office/drawing/2014/main" id="{4352A45A-12CE-46E6-A926-9B59A8C9B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6" y="4794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5 w 40"/>
                  <a:gd name="T3" fmla="*/ 0 h 20"/>
                  <a:gd name="T4" fmla="*/ 40 w 40"/>
                  <a:gd name="T5" fmla="*/ 5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5" y="0"/>
                    </a:lnTo>
                    <a:lnTo>
                      <a:pt x="40" y="5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3" name="Freeform 4031">
                <a:extLst>
                  <a:ext uri="{FF2B5EF4-FFF2-40B4-BE49-F238E27FC236}">
                    <a16:creationId xmlns:a16="http://schemas.microsoft.com/office/drawing/2014/main" id="{F6B527A1-8D05-44FF-8DB5-6F532F864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6" y="4779"/>
                <a:ext cx="36" cy="20"/>
              </a:xfrm>
              <a:custGeom>
                <a:avLst/>
                <a:gdLst>
                  <a:gd name="T0" fmla="*/ 0 w 36"/>
                  <a:gd name="T1" fmla="*/ 10 h 20"/>
                  <a:gd name="T2" fmla="*/ 21 w 36"/>
                  <a:gd name="T3" fmla="*/ 0 h 20"/>
                  <a:gd name="T4" fmla="*/ 36 w 36"/>
                  <a:gd name="T5" fmla="*/ 10 h 20"/>
                  <a:gd name="T6" fmla="*/ 16 w 36"/>
                  <a:gd name="T7" fmla="*/ 20 h 20"/>
                  <a:gd name="T8" fmla="*/ 0 w 3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0">
                    <a:moveTo>
                      <a:pt x="0" y="10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6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4" name="Freeform 4032">
                <a:extLst>
                  <a:ext uri="{FF2B5EF4-FFF2-40B4-BE49-F238E27FC236}">
                    <a16:creationId xmlns:a16="http://schemas.microsoft.com/office/drawing/2014/main" id="{B8B0081A-AEB1-46BB-A986-0E27C4A1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64" y="5011"/>
                <a:ext cx="40" cy="20"/>
              </a:xfrm>
              <a:custGeom>
                <a:avLst/>
                <a:gdLst>
                  <a:gd name="T0" fmla="*/ 0 w 40"/>
                  <a:gd name="T1" fmla="*/ 10 h 20"/>
                  <a:gd name="T2" fmla="*/ 20 w 40"/>
                  <a:gd name="T3" fmla="*/ 0 h 20"/>
                  <a:gd name="T4" fmla="*/ 40 w 40"/>
                  <a:gd name="T5" fmla="*/ 10 h 20"/>
                  <a:gd name="T6" fmla="*/ 20 w 40"/>
                  <a:gd name="T7" fmla="*/ 20 h 20"/>
                  <a:gd name="T8" fmla="*/ 0 w 40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0">
                    <a:moveTo>
                      <a:pt x="0" y="10"/>
                    </a:moveTo>
                    <a:lnTo>
                      <a:pt x="20" y="0"/>
                    </a:lnTo>
                    <a:lnTo>
                      <a:pt x="40" y="10"/>
                    </a:lnTo>
                    <a:lnTo>
                      <a:pt x="20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5" name="Freeform 4033">
                <a:extLst>
                  <a:ext uri="{FF2B5EF4-FFF2-40B4-BE49-F238E27FC236}">
                    <a16:creationId xmlns:a16="http://schemas.microsoft.com/office/drawing/2014/main" id="{92969405-65E6-4507-A98F-23001E60C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89" y="4995"/>
                <a:ext cx="40" cy="21"/>
              </a:xfrm>
              <a:custGeom>
                <a:avLst/>
                <a:gdLst>
                  <a:gd name="T0" fmla="*/ 0 w 40"/>
                  <a:gd name="T1" fmla="*/ 11 h 21"/>
                  <a:gd name="T2" fmla="*/ 20 w 40"/>
                  <a:gd name="T3" fmla="*/ 0 h 21"/>
                  <a:gd name="T4" fmla="*/ 40 w 40"/>
                  <a:gd name="T5" fmla="*/ 11 h 21"/>
                  <a:gd name="T6" fmla="*/ 20 w 40"/>
                  <a:gd name="T7" fmla="*/ 21 h 21"/>
                  <a:gd name="T8" fmla="*/ 0 w 40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1">
                    <a:moveTo>
                      <a:pt x="0" y="11"/>
                    </a:moveTo>
                    <a:lnTo>
                      <a:pt x="20" y="0"/>
                    </a:lnTo>
                    <a:lnTo>
                      <a:pt x="40" y="11"/>
                    </a:lnTo>
                    <a:lnTo>
                      <a:pt x="20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6" name="Freeform 4034">
                <a:extLst>
                  <a:ext uri="{FF2B5EF4-FFF2-40B4-BE49-F238E27FC236}">
                    <a16:creationId xmlns:a16="http://schemas.microsoft.com/office/drawing/2014/main" id="{ABFD9EF5-64AE-4499-8928-9128964BC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4" y="4980"/>
                <a:ext cx="41" cy="21"/>
              </a:xfrm>
              <a:custGeom>
                <a:avLst/>
                <a:gdLst>
                  <a:gd name="T0" fmla="*/ 0 w 41"/>
                  <a:gd name="T1" fmla="*/ 10 h 21"/>
                  <a:gd name="T2" fmla="*/ 20 w 41"/>
                  <a:gd name="T3" fmla="*/ 0 h 21"/>
                  <a:gd name="T4" fmla="*/ 41 w 41"/>
                  <a:gd name="T5" fmla="*/ 10 h 21"/>
                  <a:gd name="T6" fmla="*/ 20 w 41"/>
                  <a:gd name="T7" fmla="*/ 21 h 21"/>
                  <a:gd name="T8" fmla="*/ 0 w 41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21">
                    <a:moveTo>
                      <a:pt x="0" y="10"/>
                    </a:moveTo>
                    <a:lnTo>
                      <a:pt x="20" y="0"/>
                    </a:lnTo>
                    <a:lnTo>
                      <a:pt x="41" y="10"/>
                    </a:lnTo>
                    <a:lnTo>
                      <a:pt x="20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7" name="Freeform 4035">
                <a:extLst>
                  <a:ext uri="{FF2B5EF4-FFF2-40B4-BE49-F238E27FC236}">
                    <a16:creationId xmlns:a16="http://schemas.microsoft.com/office/drawing/2014/main" id="{2631239E-6664-4A78-B06A-03E5D7B28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9" y="4890"/>
                <a:ext cx="167" cy="95"/>
              </a:xfrm>
              <a:custGeom>
                <a:avLst/>
                <a:gdLst>
                  <a:gd name="T0" fmla="*/ 136 w 167"/>
                  <a:gd name="T1" fmla="*/ 10 h 95"/>
                  <a:gd name="T2" fmla="*/ 126 w 167"/>
                  <a:gd name="T3" fmla="*/ 15 h 95"/>
                  <a:gd name="T4" fmla="*/ 126 w 167"/>
                  <a:gd name="T5" fmla="*/ 15 h 95"/>
                  <a:gd name="T6" fmla="*/ 101 w 167"/>
                  <a:gd name="T7" fmla="*/ 30 h 95"/>
                  <a:gd name="T8" fmla="*/ 101 w 167"/>
                  <a:gd name="T9" fmla="*/ 30 h 95"/>
                  <a:gd name="T10" fmla="*/ 76 w 167"/>
                  <a:gd name="T11" fmla="*/ 45 h 95"/>
                  <a:gd name="T12" fmla="*/ 76 w 167"/>
                  <a:gd name="T13" fmla="*/ 45 h 95"/>
                  <a:gd name="T14" fmla="*/ 51 w 167"/>
                  <a:gd name="T15" fmla="*/ 60 h 95"/>
                  <a:gd name="T16" fmla="*/ 46 w 167"/>
                  <a:gd name="T17" fmla="*/ 60 h 95"/>
                  <a:gd name="T18" fmla="*/ 26 w 167"/>
                  <a:gd name="T19" fmla="*/ 75 h 95"/>
                  <a:gd name="T20" fmla="*/ 0 w 167"/>
                  <a:gd name="T21" fmla="*/ 85 h 95"/>
                  <a:gd name="T22" fmla="*/ 21 w 167"/>
                  <a:gd name="T23" fmla="*/ 95 h 95"/>
                  <a:gd name="T24" fmla="*/ 46 w 167"/>
                  <a:gd name="T25" fmla="*/ 80 h 95"/>
                  <a:gd name="T26" fmla="*/ 66 w 167"/>
                  <a:gd name="T27" fmla="*/ 70 h 95"/>
                  <a:gd name="T28" fmla="*/ 71 w 167"/>
                  <a:gd name="T29" fmla="*/ 70 h 95"/>
                  <a:gd name="T30" fmla="*/ 91 w 167"/>
                  <a:gd name="T31" fmla="*/ 55 h 95"/>
                  <a:gd name="T32" fmla="*/ 96 w 167"/>
                  <a:gd name="T33" fmla="*/ 55 h 95"/>
                  <a:gd name="T34" fmla="*/ 116 w 167"/>
                  <a:gd name="T35" fmla="*/ 40 h 95"/>
                  <a:gd name="T36" fmla="*/ 121 w 167"/>
                  <a:gd name="T37" fmla="*/ 40 h 95"/>
                  <a:gd name="T38" fmla="*/ 141 w 167"/>
                  <a:gd name="T39" fmla="*/ 25 h 95"/>
                  <a:gd name="T40" fmla="*/ 146 w 167"/>
                  <a:gd name="T41" fmla="*/ 25 h 95"/>
                  <a:gd name="T42" fmla="*/ 151 w 167"/>
                  <a:gd name="T43" fmla="*/ 20 h 95"/>
                  <a:gd name="T44" fmla="*/ 167 w 167"/>
                  <a:gd name="T45" fmla="*/ 10 h 95"/>
                  <a:gd name="T46" fmla="*/ 151 w 167"/>
                  <a:gd name="T47" fmla="*/ 0 h 95"/>
                  <a:gd name="T48" fmla="*/ 136 w 167"/>
                  <a:gd name="T49" fmla="*/ 1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7" h="95">
                    <a:moveTo>
                      <a:pt x="136" y="10"/>
                    </a:moveTo>
                    <a:lnTo>
                      <a:pt x="126" y="15"/>
                    </a:lnTo>
                    <a:lnTo>
                      <a:pt x="126" y="15"/>
                    </a:lnTo>
                    <a:lnTo>
                      <a:pt x="101" y="30"/>
                    </a:lnTo>
                    <a:lnTo>
                      <a:pt x="101" y="30"/>
                    </a:lnTo>
                    <a:lnTo>
                      <a:pt x="76" y="45"/>
                    </a:lnTo>
                    <a:lnTo>
                      <a:pt x="76" y="45"/>
                    </a:lnTo>
                    <a:lnTo>
                      <a:pt x="51" y="60"/>
                    </a:lnTo>
                    <a:lnTo>
                      <a:pt x="46" y="60"/>
                    </a:lnTo>
                    <a:lnTo>
                      <a:pt x="26" y="75"/>
                    </a:lnTo>
                    <a:lnTo>
                      <a:pt x="0" y="85"/>
                    </a:lnTo>
                    <a:lnTo>
                      <a:pt x="21" y="95"/>
                    </a:lnTo>
                    <a:lnTo>
                      <a:pt x="46" y="80"/>
                    </a:lnTo>
                    <a:lnTo>
                      <a:pt x="66" y="70"/>
                    </a:lnTo>
                    <a:lnTo>
                      <a:pt x="71" y="70"/>
                    </a:lnTo>
                    <a:lnTo>
                      <a:pt x="91" y="55"/>
                    </a:lnTo>
                    <a:lnTo>
                      <a:pt x="96" y="55"/>
                    </a:lnTo>
                    <a:lnTo>
                      <a:pt x="116" y="40"/>
                    </a:lnTo>
                    <a:lnTo>
                      <a:pt x="121" y="40"/>
                    </a:lnTo>
                    <a:lnTo>
                      <a:pt x="141" y="25"/>
                    </a:lnTo>
                    <a:lnTo>
                      <a:pt x="146" y="25"/>
                    </a:lnTo>
                    <a:lnTo>
                      <a:pt x="151" y="20"/>
                    </a:lnTo>
                    <a:lnTo>
                      <a:pt x="167" y="10"/>
                    </a:lnTo>
                    <a:lnTo>
                      <a:pt x="151" y="0"/>
                    </a:lnTo>
                    <a:lnTo>
                      <a:pt x="136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8" name="Freeform 4036">
                <a:extLst>
                  <a:ext uri="{FF2B5EF4-FFF2-40B4-BE49-F238E27FC236}">
                    <a16:creationId xmlns:a16="http://schemas.microsoft.com/office/drawing/2014/main" id="{C73846A8-404B-4545-9F16-DC4108820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0" y="4865"/>
                <a:ext cx="66" cy="35"/>
              </a:xfrm>
              <a:custGeom>
                <a:avLst/>
                <a:gdLst>
                  <a:gd name="T0" fmla="*/ 36 w 66"/>
                  <a:gd name="T1" fmla="*/ 5 h 35"/>
                  <a:gd name="T2" fmla="*/ 31 w 66"/>
                  <a:gd name="T3" fmla="*/ 10 h 35"/>
                  <a:gd name="T4" fmla="*/ 0 w 66"/>
                  <a:gd name="T5" fmla="*/ 25 h 35"/>
                  <a:gd name="T6" fmla="*/ 21 w 66"/>
                  <a:gd name="T7" fmla="*/ 35 h 35"/>
                  <a:gd name="T8" fmla="*/ 46 w 66"/>
                  <a:gd name="T9" fmla="*/ 20 h 35"/>
                  <a:gd name="T10" fmla="*/ 51 w 66"/>
                  <a:gd name="T11" fmla="*/ 15 h 35"/>
                  <a:gd name="T12" fmla="*/ 66 w 66"/>
                  <a:gd name="T13" fmla="*/ 10 h 35"/>
                  <a:gd name="T14" fmla="*/ 51 w 66"/>
                  <a:gd name="T15" fmla="*/ 0 h 35"/>
                  <a:gd name="T16" fmla="*/ 36 w 66"/>
                  <a:gd name="T1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35">
                    <a:moveTo>
                      <a:pt x="36" y="5"/>
                    </a:moveTo>
                    <a:lnTo>
                      <a:pt x="31" y="10"/>
                    </a:lnTo>
                    <a:lnTo>
                      <a:pt x="0" y="25"/>
                    </a:lnTo>
                    <a:lnTo>
                      <a:pt x="21" y="35"/>
                    </a:lnTo>
                    <a:lnTo>
                      <a:pt x="46" y="20"/>
                    </a:lnTo>
                    <a:lnTo>
                      <a:pt x="51" y="15"/>
                    </a:lnTo>
                    <a:lnTo>
                      <a:pt x="66" y="10"/>
                    </a:lnTo>
                    <a:lnTo>
                      <a:pt x="51" y="0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09" name="Freeform 4037">
                <a:extLst>
                  <a:ext uri="{FF2B5EF4-FFF2-40B4-BE49-F238E27FC236}">
                    <a16:creationId xmlns:a16="http://schemas.microsoft.com/office/drawing/2014/main" id="{F5D672F6-D0A8-42A0-B363-85C7B0321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46" y="4850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0" name="Freeform 4038">
                <a:extLst>
                  <a:ext uri="{FF2B5EF4-FFF2-40B4-BE49-F238E27FC236}">
                    <a16:creationId xmlns:a16="http://schemas.microsoft.com/office/drawing/2014/main" id="{D930C4E1-A64B-49AD-99DE-AC73A5C54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96" y="4819"/>
                <a:ext cx="35" cy="21"/>
              </a:xfrm>
              <a:custGeom>
                <a:avLst/>
                <a:gdLst>
                  <a:gd name="T0" fmla="*/ 0 w 35"/>
                  <a:gd name="T1" fmla="*/ 11 h 21"/>
                  <a:gd name="T2" fmla="*/ 20 w 35"/>
                  <a:gd name="T3" fmla="*/ 0 h 21"/>
                  <a:gd name="T4" fmla="*/ 35 w 35"/>
                  <a:gd name="T5" fmla="*/ 11 h 21"/>
                  <a:gd name="T6" fmla="*/ 15 w 35"/>
                  <a:gd name="T7" fmla="*/ 21 h 21"/>
                  <a:gd name="T8" fmla="*/ 0 w 35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1">
                    <a:moveTo>
                      <a:pt x="0" y="11"/>
                    </a:moveTo>
                    <a:lnTo>
                      <a:pt x="20" y="0"/>
                    </a:lnTo>
                    <a:lnTo>
                      <a:pt x="35" y="11"/>
                    </a:lnTo>
                    <a:lnTo>
                      <a:pt x="15" y="2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1" name="Freeform 4039">
                <a:extLst>
                  <a:ext uri="{FF2B5EF4-FFF2-40B4-BE49-F238E27FC236}">
                    <a16:creationId xmlns:a16="http://schemas.microsoft.com/office/drawing/2014/main" id="{E45DC871-4860-4BA3-9153-E12F385D5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1" y="4804"/>
                <a:ext cx="36" cy="21"/>
              </a:xfrm>
              <a:custGeom>
                <a:avLst/>
                <a:gdLst>
                  <a:gd name="T0" fmla="*/ 0 w 36"/>
                  <a:gd name="T1" fmla="*/ 10 h 21"/>
                  <a:gd name="T2" fmla="*/ 21 w 36"/>
                  <a:gd name="T3" fmla="*/ 0 h 21"/>
                  <a:gd name="T4" fmla="*/ 36 w 36"/>
                  <a:gd name="T5" fmla="*/ 10 h 21"/>
                  <a:gd name="T6" fmla="*/ 15 w 36"/>
                  <a:gd name="T7" fmla="*/ 21 h 21"/>
                  <a:gd name="T8" fmla="*/ 0 w 36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21">
                    <a:moveTo>
                      <a:pt x="0" y="10"/>
                    </a:moveTo>
                    <a:lnTo>
                      <a:pt x="21" y="0"/>
                    </a:lnTo>
                    <a:lnTo>
                      <a:pt x="36" y="10"/>
                    </a:lnTo>
                    <a:lnTo>
                      <a:pt x="15" y="2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2" name="Freeform 4040">
                <a:extLst>
                  <a:ext uri="{FF2B5EF4-FFF2-40B4-BE49-F238E27FC236}">
                    <a16:creationId xmlns:a16="http://schemas.microsoft.com/office/drawing/2014/main" id="{C8203B69-BF81-4CCF-9E5F-5B8E0842C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47" y="4789"/>
                <a:ext cx="35" cy="20"/>
              </a:xfrm>
              <a:custGeom>
                <a:avLst/>
                <a:gdLst>
                  <a:gd name="T0" fmla="*/ 0 w 35"/>
                  <a:gd name="T1" fmla="*/ 10 h 20"/>
                  <a:gd name="T2" fmla="*/ 20 w 35"/>
                  <a:gd name="T3" fmla="*/ 0 h 20"/>
                  <a:gd name="T4" fmla="*/ 35 w 35"/>
                  <a:gd name="T5" fmla="*/ 10 h 20"/>
                  <a:gd name="T6" fmla="*/ 15 w 35"/>
                  <a:gd name="T7" fmla="*/ 20 h 20"/>
                  <a:gd name="T8" fmla="*/ 0 w 3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20">
                    <a:moveTo>
                      <a:pt x="0" y="10"/>
                    </a:moveTo>
                    <a:lnTo>
                      <a:pt x="2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3" name="Freeform 4041">
                <a:extLst>
                  <a:ext uri="{FF2B5EF4-FFF2-40B4-BE49-F238E27FC236}">
                    <a16:creationId xmlns:a16="http://schemas.microsoft.com/office/drawing/2014/main" id="{B8BAE0AA-F08E-48A4-8FEC-A40C4BE2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1" y="5202"/>
                <a:ext cx="226" cy="130"/>
              </a:xfrm>
              <a:custGeom>
                <a:avLst/>
                <a:gdLst>
                  <a:gd name="T0" fmla="*/ 8 w 45"/>
                  <a:gd name="T1" fmla="*/ 0 h 26"/>
                  <a:gd name="T2" fmla="*/ 1 w 45"/>
                  <a:gd name="T3" fmla="*/ 10 h 26"/>
                  <a:gd name="T4" fmla="*/ 30 w 45"/>
                  <a:gd name="T5" fmla="*/ 26 h 26"/>
                  <a:gd name="T6" fmla="*/ 45 w 45"/>
                  <a:gd name="T7" fmla="*/ 8 h 26"/>
                  <a:gd name="T8" fmla="*/ 8 w 45"/>
                  <a:gd name="T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5" h="26">
                    <a:moveTo>
                      <a:pt x="8" y="0"/>
                    </a:moveTo>
                    <a:cubicBezTo>
                      <a:pt x="4" y="4"/>
                      <a:pt x="0" y="5"/>
                      <a:pt x="1" y="10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8" y="0"/>
                      <a:pt x="8" y="0"/>
                      <a:pt x="8" y="0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4" name="Freeform 4042">
                <a:extLst>
                  <a:ext uri="{FF2B5EF4-FFF2-40B4-BE49-F238E27FC236}">
                    <a16:creationId xmlns:a16="http://schemas.microsoft.com/office/drawing/2014/main" id="{34226E71-ADCA-4064-B6E1-B9B273E82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1" y="5096"/>
                <a:ext cx="413" cy="780"/>
              </a:xfrm>
              <a:custGeom>
                <a:avLst/>
                <a:gdLst>
                  <a:gd name="T0" fmla="*/ 82 w 82"/>
                  <a:gd name="T1" fmla="*/ 128 h 155"/>
                  <a:gd name="T2" fmla="*/ 43 w 82"/>
                  <a:gd name="T3" fmla="*/ 152 h 155"/>
                  <a:gd name="T4" fmla="*/ 12 w 82"/>
                  <a:gd name="T5" fmla="*/ 128 h 155"/>
                  <a:gd name="T6" fmla="*/ 6 w 82"/>
                  <a:gd name="T7" fmla="*/ 82 h 155"/>
                  <a:gd name="T8" fmla="*/ 1 w 82"/>
                  <a:gd name="T9" fmla="*/ 53 h 155"/>
                  <a:gd name="T10" fmla="*/ 0 w 82"/>
                  <a:gd name="T11" fmla="*/ 42 h 155"/>
                  <a:gd name="T12" fmla="*/ 3 w 82"/>
                  <a:gd name="T13" fmla="*/ 37 h 155"/>
                  <a:gd name="T14" fmla="*/ 4 w 82"/>
                  <a:gd name="T15" fmla="*/ 34 h 155"/>
                  <a:gd name="T16" fmla="*/ 4 w 82"/>
                  <a:gd name="T17" fmla="*/ 34 h 155"/>
                  <a:gd name="T18" fmla="*/ 29 w 82"/>
                  <a:gd name="T19" fmla="*/ 12 h 155"/>
                  <a:gd name="T20" fmla="*/ 75 w 82"/>
                  <a:gd name="T21" fmla="*/ 32 h 155"/>
                  <a:gd name="T22" fmla="*/ 75 w 82"/>
                  <a:gd name="T23" fmla="*/ 32 h 155"/>
                  <a:gd name="T24" fmla="*/ 76 w 82"/>
                  <a:gd name="T25" fmla="*/ 41 h 155"/>
                  <a:gd name="T26" fmla="*/ 82 w 82"/>
                  <a:gd name="T27" fmla="*/ 128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2" h="155">
                    <a:moveTo>
                      <a:pt x="82" y="128"/>
                    </a:moveTo>
                    <a:cubicBezTo>
                      <a:pt x="82" y="137"/>
                      <a:pt x="62" y="149"/>
                      <a:pt x="43" y="152"/>
                    </a:cubicBezTo>
                    <a:cubicBezTo>
                      <a:pt x="20" y="155"/>
                      <a:pt x="14" y="139"/>
                      <a:pt x="12" y="128"/>
                    </a:cubicBezTo>
                    <a:cubicBezTo>
                      <a:pt x="11" y="117"/>
                      <a:pt x="8" y="99"/>
                      <a:pt x="6" y="82"/>
                    </a:cubicBezTo>
                    <a:cubicBezTo>
                      <a:pt x="4" y="71"/>
                      <a:pt x="2" y="60"/>
                      <a:pt x="1" y="53"/>
                    </a:cubicBezTo>
                    <a:cubicBezTo>
                      <a:pt x="0" y="46"/>
                      <a:pt x="0" y="42"/>
                      <a:pt x="0" y="42"/>
                    </a:cubicBezTo>
                    <a:cubicBezTo>
                      <a:pt x="1" y="40"/>
                      <a:pt x="2" y="39"/>
                      <a:pt x="3" y="37"/>
                    </a:cubicBezTo>
                    <a:cubicBezTo>
                      <a:pt x="3" y="36"/>
                      <a:pt x="4" y="35"/>
                      <a:pt x="4" y="34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11" y="25"/>
                      <a:pt x="20" y="18"/>
                      <a:pt x="29" y="12"/>
                    </a:cubicBezTo>
                    <a:cubicBezTo>
                      <a:pt x="49" y="0"/>
                      <a:pt x="70" y="11"/>
                      <a:pt x="75" y="32"/>
                    </a:cubicBezTo>
                    <a:cubicBezTo>
                      <a:pt x="75" y="32"/>
                      <a:pt x="75" y="32"/>
                      <a:pt x="75" y="32"/>
                    </a:cubicBezTo>
                    <a:cubicBezTo>
                      <a:pt x="76" y="35"/>
                      <a:pt x="76" y="38"/>
                      <a:pt x="76" y="41"/>
                    </a:cubicBezTo>
                    <a:cubicBezTo>
                      <a:pt x="82" y="128"/>
                      <a:pt x="82" y="128"/>
                      <a:pt x="82" y="128"/>
                    </a:cubicBezTo>
                  </a:path>
                </a:pathLst>
              </a:custGeom>
              <a:solidFill>
                <a:srgbClr val="7FC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5" name="Oval 4043">
                <a:extLst>
                  <a:ext uri="{FF2B5EF4-FFF2-40B4-BE49-F238E27FC236}">
                    <a16:creationId xmlns:a16="http://schemas.microsoft.com/office/drawing/2014/main" id="{0224518E-D835-42C2-A1D4-6DF64423C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74" y="5966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6" name="Oval 4044">
                <a:extLst>
                  <a:ext uri="{FF2B5EF4-FFF2-40B4-BE49-F238E27FC236}">
                    <a16:creationId xmlns:a16="http://schemas.microsoft.com/office/drawing/2014/main" id="{45CDDF2F-9EA0-431C-85A8-4D9F41B56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9" y="6192"/>
                <a:ext cx="46" cy="46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7" name="Oval 4045">
                <a:extLst>
                  <a:ext uri="{FF2B5EF4-FFF2-40B4-BE49-F238E27FC236}">
                    <a16:creationId xmlns:a16="http://schemas.microsoft.com/office/drawing/2014/main" id="{A765F734-8B4B-42A2-B52E-B6F670CC3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72" y="6293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8" name="Oval 4046">
                <a:extLst>
                  <a:ext uri="{FF2B5EF4-FFF2-40B4-BE49-F238E27FC236}">
                    <a16:creationId xmlns:a16="http://schemas.microsoft.com/office/drawing/2014/main" id="{60969A84-7BDD-4433-9E1C-BFC34B9EA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5" y="6137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19" name="Oval 4047">
                <a:extLst>
                  <a:ext uri="{FF2B5EF4-FFF2-40B4-BE49-F238E27FC236}">
                    <a16:creationId xmlns:a16="http://schemas.microsoft.com/office/drawing/2014/main" id="{C0C5253B-583F-4E03-9A3E-3029EBD24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6" y="5921"/>
                <a:ext cx="45" cy="45"/>
              </a:xfrm>
              <a:prstGeom prst="ellipse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0" name="Freeform 4048">
                <a:extLst>
                  <a:ext uri="{FF2B5EF4-FFF2-40B4-BE49-F238E27FC236}">
                    <a16:creationId xmlns:a16="http://schemas.microsoft.com/office/drawing/2014/main" id="{5AD1632A-C3F3-41BA-A3FE-08C2AB037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5" y="5896"/>
                <a:ext cx="685" cy="412"/>
              </a:xfrm>
              <a:custGeom>
                <a:avLst/>
                <a:gdLst>
                  <a:gd name="T0" fmla="*/ 171 w 685"/>
                  <a:gd name="T1" fmla="*/ 30 h 412"/>
                  <a:gd name="T2" fmla="*/ 171 w 685"/>
                  <a:gd name="T3" fmla="*/ 0 h 412"/>
                  <a:gd name="T4" fmla="*/ 211 w 685"/>
                  <a:gd name="T5" fmla="*/ 20 h 412"/>
                  <a:gd name="T6" fmla="*/ 367 w 685"/>
                  <a:gd name="T7" fmla="*/ 161 h 412"/>
                  <a:gd name="T8" fmla="*/ 589 w 685"/>
                  <a:gd name="T9" fmla="*/ 50 h 412"/>
                  <a:gd name="T10" fmla="*/ 624 w 685"/>
                  <a:gd name="T11" fmla="*/ 40 h 412"/>
                  <a:gd name="T12" fmla="*/ 624 w 685"/>
                  <a:gd name="T13" fmla="*/ 70 h 412"/>
                  <a:gd name="T14" fmla="*/ 433 w 685"/>
                  <a:gd name="T15" fmla="*/ 201 h 412"/>
                  <a:gd name="T16" fmla="*/ 685 w 685"/>
                  <a:gd name="T17" fmla="*/ 261 h 412"/>
                  <a:gd name="T18" fmla="*/ 685 w 685"/>
                  <a:gd name="T19" fmla="*/ 291 h 412"/>
                  <a:gd name="T20" fmla="*/ 664 w 685"/>
                  <a:gd name="T21" fmla="*/ 311 h 412"/>
                  <a:gd name="T22" fmla="*/ 393 w 685"/>
                  <a:gd name="T23" fmla="*/ 251 h 412"/>
                  <a:gd name="T24" fmla="*/ 322 w 685"/>
                  <a:gd name="T25" fmla="*/ 412 h 412"/>
                  <a:gd name="T26" fmla="*/ 277 w 685"/>
                  <a:gd name="T27" fmla="*/ 407 h 412"/>
                  <a:gd name="T28" fmla="*/ 277 w 685"/>
                  <a:gd name="T29" fmla="*/ 377 h 412"/>
                  <a:gd name="T30" fmla="*/ 297 w 685"/>
                  <a:gd name="T31" fmla="*/ 241 h 412"/>
                  <a:gd name="T32" fmla="*/ 5 w 685"/>
                  <a:gd name="T33" fmla="*/ 251 h 412"/>
                  <a:gd name="T34" fmla="*/ 0 w 685"/>
                  <a:gd name="T35" fmla="*/ 226 h 412"/>
                  <a:gd name="T36" fmla="*/ 0 w 685"/>
                  <a:gd name="T37" fmla="*/ 196 h 412"/>
                  <a:gd name="T38" fmla="*/ 282 w 685"/>
                  <a:gd name="T39" fmla="*/ 186 h 412"/>
                  <a:gd name="T40" fmla="*/ 171 w 685"/>
                  <a:gd name="T41" fmla="*/ 30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5" h="412">
                    <a:moveTo>
                      <a:pt x="171" y="30"/>
                    </a:moveTo>
                    <a:lnTo>
                      <a:pt x="171" y="0"/>
                    </a:lnTo>
                    <a:lnTo>
                      <a:pt x="211" y="20"/>
                    </a:lnTo>
                    <a:lnTo>
                      <a:pt x="367" y="161"/>
                    </a:lnTo>
                    <a:lnTo>
                      <a:pt x="589" y="50"/>
                    </a:lnTo>
                    <a:lnTo>
                      <a:pt x="624" y="40"/>
                    </a:lnTo>
                    <a:lnTo>
                      <a:pt x="624" y="70"/>
                    </a:lnTo>
                    <a:lnTo>
                      <a:pt x="433" y="201"/>
                    </a:lnTo>
                    <a:lnTo>
                      <a:pt x="685" y="261"/>
                    </a:lnTo>
                    <a:lnTo>
                      <a:pt x="685" y="291"/>
                    </a:lnTo>
                    <a:lnTo>
                      <a:pt x="664" y="311"/>
                    </a:lnTo>
                    <a:lnTo>
                      <a:pt x="393" y="251"/>
                    </a:lnTo>
                    <a:lnTo>
                      <a:pt x="322" y="412"/>
                    </a:lnTo>
                    <a:lnTo>
                      <a:pt x="277" y="407"/>
                    </a:lnTo>
                    <a:lnTo>
                      <a:pt x="277" y="377"/>
                    </a:lnTo>
                    <a:lnTo>
                      <a:pt x="297" y="241"/>
                    </a:lnTo>
                    <a:lnTo>
                      <a:pt x="5" y="251"/>
                    </a:lnTo>
                    <a:lnTo>
                      <a:pt x="0" y="226"/>
                    </a:lnTo>
                    <a:lnTo>
                      <a:pt x="0" y="196"/>
                    </a:lnTo>
                    <a:lnTo>
                      <a:pt x="282" y="186"/>
                    </a:lnTo>
                    <a:lnTo>
                      <a:pt x="171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1" name="Freeform 4049">
                <a:extLst>
                  <a:ext uri="{FF2B5EF4-FFF2-40B4-BE49-F238E27FC236}">
                    <a16:creationId xmlns:a16="http://schemas.microsoft.com/office/drawing/2014/main" id="{2088DF28-6E83-441C-9D2E-239E4D69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95" y="5886"/>
                <a:ext cx="685" cy="392"/>
              </a:xfrm>
              <a:custGeom>
                <a:avLst/>
                <a:gdLst>
                  <a:gd name="T0" fmla="*/ 171 w 685"/>
                  <a:gd name="T1" fmla="*/ 10 h 392"/>
                  <a:gd name="T2" fmla="*/ 211 w 685"/>
                  <a:gd name="T3" fmla="*/ 0 h 392"/>
                  <a:gd name="T4" fmla="*/ 367 w 685"/>
                  <a:gd name="T5" fmla="*/ 140 h 392"/>
                  <a:gd name="T6" fmla="*/ 589 w 685"/>
                  <a:gd name="T7" fmla="*/ 30 h 392"/>
                  <a:gd name="T8" fmla="*/ 624 w 685"/>
                  <a:gd name="T9" fmla="*/ 50 h 392"/>
                  <a:gd name="T10" fmla="*/ 433 w 685"/>
                  <a:gd name="T11" fmla="*/ 181 h 392"/>
                  <a:gd name="T12" fmla="*/ 685 w 685"/>
                  <a:gd name="T13" fmla="*/ 271 h 392"/>
                  <a:gd name="T14" fmla="*/ 664 w 685"/>
                  <a:gd name="T15" fmla="*/ 291 h 392"/>
                  <a:gd name="T16" fmla="*/ 393 w 685"/>
                  <a:gd name="T17" fmla="*/ 231 h 392"/>
                  <a:gd name="T18" fmla="*/ 322 w 685"/>
                  <a:gd name="T19" fmla="*/ 392 h 392"/>
                  <a:gd name="T20" fmla="*/ 277 w 685"/>
                  <a:gd name="T21" fmla="*/ 387 h 392"/>
                  <a:gd name="T22" fmla="*/ 297 w 685"/>
                  <a:gd name="T23" fmla="*/ 221 h 392"/>
                  <a:gd name="T24" fmla="*/ 5 w 685"/>
                  <a:gd name="T25" fmla="*/ 231 h 392"/>
                  <a:gd name="T26" fmla="*/ 0 w 685"/>
                  <a:gd name="T27" fmla="*/ 206 h 392"/>
                  <a:gd name="T28" fmla="*/ 282 w 685"/>
                  <a:gd name="T29" fmla="*/ 166 h 392"/>
                  <a:gd name="T30" fmla="*/ 171 w 685"/>
                  <a:gd name="T31" fmla="*/ 1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85" h="392">
                    <a:moveTo>
                      <a:pt x="171" y="10"/>
                    </a:moveTo>
                    <a:lnTo>
                      <a:pt x="211" y="0"/>
                    </a:lnTo>
                    <a:lnTo>
                      <a:pt x="367" y="140"/>
                    </a:lnTo>
                    <a:lnTo>
                      <a:pt x="589" y="30"/>
                    </a:lnTo>
                    <a:lnTo>
                      <a:pt x="624" y="50"/>
                    </a:lnTo>
                    <a:lnTo>
                      <a:pt x="433" y="181"/>
                    </a:lnTo>
                    <a:lnTo>
                      <a:pt x="685" y="271"/>
                    </a:lnTo>
                    <a:lnTo>
                      <a:pt x="664" y="291"/>
                    </a:lnTo>
                    <a:lnTo>
                      <a:pt x="393" y="231"/>
                    </a:lnTo>
                    <a:lnTo>
                      <a:pt x="322" y="392"/>
                    </a:lnTo>
                    <a:lnTo>
                      <a:pt x="277" y="387"/>
                    </a:lnTo>
                    <a:lnTo>
                      <a:pt x="297" y="221"/>
                    </a:lnTo>
                    <a:lnTo>
                      <a:pt x="5" y="231"/>
                    </a:lnTo>
                    <a:lnTo>
                      <a:pt x="0" y="206"/>
                    </a:lnTo>
                    <a:lnTo>
                      <a:pt x="282" y="166"/>
                    </a:lnTo>
                    <a:lnTo>
                      <a:pt x="171" y="1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2" name="Freeform 4050">
                <a:extLst>
                  <a:ext uri="{FF2B5EF4-FFF2-40B4-BE49-F238E27FC236}">
                    <a16:creationId xmlns:a16="http://schemas.microsoft.com/office/drawing/2014/main" id="{32482A83-FE53-429B-9E59-0584F5044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2" y="6047"/>
                <a:ext cx="96" cy="55"/>
              </a:xfrm>
              <a:custGeom>
                <a:avLst/>
                <a:gdLst>
                  <a:gd name="T0" fmla="*/ 3 w 19"/>
                  <a:gd name="T1" fmla="*/ 2 h 11"/>
                  <a:gd name="T2" fmla="*/ 3 w 19"/>
                  <a:gd name="T3" fmla="*/ 9 h 11"/>
                  <a:gd name="T4" fmla="*/ 15 w 19"/>
                  <a:gd name="T5" fmla="*/ 9 h 11"/>
                  <a:gd name="T6" fmla="*/ 15 w 19"/>
                  <a:gd name="T7" fmla="*/ 2 h 11"/>
                  <a:gd name="T8" fmla="*/ 3 w 19"/>
                  <a:gd name="T9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11">
                    <a:moveTo>
                      <a:pt x="3" y="2"/>
                    </a:moveTo>
                    <a:cubicBezTo>
                      <a:pt x="0" y="4"/>
                      <a:pt x="0" y="7"/>
                      <a:pt x="3" y="9"/>
                    </a:cubicBezTo>
                    <a:cubicBezTo>
                      <a:pt x="7" y="11"/>
                      <a:pt x="12" y="11"/>
                      <a:pt x="15" y="9"/>
                    </a:cubicBezTo>
                    <a:cubicBezTo>
                      <a:pt x="19" y="7"/>
                      <a:pt x="19" y="4"/>
                      <a:pt x="15" y="2"/>
                    </a:cubicBezTo>
                    <a:cubicBezTo>
                      <a:pt x="12" y="0"/>
                      <a:pt x="7" y="0"/>
                      <a:pt x="3" y="2"/>
                    </a:cubicBez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3" name="Rectangle 4051">
                <a:extLst>
                  <a:ext uri="{FF2B5EF4-FFF2-40B4-BE49-F238E27FC236}">
                    <a16:creationId xmlns:a16="http://schemas.microsoft.com/office/drawing/2014/main" id="{C9C7F38F-41EF-4B88-A271-3A97DCBC6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7" y="5795"/>
                <a:ext cx="86" cy="277"/>
              </a:xfrm>
              <a:prstGeom prst="rect">
                <a:avLst/>
              </a:pr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4" name="Freeform 4052">
                <a:extLst>
                  <a:ext uri="{FF2B5EF4-FFF2-40B4-BE49-F238E27FC236}">
                    <a16:creationId xmlns:a16="http://schemas.microsoft.com/office/drawing/2014/main" id="{88FDEC51-5878-4DC3-9F4D-4E4D91489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22" y="5423"/>
                <a:ext cx="398" cy="322"/>
              </a:xfrm>
              <a:custGeom>
                <a:avLst/>
                <a:gdLst>
                  <a:gd name="T0" fmla="*/ 6 w 79"/>
                  <a:gd name="T1" fmla="*/ 23 h 64"/>
                  <a:gd name="T2" fmla="*/ 73 w 79"/>
                  <a:gd name="T3" fmla="*/ 62 h 64"/>
                  <a:gd name="T4" fmla="*/ 79 w 79"/>
                  <a:gd name="T5" fmla="*/ 59 h 64"/>
                  <a:gd name="T6" fmla="*/ 79 w 79"/>
                  <a:gd name="T7" fmla="*/ 58 h 64"/>
                  <a:gd name="T8" fmla="*/ 66 w 79"/>
                  <a:gd name="T9" fmla="*/ 36 h 64"/>
                  <a:gd name="T10" fmla="*/ 6 w 79"/>
                  <a:gd name="T11" fmla="*/ 1 h 64"/>
                  <a:gd name="T12" fmla="*/ 0 w 79"/>
                  <a:gd name="T13" fmla="*/ 5 h 64"/>
                  <a:gd name="T14" fmla="*/ 0 w 79"/>
                  <a:gd name="T15" fmla="*/ 13 h 64"/>
                  <a:gd name="T16" fmla="*/ 6 w 79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64">
                    <a:moveTo>
                      <a:pt x="6" y="23"/>
                    </a:moveTo>
                    <a:cubicBezTo>
                      <a:pt x="73" y="62"/>
                      <a:pt x="73" y="62"/>
                      <a:pt x="73" y="62"/>
                    </a:cubicBezTo>
                    <a:cubicBezTo>
                      <a:pt x="76" y="64"/>
                      <a:pt x="79" y="62"/>
                      <a:pt x="79" y="59"/>
                    </a:cubicBezTo>
                    <a:cubicBezTo>
                      <a:pt x="79" y="58"/>
                      <a:pt x="79" y="58"/>
                      <a:pt x="79" y="58"/>
                    </a:cubicBezTo>
                    <a:cubicBezTo>
                      <a:pt x="79" y="50"/>
                      <a:pt x="73" y="40"/>
                      <a:pt x="66" y="36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0"/>
                      <a:pt x="0" y="1"/>
                      <a:pt x="0" y="5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7"/>
                      <a:pt x="3" y="21"/>
                      <a:pt x="6" y="23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5" name="Freeform 4053">
                <a:extLst>
                  <a:ext uri="{FF2B5EF4-FFF2-40B4-BE49-F238E27FC236}">
                    <a16:creationId xmlns:a16="http://schemas.microsoft.com/office/drawing/2014/main" id="{1E3731B8-5A40-41E6-BDE4-29251D627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25" y="5428"/>
                <a:ext cx="690" cy="488"/>
              </a:xfrm>
              <a:custGeom>
                <a:avLst/>
                <a:gdLst>
                  <a:gd name="T0" fmla="*/ 378 w 690"/>
                  <a:gd name="T1" fmla="*/ 488 h 488"/>
                  <a:gd name="T2" fmla="*/ 690 w 690"/>
                  <a:gd name="T3" fmla="*/ 307 h 488"/>
                  <a:gd name="T4" fmla="*/ 307 w 690"/>
                  <a:gd name="T5" fmla="*/ 0 h 488"/>
                  <a:gd name="T6" fmla="*/ 0 w 690"/>
                  <a:gd name="T7" fmla="*/ 181 h 488"/>
                  <a:gd name="T8" fmla="*/ 378 w 690"/>
                  <a:gd name="T9" fmla="*/ 48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90" h="488">
                    <a:moveTo>
                      <a:pt x="378" y="488"/>
                    </a:moveTo>
                    <a:lnTo>
                      <a:pt x="690" y="307"/>
                    </a:lnTo>
                    <a:lnTo>
                      <a:pt x="307" y="0"/>
                    </a:lnTo>
                    <a:lnTo>
                      <a:pt x="0" y="181"/>
                    </a:lnTo>
                    <a:lnTo>
                      <a:pt x="378" y="488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6" name="Freeform 4054">
                <a:extLst>
                  <a:ext uri="{FF2B5EF4-FFF2-40B4-BE49-F238E27FC236}">
                    <a16:creationId xmlns:a16="http://schemas.microsoft.com/office/drawing/2014/main" id="{71AE82A5-ABCD-48A9-AF08-2C75341BE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5" y="5599"/>
                <a:ext cx="398" cy="322"/>
              </a:xfrm>
              <a:custGeom>
                <a:avLst/>
                <a:gdLst>
                  <a:gd name="T0" fmla="*/ 6 w 79"/>
                  <a:gd name="T1" fmla="*/ 23 h 64"/>
                  <a:gd name="T2" fmla="*/ 73 w 79"/>
                  <a:gd name="T3" fmla="*/ 62 h 64"/>
                  <a:gd name="T4" fmla="*/ 79 w 79"/>
                  <a:gd name="T5" fmla="*/ 59 h 64"/>
                  <a:gd name="T6" fmla="*/ 79 w 79"/>
                  <a:gd name="T7" fmla="*/ 59 h 64"/>
                  <a:gd name="T8" fmla="*/ 66 w 79"/>
                  <a:gd name="T9" fmla="*/ 36 h 64"/>
                  <a:gd name="T10" fmla="*/ 6 w 79"/>
                  <a:gd name="T11" fmla="*/ 2 h 64"/>
                  <a:gd name="T12" fmla="*/ 0 w 79"/>
                  <a:gd name="T13" fmla="*/ 5 h 64"/>
                  <a:gd name="T14" fmla="*/ 0 w 79"/>
                  <a:gd name="T15" fmla="*/ 14 h 64"/>
                  <a:gd name="T16" fmla="*/ 6 w 79"/>
                  <a:gd name="T17" fmla="*/ 23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64">
                    <a:moveTo>
                      <a:pt x="6" y="23"/>
                    </a:moveTo>
                    <a:cubicBezTo>
                      <a:pt x="73" y="62"/>
                      <a:pt x="73" y="62"/>
                      <a:pt x="73" y="62"/>
                    </a:cubicBezTo>
                    <a:cubicBezTo>
                      <a:pt x="76" y="64"/>
                      <a:pt x="79" y="63"/>
                      <a:pt x="79" y="59"/>
                    </a:cubicBezTo>
                    <a:cubicBezTo>
                      <a:pt x="79" y="59"/>
                      <a:pt x="79" y="59"/>
                      <a:pt x="79" y="59"/>
                    </a:cubicBezTo>
                    <a:cubicBezTo>
                      <a:pt x="79" y="51"/>
                      <a:pt x="73" y="40"/>
                      <a:pt x="66" y="36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3" y="0"/>
                      <a:pt x="0" y="1"/>
                      <a:pt x="0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7"/>
                      <a:pt x="3" y="22"/>
                      <a:pt x="6" y="23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127" name="Freeform 4055">
                <a:extLst>
                  <a:ext uri="{FF2B5EF4-FFF2-40B4-BE49-F238E27FC236}">
                    <a16:creationId xmlns:a16="http://schemas.microsoft.com/office/drawing/2014/main" id="{F91370DB-AF71-4EAC-A262-833C368A7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0" y="5071"/>
                <a:ext cx="151" cy="659"/>
              </a:xfrm>
              <a:custGeom>
                <a:avLst/>
                <a:gdLst>
                  <a:gd name="T0" fmla="*/ 15 w 30"/>
                  <a:gd name="T1" fmla="*/ 125 h 131"/>
                  <a:gd name="T2" fmla="*/ 29 w 30"/>
                  <a:gd name="T3" fmla="*/ 11 h 131"/>
                  <a:gd name="T4" fmla="*/ 26 w 30"/>
                  <a:gd name="T5" fmla="*/ 4 h 131"/>
                  <a:gd name="T6" fmla="*/ 19 w 30"/>
                  <a:gd name="T7" fmla="*/ 1 h 131"/>
                  <a:gd name="T8" fmla="*/ 14 w 30"/>
                  <a:gd name="T9" fmla="*/ 5 h 131"/>
                  <a:gd name="T10" fmla="*/ 0 w 30"/>
                  <a:gd name="T11" fmla="*/ 118 h 131"/>
                  <a:gd name="T12" fmla="*/ 2 w 30"/>
                  <a:gd name="T13" fmla="*/ 125 h 131"/>
                  <a:gd name="T14" fmla="*/ 10 w 30"/>
                  <a:gd name="T15" fmla="*/ 129 h 131"/>
                  <a:gd name="T16" fmla="*/ 15 w 30"/>
                  <a:gd name="T17" fmla="*/ 12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31">
                    <a:moveTo>
                      <a:pt x="15" y="125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8"/>
                      <a:pt x="28" y="5"/>
                      <a:pt x="26" y="4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2"/>
                      <a:pt x="14" y="5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1"/>
                      <a:pt x="1" y="123"/>
                      <a:pt x="2" y="125"/>
                    </a:cubicBezTo>
                    <a:cubicBezTo>
                      <a:pt x="10" y="129"/>
                      <a:pt x="10" y="129"/>
                      <a:pt x="10" y="129"/>
                    </a:cubicBezTo>
                    <a:cubicBezTo>
                      <a:pt x="12" y="131"/>
                      <a:pt x="15" y="129"/>
                      <a:pt x="15" y="125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48" name="Freeform 4056">
                <a:extLst>
                  <a:ext uri="{FF2B5EF4-FFF2-40B4-BE49-F238E27FC236}">
                    <a16:creationId xmlns:a16="http://schemas.microsoft.com/office/drawing/2014/main" id="{339EEAA0-674A-41BE-8532-FA417DCA4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8" y="5076"/>
                <a:ext cx="357" cy="840"/>
              </a:xfrm>
              <a:custGeom>
                <a:avLst/>
                <a:gdLst>
                  <a:gd name="T0" fmla="*/ 20 w 357"/>
                  <a:gd name="T1" fmla="*/ 196 h 840"/>
                  <a:gd name="T2" fmla="*/ 357 w 357"/>
                  <a:gd name="T3" fmla="*/ 0 h 840"/>
                  <a:gd name="T4" fmla="*/ 337 w 357"/>
                  <a:gd name="T5" fmla="*/ 649 h 840"/>
                  <a:gd name="T6" fmla="*/ 0 w 357"/>
                  <a:gd name="T7" fmla="*/ 840 h 840"/>
                  <a:gd name="T8" fmla="*/ 20 w 357"/>
                  <a:gd name="T9" fmla="*/ 196 h 8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7" h="840">
                    <a:moveTo>
                      <a:pt x="20" y="196"/>
                    </a:moveTo>
                    <a:lnTo>
                      <a:pt x="357" y="0"/>
                    </a:lnTo>
                    <a:lnTo>
                      <a:pt x="337" y="649"/>
                    </a:lnTo>
                    <a:lnTo>
                      <a:pt x="0" y="840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49" name="Freeform 4057">
                <a:extLst>
                  <a:ext uri="{FF2B5EF4-FFF2-40B4-BE49-F238E27FC236}">
                    <a16:creationId xmlns:a16="http://schemas.microsoft.com/office/drawing/2014/main" id="{B3FA9CB2-7F7C-4ED3-A7F9-76C11E49C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42" y="5267"/>
                <a:ext cx="151" cy="659"/>
              </a:xfrm>
              <a:custGeom>
                <a:avLst/>
                <a:gdLst>
                  <a:gd name="T0" fmla="*/ 15 w 30"/>
                  <a:gd name="T1" fmla="*/ 125 h 131"/>
                  <a:gd name="T2" fmla="*/ 29 w 30"/>
                  <a:gd name="T3" fmla="*/ 11 h 131"/>
                  <a:gd name="T4" fmla="*/ 26 w 30"/>
                  <a:gd name="T5" fmla="*/ 4 h 131"/>
                  <a:gd name="T6" fmla="*/ 19 w 30"/>
                  <a:gd name="T7" fmla="*/ 1 h 131"/>
                  <a:gd name="T8" fmla="*/ 14 w 30"/>
                  <a:gd name="T9" fmla="*/ 5 h 131"/>
                  <a:gd name="T10" fmla="*/ 0 w 30"/>
                  <a:gd name="T11" fmla="*/ 118 h 131"/>
                  <a:gd name="T12" fmla="*/ 2 w 30"/>
                  <a:gd name="T13" fmla="*/ 125 h 131"/>
                  <a:gd name="T14" fmla="*/ 10 w 30"/>
                  <a:gd name="T15" fmla="*/ 130 h 131"/>
                  <a:gd name="T16" fmla="*/ 15 w 30"/>
                  <a:gd name="T17" fmla="*/ 12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31">
                    <a:moveTo>
                      <a:pt x="15" y="125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8"/>
                      <a:pt x="28" y="5"/>
                      <a:pt x="26" y="4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2"/>
                      <a:pt x="14" y="5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1"/>
                      <a:pt x="1" y="124"/>
                      <a:pt x="2" y="125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12" y="131"/>
                      <a:pt x="14" y="129"/>
                      <a:pt x="15" y="125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0" name="Freeform 4058">
                <a:extLst>
                  <a:ext uri="{FF2B5EF4-FFF2-40B4-BE49-F238E27FC236}">
                    <a16:creationId xmlns:a16="http://schemas.microsoft.com/office/drawing/2014/main" id="{4134095F-B681-43F3-8F69-6F544585E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0" y="5353"/>
                <a:ext cx="151" cy="658"/>
              </a:xfrm>
              <a:custGeom>
                <a:avLst/>
                <a:gdLst>
                  <a:gd name="T0" fmla="*/ 15 w 30"/>
                  <a:gd name="T1" fmla="*/ 125 h 131"/>
                  <a:gd name="T2" fmla="*/ 29 w 30"/>
                  <a:gd name="T3" fmla="*/ 11 h 131"/>
                  <a:gd name="T4" fmla="*/ 26 w 30"/>
                  <a:gd name="T5" fmla="*/ 4 h 131"/>
                  <a:gd name="T6" fmla="*/ 19 w 30"/>
                  <a:gd name="T7" fmla="*/ 1 h 131"/>
                  <a:gd name="T8" fmla="*/ 14 w 30"/>
                  <a:gd name="T9" fmla="*/ 5 h 131"/>
                  <a:gd name="T10" fmla="*/ 0 w 30"/>
                  <a:gd name="T11" fmla="*/ 118 h 131"/>
                  <a:gd name="T12" fmla="*/ 2 w 30"/>
                  <a:gd name="T13" fmla="*/ 125 h 131"/>
                  <a:gd name="T14" fmla="*/ 10 w 30"/>
                  <a:gd name="T15" fmla="*/ 130 h 131"/>
                  <a:gd name="T16" fmla="*/ 15 w 30"/>
                  <a:gd name="T17" fmla="*/ 12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31">
                    <a:moveTo>
                      <a:pt x="15" y="125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8"/>
                      <a:pt x="28" y="5"/>
                      <a:pt x="26" y="4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2"/>
                      <a:pt x="14" y="5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1"/>
                      <a:pt x="1" y="124"/>
                      <a:pt x="2" y="125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12" y="131"/>
                      <a:pt x="15" y="129"/>
                      <a:pt x="15" y="125"/>
                    </a:cubicBez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1" name="Freeform 4059">
                <a:extLst>
                  <a:ext uri="{FF2B5EF4-FFF2-40B4-BE49-F238E27FC236}">
                    <a16:creationId xmlns:a16="http://schemas.microsoft.com/office/drawing/2014/main" id="{AB6C4233-D2CC-47F2-9D07-0767C83FF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28" y="5358"/>
                <a:ext cx="357" cy="839"/>
              </a:xfrm>
              <a:custGeom>
                <a:avLst/>
                <a:gdLst>
                  <a:gd name="T0" fmla="*/ 20 w 357"/>
                  <a:gd name="T1" fmla="*/ 196 h 839"/>
                  <a:gd name="T2" fmla="*/ 357 w 357"/>
                  <a:gd name="T3" fmla="*/ 0 h 839"/>
                  <a:gd name="T4" fmla="*/ 337 w 357"/>
                  <a:gd name="T5" fmla="*/ 648 h 839"/>
                  <a:gd name="T6" fmla="*/ 0 w 357"/>
                  <a:gd name="T7" fmla="*/ 839 h 839"/>
                  <a:gd name="T8" fmla="*/ 20 w 357"/>
                  <a:gd name="T9" fmla="*/ 196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7" h="839">
                    <a:moveTo>
                      <a:pt x="20" y="196"/>
                    </a:moveTo>
                    <a:lnTo>
                      <a:pt x="357" y="0"/>
                    </a:lnTo>
                    <a:lnTo>
                      <a:pt x="337" y="648"/>
                    </a:lnTo>
                    <a:lnTo>
                      <a:pt x="0" y="839"/>
                    </a:lnTo>
                    <a:lnTo>
                      <a:pt x="20" y="196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2" name="Freeform 4060">
                <a:extLst>
                  <a:ext uri="{FF2B5EF4-FFF2-40B4-BE49-F238E27FC236}">
                    <a16:creationId xmlns:a16="http://schemas.microsoft.com/office/drawing/2014/main" id="{BE35EDBD-7C0E-406E-B9D8-9AEFD7698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2" y="5549"/>
                <a:ext cx="152" cy="658"/>
              </a:xfrm>
              <a:custGeom>
                <a:avLst/>
                <a:gdLst>
                  <a:gd name="T0" fmla="*/ 15 w 30"/>
                  <a:gd name="T1" fmla="*/ 126 h 131"/>
                  <a:gd name="T2" fmla="*/ 29 w 30"/>
                  <a:gd name="T3" fmla="*/ 11 h 131"/>
                  <a:gd name="T4" fmla="*/ 26 w 30"/>
                  <a:gd name="T5" fmla="*/ 4 h 131"/>
                  <a:gd name="T6" fmla="*/ 19 w 30"/>
                  <a:gd name="T7" fmla="*/ 1 h 131"/>
                  <a:gd name="T8" fmla="*/ 14 w 30"/>
                  <a:gd name="T9" fmla="*/ 5 h 131"/>
                  <a:gd name="T10" fmla="*/ 0 w 30"/>
                  <a:gd name="T11" fmla="*/ 118 h 131"/>
                  <a:gd name="T12" fmla="*/ 2 w 30"/>
                  <a:gd name="T13" fmla="*/ 125 h 131"/>
                  <a:gd name="T14" fmla="*/ 10 w 30"/>
                  <a:gd name="T15" fmla="*/ 130 h 131"/>
                  <a:gd name="T16" fmla="*/ 15 w 30"/>
                  <a:gd name="T17" fmla="*/ 126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131">
                    <a:moveTo>
                      <a:pt x="15" y="126"/>
                    </a:moveTo>
                    <a:cubicBezTo>
                      <a:pt x="29" y="11"/>
                      <a:pt x="29" y="11"/>
                      <a:pt x="29" y="11"/>
                    </a:cubicBezTo>
                    <a:cubicBezTo>
                      <a:pt x="30" y="8"/>
                      <a:pt x="28" y="5"/>
                      <a:pt x="26" y="4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0"/>
                      <a:pt x="15" y="2"/>
                      <a:pt x="14" y="5"/>
                    </a:cubicBezTo>
                    <a:cubicBezTo>
                      <a:pt x="0" y="118"/>
                      <a:pt x="0" y="118"/>
                      <a:pt x="0" y="118"/>
                    </a:cubicBezTo>
                    <a:cubicBezTo>
                      <a:pt x="0" y="121"/>
                      <a:pt x="1" y="124"/>
                      <a:pt x="2" y="125"/>
                    </a:cubicBezTo>
                    <a:cubicBezTo>
                      <a:pt x="10" y="130"/>
                      <a:pt x="10" y="130"/>
                      <a:pt x="10" y="130"/>
                    </a:cubicBezTo>
                    <a:cubicBezTo>
                      <a:pt x="12" y="131"/>
                      <a:pt x="14" y="129"/>
                      <a:pt x="15" y="126"/>
                    </a:cubicBezTo>
                    <a:close/>
                  </a:path>
                </a:pathLst>
              </a:custGeom>
              <a:solidFill>
                <a:srgbClr val="706F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3" name="Freeform 4061">
                <a:extLst>
                  <a:ext uri="{FF2B5EF4-FFF2-40B4-BE49-F238E27FC236}">
                    <a16:creationId xmlns:a16="http://schemas.microsoft.com/office/drawing/2014/main" id="{27828A69-9ED9-4CFD-9D6B-F04A2B765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5337"/>
                <a:ext cx="90" cy="86"/>
              </a:xfrm>
              <a:custGeom>
                <a:avLst/>
                <a:gdLst>
                  <a:gd name="T0" fmla="*/ 7 w 18"/>
                  <a:gd name="T1" fmla="*/ 5 h 17"/>
                  <a:gd name="T2" fmla="*/ 2 w 18"/>
                  <a:gd name="T3" fmla="*/ 0 h 17"/>
                  <a:gd name="T4" fmla="*/ 0 w 18"/>
                  <a:gd name="T5" fmla="*/ 2 h 17"/>
                  <a:gd name="T6" fmla="*/ 2 w 18"/>
                  <a:gd name="T7" fmla="*/ 6 h 17"/>
                  <a:gd name="T8" fmla="*/ 12 w 18"/>
                  <a:gd name="T9" fmla="*/ 17 h 17"/>
                  <a:gd name="T10" fmla="*/ 7 w 18"/>
                  <a:gd name="T1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7">
                    <a:moveTo>
                      <a:pt x="7" y="5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0"/>
                      <a:pt x="0" y="0"/>
                      <a:pt x="0" y="2"/>
                    </a:cubicBezTo>
                    <a:cubicBezTo>
                      <a:pt x="0" y="2"/>
                      <a:pt x="2" y="5"/>
                      <a:pt x="2" y="6"/>
                    </a:cubicBezTo>
                    <a:cubicBezTo>
                      <a:pt x="4" y="9"/>
                      <a:pt x="7" y="13"/>
                      <a:pt x="12" y="17"/>
                    </a:cubicBezTo>
                    <a:cubicBezTo>
                      <a:pt x="18" y="15"/>
                      <a:pt x="17" y="11"/>
                      <a:pt x="7" y="5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4" name="Freeform 4062">
                <a:extLst>
                  <a:ext uri="{FF2B5EF4-FFF2-40B4-BE49-F238E27FC236}">
                    <a16:creationId xmlns:a16="http://schemas.microsoft.com/office/drawing/2014/main" id="{1EC1DB26-30E8-49FF-B712-4E0B3A8E5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" y="5353"/>
                <a:ext cx="106" cy="45"/>
              </a:xfrm>
              <a:custGeom>
                <a:avLst/>
                <a:gdLst>
                  <a:gd name="T0" fmla="*/ 21 w 21"/>
                  <a:gd name="T1" fmla="*/ 9 h 9"/>
                  <a:gd name="T2" fmla="*/ 16 w 21"/>
                  <a:gd name="T3" fmla="*/ 7 h 9"/>
                  <a:gd name="T4" fmla="*/ 15 w 21"/>
                  <a:gd name="T5" fmla="*/ 7 h 9"/>
                  <a:gd name="T6" fmla="*/ 8 w 21"/>
                  <a:gd name="T7" fmla="*/ 5 h 9"/>
                  <a:gd name="T8" fmla="*/ 3 w 21"/>
                  <a:gd name="T9" fmla="*/ 4 h 9"/>
                  <a:gd name="T10" fmla="*/ 0 w 21"/>
                  <a:gd name="T11" fmla="*/ 1 h 9"/>
                  <a:gd name="T12" fmla="*/ 2 w 21"/>
                  <a:gd name="T13" fmla="*/ 0 h 9"/>
                  <a:gd name="T14" fmla="*/ 8 w 21"/>
                  <a:gd name="T15" fmla="*/ 0 h 9"/>
                  <a:gd name="T16" fmla="*/ 14 w 21"/>
                  <a:gd name="T17" fmla="*/ 1 h 9"/>
                  <a:gd name="T18" fmla="*/ 20 w 21"/>
                  <a:gd name="T19" fmla="*/ 2 h 9"/>
                  <a:gd name="T20" fmla="*/ 20 w 21"/>
                  <a:gd name="T21" fmla="*/ 4 h 9"/>
                  <a:gd name="T22" fmla="*/ 21 w 21"/>
                  <a:gd name="T23" fmla="*/ 8 h 9"/>
                  <a:gd name="T24" fmla="*/ 21 w 21"/>
                  <a:gd name="T25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9">
                    <a:moveTo>
                      <a:pt x="21" y="9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0" y="4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9" y="2"/>
                      <a:pt x="20" y="2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9"/>
                      <a:pt x="21" y="9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5" name="Freeform 4063">
                <a:extLst>
                  <a:ext uri="{FF2B5EF4-FFF2-40B4-BE49-F238E27FC236}">
                    <a16:creationId xmlns:a16="http://schemas.microsoft.com/office/drawing/2014/main" id="{C05D0F6D-00F3-48E7-B3E3-09303E437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33" y="5358"/>
                <a:ext cx="81" cy="15"/>
              </a:xfrm>
              <a:custGeom>
                <a:avLst/>
                <a:gdLst>
                  <a:gd name="T0" fmla="*/ 0 w 16"/>
                  <a:gd name="T1" fmla="*/ 0 h 3"/>
                  <a:gd name="T2" fmla="*/ 0 w 16"/>
                  <a:gd name="T3" fmla="*/ 0 h 3"/>
                  <a:gd name="T4" fmla="*/ 0 w 16"/>
                  <a:gd name="T5" fmla="*/ 1 h 3"/>
                  <a:gd name="T6" fmla="*/ 0 w 16"/>
                  <a:gd name="T7" fmla="*/ 1 h 3"/>
                  <a:gd name="T8" fmla="*/ 4 w 16"/>
                  <a:gd name="T9" fmla="*/ 1 h 3"/>
                  <a:gd name="T10" fmla="*/ 12 w 16"/>
                  <a:gd name="T11" fmla="*/ 2 h 3"/>
                  <a:gd name="T12" fmla="*/ 16 w 16"/>
                  <a:gd name="T13" fmla="*/ 3 h 3"/>
                  <a:gd name="T14" fmla="*/ 16 w 16"/>
                  <a:gd name="T15" fmla="*/ 2 h 3"/>
                  <a:gd name="T16" fmla="*/ 12 w 16"/>
                  <a:gd name="T17" fmla="*/ 1 h 3"/>
                  <a:gd name="T18" fmla="*/ 11 w 16"/>
                  <a:gd name="T19" fmla="*/ 1 h 3"/>
                  <a:gd name="T20" fmla="*/ 7 w 16"/>
                  <a:gd name="T21" fmla="*/ 0 h 3"/>
                  <a:gd name="T22" fmla="*/ 5 w 16"/>
                  <a:gd name="T23" fmla="*/ 0 h 3"/>
                  <a:gd name="T24" fmla="*/ 0 w 16"/>
                  <a:gd name="T2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"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4" y="2"/>
                      <a:pt x="16" y="3"/>
                    </a:cubicBezTo>
                    <a:cubicBezTo>
                      <a:pt x="16" y="3"/>
                      <a:pt x="16" y="3"/>
                      <a:pt x="16" y="2"/>
                    </a:cubicBezTo>
                    <a:cubicBezTo>
                      <a:pt x="15" y="2"/>
                      <a:pt x="13" y="2"/>
                      <a:pt x="12" y="1"/>
                    </a:cubicBezTo>
                    <a:cubicBezTo>
                      <a:pt x="12" y="1"/>
                      <a:pt x="11" y="1"/>
                      <a:pt x="11" y="1"/>
                    </a:cubicBezTo>
                    <a:cubicBezTo>
                      <a:pt x="9" y="1"/>
                      <a:pt x="8" y="1"/>
                      <a:pt x="7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6" name="Freeform 4064">
                <a:extLst>
                  <a:ext uri="{FF2B5EF4-FFF2-40B4-BE49-F238E27FC236}">
                    <a16:creationId xmlns:a16="http://schemas.microsoft.com/office/drawing/2014/main" id="{03F6AD8D-0999-46E6-A8CF-7AFA800E4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8" y="5363"/>
                <a:ext cx="126" cy="55"/>
              </a:xfrm>
              <a:custGeom>
                <a:avLst/>
                <a:gdLst>
                  <a:gd name="T0" fmla="*/ 25 w 25"/>
                  <a:gd name="T1" fmla="*/ 3 h 11"/>
                  <a:gd name="T2" fmla="*/ 24 w 25"/>
                  <a:gd name="T3" fmla="*/ 6 h 11"/>
                  <a:gd name="T4" fmla="*/ 24 w 25"/>
                  <a:gd name="T5" fmla="*/ 10 h 11"/>
                  <a:gd name="T6" fmla="*/ 24 w 25"/>
                  <a:gd name="T7" fmla="*/ 11 h 11"/>
                  <a:gd name="T8" fmla="*/ 20 w 25"/>
                  <a:gd name="T9" fmla="*/ 9 h 11"/>
                  <a:gd name="T10" fmla="*/ 15 w 25"/>
                  <a:gd name="T11" fmla="*/ 6 h 11"/>
                  <a:gd name="T12" fmla="*/ 9 w 25"/>
                  <a:gd name="T13" fmla="*/ 5 h 11"/>
                  <a:gd name="T14" fmla="*/ 4 w 25"/>
                  <a:gd name="T15" fmla="*/ 4 h 11"/>
                  <a:gd name="T16" fmla="*/ 1 w 25"/>
                  <a:gd name="T17" fmla="*/ 1 h 11"/>
                  <a:gd name="T18" fmla="*/ 2 w 25"/>
                  <a:gd name="T19" fmla="*/ 0 h 11"/>
                  <a:gd name="T20" fmla="*/ 9 w 25"/>
                  <a:gd name="T21" fmla="*/ 0 h 11"/>
                  <a:gd name="T22" fmla="*/ 17 w 25"/>
                  <a:gd name="T23" fmla="*/ 1 h 11"/>
                  <a:gd name="T24" fmla="*/ 25 w 25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11">
                    <a:moveTo>
                      <a:pt x="25" y="3"/>
                    </a:moveTo>
                    <a:cubicBezTo>
                      <a:pt x="24" y="6"/>
                      <a:pt x="24" y="6"/>
                      <a:pt x="24" y="6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2"/>
                      <a:pt x="1" y="1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24" y="2"/>
                      <a:pt x="25" y="3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7" name="Freeform 4065">
                <a:extLst>
                  <a:ext uri="{FF2B5EF4-FFF2-40B4-BE49-F238E27FC236}">
                    <a16:creationId xmlns:a16="http://schemas.microsoft.com/office/drawing/2014/main" id="{BE480CAB-9781-4C22-9F88-21F058615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3" y="5368"/>
                <a:ext cx="85" cy="20"/>
              </a:xfrm>
              <a:custGeom>
                <a:avLst/>
                <a:gdLst>
                  <a:gd name="T0" fmla="*/ 0 w 17"/>
                  <a:gd name="T1" fmla="*/ 0 h 4"/>
                  <a:gd name="T2" fmla="*/ 0 w 17"/>
                  <a:gd name="T3" fmla="*/ 0 h 4"/>
                  <a:gd name="T4" fmla="*/ 0 w 17"/>
                  <a:gd name="T5" fmla="*/ 1 h 4"/>
                  <a:gd name="T6" fmla="*/ 0 w 17"/>
                  <a:gd name="T7" fmla="*/ 2 h 4"/>
                  <a:gd name="T8" fmla="*/ 4 w 17"/>
                  <a:gd name="T9" fmla="*/ 1 h 4"/>
                  <a:gd name="T10" fmla="*/ 11 w 17"/>
                  <a:gd name="T11" fmla="*/ 3 h 4"/>
                  <a:gd name="T12" fmla="*/ 17 w 17"/>
                  <a:gd name="T13" fmla="*/ 4 h 4"/>
                  <a:gd name="T14" fmla="*/ 17 w 17"/>
                  <a:gd name="T15" fmla="*/ 4 h 4"/>
                  <a:gd name="T16" fmla="*/ 13 w 17"/>
                  <a:gd name="T17" fmla="*/ 2 h 4"/>
                  <a:gd name="T18" fmla="*/ 11 w 17"/>
                  <a:gd name="T19" fmla="*/ 2 h 4"/>
                  <a:gd name="T20" fmla="*/ 7 w 17"/>
                  <a:gd name="T21" fmla="*/ 1 h 4"/>
                  <a:gd name="T22" fmla="*/ 5 w 17"/>
                  <a:gd name="T23" fmla="*/ 1 h 4"/>
                  <a:gd name="T24" fmla="*/ 0 w 17"/>
                  <a:gd name="T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5" y="3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5" y="3"/>
                      <a:pt x="14" y="3"/>
                      <a:pt x="13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9" y="2"/>
                      <a:pt x="8" y="2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8" name="Freeform 4066">
                <a:extLst>
                  <a:ext uri="{FF2B5EF4-FFF2-40B4-BE49-F238E27FC236}">
                    <a16:creationId xmlns:a16="http://schemas.microsoft.com/office/drawing/2014/main" id="{8E3A3430-8DF5-4F94-81D0-C12A6E122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3" y="5373"/>
                <a:ext cx="116" cy="55"/>
              </a:xfrm>
              <a:custGeom>
                <a:avLst/>
                <a:gdLst>
                  <a:gd name="T0" fmla="*/ 23 w 23"/>
                  <a:gd name="T1" fmla="*/ 3 h 11"/>
                  <a:gd name="T2" fmla="*/ 22 w 23"/>
                  <a:gd name="T3" fmla="*/ 7 h 11"/>
                  <a:gd name="T4" fmla="*/ 22 w 23"/>
                  <a:gd name="T5" fmla="*/ 11 h 11"/>
                  <a:gd name="T6" fmla="*/ 22 w 23"/>
                  <a:gd name="T7" fmla="*/ 11 h 11"/>
                  <a:gd name="T8" fmla="*/ 21 w 23"/>
                  <a:gd name="T9" fmla="*/ 11 h 11"/>
                  <a:gd name="T10" fmla="*/ 14 w 23"/>
                  <a:gd name="T11" fmla="*/ 7 h 11"/>
                  <a:gd name="T12" fmla="*/ 7 w 23"/>
                  <a:gd name="T13" fmla="*/ 5 h 11"/>
                  <a:gd name="T14" fmla="*/ 3 w 23"/>
                  <a:gd name="T15" fmla="*/ 5 h 11"/>
                  <a:gd name="T16" fmla="*/ 0 w 23"/>
                  <a:gd name="T17" fmla="*/ 3 h 11"/>
                  <a:gd name="T18" fmla="*/ 1 w 23"/>
                  <a:gd name="T19" fmla="*/ 1 h 11"/>
                  <a:gd name="T20" fmla="*/ 8 w 23"/>
                  <a:gd name="T21" fmla="*/ 0 h 11"/>
                  <a:gd name="T22" fmla="*/ 15 w 23"/>
                  <a:gd name="T23" fmla="*/ 2 h 11"/>
                  <a:gd name="T24" fmla="*/ 23 w 23"/>
                  <a:gd name="T2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3" h="11">
                    <a:moveTo>
                      <a:pt x="23" y="3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22" y="3"/>
                      <a:pt x="23" y="3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59" name="Freeform 4067">
                <a:extLst>
                  <a:ext uri="{FF2B5EF4-FFF2-40B4-BE49-F238E27FC236}">
                    <a16:creationId xmlns:a16="http://schemas.microsoft.com/office/drawing/2014/main" id="{A56A6FCA-7750-42E3-B0E2-38316BADE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3" y="5388"/>
                <a:ext cx="90" cy="20"/>
              </a:xfrm>
              <a:custGeom>
                <a:avLst/>
                <a:gdLst>
                  <a:gd name="T0" fmla="*/ 0 w 18"/>
                  <a:gd name="T1" fmla="*/ 0 h 4"/>
                  <a:gd name="T2" fmla="*/ 3 w 18"/>
                  <a:gd name="T3" fmla="*/ 2 h 4"/>
                  <a:gd name="T4" fmla="*/ 7 w 18"/>
                  <a:gd name="T5" fmla="*/ 2 h 4"/>
                  <a:gd name="T6" fmla="*/ 8 w 18"/>
                  <a:gd name="T7" fmla="*/ 2 h 4"/>
                  <a:gd name="T8" fmla="*/ 9 w 18"/>
                  <a:gd name="T9" fmla="*/ 2 h 4"/>
                  <a:gd name="T10" fmla="*/ 15 w 18"/>
                  <a:gd name="T11" fmla="*/ 3 h 4"/>
                  <a:gd name="T12" fmla="*/ 18 w 18"/>
                  <a:gd name="T13" fmla="*/ 4 h 4"/>
                  <a:gd name="T14" fmla="*/ 18 w 18"/>
                  <a:gd name="T15" fmla="*/ 4 h 4"/>
                  <a:gd name="T16" fmla="*/ 18 w 18"/>
                  <a:gd name="T17" fmla="*/ 4 h 4"/>
                  <a:gd name="T18" fmla="*/ 18 w 18"/>
                  <a:gd name="T19" fmla="*/ 3 h 4"/>
                  <a:gd name="T20" fmla="*/ 13 w 18"/>
                  <a:gd name="T21" fmla="*/ 1 h 4"/>
                  <a:gd name="T22" fmla="*/ 12 w 18"/>
                  <a:gd name="T23" fmla="*/ 1 h 4"/>
                  <a:gd name="T24" fmla="*/ 6 w 18"/>
                  <a:gd name="T25" fmla="*/ 0 h 4"/>
                  <a:gd name="T26" fmla="*/ 3 w 18"/>
                  <a:gd name="T27" fmla="*/ 1 h 4"/>
                  <a:gd name="T28" fmla="*/ 0 w 18"/>
                  <a:gd name="T2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8" h="4">
                    <a:moveTo>
                      <a:pt x="0" y="0"/>
                    </a:moveTo>
                    <a:cubicBezTo>
                      <a:pt x="1" y="1"/>
                      <a:pt x="1" y="2"/>
                      <a:pt x="3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6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6" y="3"/>
                      <a:pt x="14" y="2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0" y="1"/>
                      <a:pt x="8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0" name="Freeform 4068">
                <a:extLst>
                  <a:ext uri="{FF2B5EF4-FFF2-40B4-BE49-F238E27FC236}">
                    <a16:creationId xmlns:a16="http://schemas.microsoft.com/office/drawing/2014/main" id="{816D4E30-DEC9-434E-B41E-8DEFE67CF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8" y="5363"/>
                <a:ext cx="187" cy="140"/>
              </a:xfrm>
              <a:custGeom>
                <a:avLst/>
                <a:gdLst>
                  <a:gd name="T0" fmla="*/ 25 w 37"/>
                  <a:gd name="T1" fmla="*/ 11 h 28"/>
                  <a:gd name="T2" fmla="*/ 37 w 37"/>
                  <a:gd name="T3" fmla="*/ 16 h 28"/>
                  <a:gd name="T4" fmla="*/ 29 w 37"/>
                  <a:gd name="T5" fmla="*/ 23 h 28"/>
                  <a:gd name="T6" fmla="*/ 30 w 37"/>
                  <a:gd name="T7" fmla="*/ 28 h 28"/>
                  <a:gd name="T8" fmla="*/ 17 w 37"/>
                  <a:gd name="T9" fmla="*/ 20 h 28"/>
                  <a:gd name="T10" fmla="*/ 0 w 37"/>
                  <a:gd name="T11" fmla="*/ 15 h 28"/>
                  <a:gd name="T12" fmla="*/ 0 w 37"/>
                  <a:gd name="T13" fmla="*/ 13 h 28"/>
                  <a:gd name="T14" fmla="*/ 1 w 37"/>
                  <a:gd name="T15" fmla="*/ 9 h 28"/>
                  <a:gd name="T16" fmla="*/ 1 w 37"/>
                  <a:gd name="T17" fmla="*/ 9 h 28"/>
                  <a:gd name="T18" fmla="*/ 11 w 37"/>
                  <a:gd name="T19" fmla="*/ 0 h 28"/>
                  <a:gd name="T20" fmla="*/ 25 w 37"/>
                  <a:gd name="T21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8">
                    <a:moveTo>
                      <a:pt x="25" y="11"/>
                    </a:moveTo>
                    <a:cubicBezTo>
                      <a:pt x="37" y="16"/>
                      <a:pt x="37" y="16"/>
                      <a:pt x="37" y="16"/>
                    </a:cubicBezTo>
                    <a:cubicBezTo>
                      <a:pt x="34" y="15"/>
                      <a:pt x="30" y="19"/>
                      <a:pt x="29" y="23"/>
                    </a:cubicBezTo>
                    <a:cubicBezTo>
                      <a:pt x="29" y="25"/>
                      <a:pt x="30" y="26"/>
                      <a:pt x="30" y="28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9" y="23"/>
                      <a:pt x="0" y="15"/>
                      <a:pt x="0" y="15"/>
                    </a:cubicBezTo>
                    <a:cubicBezTo>
                      <a:pt x="0" y="14"/>
                      <a:pt x="0" y="14"/>
                      <a:pt x="0" y="13"/>
                    </a:cubicBezTo>
                    <a:cubicBezTo>
                      <a:pt x="0" y="12"/>
                      <a:pt x="0" y="11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4" y="5"/>
                      <a:pt x="6" y="1"/>
                      <a:pt x="11" y="0"/>
                    </a:cubicBezTo>
                    <a:cubicBezTo>
                      <a:pt x="17" y="2"/>
                      <a:pt x="23" y="7"/>
                      <a:pt x="25" y="11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1" name="Freeform 4069">
                <a:extLst>
                  <a:ext uri="{FF2B5EF4-FFF2-40B4-BE49-F238E27FC236}">
                    <a16:creationId xmlns:a16="http://schemas.microsoft.com/office/drawing/2014/main" id="{0E5B3C70-3B7B-4C3B-BA24-8E3804829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3" y="5398"/>
                <a:ext cx="95" cy="50"/>
              </a:xfrm>
              <a:custGeom>
                <a:avLst/>
                <a:gdLst>
                  <a:gd name="T0" fmla="*/ 19 w 19"/>
                  <a:gd name="T1" fmla="*/ 3 h 10"/>
                  <a:gd name="T2" fmla="*/ 18 w 19"/>
                  <a:gd name="T3" fmla="*/ 8 h 10"/>
                  <a:gd name="T4" fmla="*/ 18 w 19"/>
                  <a:gd name="T5" fmla="*/ 8 h 10"/>
                  <a:gd name="T6" fmla="*/ 18 w 19"/>
                  <a:gd name="T7" fmla="*/ 9 h 10"/>
                  <a:gd name="T8" fmla="*/ 18 w 19"/>
                  <a:gd name="T9" fmla="*/ 9 h 10"/>
                  <a:gd name="T10" fmla="*/ 18 w 19"/>
                  <a:gd name="T11" fmla="*/ 10 h 10"/>
                  <a:gd name="T12" fmla="*/ 16 w 19"/>
                  <a:gd name="T13" fmla="*/ 9 h 10"/>
                  <a:gd name="T14" fmla="*/ 15 w 19"/>
                  <a:gd name="T15" fmla="*/ 8 h 10"/>
                  <a:gd name="T16" fmla="*/ 11 w 19"/>
                  <a:gd name="T17" fmla="*/ 6 h 10"/>
                  <a:gd name="T18" fmla="*/ 6 w 19"/>
                  <a:gd name="T19" fmla="*/ 4 h 10"/>
                  <a:gd name="T20" fmla="*/ 2 w 19"/>
                  <a:gd name="T21" fmla="*/ 4 h 10"/>
                  <a:gd name="T22" fmla="*/ 0 w 19"/>
                  <a:gd name="T23" fmla="*/ 2 h 10"/>
                  <a:gd name="T24" fmla="*/ 0 w 19"/>
                  <a:gd name="T25" fmla="*/ 2 h 10"/>
                  <a:gd name="T26" fmla="*/ 1 w 19"/>
                  <a:gd name="T27" fmla="*/ 1 h 10"/>
                  <a:gd name="T28" fmla="*/ 7 w 19"/>
                  <a:gd name="T29" fmla="*/ 0 h 10"/>
                  <a:gd name="T30" fmla="*/ 13 w 19"/>
                  <a:gd name="T31" fmla="*/ 1 h 10"/>
                  <a:gd name="T32" fmla="*/ 16 w 19"/>
                  <a:gd name="T33" fmla="*/ 2 h 10"/>
                  <a:gd name="T34" fmla="*/ 19 w 19"/>
                  <a:gd name="T3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9" h="10">
                    <a:moveTo>
                      <a:pt x="19" y="3"/>
                    </a:move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4" y="2"/>
                      <a:pt x="16" y="2"/>
                    </a:cubicBezTo>
                    <a:cubicBezTo>
                      <a:pt x="17" y="2"/>
                      <a:pt x="19" y="3"/>
                      <a:pt x="19" y="3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2" name="Freeform 4070">
                <a:extLst>
                  <a:ext uri="{FF2B5EF4-FFF2-40B4-BE49-F238E27FC236}">
                    <a16:creationId xmlns:a16="http://schemas.microsoft.com/office/drawing/2014/main" id="{4E973685-D32F-4460-B50A-E2037A7A6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4" y="5463"/>
                <a:ext cx="15" cy="10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2 h 2"/>
                  <a:gd name="T6" fmla="*/ 3 w 3"/>
                  <a:gd name="T7" fmla="*/ 2 h 2"/>
                  <a:gd name="T8" fmla="*/ 2 w 3"/>
                  <a:gd name="T9" fmla="*/ 2 h 2"/>
                  <a:gd name="T10" fmla="*/ 2 w 3"/>
                  <a:gd name="T11" fmla="*/ 1 h 2"/>
                  <a:gd name="T12" fmla="*/ 0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3" name="Freeform 4071">
                <a:extLst>
                  <a:ext uri="{FF2B5EF4-FFF2-40B4-BE49-F238E27FC236}">
                    <a16:creationId xmlns:a16="http://schemas.microsoft.com/office/drawing/2014/main" id="{0F3AF2DA-458B-4925-A3F4-6CB1C930D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78" y="5438"/>
                <a:ext cx="96" cy="30"/>
              </a:xfrm>
              <a:custGeom>
                <a:avLst/>
                <a:gdLst>
                  <a:gd name="T0" fmla="*/ 0 w 19"/>
                  <a:gd name="T1" fmla="*/ 0 h 6"/>
                  <a:gd name="T2" fmla="*/ 13 w 19"/>
                  <a:gd name="T3" fmla="*/ 6 h 6"/>
                  <a:gd name="T4" fmla="*/ 17 w 19"/>
                  <a:gd name="T5" fmla="*/ 5 h 6"/>
                  <a:gd name="T6" fmla="*/ 17 w 19"/>
                  <a:gd name="T7" fmla="*/ 5 h 6"/>
                  <a:gd name="T8" fmla="*/ 19 w 19"/>
                  <a:gd name="T9" fmla="*/ 6 h 6"/>
                  <a:gd name="T10" fmla="*/ 16 w 19"/>
                  <a:gd name="T11" fmla="*/ 2 h 6"/>
                  <a:gd name="T12" fmla="*/ 13 w 19"/>
                  <a:gd name="T13" fmla="*/ 3 h 6"/>
                  <a:gd name="T14" fmla="*/ 3 w 19"/>
                  <a:gd name="T15" fmla="*/ 0 h 6"/>
                  <a:gd name="T16" fmla="*/ 3 w 19"/>
                  <a:gd name="T17" fmla="*/ 0 h 6"/>
                  <a:gd name="T18" fmla="*/ 3 w 19"/>
                  <a:gd name="T19" fmla="*/ 0 h 6"/>
                  <a:gd name="T20" fmla="*/ 3 w 19"/>
                  <a:gd name="T21" fmla="*/ 1 h 6"/>
                  <a:gd name="T22" fmla="*/ 3 w 19"/>
                  <a:gd name="T23" fmla="*/ 1 h 6"/>
                  <a:gd name="T24" fmla="*/ 3 w 19"/>
                  <a:gd name="T25" fmla="*/ 2 h 6"/>
                  <a:gd name="T26" fmla="*/ 1 w 19"/>
                  <a:gd name="T27" fmla="*/ 1 h 6"/>
                  <a:gd name="T28" fmla="*/ 0 w 19"/>
                  <a:gd name="T29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6">
                    <a:moveTo>
                      <a:pt x="0" y="0"/>
                    </a:moveTo>
                    <a:cubicBezTo>
                      <a:pt x="0" y="0"/>
                      <a:pt x="6" y="6"/>
                      <a:pt x="13" y="6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7" y="5"/>
                      <a:pt x="17" y="4"/>
                      <a:pt x="16" y="2"/>
                    </a:cubicBezTo>
                    <a:cubicBezTo>
                      <a:pt x="15" y="3"/>
                      <a:pt x="14" y="3"/>
                      <a:pt x="13" y="3"/>
                    </a:cubicBezTo>
                    <a:cubicBezTo>
                      <a:pt x="10" y="3"/>
                      <a:pt x="7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4" name="Freeform 4072">
                <a:extLst>
                  <a:ext uri="{FF2B5EF4-FFF2-40B4-BE49-F238E27FC236}">
                    <a16:creationId xmlns:a16="http://schemas.microsoft.com/office/drawing/2014/main" id="{69464A7B-9EA6-4813-B5BC-13256860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3" y="5408"/>
                <a:ext cx="90" cy="40"/>
              </a:xfrm>
              <a:custGeom>
                <a:avLst/>
                <a:gdLst>
                  <a:gd name="T0" fmla="*/ 0 w 18"/>
                  <a:gd name="T1" fmla="*/ 0 h 8"/>
                  <a:gd name="T2" fmla="*/ 0 w 18"/>
                  <a:gd name="T3" fmla="*/ 0 h 8"/>
                  <a:gd name="T4" fmla="*/ 2 w 18"/>
                  <a:gd name="T5" fmla="*/ 2 h 8"/>
                  <a:gd name="T6" fmla="*/ 6 w 18"/>
                  <a:gd name="T7" fmla="*/ 2 h 8"/>
                  <a:gd name="T8" fmla="*/ 11 w 18"/>
                  <a:gd name="T9" fmla="*/ 4 h 8"/>
                  <a:gd name="T10" fmla="*/ 15 w 18"/>
                  <a:gd name="T11" fmla="*/ 6 h 8"/>
                  <a:gd name="T12" fmla="*/ 15 w 18"/>
                  <a:gd name="T13" fmla="*/ 6 h 8"/>
                  <a:gd name="T14" fmla="*/ 16 w 18"/>
                  <a:gd name="T15" fmla="*/ 7 h 8"/>
                  <a:gd name="T16" fmla="*/ 18 w 18"/>
                  <a:gd name="T17" fmla="*/ 8 h 8"/>
                  <a:gd name="T18" fmla="*/ 18 w 18"/>
                  <a:gd name="T19" fmla="*/ 7 h 8"/>
                  <a:gd name="T20" fmla="*/ 18 w 18"/>
                  <a:gd name="T21" fmla="*/ 7 h 8"/>
                  <a:gd name="T22" fmla="*/ 18 w 18"/>
                  <a:gd name="T23" fmla="*/ 6 h 8"/>
                  <a:gd name="T24" fmla="*/ 18 w 18"/>
                  <a:gd name="T25" fmla="*/ 6 h 8"/>
                  <a:gd name="T26" fmla="*/ 18 w 18"/>
                  <a:gd name="T27" fmla="*/ 6 h 8"/>
                  <a:gd name="T28" fmla="*/ 15 w 18"/>
                  <a:gd name="T29" fmla="*/ 4 h 8"/>
                  <a:gd name="T30" fmla="*/ 13 w 18"/>
                  <a:gd name="T31" fmla="*/ 2 h 8"/>
                  <a:gd name="T32" fmla="*/ 11 w 18"/>
                  <a:gd name="T33" fmla="*/ 2 h 8"/>
                  <a:gd name="T34" fmla="*/ 6 w 18"/>
                  <a:gd name="T35" fmla="*/ 1 h 8"/>
                  <a:gd name="T36" fmla="*/ 3 w 18"/>
                  <a:gd name="T37" fmla="*/ 2 h 8"/>
                  <a:gd name="T38" fmla="*/ 0 w 18"/>
                  <a:gd name="T3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2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5"/>
                      <a:pt x="16" y="5"/>
                      <a:pt x="15" y="4"/>
                    </a:cubicBezTo>
                    <a:cubicBezTo>
                      <a:pt x="14" y="3"/>
                      <a:pt x="13" y="3"/>
                      <a:pt x="13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9" y="2"/>
                      <a:pt x="7" y="2"/>
                      <a:pt x="6" y="1"/>
                    </a:cubicBezTo>
                    <a:cubicBezTo>
                      <a:pt x="5" y="1"/>
                      <a:pt x="4" y="2"/>
                      <a:pt x="3" y="2"/>
                    </a:cubicBezTo>
                    <a:cubicBezTo>
                      <a:pt x="2" y="2"/>
                      <a:pt x="0" y="1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5" name="Freeform 4073">
                <a:extLst>
                  <a:ext uri="{FF2B5EF4-FFF2-40B4-BE49-F238E27FC236}">
                    <a16:creationId xmlns:a16="http://schemas.microsoft.com/office/drawing/2014/main" id="{D0E3CB8C-CF01-4EFF-8FAE-29F13CDA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39" y="5212"/>
                <a:ext cx="539" cy="372"/>
              </a:xfrm>
              <a:custGeom>
                <a:avLst/>
                <a:gdLst>
                  <a:gd name="T0" fmla="*/ 74 w 107"/>
                  <a:gd name="T1" fmla="*/ 11 h 74"/>
                  <a:gd name="T2" fmla="*/ 44 w 107"/>
                  <a:gd name="T3" fmla="*/ 46 h 74"/>
                  <a:gd name="T4" fmla="*/ 13 w 107"/>
                  <a:gd name="T5" fmla="*/ 41 h 74"/>
                  <a:gd name="T6" fmla="*/ 7 w 107"/>
                  <a:gd name="T7" fmla="*/ 52 h 74"/>
                  <a:gd name="T8" fmla="*/ 46 w 107"/>
                  <a:gd name="T9" fmla="*/ 70 h 74"/>
                  <a:gd name="T10" fmla="*/ 91 w 107"/>
                  <a:gd name="T11" fmla="*/ 43 h 74"/>
                  <a:gd name="T12" fmla="*/ 74 w 107"/>
                  <a:gd name="T13" fmla="*/ 1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7" h="74">
                    <a:moveTo>
                      <a:pt x="74" y="11"/>
                    </a:moveTo>
                    <a:cubicBezTo>
                      <a:pt x="44" y="46"/>
                      <a:pt x="44" y="46"/>
                      <a:pt x="44" y="46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38"/>
                      <a:pt x="0" y="46"/>
                      <a:pt x="7" y="52"/>
                    </a:cubicBezTo>
                    <a:cubicBezTo>
                      <a:pt x="22" y="60"/>
                      <a:pt x="35" y="68"/>
                      <a:pt x="46" y="70"/>
                    </a:cubicBezTo>
                    <a:cubicBezTo>
                      <a:pt x="54" y="74"/>
                      <a:pt x="72" y="58"/>
                      <a:pt x="91" y="43"/>
                    </a:cubicBezTo>
                    <a:cubicBezTo>
                      <a:pt x="107" y="35"/>
                      <a:pt x="91" y="0"/>
                      <a:pt x="74" y="11"/>
                    </a:cubicBezTo>
                  </a:path>
                </a:pathLst>
              </a:custGeom>
              <a:solidFill>
                <a:srgbClr val="FFBB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6" name="Freeform 4074">
                <a:extLst>
                  <a:ext uri="{FF2B5EF4-FFF2-40B4-BE49-F238E27FC236}">
                    <a16:creationId xmlns:a16="http://schemas.microsoft.com/office/drawing/2014/main" id="{6BD57479-C5CE-42D8-8432-BD5C313E0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4" y="5750"/>
                <a:ext cx="91" cy="55"/>
              </a:xfrm>
              <a:custGeom>
                <a:avLst/>
                <a:gdLst>
                  <a:gd name="T0" fmla="*/ 91 w 91"/>
                  <a:gd name="T1" fmla="*/ 0 h 55"/>
                  <a:gd name="T2" fmla="*/ 0 w 91"/>
                  <a:gd name="T3" fmla="*/ 50 h 55"/>
                  <a:gd name="T4" fmla="*/ 0 w 91"/>
                  <a:gd name="T5" fmla="*/ 55 h 55"/>
                  <a:gd name="T6" fmla="*/ 0 w 91"/>
                  <a:gd name="T7" fmla="*/ 55 h 55"/>
                  <a:gd name="T8" fmla="*/ 91 w 9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55">
                    <a:moveTo>
                      <a:pt x="91" y="0"/>
                    </a:moveTo>
                    <a:lnTo>
                      <a:pt x="0" y="5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363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7" name="Freeform 4075">
                <a:extLst>
                  <a:ext uri="{FF2B5EF4-FFF2-40B4-BE49-F238E27FC236}">
                    <a16:creationId xmlns:a16="http://schemas.microsoft.com/office/drawing/2014/main" id="{51A4C1F7-42A9-4035-B1B4-B58AE925F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4" y="5750"/>
                <a:ext cx="91" cy="55"/>
              </a:xfrm>
              <a:custGeom>
                <a:avLst/>
                <a:gdLst>
                  <a:gd name="T0" fmla="*/ 91 w 91"/>
                  <a:gd name="T1" fmla="*/ 0 h 55"/>
                  <a:gd name="T2" fmla="*/ 0 w 91"/>
                  <a:gd name="T3" fmla="*/ 50 h 55"/>
                  <a:gd name="T4" fmla="*/ 0 w 91"/>
                  <a:gd name="T5" fmla="*/ 55 h 55"/>
                  <a:gd name="T6" fmla="*/ 0 w 91"/>
                  <a:gd name="T7" fmla="*/ 55 h 55"/>
                  <a:gd name="T8" fmla="*/ 91 w 91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55">
                    <a:moveTo>
                      <a:pt x="91" y="0"/>
                    </a:moveTo>
                    <a:lnTo>
                      <a:pt x="0" y="5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9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8" name="Freeform 4076">
                <a:extLst>
                  <a:ext uri="{FF2B5EF4-FFF2-40B4-BE49-F238E27FC236}">
                    <a16:creationId xmlns:a16="http://schemas.microsoft.com/office/drawing/2014/main" id="{5183911E-2642-4EA4-871D-8DF6FF019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6" y="5202"/>
                <a:ext cx="272" cy="311"/>
              </a:xfrm>
              <a:custGeom>
                <a:avLst/>
                <a:gdLst>
                  <a:gd name="T0" fmla="*/ 40 w 54"/>
                  <a:gd name="T1" fmla="*/ 45 h 62"/>
                  <a:gd name="T2" fmla="*/ 23 w 54"/>
                  <a:gd name="T3" fmla="*/ 61 h 62"/>
                  <a:gd name="T4" fmla="*/ 23 w 54"/>
                  <a:gd name="T5" fmla="*/ 61 h 62"/>
                  <a:gd name="T6" fmla="*/ 4 w 54"/>
                  <a:gd name="T7" fmla="*/ 32 h 62"/>
                  <a:gd name="T8" fmla="*/ 19 w 54"/>
                  <a:gd name="T9" fmla="*/ 16 h 62"/>
                  <a:gd name="T10" fmla="*/ 21 w 54"/>
                  <a:gd name="T11" fmla="*/ 13 h 62"/>
                  <a:gd name="T12" fmla="*/ 22 w 54"/>
                  <a:gd name="T13" fmla="*/ 13 h 62"/>
                  <a:gd name="T14" fmla="*/ 40 w 54"/>
                  <a:gd name="T15" fmla="*/ 4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" h="62">
                    <a:moveTo>
                      <a:pt x="40" y="45"/>
                    </a:moveTo>
                    <a:cubicBezTo>
                      <a:pt x="35" y="50"/>
                      <a:pt x="28" y="57"/>
                      <a:pt x="23" y="61"/>
                    </a:cubicBezTo>
                    <a:cubicBezTo>
                      <a:pt x="23" y="61"/>
                      <a:pt x="23" y="61"/>
                      <a:pt x="23" y="61"/>
                    </a:cubicBezTo>
                    <a:cubicBezTo>
                      <a:pt x="14" y="62"/>
                      <a:pt x="0" y="43"/>
                      <a:pt x="4" y="3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39" y="0"/>
                      <a:pt x="54" y="33"/>
                      <a:pt x="40" y="45"/>
                    </a:cubicBezTo>
                  </a:path>
                </a:pathLst>
              </a:custGeom>
              <a:solidFill>
                <a:srgbClr val="7FC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69" name="Freeform 4077">
                <a:extLst>
                  <a:ext uri="{FF2B5EF4-FFF2-40B4-BE49-F238E27FC236}">
                    <a16:creationId xmlns:a16="http://schemas.microsoft.com/office/drawing/2014/main" id="{77114C3D-0916-4A91-B66A-E98440547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1" y="5629"/>
                <a:ext cx="106" cy="60"/>
              </a:xfrm>
              <a:custGeom>
                <a:avLst/>
                <a:gdLst>
                  <a:gd name="T0" fmla="*/ 21 w 21"/>
                  <a:gd name="T1" fmla="*/ 0 h 12"/>
                  <a:gd name="T2" fmla="*/ 0 w 21"/>
                  <a:gd name="T3" fmla="*/ 12 h 12"/>
                  <a:gd name="T4" fmla="*/ 1 w 21"/>
                  <a:gd name="T5" fmla="*/ 12 h 12"/>
                  <a:gd name="T6" fmla="*/ 21 w 21"/>
                  <a:gd name="T7" fmla="*/ 0 h 12"/>
                  <a:gd name="T8" fmla="*/ 21 w 21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12">
                    <a:moveTo>
                      <a:pt x="21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</a:path>
                </a:pathLst>
              </a:custGeom>
              <a:solidFill>
                <a:srgbClr val="1C2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0" name="Freeform 4078">
                <a:extLst>
                  <a:ext uri="{FF2B5EF4-FFF2-40B4-BE49-F238E27FC236}">
                    <a16:creationId xmlns:a16="http://schemas.microsoft.com/office/drawing/2014/main" id="{D389892E-EA27-4054-81C0-6E131D78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6" y="5689"/>
                <a:ext cx="30" cy="16"/>
              </a:xfrm>
              <a:custGeom>
                <a:avLst/>
                <a:gdLst>
                  <a:gd name="T0" fmla="*/ 5 w 6"/>
                  <a:gd name="T1" fmla="*/ 0 h 3"/>
                  <a:gd name="T2" fmla="*/ 0 w 6"/>
                  <a:gd name="T3" fmla="*/ 3 h 3"/>
                  <a:gd name="T4" fmla="*/ 0 w 6"/>
                  <a:gd name="T5" fmla="*/ 3 h 3"/>
                  <a:gd name="T6" fmla="*/ 6 w 6"/>
                  <a:gd name="T7" fmla="*/ 0 h 3"/>
                  <a:gd name="T8" fmla="*/ 5 w 6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3">
                    <a:moveTo>
                      <a:pt x="5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5" y="0"/>
                    </a:cubicBezTo>
                  </a:path>
                </a:pathLst>
              </a:custGeom>
              <a:solidFill>
                <a:srgbClr val="213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1" name="Freeform 4079">
                <a:extLst>
                  <a:ext uri="{FF2B5EF4-FFF2-40B4-BE49-F238E27FC236}">
                    <a16:creationId xmlns:a16="http://schemas.microsoft.com/office/drawing/2014/main" id="{E64BE5E5-CA6F-4332-A58D-EF24B02AB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5473"/>
                <a:ext cx="348" cy="151"/>
              </a:xfrm>
              <a:custGeom>
                <a:avLst/>
                <a:gdLst>
                  <a:gd name="T0" fmla="*/ 0 w 69"/>
                  <a:gd name="T1" fmla="*/ 0 h 30"/>
                  <a:gd name="T2" fmla="*/ 41 w 69"/>
                  <a:gd name="T3" fmla="*/ 27 h 30"/>
                  <a:gd name="T4" fmla="*/ 45 w 69"/>
                  <a:gd name="T5" fmla="*/ 30 h 30"/>
                  <a:gd name="T6" fmla="*/ 69 w 69"/>
                  <a:gd name="T7" fmla="*/ 16 h 30"/>
                  <a:gd name="T8" fmla="*/ 68 w 69"/>
                  <a:gd name="T9" fmla="*/ 7 h 30"/>
                  <a:gd name="T10" fmla="*/ 68 w 69"/>
                  <a:gd name="T11" fmla="*/ 7 h 30"/>
                  <a:gd name="T12" fmla="*/ 67 w 69"/>
                  <a:gd name="T13" fmla="*/ 7 h 30"/>
                  <a:gd name="T14" fmla="*/ 64 w 69"/>
                  <a:gd name="T15" fmla="*/ 6 h 30"/>
                  <a:gd name="T16" fmla="*/ 40 w 69"/>
                  <a:gd name="T17" fmla="*/ 19 h 30"/>
                  <a:gd name="T18" fmla="*/ 38 w 69"/>
                  <a:gd name="T19" fmla="*/ 18 h 30"/>
                  <a:gd name="T20" fmla="*/ 10 w 69"/>
                  <a:gd name="T21" fmla="*/ 6 h 30"/>
                  <a:gd name="T22" fmla="*/ 10 w 69"/>
                  <a:gd name="T23" fmla="*/ 6 h 30"/>
                  <a:gd name="T24" fmla="*/ 10 w 69"/>
                  <a:gd name="T25" fmla="*/ 6 h 30"/>
                  <a:gd name="T26" fmla="*/ 9 w 69"/>
                  <a:gd name="T27" fmla="*/ 6 h 30"/>
                  <a:gd name="T28" fmla="*/ 9 w 69"/>
                  <a:gd name="T29" fmla="*/ 6 h 30"/>
                  <a:gd name="T30" fmla="*/ 0 w 69"/>
                  <a:gd name="T3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9" h="30">
                    <a:moveTo>
                      <a:pt x="0" y="0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45" y="30"/>
                      <a:pt x="45" y="30"/>
                      <a:pt x="45" y="30"/>
                    </a:cubicBezTo>
                    <a:cubicBezTo>
                      <a:pt x="69" y="16"/>
                      <a:pt x="69" y="16"/>
                      <a:pt x="69" y="16"/>
                    </a:cubicBezTo>
                    <a:cubicBezTo>
                      <a:pt x="68" y="13"/>
                      <a:pt x="68" y="10"/>
                      <a:pt x="68" y="7"/>
                    </a:cubicBezTo>
                    <a:cubicBezTo>
                      <a:pt x="68" y="7"/>
                      <a:pt x="68" y="7"/>
                      <a:pt x="68" y="7"/>
                    </a:cubicBezTo>
                    <a:cubicBezTo>
                      <a:pt x="68" y="7"/>
                      <a:pt x="67" y="7"/>
                      <a:pt x="67" y="7"/>
                    </a:cubicBezTo>
                    <a:cubicBezTo>
                      <a:pt x="66" y="7"/>
                      <a:pt x="65" y="7"/>
                      <a:pt x="64" y="6"/>
                    </a:cubicBezTo>
                    <a:cubicBezTo>
                      <a:pt x="54" y="13"/>
                      <a:pt x="46" y="19"/>
                      <a:pt x="40" y="19"/>
                    </a:cubicBezTo>
                    <a:cubicBezTo>
                      <a:pt x="39" y="19"/>
                      <a:pt x="38" y="19"/>
                      <a:pt x="38" y="18"/>
                    </a:cubicBezTo>
                    <a:cubicBezTo>
                      <a:pt x="30" y="17"/>
                      <a:pt x="20" y="12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F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2" name="Freeform 4080">
                <a:extLst>
                  <a:ext uri="{FF2B5EF4-FFF2-40B4-BE49-F238E27FC236}">
                    <a16:creationId xmlns:a16="http://schemas.microsoft.com/office/drawing/2014/main" id="{7AA8F342-BF28-47FB-B594-7E9A3747A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06" y="5554"/>
                <a:ext cx="131" cy="151"/>
              </a:xfrm>
              <a:custGeom>
                <a:avLst/>
                <a:gdLst>
                  <a:gd name="T0" fmla="*/ 24 w 26"/>
                  <a:gd name="T1" fmla="*/ 0 h 30"/>
                  <a:gd name="T2" fmla="*/ 0 w 26"/>
                  <a:gd name="T3" fmla="*/ 14 h 30"/>
                  <a:gd name="T4" fmla="*/ 0 w 26"/>
                  <a:gd name="T5" fmla="*/ 14 h 30"/>
                  <a:gd name="T6" fmla="*/ 0 w 26"/>
                  <a:gd name="T7" fmla="*/ 30 h 30"/>
                  <a:gd name="T8" fmla="*/ 5 w 26"/>
                  <a:gd name="T9" fmla="*/ 27 h 30"/>
                  <a:gd name="T10" fmla="*/ 26 w 26"/>
                  <a:gd name="T11" fmla="*/ 15 h 30"/>
                  <a:gd name="T12" fmla="*/ 24 w 26"/>
                  <a:gd name="T1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30">
                    <a:moveTo>
                      <a:pt x="24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26" y="15"/>
                      <a:pt x="26" y="15"/>
                      <a:pt x="26" y="15"/>
                    </a:cubicBezTo>
                    <a:cubicBezTo>
                      <a:pt x="25" y="10"/>
                      <a:pt x="25" y="5"/>
                      <a:pt x="24" y="0"/>
                    </a:cubicBezTo>
                  </a:path>
                </a:pathLst>
              </a:custGeom>
              <a:solidFill>
                <a:srgbClr val="363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3" name="Freeform 4081">
                <a:extLst>
                  <a:ext uri="{FF2B5EF4-FFF2-40B4-BE49-F238E27FC236}">
                    <a16:creationId xmlns:a16="http://schemas.microsoft.com/office/drawing/2014/main" id="{A3913E21-22A0-46E4-BB67-0F99DED7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1" y="5418"/>
                <a:ext cx="96" cy="211"/>
              </a:xfrm>
              <a:custGeom>
                <a:avLst/>
                <a:gdLst>
                  <a:gd name="T0" fmla="*/ 19 w 19"/>
                  <a:gd name="T1" fmla="*/ 0 h 42"/>
                  <a:gd name="T2" fmla="*/ 17 w 19"/>
                  <a:gd name="T3" fmla="*/ 2 h 42"/>
                  <a:gd name="T4" fmla="*/ 0 w 19"/>
                  <a:gd name="T5" fmla="*/ 18 h 42"/>
                  <a:gd name="T6" fmla="*/ 0 w 19"/>
                  <a:gd name="T7" fmla="*/ 18 h 42"/>
                  <a:gd name="T8" fmla="*/ 0 w 19"/>
                  <a:gd name="T9" fmla="*/ 18 h 42"/>
                  <a:gd name="T10" fmla="*/ 0 w 19"/>
                  <a:gd name="T11" fmla="*/ 18 h 42"/>
                  <a:gd name="T12" fmla="*/ 1 w 19"/>
                  <a:gd name="T13" fmla="*/ 27 h 42"/>
                  <a:gd name="T14" fmla="*/ 3 w 19"/>
                  <a:gd name="T15" fmla="*/ 42 h 42"/>
                  <a:gd name="T16" fmla="*/ 3 w 19"/>
                  <a:gd name="T17" fmla="*/ 42 h 42"/>
                  <a:gd name="T18" fmla="*/ 12 w 19"/>
                  <a:gd name="T19" fmla="*/ 37 h 42"/>
                  <a:gd name="T20" fmla="*/ 12 w 19"/>
                  <a:gd name="T21" fmla="*/ 37 h 42"/>
                  <a:gd name="T22" fmla="*/ 14 w 19"/>
                  <a:gd name="T23" fmla="*/ 19 h 42"/>
                  <a:gd name="T24" fmla="*/ 19 w 19"/>
                  <a:gd name="T25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" h="42">
                    <a:moveTo>
                      <a:pt x="19" y="0"/>
                    </a:moveTo>
                    <a:cubicBezTo>
                      <a:pt x="18" y="1"/>
                      <a:pt x="18" y="2"/>
                      <a:pt x="17" y="2"/>
                    </a:cubicBezTo>
                    <a:cubicBezTo>
                      <a:pt x="12" y="7"/>
                      <a:pt x="5" y="14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1"/>
                      <a:pt x="0" y="24"/>
                      <a:pt x="1" y="27"/>
                    </a:cubicBezTo>
                    <a:cubicBezTo>
                      <a:pt x="2" y="32"/>
                      <a:pt x="2" y="37"/>
                      <a:pt x="3" y="42"/>
                    </a:cubicBezTo>
                    <a:cubicBezTo>
                      <a:pt x="3" y="42"/>
                      <a:pt x="3" y="42"/>
                      <a:pt x="3" y="42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2" y="37"/>
                      <a:pt x="12" y="37"/>
                      <a:pt x="12" y="37"/>
                    </a:cubicBezTo>
                    <a:cubicBezTo>
                      <a:pt x="13" y="31"/>
                      <a:pt x="13" y="25"/>
                      <a:pt x="14" y="19"/>
                    </a:cubicBezTo>
                    <a:cubicBezTo>
                      <a:pt x="16" y="13"/>
                      <a:pt x="17" y="6"/>
                      <a:pt x="19" y="0"/>
                    </a:cubicBezTo>
                  </a:path>
                </a:pathLst>
              </a:custGeom>
              <a:solidFill>
                <a:srgbClr val="6BA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4" name="Freeform 4082">
                <a:extLst>
                  <a:ext uri="{FF2B5EF4-FFF2-40B4-BE49-F238E27FC236}">
                    <a16:creationId xmlns:a16="http://schemas.microsoft.com/office/drawing/2014/main" id="{F4F3098C-3BC3-4ED2-BAC9-845E35A6C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29" y="55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5" name="Freeform 4083">
                <a:extLst>
                  <a:ext uri="{FF2B5EF4-FFF2-40B4-BE49-F238E27FC236}">
                    <a16:creationId xmlns:a16="http://schemas.microsoft.com/office/drawing/2014/main" id="{DBC80863-9138-416E-9BCD-4FCD27F21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5473"/>
                <a:ext cx="45" cy="30"/>
              </a:xfrm>
              <a:custGeom>
                <a:avLst/>
                <a:gdLst>
                  <a:gd name="T0" fmla="*/ 0 w 9"/>
                  <a:gd name="T1" fmla="*/ 0 h 6"/>
                  <a:gd name="T2" fmla="*/ 0 w 9"/>
                  <a:gd name="T3" fmla="*/ 0 h 6"/>
                  <a:gd name="T4" fmla="*/ 9 w 9"/>
                  <a:gd name="T5" fmla="*/ 6 h 6"/>
                  <a:gd name="T6" fmla="*/ 9 w 9"/>
                  <a:gd name="T7" fmla="*/ 6 h 6"/>
                  <a:gd name="T8" fmla="*/ 0 w 9"/>
                  <a:gd name="T9" fmla="*/ 0 h 6"/>
                  <a:gd name="T10" fmla="*/ 0 w 9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6" y="4"/>
                      <a:pt x="3" y="2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5252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6" name="Freeform 4084">
                <a:extLst>
                  <a:ext uri="{FF2B5EF4-FFF2-40B4-BE49-F238E27FC236}">
                    <a16:creationId xmlns:a16="http://schemas.microsoft.com/office/drawing/2014/main" id="{29C63B6F-23E7-42F6-B02D-57B8A65D6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9" y="5473"/>
                <a:ext cx="322" cy="96"/>
              </a:xfrm>
              <a:custGeom>
                <a:avLst/>
                <a:gdLst>
                  <a:gd name="T0" fmla="*/ 0 w 64"/>
                  <a:gd name="T1" fmla="*/ 0 h 19"/>
                  <a:gd name="T2" fmla="*/ 9 w 64"/>
                  <a:gd name="T3" fmla="*/ 6 h 19"/>
                  <a:gd name="T4" fmla="*/ 10 w 64"/>
                  <a:gd name="T5" fmla="*/ 6 h 19"/>
                  <a:gd name="T6" fmla="*/ 10 w 64"/>
                  <a:gd name="T7" fmla="*/ 6 h 19"/>
                  <a:gd name="T8" fmla="*/ 38 w 64"/>
                  <a:gd name="T9" fmla="*/ 18 h 19"/>
                  <a:gd name="T10" fmla="*/ 40 w 64"/>
                  <a:gd name="T11" fmla="*/ 19 h 19"/>
                  <a:gd name="T12" fmla="*/ 64 w 64"/>
                  <a:gd name="T13" fmla="*/ 6 h 19"/>
                  <a:gd name="T14" fmla="*/ 60 w 64"/>
                  <a:gd name="T15" fmla="*/ 4 h 19"/>
                  <a:gd name="T16" fmla="*/ 42 w 64"/>
                  <a:gd name="T17" fmla="*/ 12 h 19"/>
                  <a:gd name="T18" fmla="*/ 0 w 64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19">
                    <a:moveTo>
                      <a:pt x="0" y="0"/>
                    </a:moveTo>
                    <a:cubicBezTo>
                      <a:pt x="3" y="2"/>
                      <a:pt x="6" y="4"/>
                      <a:pt x="9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20" y="12"/>
                      <a:pt x="30" y="17"/>
                      <a:pt x="38" y="18"/>
                    </a:cubicBezTo>
                    <a:cubicBezTo>
                      <a:pt x="38" y="19"/>
                      <a:pt x="39" y="19"/>
                      <a:pt x="40" y="19"/>
                    </a:cubicBezTo>
                    <a:cubicBezTo>
                      <a:pt x="46" y="19"/>
                      <a:pt x="54" y="13"/>
                      <a:pt x="64" y="6"/>
                    </a:cubicBezTo>
                    <a:cubicBezTo>
                      <a:pt x="62" y="6"/>
                      <a:pt x="61" y="5"/>
                      <a:pt x="60" y="4"/>
                    </a:cubicBezTo>
                    <a:cubicBezTo>
                      <a:pt x="55" y="7"/>
                      <a:pt x="49" y="9"/>
                      <a:pt x="42" y="12"/>
                    </a:cubicBezTo>
                    <a:cubicBezTo>
                      <a:pt x="27" y="11"/>
                      <a:pt x="13" y="7"/>
                      <a:pt x="0" y="0"/>
                    </a:cubicBezTo>
                  </a:path>
                </a:pathLst>
              </a:custGeom>
              <a:solidFill>
                <a:srgbClr val="D29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7" name="Freeform 4085">
                <a:extLst>
                  <a:ext uri="{FF2B5EF4-FFF2-40B4-BE49-F238E27FC236}">
                    <a16:creationId xmlns:a16="http://schemas.microsoft.com/office/drawing/2014/main" id="{8097D3AB-A863-431C-A88F-89BDC112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1" y="5398"/>
                <a:ext cx="141" cy="110"/>
              </a:xfrm>
              <a:custGeom>
                <a:avLst/>
                <a:gdLst>
                  <a:gd name="T0" fmla="*/ 28 w 28"/>
                  <a:gd name="T1" fmla="*/ 0 h 22"/>
                  <a:gd name="T2" fmla="*/ 0 w 28"/>
                  <a:gd name="T3" fmla="*/ 19 h 22"/>
                  <a:gd name="T4" fmla="*/ 4 w 28"/>
                  <a:gd name="T5" fmla="*/ 21 h 22"/>
                  <a:gd name="T6" fmla="*/ 7 w 28"/>
                  <a:gd name="T7" fmla="*/ 22 h 22"/>
                  <a:gd name="T8" fmla="*/ 8 w 28"/>
                  <a:gd name="T9" fmla="*/ 22 h 22"/>
                  <a:gd name="T10" fmla="*/ 8 w 28"/>
                  <a:gd name="T11" fmla="*/ 22 h 22"/>
                  <a:gd name="T12" fmla="*/ 8 w 28"/>
                  <a:gd name="T13" fmla="*/ 22 h 22"/>
                  <a:gd name="T14" fmla="*/ 25 w 28"/>
                  <a:gd name="T15" fmla="*/ 6 h 22"/>
                  <a:gd name="T16" fmla="*/ 27 w 28"/>
                  <a:gd name="T17" fmla="*/ 4 h 22"/>
                  <a:gd name="T18" fmla="*/ 28 w 28"/>
                  <a:gd name="T1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" h="22">
                    <a:moveTo>
                      <a:pt x="28" y="0"/>
                    </a:moveTo>
                    <a:cubicBezTo>
                      <a:pt x="22" y="6"/>
                      <a:pt x="13" y="12"/>
                      <a:pt x="0" y="19"/>
                    </a:cubicBezTo>
                    <a:cubicBezTo>
                      <a:pt x="1" y="20"/>
                      <a:pt x="2" y="21"/>
                      <a:pt x="4" y="21"/>
                    </a:cubicBezTo>
                    <a:cubicBezTo>
                      <a:pt x="5" y="22"/>
                      <a:pt x="6" y="22"/>
                      <a:pt x="7" y="22"/>
                    </a:cubicBezTo>
                    <a:cubicBezTo>
                      <a:pt x="7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13" y="18"/>
                      <a:pt x="20" y="11"/>
                      <a:pt x="25" y="6"/>
                    </a:cubicBezTo>
                    <a:cubicBezTo>
                      <a:pt x="26" y="6"/>
                      <a:pt x="26" y="5"/>
                      <a:pt x="27" y="4"/>
                    </a:cubicBezTo>
                    <a:cubicBezTo>
                      <a:pt x="27" y="3"/>
                      <a:pt x="28" y="1"/>
                      <a:pt x="28" y="0"/>
                    </a:cubicBezTo>
                  </a:path>
                </a:pathLst>
              </a:custGeom>
              <a:solidFill>
                <a:srgbClr val="6BA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8" name="Freeform 4086">
                <a:extLst>
                  <a:ext uri="{FF2B5EF4-FFF2-40B4-BE49-F238E27FC236}">
                    <a16:creationId xmlns:a16="http://schemas.microsoft.com/office/drawing/2014/main" id="{D7B84F63-A74D-42FF-80DB-FD9948884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1" y="5619"/>
                <a:ext cx="241" cy="151"/>
              </a:xfrm>
              <a:custGeom>
                <a:avLst/>
                <a:gdLst>
                  <a:gd name="T0" fmla="*/ 0 w 241"/>
                  <a:gd name="T1" fmla="*/ 0 h 151"/>
                  <a:gd name="T2" fmla="*/ 65 w 241"/>
                  <a:gd name="T3" fmla="*/ 151 h 151"/>
                  <a:gd name="T4" fmla="*/ 241 w 241"/>
                  <a:gd name="T5" fmla="*/ 141 h 151"/>
                  <a:gd name="T6" fmla="*/ 0 w 241"/>
                  <a:gd name="T7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1" h="151">
                    <a:moveTo>
                      <a:pt x="0" y="0"/>
                    </a:moveTo>
                    <a:lnTo>
                      <a:pt x="65" y="151"/>
                    </a:lnTo>
                    <a:lnTo>
                      <a:pt x="241" y="1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79" name="Freeform 4087">
                <a:extLst>
                  <a:ext uri="{FF2B5EF4-FFF2-40B4-BE49-F238E27FC236}">
                    <a16:creationId xmlns:a16="http://schemas.microsoft.com/office/drawing/2014/main" id="{BB4FD2D5-2DBF-46CE-85A9-9B967F22C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05" y="5413"/>
                <a:ext cx="368" cy="211"/>
              </a:xfrm>
              <a:custGeom>
                <a:avLst/>
                <a:gdLst>
                  <a:gd name="T0" fmla="*/ 368 w 368"/>
                  <a:gd name="T1" fmla="*/ 121 h 211"/>
                  <a:gd name="T2" fmla="*/ 212 w 368"/>
                  <a:gd name="T3" fmla="*/ 211 h 211"/>
                  <a:gd name="T4" fmla="*/ 0 w 368"/>
                  <a:gd name="T5" fmla="*/ 90 h 211"/>
                  <a:gd name="T6" fmla="*/ 161 w 368"/>
                  <a:gd name="T7" fmla="*/ 0 h 211"/>
                  <a:gd name="T8" fmla="*/ 368 w 368"/>
                  <a:gd name="T9" fmla="*/ 12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211">
                    <a:moveTo>
                      <a:pt x="368" y="121"/>
                    </a:moveTo>
                    <a:lnTo>
                      <a:pt x="212" y="211"/>
                    </a:lnTo>
                    <a:lnTo>
                      <a:pt x="0" y="90"/>
                    </a:lnTo>
                    <a:lnTo>
                      <a:pt x="161" y="0"/>
                    </a:lnTo>
                    <a:lnTo>
                      <a:pt x="368" y="121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0" name="Freeform 4088">
                <a:extLst>
                  <a:ext uri="{FF2B5EF4-FFF2-40B4-BE49-F238E27FC236}">
                    <a16:creationId xmlns:a16="http://schemas.microsoft.com/office/drawing/2014/main" id="{E2B05C1F-C4C2-453C-96FD-BB42197D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01" y="5534"/>
                <a:ext cx="241" cy="226"/>
              </a:xfrm>
              <a:custGeom>
                <a:avLst/>
                <a:gdLst>
                  <a:gd name="T0" fmla="*/ 0 w 241"/>
                  <a:gd name="T1" fmla="*/ 0 h 226"/>
                  <a:gd name="T2" fmla="*/ 0 w 241"/>
                  <a:gd name="T3" fmla="*/ 85 h 226"/>
                  <a:gd name="T4" fmla="*/ 241 w 241"/>
                  <a:gd name="T5" fmla="*/ 226 h 226"/>
                  <a:gd name="T6" fmla="*/ 211 w 241"/>
                  <a:gd name="T7" fmla="*/ 10 h 226"/>
                  <a:gd name="T8" fmla="*/ 0 w 241"/>
                  <a:gd name="T9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1" h="226">
                    <a:moveTo>
                      <a:pt x="0" y="0"/>
                    </a:moveTo>
                    <a:lnTo>
                      <a:pt x="0" y="85"/>
                    </a:lnTo>
                    <a:lnTo>
                      <a:pt x="241" y="226"/>
                    </a:lnTo>
                    <a:lnTo>
                      <a:pt x="211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1" name="Freeform 4089">
                <a:extLst>
                  <a:ext uri="{FF2B5EF4-FFF2-40B4-BE49-F238E27FC236}">
                    <a16:creationId xmlns:a16="http://schemas.microsoft.com/office/drawing/2014/main" id="{2D79DCC7-8237-4155-898D-8F15A00C8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1" y="5483"/>
                <a:ext cx="156" cy="91"/>
              </a:xfrm>
              <a:custGeom>
                <a:avLst/>
                <a:gdLst>
                  <a:gd name="T0" fmla="*/ 25 w 31"/>
                  <a:gd name="T1" fmla="*/ 3 h 18"/>
                  <a:gd name="T2" fmla="*/ 25 w 31"/>
                  <a:gd name="T3" fmla="*/ 15 h 18"/>
                  <a:gd name="T4" fmla="*/ 6 w 31"/>
                  <a:gd name="T5" fmla="*/ 15 h 18"/>
                  <a:gd name="T6" fmla="*/ 6 w 31"/>
                  <a:gd name="T7" fmla="*/ 3 h 18"/>
                  <a:gd name="T8" fmla="*/ 25 w 31"/>
                  <a:gd name="T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25" y="3"/>
                    </a:moveTo>
                    <a:cubicBezTo>
                      <a:pt x="31" y="7"/>
                      <a:pt x="31" y="12"/>
                      <a:pt x="25" y="15"/>
                    </a:cubicBezTo>
                    <a:cubicBezTo>
                      <a:pt x="20" y="18"/>
                      <a:pt x="11" y="18"/>
                      <a:pt x="6" y="15"/>
                    </a:cubicBezTo>
                    <a:cubicBezTo>
                      <a:pt x="0" y="12"/>
                      <a:pt x="0" y="7"/>
                      <a:pt x="6" y="3"/>
                    </a:cubicBezTo>
                    <a:cubicBezTo>
                      <a:pt x="11" y="0"/>
                      <a:pt x="20" y="0"/>
                      <a:pt x="25" y="3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2" name="Rectangle 4090">
                <a:extLst>
                  <a:ext uri="{FF2B5EF4-FFF2-40B4-BE49-F238E27FC236}">
                    <a16:creationId xmlns:a16="http://schemas.microsoft.com/office/drawing/2014/main" id="{A59CE7BE-15C0-4B9C-A3BB-DE06FCC5B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91" y="5413"/>
                <a:ext cx="141" cy="116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3" name="Freeform 4091">
                <a:extLst>
                  <a:ext uri="{FF2B5EF4-FFF2-40B4-BE49-F238E27FC236}">
                    <a16:creationId xmlns:a16="http://schemas.microsoft.com/office/drawing/2014/main" id="{1B906E68-F0CF-484E-A5C5-2AFB9FFB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1" y="5368"/>
                <a:ext cx="156" cy="90"/>
              </a:xfrm>
              <a:custGeom>
                <a:avLst/>
                <a:gdLst>
                  <a:gd name="T0" fmla="*/ 25 w 31"/>
                  <a:gd name="T1" fmla="*/ 3 h 18"/>
                  <a:gd name="T2" fmla="*/ 25 w 31"/>
                  <a:gd name="T3" fmla="*/ 15 h 18"/>
                  <a:gd name="T4" fmla="*/ 6 w 31"/>
                  <a:gd name="T5" fmla="*/ 15 h 18"/>
                  <a:gd name="T6" fmla="*/ 6 w 31"/>
                  <a:gd name="T7" fmla="*/ 4 h 18"/>
                  <a:gd name="T8" fmla="*/ 25 w 31"/>
                  <a:gd name="T9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18">
                    <a:moveTo>
                      <a:pt x="25" y="3"/>
                    </a:moveTo>
                    <a:cubicBezTo>
                      <a:pt x="30" y="7"/>
                      <a:pt x="31" y="11"/>
                      <a:pt x="25" y="15"/>
                    </a:cubicBezTo>
                    <a:cubicBezTo>
                      <a:pt x="20" y="18"/>
                      <a:pt x="11" y="18"/>
                      <a:pt x="6" y="15"/>
                    </a:cubicBezTo>
                    <a:cubicBezTo>
                      <a:pt x="0" y="11"/>
                      <a:pt x="0" y="7"/>
                      <a:pt x="6" y="4"/>
                    </a:cubicBezTo>
                    <a:cubicBezTo>
                      <a:pt x="11" y="0"/>
                      <a:pt x="19" y="0"/>
                      <a:pt x="25" y="3"/>
                    </a:cubicBezTo>
                    <a:close/>
                  </a:path>
                </a:pathLst>
              </a:custGeom>
              <a:solidFill>
                <a:srgbClr val="F378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4" name="Freeform 4092">
                <a:extLst>
                  <a:ext uri="{FF2B5EF4-FFF2-40B4-BE49-F238E27FC236}">
                    <a16:creationId xmlns:a16="http://schemas.microsoft.com/office/drawing/2014/main" id="{DB7982CD-620C-4338-BF29-3499A6ECC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12" y="5433"/>
                <a:ext cx="61" cy="101"/>
              </a:xfrm>
              <a:custGeom>
                <a:avLst/>
                <a:gdLst>
                  <a:gd name="T0" fmla="*/ 4 w 12"/>
                  <a:gd name="T1" fmla="*/ 20 h 20"/>
                  <a:gd name="T2" fmla="*/ 2 w 12"/>
                  <a:gd name="T3" fmla="*/ 19 h 20"/>
                  <a:gd name="T4" fmla="*/ 1 w 12"/>
                  <a:gd name="T5" fmla="*/ 17 h 20"/>
                  <a:gd name="T6" fmla="*/ 3 w 12"/>
                  <a:gd name="T7" fmla="*/ 16 h 20"/>
                  <a:gd name="T8" fmla="*/ 6 w 12"/>
                  <a:gd name="T9" fmla="*/ 16 h 20"/>
                  <a:gd name="T10" fmla="*/ 9 w 12"/>
                  <a:gd name="T11" fmla="*/ 6 h 20"/>
                  <a:gd name="T12" fmla="*/ 6 w 12"/>
                  <a:gd name="T13" fmla="*/ 3 h 20"/>
                  <a:gd name="T14" fmla="*/ 5 w 12"/>
                  <a:gd name="T15" fmla="*/ 4 h 20"/>
                  <a:gd name="T16" fmla="*/ 3 w 12"/>
                  <a:gd name="T17" fmla="*/ 8 h 20"/>
                  <a:gd name="T18" fmla="*/ 1 w 12"/>
                  <a:gd name="T19" fmla="*/ 9 h 20"/>
                  <a:gd name="T20" fmla="*/ 0 w 12"/>
                  <a:gd name="T21" fmla="*/ 7 h 20"/>
                  <a:gd name="T22" fmla="*/ 2 w 12"/>
                  <a:gd name="T23" fmla="*/ 3 h 20"/>
                  <a:gd name="T24" fmla="*/ 6 w 12"/>
                  <a:gd name="T25" fmla="*/ 0 h 20"/>
                  <a:gd name="T26" fmla="*/ 12 w 12"/>
                  <a:gd name="T27" fmla="*/ 6 h 20"/>
                  <a:gd name="T28" fmla="*/ 8 w 12"/>
                  <a:gd name="T29" fmla="*/ 18 h 20"/>
                  <a:gd name="T30" fmla="*/ 4 w 12"/>
                  <a:gd name="T3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" h="20">
                    <a:moveTo>
                      <a:pt x="4" y="20"/>
                    </a:moveTo>
                    <a:cubicBezTo>
                      <a:pt x="3" y="20"/>
                      <a:pt x="2" y="20"/>
                      <a:pt x="2" y="19"/>
                    </a:cubicBezTo>
                    <a:cubicBezTo>
                      <a:pt x="1" y="19"/>
                      <a:pt x="0" y="18"/>
                      <a:pt x="1" y="17"/>
                    </a:cubicBezTo>
                    <a:cubicBezTo>
                      <a:pt x="1" y="16"/>
                      <a:pt x="2" y="16"/>
                      <a:pt x="3" y="16"/>
                    </a:cubicBezTo>
                    <a:cubicBezTo>
                      <a:pt x="3" y="16"/>
                      <a:pt x="5" y="17"/>
                      <a:pt x="6" y="16"/>
                    </a:cubicBezTo>
                    <a:cubicBezTo>
                      <a:pt x="8" y="14"/>
                      <a:pt x="9" y="11"/>
                      <a:pt x="9" y="6"/>
                    </a:cubicBezTo>
                    <a:cubicBezTo>
                      <a:pt x="8" y="3"/>
                      <a:pt x="7" y="3"/>
                      <a:pt x="6" y="3"/>
                    </a:cubicBezTo>
                    <a:cubicBezTo>
                      <a:pt x="6" y="3"/>
                      <a:pt x="5" y="4"/>
                      <a:pt x="5" y="4"/>
                    </a:cubicBezTo>
                    <a:cubicBezTo>
                      <a:pt x="4" y="5"/>
                      <a:pt x="4" y="7"/>
                      <a:pt x="3" y="8"/>
                    </a:cubicBezTo>
                    <a:cubicBezTo>
                      <a:pt x="3" y="9"/>
                      <a:pt x="2" y="9"/>
                      <a:pt x="1" y="9"/>
                    </a:cubicBezTo>
                    <a:cubicBezTo>
                      <a:pt x="0" y="9"/>
                      <a:pt x="0" y="8"/>
                      <a:pt x="0" y="7"/>
                    </a:cubicBez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8" y="0"/>
                      <a:pt x="11" y="1"/>
                      <a:pt x="12" y="6"/>
                    </a:cubicBezTo>
                    <a:cubicBezTo>
                      <a:pt x="12" y="12"/>
                      <a:pt x="11" y="16"/>
                      <a:pt x="8" y="18"/>
                    </a:cubicBezTo>
                    <a:cubicBezTo>
                      <a:pt x="7" y="19"/>
                      <a:pt x="6" y="20"/>
                      <a:pt x="4" y="2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5" name="Freeform 4093">
                <a:extLst>
                  <a:ext uri="{FF2B5EF4-FFF2-40B4-BE49-F238E27FC236}">
                    <a16:creationId xmlns:a16="http://schemas.microsoft.com/office/drawing/2014/main" id="{C57FBB55-E2E0-4ECD-BDCF-EA80D86721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881" y="5373"/>
                <a:ext cx="156" cy="80"/>
              </a:xfrm>
              <a:custGeom>
                <a:avLst/>
                <a:gdLst>
                  <a:gd name="T0" fmla="*/ 25 w 31"/>
                  <a:gd name="T1" fmla="*/ 2 h 16"/>
                  <a:gd name="T2" fmla="*/ 16 w 31"/>
                  <a:gd name="T3" fmla="*/ 0 h 16"/>
                  <a:gd name="T4" fmla="*/ 6 w 31"/>
                  <a:gd name="T5" fmla="*/ 2 h 16"/>
                  <a:gd name="T6" fmla="*/ 6 w 31"/>
                  <a:gd name="T7" fmla="*/ 14 h 16"/>
                  <a:gd name="T8" fmla="*/ 16 w 31"/>
                  <a:gd name="T9" fmla="*/ 16 h 16"/>
                  <a:gd name="T10" fmla="*/ 25 w 31"/>
                  <a:gd name="T11" fmla="*/ 14 h 16"/>
                  <a:gd name="T12" fmla="*/ 25 w 31"/>
                  <a:gd name="T13" fmla="*/ 2 h 16"/>
                  <a:gd name="T14" fmla="*/ 25 w 31"/>
                  <a:gd name="T15" fmla="*/ 12 h 16"/>
                  <a:gd name="T16" fmla="*/ 24 w 31"/>
                  <a:gd name="T17" fmla="*/ 13 h 16"/>
                  <a:gd name="T18" fmla="*/ 16 w 31"/>
                  <a:gd name="T19" fmla="*/ 15 h 16"/>
                  <a:gd name="T20" fmla="*/ 7 w 31"/>
                  <a:gd name="T21" fmla="*/ 13 h 16"/>
                  <a:gd name="T22" fmla="*/ 6 w 31"/>
                  <a:gd name="T23" fmla="*/ 12 h 16"/>
                  <a:gd name="T24" fmla="*/ 3 w 31"/>
                  <a:gd name="T25" fmla="*/ 8 h 16"/>
                  <a:gd name="T26" fmla="*/ 6 w 31"/>
                  <a:gd name="T27" fmla="*/ 3 h 16"/>
                  <a:gd name="T28" fmla="*/ 16 w 31"/>
                  <a:gd name="T29" fmla="*/ 1 h 16"/>
                  <a:gd name="T30" fmla="*/ 25 w 31"/>
                  <a:gd name="T31" fmla="*/ 3 h 16"/>
                  <a:gd name="T32" fmla="*/ 28 w 31"/>
                  <a:gd name="T33" fmla="*/ 8 h 16"/>
                  <a:gd name="T34" fmla="*/ 25 w 31"/>
                  <a:gd name="T3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" h="16">
                    <a:moveTo>
                      <a:pt x="25" y="2"/>
                    </a:moveTo>
                    <a:cubicBezTo>
                      <a:pt x="23" y="1"/>
                      <a:pt x="19" y="0"/>
                      <a:pt x="16" y="0"/>
                    </a:cubicBezTo>
                    <a:cubicBezTo>
                      <a:pt x="12" y="0"/>
                      <a:pt x="8" y="1"/>
                      <a:pt x="6" y="2"/>
                    </a:cubicBezTo>
                    <a:cubicBezTo>
                      <a:pt x="0" y="5"/>
                      <a:pt x="0" y="10"/>
                      <a:pt x="6" y="14"/>
                    </a:cubicBezTo>
                    <a:cubicBezTo>
                      <a:pt x="8" y="15"/>
                      <a:pt x="12" y="16"/>
                      <a:pt x="16" y="16"/>
                    </a:cubicBezTo>
                    <a:cubicBezTo>
                      <a:pt x="19" y="16"/>
                      <a:pt x="23" y="15"/>
                      <a:pt x="25" y="14"/>
                    </a:cubicBezTo>
                    <a:cubicBezTo>
                      <a:pt x="31" y="10"/>
                      <a:pt x="31" y="5"/>
                      <a:pt x="25" y="2"/>
                    </a:cubicBezTo>
                    <a:close/>
                    <a:moveTo>
                      <a:pt x="25" y="12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2" y="14"/>
                      <a:pt x="19" y="15"/>
                      <a:pt x="16" y="15"/>
                    </a:cubicBezTo>
                    <a:cubicBezTo>
                      <a:pt x="12" y="15"/>
                      <a:pt x="9" y="14"/>
                      <a:pt x="7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3" y="10"/>
                      <a:pt x="3" y="8"/>
                    </a:cubicBezTo>
                    <a:cubicBezTo>
                      <a:pt x="3" y="6"/>
                      <a:pt x="4" y="5"/>
                      <a:pt x="6" y="3"/>
                    </a:cubicBezTo>
                    <a:cubicBezTo>
                      <a:pt x="9" y="2"/>
                      <a:pt x="12" y="1"/>
                      <a:pt x="16" y="1"/>
                    </a:cubicBezTo>
                    <a:cubicBezTo>
                      <a:pt x="19" y="1"/>
                      <a:pt x="22" y="2"/>
                      <a:pt x="25" y="3"/>
                    </a:cubicBezTo>
                    <a:cubicBezTo>
                      <a:pt x="27" y="5"/>
                      <a:pt x="28" y="6"/>
                      <a:pt x="28" y="8"/>
                    </a:cubicBezTo>
                    <a:cubicBezTo>
                      <a:pt x="28" y="10"/>
                      <a:pt x="27" y="11"/>
                      <a:pt x="25" y="12"/>
                    </a:cubicBezTo>
                    <a:close/>
                  </a:path>
                </a:pathLst>
              </a:custGeom>
              <a:solidFill>
                <a:srgbClr val="D339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6" name="Freeform 4094">
                <a:extLst>
                  <a:ext uri="{FF2B5EF4-FFF2-40B4-BE49-F238E27FC236}">
                    <a16:creationId xmlns:a16="http://schemas.microsoft.com/office/drawing/2014/main" id="{CE272E39-96C7-4D93-81C3-CCB3FE94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7" y="5423"/>
                <a:ext cx="85" cy="25"/>
              </a:xfrm>
              <a:custGeom>
                <a:avLst/>
                <a:gdLst>
                  <a:gd name="T0" fmla="*/ 17 w 17"/>
                  <a:gd name="T1" fmla="*/ 3 h 5"/>
                  <a:gd name="T2" fmla="*/ 9 w 17"/>
                  <a:gd name="T3" fmla="*/ 5 h 5"/>
                  <a:gd name="T4" fmla="*/ 0 w 17"/>
                  <a:gd name="T5" fmla="*/ 3 h 5"/>
                  <a:gd name="T6" fmla="*/ 17 w 17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5">
                    <a:moveTo>
                      <a:pt x="17" y="3"/>
                    </a:moveTo>
                    <a:cubicBezTo>
                      <a:pt x="15" y="4"/>
                      <a:pt x="12" y="5"/>
                      <a:pt x="9" y="5"/>
                    </a:cubicBezTo>
                    <a:cubicBezTo>
                      <a:pt x="5" y="5"/>
                      <a:pt x="2" y="4"/>
                      <a:pt x="0" y="3"/>
                    </a:cubicBezTo>
                    <a:cubicBezTo>
                      <a:pt x="5" y="0"/>
                      <a:pt x="12" y="0"/>
                      <a:pt x="17" y="3"/>
                    </a:cubicBezTo>
                    <a:close/>
                  </a:path>
                </a:pathLst>
              </a:custGeom>
              <a:solidFill>
                <a:schemeClr val="accent5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7" name="Freeform 4095">
                <a:extLst>
                  <a:ext uri="{FF2B5EF4-FFF2-40B4-BE49-F238E27FC236}">
                    <a16:creationId xmlns:a16="http://schemas.microsoft.com/office/drawing/2014/main" id="{6ABAE4E9-F371-420F-B42D-97E714C9F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5976"/>
                <a:ext cx="30" cy="206"/>
              </a:xfrm>
              <a:custGeom>
                <a:avLst/>
                <a:gdLst>
                  <a:gd name="T0" fmla="*/ 6 w 6"/>
                  <a:gd name="T1" fmla="*/ 0 h 41"/>
                  <a:gd name="T2" fmla="*/ 0 w 6"/>
                  <a:gd name="T3" fmla="*/ 40 h 41"/>
                  <a:gd name="T4" fmla="*/ 0 w 6"/>
                  <a:gd name="T5" fmla="*/ 41 h 41"/>
                  <a:gd name="T6" fmla="*/ 0 w 6"/>
                  <a:gd name="T7" fmla="*/ 40 h 41"/>
                  <a:gd name="T8" fmla="*/ 6 w 6"/>
                  <a:gd name="T9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41">
                    <a:moveTo>
                      <a:pt x="6" y="0"/>
                    </a:moveTo>
                    <a:cubicBezTo>
                      <a:pt x="5" y="13"/>
                      <a:pt x="3" y="28"/>
                      <a:pt x="0" y="40"/>
                    </a:cubicBezTo>
                    <a:cubicBezTo>
                      <a:pt x="0" y="40"/>
                      <a:pt x="0" y="41"/>
                      <a:pt x="0" y="41"/>
                    </a:cubicBezTo>
                    <a:cubicBezTo>
                      <a:pt x="0" y="41"/>
                      <a:pt x="0" y="40"/>
                      <a:pt x="0" y="40"/>
                    </a:cubicBezTo>
                    <a:cubicBezTo>
                      <a:pt x="3" y="28"/>
                      <a:pt x="5" y="13"/>
                      <a:pt x="6" y="0"/>
                    </a:cubicBezTo>
                  </a:path>
                </a:pathLst>
              </a:custGeom>
              <a:solidFill>
                <a:srgbClr val="D2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8" name="Freeform 4096">
                <a:extLst>
                  <a:ext uri="{FF2B5EF4-FFF2-40B4-BE49-F238E27FC236}">
                    <a16:creationId xmlns:a16="http://schemas.microsoft.com/office/drawing/2014/main" id="{6A284CEA-B7E3-4DE4-BDD4-65D99C5A5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6087"/>
                <a:ext cx="141" cy="120"/>
              </a:xfrm>
              <a:custGeom>
                <a:avLst/>
                <a:gdLst>
                  <a:gd name="T0" fmla="*/ 2 w 28"/>
                  <a:gd name="T1" fmla="*/ 0 h 24"/>
                  <a:gd name="T2" fmla="*/ 0 w 28"/>
                  <a:gd name="T3" fmla="*/ 18 h 24"/>
                  <a:gd name="T4" fmla="*/ 3 w 28"/>
                  <a:gd name="T5" fmla="*/ 19 h 24"/>
                  <a:gd name="T6" fmla="*/ 13 w 28"/>
                  <a:gd name="T7" fmla="*/ 23 h 24"/>
                  <a:gd name="T8" fmla="*/ 20 w 28"/>
                  <a:gd name="T9" fmla="*/ 24 h 24"/>
                  <a:gd name="T10" fmla="*/ 23 w 28"/>
                  <a:gd name="T11" fmla="*/ 24 h 24"/>
                  <a:gd name="T12" fmla="*/ 23 w 28"/>
                  <a:gd name="T13" fmla="*/ 24 h 24"/>
                  <a:gd name="T14" fmla="*/ 23 w 28"/>
                  <a:gd name="T15" fmla="*/ 18 h 24"/>
                  <a:gd name="T16" fmla="*/ 28 w 28"/>
                  <a:gd name="T17" fmla="*/ 17 h 24"/>
                  <a:gd name="T18" fmla="*/ 28 w 28"/>
                  <a:gd name="T19" fmla="*/ 15 h 24"/>
                  <a:gd name="T20" fmla="*/ 27 w 28"/>
                  <a:gd name="T21" fmla="*/ 5 h 24"/>
                  <a:gd name="T22" fmla="*/ 27 w 28"/>
                  <a:gd name="T23" fmla="*/ 5 h 24"/>
                  <a:gd name="T24" fmla="*/ 20 w 28"/>
                  <a:gd name="T25" fmla="*/ 7 h 24"/>
                  <a:gd name="T26" fmla="*/ 2 w 28"/>
                  <a:gd name="T27" fmla="*/ 0 h 24"/>
                  <a:gd name="T28" fmla="*/ 2 w 28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" h="24">
                    <a:moveTo>
                      <a:pt x="2" y="0"/>
                    </a:moveTo>
                    <a:cubicBezTo>
                      <a:pt x="1" y="7"/>
                      <a:pt x="1" y="13"/>
                      <a:pt x="0" y="18"/>
                    </a:cubicBezTo>
                    <a:cubicBezTo>
                      <a:pt x="1" y="18"/>
                      <a:pt x="2" y="19"/>
                      <a:pt x="3" y="19"/>
                    </a:cubicBezTo>
                    <a:cubicBezTo>
                      <a:pt x="7" y="21"/>
                      <a:pt x="10" y="22"/>
                      <a:pt x="13" y="23"/>
                    </a:cubicBezTo>
                    <a:cubicBezTo>
                      <a:pt x="16" y="24"/>
                      <a:pt x="18" y="24"/>
                      <a:pt x="20" y="24"/>
                    </a:cubicBezTo>
                    <a:cubicBezTo>
                      <a:pt x="21" y="24"/>
                      <a:pt x="22" y="24"/>
                      <a:pt x="23" y="24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6"/>
                      <a:pt x="28" y="15"/>
                      <a:pt x="28" y="15"/>
                    </a:cubicBezTo>
                    <a:cubicBezTo>
                      <a:pt x="28" y="11"/>
                      <a:pt x="28" y="9"/>
                      <a:pt x="27" y="5"/>
                    </a:cubicBezTo>
                    <a:cubicBezTo>
                      <a:pt x="27" y="5"/>
                      <a:pt x="27" y="5"/>
                      <a:pt x="27" y="5"/>
                    </a:cubicBezTo>
                    <a:cubicBezTo>
                      <a:pt x="25" y="7"/>
                      <a:pt x="23" y="7"/>
                      <a:pt x="20" y="7"/>
                    </a:cubicBezTo>
                    <a:cubicBezTo>
                      <a:pt x="14" y="7"/>
                      <a:pt x="7" y="5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89" name="Freeform 4097">
                <a:extLst>
                  <a:ext uri="{FF2B5EF4-FFF2-40B4-BE49-F238E27FC236}">
                    <a16:creationId xmlns:a16="http://schemas.microsoft.com/office/drawing/2014/main" id="{98B1A4E4-45D4-4EDB-BC23-FFEA05D6CC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9" y="6207"/>
                <a:ext cx="90" cy="71"/>
              </a:xfrm>
              <a:custGeom>
                <a:avLst/>
                <a:gdLst>
                  <a:gd name="T0" fmla="*/ 0 w 18"/>
                  <a:gd name="T1" fmla="*/ 11 h 14"/>
                  <a:gd name="T2" fmla="*/ 0 w 18"/>
                  <a:gd name="T3" fmla="*/ 11 h 14"/>
                  <a:gd name="T4" fmla="*/ 4 w 18"/>
                  <a:gd name="T5" fmla="*/ 14 h 14"/>
                  <a:gd name="T6" fmla="*/ 0 w 18"/>
                  <a:gd name="T7" fmla="*/ 11 h 14"/>
                  <a:gd name="T8" fmla="*/ 11 w 18"/>
                  <a:gd name="T9" fmla="*/ 2 h 14"/>
                  <a:gd name="T10" fmla="*/ 11 w 18"/>
                  <a:gd name="T11" fmla="*/ 2 h 14"/>
                  <a:gd name="T12" fmla="*/ 11 w 18"/>
                  <a:gd name="T13" fmla="*/ 2 h 14"/>
                  <a:gd name="T14" fmla="*/ 11 w 18"/>
                  <a:gd name="T15" fmla="*/ 2 h 14"/>
                  <a:gd name="T16" fmla="*/ 11 w 18"/>
                  <a:gd name="T17" fmla="*/ 2 h 14"/>
                  <a:gd name="T18" fmla="*/ 11 w 18"/>
                  <a:gd name="T19" fmla="*/ 2 h 14"/>
                  <a:gd name="T20" fmla="*/ 11 w 18"/>
                  <a:gd name="T21" fmla="*/ 2 h 14"/>
                  <a:gd name="T22" fmla="*/ 11 w 18"/>
                  <a:gd name="T23" fmla="*/ 2 h 14"/>
                  <a:gd name="T24" fmla="*/ 11 w 18"/>
                  <a:gd name="T25" fmla="*/ 2 h 14"/>
                  <a:gd name="T26" fmla="*/ 11 w 18"/>
                  <a:gd name="T27" fmla="*/ 2 h 14"/>
                  <a:gd name="T28" fmla="*/ 11 w 18"/>
                  <a:gd name="T29" fmla="*/ 2 h 14"/>
                  <a:gd name="T30" fmla="*/ 11 w 18"/>
                  <a:gd name="T31" fmla="*/ 2 h 14"/>
                  <a:gd name="T32" fmla="*/ 18 w 18"/>
                  <a:gd name="T33" fmla="*/ 0 h 14"/>
                  <a:gd name="T34" fmla="*/ 18 w 18"/>
                  <a:gd name="T35" fmla="*/ 0 h 14"/>
                  <a:gd name="T36" fmla="*/ 11 w 18"/>
                  <a:gd name="T37" fmla="*/ 2 h 14"/>
                  <a:gd name="T38" fmla="*/ 11 w 18"/>
                  <a:gd name="T39" fmla="*/ 2 h 14"/>
                  <a:gd name="T40" fmla="*/ 11 w 18"/>
                  <a:gd name="T41" fmla="*/ 2 h 14"/>
                  <a:gd name="T42" fmla="*/ 18 w 18"/>
                  <a:gd name="T43" fmla="*/ 0 h 14"/>
                  <a:gd name="T44" fmla="*/ 18 w 18"/>
                  <a:gd name="T45" fmla="*/ 0 h 14"/>
                  <a:gd name="T46" fmla="*/ 18 w 18"/>
                  <a:gd name="T47" fmla="*/ 0 h 14"/>
                  <a:gd name="T48" fmla="*/ 18 w 18"/>
                  <a:gd name="T49" fmla="*/ 0 h 14"/>
                  <a:gd name="T50" fmla="*/ 18 w 18"/>
                  <a:gd name="T5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" h="14">
                    <a:moveTo>
                      <a:pt x="0" y="11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3"/>
                      <a:pt x="4" y="14"/>
                    </a:cubicBezTo>
                    <a:cubicBezTo>
                      <a:pt x="3" y="13"/>
                      <a:pt x="1" y="13"/>
                      <a:pt x="0" y="11"/>
                    </a:cubicBezTo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11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5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1"/>
                      <a:pt x="15" y="1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</a:path>
                </a:pathLst>
              </a:custGeom>
              <a:solidFill>
                <a:srgbClr val="D2D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0" name="Freeform 4098">
                <a:extLst>
                  <a:ext uri="{FF2B5EF4-FFF2-40B4-BE49-F238E27FC236}">
                    <a16:creationId xmlns:a16="http://schemas.microsoft.com/office/drawing/2014/main" id="{A09700F7-A37B-4027-82AC-051AFA5557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480" y="5850"/>
                <a:ext cx="141" cy="272"/>
              </a:xfrm>
              <a:custGeom>
                <a:avLst/>
                <a:gdLst>
                  <a:gd name="T0" fmla="*/ 1 w 28"/>
                  <a:gd name="T1" fmla="*/ 32 h 54"/>
                  <a:gd name="T2" fmla="*/ 0 w 28"/>
                  <a:gd name="T3" fmla="*/ 43 h 54"/>
                  <a:gd name="T4" fmla="*/ 0 w 28"/>
                  <a:gd name="T5" fmla="*/ 47 h 54"/>
                  <a:gd name="T6" fmla="*/ 0 w 28"/>
                  <a:gd name="T7" fmla="*/ 47 h 54"/>
                  <a:gd name="T8" fmla="*/ 0 w 28"/>
                  <a:gd name="T9" fmla="*/ 47 h 54"/>
                  <a:gd name="T10" fmla="*/ 18 w 28"/>
                  <a:gd name="T11" fmla="*/ 54 h 54"/>
                  <a:gd name="T12" fmla="*/ 25 w 28"/>
                  <a:gd name="T13" fmla="*/ 52 h 54"/>
                  <a:gd name="T14" fmla="*/ 25 w 28"/>
                  <a:gd name="T15" fmla="*/ 52 h 54"/>
                  <a:gd name="T16" fmla="*/ 25 w 28"/>
                  <a:gd name="T17" fmla="*/ 52 h 54"/>
                  <a:gd name="T18" fmla="*/ 25 w 28"/>
                  <a:gd name="T19" fmla="*/ 52 h 54"/>
                  <a:gd name="T20" fmla="*/ 27 w 28"/>
                  <a:gd name="T21" fmla="*/ 49 h 54"/>
                  <a:gd name="T22" fmla="*/ 28 w 28"/>
                  <a:gd name="T23" fmla="*/ 47 h 54"/>
                  <a:gd name="T24" fmla="*/ 24 w 28"/>
                  <a:gd name="T25" fmla="*/ 45 h 54"/>
                  <a:gd name="T26" fmla="*/ 2 w 28"/>
                  <a:gd name="T27" fmla="*/ 32 h 54"/>
                  <a:gd name="T28" fmla="*/ 1 w 28"/>
                  <a:gd name="T29" fmla="*/ 32 h 54"/>
                  <a:gd name="T30" fmla="*/ 1 w 28"/>
                  <a:gd name="T31" fmla="*/ 32 h 54"/>
                  <a:gd name="T32" fmla="*/ 1 w 28"/>
                  <a:gd name="T33" fmla="*/ 0 h 54"/>
                  <a:gd name="T34" fmla="*/ 1 w 28"/>
                  <a:gd name="T35" fmla="*/ 3 h 54"/>
                  <a:gd name="T36" fmla="*/ 3 w 28"/>
                  <a:gd name="T37" fmla="*/ 1 h 54"/>
                  <a:gd name="T38" fmla="*/ 1 w 28"/>
                  <a:gd name="T39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54">
                    <a:moveTo>
                      <a:pt x="1" y="32"/>
                    </a:moveTo>
                    <a:cubicBezTo>
                      <a:pt x="1" y="36"/>
                      <a:pt x="1" y="39"/>
                      <a:pt x="0" y="43"/>
                    </a:cubicBezTo>
                    <a:cubicBezTo>
                      <a:pt x="0" y="44"/>
                      <a:pt x="0" y="46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5" y="52"/>
                      <a:pt x="12" y="54"/>
                      <a:pt x="18" y="54"/>
                    </a:cubicBezTo>
                    <a:cubicBezTo>
                      <a:pt x="21" y="54"/>
                      <a:pt x="23" y="54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26" y="52"/>
                      <a:pt x="27" y="50"/>
                      <a:pt x="27" y="49"/>
                    </a:cubicBezTo>
                    <a:cubicBezTo>
                      <a:pt x="27" y="49"/>
                      <a:pt x="27" y="48"/>
                      <a:pt x="28" y="47"/>
                    </a:cubicBezTo>
                    <a:cubicBezTo>
                      <a:pt x="24" y="45"/>
                      <a:pt x="24" y="45"/>
                      <a:pt x="24" y="45"/>
                    </a:cubicBezTo>
                    <a:cubicBezTo>
                      <a:pt x="2" y="32"/>
                      <a:pt x="2" y="32"/>
                      <a:pt x="2" y="32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1" y="32"/>
                      <a:pt x="1" y="32"/>
                      <a:pt x="1" y="32"/>
                    </a:cubicBezTo>
                    <a:moveTo>
                      <a:pt x="1" y="0"/>
                    </a:moveTo>
                    <a:cubicBezTo>
                      <a:pt x="1" y="1"/>
                      <a:pt x="1" y="2"/>
                      <a:pt x="1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solidFill>
                <a:srgbClr val="1C2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1" name="Freeform 4099">
                <a:extLst>
                  <a:ext uri="{FF2B5EF4-FFF2-40B4-BE49-F238E27FC236}">
                    <a16:creationId xmlns:a16="http://schemas.microsoft.com/office/drawing/2014/main" id="{86811C14-9D1C-4FAE-A23D-DABA3E793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6" y="5629"/>
                <a:ext cx="116" cy="106"/>
              </a:xfrm>
              <a:custGeom>
                <a:avLst/>
                <a:gdLst>
                  <a:gd name="T0" fmla="*/ 20 w 23"/>
                  <a:gd name="T1" fmla="*/ 0 h 21"/>
                  <a:gd name="T2" fmla="*/ 0 w 23"/>
                  <a:gd name="T3" fmla="*/ 12 h 21"/>
                  <a:gd name="T4" fmla="*/ 23 w 23"/>
                  <a:gd name="T5" fmla="*/ 21 h 21"/>
                  <a:gd name="T6" fmla="*/ 20 w 23"/>
                  <a:gd name="T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20" y="0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7" y="14"/>
                      <a:pt x="15" y="17"/>
                      <a:pt x="23" y="21"/>
                    </a:cubicBezTo>
                    <a:cubicBezTo>
                      <a:pt x="22" y="15"/>
                      <a:pt x="21" y="8"/>
                      <a:pt x="20" y="0"/>
                    </a:cubicBezTo>
                  </a:path>
                </a:pathLst>
              </a:custGeom>
              <a:solidFill>
                <a:srgbClr val="1C2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2" name="Freeform 4100">
                <a:extLst>
                  <a:ext uri="{FF2B5EF4-FFF2-40B4-BE49-F238E27FC236}">
                    <a16:creationId xmlns:a16="http://schemas.microsoft.com/office/drawing/2014/main" id="{A841D096-3869-4A6A-8D2D-19C9F63C7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09" y="6207"/>
                <a:ext cx="231" cy="136"/>
              </a:xfrm>
              <a:custGeom>
                <a:avLst/>
                <a:gdLst>
                  <a:gd name="T0" fmla="*/ 18 w 46"/>
                  <a:gd name="T1" fmla="*/ 0 h 27"/>
                  <a:gd name="T2" fmla="*/ 18 w 46"/>
                  <a:gd name="T3" fmla="*/ 0 h 27"/>
                  <a:gd name="T4" fmla="*/ 18 w 46"/>
                  <a:gd name="T5" fmla="*/ 0 h 27"/>
                  <a:gd name="T6" fmla="*/ 11 w 46"/>
                  <a:gd name="T7" fmla="*/ 2 h 27"/>
                  <a:gd name="T8" fmla="*/ 11 w 46"/>
                  <a:gd name="T9" fmla="*/ 2 h 27"/>
                  <a:gd name="T10" fmla="*/ 11 w 46"/>
                  <a:gd name="T11" fmla="*/ 2 h 27"/>
                  <a:gd name="T12" fmla="*/ 11 w 46"/>
                  <a:gd name="T13" fmla="*/ 2 h 27"/>
                  <a:gd name="T14" fmla="*/ 11 w 46"/>
                  <a:gd name="T15" fmla="*/ 2 h 27"/>
                  <a:gd name="T16" fmla="*/ 11 w 46"/>
                  <a:gd name="T17" fmla="*/ 2 h 27"/>
                  <a:gd name="T18" fmla="*/ 11 w 46"/>
                  <a:gd name="T19" fmla="*/ 2 h 27"/>
                  <a:gd name="T20" fmla="*/ 11 w 46"/>
                  <a:gd name="T21" fmla="*/ 2 h 27"/>
                  <a:gd name="T22" fmla="*/ 11 w 46"/>
                  <a:gd name="T23" fmla="*/ 2 h 27"/>
                  <a:gd name="T24" fmla="*/ 11 w 46"/>
                  <a:gd name="T25" fmla="*/ 2 h 27"/>
                  <a:gd name="T26" fmla="*/ 8 w 46"/>
                  <a:gd name="T27" fmla="*/ 2 h 27"/>
                  <a:gd name="T28" fmla="*/ 6 w 46"/>
                  <a:gd name="T29" fmla="*/ 2 h 27"/>
                  <a:gd name="T30" fmla="*/ 5 w 46"/>
                  <a:gd name="T31" fmla="*/ 2 h 27"/>
                  <a:gd name="T32" fmla="*/ 0 w 46"/>
                  <a:gd name="T33" fmla="*/ 3 h 27"/>
                  <a:gd name="T34" fmla="*/ 0 w 46"/>
                  <a:gd name="T35" fmla="*/ 11 h 27"/>
                  <a:gd name="T36" fmla="*/ 4 w 46"/>
                  <a:gd name="T37" fmla="*/ 14 h 27"/>
                  <a:gd name="T38" fmla="*/ 4 w 46"/>
                  <a:gd name="T39" fmla="*/ 14 h 27"/>
                  <a:gd name="T40" fmla="*/ 22 w 46"/>
                  <a:gd name="T41" fmla="*/ 23 h 27"/>
                  <a:gd name="T42" fmla="*/ 31 w 46"/>
                  <a:gd name="T43" fmla="*/ 26 h 27"/>
                  <a:gd name="T44" fmla="*/ 38 w 46"/>
                  <a:gd name="T45" fmla="*/ 27 h 27"/>
                  <a:gd name="T46" fmla="*/ 41 w 46"/>
                  <a:gd name="T47" fmla="*/ 27 h 27"/>
                  <a:gd name="T48" fmla="*/ 46 w 46"/>
                  <a:gd name="T49" fmla="*/ 22 h 27"/>
                  <a:gd name="T50" fmla="*/ 46 w 46"/>
                  <a:gd name="T51" fmla="*/ 18 h 27"/>
                  <a:gd name="T52" fmla="*/ 46 w 46"/>
                  <a:gd name="T53" fmla="*/ 11 h 27"/>
                  <a:gd name="T54" fmla="*/ 46 w 46"/>
                  <a:gd name="T55" fmla="*/ 11 h 27"/>
                  <a:gd name="T56" fmla="*/ 42 w 46"/>
                  <a:gd name="T57" fmla="*/ 12 h 27"/>
                  <a:gd name="T58" fmla="*/ 18 w 46"/>
                  <a:gd name="T5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27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5" y="1"/>
                      <a:pt x="13" y="1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8" y="2"/>
                      <a:pt x="7" y="2"/>
                      <a:pt x="6" y="2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3" y="2"/>
                      <a:pt x="1" y="2"/>
                      <a:pt x="0" y="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3"/>
                      <a:pt x="3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10" y="18"/>
                      <a:pt x="16" y="21"/>
                      <a:pt x="22" y="23"/>
                    </a:cubicBezTo>
                    <a:cubicBezTo>
                      <a:pt x="25" y="24"/>
                      <a:pt x="28" y="25"/>
                      <a:pt x="31" y="26"/>
                    </a:cubicBezTo>
                    <a:cubicBezTo>
                      <a:pt x="34" y="27"/>
                      <a:pt x="36" y="27"/>
                      <a:pt x="38" y="27"/>
                    </a:cubicBezTo>
                    <a:cubicBezTo>
                      <a:pt x="39" y="27"/>
                      <a:pt x="40" y="27"/>
                      <a:pt x="41" y="27"/>
                    </a:cubicBezTo>
                    <a:cubicBezTo>
                      <a:pt x="44" y="27"/>
                      <a:pt x="46" y="25"/>
                      <a:pt x="46" y="22"/>
                    </a:cubicBezTo>
                    <a:cubicBezTo>
                      <a:pt x="46" y="21"/>
                      <a:pt x="46" y="19"/>
                      <a:pt x="46" y="18"/>
                    </a:cubicBezTo>
                    <a:cubicBezTo>
                      <a:pt x="46" y="16"/>
                      <a:pt x="46" y="14"/>
                      <a:pt x="46" y="11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4" y="12"/>
                      <a:pt x="43" y="12"/>
                      <a:pt x="42" y="12"/>
                    </a:cubicBezTo>
                    <a:cubicBezTo>
                      <a:pt x="33" y="12"/>
                      <a:pt x="22" y="7"/>
                      <a:pt x="18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3" name="Freeform 4101">
                <a:extLst>
                  <a:ext uri="{FF2B5EF4-FFF2-40B4-BE49-F238E27FC236}">
                    <a16:creationId xmlns:a16="http://schemas.microsoft.com/office/drawing/2014/main" id="{511F131F-0E46-4B2D-A260-9D3419CC9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94" y="5795"/>
                <a:ext cx="192" cy="473"/>
              </a:xfrm>
              <a:custGeom>
                <a:avLst/>
                <a:gdLst>
                  <a:gd name="T0" fmla="*/ 11 w 38"/>
                  <a:gd name="T1" fmla="*/ 0 h 94"/>
                  <a:gd name="T2" fmla="*/ 8 w 38"/>
                  <a:gd name="T3" fmla="*/ 2 h 94"/>
                  <a:gd name="T4" fmla="*/ 6 w 38"/>
                  <a:gd name="T5" fmla="*/ 36 h 94"/>
                  <a:gd name="T6" fmla="*/ 0 w 38"/>
                  <a:gd name="T7" fmla="*/ 76 h 94"/>
                  <a:gd name="T8" fmla="*/ 0 w 38"/>
                  <a:gd name="T9" fmla="*/ 77 h 94"/>
                  <a:gd name="T10" fmla="*/ 1 w 38"/>
                  <a:gd name="T11" fmla="*/ 82 h 94"/>
                  <a:gd name="T12" fmla="*/ 1 w 38"/>
                  <a:gd name="T13" fmla="*/ 82 h 94"/>
                  <a:gd name="T14" fmla="*/ 1 w 38"/>
                  <a:gd name="T15" fmla="*/ 82 h 94"/>
                  <a:gd name="T16" fmla="*/ 1 w 38"/>
                  <a:gd name="T17" fmla="*/ 82 h 94"/>
                  <a:gd name="T18" fmla="*/ 25 w 38"/>
                  <a:gd name="T19" fmla="*/ 94 h 94"/>
                  <a:gd name="T20" fmla="*/ 29 w 38"/>
                  <a:gd name="T21" fmla="*/ 93 h 94"/>
                  <a:gd name="T22" fmla="*/ 29 w 38"/>
                  <a:gd name="T23" fmla="*/ 93 h 94"/>
                  <a:gd name="T24" fmla="*/ 29 w 38"/>
                  <a:gd name="T25" fmla="*/ 93 h 94"/>
                  <a:gd name="T26" fmla="*/ 29 w 38"/>
                  <a:gd name="T27" fmla="*/ 93 h 94"/>
                  <a:gd name="T28" fmla="*/ 33 w 38"/>
                  <a:gd name="T29" fmla="*/ 90 h 94"/>
                  <a:gd name="T30" fmla="*/ 35 w 38"/>
                  <a:gd name="T31" fmla="*/ 76 h 94"/>
                  <a:gd name="T32" fmla="*/ 35 w 38"/>
                  <a:gd name="T33" fmla="*/ 76 h 94"/>
                  <a:gd name="T34" fmla="*/ 37 w 38"/>
                  <a:gd name="T35" fmla="*/ 58 h 94"/>
                  <a:gd name="T36" fmla="*/ 37 w 38"/>
                  <a:gd name="T37" fmla="*/ 58 h 94"/>
                  <a:gd name="T38" fmla="*/ 37 w 38"/>
                  <a:gd name="T39" fmla="*/ 54 h 94"/>
                  <a:gd name="T40" fmla="*/ 38 w 38"/>
                  <a:gd name="T41" fmla="*/ 43 h 94"/>
                  <a:gd name="T42" fmla="*/ 34 w 38"/>
                  <a:gd name="T43" fmla="*/ 41 h 94"/>
                  <a:gd name="T44" fmla="*/ 28 w 38"/>
                  <a:gd name="T45" fmla="*/ 31 h 94"/>
                  <a:gd name="T46" fmla="*/ 28 w 38"/>
                  <a:gd name="T47" fmla="*/ 22 h 94"/>
                  <a:gd name="T48" fmla="*/ 30 w 38"/>
                  <a:gd name="T49" fmla="*/ 18 h 94"/>
                  <a:gd name="T50" fmla="*/ 38 w 38"/>
                  <a:gd name="T51" fmla="*/ 14 h 94"/>
                  <a:gd name="T52" fmla="*/ 38 w 38"/>
                  <a:gd name="T53" fmla="*/ 11 h 94"/>
                  <a:gd name="T54" fmla="*/ 37 w 38"/>
                  <a:gd name="T55" fmla="*/ 11 h 94"/>
                  <a:gd name="T56" fmla="*/ 20 w 38"/>
                  <a:gd name="T57" fmla="*/ 17 h 94"/>
                  <a:gd name="T58" fmla="*/ 11 w 38"/>
                  <a:gd name="T59" fmla="*/ 6 h 94"/>
                  <a:gd name="T60" fmla="*/ 11 w 38"/>
                  <a:gd name="T6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8" h="94">
                    <a:moveTo>
                      <a:pt x="11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9"/>
                      <a:pt x="7" y="22"/>
                      <a:pt x="6" y="36"/>
                    </a:cubicBezTo>
                    <a:cubicBezTo>
                      <a:pt x="5" y="49"/>
                      <a:pt x="3" y="64"/>
                      <a:pt x="0" y="76"/>
                    </a:cubicBezTo>
                    <a:cubicBezTo>
                      <a:pt x="0" y="76"/>
                      <a:pt x="0" y="77"/>
                      <a:pt x="0" y="77"/>
                    </a:cubicBezTo>
                    <a:cubicBezTo>
                      <a:pt x="0" y="79"/>
                      <a:pt x="0" y="81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1" y="82"/>
                      <a:pt x="1" y="82"/>
                      <a:pt x="1" y="82"/>
                    </a:cubicBezTo>
                    <a:cubicBezTo>
                      <a:pt x="5" y="89"/>
                      <a:pt x="16" y="94"/>
                      <a:pt x="25" y="94"/>
                    </a:cubicBezTo>
                    <a:cubicBezTo>
                      <a:pt x="26" y="94"/>
                      <a:pt x="27" y="94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31" y="93"/>
                      <a:pt x="32" y="92"/>
                      <a:pt x="33" y="90"/>
                    </a:cubicBezTo>
                    <a:cubicBezTo>
                      <a:pt x="33" y="90"/>
                      <a:pt x="34" y="84"/>
                      <a:pt x="35" y="76"/>
                    </a:cubicBezTo>
                    <a:cubicBezTo>
                      <a:pt x="35" y="76"/>
                      <a:pt x="35" y="76"/>
                      <a:pt x="35" y="76"/>
                    </a:cubicBezTo>
                    <a:cubicBezTo>
                      <a:pt x="36" y="71"/>
                      <a:pt x="36" y="65"/>
                      <a:pt x="37" y="58"/>
                    </a:cubicBezTo>
                    <a:cubicBezTo>
                      <a:pt x="37" y="58"/>
                      <a:pt x="37" y="58"/>
                      <a:pt x="37" y="58"/>
                    </a:cubicBezTo>
                    <a:cubicBezTo>
                      <a:pt x="37" y="57"/>
                      <a:pt x="37" y="55"/>
                      <a:pt x="37" y="54"/>
                    </a:cubicBezTo>
                    <a:cubicBezTo>
                      <a:pt x="38" y="50"/>
                      <a:pt x="38" y="47"/>
                      <a:pt x="38" y="43"/>
                    </a:cubicBezTo>
                    <a:cubicBezTo>
                      <a:pt x="34" y="41"/>
                      <a:pt x="34" y="41"/>
                      <a:pt x="34" y="41"/>
                    </a:cubicBezTo>
                    <a:cubicBezTo>
                      <a:pt x="31" y="39"/>
                      <a:pt x="28" y="34"/>
                      <a:pt x="28" y="31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0"/>
                      <a:pt x="29" y="19"/>
                      <a:pt x="30" y="18"/>
                    </a:cubicBezTo>
                    <a:cubicBezTo>
                      <a:pt x="38" y="14"/>
                      <a:pt x="38" y="14"/>
                      <a:pt x="38" y="14"/>
                    </a:cubicBezTo>
                    <a:cubicBezTo>
                      <a:pt x="38" y="13"/>
                      <a:pt x="38" y="12"/>
                      <a:pt x="38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4"/>
                      <a:pt x="11" y="2"/>
                      <a:pt x="11" y="0"/>
                    </a:cubicBezTo>
                  </a:path>
                </a:pathLst>
              </a:custGeom>
              <a:solidFill>
                <a:srgbClr val="213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4" name="Freeform 4102">
                <a:extLst>
                  <a:ext uri="{FF2B5EF4-FFF2-40B4-BE49-F238E27FC236}">
                    <a16:creationId xmlns:a16="http://schemas.microsoft.com/office/drawing/2014/main" id="{95F99948-1FDE-4657-A108-6ABFAAABA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6" y="6177"/>
                <a:ext cx="15" cy="30"/>
              </a:xfrm>
              <a:custGeom>
                <a:avLst/>
                <a:gdLst>
                  <a:gd name="T0" fmla="*/ 0 w 3"/>
                  <a:gd name="T1" fmla="*/ 0 h 6"/>
                  <a:gd name="T2" fmla="*/ 0 w 3"/>
                  <a:gd name="T3" fmla="*/ 6 h 6"/>
                  <a:gd name="T4" fmla="*/ 3 w 3"/>
                  <a:gd name="T5" fmla="*/ 4 h 6"/>
                  <a:gd name="T6" fmla="*/ 0 w 3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2" y="5"/>
                      <a:pt x="3" y="4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5" name="Freeform 4103">
                <a:extLst>
                  <a:ext uri="{FF2B5EF4-FFF2-40B4-BE49-F238E27FC236}">
                    <a16:creationId xmlns:a16="http://schemas.microsoft.com/office/drawing/2014/main" id="{81DEC2E8-8211-414E-96AE-6F4E3D830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6" y="6172"/>
                <a:ext cx="25" cy="25"/>
              </a:xfrm>
              <a:custGeom>
                <a:avLst/>
                <a:gdLst>
                  <a:gd name="T0" fmla="*/ 5 w 5"/>
                  <a:gd name="T1" fmla="*/ 0 h 5"/>
                  <a:gd name="T2" fmla="*/ 0 w 5"/>
                  <a:gd name="T3" fmla="*/ 1 h 5"/>
                  <a:gd name="T4" fmla="*/ 3 w 5"/>
                  <a:gd name="T5" fmla="*/ 5 h 5"/>
                  <a:gd name="T6" fmla="*/ 5 w 5"/>
                  <a:gd name="T7" fmla="*/ 2 h 5"/>
                  <a:gd name="T8" fmla="*/ 5 w 5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5" y="1"/>
                      <a:pt x="5" y="0"/>
                      <a:pt x="5" y="0"/>
                    </a:cubicBezTo>
                  </a:path>
                </a:pathLst>
              </a:custGeom>
              <a:solidFill>
                <a:srgbClr val="363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6" name="Freeform 4104">
                <a:extLst>
                  <a:ext uri="{FF2B5EF4-FFF2-40B4-BE49-F238E27FC236}">
                    <a16:creationId xmlns:a16="http://schemas.microsoft.com/office/drawing/2014/main" id="{94C57836-0FCD-4CF7-AB7E-D4D56ED8E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5" y="5855"/>
                <a:ext cx="71" cy="41"/>
              </a:xfrm>
              <a:custGeom>
                <a:avLst/>
                <a:gdLst>
                  <a:gd name="T0" fmla="*/ 10 w 14"/>
                  <a:gd name="T1" fmla="*/ 0 h 8"/>
                  <a:gd name="T2" fmla="*/ 8 w 14"/>
                  <a:gd name="T3" fmla="*/ 2 h 8"/>
                  <a:gd name="T4" fmla="*/ 0 w 14"/>
                  <a:gd name="T5" fmla="*/ 6 h 8"/>
                  <a:gd name="T6" fmla="*/ 1 w 14"/>
                  <a:gd name="T7" fmla="*/ 6 h 8"/>
                  <a:gd name="T8" fmla="*/ 4 w 14"/>
                  <a:gd name="T9" fmla="*/ 7 h 8"/>
                  <a:gd name="T10" fmla="*/ 5 w 14"/>
                  <a:gd name="T11" fmla="*/ 8 h 8"/>
                  <a:gd name="T12" fmla="*/ 9 w 14"/>
                  <a:gd name="T13" fmla="*/ 5 h 8"/>
                  <a:gd name="T14" fmla="*/ 14 w 14"/>
                  <a:gd name="T15" fmla="*/ 2 h 8"/>
                  <a:gd name="T16" fmla="*/ 10 w 14"/>
                  <a:gd name="T17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8">
                    <a:moveTo>
                      <a:pt x="10" y="0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0" y="0"/>
                      <a:pt x="10" y="0"/>
                      <a:pt x="10" y="0"/>
                    </a:cubicBezTo>
                  </a:path>
                </a:pathLst>
              </a:custGeom>
              <a:solidFill>
                <a:srgbClr val="363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7" name="Freeform 4105">
                <a:extLst>
                  <a:ext uri="{FF2B5EF4-FFF2-40B4-BE49-F238E27FC236}">
                    <a16:creationId xmlns:a16="http://schemas.microsoft.com/office/drawing/2014/main" id="{005D17E0-9511-49C0-BD42-1757483B8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5" y="5886"/>
                <a:ext cx="51" cy="125"/>
              </a:xfrm>
              <a:custGeom>
                <a:avLst/>
                <a:gdLst>
                  <a:gd name="T0" fmla="*/ 3 w 10"/>
                  <a:gd name="T1" fmla="*/ 0 h 25"/>
                  <a:gd name="T2" fmla="*/ 2 w 10"/>
                  <a:gd name="T3" fmla="*/ 0 h 25"/>
                  <a:gd name="T4" fmla="*/ 0 w 10"/>
                  <a:gd name="T5" fmla="*/ 4 h 25"/>
                  <a:gd name="T6" fmla="*/ 0 w 10"/>
                  <a:gd name="T7" fmla="*/ 13 h 25"/>
                  <a:gd name="T8" fmla="*/ 6 w 10"/>
                  <a:gd name="T9" fmla="*/ 23 h 25"/>
                  <a:gd name="T10" fmla="*/ 10 w 10"/>
                  <a:gd name="T11" fmla="*/ 25 h 25"/>
                  <a:gd name="T12" fmla="*/ 10 w 10"/>
                  <a:gd name="T13" fmla="*/ 25 h 25"/>
                  <a:gd name="T14" fmla="*/ 10 w 10"/>
                  <a:gd name="T15" fmla="*/ 25 h 25"/>
                  <a:gd name="T16" fmla="*/ 7 w 10"/>
                  <a:gd name="T17" fmla="*/ 2 h 25"/>
                  <a:gd name="T18" fmla="*/ 7 w 10"/>
                  <a:gd name="T19" fmla="*/ 2 h 25"/>
                  <a:gd name="T20" fmla="*/ 6 w 10"/>
                  <a:gd name="T21" fmla="*/ 1 h 25"/>
                  <a:gd name="T22" fmla="*/ 3 w 10"/>
                  <a:gd name="T2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5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1" y="1"/>
                      <a:pt x="0" y="2"/>
                      <a:pt x="0" y="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6"/>
                      <a:pt x="3" y="21"/>
                      <a:pt x="6" y="2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</a:path>
                </a:pathLst>
              </a:custGeom>
              <a:solidFill>
                <a:srgbClr val="5F5F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8" name="Freeform 4106">
                <a:extLst>
                  <a:ext uri="{FF2B5EF4-FFF2-40B4-BE49-F238E27FC236}">
                    <a16:creationId xmlns:a16="http://schemas.microsoft.com/office/drawing/2014/main" id="{4B0CD5AD-5693-4830-A163-A3D8E74A5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0" y="5689"/>
                <a:ext cx="332" cy="192"/>
              </a:xfrm>
              <a:custGeom>
                <a:avLst/>
                <a:gdLst>
                  <a:gd name="T0" fmla="*/ 37 w 66"/>
                  <a:gd name="T1" fmla="*/ 0 h 38"/>
                  <a:gd name="T2" fmla="*/ 31 w 66"/>
                  <a:gd name="T3" fmla="*/ 3 h 38"/>
                  <a:gd name="T4" fmla="*/ 31 w 66"/>
                  <a:gd name="T5" fmla="*/ 4 h 38"/>
                  <a:gd name="T6" fmla="*/ 22 w 66"/>
                  <a:gd name="T7" fmla="*/ 9 h 38"/>
                  <a:gd name="T8" fmla="*/ 22 w 66"/>
                  <a:gd name="T9" fmla="*/ 9 h 38"/>
                  <a:gd name="T10" fmla="*/ 17 w 66"/>
                  <a:gd name="T11" fmla="*/ 12 h 38"/>
                  <a:gd name="T12" fmla="*/ 15 w 66"/>
                  <a:gd name="T13" fmla="*/ 12 h 38"/>
                  <a:gd name="T14" fmla="*/ 0 w 66"/>
                  <a:gd name="T15" fmla="*/ 21 h 38"/>
                  <a:gd name="T16" fmla="*/ 0 w 66"/>
                  <a:gd name="T17" fmla="*/ 27 h 38"/>
                  <a:gd name="T18" fmla="*/ 9 w 66"/>
                  <a:gd name="T19" fmla="*/ 38 h 38"/>
                  <a:gd name="T20" fmla="*/ 26 w 66"/>
                  <a:gd name="T21" fmla="*/ 32 h 38"/>
                  <a:gd name="T22" fmla="*/ 27 w 66"/>
                  <a:gd name="T23" fmla="*/ 32 h 38"/>
                  <a:gd name="T24" fmla="*/ 29 w 66"/>
                  <a:gd name="T25" fmla="*/ 33 h 38"/>
                  <a:gd name="T26" fmla="*/ 33 w 66"/>
                  <a:gd name="T27" fmla="*/ 35 h 38"/>
                  <a:gd name="T28" fmla="*/ 33 w 66"/>
                  <a:gd name="T29" fmla="*/ 35 h 38"/>
                  <a:gd name="T30" fmla="*/ 33 w 66"/>
                  <a:gd name="T31" fmla="*/ 14 h 38"/>
                  <a:gd name="T32" fmla="*/ 61 w 66"/>
                  <a:gd name="T33" fmla="*/ 22 h 38"/>
                  <a:gd name="T34" fmla="*/ 66 w 66"/>
                  <a:gd name="T35" fmla="*/ 25 h 38"/>
                  <a:gd name="T36" fmla="*/ 60 w 66"/>
                  <a:gd name="T37" fmla="*/ 10 h 38"/>
                  <a:gd name="T38" fmla="*/ 60 w 66"/>
                  <a:gd name="T39" fmla="*/ 9 h 38"/>
                  <a:gd name="T40" fmla="*/ 37 w 66"/>
                  <a:gd name="T4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6" h="38">
                    <a:moveTo>
                      <a:pt x="37" y="0"/>
                    </a:moveTo>
                    <a:cubicBezTo>
                      <a:pt x="31" y="3"/>
                      <a:pt x="31" y="3"/>
                      <a:pt x="31" y="3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23"/>
                      <a:pt x="0" y="25"/>
                      <a:pt x="0" y="2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26" y="32"/>
                      <a:pt x="26" y="32"/>
                      <a:pt x="26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28" y="27"/>
                      <a:pt x="28" y="20"/>
                      <a:pt x="33" y="14"/>
                    </a:cubicBezTo>
                    <a:cubicBezTo>
                      <a:pt x="45" y="15"/>
                      <a:pt x="53" y="17"/>
                      <a:pt x="61" y="22"/>
                    </a:cubicBezTo>
                    <a:cubicBezTo>
                      <a:pt x="63" y="23"/>
                      <a:pt x="64" y="24"/>
                      <a:pt x="66" y="25"/>
                    </a:cubicBezTo>
                    <a:cubicBezTo>
                      <a:pt x="63" y="21"/>
                      <a:pt x="61" y="15"/>
                      <a:pt x="60" y="10"/>
                    </a:cubicBezTo>
                    <a:cubicBezTo>
                      <a:pt x="60" y="10"/>
                      <a:pt x="60" y="9"/>
                      <a:pt x="60" y="9"/>
                    </a:cubicBezTo>
                    <a:cubicBezTo>
                      <a:pt x="52" y="5"/>
                      <a:pt x="44" y="2"/>
                      <a:pt x="37" y="0"/>
                    </a:cubicBezTo>
                  </a:path>
                </a:pathLst>
              </a:custGeom>
              <a:solidFill>
                <a:srgbClr val="2137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299" name="Freeform 4107">
                <a:extLst>
                  <a:ext uri="{FF2B5EF4-FFF2-40B4-BE49-F238E27FC236}">
                    <a16:creationId xmlns:a16="http://schemas.microsoft.com/office/drawing/2014/main" id="{CE07F49E-3A58-4950-A8DA-DCD201717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4" y="5750"/>
                <a:ext cx="101" cy="55"/>
              </a:xfrm>
              <a:custGeom>
                <a:avLst/>
                <a:gdLst>
                  <a:gd name="T0" fmla="*/ 101 w 101"/>
                  <a:gd name="T1" fmla="*/ 0 h 55"/>
                  <a:gd name="T2" fmla="*/ 101 w 101"/>
                  <a:gd name="T3" fmla="*/ 0 h 55"/>
                  <a:gd name="T4" fmla="*/ 91 w 101"/>
                  <a:gd name="T5" fmla="*/ 0 h 55"/>
                  <a:gd name="T6" fmla="*/ 0 w 101"/>
                  <a:gd name="T7" fmla="*/ 55 h 55"/>
                  <a:gd name="T8" fmla="*/ 0 w 101"/>
                  <a:gd name="T9" fmla="*/ 55 h 55"/>
                  <a:gd name="T10" fmla="*/ 16 w 101"/>
                  <a:gd name="T11" fmla="*/ 45 h 55"/>
                  <a:gd name="T12" fmla="*/ 91 w 101"/>
                  <a:gd name="T13" fmla="*/ 0 h 55"/>
                  <a:gd name="T14" fmla="*/ 101 w 101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55">
                    <a:moveTo>
                      <a:pt x="101" y="0"/>
                    </a:moveTo>
                    <a:lnTo>
                      <a:pt x="101" y="0"/>
                    </a:lnTo>
                    <a:lnTo>
                      <a:pt x="91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6" y="45"/>
                    </a:lnTo>
                    <a:lnTo>
                      <a:pt x="91" y="0"/>
                    </a:ln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3636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0" name="Freeform 4108">
                <a:extLst>
                  <a:ext uri="{FF2B5EF4-FFF2-40B4-BE49-F238E27FC236}">
                    <a16:creationId xmlns:a16="http://schemas.microsoft.com/office/drawing/2014/main" id="{93E794FA-6A61-407B-9962-FDE1EF84C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4" y="5750"/>
                <a:ext cx="101" cy="55"/>
              </a:xfrm>
              <a:custGeom>
                <a:avLst/>
                <a:gdLst>
                  <a:gd name="T0" fmla="*/ 101 w 101"/>
                  <a:gd name="T1" fmla="*/ 0 h 55"/>
                  <a:gd name="T2" fmla="*/ 101 w 101"/>
                  <a:gd name="T3" fmla="*/ 0 h 55"/>
                  <a:gd name="T4" fmla="*/ 91 w 101"/>
                  <a:gd name="T5" fmla="*/ 0 h 55"/>
                  <a:gd name="T6" fmla="*/ 0 w 101"/>
                  <a:gd name="T7" fmla="*/ 55 h 55"/>
                  <a:gd name="T8" fmla="*/ 0 w 101"/>
                  <a:gd name="T9" fmla="*/ 55 h 55"/>
                  <a:gd name="T10" fmla="*/ 16 w 101"/>
                  <a:gd name="T11" fmla="*/ 45 h 55"/>
                  <a:gd name="T12" fmla="*/ 91 w 101"/>
                  <a:gd name="T13" fmla="*/ 0 h 55"/>
                  <a:gd name="T14" fmla="*/ 101 w 101"/>
                  <a:gd name="T1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55">
                    <a:moveTo>
                      <a:pt x="101" y="0"/>
                    </a:moveTo>
                    <a:lnTo>
                      <a:pt x="101" y="0"/>
                    </a:lnTo>
                    <a:lnTo>
                      <a:pt x="91" y="0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16" y="45"/>
                    </a:lnTo>
                    <a:lnTo>
                      <a:pt x="91" y="0"/>
                    </a:lnTo>
                    <a:lnTo>
                      <a:pt x="10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1" name="Freeform 4109">
                <a:extLst>
                  <a:ext uri="{FF2B5EF4-FFF2-40B4-BE49-F238E27FC236}">
                    <a16:creationId xmlns:a16="http://schemas.microsoft.com/office/drawing/2014/main" id="{E4FF4110-2B87-4790-9A07-2B848773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37" y="5604"/>
                <a:ext cx="70" cy="236"/>
              </a:xfrm>
              <a:custGeom>
                <a:avLst/>
                <a:gdLst>
                  <a:gd name="T0" fmla="*/ 9 w 14"/>
                  <a:gd name="T1" fmla="*/ 0 h 47"/>
                  <a:gd name="T2" fmla="*/ 0 w 14"/>
                  <a:gd name="T3" fmla="*/ 5 h 47"/>
                  <a:gd name="T4" fmla="*/ 3 w 14"/>
                  <a:gd name="T5" fmla="*/ 26 h 47"/>
                  <a:gd name="T6" fmla="*/ 3 w 14"/>
                  <a:gd name="T7" fmla="*/ 27 h 47"/>
                  <a:gd name="T8" fmla="*/ 9 w 14"/>
                  <a:gd name="T9" fmla="*/ 42 h 47"/>
                  <a:gd name="T10" fmla="*/ 14 w 14"/>
                  <a:gd name="T11" fmla="*/ 47 h 47"/>
                  <a:gd name="T12" fmla="*/ 9 w 14"/>
                  <a:gd name="T1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47">
                    <a:moveTo>
                      <a:pt x="9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13"/>
                      <a:pt x="2" y="20"/>
                      <a:pt x="3" y="26"/>
                    </a:cubicBezTo>
                    <a:cubicBezTo>
                      <a:pt x="3" y="26"/>
                      <a:pt x="3" y="27"/>
                      <a:pt x="3" y="27"/>
                    </a:cubicBezTo>
                    <a:cubicBezTo>
                      <a:pt x="4" y="32"/>
                      <a:pt x="6" y="38"/>
                      <a:pt x="9" y="42"/>
                    </a:cubicBezTo>
                    <a:cubicBezTo>
                      <a:pt x="11" y="44"/>
                      <a:pt x="12" y="45"/>
                      <a:pt x="14" y="47"/>
                    </a:cubicBezTo>
                    <a:cubicBezTo>
                      <a:pt x="10" y="31"/>
                      <a:pt x="9" y="15"/>
                      <a:pt x="9" y="0"/>
                    </a:cubicBezTo>
                  </a:path>
                </a:pathLst>
              </a:custGeom>
              <a:solidFill>
                <a:srgbClr val="6BA8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2" name="Freeform 4110">
                <a:extLst>
                  <a:ext uri="{FF2B5EF4-FFF2-40B4-BE49-F238E27FC236}">
                    <a16:creationId xmlns:a16="http://schemas.microsoft.com/office/drawing/2014/main" id="{65D93CDB-D34F-4558-BE83-99BC85D05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46" y="5161"/>
                <a:ext cx="363" cy="36"/>
              </a:xfrm>
              <a:custGeom>
                <a:avLst/>
                <a:gdLst>
                  <a:gd name="T0" fmla="*/ 363 w 363"/>
                  <a:gd name="T1" fmla="*/ 0 h 36"/>
                  <a:gd name="T2" fmla="*/ 0 w 363"/>
                  <a:gd name="T3" fmla="*/ 0 h 36"/>
                  <a:gd name="T4" fmla="*/ 0 w 363"/>
                  <a:gd name="T5" fmla="*/ 36 h 36"/>
                  <a:gd name="T6" fmla="*/ 363 w 363"/>
                  <a:gd name="T7" fmla="*/ 31 h 36"/>
                  <a:gd name="T8" fmla="*/ 363 w 36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3" h="36">
                    <a:moveTo>
                      <a:pt x="363" y="0"/>
                    </a:moveTo>
                    <a:lnTo>
                      <a:pt x="0" y="0"/>
                    </a:lnTo>
                    <a:lnTo>
                      <a:pt x="0" y="36"/>
                    </a:lnTo>
                    <a:lnTo>
                      <a:pt x="363" y="31"/>
                    </a:lnTo>
                    <a:lnTo>
                      <a:pt x="363" y="0"/>
                    </a:lnTo>
                    <a:close/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3" name="Freeform 4111">
                <a:extLst>
                  <a:ext uri="{FF2B5EF4-FFF2-40B4-BE49-F238E27FC236}">
                    <a16:creationId xmlns:a16="http://schemas.microsoft.com/office/drawing/2014/main" id="{D127CA71-533D-4C3B-B2FB-47979716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6" y="5076"/>
                <a:ext cx="403" cy="231"/>
              </a:xfrm>
              <a:custGeom>
                <a:avLst/>
                <a:gdLst>
                  <a:gd name="T0" fmla="*/ 66 w 80"/>
                  <a:gd name="T1" fmla="*/ 8 h 46"/>
                  <a:gd name="T2" fmla="*/ 66 w 80"/>
                  <a:gd name="T3" fmla="*/ 38 h 46"/>
                  <a:gd name="T4" fmla="*/ 14 w 80"/>
                  <a:gd name="T5" fmla="*/ 38 h 46"/>
                  <a:gd name="T6" fmla="*/ 14 w 80"/>
                  <a:gd name="T7" fmla="*/ 8 h 46"/>
                  <a:gd name="T8" fmla="*/ 66 w 80"/>
                  <a:gd name="T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6">
                    <a:moveTo>
                      <a:pt x="66" y="8"/>
                    </a:moveTo>
                    <a:cubicBezTo>
                      <a:pt x="80" y="16"/>
                      <a:pt x="80" y="30"/>
                      <a:pt x="66" y="38"/>
                    </a:cubicBezTo>
                    <a:cubicBezTo>
                      <a:pt x="52" y="46"/>
                      <a:pt x="29" y="46"/>
                      <a:pt x="14" y="38"/>
                    </a:cubicBezTo>
                    <a:cubicBezTo>
                      <a:pt x="0" y="30"/>
                      <a:pt x="0" y="16"/>
                      <a:pt x="14" y="8"/>
                    </a:cubicBezTo>
                    <a:cubicBezTo>
                      <a:pt x="29" y="0"/>
                      <a:pt x="52" y="0"/>
                      <a:pt x="66" y="8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6" name="Freeform 4112">
                <a:extLst>
                  <a:ext uri="{FF2B5EF4-FFF2-40B4-BE49-F238E27FC236}">
                    <a16:creationId xmlns:a16="http://schemas.microsoft.com/office/drawing/2014/main" id="{64C85714-0526-4DA7-939B-9D38DB565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6" y="5046"/>
                <a:ext cx="403" cy="231"/>
              </a:xfrm>
              <a:custGeom>
                <a:avLst/>
                <a:gdLst>
                  <a:gd name="T0" fmla="*/ 66 w 80"/>
                  <a:gd name="T1" fmla="*/ 8 h 46"/>
                  <a:gd name="T2" fmla="*/ 66 w 80"/>
                  <a:gd name="T3" fmla="*/ 38 h 46"/>
                  <a:gd name="T4" fmla="*/ 14 w 80"/>
                  <a:gd name="T5" fmla="*/ 38 h 46"/>
                  <a:gd name="T6" fmla="*/ 14 w 80"/>
                  <a:gd name="T7" fmla="*/ 8 h 46"/>
                  <a:gd name="T8" fmla="*/ 66 w 80"/>
                  <a:gd name="T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6">
                    <a:moveTo>
                      <a:pt x="66" y="8"/>
                    </a:moveTo>
                    <a:cubicBezTo>
                      <a:pt x="80" y="17"/>
                      <a:pt x="80" y="30"/>
                      <a:pt x="66" y="38"/>
                    </a:cubicBezTo>
                    <a:cubicBezTo>
                      <a:pt x="52" y="46"/>
                      <a:pt x="29" y="46"/>
                      <a:pt x="14" y="38"/>
                    </a:cubicBezTo>
                    <a:cubicBezTo>
                      <a:pt x="0" y="30"/>
                      <a:pt x="0" y="17"/>
                      <a:pt x="14" y="8"/>
                    </a:cubicBezTo>
                    <a:cubicBezTo>
                      <a:pt x="29" y="0"/>
                      <a:pt x="52" y="0"/>
                      <a:pt x="66" y="8"/>
                    </a:cubicBezTo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7" name="Freeform 4113">
                <a:extLst>
                  <a:ext uri="{FF2B5EF4-FFF2-40B4-BE49-F238E27FC236}">
                    <a16:creationId xmlns:a16="http://schemas.microsoft.com/office/drawing/2014/main" id="{C3A3BF5D-9AFD-4ABA-A1C7-6B6F0F92A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7" y="4830"/>
                <a:ext cx="141" cy="387"/>
              </a:xfrm>
              <a:custGeom>
                <a:avLst/>
                <a:gdLst>
                  <a:gd name="T0" fmla="*/ 141 w 141"/>
                  <a:gd name="T1" fmla="*/ 306 h 387"/>
                  <a:gd name="T2" fmla="*/ 0 w 141"/>
                  <a:gd name="T3" fmla="*/ 387 h 387"/>
                  <a:gd name="T4" fmla="*/ 0 w 141"/>
                  <a:gd name="T5" fmla="*/ 80 h 387"/>
                  <a:gd name="T6" fmla="*/ 141 w 141"/>
                  <a:gd name="T7" fmla="*/ 0 h 387"/>
                  <a:gd name="T8" fmla="*/ 141 w 141"/>
                  <a:gd name="T9" fmla="*/ 30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387">
                    <a:moveTo>
                      <a:pt x="141" y="306"/>
                    </a:moveTo>
                    <a:lnTo>
                      <a:pt x="0" y="387"/>
                    </a:lnTo>
                    <a:lnTo>
                      <a:pt x="0" y="80"/>
                    </a:lnTo>
                    <a:lnTo>
                      <a:pt x="141" y="0"/>
                    </a:lnTo>
                    <a:lnTo>
                      <a:pt x="141" y="306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8" name="Freeform 4114">
                <a:extLst>
                  <a:ext uri="{FF2B5EF4-FFF2-40B4-BE49-F238E27FC236}">
                    <a16:creationId xmlns:a16="http://schemas.microsoft.com/office/drawing/2014/main" id="{8BB32F29-F2A9-468A-BB14-EB308FEF0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7" y="4830"/>
                <a:ext cx="141" cy="387"/>
              </a:xfrm>
              <a:custGeom>
                <a:avLst/>
                <a:gdLst>
                  <a:gd name="T0" fmla="*/ 141 w 141"/>
                  <a:gd name="T1" fmla="*/ 306 h 387"/>
                  <a:gd name="T2" fmla="*/ 0 w 141"/>
                  <a:gd name="T3" fmla="*/ 387 h 387"/>
                  <a:gd name="T4" fmla="*/ 0 w 141"/>
                  <a:gd name="T5" fmla="*/ 80 h 387"/>
                  <a:gd name="T6" fmla="*/ 141 w 141"/>
                  <a:gd name="T7" fmla="*/ 0 h 387"/>
                  <a:gd name="T8" fmla="*/ 141 w 141"/>
                  <a:gd name="T9" fmla="*/ 306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387">
                    <a:moveTo>
                      <a:pt x="141" y="306"/>
                    </a:moveTo>
                    <a:lnTo>
                      <a:pt x="0" y="387"/>
                    </a:lnTo>
                    <a:lnTo>
                      <a:pt x="0" y="80"/>
                    </a:lnTo>
                    <a:lnTo>
                      <a:pt x="141" y="0"/>
                    </a:lnTo>
                    <a:lnTo>
                      <a:pt x="141" y="3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09" name="Freeform 4115">
                <a:extLst>
                  <a:ext uri="{FF2B5EF4-FFF2-40B4-BE49-F238E27FC236}">
                    <a16:creationId xmlns:a16="http://schemas.microsoft.com/office/drawing/2014/main" id="{D1C1BDDF-6B81-41BA-B220-66E67FD30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2" y="4900"/>
                <a:ext cx="35" cy="317"/>
              </a:xfrm>
              <a:custGeom>
                <a:avLst/>
                <a:gdLst>
                  <a:gd name="T0" fmla="*/ 15 w 35"/>
                  <a:gd name="T1" fmla="*/ 0 h 317"/>
                  <a:gd name="T2" fmla="*/ 0 w 35"/>
                  <a:gd name="T3" fmla="*/ 292 h 317"/>
                  <a:gd name="T4" fmla="*/ 35 w 35"/>
                  <a:gd name="T5" fmla="*/ 317 h 317"/>
                  <a:gd name="T6" fmla="*/ 35 w 35"/>
                  <a:gd name="T7" fmla="*/ 10 h 317"/>
                  <a:gd name="T8" fmla="*/ 15 w 35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7">
                    <a:moveTo>
                      <a:pt x="15" y="0"/>
                    </a:moveTo>
                    <a:lnTo>
                      <a:pt x="0" y="292"/>
                    </a:lnTo>
                    <a:lnTo>
                      <a:pt x="35" y="317"/>
                    </a:lnTo>
                    <a:lnTo>
                      <a:pt x="35" y="1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0" name="Freeform 4116">
                <a:extLst>
                  <a:ext uri="{FF2B5EF4-FFF2-40B4-BE49-F238E27FC236}">
                    <a16:creationId xmlns:a16="http://schemas.microsoft.com/office/drawing/2014/main" id="{4CF0D442-874F-4201-9D3B-6E4A89327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2" y="4900"/>
                <a:ext cx="35" cy="317"/>
              </a:xfrm>
              <a:custGeom>
                <a:avLst/>
                <a:gdLst>
                  <a:gd name="T0" fmla="*/ 15 w 35"/>
                  <a:gd name="T1" fmla="*/ 0 h 317"/>
                  <a:gd name="T2" fmla="*/ 0 w 35"/>
                  <a:gd name="T3" fmla="*/ 292 h 317"/>
                  <a:gd name="T4" fmla="*/ 35 w 35"/>
                  <a:gd name="T5" fmla="*/ 317 h 317"/>
                  <a:gd name="T6" fmla="*/ 35 w 35"/>
                  <a:gd name="T7" fmla="*/ 10 h 317"/>
                  <a:gd name="T8" fmla="*/ 15 w 35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317">
                    <a:moveTo>
                      <a:pt x="15" y="0"/>
                    </a:moveTo>
                    <a:lnTo>
                      <a:pt x="0" y="292"/>
                    </a:lnTo>
                    <a:lnTo>
                      <a:pt x="35" y="317"/>
                    </a:lnTo>
                    <a:lnTo>
                      <a:pt x="35" y="10"/>
                    </a:lnTo>
                    <a:lnTo>
                      <a:pt x="1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1" name="Freeform 4117">
                <a:extLst>
                  <a:ext uri="{FF2B5EF4-FFF2-40B4-BE49-F238E27FC236}">
                    <a16:creationId xmlns:a16="http://schemas.microsoft.com/office/drawing/2014/main" id="{CD1E1A13-26A2-4E37-A4C1-EC09C61B5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47" y="4819"/>
                <a:ext cx="161" cy="91"/>
              </a:xfrm>
              <a:custGeom>
                <a:avLst/>
                <a:gdLst>
                  <a:gd name="T0" fmla="*/ 0 w 161"/>
                  <a:gd name="T1" fmla="*/ 81 h 91"/>
                  <a:gd name="T2" fmla="*/ 141 w 161"/>
                  <a:gd name="T3" fmla="*/ 0 h 91"/>
                  <a:gd name="T4" fmla="*/ 161 w 161"/>
                  <a:gd name="T5" fmla="*/ 11 h 91"/>
                  <a:gd name="T6" fmla="*/ 20 w 161"/>
                  <a:gd name="T7" fmla="*/ 91 h 91"/>
                  <a:gd name="T8" fmla="*/ 0 w 161"/>
                  <a:gd name="T9" fmla="*/ 8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91">
                    <a:moveTo>
                      <a:pt x="0" y="81"/>
                    </a:moveTo>
                    <a:lnTo>
                      <a:pt x="141" y="0"/>
                    </a:lnTo>
                    <a:lnTo>
                      <a:pt x="161" y="11"/>
                    </a:lnTo>
                    <a:lnTo>
                      <a:pt x="20" y="91"/>
                    </a:lnTo>
                    <a:lnTo>
                      <a:pt x="0" y="81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2" name="Freeform 4118">
                <a:extLst>
                  <a:ext uri="{FF2B5EF4-FFF2-40B4-BE49-F238E27FC236}">
                    <a16:creationId xmlns:a16="http://schemas.microsoft.com/office/drawing/2014/main" id="{15E18BFA-4277-4B8B-A91D-A7990EE78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397"/>
                <a:ext cx="675" cy="830"/>
              </a:xfrm>
              <a:custGeom>
                <a:avLst/>
                <a:gdLst>
                  <a:gd name="T0" fmla="*/ 0 w 675"/>
                  <a:gd name="T1" fmla="*/ 830 h 830"/>
                  <a:gd name="T2" fmla="*/ 675 w 675"/>
                  <a:gd name="T3" fmla="*/ 443 h 830"/>
                  <a:gd name="T4" fmla="*/ 675 w 675"/>
                  <a:gd name="T5" fmla="*/ 0 h 830"/>
                  <a:gd name="T6" fmla="*/ 0 w 675"/>
                  <a:gd name="T7" fmla="*/ 387 h 830"/>
                  <a:gd name="T8" fmla="*/ 0 w 675"/>
                  <a:gd name="T9" fmla="*/ 83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5" h="830">
                    <a:moveTo>
                      <a:pt x="0" y="830"/>
                    </a:moveTo>
                    <a:lnTo>
                      <a:pt x="675" y="443"/>
                    </a:lnTo>
                    <a:lnTo>
                      <a:pt x="675" y="0"/>
                    </a:lnTo>
                    <a:lnTo>
                      <a:pt x="0" y="387"/>
                    </a:lnTo>
                    <a:lnTo>
                      <a:pt x="0" y="83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3" name="Freeform 4119">
                <a:extLst>
                  <a:ext uri="{FF2B5EF4-FFF2-40B4-BE49-F238E27FC236}">
                    <a16:creationId xmlns:a16="http://schemas.microsoft.com/office/drawing/2014/main" id="{A00A48B1-CE8D-4D88-8FEB-0A1E663B8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397"/>
                <a:ext cx="675" cy="830"/>
              </a:xfrm>
              <a:custGeom>
                <a:avLst/>
                <a:gdLst>
                  <a:gd name="T0" fmla="*/ 0 w 675"/>
                  <a:gd name="T1" fmla="*/ 830 h 830"/>
                  <a:gd name="T2" fmla="*/ 675 w 675"/>
                  <a:gd name="T3" fmla="*/ 443 h 830"/>
                  <a:gd name="T4" fmla="*/ 675 w 675"/>
                  <a:gd name="T5" fmla="*/ 0 h 830"/>
                  <a:gd name="T6" fmla="*/ 0 w 675"/>
                  <a:gd name="T7" fmla="*/ 387 h 830"/>
                  <a:gd name="T8" fmla="*/ 0 w 675"/>
                  <a:gd name="T9" fmla="*/ 83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5" h="830">
                    <a:moveTo>
                      <a:pt x="0" y="830"/>
                    </a:moveTo>
                    <a:lnTo>
                      <a:pt x="675" y="443"/>
                    </a:lnTo>
                    <a:lnTo>
                      <a:pt x="675" y="0"/>
                    </a:lnTo>
                    <a:lnTo>
                      <a:pt x="0" y="387"/>
                    </a:lnTo>
                    <a:lnTo>
                      <a:pt x="0" y="8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4" name="Freeform 4120">
                <a:extLst>
                  <a:ext uri="{FF2B5EF4-FFF2-40B4-BE49-F238E27FC236}">
                    <a16:creationId xmlns:a16="http://schemas.microsoft.com/office/drawing/2014/main" id="{CB915B82-4A95-48EF-9EFE-E689A02E9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0" y="4467"/>
                <a:ext cx="559" cy="689"/>
              </a:xfrm>
              <a:custGeom>
                <a:avLst/>
                <a:gdLst>
                  <a:gd name="T0" fmla="*/ 0 w 559"/>
                  <a:gd name="T1" fmla="*/ 689 h 689"/>
                  <a:gd name="T2" fmla="*/ 559 w 559"/>
                  <a:gd name="T3" fmla="*/ 368 h 689"/>
                  <a:gd name="T4" fmla="*/ 559 w 559"/>
                  <a:gd name="T5" fmla="*/ 0 h 689"/>
                  <a:gd name="T6" fmla="*/ 0 w 559"/>
                  <a:gd name="T7" fmla="*/ 322 h 689"/>
                  <a:gd name="T8" fmla="*/ 0 w 559"/>
                  <a:gd name="T9" fmla="*/ 689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9" h="689">
                    <a:moveTo>
                      <a:pt x="0" y="689"/>
                    </a:moveTo>
                    <a:lnTo>
                      <a:pt x="559" y="368"/>
                    </a:lnTo>
                    <a:lnTo>
                      <a:pt x="559" y="0"/>
                    </a:lnTo>
                    <a:lnTo>
                      <a:pt x="0" y="322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rgbClr val="34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5" name="Freeform 4121">
                <a:extLst>
                  <a:ext uri="{FF2B5EF4-FFF2-40B4-BE49-F238E27FC236}">
                    <a16:creationId xmlns:a16="http://schemas.microsoft.com/office/drawing/2014/main" id="{5133E697-D974-468B-92DB-CB331FBC3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0" y="4523"/>
                <a:ext cx="499" cy="578"/>
              </a:xfrm>
              <a:custGeom>
                <a:avLst/>
                <a:gdLst>
                  <a:gd name="T0" fmla="*/ 0 w 499"/>
                  <a:gd name="T1" fmla="*/ 286 h 578"/>
                  <a:gd name="T2" fmla="*/ 499 w 499"/>
                  <a:gd name="T3" fmla="*/ 0 h 578"/>
                  <a:gd name="T4" fmla="*/ 499 w 499"/>
                  <a:gd name="T5" fmla="*/ 291 h 578"/>
                  <a:gd name="T6" fmla="*/ 0 w 499"/>
                  <a:gd name="T7" fmla="*/ 578 h 578"/>
                  <a:gd name="T8" fmla="*/ 0 w 499"/>
                  <a:gd name="T9" fmla="*/ 286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9" h="578">
                    <a:moveTo>
                      <a:pt x="0" y="286"/>
                    </a:moveTo>
                    <a:lnTo>
                      <a:pt x="499" y="0"/>
                    </a:lnTo>
                    <a:lnTo>
                      <a:pt x="499" y="291"/>
                    </a:lnTo>
                    <a:lnTo>
                      <a:pt x="0" y="57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6" name="Freeform 4122">
                <a:extLst>
                  <a:ext uri="{FF2B5EF4-FFF2-40B4-BE49-F238E27FC236}">
                    <a16:creationId xmlns:a16="http://schemas.microsoft.com/office/drawing/2014/main" id="{46D1A113-E43C-4E2C-A834-D238065F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462"/>
                <a:ext cx="31" cy="26"/>
              </a:xfrm>
              <a:custGeom>
                <a:avLst/>
                <a:gdLst>
                  <a:gd name="T0" fmla="*/ 0 w 31"/>
                  <a:gd name="T1" fmla="*/ 26 h 26"/>
                  <a:gd name="T2" fmla="*/ 31 w 31"/>
                  <a:gd name="T3" fmla="*/ 11 h 26"/>
                  <a:gd name="T4" fmla="*/ 31 w 31"/>
                  <a:gd name="T5" fmla="*/ 0 h 26"/>
                  <a:gd name="T6" fmla="*/ 0 w 31"/>
                  <a:gd name="T7" fmla="*/ 16 h 26"/>
                  <a:gd name="T8" fmla="*/ 0 w 31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0" y="26"/>
                    </a:moveTo>
                    <a:lnTo>
                      <a:pt x="31" y="11"/>
                    </a:lnTo>
                    <a:lnTo>
                      <a:pt x="31" y="0"/>
                    </a:lnTo>
                    <a:lnTo>
                      <a:pt x="0" y="1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7" name="Freeform 4123">
                <a:extLst>
                  <a:ext uri="{FF2B5EF4-FFF2-40B4-BE49-F238E27FC236}">
                    <a16:creationId xmlns:a16="http://schemas.microsoft.com/office/drawing/2014/main" id="{0A736BCD-3582-4B6A-92BF-6ACCCC7C1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48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8" name="Freeform 4124">
                <a:extLst>
                  <a:ext uri="{FF2B5EF4-FFF2-40B4-BE49-F238E27FC236}">
                    <a16:creationId xmlns:a16="http://schemas.microsoft.com/office/drawing/2014/main" id="{E205FBD0-02D7-473C-B573-32A41FDDD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50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19" name="Freeform 4125">
                <a:extLst>
                  <a:ext uri="{FF2B5EF4-FFF2-40B4-BE49-F238E27FC236}">
                    <a16:creationId xmlns:a16="http://schemas.microsoft.com/office/drawing/2014/main" id="{C7B69714-DDD1-4EE0-810F-515DA1B08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52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0" name="Freeform 4126">
                <a:extLst>
                  <a:ext uri="{FF2B5EF4-FFF2-40B4-BE49-F238E27FC236}">
                    <a16:creationId xmlns:a16="http://schemas.microsoft.com/office/drawing/2014/main" id="{4A28B348-141A-4447-B488-DEF78B9C9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54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1" name="Freeform 4127">
                <a:extLst>
                  <a:ext uri="{FF2B5EF4-FFF2-40B4-BE49-F238E27FC236}">
                    <a16:creationId xmlns:a16="http://schemas.microsoft.com/office/drawing/2014/main" id="{40AAA17F-53DD-4627-82E0-973E620E0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56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2" name="Freeform 4128">
                <a:extLst>
                  <a:ext uri="{FF2B5EF4-FFF2-40B4-BE49-F238E27FC236}">
                    <a16:creationId xmlns:a16="http://schemas.microsoft.com/office/drawing/2014/main" id="{ED739B06-B16F-428C-A42D-8E835A3A8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58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3" name="Freeform 4129">
                <a:extLst>
                  <a:ext uri="{FF2B5EF4-FFF2-40B4-BE49-F238E27FC236}">
                    <a16:creationId xmlns:a16="http://schemas.microsoft.com/office/drawing/2014/main" id="{DE3BAC5F-E05B-47CC-9BC9-AA488EA49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603"/>
                <a:ext cx="31" cy="25"/>
              </a:xfrm>
              <a:custGeom>
                <a:avLst/>
                <a:gdLst>
                  <a:gd name="T0" fmla="*/ 0 w 31"/>
                  <a:gd name="T1" fmla="*/ 25 h 25"/>
                  <a:gd name="T2" fmla="*/ 31 w 31"/>
                  <a:gd name="T3" fmla="*/ 10 h 25"/>
                  <a:gd name="T4" fmla="*/ 31 w 31"/>
                  <a:gd name="T5" fmla="*/ 0 h 25"/>
                  <a:gd name="T6" fmla="*/ 0 w 31"/>
                  <a:gd name="T7" fmla="*/ 15 h 25"/>
                  <a:gd name="T8" fmla="*/ 0 w 31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5">
                    <a:moveTo>
                      <a:pt x="0" y="25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4" name="Freeform 4130">
                <a:extLst>
                  <a:ext uri="{FF2B5EF4-FFF2-40B4-BE49-F238E27FC236}">
                    <a16:creationId xmlns:a16="http://schemas.microsoft.com/office/drawing/2014/main" id="{FBA3AABB-75D7-4F3F-B6F1-2F355769B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623"/>
                <a:ext cx="31" cy="26"/>
              </a:xfrm>
              <a:custGeom>
                <a:avLst/>
                <a:gdLst>
                  <a:gd name="T0" fmla="*/ 0 w 31"/>
                  <a:gd name="T1" fmla="*/ 26 h 26"/>
                  <a:gd name="T2" fmla="*/ 31 w 31"/>
                  <a:gd name="T3" fmla="*/ 10 h 26"/>
                  <a:gd name="T4" fmla="*/ 31 w 31"/>
                  <a:gd name="T5" fmla="*/ 0 h 26"/>
                  <a:gd name="T6" fmla="*/ 0 w 31"/>
                  <a:gd name="T7" fmla="*/ 15 h 26"/>
                  <a:gd name="T8" fmla="*/ 0 w 31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0" y="26"/>
                    </a:moveTo>
                    <a:lnTo>
                      <a:pt x="31" y="10"/>
                    </a:lnTo>
                    <a:lnTo>
                      <a:pt x="31" y="0"/>
                    </a:lnTo>
                    <a:lnTo>
                      <a:pt x="0" y="15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5" name="Freeform 4131">
                <a:extLst>
                  <a:ext uri="{FF2B5EF4-FFF2-40B4-BE49-F238E27FC236}">
                    <a16:creationId xmlns:a16="http://schemas.microsoft.com/office/drawing/2014/main" id="{53DCF770-6CAC-4633-9532-711CB14AA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9" y="4643"/>
                <a:ext cx="31" cy="26"/>
              </a:xfrm>
              <a:custGeom>
                <a:avLst/>
                <a:gdLst>
                  <a:gd name="T0" fmla="*/ 0 w 31"/>
                  <a:gd name="T1" fmla="*/ 26 h 26"/>
                  <a:gd name="T2" fmla="*/ 31 w 31"/>
                  <a:gd name="T3" fmla="*/ 11 h 26"/>
                  <a:gd name="T4" fmla="*/ 31 w 31"/>
                  <a:gd name="T5" fmla="*/ 0 h 26"/>
                  <a:gd name="T6" fmla="*/ 0 w 31"/>
                  <a:gd name="T7" fmla="*/ 16 h 26"/>
                  <a:gd name="T8" fmla="*/ 0 w 31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26">
                    <a:moveTo>
                      <a:pt x="0" y="26"/>
                    </a:moveTo>
                    <a:lnTo>
                      <a:pt x="31" y="11"/>
                    </a:lnTo>
                    <a:lnTo>
                      <a:pt x="31" y="0"/>
                    </a:lnTo>
                    <a:lnTo>
                      <a:pt x="0" y="1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6" name="Freeform 4132">
                <a:extLst>
                  <a:ext uri="{FF2B5EF4-FFF2-40B4-BE49-F238E27FC236}">
                    <a16:creationId xmlns:a16="http://schemas.microsoft.com/office/drawing/2014/main" id="{B76A5B1F-BB89-4141-B77E-558EEDE0C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83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7" name="Freeform 4133">
                <a:extLst>
                  <a:ext uri="{FF2B5EF4-FFF2-40B4-BE49-F238E27FC236}">
                    <a16:creationId xmlns:a16="http://schemas.microsoft.com/office/drawing/2014/main" id="{8BE97FA3-2CC3-4985-B75B-E95F360BD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85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8" name="Freeform 4134">
                <a:extLst>
                  <a:ext uri="{FF2B5EF4-FFF2-40B4-BE49-F238E27FC236}">
                    <a16:creationId xmlns:a16="http://schemas.microsoft.com/office/drawing/2014/main" id="{3DEBA597-FBD6-44CC-9F0A-830420508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87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29" name="Freeform 4135">
                <a:extLst>
                  <a:ext uri="{FF2B5EF4-FFF2-40B4-BE49-F238E27FC236}">
                    <a16:creationId xmlns:a16="http://schemas.microsoft.com/office/drawing/2014/main" id="{341563EE-20F3-450D-9547-AEB732D88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89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0" name="Freeform 4136">
                <a:extLst>
                  <a:ext uri="{FF2B5EF4-FFF2-40B4-BE49-F238E27FC236}">
                    <a16:creationId xmlns:a16="http://schemas.microsoft.com/office/drawing/2014/main" id="{77CCC811-0B77-4106-AA89-2254B5BFC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91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1" name="Freeform 4137">
                <a:extLst>
                  <a:ext uri="{FF2B5EF4-FFF2-40B4-BE49-F238E27FC236}">
                    <a16:creationId xmlns:a16="http://schemas.microsoft.com/office/drawing/2014/main" id="{3C3FBE04-B266-4ECB-8D60-172205694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93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2" name="Freeform 4138">
                <a:extLst>
                  <a:ext uri="{FF2B5EF4-FFF2-40B4-BE49-F238E27FC236}">
                    <a16:creationId xmlns:a16="http://schemas.microsoft.com/office/drawing/2014/main" id="{1A0AA474-588D-4A62-A0DB-1EE7B2019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955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3" name="Freeform 4139">
                <a:extLst>
                  <a:ext uri="{FF2B5EF4-FFF2-40B4-BE49-F238E27FC236}">
                    <a16:creationId xmlns:a16="http://schemas.microsoft.com/office/drawing/2014/main" id="{7AF36978-B68D-4F07-85BB-5FC82B35C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975"/>
                <a:ext cx="25" cy="31"/>
              </a:xfrm>
              <a:custGeom>
                <a:avLst/>
                <a:gdLst>
                  <a:gd name="T0" fmla="*/ 0 w 25"/>
                  <a:gd name="T1" fmla="*/ 31 h 31"/>
                  <a:gd name="T2" fmla="*/ 25 w 25"/>
                  <a:gd name="T3" fmla="*/ 10 h 31"/>
                  <a:gd name="T4" fmla="*/ 25 w 25"/>
                  <a:gd name="T5" fmla="*/ 0 h 31"/>
                  <a:gd name="T6" fmla="*/ 0 w 25"/>
                  <a:gd name="T7" fmla="*/ 15 h 31"/>
                  <a:gd name="T8" fmla="*/ 0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4" name="Freeform 4140">
                <a:extLst>
                  <a:ext uri="{FF2B5EF4-FFF2-40B4-BE49-F238E27FC236}">
                    <a16:creationId xmlns:a16="http://schemas.microsoft.com/office/drawing/2014/main" id="{D80096A9-BF4A-4CA3-9EEF-632CB1F1C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4995"/>
                <a:ext cx="25" cy="31"/>
              </a:xfrm>
              <a:custGeom>
                <a:avLst/>
                <a:gdLst>
                  <a:gd name="T0" fmla="*/ 0 w 25"/>
                  <a:gd name="T1" fmla="*/ 31 h 31"/>
                  <a:gd name="T2" fmla="*/ 25 w 25"/>
                  <a:gd name="T3" fmla="*/ 11 h 31"/>
                  <a:gd name="T4" fmla="*/ 25 w 25"/>
                  <a:gd name="T5" fmla="*/ 0 h 31"/>
                  <a:gd name="T6" fmla="*/ 0 w 25"/>
                  <a:gd name="T7" fmla="*/ 16 h 31"/>
                  <a:gd name="T8" fmla="*/ 0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lnTo>
                      <a:pt x="25" y="11"/>
                    </a:lnTo>
                    <a:lnTo>
                      <a:pt x="25" y="0"/>
                    </a:lnTo>
                    <a:lnTo>
                      <a:pt x="0" y="16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5" name="Freeform 4141">
                <a:extLst>
                  <a:ext uri="{FF2B5EF4-FFF2-40B4-BE49-F238E27FC236}">
                    <a16:creationId xmlns:a16="http://schemas.microsoft.com/office/drawing/2014/main" id="{46164DCC-6E0B-4F05-B9ED-F437DB62B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5" y="5016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0 h 30"/>
                  <a:gd name="T4" fmla="*/ 25 w 25"/>
                  <a:gd name="T5" fmla="*/ 0 h 30"/>
                  <a:gd name="T6" fmla="*/ 0 w 25"/>
                  <a:gd name="T7" fmla="*/ 20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6" name="Freeform 4142">
                <a:extLst>
                  <a:ext uri="{FF2B5EF4-FFF2-40B4-BE49-F238E27FC236}">
                    <a16:creationId xmlns:a16="http://schemas.microsoft.com/office/drawing/2014/main" id="{AEAD3FBD-AA30-4A43-9340-60ADF6BD0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40" y="5156"/>
                <a:ext cx="15" cy="21"/>
              </a:xfrm>
              <a:custGeom>
                <a:avLst/>
                <a:gdLst>
                  <a:gd name="T0" fmla="*/ 0 w 15"/>
                  <a:gd name="T1" fmla="*/ 21 h 21"/>
                  <a:gd name="T2" fmla="*/ 15 w 15"/>
                  <a:gd name="T3" fmla="*/ 10 h 21"/>
                  <a:gd name="T4" fmla="*/ 15 w 15"/>
                  <a:gd name="T5" fmla="*/ 0 h 21"/>
                  <a:gd name="T6" fmla="*/ 0 w 15"/>
                  <a:gd name="T7" fmla="*/ 10 h 21"/>
                  <a:gd name="T8" fmla="*/ 0 w 15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21"/>
                    </a:moveTo>
                    <a:lnTo>
                      <a:pt x="15" y="10"/>
                    </a:lnTo>
                    <a:lnTo>
                      <a:pt x="15" y="0"/>
                    </a:lnTo>
                    <a:lnTo>
                      <a:pt x="0" y="10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7" name="Freeform 4143">
                <a:extLst>
                  <a:ext uri="{FF2B5EF4-FFF2-40B4-BE49-F238E27FC236}">
                    <a16:creationId xmlns:a16="http://schemas.microsoft.com/office/drawing/2014/main" id="{A7FB7BDE-870E-43C2-A133-3A49A1F9B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5" y="4382"/>
                <a:ext cx="705" cy="402"/>
              </a:xfrm>
              <a:custGeom>
                <a:avLst/>
                <a:gdLst>
                  <a:gd name="T0" fmla="*/ 705 w 705"/>
                  <a:gd name="T1" fmla="*/ 15 h 402"/>
                  <a:gd name="T2" fmla="*/ 30 w 705"/>
                  <a:gd name="T3" fmla="*/ 402 h 402"/>
                  <a:gd name="T4" fmla="*/ 0 w 705"/>
                  <a:gd name="T5" fmla="*/ 387 h 402"/>
                  <a:gd name="T6" fmla="*/ 674 w 705"/>
                  <a:gd name="T7" fmla="*/ 0 h 402"/>
                  <a:gd name="T8" fmla="*/ 705 w 705"/>
                  <a:gd name="T9" fmla="*/ 15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5" h="402">
                    <a:moveTo>
                      <a:pt x="705" y="15"/>
                    </a:moveTo>
                    <a:lnTo>
                      <a:pt x="30" y="402"/>
                    </a:lnTo>
                    <a:lnTo>
                      <a:pt x="0" y="387"/>
                    </a:lnTo>
                    <a:lnTo>
                      <a:pt x="674" y="0"/>
                    </a:lnTo>
                    <a:lnTo>
                      <a:pt x="705" y="15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8" name="Freeform 4144">
                <a:extLst>
                  <a:ext uri="{FF2B5EF4-FFF2-40B4-BE49-F238E27FC236}">
                    <a16:creationId xmlns:a16="http://schemas.microsoft.com/office/drawing/2014/main" id="{845F8EFC-8EE1-406A-B860-3A1862369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45" y="4769"/>
                <a:ext cx="30" cy="458"/>
              </a:xfrm>
              <a:custGeom>
                <a:avLst/>
                <a:gdLst>
                  <a:gd name="T0" fmla="*/ 0 w 30"/>
                  <a:gd name="T1" fmla="*/ 443 h 458"/>
                  <a:gd name="T2" fmla="*/ 0 w 30"/>
                  <a:gd name="T3" fmla="*/ 0 h 458"/>
                  <a:gd name="T4" fmla="*/ 30 w 30"/>
                  <a:gd name="T5" fmla="*/ 15 h 458"/>
                  <a:gd name="T6" fmla="*/ 30 w 30"/>
                  <a:gd name="T7" fmla="*/ 458 h 458"/>
                  <a:gd name="T8" fmla="*/ 0 w 30"/>
                  <a:gd name="T9" fmla="*/ 443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58">
                    <a:moveTo>
                      <a:pt x="0" y="443"/>
                    </a:moveTo>
                    <a:lnTo>
                      <a:pt x="0" y="0"/>
                    </a:lnTo>
                    <a:lnTo>
                      <a:pt x="30" y="15"/>
                    </a:lnTo>
                    <a:lnTo>
                      <a:pt x="30" y="458"/>
                    </a:lnTo>
                    <a:lnTo>
                      <a:pt x="0" y="443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39" name="Freeform 4145">
                <a:extLst>
                  <a:ext uri="{FF2B5EF4-FFF2-40B4-BE49-F238E27FC236}">
                    <a16:creationId xmlns:a16="http://schemas.microsoft.com/office/drawing/2014/main" id="{CE19C407-9543-4063-A74D-C0090DFCD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840"/>
                <a:ext cx="15" cy="20"/>
              </a:xfrm>
              <a:custGeom>
                <a:avLst/>
                <a:gdLst>
                  <a:gd name="T0" fmla="*/ 0 w 15"/>
                  <a:gd name="T1" fmla="*/ 15 h 20"/>
                  <a:gd name="T2" fmla="*/ 15 w 15"/>
                  <a:gd name="T3" fmla="*/ 20 h 20"/>
                  <a:gd name="T4" fmla="*/ 15 w 15"/>
                  <a:gd name="T5" fmla="*/ 10 h 20"/>
                  <a:gd name="T6" fmla="*/ 0 w 15"/>
                  <a:gd name="T7" fmla="*/ 0 h 20"/>
                  <a:gd name="T8" fmla="*/ 0 w 1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5"/>
                    </a:moveTo>
                    <a:lnTo>
                      <a:pt x="15" y="20"/>
                    </a:lnTo>
                    <a:lnTo>
                      <a:pt x="15" y="10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0" name="Freeform 4146">
                <a:extLst>
                  <a:ext uri="{FF2B5EF4-FFF2-40B4-BE49-F238E27FC236}">
                    <a16:creationId xmlns:a16="http://schemas.microsoft.com/office/drawing/2014/main" id="{C5F0EC7E-928C-43D8-8765-D14456062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860"/>
                <a:ext cx="15" cy="20"/>
              </a:xfrm>
              <a:custGeom>
                <a:avLst/>
                <a:gdLst>
                  <a:gd name="T0" fmla="*/ 0 w 15"/>
                  <a:gd name="T1" fmla="*/ 15 h 20"/>
                  <a:gd name="T2" fmla="*/ 15 w 15"/>
                  <a:gd name="T3" fmla="*/ 20 h 20"/>
                  <a:gd name="T4" fmla="*/ 15 w 15"/>
                  <a:gd name="T5" fmla="*/ 10 h 20"/>
                  <a:gd name="T6" fmla="*/ 0 w 15"/>
                  <a:gd name="T7" fmla="*/ 0 h 20"/>
                  <a:gd name="T8" fmla="*/ 0 w 15"/>
                  <a:gd name="T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5"/>
                    </a:moveTo>
                    <a:lnTo>
                      <a:pt x="15" y="20"/>
                    </a:lnTo>
                    <a:lnTo>
                      <a:pt x="15" y="10"/>
                    </a:lnTo>
                    <a:lnTo>
                      <a:pt x="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1" name="Freeform 4147">
                <a:extLst>
                  <a:ext uri="{FF2B5EF4-FFF2-40B4-BE49-F238E27FC236}">
                    <a16:creationId xmlns:a16="http://schemas.microsoft.com/office/drawing/2014/main" id="{7DB0D0A7-F820-4F25-9B1B-70D1FA20D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885"/>
                <a:ext cx="15" cy="15"/>
              </a:xfrm>
              <a:custGeom>
                <a:avLst/>
                <a:gdLst>
                  <a:gd name="T0" fmla="*/ 0 w 15"/>
                  <a:gd name="T1" fmla="*/ 10 h 15"/>
                  <a:gd name="T2" fmla="*/ 15 w 15"/>
                  <a:gd name="T3" fmla="*/ 15 h 15"/>
                  <a:gd name="T4" fmla="*/ 15 w 15"/>
                  <a:gd name="T5" fmla="*/ 5 h 15"/>
                  <a:gd name="T6" fmla="*/ 0 w 15"/>
                  <a:gd name="T7" fmla="*/ 0 h 15"/>
                  <a:gd name="T8" fmla="*/ 0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lnTo>
                      <a:pt x="15" y="15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2" name="Freeform 4148">
                <a:extLst>
                  <a:ext uri="{FF2B5EF4-FFF2-40B4-BE49-F238E27FC236}">
                    <a16:creationId xmlns:a16="http://schemas.microsoft.com/office/drawing/2014/main" id="{D946BDC5-6A20-4B1E-9878-204241925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905"/>
                <a:ext cx="15" cy="15"/>
              </a:xfrm>
              <a:custGeom>
                <a:avLst/>
                <a:gdLst>
                  <a:gd name="T0" fmla="*/ 0 w 15"/>
                  <a:gd name="T1" fmla="*/ 10 h 15"/>
                  <a:gd name="T2" fmla="*/ 15 w 15"/>
                  <a:gd name="T3" fmla="*/ 15 h 15"/>
                  <a:gd name="T4" fmla="*/ 15 w 15"/>
                  <a:gd name="T5" fmla="*/ 5 h 15"/>
                  <a:gd name="T6" fmla="*/ 0 w 15"/>
                  <a:gd name="T7" fmla="*/ 0 h 15"/>
                  <a:gd name="T8" fmla="*/ 0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lnTo>
                      <a:pt x="15" y="15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3" name="Freeform 4149">
                <a:extLst>
                  <a:ext uri="{FF2B5EF4-FFF2-40B4-BE49-F238E27FC236}">
                    <a16:creationId xmlns:a16="http://schemas.microsoft.com/office/drawing/2014/main" id="{C9F58715-0614-4C6B-BF86-5B2428C7B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925"/>
                <a:ext cx="15" cy="15"/>
              </a:xfrm>
              <a:custGeom>
                <a:avLst/>
                <a:gdLst>
                  <a:gd name="T0" fmla="*/ 0 w 15"/>
                  <a:gd name="T1" fmla="*/ 10 h 15"/>
                  <a:gd name="T2" fmla="*/ 15 w 15"/>
                  <a:gd name="T3" fmla="*/ 15 h 15"/>
                  <a:gd name="T4" fmla="*/ 15 w 15"/>
                  <a:gd name="T5" fmla="*/ 5 h 15"/>
                  <a:gd name="T6" fmla="*/ 0 w 15"/>
                  <a:gd name="T7" fmla="*/ 0 h 15"/>
                  <a:gd name="T8" fmla="*/ 0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lnTo>
                      <a:pt x="15" y="15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4" name="Freeform 4150">
                <a:extLst>
                  <a:ext uri="{FF2B5EF4-FFF2-40B4-BE49-F238E27FC236}">
                    <a16:creationId xmlns:a16="http://schemas.microsoft.com/office/drawing/2014/main" id="{38BFF469-C81A-4AE1-B562-88E7ACA5E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945"/>
                <a:ext cx="15" cy="15"/>
              </a:xfrm>
              <a:custGeom>
                <a:avLst/>
                <a:gdLst>
                  <a:gd name="T0" fmla="*/ 0 w 15"/>
                  <a:gd name="T1" fmla="*/ 10 h 15"/>
                  <a:gd name="T2" fmla="*/ 15 w 15"/>
                  <a:gd name="T3" fmla="*/ 15 h 15"/>
                  <a:gd name="T4" fmla="*/ 15 w 15"/>
                  <a:gd name="T5" fmla="*/ 5 h 15"/>
                  <a:gd name="T6" fmla="*/ 0 w 15"/>
                  <a:gd name="T7" fmla="*/ 0 h 15"/>
                  <a:gd name="T8" fmla="*/ 0 w 15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0" y="10"/>
                    </a:moveTo>
                    <a:lnTo>
                      <a:pt x="15" y="15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5" name="Freeform 4151">
                <a:extLst>
                  <a:ext uri="{FF2B5EF4-FFF2-40B4-BE49-F238E27FC236}">
                    <a16:creationId xmlns:a16="http://schemas.microsoft.com/office/drawing/2014/main" id="{0070649D-6B7C-493D-9D98-7CC68BAFB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965"/>
                <a:ext cx="15" cy="20"/>
              </a:xfrm>
              <a:custGeom>
                <a:avLst/>
                <a:gdLst>
                  <a:gd name="T0" fmla="*/ 0 w 15"/>
                  <a:gd name="T1" fmla="*/ 10 h 20"/>
                  <a:gd name="T2" fmla="*/ 15 w 15"/>
                  <a:gd name="T3" fmla="*/ 20 h 20"/>
                  <a:gd name="T4" fmla="*/ 15 w 15"/>
                  <a:gd name="T5" fmla="*/ 5 h 20"/>
                  <a:gd name="T6" fmla="*/ 0 w 15"/>
                  <a:gd name="T7" fmla="*/ 0 h 20"/>
                  <a:gd name="T8" fmla="*/ 0 w 1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0"/>
                    </a:moveTo>
                    <a:lnTo>
                      <a:pt x="15" y="20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6" name="Freeform 4152">
                <a:extLst>
                  <a:ext uri="{FF2B5EF4-FFF2-40B4-BE49-F238E27FC236}">
                    <a16:creationId xmlns:a16="http://schemas.microsoft.com/office/drawing/2014/main" id="{4F9A7661-CE59-42AF-A472-314B2D634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4985"/>
                <a:ext cx="15" cy="21"/>
              </a:xfrm>
              <a:custGeom>
                <a:avLst/>
                <a:gdLst>
                  <a:gd name="T0" fmla="*/ 0 w 15"/>
                  <a:gd name="T1" fmla="*/ 10 h 21"/>
                  <a:gd name="T2" fmla="*/ 15 w 15"/>
                  <a:gd name="T3" fmla="*/ 21 h 21"/>
                  <a:gd name="T4" fmla="*/ 15 w 15"/>
                  <a:gd name="T5" fmla="*/ 5 h 21"/>
                  <a:gd name="T6" fmla="*/ 0 w 15"/>
                  <a:gd name="T7" fmla="*/ 0 h 21"/>
                  <a:gd name="T8" fmla="*/ 0 w 15"/>
                  <a:gd name="T9" fmla="*/ 1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1">
                    <a:moveTo>
                      <a:pt x="0" y="10"/>
                    </a:moveTo>
                    <a:lnTo>
                      <a:pt x="15" y="21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7" name="Freeform 4153">
                <a:extLst>
                  <a:ext uri="{FF2B5EF4-FFF2-40B4-BE49-F238E27FC236}">
                    <a16:creationId xmlns:a16="http://schemas.microsoft.com/office/drawing/2014/main" id="{3FB0C960-A81C-4E08-8710-D1A22D0062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5006"/>
                <a:ext cx="15" cy="20"/>
              </a:xfrm>
              <a:custGeom>
                <a:avLst/>
                <a:gdLst>
                  <a:gd name="T0" fmla="*/ 0 w 15"/>
                  <a:gd name="T1" fmla="*/ 10 h 20"/>
                  <a:gd name="T2" fmla="*/ 15 w 15"/>
                  <a:gd name="T3" fmla="*/ 20 h 20"/>
                  <a:gd name="T4" fmla="*/ 15 w 15"/>
                  <a:gd name="T5" fmla="*/ 10 h 20"/>
                  <a:gd name="T6" fmla="*/ 0 w 15"/>
                  <a:gd name="T7" fmla="*/ 0 h 20"/>
                  <a:gd name="T8" fmla="*/ 0 w 1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0"/>
                    </a:moveTo>
                    <a:lnTo>
                      <a:pt x="15" y="20"/>
                    </a:lnTo>
                    <a:lnTo>
                      <a:pt x="15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8" name="Freeform 4154">
                <a:extLst>
                  <a:ext uri="{FF2B5EF4-FFF2-40B4-BE49-F238E27FC236}">
                    <a16:creationId xmlns:a16="http://schemas.microsoft.com/office/drawing/2014/main" id="{390CBFB9-585B-4AF2-94D5-1C5F0730C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60" y="5026"/>
                <a:ext cx="15" cy="20"/>
              </a:xfrm>
              <a:custGeom>
                <a:avLst/>
                <a:gdLst>
                  <a:gd name="T0" fmla="*/ 0 w 15"/>
                  <a:gd name="T1" fmla="*/ 10 h 20"/>
                  <a:gd name="T2" fmla="*/ 15 w 15"/>
                  <a:gd name="T3" fmla="*/ 20 h 20"/>
                  <a:gd name="T4" fmla="*/ 15 w 15"/>
                  <a:gd name="T5" fmla="*/ 10 h 20"/>
                  <a:gd name="T6" fmla="*/ 0 w 15"/>
                  <a:gd name="T7" fmla="*/ 0 h 20"/>
                  <a:gd name="T8" fmla="*/ 0 w 15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0">
                    <a:moveTo>
                      <a:pt x="0" y="10"/>
                    </a:moveTo>
                    <a:lnTo>
                      <a:pt x="15" y="20"/>
                    </a:lnTo>
                    <a:lnTo>
                      <a:pt x="15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49" name="Freeform 4155">
                <a:extLst>
                  <a:ext uri="{FF2B5EF4-FFF2-40B4-BE49-F238E27FC236}">
                    <a16:creationId xmlns:a16="http://schemas.microsoft.com/office/drawing/2014/main" id="{8B161571-9C11-4045-9DC8-2564E9611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7" y="4975"/>
                <a:ext cx="141" cy="121"/>
              </a:xfrm>
              <a:custGeom>
                <a:avLst/>
                <a:gdLst>
                  <a:gd name="T0" fmla="*/ 141 w 141"/>
                  <a:gd name="T1" fmla="*/ 0 h 121"/>
                  <a:gd name="T2" fmla="*/ 0 w 141"/>
                  <a:gd name="T3" fmla="*/ 81 h 121"/>
                  <a:gd name="T4" fmla="*/ 0 w 141"/>
                  <a:gd name="T5" fmla="*/ 121 h 121"/>
                  <a:gd name="T6" fmla="*/ 141 w 141"/>
                  <a:gd name="T7" fmla="*/ 46 h 121"/>
                  <a:gd name="T8" fmla="*/ 141 w 141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121">
                    <a:moveTo>
                      <a:pt x="141" y="0"/>
                    </a:moveTo>
                    <a:lnTo>
                      <a:pt x="0" y="81"/>
                    </a:lnTo>
                    <a:lnTo>
                      <a:pt x="0" y="121"/>
                    </a:lnTo>
                    <a:lnTo>
                      <a:pt x="141" y="46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676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0" name="Freeform 4156">
                <a:extLst>
                  <a:ext uri="{FF2B5EF4-FFF2-40B4-BE49-F238E27FC236}">
                    <a16:creationId xmlns:a16="http://schemas.microsoft.com/office/drawing/2014/main" id="{BFBDFBE1-1FC6-45FA-8545-1BA4BCF90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7" y="4975"/>
                <a:ext cx="141" cy="121"/>
              </a:xfrm>
              <a:custGeom>
                <a:avLst/>
                <a:gdLst>
                  <a:gd name="T0" fmla="*/ 141 w 141"/>
                  <a:gd name="T1" fmla="*/ 0 h 121"/>
                  <a:gd name="T2" fmla="*/ 0 w 141"/>
                  <a:gd name="T3" fmla="*/ 81 h 121"/>
                  <a:gd name="T4" fmla="*/ 0 w 141"/>
                  <a:gd name="T5" fmla="*/ 121 h 121"/>
                  <a:gd name="T6" fmla="*/ 141 w 141"/>
                  <a:gd name="T7" fmla="*/ 46 h 121"/>
                  <a:gd name="T8" fmla="*/ 141 w 141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1" h="121">
                    <a:moveTo>
                      <a:pt x="141" y="0"/>
                    </a:moveTo>
                    <a:lnTo>
                      <a:pt x="0" y="81"/>
                    </a:lnTo>
                    <a:lnTo>
                      <a:pt x="0" y="121"/>
                    </a:lnTo>
                    <a:lnTo>
                      <a:pt x="141" y="46"/>
                    </a:lnTo>
                    <a:lnTo>
                      <a:pt x="14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1" name="Freeform 4157">
                <a:extLst>
                  <a:ext uri="{FF2B5EF4-FFF2-40B4-BE49-F238E27FC236}">
                    <a16:creationId xmlns:a16="http://schemas.microsoft.com/office/drawing/2014/main" id="{6EBE244C-F283-4E05-80DB-D5031048A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7" y="5056"/>
                <a:ext cx="30" cy="40"/>
              </a:xfrm>
              <a:custGeom>
                <a:avLst/>
                <a:gdLst>
                  <a:gd name="T0" fmla="*/ 30 w 30"/>
                  <a:gd name="T1" fmla="*/ 0 h 40"/>
                  <a:gd name="T2" fmla="*/ 0 w 30"/>
                  <a:gd name="T3" fmla="*/ 20 h 40"/>
                  <a:gd name="T4" fmla="*/ 0 w 30"/>
                  <a:gd name="T5" fmla="*/ 30 h 40"/>
                  <a:gd name="T6" fmla="*/ 30 w 30"/>
                  <a:gd name="T7" fmla="*/ 40 h 40"/>
                  <a:gd name="T8" fmla="*/ 30 w 30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30" y="0"/>
                    </a:moveTo>
                    <a:lnTo>
                      <a:pt x="0" y="20"/>
                    </a:lnTo>
                    <a:lnTo>
                      <a:pt x="0" y="30"/>
                    </a:lnTo>
                    <a:lnTo>
                      <a:pt x="30" y="4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76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2" name="Freeform 4158">
                <a:extLst>
                  <a:ext uri="{FF2B5EF4-FFF2-40B4-BE49-F238E27FC236}">
                    <a16:creationId xmlns:a16="http://schemas.microsoft.com/office/drawing/2014/main" id="{D41A8DED-E004-4522-83D6-BE154DBC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7" y="5056"/>
                <a:ext cx="30" cy="40"/>
              </a:xfrm>
              <a:custGeom>
                <a:avLst/>
                <a:gdLst>
                  <a:gd name="T0" fmla="*/ 30 w 30"/>
                  <a:gd name="T1" fmla="*/ 0 h 40"/>
                  <a:gd name="T2" fmla="*/ 0 w 30"/>
                  <a:gd name="T3" fmla="*/ 20 h 40"/>
                  <a:gd name="T4" fmla="*/ 0 w 30"/>
                  <a:gd name="T5" fmla="*/ 30 h 40"/>
                  <a:gd name="T6" fmla="*/ 30 w 30"/>
                  <a:gd name="T7" fmla="*/ 40 h 40"/>
                  <a:gd name="T8" fmla="*/ 30 w 30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40">
                    <a:moveTo>
                      <a:pt x="30" y="0"/>
                    </a:moveTo>
                    <a:lnTo>
                      <a:pt x="0" y="20"/>
                    </a:lnTo>
                    <a:lnTo>
                      <a:pt x="0" y="30"/>
                    </a:lnTo>
                    <a:lnTo>
                      <a:pt x="30" y="40"/>
                    </a:lnTo>
                    <a:lnTo>
                      <a:pt x="3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3" name="Freeform 4159">
                <a:extLst>
                  <a:ext uri="{FF2B5EF4-FFF2-40B4-BE49-F238E27FC236}">
                    <a16:creationId xmlns:a16="http://schemas.microsoft.com/office/drawing/2014/main" id="{035CD9FE-0E6E-4FD0-A186-58D26A31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659"/>
                <a:ext cx="277" cy="171"/>
              </a:xfrm>
              <a:custGeom>
                <a:avLst/>
                <a:gdLst>
                  <a:gd name="T0" fmla="*/ 277 w 277"/>
                  <a:gd name="T1" fmla="*/ 10 h 171"/>
                  <a:gd name="T2" fmla="*/ 0 w 277"/>
                  <a:gd name="T3" fmla="*/ 171 h 171"/>
                  <a:gd name="T4" fmla="*/ 0 w 277"/>
                  <a:gd name="T5" fmla="*/ 160 h 171"/>
                  <a:gd name="T6" fmla="*/ 277 w 277"/>
                  <a:gd name="T7" fmla="*/ 0 h 171"/>
                  <a:gd name="T8" fmla="*/ 277 w 277"/>
                  <a:gd name="T9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171">
                    <a:moveTo>
                      <a:pt x="277" y="10"/>
                    </a:moveTo>
                    <a:lnTo>
                      <a:pt x="0" y="171"/>
                    </a:lnTo>
                    <a:lnTo>
                      <a:pt x="0" y="160"/>
                    </a:lnTo>
                    <a:lnTo>
                      <a:pt x="277" y="0"/>
                    </a:lnTo>
                    <a:lnTo>
                      <a:pt x="27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4" name="Freeform 4160">
                <a:extLst>
                  <a:ext uri="{FF2B5EF4-FFF2-40B4-BE49-F238E27FC236}">
                    <a16:creationId xmlns:a16="http://schemas.microsoft.com/office/drawing/2014/main" id="{9C834CD6-9B70-447A-8D57-40CA8112D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724"/>
                <a:ext cx="191" cy="121"/>
              </a:xfrm>
              <a:custGeom>
                <a:avLst/>
                <a:gdLst>
                  <a:gd name="T0" fmla="*/ 191 w 191"/>
                  <a:gd name="T1" fmla="*/ 10 h 121"/>
                  <a:gd name="T2" fmla="*/ 0 w 191"/>
                  <a:gd name="T3" fmla="*/ 121 h 121"/>
                  <a:gd name="T4" fmla="*/ 0 w 191"/>
                  <a:gd name="T5" fmla="*/ 116 h 121"/>
                  <a:gd name="T6" fmla="*/ 191 w 191"/>
                  <a:gd name="T7" fmla="*/ 0 h 121"/>
                  <a:gd name="T8" fmla="*/ 191 w 191"/>
                  <a:gd name="T9" fmla="*/ 1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1" h="121">
                    <a:moveTo>
                      <a:pt x="191" y="10"/>
                    </a:moveTo>
                    <a:lnTo>
                      <a:pt x="0" y="121"/>
                    </a:lnTo>
                    <a:lnTo>
                      <a:pt x="0" y="116"/>
                    </a:lnTo>
                    <a:lnTo>
                      <a:pt x="191" y="0"/>
                    </a:lnTo>
                    <a:lnTo>
                      <a:pt x="19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5" name="Freeform 4161">
                <a:extLst>
                  <a:ext uri="{FF2B5EF4-FFF2-40B4-BE49-F238E27FC236}">
                    <a16:creationId xmlns:a16="http://schemas.microsoft.com/office/drawing/2014/main" id="{6D7932B6-F5BD-43A0-AC36-55C35955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819"/>
                <a:ext cx="60" cy="41"/>
              </a:xfrm>
              <a:custGeom>
                <a:avLst/>
                <a:gdLst>
                  <a:gd name="T0" fmla="*/ 60 w 60"/>
                  <a:gd name="T1" fmla="*/ 6 h 41"/>
                  <a:gd name="T2" fmla="*/ 0 w 60"/>
                  <a:gd name="T3" fmla="*/ 41 h 41"/>
                  <a:gd name="T4" fmla="*/ 0 w 60"/>
                  <a:gd name="T5" fmla="*/ 36 h 41"/>
                  <a:gd name="T6" fmla="*/ 60 w 60"/>
                  <a:gd name="T7" fmla="*/ 0 h 41"/>
                  <a:gd name="T8" fmla="*/ 60 w 60"/>
                  <a:gd name="T9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0" h="41">
                    <a:moveTo>
                      <a:pt x="60" y="6"/>
                    </a:moveTo>
                    <a:lnTo>
                      <a:pt x="0" y="41"/>
                    </a:lnTo>
                    <a:lnTo>
                      <a:pt x="0" y="36"/>
                    </a:lnTo>
                    <a:lnTo>
                      <a:pt x="60" y="0"/>
                    </a:lnTo>
                    <a:lnTo>
                      <a:pt x="6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6" name="Freeform 4162">
                <a:extLst>
                  <a:ext uri="{FF2B5EF4-FFF2-40B4-BE49-F238E27FC236}">
                    <a16:creationId xmlns:a16="http://schemas.microsoft.com/office/drawing/2014/main" id="{8A7A6F30-A23B-41E7-8FFB-27ACF4CFE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729"/>
                <a:ext cx="277" cy="166"/>
              </a:xfrm>
              <a:custGeom>
                <a:avLst/>
                <a:gdLst>
                  <a:gd name="T0" fmla="*/ 277 w 277"/>
                  <a:gd name="T1" fmla="*/ 5 h 166"/>
                  <a:gd name="T2" fmla="*/ 0 w 277"/>
                  <a:gd name="T3" fmla="*/ 166 h 166"/>
                  <a:gd name="T4" fmla="*/ 0 w 277"/>
                  <a:gd name="T5" fmla="*/ 161 h 166"/>
                  <a:gd name="T6" fmla="*/ 277 w 277"/>
                  <a:gd name="T7" fmla="*/ 0 h 166"/>
                  <a:gd name="T8" fmla="*/ 277 w 277"/>
                  <a:gd name="T9" fmla="*/ 5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7" h="166">
                    <a:moveTo>
                      <a:pt x="277" y="5"/>
                    </a:moveTo>
                    <a:lnTo>
                      <a:pt x="0" y="166"/>
                    </a:lnTo>
                    <a:lnTo>
                      <a:pt x="0" y="161"/>
                    </a:lnTo>
                    <a:lnTo>
                      <a:pt x="277" y="0"/>
                    </a:lnTo>
                    <a:lnTo>
                      <a:pt x="27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7" name="Freeform 4163">
                <a:extLst>
                  <a:ext uri="{FF2B5EF4-FFF2-40B4-BE49-F238E27FC236}">
                    <a16:creationId xmlns:a16="http://schemas.microsoft.com/office/drawing/2014/main" id="{DDC3A69E-4DA3-4C20-8F1C-D12C0BB6F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769"/>
                <a:ext cx="236" cy="141"/>
              </a:xfrm>
              <a:custGeom>
                <a:avLst/>
                <a:gdLst>
                  <a:gd name="T0" fmla="*/ 236 w 236"/>
                  <a:gd name="T1" fmla="*/ 5 h 141"/>
                  <a:gd name="T2" fmla="*/ 0 w 236"/>
                  <a:gd name="T3" fmla="*/ 141 h 141"/>
                  <a:gd name="T4" fmla="*/ 0 w 236"/>
                  <a:gd name="T5" fmla="*/ 136 h 141"/>
                  <a:gd name="T6" fmla="*/ 236 w 236"/>
                  <a:gd name="T7" fmla="*/ 0 h 141"/>
                  <a:gd name="T8" fmla="*/ 236 w 236"/>
                  <a:gd name="T9" fmla="*/ 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" h="141">
                    <a:moveTo>
                      <a:pt x="236" y="5"/>
                    </a:moveTo>
                    <a:lnTo>
                      <a:pt x="0" y="141"/>
                    </a:lnTo>
                    <a:lnTo>
                      <a:pt x="0" y="136"/>
                    </a:lnTo>
                    <a:lnTo>
                      <a:pt x="236" y="0"/>
                    </a:lnTo>
                    <a:lnTo>
                      <a:pt x="23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8" name="Freeform 4164">
                <a:extLst>
                  <a:ext uri="{FF2B5EF4-FFF2-40B4-BE49-F238E27FC236}">
                    <a16:creationId xmlns:a16="http://schemas.microsoft.com/office/drawing/2014/main" id="{1ABCF587-F97E-44C3-80E5-E3486AD08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804"/>
                <a:ext cx="206" cy="126"/>
              </a:xfrm>
              <a:custGeom>
                <a:avLst/>
                <a:gdLst>
                  <a:gd name="T0" fmla="*/ 206 w 206"/>
                  <a:gd name="T1" fmla="*/ 5 h 126"/>
                  <a:gd name="T2" fmla="*/ 0 w 206"/>
                  <a:gd name="T3" fmla="*/ 126 h 126"/>
                  <a:gd name="T4" fmla="*/ 0 w 206"/>
                  <a:gd name="T5" fmla="*/ 116 h 126"/>
                  <a:gd name="T6" fmla="*/ 206 w 206"/>
                  <a:gd name="T7" fmla="*/ 0 h 126"/>
                  <a:gd name="T8" fmla="*/ 206 w 206"/>
                  <a:gd name="T9" fmla="*/ 5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126">
                    <a:moveTo>
                      <a:pt x="206" y="5"/>
                    </a:moveTo>
                    <a:lnTo>
                      <a:pt x="0" y="126"/>
                    </a:lnTo>
                    <a:lnTo>
                      <a:pt x="0" y="116"/>
                    </a:lnTo>
                    <a:lnTo>
                      <a:pt x="206" y="0"/>
                    </a:lnTo>
                    <a:lnTo>
                      <a:pt x="20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59" name="Freeform 4165">
                <a:extLst>
                  <a:ext uri="{FF2B5EF4-FFF2-40B4-BE49-F238E27FC236}">
                    <a16:creationId xmlns:a16="http://schemas.microsoft.com/office/drawing/2014/main" id="{D8E719D7-E577-4AE4-A520-61661829D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804"/>
                <a:ext cx="236" cy="141"/>
              </a:xfrm>
              <a:custGeom>
                <a:avLst/>
                <a:gdLst>
                  <a:gd name="T0" fmla="*/ 236 w 236"/>
                  <a:gd name="T1" fmla="*/ 5 h 141"/>
                  <a:gd name="T2" fmla="*/ 0 w 236"/>
                  <a:gd name="T3" fmla="*/ 141 h 141"/>
                  <a:gd name="T4" fmla="*/ 0 w 236"/>
                  <a:gd name="T5" fmla="*/ 136 h 141"/>
                  <a:gd name="T6" fmla="*/ 236 w 236"/>
                  <a:gd name="T7" fmla="*/ 0 h 141"/>
                  <a:gd name="T8" fmla="*/ 236 w 236"/>
                  <a:gd name="T9" fmla="*/ 5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6" h="141">
                    <a:moveTo>
                      <a:pt x="236" y="5"/>
                    </a:moveTo>
                    <a:lnTo>
                      <a:pt x="0" y="141"/>
                    </a:lnTo>
                    <a:lnTo>
                      <a:pt x="0" y="136"/>
                    </a:lnTo>
                    <a:lnTo>
                      <a:pt x="236" y="0"/>
                    </a:lnTo>
                    <a:lnTo>
                      <a:pt x="23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0" name="Freeform 4166">
                <a:extLst>
                  <a:ext uri="{FF2B5EF4-FFF2-40B4-BE49-F238E27FC236}">
                    <a16:creationId xmlns:a16="http://schemas.microsoft.com/office/drawing/2014/main" id="{29801E3F-817A-41C8-A874-155D00C1C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855"/>
                <a:ext cx="206" cy="125"/>
              </a:xfrm>
              <a:custGeom>
                <a:avLst/>
                <a:gdLst>
                  <a:gd name="T0" fmla="*/ 206 w 206"/>
                  <a:gd name="T1" fmla="*/ 5 h 125"/>
                  <a:gd name="T2" fmla="*/ 0 w 206"/>
                  <a:gd name="T3" fmla="*/ 125 h 125"/>
                  <a:gd name="T4" fmla="*/ 0 w 206"/>
                  <a:gd name="T5" fmla="*/ 120 h 125"/>
                  <a:gd name="T6" fmla="*/ 206 w 206"/>
                  <a:gd name="T7" fmla="*/ 0 h 125"/>
                  <a:gd name="T8" fmla="*/ 206 w 206"/>
                  <a:gd name="T9" fmla="*/ 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6" h="125">
                    <a:moveTo>
                      <a:pt x="206" y="5"/>
                    </a:moveTo>
                    <a:lnTo>
                      <a:pt x="0" y="125"/>
                    </a:lnTo>
                    <a:lnTo>
                      <a:pt x="0" y="120"/>
                    </a:lnTo>
                    <a:lnTo>
                      <a:pt x="206" y="0"/>
                    </a:lnTo>
                    <a:lnTo>
                      <a:pt x="20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1" name="Freeform 4167">
                <a:extLst>
                  <a:ext uri="{FF2B5EF4-FFF2-40B4-BE49-F238E27FC236}">
                    <a16:creationId xmlns:a16="http://schemas.microsoft.com/office/drawing/2014/main" id="{8DC5A36A-A3CF-4AA0-9F53-1E96F2A77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920"/>
                <a:ext cx="116" cy="75"/>
              </a:xfrm>
              <a:custGeom>
                <a:avLst/>
                <a:gdLst>
                  <a:gd name="T0" fmla="*/ 116 w 116"/>
                  <a:gd name="T1" fmla="*/ 10 h 75"/>
                  <a:gd name="T2" fmla="*/ 0 w 116"/>
                  <a:gd name="T3" fmla="*/ 75 h 75"/>
                  <a:gd name="T4" fmla="*/ 0 w 116"/>
                  <a:gd name="T5" fmla="*/ 70 h 75"/>
                  <a:gd name="T6" fmla="*/ 116 w 116"/>
                  <a:gd name="T7" fmla="*/ 0 h 75"/>
                  <a:gd name="T8" fmla="*/ 116 w 116"/>
                  <a:gd name="T9" fmla="*/ 1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75">
                    <a:moveTo>
                      <a:pt x="116" y="10"/>
                    </a:moveTo>
                    <a:lnTo>
                      <a:pt x="0" y="75"/>
                    </a:lnTo>
                    <a:lnTo>
                      <a:pt x="0" y="70"/>
                    </a:lnTo>
                    <a:lnTo>
                      <a:pt x="116" y="0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2" name="Freeform 4168">
                <a:extLst>
                  <a:ext uri="{FF2B5EF4-FFF2-40B4-BE49-F238E27FC236}">
                    <a16:creationId xmlns:a16="http://schemas.microsoft.com/office/drawing/2014/main" id="{BDF7D4FA-716D-4CEE-A815-C4D4E234B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920"/>
                <a:ext cx="151" cy="96"/>
              </a:xfrm>
              <a:custGeom>
                <a:avLst/>
                <a:gdLst>
                  <a:gd name="T0" fmla="*/ 151 w 151"/>
                  <a:gd name="T1" fmla="*/ 5 h 96"/>
                  <a:gd name="T2" fmla="*/ 0 w 151"/>
                  <a:gd name="T3" fmla="*/ 96 h 96"/>
                  <a:gd name="T4" fmla="*/ 0 w 151"/>
                  <a:gd name="T5" fmla="*/ 86 h 96"/>
                  <a:gd name="T6" fmla="*/ 151 w 151"/>
                  <a:gd name="T7" fmla="*/ 0 h 96"/>
                  <a:gd name="T8" fmla="*/ 151 w 151"/>
                  <a:gd name="T9" fmla="*/ 5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1" h="96">
                    <a:moveTo>
                      <a:pt x="151" y="5"/>
                    </a:moveTo>
                    <a:lnTo>
                      <a:pt x="0" y="96"/>
                    </a:lnTo>
                    <a:lnTo>
                      <a:pt x="0" y="86"/>
                    </a:lnTo>
                    <a:lnTo>
                      <a:pt x="151" y="0"/>
                    </a:lnTo>
                    <a:lnTo>
                      <a:pt x="15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3" name="Freeform 4169">
                <a:extLst>
                  <a:ext uri="{FF2B5EF4-FFF2-40B4-BE49-F238E27FC236}">
                    <a16:creationId xmlns:a16="http://schemas.microsoft.com/office/drawing/2014/main" id="{12932813-84B6-4188-92B0-9340E1307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11" y="4975"/>
                <a:ext cx="85" cy="56"/>
              </a:xfrm>
              <a:custGeom>
                <a:avLst/>
                <a:gdLst>
                  <a:gd name="T0" fmla="*/ 85 w 85"/>
                  <a:gd name="T1" fmla="*/ 5 h 56"/>
                  <a:gd name="T2" fmla="*/ 0 w 85"/>
                  <a:gd name="T3" fmla="*/ 56 h 56"/>
                  <a:gd name="T4" fmla="*/ 0 w 85"/>
                  <a:gd name="T5" fmla="*/ 51 h 56"/>
                  <a:gd name="T6" fmla="*/ 85 w 85"/>
                  <a:gd name="T7" fmla="*/ 0 h 56"/>
                  <a:gd name="T8" fmla="*/ 85 w 85"/>
                  <a:gd name="T9" fmla="*/ 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56">
                    <a:moveTo>
                      <a:pt x="85" y="5"/>
                    </a:moveTo>
                    <a:lnTo>
                      <a:pt x="0" y="56"/>
                    </a:lnTo>
                    <a:lnTo>
                      <a:pt x="0" y="51"/>
                    </a:lnTo>
                    <a:lnTo>
                      <a:pt x="85" y="0"/>
                    </a:lnTo>
                    <a:lnTo>
                      <a:pt x="85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4" name="Rectangle 4170">
                <a:extLst>
                  <a:ext uri="{FF2B5EF4-FFF2-40B4-BE49-F238E27FC236}">
                    <a16:creationId xmlns:a16="http://schemas.microsoft.com/office/drawing/2014/main" id="{1861BE07-6513-47CB-A033-416270940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67" y="4704"/>
                <a:ext cx="367" cy="35"/>
              </a:xfrm>
              <a:prstGeom prst="rect">
                <a:avLst/>
              </a:pr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5" name="Freeform 4171">
                <a:extLst>
                  <a:ext uri="{FF2B5EF4-FFF2-40B4-BE49-F238E27FC236}">
                    <a16:creationId xmlns:a16="http://schemas.microsoft.com/office/drawing/2014/main" id="{B6451E44-AFCA-453B-857B-607DAB50D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7" y="4618"/>
                <a:ext cx="402" cy="232"/>
              </a:xfrm>
              <a:custGeom>
                <a:avLst/>
                <a:gdLst>
                  <a:gd name="T0" fmla="*/ 66 w 80"/>
                  <a:gd name="T1" fmla="*/ 8 h 46"/>
                  <a:gd name="T2" fmla="*/ 66 w 80"/>
                  <a:gd name="T3" fmla="*/ 38 h 46"/>
                  <a:gd name="T4" fmla="*/ 15 w 80"/>
                  <a:gd name="T5" fmla="*/ 38 h 46"/>
                  <a:gd name="T6" fmla="*/ 15 w 80"/>
                  <a:gd name="T7" fmla="*/ 8 h 46"/>
                  <a:gd name="T8" fmla="*/ 66 w 80"/>
                  <a:gd name="T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6">
                    <a:moveTo>
                      <a:pt x="66" y="8"/>
                    </a:moveTo>
                    <a:cubicBezTo>
                      <a:pt x="80" y="17"/>
                      <a:pt x="80" y="30"/>
                      <a:pt x="66" y="38"/>
                    </a:cubicBezTo>
                    <a:cubicBezTo>
                      <a:pt x="52" y="46"/>
                      <a:pt x="29" y="46"/>
                      <a:pt x="15" y="38"/>
                    </a:cubicBezTo>
                    <a:cubicBezTo>
                      <a:pt x="0" y="30"/>
                      <a:pt x="0" y="17"/>
                      <a:pt x="15" y="8"/>
                    </a:cubicBezTo>
                    <a:cubicBezTo>
                      <a:pt x="29" y="0"/>
                      <a:pt x="52" y="0"/>
                      <a:pt x="66" y="8"/>
                    </a:cubicBezTo>
                  </a:path>
                </a:pathLst>
              </a:custGeom>
              <a:solidFill>
                <a:srgbClr val="3C3C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6" name="Freeform 4172">
                <a:extLst>
                  <a:ext uri="{FF2B5EF4-FFF2-40B4-BE49-F238E27FC236}">
                    <a16:creationId xmlns:a16="http://schemas.microsoft.com/office/drawing/2014/main" id="{CEE27DF7-A689-4406-A0EE-87C0EDB65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7" y="4588"/>
                <a:ext cx="402" cy="237"/>
              </a:xfrm>
              <a:custGeom>
                <a:avLst/>
                <a:gdLst>
                  <a:gd name="T0" fmla="*/ 66 w 80"/>
                  <a:gd name="T1" fmla="*/ 9 h 47"/>
                  <a:gd name="T2" fmla="*/ 66 w 80"/>
                  <a:gd name="T3" fmla="*/ 38 h 47"/>
                  <a:gd name="T4" fmla="*/ 15 w 80"/>
                  <a:gd name="T5" fmla="*/ 38 h 47"/>
                  <a:gd name="T6" fmla="*/ 15 w 80"/>
                  <a:gd name="T7" fmla="*/ 9 h 47"/>
                  <a:gd name="T8" fmla="*/ 66 w 80"/>
                  <a:gd name="T9" fmla="*/ 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7">
                    <a:moveTo>
                      <a:pt x="66" y="9"/>
                    </a:moveTo>
                    <a:cubicBezTo>
                      <a:pt x="80" y="17"/>
                      <a:pt x="80" y="30"/>
                      <a:pt x="66" y="38"/>
                    </a:cubicBezTo>
                    <a:cubicBezTo>
                      <a:pt x="52" y="47"/>
                      <a:pt x="29" y="47"/>
                      <a:pt x="15" y="38"/>
                    </a:cubicBezTo>
                    <a:cubicBezTo>
                      <a:pt x="0" y="30"/>
                      <a:pt x="0" y="17"/>
                      <a:pt x="15" y="9"/>
                    </a:cubicBezTo>
                    <a:cubicBezTo>
                      <a:pt x="29" y="0"/>
                      <a:pt x="52" y="0"/>
                      <a:pt x="66" y="9"/>
                    </a:cubicBezTo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7" name="Freeform 4173">
                <a:extLst>
                  <a:ext uri="{FF2B5EF4-FFF2-40B4-BE49-F238E27FC236}">
                    <a16:creationId xmlns:a16="http://schemas.microsoft.com/office/drawing/2014/main" id="{E03D62C0-4743-472A-8CB3-7065B0F58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3" y="4372"/>
                <a:ext cx="136" cy="387"/>
              </a:xfrm>
              <a:custGeom>
                <a:avLst/>
                <a:gdLst>
                  <a:gd name="T0" fmla="*/ 136 w 136"/>
                  <a:gd name="T1" fmla="*/ 307 h 387"/>
                  <a:gd name="T2" fmla="*/ 0 w 136"/>
                  <a:gd name="T3" fmla="*/ 387 h 387"/>
                  <a:gd name="T4" fmla="*/ 0 w 136"/>
                  <a:gd name="T5" fmla="*/ 80 h 387"/>
                  <a:gd name="T6" fmla="*/ 136 w 136"/>
                  <a:gd name="T7" fmla="*/ 0 h 387"/>
                  <a:gd name="T8" fmla="*/ 136 w 136"/>
                  <a:gd name="T9" fmla="*/ 30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387">
                    <a:moveTo>
                      <a:pt x="136" y="307"/>
                    </a:moveTo>
                    <a:lnTo>
                      <a:pt x="0" y="387"/>
                    </a:lnTo>
                    <a:lnTo>
                      <a:pt x="0" y="80"/>
                    </a:lnTo>
                    <a:lnTo>
                      <a:pt x="136" y="0"/>
                    </a:lnTo>
                    <a:lnTo>
                      <a:pt x="136" y="307"/>
                    </a:lnTo>
                    <a:close/>
                  </a:path>
                </a:pathLst>
              </a:custGeom>
              <a:solidFill>
                <a:srgbClr val="8787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8" name="Freeform 4174">
                <a:extLst>
                  <a:ext uri="{FF2B5EF4-FFF2-40B4-BE49-F238E27FC236}">
                    <a16:creationId xmlns:a16="http://schemas.microsoft.com/office/drawing/2014/main" id="{F89A01A3-B98A-44BF-A436-0D0DFF4D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3" y="4372"/>
                <a:ext cx="136" cy="387"/>
              </a:xfrm>
              <a:custGeom>
                <a:avLst/>
                <a:gdLst>
                  <a:gd name="T0" fmla="*/ 136 w 136"/>
                  <a:gd name="T1" fmla="*/ 307 h 387"/>
                  <a:gd name="T2" fmla="*/ 0 w 136"/>
                  <a:gd name="T3" fmla="*/ 387 h 387"/>
                  <a:gd name="T4" fmla="*/ 0 w 136"/>
                  <a:gd name="T5" fmla="*/ 80 h 387"/>
                  <a:gd name="T6" fmla="*/ 136 w 136"/>
                  <a:gd name="T7" fmla="*/ 0 h 387"/>
                  <a:gd name="T8" fmla="*/ 136 w 136"/>
                  <a:gd name="T9" fmla="*/ 307 h 3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6" h="387">
                    <a:moveTo>
                      <a:pt x="136" y="307"/>
                    </a:moveTo>
                    <a:lnTo>
                      <a:pt x="0" y="387"/>
                    </a:lnTo>
                    <a:lnTo>
                      <a:pt x="0" y="80"/>
                    </a:lnTo>
                    <a:lnTo>
                      <a:pt x="136" y="0"/>
                    </a:lnTo>
                    <a:lnTo>
                      <a:pt x="136" y="307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69" name="Freeform 4175">
                <a:extLst>
                  <a:ext uri="{FF2B5EF4-FFF2-40B4-BE49-F238E27FC236}">
                    <a16:creationId xmlns:a16="http://schemas.microsoft.com/office/drawing/2014/main" id="{F5E4816D-8FF1-4939-B4ED-E4E7A375B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2" y="4442"/>
                <a:ext cx="41" cy="317"/>
              </a:xfrm>
              <a:custGeom>
                <a:avLst/>
                <a:gdLst>
                  <a:gd name="T0" fmla="*/ 21 w 41"/>
                  <a:gd name="T1" fmla="*/ 0 h 317"/>
                  <a:gd name="T2" fmla="*/ 0 w 41"/>
                  <a:gd name="T3" fmla="*/ 297 h 317"/>
                  <a:gd name="T4" fmla="*/ 41 w 41"/>
                  <a:gd name="T5" fmla="*/ 317 h 317"/>
                  <a:gd name="T6" fmla="*/ 41 w 41"/>
                  <a:gd name="T7" fmla="*/ 10 h 317"/>
                  <a:gd name="T8" fmla="*/ 21 w 41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17">
                    <a:moveTo>
                      <a:pt x="21" y="0"/>
                    </a:moveTo>
                    <a:lnTo>
                      <a:pt x="0" y="297"/>
                    </a:lnTo>
                    <a:lnTo>
                      <a:pt x="41" y="317"/>
                    </a:lnTo>
                    <a:lnTo>
                      <a:pt x="41" y="1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0" name="Freeform 4176">
                <a:extLst>
                  <a:ext uri="{FF2B5EF4-FFF2-40B4-BE49-F238E27FC236}">
                    <a16:creationId xmlns:a16="http://schemas.microsoft.com/office/drawing/2014/main" id="{3D0192C7-2682-43EC-9ED1-B35D5BA01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52" y="4442"/>
                <a:ext cx="41" cy="317"/>
              </a:xfrm>
              <a:custGeom>
                <a:avLst/>
                <a:gdLst>
                  <a:gd name="T0" fmla="*/ 21 w 41"/>
                  <a:gd name="T1" fmla="*/ 0 h 317"/>
                  <a:gd name="T2" fmla="*/ 0 w 41"/>
                  <a:gd name="T3" fmla="*/ 297 h 317"/>
                  <a:gd name="T4" fmla="*/ 41 w 41"/>
                  <a:gd name="T5" fmla="*/ 317 h 317"/>
                  <a:gd name="T6" fmla="*/ 41 w 41"/>
                  <a:gd name="T7" fmla="*/ 10 h 317"/>
                  <a:gd name="T8" fmla="*/ 21 w 41"/>
                  <a:gd name="T9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317">
                    <a:moveTo>
                      <a:pt x="21" y="0"/>
                    </a:moveTo>
                    <a:lnTo>
                      <a:pt x="0" y="297"/>
                    </a:lnTo>
                    <a:lnTo>
                      <a:pt x="41" y="317"/>
                    </a:lnTo>
                    <a:lnTo>
                      <a:pt x="41" y="10"/>
                    </a:lnTo>
                    <a:lnTo>
                      <a:pt x="2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1" name="Freeform 4177">
                <a:extLst>
                  <a:ext uri="{FF2B5EF4-FFF2-40B4-BE49-F238E27FC236}">
                    <a16:creationId xmlns:a16="http://schemas.microsoft.com/office/drawing/2014/main" id="{F6DB1A6C-78C5-4DC2-9642-6B63B2A91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3" y="4362"/>
                <a:ext cx="156" cy="90"/>
              </a:xfrm>
              <a:custGeom>
                <a:avLst/>
                <a:gdLst>
                  <a:gd name="T0" fmla="*/ 0 w 156"/>
                  <a:gd name="T1" fmla="*/ 80 h 90"/>
                  <a:gd name="T2" fmla="*/ 135 w 156"/>
                  <a:gd name="T3" fmla="*/ 0 h 90"/>
                  <a:gd name="T4" fmla="*/ 156 w 156"/>
                  <a:gd name="T5" fmla="*/ 10 h 90"/>
                  <a:gd name="T6" fmla="*/ 20 w 156"/>
                  <a:gd name="T7" fmla="*/ 90 h 90"/>
                  <a:gd name="T8" fmla="*/ 0 w 156"/>
                  <a:gd name="T9" fmla="*/ 8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90">
                    <a:moveTo>
                      <a:pt x="0" y="80"/>
                    </a:moveTo>
                    <a:lnTo>
                      <a:pt x="135" y="0"/>
                    </a:lnTo>
                    <a:lnTo>
                      <a:pt x="156" y="10"/>
                    </a:lnTo>
                    <a:lnTo>
                      <a:pt x="20" y="9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5757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2" name="Freeform 4178">
                <a:extLst>
                  <a:ext uri="{FF2B5EF4-FFF2-40B4-BE49-F238E27FC236}">
                    <a16:creationId xmlns:a16="http://schemas.microsoft.com/office/drawing/2014/main" id="{1CC9C89A-CCC6-4A05-A211-0AB033076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3939"/>
                <a:ext cx="674" cy="830"/>
              </a:xfrm>
              <a:custGeom>
                <a:avLst/>
                <a:gdLst>
                  <a:gd name="T0" fmla="*/ 0 w 674"/>
                  <a:gd name="T1" fmla="*/ 830 h 830"/>
                  <a:gd name="T2" fmla="*/ 674 w 674"/>
                  <a:gd name="T3" fmla="*/ 443 h 830"/>
                  <a:gd name="T4" fmla="*/ 674 w 674"/>
                  <a:gd name="T5" fmla="*/ 0 h 830"/>
                  <a:gd name="T6" fmla="*/ 0 w 674"/>
                  <a:gd name="T7" fmla="*/ 393 h 830"/>
                  <a:gd name="T8" fmla="*/ 0 w 674"/>
                  <a:gd name="T9" fmla="*/ 83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4" h="830">
                    <a:moveTo>
                      <a:pt x="0" y="830"/>
                    </a:moveTo>
                    <a:lnTo>
                      <a:pt x="674" y="443"/>
                    </a:lnTo>
                    <a:lnTo>
                      <a:pt x="674" y="0"/>
                    </a:lnTo>
                    <a:lnTo>
                      <a:pt x="0" y="393"/>
                    </a:lnTo>
                    <a:lnTo>
                      <a:pt x="0" y="830"/>
                    </a:lnTo>
                    <a:close/>
                  </a:path>
                </a:pathLst>
              </a:custGeom>
              <a:solidFill>
                <a:srgbClr val="DADA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3" name="Freeform 4179">
                <a:extLst>
                  <a:ext uri="{FF2B5EF4-FFF2-40B4-BE49-F238E27FC236}">
                    <a16:creationId xmlns:a16="http://schemas.microsoft.com/office/drawing/2014/main" id="{AA0A6884-9B08-44B4-91AC-B2DAB564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3939"/>
                <a:ext cx="674" cy="830"/>
              </a:xfrm>
              <a:custGeom>
                <a:avLst/>
                <a:gdLst>
                  <a:gd name="T0" fmla="*/ 0 w 674"/>
                  <a:gd name="T1" fmla="*/ 830 h 830"/>
                  <a:gd name="T2" fmla="*/ 674 w 674"/>
                  <a:gd name="T3" fmla="*/ 443 h 830"/>
                  <a:gd name="T4" fmla="*/ 674 w 674"/>
                  <a:gd name="T5" fmla="*/ 0 h 830"/>
                  <a:gd name="T6" fmla="*/ 0 w 674"/>
                  <a:gd name="T7" fmla="*/ 393 h 830"/>
                  <a:gd name="T8" fmla="*/ 0 w 674"/>
                  <a:gd name="T9" fmla="*/ 830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74" h="830">
                    <a:moveTo>
                      <a:pt x="0" y="830"/>
                    </a:moveTo>
                    <a:lnTo>
                      <a:pt x="674" y="443"/>
                    </a:lnTo>
                    <a:lnTo>
                      <a:pt x="674" y="0"/>
                    </a:lnTo>
                    <a:lnTo>
                      <a:pt x="0" y="393"/>
                    </a:lnTo>
                    <a:lnTo>
                      <a:pt x="0" y="8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4" name="Freeform 4180">
                <a:extLst>
                  <a:ext uri="{FF2B5EF4-FFF2-40B4-BE49-F238E27FC236}">
                    <a16:creationId xmlns:a16="http://schemas.microsoft.com/office/drawing/2014/main" id="{92397446-73AE-4FDF-881B-AE1E79CA5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1" y="4010"/>
                <a:ext cx="564" cy="689"/>
              </a:xfrm>
              <a:custGeom>
                <a:avLst/>
                <a:gdLst>
                  <a:gd name="T0" fmla="*/ 0 w 564"/>
                  <a:gd name="T1" fmla="*/ 689 h 689"/>
                  <a:gd name="T2" fmla="*/ 564 w 564"/>
                  <a:gd name="T3" fmla="*/ 367 h 689"/>
                  <a:gd name="T4" fmla="*/ 564 w 564"/>
                  <a:gd name="T5" fmla="*/ 0 h 689"/>
                  <a:gd name="T6" fmla="*/ 0 w 564"/>
                  <a:gd name="T7" fmla="*/ 322 h 689"/>
                  <a:gd name="T8" fmla="*/ 0 w 564"/>
                  <a:gd name="T9" fmla="*/ 689 h 6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4" h="689">
                    <a:moveTo>
                      <a:pt x="0" y="689"/>
                    </a:moveTo>
                    <a:lnTo>
                      <a:pt x="564" y="367"/>
                    </a:lnTo>
                    <a:lnTo>
                      <a:pt x="564" y="0"/>
                    </a:lnTo>
                    <a:lnTo>
                      <a:pt x="0" y="322"/>
                    </a:lnTo>
                    <a:lnTo>
                      <a:pt x="0" y="689"/>
                    </a:lnTo>
                    <a:close/>
                  </a:path>
                </a:pathLst>
              </a:custGeom>
              <a:solidFill>
                <a:srgbClr val="3430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5" name="Freeform 4181">
                <a:extLst>
                  <a:ext uri="{FF2B5EF4-FFF2-40B4-BE49-F238E27FC236}">
                    <a16:creationId xmlns:a16="http://schemas.microsoft.com/office/drawing/2014/main" id="{402ABE97-B04E-40EF-9E3D-0B4DB9FA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6" y="4065"/>
                <a:ext cx="494" cy="584"/>
              </a:xfrm>
              <a:custGeom>
                <a:avLst/>
                <a:gdLst>
                  <a:gd name="T0" fmla="*/ 0 w 494"/>
                  <a:gd name="T1" fmla="*/ 287 h 584"/>
                  <a:gd name="T2" fmla="*/ 494 w 494"/>
                  <a:gd name="T3" fmla="*/ 0 h 584"/>
                  <a:gd name="T4" fmla="*/ 494 w 494"/>
                  <a:gd name="T5" fmla="*/ 292 h 584"/>
                  <a:gd name="T6" fmla="*/ 0 w 494"/>
                  <a:gd name="T7" fmla="*/ 584 h 584"/>
                  <a:gd name="T8" fmla="*/ 0 w 494"/>
                  <a:gd name="T9" fmla="*/ 287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4" h="584">
                    <a:moveTo>
                      <a:pt x="0" y="287"/>
                    </a:moveTo>
                    <a:lnTo>
                      <a:pt x="494" y="0"/>
                    </a:lnTo>
                    <a:lnTo>
                      <a:pt x="494" y="292"/>
                    </a:lnTo>
                    <a:lnTo>
                      <a:pt x="0" y="584"/>
                    </a:lnTo>
                    <a:lnTo>
                      <a:pt x="0" y="287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6" name="Freeform 4182">
                <a:extLst>
                  <a:ext uri="{FF2B5EF4-FFF2-40B4-BE49-F238E27FC236}">
                    <a16:creationId xmlns:a16="http://schemas.microsoft.com/office/drawing/2014/main" id="{622D01DD-5012-4964-83D5-20BD59FFB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005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7" name="Freeform 4183">
                <a:extLst>
                  <a:ext uri="{FF2B5EF4-FFF2-40B4-BE49-F238E27FC236}">
                    <a16:creationId xmlns:a16="http://schemas.microsoft.com/office/drawing/2014/main" id="{18F7E2BA-A396-491D-8DA8-28241A5AC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025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8" name="Freeform 4184">
                <a:extLst>
                  <a:ext uri="{FF2B5EF4-FFF2-40B4-BE49-F238E27FC236}">
                    <a16:creationId xmlns:a16="http://schemas.microsoft.com/office/drawing/2014/main" id="{5D0C378A-67E9-45D8-AA30-221DF735B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045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79" name="Freeform 4185">
                <a:extLst>
                  <a:ext uri="{FF2B5EF4-FFF2-40B4-BE49-F238E27FC236}">
                    <a16:creationId xmlns:a16="http://schemas.microsoft.com/office/drawing/2014/main" id="{31AD1EBE-3354-4C64-983C-148A9BE26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065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0" name="Freeform 4186">
                <a:extLst>
                  <a:ext uri="{FF2B5EF4-FFF2-40B4-BE49-F238E27FC236}">
                    <a16:creationId xmlns:a16="http://schemas.microsoft.com/office/drawing/2014/main" id="{DEB45F59-943C-4D4A-9F7E-AD541C1E0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085"/>
                <a:ext cx="30" cy="25"/>
              </a:xfrm>
              <a:custGeom>
                <a:avLst/>
                <a:gdLst>
                  <a:gd name="T0" fmla="*/ 0 w 30"/>
                  <a:gd name="T1" fmla="*/ 25 h 25"/>
                  <a:gd name="T2" fmla="*/ 30 w 30"/>
                  <a:gd name="T3" fmla="*/ 10 h 25"/>
                  <a:gd name="T4" fmla="*/ 30 w 30"/>
                  <a:gd name="T5" fmla="*/ 0 h 25"/>
                  <a:gd name="T6" fmla="*/ 0 w 30"/>
                  <a:gd name="T7" fmla="*/ 15 h 25"/>
                  <a:gd name="T8" fmla="*/ 0 w 30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5">
                    <a:moveTo>
                      <a:pt x="0" y="25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1" name="Freeform 4187">
                <a:extLst>
                  <a:ext uri="{FF2B5EF4-FFF2-40B4-BE49-F238E27FC236}">
                    <a16:creationId xmlns:a16="http://schemas.microsoft.com/office/drawing/2014/main" id="{A5A0A2EC-E9A1-440B-B2E5-7E97FC2AB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105"/>
                <a:ext cx="30" cy="31"/>
              </a:xfrm>
              <a:custGeom>
                <a:avLst/>
                <a:gdLst>
                  <a:gd name="T0" fmla="*/ 0 w 30"/>
                  <a:gd name="T1" fmla="*/ 31 h 31"/>
                  <a:gd name="T2" fmla="*/ 30 w 30"/>
                  <a:gd name="T3" fmla="*/ 10 h 31"/>
                  <a:gd name="T4" fmla="*/ 30 w 30"/>
                  <a:gd name="T5" fmla="*/ 0 h 31"/>
                  <a:gd name="T6" fmla="*/ 0 w 30"/>
                  <a:gd name="T7" fmla="*/ 15 h 31"/>
                  <a:gd name="T8" fmla="*/ 0 w 30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1">
                    <a:moveTo>
                      <a:pt x="0" y="31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2" name="Freeform 4188">
                <a:extLst>
                  <a:ext uri="{FF2B5EF4-FFF2-40B4-BE49-F238E27FC236}">
                    <a16:creationId xmlns:a16="http://schemas.microsoft.com/office/drawing/2014/main" id="{2AB263CC-DE3E-4EFA-B78F-B74C96635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126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0 h 30"/>
                  <a:gd name="T4" fmla="*/ 30 w 30"/>
                  <a:gd name="T5" fmla="*/ 0 h 30"/>
                  <a:gd name="T6" fmla="*/ 0 w 30"/>
                  <a:gd name="T7" fmla="*/ 15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3" name="Freeform 4189">
                <a:extLst>
                  <a:ext uri="{FF2B5EF4-FFF2-40B4-BE49-F238E27FC236}">
                    <a16:creationId xmlns:a16="http://schemas.microsoft.com/office/drawing/2014/main" id="{0894F3C6-A83D-43E7-9E2C-786954FE2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146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0 h 30"/>
                  <a:gd name="T4" fmla="*/ 30 w 30"/>
                  <a:gd name="T5" fmla="*/ 0 h 30"/>
                  <a:gd name="T6" fmla="*/ 0 w 30"/>
                  <a:gd name="T7" fmla="*/ 15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1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4" name="Freeform 4190">
                <a:extLst>
                  <a:ext uri="{FF2B5EF4-FFF2-40B4-BE49-F238E27FC236}">
                    <a16:creationId xmlns:a16="http://schemas.microsoft.com/office/drawing/2014/main" id="{A4052EFF-ADEC-4279-A8FF-0918C0A7E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166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0 h 30"/>
                  <a:gd name="T4" fmla="*/ 30 w 30"/>
                  <a:gd name="T5" fmla="*/ 0 h 30"/>
                  <a:gd name="T6" fmla="*/ 0 w 30"/>
                  <a:gd name="T7" fmla="*/ 20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0"/>
                    </a:lnTo>
                    <a:lnTo>
                      <a:pt x="30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5" name="Freeform 4191">
                <a:extLst>
                  <a:ext uri="{FF2B5EF4-FFF2-40B4-BE49-F238E27FC236}">
                    <a16:creationId xmlns:a16="http://schemas.microsoft.com/office/drawing/2014/main" id="{1C92B9BE-55F5-4EF7-AAC4-8EFA3EE90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0" y="4186"/>
                <a:ext cx="30" cy="30"/>
              </a:xfrm>
              <a:custGeom>
                <a:avLst/>
                <a:gdLst>
                  <a:gd name="T0" fmla="*/ 0 w 30"/>
                  <a:gd name="T1" fmla="*/ 30 h 30"/>
                  <a:gd name="T2" fmla="*/ 30 w 30"/>
                  <a:gd name="T3" fmla="*/ 15 h 30"/>
                  <a:gd name="T4" fmla="*/ 30 w 30"/>
                  <a:gd name="T5" fmla="*/ 0 h 30"/>
                  <a:gd name="T6" fmla="*/ 0 w 30"/>
                  <a:gd name="T7" fmla="*/ 20 h 30"/>
                  <a:gd name="T8" fmla="*/ 0 w 30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0">
                    <a:moveTo>
                      <a:pt x="0" y="30"/>
                    </a:moveTo>
                    <a:lnTo>
                      <a:pt x="30" y="15"/>
                    </a:lnTo>
                    <a:lnTo>
                      <a:pt x="30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6" name="Freeform 4192">
                <a:extLst>
                  <a:ext uri="{FF2B5EF4-FFF2-40B4-BE49-F238E27FC236}">
                    <a16:creationId xmlns:a16="http://schemas.microsoft.com/office/drawing/2014/main" id="{46052B29-EB4E-4E37-81DC-983C0F2F7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377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7" name="Freeform 4193">
                <a:extLst>
                  <a:ext uri="{FF2B5EF4-FFF2-40B4-BE49-F238E27FC236}">
                    <a16:creationId xmlns:a16="http://schemas.microsoft.com/office/drawing/2014/main" id="{15D6C979-BA23-40C5-92AA-A52AF5B17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397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8" name="Freeform 4194">
                <a:extLst>
                  <a:ext uri="{FF2B5EF4-FFF2-40B4-BE49-F238E27FC236}">
                    <a16:creationId xmlns:a16="http://schemas.microsoft.com/office/drawing/2014/main" id="{DD400D28-4A8B-46BC-8C4F-A10EBF958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417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0 h 30"/>
                  <a:gd name="T4" fmla="*/ 25 w 25"/>
                  <a:gd name="T5" fmla="*/ 0 h 30"/>
                  <a:gd name="T6" fmla="*/ 0 w 25"/>
                  <a:gd name="T7" fmla="*/ 15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89" name="Freeform 4195">
                <a:extLst>
                  <a:ext uri="{FF2B5EF4-FFF2-40B4-BE49-F238E27FC236}">
                    <a16:creationId xmlns:a16="http://schemas.microsoft.com/office/drawing/2014/main" id="{85FAC1DA-562A-4739-8D2D-041DD1FD0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437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0 h 30"/>
                  <a:gd name="T4" fmla="*/ 25 w 25"/>
                  <a:gd name="T5" fmla="*/ 0 h 30"/>
                  <a:gd name="T6" fmla="*/ 0 w 25"/>
                  <a:gd name="T7" fmla="*/ 15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0" name="Freeform 4196">
                <a:extLst>
                  <a:ext uri="{FF2B5EF4-FFF2-40B4-BE49-F238E27FC236}">
                    <a16:creationId xmlns:a16="http://schemas.microsoft.com/office/drawing/2014/main" id="{D86F7463-1C5D-4298-A92A-9B8AA4A4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457"/>
                <a:ext cx="25" cy="31"/>
              </a:xfrm>
              <a:custGeom>
                <a:avLst/>
                <a:gdLst>
                  <a:gd name="T0" fmla="*/ 0 w 25"/>
                  <a:gd name="T1" fmla="*/ 31 h 31"/>
                  <a:gd name="T2" fmla="*/ 25 w 25"/>
                  <a:gd name="T3" fmla="*/ 10 h 31"/>
                  <a:gd name="T4" fmla="*/ 25 w 25"/>
                  <a:gd name="T5" fmla="*/ 0 h 31"/>
                  <a:gd name="T6" fmla="*/ 0 w 25"/>
                  <a:gd name="T7" fmla="*/ 16 h 31"/>
                  <a:gd name="T8" fmla="*/ 0 w 25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1">
                    <a:moveTo>
                      <a:pt x="0" y="31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6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1" name="Freeform 4197">
                <a:extLst>
                  <a:ext uri="{FF2B5EF4-FFF2-40B4-BE49-F238E27FC236}">
                    <a16:creationId xmlns:a16="http://schemas.microsoft.com/office/drawing/2014/main" id="{EE9ADE4E-4069-4E8A-B4D2-0DF735130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478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0 h 30"/>
                  <a:gd name="T4" fmla="*/ 25 w 25"/>
                  <a:gd name="T5" fmla="*/ 0 h 30"/>
                  <a:gd name="T6" fmla="*/ 0 w 25"/>
                  <a:gd name="T7" fmla="*/ 20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2" name="Freeform 4198">
                <a:extLst>
                  <a:ext uri="{FF2B5EF4-FFF2-40B4-BE49-F238E27FC236}">
                    <a16:creationId xmlns:a16="http://schemas.microsoft.com/office/drawing/2014/main" id="{9607B429-2CC8-4B71-B45A-D37F47993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498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5 h 30"/>
                  <a:gd name="T4" fmla="*/ 25 w 25"/>
                  <a:gd name="T5" fmla="*/ 0 h 30"/>
                  <a:gd name="T6" fmla="*/ 0 w 25"/>
                  <a:gd name="T7" fmla="*/ 20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5"/>
                    </a:lnTo>
                    <a:lnTo>
                      <a:pt x="25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3" name="Freeform 4199">
                <a:extLst>
                  <a:ext uri="{FF2B5EF4-FFF2-40B4-BE49-F238E27FC236}">
                    <a16:creationId xmlns:a16="http://schemas.microsoft.com/office/drawing/2014/main" id="{E4111A2F-F66E-4391-8EFD-8F29D0531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518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5 h 30"/>
                  <a:gd name="T4" fmla="*/ 25 w 25"/>
                  <a:gd name="T5" fmla="*/ 0 h 30"/>
                  <a:gd name="T6" fmla="*/ 0 w 25"/>
                  <a:gd name="T7" fmla="*/ 20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5"/>
                    </a:lnTo>
                    <a:lnTo>
                      <a:pt x="25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4" name="Freeform 4200">
                <a:extLst>
                  <a:ext uri="{FF2B5EF4-FFF2-40B4-BE49-F238E27FC236}">
                    <a16:creationId xmlns:a16="http://schemas.microsoft.com/office/drawing/2014/main" id="{8432FB5C-223B-4706-AD72-E3DD0565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538"/>
                <a:ext cx="25" cy="30"/>
              </a:xfrm>
              <a:custGeom>
                <a:avLst/>
                <a:gdLst>
                  <a:gd name="T0" fmla="*/ 0 w 25"/>
                  <a:gd name="T1" fmla="*/ 30 h 30"/>
                  <a:gd name="T2" fmla="*/ 25 w 25"/>
                  <a:gd name="T3" fmla="*/ 15 h 30"/>
                  <a:gd name="T4" fmla="*/ 25 w 25"/>
                  <a:gd name="T5" fmla="*/ 0 h 30"/>
                  <a:gd name="T6" fmla="*/ 0 w 25"/>
                  <a:gd name="T7" fmla="*/ 20 h 30"/>
                  <a:gd name="T8" fmla="*/ 0 w 25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30">
                    <a:moveTo>
                      <a:pt x="0" y="30"/>
                    </a:moveTo>
                    <a:lnTo>
                      <a:pt x="25" y="15"/>
                    </a:lnTo>
                    <a:lnTo>
                      <a:pt x="25" y="0"/>
                    </a:lnTo>
                    <a:lnTo>
                      <a:pt x="0" y="2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5" name="Freeform 4201">
                <a:extLst>
                  <a:ext uri="{FF2B5EF4-FFF2-40B4-BE49-F238E27FC236}">
                    <a16:creationId xmlns:a16="http://schemas.microsoft.com/office/drawing/2014/main" id="{5224466B-7A93-4EBE-AAA9-48DB86CA2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96" y="4563"/>
                <a:ext cx="25" cy="25"/>
              </a:xfrm>
              <a:custGeom>
                <a:avLst/>
                <a:gdLst>
                  <a:gd name="T0" fmla="*/ 0 w 25"/>
                  <a:gd name="T1" fmla="*/ 25 h 25"/>
                  <a:gd name="T2" fmla="*/ 25 w 25"/>
                  <a:gd name="T3" fmla="*/ 10 h 25"/>
                  <a:gd name="T4" fmla="*/ 25 w 25"/>
                  <a:gd name="T5" fmla="*/ 0 h 25"/>
                  <a:gd name="T6" fmla="*/ 0 w 25"/>
                  <a:gd name="T7" fmla="*/ 15 h 25"/>
                  <a:gd name="T8" fmla="*/ 0 w 25"/>
                  <a:gd name="T9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" h="25">
                    <a:moveTo>
                      <a:pt x="0" y="25"/>
                    </a:moveTo>
                    <a:lnTo>
                      <a:pt x="25" y="10"/>
                    </a:lnTo>
                    <a:lnTo>
                      <a:pt x="25" y="0"/>
                    </a:lnTo>
                    <a:lnTo>
                      <a:pt x="0" y="1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6" name="Freeform 4202">
                <a:extLst>
                  <a:ext uri="{FF2B5EF4-FFF2-40B4-BE49-F238E27FC236}">
                    <a16:creationId xmlns:a16="http://schemas.microsoft.com/office/drawing/2014/main" id="{F4B6EBD6-D13D-4BF6-972A-89663FB9D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61" y="4699"/>
                <a:ext cx="20" cy="20"/>
              </a:xfrm>
              <a:custGeom>
                <a:avLst/>
                <a:gdLst>
                  <a:gd name="T0" fmla="*/ 0 w 20"/>
                  <a:gd name="T1" fmla="*/ 20 h 20"/>
                  <a:gd name="T2" fmla="*/ 20 w 20"/>
                  <a:gd name="T3" fmla="*/ 10 h 20"/>
                  <a:gd name="T4" fmla="*/ 20 w 20"/>
                  <a:gd name="T5" fmla="*/ 0 h 20"/>
                  <a:gd name="T6" fmla="*/ 0 w 20"/>
                  <a:gd name="T7" fmla="*/ 15 h 20"/>
                  <a:gd name="T8" fmla="*/ 0 w 2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20" y="10"/>
                    </a:lnTo>
                    <a:lnTo>
                      <a:pt x="20" y="0"/>
                    </a:lnTo>
                    <a:lnTo>
                      <a:pt x="0" y="1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30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7" name="Freeform 4203">
                <a:extLst>
                  <a:ext uri="{FF2B5EF4-FFF2-40B4-BE49-F238E27FC236}">
                    <a16:creationId xmlns:a16="http://schemas.microsoft.com/office/drawing/2014/main" id="{E8434825-186D-4C65-8B71-703F6AE7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3924"/>
                <a:ext cx="700" cy="408"/>
              </a:xfrm>
              <a:custGeom>
                <a:avLst/>
                <a:gdLst>
                  <a:gd name="T0" fmla="*/ 700 w 700"/>
                  <a:gd name="T1" fmla="*/ 15 h 408"/>
                  <a:gd name="T2" fmla="*/ 26 w 700"/>
                  <a:gd name="T3" fmla="*/ 408 h 408"/>
                  <a:gd name="T4" fmla="*/ 0 w 700"/>
                  <a:gd name="T5" fmla="*/ 393 h 408"/>
                  <a:gd name="T6" fmla="*/ 675 w 700"/>
                  <a:gd name="T7" fmla="*/ 0 h 408"/>
                  <a:gd name="T8" fmla="*/ 700 w 700"/>
                  <a:gd name="T9" fmla="*/ 15 h 4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0" h="408">
                    <a:moveTo>
                      <a:pt x="700" y="15"/>
                    </a:moveTo>
                    <a:lnTo>
                      <a:pt x="26" y="408"/>
                    </a:lnTo>
                    <a:lnTo>
                      <a:pt x="0" y="393"/>
                    </a:lnTo>
                    <a:lnTo>
                      <a:pt x="675" y="0"/>
                    </a:lnTo>
                    <a:lnTo>
                      <a:pt x="700" y="15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8" name="Freeform 4204">
                <a:extLst>
                  <a:ext uri="{FF2B5EF4-FFF2-40B4-BE49-F238E27FC236}">
                    <a16:creationId xmlns:a16="http://schemas.microsoft.com/office/drawing/2014/main" id="{A37C16C1-9269-4DAC-85B3-18E78B2FB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0" y="4317"/>
                <a:ext cx="26" cy="452"/>
              </a:xfrm>
              <a:custGeom>
                <a:avLst/>
                <a:gdLst>
                  <a:gd name="T0" fmla="*/ 0 w 26"/>
                  <a:gd name="T1" fmla="*/ 437 h 452"/>
                  <a:gd name="T2" fmla="*/ 0 w 26"/>
                  <a:gd name="T3" fmla="*/ 0 h 452"/>
                  <a:gd name="T4" fmla="*/ 26 w 26"/>
                  <a:gd name="T5" fmla="*/ 15 h 452"/>
                  <a:gd name="T6" fmla="*/ 26 w 26"/>
                  <a:gd name="T7" fmla="*/ 452 h 452"/>
                  <a:gd name="T8" fmla="*/ 0 w 26"/>
                  <a:gd name="T9" fmla="*/ 437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452">
                    <a:moveTo>
                      <a:pt x="0" y="437"/>
                    </a:moveTo>
                    <a:lnTo>
                      <a:pt x="0" y="0"/>
                    </a:lnTo>
                    <a:lnTo>
                      <a:pt x="26" y="15"/>
                    </a:lnTo>
                    <a:lnTo>
                      <a:pt x="26" y="452"/>
                    </a:lnTo>
                    <a:lnTo>
                      <a:pt x="0" y="437"/>
                    </a:lnTo>
                    <a:close/>
                  </a:path>
                </a:pathLst>
              </a:custGeom>
              <a:solidFill>
                <a:srgbClr val="9D9D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399" name="Freeform 4205">
                <a:extLst>
                  <a:ext uri="{FF2B5EF4-FFF2-40B4-BE49-F238E27FC236}">
                    <a16:creationId xmlns:a16="http://schemas.microsoft.com/office/drawing/2014/main" id="{34F86C4B-BC1A-4526-B569-E0684D712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387"/>
                <a:ext cx="16" cy="15"/>
              </a:xfrm>
              <a:custGeom>
                <a:avLst/>
                <a:gdLst>
                  <a:gd name="T0" fmla="*/ 0 w 16"/>
                  <a:gd name="T1" fmla="*/ 10 h 15"/>
                  <a:gd name="T2" fmla="*/ 16 w 16"/>
                  <a:gd name="T3" fmla="*/ 15 h 15"/>
                  <a:gd name="T4" fmla="*/ 16 w 16"/>
                  <a:gd name="T5" fmla="*/ 5 h 15"/>
                  <a:gd name="T6" fmla="*/ 0 w 16"/>
                  <a:gd name="T7" fmla="*/ 0 h 15"/>
                  <a:gd name="T8" fmla="*/ 0 w 16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lnTo>
                      <a:pt x="16" y="15"/>
                    </a:lnTo>
                    <a:lnTo>
                      <a:pt x="16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0" name="Freeform 4206">
                <a:extLst>
                  <a:ext uri="{FF2B5EF4-FFF2-40B4-BE49-F238E27FC236}">
                    <a16:creationId xmlns:a16="http://schemas.microsoft.com/office/drawing/2014/main" id="{D18DC07E-9910-46BE-87B1-43437ADF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407"/>
                <a:ext cx="16" cy="15"/>
              </a:xfrm>
              <a:custGeom>
                <a:avLst/>
                <a:gdLst>
                  <a:gd name="T0" fmla="*/ 0 w 16"/>
                  <a:gd name="T1" fmla="*/ 10 h 15"/>
                  <a:gd name="T2" fmla="*/ 16 w 16"/>
                  <a:gd name="T3" fmla="*/ 15 h 15"/>
                  <a:gd name="T4" fmla="*/ 16 w 16"/>
                  <a:gd name="T5" fmla="*/ 5 h 15"/>
                  <a:gd name="T6" fmla="*/ 0 w 16"/>
                  <a:gd name="T7" fmla="*/ 0 h 15"/>
                  <a:gd name="T8" fmla="*/ 0 w 16"/>
                  <a:gd name="T9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5">
                    <a:moveTo>
                      <a:pt x="0" y="10"/>
                    </a:moveTo>
                    <a:lnTo>
                      <a:pt x="16" y="15"/>
                    </a:lnTo>
                    <a:lnTo>
                      <a:pt x="16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1" name="Freeform 4207">
                <a:extLst>
                  <a:ext uri="{FF2B5EF4-FFF2-40B4-BE49-F238E27FC236}">
                    <a16:creationId xmlns:a16="http://schemas.microsoft.com/office/drawing/2014/main" id="{959FAEF7-B84B-4287-A87C-A57A1FBDE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427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5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2" name="Freeform 4208">
                <a:extLst>
                  <a:ext uri="{FF2B5EF4-FFF2-40B4-BE49-F238E27FC236}">
                    <a16:creationId xmlns:a16="http://schemas.microsoft.com/office/drawing/2014/main" id="{61B00C49-8EB7-4559-B755-2F6A2AEF6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447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5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5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3" name="Freeform 4209">
                <a:extLst>
                  <a:ext uri="{FF2B5EF4-FFF2-40B4-BE49-F238E27FC236}">
                    <a16:creationId xmlns:a16="http://schemas.microsoft.com/office/drawing/2014/main" id="{5AA7DD43-2AA0-4797-A065-C6CD1492D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467"/>
                <a:ext cx="16" cy="21"/>
              </a:xfrm>
              <a:custGeom>
                <a:avLst/>
                <a:gdLst>
                  <a:gd name="T0" fmla="*/ 0 w 16"/>
                  <a:gd name="T1" fmla="*/ 11 h 21"/>
                  <a:gd name="T2" fmla="*/ 16 w 16"/>
                  <a:gd name="T3" fmla="*/ 21 h 21"/>
                  <a:gd name="T4" fmla="*/ 16 w 16"/>
                  <a:gd name="T5" fmla="*/ 11 h 21"/>
                  <a:gd name="T6" fmla="*/ 0 w 16"/>
                  <a:gd name="T7" fmla="*/ 0 h 21"/>
                  <a:gd name="T8" fmla="*/ 0 w 16"/>
                  <a:gd name="T9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0" y="11"/>
                    </a:moveTo>
                    <a:lnTo>
                      <a:pt x="16" y="21"/>
                    </a:lnTo>
                    <a:lnTo>
                      <a:pt x="16" y="11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4" name="Freeform 4210">
                <a:extLst>
                  <a:ext uri="{FF2B5EF4-FFF2-40B4-BE49-F238E27FC236}">
                    <a16:creationId xmlns:a16="http://schemas.microsoft.com/office/drawing/2014/main" id="{9081AC88-EF0F-43FB-93B1-CA5F34E8B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488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10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5" name="Freeform 4211">
                <a:extLst>
                  <a:ext uri="{FF2B5EF4-FFF2-40B4-BE49-F238E27FC236}">
                    <a16:creationId xmlns:a16="http://schemas.microsoft.com/office/drawing/2014/main" id="{0A1A5A1A-B89C-46FE-BA14-8E00208D8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508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10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6" name="Freeform 4212">
                <a:extLst>
                  <a:ext uri="{FF2B5EF4-FFF2-40B4-BE49-F238E27FC236}">
                    <a16:creationId xmlns:a16="http://schemas.microsoft.com/office/drawing/2014/main" id="{26CD39B2-F1C1-4CB5-B2C8-BDA334BE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528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10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7" name="Freeform 4213">
                <a:extLst>
                  <a:ext uri="{FF2B5EF4-FFF2-40B4-BE49-F238E27FC236}">
                    <a16:creationId xmlns:a16="http://schemas.microsoft.com/office/drawing/2014/main" id="{7D08C334-3064-4EB0-A858-159E15088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548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10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8" name="Freeform 4214">
                <a:extLst>
                  <a:ext uri="{FF2B5EF4-FFF2-40B4-BE49-F238E27FC236}">
                    <a16:creationId xmlns:a16="http://schemas.microsoft.com/office/drawing/2014/main" id="{3CF58CAE-30F0-48D2-8220-CE0E67D89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80" y="4568"/>
                <a:ext cx="16" cy="20"/>
              </a:xfrm>
              <a:custGeom>
                <a:avLst/>
                <a:gdLst>
                  <a:gd name="T0" fmla="*/ 0 w 16"/>
                  <a:gd name="T1" fmla="*/ 10 h 20"/>
                  <a:gd name="T2" fmla="*/ 16 w 16"/>
                  <a:gd name="T3" fmla="*/ 20 h 20"/>
                  <a:gd name="T4" fmla="*/ 16 w 16"/>
                  <a:gd name="T5" fmla="*/ 10 h 20"/>
                  <a:gd name="T6" fmla="*/ 0 w 16"/>
                  <a:gd name="T7" fmla="*/ 0 h 20"/>
                  <a:gd name="T8" fmla="*/ 0 w 16"/>
                  <a:gd name="T9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0">
                    <a:moveTo>
                      <a:pt x="0" y="10"/>
                    </a:moveTo>
                    <a:lnTo>
                      <a:pt x="16" y="20"/>
                    </a:lnTo>
                    <a:lnTo>
                      <a:pt x="16" y="10"/>
                    </a:lnTo>
                    <a:lnTo>
                      <a:pt x="0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D1D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09" name="Freeform 4215">
                <a:extLst>
                  <a:ext uri="{FF2B5EF4-FFF2-40B4-BE49-F238E27FC236}">
                    <a16:creationId xmlns:a16="http://schemas.microsoft.com/office/drawing/2014/main" id="{D266BA38-7EC7-429D-BD60-8B5D51D396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62" y="4608"/>
                <a:ext cx="31" cy="35"/>
              </a:xfrm>
              <a:custGeom>
                <a:avLst/>
                <a:gdLst>
                  <a:gd name="T0" fmla="*/ 0 w 31"/>
                  <a:gd name="T1" fmla="*/ 10 h 35"/>
                  <a:gd name="T2" fmla="*/ 0 w 31"/>
                  <a:gd name="T3" fmla="*/ 10 h 35"/>
                  <a:gd name="T4" fmla="*/ 0 w 31"/>
                  <a:gd name="T5" fmla="*/ 20 h 35"/>
                  <a:gd name="T6" fmla="*/ 0 w 31"/>
                  <a:gd name="T7" fmla="*/ 10 h 35"/>
                  <a:gd name="T8" fmla="*/ 31 w 31"/>
                  <a:gd name="T9" fmla="*/ 0 h 35"/>
                  <a:gd name="T10" fmla="*/ 31 w 31"/>
                  <a:gd name="T11" fmla="*/ 35 h 35"/>
                  <a:gd name="T12" fmla="*/ 31 w 31"/>
                  <a:gd name="T13" fmla="*/ 35 h 35"/>
                  <a:gd name="T14" fmla="*/ 31 w 31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10"/>
                    </a:moveTo>
                    <a:lnTo>
                      <a:pt x="0" y="10"/>
                    </a:lnTo>
                    <a:lnTo>
                      <a:pt x="0" y="20"/>
                    </a:lnTo>
                    <a:lnTo>
                      <a:pt x="0" y="10"/>
                    </a:lnTo>
                    <a:close/>
                    <a:moveTo>
                      <a:pt x="31" y="0"/>
                    </a:moveTo>
                    <a:lnTo>
                      <a:pt x="31" y="35"/>
                    </a:lnTo>
                    <a:lnTo>
                      <a:pt x="31" y="35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9393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0" name="Freeform 4216">
                <a:extLst>
                  <a:ext uri="{FF2B5EF4-FFF2-40B4-BE49-F238E27FC236}">
                    <a16:creationId xmlns:a16="http://schemas.microsoft.com/office/drawing/2014/main" id="{28C97B63-1619-46FB-9BCB-69F0E0E826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62" y="4608"/>
                <a:ext cx="31" cy="35"/>
              </a:xfrm>
              <a:custGeom>
                <a:avLst/>
                <a:gdLst>
                  <a:gd name="T0" fmla="*/ 0 w 31"/>
                  <a:gd name="T1" fmla="*/ 10 h 35"/>
                  <a:gd name="T2" fmla="*/ 0 w 31"/>
                  <a:gd name="T3" fmla="*/ 10 h 35"/>
                  <a:gd name="T4" fmla="*/ 0 w 31"/>
                  <a:gd name="T5" fmla="*/ 20 h 35"/>
                  <a:gd name="T6" fmla="*/ 0 w 31"/>
                  <a:gd name="T7" fmla="*/ 10 h 35"/>
                  <a:gd name="T8" fmla="*/ 31 w 31"/>
                  <a:gd name="T9" fmla="*/ 0 h 35"/>
                  <a:gd name="T10" fmla="*/ 31 w 31"/>
                  <a:gd name="T11" fmla="*/ 35 h 35"/>
                  <a:gd name="T12" fmla="*/ 31 w 31"/>
                  <a:gd name="T13" fmla="*/ 35 h 35"/>
                  <a:gd name="T14" fmla="*/ 31 w 31"/>
                  <a:gd name="T1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35">
                    <a:moveTo>
                      <a:pt x="0" y="10"/>
                    </a:moveTo>
                    <a:lnTo>
                      <a:pt x="0" y="10"/>
                    </a:lnTo>
                    <a:lnTo>
                      <a:pt x="0" y="20"/>
                    </a:lnTo>
                    <a:lnTo>
                      <a:pt x="0" y="10"/>
                    </a:lnTo>
                    <a:moveTo>
                      <a:pt x="31" y="0"/>
                    </a:moveTo>
                    <a:lnTo>
                      <a:pt x="31" y="35"/>
                    </a:lnTo>
                    <a:lnTo>
                      <a:pt x="31" y="35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1" name="Freeform 4217">
                <a:extLst>
                  <a:ext uri="{FF2B5EF4-FFF2-40B4-BE49-F238E27FC236}">
                    <a16:creationId xmlns:a16="http://schemas.microsoft.com/office/drawing/2014/main" id="{B32C4E0F-14C0-4BCC-B421-5187D05D6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3" y="4523"/>
                <a:ext cx="136" cy="120"/>
              </a:xfrm>
              <a:custGeom>
                <a:avLst/>
                <a:gdLst>
                  <a:gd name="T0" fmla="*/ 136 w 136"/>
                  <a:gd name="T1" fmla="*/ 0 h 120"/>
                  <a:gd name="T2" fmla="*/ 131 w 136"/>
                  <a:gd name="T3" fmla="*/ 0 h 120"/>
                  <a:gd name="T4" fmla="*/ 0 w 136"/>
                  <a:gd name="T5" fmla="*/ 75 h 120"/>
                  <a:gd name="T6" fmla="*/ 0 w 136"/>
                  <a:gd name="T7" fmla="*/ 85 h 120"/>
                  <a:gd name="T8" fmla="*/ 0 w 136"/>
                  <a:gd name="T9" fmla="*/ 120 h 120"/>
                  <a:gd name="T10" fmla="*/ 0 w 136"/>
                  <a:gd name="T11" fmla="*/ 120 h 120"/>
                  <a:gd name="T12" fmla="*/ 136 w 136"/>
                  <a:gd name="T13" fmla="*/ 40 h 120"/>
                  <a:gd name="T14" fmla="*/ 136 w 136"/>
                  <a:gd name="T1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6" h="120">
                    <a:moveTo>
                      <a:pt x="136" y="0"/>
                    </a:moveTo>
                    <a:lnTo>
                      <a:pt x="131" y="0"/>
                    </a:lnTo>
                    <a:lnTo>
                      <a:pt x="0" y="75"/>
                    </a:lnTo>
                    <a:lnTo>
                      <a:pt x="0" y="85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36" y="40"/>
                    </a:lnTo>
                    <a:lnTo>
                      <a:pt x="136" y="0"/>
                    </a:lnTo>
                    <a:close/>
                  </a:path>
                </a:pathLst>
              </a:custGeom>
              <a:solidFill>
                <a:srgbClr val="6767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2" name="Freeform 4218">
                <a:extLst>
                  <a:ext uri="{FF2B5EF4-FFF2-40B4-BE49-F238E27FC236}">
                    <a16:creationId xmlns:a16="http://schemas.microsoft.com/office/drawing/2014/main" id="{2BD493C6-0E66-49D7-B570-EF491FEE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3" y="4523"/>
                <a:ext cx="136" cy="120"/>
              </a:xfrm>
              <a:custGeom>
                <a:avLst/>
                <a:gdLst>
                  <a:gd name="T0" fmla="*/ 136 w 136"/>
                  <a:gd name="T1" fmla="*/ 0 h 120"/>
                  <a:gd name="T2" fmla="*/ 131 w 136"/>
                  <a:gd name="T3" fmla="*/ 0 h 120"/>
                  <a:gd name="T4" fmla="*/ 0 w 136"/>
                  <a:gd name="T5" fmla="*/ 75 h 120"/>
                  <a:gd name="T6" fmla="*/ 0 w 136"/>
                  <a:gd name="T7" fmla="*/ 85 h 120"/>
                  <a:gd name="T8" fmla="*/ 0 w 136"/>
                  <a:gd name="T9" fmla="*/ 120 h 120"/>
                  <a:gd name="T10" fmla="*/ 0 w 136"/>
                  <a:gd name="T11" fmla="*/ 120 h 120"/>
                  <a:gd name="T12" fmla="*/ 136 w 136"/>
                  <a:gd name="T13" fmla="*/ 40 h 120"/>
                  <a:gd name="T14" fmla="*/ 136 w 136"/>
                  <a:gd name="T15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6" h="120">
                    <a:moveTo>
                      <a:pt x="136" y="0"/>
                    </a:moveTo>
                    <a:lnTo>
                      <a:pt x="131" y="0"/>
                    </a:lnTo>
                    <a:lnTo>
                      <a:pt x="0" y="75"/>
                    </a:lnTo>
                    <a:lnTo>
                      <a:pt x="0" y="85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36" y="40"/>
                    </a:lnTo>
                    <a:lnTo>
                      <a:pt x="13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3" name="Freeform 4219">
                <a:extLst>
                  <a:ext uri="{FF2B5EF4-FFF2-40B4-BE49-F238E27FC236}">
                    <a16:creationId xmlns:a16="http://schemas.microsoft.com/office/drawing/2014/main" id="{80EFC637-3933-4A32-9980-4BD7FB1FE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2" y="4598"/>
                <a:ext cx="31" cy="45"/>
              </a:xfrm>
              <a:custGeom>
                <a:avLst/>
                <a:gdLst>
                  <a:gd name="T0" fmla="*/ 31 w 31"/>
                  <a:gd name="T1" fmla="*/ 0 h 45"/>
                  <a:gd name="T2" fmla="*/ 0 w 31"/>
                  <a:gd name="T3" fmla="*/ 20 h 45"/>
                  <a:gd name="T4" fmla="*/ 0 w 31"/>
                  <a:gd name="T5" fmla="*/ 30 h 45"/>
                  <a:gd name="T6" fmla="*/ 0 w 31"/>
                  <a:gd name="T7" fmla="*/ 30 h 45"/>
                  <a:gd name="T8" fmla="*/ 31 w 31"/>
                  <a:gd name="T9" fmla="*/ 45 h 45"/>
                  <a:gd name="T10" fmla="*/ 31 w 31"/>
                  <a:gd name="T11" fmla="*/ 10 h 45"/>
                  <a:gd name="T12" fmla="*/ 31 w 31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5">
                    <a:moveTo>
                      <a:pt x="31" y="0"/>
                    </a:moveTo>
                    <a:lnTo>
                      <a:pt x="0" y="2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31" y="45"/>
                    </a:lnTo>
                    <a:lnTo>
                      <a:pt x="31" y="10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7676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4" name="Freeform 4220">
                <a:extLst>
                  <a:ext uri="{FF2B5EF4-FFF2-40B4-BE49-F238E27FC236}">
                    <a16:creationId xmlns:a16="http://schemas.microsoft.com/office/drawing/2014/main" id="{D2A36571-F1A4-42A0-9D54-15BB6519A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2" y="4598"/>
                <a:ext cx="31" cy="45"/>
              </a:xfrm>
              <a:custGeom>
                <a:avLst/>
                <a:gdLst>
                  <a:gd name="T0" fmla="*/ 31 w 31"/>
                  <a:gd name="T1" fmla="*/ 0 h 45"/>
                  <a:gd name="T2" fmla="*/ 0 w 31"/>
                  <a:gd name="T3" fmla="*/ 20 h 45"/>
                  <a:gd name="T4" fmla="*/ 0 w 31"/>
                  <a:gd name="T5" fmla="*/ 30 h 45"/>
                  <a:gd name="T6" fmla="*/ 0 w 31"/>
                  <a:gd name="T7" fmla="*/ 30 h 45"/>
                  <a:gd name="T8" fmla="*/ 31 w 31"/>
                  <a:gd name="T9" fmla="*/ 45 h 45"/>
                  <a:gd name="T10" fmla="*/ 31 w 31"/>
                  <a:gd name="T11" fmla="*/ 10 h 45"/>
                  <a:gd name="T12" fmla="*/ 31 w 31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45">
                    <a:moveTo>
                      <a:pt x="31" y="0"/>
                    </a:moveTo>
                    <a:lnTo>
                      <a:pt x="0" y="2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31" y="45"/>
                    </a:lnTo>
                    <a:lnTo>
                      <a:pt x="31" y="10"/>
                    </a:lnTo>
                    <a:lnTo>
                      <a:pt x="3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5" name="Freeform 4221">
                <a:extLst>
                  <a:ext uri="{FF2B5EF4-FFF2-40B4-BE49-F238E27FC236}">
                    <a16:creationId xmlns:a16="http://schemas.microsoft.com/office/drawing/2014/main" id="{D4D01567-9DFB-42FE-9DAD-431BDCBE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4" y="4523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  <a:gd name="T3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1A1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6" name="Freeform 4222">
                <a:extLst>
                  <a:ext uri="{FF2B5EF4-FFF2-40B4-BE49-F238E27FC236}">
                    <a16:creationId xmlns:a16="http://schemas.microsoft.com/office/drawing/2014/main" id="{D95E07C8-DF28-42EE-869F-A9FB69A5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24" y="4523"/>
                <a:ext cx="5" cy="0"/>
              </a:xfrm>
              <a:custGeom>
                <a:avLst/>
                <a:gdLst>
                  <a:gd name="T0" fmla="*/ 5 w 5"/>
                  <a:gd name="T1" fmla="*/ 0 w 5"/>
                  <a:gd name="T2" fmla="*/ 5 w 5"/>
                  <a:gd name="T3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7" name="Freeform 4223">
                <a:extLst>
                  <a:ext uri="{FF2B5EF4-FFF2-40B4-BE49-F238E27FC236}">
                    <a16:creationId xmlns:a16="http://schemas.microsoft.com/office/drawing/2014/main" id="{A7D883A2-B8A2-4CB7-86FB-5BD998A71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7" y="4221"/>
                <a:ext cx="276" cy="171"/>
              </a:xfrm>
              <a:custGeom>
                <a:avLst/>
                <a:gdLst>
                  <a:gd name="T0" fmla="*/ 276 w 276"/>
                  <a:gd name="T1" fmla="*/ 10 h 171"/>
                  <a:gd name="T2" fmla="*/ 0 w 276"/>
                  <a:gd name="T3" fmla="*/ 171 h 171"/>
                  <a:gd name="T4" fmla="*/ 0 w 276"/>
                  <a:gd name="T5" fmla="*/ 161 h 171"/>
                  <a:gd name="T6" fmla="*/ 276 w 276"/>
                  <a:gd name="T7" fmla="*/ 0 h 171"/>
                  <a:gd name="T8" fmla="*/ 276 w 276"/>
                  <a:gd name="T9" fmla="*/ 1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6" h="171">
                    <a:moveTo>
                      <a:pt x="276" y="10"/>
                    </a:moveTo>
                    <a:lnTo>
                      <a:pt x="0" y="171"/>
                    </a:lnTo>
                    <a:lnTo>
                      <a:pt x="0" y="161"/>
                    </a:lnTo>
                    <a:lnTo>
                      <a:pt x="276" y="0"/>
                    </a:lnTo>
                    <a:lnTo>
                      <a:pt x="276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  <p:sp>
            <p:nvSpPr>
              <p:cNvPr id="5418" name="Freeform 4224">
                <a:extLst>
                  <a:ext uri="{FF2B5EF4-FFF2-40B4-BE49-F238E27FC236}">
                    <a16:creationId xmlns:a16="http://schemas.microsoft.com/office/drawing/2014/main" id="{772B9015-1F9F-4473-955D-600EAC9A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7" y="4276"/>
                <a:ext cx="211" cy="131"/>
              </a:xfrm>
              <a:custGeom>
                <a:avLst/>
                <a:gdLst>
                  <a:gd name="T0" fmla="*/ 211 w 211"/>
                  <a:gd name="T1" fmla="*/ 5 h 131"/>
                  <a:gd name="T2" fmla="*/ 0 w 211"/>
                  <a:gd name="T3" fmla="*/ 131 h 131"/>
                  <a:gd name="T4" fmla="*/ 0 w 211"/>
                  <a:gd name="T5" fmla="*/ 126 h 131"/>
                  <a:gd name="T6" fmla="*/ 211 w 211"/>
                  <a:gd name="T7" fmla="*/ 0 h 131"/>
                  <a:gd name="T8" fmla="*/ 211 w 211"/>
                  <a:gd name="T9" fmla="*/ 5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1" h="131">
                    <a:moveTo>
                      <a:pt x="211" y="5"/>
                    </a:moveTo>
                    <a:lnTo>
                      <a:pt x="0" y="131"/>
                    </a:lnTo>
                    <a:lnTo>
                      <a:pt x="0" y="126"/>
                    </a:lnTo>
                    <a:lnTo>
                      <a:pt x="211" y="0"/>
                    </a:lnTo>
                    <a:lnTo>
                      <a:pt x="211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39" tIns="45719" rIns="91439" bIns="45719" numCol="1" anchor="t" anchorCtr="0" compatLnSpc="1">
                <a:prstTxWarp prst="textNoShape">
                  <a:avLst/>
                </a:prstTxWarp>
              </a:bodyPr>
              <a:lstStyle/>
              <a:p>
                <a:pPr defTabSz="1828800" hangingPunct="0"/>
                <a:endParaRPr lang="en-US" sz="3600" kern="0">
                  <a:solidFill>
                    <a:srgbClr val="000000"/>
                  </a:solidFill>
                  <a:latin typeface="Source Sans Pro"/>
                  <a:ea typeface="Source Sans Pro"/>
                  <a:sym typeface="Source Sans Pro"/>
                </a:endParaRPr>
              </a:p>
            </p:txBody>
          </p:sp>
        </p:grpSp>
        <p:sp>
          <p:nvSpPr>
            <p:cNvPr id="43" name="Freeform 4226">
              <a:extLst>
                <a:ext uri="{FF2B5EF4-FFF2-40B4-BE49-F238E27FC236}">
                  <a16:creationId xmlns:a16="http://schemas.microsoft.com/office/drawing/2014/main" id="{34259AA6-A467-4B25-83F2-2398F2E0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377296"/>
              <a:ext cx="342477" cy="204616"/>
            </a:xfrm>
            <a:custGeom>
              <a:avLst/>
              <a:gdLst>
                <a:gd name="T0" fmla="*/ 236 w 236"/>
                <a:gd name="T1" fmla="*/ 5 h 141"/>
                <a:gd name="T2" fmla="*/ 0 w 236"/>
                <a:gd name="T3" fmla="*/ 141 h 141"/>
                <a:gd name="T4" fmla="*/ 0 w 236"/>
                <a:gd name="T5" fmla="*/ 136 h 141"/>
                <a:gd name="T6" fmla="*/ 236 w 236"/>
                <a:gd name="T7" fmla="*/ 0 h 141"/>
                <a:gd name="T8" fmla="*/ 236 w 236"/>
                <a:gd name="T9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41">
                  <a:moveTo>
                    <a:pt x="236" y="5"/>
                  </a:moveTo>
                  <a:lnTo>
                    <a:pt x="0" y="141"/>
                  </a:lnTo>
                  <a:lnTo>
                    <a:pt x="0" y="136"/>
                  </a:lnTo>
                  <a:lnTo>
                    <a:pt x="236" y="0"/>
                  </a:lnTo>
                  <a:lnTo>
                    <a:pt x="236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4" name="Freeform 4227">
              <a:extLst>
                <a:ext uri="{FF2B5EF4-FFF2-40B4-BE49-F238E27FC236}">
                  <a16:creationId xmlns:a16="http://schemas.microsoft.com/office/drawing/2014/main" id="{CFEC81AD-A32F-4D70-BEA9-6F592DEE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480329"/>
              <a:ext cx="248151" cy="152373"/>
            </a:xfrm>
            <a:custGeom>
              <a:avLst/>
              <a:gdLst>
                <a:gd name="T0" fmla="*/ 171 w 171"/>
                <a:gd name="T1" fmla="*/ 5 h 105"/>
                <a:gd name="T2" fmla="*/ 0 w 171"/>
                <a:gd name="T3" fmla="*/ 105 h 105"/>
                <a:gd name="T4" fmla="*/ 0 w 171"/>
                <a:gd name="T5" fmla="*/ 100 h 105"/>
                <a:gd name="T6" fmla="*/ 171 w 171"/>
                <a:gd name="T7" fmla="*/ 0 h 105"/>
                <a:gd name="T8" fmla="*/ 171 w 171"/>
                <a:gd name="T9" fmla="*/ 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05">
                  <a:moveTo>
                    <a:pt x="171" y="5"/>
                  </a:moveTo>
                  <a:lnTo>
                    <a:pt x="0" y="105"/>
                  </a:lnTo>
                  <a:lnTo>
                    <a:pt x="0" y="100"/>
                  </a:lnTo>
                  <a:lnTo>
                    <a:pt x="171" y="0"/>
                  </a:lnTo>
                  <a:lnTo>
                    <a:pt x="17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5" name="Freeform 4228">
              <a:extLst>
                <a:ext uri="{FF2B5EF4-FFF2-40B4-BE49-F238E27FC236}">
                  <a16:creationId xmlns:a16="http://schemas.microsoft.com/office/drawing/2014/main" id="{6132D5B3-7AFC-40FF-A531-5F88C024E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603679"/>
              <a:ext cx="72559" cy="52242"/>
            </a:xfrm>
            <a:custGeom>
              <a:avLst/>
              <a:gdLst>
                <a:gd name="T0" fmla="*/ 50 w 50"/>
                <a:gd name="T1" fmla="*/ 5 h 36"/>
                <a:gd name="T2" fmla="*/ 0 w 50"/>
                <a:gd name="T3" fmla="*/ 36 h 36"/>
                <a:gd name="T4" fmla="*/ 0 w 50"/>
                <a:gd name="T5" fmla="*/ 30 h 36"/>
                <a:gd name="T6" fmla="*/ 50 w 50"/>
                <a:gd name="T7" fmla="*/ 0 h 36"/>
                <a:gd name="T8" fmla="*/ 50 w 50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50" y="5"/>
                  </a:moveTo>
                  <a:lnTo>
                    <a:pt x="0" y="36"/>
                  </a:lnTo>
                  <a:lnTo>
                    <a:pt x="0" y="30"/>
                  </a:lnTo>
                  <a:lnTo>
                    <a:pt x="50" y="0"/>
                  </a:lnTo>
                  <a:lnTo>
                    <a:pt x="5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6" name="Freeform 4229">
              <a:extLst>
                <a:ext uri="{FF2B5EF4-FFF2-40B4-BE49-F238E27FC236}">
                  <a16:creationId xmlns:a16="http://schemas.microsoft.com/office/drawing/2014/main" id="{82349AB2-10A5-4291-974B-3B5168CDD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596423"/>
              <a:ext cx="130606" cy="88522"/>
            </a:xfrm>
            <a:custGeom>
              <a:avLst/>
              <a:gdLst>
                <a:gd name="T0" fmla="*/ 90 w 90"/>
                <a:gd name="T1" fmla="*/ 5 h 61"/>
                <a:gd name="T2" fmla="*/ 0 w 90"/>
                <a:gd name="T3" fmla="*/ 61 h 61"/>
                <a:gd name="T4" fmla="*/ 0 w 90"/>
                <a:gd name="T5" fmla="*/ 51 h 61"/>
                <a:gd name="T6" fmla="*/ 90 w 90"/>
                <a:gd name="T7" fmla="*/ 0 h 61"/>
                <a:gd name="T8" fmla="*/ 90 w 90"/>
                <a:gd name="T9" fmla="*/ 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61">
                  <a:moveTo>
                    <a:pt x="90" y="5"/>
                  </a:moveTo>
                  <a:lnTo>
                    <a:pt x="0" y="61"/>
                  </a:lnTo>
                  <a:lnTo>
                    <a:pt x="0" y="51"/>
                  </a:lnTo>
                  <a:lnTo>
                    <a:pt x="90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7" name="Freeform 4230">
              <a:extLst>
                <a:ext uri="{FF2B5EF4-FFF2-40B4-BE49-F238E27FC236}">
                  <a16:creationId xmlns:a16="http://schemas.microsoft.com/office/drawing/2014/main" id="{3571FAFE-382F-419B-A3BE-864BE007E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639959"/>
              <a:ext cx="94326" cy="66754"/>
            </a:xfrm>
            <a:custGeom>
              <a:avLst/>
              <a:gdLst>
                <a:gd name="T0" fmla="*/ 65 w 65"/>
                <a:gd name="T1" fmla="*/ 5 h 46"/>
                <a:gd name="T2" fmla="*/ 0 w 65"/>
                <a:gd name="T3" fmla="*/ 46 h 46"/>
                <a:gd name="T4" fmla="*/ 0 w 65"/>
                <a:gd name="T5" fmla="*/ 41 h 46"/>
                <a:gd name="T6" fmla="*/ 65 w 65"/>
                <a:gd name="T7" fmla="*/ 0 h 46"/>
                <a:gd name="T8" fmla="*/ 65 w 65"/>
                <a:gd name="T9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46">
                  <a:moveTo>
                    <a:pt x="65" y="5"/>
                  </a:moveTo>
                  <a:lnTo>
                    <a:pt x="0" y="46"/>
                  </a:lnTo>
                  <a:lnTo>
                    <a:pt x="0" y="41"/>
                  </a:lnTo>
                  <a:lnTo>
                    <a:pt x="65" y="0"/>
                  </a:lnTo>
                  <a:lnTo>
                    <a:pt x="65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8" name="Freeform 4231">
              <a:extLst>
                <a:ext uri="{FF2B5EF4-FFF2-40B4-BE49-F238E27FC236}">
                  <a16:creationId xmlns:a16="http://schemas.microsoft.com/office/drawing/2014/main" id="{72050F44-0162-4C9B-A059-ACD0839F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59289" y="6639959"/>
              <a:ext cx="130606" cy="88522"/>
            </a:xfrm>
            <a:custGeom>
              <a:avLst/>
              <a:gdLst>
                <a:gd name="T0" fmla="*/ 90 w 90"/>
                <a:gd name="T1" fmla="*/ 11 h 61"/>
                <a:gd name="T2" fmla="*/ 0 w 90"/>
                <a:gd name="T3" fmla="*/ 61 h 61"/>
                <a:gd name="T4" fmla="*/ 0 w 90"/>
                <a:gd name="T5" fmla="*/ 56 h 61"/>
                <a:gd name="T6" fmla="*/ 90 w 90"/>
                <a:gd name="T7" fmla="*/ 0 h 61"/>
                <a:gd name="T8" fmla="*/ 90 w 90"/>
                <a:gd name="T9" fmla="*/ 1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61">
                  <a:moveTo>
                    <a:pt x="90" y="11"/>
                  </a:moveTo>
                  <a:lnTo>
                    <a:pt x="0" y="61"/>
                  </a:lnTo>
                  <a:lnTo>
                    <a:pt x="0" y="56"/>
                  </a:lnTo>
                  <a:lnTo>
                    <a:pt x="90" y="0"/>
                  </a:lnTo>
                  <a:lnTo>
                    <a:pt x="9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49" name="Freeform 4232">
              <a:extLst>
                <a:ext uri="{FF2B5EF4-FFF2-40B4-BE49-F238E27FC236}">
                  <a16:creationId xmlns:a16="http://schemas.microsoft.com/office/drawing/2014/main" id="{4CB07405-17C9-477E-93FF-85475DEC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8711" y="7625306"/>
              <a:ext cx="95778" cy="59498"/>
            </a:xfrm>
            <a:custGeom>
              <a:avLst/>
              <a:gdLst>
                <a:gd name="T0" fmla="*/ 13 w 13"/>
                <a:gd name="T1" fmla="*/ 8 h 8"/>
                <a:gd name="T2" fmla="*/ 9 w 13"/>
                <a:gd name="T3" fmla="*/ 6 h 8"/>
                <a:gd name="T4" fmla="*/ 9 w 13"/>
                <a:gd name="T5" fmla="*/ 6 h 8"/>
                <a:gd name="T6" fmla="*/ 5 w 13"/>
                <a:gd name="T7" fmla="*/ 4 h 8"/>
                <a:gd name="T8" fmla="*/ 2 w 13"/>
                <a:gd name="T9" fmla="*/ 3 h 8"/>
                <a:gd name="T10" fmla="*/ 1 w 13"/>
                <a:gd name="T11" fmla="*/ 0 h 8"/>
                <a:gd name="T12" fmla="*/ 2 w 13"/>
                <a:gd name="T13" fmla="*/ 0 h 8"/>
                <a:gd name="T14" fmla="*/ 6 w 13"/>
                <a:gd name="T15" fmla="*/ 1 h 8"/>
                <a:gd name="T16" fmla="*/ 9 w 13"/>
                <a:gd name="T17" fmla="*/ 2 h 8"/>
                <a:gd name="T18" fmla="*/ 13 w 13"/>
                <a:gd name="T19" fmla="*/ 3 h 8"/>
                <a:gd name="T20" fmla="*/ 13 w 13"/>
                <a:gd name="T21" fmla="*/ 5 h 8"/>
                <a:gd name="T22" fmla="*/ 13 w 13"/>
                <a:gd name="T23" fmla="*/ 7 h 8"/>
                <a:gd name="T24" fmla="*/ 13 w 13"/>
                <a:gd name="T2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8">
                  <a:moveTo>
                    <a:pt x="13" y="8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2" y="3"/>
                    <a:pt x="13" y="3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0" name="Freeform 4233">
              <a:extLst>
                <a:ext uri="{FF2B5EF4-FFF2-40B4-BE49-F238E27FC236}">
                  <a16:creationId xmlns:a16="http://schemas.microsoft.com/office/drawing/2014/main" id="{648DD43F-8733-48E0-8639-D2B4A7CE9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38711" y="7625306"/>
              <a:ext cx="74010" cy="29023"/>
            </a:xfrm>
            <a:custGeom>
              <a:avLst/>
              <a:gdLst>
                <a:gd name="T0" fmla="*/ 1 w 10"/>
                <a:gd name="T1" fmla="*/ 0 h 4"/>
                <a:gd name="T2" fmla="*/ 1 w 10"/>
                <a:gd name="T3" fmla="*/ 0 h 4"/>
                <a:gd name="T4" fmla="*/ 0 w 10"/>
                <a:gd name="T5" fmla="*/ 1 h 4"/>
                <a:gd name="T6" fmla="*/ 1 w 10"/>
                <a:gd name="T7" fmla="*/ 1 h 4"/>
                <a:gd name="T8" fmla="*/ 7 w 10"/>
                <a:gd name="T9" fmla="*/ 3 h 4"/>
                <a:gd name="T10" fmla="*/ 10 w 10"/>
                <a:gd name="T11" fmla="*/ 4 h 4"/>
                <a:gd name="T12" fmla="*/ 10 w 10"/>
                <a:gd name="T13" fmla="*/ 4 h 4"/>
                <a:gd name="T14" fmla="*/ 8 w 10"/>
                <a:gd name="T15" fmla="*/ 2 h 4"/>
                <a:gd name="T16" fmla="*/ 5 w 10"/>
                <a:gd name="T17" fmla="*/ 1 h 4"/>
                <a:gd name="T18" fmla="*/ 4 w 10"/>
                <a:gd name="T19" fmla="*/ 1 h 4"/>
                <a:gd name="T20" fmla="*/ 1 w 10"/>
                <a:gd name="T2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9" y="3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3"/>
                    <a:pt x="8" y="3"/>
                    <a:pt x="8" y="2"/>
                  </a:cubicBezTo>
                  <a:cubicBezTo>
                    <a:pt x="6" y="2"/>
                    <a:pt x="5" y="2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2" y="1"/>
                    <a:pt x="1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1" name="Freeform 4234">
              <a:extLst>
                <a:ext uri="{FF2B5EF4-FFF2-40B4-BE49-F238E27FC236}">
                  <a16:creationId xmlns:a16="http://schemas.microsoft.com/office/drawing/2014/main" id="{3F48A8F5-22D5-418D-992B-BBA6EEEC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2431" y="7625306"/>
              <a:ext cx="124801" cy="74010"/>
            </a:xfrm>
            <a:custGeom>
              <a:avLst/>
              <a:gdLst>
                <a:gd name="T0" fmla="*/ 17 w 17"/>
                <a:gd name="T1" fmla="*/ 5 h 10"/>
                <a:gd name="T2" fmla="*/ 16 w 17"/>
                <a:gd name="T3" fmla="*/ 7 h 10"/>
                <a:gd name="T4" fmla="*/ 15 w 17"/>
                <a:gd name="T5" fmla="*/ 10 h 10"/>
                <a:gd name="T6" fmla="*/ 15 w 17"/>
                <a:gd name="T7" fmla="*/ 10 h 10"/>
                <a:gd name="T8" fmla="*/ 13 w 17"/>
                <a:gd name="T9" fmla="*/ 9 h 10"/>
                <a:gd name="T10" fmla="*/ 10 w 17"/>
                <a:gd name="T11" fmla="*/ 6 h 10"/>
                <a:gd name="T12" fmla="*/ 5 w 17"/>
                <a:gd name="T13" fmla="*/ 4 h 10"/>
                <a:gd name="T14" fmla="*/ 2 w 17"/>
                <a:gd name="T15" fmla="*/ 4 h 10"/>
                <a:gd name="T16" fmla="*/ 0 w 17"/>
                <a:gd name="T17" fmla="*/ 1 h 10"/>
                <a:gd name="T18" fmla="*/ 1 w 17"/>
                <a:gd name="T19" fmla="*/ 0 h 10"/>
                <a:gd name="T20" fmla="*/ 6 w 17"/>
                <a:gd name="T21" fmla="*/ 1 h 10"/>
                <a:gd name="T22" fmla="*/ 12 w 17"/>
                <a:gd name="T23" fmla="*/ 3 h 10"/>
                <a:gd name="T24" fmla="*/ 17 w 17"/>
                <a:gd name="T25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0">
                  <a:moveTo>
                    <a:pt x="17" y="5"/>
                  </a:moveTo>
                  <a:cubicBezTo>
                    <a:pt x="16" y="7"/>
                    <a:pt x="16" y="7"/>
                    <a:pt x="16" y="7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6" y="4"/>
                    <a:pt x="17" y="5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2" name="Freeform 4235">
              <a:extLst>
                <a:ext uri="{FF2B5EF4-FFF2-40B4-BE49-F238E27FC236}">
                  <a16:creationId xmlns:a16="http://schemas.microsoft.com/office/drawing/2014/main" id="{48D6AB80-E3D1-49AA-90C7-3C1B90B8E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2431" y="7632562"/>
              <a:ext cx="88522" cy="37731"/>
            </a:xfrm>
            <a:custGeom>
              <a:avLst/>
              <a:gdLst>
                <a:gd name="T0" fmla="*/ 0 w 12"/>
                <a:gd name="T1" fmla="*/ 0 h 5"/>
                <a:gd name="T2" fmla="*/ 0 w 12"/>
                <a:gd name="T3" fmla="*/ 0 h 5"/>
                <a:gd name="T4" fmla="*/ 0 w 12"/>
                <a:gd name="T5" fmla="*/ 1 h 5"/>
                <a:gd name="T6" fmla="*/ 1 w 12"/>
                <a:gd name="T7" fmla="*/ 1 h 5"/>
                <a:gd name="T8" fmla="*/ 7 w 12"/>
                <a:gd name="T9" fmla="*/ 2 h 5"/>
                <a:gd name="T10" fmla="*/ 12 w 12"/>
                <a:gd name="T11" fmla="*/ 5 h 5"/>
                <a:gd name="T12" fmla="*/ 12 w 12"/>
                <a:gd name="T13" fmla="*/ 4 h 5"/>
                <a:gd name="T14" fmla="*/ 9 w 12"/>
                <a:gd name="T15" fmla="*/ 2 h 5"/>
                <a:gd name="T16" fmla="*/ 5 w 12"/>
                <a:gd name="T17" fmla="*/ 1 h 5"/>
                <a:gd name="T18" fmla="*/ 5 w 12"/>
                <a:gd name="T19" fmla="*/ 1 h 5"/>
                <a:gd name="T20" fmla="*/ 0 w 12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11" y="4"/>
                    <a:pt x="12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0" y="3"/>
                    <a:pt x="9" y="2"/>
                  </a:cubicBezTo>
                  <a:cubicBezTo>
                    <a:pt x="7" y="2"/>
                    <a:pt x="6" y="2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3" name="Freeform 4236">
              <a:extLst>
                <a:ext uri="{FF2B5EF4-FFF2-40B4-BE49-F238E27FC236}">
                  <a16:creationId xmlns:a16="http://schemas.microsoft.com/office/drawing/2014/main" id="{52F6CBA0-12E2-41C1-BDDF-8D01FF728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8896" y="7632562"/>
              <a:ext cx="132057" cy="81266"/>
            </a:xfrm>
            <a:custGeom>
              <a:avLst/>
              <a:gdLst>
                <a:gd name="T0" fmla="*/ 18 w 18"/>
                <a:gd name="T1" fmla="*/ 5 h 11"/>
                <a:gd name="T2" fmla="*/ 17 w 18"/>
                <a:gd name="T3" fmla="*/ 8 h 11"/>
                <a:gd name="T4" fmla="*/ 17 w 18"/>
                <a:gd name="T5" fmla="*/ 10 h 11"/>
                <a:gd name="T6" fmla="*/ 16 w 18"/>
                <a:gd name="T7" fmla="*/ 11 h 11"/>
                <a:gd name="T8" fmla="*/ 16 w 18"/>
                <a:gd name="T9" fmla="*/ 10 h 11"/>
                <a:gd name="T10" fmla="*/ 11 w 18"/>
                <a:gd name="T11" fmla="*/ 6 h 11"/>
                <a:gd name="T12" fmla="*/ 6 w 18"/>
                <a:gd name="T13" fmla="*/ 4 h 11"/>
                <a:gd name="T14" fmla="*/ 3 w 18"/>
                <a:gd name="T15" fmla="*/ 4 h 11"/>
                <a:gd name="T16" fmla="*/ 1 w 18"/>
                <a:gd name="T17" fmla="*/ 2 h 11"/>
                <a:gd name="T18" fmla="*/ 2 w 18"/>
                <a:gd name="T19" fmla="*/ 0 h 11"/>
                <a:gd name="T20" fmla="*/ 7 w 18"/>
                <a:gd name="T21" fmla="*/ 1 h 11"/>
                <a:gd name="T22" fmla="*/ 13 w 18"/>
                <a:gd name="T23" fmla="*/ 2 h 11"/>
                <a:gd name="T24" fmla="*/ 18 w 18"/>
                <a:gd name="T25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" h="11">
                  <a:moveTo>
                    <a:pt x="18" y="5"/>
                  </a:moveTo>
                  <a:cubicBezTo>
                    <a:pt x="17" y="8"/>
                    <a:pt x="17" y="8"/>
                    <a:pt x="17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1" y="3"/>
                    <a:pt x="1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8" y="4"/>
                    <a:pt x="18" y="5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4" name="Freeform 4237">
              <a:extLst>
                <a:ext uri="{FF2B5EF4-FFF2-40B4-BE49-F238E27FC236}">
                  <a16:creationId xmlns:a16="http://schemas.microsoft.com/office/drawing/2014/main" id="{C579C787-21A9-4BE8-857D-0A7724CF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6152" y="7647074"/>
              <a:ext cx="103033" cy="37731"/>
            </a:xfrm>
            <a:custGeom>
              <a:avLst/>
              <a:gdLst>
                <a:gd name="T0" fmla="*/ 0 w 14"/>
                <a:gd name="T1" fmla="*/ 0 h 5"/>
                <a:gd name="T2" fmla="*/ 1 w 14"/>
                <a:gd name="T3" fmla="*/ 1 h 5"/>
                <a:gd name="T4" fmla="*/ 4 w 14"/>
                <a:gd name="T5" fmla="*/ 1 h 5"/>
                <a:gd name="T6" fmla="*/ 9 w 14"/>
                <a:gd name="T7" fmla="*/ 3 h 5"/>
                <a:gd name="T8" fmla="*/ 14 w 14"/>
                <a:gd name="T9" fmla="*/ 5 h 5"/>
                <a:gd name="T10" fmla="*/ 14 w 14"/>
                <a:gd name="T11" fmla="*/ 5 h 5"/>
                <a:gd name="T12" fmla="*/ 10 w 14"/>
                <a:gd name="T13" fmla="*/ 2 h 5"/>
                <a:gd name="T14" fmla="*/ 4 w 14"/>
                <a:gd name="T15" fmla="*/ 1 h 5"/>
                <a:gd name="T16" fmla="*/ 3 w 14"/>
                <a:gd name="T17" fmla="*/ 1 h 5"/>
                <a:gd name="T18" fmla="*/ 0 w 14"/>
                <a:gd name="T1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5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2" y="4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2" y="4"/>
                    <a:pt x="10" y="3"/>
                    <a:pt x="10" y="2"/>
                  </a:cubicBezTo>
                  <a:cubicBezTo>
                    <a:pt x="8" y="2"/>
                    <a:pt x="6" y="2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5" name="Freeform 4238">
              <a:extLst>
                <a:ext uri="{FF2B5EF4-FFF2-40B4-BE49-F238E27FC236}">
                  <a16:creationId xmlns:a16="http://schemas.microsoft.com/office/drawing/2014/main" id="{694B5896-06D3-445F-8615-1F033E1A0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4674" y="7647074"/>
              <a:ext cx="211871" cy="175592"/>
            </a:xfrm>
            <a:custGeom>
              <a:avLst/>
              <a:gdLst>
                <a:gd name="T0" fmla="*/ 29 w 29"/>
                <a:gd name="T1" fmla="*/ 14 h 24"/>
                <a:gd name="T2" fmla="*/ 22 w 29"/>
                <a:gd name="T3" fmla="*/ 19 h 24"/>
                <a:gd name="T4" fmla="*/ 22 w 29"/>
                <a:gd name="T5" fmla="*/ 24 h 24"/>
                <a:gd name="T6" fmla="*/ 12 w 29"/>
                <a:gd name="T7" fmla="*/ 19 h 24"/>
                <a:gd name="T8" fmla="*/ 2 w 29"/>
                <a:gd name="T9" fmla="*/ 17 h 24"/>
                <a:gd name="T10" fmla="*/ 1 w 29"/>
                <a:gd name="T11" fmla="*/ 15 h 24"/>
                <a:gd name="T12" fmla="*/ 0 w 29"/>
                <a:gd name="T13" fmla="*/ 11 h 24"/>
                <a:gd name="T14" fmla="*/ 0 w 29"/>
                <a:gd name="T15" fmla="*/ 10 h 24"/>
                <a:gd name="T16" fmla="*/ 1 w 29"/>
                <a:gd name="T17" fmla="*/ 6 h 24"/>
                <a:gd name="T18" fmla="*/ 11 w 29"/>
                <a:gd name="T19" fmla="*/ 0 h 24"/>
                <a:gd name="T20" fmla="*/ 19 w 29"/>
                <a:gd name="T21" fmla="*/ 9 h 24"/>
                <a:gd name="T22" fmla="*/ 29 w 29"/>
                <a:gd name="T23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24">
                  <a:moveTo>
                    <a:pt x="29" y="14"/>
                  </a:moveTo>
                  <a:cubicBezTo>
                    <a:pt x="26" y="14"/>
                    <a:pt x="24" y="16"/>
                    <a:pt x="22" y="19"/>
                  </a:cubicBezTo>
                  <a:cubicBezTo>
                    <a:pt x="22" y="21"/>
                    <a:pt x="21" y="22"/>
                    <a:pt x="22" y="24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8" y="19"/>
                    <a:pt x="5" y="18"/>
                    <a:pt x="2" y="17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3" y="3"/>
                    <a:pt x="6" y="1"/>
                    <a:pt x="11" y="0"/>
                  </a:cubicBezTo>
                  <a:cubicBezTo>
                    <a:pt x="14" y="4"/>
                    <a:pt x="18" y="7"/>
                    <a:pt x="19" y="9"/>
                  </a:cubicBezTo>
                  <a:cubicBezTo>
                    <a:pt x="29" y="14"/>
                    <a:pt x="29" y="14"/>
                    <a:pt x="29" y="14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6" name="Freeform 4239">
              <a:extLst>
                <a:ext uri="{FF2B5EF4-FFF2-40B4-BE49-F238E27FC236}">
                  <a16:creationId xmlns:a16="http://schemas.microsoft.com/office/drawing/2014/main" id="{922012B2-F118-495E-99BF-689BDFDE7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4384" y="7654329"/>
              <a:ext cx="124801" cy="74010"/>
            </a:xfrm>
            <a:custGeom>
              <a:avLst/>
              <a:gdLst>
                <a:gd name="T0" fmla="*/ 17 w 17"/>
                <a:gd name="T1" fmla="*/ 4 h 10"/>
                <a:gd name="T2" fmla="*/ 16 w 17"/>
                <a:gd name="T3" fmla="*/ 9 h 10"/>
                <a:gd name="T4" fmla="*/ 16 w 17"/>
                <a:gd name="T5" fmla="*/ 10 h 10"/>
                <a:gd name="T6" fmla="*/ 16 w 17"/>
                <a:gd name="T7" fmla="*/ 10 h 10"/>
                <a:gd name="T8" fmla="*/ 16 w 17"/>
                <a:gd name="T9" fmla="*/ 10 h 10"/>
                <a:gd name="T10" fmla="*/ 15 w 17"/>
                <a:gd name="T11" fmla="*/ 9 h 10"/>
                <a:gd name="T12" fmla="*/ 13 w 17"/>
                <a:gd name="T13" fmla="*/ 8 h 10"/>
                <a:gd name="T14" fmla="*/ 10 w 17"/>
                <a:gd name="T15" fmla="*/ 6 h 10"/>
                <a:gd name="T16" fmla="*/ 6 w 17"/>
                <a:gd name="T17" fmla="*/ 4 h 10"/>
                <a:gd name="T18" fmla="*/ 2 w 17"/>
                <a:gd name="T19" fmla="*/ 3 h 10"/>
                <a:gd name="T20" fmla="*/ 0 w 17"/>
                <a:gd name="T21" fmla="*/ 1 h 10"/>
                <a:gd name="T22" fmla="*/ 2 w 17"/>
                <a:gd name="T23" fmla="*/ 0 h 10"/>
                <a:gd name="T24" fmla="*/ 7 w 17"/>
                <a:gd name="T25" fmla="*/ 0 h 10"/>
                <a:gd name="T26" fmla="*/ 12 w 17"/>
                <a:gd name="T27" fmla="*/ 2 h 10"/>
                <a:gd name="T28" fmla="*/ 17 w 17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7" y="4"/>
                  </a:moveTo>
                  <a:cubicBezTo>
                    <a:pt x="16" y="9"/>
                    <a:pt x="16" y="9"/>
                    <a:pt x="16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7" y="4"/>
                    <a:pt x="17" y="4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7" name="Freeform 4240">
              <a:extLst>
                <a:ext uri="{FF2B5EF4-FFF2-40B4-BE49-F238E27FC236}">
                  <a16:creationId xmlns:a16="http://schemas.microsoft.com/office/drawing/2014/main" id="{54E9E023-033E-413D-BB6B-97566FE1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66152" y="7706572"/>
              <a:ext cx="117545" cy="65303"/>
            </a:xfrm>
            <a:custGeom>
              <a:avLst/>
              <a:gdLst>
                <a:gd name="T0" fmla="*/ 14 w 16"/>
                <a:gd name="T1" fmla="*/ 8 h 9"/>
                <a:gd name="T2" fmla="*/ 14 w 16"/>
                <a:gd name="T3" fmla="*/ 9 h 9"/>
                <a:gd name="T4" fmla="*/ 6 w 16"/>
                <a:gd name="T5" fmla="*/ 4 h 9"/>
                <a:gd name="T6" fmla="*/ 2 w 16"/>
                <a:gd name="T7" fmla="*/ 3 h 9"/>
                <a:gd name="T8" fmla="*/ 1 w 16"/>
                <a:gd name="T9" fmla="*/ 3 h 9"/>
                <a:gd name="T10" fmla="*/ 1 w 16"/>
                <a:gd name="T11" fmla="*/ 1 h 9"/>
                <a:gd name="T12" fmla="*/ 3 w 16"/>
                <a:gd name="T13" fmla="*/ 0 h 9"/>
                <a:gd name="T14" fmla="*/ 8 w 16"/>
                <a:gd name="T15" fmla="*/ 1 h 9"/>
                <a:gd name="T16" fmla="*/ 10 w 16"/>
                <a:gd name="T17" fmla="*/ 1 h 9"/>
                <a:gd name="T18" fmla="*/ 11 w 16"/>
                <a:gd name="T19" fmla="*/ 2 h 9"/>
                <a:gd name="T20" fmla="*/ 12 w 16"/>
                <a:gd name="T21" fmla="*/ 2 h 9"/>
                <a:gd name="T22" fmla="*/ 13 w 16"/>
                <a:gd name="T23" fmla="*/ 2 h 9"/>
                <a:gd name="T24" fmla="*/ 15 w 16"/>
                <a:gd name="T25" fmla="*/ 3 h 9"/>
                <a:gd name="T26" fmla="*/ 14 w 16"/>
                <a:gd name="T2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9">
                  <a:moveTo>
                    <a:pt x="14" y="8"/>
                  </a:moveTo>
                  <a:cubicBezTo>
                    <a:pt x="14" y="9"/>
                    <a:pt x="14" y="9"/>
                    <a:pt x="14" y="9"/>
                  </a:cubicBezTo>
                  <a:cubicBezTo>
                    <a:pt x="10" y="7"/>
                    <a:pt x="7" y="4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7" y="0"/>
                    <a:pt x="8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5"/>
                    <a:pt x="16" y="6"/>
                    <a:pt x="14" y="8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8" name="Freeform 4241">
              <a:extLst>
                <a:ext uri="{FF2B5EF4-FFF2-40B4-BE49-F238E27FC236}">
                  <a16:creationId xmlns:a16="http://schemas.microsoft.com/office/drawing/2014/main" id="{D061D2B7-92A2-4BEA-BB22-9A7D0AF0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4384" y="7661585"/>
              <a:ext cx="101582" cy="59498"/>
            </a:xfrm>
            <a:custGeom>
              <a:avLst/>
              <a:gdLst>
                <a:gd name="T0" fmla="*/ 0 w 14"/>
                <a:gd name="T1" fmla="*/ 0 h 8"/>
                <a:gd name="T2" fmla="*/ 0 w 14"/>
                <a:gd name="T3" fmla="*/ 0 h 8"/>
                <a:gd name="T4" fmla="*/ 0 w 14"/>
                <a:gd name="T5" fmla="*/ 0 h 8"/>
                <a:gd name="T6" fmla="*/ 2 w 14"/>
                <a:gd name="T7" fmla="*/ 2 h 8"/>
                <a:gd name="T8" fmla="*/ 6 w 14"/>
                <a:gd name="T9" fmla="*/ 3 h 8"/>
                <a:gd name="T10" fmla="*/ 10 w 14"/>
                <a:gd name="T11" fmla="*/ 5 h 8"/>
                <a:gd name="T12" fmla="*/ 13 w 14"/>
                <a:gd name="T13" fmla="*/ 7 h 8"/>
                <a:gd name="T14" fmla="*/ 14 w 14"/>
                <a:gd name="T15" fmla="*/ 8 h 8"/>
                <a:gd name="T16" fmla="*/ 14 w 14"/>
                <a:gd name="T17" fmla="*/ 8 h 8"/>
                <a:gd name="T18" fmla="*/ 11 w 14"/>
                <a:gd name="T19" fmla="*/ 4 h 8"/>
                <a:gd name="T20" fmla="*/ 6 w 14"/>
                <a:gd name="T21" fmla="*/ 2 h 8"/>
                <a:gd name="T22" fmla="*/ 5 w 14"/>
                <a:gd name="T23" fmla="*/ 2 h 8"/>
                <a:gd name="T24" fmla="*/ 0 w 14"/>
                <a:gd name="T2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2"/>
                    <a:pt x="2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6"/>
                    <a:pt x="12" y="5"/>
                    <a:pt x="11" y="4"/>
                  </a:cubicBezTo>
                  <a:cubicBezTo>
                    <a:pt x="9" y="4"/>
                    <a:pt x="7" y="3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2"/>
                    <a:pt x="1" y="2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59" name="Freeform 4242">
              <a:extLst>
                <a:ext uri="{FF2B5EF4-FFF2-40B4-BE49-F238E27FC236}">
                  <a16:creationId xmlns:a16="http://schemas.microsoft.com/office/drawing/2014/main" id="{9C54BCD3-10BF-4D53-97A3-CA6E944F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3408" y="7706572"/>
              <a:ext cx="95778" cy="21768"/>
            </a:xfrm>
            <a:custGeom>
              <a:avLst/>
              <a:gdLst>
                <a:gd name="T0" fmla="*/ 2 w 13"/>
                <a:gd name="T1" fmla="*/ 0 h 3"/>
                <a:gd name="T2" fmla="*/ 2 w 13"/>
                <a:gd name="T3" fmla="*/ 0 h 3"/>
                <a:gd name="T4" fmla="*/ 0 w 13"/>
                <a:gd name="T5" fmla="*/ 1 h 3"/>
                <a:gd name="T6" fmla="*/ 2 w 13"/>
                <a:gd name="T7" fmla="*/ 1 h 3"/>
                <a:gd name="T8" fmla="*/ 5 w 13"/>
                <a:gd name="T9" fmla="*/ 1 h 3"/>
                <a:gd name="T10" fmla="*/ 5 w 13"/>
                <a:gd name="T11" fmla="*/ 1 h 3"/>
                <a:gd name="T12" fmla="*/ 11 w 13"/>
                <a:gd name="T13" fmla="*/ 2 h 3"/>
                <a:gd name="T14" fmla="*/ 12 w 13"/>
                <a:gd name="T15" fmla="*/ 3 h 3"/>
                <a:gd name="T16" fmla="*/ 13 w 13"/>
                <a:gd name="T17" fmla="*/ 3 h 3"/>
                <a:gd name="T18" fmla="*/ 12 w 13"/>
                <a:gd name="T19" fmla="*/ 3 h 3"/>
                <a:gd name="T20" fmla="*/ 10 w 13"/>
                <a:gd name="T21" fmla="*/ 2 h 3"/>
                <a:gd name="T22" fmla="*/ 10 w 13"/>
                <a:gd name="T23" fmla="*/ 2 h 3"/>
                <a:gd name="T24" fmla="*/ 9 w 13"/>
                <a:gd name="T25" fmla="*/ 1 h 3"/>
                <a:gd name="T26" fmla="*/ 8 w 13"/>
                <a:gd name="T27" fmla="*/ 1 h 3"/>
                <a:gd name="T28" fmla="*/ 7 w 13"/>
                <a:gd name="T29" fmla="*/ 1 h 3"/>
                <a:gd name="T30" fmla="*/ 2 w 13"/>
                <a:gd name="T3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7" y="1"/>
                    <a:pt x="9" y="1"/>
                    <a:pt x="11" y="2"/>
                  </a:cubicBezTo>
                  <a:cubicBezTo>
                    <a:pt x="11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0"/>
                    <a:pt x="4" y="0"/>
                    <a:pt x="2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0" name="Freeform 4243">
              <a:extLst>
                <a:ext uri="{FF2B5EF4-FFF2-40B4-BE49-F238E27FC236}">
                  <a16:creationId xmlns:a16="http://schemas.microsoft.com/office/drawing/2014/main" id="{495706CF-FFA6-49EB-B523-436A64FEA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173408" y="7728339"/>
              <a:ext cx="139313" cy="58047"/>
            </a:xfrm>
            <a:custGeom>
              <a:avLst/>
              <a:gdLst>
                <a:gd name="T0" fmla="*/ 15 w 19"/>
                <a:gd name="T1" fmla="*/ 7 h 8"/>
                <a:gd name="T2" fmla="*/ 15 w 19"/>
                <a:gd name="T3" fmla="*/ 7 h 8"/>
                <a:gd name="T4" fmla="*/ 19 w 19"/>
                <a:gd name="T5" fmla="*/ 8 h 8"/>
                <a:gd name="T6" fmla="*/ 15 w 19"/>
                <a:gd name="T7" fmla="*/ 7 h 8"/>
                <a:gd name="T8" fmla="*/ 11 w 19"/>
                <a:gd name="T9" fmla="*/ 4 h 8"/>
                <a:gd name="T10" fmla="*/ 11 w 19"/>
                <a:gd name="T11" fmla="*/ 4 h 8"/>
                <a:gd name="T12" fmla="*/ 11 w 19"/>
                <a:gd name="T13" fmla="*/ 5 h 8"/>
                <a:gd name="T14" fmla="*/ 11 w 19"/>
                <a:gd name="T15" fmla="*/ 5 h 8"/>
                <a:gd name="T16" fmla="*/ 11 w 19"/>
                <a:gd name="T17" fmla="*/ 4 h 8"/>
                <a:gd name="T18" fmla="*/ 7 w 19"/>
                <a:gd name="T19" fmla="*/ 2 h 8"/>
                <a:gd name="T20" fmla="*/ 7 w 19"/>
                <a:gd name="T21" fmla="*/ 2 h 8"/>
                <a:gd name="T22" fmla="*/ 7 w 19"/>
                <a:gd name="T23" fmla="*/ 2 h 8"/>
                <a:gd name="T24" fmla="*/ 7 w 19"/>
                <a:gd name="T25" fmla="*/ 2 h 8"/>
                <a:gd name="T26" fmla="*/ 0 w 19"/>
                <a:gd name="T27" fmla="*/ 0 h 8"/>
                <a:gd name="T28" fmla="*/ 0 w 19"/>
                <a:gd name="T29" fmla="*/ 0 h 8"/>
                <a:gd name="T30" fmla="*/ 0 w 19"/>
                <a:gd name="T31" fmla="*/ 0 h 8"/>
                <a:gd name="T32" fmla="*/ 0 w 19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" h="8">
                  <a:moveTo>
                    <a:pt x="15" y="7"/>
                  </a:moveTo>
                  <a:cubicBezTo>
                    <a:pt x="15" y="7"/>
                    <a:pt x="15" y="7"/>
                    <a:pt x="15" y="7"/>
                  </a:cubicBezTo>
                  <a:cubicBezTo>
                    <a:pt x="16" y="7"/>
                    <a:pt x="18" y="7"/>
                    <a:pt x="19" y="8"/>
                  </a:cubicBezTo>
                  <a:cubicBezTo>
                    <a:pt x="18" y="7"/>
                    <a:pt x="16" y="7"/>
                    <a:pt x="15" y="7"/>
                  </a:cubicBezTo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moveTo>
                    <a:pt x="7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B4B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1" name="Freeform 4244">
              <a:extLst>
                <a:ext uri="{FF2B5EF4-FFF2-40B4-BE49-F238E27FC236}">
                  <a16:creationId xmlns:a16="http://schemas.microsoft.com/office/drawing/2014/main" id="{6FED8CE6-1DCB-4ED7-A931-1DDC2AECC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4199" y="7742851"/>
              <a:ext cx="30475" cy="14512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0 h 2"/>
                <a:gd name="T4" fmla="*/ 4 w 4"/>
                <a:gd name="T5" fmla="*/ 2 h 2"/>
                <a:gd name="T6" fmla="*/ 4 w 4"/>
                <a:gd name="T7" fmla="*/ 2 h 2"/>
                <a:gd name="T8" fmla="*/ 0 w 4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2"/>
                    <a:pt x="1" y="1"/>
                    <a:pt x="0" y="0"/>
                  </a:cubicBezTo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2" name="Freeform 4245">
              <a:extLst>
                <a:ext uri="{FF2B5EF4-FFF2-40B4-BE49-F238E27FC236}">
                  <a16:creationId xmlns:a16="http://schemas.microsoft.com/office/drawing/2014/main" id="{76B6BCF2-1CE1-4420-9E25-FA304BE8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54674" y="7764619"/>
              <a:ext cx="29023" cy="14512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0 h 2"/>
                <a:gd name="T4" fmla="*/ 2 w 4"/>
                <a:gd name="T5" fmla="*/ 1 h 2"/>
                <a:gd name="T6" fmla="*/ 4 w 4"/>
                <a:gd name="T7" fmla="*/ 2 h 2"/>
                <a:gd name="T8" fmla="*/ 4 w 4"/>
                <a:gd name="T9" fmla="*/ 2 h 2"/>
                <a:gd name="T10" fmla="*/ 2 w 4"/>
                <a:gd name="T11" fmla="*/ 1 h 2"/>
                <a:gd name="T12" fmla="*/ 2 w 4"/>
                <a:gd name="T13" fmla="*/ 1 h 2"/>
                <a:gd name="T14" fmla="*/ 0 w 4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solidFill>
              <a:srgbClr val="B4B4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3" name="Freeform 4246">
              <a:extLst>
                <a:ext uri="{FF2B5EF4-FFF2-40B4-BE49-F238E27FC236}">
                  <a16:creationId xmlns:a16="http://schemas.microsoft.com/office/drawing/2014/main" id="{3610EA4A-7A39-420C-81C6-FB0FB667B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2535" y="7808154"/>
              <a:ext cx="29023" cy="21768"/>
            </a:xfrm>
            <a:custGeom>
              <a:avLst/>
              <a:gdLst>
                <a:gd name="T0" fmla="*/ 0 w 4"/>
                <a:gd name="T1" fmla="*/ 0 h 3"/>
                <a:gd name="T2" fmla="*/ 4 w 4"/>
                <a:gd name="T3" fmla="*/ 3 h 3"/>
                <a:gd name="T4" fmla="*/ 4 w 4"/>
                <a:gd name="T5" fmla="*/ 3 h 3"/>
                <a:gd name="T6" fmla="*/ 3 w 4"/>
                <a:gd name="T7" fmla="*/ 2 h 3"/>
                <a:gd name="T8" fmla="*/ 3 w 4"/>
                <a:gd name="T9" fmla="*/ 2 h 3"/>
                <a:gd name="T10" fmla="*/ 0 w 4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F5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4" name="Freeform 4247">
              <a:extLst>
                <a:ext uri="{FF2B5EF4-FFF2-40B4-BE49-F238E27FC236}">
                  <a16:creationId xmlns:a16="http://schemas.microsoft.com/office/drawing/2014/main" id="{4431749D-01C4-4124-A67E-B114DB371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4303" y="7800898"/>
              <a:ext cx="21768" cy="29023"/>
            </a:xfrm>
            <a:custGeom>
              <a:avLst/>
              <a:gdLst>
                <a:gd name="T0" fmla="*/ 0 w 3"/>
                <a:gd name="T1" fmla="*/ 0 h 4"/>
                <a:gd name="T2" fmla="*/ 0 w 3"/>
                <a:gd name="T3" fmla="*/ 3 h 4"/>
                <a:gd name="T4" fmla="*/ 1 w 3"/>
                <a:gd name="T5" fmla="*/ 4 h 4"/>
                <a:gd name="T6" fmla="*/ 3 w 3"/>
                <a:gd name="T7" fmla="*/ 1 h 4"/>
                <a:gd name="T8" fmla="*/ 3 w 3"/>
                <a:gd name="T9" fmla="*/ 1 h 4"/>
                <a:gd name="T10" fmla="*/ 0 w 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5" name="Freeform 4248">
              <a:extLst>
                <a:ext uri="{FF2B5EF4-FFF2-40B4-BE49-F238E27FC236}">
                  <a16:creationId xmlns:a16="http://schemas.microsoft.com/office/drawing/2014/main" id="{E24BD107-F222-458C-B7D2-6C6632C41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9185" y="7764619"/>
              <a:ext cx="145117" cy="58047"/>
            </a:xfrm>
            <a:custGeom>
              <a:avLst/>
              <a:gdLst>
                <a:gd name="T0" fmla="*/ 0 w 20"/>
                <a:gd name="T1" fmla="*/ 0 h 8"/>
                <a:gd name="T2" fmla="*/ 0 w 20"/>
                <a:gd name="T3" fmla="*/ 1 h 8"/>
                <a:gd name="T4" fmla="*/ 0 w 20"/>
                <a:gd name="T5" fmla="*/ 1 h 8"/>
                <a:gd name="T6" fmla="*/ 2 w 20"/>
                <a:gd name="T7" fmla="*/ 2 h 8"/>
                <a:gd name="T8" fmla="*/ 6 w 20"/>
                <a:gd name="T9" fmla="*/ 3 h 8"/>
                <a:gd name="T10" fmla="*/ 7 w 20"/>
                <a:gd name="T11" fmla="*/ 3 h 8"/>
                <a:gd name="T12" fmla="*/ 10 w 20"/>
                <a:gd name="T13" fmla="*/ 3 h 8"/>
                <a:gd name="T14" fmla="*/ 17 w 20"/>
                <a:gd name="T15" fmla="*/ 6 h 8"/>
                <a:gd name="T16" fmla="*/ 20 w 20"/>
                <a:gd name="T17" fmla="*/ 8 h 8"/>
                <a:gd name="T18" fmla="*/ 20 w 20"/>
                <a:gd name="T19" fmla="*/ 8 h 8"/>
                <a:gd name="T20" fmla="*/ 20 w 20"/>
                <a:gd name="T21" fmla="*/ 5 h 8"/>
                <a:gd name="T22" fmla="*/ 11 w 20"/>
                <a:gd name="T23" fmla="*/ 0 h 8"/>
                <a:gd name="T24" fmla="*/ 6 w 20"/>
                <a:gd name="T25" fmla="*/ 1 h 8"/>
                <a:gd name="T26" fmla="*/ 0 w 20"/>
                <a:gd name="T2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8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2"/>
                    <a:pt x="5" y="2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8" y="3"/>
                    <a:pt x="9" y="3"/>
                    <a:pt x="10" y="3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7"/>
                    <a:pt x="20" y="6"/>
                    <a:pt x="20" y="5"/>
                  </a:cubicBezTo>
                  <a:cubicBezTo>
                    <a:pt x="16" y="4"/>
                    <a:pt x="12" y="2"/>
                    <a:pt x="11" y="0"/>
                  </a:cubicBezTo>
                  <a:cubicBezTo>
                    <a:pt x="10" y="1"/>
                    <a:pt x="8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6" name="Freeform 4249">
              <a:extLst>
                <a:ext uri="{FF2B5EF4-FFF2-40B4-BE49-F238E27FC236}">
                  <a16:creationId xmlns:a16="http://schemas.microsoft.com/office/drawing/2014/main" id="{349FC81C-266D-4A67-BC3E-DDCE6AFE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3408" y="7728339"/>
              <a:ext cx="95778" cy="43535"/>
            </a:xfrm>
            <a:custGeom>
              <a:avLst/>
              <a:gdLst>
                <a:gd name="T0" fmla="*/ 0 w 13"/>
                <a:gd name="T1" fmla="*/ 0 h 6"/>
                <a:gd name="T2" fmla="*/ 0 w 13"/>
                <a:gd name="T3" fmla="*/ 0 h 6"/>
                <a:gd name="T4" fmla="*/ 1 w 13"/>
                <a:gd name="T5" fmla="*/ 0 h 6"/>
                <a:gd name="T6" fmla="*/ 5 w 13"/>
                <a:gd name="T7" fmla="*/ 1 h 6"/>
                <a:gd name="T8" fmla="*/ 7 w 13"/>
                <a:gd name="T9" fmla="*/ 2 h 6"/>
                <a:gd name="T10" fmla="*/ 7 w 13"/>
                <a:gd name="T11" fmla="*/ 2 h 6"/>
                <a:gd name="T12" fmla="*/ 11 w 13"/>
                <a:gd name="T13" fmla="*/ 4 h 6"/>
                <a:gd name="T14" fmla="*/ 11 w 13"/>
                <a:gd name="T15" fmla="*/ 5 h 6"/>
                <a:gd name="T16" fmla="*/ 13 w 13"/>
                <a:gd name="T17" fmla="*/ 6 h 6"/>
                <a:gd name="T18" fmla="*/ 13 w 13"/>
                <a:gd name="T19" fmla="*/ 6 h 6"/>
                <a:gd name="T20" fmla="*/ 13 w 13"/>
                <a:gd name="T21" fmla="*/ 5 h 6"/>
                <a:gd name="T22" fmla="*/ 13 w 13"/>
                <a:gd name="T23" fmla="*/ 5 h 6"/>
                <a:gd name="T24" fmla="*/ 12 w 13"/>
                <a:gd name="T25" fmla="*/ 4 h 6"/>
                <a:gd name="T26" fmla="*/ 6 w 13"/>
                <a:gd name="T27" fmla="*/ 0 h 6"/>
                <a:gd name="T28" fmla="*/ 5 w 13"/>
                <a:gd name="T29" fmla="*/ 1 h 6"/>
                <a:gd name="T30" fmla="*/ 0 w 13"/>
                <a:gd name="T3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6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3"/>
                    <a:pt x="9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4"/>
                    <a:pt x="12" y="4"/>
                  </a:cubicBezTo>
                  <a:cubicBezTo>
                    <a:pt x="10" y="3"/>
                    <a:pt x="8" y="2"/>
                    <a:pt x="6" y="0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solidFill>
              <a:srgbClr val="D29B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7" name="Freeform 4250">
              <a:extLst>
                <a:ext uri="{FF2B5EF4-FFF2-40B4-BE49-F238E27FC236}">
                  <a16:creationId xmlns:a16="http://schemas.microsoft.com/office/drawing/2014/main" id="{562ACD1C-AC58-4582-B918-9C2B6004C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3801" y="7232038"/>
              <a:ext cx="335221" cy="489046"/>
            </a:xfrm>
            <a:custGeom>
              <a:avLst/>
              <a:gdLst>
                <a:gd name="T0" fmla="*/ 41 w 46"/>
                <a:gd name="T1" fmla="*/ 43 h 67"/>
                <a:gd name="T2" fmla="*/ 42 w 46"/>
                <a:gd name="T3" fmla="*/ 57 h 67"/>
                <a:gd name="T4" fmla="*/ 29 w 46"/>
                <a:gd name="T5" fmla="*/ 66 h 67"/>
                <a:gd name="T6" fmla="*/ 14 w 46"/>
                <a:gd name="T7" fmla="*/ 62 h 67"/>
                <a:gd name="T8" fmla="*/ 13 w 46"/>
                <a:gd name="T9" fmla="*/ 56 h 67"/>
                <a:gd name="T10" fmla="*/ 11 w 46"/>
                <a:gd name="T11" fmla="*/ 56 h 67"/>
                <a:gd name="T12" fmla="*/ 4 w 46"/>
                <a:gd name="T13" fmla="*/ 41 h 67"/>
                <a:gd name="T14" fmla="*/ 1 w 46"/>
                <a:gd name="T15" fmla="*/ 27 h 67"/>
                <a:gd name="T16" fmla="*/ 1 w 46"/>
                <a:gd name="T17" fmla="*/ 21 h 67"/>
                <a:gd name="T18" fmla="*/ 21 w 46"/>
                <a:gd name="T19" fmla="*/ 0 h 67"/>
                <a:gd name="T20" fmla="*/ 46 w 46"/>
                <a:gd name="T21" fmla="*/ 21 h 67"/>
                <a:gd name="T22" fmla="*/ 41 w 46"/>
                <a:gd name="T23" fmla="*/ 4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67">
                  <a:moveTo>
                    <a:pt x="41" y="43"/>
                  </a:moveTo>
                  <a:cubicBezTo>
                    <a:pt x="42" y="57"/>
                    <a:pt x="42" y="57"/>
                    <a:pt x="42" y="57"/>
                  </a:cubicBezTo>
                  <a:cubicBezTo>
                    <a:pt x="42" y="61"/>
                    <a:pt x="37" y="65"/>
                    <a:pt x="29" y="66"/>
                  </a:cubicBezTo>
                  <a:cubicBezTo>
                    <a:pt x="23" y="67"/>
                    <a:pt x="16" y="66"/>
                    <a:pt x="14" y="62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6" y="54"/>
                    <a:pt x="5" y="52"/>
                    <a:pt x="4" y="41"/>
                  </a:cubicBezTo>
                  <a:cubicBezTo>
                    <a:pt x="2" y="34"/>
                    <a:pt x="2" y="31"/>
                    <a:pt x="1" y="27"/>
                  </a:cubicBezTo>
                  <a:cubicBezTo>
                    <a:pt x="1" y="25"/>
                    <a:pt x="1" y="23"/>
                    <a:pt x="1" y="21"/>
                  </a:cubicBezTo>
                  <a:cubicBezTo>
                    <a:pt x="0" y="13"/>
                    <a:pt x="6" y="0"/>
                    <a:pt x="21" y="0"/>
                  </a:cubicBezTo>
                  <a:cubicBezTo>
                    <a:pt x="36" y="0"/>
                    <a:pt x="44" y="7"/>
                    <a:pt x="46" y="21"/>
                  </a:cubicBezTo>
                  <a:cubicBezTo>
                    <a:pt x="46" y="29"/>
                    <a:pt x="45" y="37"/>
                    <a:pt x="41" y="43"/>
                  </a:cubicBezTo>
                  <a:close/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8" name="Freeform 4251">
              <a:extLst>
                <a:ext uri="{FF2B5EF4-FFF2-40B4-BE49-F238E27FC236}">
                  <a16:creationId xmlns:a16="http://schemas.microsoft.com/office/drawing/2014/main" id="{294FBFE1-F2E9-4C9F-A70A-0C697873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6070" y="7203014"/>
              <a:ext cx="401975" cy="422292"/>
            </a:xfrm>
            <a:custGeom>
              <a:avLst/>
              <a:gdLst>
                <a:gd name="T0" fmla="*/ 46 w 55"/>
                <a:gd name="T1" fmla="*/ 52 h 58"/>
                <a:gd name="T2" fmla="*/ 28 w 55"/>
                <a:gd name="T3" fmla="*/ 57 h 58"/>
                <a:gd name="T4" fmla="*/ 20 w 55"/>
                <a:gd name="T5" fmla="*/ 35 h 58"/>
                <a:gd name="T6" fmla="*/ 17 w 55"/>
                <a:gd name="T7" fmla="*/ 34 h 58"/>
                <a:gd name="T8" fmla="*/ 16 w 55"/>
                <a:gd name="T9" fmla="*/ 19 h 58"/>
                <a:gd name="T10" fmla="*/ 7 w 55"/>
                <a:gd name="T11" fmla="*/ 16 h 58"/>
                <a:gd name="T12" fmla="*/ 6 w 55"/>
                <a:gd name="T13" fmla="*/ 21 h 58"/>
                <a:gd name="T14" fmla="*/ 12 w 55"/>
                <a:gd name="T15" fmla="*/ 4 h 58"/>
                <a:gd name="T16" fmla="*/ 32 w 55"/>
                <a:gd name="T17" fmla="*/ 1 h 58"/>
                <a:gd name="T18" fmla="*/ 54 w 55"/>
                <a:gd name="T19" fmla="*/ 22 h 58"/>
                <a:gd name="T20" fmla="*/ 46 w 55"/>
                <a:gd name="T21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58">
                  <a:moveTo>
                    <a:pt x="46" y="52"/>
                  </a:moveTo>
                  <a:cubicBezTo>
                    <a:pt x="41" y="56"/>
                    <a:pt x="34" y="58"/>
                    <a:pt x="28" y="57"/>
                  </a:cubicBezTo>
                  <a:cubicBezTo>
                    <a:pt x="22" y="56"/>
                    <a:pt x="21" y="45"/>
                    <a:pt x="20" y="35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3"/>
                    <a:pt x="15" y="23"/>
                    <a:pt x="16" y="19"/>
                  </a:cubicBezTo>
                  <a:cubicBezTo>
                    <a:pt x="14" y="17"/>
                    <a:pt x="9" y="15"/>
                    <a:pt x="7" y="16"/>
                  </a:cubicBezTo>
                  <a:cubicBezTo>
                    <a:pt x="7" y="17"/>
                    <a:pt x="7" y="18"/>
                    <a:pt x="6" y="21"/>
                  </a:cubicBezTo>
                  <a:cubicBezTo>
                    <a:pt x="0" y="12"/>
                    <a:pt x="10" y="6"/>
                    <a:pt x="12" y="4"/>
                  </a:cubicBezTo>
                  <a:cubicBezTo>
                    <a:pt x="17" y="2"/>
                    <a:pt x="26" y="0"/>
                    <a:pt x="32" y="1"/>
                  </a:cubicBezTo>
                  <a:cubicBezTo>
                    <a:pt x="45" y="2"/>
                    <a:pt x="53" y="9"/>
                    <a:pt x="54" y="22"/>
                  </a:cubicBezTo>
                  <a:cubicBezTo>
                    <a:pt x="55" y="34"/>
                    <a:pt x="52" y="45"/>
                    <a:pt x="46" y="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69" name="Freeform 4252">
              <a:extLst>
                <a:ext uri="{FF2B5EF4-FFF2-40B4-BE49-F238E27FC236}">
                  <a16:creationId xmlns:a16="http://schemas.microsoft.com/office/drawing/2014/main" id="{E92454C8-365D-4B65-B753-B976EE60E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5383" y="7413434"/>
              <a:ext cx="58047" cy="139313"/>
            </a:xfrm>
            <a:custGeom>
              <a:avLst/>
              <a:gdLst>
                <a:gd name="T0" fmla="*/ 0 w 8"/>
                <a:gd name="T1" fmla="*/ 5 h 19"/>
                <a:gd name="T2" fmla="*/ 6 w 8"/>
                <a:gd name="T3" fmla="*/ 12 h 19"/>
                <a:gd name="T4" fmla="*/ 1 w 8"/>
                <a:gd name="T5" fmla="*/ 16 h 19"/>
                <a:gd name="T6" fmla="*/ 0 w 8"/>
                <a:gd name="T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9">
                  <a:moveTo>
                    <a:pt x="0" y="5"/>
                  </a:moveTo>
                  <a:cubicBezTo>
                    <a:pt x="1" y="0"/>
                    <a:pt x="8" y="2"/>
                    <a:pt x="6" y="12"/>
                  </a:cubicBezTo>
                  <a:cubicBezTo>
                    <a:pt x="6" y="16"/>
                    <a:pt x="4" y="19"/>
                    <a:pt x="1" y="16"/>
                  </a:cubicBezTo>
                  <a:cubicBezTo>
                    <a:pt x="1" y="1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0" name="Freeform 4253">
              <a:extLst>
                <a:ext uri="{FF2B5EF4-FFF2-40B4-BE49-F238E27FC236}">
                  <a16:creationId xmlns:a16="http://schemas.microsoft.com/office/drawing/2014/main" id="{96624631-9536-46F6-8B02-9039C0410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8313" y="7436653"/>
              <a:ext cx="101582" cy="233639"/>
            </a:xfrm>
            <a:custGeom>
              <a:avLst/>
              <a:gdLst>
                <a:gd name="T0" fmla="*/ 12 w 14"/>
                <a:gd name="T1" fmla="*/ 3 h 32"/>
                <a:gd name="T2" fmla="*/ 11 w 14"/>
                <a:gd name="T3" fmla="*/ 30 h 32"/>
                <a:gd name="T4" fmla="*/ 2 w 14"/>
                <a:gd name="T5" fmla="*/ 25 h 32"/>
                <a:gd name="T6" fmla="*/ 1 w 14"/>
                <a:gd name="T7" fmla="*/ 10 h 32"/>
                <a:gd name="T8" fmla="*/ 7 w 14"/>
                <a:gd name="T9" fmla="*/ 13 h 32"/>
                <a:gd name="T10" fmla="*/ 9 w 14"/>
                <a:gd name="T11" fmla="*/ 0 h 32"/>
                <a:gd name="T12" fmla="*/ 12 w 14"/>
                <a:gd name="T13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2">
                  <a:moveTo>
                    <a:pt x="12" y="3"/>
                  </a:moveTo>
                  <a:cubicBezTo>
                    <a:pt x="11" y="13"/>
                    <a:pt x="14" y="26"/>
                    <a:pt x="11" y="30"/>
                  </a:cubicBezTo>
                  <a:cubicBezTo>
                    <a:pt x="9" y="32"/>
                    <a:pt x="3" y="30"/>
                    <a:pt x="2" y="25"/>
                  </a:cubicBezTo>
                  <a:cubicBezTo>
                    <a:pt x="1" y="19"/>
                    <a:pt x="0" y="14"/>
                    <a:pt x="1" y="10"/>
                  </a:cubicBezTo>
                  <a:cubicBezTo>
                    <a:pt x="2" y="13"/>
                    <a:pt x="6" y="16"/>
                    <a:pt x="7" y="13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12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1" name="Freeform 4254">
              <a:extLst>
                <a:ext uri="{FF2B5EF4-FFF2-40B4-BE49-F238E27FC236}">
                  <a16:creationId xmlns:a16="http://schemas.microsoft.com/office/drawing/2014/main" id="{AFB5C3E1-D9EF-4BFB-903E-6ACE2071A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0956" y="6655921"/>
              <a:ext cx="58047" cy="145117"/>
            </a:xfrm>
            <a:custGeom>
              <a:avLst/>
              <a:gdLst>
                <a:gd name="T0" fmla="*/ 8 w 8"/>
                <a:gd name="T1" fmla="*/ 2 h 20"/>
                <a:gd name="T2" fmla="*/ 8 w 8"/>
                <a:gd name="T3" fmla="*/ 4 h 20"/>
                <a:gd name="T4" fmla="*/ 8 w 8"/>
                <a:gd name="T5" fmla="*/ 4 h 20"/>
                <a:gd name="T6" fmla="*/ 8 w 8"/>
                <a:gd name="T7" fmla="*/ 9 h 20"/>
                <a:gd name="T8" fmla="*/ 7 w 8"/>
                <a:gd name="T9" fmla="*/ 14 h 20"/>
                <a:gd name="T10" fmla="*/ 4 w 8"/>
                <a:gd name="T11" fmla="*/ 18 h 20"/>
                <a:gd name="T12" fmla="*/ 0 w 8"/>
                <a:gd name="T13" fmla="*/ 19 h 20"/>
                <a:gd name="T14" fmla="*/ 0 w 8"/>
                <a:gd name="T15" fmla="*/ 16 h 20"/>
                <a:gd name="T16" fmla="*/ 2 w 8"/>
                <a:gd name="T17" fmla="*/ 13 h 20"/>
                <a:gd name="T18" fmla="*/ 3 w 8"/>
                <a:gd name="T19" fmla="*/ 8 h 20"/>
                <a:gd name="T20" fmla="*/ 3 w 8"/>
                <a:gd name="T21" fmla="*/ 0 h 20"/>
                <a:gd name="T22" fmla="*/ 3 w 8"/>
                <a:gd name="T23" fmla="*/ 0 h 20"/>
                <a:gd name="T24" fmla="*/ 5 w 8"/>
                <a:gd name="T25" fmla="*/ 1 h 20"/>
                <a:gd name="T26" fmla="*/ 8 w 8"/>
                <a:gd name="T2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20">
                  <a:moveTo>
                    <a:pt x="8" y="2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20"/>
                    <a:pt x="1" y="20"/>
                    <a:pt x="0" y="19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8" y="2"/>
                    <a:pt x="8" y="2"/>
                    <a:pt x="8" y="2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2" name="Freeform 4255">
              <a:extLst>
                <a:ext uri="{FF2B5EF4-FFF2-40B4-BE49-F238E27FC236}">
                  <a16:creationId xmlns:a16="http://schemas.microsoft.com/office/drawing/2014/main" id="{455293BC-AD50-443A-92AB-EB1E366DF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9979" y="6677689"/>
              <a:ext cx="58047" cy="145117"/>
            </a:xfrm>
            <a:custGeom>
              <a:avLst/>
              <a:gdLst>
                <a:gd name="T0" fmla="*/ 8 w 8"/>
                <a:gd name="T1" fmla="*/ 1 h 20"/>
                <a:gd name="T2" fmla="*/ 8 w 8"/>
                <a:gd name="T3" fmla="*/ 7 h 20"/>
                <a:gd name="T4" fmla="*/ 7 w 8"/>
                <a:gd name="T5" fmla="*/ 13 h 20"/>
                <a:gd name="T6" fmla="*/ 4 w 8"/>
                <a:gd name="T7" fmla="*/ 18 h 20"/>
                <a:gd name="T8" fmla="*/ 0 w 8"/>
                <a:gd name="T9" fmla="*/ 18 h 20"/>
                <a:gd name="T10" fmla="*/ 0 w 8"/>
                <a:gd name="T11" fmla="*/ 16 h 20"/>
                <a:gd name="T12" fmla="*/ 3 w 8"/>
                <a:gd name="T13" fmla="*/ 12 h 20"/>
                <a:gd name="T14" fmla="*/ 3 w 8"/>
                <a:gd name="T15" fmla="*/ 6 h 20"/>
                <a:gd name="T16" fmla="*/ 3 w 8"/>
                <a:gd name="T17" fmla="*/ 0 h 20"/>
                <a:gd name="T18" fmla="*/ 8 w 8"/>
                <a:gd name="T19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20">
                  <a:moveTo>
                    <a:pt x="8" y="1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2" y="20"/>
                    <a:pt x="1" y="19"/>
                    <a:pt x="0" y="18"/>
                  </a:cubicBezTo>
                  <a:cubicBezTo>
                    <a:pt x="0" y="18"/>
                    <a:pt x="0" y="17"/>
                    <a:pt x="0" y="1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8" y="1"/>
                    <a:pt x="8" y="1"/>
                    <a:pt x="8" y="1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3" name="Freeform 4256">
              <a:extLst>
                <a:ext uri="{FF2B5EF4-FFF2-40B4-BE49-F238E27FC236}">
                  <a16:creationId xmlns:a16="http://schemas.microsoft.com/office/drawing/2014/main" id="{0367934A-7F3C-4306-875B-432D9569A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9979" y="6692201"/>
              <a:ext cx="50791" cy="123350"/>
            </a:xfrm>
            <a:custGeom>
              <a:avLst/>
              <a:gdLst>
                <a:gd name="T0" fmla="*/ 6 w 7"/>
                <a:gd name="T1" fmla="*/ 0 h 17"/>
                <a:gd name="T2" fmla="*/ 6 w 7"/>
                <a:gd name="T3" fmla="*/ 6 h 17"/>
                <a:gd name="T4" fmla="*/ 6 w 7"/>
                <a:gd name="T5" fmla="*/ 11 h 17"/>
                <a:gd name="T6" fmla="*/ 1 w 7"/>
                <a:gd name="T7" fmla="*/ 16 h 17"/>
                <a:gd name="T8" fmla="*/ 0 w 7"/>
                <a:gd name="T9" fmla="*/ 16 h 17"/>
                <a:gd name="T10" fmla="*/ 0 w 7"/>
                <a:gd name="T11" fmla="*/ 17 h 17"/>
                <a:gd name="T12" fmla="*/ 2 w 7"/>
                <a:gd name="T13" fmla="*/ 17 h 17"/>
                <a:gd name="T14" fmla="*/ 4 w 7"/>
                <a:gd name="T15" fmla="*/ 16 h 17"/>
                <a:gd name="T16" fmla="*/ 7 w 7"/>
                <a:gd name="T17" fmla="*/ 11 h 17"/>
                <a:gd name="T18" fmla="*/ 7 w 7"/>
                <a:gd name="T19" fmla="*/ 11 h 17"/>
                <a:gd name="T20" fmla="*/ 7 w 7"/>
                <a:gd name="T21" fmla="*/ 6 h 17"/>
                <a:gd name="T22" fmla="*/ 7 w 7"/>
                <a:gd name="T23" fmla="*/ 1 h 17"/>
                <a:gd name="T24" fmla="*/ 6 w 7"/>
                <a:gd name="T25" fmla="*/ 0 h 17"/>
                <a:gd name="T26" fmla="*/ 6 w 7"/>
                <a:gd name="T2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7">
                  <a:moveTo>
                    <a:pt x="6" y="0"/>
                  </a:moveTo>
                  <a:cubicBezTo>
                    <a:pt x="7" y="1"/>
                    <a:pt x="7" y="4"/>
                    <a:pt x="6" y="6"/>
                  </a:cubicBezTo>
                  <a:cubicBezTo>
                    <a:pt x="7" y="7"/>
                    <a:pt x="7" y="10"/>
                    <a:pt x="6" y="11"/>
                  </a:cubicBezTo>
                  <a:cubicBezTo>
                    <a:pt x="5" y="14"/>
                    <a:pt x="3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0" y="16"/>
                    <a:pt x="0" y="16"/>
                    <a:pt x="0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" y="17"/>
                    <a:pt x="3" y="17"/>
                    <a:pt x="4" y="16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4" name="Freeform 4257">
              <a:extLst>
                <a:ext uri="{FF2B5EF4-FFF2-40B4-BE49-F238E27FC236}">
                  <a16:creationId xmlns:a16="http://schemas.microsoft.com/office/drawing/2014/main" id="{D5BC6F69-9F01-4C77-8773-C281791F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6259" y="6684945"/>
              <a:ext cx="50791" cy="145117"/>
            </a:xfrm>
            <a:custGeom>
              <a:avLst/>
              <a:gdLst>
                <a:gd name="T0" fmla="*/ 7 w 7"/>
                <a:gd name="T1" fmla="*/ 7 h 20"/>
                <a:gd name="T2" fmla="*/ 6 w 7"/>
                <a:gd name="T3" fmla="*/ 13 h 20"/>
                <a:gd name="T4" fmla="*/ 4 w 7"/>
                <a:gd name="T5" fmla="*/ 18 h 20"/>
                <a:gd name="T6" fmla="*/ 0 w 7"/>
                <a:gd name="T7" fmla="*/ 19 h 20"/>
                <a:gd name="T8" fmla="*/ 0 w 7"/>
                <a:gd name="T9" fmla="*/ 17 h 20"/>
                <a:gd name="T10" fmla="*/ 2 w 7"/>
                <a:gd name="T11" fmla="*/ 12 h 20"/>
                <a:gd name="T12" fmla="*/ 2 w 7"/>
                <a:gd name="T13" fmla="*/ 7 h 20"/>
                <a:gd name="T14" fmla="*/ 2 w 7"/>
                <a:gd name="T15" fmla="*/ 0 h 20"/>
                <a:gd name="T16" fmla="*/ 7 w 7"/>
                <a:gd name="T17" fmla="*/ 1 h 20"/>
                <a:gd name="T18" fmla="*/ 7 w 7"/>
                <a:gd name="T19" fmla="*/ 3 h 20"/>
                <a:gd name="T20" fmla="*/ 7 w 7"/>
                <a:gd name="T21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20">
                  <a:moveTo>
                    <a:pt x="7" y="7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3" y="20"/>
                    <a:pt x="1" y="19"/>
                    <a:pt x="0" y="19"/>
                  </a:cubicBezTo>
                  <a:cubicBezTo>
                    <a:pt x="0" y="18"/>
                    <a:pt x="0" y="17"/>
                    <a:pt x="0" y="17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7"/>
                    <a:pt x="7" y="7"/>
                    <a:pt x="7" y="7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5" name="Freeform 4258">
              <a:extLst>
                <a:ext uri="{FF2B5EF4-FFF2-40B4-BE49-F238E27FC236}">
                  <a16:creationId xmlns:a16="http://schemas.microsoft.com/office/drawing/2014/main" id="{88BCEE5C-400B-40E6-8BC4-4884E01E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6259" y="6706713"/>
              <a:ext cx="50791" cy="116094"/>
            </a:xfrm>
            <a:custGeom>
              <a:avLst/>
              <a:gdLst>
                <a:gd name="T0" fmla="*/ 5 w 7"/>
                <a:gd name="T1" fmla="*/ 0 h 16"/>
                <a:gd name="T2" fmla="*/ 5 w 7"/>
                <a:gd name="T3" fmla="*/ 5 h 16"/>
                <a:gd name="T4" fmla="*/ 5 w 7"/>
                <a:gd name="T5" fmla="*/ 11 h 16"/>
                <a:gd name="T6" fmla="*/ 1 w 7"/>
                <a:gd name="T7" fmla="*/ 16 h 16"/>
                <a:gd name="T8" fmla="*/ 0 w 7"/>
                <a:gd name="T9" fmla="*/ 16 h 16"/>
                <a:gd name="T10" fmla="*/ 2 w 7"/>
                <a:gd name="T11" fmla="*/ 16 h 16"/>
                <a:gd name="T12" fmla="*/ 4 w 7"/>
                <a:gd name="T13" fmla="*/ 15 h 16"/>
                <a:gd name="T14" fmla="*/ 5 w 7"/>
                <a:gd name="T15" fmla="*/ 13 h 16"/>
                <a:gd name="T16" fmla="*/ 5 w 7"/>
                <a:gd name="T17" fmla="*/ 12 h 16"/>
                <a:gd name="T18" fmla="*/ 6 w 7"/>
                <a:gd name="T19" fmla="*/ 8 h 16"/>
                <a:gd name="T20" fmla="*/ 7 w 7"/>
                <a:gd name="T21" fmla="*/ 4 h 16"/>
                <a:gd name="T22" fmla="*/ 7 w 7"/>
                <a:gd name="T23" fmla="*/ 0 h 16"/>
                <a:gd name="T24" fmla="*/ 7 w 7"/>
                <a:gd name="T25" fmla="*/ 0 h 16"/>
                <a:gd name="T26" fmla="*/ 6 w 7"/>
                <a:gd name="T27" fmla="*/ 0 h 16"/>
                <a:gd name="T28" fmla="*/ 6 w 7"/>
                <a:gd name="T29" fmla="*/ 0 h 16"/>
                <a:gd name="T30" fmla="*/ 5 w 7"/>
                <a:gd name="T3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6" y="2"/>
                    <a:pt x="6" y="3"/>
                    <a:pt x="5" y="5"/>
                  </a:cubicBezTo>
                  <a:cubicBezTo>
                    <a:pt x="6" y="7"/>
                    <a:pt x="6" y="9"/>
                    <a:pt x="5" y="11"/>
                  </a:cubicBezTo>
                  <a:cubicBezTo>
                    <a:pt x="4" y="13"/>
                    <a:pt x="3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2" y="16"/>
                    <a:pt x="3" y="16"/>
                    <a:pt x="4" y="15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6" name="Freeform 4259">
              <a:extLst>
                <a:ext uri="{FF2B5EF4-FFF2-40B4-BE49-F238E27FC236}">
                  <a16:creationId xmlns:a16="http://schemas.microsoft.com/office/drawing/2014/main" id="{E7284CF4-1C60-49E7-A6B0-4DC40E827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2723" y="6480329"/>
              <a:ext cx="130606" cy="226383"/>
            </a:xfrm>
            <a:custGeom>
              <a:avLst/>
              <a:gdLst>
                <a:gd name="T0" fmla="*/ 18 w 18"/>
                <a:gd name="T1" fmla="*/ 28 h 31"/>
                <a:gd name="T2" fmla="*/ 17 w 18"/>
                <a:gd name="T3" fmla="*/ 30 h 31"/>
                <a:gd name="T4" fmla="*/ 16 w 18"/>
                <a:gd name="T5" fmla="*/ 30 h 31"/>
                <a:gd name="T6" fmla="*/ 13 w 18"/>
                <a:gd name="T7" fmla="*/ 31 h 31"/>
                <a:gd name="T8" fmla="*/ 12 w 18"/>
                <a:gd name="T9" fmla="*/ 31 h 31"/>
                <a:gd name="T10" fmla="*/ 5 w 18"/>
                <a:gd name="T11" fmla="*/ 28 h 31"/>
                <a:gd name="T12" fmla="*/ 1 w 18"/>
                <a:gd name="T13" fmla="*/ 26 h 31"/>
                <a:gd name="T14" fmla="*/ 0 w 18"/>
                <a:gd name="T15" fmla="*/ 25 h 31"/>
                <a:gd name="T16" fmla="*/ 0 w 18"/>
                <a:gd name="T17" fmla="*/ 25 h 31"/>
                <a:gd name="T18" fmla="*/ 0 w 18"/>
                <a:gd name="T19" fmla="*/ 25 h 31"/>
                <a:gd name="T20" fmla="*/ 0 w 18"/>
                <a:gd name="T21" fmla="*/ 24 h 31"/>
                <a:gd name="T22" fmla="*/ 1 w 18"/>
                <a:gd name="T23" fmla="*/ 20 h 31"/>
                <a:gd name="T24" fmla="*/ 5 w 18"/>
                <a:gd name="T25" fmla="*/ 0 h 31"/>
                <a:gd name="T26" fmla="*/ 14 w 18"/>
                <a:gd name="T27" fmla="*/ 3 h 31"/>
                <a:gd name="T28" fmla="*/ 15 w 18"/>
                <a:gd name="T29" fmla="*/ 4 h 31"/>
                <a:gd name="T30" fmla="*/ 15 w 18"/>
                <a:gd name="T31" fmla="*/ 11 h 31"/>
                <a:gd name="T32" fmla="*/ 18 w 18"/>
                <a:gd name="T3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31">
                  <a:moveTo>
                    <a:pt x="18" y="28"/>
                  </a:moveTo>
                  <a:cubicBezTo>
                    <a:pt x="18" y="28"/>
                    <a:pt x="17" y="29"/>
                    <a:pt x="17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5" y="31"/>
                    <a:pt x="14" y="31"/>
                    <a:pt x="13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0" y="30"/>
                    <a:pt x="7" y="29"/>
                    <a:pt x="5" y="28"/>
                  </a:cubicBezTo>
                  <a:cubicBezTo>
                    <a:pt x="3" y="28"/>
                    <a:pt x="2" y="27"/>
                    <a:pt x="1" y="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8" y="14"/>
                    <a:pt x="18" y="21"/>
                    <a:pt x="18" y="28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7" name="Freeform 4260">
              <a:extLst>
                <a:ext uri="{FF2B5EF4-FFF2-40B4-BE49-F238E27FC236}">
                  <a16:creationId xmlns:a16="http://schemas.microsoft.com/office/drawing/2014/main" id="{51088020-75D8-4561-A595-0ECEDBA04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2538" y="6684945"/>
              <a:ext cx="50791" cy="123350"/>
            </a:xfrm>
            <a:custGeom>
              <a:avLst/>
              <a:gdLst>
                <a:gd name="T0" fmla="*/ 7 w 7"/>
                <a:gd name="T1" fmla="*/ 0 h 17"/>
                <a:gd name="T2" fmla="*/ 6 w 7"/>
                <a:gd name="T3" fmla="*/ 7 h 17"/>
                <a:gd name="T4" fmla="*/ 5 w 7"/>
                <a:gd name="T5" fmla="*/ 12 h 17"/>
                <a:gd name="T6" fmla="*/ 3 w 7"/>
                <a:gd name="T7" fmla="*/ 16 h 17"/>
                <a:gd name="T8" fmla="*/ 0 w 7"/>
                <a:gd name="T9" fmla="*/ 16 h 17"/>
                <a:gd name="T10" fmla="*/ 0 w 7"/>
                <a:gd name="T11" fmla="*/ 15 h 17"/>
                <a:gd name="T12" fmla="*/ 1 w 7"/>
                <a:gd name="T13" fmla="*/ 11 h 17"/>
                <a:gd name="T14" fmla="*/ 2 w 7"/>
                <a:gd name="T15" fmla="*/ 7 h 17"/>
                <a:gd name="T16" fmla="*/ 2 w 7"/>
                <a:gd name="T17" fmla="*/ 3 h 17"/>
                <a:gd name="T18" fmla="*/ 2 w 7"/>
                <a:gd name="T19" fmla="*/ 2 h 17"/>
                <a:gd name="T20" fmla="*/ 5 w 7"/>
                <a:gd name="T21" fmla="*/ 0 h 17"/>
                <a:gd name="T22" fmla="*/ 7 w 7"/>
                <a:gd name="T2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2" y="17"/>
                    <a:pt x="1" y="17"/>
                    <a:pt x="0" y="16"/>
                  </a:cubicBezTo>
                  <a:cubicBezTo>
                    <a:pt x="0" y="16"/>
                    <a:pt x="0" y="16"/>
                    <a:pt x="0" y="15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8" name="Freeform 4261">
              <a:extLst>
                <a:ext uri="{FF2B5EF4-FFF2-40B4-BE49-F238E27FC236}">
                  <a16:creationId xmlns:a16="http://schemas.microsoft.com/office/drawing/2014/main" id="{3C650BB4-55E1-43DF-BFEE-693358C55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27737" y="6480329"/>
              <a:ext cx="95778" cy="248151"/>
            </a:xfrm>
            <a:custGeom>
              <a:avLst/>
              <a:gdLst>
                <a:gd name="T0" fmla="*/ 12 w 13"/>
                <a:gd name="T1" fmla="*/ 16 h 34"/>
                <a:gd name="T2" fmla="*/ 7 w 13"/>
                <a:gd name="T3" fmla="*/ 24 h 34"/>
                <a:gd name="T4" fmla="*/ 6 w 13"/>
                <a:gd name="T5" fmla="*/ 30 h 34"/>
                <a:gd name="T6" fmla="*/ 3 w 13"/>
                <a:gd name="T7" fmla="*/ 33 h 34"/>
                <a:gd name="T8" fmla="*/ 1 w 13"/>
                <a:gd name="T9" fmla="*/ 33 h 34"/>
                <a:gd name="T10" fmla="*/ 1 w 13"/>
                <a:gd name="T11" fmla="*/ 31 h 34"/>
                <a:gd name="T12" fmla="*/ 1 w 13"/>
                <a:gd name="T13" fmla="*/ 29 h 34"/>
                <a:gd name="T14" fmla="*/ 2 w 13"/>
                <a:gd name="T15" fmla="*/ 24 h 34"/>
                <a:gd name="T16" fmla="*/ 2 w 13"/>
                <a:gd name="T17" fmla="*/ 17 h 34"/>
                <a:gd name="T18" fmla="*/ 9 w 13"/>
                <a:gd name="T19" fmla="*/ 7 h 34"/>
                <a:gd name="T20" fmla="*/ 9 w 13"/>
                <a:gd name="T21" fmla="*/ 0 h 34"/>
                <a:gd name="T22" fmla="*/ 12 w 13"/>
                <a:gd name="T23" fmla="*/ 0 h 34"/>
                <a:gd name="T24" fmla="*/ 12 w 13"/>
                <a:gd name="T25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34">
                  <a:moveTo>
                    <a:pt x="12" y="16"/>
                  </a:moveTo>
                  <a:cubicBezTo>
                    <a:pt x="11" y="20"/>
                    <a:pt x="10" y="23"/>
                    <a:pt x="7" y="24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1"/>
                    <a:pt x="5" y="33"/>
                    <a:pt x="3" y="33"/>
                  </a:cubicBezTo>
                  <a:cubicBezTo>
                    <a:pt x="3" y="34"/>
                    <a:pt x="2" y="34"/>
                    <a:pt x="1" y="33"/>
                  </a:cubicBezTo>
                  <a:cubicBezTo>
                    <a:pt x="1" y="33"/>
                    <a:pt x="0" y="32"/>
                    <a:pt x="1" y="31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4" y="12"/>
                    <a:pt x="6" y="8"/>
                    <a:pt x="9" y="7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5"/>
                    <a:pt x="13" y="11"/>
                    <a:pt x="12" y="16"/>
                  </a:cubicBezTo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79" name="Freeform 4262">
              <a:extLst>
                <a:ext uri="{FF2B5EF4-FFF2-40B4-BE49-F238E27FC236}">
                  <a16:creationId xmlns:a16="http://schemas.microsoft.com/office/drawing/2014/main" id="{CE49BC9D-4C1C-4E3B-963B-7E75E958B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2538" y="6735736"/>
              <a:ext cx="43535" cy="72559"/>
            </a:xfrm>
            <a:custGeom>
              <a:avLst/>
              <a:gdLst>
                <a:gd name="T0" fmla="*/ 6 w 6"/>
                <a:gd name="T1" fmla="*/ 0 h 10"/>
                <a:gd name="T2" fmla="*/ 6 w 6"/>
                <a:gd name="T3" fmla="*/ 0 h 10"/>
                <a:gd name="T4" fmla="*/ 5 w 6"/>
                <a:gd name="T5" fmla="*/ 5 h 10"/>
                <a:gd name="T6" fmla="*/ 3 w 6"/>
                <a:gd name="T7" fmla="*/ 9 h 10"/>
                <a:gd name="T8" fmla="*/ 1 w 6"/>
                <a:gd name="T9" fmla="*/ 10 h 10"/>
                <a:gd name="T10" fmla="*/ 0 w 6"/>
                <a:gd name="T11" fmla="*/ 9 h 10"/>
                <a:gd name="T12" fmla="*/ 0 w 6"/>
                <a:gd name="T13" fmla="*/ 9 h 10"/>
                <a:gd name="T14" fmla="*/ 1 w 6"/>
                <a:gd name="T15" fmla="*/ 10 h 10"/>
                <a:gd name="T16" fmla="*/ 3 w 6"/>
                <a:gd name="T17" fmla="*/ 9 h 10"/>
                <a:gd name="T18" fmla="*/ 5 w 6"/>
                <a:gd name="T19" fmla="*/ 5 h 10"/>
                <a:gd name="T20" fmla="*/ 6 w 6"/>
                <a:gd name="T21" fmla="*/ 0 h 10"/>
                <a:gd name="T22" fmla="*/ 6 w 6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0" name="Freeform 4263">
              <a:extLst>
                <a:ext uri="{FF2B5EF4-FFF2-40B4-BE49-F238E27FC236}">
                  <a16:creationId xmlns:a16="http://schemas.microsoft.com/office/drawing/2014/main" id="{B249A483-1F4C-4C6B-9F67-F7B3DD3DB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7050" y="6502097"/>
              <a:ext cx="36279" cy="190104"/>
            </a:xfrm>
            <a:custGeom>
              <a:avLst/>
              <a:gdLst>
                <a:gd name="T0" fmla="*/ 1 w 5"/>
                <a:gd name="T1" fmla="*/ 0 h 26"/>
                <a:gd name="T2" fmla="*/ 0 w 5"/>
                <a:gd name="T3" fmla="*/ 8 h 26"/>
                <a:gd name="T4" fmla="*/ 2 w 5"/>
                <a:gd name="T5" fmla="*/ 25 h 26"/>
                <a:gd name="T6" fmla="*/ 2 w 5"/>
                <a:gd name="T7" fmla="*/ 26 h 26"/>
                <a:gd name="T8" fmla="*/ 3 w 5"/>
                <a:gd name="T9" fmla="*/ 25 h 26"/>
                <a:gd name="T10" fmla="*/ 5 w 5"/>
                <a:gd name="T11" fmla="*/ 25 h 26"/>
                <a:gd name="T12" fmla="*/ 5 w 5"/>
                <a:gd name="T13" fmla="*/ 20 h 26"/>
                <a:gd name="T14" fmla="*/ 2 w 5"/>
                <a:gd name="T15" fmla="*/ 8 h 26"/>
                <a:gd name="T16" fmla="*/ 2 w 5"/>
                <a:gd name="T17" fmla="*/ 8 h 26"/>
                <a:gd name="T18" fmla="*/ 2 w 5"/>
                <a:gd name="T19" fmla="*/ 8 h 26"/>
                <a:gd name="T20" fmla="*/ 2 w 5"/>
                <a:gd name="T21" fmla="*/ 1 h 26"/>
                <a:gd name="T22" fmla="*/ 1 w 5"/>
                <a:gd name="T2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" h="26">
                  <a:moveTo>
                    <a:pt x="1" y="0"/>
                  </a:moveTo>
                  <a:cubicBezTo>
                    <a:pt x="1" y="4"/>
                    <a:pt x="1" y="7"/>
                    <a:pt x="0" y="8"/>
                  </a:cubicBezTo>
                  <a:cubicBezTo>
                    <a:pt x="4" y="12"/>
                    <a:pt x="3" y="21"/>
                    <a:pt x="2" y="25"/>
                  </a:cubicBezTo>
                  <a:cubicBezTo>
                    <a:pt x="2" y="25"/>
                    <a:pt x="2" y="26"/>
                    <a:pt x="2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3"/>
                    <a:pt x="5" y="21"/>
                    <a:pt x="5" y="20"/>
                  </a:cubicBezTo>
                  <a:cubicBezTo>
                    <a:pt x="5" y="15"/>
                    <a:pt x="4" y="10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1" name="Freeform 4264">
              <a:extLst>
                <a:ext uri="{FF2B5EF4-FFF2-40B4-BE49-F238E27FC236}">
                  <a16:creationId xmlns:a16="http://schemas.microsoft.com/office/drawing/2014/main" id="{D4A91208-2B8B-47A8-B863-2E9FAA3C3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2538" y="6684945"/>
              <a:ext cx="50791" cy="123350"/>
            </a:xfrm>
            <a:custGeom>
              <a:avLst/>
              <a:gdLst>
                <a:gd name="T0" fmla="*/ 7 w 7"/>
                <a:gd name="T1" fmla="*/ 0 h 17"/>
                <a:gd name="T2" fmla="*/ 5 w 7"/>
                <a:gd name="T3" fmla="*/ 0 h 17"/>
                <a:gd name="T4" fmla="*/ 4 w 7"/>
                <a:gd name="T5" fmla="*/ 1 h 17"/>
                <a:gd name="T6" fmla="*/ 4 w 7"/>
                <a:gd name="T7" fmla="*/ 3 h 17"/>
                <a:gd name="T8" fmla="*/ 5 w 7"/>
                <a:gd name="T9" fmla="*/ 8 h 17"/>
                <a:gd name="T10" fmla="*/ 4 w 7"/>
                <a:gd name="T11" fmla="*/ 12 h 17"/>
                <a:gd name="T12" fmla="*/ 0 w 7"/>
                <a:gd name="T13" fmla="*/ 16 h 17"/>
                <a:gd name="T14" fmla="*/ 0 w 7"/>
                <a:gd name="T15" fmla="*/ 16 h 17"/>
                <a:gd name="T16" fmla="*/ 1 w 7"/>
                <a:gd name="T17" fmla="*/ 17 h 17"/>
                <a:gd name="T18" fmla="*/ 3 w 7"/>
                <a:gd name="T19" fmla="*/ 16 h 17"/>
                <a:gd name="T20" fmla="*/ 5 w 7"/>
                <a:gd name="T21" fmla="*/ 12 h 17"/>
                <a:gd name="T22" fmla="*/ 6 w 7"/>
                <a:gd name="T23" fmla="*/ 7 h 17"/>
                <a:gd name="T24" fmla="*/ 6 w 7"/>
                <a:gd name="T25" fmla="*/ 7 h 17"/>
                <a:gd name="T26" fmla="*/ 7 w 7"/>
                <a:gd name="T27" fmla="*/ 0 h 17"/>
                <a:gd name="T28" fmla="*/ 7 w 7"/>
                <a:gd name="T2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17">
                  <a:moveTo>
                    <a:pt x="7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5" y="4"/>
                    <a:pt x="5" y="6"/>
                    <a:pt x="5" y="8"/>
                  </a:cubicBezTo>
                  <a:cubicBezTo>
                    <a:pt x="5" y="9"/>
                    <a:pt x="5" y="11"/>
                    <a:pt x="4" y="12"/>
                  </a:cubicBezTo>
                  <a:cubicBezTo>
                    <a:pt x="3" y="14"/>
                    <a:pt x="3" y="16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2" y="17"/>
                    <a:pt x="2" y="16"/>
                    <a:pt x="3" y="16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2" name="Freeform 4265">
              <a:extLst>
                <a:ext uri="{FF2B5EF4-FFF2-40B4-BE49-F238E27FC236}">
                  <a16:creationId xmlns:a16="http://schemas.microsoft.com/office/drawing/2014/main" id="{30ED0F0F-5EB6-45E8-BFB8-7C40DD87D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16259" y="6684945"/>
              <a:ext cx="65303" cy="21768"/>
            </a:xfrm>
            <a:custGeom>
              <a:avLst/>
              <a:gdLst>
                <a:gd name="T0" fmla="*/ 0 w 9"/>
                <a:gd name="T1" fmla="*/ 0 h 3"/>
                <a:gd name="T2" fmla="*/ 0 w 9"/>
                <a:gd name="T3" fmla="*/ 1 h 3"/>
                <a:gd name="T4" fmla="*/ 6 w 9"/>
                <a:gd name="T5" fmla="*/ 3 h 3"/>
                <a:gd name="T6" fmla="*/ 7 w 9"/>
                <a:gd name="T7" fmla="*/ 3 h 3"/>
                <a:gd name="T8" fmla="*/ 7 w 9"/>
                <a:gd name="T9" fmla="*/ 2 h 3"/>
                <a:gd name="T10" fmla="*/ 9 w 9"/>
                <a:gd name="T11" fmla="*/ 1 h 3"/>
                <a:gd name="T12" fmla="*/ 9 w 9"/>
                <a:gd name="T13" fmla="*/ 0 h 3"/>
                <a:gd name="T14" fmla="*/ 6 w 9"/>
                <a:gd name="T15" fmla="*/ 1 h 3"/>
                <a:gd name="T16" fmla="*/ 0 w 9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2" y="2"/>
                    <a:pt x="4" y="2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0"/>
                    <a:pt x="9" y="0"/>
                  </a:cubicBezTo>
                  <a:cubicBezTo>
                    <a:pt x="9" y="1"/>
                    <a:pt x="7" y="1"/>
                    <a:pt x="6" y="1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3" name="Freeform 4266">
              <a:extLst>
                <a:ext uri="{FF2B5EF4-FFF2-40B4-BE49-F238E27FC236}">
                  <a16:creationId xmlns:a16="http://schemas.microsoft.com/office/drawing/2014/main" id="{994C5DDB-ABA6-47F2-8CD2-EF578B844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7050" y="6692201"/>
              <a:ext cx="14512" cy="1451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0 w 2"/>
                <a:gd name="T5" fmla="*/ 2 h 2"/>
                <a:gd name="T6" fmla="*/ 0 w 2"/>
                <a:gd name="T7" fmla="*/ 2 h 2"/>
                <a:gd name="T8" fmla="*/ 1 w 2"/>
                <a:gd name="T9" fmla="*/ 2 h 2"/>
                <a:gd name="T10" fmla="*/ 2 w 2"/>
                <a:gd name="T11" fmla="*/ 2 h 2"/>
                <a:gd name="T12" fmla="*/ 2 w 2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1"/>
                    <a:pt x="2" y="0"/>
                  </a:cubicBezTo>
                </a:path>
              </a:pathLst>
            </a:custGeom>
            <a:solidFill>
              <a:srgbClr val="E5A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4" name="Freeform 4267">
              <a:extLst>
                <a:ext uri="{FF2B5EF4-FFF2-40B4-BE49-F238E27FC236}">
                  <a16:creationId xmlns:a16="http://schemas.microsoft.com/office/drawing/2014/main" id="{7401F4EE-07B4-4B78-B004-7504B24D1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3411" y="5589308"/>
              <a:ext cx="322161" cy="1021627"/>
            </a:xfrm>
            <a:custGeom>
              <a:avLst/>
              <a:gdLst>
                <a:gd name="T0" fmla="*/ 20 w 44"/>
                <a:gd name="T1" fmla="*/ 135 h 140"/>
                <a:gd name="T2" fmla="*/ 35 w 44"/>
                <a:gd name="T3" fmla="*/ 134 h 140"/>
                <a:gd name="T4" fmla="*/ 43 w 44"/>
                <a:gd name="T5" fmla="*/ 76 h 140"/>
                <a:gd name="T6" fmla="*/ 34 w 44"/>
                <a:gd name="T7" fmla="*/ 39 h 140"/>
                <a:gd name="T8" fmla="*/ 4 w 44"/>
                <a:gd name="T9" fmla="*/ 31 h 140"/>
                <a:gd name="T10" fmla="*/ 18 w 44"/>
                <a:gd name="T11" fmla="*/ 79 h 140"/>
                <a:gd name="T12" fmla="*/ 20 w 44"/>
                <a:gd name="T13" fmla="*/ 13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140">
                  <a:moveTo>
                    <a:pt x="20" y="135"/>
                  </a:moveTo>
                  <a:cubicBezTo>
                    <a:pt x="26" y="140"/>
                    <a:pt x="30" y="139"/>
                    <a:pt x="35" y="134"/>
                  </a:cubicBezTo>
                  <a:cubicBezTo>
                    <a:pt x="40" y="115"/>
                    <a:pt x="44" y="99"/>
                    <a:pt x="43" y="76"/>
                  </a:cubicBezTo>
                  <a:cubicBezTo>
                    <a:pt x="43" y="76"/>
                    <a:pt x="41" y="60"/>
                    <a:pt x="34" y="39"/>
                  </a:cubicBezTo>
                  <a:cubicBezTo>
                    <a:pt x="26" y="15"/>
                    <a:pt x="0" y="0"/>
                    <a:pt x="4" y="31"/>
                  </a:cubicBezTo>
                  <a:cubicBezTo>
                    <a:pt x="18" y="79"/>
                    <a:pt x="18" y="79"/>
                    <a:pt x="18" y="79"/>
                  </a:cubicBezTo>
                  <a:lnTo>
                    <a:pt x="20" y="135"/>
                  </a:lnTo>
                  <a:close/>
                </a:path>
              </a:pathLst>
            </a:custGeom>
            <a:solidFill>
              <a:srgbClr val="73B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5" name="Freeform 4268">
              <a:extLst>
                <a:ext uri="{FF2B5EF4-FFF2-40B4-BE49-F238E27FC236}">
                  <a16:creationId xmlns:a16="http://schemas.microsoft.com/office/drawing/2014/main" id="{4E60CDED-5267-4D03-9A5D-6F0AE49E8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1621" y="8078072"/>
              <a:ext cx="349733" cy="298942"/>
            </a:xfrm>
            <a:custGeom>
              <a:avLst/>
              <a:gdLst>
                <a:gd name="T0" fmla="*/ 4 w 48"/>
                <a:gd name="T1" fmla="*/ 25 h 41"/>
                <a:gd name="T2" fmla="*/ 32 w 48"/>
                <a:gd name="T3" fmla="*/ 39 h 41"/>
                <a:gd name="T4" fmla="*/ 41 w 48"/>
                <a:gd name="T5" fmla="*/ 40 h 41"/>
                <a:gd name="T6" fmla="*/ 47 w 48"/>
                <a:gd name="T7" fmla="*/ 35 h 41"/>
                <a:gd name="T8" fmla="*/ 46 w 48"/>
                <a:gd name="T9" fmla="*/ 17 h 41"/>
                <a:gd name="T10" fmla="*/ 46 w 48"/>
                <a:gd name="T11" fmla="*/ 2 h 41"/>
                <a:gd name="T12" fmla="*/ 36 w 48"/>
                <a:gd name="T13" fmla="*/ 1 h 41"/>
                <a:gd name="T14" fmla="*/ 24 w 48"/>
                <a:gd name="T15" fmla="*/ 0 h 41"/>
                <a:gd name="T16" fmla="*/ 24 w 48"/>
                <a:gd name="T17" fmla="*/ 9 h 41"/>
                <a:gd name="T18" fmla="*/ 24 w 48"/>
                <a:gd name="T19" fmla="*/ 12 h 41"/>
                <a:gd name="T20" fmla="*/ 15 w 48"/>
                <a:gd name="T21" fmla="*/ 12 h 41"/>
                <a:gd name="T22" fmla="*/ 11 w 48"/>
                <a:gd name="T23" fmla="*/ 12 h 41"/>
                <a:gd name="T24" fmla="*/ 3 w 48"/>
                <a:gd name="T25" fmla="*/ 15 h 41"/>
                <a:gd name="T26" fmla="*/ 4 w 48"/>
                <a:gd name="T2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1">
                  <a:moveTo>
                    <a:pt x="4" y="25"/>
                  </a:moveTo>
                  <a:cubicBezTo>
                    <a:pt x="14" y="32"/>
                    <a:pt x="24" y="36"/>
                    <a:pt x="32" y="39"/>
                  </a:cubicBezTo>
                  <a:cubicBezTo>
                    <a:pt x="36" y="40"/>
                    <a:pt x="39" y="41"/>
                    <a:pt x="41" y="40"/>
                  </a:cubicBezTo>
                  <a:cubicBezTo>
                    <a:pt x="45" y="40"/>
                    <a:pt x="47" y="38"/>
                    <a:pt x="47" y="35"/>
                  </a:cubicBezTo>
                  <a:cubicBezTo>
                    <a:pt x="48" y="29"/>
                    <a:pt x="47" y="23"/>
                    <a:pt x="46" y="17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8" y="11"/>
                    <a:pt x="5" y="12"/>
                    <a:pt x="3" y="15"/>
                  </a:cubicBezTo>
                  <a:cubicBezTo>
                    <a:pt x="0" y="19"/>
                    <a:pt x="1" y="24"/>
                    <a:pt x="4" y="25"/>
                  </a:cubicBezTo>
                  <a:close/>
                </a:path>
              </a:pathLst>
            </a:custGeom>
            <a:solidFill>
              <a:srgbClr val="0A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6" name="Freeform 4269">
              <a:extLst>
                <a:ext uri="{FF2B5EF4-FFF2-40B4-BE49-F238E27FC236}">
                  <a16:creationId xmlns:a16="http://schemas.microsoft.com/office/drawing/2014/main" id="{48024520-8FB8-4B1F-BEB9-1F2EAF1D0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6842" y="7887969"/>
              <a:ext cx="351184" cy="300393"/>
            </a:xfrm>
            <a:custGeom>
              <a:avLst/>
              <a:gdLst>
                <a:gd name="T0" fmla="*/ 4 w 48"/>
                <a:gd name="T1" fmla="*/ 25 h 41"/>
                <a:gd name="T2" fmla="*/ 32 w 48"/>
                <a:gd name="T3" fmla="*/ 39 h 41"/>
                <a:gd name="T4" fmla="*/ 41 w 48"/>
                <a:gd name="T5" fmla="*/ 40 h 41"/>
                <a:gd name="T6" fmla="*/ 47 w 48"/>
                <a:gd name="T7" fmla="*/ 35 h 41"/>
                <a:gd name="T8" fmla="*/ 46 w 48"/>
                <a:gd name="T9" fmla="*/ 16 h 41"/>
                <a:gd name="T10" fmla="*/ 46 w 48"/>
                <a:gd name="T11" fmla="*/ 2 h 41"/>
                <a:gd name="T12" fmla="*/ 36 w 48"/>
                <a:gd name="T13" fmla="*/ 1 h 41"/>
                <a:gd name="T14" fmla="*/ 24 w 48"/>
                <a:gd name="T15" fmla="*/ 0 h 41"/>
                <a:gd name="T16" fmla="*/ 24 w 48"/>
                <a:gd name="T17" fmla="*/ 9 h 41"/>
                <a:gd name="T18" fmla="*/ 24 w 48"/>
                <a:gd name="T19" fmla="*/ 11 h 41"/>
                <a:gd name="T20" fmla="*/ 15 w 48"/>
                <a:gd name="T21" fmla="*/ 12 h 41"/>
                <a:gd name="T22" fmla="*/ 11 w 48"/>
                <a:gd name="T23" fmla="*/ 12 h 41"/>
                <a:gd name="T24" fmla="*/ 3 w 48"/>
                <a:gd name="T25" fmla="*/ 15 h 41"/>
                <a:gd name="T26" fmla="*/ 4 w 48"/>
                <a:gd name="T2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1">
                  <a:moveTo>
                    <a:pt x="4" y="25"/>
                  </a:moveTo>
                  <a:cubicBezTo>
                    <a:pt x="14" y="32"/>
                    <a:pt x="24" y="36"/>
                    <a:pt x="32" y="39"/>
                  </a:cubicBezTo>
                  <a:cubicBezTo>
                    <a:pt x="36" y="40"/>
                    <a:pt x="39" y="41"/>
                    <a:pt x="41" y="40"/>
                  </a:cubicBezTo>
                  <a:cubicBezTo>
                    <a:pt x="45" y="40"/>
                    <a:pt x="47" y="38"/>
                    <a:pt x="47" y="35"/>
                  </a:cubicBezTo>
                  <a:cubicBezTo>
                    <a:pt x="48" y="28"/>
                    <a:pt x="47" y="23"/>
                    <a:pt x="46" y="16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8" y="11"/>
                    <a:pt x="5" y="12"/>
                    <a:pt x="3" y="15"/>
                  </a:cubicBezTo>
                  <a:cubicBezTo>
                    <a:pt x="0" y="18"/>
                    <a:pt x="1" y="24"/>
                    <a:pt x="4" y="25"/>
                  </a:cubicBezTo>
                  <a:close/>
                </a:path>
              </a:pathLst>
            </a:custGeom>
            <a:solidFill>
              <a:srgbClr val="0A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7" name="Freeform 4270">
              <a:extLst>
                <a:ext uri="{FF2B5EF4-FFF2-40B4-BE49-F238E27FC236}">
                  <a16:creationId xmlns:a16="http://schemas.microsoft.com/office/drawing/2014/main" id="{BB65C6F4-5330-4079-9EEC-B05695AF0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3121" y="6560144"/>
              <a:ext cx="343928" cy="1496161"/>
            </a:xfrm>
            <a:custGeom>
              <a:avLst/>
              <a:gdLst>
                <a:gd name="T0" fmla="*/ 39 w 47"/>
                <a:gd name="T1" fmla="*/ 0 h 205"/>
                <a:gd name="T2" fmla="*/ 36 w 47"/>
                <a:gd name="T3" fmla="*/ 87 h 205"/>
                <a:gd name="T4" fmla="*/ 42 w 47"/>
                <a:gd name="T5" fmla="*/ 196 h 205"/>
                <a:gd name="T6" fmla="*/ 12 w 47"/>
                <a:gd name="T7" fmla="*/ 192 h 205"/>
                <a:gd name="T8" fmla="*/ 2 w 47"/>
                <a:gd name="T9" fmla="*/ 88 h 205"/>
                <a:gd name="T10" fmla="*/ 3 w 47"/>
                <a:gd name="T11" fmla="*/ 19 h 205"/>
                <a:gd name="T12" fmla="*/ 39 w 47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05">
                  <a:moveTo>
                    <a:pt x="39" y="0"/>
                  </a:moveTo>
                  <a:cubicBezTo>
                    <a:pt x="36" y="87"/>
                    <a:pt x="36" y="87"/>
                    <a:pt x="36" y="87"/>
                  </a:cubicBezTo>
                  <a:cubicBezTo>
                    <a:pt x="40" y="119"/>
                    <a:pt x="47" y="147"/>
                    <a:pt x="42" y="196"/>
                  </a:cubicBezTo>
                  <a:cubicBezTo>
                    <a:pt x="41" y="205"/>
                    <a:pt x="15" y="203"/>
                    <a:pt x="12" y="192"/>
                  </a:cubicBezTo>
                  <a:cubicBezTo>
                    <a:pt x="10" y="164"/>
                    <a:pt x="2" y="129"/>
                    <a:pt x="2" y="88"/>
                  </a:cubicBezTo>
                  <a:cubicBezTo>
                    <a:pt x="3" y="70"/>
                    <a:pt x="0" y="32"/>
                    <a:pt x="3" y="19"/>
                  </a:cubicBezTo>
                  <a:cubicBezTo>
                    <a:pt x="3" y="19"/>
                    <a:pt x="23" y="18"/>
                    <a:pt x="39" y="0"/>
                  </a:cubicBezTo>
                  <a:close/>
                </a:path>
              </a:pathLst>
            </a:custGeom>
            <a:solidFill>
              <a:srgbClr val="1C3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8" name="Freeform 4271">
              <a:extLst>
                <a:ext uri="{FF2B5EF4-FFF2-40B4-BE49-F238E27FC236}">
                  <a16:creationId xmlns:a16="http://schemas.microsoft.com/office/drawing/2014/main" id="{180BA813-6AE7-4D96-9AA1-36EF897E3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53203" y="6436794"/>
              <a:ext cx="570312" cy="1809615"/>
            </a:xfrm>
            <a:custGeom>
              <a:avLst/>
              <a:gdLst>
                <a:gd name="T0" fmla="*/ 77 w 78"/>
                <a:gd name="T1" fmla="*/ 23 h 248"/>
                <a:gd name="T2" fmla="*/ 51 w 78"/>
                <a:gd name="T3" fmla="*/ 71 h 248"/>
                <a:gd name="T4" fmla="*/ 36 w 78"/>
                <a:gd name="T5" fmla="*/ 138 h 248"/>
                <a:gd name="T6" fmla="*/ 34 w 78"/>
                <a:gd name="T7" fmla="*/ 239 h 248"/>
                <a:gd name="T8" fmla="*/ 4 w 78"/>
                <a:gd name="T9" fmla="*/ 235 h 248"/>
                <a:gd name="T10" fmla="*/ 0 w 78"/>
                <a:gd name="T11" fmla="*/ 131 h 248"/>
                <a:gd name="T12" fmla="*/ 0 w 78"/>
                <a:gd name="T13" fmla="*/ 127 h 248"/>
                <a:gd name="T14" fmla="*/ 7 w 78"/>
                <a:gd name="T15" fmla="*/ 39 h 248"/>
                <a:gd name="T16" fmla="*/ 8 w 78"/>
                <a:gd name="T17" fmla="*/ 31 h 248"/>
                <a:gd name="T18" fmla="*/ 8 w 78"/>
                <a:gd name="T19" fmla="*/ 31 h 248"/>
                <a:gd name="T20" fmla="*/ 9 w 78"/>
                <a:gd name="T21" fmla="*/ 30 h 248"/>
                <a:gd name="T22" fmla="*/ 9 w 78"/>
                <a:gd name="T23" fmla="*/ 29 h 248"/>
                <a:gd name="T24" fmla="*/ 9 w 78"/>
                <a:gd name="T25" fmla="*/ 29 h 248"/>
                <a:gd name="T26" fmla="*/ 23 w 78"/>
                <a:gd name="T27" fmla="*/ 13 h 248"/>
                <a:gd name="T28" fmla="*/ 77 w 78"/>
                <a:gd name="T29" fmla="*/ 14 h 248"/>
                <a:gd name="T30" fmla="*/ 77 w 78"/>
                <a:gd name="T31" fmla="*/ 16 h 248"/>
                <a:gd name="T32" fmla="*/ 77 w 78"/>
                <a:gd name="T33" fmla="*/ 16 h 248"/>
                <a:gd name="T34" fmla="*/ 77 w 78"/>
                <a:gd name="T35" fmla="*/ 2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248">
                  <a:moveTo>
                    <a:pt x="77" y="23"/>
                  </a:moveTo>
                  <a:cubicBezTo>
                    <a:pt x="78" y="47"/>
                    <a:pt x="72" y="60"/>
                    <a:pt x="51" y="71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40" y="170"/>
                    <a:pt x="38" y="191"/>
                    <a:pt x="34" y="239"/>
                  </a:cubicBezTo>
                  <a:cubicBezTo>
                    <a:pt x="32" y="248"/>
                    <a:pt x="4" y="246"/>
                    <a:pt x="4" y="235"/>
                  </a:cubicBezTo>
                  <a:cubicBezTo>
                    <a:pt x="3" y="208"/>
                    <a:pt x="1" y="172"/>
                    <a:pt x="0" y="131"/>
                  </a:cubicBezTo>
                  <a:cubicBezTo>
                    <a:pt x="0" y="130"/>
                    <a:pt x="0" y="128"/>
                    <a:pt x="0" y="127"/>
                  </a:cubicBezTo>
                  <a:cubicBezTo>
                    <a:pt x="1" y="107"/>
                    <a:pt x="5" y="61"/>
                    <a:pt x="7" y="39"/>
                  </a:cubicBezTo>
                  <a:cubicBezTo>
                    <a:pt x="8" y="36"/>
                    <a:pt x="8" y="33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2"/>
                    <a:pt x="15" y="17"/>
                    <a:pt x="23" y="13"/>
                  </a:cubicBezTo>
                  <a:cubicBezTo>
                    <a:pt x="42" y="2"/>
                    <a:pt x="73" y="0"/>
                    <a:pt x="77" y="14"/>
                  </a:cubicBezTo>
                  <a:cubicBezTo>
                    <a:pt x="77" y="14"/>
                    <a:pt x="77" y="15"/>
                    <a:pt x="77" y="16"/>
                  </a:cubicBezTo>
                  <a:cubicBezTo>
                    <a:pt x="77" y="16"/>
                    <a:pt x="77" y="16"/>
                    <a:pt x="77" y="16"/>
                  </a:cubicBezTo>
                  <a:cubicBezTo>
                    <a:pt x="77" y="19"/>
                    <a:pt x="77" y="21"/>
                    <a:pt x="77" y="23"/>
                  </a:cubicBezTo>
                </a:path>
              </a:pathLst>
            </a:custGeom>
            <a:solidFill>
              <a:srgbClr val="223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89" name="Freeform 4272">
              <a:extLst>
                <a:ext uri="{FF2B5EF4-FFF2-40B4-BE49-F238E27FC236}">
                  <a16:creationId xmlns:a16="http://schemas.microsoft.com/office/drawing/2014/main" id="{2694B8F0-CE66-401E-A8D1-6C341FDA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3994" y="6531120"/>
              <a:ext cx="519520" cy="248151"/>
            </a:xfrm>
            <a:custGeom>
              <a:avLst/>
              <a:gdLst>
                <a:gd name="T0" fmla="*/ 71 w 71"/>
                <a:gd name="T1" fmla="*/ 9 h 34"/>
                <a:gd name="T2" fmla="*/ 70 w 71"/>
                <a:gd name="T3" fmla="*/ 10 h 34"/>
                <a:gd name="T4" fmla="*/ 15 w 71"/>
                <a:gd name="T5" fmla="*/ 31 h 34"/>
                <a:gd name="T6" fmla="*/ 0 w 71"/>
                <a:gd name="T7" fmla="*/ 26 h 34"/>
                <a:gd name="T8" fmla="*/ 1 w 71"/>
                <a:gd name="T9" fmla="*/ 18 h 34"/>
                <a:gd name="T10" fmla="*/ 1 w 71"/>
                <a:gd name="T11" fmla="*/ 18 h 34"/>
                <a:gd name="T12" fmla="*/ 2 w 71"/>
                <a:gd name="T13" fmla="*/ 17 h 34"/>
                <a:gd name="T14" fmla="*/ 2 w 71"/>
                <a:gd name="T15" fmla="*/ 16 h 34"/>
                <a:gd name="T16" fmla="*/ 2 w 71"/>
                <a:gd name="T17" fmla="*/ 16 h 34"/>
                <a:gd name="T18" fmla="*/ 16 w 71"/>
                <a:gd name="T19" fmla="*/ 20 h 34"/>
                <a:gd name="T20" fmla="*/ 70 w 71"/>
                <a:gd name="T21" fmla="*/ 1 h 34"/>
                <a:gd name="T22" fmla="*/ 71 w 71"/>
                <a:gd name="T23" fmla="*/ 0 h 34"/>
                <a:gd name="T24" fmla="*/ 71 w 71"/>
                <a:gd name="T25" fmla="*/ 2 h 34"/>
                <a:gd name="T26" fmla="*/ 71 w 71"/>
                <a:gd name="T27" fmla="*/ 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34">
                  <a:moveTo>
                    <a:pt x="71" y="9"/>
                  </a:moveTo>
                  <a:cubicBezTo>
                    <a:pt x="70" y="10"/>
                    <a:pt x="70" y="10"/>
                    <a:pt x="70" y="10"/>
                  </a:cubicBezTo>
                  <a:cubicBezTo>
                    <a:pt x="67" y="21"/>
                    <a:pt x="38" y="34"/>
                    <a:pt x="15" y="31"/>
                  </a:cubicBezTo>
                  <a:cubicBezTo>
                    <a:pt x="10" y="31"/>
                    <a:pt x="5" y="29"/>
                    <a:pt x="0" y="26"/>
                  </a:cubicBezTo>
                  <a:cubicBezTo>
                    <a:pt x="0" y="24"/>
                    <a:pt x="1" y="20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6" y="18"/>
                    <a:pt x="11" y="19"/>
                    <a:pt x="16" y="20"/>
                  </a:cubicBezTo>
                  <a:cubicBezTo>
                    <a:pt x="35" y="21"/>
                    <a:pt x="60" y="14"/>
                    <a:pt x="70" y="1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1"/>
                    <a:pt x="71" y="2"/>
                    <a:pt x="71" y="2"/>
                  </a:cubicBezTo>
                  <a:cubicBezTo>
                    <a:pt x="71" y="5"/>
                    <a:pt x="71" y="7"/>
                    <a:pt x="71" y="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0" name="Freeform 4273">
              <a:extLst>
                <a:ext uri="{FF2B5EF4-FFF2-40B4-BE49-F238E27FC236}">
                  <a16:creationId xmlns:a16="http://schemas.microsoft.com/office/drawing/2014/main" id="{8AE4872F-E35B-4A7A-B9A3-F4310E9D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74971" y="5670574"/>
              <a:ext cx="650126" cy="1043394"/>
            </a:xfrm>
            <a:custGeom>
              <a:avLst/>
              <a:gdLst>
                <a:gd name="T0" fmla="*/ 75 w 89"/>
                <a:gd name="T1" fmla="*/ 120 h 143"/>
                <a:gd name="T2" fmla="*/ 75 w 89"/>
                <a:gd name="T3" fmla="*/ 120 h 143"/>
                <a:gd name="T4" fmla="*/ 74 w 89"/>
                <a:gd name="T5" fmla="*/ 121 h 143"/>
                <a:gd name="T6" fmla="*/ 20 w 89"/>
                <a:gd name="T7" fmla="*/ 141 h 143"/>
                <a:gd name="T8" fmla="*/ 5 w 89"/>
                <a:gd name="T9" fmla="*/ 136 h 143"/>
                <a:gd name="T10" fmla="*/ 1 w 89"/>
                <a:gd name="T11" fmla="*/ 80 h 143"/>
                <a:gd name="T12" fmla="*/ 3 w 89"/>
                <a:gd name="T13" fmla="*/ 31 h 143"/>
                <a:gd name="T14" fmla="*/ 37 w 89"/>
                <a:gd name="T15" fmla="*/ 6 h 143"/>
                <a:gd name="T16" fmla="*/ 61 w 89"/>
                <a:gd name="T17" fmla="*/ 3 h 143"/>
                <a:gd name="T18" fmla="*/ 75 w 89"/>
                <a:gd name="T19" fmla="*/ 12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143">
                  <a:moveTo>
                    <a:pt x="75" y="120"/>
                  </a:moveTo>
                  <a:cubicBezTo>
                    <a:pt x="75" y="120"/>
                    <a:pt x="75" y="120"/>
                    <a:pt x="75" y="120"/>
                  </a:cubicBezTo>
                  <a:cubicBezTo>
                    <a:pt x="74" y="121"/>
                    <a:pt x="74" y="121"/>
                    <a:pt x="74" y="121"/>
                  </a:cubicBezTo>
                  <a:cubicBezTo>
                    <a:pt x="65" y="133"/>
                    <a:pt x="40" y="143"/>
                    <a:pt x="20" y="141"/>
                  </a:cubicBezTo>
                  <a:cubicBezTo>
                    <a:pt x="15" y="140"/>
                    <a:pt x="10" y="139"/>
                    <a:pt x="5" y="136"/>
                  </a:cubicBezTo>
                  <a:cubicBezTo>
                    <a:pt x="4" y="117"/>
                    <a:pt x="2" y="97"/>
                    <a:pt x="1" y="80"/>
                  </a:cubicBezTo>
                  <a:cubicBezTo>
                    <a:pt x="0" y="58"/>
                    <a:pt x="0" y="40"/>
                    <a:pt x="3" y="31"/>
                  </a:cubicBezTo>
                  <a:cubicBezTo>
                    <a:pt x="11" y="22"/>
                    <a:pt x="23" y="13"/>
                    <a:pt x="37" y="6"/>
                  </a:cubicBezTo>
                  <a:cubicBezTo>
                    <a:pt x="52" y="4"/>
                    <a:pt x="52" y="0"/>
                    <a:pt x="61" y="3"/>
                  </a:cubicBezTo>
                  <a:cubicBezTo>
                    <a:pt x="89" y="11"/>
                    <a:pt x="78" y="114"/>
                    <a:pt x="75" y="120"/>
                  </a:cubicBezTo>
                </a:path>
              </a:pathLst>
            </a:custGeom>
            <a:solidFill>
              <a:srgbClr val="7FC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1" name="Freeform 4274">
              <a:extLst>
                <a:ext uri="{FF2B5EF4-FFF2-40B4-BE49-F238E27FC236}">
                  <a16:creationId xmlns:a16="http://schemas.microsoft.com/office/drawing/2014/main" id="{5558B22A-9678-47DB-BE4B-20F3DBFEC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7027" y="5692342"/>
              <a:ext cx="298942" cy="159629"/>
            </a:xfrm>
            <a:custGeom>
              <a:avLst/>
              <a:gdLst>
                <a:gd name="T0" fmla="*/ 34 w 41"/>
                <a:gd name="T1" fmla="*/ 0 h 22"/>
                <a:gd name="T2" fmla="*/ 28 w 41"/>
                <a:gd name="T3" fmla="*/ 18 h 22"/>
                <a:gd name="T4" fmla="*/ 0 w 41"/>
                <a:gd name="T5" fmla="*/ 15 h 22"/>
                <a:gd name="T6" fmla="*/ 6 w 41"/>
                <a:gd name="T7" fmla="*/ 8 h 22"/>
                <a:gd name="T8" fmla="*/ 34 w 41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2">
                  <a:moveTo>
                    <a:pt x="34" y="0"/>
                  </a:moveTo>
                  <a:cubicBezTo>
                    <a:pt x="41" y="6"/>
                    <a:pt x="41" y="12"/>
                    <a:pt x="28" y="18"/>
                  </a:cubicBezTo>
                  <a:cubicBezTo>
                    <a:pt x="17" y="22"/>
                    <a:pt x="7" y="21"/>
                    <a:pt x="0" y="15"/>
                  </a:cubicBezTo>
                  <a:cubicBezTo>
                    <a:pt x="6" y="8"/>
                    <a:pt x="6" y="8"/>
                    <a:pt x="6" y="8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70B3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2" name="Freeform 4275">
              <a:extLst>
                <a:ext uri="{FF2B5EF4-FFF2-40B4-BE49-F238E27FC236}">
                  <a16:creationId xmlns:a16="http://schemas.microsoft.com/office/drawing/2014/main" id="{1BAA804C-D33E-43D3-BE6E-5A1664CA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78004" y="5304878"/>
              <a:ext cx="320710" cy="481790"/>
            </a:xfrm>
            <a:custGeom>
              <a:avLst/>
              <a:gdLst>
                <a:gd name="T0" fmla="*/ 37 w 44"/>
                <a:gd name="T1" fmla="*/ 45 h 66"/>
                <a:gd name="T2" fmla="*/ 37 w 44"/>
                <a:gd name="T3" fmla="*/ 57 h 66"/>
                <a:gd name="T4" fmla="*/ 24 w 44"/>
                <a:gd name="T5" fmla="*/ 65 h 66"/>
                <a:gd name="T6" fmla="*/ 9 w 44"/>
                <a:gd name="T7" fmla="*/ 60 h 66"/>
                <a:gd name="T8" fmla="*/ 9 w 44"/>
                <a:gd name="T9" fmla="*/ 56 h 66"/>
                <a:gd name="T10" fmla="*/ 7 w 44"/>
                <a:gd name="T11" fmla="*/ 55 h 66"/>
                <a:gd name="T12" fmla="*/ 1 w 44"/>
                <a:gd name="T13" fmla="*/ 40 h 66"/>
                <a:gd name="T14" fmla="*/ 1 w 44"/>
                <a:gd name="T15" fmla="*/ 26 h 66"/>
                <a:gd name="T16" fmla="*/ 1 w 44"/>
                <a:gd name="T17" fmla="*/ 20 h 66"/>
                <a:gd name="T18" fmla="*/ 22 w 44"/>
                <a:gd name="T19" fmla="*/ 1 h 66"/>
                <a:gd name="T20" fmla="*/ 44 w 44"/>
                <a:gd name="T21" fmla="*/ 24 h 66"/>
                <a:gd name="T22" fmla="*/ 37 w 44"/>
                <a:gd name="T23" fmla="*/ 4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66">
                  <a:moveTo>
                    <a:pt x="37" y="45"/>
                  </a:moveTo>
                  <a:cubicBezTo>
                    <a:pt x="37" y="57"/>
                    <a:pt x="37" y="57"/>
                    <a:pt x="37" y="57"/>
                  </a:cubicBezTo>
                  <a:cubicBezTo>
                    <a:pt x="37" y="61"/>
                    <a:pt x="31" y="64"/>
                    <a:pt x="24" y="65"/>
                  </a:cubicBezTo>
                  <a:cubicBezTo>
                    <a:pt x="17" y="66"/>
                    <a:pt x="11" y="64"/>
                    <a:pt x="9" y="60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3" y="53"/>
                    <a:pt x="2" y="51"/>
                    <a:pt x="1" y="40"/>
                  </a:cubicBezTo>
                  <a:cubicBezTo>
                    <a:pt x="1" y="33"/>
                    <a:pt x="1" y="30"/>
                    <a:pt x="1" y="26"/>
                  </a:cubicBezTo>
                  <a:cubicBezTo>
                    <a:pt x="0" y="24"/>
                    <a:pt x="0" y="22"/>
                    <a:pt x="1" y="20"/>
                  </a:cubicBezTo>
                  <a:cubicBezTo>
                    <a:pt x="1" y="13"/>
                    <a:pt x="8" y="0"/>
                    <a:pt x="22" y="1"/>
                  </a:cubicBezTo>
                  <a:cubicBezTo>
                    <a:pt x="36" y="3"/>
                    <a:pt x="44" y="11"/>
                    <a:pt x="44" y="24"/>
                  </a:cubicBezTo>
                  <a:cubicBezTo>
                    <a:pt x="44" y="33"/>
                    <a:pt x="42" y="40"/>
                    <a:pt x="37" y="45"/>
                  </a:cubicBezTo>
                  <a:close/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3" name="Freeform 4276">
              <a:extLst>
                <a:ext uri="{FF2B5EF4-FFF2-40B4-BE49-F238E27FC236}">
                  <a16:creationId xmlns:a16="http://schemas.microsoft.com/office/drawing/2014/main" id="{1FE81667-A557-414B-BDAE-21D05D0A8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6236" y="5290366"/>
              <a:ext cx="371501" cy="416487"/>
            </a:xfrm>
            <a:custGeom>
              <a:avLst/>
              <a:gdLst>
                <a:gd name="T0" fmla="*/ 40 w 51"/>
                <a:gd name="T1" fmla="*/ 52 h 57"/>
                <a:gd name="T2" fmla="*/ 22 w 51"/>
                <a:gd name="T3" fmla="*/ 56 h 57"/>
                <a:gd name="T4" fmla="*/ 16 w 51"/>
                <a:gd name="T5" fmla="*/ 34 h 57"/>
                <a:gd name="T6" fmla="*/ 13 w 51"/>
                <a:gd name="T7" fmla="*/ 32 h 57"/>
                <a:gd name="T8" fmla="*/ 14 w 51"/>
                <a:gd name="T9" fmla="*/ 17 h 57"/>
                <a:gd name="T10" fmla="*/ 6 w 51"/>
                <a:gd name="T11" fmla="*/ 14 h 57"/>
                <a:gd name="T12" fmla="*/ 4 w 51"/>
                <a:gd name="T13" fmla="*/ 18 h 57"/>
                <a:gd name="T14" fmla="*/ 12 w 51"/>
                <a:gd name="T15" fmla="*/ 3 h 57"/>
                <a:gd name="T16" fmla="*/ 31 w 51"/>
                <a:gd name="T17" fmla="*/ 1 h 57"/>
                <a:gd name="T18" fmla="*/ 50 w 51"/>
                <a:gd name="T19" fmla="*/ 24 h 57"/>
                <a:gd name="T20" fmla="*/ 40 w 51"/>
                <a:gd name="T21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57">
                  <a:moveTo>
                    <a:pt x="40" y="52"/>
                  </a:moveTo>
                  <a:cubicBezTo>
                    <a:pt x="35" y="56"/>
                    <a:pt x="28" y="57"/>
                    <a:pt x="22" y="56"/>
                  </a:cubicBezTo>
                  <a:cubicBezTo>
                    <a:pt x="17" y="54"/>
                    <a:pt x="17" y="44"/>
                    <a:pt x="16" y="34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21"/>
                    <a:pt x="14" y="17"/>
                  </a:cubicBezTo>
                  <a:cubicBezTo>
                    <a:pt x="12" y="15"/>
                    <a:pt x="8" y="13"/>
                    <a:pt x="6" y="14"/>
                  </a:cubicBezTo>
                  <a:cubicBezTo>
                    <a:pt x="5" y="15"/>
                    <a:pt x="5" y="16"/>
                    <a:pt x="4" y="18"/>
                  </a:cubicBezTo>
                  <a:cubicBezTo>
                    <a:pt x="0" y="9"/>
                    <a:pt x="10" y="4"/>
                    <a:pt x="12" y="3"/>
                  </a:cubicBezTo>
                  <a:cubicBezTo>
                    <a:pt x="17" y="1"/>
                    <a:pt x="26" y="0"/>
                    <a:pt x="31" y="1"/>
                  </a:cubicBezTo>
                  <a:cubicBezTo>
                    <a:pt x="44" y="3"/>
                    <a:pt x="51" y="11"/>
                    <a:pt x="50" y="24"/>
                  </a:cubicBezTo>
                  <a:cubicBezTo>
                    <a:pt x="50" y="36"/>
                    <a:pt x="47" y="46"/>
                    <a:pt x="40" y="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4" name="Freeform 4277">
              <a:extLst>
                <a:ext uri="{FF2B5EF4-FFF2-40B4-BE49-F238E27FC236}">
                  <a16:creationId xmlns:a16="http://schemas.microsoft.com/office/drawing/2014/main" id="{FEFC00FE-3E8E-4D6D-B7EA-8EE3FBEF8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2330" y="5487726"/>
              <a:ext cx="58047" cy="137862"/>
            </a:xfrm>
            <a:custGeom>
              <a:avLst/>
              <a:gdLst>
                <a:gd name="T0" fmla="*/ 0 w 8"/>
                <a:gd name="T1" fmla="*/ 5 h 19"/>
                <a:gd name="T2" fmla="*/ 5 w 8"/>
                <a:gd name="T3" fmla="*/ 13 h 19"/>
                <a:gd name="T4" fmla="*/ 0 w 8"/>
                <a:gd name="T5" fmla="*/ 16 h 19"/>
                <a:gd name="T6" fmla="*/ 0 w 8"/>
                <a:gd name="T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9">
                  <a:moveTo>
                    <a:pt x="0" y="5"/>
                  </a:moveTo>
                  <a:cubicBezTo>
                    <a:pt x="1" y="0"/>
                    <a:pt x="8" y="3"/>
                    <a:pt x="5" y="13"/>
                  </a:cubicBezTo>
                  <a:cubicBezTo>
                    <a:pt x="4" y="16"/>
                    <a:pt x="2" y="19"/>
                    <a:pt x="0" y="16"/>
                  </a:cubicBezTo>
                  <a:cubicBezTo>
                    <a:pt x="0" y="15"/>
                    <a:pt x="0" y="5"/>
                    <a:pt x="0" y="5"/>
                  </a:cubicBezTo>
                  <a:close/>
                </a:path>
              </a:pathLst>
            </a:custGeom>
            <a:solidFill>
              <a:srgbClr val="FFB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5" name="Freeform 4278">
              <a:extLst>
                <a:ext uri="{FF2B5EF4-FFF2-40B4-BE49-F238E27FC236}">
                  <a16:creationId xmlns:a16="http://schemas.microsoft.com/office/drawing/2014/main" id="{6660BFF3-87CB-41FB-A633-50B968D6A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2123" y="5880994"/>
              <a:ext cx="358440" cy="548544"/>
            </a:xfrm>
            <a:custGeom>
              <a:avLst/>
              <a:gdLst>
                <a:gd name="T0" fmla="*/ 30 w 49"/>
                <a:gd name="T1" fmla="*/ 0 h 75"/>
                <a:gd name="T2" fmla="*/ 18 w 49"/>
                <a:gd name="T3" fmla="*/ 28 h 75"/>
                <a:gd name="T4" fmla="*/ 13 w 49"/>
                <a:gd name="T5" fmla="*/ 24 h 75"/>
                <a:gd name="T6" fmla="*/ 0 w 49"/>
                <a:gd name="T7" fmla="*/ 34 h 75"/>
                <a:gd name="T8" fmla="*/ 21 w 49"/>
                <a:gd name="T9" fmla="*/ 75 h 75"/>
                <a:gd name="T10" fmla="*/ 42 w 49"/>
                <a:gd name="T11" fmla="*/ 48 h 75"/>
                <a:gd name="T12" fmla="*/ 30 w 49"/>
                <a:gd name="T1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75">
                  <a:moveTo>
                    <a:pt x="30" y="0"/>
                  </a:moveTo>
                  <a:cubicBezTo>
                    <a:pt x="21" y="8"/>
                    <a:pt x="20" y="18"/>
                    <a:pt x="18" y="28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9" y="22"/>
                    <a:pt x="0" y="29"/>
                    <a:pt x="0" y="34"/>
                  </a:cubicBezTo>
                  <a:cubicBezTo>
                    <a:pt x="2" y="48"/>
                    <a:pt x="14" y="75"/>
                    <a:pt x="21" y="75"/>
                  </a:cubicBezTo>
                  <a:cubicBezTo>
                    <a:pt x="36" y="72"/>
                    <a:pt x="38" y="64"/>
                    <a:pt x="42" y="48"/>
                  </a:cubicBezTo>
                  <a:cubicBezTo>
                    <a:pt x="49" y="23"/>
                    <a:pt x="45" y="3"/>
                    <a:pt x="30" y="0"/>
                  </a:cubicBezTo>
                  <a:close/>
                </a:path>
              </a:pathLst>
            </a:custGeom>
            <a:solidFill>
              <a:srgbClr val="73B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sp>
          <p:nvSpPr>
            <p:cNvPr id="96" name="Freeform 4279">
              <a:extLst>
                <a:ext uri="{FF2B5EF4-FFF2-40B4-BE49-F238E27FC236}">
                  <a16:creationId xmlns:a16="http://schemas.microsoft.com/office/drawing/2014/main" id="{6AF0A85D-CA67-4BF6-86FF-766C99E14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80644" y="6056586"/>
              <a:ext cx="43535" cy="175592"/>
            </a:xfrm>
            <a:custGeom>
              <a:avLst/>
              <a:gdLst>
                <a:gd name="T0" fmla="*/ 6 w 6"/>
                <a:gd name="T1" fmla="*/ 4 h 24"/>
                <a:gd name="T2" fmla="*/ 4 w 6"/>
                <a:gd name="T3" fmla="*/ 24 h 24"/>
                <a:gd name="T4" fmla="*/ 1 w 6"/>
                <a:gd name="T5" fmla="*/ 0 h 24"/>
                <a:gd name="T6" fmla="*/ 6 w 6"/>
                <a:gd name="T7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4">
                  <a:moveTo>
                    <a:pt x="6" y="4"/>
                  </a:moveTo>
                  <a:cubicBezTo>
                    <a:pt x="4" y="24"/>
                    <a:pt x="4" y="24"/>
                    <a:pt x="4" y="24"/>
                  </a:cubicBezTo>
                  <a:cubicBezTo>
                    <a:pt x="1" y="14"/>
                    <a:pt x="0" y="6"/>
                    <a:pt x="1" y="0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619B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39" tIns="45719" rIns="91439" bIns="45719" numCol="1" anchor="t" anchorCtr="0" compatLnSpc="1">
              <a:prstTxWarp prst="textNoShape">
                <a:avLst/>
              </a:prstTxWarp>
            </a:bodyPr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  <p:pic>
          <p:nvPicPr>
            <p:cNvPr id="5304" name="Picture 4280">
              <a:extLst>
                <a:ext uri="{FF2B5EF4-FFF2-40B4-BE49-F238E27FC236}">
                  <a16:creationId xmlns:a16="http://schemas.microsoft.com/office/drawing/2014/main" id="{E94762B5-2127-4A76-BB9C-949D9163FA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803077" y="4882586"/>
              <a:ext cx="979543" cy="3436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305" name="Picture 4281">
              <a:extLst>
                <a:ext uri="{FF2B5EF4-FFF2-40B4-BE49-F238E27FC236}">
                  <a16:creationId xmlns:a16="http://schemas.microsoft.com/office/drawing/2014/main" id="{3E99358C-C1CB-4BFE-8A79-B2F20D2CAE3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921326" y="4379029"/>
              <a:ext cx="687857" cy="393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19" name="Rectangle 9418">
              <a:extLst>
                <a:ext uri="{FF2B5EF4-FFF2-40B4-BE49-F238E27FC236}">
                  <a16:creationId xmlns:a16="http://schemas.microsoft.com/office/drawing/2014/main" id="{46BEB229-3D84-42C2-A29F-32101DC38505}"/>
                </a:ext>
              </a:extLst>
            </p:cNvPr>
            <p:cNvSpPr/>
            <p:nvPr/>
          </p:nvSpPr>
          <p:spPr>
            <a:xfrm rot="20310298">
              <a:off x="21771265" y="6872411"/>
              <a:ext cx="67681" cy="36933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 w="12700" cap="flat">
              <a:noFill/>
              <a:prstDash val="solid"/>
              <a:miter lim="8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45718" tIns="45718" rIns="45718" bIns="45718" numCol="1" spcCol="38100" rtlCol="0" anchor="ctr">
              <a:spAutoFit/>
            </a:bodyPr>
            <a:lstStyle/>
            <a:p>
              <a:pPr defTabSz="914400" hangingPunct="0"/>
              <a:endParaRPr lang="en-US" kern="0">
                <a:solidFill>
                  <a:srgbClr val="000000"/>
                </a:solidFill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  <p:sp>
          <p:nvSpPr>
            <p:cNvPr id="4300" name="Rectangle 4299">
              <a:extLst>
                <a:ext uri="{FF2B5EF4-FFF2-40B4-BE49-F238E27FC236}">
                  <a16:creationId xmlns:a16="http://schemas.microsoft.com/office/drawing/2014/main" id="{9017DB17-7947-4D98-BE0B-08438C8C8E1D}"/>
                </a:ext>
              </a:extLst>
            </p:cNvPr>
            <p:cNvSpPr/>
            <p:nvPr/>
          </p:nvSpPr>
          <p:spPr>
            <a:xfrm rot="20310298">
              <a:off x="21821271" y="6853358"/>
              <a:ext cx="67681" cy="369330"/>
            </a:xfrm>
            <a:prstGeom prst="rect">
              <a:avLst/>
            </a:prstGeom>
            <a:solidFill>
              <a:schemeClr val="accent3">
                <a:lumMod val="50000"/>
              </a:schemeClr>
            </a:solidFill>
            <a:ln w="12700" cap="flat">
              <a:noFill/>
              <a:prstDash val="solid"/>
              <a:miter lim="8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45718" tIns="45718" rIns="45718" bIns="45718" numCol="1" spcCol="38100" rtlCol="0" anchor="ctr">
              <a:spAutoFit/>
            </a:bodyPr>
            <a:lstStyle/>
            <a:p>
              <a:pPr defTabSz="914400" hangingPunct="0"/>
              <a:endParaRPr lang="en-US" kern="0">
                <a:solidFill>
                  <a:srgbClr val="000000"/>
                </a:solidFill>
                <a:latin typeface="Source Sans Pro"/>
                <a:ea typeface="Source Sans Pro"/>
                <a:cs typeface="Source Sans Pro"/>
                <a:sym typeface="Source Sans Pro"/>
              </a:endParaRPr>
            </a:p>
          </p:txBody>
        </p:sp>
      </p:grpSp>
      <p:sp>
        <p:nvSpPr>
          <p:cNvPr id="4373" name="Shape 4057">
            <a:extLst>
              <a:ext uri="{FF2B5EF4-FFF2-40B4-BE49-F238E27FC236}">
                <a16:creationId xmlns:a16="http://schemas.microsoft.com/office/drawing/2014/main" id="{55A7AD2E-27B8-4B38-84FE-987317C7B64A}"/>
              </a:ext>
            </a:extLst>
          </p:cNvPr>
          <p:cNvSpPr/>
          <p:nvPr/>
        </p:nvSpPr>
        <p:spPr>
          <a:xfrm>
            <a:off x="3550078" y="3868855"/>
            <a:ext cx="7962830" cy="349403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algn="just" defTabSz="1651000">
              <a:lnSpc>
                <a:spcPct val="120000"/>
              </a:lnSpc>
              <a:defRPr sz="1800"/>
            </a:pP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Mamlakatning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Markaziy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Banki -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shu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davlat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bank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tizimining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Asosiy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qismi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bo`lib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hisoblanadi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.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Markaziy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bank-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birinchi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o`rinda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davlat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va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iqtisodiyot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o`rtasida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vositachi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bo`lib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xizmat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qiladi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. Ammo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Markaziy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bank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o`z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oldiga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foyda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olishni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maqsad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qilib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qo`ymaydi</a:t>
            </a:r>
            <a:r>
              <a:rPr lang="en-US" sz="3200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.</a:t>
            </a:r>
          </a:p>
        </p:txBody>
      </p:sp>
      <p:grpSp>
        <p:nvGrpSpPr>
          <p:cNvPr id="9421" name="Group 9420">
            <a:extLst>
              <a:ext uri="{FF2B5EF4-FFF2-40B4-BE49-F238E27FC236}">
                <a16:creationId xmlns:a16="http://schemas.microsoft.com/office/drawing/2014/main" id="{DAC430F6-8383-4A30-A3DE-23CB72BAD3FB}"/>
              </a:ext>
            </a:extLst>
          </p:cNvPr>
          <p:cNvGrpSpPr/>
          <p:nvPr/>
        </p:nvGrpSpPr>
        <p:grpSpPr>
          <a:xfrm>
            <a:off x="1662134" y="3809261"/>
            <a:ext cx="1371421" cy="1371421"/>
            <a:chOff x="1263766" y="2824920"/>
            <a:chExt cx="1371600" cy="1371600"/>
          </a:xfrm>
        </p:grpSpPr>
        <p:sp>
          <p:nvSpPr>
            <p:cNvPr id="4374" name="Shape 4067">
              <a:extLst>
                <a:ext uri="{FF2B5EF4-FFF2-40B4-BE49-F238E27FC236}">
                  <a16:creationId xmlns:a16="http://schemas.microsoft.com/office/drawing/2014/main" id="{A8067F7E-7F83-4AB5-8776-AFCAC5171A46}"/>
                </a:ext>
              </a:extLst>
            </p:cNvPr>
            <p:cNvSpPr/>
            <p:nvPr/>
          </p:nvSpPr>
          <p:spPr>
            <a:xfrm>
              <a:off x="1263766" y="2824920"/>
              <a:ext cx="1371600" cy="1371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79" h="19679" extrusionOk="0">
                  <a:moveTo>
                    <a:pt x="16796" y="2882"/>
                  </a:moveTo>
                  <a:cubicBezTo>
                    <a:pt x="20639" y="6724"/>
                    <a:pt x="20639" y="12954"/>
                    <a:pt x="16796" y="16796"/>
                  </a:cubicBezTo>
                  <a:cubicBezTo>
                    <a:pt x="12954" y="20639"/>
                    <a:pt x="6724" y="20639"/>
                    <a:pt x="2882" y="16796"/>
                  </a:cubicBezTo>
                  <a:cubicBezTo>
                    <a:pt x="-961" y="12954"/>
                    <a:pt x="-961" y="6724"/>
                    <a:pt x="2882" y="2882"/>
                  </a:cubicBezTo>
                  <a:cubicBezTo>
                    <a:pt x="6724" y="-961"/>
                    <a:pt x="12954" y="-961"/>
                    <a:pt x="16796" y="2882"/>
                  </a:cubicBez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 defTabSz="1651000">
                <a:defRPr sz="3200"/>
              </a:pPr>
              <a:endParaRPr sz="4000" kern="0">
                <a:solidFill>
                  <a:sysClr val="windowText" lastClr="000000"/>
                </a:solidFill>
                <a:latin typeface="Helvetica Light"/>
                <a:cs typeface="Calibri"/>
                <a:sym typeface="Helvetica Light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9F4D1D7-C732-4D34-8B64-5BCB868A538E}"/>
                </a:ext>
              </a:extLst>
            </p:cNvPr>
            <p:cNvSpPr/>
            <p:nvPr/>
          </p:nvSpPr>
          <p:spPr>
            <a:xfrm>
              <a:off x="1516785" y="3003820"/>
              <a:ext cx="879404" cy="877096"/>
            </a:xfrm>
            <a:custGeom>
              <a:avLst/>
              <a:gdLst>
                <a:gd name="connsiteX0" fmla="*/ 2966799 w 4818333"/>
                <a:gd name="connsiteY0" fmla="*/ 4218005 h 4805696"/>
                <a:gd name="connsiteX1" fmla="*/ 1851422 w 4818333"/>
                <a:gd name="connsiteY1" fmla="*/ 4218005 h 4805696"/>
                <a:gd name="connsiteX2" fmla="*/ 1851422 w 4818333"/>
                <a:gd name="connsiteY2" fmla="*/ 4480894 h 4805696"/>
                <a:gd name="connsiteX3" fmla="*/ 1851422 w 4818333"/>
                <a:gd name="connsiteY3" fmla="*/ 4657107 h 4805696"/>
                <a:gd name="connsiteX4" fmla="*/ 1706642 w 4818333"/>
                <a:gd name="connsiteY4" fmla="*/ 4804744 h 4805696"/>
                <a:gd name="connsiteX5" fmla="*/ 144542 w 4818333"/>
                <a:gd name="connsiteY5" fmla="*/ 4804744 h 4805696"/>
                <a:gd name="connsiteX6" fmla="*/ 714 w 4818333"/>
                <a:gd name="connsiteY6" fmla="*/ 4662822 h 4805696"/>
                <a:gd name="connsiteX7" fmla="*/ 714 w 4818333"/>
                <a:gd name="connsiteY7" fmla="*/ 3276934 h 4805696"/>
                <a:gd name="connsiteX8" fmla="*/ 143589 w 4818333"/>
                <a:gd name="connsiteY8" fmla="*/ 3134059 h 4805696"/>
                <a:gd name="connsiteX9" fmla="*/ 610314 w 4818333"/>
                <a:gd name="connsiteY9" fmla="*/ 3134059 h 4805696"/>
                <a:gd name="connsiteX10" fmla="*/ 749379 w 4818333"/>
                <a:gd name="connsiteY10" fmla="*/ 3235024 h 4805696"/>
                <a:gd name="connsiteX11" fmla="*/ 812244 w 4818333"/>
                <a:gd name="connsiteY11" fmla="*/ 3424572 h 4805696"/>
                <a:gd name="connsiteX12" fmla="*/ 876062 w 4818333"/>
                <a:gd name="connsiteY12" fmla="*/ 3469339 h 4805696"/>
                <a:gd name="connsiteX13" fmla="*/ 1680924 w 4818333"/>
                <a:gd name="connsiteY13" fmla="*/ 3468387 h 4805696"/>
                <a:gd name="connsiteX14" fmla="*/ 1851422 w 4818333"/>
                <a:gd name="connsiteY14" fmla="*/ 3636979 h 4805696"/>
                <a:gd name="connsiteX15" fmla="*/ 1851422 w 4818333"/>
                <a:gd name="connsiteY15" fmla="*/ 3953209 h 4805696"/>
                <a:gd name="connsiteX16" fmla="*/ 2267664 w 4818333"/>
                <a:gd name="connsiteY16" fmla="*/ 3953209 h 4805696"/>
                <a:gd name="connsiteX17" fmla="*/ 2267664 w 4818333"/>
                <a:gd name="connsiteY17" fmla="*/ 2593039 h 4805696"/>
                <a:gd name="connsiteX18" fmla="*/ 2207657 w 4818333"/>
                <a:gd name="connsiteY18" fmla="*/ 2593039 h 4805696"/>
                <a:gd name="connsiteX19" fmla="*/ 831294 w 4818333"/>
                <a:gd name="connsiteY19" fmla="*/ 2593039 h 4805696"/>
                <a:gd name="connsiteX20" fmla="*/ 39767 w 4818333"/>
                <a:gd name="connsiteY20" fmla="*/ 2026302 h 4805696"/>
                <a:gd name="connsiteX21" fmla="*/ 546497 w 4818333"/>
                <a:gd name="connsiteY21" fmla="*/ 1006174 h 4805696"/>
                <a:gd name="connsiteX22" fmla="*/ 606504 w 4818333"/>
                <a:gd name="connsiteY22" fmla="*/ 938547 h 4805696"/>
                <a:gd name="connsiteX23" fmla="*/ 1537097 w 4818333"/>
                <a:gd name="connsiteY23" fmla="*/ 35577 h 4805696"/>
                <a:gd name="connsiteX24" fmla="*/ 2744867 w 4818333"/>
                <a:gd name="connsiteY24" fmla="*/ 436579 h 4805696"/>
                <a:gd name="connsiteX25" fmla="*/ 2808684 w 4818333"/>
                <a:gd name="connsiteY25" fmla="*/ 453724 h 4805696"/>
                <a:gd name="connsiteX26" fmla="*/ 3862149 w 4818333"/>
                <a:gd name="connsiteY26" fmla="*/ 992839 h 4805696"/>
                <a:gd name="connsiteX27" fmla="*/ 3868817 w 4818333"/>
                <a:gd name="connsiteY27" fmla="*/ 1012842 h 4805696"/>
                <a:gd name="connsiteX28" fmla="*/ 4001214 w 4818333"/>
                <a:gd name="connsiteY28" fmla="*/ 1004269 h 4805696"/>
                <a:gd name="connsiteX29" fmla="*/ 4811792 w 4818333"/>
                <a:gd name="connsiteY29" fmla="*/ 1708167 h 4805696"/>
                <a:gd name="connsiteX30" fmla="*/ 4202192 w 4818333"/>
                <a:gd name="connsiteY30" fmla="*/ 2570179 h 4805696"/>
                <a:gd name="connsiteX31" fmla="*/ 3985022 w 4818333"/>
                <a:gd name="connsiteY31" fmla="*/ 2592087 h 4805696"/>
                <a:gd name="connsiteX32" fmla="*/ 2599134 w 4818333"/>
                <a:gd name="connsiteY32" fmla="*/ 2593039 h 4805696"/>
                <a:gd name="connsiteX33" fmla="*/ 2548652 w 4818333"/>
                <a:gd name="connsiteY33" fmla="*/ 2593039 h 4805696"/>
                <a:gd name="connsiteX34" fmla="*/ 2548652 w 4818333"/>
                <a:gd name="connsiteY34" fmla="*/ 3945589 h 4805696"/>
                <a:gd name="connsiteX35" fmla="*/ 2965847 w 4818333"/>
                <a:gd name="connsiteY35" fmla="*/ 3945589 h 4805696"/>
                <a:gd name="connsiteX36" fmla="*/ 2965847 w 4818333"/>
                <a:gd name="connsiteY36" fmla="*/ 3895107 h 4805696"/>
                <a:gd name="connsiteX37" fmla="*/ 2965847 w 4818333"/>
                <a:gd name="connsiteY37" fmla="*/ 3285507 h 4805696"/>
                <a:gd name="connsiteX38" fmla="*/ 3114437 w 4818333"/>
                <a:gd name="connsiteY38" fmla="*/ 3134059 h 4805696"/>
                <a:gd name="connsiteX39" fmla="*/ 3562112 w 4818333"/>
                <a:gd name="connsiteY39" fmla="*/ 3134059 h 4805696"/>
                <a:gd name="connsiteX40" fmla="*/ 3710702 w 4818333"/>
                <a:gd name="connsiteY40" fmla="*/ 3241692 h 4805696"/>
                <a:gd name="connsiteX41" fmla="*/ 3786902 w 4818333"/>
                <a:gd name="connsiteY41" fmla="*/ 3475054 h 4805696"/>
                <a:gd name="connsiteX42" fmla="*/ 3935492 w 4818333"/>
                <a:gd name="connsiteY42" fmla="*/ 3475054 h 4805696"/>
                <a:gd name="connsiteX43" fmla="*/ 4645105 w 4818333"/>
                <a:gd name="connsiteY43" fmla="*/ 3475054 h 4805696"/>
                <a:gd name="connsiteX44" fmla="*/ 4814650 w 4818333"/>
                <a:gd name="connsiteY44" fmla="*/ 3641742 h 4805696"/>
                <a:gd name="connsiteX45" fmla="*/ 4814650 w 4818333"/>
                <a:gd name="connsiteY45" fmla="*/ 4641867 h 4805696"/>
                <a:gd name="connsiteX46" fmla="*/ 4648915 w 4818333"/>
                <a:gd name="connsiteY46" fmla="*/ 4805697 h 4805696"/>
                <a:gd name="connsiteX47" fmla="*/ 3124914 w 4818333"/>
                <a:gd name="connsiteY47" fmla="*/ 4805697 h 4805696"/>
                <a:gd name="connsiteX48" fmla="*/ 2964895 w 4818333"/>
                <a:gd name="connsiteY48" fmla="*/ 4646630 h 4805696"/>
                <a:gd name="connsiteX49" fmla="*/ 2966799 w 4818333"/>
                <a:gd name="connsiteY49" fmla="*/ 4218005 h 4805696"/>
                <a:gd name="connsiteX50" fmla="*/ 2438162 w 4818333"/>
                <a:gd name="connsiteY50" fmla="*/ 2318719 h 4805696"/>
                <a:gd name="connsiteX51" fmla="*/ 2438162 w 4818333"/>
                <a:gd name="connsiteY51" fmla="*/ 2318719 h 4805696"/>
                <a:gd name="connsiteX52" fmla="*/ 3980259 w 4818333"/>
                <a:gd name="connsiteY52" fmla="*/ 2318719 h 4805696"/>
                <a:gd name="connsiteX53" fmla="*/ 4098370 w 4818333"/>
                <a:gd name="connsiteY53" fmla="*/ 2309194 h 4805696"/>
                <a:gd name="connsiteX54" fmla="*/ 4512707 w 4818333"/>
                <a:gd name="connsiteY54" fmla="*/ 1940577 h 4805696"/>
                <a:gd name="connsiteX55" fmla="*/ 4362212 w 4818333"/>
                <a:gd name="connsiteY55" fmla="*/ 1399557 h 4805696"/>
                <a:gd name="connsiteX56" fmla="*/ 3818334 w 4818333"/>
                <a:gd name="connsiteY56" fmla="*/ 1303354 h 4805696"/>
                <a:gd name="connsiteX57" fmla="*/ 3604974 w 4818333"/>
                <a:gd name="connsiteY57" fmla="*/ 1167147 h 4805696"/>
                <a:gd name="connsiteX58" fmla="*/ 2821067 w 4818333"/>
                <a:gd name="connsiteY58" fmla="*/ 738522 h 4805696"/>
                <a:gd name="connsiteX59" fmla="*/ 2588657 w 4818333"/>
                <a:gd name="connsiteY59" fmla="*/ 690897 h 4805696"/>
                <a:gd name="connsiteX60" fmla="*/ 1754267 w 4818333"/>
                <a:gd name="connsiteY60" fmla="*/ 271797 h 4805696"/>
                <a:gd name="connsiteX61" fmla="*/ 853202 w 4818333"/>
                <a:gd name="connsiteY61" fmla="*/ 1085232 h 4805696"/>
                <a:gd name="connsiteX62" fmla="*/ 707469 w 4818333"/>
                <a:gd name="connsiteY62" fmla="*/ 1242394 h 4805696"/>
                <a:gd name="connsiteX63" fmla="*/ 380762 w 4818333"/>
                <a:gd name="connsiteY63" fmla="*/ 2107264 h 4805696"/>
                <a:gd name="connsiteX64" fmla="*/ 857964 w 4818333"/>
                <a:gd name="connsiteY64" fmla="*/ 2321577 h 4805696"/>
                <a:gd name="connsiteX65" fmla="*/ 2438162 w 4818333"/>
                <a:gd name="connsiteY65" fmla="*/ 2318719 h 4805696"/>
                <a:gd name="connsiteX66" fmla="*/ 4533662 w 4818333"/>
                <a:gd name="connsiteY66" fmla="*/ 4539949 h 4805696"/>
                <a:gd name="connsiteX67" fmla="*/ 4533662 w 4818333"/>
                <a:gd name="connsiteY67" fmla="*/ 3740802 h 4805696"/>
                <a:gd name="connsiteX68" fmla="*/ 4479370 w 4818333"/>
                <a:gd name="connsiteY68" fmla="*/ 3740802 h 4805696"/>
                <a:gd name="connsiteX69" fmla="*/ 3717370 w 4818333"/>
                <a:gd name="connsiteY69" fmla="*/ 3740802 h 4805696"/>
                <a:gd name="connsiteX70" fmla="*/ 3550682 w 4818333"/>
                <a:gd name="connsiteY70" fmla="*/ 3618882 h 4805696"/>
                <a:gd name="connsiteX71" fmla="*/ 3481149 w 4818333"/>
                <a:gd name="connsiteY71" fmla="*/ 3409332 h 4805696"/>
                <a:gd name="connsiteX72" fmla="*/ 3229689 w 4818333"/>
                <a:gd name="connsiteY72" fmla="*/ 3409332 h 4805696"/>
                <a:gd name="connsiteX73" fmla="*/ 3229689 w 4818333"/>
                <a:gd name="connsiteY73" fmla="*/ 4539949 h 4805696"/>
                <a:gd name="connsiteX74" fmla="*/ 4533662 w 4818333"/>
                <a:gd name="connsiteY74" fmla="*/ 4539949 h 4805696"/>
                <a:gd name="connsiteX75" fmla="*/ 1574244 w 4818333"/>
                <a:gd name="connsiteY75" fmla="*/ 3740802 h 4805696"/>
                <a:gd name="connsiteX76" fmla="*/ 1522809 w 4818333"/>
                <a:gd name="connsiteY76" fmla="*/ 3740802 h 4805696"/>
                <a:gd name="connsiteX77" fmla="*/ 747474 w 4818333"/>
                <a:gd name="connsiteY77" fmla="*/ 3740802 h 4805696"/>
                <a:gd name="connsiteX78" fmla="*/ 595074 w 4818333"/>
                <a:gd name="connsiteY78" fmla="*/ 3632217 h 4805696"/>
                <a:gd name="connsiteX79" fmla="*/ 529352 w 4818333"/>
                <a:gd name="connsiteY79" fmla="*/ 3438859 h 4805696"/>
                <a:gd name="connsiteX80" fmla="*/ 505539 w 4818333"/>
                <a:gd name="connsiteY80" fmla="*/ 3409332 h 4805696"/>
                <a:gd name="connsiteX81" fmla="*/ 271224 w 4818333"/>
                <a:gd name="connsiteY81" fmla="*/ 3408379 h 4805696"/>
                <a:gd name="connsiteX82" fmla="*/ 271224 w 4818333"/>
                <a:gd name="connsiteY82" fmla="*/ 4540902 h 4805696"/>
                <a:gd name="connsiteX83" fmla="*/ 1574244 w 4818333"/>
                <a:gd name="connsiteY83" fmla="*/ 4540902 h 4805696"/>
                <a:gd name="connsiteX84" fmla="*/ 1574244 w 4818333"/>
                <a:gd name="connsiteY84" fmla="*/ 3740802 h 480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818333" h="4805696">
                  <a:moveTo>
                    <a:pt x="2966799" y="4218005"/>
                  </a:moveTo>
                  <a:cubicBezTo>
                    <a:pt x="2591514" y="4218005"/>
                    <a:pt x="2223849" y="4218005"/>
                    <a:pt x="1851422" y="4218005"/>
                  </a:cubicBezTo>
                  <a:cubicBezTo>
                    <a:pt x="1851422" y="4307540"/>
                    <a:pt x="1851422" y="4394217"/>
                    <a:pt x="1851422" y="4480894"/>
                  </a:cubicBezTo>
                  <a:cubicBezTo>
                    <a:pt x="1851422" y="4539949"/>
                    <a:pt x="1852374" y="4598052"/>
                    <a:pt x="1851422" y="4657107"/>
                  </a:cubicBezTo>
                  <a:cubicBezTo>
                    <a:pt x="1850469" y="4748547"/>
                    <a:pt x="1796177" y="4803792"/>
                    <a:pt x="1706642" y="4804744"/>
                  </a:cubicBezTo>
                  <a:cubicBezTo>
                    <a:pt x="1185624" y="4805697"/>
                    <a:pt x="665559" y="4805697"/>
                    <a:pt x="144542" y="4804744"/>
                  </a:cubicBezTo>
                  <a:cubicBezTo>
                    <a:pt x="55959" y="4804744"/>
                    <a:pt x="714" y="4750452"/>
                    <a:pt x="714" y="4662822"/>
                  </a:cubicBezTo>
                  <a:cubicBezTo>
                    <a:pt x="-238" y="4200859"/>
                    <a:pt x="-238" y="3738897"/>
                    <a:pt x="714" y="3276934"/>
                  </a:cubicBezTo>
                  <a:cubicBezTo>
                    <a:pt x="714" y="3187399"/>
                    <a:pt x="54054" y="3135012"/>
                    <a:pt x="143589" y="3134059"/>
                  </a:cubicBezTo>
                  <a:cubicBezTo>
                    <a:pt x="298847" y="3132154"/>
                    <a:pt x="455057" y="3133107"/>
                    <a:pt x="610314" y="3134059"/>
                  </a:cubicBezTo>
                  <a:cubicBezTo>
                    <a:pt x="681752" y="3134059"/>
                    <a:pt x="725567" y="3166444"/>
                    <a:pt x="749379" y="3235024"/>
                  </a:cubicBezTo>
                  <a:cubicBezTo>
                    <a:pt x="771287" y="3297889"/>
                    <a:pt x="795099" y="3360754"/>
                    <a:pt x="812244" y="3424572"/>
                  </a:cubicBezTo>
                  <a:cubicBezTo>
                    <a:pt x="822722" y="3460767"/>
                    <a:pt x="840819" y="3470292"/>
                    <a:pt x="876062" y="3469339"/>
                  </a:cubicBezTo>
                  <a:cubicBezTo>
                    <a:pt x="1144667" y="3468387"/>
                    <a:pt x="1412319" y="3468387"/>
                    <a:pt x="1680924" y="3468387"/>
                  </a:cubicBezTo>
                  <a:cubicBezTo>
                    <a:pt x="1803797" y="3468387"/>
                    <a:pt x="1851422" y="3515059"/>
                    <a:pt x="1851422" y="3636979"/>
                  </a:cubicBezTo>
                  <a:cubicBezTo>
                    <a:pt x="1851422" y="3741754"/>
                    <a:pt x="1851422" y="3845577"/>
                    <a:pt x="1851422" y="3953209"/>
                  </a:cubicBezTo>
                  <a:cubicBezTo>
                    <a:pt x="1992392" y="3953209"/>
                    <a:pt x="2127647" y="3953209"/>
                    <a:pt x="2267664" y="3953209"/>
                  </a:cubicBezTo>
                  <a:cubicBezTo>
                    <a:pt x="2267664" y="3501724"/>
                    <a:pt x="2267664" y="3051192"/>
                    <a:pt x="2267664" y="2593039"/>
                  </a:cubicBezTo>
                  <a:cubicBezTo>
                    <a:pt x="2247662" y="2593039"/>
                    <a:pt x="2227660" y="2593039"/>
                    <a:pt x="2207657" y="2593039"/>
                  </a:cubicBezTo>
                  <a:cubicBezTo>
                    <a:pt x="1748552" y="2593039"/>
                    <a:pt x="1290399" y="2593992"/>
                    <a:pt x="831294" y="2593039"/>
                  </a:cubicBezTo>
                  <a:cubicBezTo>
                    <a:pt x="461724" y="2592087"/>
                    <a:pt x="153114" y="2370154"/>
                    <a:pt x="39767" y="2026302"/>
                  </a:cubicBezTo>
                  <a:cubicBezTo>
                    <a:pt x="-96441" y="1611012"/>
                    <a:pt x="132159" y="1148097"/>
                    <a:pt x="546497" y="1006174"/>
                  </a:cubicBezTo>
                  <a:cubicBezTo>
                    <a:pt x="582692" y="993792"/>
                    <a:pt x="596979" y="974742"/>
                    <a:pt x="606504" y="938547"/>
                  </a:cubicBezTo>
                  <a:cubicBezTo>
                    <a:pt x="736044" y="452772"/>
                    <a:pt x="1048464" y="147019"/>
                    <a:pt x="1537097" y="35577"/>
                  </a:cubicBezTo>
                  <a:cubicBezTo>
                    <a:pt x="2017157" y="-74913"/>
                    <a:pt x="2418159" y="75582"/>
                    <a:pt x="2744867" y="436579"/>
                  </a:cubicBezTo>
                  <a:cubicBezTo>
                    <a:pt x="2764870" y="458487"/>
                    <a:pt x="2779157" y="464202"/>
                    <a:pt x="2808684" y="453724"/>
                  </a:cubicBezTo>
                  <a:cubicBezTo>
                    <a:pt x="3240167" y="294657"/>
                    <a:pt x="3738324" y="511827"/>
                    <a:pt x="3862149" y="992839"/>
                  </a:cubicBezTo>
                  <a:cubicBezTo>
                    <a:pt x="3864055" y="998554"/>
                    <a:pt x="3865959" y="1004269"/>
                    <a:pt x="3868817" y="1012842"/>
                  </a:cubicBezTo>
                  <a:cubicBezTo>
                    <a:pt x="3913584" y="1009984"/>
                    <a:pt x="3957399" y="1005222"/>
                    <a:pt x="4001214" y="1004269"/>
                  </a:cubicBezTo>
                  <a:cubicBezTo>
                    <a:pt x="4418410" y="995697"/>
                    <a:pt x="4755595" y="1289067"/>
                    <a:pt x="4811792" y="1708167"/>
                  </a:cubicBezTo>
                  <a:cubicBezTo>
                    <a:pt x="4864179" y="2099644"/>
                    <a:pt x="4596527" y="2479692"/>
                    <a:pt x="4202192" y="2570179"/>
                  </a:cubicBezTo>
                  <a:cubicBezTo>
                    <a:pt x="4131707" y="2586372"/>
                    <a:pt x="4057412" y="2592087"/>
                    <a:pt x="3985022" y="2592087"/>
                  </a:cubicBezTo>
                  <a:cubicBezTo>
                    <a:pt x="3523059" y="2593992"/>
                    <a:pt x="3061097" y="2593039"/>
                    <a:pt x="2599134" y="2593039"/>
                  </a:cubicBezTo>
                  <a:cubicBezTo>
                    <a:pt x="2583895" y="2593039"/>
                    <a:pt x="2567702" y="2593039"/>
                    <a:pt x="2548652" y="2593039"/>
                  </a:cubicBezTo>
                  <a:cubicBezTo>
                    <a:pt x="2548652" y="3045477"/>
                    <a:pt x="2548652" y="3493152"/>
                    <a:pt x="2548652" y="3945589"/>
                  </a:cubicBezTo>
                  <a:cubicBezTo>
                    <a:pt x="2685812" y="3945589"/>
                    <a:pt x="2822972" y="3945589"/>
                    <a:pt x="2965847" y="3945589"/>
                  </a:cubicBezTo>
                  <a:cubicBezTo>
                    <a:pt x="2965847" y="3928444"/>
                    <a:pt x="2965847" y="3911299"/>
                    <a:pt x="2965847" y="3895107"/>
                  </a:cubicBezTo>
                  <a:cubicBezTo>
                    <a:pt x="2965847" y="3692224"/>
                    <a:pt x="2965847" y="3488389"/>
                    <a:pt x="2965847" y="3285507"/>
                  </a:cubicBezTo>
                  <a:cubicBezTo>
                    <a:pt x="2965847" y="3187399"/>
                    <a:pt x="3017282" y="3134059"/>
                    <a:pt x="3114437" y="3134059"/>
                  </a:cubicBezTo>
                  <a:cubicBezTo>
                    <a:pt x="3263980" y="3133107"/>
                    <a:pt x="3412570" y="3133107"/>
                    <a:pt x="3562112" y="3134059"/>
                  </a:cubicBezTo>
                  <a:cubicBezTo>
                    <a:pt x="3643074" y="3134059"/>
                    <a:pt x="3684984" y="3164539"/>
                    <a:pt x="3710702" y="3241692"/>
                  </a:cubicBezTo>
                  <a:cubicBezTo>
                    <a:pt x="3736420" y="3317892"/>
                    <a:pt x="3761184" y="3395044"/>
                    <a:pt x="3786902" y="3475054"/>
                  </a:cubicBezTo>
                  <a:cubicBezTo>
                    <a:pt x="3837384" y="3475054"/>
                    <a:pt x="3885962" y="3475054"/>
                    <a:pt x="3935492" y="3475054"/>
                  </a:cubicBezTo>
                  <a:cubicBezTo>
                    <a:pt x="4171712" y="3475054"/>
                    <a:pt x="4408885" y="3475054"/>
                    <a:pt x="4645105" y="3475054"/>
                  </a:cubicBezTo>
                  <a:cubicBezTo>
                    <a:pt x="4761310" y="3475054"/>
                    <a:pt x="4814650" y="3528394"/>
                    <a:pt x="4814650" y="3641742"/>
                  </a:cubicBezTo>
                  <a:cubicBezTo>
                    <a:pt x="4814650" y="3975117"/>
                    <a:pt x="4814650" y="4308492"/>
                    <a:pt x="4814650" y="4641867"/>
                  </a:cubicBezTo>
                  <a:cubicBezTo>
                    <a:pt x="4814650" y="4757119"/>
                    <a:pt x="4766072" y="4805697"/>
                    <a:pt x="4648915" y="4805697"/>
                  </a:cubicBezTo>
                  <a:cubicBezTo>
                    <a:pt x="4141232" y="4805697"/>
                    <a:pt x="3632597" y="4805697"/>
                    <a:pt x="3124914" y="4805697"/>
                  </a:cubicBezTo>
                  <a:cubicBezTo>
                    <a:pt x="3014424" y="4805697"/>
                    <a:pt x="2964895" y="4756167"/>
                    <a:pt x="2964895" y="4646630"/>
                  </a:cubicBezTo>
                  <a:cubicBezTo>
                    <a:pt x="2966799" y="4503755"/>
                    <a:pt x="2966799" y="4362784"/>
                    <a:pt x="2966799" y="4218005"/>
                  </a:cubicBezTo>
                  <a:close/>
                  <a:moveTo>
                    <a:pt x="2438162" y="2318719"/>
                  </a:moveTo>
                  <a:cubicBezTo>
                    <a:pt x="2438162" y="2318719"/>
                    <a:pt x="2438162" y="2318719"/>
                    <a:pt x="2438162" y="2318719"/>
                  </a:cubicBezTo>
                  <a:cubicBezTo>
                    <a:pt x="2952512" y="2318719"/>
                    <a:pt x="3466862" y="2318719"/>
                    <a:pt x="3980259" y="2318719"/>
                  </a:cubicBezTo>
                  <a:cubicBezTo>
                    <a:pt x="4019312" y="2318719"/>
                    <a:pt x="4060270" y="2316814"/>
                    <a:pt x="4098370" y="2309194"/>
                  </a:cubicBezTo>
                  <a:cubicBezTo>
                    <a:pt x="4307920" y="2267284"/>
                    <a:pt x="4451747" y="2145364"/>
                    <a:pt x="4512707" y="1940577"/>
                  </a:cubicBezTo>
                  <a:cubicBezTo>
                    <a:pt x="4574620" y="1731979"/>
                    <a:pt x="4523185" y="1544337"/>
                    <a:pt x="4362212" y="1399557"/>
                  </a:cubicBezTo>
                  <a:cubicBezTo>
                    <a:pt x="4204097" y="1256682"/>
                    <a:pt x="4014549" y="1218582"/>
                    <a:pt x="3818334" y="1303354"/>
                  </a:cubicBezTo>
                  <a:cubicBezTo>
                    <a:pt x="3709749" y="1350027"/>
                    <a:pt x="3607832" y="1292877"/>
                    <a:pt x="3604974" y="1167147"/>
                  </a:cubicBezTo>
                  <a:cubicBezTo>
                    <a:pt x="3595449" y="776622"/>
                    <a:pt x="3158252" y="539449"/>
                    <a:pt x="2821067" y="738522"/>
                  </a:cubicBezTo>
                  <a:cubicBezTo>
                    <a:pt x="2712482" y="802339"/>
                    <a:pt x="2661047" y="791862"/>
                    <a:pt x="2588657" y="690897"/>
                  </a:cubicBezTo>
                  <a:cubicBezTo>
                    <a:pt x="2383869" y="406099"/>
                    <a:pt x="2106692" y="264177"/>
                    <a:pt x="1754267" y="271797"/>
                  </a:cubicBezTo>
                  <a:cubicBezTo>
                    <a:pt x="1308497" y="281322"/>
                    <a:pt x="907494" y="642319"/>
                    <a:pt x="853202" y="1085232"/>
                  </a:cubicBezTo>
                  <a:cubicBezTo>
                    <a:pt x="839867" y="1189054"/>
                    <a:pt x="810339" y="1221439"/>
                    <a:pt x="707469" y="1242394"/>
                  </a:cubicBezTo>
                  <a:cubicBezTo>
                    <a:pt x="314087" y="1321452"/>
                    <a:pt x="135969" y="1789129"/>
                    <a:pt x="380762" y="2107264"/>
                  </a:cubicBezTo>
                  <a:cubicBezTo>
                    <a:pt x="499824" y="2261569"/>
                    <a:pt x="658892" y="2324434"/>
                    <a:pt x="857964" y="2321577"/>
                  </a:cubicBezTo>
                  <a:cubicBezTo>
                    <a:pt x="1383744" y="2313957"/>
                    <a:pt x="1910477" y="2318719"/>
                    <a:pt x="2438162" y="2318719"/>
                  </a:cubicBezTo>
                  <a:close/>
                  <a:moveTo>
                    <a:pt x="4533662" y="4539949"/>
                  </a:moveTo>
                  <a:cubicBezTo>
                    <a:pt x="4533662" y="4270392"/>
                    <a:pt x="4533662" y="4008454"/>
                    <a:pt x="4533662" y="3740802"/>
                  </a:cubicBezTo>
                  <a:cubicBezTo>
                    <a:pt x="4513660" y="3740802"/>
                    <a:pt x="4496515" y="3740802"/>
                    <a:pt x="4479370" y="3740802"/>
                  </a:cubicBezTo>
                  <a:cubicBezTo>
                    <a:pt x="4225052" y="3740802"/>
                    <a:pt x="3971687" y="3740802"/>
                    <a:pt x="3717370" y="3740802"/>
                  </a:cubicBezTo>
                  <a:cubicBezTo>
                    <a:pt x="3619262" y="3740802"/>
                    <a:pt x="3582114" y="3713179"/>
                    <a:pt x="3550682" y="3618882"/>
                  </a:cubicBezTo>
                  <a:cubicBezTo>
                    <a:pt x="3526870" y="3548397"/>
                    <a:pt x="3504009" y="3477912"/>
                    <a:pt x="3481149" y="3409332"/>
                  </a:cubicBezTo>
                  <a:cubicBezTo>
                    <a:pt x="3394472" y="3409332"/>
                    <a:pt x="3312557" y="3409332"/>
                    <a:pt x="3229689" y="3409332"/>
                  </a:cubicBezTo>
                  <a:cubicBezTo>
                    <a:pt x="3229689" y="3787474"/>
                    <a:pt x="3229689" y="4162759"/>
                    <a:pt x="3229689" y="4539949"/>
                  </a:cubicBezTo>
                  <a:cubicBezTo>
                    <a:pt x="3665934" y="4539949"/>
                    <a:pt x="4098370" y="4539949"/>
                    <a:pt x="4533662" y="4539949"/>
                  </a:cubicBezTo>
                  <a:close/>
                  <a:moveTo>
                    <a:pt x="1574244" y="3740802"/>
                  </a:moveTo>
                  <a:cubicBezTo>
                    <a:pt x="1554242" y="3740802"/>
                    <a:pt x="1539002" y="3740802"/>
                    <a:pt x="1522809" y="3740802"/>
                  </a:cubicBezTo>
                  <a:cubicBezTo>
                    <a:pt x="1264682" y="3740802"/>
                    <a:pt x="1005602" y="3740802"/>
                    <a:pt x="747474" y="3740802"/>
                  </a:cubicBezTo>
                  <a:cubicBezTo>
                    <a:pt x="663654" y="3740802"/>
                    <a:pt x="622697" y="3710322"/>
                    <a:pt x="595074" y="3632217"/>
                  </a:cubicBezTo>
                  <a:cubicBezTo>
                    <a:pt x="573167" y="3567447"/>
                    <a:pt x="552212" y="3502677"/>
                    <a:pt x="529352" y="3438859"/>
                  </a:cubicBezTo>
                  <a:cubicBezTo>
                    <a:pt x="525542" y="3427429"/>
                    <a:pt x="514112" y="3409332"/>
                    <a:pt x="505539" y="3409332"/>
                  </a:cubicBezTo>
                  <a:cubicBezTo>
                    <a:pt x="427434" y="3407427"/>
                    <a:pt x="348377" y="3408379"/>
                    <a:pt x="271224" y="3408379"/>
                  </a:cubicBezTo>
                  <a:cubicBezTo>
                    <a:pt x="271224" y="3791284"/>
                    <a:pt x="271224" y="4165617"/>
                    <a:pt x="271224" y="4540902"/>
                  </a:cubicBezTo>
                  <a:cubicBezTo>
                    <a:pt x="707469" y="4540902"/>
                    <a:pt x="1139904" y="4540902"/>
                    <a:pt x="1574244" y="4540902"/>
                  </a:cubicBezTo>
                  <a:cubicBezTo>
                    <a:pt x="1574244" y="4273249"/>
                    <a:pt x="1574244" y="4010359"/>
                    <a:pt x="1574244" y="374080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1828800" hangingPunct="0"/>
              <a:endParaRPr lang="en-US" sz="3600" kern="0">
                <a:solidFill>
                  <a:srgbClr val="000000"/>
                </a:solidFill>
                <a:latin typeface="Source Sans Pro"/>
                <a:ea typeface="Source Sans Pro"/>
                <a:sym typeface="Source Sans Pro"/>
              </a:endParaRPr>
            </a:p>
          </p:txBody>
        </p:sp>
      </p:grpSp>
      <p:sp>
        <p:nvSpPr>
          <p:cNvPr id="4349" name="Shape 4067">
            <a:extLst>
              <a:ext uri="{FF2B5EF4-FFF2-40B4-BE49-F238E27FC236}">
                <a16:creationId xmlns:a16="http://schemas.microsoft.com/office/drawing/2014/main" id="{7CE059F6-0310-4314-9142-E158D62C4C3A}"/>
              </a:ext>
            </a:extLst>
          </p:cNvPr>
          <p:cNvSpPr/>
          <p:nvPr/>
        </p:nvSpPr>
        <p:spPr>
          <a:xfrm>
            <a:off x="1656405" y="8041902"/>
            <a:ext cx="1371421" cy="13714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679" h="19679" extrusionOk="0">
                <a:moveTo>
                  <a:pt x="16796" y="2882"/>
                </a:moveTo>
                <a:cubicBezTo>
                  <a:pt x="20639" y="6724"/>
                  <a:pt x="20639" y="12954"/>
                  <a:pt x="16796" y="16796"/>
                </a:cubicBezTo>
                <a:cubicBezTo>
                  <a:pt x="12954" y="20639"/>
                  <a:pt x="6724" y="20639"/>
                  <a:pt x="2882" y="16796"/>
                </a:cubicBezTo>
                <a:cubicBezTo>
                  <a:pt x="-961" y="12954"/>
                  <a:pt x="-961" y="6724"/>
                  <a:pt x="2882" y="2882"/>
                </a:cubicBezTo>
                <a:cubicBezTo>
                  <a:pt x="6724" y="-961"/>
                  <a:pt x="12954" y="-961"/>
                  <a:pt x="16796" y="2882"/>
                </a:cubicBezTo>
                <a:close/>
              </a:path>
            </a:pathLst>
          </a:cu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 algn="ctr" defTabSz="1651000">
              <a:defRPr sz="3200"/>
            </a:pPr>
            <a:endParaRPr sz="4000" kern="0">
              <a:solidFill>
                <a:sysClr val="windowText" lastClr="000000"/>
              </a:solidFill>
              <a:latin typeface="Helvetica Light"/>
              <a:cs typeface="Calibri"/>
              <a:sym typeface="Helvetica Light"/>
            </a:endParaRPr>
          </a:p>
        </p:txBody>
      </p:sp>
      <p:sp>
        <p:nvSpPr>
          <p:cNvPr id="4429" name="Shape 4057">
            <a:extLst>
              <a:ext uri="{FF2B5EF4-FFF2-40B4-BE49-F238E27FC236}">
                <a16:creationId xmlns:a16="http://schemas.microsoft.com/office/drawing/2014/main" id="{DBD44507-532A-4945-9A60-A2E22E0C34DF}"/>
              </a:ext>
            </a:extLst>
          </p:cNvPr>
          <p:cNvSpPr/>
          <p:nvPr/>
        </p:nvSpPr>
        <p:spPr>
          <a:xfrm>
            <a:off x="3531417" y="8008410"/>
            <a:ext cx="7962830" cy="231217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algn="just" defTabSz="1651000">
              <a:lnSpc>
                <a:spcPct val="120000"/>
              </a:lnSpc>
              <a:defRPr sz="1800"/>
            </a:pP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Markaziy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bankning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asosiy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maqsadi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bo`lib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milliy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valyuta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kursini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barqaror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holatda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saqlash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va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shu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orqali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mamlakat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hududida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baholar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barqarorligini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ta`minlash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3200" kern="0" dirty="0" err="1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hisoblanadi</a:t>
            </a:r>
            <a:r>
              <a:rPr lang="en-US" sz="3200" kern="0" dirty="0">
                <a:solidFill>
                  <a:srgbClr val="000000"/>
                </a:solidFill>
                <a:latin typeface="Times New Roman" panose="02020603050405020304" pitchFamily="18" charset="0"/>
                <a:ea typeface="Source Sans Pro" panose="020B0503030403020204" pitchFamily="34" charset="0"/>
                <a:cs typeface="Times New Roman" panose="02020603050405020304" pitchFamily="18" charset="0"/>
                <a:sym typeface="Roboto Light"/>
              </a:rPr>
              <a:t>.</a:t>
            </a:r>
            <a:endParaRPr lang="en-US" sz="3200" kern="0" dirty="0">
              <a:solidFill>
                <a:srgbClr val="FFFFFF">
                  <a:lumMod val="85000"/>
                </a:srgbClr>
              </a:solidFill>
              <a:latin typeface="Times New Roman" panose="02020603050405020304" pitchFamily="18" charset="0"/>
              <a:ea typeface="Source Sans Pro" panose="020B0503030403020204" pitchFamily="34" charset="0"/>
              <a:cs typeface="Times New Roman" panose="02020603050405020304" pitchFamily="18" charset="0"/>
              <a:sym typeface="Roboto Light"/>
            </a:endParaRPr>
          </a:p>
        </p:txBody>
      </p:sp>
      <p:sp>
        <p:nvSpPr>
          <p:cNvPr id="4430" name="Shape 4027">
            <a:extLst>
              <a:ext uri="{FF2B5EF4-FFF2-40B4-BE49-F238E27FC236}">
                <a16:creationId xmlns:a16="http://schemas.microsoft.com/office/drawing/2014/main" id="{7D5FAEDA-E10A-405A-962D-72D5195B317B}"/>
              </a:ext>
            </a:extLst>
          </p:cNvPr>
          <p:cNvSpPr/>
          <p:nvPr/>
        </p:nvSpPr>
        <p:spPr>
          <a:xfrm>
            <a:off x="964909" y="4310743"/>
            <a:ext cx="879289" cy="44237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268" y="21600"/>
                </a:lnTo>
              </a:path>
            </a:pathLst>
          </a:custGeom>
          <a:ln w="12700" cap="rnd">
            <a:solidFill/>
            <a:custDash>
              <a:ds d="100000" sp="200000"/>
            </a:custDash>
            <a:round/>
          </a:ln>
        </p:spPr>
        <p:txBody>
          <a:bodyPr lIns="0" tIns="0" rIns="0" bIns="0" anchor="ctr"/>
          <a:lstStyle/>
          <a:p>
            <a:pPr algn="ctr" defTabSz="1651000">
              <a:defRPr sz="3200"/>
            </a:pPr>
            <a:endParaRPr sz="4000" kern="0">
              <a:solidFill>
                <a:sysClr val="windowText" lastClr="000000"/>
              </a:solidFill>
              <a:latin typeface="Helvetica Light"/>
              <a:cs typeface="Calibri"/>
              <a:sym typeface="Helvetica Light"/>
            </a:endParaRPr>
          </a:p>
        </p:txBody>
      </p:sp>
      <p:pic>
        <p:nvPicPr>
          <p:cNvPr id="9423" name="Graphic 9422">
            <a:extLst>
              <a:ext uri="{FF2B5EF4-FFF2-40B4-BE49-F238E27FC236}">
                <a16:creationId xmlns:a16="http://schemas.microsoft.com/office/drawing/2014/main" id="{C4D3315E-8E0E-453B-9786-E5DED9164F7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906418" y="8240300"/>
            <a:ext cx="805949" cy="805949"/>
          </a:xfrm>
          <a:prstGeom prst="rect">
            <a:avLst/>
          </a:prstGeom>
        </p:spPr>
      </p:pic>
      <p:sp>
        <p:nvSpPr>
          <p:cNvPr id="4432" name="Title 17">
            <a:extLst>
              <a:ext uri="{FF2B5EF4-FFF2-40B4-BE49-F238E27FC236}">
                <a16:creationId xmlns:a16="http://schemas.microsoft.com/office/drawing/2014/main" id="{31FBA6F4-210E-4C66-B101-D4BBB3A79EEF}"/>
              </a:ext>
            </a:extLst>
          </p:cNvPr>
          <p:cNvSpPr txBox="1">
            <a:spLocks/>
          </p:cNvSpPr>
          <p:nvPr/>
        </p:nvSpPr>
        <p:spPr>
          <a:xfrm>
            <a:off x="1" y="900704"/>
            <a:ext cx="24384000" cy="1420260"/>
          </a:xfrm>
          <a:prstGeom prst="rect">
            <a:avLst/>
          </a:prstGeom>
        </p:spPr>
        <p:txBody>
          <a:bodyPr>
            <a:normAutofit/>
          </a:bodyPr>
          <a:lstStyle>
            <a:lvl1pPr algn="ctr" defTabSz="2438645" rtl="0" eaLnBrk="1" latinLnBrk="0" hangingPunct="1">
              <a:spcBef>
                <a:spcPct val="0"/>
              </a:spcBef>
              <a:buNone/>
              <a:defRPr sz="1170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defTabSz="2438278"/>
            <a:r>
              <a:rPr lang="en-US" sz="6000" b="1" u="sng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Mamlakatning</a:t>
            </a:r>
            <a:r>
              <a:rPr lang="en-US" sz="6000" b="1" u="sng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</a:t>
            </a:r>
            <a:r>
              <a:rPr lang="en-US" sz="6000" b="1" u="sng" dirty="0" err="1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Markaziy</a:t>
            </a:r>
            <a:r>
              <a:rPr lang="en-US" sz="6000" b="1" u="sng" dirty="0">
                <a:solidFill>
                  <a:srgbClr val="3A3A3A"/>
                </a:solidFill>
                <a:latin typeface="Times New Roman" panose="02020603050405020304" pitchFamily="18" charset="0"/>
                <a:cs typeface="Times New Roman" panose="02020603050405020304" pitchFamily="18" charset="0"/>
                <a:sym typeface="Roboto Light"/>
              </a:rPr>
              <a:t> Banki</a:t>
            </a:r>
            <a:endParaRPr lang="en-US" sz="5899" b="1" u="sng" dirty="0">
              <a:solidFill>
                <a:srgbClr val="25292F"/>
              </a:solidFill>
              <a:latin typeface="Montserrat SemiBold" panose="00000700000000000000" pitchFamily="2" charset="0"/>
              <a:ea typeface="Open Sans Condensed Light" panose="020B0306030504020204" pitchFamily="34" charset="0"/>
              <a:cs typeface="Open Sans Condensed Light" panose="020B0306030504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09030956"/>
      </p:ext>
    </p:extLst>
  </p:cSld>
  <p:clrMapOvr>
    <a:masterClrMapping/>
  </p:clrMapOvr>
  <p:transition spd="slow">
    <p:pu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4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4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73" grpId="0" animBg="1"/>
      <p:bldP spid="4429" grpId="0" animBg="1"/>
      <p:bldP spid="443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:a16="http://schemas.microsoft.com/office/drawing/2014/main" id="{55AE43D7-CCD6-4871-88AC-E5DF5BAE5F13}"/>
              </a:ext>
            </a:extLst>
          </p:cNvPr>
          <p:cNvGrpSpPr/>
          <p:nvPr/>
        </p:nvGrpSpPr>
        <p:grpSpPr>
          <a:xfrm>
            <a:off x="12157682" y="5695733"/>
            <a:ext cx="2190972" cy="1913524"/>
            <a:chOff x="12159264" y="5696375"/>
            <a:chExt cx="2191257" cy="1913773"/>
          </a:xfrm>
        </p:grpSpPr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1B6DE942-87A1-49A7-A9EF-0083C9280872}"/>
                </a:ext>
              </a:extLst>
            </p:cNvPr>
            <p:cNvSpPr/>
            <p:nvPr/>
          </p:nvSpPr>
          <p:spPr>
            <a:xfrm>
              <a:off x="12221027" y="6234539"/>
              <a:ext cx="1862001" cy="1180781"/>
            </a:xfrm>
            <a:custGeom>
              <a:avLst/>
              <a:gdLst>
                <a:gd name="connsiteX0" fmla="*/ 26453 w 1446076"/>
                <a:gd name="connsiteY0" fmla="*/ 302971 h 917024"/>
                <a:gd name="connsiteX1" fmla="*/ 999909 w 1446076"/>
                <a:gd name="connsiteY1" fmla="*/ 891277 h 917024"/>
                <a:gd name="connsiteX2" fmla="*/ 1445372 w 1446076"/>
                <a:gd name="connsiteY2" fmla="*/ 636274 h 917024"/>
                <a:gd name="connsiteX3" fmla="*/ 461334 w 1446076"/>
                <a:gd name="connsiteY3" fmla="*/ 26453 h 917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6076" h="917024">
                  <a:moveTo>
                    <a:pt x="26453" y="302971"/>
                  </a:moveTo>
                  <a:lnTo>
                    <a:pt x="999909" y="891277"/>
                  </a:lnTo>
                  <a:lnTo>
                    <a:pt x="1445372" y="636274"/>
                  </a:lnTo>
                  <a:lnTo>
                    <a:pt x="461334" y="26453"/>
                  </a:ln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2F9ABF52-9EF8-4588-BFAD-796A586E45E2}"/>
                </a:ext>
              </a:extLst>
            </p:cNvPr>
            <p:cNvSpPr/>
            <p:nvPr/>
          </p:nvSpPr>
          <p:spPr>
            <a:xfrm>
              <a:off x="12503506" y="6418918"/>
              <a:ext cx="1271611" cy="817464"/>
            </a:xfrm>
            <a:custGeom>
              <a:avLst/>
              <a:gdLst>
                <a:gd name="connsiteX0" fmla="*/ 150603 w 987564"/>
                <a:gd name="connsiteY0" fmla="*/ 27867 h 634862"/>
                <a:gd name="connsiteX1" fmla="*/ 26453 w 987564"/>
                <a:gd name="connsiteY1" fmla="*/ 105461 h 634862"/>
                <a:gd name="connsiteX2" fmla="*/ 32096 w 987564"/>
                <a:gd name="connsiteY2" fmla="*/ 242309 h 634862"/>
                <a:gd name="connsiteX3" fmla="*/ 618286 w 987564"/>
                <a:gd name="connsiteY3" fmla="*/ 601359 h 634862"/>
                <a:gd name="connsiteX4" fmla="*/ 863414 w 987564"/>
                <a:gd name="connsiteY4" fmla="*/ 614762 h 634862"/>
                <a:gd name="connsiteX5" fmla="*/ 970634 w 987564"/>
                <a:gd name="connsiteY5" fmla="*/ 548807 h 634862"/>
                <a:gd name="connsiteX6" fmla="*/ 969224 w 987564"/>
                <a:gd name="connsiteY6" fmla="*/ 396087 h 634862"/>
                <a:gd name="connsiteX7" fmla="*/ 361519 w 987564"/>
                <a:gd name="connsiteY7" fmla="*/ 26456 h 634862"/>
                <a:gd name="connsiteX8" fmla="*/ 150603 w 987564"/>
                <a:gd name="connsiteY8" fmla="*/ 27867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564" h="634862">
                  <a:moveTo>
                    <a:pt x="150603" y="27867"/>
                  </a:moveTo>
                  <a:lnTo>
                    <a:pt x="26453" y="105461"/>
                  </a:lnTo>
                  <a:cubicBezTo>
                    <a:pt x="26453" y="105461"/>
                    <a:pt x="51847" y="191520"/>
                    <a:pt x="32096" y="242309"/>
                  </a:cubicBezTo>
                  <a:lnTo>
                    <a:pt x="618286" y="601359"/>
                  </a:lnTo>
                  <a:cubicBezTo>
                    <a:pt x="618286" y="601359"/>
                    <a:pt x="797459" y="568558"/>
                    <a:pt x="863414" y="614762"/>
                  </a:cubicBezTo>
                  <a:lnTo>
                    <a:pt x="970634" y="548807"/>
                  </a:lnTo>
                  <a:cubicBezTo>
                    <a:pt x="970634" y="548807"/>
                    <a:pt x="951941" y="451461"/>
                    <a:pt x="969224" y="396087"/>
                  </a:cubicBezTo>
                  <a:lnTo>
                    <a:pt x="361519" y="26456"/>
                  </a:lnTo>
                  <a:cubicBezTo>
                    <a:pt x="361872" y="26103"/>
                    <a:pt x="273344" y="56083"/>
                    <a:pt x="150603" y="27867"/>
                  </a:cubicBezTo>
                  <a:close/>
                </a:path>
              </a:pathLst>
            </a:custGeom>
            <a:solidFill>
              <a:srgbClr val="87AF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9E60576F-9CBA-40AB-B9D1-C18744438904}"/>
                </a:ext>
              </a:extLst>
            </p:cNvPr>
            <p:cNvSpPr/>
            <p:nvPr/>
          </p:nvSpPr>
          <p:spPr>
            <a:xfrm>
              <a:off x="12221027" y="6590589"/>
              <a:ext cx="1317026" cy="999123"/>
            </a:xfrm>
            <a:custGeom>
              <a:avLst/>
              <a:gdLst>
                <a:gd name="connsiteX0" fmla="*/ 26453 w 1022834"/>
                <a:gd name="connsiteY0" fmla="*/ 26453 h 775943"/>
                <a:gd name="connsiteX1" fmla="*/ 26453 w 1022834"/>
                <a:gd name="connsiteY1" fmla="*/ 187990 h 775943"/>
                <a:gd name="connsiteX2" fmla="*/ 999204 w 1022834"/>
                <a:gd name="connsiteY2" fmla="*/ 767479 h 775943"/>
                <a:gd name="connsiteX3" fmla="*/ 999204 w 1022834"/>
                <a:gd name="connsiteY3" fmla="*/ 614759 h 77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834" h="775943">
                  <a:moveTo>
                    <a:pt x="26453" y="26453"/>
                  </a:moveTo>
                  <a:lnTo>
                    <a:pt x="26453" y="187990"/>
                  </a:lnTo>
                  <a:lnTo>
                    <a:pt x="999204" y="767479"/>
                  </a:lnTo>
                  <a:lnTo>
                    <a:pt x="999204" y="614759"/>
                  </a:lnTo>
                  <a:close/>
                </a:path>
              </a:pathLst>
            </a:custGeom>
            <a:solidFill>
              <a:srgbClr val="4361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7EBAE443-61C9-48DD-A415-03E3D563D288}"/>
                </a:ext>
              </a:extLst>
            </p:cNvPr>
            <p:cNvSpPr/>
            <p:nvPr/>
          </p:nvSpPr>
          <p:spPr>
            <a:xfrm>
              <a:off x="13473564" y="7019758"/>
              <a:ext cx="635805" cy="590390"/>
            </a:xfrm>
            <a:custGeom>
              <a:avLst/>
              <a:gdLst>
                <a:gd name="connsiteX0" fmla="*/ 472620 w 493782"/>
                <a:gd name="connsiteY0" fmla="*/ 26453 h 458512"/>
                <a:gd name="connsiteX1" fmla="*/ 472620 w 493782"/>
                <a:gd name="connsiteY1" fmla="*/ 175998 h 458512"/>
                <a:gd name="connsiteX2" fmla="*/ 26453 w 493782"/>
                <a:gd name="connsiteY2" fmla="*/ 434176 h 458512"/>
                <a:gd name="connsiteX3" fmla="*/ 26453 w 493782"/>
                <a:gd name="connsiteY3" fmla="*/ 281456 h 45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782" h="458512">
                  <a:moveTo>
                    <a:pt x="472620" y="26453"/>
                  </a:moveTo>
                  <a:lnTo>
                    <a:pt x="472620" y="175998"/>
                  </a:lnTo>
                  <a:lnTo>
                    <a:pt x="26453" y="434176"/>
                  </a:lnTo>
                  <a:lnTo>
                    <a:pt x="26453" y="281456"/>
                  </a:lnTo>
                  <a:close/>
                </a:path>
              </a:pathLst>
            </a:custGeom>
            <a:solidFill>
              <a:srgbClr val="5977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98A91D3D-5E0A-4729-A77A-52D4CA9C191A}"/>
                </a:ext>
              </a:extLst>
            </p:cNvPr>
            <p:cNvSpPr/>
            <p:nvPr/>
          </p:nvSpPr>
          <p:spPr>
            <a:xfrm>
              <a:off x="12396781" y="6075133"/>
              <a:ext cx="1862001" cy="1180781"/>
            </a:xfrm>
            <a:custGeom>
              <a:avLst/>
              <a:gdLst>
                <a:gd name="connsiteX0" fmla="*/ 26453 w 1446076"/>
                <a:gd name="connsiteY0" fmla="*/ 302618 h 917024"/>
                <a:gd name="connsiteX1" fmla="*/ 999909 w 1446076"/>
                <a:gd name="connsiteY1" fmla="*/ 891277 h 917024"/>
                <a:gd name="connsiteX2" fmla="*/ 1445019 w 1446076"/>
                <a:gd name="connsiteY2" fmla="*/ 636273 h 917024"/>
                <a:gd name="connsiteX3" fmla="*/ 460981 w 1446076"/>
                <a:gd name="connsiteY3" fmla="*/ 26453 h 917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6076" h="917024">
                  <a:moveTo>
                    <a:pt x="26453" y="302618"/>
                  </a:moveTo>
                  <a:lnTo>
                    <a:pt x="999909" y="891277"/>
                  </a:lnTo>
                  <a:lnTo>
                    <a:pt x="1445019" y="636273"/>
                  </a:lnTo>
                  <a:lnTo>
                    <a:pt x="460981" y="26453"/>
                  </a:ln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D015E037-07CC-40AE-8E78-AFF25AB8E4FE}"/>
                </a:ext>
              </a:extLst>
            </p:cNvPr>
            <p:cNvSpPr/>
            <p:nvPr/>
          </p:nvSpPr>
          <p:spPr>
            <a:xfrm>
              <a:off x="12678807" y="6259502"/>
              <a:ext cx="1271611" cy="817464"/>
            </a:xfrm>
            <a:custGeom>
              <a:avLst/>
              <a:gdLst>
                <a:gd name="connsiteX0" fmla="*/ 150603 w 987564"/>
                <a:gd name="connsiteY0" fmla="*/ 27875 h 634862"/>
                <a:gd name="connsiteX1" fmla="*/ 26453 w 987564"/>
                <a:gd name="connsiteY1" fmla="*/ 105470 h 634862"/>
                <a:gd name="connsiteX2" fmla="*/ 32095 w 987564"/>
                <a:gd name="connsiteY2" fmla="*/ 242318 h 634862"/>
                <a:gd name="connsiteX3" fmla="*/ 618286 w 987564"/>
                <a:gd name="connsiteY3" fmla="*/ 601369 h 634862"/>
                <a:gd name="connsiteX4" fmla="*/ 863413 w 987564"/>
                <a:gd name="connsiteY4" fmla="*/ 614771 h 634862"/>
                <a:gd name="connsiteX5" fmla="*/ 970634 w 987564"/>
                <a:gd name="connsiteY5" fmla="*/ 548816 h 634862"/>
                <a:gd name="connsiteX6" fmla="*/ 969223 w 987564"/>
                <a:gd name="connsiteY6" fmla="*/ 396096 h 634862"/>
                <a:gd name="connsiteX7" fmla="*/ 361519 w 987564"/>
                <a:gd name="connsiteY7" fmla="*/ 26465 h 634862"/>
                <a:gd name="connsiteX8" fmla="*/ 150603 w 987564"/>
                <a:gd name="connsiteY8" fmla="*/ 27875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564" h="634862">
                  <a:moveTo>
                    <a:pt x="150603" y="27875"/>
                  </a:moveTo>
                  <a:lnTo>
                    <a:pt x="26453" y="105470"/>
                  </a:lnTo>
                  <a:cubicBezTo>
                    <a:pt x="26453" y="105470"/>
                    <a:pt x="51846" y="191529"/>
                    <a:pt x="32095" y="242318"/>
                  </a:cubicBezTo>
                  <a:lnTo>
                    <a:pt x="618286" y="601369"/>
                  </a:lnTo>
                  <a:cubicBezTo>
                    <a:pt x="618286" y="601369"/>
                    <a:pt x="797458" y="568567"/>
                    <a:pt x="863413" y="614771"/>
                  </a:cubicBezTo>
                  <a:lnTo>
                    <a:pt x="970634" y="548816"/>
                  </a:lnTo>
                  <a:cubicBezTo>
                    <a:pt x="970634" y="548816"/>
                    <a:pt x="951941" y="451470"/>
                    <a:pt x="969223" y="396096"/>
                  </a:cubicBezTo>
                  <a:lnTo>
                    <a:pt x="361519" y="26465"/>
                  </a:lnTo>
                  <a:cubicBezTo>
                    <a:pt x="361871" y="25759"/>
                    <a:pt x="273344" y="55739"/>
                    <a:pt x="150603" y="27875"/>
                  </a:cubicBezTo>
                  <a:close/>
                </a:path>
              </a:pathLst>
            </a:custGeom>
            <a:solidFill>
              <a:srgbClr val="87AF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8970189-4D53-47A4-89A2-66C5D2120EED}"/>
                </a:ext>
              </a:extLst>
            </p:cNvPr>
            <p:cNvSpPr/>
            <p:nvPr/>
          </p:nvSpPr>
          <p:spPr>
            <a:xfrm>
              <a:off x="13088441" y="6475682"/>
              <a:ext cx="454147" cy="363317"/>
            </a:xfrm>
            <a:custGeom>
              <a:avLst/>
              <a:gdLst>
                <a:gd name="connsiteX0" fmla="*/ 26458 w 352701"/>
                <a:gd name="connsiteY0" fmla="*/ 154843 h 282161"/>
                <a:gd name="connsiteX1" fmla="*/ 190464 w 352701"/>
                <a:gd name="connsiteY1" fmla="*/ 26459 h 282161"/>
                <a:gd name="connsiteX2" fmla="*/ 356586 w 352701"/>
                <a:gd name="connsiteY2" fmla="*/ 152021 h 282161"/>
                <a:gd name="connsiteX3" fmla="*/ 192580 w 352701"/>
                <a:gd name="connsiteY3" fmla="*/ 280404 h 282161"/>
                <a:gd name="connsiteX4" fmla="*/ 26458 w 352701"/>
                <a:gd name="connsiteY4" fmla="*/ 154843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1" h="282161">
                  <a:moveTo>
                    <a:pt x="26458" y="154843"/>
                  </a:moveTo>
                  <a:cubicBezTo>
                    <a:pt x="25753" y="84655"/>
                    <a:pt x="99114" y="27165"/>
                    <a:pt x="190464" y="26459"/>
                  </a:cubicBezTo>
                  <a:cubicBezTo>
                    <a:pt x="281813" y="25754"/>
                    <a:pt x="356234" y="81834"/>
                    <a:pt x="356586" y="152021"/>
                  </a:cubicBezTo>
                  <a:cubicBezTo>
                    <a:pt x="356939" y="222209"/>
                    <a:pt x="283929" y="279699"/>
                    <a:pt x="192580" y="280404"/>
                  </a:cubicBezTo>
                  <a:cubicBezTo>
                    <a:pt x="101583" y="280757"/>
                    <a:pt x="27163" y="224678"/>
                    <a:pt x="26458" y="154843"/>
                  </a:cubicBez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12A0C7E8-C200-47BA-A19C-E3C1BE8EEE59}"/>
                </a:ext>
              </a:extLst>
            </p:cNvPr>
            <p:cNvSpPr/>
            <p:nvPr/>
          </p:nvSpPr>
          <p:spPr>
            <a:xfrm>
              <a:off x="12396781" y="6430730"/>
              <a:ext cx="1317026" cy="999123"/>
            </a:xfrm>
            <a:custGeom>
              <a:avLst/>
              <a:gdLst>
                <a:gd name="connsiteX0" fmla="*/ 26453 w 1022834"/>
                <a:gd name="connsiteY0" fmla="*/ 26453 h 775943"/>
                <a:gd name="connsiteX1" fmla="*/ 26453 w 1022834"/>
                <a:gd name="connsiteY1" fmla="*/ 187990 h 775943"/>
                <a:gd name="connsiteX2" fmla="*/ 999204 w 1022834"/>
                <a:gd name="connsiteY2" fmla="*/ 767831 h 775943"/>
                <a:gd name="connsiteX3" fmla="*/ 999204 w 1022834"/>
                <a:gd name="connsiteY3" fmla="*/ 615111 h 77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834" h="775943">
                  <a:moveTo>
                    <a:pt x="26453" y="26453"/>
                  </a:moveTo>
                  <a:lnTo>
                    <a:pt x="26453" y="187990"/>
                  </a:lnTo>
                  <a:lnTo>
                    <a:pt x="999204" y="767831"/>
                  </a:lnTo>
                  <a:lnTo>
                    <a:pt x="999204" y="615111"/>
                  </a:lnTo>
                  <a:close/>
                </a:path>
              </a:pathLst>
            </a:custGeom>
            <a:solidFill>
              <a:srgbClr val="4361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EB17182-06F3-4BBE-93A4-B525E65C9AED}"/>
                </a:ext>
              </a:extLst>
            </p:cNvPr>
            <p:cNvSpPr/>
            <p:nvPr/>
          </p:nvSpPr>
          <p:spPr>
            <a:xfrm>
              <a:off x="13649319" y="6860353"/>
              <a:ext cx="635805" cy="590390"/>
            </a:xfrm>
            <a:custGeom>
              <a:avLst/>
              <a:gdLst>
                <a:gd name="connsiteX0" fmla="*/ 472267 w 493782"/>
                <a:gd name="connsiteY0" fmla="*/ 26453 h 458512"/>
                <a:gd name="connsiteX1" fmla="*/ 472267 w 493782"/>
                <a:gd name="connsiteY1" fmla="*/ 175645 h 458512"/>
                <a:gd name="connsiteX2" fmla="*/ 26453 w 493782"/>
                <a:gd name="connsiteY2" fmla="*/ 434176 h 458512"/>
                <a:gd name="connsiteX3" fmla="*/ 26453 w 493782"/>
                <a:gd name="connsiteY3" fmla="*/ 281456 h 45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782" h="458512">
                  <a:moveTo>
                    <a:pt x="472267" y="26453"/>
                  </a:moveTo>
                  <a:lnTo>
                    <a:pt x="472267" y="175645"/>
                  </a:lnTo>
                  <a:lnTo>
                    <a:pt x="26453" y="434176"/>
                  </a:lnTo>
                  <a:lnTo>
                    <a:pt x="26453" y="281456"/>
                  </a:lnTo>
                  <a:close/>
                </a:path>
              </a:pathLst>
            </a:custGeom>
            <a:solidFill>
              <a:srgbClr val="5977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5CAA9B53-0332-4016-8056-406B31C0A808}"/>
                </a:ext>
              </a:extLst>
            </p:cNvPr>
            <p:cNvSpPr/>
            <p:nvPr/>
          </p:nvSpPr>
          <p:spPr>
            <a:xfrm>
              <a:off x="12159264" y="5874401"/>
              <a:ext cx="1862001" cy="1180781"/>
            </a:xfrm>
            <a:custGeom>
              <a:avLst/>
              <a:gdLst>
                <a:gd name="connsiteX0" fmla="*/ 26453 w 1446076"/>
                <a:gd name="connsiteY0" fmla="*/ 302618 h 917024"/>
                <a:gd name="connsiteX1" fmla="*/ 999908 w 1446076"/>
                <a:gd name="connsiteY1" fmla="*/ 891277 h 917024"/>
                <a:gd name="connsiteX2" fmla="*/ 1445019 w 1446076"/>
                <a:gd name="connsiteY2" fmla="*/ 636273 h 917024"/>
                <a:gd name="connsiteX3" fmla="*/ 461333 w 1446076"/>
                <a:gd name="connsiteY3" fmla="*/ 26453 h 917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6076" h="917024">
                  <a:moveTo>
                    <a:pt x="26453" y="302618"/>
                  </a:moveTo>
                  <a:lnTo>
                    <a:pt x="999908" y="891277"/>
                  </a:lnTo>
                  <a:lnTo>
                    <a:pt x="1445019" y="636273"/>
                  </a:lnTo>
                  <a:lnTo>
                    <a:pt x="461333" y="26453"/>
                  </a:ln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802E9226-FA18-49B0-BE24-4BFEE5499B94}"/>
                </a:ext>
              </a:extLst>
            </p:cNvPr>
            <p:cNvSpPr/>
            <p:nvPr/>
          </p:nvSpPr>
          <p:spPr>
            <a:xfrm>
              <a:off x="12441743" y="6058769"/>
              <a:ext cx="1271611" cy="817464"/>
            </a:xfrm>
            <a:custGeom>
              <a:avLst/>
              <a:gdLst>
                <a:gd name="connsiteX0" fmla="*/ 150603 w 987564"/>
                <a:gd name="connsiteY0" fmla="*/ 27875 h 634862"/>
                <a:gd name="connsiteX1" fmla="*/ 26453 w 987564"/>
                <a:gd name="connsiteY1" fmla="*/ 105470 h 634862"/>
                <a:gd name="connsiteX2" fmla="*/ 32095 w 987564"/>
                <a:gd name="connsiteY2" fmla="*/ 242318 h 634862"/>
                <a:gd name="connsiteX3" fmla="*/ 618286 w 987564"/>
                <a:gd name="connsiteY3" fmla="*/ 601369 h 634862"/>
                <a:gd name="connsiteX4" fmla="*/ 863413 w 987564"/>
                <a:gd name="connsiteY4" fmla="*/ 614771 h 634862"/>
                <a:gd name="connsiteX5" fmla="*/ 970634 w 987564"/>
                <a:gd name="connsiteY5" fmla="*/ 548816 h 634862"/>
                <a:gd name="connsiteX6" fmla="*/ 969223 w 987564"/>
                <a:gd name="connsiteY6" fmla="*/ 396096 h 634862"/>
                <a:gd name="connsiteX7" fmla="*/ 361519 w 987564"/>
                <a:gd name="connsiteY7" fmla="*/ 26465 h 634862"/>
                <a:gd name="connsiteX8" fmla="*/ 150603 w 987564"/>
                <a:gd name="connsiteY8" fmla="*/ 27875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564" h="634862">
                  <a:moveTo>
                    <a:pt x="150603" y="27875"/>
                  </a:moveTo>
                  <a:lnTo>
                    <a:pt x="26453" y="105470"/>
                  </a:lnTo>
                  <a:cubicBezTo>
                    <a:pt x="26453" y="105470"/>
                    <a:pt x="51847" y="191529"/>
                    <a:pt x="32095" y="242318"/>
                  </a:cubicBezTo>
                  <a:lnTo>
                    <a:pt x="618286" y="601369"/>
                  </a:lnTo>
                  <a:cubicBezTo>
                    <a:pt x="618286" y="601369"/>
                    <a:pt x="797458" y="568567"/>
                    <a:pt x="863413" y="614771"/>
                  </a:cubicBezTo>
                  <a:lnTo>
                    <a:pt x="970634" y="548816"/>
                  </a:lnTo>
                  <a:cubicBezTo>
                    <a:pt x="970634" y="548816"/>
                    <a:pt x="951941" y="451470"/>
                    <a:pt x="969223" y="396096"/>
                  </a:cubicBezTo>
                  <a:lnTo>
                    <a:pt x="361519" y="26465"/>
                  </a:lnTo>
                  <a:cubicBezTo>
                    <a:pt x="361519" y="25759"/>
                    <a:pt x="273344" y="56092"/>
                    <a:pt x="150603" y="27875"/>
                  </a:cubicBezTo>
                  <a:close/>
                </a:path>
              </a:pathLst>
            </a:custGeom>
            <a:solidFill>
              <a:srgbClr val="87AF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E3AD8168-6147-4BE9-BF3B-3101A760961D}"/>
                </a:ext>
              </a:extLst>
            </p:cNvPr>
            <p:cNvSpPr/>
            <p:nvPr/>
          </p:nvSpPr>
          <p:spPr>
            <a:xfrm>
              <a:off x="12850922" y="6274949"/>
              <a:ext cx="454147" cy="363317"/>
            </a:xfrm>
            <a:custGeom>
              <a:avLst/>
              <a:gdLst>
                <a:gd name="connsiteX0" fmla="*/ 26458 w 352701"/>
                <a:gd name="connsiteY0" fmla="*/ 154843 h 282161"/>
                <a:gd name="connsiteX1" fmla="*/ 190464 w 352701"/>
                <a:gd name="connsiteY1" fmla="*/ 26459 h 282161"/>
                <a:gd name="connsiteX2" fmla="*/ 356587 w 352701"/>
                <a:gd name="connsiteY2" fmla="*/ 152021 h 282161"/>
                <a:gd name="connsiteX3" fmla="*/ 192581 w 352701"/>
                <a:gd name="connsiteY3" fmla="*/ 280404 h 282161"/>
                <a:gd name="connsiteX4" fmla="*/ 26458 w 352701"/>
                <a:gd name="connsiteY4" fmla="*/ 154843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1" h="282161">
                  <a:moveTo>
                    <a:pt x="26458" y="154843"/>
                  </a:moveTo>
                  <a:cubicBezTo>
                    <a:pt x="25753" y="84655"/>
                    <a:pt x="99114" y="27165"/>
                    <a:pt x="190464" y="26459"/>
                  </a:cubicBezTo>
                  <a:cubicBezTo>
                    <a:pt x="281814" y="25754"/>
                    <a:pt x="356234" y="81834"/>
                    <a:pt x="356587" y="152021"/>
                  </a:cubicBezTo>
                  <a:cubicBezTo>
                    <a:pt x="357292" y="222209"/>
                    <a:pt x="283931" y="279699"/>
                    <a:pt x="192581" y="280404"/>
                  </a:cubicBezTo>
                  <a:cubicBezTo>
                    <a:pt x="101583" y="281110"/>
                    <a:pt x="27164" y="224677"/>
                    <a:pt x="26458" y="154843"/>
                  </a:cubicBez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C89D9F3-533A-440C-807E-94236D44E1E9}"/>
                </a:ext>
              </a:extLst>
            </p:cNvPr>
            <p:cNvSpPr/>
            <p:nvPr/>
          </p:nvSpPr>
          <p:spPr>
            <a:xfrm>
              <a:off x="12159264" y="6229997"/>
              <a:ext cx="1317026" cy="999123"/>
            </a:xfrm>
            <a:custGeom>
              <a:avLst/>
              <a:gdLst>
                <a:gd name="connsiteX0" fmla="*/ 26453 w 1022834"/>
                <a:gd name="connsiteY0" fmla="*/ 26453 h 775943"/>
                <a:gd name="connsiteX1" fmla="*/ 26453 w 1022834"/>
                <a:gd name="connsiteY1" fmla="*/ 188343 h 775943"/>
                <a:gd name="connsiteX2" fmla="*/ 999203 w 1022834"/>
                <a:gd name="connsiteY2" fmla="*/ 767831 h 775943"/>
                <a:gd name="connsiteX3" fmla="*/ 999203 w 1022834"/>
                <a:gd name="connsiteY3" fmla="*/ 615111 h 77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834" h="775943">
                  <a:moveTo>
                    <a:pt x="26453" y="26453"/>
                  </a:moveTo>
                  <a:lnTo>
                    <a:pt x="26453" y="188343"/>
                  </a:lnTo>
                  <a:lnTo>
                    <a:pt x="999203" y="767831"/>
                  </a:lnTo>
                  <a:lnTo>
                    <a:pt x="999203" y="615111"/>
                  </a:lnTo>
                  <a:close/>
                </a:path>
              </a:pathLst>
            </a:custGeom>
            <a:solidFill>
              <a:srgbClr val="4361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D1B27BAB-6BFD-4059-9331-7A71AC8D0956}"/>
                </a:ext>
              </a:extLst>
            </p:cNvPr>
            <p:cNvSpPr/>
            <p:nvPr/>
          </p:nvSpPr>
          <p:spPr>
            <a:xfrm>
              <a:off x="13411799" y="6659620"/>
              <a:ext cx="635805" cy="590390"/>
            </a:xfrm>
            <a:custGeom>
              <a:avLst/>
              <a:gdLst>
                <a:gd name="connsiteX0" fmla="*/ 472268 w 493782"/>
                <a:gd name="connsiteY0" fmla="*/ 26453 h 458512"/>
                <a:gd name="connsiteX1" fmla="*/ 472268 w 493782"/>
                <a:gd name="connsiteY1" fmla="*/ 175998 h 458512"/>
                <a:gd name="connsiteX2" fmla="*/ 26453 w 493782"/>
                <a:gd name="connsiteY2" fmla="*/ 434176 h 458512"/>
                <a:gd name="connsiteX3" fmla="*/ 26453 w 493782"/>
                <a:gd name="connsiteY3" fmla="*/ 281456 h 45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782" h="458512">
                  <a:moveTo>
                    <a:pt x="472268" y="26453"/>
                  </a:moveTo>
                  <a:lnTo>
                    <a:pt x="472268" y="175998"/>
                  </a:lnTo>
                  <a:lnTo>
                    <a:pt x="26453" y="434176"/>
                  </a:lnTo>
                  <a:lnTo>
                    <a:pt x="26453" y="281456"/>
                  </a:lnTo>
                  <a:close/>
                </a:path>
              </a:pathLst>
            </a:custGeom>
            <a:solidFill>
              <a:srgbClr val="5977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FED9B2CC-EDA9-4601-AE89-4EE053A019CF}"/>
                </a:ext>
              </a:extLst>
            </p:cNvPr>
            <p:cNvSpPr/>
            <p:nvPr/>
          </p:nvSpPr>
          <p:spPr>
            <a:xfrm>
              <a:off x="12462179" y="5696375"/>
              <a:ext cx="1862001" cy="1180781"/>
            </a:xfrm>
            <a:custGeom>
              <a:avLst/>
              <a:gdLst>
                <a:gd name="connsiteX0" fmla="*/ 26453 w 1446076"/>
                <a:gd name="connsiteY0" fmla="*/ 302971 h 917024"/>
                <a:gd name="connsiteX1" fmla="*/ 999909 w 1446076"/>
                <a:gd name="connsiteY1" fmla="*/ 891277 h 917024"/>
                <a:gd name="connsiteX2" fmla="*/ 1445019 w 1446076"/>
                <a:gd name="connsiteY2" fmla="*/ 636273 h 917024"/>
                <a:gd name="connsiteX3" fmla="*/ 461334 w 1446076"/>
                <a:gd name="connsiteY3" fmla="*/ 26453 h 917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6076" h="917024">
                  <a:moveTo>
                    <a:pt x="26453" y="302971"/>
                  </a:moveTo>
                  <a:lnTo>
                    <a:pt x="999909" y="891277"/>
                  </a:lnTo>
                  <a:lnTo>
                    <a:pt x="1445019" y="636273"/>
                  </a:lnTo>
                  <a:lnTo>
                    <a:pt x="461334" y="26453"/>
                  </a:ln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B4973F4B-2819-4B98-98C8-040C368348DD}"/>
                </a:ext>
              </a:extLst>
            </p:cNvPr>
            <p:cNvSpPr/>
            <p:nvPr/>
          </p:nvSpPr>
          <p:spPr>
            <a:xfrm>
              <a:off x="12744658" y="5880755"/>
              <a:ext cx="1271611" cy="817464"/>
            </a:xfrm>
            <a:custGeom>
              <a:avLst/>
              <a:gdLst>
                <a:gd name="connsiteX0" fmla="*/ 150603 w 987564"/>
                <a:gd name="connsiteY0" fmla="*/ 27866 h 634862"/>
                <a:gd name="connsiteX1" fmla="*/ 26453 w 987564"/>
                <a:gd name="connsiteY1" fmla="*/ 105461 h 634862"/>
                <a:gd name="connsiteX2" fmla="*/ 32096 w 987564"/>
                <a:gd name="connsiteY2" fmla="*/ 242309 h 634862"/>
                <a:gd name="connsiteX3" fmla="*/ 618286 w 987564"/>
                <a:gd name="connsiteY3" fmla="*/ 601359 h 634862"/>
                <a:gd name="connsiteX4" fmla="*/ 863414 w 987564"/>
                <a:gd name="connsiteY4" fmla="*/ 614762 h 634862"/>
                <a:gd name="connsiteX5" fmla="*/ 970634 w 987564"/>
                <a:gd name="connsiteY5" fmla="*/ 548807 h 634862"/>
                <a:gd name="connsiteX6" fmla="*/ 969224 w 987564"/>
                <a:gd name="connsiteY6" fmla="*/ 396087 h 634862"/>
                <a:gd name="connsiteX7" fmla="*/ 361519 w 987564"/>
                <a:gd name="connsiteY7" fmla="*/ 26456 h 634862"/>
                <a:gd name="connsiteX8" fmla="*/ 150603 w 987564"/>
                <a:gd name="connsiteY8" fmla="*/ 27866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564" h="634862">
                  <a:moveTo>
                    <a:pt x="150603" y="27866"/>
                  </a:moveTo>
                  <a:lnTo>
                    <a:pt x="26453" y="105461"/>
                  </a:lnTo>
                  <a:cubicBezTo>
                    <a:pt x="26453" y="105461"/>
                    <a:pt x="51847" y="191520"/>
                    <a:pt x="32096" y="242309"/>
                  </a:cubicBezTo>
                  <a:lnTo>
                    <a:pt x="618286" y="601359"/>
                  </a:lnTo>
                  <a:cubicBezTo>
                    <a:pt x="618286" y="601359"/>
                    <a:pt x="797459" y="568558"/>
                    <a:pt x="863414" y="614762"/>
                  </a:cubicBezTo>
                  <a:lnTo>
                    <a:pt x="970634" y="548807"/>
                  </a:lnTo>
                  <a:cubicBezTo>
                    <a:pt x="970634" y="548807"/>
                    <a:pt x="951941" y="451461"/>
                    <a:pt x="969224" y="396087"/>
                  </a:cubicBezTo>
                  <a:lnTo>
                    <a:pt x="361519" y="26456"/>
                  </a:lnTo>
                  <a:cubicBezTo>
                    <a:pt x="361519" y="26103"/>
                    <a:pt x="272991" y="56083"/>
                    <a:pt x="150603" y="27866"/>
                  </a:cubicBezTo>
                  <a:close/>
                </a:path>
              </a:pathLst>
            </a:custGeom>
            <a:solidFill>
              <a:srgbClr val="87AF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5D927C06-80EC-46CB-A5C2-74EE0C79DC67}"/>
                </a:ext>
              </a:extLst>
            </p:cNvPr>
            <p:cNvSpPr/>
            <p:nvPr/>
          </p:nvSpPr>
          <p:spPr>
            <a:xfrm>
              <a:off x="13153838" y="6096924"/>
              <a:ext cx="454147" cy="363317"/>
            </a:xfrm>
            <a:custGeom>
              <a:avLst/>
              <a:gdLst>
                <a:gd name="connsiteX0" fmla="*/ 26458 w 352701"/>
                <a:gd name="connsiteY0" fmla="*/ 154843 h 282161"/>
                <a:gd name="connsiteX1" fmla="*/ 190464 w 352701"/>
                <a:gd name="connsiteY1" fmla="*/ 26459 h 282161"/>
                <a:gd name="connsiteX2" fmla="*/ 356586 w 352701"/>
                <a:gd name="connsiteY2" fmla="*/ 152021 h 282161"/>
                <a:gd name="connsiteX3" fmla="*/ 192580 w 352701"/>
                <a:gd name="connsiteY3" fmla="*/ 280404 h 282161"/>
                <a:gd name="connsiteX4" fmla="*/ 26458 w 352701"/>
                <a:gd name="connsiteY4" fmla="*/ 154843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1" h="282161">
                  <a:moveTo>
                    <a:pt x="26458" y="154843"/>
                  </a:moveTo>
                  <a:cubicBezTo>
                    <a:pt x="25752" y="84655"/>
                    <a:pt x="99114" y="27165"/>
                    <a:pt x="190464" y="26459"/>
                  </a:cubicBezTo>
                  <a:cubicBezTo>
                    <a:pt x="281813" y="25754"/>
                    <a:pt x="356234" y="81834"/>
                    <a:pt x="356586" y="152021"/>
                  </a:cubicBezTo>
                  <a:cubicBezTo>
                    <a:pt x="357292" y="222209"/>
                    <a:pt x="283929" y="279699"/>
                    <a:pt x="192580" y="280404"/>
                  </a:cubicBezTo>
                  <a:cubicBezTo>
                    <a:pt x="101583" y="281110"/>
                    <a:pt x="27163" y="225030"/>
                    <a:pt x="26458" y="154843"/>
                  </a:cubicBez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E7CEA9B-F26F-452C-8E6D-CF8FBC8FEB8D}"/>
                </a:ext>
              </a:extLst>
            </p:cNvPr>
            <p:cNvSpPr/>
            <p:nvPr/>
          </p:nvSpPr>
          <p:spPr>
            <a:xfrm>
              <a:off x="12462179" y="6052426"/>
              <a:ext cx="1317026" cy="999123"/>
            </a:xfrm>
            <a:custGeom>
              <a:avLst/>
              <a:gdLst>
                <a:gd name="connsiteX0" fmla="*/ 26453 w 1022834"/>
                <a:gd name="connsiteY0" fmla="*/ 26453 h 775943"/>
                <a:gd name="connsiteX1" fmla="*/ 26453 w 1022834"/>
                <a:gd name="connsiteY1" fmla="*/ 187990 h 775943"/>
                <a:gd name="connsiteX2" fmla="*/ 999204 w 1022834"/>
                <a:gd name="connsiteY2" fmla="*/ 767479 h 775943"/>
                <a:gd name="connsiteX3" fmla="*/ 999204 w 1022834"/>
                <a:gd name="connsiteY3" fmla="*/ 614759 h 77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834" h="775943">
                  <a:moveTo>
                    <a:pt x="26453" y="26453"/>
                  </a:moveTo>
                  <a:lnTo>
                    <a:pt x="26453" y="187990"/>
                  </a:lnTo>
                  <a:lnTo>
                    <a:pt x="999204" y="767479"/>
                  </a:lnTo>
                  <a:lnTo>
                    <a:pt x="999204" y="614759"/>
                  </a:lnTo>
                  <a:close/>
                </a:path>
              </a:pathLst>
            </a:custGeom>
            <a:solidFill>
              <a:srgbClr val="43611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021CAF0-887F-40EC-89D8-3E7D13C2F9C1}"/>
                </a:ext>
              </a:extLst>
            </p:cNvPr>
            <p:cNvSpPr/>
            <p:nvPr/>
          </p:nvSpPr>
          <p:spPr>
            <a:xfrm>
              <a:off x="13714716" y="6481595"/>
              <a:ext cx="635805" cy="590390"/>
            </a:xfrm>
            <a:custGeom>
              <a:avLst/>
              <a:gdLst>
                <a:gd name="connsiteX0" fmla="*/ 472267 w 493782"/>
                <a:gd name="connsiteY0" fmla="*/ 26453 h 458512"/>
                <a:gd name="connsiteX1" fmla="*/ 472267 w 493782"/>
                <a:gd name="connsiteY1" fmla="*/ 175998 h 458512"/>
                <a:gd name="connsiteX2" fmla="*/ 26453 w 493782"/>
                <a:gd name="connsiteY2" fmla="*/ 434176 h 458512"/>
                <a:gd name="connsiteX3" fmla="*/ 26453 w 493782"/>
                <a:gd name="connsiteY3" fmla="*/ 281456 h 45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782" h="458512">
                  <a:moveTo>
                    <a:pt x="472267" y="26453"/>
                  </a:moveTo>
                  <a:lnTo>
                    <a:pt x="472267" y="175998"/>
                  </a:lnTo>
                  <a:lnTo>
                    <a:pt x="26453" y="434176"/>
                  </a:lnTo>
                  <a:lnTo>
                    <a:pt x="26453" y="281456"/>
                  </a:lnTo>
                  <a:close/>
                </a:path>
              </a:pathLst>
            </a:custGeom>
            <a:solidFill>
              <a:srgbClr val="5977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333" name="Freeform: Shape 332">
            <a:extLst>
              <a:ext uri="{FF2B5EF4-FFF2-40B4-BE49-F238E27FC236}">
                <a16:creationId xmlns:a16="http://schemas.microsoft.com/office/drawing/2014/main" id="{B2CCC07A-ED0D-4A9D-8A12-C348E064FD90}"/>
              </a:ext>
            </a:extLst>
          </p:cNvPr>
          <p:cNvSpPr/>
          <p:nvPr/>
        </p:nvSpPr>
        <p:spPr>
          <a:xfrm>
            <a:off x="21147251" y="8780802"/>
            <a:ext cx="3087795" cy="1816349"/>
          </a:xfrm>
          <a:custGeom>
            <a:avLst/>
            <a:gdLst>
              <a:gd name="connsiteX0" fmla="*/ 2365216 w 2398371"/>
              <a:gd name="connsiteY0" fmla="*/ 595713 h 1410806"/>
              <a:gd name="connsiteX1" fmla="*/ 2365922 w 2398371"/>
              <a:gd name="connsiteY1" fmla="*/ 686710 h 1410806"/>
              <a:gd name="connsiteX2" fmla="*/ 1177317 w 2398371"/>
              <a:gd name="connsiteY2" fmla="*/ 1377300 h 1410806"/>
              <a:gd name="connsiteX3" fmla="*/ 1020013 w 2398371"/>
              <a:gd name="connsiteY3" fmla="*/ 1377300 h 1410806"/>
              <a:gd name="connsiteX4" fmla="*/ 26453 w 2398371"/>
              <a:gd name="connsiteY4" fmla="*/ 808392 h 1410806"/>
              <a:gd name="connsiteX5" fmla="*/ 1371656 w 2398371"/>
              <a:gd name="connsiteY5" fmla="*/ 26453 h 1410806"/>
              <a:gd name="connsiteX6" fmla="*/ 2365216 w 2398371"/>
              <a:gd name="connsiteY6" fmla="*/ 595713 h 1410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98371" h="1410806">
                <a:moveTo>
                  <a:pt x="2365216" y="595713"/>
                </a:moveTo>
                <a:cubicBezTo>
                  <a:pt x="2408951" y="620755"/>
                  <a:pt x="2408951" y="661669"/>
                  <a:pt x="2365922" y="686710"/>
                </a:cubicBezTo>
                <a:lnTo>
                  <a:pt x="1177317" y="1377300"/>
                </a:lnTo>
                <a:cubicBezTo>
                  <a:pt x="1133936" y="1402341"/>
                  <a:pt x="1063395" y="1402341"/>
                  <a:pt x="1020013" y="1377300"/>
                </a:cubicBezTo>
                <a:lnTo>
                  <a:pt x="26453" y="808392"/>
                </a:lnTo>
                <a:lnTo>
                  <a:pt x="1371656" y="26453"/>
                </a:lnTo>
                <a:lnTo>
                  <a:pt x="2365216" y="595713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34" name="Freeform: Shape 333">
            <a:extLst>
              <a:ext uri="{FF2B5EF4-FFF2-40B4-BE49-F238E27FC236}">
                <a16:creationId xmlns:a16="http://schemas.microsoft.com/office/drawing/2014/main" id="{9B030907-25E0-46A5-9D3E-19F61F15B2A1}"/>
              </a:ext>
            </a:extLst>
          </p:cNvPr>
          <p:cNvSpPr/>
          <p:nvPr/>
        </p:nvSpPr>
        <p:spPr>
          <a:xfrm>
            <a:off x="21147251" y="9572731"/>
            <a:ext cx="3087795" cy="1044401"/>
          </a:xfrm>
          <a:custGeom>
            <a:avLst/>
            <a:gdLst>
              <a:gd name="connsiteX0" fmla="*/ 2398017 w 2398371"/>
              <a:gd name="connsiteY0" fmla="*/ 26453 h 811213"/>
              <a:gd name="connsiteX1" fmla="*/ 2397666 w 2398371"/>
              <a:gd name="connsiteY1" fmla="*/ 29627 h 811213"/>
              <a:gd name="connsiteX2" fmla="*/ 2397313 w 2398371"/>
              <a:gd name="connsiteY2" fmla="*/ 33154 h 811213"/>
              <a:gd name="connsiteX3" fmla="*/ 2396607 w 2398371"/>
              <a:gd name="connsiteY3" fmla="*/ 35976 h 811213"/>
              <a:gd name="connsiteX4" fmla="*/ 2395550 w 2398371"/>
              <a:gd name="connsiteY4" fmla="*/ 39150 h 811213"/>
              <a:gd name="connsiteX5" fmla="*/ 2394491 w 2398371"/>
              <a:gd name="connsiteY5" fmla="*/ 41972 h 811213"/>
              <a:gd name="connsiteX6" fmla="*/ 2392728 w 2398371"/>
              <a:gd name="connsiteY6" fmla="*/ 45499 h 811213"/>
              <a:gd name="connsiteX7" fmla="*/ 2391316 w 2398371"/>
              <a:gd name="connsiteY7" fmla="*/ 47967 h 811213"/>
              <a:gd name="connsiteX8" fmla="*/ 2388849 w 2398371"/>
              <a:gd name="connsiteY8" fmla="*/ 51847 h 811213"/>
              <a:gd name="connsiteX9" fmla="*/ 2386026 w 2398371"/>
              <a:gd name="connsiteY9" fmla="*/ 55374 h 811213"/>
              <a:gd name="connsiteX10" fmla="*/ 2385320 w 2398371"/>
              <a:gd name="connsiteY10" fmla="*/ 56079 h 811213"/>
              <a:gd name="connsiteX11" fmla="*/ 2380735 w 2398371"/>
              <a:gd name="connsiteY11" fmla="*/ 60665 h 811213"/>
              <a:gd name="connsiteX12" fmla="*/ 2377209 w 2398371"/>
              <a:gd name="connsiteY12" fmla="*/ 63486 h 811213"/>
              <a:gd name="connsiteX13" fmla="*/ 2374034 w 2398371"/>
              <a:gd name="connsiteY13" fmla="*/ 65956 h 811213"/>
              <a:gd name="connsiteX14" fmla="*/ 2370154 w 2398371"/>
              <a:gd name="connsiteY14" fmla="*/ 68777 h 811213"/>
              <a:gd name="connsiteX15" fmla="*/ 2365922 w 2398371"/>
              <a:gd name="connsiteY15" fmla="*/ 71598 h 811213"/>
              <a:gd name="connsiteX16" fmla="*/ 1177317 w 2398371"/>
              <a:gd name="connsiteY16" fmla="*/ 762188 h 811213"/>
              <a:gd name="connsiteX17" fmla="*/ 1166737 w 2398371"/>
              <a:gd name="connsiteY17" fmla="*/ 767479 h 811213"/>
              <a:gd name="connsiteX18" fmla="*/ 1163561 w 2398371"/>
              <a:gd name="connsiteY18" fmla="*/ 768890 h 811213"/>
              <a:gd name="connsiteX19" fmla="*/ 1154744 w 2398371"/>
              <a:gd name="connsiteY19" fmla="*/ 772064 h 811213"/>
              <a:gd name="connsiteX20" fmla="*/ 1151571 w 2398371"/>
              <a:gd name="connsiteY20" fmla="*/ 773122 h 811213"/>
              <a:gd name="connsiteX21" fmla="*/ 1145926 w 2398371"/>
              <a:gd name="connsiteY21" fmla="*/ 774886 h 811213"/>
              <a:gd name="connsiteX22" fmla="*/ 1141694 w 2398371"/>
              <a:gd name="connsiteY22" fmla="*/ 775944 h 811213"/>
              <a:gd name="connsiteX23" fmla="*/ 1135699 w 2398371"/>
              <a:gd name="connsiteY23" fmla="*/ 777354 h 811213"/>
              <a:gd name="connsiteX24" fmla="*/ 1131466 w 2398371"/>
              <a:gd name="connsiteY24" fmla="*/ 778060 h 811213"/>
              <a:gd name="connsiteX25" fmla="*/ 1118770 w 2398371"/>
              <a:gd name="connsiteY25" fmla="*/ 779823 h 811213"/>
              <a:gd name="connsiteX26" fmla="*/ 1114890 w 2398371"/>
              <a:gd name="connsiteY26" fmla="*/ 780176 h 811213"/>
              <a:gd name="connsiteX27" fmla="*/ 1107483 w 2398371"/>
              <a:gd name="connsiteY27" fmla="*/ 780528 h 811213"/>
              <a:gd name="connsiteX28" fmla="*/ 1102545 w 2398371"/>
              <a:gd name="connsiteY28" fmla="*/ 780528 h 811213"/>
              <a:gd name="connsiteX29" fmla="*/ 1096549 w 2398371"/>
              <a:gd name="connsiteY29" fmla="*/ 780528 h 811213"/>
              <a:gd name="connsiteX30" fmla="*/ 1091611 w 2398371"/>
              <a:gd name="connsiteY30" fmla="*/ 780528 h 811213"/>
              <a:gd name="connsiteX31" fmla="*/ 1085968 w 2398371"/>
              <a:gd name="connsiteY31" fmla="*/ 780176 h 811213"/>
              <a:gd name="connsiteX32" fmla="*/ 1080677 w 2398371"/>
              <a:gd name="connsiteY32" fmla="*/ 779823 h 811213"/>
              <a:gd name="connsiteX33" fmla="*/ 1075034 w 2398371"/>
              <a:gd name="connsiteY33" fmla="*/ 779118 h 811213"/>
              <a:gd name="connsiteX34" fmla="*/ 1070097 w 2398371"/>
              <a:gd name="connsiteY34" fmla="*/ 778412 h 811213"/>
              <a:gd name="connsiteX35" fmla="*/ 1064100 w 2398371"/>
              <a:gd name="connsiteY35" fmla="*/ 777354 h 811213"/>
              <a:gd name="connsiteX36" fmla="*/ 1059515 w 2398371"/>
              <a:gd name="connsiteY36" fmla="*/ 776296 h 811213"/>
              <a:gd name="connsiteX37" fmla="*/ 1052462 w 2398371"/>
              <a:gd name="connsiteY37" fmla="*/ 774533 h 811213"/>
              <a:gd name="connsiteX38" fmla="*/ 1048581 w 2398371"/>
              <a:gd name="connsiteY38" fmla="*/ 773475 h 811213"/>
              <a:gd name="connsiteX39" fmla="*/ 1036590 w 2398371"/>
              <a:gd name="connsiteY39" fmla="*/ 769595 h 811213"/>
              <a:gd name="connsiteX40" fmla="*/ 1030946 w 2398371"/>
              <a:gd name="connsiteY40" fmla="*/ 767127 h 811213"/>
              <a:gd name="connsiteX41" fmla="*/ 1028125 w 2398371"/>
              <a:gd name="connsiteY41" fmla="*/ 765715 h 811213"/>
              <a:gd name="connsiteX42" fmla="*/ 1020013 w 2398371"/>
              <a:gd name="connsiteY42" fmla="*/ 761483 h 811213"/>
              <a:gd name="connsiteX43" fmla="*/ 26453 w 2398371"/>
              <a:gd name="connsiteY43" fmla="*/ 192575 h 811213"/>
              <a:gd name="connsiteX44" fmla="*/ 26453 w 2398371"/>
              <a:gd name="connsiteY44" fmla="*/ 218323 h 811213"/>
              <a:gd name="connsiteX45" fmla="*/ 1020013 w 2398371"/>
              <a:gd name="connsiteY45" fmla="*/ 787230 h 811213"/>
              <a:gd name="connsiteX46" fmla="*/ 1028125 w 2398371"/>
              <a:gd name="connsiteY46" fmla="*/ 791463 h 811213"/>
              <a:gd name="connsiteX47" fmla="*/ 1030946 w 2398371"/>
              <a:gd name="connsiteY47" fmla="*/ 792873 h 811213"/>
              <a:gd name="connsiteX48" fmla="*/ 1035885 w 2398371"/>
              <a:gd name="connsiteY48" fmla="*/ 794989 h 811213"/>
              <a:gd name="connsiteX49" fmla="*/ 1036590 w 2398371"/>
              <a:gd name="connsiteY49" fmla="*/ 795342 h 811213"/>
              <a:gd name="connsiteX50" fmla="*/ 1048581 w 2398371"/>
              <a:gd name="connsiteY50" fmla="*/ 799221 h 811213"/>
              <a:gd name="connsiteX51" fmla="*/ 1049639 w 2398371"/>
              <a:gd name="connsiteY51" fmla="*/ 799574 h 811213"/>
              <a:gd name="connsiteX52" fmla="*/ 1052462 w 2398371"/>
              <a:gd name="connsiteY52" fmla="*/ 800281 h 811213"/>
              <a:gd name="connsiteX53" fmla="*/ 1059515 w 2398371"/>
              <a:gd name="connsiteY53" fmla="*/ 802044 h 811213"/>
              <a:gd name="connsiteX54" fmla="*/ 1061279 w 2398371"/>
              <a:gd name="connsiteY54" fmla="*/ 802397 h 811213"/>
              <a:gd name="connsiteX55" fmla="*/ 1064100 w 2398371"/>
              <a:gd name="connsiteY55" fmla="*/ 802749 h 811213"/>
              <a:gd name="connsiteX56" fmla="*/ 1070097 w 2398371"/>
              <a:gd name="connsiteY56" fmla="*/ 803807 h 811213"/>
              <a:gd name="connsiteX57" fmla="*/ 1072565 w 2398371"/>
              <a:gd name="connsiteY57" fmla="*/ 804160 h 811213"/>
              <a:gd name="connsiteX58" fmla="*/ 1075034 w 2398371"/>
              <a:gd name="connsiteY58" fmla="*/ 804513 h 811213"/>
              <a:gd name="connsiteX59" fmla="*/ 1080677 w 2398371"/>
              <a:gd name="connsiteY59" fmla="*/ 805218 h 811213"/>
              <a:gd name="connsiteX60" fmla="*/ 1083499 w 2398371"/>
              <a:gd name="connsiteY60" fmla="*/ 805571 h 811213"/>
              <a:gd name="connsiteX61" fmla="*/ 1085968 w 2398371"/>
              <a:gd name="connsiteY61" fmla="*/ 805571 h 811213"/>
              <a:gd name="connsiteX62" fmla="*/ 1091611 w 2398371"/>
              <a:gd name="connsiteY62" fmla="*/ 805923 h 811213"/>
              <a:gd name="connsiteX63" fmla="*/ 1094433 w 2398371"/>
              <a:gd name="connsiteY63" fmla="*/ 805923 h 811213"/>
              <a:gd name="connsiteX64" fmla="*/ 1096549 w 2398371"/>
              <a:gd name="connsiteY64" fmla="*/ 805923 h 811213"/>
              <a:gd name="connsiteX65" fmla="*/ 1102545 w 2398371"/>
              <a:gd name="connsiteY65" fmla="*/ 805923 h 811213"/>
              <a:gd name="connsiteX66" fmla="*/ 1105720 w 2398371"/>
              <a:gd name="connsiteY66" fmla="*/ 805923 h 811213"/>
              <a:gd name="connsiteX67" fmla="*/ 1107483 w 2398371"/>
              <a:gd name="connsiteY67" fmla="*/ 805923 h 811213"/>
              <a:gd name="connsiteX68" fmla="*/ 1114890 w 2398371"/>
              <a:gd name="connsiteY68" fmla="*/ 805571 h 811213"/>
              <a:gd name="connsiteX69" fmla="*/ 1118064 w 2398371"/>
              <a:gd name="connsiteY69" fmla="*/ 805218 h 811213"/>
              <a:gd name="connsiteX70" fmla="*/ 1119123 w 2398371"/>
              <a:gd name="connsiteY70" fmla="*/ 805218 h 811213"/>
              <a:gd name="connsiteX71" fmla="*/ 1131819 w 2398371"/>
              <a:gd name="connsiteY71" fmla="*/ 803455 h 811213"/>
              <a:gd name="connsiteX72" fmla="*/ 1132526 w 2398371"/>
              <a:gd name="connsiteY72" fmla="*/ 803455 h 811213"/>
              <a:gd name="connsiteX73" fmla="*/ 1136052 w 2398371"/>
              <a:gd name="connsiteY73" fmla="*/ 802749 h 811213"/>
              <a:gd name="connsiteX74" fmla="*/ 1142047 w 2398371"/>
              <a:gd name="connsiteY74" fmla="*/ 801339 h 811213"/>
              <a:gd name="connsiteX75" fmla="*/ 1146279 w 2398371"/>
              <a:gd name="connsiteY75" fmla="*/ 800281 h 811213"/>
              <a:gd name="connsiteX76" fmla="*/ 1151924 w 2398371"/>
              <a:gd name="connsiteY76" fmla="*/ 798516 h 811213"/>
              <a:gd name="connsiteX77" fmla="*/ 1152981 w 2398371"/>
              <a:gd name="connsiteY77" fmla="*/ 798163 h 811213"/>
              <a:gd name="connsiteX78" fmla="*/ 1155097 w 2398371"/>
              <a:gd name="connsiteY78" fmla="*/ 797458 h 811213"/>
              <a:gd name="connsiteX79" fmla="*/ 1163914 w 2398371"/>
              <a:gd name="connsiteY79" fmla="*/ 794284 h 811213"/>
              <a:gd name="connsiteX80" fmla="*/ 1167090 w 2398371"/>
              <a:gd name="connsiteY80" fmla="*/ 792873 h 811213"/>
              <a:gd name="connsiteX81" fmla="*/ 1177670 w 2398371"/>
              <a:gd name="connsiteY81" fmla="*/ 787583 h 811213"/>
              <a:gd name="connsiteX82" fmla="*/ 2366275 w 2398371"/>
              <a:gd name="connsiteY82" fmla="*/ 96993 h 811213"/>
              <a:gd name="connsiteX83" fmla="*/ 2367685 w 2398371"/>
              <a:gd name="connsiteY83" fmla="*/ 96287 h 811213"/>
              <a:gd name="connsiteX84" fmla="*/ 2370507 w 2398371"/>
              <a:gd name="connsiteY84" fmla="*/ 94524 h 811213"/>
              <a:gd name="connsiteX85" fmla="*/ 2374387 w 2398371"/>
              <a:gd name="connsiteY85" fmla="*/ 91703 h 811213"/>
              <a:gd name="connsiteX86" fmla="*/ 2377562 w 2398371"/>
              <a:gd name="connsiteY86" fmla="*/ 89233 h 811213"/>
              <a:gd name="connsiteX87" fmla="*/ 2381088 w 2398371"/>
              <a:gd name="connsiteY87" fmla="*/ 86412 h 811213"/>
              <a:gd name="connsiteX88" fmla="*/ 2381794 w 2398371"/>
              <a:gd name="connsiteY88" fmla="*/ 85707 h 811213"/>
              <a:gd name="connsiteX89" fmla="*/ 2385673 w 2398371"/>
              <a:gd name="connsiteY89" fmla="*/ 81827 h 811213"/>
              <a:gd name="connsiteX90" fmla="*/ 2386379 w 2398371"/>
              <a:gd name="connsiteY90" fmla="*/ 81121 h 811213"/>
              <a:gd name="connsiteX91" fmla="*/ 2388496 w 2398371"/>
              <a:gd name="connsiteY91" fmla="*/ 78652 h 811213"/>
              <a:gd name="connsiteX92" fmla="*/ 2389199 w 2398371"/>
              <a:gd name="connsiteY92" fmla="*/ 77594 h 811213"/>
              <a:gd name="connsiteX93" fmla="*/ 2391669 w 2398371"/>
              <a:gd name="connsiteY93" fmla="*/ 73715 h 811213"/>
              <a:gd name="connsiteX94" fmla="*/ 2392728 w 2398371"/>
              <a:gd name="connsiteY94" fmla="*/ 71951 h 811213"/>
              <a:gd name="connsiteX95" fmla="*/ 2393081 w 2398371"/>
              <a:gd name="connsiteY95" fmla="*/ 71246 h 811213"/>
              <a:gd name="connsiteX96" fmla="*/ 2394844 w 2398371"/>
              <a:gd name="connsiteY96" fmla="*/ 67719 h 811213"/>
              <a:gd name="connsiteX97" fmla="*/ 2395901 w 2398371"/>
              <a:gd name="connsiteY97" fmla="*/ 65603 h 811213"/>
              <a:gd name="connsiteX98" fmla="*/ 2396254 w 2398371"/>
              <a:gd name="connsiteY98" fmla="*/ 64897 h 811213"/>
              <a:gd name="connsiteX99" fmla="*/ 2397313 w 2398371"/>
              <a:gd name="connsiteY99" fmla="*/ 61723 h 811213"/>
              <a:gd name="connsiteX100" fmla="*/ 2398017 w 2398371"/>
              <a:gd name="connsiteY100" fmla="*/ 59607 h 811213"/>
              <a:gd name="connsiteX101" fmla="*/ 2398017 w 2398371"/>
              <a:gd name="connsiteY101" fmla="*/ 58901 h 811213"/>
              <a:gd name="connsiteX102" fmla="*/ 2398370 w 2398371"/>
              <a:gd name="connsiteY102" fmla="*/ 55374 h 811213"/>
              <a:gd name="connsiteX103" fmla="*/ 2398723 w 2398371"/>
              <a:gd name="connsiteY103" fmla="*/ 53258 h 811213"/>
              <a:gd name="connsiteX104" fmla="*/ 2398723 w 2398371"/>
              <a:gd name="connsiteY104" fmla="*/ 52200 h 811213"/>
              <a:gd name="connsiteX105" fmla="*/ 2398723 w 2398371"/>
              <a:gd name="connsiteY105" fmla="*/ 52200 h 811213"/>
              <a:gd name="connsiteX106" fmla="*/ 2398017 w 2398371"/>
              <a:gd name="connsiteY106" fmla="*/ 26453 h 811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398371" h="811213">
                <a:moveTo>
                  <a:pt x="2398017" y="26453"/>
                </a:moveTo>
                <a:cubicBezTo>
                  <a:pt x="2398017" y="27511"/>
                  <a:pt x="2397666" y="28569"/>
                  <a:pt x="2397666" y="29627"/>
                </a:cubicBezTo>
                <a:cubicBezTo>
                  <a:pt x="2397666" y="30685"/>
                  <a:pt x="2397313" y="32096"/>
                  <a:pt x="2397313" y="33154"/>
                </a:cubicBezTo>
                <a:cubicBezTo>
                  <a:pt x="2396960" y="34212"/>
                  <a:pt x="2396960" y="34918"/>
                  <a:pt x="2396607" y="35976"/>
                </a:cubicBezTo>
                <a:cubicBezTo>
                  <a:pt x="2396254" y="37034"/>
                  <a:pt x="2395901" y="38092"/>
                  <a:pt x="2395550" y="39150"/>
                </a:cubicBezTo>
                <a:cubicBezTo>
                  <a:pt x="2395197" y="40208"/>
                  <a:pt x="2394844" y="40914"/>
                  <a:pt x="2394491" y="41972"/>
                </a:cubicBezTo>
                <a:cubicBezTo>
                  <a:pt x="2394138" y="43030"/>
                  <a:pt x="2393434" y="44441"/>
                  <a:pt x="2392728" y="45499"/>
                </a:cubicBezTo>
                <a:cubicBezTo>
                  <a:pt x="2392375" y="46204"/>
                  <a:pt x="2391669" y="47262"/>
                  <a:pt x="2391316" y="47967"/>
                </a:cubicBezTo>
                <a:cubicBezTo>
                  <a:pt x="2390612" y="49379"/>
                  <a:pt x="2389553" y="50437"/>
                  <a:pt x="2388849" y="51847"/>
                </a:cubicBezTo>
                <a:cubicBezTo>
                  <a:pt x="2387789" y="52905"/>
                  <a:pt x="2387083" y="54316"/>
                  <a:pt x="2386026" y="55374"/>
                </a:cubicBezTo>
                <a:cubicBezTo>
                  <a:pt x="2385673" y="55727"/>
                  <a:pt x="2385673" y="56079"/>
                  <a:pt x="2385320" y="56079"/>
                </a:cubicBezTo>
                <a:cubicBezTo>
                  <a:pt x="2383910" y="57491"/>
                  <a:pt x="2382147" y="59254"/>
                  <a:pt x="2380735" y="60665"/>
                </a:cubicBezTo>
                <a:cubicBezTo>
                  <a:pt x="2379678" y="61723"/>
                  <a:pt x="2378619" y="62428"/>
                  <a:pt x="2377209" y="63486"/>
                </a:cubicBezTo>
                <a:cubicBezTo>
                  <a:pt x="2376150" y="64192"/>
                  <a:pt x="2375093" y="65250"/>
                  <a:pt x="2374034" y="65956"/>
                </a:cubicBezTo>
                <a:cubicBezTo>
                  <a:pt x="2372624" y="67014"/>
                  <a:pt x="2371213" y="67719"/>
                  <a:pt x="2370154" y="68777"/>
                </a:cubicBezTo>
                <a:cubicBezTo>
                  <a:pt x="2368744" y="69835"/>
                  <a:pt x="2367332" y="70540"/>
                  <a:pt x="2365922" y="71598"/>
                </a:cubicBezTo>
                <a:lnTo>
                  <a:pt x="1177317" y="762188"/>
                </a:lnTo>
                <a:cubicBezTo>
                  <a:pt x="1174144" y="763951"/>
                  <a:pt x="1170616" y="765715"/>
                  <a:pt x="1166737" y="767479"/>
                </a:cubicBezTo>
                <a:cubicBezTo>
                  <a:pt x="1165677" y="767832"/>
                  <a:pt x="1164620" y="768537"/>
                  <a:pt x="1163561" y="768890"/>
                </a:cubicBezTo>
                <a:cubicBezTo>
                  <a:pt x="1160741" y="769948"/>
                  <a:pt x="1157919" y="771359"/>
                  <a:pt x="1154744" y="772064"/>
                </a:cubicBezTo>
                <a:cubicBezTo>
                  <a:pt x="1153687" y="772417"/>
                  <a:pt x="1152628" y="772769"/>
                  <a:pt x="1151571" y="773122"/>
                </a:cubicBezTo>
                <a:cubicBezTo>
                  <a:pt x="1149808" y="773828"/>
                  <a:pt x="1147691" y="774180"/>
                  <a:pt x="1145926" y="774886"/>
                </a:cubicBezTo>
                <a:cubicBezTo>
                  <a:pt x="1144516" y="775238"/>
                  <a:pt x="1143106" y="775591"/>
                  <a:pt x="1141694" y="775944"/>
                </a:cubicBezTo>
                <a:cubicBezTo>
                  <a:pt x="1139578" y="776296"/>
                  <a:pt x="1137462" y="777002"/>
                  <a:pt x="1135699" y="777354"/>
                </a:cubicBezTo>
                <a:cubicBezTo>
                  <a:pt x="1134289" y="777707"/>
                  <a:pt x="1132876" y="778060"/>
                  <a:pt x="1131466" y="778060"/>
                </a:cubicBezTo>
                <a:cubicBezTo>
                  <a:pt x="1127234" y="778765"/>
                  <a:pt x="1123002" y="779470"/>
                  <a:pt x="1118770" y="779823"/>
                </a:cubicBezTo>
                <a:cubicBezTo>
                  <a:pt x="1117357" y="779823"/>
                  <a:pt x="1116300" y="780176"/>
                  <a:pt x="1114890" y="780176"/>
                </a:cubicBezTo>
                <a:cubicBezTo>
                  <a:pt x="1112421" y="780528"/>
                  <a:pt x="1109952" y="780528"/>
                  <a:pt x="1107483" y="780528"/>
                </a:cubicBezTo>
                <a:cubicBezTo>
                  <a:pt x="1105720" y="780528"/>
                  <a:pt x="1104308" y="780528"/>
                  <a:pt x="1102545" y="780528"/>
                </a:cubicBezTo>
                <a:cubicBezTo>
                  <a:pt x="1100428" y="780528"/>
                  <a:pt x="1098312" y="780528"/>
                  <a:pt x="1096549" y="780528"/>
                </a:cubicBezTo>
                <a:cubicBezTo>
                  <a:pt x="1094785" y="780528"/>
                  <a:pt x="1093022" y="780528"/>
                  <a:pt x="1091611" y="780528"/>
                </a:cubicBezTo>
                <a:cubicBezTo>
                  <a:pt x="1089848" y="780528"/>
                  <a:pt x="1087732" y="780528"/>
                  <a:pt x="1085968" y="780176"/>
                </a:cubicBezTo>
                <a:cubicBezTo>
                  <a:pt x="1084204" y="780176"/>
                  <a:pt x="1082440" y="779823"/>
                  <a:pt x="1080677" y="779823"/>
                </a:cubicBezTo>
                <a:cubicBezTo>
                  <a:pt x="1078914" y="779470"/>
                  <a:pt x="1076798" y="779470"/>
                  <a:pt x="1075034" y="779118"/>
                </a:cubicBezTo>
                <a:cubicBezTo>
                  <a:pt x="1073271" y="778765"/>
                  <a:pt x="1071860" y="778765"/>
                  <a:pt x="1070097" y="778412"/>
                </a:cubicBezTo>
                <a:cubicBezTo>
                  <a:pt x="1067981" y="778060"/>
                  <a:pt x="1066216" y="777707"/>
                  <a:pt x="1064100" y="777354"/>
                </a:cubicBezTo>
                <a:cubicBezTo>
                  <a:pt x="1062689" y="777002"/>
                  <a:pt x="1060926" y="776649"/>
                  <a:pt x="1059515" y="776296"/>
                </a:cubicBezTo>
                <a:cubicBezTo>
                  <a:pt x="1057047" y="775944"/>
                  <a:pt x="1054930" y="775238"/>
                  <a:pt x="1052462" y="774533"/>
                </a:cubicBezTo>
                <a:cubicBezTo>
                  <a:pt x="1051050" y="774180"/>
                  <a:pt x="1049992" y="773828"/>
                  <a:pt x="1048581" y="773475"/>
                </a:cubicBezTo>
                <a:cubicBezTo>
                  <a:pt x="1044349" y="772417"/>
                  <a:pt x="1040470" y="771006"/>
                  <a:pt x="1036590" y="769595"/>
                </a:cubicBezTo>
                <a:cubicBezTo>
                  <a:pt x="1034826" y="768890"/>
                  <a:pt x="1032710" y="768185"/>
                  <a:pt x="1030946" y="767127"/>
                </a:cubicBezTo>
                <a:cubicBezTo>
                  <a:pt x="1029888" y="766773"/>
                  <a:pt x="1029183" y="766420"/>
                  <a:pt x="1028125" y="765715"/>
                </a:cubicBezTo>
                <a:cubicBezTo>
                  <a:pt x="1025303" y="764304"/>
                  <a:pt x="1022482" y="762893"/>
                  <a:pt x="1020013" y="761483"/>
                </a:cubicBezTo>
                <a:lnTo>
                  <a:pt x="26453" y="192575"/>
                </a:lnTo>
                <a:lnTo>
                  <a:pt x="26453" y="218323"/>
                </a:lnTo>
                <a:lnTo>
                  <a:pt x="1020013" y="787230"/>
                </a:lnTo>
                <a:cubicBezTo>
                  <a:pt x="1022482" y="788641"/>
                  <a:pt x="1025303" y="790052"/>
                  <a:pt x="1028125" y="791463"/>
                </a:cubicBezTo>
                <a:cubicBezTo>
                  <a:pt x="1029183" y="791815"/>
                  <a:pt x="1029888" y="792168"/>
                  <a:pt x="1030946" y="792873"/>
                </a:cubicBezTo>
                <a:cubicBezTo>
                  <a:pt x="1032710" y="793579"/>
                  <a:pt x="1034120" y="794284"/>
                  <a:pt x="1035885" y="794989"/>
                </a:cubicBezTo>
                <a:cubicBezTo>
                  <a:pt x="1036236" y="794989"/>
                  <a:pt x="1036236" y="794989"/>
                  <a:pt x="1036590" y="795342"/>
                </a:cubicBezTo>
                <a:cubicBezTo>
                  <a:pt x="1040470" y="796753"/>
                  <a:pt x="1044349" y="798163"/>
                  <a:pt x="1048581" y="799221"/>
                </a:cubicBezTo>
                <a:cubicBezTo>
                  <a:pt x="1048934" y="799221"/>
                  <a:pt x="1049287" y="799574"/>
                  <a:pt x="1049639" y="799574"/>
                </a:cubicBezTo>
                <a:cubicBezTo>
                  <a:pt x="1050697" y="799928"/>
                  <a:pt x="1051404" y="799928"/>
                  <a:pt x="1052462" y="800281"/>
                </a:cubicBezTo>
                <a:cubicBezTo>
                  <a:pt x="1054578" y="800986"/>
                  <a:pt x="1057047" y="801339"/>
                  <a:pt x="1059515" y="802044"/>
                </a:cubicBezTo>
                <a:cubicBezTo>
                  <a:pt x="1060221" y="802044"/>
                  <a:pt x="1060573" y="802397"/>
                  <a:pt x="1061279" y="802397"/>
                </a:cubicBezTo>
                <a:cubicBezTo>
                  <a:pt x="1062337" y="802749"/>
                  <a:pt x="1063042" y="802749"/>
                  <a:pt x="1064100" y="802749"/>
                </a:cubicBezTo>
                <a:cubicBezTo>
                  <a:pt x="1066216" y="803102"/>
                  <a:pt x="1067981" y="803455"/>
                  <a:pt x="1070097" y="803807"/>
                </a:cubicBezTo>
                <a:cubicBezTo>
                  <a:pt x="1070802" y="803807"/>
                  <a:pt x="1071507" y="804160"/>
                  <a:pt x="1072565" y="804160"/>
                </a:cubicBezTo>
                <a:cubicBezTo>
                  <a:pt x="1073271" y="804160"/>
                  <a:pt x="1074329" y="804513"/>
                  <a:pt x="1075034" y="804513"/>
                </a:cubicBezTo>
                <a:cubicBezTo>
                  <a:pt x="1076798" y="804865"/>
                  <a:pt x="1078561" y="804865"/>
                  <a:pt x="1080677" y="805218"/>
                </a:cubicBezTo>
                <a:cubicBezTo>
                  <a:pt x="1081735" y="805218"/>
                  <a:pt x="1082440" y="805571"/>
                  <a:pt x="1083499" y="805571"/>
                </a:cubicBezTo>
                <a:cubicBezTo>
                  <a:pt x="1084204" y="805571"/>
                  <a:pt x="1085263" y="805571"/>
                  <a:pt x="1085968" y="805571"/>
                </a:cubicBezTo>
                <a:cubicBezTo>
                  <a:pt x="1087732" y="805571"/>
                  <a:pt x="1089848" y="805923"/>
                  <a:pt x="1091611" y="805923"/>
                </a:cubicBezTo>
                <a:cubicBezTo>
                  <a:pt x="1092669" y="805923"/>
                  <a:pt x="1093375" y="805923"/>
                  <a:pt x="1094433" y="805923"/>
                </a:cubicBezTo>
                <a:cubicBezTo>
                  <a:pt x="1095138" y="805923"/>
                  <a:pt x="1095843" y="805923"/>
                  <a:pt x="1096549" y="805923"/>
                </a:cubicBezTo>
                <a:cubicBezTo>
                  <a:pt x="1098665" y="805923"/>
                  <a:pt x="1100428" y="805923"/>
                  <a:pt x="1102545" y="805923"/>
                </a:cubicBezTo>
                <a:cubicBezTo>
                  <a:pt x="1103604" y="805923"/>
                  <a:pt x="1104661" y="805923"/>
                  <a:pt x="1105720" y="805923"/>
                </a:cubicBezTo>
                <a:cubicBezTo>
                  <a:pt x="1106424" y="805923"/>
                  <a:pt x="1106777" y="805923"/>
                  <a:pt x="1107483" y="805923"/>
                </a:cubicBezTo>
                <a:cubicBezTo>
                  <a:pt x="1109952" y="805923"/>
                  <a:pt x="1112421" y="805571"/>
                  <a:pt x="1114890" y="805571"/>
                </a:cubicBezTo>
                <a:cubicBezTo>
                  <a:pt x="1115947" y="805571"/>
                  <a:pt x="1117007" y="805571"/>
                  <a:pt x="1118064" y="805218"/>
                </a:cubicBezTo>
                <a:cubicBezTo>
                  <a:pt x="1118417" y="805218"/>
                  <a:pt x="1118770" y="805218"/>
                  <a:pt x="1119123" y="805218"/>
                </a:cubicBezTo>
                <a:cubicBezTo>
                  <a:pt x="1123355" y="804865"/>
                  <a:pt x="1127587" y="804160"/>
                  <a:pt x="1131819" y="803455"/>
                </a:cubicBezTo>
                <a:cubicBezTo>
                  <a:pt x="1132172" y="803455"/>
                  <a:pt x="1132172" y="803455"/>
                  <a:pt x="1132526" y="803455"/>
                </a:cubicBezTo>
                <a:cubicBezTo>
                  <a:pt x="1133583" y="803102"/>
                  <a:pt x="1134993" y="803102"/>
                  <a:pt x="1136052" y="802749"/>
                </a:cubicBezTo>
                <a:cubicBezTo>
                  <a:pt x="1138168" y="802397"/>
                  <a:pt x="1140284" y="802044"/>
                  <a:pt x="1142047" y="801339"/>
                </a:cubicBezTo>
                <a:cubicBezTo>
                  <a:pt x="1143459" y="800986"/>
                  <a:pt x="1144869" y="800633"/>
                  <a:pt x="1146279" y="800281"/>
                </a:cubicBezTo>
                <a:cubicBezTo>
                  <a:pt x="1148042" y="799928"/>
                  <a:pt x="1150161" y="799221"/>
                  <a:pt x="1151924" y="798516"/>
                </a:cubicBezTo>
                <a:cubicBezTo>
                  <a:pt x="1152277" y="798516"/>
                  <a:pt x="1152628" y="798163"/>
                  <a:pt x="1152981" y="798163"/>
                </a:cubicBezTo>
                <a:cubicBezTo>
                  <a:pt x="1153687" y="797811"/>
                  <a:pt x="1154393" y="797811"/>
                  <a:pt x="1155097" y="797458"/>
                </a:cubicBezTo>
                <a:cubicBezTo>
                  <a:pt x="1157919" y="796400"/>
                  <a:pt x="1161094" y="795342"/>
                  <a:pt x="1163914" y="794284"/>
                </a:cubicBezTo>
                <a:cubicBezTo>
                  <a:pt x="1164973" y="793931"/>
                  <a:pt x="1166030" y="793226"/>
                  <a:pt x="1167090" y="792873"/>
                </a:cubicBezTo>
                <a:cubicBezTo>
                  <a:pt x="1170616" y="791110"/>
                  <a:pt x="1174144" y="789346"/>
                  <a:pt x="1177670" y="787583"/>
                </a:cubicBezTo>
                <a:lnTo>
                  <a:pt x="2366275" y="96993"/>
                </a:lnTo>
                <a:cubicBezTo>
                  <a:pt x="2366628" y="96640"/>
                  <a:pt x="2367332" y="96287"/>
                  <a:pt x="2367685" y="96287"/>
                </a:cubicBezTo>
                <a:cubicBezTo>
                  <a:pt x="2368744" y="95582"/>
                  <a:pt x="2369448" y="94877"/>
                  <a:pt x="2370507" y="94524"/>
                </a:cubicBezTo>
                <a:cubicBezTo>
                  <a:pt x="2371917" y="93819"/>
                  <a:pt x="2373330" y="92761"/>
                  <a:pt x="2374387" y="91703"/>
                </a:cubicBezTo>
                <a:cubicBezTo>
                  <a:pt x="2375446" y="90997"/>
                  <a:pt x="2376503" y="89939"/>
                  <a:pt x="2377562" y="89233"/>
                </a:cubicBezTo>
                <a:cubicBezTo>
                  <a:pt x="2378619" y="88175"/>
                  <a:pt x="2380031" y="87470"/>
                  <a:pt x="2381088" y="86412"/>
                </a:cubicBezTo>
                <a:cubicBezTo>
                  <a:pt x="2381441" y="86059"/>
                  <a:pt x="2381441" y="86059"/>
                  <a:pt x="2381794" y="85707"/>
                </a:cubicBezTo>
                <a:cubicBezTo>
                  <a:pt x="2383204" y="84296"/>
                  <a:pt x="2384616" y="82885"/>
                  <a:pt x="2385673" y="81827"/>
                </a:cubicBezTo>
                <a:cubicBezTo>
                  <a:pt x="2386026" y="81474"/>
                  <a:pt x="2386026" y="81121"/>
                  <a:pt x="2386379" y="81121"/>
                </a:cubicBezTo>
                <a:cubicBezTo>
                  <a:pt x="2387083" y="80416"/>
                  <a:pt x="2387789" y="79358"/>
                  <a:pt x="2388496" y="78652"/>
                </a:cubicBezTo>
                <a:cubicBezTo>
                  <a:pt x="2388849" y="78300"/>
                  <a:pt x="2388849" y="77947"/>
                  <a:pt x="2389199" y="77594"/>
                </a:cubicBezTo>
                <a:cubicBezTo>
                  <a:pt x="2390259" y="76184"/>
                  <a:pt x="2390965" y="75126"/>
                  <a:pt x="2391669" y="73715"/>
                </a:cubicBezTo>
                <a:cubicBezTo>
                  <a:pt x="2392022" y="73009"/>
                  <a:pt x="2392375" y="72656"/>
                  <a:pt x="2392728" y="71951"/>
                </a:cubicBezTo>
                <a:cubicBezTo>
                  <a:pt x="2392728" y="71598"/>
                  <a:pt x="2393081" y="71246"/>
                  <a:pt x="2393081" y="71246"/>
                </a:cubicBezTo>
                <a:cubicBezTo>
                  <a:pt x="2393785" y="70188"/>
                  <a:pt x="2394138" y="68777"/>
                  <a:pt x="2394844" y="67719"/>
                </a:cubicBezTo>
                <a:cubicBezTo>
                  <a:pt x="2395197" y="67014"/>
                  <a:pt x="2395550" y="66308"/>
                  <a:pt x="2395901" y="65603"/>
                </a:cubicBezTo>
                <a:cubicBezTo>
                  <a:pt x="2395901" y="65250"/>
                  <a:pt x="2395901" y="65250"/>
                  <a:pt x="2396254" y="64897"/>
                </a:cubicBezTo>
                <a:cubicBezTo>
                  <a:pt x="2396607" y="63839"/>
                  <a:pt x="2396960" y="62781"/>
                  <a:pt x="2397313" y="61723"/>
                </a:cubicBezTo>
                <a:cubicBezTo>
                  <a:pt x="2397666" y="61017"/>
                  <a:pt x="2397666" y="60312"/>
                  <a:pt x="2398017" y="59607"/>
                </a:cubicBezTo>
                <a:cubicBezTo>
                  <a:pt x="2398017" y="59254"/>
                  <a:pt x="2398017" y="59254"/>
                  <a:pt x="2398017" y="58901"/>
                </a:cubicBezTo>
                <a:cubicBezTo>
                  <a:pt x="2398370" y="57843"/>
                  <a:pt x="2398370" y="56432"/>
                  <a:pt x="2398370" y="55374"/>
                </a:cubicBezTo>
                <a:cubicBezTo>
                  <a:pt x="2398370" y="54669"/>
                  <a:pt x="2398723" y="53963"/>
                  <a:pt x="2398723" y="53258"/>
                </a:cubicBezTo>
                <a:cubicBezTo>
                  <a:pt x="2398723" y="52905"/>
                  <a:pt x="2398723" y="52553"/>
                  <a:pt x="2398723" y="52200"/>
                </a:cubicBezTo>
                <a:lnTo>
                  <a:pt x="2398723" y="52200"/>
                </a:lnTo>
                <a:lnTo>
                  <a:pt x="2398017" y="26453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35" name="Freeform: Shape 334">
            <a:extLst>
              <a:ext uri="{FF2B5EF4-FFF2-40B4-BE49-F238E27FC236}">
                <a16:creationId xmlns:a16="http://schemas.microsoft.com/office/drawing/2014/main" id="{BA56911A-9128-4199-9458-13BF8A6EF8BF}"/>
              </a:ext>
            </a:extLst>
          </p:cNvPr>
          <p:cNvSpPr/>
          <p:nvPr/>
        </p:nvSpPr>
        <p:spPr>
          <a:xfrm>
            <a:off x="21228986" y="8688168"/>
            <a:ext cx="2996978" cy="1770940"/>
          </a:xfrm>
          <a:custGeom>
            <a:avLst/>
            <a:gdLst>
              <a:gd name="connsiteX0" fmla="*/ 2301377 w 2327830"/>
              <a:gd name="connsiteY0" fmla="*/ 639448 h 1375536"/>
              <a:gd name="connsiteX1" fmla="*/ 1035886 w 2327830"/>
              <a:gd name="connsiteY1" fmla="*/ 1374125 h 1375536"/>
              <a:gd name="connsiteX2" fmla="*/ 26453 w 2327830"/>
              <a:gd name="connsiteY2" fmla="*/ 793226 h 1375536"/>
              <a:gd name="connsiteX3" fmla="*/ 1349083 w 2327830"/>
              <a:gd name="connsiteY3" fmla="*/ 26453 h 1375536"/>
              <a:gd name="connsiteX4" fmla="*/ 2301377 w 2327830"/>
              <a:gd name="connsiteY4" fmla="*/ 584426 h 1375536"/>
              <a:gd name="connsiteX5" fmla="*/ 2301377 w 2327830"/>
              <a:gd name="connsiteY5" fmla="*/ 639448 h 1375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27830" h="1375536">
                <a:moveTo>
                  <a:pt x="2301377" y="639448"/>
                </a:moveTo>
                <a:lnTo>
                  <a:pt x="1035886" y="1374125"/>
                </a:lnTo>
                <a:lnTo>
                  <a:pt x="26453" y="793226"/>
                </a:lnTo>
                <a:lnTo>
                  <a:pt x="1349083" y="26453"/>
                </a:lnTo>
                <a:lnTo>
                  <a:pt x="2301377" y="584426"/>
                </a:lnTo>
                <a:cubicBezTo>
                  <a:pt x="2322187" y="596771"/>
                  <a:pt x="2322187" y="627103"/>
                  <a:pt x="2301377" y="63944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36" name="Freeform: Shape 335">
            <a:extLst>
              <a:ext uri="{FF2B5EF4-FFF2-40B4-BE49-F238E27FC236}">
                <a16:creationId xmlns:a16="http://schemas.microsoft.com/office/drawing/2014/main" id="{40AE6065-5607-4A1B-AB04-4095F8147B5A}"/>
              </a:ext>
            </a:extLst>
          </p:cNvPr>
          <p:cNvSpPr/>
          <p:nvPr/>
        </p:nvSpPr>
        <p:spPr>
          <a:xfrm>
            <a:off x="22527676" y="9441954"/>
            <a:ext cx="1680123" cy="1135218"/>
          </a:xfrm>
          <a:custGeom>
            <a:avLst/>
            <a:gdLst>
              <a:gd name="connsiteX0" fmla="*/ 1308169 w 1304995"/>
              <a:gd name="connsiteY0" fmla="*/ 26453 h 881753"/>
              <a:gd name="connsiteX1" fmla="*/ 1308169 w 1304995"/>
              <a:gd name="connsiteY1" fmla="*/ 93466 h 881753"/>
              <a:gd name="connsiteX2" fmla="*/ 26453 w 1304995"/>
              <a:gd name="connsiteY2" fmla="*/ 857771 h 881753"/>
              <a:gd name="connsiteX3" fmla="*/ 26806 w 1304995"/>
              <a:gd name="connsiteY3" fmla="*/ 788640 h 881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4995" h="881753">
                <a:moveTo>
                  <a:pt x="1308169" y="26453"/>
                </a:moveTo>
                <a:lnTo>
                  <a:pt x="1308169" y="93466"/>
                </a:lnTo>
                <a:lnTo>
                  <a:pt x="26453" y="857771"/>
                </a:lnTo>
                <a:lnTo>
                  <a:pt x="26806" y="78864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37" name="Freeform: Shape 336">
            <a:extLst>
              <a:ext uri="{FF2B5EF4-FFF2-40B4-BE49-F238E27FC236}">
                <a16:creationId xmlns:a16="http://schemas.microsoft.com/office/drawing/2014/main" id="{C423E739-71C6-4227-8524-79DD91A058A7}"/>
              </a:ext>
            </a:extLst>
          </p:cNvPr>
          <p:cNvSpPr/>
          <p:nvPr/>
        </p:nvSpPr>
        <p:spPr>
          <a:xfrm>
            <a:off x="21222174" y="9669452"/>
            <a:ext cx="1362263" cy="908175"/>
          </a:xfrm>
          <a:custGeom>
            <a:avLst/>
            <a:gdLst>
              <a:gd name="connsiteX0" fmla="*/ 1040823 w 1058104"/>
              <a:gd name="connsiteY0" fmla="*/ 611937 h 705403"/>
              <a:gd name="connsiteX1" fmla="*/ 1040470 w 1058104"/>
              <a:gd name="connsiteY1" fmla="*/ 681067 h 705403"/>
              <a:gd name="connsiteX2" fmla="*/ 26453 w 1058104"/>
              <a:gd name="connsiteY2" fmla="*/ 93819 h 705403"/>
              <a:gd name="connsiteX3" fmla="*/ 26805 w 1058104"/>
              <a:gd name="connsiteY3" fmla="*/ 26453 h 705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8104" h="705403">
                <a:moveTo>
                  <a:pt x="1040823" y="611937"/>
                </a:moveTo>
                <a:lnTo>
                  <a:pt x="1040470" y="681067"/>
                </a:lnTo>
                <a:lnTo>
                  <a:pt x="26453" y="93819"/>
                </a:lnTo>
                <a:lnTo>
                  <a:pt x="26805" y="26453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F7AE0E8-47B9-4203-9EC1-1D56EDE66E82}"/>
              </a:ext>
            </a:extLst>
          </p:cNvPr>
          <p:cNvGrpSpPr/>
          <p:nvPr/>
        </p:nvGrpSpPr>
        <p:grpSpPr>
          <a:xfrm>
            <a:off x="14454910" y="5580848"/>
            <a:ext cx="3122305" cy="1362263"/>
            <a:chOff x="14456791" y="5581476"/>
            <a:chExt cx="3122712" cy="1362440"/>
          </a:xfrm>
          <a:solidFill>
            <a:schemeClr val="accent1"/>
          </a:solidFill>
        </p:grpSpPr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091E7E7-F181-4CC0-98D6-EB33496DD9E4}"/>
                </a:ext>
              </a:extLst>
            </p:cNvPr>
            <p:cNvSpPr/>
            <p:nvPr/>
          </p:nvSpPr>
          <p:spPr>
            <a:xfrm>
              <a:off x="15989989" y="5581476"/>
              <a:ext cx="1589514" cy="1362440"/>
            </a:xfrm>
            <a:custGeom>
              <a:avLst/>
              <a:gdLst>
                <a:gd name="connsiteX0" fmla="*/ 26453 w 1234455"/>
                <a:gd name="connsiteY0" fmla="*/ 1062690 h 1058104"/>
                <a:gd name="connsiteX1" fmla="*/ 1216821 w 1234455"/>
                <a:gd name="connsiteY1" fmla="*/ 376686 h 1058104"/>
                <a:gd name="connsiteX2" fmla="*/ 1029889 w 1234455"/>
                <a:gd name="connsiteY2" fmla="*/ 26453 h 1058104"/>
                <a:gd name="connsiteX3" fmla="*/ 26453 w 1234455"/>
                <a:gd name="connsiteY3" fmla="*/ 604884 h 105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4455" h="1058104">
                  <a:moveTo>
                    <a:pt x="26453" y="1062690"/>
                  </a:moveTo>
                  <a:lnTo>
                    <a:pt x="1216821" y="376686"/>
                  </a:lnTo>
                  <a:lnTo>
                    <a:pt x="1029889" y="26453"/>
                  </a:lnTo>
                  <a:lnTo>
                    <a:pt x="26453" y="6048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E739078A-6F72-48C7-9A6B-A8EB9F69CDD5}"/>
                </a:ext>
              </a:extLst>
            </p:cNvPr>
            <p:cNvSpPr/>
            <p:nvPr/>
          </p:nvSpPr>
          <p:spPr>
            <a:xfrm>
              <a:off x="14456791" y="5581476"/>
              <a:ext cx="1589514" cy="1362440"/>
            </a:xfrm>
            <a:custGeom>
              <a:avLst/>
              <a:gdLst>
                <a:gd name="connsiteX0" fmla="*/ 1217173 w 1234455"/>
                <a:gd name="connsiteY0" fmla="*/ 1062690 h 1058104"/>
                <a:gd name="connsiteX1" fmla="*/ 26453 w 1234455"/>
                <a:gd name="connsiteY1" fmla="*/ 376686 h 1058104"/>
                <a:gd name="connsiteX2" fmla="*/ 213384 w 1234455"/>
                <a:gd name="connsiteY2" fmla="*/ 26453 h 1058104"/>
                <a:gd name="connsiteX3" fmla="*/ 1217173 w 1234455"/>
                <a:gd name="connsiteY3" fmla="*/ 604884 h 105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4455" h="1058104">
                  <a:moveTo>
                    <a:pt x="1217173" y="1062690"/>
                  </a:moveTo>
                  <a:lnTo>
                    <a:pt x="26453" y="376686"/>
                  </a:lnTo>
                  <a:lnTo>
                    <a:pt x="213384" y="26453"/>
                  </a:lnTo>
                  <a:lnTo>
                    <a:pt x="1217173" y="60488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7F95235-7C52-422F-841F-B0F76C6487AD}"/>
              </a:ext>
            </a:extLst>
          </p:cNvPr>
          <p:cNvGrpSpPr/>
          <p:nvPr/>
        </p:nvGrpSpPr>
        <p:grpSpPr>
          <a:xfrm>
            <a:off x="14695576" y="5164451"/>
            <a:ext cx="2609186" cy="1226035"/>
            <a:chOff x="14697489" y="5165024"/>
            <a:chExt cx="2609526" cy="1226195"/>
          </a:xfrm>
          <a:solidFill>
            <a:schemeClr val="accent2"/>
          </a:solidFill>
        </p:grpSpPr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85152FE5-AD29-421E-A2AE-96DF1A50CF94}"/>
                </a:ext>
              </a:extLst>
            </p:cNvPr>
            <p:cNvSpPr/>
            <p:nvPr/>
          </p:nvSpPr>
          <p:spPr>
            <a:xfrm>
              <a:off x="15989989" y="5165024"/>
              <a:ext cx="1317026" cy="1226195"/>
            </a:xfrm>
            <a:custGeom>
              <a:avLst/>
              <a:gdLst>
                <a:gd name="connsiteX0" fmla="*/ 972399 w 1022834"/>
                <a:gd name="connsiteY0" fmla="*/ 242306 h 952294"/>
                <a:gd name="connsiteX1" fmla="*/ 857066 w 1022834"/>
                <a:gd name="connsiteY1" fmla="*/ 26453 h 952294"/>
                <a:gd name="connsiteX2" fmla="*/ 482849 w 1022834"/>
                <a:gd name="connsiteY2" fmla="*/ 242306 h 952294"/>
                <a:gd name="connsiteX3" fmla="*/ 26453 w 1022834"/>
                <a:gd name="connsiteY3" fmla="*/ 505421 h 952294"/>
                <a:gd name="connsiteX4" fmla="*/ 26453 w 1022834"/>
                <a:gd name="connsiteY4" fmla="*/ 928311 h 952294"/>
                <a:gd name="connsiteX5" fmla="*/ 1029889 w 1022834"/>
                <a:gd name="connsiteY5" fmla="*/ 349880 h 95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834" h="952294">
                  <a:moveTo>
                    <a:pt x="972399" y="242306"/>
                  </a:moveTo>
                  <a:lnTo>
                    <a:pt x="857066" y="26453"/>
                  </a:lnTo>
                  <a:lnTo>
                    <a:pt x="482849" y="242306"/>
                  </a:lnTo>
                  <a:lnTo>
                    <a:pt x="26453" y="505421"/>
                  </a:lnTo>
                  <a:lnTo>
                    <a:pt x="26453" y="928311"/>
                  </a:lnTo>
                  <a:lnTo>
                    <a:pt x="1029889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3C89943-A7D3-481C-B51B-0C0580C8B5EF}"/>
                </a:ext>
              </a:extLst>
            </p:cNvPr>
            <p:cNvSpPr/>
            <p:nvPr/>
          </p:nvSpPr>
          <p:spPr>
            <a:xfrm>
              <a:off x="14697489" y="5165024"/>
              <a:ext cx="1317026" cy="1226195"/>
            </a:xfrm>
            <a:custGeom>
              <a:avLst/>
              <a:gdLst>
                <a:gd name="connsiteX0" fmla="*/ 83943 w 1022834"/>
                <a:gd name="connsiteY0" fmla="*/ 242306 h 952294"/>
                <a:gd name="connsiteX1" fmla="*/ 199276 w 1022834"/>
                <a:gd name="connsiteY1" fmla="*/ 26453 h 952294"/>
                <a:gd name="connsiteX2" fmla="*/ 573493 w 1022834"/>
                <a:gd name="connsiteY2" fmla="*/ 242306 h 952294"/>
                <a:gd name="connsiteX3" fmla="*/ 1030241 w 1022834"/>
                <a:gd name="connsiteY3" fmla="*/ 505421 h 952294"/>
                <a:gd name="connsiteX4" fmla="*/ 1030241 w 1022834"/>
                <a:gd name="connsiteY4" fmla="*/ 928311 h 952294"/>
                <a:gd name="connsiteX5" fmla="*/ 26453 w 1022834"/>
                <a:gd name="connsiteY5" fmla="*/ 349880 h 952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834" h="952294">
                  <a:moveTo>
                    <a:pt x="83943" y="242306"/>
                  </a:moveTo>
                  <a:lnTo>
                    <a:pt x="199276" y="26453"/>
                  </a:lnTo>
                  <a:lnTo>
                    <a:pt x="573493" y="242306"/>
                  </a:lnTo>
                  <a:lnTo>
                    <a:pt x="1030241" y="505421"/>
                  </a:lnTo>
                  <a:lnTo>
                    <a:pt x="1030241" y="928311"/>
                  </a:lnTo>
                  <a:lnTo>
                    <a:pt x="26453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D6FB9BFE-1F5B-4678-A57B-5C095390F768}"/>
              </a:ext>
            </a:extLst>
          </p:cNvPr>
          <p:cNvGrpSpPr/>
          <p:nvPr/>
        </p:nvGrpSpPr>
        <p:grpSpPr>
          <a:xfrm>
            <a:off x="14918078" y="4729390"/>
            <a:ext cx="2205048" cy="1089810"/>
            <a:chOff x="14920020" y="4748571"/>
            <a:chExt cx="2205335" cy="1089952"/>
          </a:xfrm>
          <a:solidFill>
            <a:schemeClr val="accent3"/>
          </a:solidFill>
        </p:grpSpPr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51F1CF45-20A1-4443-ACC1-908A839BF3AB}"/>
                </a:ext>
              </a:extLst>
            </p:cNvPr>
            <p:cNvSpPr/>
            <p:nvPr/>
          </p:nvSpPr>
          <p:spPr>
            <a:xfrm>
              <a:off x="15989989" y="4748571"/>
              <a:ext cx="1135366" cy="1089952"/>
            </a:xfrm>
            <a:custGeom>
              <a:avLst/>
              <a:gdLst>
                <a:gd name="connsiteX0" fmla="*/ 746670 w 881754"/>
                <a:gd name="connsiteY0" fmla="*/ 142492 h 846483"/>
                <a:gd name="connsiteX1" fmla="*/ 684594 w 881754"/>
                <a:gd name="connsiteY1" fmla="*/ 26453 h 846483"/>
                <a:gd name="connsiteX2" fmla="*/ 482849 w 881754"/>
                <a:gd name="connsiteY2" fmla="*/ 142492 h 846483"/>
                <a:gd name="connsiteX3" fmla="*/ 26453 w 881754"/>
                <a:gd name="connsiteY3" fmla="*/ 405607 h 846483"/>
                <a:gd name="connsiteX4" fmla="*/ 26453 w 881754"/>
                <a:gd name="connsiteY4" fmla="*/ 565734 h 846483"/>
                <a:gd name="connsiteX5" fmla="*/ 26453 w 881754"/>
                <a:gd name="connsiteY5" fmla="*/ 828849 h 846483"/>
                <a:gd name="connsiteX6" fmla="*/ 482849 w 881754"/>
                <a:gd name="connsiteY6" fmla="*/ 565734 h 846483"/>
                <a:gd name="connsiteX7" fmla="*/ 857066 w 881754"/>
                <a:gd name="connsiteY7" fmla="*/ 349880 h 846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754" h="846483">
                  <a:moveTo>
                    <a:pt x="746670" y="142492"/>
                  </a:moveTo>
                  <a:lnTo>
                    <a:pt x="684594" y="26453"/>
                  </a:lnTo>
                  <a:lnTo>
                    <a:pt x="482849" y="142492"/>
                  </a:lnTo>
                  <a:lnTo>
                    <a:pt x="26453" y="405607"/>
                  </a:lnTo>
                  <a:lnTo>
                    <a:pt x="26453" y="565734"/>
                  </a:lnTo>
                  <a:lnTo>
                    <a:pt x="26453" y="828849"/>
                  </a:lnTo>
                  <a:lnTo>
                    <a:pt x="482849" y="565734"/>
                  </a:lnTo>
                  <a:lnTo>
                    <a:pt x="857066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A1824535-9694-4762-8D5A-0B6E64CAE130}"/>
                </a:ext>
              </a:extLst>
            </p:cNvPr>
            <p:cNvSpPr/>
            <p:nvPr/>
          </p:nvSpPr>
          <p:spPr>
            <a:xfrm>
              <a:off x="14920020" y="4748571"/>
              <a:ext cx="1135366" cy="1089952"/>
            </a:xfrm>
            <a:custGeom>
              <a:avLst/>
              <a:gdLst>
                <a:gd name="connsiteX0" fmla="*/ 136848 w 881754"/>
                <a:gd name="connsiteY0" fmla="*/ 142492 h 846483"/>
                <a:gd name="connsiteX1" fmla="*/ 198924 w 881754"/>
                <a:gd name="connsiteY1" fmla="*/ 26453 h 846483"/>
                <a:gd name="connsiteX2" fmla="*/ 400670 w 881754"/>
                <a:gd name="connsiteY2" fmla="*/ 142492 h 846483"/>
                <a:gd name="connsiteX3" fmla="*/ 857418 w 881754"/>
                <a:gd name="connsiteY3" fmla="*/ 405607 h 846483"/>
                <a:gd name="connsiteX4" fmla="*/ 857418 w 881754"/>
                <a:gd name="connsiteY4" fmla="*/ 565734 h 846483"/>
                <a:gd name="connsiteX5" fmla="*/ 857418 w 881754"/>
                <a:gd name="connsiteY5" fmla="*/ 828849 h 846483"/>
                <a:gd name="connsiteX6" fmla="*/ 400670 w 881754"/>
                <a:gd name="connsiteY6" fmla="*/ 565734 h 846483"/>
                <a:gd name="connsiteX7" fmla="*/ 26453 w 881754"/>
                <a:gd name="connsiteY7" fmla="*/ 349880 h 846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754" h="846483">
                  <a:moveTo>
                    <a:pt x="136848" y="142492"/>
                  </a:moveTo>
                  <a:lnTo>
                    <a:pt x="198924" y="26453"/>
                  </a:lnTo>
                  <a:lnTo>
                    <a:pt x="400670" y="142492"/>
                  </a:lnTo>
                  <a:lnTo>
                    <a:pt x="857418" y="405607"/>
                  </a:lnTo>
                  <a:lnTo>
                    <a:pt x="857418" y="565734"/>
                  </a:lnTo>
                  <a:lnTo>
                    <a:pt x="857418" y="828849"/>
                  </a:lnTo>
                  <a:lnTo>
                    <a:pt x="400670" y="565734"/>
                  </a:lnTo>
                  <a:lnTo>
                    <a:pt x="26453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0CB1C0F-7BDA-411A-8C9C-2524F018AAEA}"/>
              </a:ext>
            </a:extLst>
          </p:cNvPr>
          <p:cNvGrpSpPr/>
          <p:nvPr/>
        </p:nvGrpSpPr>
        <p:grpSpPr>
          <a:xfrm>
            <a:off x="15140129" y="4331201"/>
            <a:ext cx="1755954" cy="953583"/>
            <a:chOff x="15142099" y="4331666"/>
            <a:chExt cx="1756183" cy="953707"/>
          </a:xfrm>
          <a:solidFill>
            <a:schemeClr val="accent4"/>
          </a:solidFill>
        </p:grpSpPr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86F0A497-10C2-4451-BC25-CC88F9A09FCC}"/>
                </a:ext>
              </a:extLst>
            </p:cNvPr>
            <p:cNvSpPr/>
            <p:nvPr/>
          </p:nvSpPr>
          <p:spPr>
            <a:xfrm>
              <a:off x="15989989" y="4331666"/>
              <a:ext cx="908293" cy="953707"/>
            </a:xfrm>
            <a:custGeom>
              <a:avLst/>
              <a:gdLst>
                <a:gd name="connsiteX0" fmla="*/ 520588 w 705403"/>
                <a:gd name="connsiteY0" fmla="*/ 43382 h 740673"/>
                <a:gd name="connsiteX1" fmla="*/ 511770 w 705403"/>
                <a:gd name="connsiteY1" fmla="*/ 26453 h 740673"/>
                <a:gd name="connsiteX2" fmla="*/ 482849 w 705403"/>
                <a:gd name="connsiteY2" fmla="*/ 43382 h 740673"/>
                <a:gd name="connsiteX3" fmla="*/ 26453 w 705403"/>
                <a:gd name="connsiteY3" fmla="*/ 306145 h 740673"/>
                <a:gd name="connsiteX4" fmla="*/ 26453 w 705403"/>
                <a:gd name="connsiteY4" fmla="*/ 466272 h 740673"/>
                <a:gd name="connsiteX5" fmla="*/ 26453 w 705403"/>
                <a:gd name="connsiteY5" fmla="*/ 729387 h 740673"/>
                <a:gd name="connsiteX6" fmla="*/ 482849 w 705403"/>
                <a:gd name="connsiteY6" fmla="*/ 466272 h 740673"/>
                <a:gd name="connsiteX7" fmla="*/ 684594 w 705403"/>
                <a:gd name="connsiteY7" fmla="*/ 350232 h 74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403" h="740673">
                  <a:moveTo>
                    <a:pt x="520588" y="43382"/>
                  </a:moveTo>
                  <a:lnTo>
                    <a:pt x="511770" y="26453"/>
                  </a:lnTo>
                  <a:lnTo>
                    <a:pt x="482849" y="43382"/>
                  </a:lnTo>
                  <a:lnTo>
                    <a:pt x="26453" y="306145"/>
                  </a:lnTo>
                  <a:lnTo>
                    <a:pt x="26453" y="466272"/>
                  </a:lnTo>
                  <a:lnTo>
                    <a:pt x="26453" y="729387"/>
                  </a:lnTo>
                  <a:lnTo>
                    <a:pt x="482849" y="466272"/>
                  </a:lnTo>
                  <a:lnTo>
                    <a:pt x="684594" y="350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0B74B0FD-E5B1-47DD-9C63-30DD6290212F}"/>
                </a:ext>
              </a:extLst>
            </p:cNvPr>
            <p:cNvSpPr/>
            <p:nvPr/>
          </p:nvSpPr>
          <p:spPr>
            <a:xfrm>
              <a:off x="15142099" y="4331666"/>
              <a:ext cx="908293" cy="953707"/>
            </a:xfrm>
            <a:custGeom>
              <a:avLst/>
              <a:gdLst>
                <a:gd name="connsiteX0" fmla="*/ 190459 w 705403"/>
                <a:gd name="connsiteY0" fmla="*/ 43382 h 740673"/>
                <a:gd name="connsiteX1" fmla="*/ 199276 w 705403"/>
                <a:gd name="connsiteY1" fmla="*/ 26453 h 740673"/>
                <a:gd name="connsiteX2" fmla="*/ 228198 w 705403"/>
                <a:gd name="connsiteY2" fmla="*/ 43382 h 740673"/>
                <a:gd name="connsiteX3" fmla="*/ 684946 w 705403"/>
                <a:gd name="connsiteY3" fmla="*/ 306145 h 740673"/>
                <a:gd name="connsiteX4" fmla="*/ 684946 w 705403"/>
                <a:gd name="connsiteY4" fmla="*/ 466272 h 740673"/>
                <a:gd name="connsiteX5" fmla="*/ 684946 w 705403"/>
                <a:gd name="connsiteY5" fmla="*/ 729387 h 740673"/>
                <a:gd name="connsiteX6" fmla="*/ 228198 w 705403"/>
                <a:gd name="connsiteY6" fmla="*/ 466272 h 740673"/>
                <a:gd name="connsiteX7" fmla="*/ 26453 w 705403"/>
                <a:gd name="connsiteY7" fmla="*/ 350232 h 74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403" h="740673">
                  <a:moveTo>
                    <a:pt x="190459" y="43382"/>
                  </a:moveTo>
                  <a:lnTo>
                    <a:pt x="199276" y="26453"/>
                  </a:lnTo>
                  <a:lnTo>
                    <a:pt x="228198" y="43382"/>
                  </a:lnTo>
                  <a:lnTo>
                    <a:pt x="684946" y="306145"/>
                  </a:lnTo>
                  <a:lnTo>
                    <a:pt x="684946" y="466272"/>
                  </a:lnTo>
                  <a:lnTo>
                    <a:pt x="684946" y="729387"/>
                  </a:lnTo>
                  <a:lnTo>
                    <a:pt x="228198" y="466272"/>
                  </a:lnTo>
                  <a:lnTo>
                    <a:pt x="26453" y="350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6672F36D-3758-42AB-88A7-A22E62DABC93}"/>
              </a:ext>
            </a:extLst>
          </p:cNvPr>
          <p:cNvGrpSpPr/>
          <p:nvPr/>
        </p:nvGrpSpPr>
        <p:grpSpPr>
          <a:xfrm>
            <a:off x="15362630" y="3914801"/>
            <a:ext cx="1306409" cy="817358"/>
            <a:chOff x="15364629" y="3915212"/>
            <a:chExt cx="1306579" cy="817464"/>
          </a:xfrm>
          <a:solidFill>
            <a:schemeClr val="accent5"/>
          </a:solidFill>
        </p:grpSpPr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EB9D38E-B6F5-48DA-9B4F-96AF233913D0}"/>
                </a:ext>
              </a:extLst>
            </p:cNvPr>
            <p:cNvSpPr/>
            <p:nvPr/>
          </p:nvSpPr>
          <p:spPr>
            <a:xfrm>
              <a:off x="15989989" y="3915212"/>
              <a:ext cx="681219" cy="817464"/>
            </a:xfrm>
            <a:custGeom>
              <a:avLst/>
              <a:gdLst>
                <a:gd name="connsiteX0" fmla="*/ 338947 w 529052"/>
                <a:gd name="connsiteY0" fmla="*/ 26453 h 634862"/>
                <a:gd name="connsiteX1" fmla="*/ 26453 w 529052"/>
                <a:gd name="connsiteY1" fmla="*/ 206683 h 634862"/>
                <a:gd name="connsiteX2" fmla="*/ 26453 w 529052"/>
                <a:gd name="connsiteY2" fmla="*/ 366810 h 634862"/>
                <a:gd name="connsiteX3" fmla="*/ 26453 w 529052"/>
                <a:gd name="connsiteY3" fmla="*/ 629572 h 634862"/>
                <a:gd name="connsiteX4" fmla="*/ 482849 w 529052"/>
                <a:gd name="connsiteY4" fmla="*/ 366810 h 634862"/>
                <a:gd name="connsiteX5" fmla="*/ 511770 w 529052"/>
                <a:gd name="connsiteY5" fmla="*/ 349880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052" h="634862">
                  <a:moveTo>
                    <a:pt x="338947" y="26453"/>
                  </a:moveTo>
                  <a:lnTo>
                    <a:pt x="26453" y="206683"/>
                  </a:lnTo>
                  <a:lnTo>
                    <a:pt x="26453" y="366810"/>
                  </a:lnTo>
                  <a:lnTo>
                    <a:pt x="26453" y="629572"/>
                  </a:lnTo>
                  <a:lnTo>
                    <a:pt x="482849" y="366810"/>
                  </a:lnTo>
                  <a:lnTo>
                    <a:pt x="511770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FA0A579C-45D4-4FF9-9945-E816F403DDA9}"/>
                </a:ext>
              </a:extLst>
            </p:cNvPr>
            <p:cNvSpPr/>
            <p:nvPr/>
          </p:nvSpPr>
          <p:spPr>
            <a:xfrm>
              <a:off x="15364629" y="3915212"/>
              <a:ext cx="681219" cy="817464"/>
            </a:xfrm>
            <a:custGeom>
              <a:avLst/>
              <a:gdLst>
                <a:gd name="connsiteX0" fmla="*/ 199276 w 529052"/>
                <a:gd name="connsiteY0" fmla="*/ 26453 h 634862"/>
                <a:gd name="connsiteX1" fmla="*/ 512122 w 529052"/>
                <a:gd name="connsiteY1" fmla="*/ 206683 h 634862"/>
                <a:gd name="connsiteX2" fmla="*/ 512122 w 529052"/>
                <a:gd name="connsiteY2" fmla="*/ 366810 h 634862"/>
                <a:gd name="connsiteX3" fmla="*/ 512122 w 529052"/>
                <a:gd name="connsiteY3" fmla="*/ 629572 h 634862"/>
                <a:gd name="connsiteX4" fmla="*/ 55374 w 529052"/>
                <a:gd name="connsiteY4" fmla="*/ 366810 h 634862"/>
                <a:gd name="connsiteX5" fmla="*/ 26453 w 529052"/>
                <a:gd name="connsiteY5" fmla="*/ 349880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9052" h="634862">
                  <a:moveTo>
                    <a:pt x="199276" y="26453"/>
                  </a:moveTo>
                  <a:lnTo>
                    <a:pt x="512122" y="206683"/>
                  </a:lnTo>
                  <a:lnTo>
                    <a:pt x="512122" y="366810"/>
                  </a:lnTo>
                  <a:lnTo>
                    <a:pt x="512122" y="629572"/>
                  </a:lnTo>
                  <a:lnTo>
                    <a:pt x="55374" y="366810"/>
                  </a:lnTo>
                  <a:lnTo>
                    <a:pt x="26453" y="3498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12348F5-4D09-40B1-ACF7-C6735BC8D80B}"/>
              </a:ext>
            </a:extLst>
          </p:cNvPr>
          <p:cNvGrpSpPr/>
          <p:nvPr/>
        </p:nvGrpSpPr>
        <p:grpSpPr>
          <a:xfrm>
            <a:off x="15585133" y="3160563"/>
            <a:ext cx="856863" cy="1044401"/>
            <a:chOff x="15587161" y="3160875"/>
            <a:chExt cx="856975" cy="1044537"/>
          </a:xfrm>
          <a:solidFill>
            <a:schemeClr val="accent5">
              <a:lumMod val="75000"/>
            </a:schemeClr>
          </a:solidFill>
        </p:grpSpPr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C41C68C2-1711-48FD-9780-39B6DC0DF2BE}"/>
                </a:ext>
              </a:extLst>
            </p:cNvPr>
            <p:cNvSpPr/>
            <p:nvPr/>
          </p:nvSpPr>
          <p:spPr>
            <a:xfrm>
              <a:off x="15989989" y="3160875"/>
              <a:ext cx="454147" cy="1044537"/>
            </a:xfrm>
            <a:custGeom>
              <a:avLst/>
              <a:gdLst>
                <a:gd name="connsiteX0" fmla="*/ 294859 w 352701"/>
                <a:gd name="connsiteY0" fmla="*/ 529405 h 811213"/>
                <a:gd name="connsiteX1" fmla="*/ 231725 w 352701"/>
                <a:gd name="connsiteY1" fmla="*/ 410897 h 811213"/>
                <a:gd name="connsiteX2" fmla="*/ 69130 w 352701"/>
                <a:gd name="connsiteY2" fmla="*/ 106163 h 811213"/>
                <a:gd name="connsiteX3" fmla="*/ 44794 w 352701"/>
                <a:gd name="connsiteY3" fmla="*/ 61017 h 811213"/>
                <a:gd name="connsiteX4" fmla="*/ 26453 w 352701"/>
                <a:gd name="connsiteY4" fmla="*/ 26453 h 811213"/>
                <a:gd name="connsiteX5" fmla="*/ 26453 w 352701"/>
                <a:gd name="connsiteY5" fmla="*/ 71598 h 811213"/>
                <a:gd name="connsiteX6" fmla="*/ 26453 w 352701"/>
                <a:gd name="connsiteY6" fmla="*/ 106163 h 811213"/>
                <a:gd name="connsiteX7" fmla="*/ 26453 w 352701"/>
                <a:gd name="connsiteY7" fmla="*/ 529405 h 811213"/>
                <a:gd name="connsiteX8" fmla="*/ 26453 w 352701"/>
                <a:gd name="connsiteY8" fmla="*/ 792521 h 811213"/>
                <a:gd name="connsiteX9" fmla="*/ 338947 w 352701"/>
                <a:gd name="connsiteY9" fmla="*/ 612290 h 81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01" h="811213">
                  <a:moveTo>
                    <a:pt x="294859" y="529405"/>
                  </a:moveTo>
                  <a:lnTo>
                    <a:pt x="231725" y="410897"/>
                  </a:lnTo>
                  <a:lnTo>
                    <a:pt x="69130" y="106163"/>
                  </a:lnTo>
                  <a:lnTo>
                    <a:pt x="44794" y="61017"/>
                  </a:lnTo>
                  <a:lnTo>
                    <a:pt x="26453" y="26453"/>
                  </a:lnTo>
                  <a:lnTo>
                    <a:pt x="26453" y="71598"/>
                  </a:lnTo>
                  <a:lnTo>
                    <a:pt x="26453" y="106163"/>
                  </a:lnTo>
                  <a:lnTo>
                    <a:pt x="26453" y="529405"/>
                  </a:lnTo>
                  <a:lnTo>
                    <a:pt x="26453" y="792521"/>
                  </a:lnTo>
                  <a:lnTo>
                    <a:pt x="338947" y="6122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40040951-B97A-4799-99ED-6F73DD3ACBC6}"/>
                </a:ext>
              </a:extLst>
            </p:cNvPr>
            <p:cNvSpPr/>
            <p:nvPr/>
          </p:nvSpPr>
          <p:spPr>
            <a:xfrm>
              <a:off x="15587161" y="3160875"/>
              <a:ext cx="454147" cy="1044537"/>
            </a:xfrm>
            <a:custGeom>
              <a:avLst/>
              <a:gdLst>
                <a:gd name="connsiteX0" fmla="*/ 70540 w 352701"/>
                <a:gd name="connsiteY0" fmla="*/ 529405 h 811213"/>
                <a:gd name="connsiteX1" fmla="*/ 133674 w 352701"/>
                <a:gd name="connsiteY1" fmla="*/ 410897 h 811213"/>
                <a:gd name="connsiteX2" fmla="*/ 296622 w 352701"/>
                <a:gd name="connsiteY2" fmla="*/ 106163 h 811213"/>
                <a:gd name="connsiteX3" fmla="*/ 320606 w 352701"/>
                <a:gd name="connsiteY3" fmla="*/ 61017 h 811213"/>
                <a:gd name="connsiteX4" fmla="*/ 339299 w 352701"/>
                <a:gd name="connsiteY4" fmla="*/ 26453 h 811213"/>
                <a:gd name="connsiteX5" fmla="*/ 339299 w 352701"/>
                <a:gd name="connsiteY5" fmla="*/ 71598 h 811213"/>
                <a:gd name="connsiteX6" fmla="*/ 339299 w 352701"/>
                <a:gd name="connsiteY6" fmla="*/ 106163 h 811213"/>
                <a:gd name="connsiteX7" fmla="*/ 339299 w 352701"/>
                <a:gd name="connsiteY7" fmla="*/ 529405 h 811213"/>
                <a:gd name="connsiteX8" fmla="*/ 339299 w 352701"/>
                <a:gd name="connsiteY8" fmla="*/ 792521 h 811213"/>
                <a:gd name="connsiteX9" fmla="*/ 26453 w 352701"/>
                <a:gd name="connsiteY9" fmla="*/ 612290 h 81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01" h="811213">
                  <a:moveTo>
                    <a:pt x="70540" y="529405"/>
                  </a:moveTo>
                  <a:lnTo>
                    <a:pt x="133674" y="410897"/>
                  </a:lnTo>
                  <a:lnTo>
                    <a:pt x="296622" y="106163"/>
                  </a:lnTo>
                  <a:lnTo>
                    <a:pt x="320606" y="61017"/>
                  </a:lnTo>
                  <a:lnTo>
                    <a:pt x="339299" y="26453"/>
                  </a:lnTo>
                  <a:lnTo>
                    <a:pt x="339299" y="71598"/>
                  </a:lnTo>
                  <a:lnTo>
                    <a:pt x="339299" y="106163"/>
                  </a:lnTo>
                  <a:lnTo>
                    <a:pt x="339299" y="529405"/>
                  </a:lnTo>
                  <a:lnTo>
                    <a:pt x="339299" y="792521"/>
                  </a:lnTo>
                  <a:lnTo>
                    <a:pt x="26453" y="6122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350" name="Freeform: Shape 349">
            <a:extLst>
              <a:ext uri="{FF2B5EF4-FFF2-40B4-BE49-F238E27FC236}">
                <a16:creationId xmlns:a16="http://schemas.microsoft.com/office/drawing/2014/main" id="{A90CCD25-4225-4D85-89B9-BB23162B4598}"/>
              </a:ext>
            </a:extLst>
          </p:cNvPr>
          <p:cNvSpPr/>
          <p:nvPr/>
        </p:nvSpPr>
        <p:spPr>
          <a:xfrm>
            <a:off x="13493492" y="7109762"/>
            <a:ext cx="2724525" cy="1589306"/>
          </a:xfrm>
          <a:custGeom>
            <a:avLst/>
            <a:gdLst>
              <a:gd name="connsiteX0" fmla="*/ 61458 w 2116209"/>
              <a:gd name="connsiteY0" fmla="*/ 754076 h 1234455"/>
              <a:gd name="connsiteX1" fmla="*/ 60753 w 2116209"/>
              <a:gd name="connsiteY1" fmla="*/ 851069 h 1234455"/>
              <a:gd name="connsiteX2" fmla="*/ 679745 w 2116209"/>
              <a:gd name="connsiteY2" fmla="*/ 1210824 h 1234455"/>
              <a:gd name="connsiteX3" fmla="*/ 847278 w 2116209"/>
              <a:gd name="connsiteY3" fmla="*/ 1210824 h 1234455"/>
              <a:gd name="connsiteX4" fmla="*/ 2072563 w 2116209"/>
              <a:gd name="connsiteY4" fmla="*/ 503305 h 1234455"/>
              <a:gd name="connsiteX5" fmla="*/ 2073268 w 2116209"/>
              <a:gd name="connsiteY5" fmla="*/ 406312 h 1234455"/>
              <a:gd name="connsiteX6" fmla="*/ 1454278 w 2116209"/>
              <a:gd name="connsiteY6" fmla="*/ 46556 h 1234455"/>
              <a:gd name="connsiteX7" fmla="*/ 1286744 w 2116209"/>
              <a:gd name="connsiteY7" fmla="*/ 46556 h 1234455"/>
              <a:gd name="connsiteX8" fmla="*/ 61458 w 2116209"/>
              <a:gd name="connsiteY8" fmla="*/ 754076 h 1234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16209" h="1234455">
                <a:moveTo>
                  <a:pt x="61458" y="754076"/>
                </a:moveTo>
                <a:cubicBezTo>
                  <a:pt x="14902" y="780881"/>
                  <a:pt x="14902" y="824264"/>
                  <a:pt x="60753" y="851069"/>
                </a:cubicBezTo>
                <a:lnTo>
                  <a:pt x="679745" y="1210824"/>
                </a:lnTo>
                <a:cubicBezTo>
                  <a:pt x="725949" y="1237630"/>
                  <a:pt x="800721" y="1237630"/>
                  <a:pt x="847278" y="1210824"/>
                </a:cubicBezTo>
                <a:lnTo>
                  <a:pt x="2072563" y="503305"/>
                </a:lnTo>
                <a:cubicBezTo>
                  <a:pt x="2119120" y="476500"/>
                  <a:pt x="2119120" y="433118"/>
                  <a:pt x="2073268" y="406312"/>
                </a:cubicBezTo>
                <a:lnTo>
                  <a:pt x="1454278" y="46556"/>
                </a:lnTo>
                <a:cubicBezTo>
                  <a:pt x="1408074" y="19751"/>
                  <a:pt x="1333301" y="19751"/>
                  <a:pt x="1286744" y="46556"/>
                </a:cubicBezTo>
                <a:lnTo>
                  <a:pt x="61458" y="754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53" name="Freeform: Shape 352">
            <a:extLst>
              <a:ext uri="{FF2B5EF4-FFF2-40B4-BE49-F238E27FC236}">
                <a16:creationId xmlns:a16="http://schemas.microsoft.com/office/drawing/2014/main" id="{4D8CBDF3-2A45-488C-9EA8-9BD813A90441}"/>
              </a:ext>
            </a:extLst>
          </p:cNvPr>
          <p:cNvSpPr/>
          <p:nvPr/>
        </p:nvSpPr>
        <p:spPr>
          <a:xfrm>
            <a:off x="13697037" y="7183322"/>
            <a:ext cx="2406664" cy="1407671"/>
          </a:xfrm>
          <a:custGeom>
            <a:avLst/>
            <a:gdLst>
              <a:gd name="connsiteX0" fmla="*/ 26453 w 1869318"/>
              <a:gd name="connsiteY0" fmla="*/ 672955 h 1093374"/>
              <a:gd name="connsiteX1" fmla="*/ 730798 w 1869318"/>
              <a:gd name="connsiteY1" fmla="*/ 1082441 h 1093374"/>
              <a:gd name="connsiteX2" fmla="*/ 1850626 w 1869318"/>
              <a:gd name="connsiteY2" fmla="*/ 435939 h 1093374"/>
              <a:gd name="connsiteX3" fmla="*/ 1146280 w 1869318"/>
              <a:gd name="connsiteY3" fmla="*/ 26453 h 1093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9318" h="1093374">
                <a:moveTo>
                  <a:pt x="26453" y="672955"/>
                </a:moveTo>
                <a:lnTo>
                  <a:pt x="730798" y="1082441"/>
                </a:lnTo>
                <a:lnTo>
                  <a:pt x="1850626" y="435939"/>
                </a:lnTo>
                <a:lnTo>
                  <a:pt x="1146280" y="264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58" name="Freeform: Shape 357">
            <a:extLst>
              <a:ext uri="{FF2B5EF4-FFF2-40B4-BE49-F238E27FC236}">
                <a16:creationId xmlns:a16="http://schemas.microsoft.com/office/drawing/2014/main" id="{533736CC-9467-43E0-BBEA-F3F8F44553C3}"/>
              </a:ext>
            </a:extLst>
          </p:cNvPr>
          <p:cNvSpPr/>
          <p:nvPr/>
        </p:nvSpPr>
        <p:spPr>
          <a:xfrm>
            <a:off x="13493606" y="7660568"/>
            <a:ext cx="2724525" cy="1180627"/>
          </a:xfrm>
          <a:custGeom>
            <a:avLst/>
            <a:gdLst>
              <a:gd name="connsiteX0" fmla="*/ 61018 w 2116209"/>
              <a:gd name="connsiteY0" fmla="*/ 423242 h 917024"/>
              <a:gd name="connsiteX1" fmla="*/ 680009 w 2116209"/>
              <a:gd name="connsiteY1" fmla="*/ 782997 h 917024"/>
              <a:gd name="connsiteX2" fmla="*/ 847542 w 2116209"/>
              <a:gd name="connsiteY2" fmla="*/ 782997 h 917024"/>
              <a:gd name="connsiteX3" fmla="*/ 2072828 w 2116209"/>
              <a:gd name="connsiteY3" fmla="*/ 75478 h 917024"/>
              <a:gd name="connsiteX4" fmla="*/ 2107745 w 2116209"/>
              <a:gd name="connsiteY4" fmla="*/ 26453 h 917024"/>
              <a:gd name="connsiteX5" fmla="*/ 2108098 w 2116209"/>
              <a:gd name="connsiteY5" fmla="*/ 117097 h 917024"/>
              <a:gd name="connsiteX6" fmla="*/ 2073180 w 2116209"/>
              <a:gd name="connsiteY6" fmla="*/ 166123 h 917024"/>
              <a:gd name="connsiteX7" fmla="*/ 847895 w 2116209"/>
              <a:gd name="connsiteY7" fmla="*/ 873642 h 917024"/>
              <a:gd name="connsiteX8" fmla="*/ 680362 w 2116209"/>
              <a:gd name="connsiteY8" fmla="*/ 873642 h 917024"/>
              <a:gd name="connsiteX9" fmla="*/ 61370 w 2116209"/>
              <a:gd name="connsiteY9" fmla="*/ 513887 h 917024"/>
              <a:gd name="connsiteX10" fmla="*/ 26806 w 2116209"/>
              <a:gd name="connsiteY10" fmla="*/ 465566 h 917024"/>
              <a:gd name="connsiteX11" fmla="*/ 26453 w 2116209"/>
              <a:gd name="connsiteY11" fmla="*/ 374922 h 917024"/>
              <a:gd name="connsiteX12" fmla="*/ 61018 w 2116209"/>
              <a:gd name="connsiteY12" fmla="*/ 423242 h 917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16209" h="917024">
                <a:moveTo>
                  <a:pt x="61018" y="423242"/>
                </a:moveTo>
                <a:lnTo>
                  <a:pt x="680009" y="782997"/>
                </a:lnTo>
                <a:cubicBezTo>
                  <a:pt x="726213" y="809803"/>
                  <a:pt x="800985" y="809803"/>
                  <a:pt x="847542" y="782997"/>
                </a:cubicBezTo>
                <a:lnTo>
                  <a:pt x="2072828" y="75478"/>
                </a:lnTo>
                <a:cubicBezTo>
                  <a:pt x="2096106" y="62076"/>
                  <a:pt x="2107745" y="44441"/>
                  <a:pt x="2107745" y="26453"/>
                </a:cubicBezTo>
                <a:lnTo>
                  <a:pt x="2108098" y="117097"/>
                </a:lnTo>
                <a:cubicBezTo>
                  <a:pt x="2108098" y="134732"/>
                  <a:pt x="2096459" y="152367"/>
                  <a:pt x="2073180" y="166123"/>
                </a:cubicBezTo>
                <a:lnTo>
                  <a:pt x="847895" y="873642"/>
                </a:lnTo>
                <a:cubicBezTo>
                  <a:pt x="801338" y="900447"/>
                  <a:pt x="726566" y="900447"/>
                  <a:pt x="680362" y="873642"/>
                </a:cubicBezTo>
                <a:lnTo>
                  <a:pt x="61370" y="513887"/>
                </a:lnTo>
                <a:cubicBezTo>
                  <a:pt x="38444" y="500484"/>
                  <a:pt x="26806" y="483201"/>
                  <a:pt x="26806" y="465566"/>
                </a:cubicBezTo>
                <a:lnTo>
                  <a:pt x="26453" y="374922"/>
                </a:lnTo>
                <a:cubicBezTo>
                  <a:pt x="26453" y="392557"/>
                  <a:pt x="38092" y="409840"/>
                  <a:pt x="61018" y="423242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3FF06AB-72FE-4BCC-A061-ADFA4FF303B0}"/>
              </a:ext>
            </a:extLst>
          </p:cNvPr>
          <p:cNvGrpSpPr/>
          <p:nvPr/>
        </p:nvGrpSpPr>
        <p:grpSpPr>
          <a:xfrm>
            <a:off x="13934297" y="7270054"/>
            <a:ext cx="2240636" cy="1172908"/>
            <a:chOff x="13936111" y="7270901"/>
            <a:chExt cx="2240928" cy="1173061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464AF6F-5D68-448C-B53E-35B59BBA4095}"/>
                </a:ext>
              </a:extLst>
            </p:cNvPr>
            <p:cNvSpPr/>
            <p:nvPr/>
          </p:nvSpPr>
          <p:spPr>
            <a:xfrm>
              <a:off x="15413110" y="7270901"/>
              <a:ext cx="45414" cy="45414"/>
            </a:xfrm>
            <a:custGeom>
              <a:avLst/>
              <a:gdLst>
                <a:gd name="connsiteX0" fmla="*/ 28304 w 35270"/>
                <a:gd name="connsiteY0" fmla="*/ 27511 h 35270"/>
                <a:gd name="connsiteX1" fmla="*/ 28304 w 35270"/>
                <a:gd name="connsiteY1" fmla="*/ 32801 h 35270"/>
                <a:gd name="connsiteX2" fmla="*/ 37475 w 35270"/>
                <a:gd name="connsiteY2" fmla="*/ 32801 h 35270"/>
                <a:gd name="connsiteX3" fmla="*/ 37475 w 35270"/>
                <a:gd name="connsiteY3" fmla="*/ 27511 h 35270"/>
                <a:gd name="connsiteX4" fmla="*/ 28304 w 35270"/>
                <a:gd name="connsiteY4" fmla="*/ 27511 h 3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" h="35270">
                  <a:moveTo>
                    <a:pt x="28304" y="27511"/>
                  </a:moveTo>
                  <a:cubicBezTo>
                    <a:pt x="25835" y="28922"/>
                    <a:pt x="25835" y="31391"/>
                    <a:pt x="28304" y="32801"/>
                  </a:cubicBezTo>
                  <a:cubicBezTo>
                    <a:pt x="30774" y="34212"/>
                    <a:pt x="35006" y="34212"/>
                    <a:pt x="37475" y="32801"/>
                  </a:cubicBezTo>
                  <a:cubicBezTo>
                    <a:pt x="39944" y="31391"/>
                    <a:pt x="39944" y="28922"/>
                    <a:pt x="37475" y="27511"/>
                  </a:cubicBezTo>
                  <a:cubicBezTo>
                    <a:pt x="35006" y="26100"/>
                    <a:pt x="30774" y="26100"/>
                    <a:pt x="28304" y="2751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B3FEE88E-2FF3-488C-9FAC-9249E54E7D16}"/>
                </a:ext>
              </a:extLst>
            </p:cNvPr>
            <p:cNvSpPr/>
            <p:nvPr/>
          </p:nvSpPr>
          <p:spPr>
            <a:xfrm>
              <a:off x="16040796" y="7635921"/>
              <a:ext cx="136243" cy="90829"/>
            </a:xfrm>
            <a:custGeom>
              <a:avLst/>
              <a:gdLst>
                <a:gd name="connsiteX0" fmla="*/ 35315 w 105810"/>
                <a:gd name="connsiteY0" fmla="*/ 31479 h 70540"/>
                <a:gd name="connsiteX1" fmla="*/ 35315 w 105810"/>
                <a:gd name="connsiteY1" fmla="*/ 56168 h 70540"/>
                <a:gd name="connsiteX2" fmla="*/ 77992 w 105810"/>
                <a:gd name="connsiteY2" fmla="*/ 56168 h 70540"/>
                <a:gd name="connsiteX3" fmla="*/ 78345 w 105810"/>
                <a:gd name="connsiteY3" fmla="*/ 31479 h 70540"/>
                <a:gd name="connsiteX4" fmla="*/ 35315 w 105810"/>
                <a:gd name="connsiteY4" fmla="*/ 31479 h 70540"/>
                <a:gd name="connsiteX5" fmla="*/ 61062 w 105810"/>
                <a:gd name="connsiteY5" fmla="*/ 46292 h 70540"/>
                <a:gd name="connsiteX6" fmla="*/ 52597 w 105810"/>
                <a:gd name="connsiteY6" fmla="*/ 46292 h 70540"/>
                <a:gd name="connsiteX7" fmla="*/ 52597 w 105810"/>
                <a:gd name="connsiteY7" fmla="*/ 41354 h 70540"/>
                <a:gd name="connsiteX8" fmla="*/ 61415 w 105810"/>
                <a:gd name="connsiteY8" fmla="*/ 41354 h 70540"/>
                <a:gd name="connsiteX9" fmla="*/ 61062 w 105810"/>
                <a:gd name="connsiteY9" fmla="*/ 46292 h 70540"/>
                <a:gd name="connsiteX10" fmla="*/ 61062 w 105810"/>
                <a:gd name="connsiteY10" fmla="*/ 46292 h 70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810" h="70540">
                  <a:moveTo>
                    <a:pt x="35315" y="31479"/>
                  </a:moveTo>
                  <a:cubicBezTo>
                    <a:pt x="23676" y="38180"/>
                    <a:pt x="23323" y="49466"/>
                    <a:pt x="35315" y="56168"/>
                  </a:cubicBezTo>
                  <a:cubicBezTo>
                    <a:pt x="46954" y="62869"/>
                    <a:pt x="66352" y="62869"/>
                    <a:pt x="77992" y="56168"/>
                  </a:cubicBezTo>
                  <a:cubicBezTo>
                    <a:pt x="89984" y="49466"/>
                    <a:pt x="89984" y="38180"/>
                    <a:pt x="78345" y="31479"/>
                  </a:cubicBezTo>
                  <a:cubicBezTo>
                    <a:pt x="66352" y="24777"/>
                    <a:pt x="47307" y="24777"/>
                    <a:pt x="35315" y="31479"/>
                  </a:cubicBezTo>
                  <a:close/>
                  <a:moveTo>
                    <a:pt x="61062" y="46292"/>
                  </a:moveTo>
                  <a:cubicBezTo>
                    <a:pt x="58593" y="47703"/>
                    <a:pt x="54713" y="47703"/>
                    <a:pt x="52597" y="46292"/>
                  </a:cubicBezTo>
                  <a:cubicBezTo>
                    <a:pt x="50128" y="44882"/>
                    <a:pt x="50128" y="42765"/>
                    <a:pt x="52597" y="41354"/>
                  </a:cubicBezTo>
                  <a:cubicBezTo>
                    <a:pt x="55067" y="39944"/>
                    <a:pt x="58946" y="39944"/>
                    <a:pt x="61415" y="41354"/>
                  </a:cubicBezTo>
                  <a:cubicBezTo>
                    <a:pt x="63531" y="42765"/>
                    <a:pt x="63531" y="44882"/>
                    <a:pt x="61062" y="46292"/>
                  </a:cubicBezTo>
                  <a:lnTo>
                    <a:pt x="61062" y="462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CF9574C9-02EA-445A-80B9-9C400EC715A2}"/>
                </a:ext>
              </a:extLst>
            </p:cNvPr>
            <p:cNvSpPr/>
            <p:nvPr/>
          </p:nvSpPr>
          <p:spPr>
            <a:xfrm>
              <a:off x="15470559" y="7304508"/>
              <a:ext cx="408731" cy="272488"/>
            </a:xfrm>
            <a:custGeom>
              <a:avLst/>
              <a:gdLst>
                <a:gd name="connsiteX0" fmla="*/ 32007 w 317431"/>
                <a:gd name="connsiteY0" fmla="*/ 29627 h 211620"/>
                <a:gd name="connsiteX1" fmla="*/ 32007 w 317431"/>
                <a:gd name="connsiteY1" fmla="*/ 45146 h 211620"/>
                <a:gd name="connsiteX2" fmla="*/ 282426 w 317431"/>
                <a:gd name="connsiteY2" fmla="*/ 190812 h 211620"/>
                <a:gd name="connsiteX3" fmla="*/ 308878 w 317431"/>
                <a:gd name="connsiteY3" fmla="*/ 190812 h 211620"/>
                <a:gd name="connsiteX4" fmla="*/ 308878 w 317431"/>
                <a:gd name="connsiteY4" fmla="*/ 175293 h 211620"/>
                <a:gd name="connsiteX5" fmla="*/ 58460 w 317431"/>
                <a:gd name="connsiteY5" fmla="*/ 29627 h 211620"/>
                <a:gd name="connsiteX6" fmla="*/ 32007 w 317431"/>
                <a:gd name="connsiteY6" fmla="*/ 2962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431" h="211620">
                  <a:moveTo>
                    <a:pt x="32007" y="29627"/>
                  </a:moveTo>
                  <a:cubicBezTo>
                    <a:pt x="24601" y="33859"/>
                    <a:pt x="24601" y="40913"/>
                    <a:pt x="32007" y="45146"/>
                  </a:cubicBezTo>
                  <a:lnTo>
                    <a:pt x="282426" y="190812"/>
                  </a:lnTo>
                  <a:cubicBezTo>
                    <a:pt x="289832" y="195044"/>
                    <a:pt x="301825" y="195044"/>
                    <a:pt x="308878" y="190812"/>
                  </a:cubicBezTo>
                  <a:cubicBezTo>
                    <a:pt x="316285" y="186579"/>
                    <a:pt x="316285" y="179525"/>
                    <a:pt x="308878" y="175293"/>
                  </a:cubicBezTo>
                  <a:lnTo>
                    <a:pt x="58460" y="29627"/>
                  </a:lnTo>
                  <a:cubicBezTo>
                    <a:pt x="51407" y="25394"/>
                    <a:pt x="39415" y="25394"/>
                    <a:pt x="32007" y="296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CE40A150-17CC-41FC-B059-29FE30BD7A89}"/>
                </a:ext>
              </a:extLst>
            </p:cNvPr>
            <p:cNvSpPr/>
            <p:nvPr/>
          </p:nvSpPr>
          <p:spPr>
            <a:xfrm>
              <a:off x="13936111" y="8262303"/>
              <a:ext cx="317902" cy="181659"/>
            </a:xfrm>
            <a:custGeom>
              <a:avLst/>
              <a:gdLst>
                <a:gd name="connsiteX0" fmla="*/ 35446 w 246891"/>
                <a:gd name="connsiteY0" fmla="*/ 31743 h 141080"/>
                <a:gd name="connsiteX1" fmla="*/ 35446 w 246891"/>
                <a:gd name="connsiteY1" fmla="*/ 56432 h 141080"/>
                <a:gd name="connsiteX2" fmla="*/ 177938 w 246891"/>
                <a:gd name="connsiteY2" fmla="*/ 139317 h 141080"/>
                <a:gd name="connsiteX3" fmla="*/ 220615 w 246891"/>
                <a:gd name="connsiteY3" fmla="*/ 139317 h 141080"/>
                <a:gd name="connsiteX4" fmla="*/ 220615 w 246891"/>
                <a:gd name="connsiteY4" fmla="*/ 114628 h 141080"/>
                <a:gd name="connsiteX5" fmla="*/ 78124 w 246891"/>
                <a:gd name="connsiteY5" fmla="*/ 31743 h 141080"/>
                <a:gd name="connsiteX6" fmla="*/ 35446 w 246891"/>
                <a:gd name="connsiteY6" fmla="*/ 31743 h 14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891" h="141080">
                  <a:moveTo>
                    <a:pt x="35446" y="31743"/>
                  </a:moveTo>
                  <a:cubicBezTo>
                    <a:pt x="23455" y="38444"/>
                    <a:pt x="23455" y="49731"/>
                    <a:pt x="35446" y="56432"/>
                  </a:cubicBezTo>
                  <a:lnTo>
                    <a:pt x="177938" y="139317"/>
                  </a:lnTo>
                  <a:cubicBezTo>
                    <a:pt x="189578" y="146019"/>
                    <a:pt x="208976" y="146019"/>
                    <a:pt x="220615" y="139317"/>
                  </a:cubicBezTo>
                  <a:cubicBezTo>
                    <a:pt x="232608" y="132616"/>
                    <a:pt x="232608" y="121329"/>
                    <a:pt x="220615" y="114628"/>
                  </a:cubicBezTo>
                  <a:lnTo>
                    <a:pt x="78124" y="31743"/>
                  </a:lnTo>
                  <a:cubicBezTo>
                    <a:pt x="66484" y="24689"/>
                    <a:pt x="47439" y="24689"/>
                    <a:pt x="35446" y="317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9D78E4D3-9E47-4BBD-A087-8EE7AAF7FC20}"/>
                </a:ext>
              </a:extLst>
            </p:cNvPr>
            <p:cNvSpPr/>
            <p:nvPr/>
          </p:nvSpPr>
          <p:spPr>
            <a:xfrm>
              <a:off x="15434455" y="7284185"/>
              <a:ext cx="45414" cy="45414"/>
            </a:xfrm>
            <a:custGeom>
              <a:avLst/>
              <a:gdLst>
                <a:gd name="connsiteX0" fmla="*/ 28304 w 35270"/>
                <a:gd name="connsiteY0" fmla="*/ 27775 h 35270"/>
                <a:gd name="connsiteX1" fmla="*/ 28304 w 35270"/>
                <a:gd name="connsiteY1" fmla="*/ 33066 h 35270"/>
                <a:gd name="connsiteX2" fmla="*/ 37475 w 35270"/>
                <a:gd name="connsiteY2" fmla="*/ 33066 h 35270"/>
                <a:gd name="connsiteX3" fmla="*/ 37475 w 35270"/>
                <a:gd name="connsiteY3" fmla="*/ 27775 h 35270"/>
                <a:gd name="connsiteX4" fmla="*/ 28304 w 35270"/>
                <a:gd name="connsiteY4" fmla="*/ 27775 h 3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" h="35270">
                  <a:moveTo>
                    <a:pt x="28304" y="27775"/>
                  </a:moveTo>
                  <a:cubicBezTo>
                    <a:pt x="25835" y="29186"/>
                    <a:pt x="25835" y="31655"/>
                    <a:pt x="28304" y="33066"/>
                  </a:cubicBezTo>
                  <a:cubicBezTo>
                    <a:pt x="30774" y="34476"/>
                    <a:pt x="35006" y="34476"/>
                    <a:pt x="37475" y="33066"/>
                  </a:cubicBezTo>
                  <a:cubicBezTo>
                    <a:pt x="39944" y="31655"/>
                    <a:pt x="39944" y="29186"/>
                    <a:pt x="37475" y="27775"/>
                  </a:cubicBezTo>
                  <a:cubicBezTo>
                    <a:pt x="35006" y="26012"/>
                    <a:pt x="30774" y="26012"/>
                    <a:pt x="28304" y="27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360" name="Freeform: Shape 359">
            <a:extLst>
              <a:ext uri="{FF2B5EF4-FFF2-40B4-BE49-F238E27FC236}">
                <a16:creationId xmlns:a16="http://schemas.microsoft.com/office/drawing/2014/main" id="{1CC6B8F4-1C56-47DB-AB88-FFC7296FA164}"/>
              </a:ext>
            </a:extLst>
          </p:cNvPr>
          <p:cNvSpPr/>
          <p:nvPr/>
        </p:nvSpPr>
        <p:spPr>
          <a:xfrm>
            <a:off x="23755529" y="10138978"/>
            <a:ext cx="136225" cy="90817"/>
          </a:xfrm>
          <a:custGeom>
            <a:avLst/>
            <a:gdLst>
              <a:gd name="connsiteX0" fmla="*/ 101931 w 105810"/>
              <a:gd name="connsiteY0" fmla="*/ 26453 h 70540"/>
              <a:gd name="connsiteX1" fmla="*/ 93820 w 105810"/>
              <a:gd name="connsiteY1" fmla="*/ 29274 h 70540"/>
              <a:gd name="connsiteX2" fmla="*/ 84296 w 105810"/>
              <a:gd name="connsiteY2" fmla="*/ 32801 h 70540"/>
              <a:gd name="connsiteX3" fmla="*/ 65251 w 105810"/>
              <a:gd name="connsiteY3" fmla="*/ 39502 h 70540"/>
              <a:gd name="connsiteX4" fmla="*/ 46204 w 105810"/>
              <a:gd name="connsiteY4" fmla="*/ 46204 h 70540"/>
              <a:gd name="connsiteX5" fmla="*/ 36682 w 105810"/>
              <a:gd name="connsiteY5" fmla="*/ 49730 h 70540"/>
              <a:gd name="connsiteX6" fmla="*/ 26453 w 105810"/>
              <a:gd name="connsiteY6" fmla="*/ 53257 h 70540"/>
              <a:gd name="connsiteX7" fmla="*/ 49026 w 105810"/>
              <a:gd name="connsiteY7" fmla="*/ 78300 h 70540"/>
              <a:gd name="connsiteX8" fmla="*/ 104047 w 105810"/>
              <a:gd name="connsiteY8" fmla="*/ 30685 h 70540"/>
              <a:gd name="connsiteX9" fmla="*/ 101931 w 105810"/>
              <a:gd name="connsiteY9" fmla="*/ 26453 h 7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5810" h="70540">
                <a:moveTo>
                  <a:pt x="101931" y="26453"/>
                </a:moveTo>
                <a:cubicBezTo>
                  <a:pt x="99109" y="27511"/>
                  <a:pt x="96289" y="28569"/>
                  <a:pt x="93820" y="29274"/>
                </a:cubicBezTo>
                <a:cubicBezTo>
                  <a:pt x="90998" y="30332"/>
                  <a:pt x="87118" y="31743"/>
                  <a:pt x="84296" y="32801"/>
                </a:cubicBezTo>
                <a:cubicBezTo>
                  <a:pt x="78654" y="34917"/>
                  <a:pt x="70893" y="37386"/>
                  <a:pt x="65251" y="39502"/>
                </a:cubicBezTo>
                <a:cubicBezTo>
                  <a:pt x="59607" y="41619"/>
                  <a:pt x="51848" y="44088"/>
                  <a:pt x="46204" y="46204"/>
                </a:cubicBezTo>
                <a:cubicBezTo>
                  <a:pt x="43384" y="47262"/>
                  <a:pt x="39502" y="48672"/>
                  <a:pt x="36682" y="49730"/>
                </a:cubicBezTo>
                <a:cubicBezTo>
                  <a:pt x="33507" y="50788"/>
                  <a:pt x="29981" y="52199"/>
                  <a:pt x="26453" y="53257"/>
                </a:cubicBezTo>
                <a:lnTo>
                  <a:pt x="49026" y="78300"/>
                </a:lnTo>
                <a:cubicBezTo>
                  <a:pt x="67367" y="62428"/>
                  <a:pt x="85706" y="46556"/>
                  <a:pt x="104047" y="30685"/>
                </a:cubicBezTo>
                <a:cubicBezTo>
                  <a:pt x="103341" y="29274"/>
                  <a:pt x="102637" y="27863"/>
                  <a:pt x="101931" y="26453"/>
                </a:cubicBez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1" name="Freeform: Shape 360">
            <a:extLst>
              <a:ext uri="{FF2B5EF4-FFF2-40B4-BE49-F238E27FC236}">
                <a16:creationId xmlns:a16="http://schemas.microsoft.com/office/drawing/2014/main" id="{BEA851E3-AB2A-49D6-98B9-31D1E03C4D9A}"/>
              </a:ext>
            </a:extLst>
          </p:cNvPr>
          <p:cNvSpPr/>
          <p:nvPr/>
        </p:nvSpPr>
        <p:spPr>
          <a:xfrm>
            <a:off x="23627476" y="10173432"/>
            <a:ext cx="181635" cy="181635"/>
          </a:xfrm>
          <a:custGeom>
            <a:avLst/>
            <a:gdLst>
              <a:gd name="connsiteX0" fmla="*/ 125915 w 141080"/>
              <a:gd name="connsiteY0" fmla="*/ 26497 h 141080"/>
              <a:gd name="connsiteX1" fmla="*/ 26453 w 141080"/>
              <a:gd name="connsiteY1" fmla="*/ 60004 h 141080"/>
              <a:gd name="connsiteX2" fmla="*/ 36329 w 141080"/>
              <a:gd name="connsiteY2" fmla="*/ 67410 h 141080"/>
              <a:gd name="connsiteX3" fmla="*/ 65604 w 141080"/>
              <a:gd name="connsiteY3" fmla="*/ 111851 h 141080"/>
              <a:gd name="connsiteX4" fmla="*/ 57491 w 141080"/>
              <a:gd name="connsiteY4" fmla="*/ 137245 h 141080"/>
              <a:gd name="connsiteX5" fmla="*/ 148841 w 141080"/>
              <a:gd name="connsiteY5" fmla="*/ 51186 h 141080"/>
              <a:gd name="connsiteX6" fmla="*/ 125915 w 141080"/>
              <a:gd name="connsiteY6" fmla="*/ 26497 h 14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080" h="141080">
                <a:moveTo>
                  <a:pt x="125915" y="26497"/>
                </a:moveTo>
                <a:cubicBezTo>
                  <a:pt x="122742" y="27555"/>
                  <a:pt x="30334" y="57887"/>
                  <a:pt x="26453" y="60004"/>
                </a:cubicBezTo>
                <a:cubicBezTo>
                  <a:pt x="28569" y="63531"/>
                  <a:pt x="29981" y="63883"/>
                  <a:pt x="36329" y="67410"/>
                </a:cubicBezTo>
                <a:cubicBezTo>
                  <a:pt x="51142" y="75875"/>
                  <a:pt x="65251" y="94921"/>
                  <a:pt x="65604" y="111851"/>
                </a:cubicBezTo>
                <a:cubicBezTo>
                  <a:pt x="65604" y="119257"/>
                  <a:pt x="61019" y="134071"/>
                  <a:pt x="57491" y="137245"/>
                </a:cubicBezTo>
                <a:cubicBezTo>
                  <a:pt x="87118" y="111498"/>
                  <a:pt x="119213" y="76933"/>
                  <a:pt x="148841" y="51186"/>
                </a:cubicBezTo>
                <a:cubicBezTo>
                  <a:pt x="151663" y="43780"/>
                  <a:pt x="132969" y="25438"/>
                  <a:pt x="125915" y="26497"/>
                </a:cubicBezTo>
                <a:close/>
              </a:path>
            </a:pathLst>
          </a:custGeom>
          <a:solidFill>
            <a:srgbClr val="FCE2B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2" name="Freeform: Shape 361">
            <a:extLst>
              <a:ext uri="{FF2B5EF4-FFF2-40B4-BE49-F238E27FC236}">
                <a16:creationId xmlns:a16="http://schemas.microsoft.com/office/drawing/2014/main" id="{0A0DA583-641C-4576-8CDE-FE306906B614}"/>
              </a:ext>
            </a:extLst>
          </p:cNvPr>
          <p:cNvSpPr/>
          <p:nvPr/>
        </p:nvSpPr>
        <p:spPr>
          <a:xfrm>
            <a:off x="23608394" y="10220026"/>
            <a:ext cx="136225" cy="136225"/>
          </a:xfrm>
          <a:custGeom>
            <a:avLst/>
            <a:gdLst>
              <a:gd name="connsiteX0" fmla="*/ 80072 w 105810"/>
              <a:gd name="connsiteY0" fmla="*/ 76012 h 105810"/>
              <a:gd name="connsiteX1" fmla="*/ 53619 w 105810"/>
              <a:gd name="connsiteY1" fmla="*/ 92237 h 105810"/>
              <a:gd name="connsiteX2" fmla="*/ 26460 w 105810"/>
              <a:gd name="connsiteY2" fmla="*/ 46033 h 105810"/>
              <a:gd name="connsiteX3" fmla="*/ 52913 w 105810"/>
              <a:gd name="connsiteY3" fmla="*/ 29808 h 105810"/>
              <a:gd name="connsiteX4" fmla="*/ 80072 w 105810"/>
              <a:gd name="connsiteY4" fmla="*/ 76012 h 10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810" h="105810">
                <a:moveTo>
                  <a:pt x="80072" y="76012"/>
                </a:moveTo>
                <a:cubicBezTo>
                  <a:pt x="80425" y="93295"/>
                  <a:pt x="68432" y="100348"/>
                  <a:pt x="53619" y="92237"/>
                </a:cubicBezTo>
                <a:cubicBezTo>
                  <a:pt x="38804" y="84124"/>
                  <a:pt x="26460" y="63315"/>
                  <a:pt x="26460" y="46033"/>
                </a:cubicBezTo>
                <a:cubicBezTo>
                  <a:pt x="26107" y="28750"/>
                  <a:pt x="38100" y="21696"/>
                  <a:pt x="52913" y="29808"/>
                </a:cubicBezTo>
                <a:cubicBezTo>
                  <a:pt x="67726" y="37920"/>
                  <a:pt x="79719" y="58730"/>
                  <a:pt x="80072" y="76012"/>
                </a:cubicBezTo>
                <a:close/>
              </a:path>
            </a:pathLst>
          </a:custGeom>
          <a:solidFill>
            <a:srgbClr val="2C3F5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3" name="Freeform: Shape 362">
            <a:extLst>
              <a:ext uri="{FF2B5EF4-FFF2-40B4-BE49-F238E27FC236}">
                <a16:creationId xmlns:a16="http://schemas.microsoft.com/office/drawing/2014/main" id="{732370A7-8891-4E8A-9697-68D3C2C38A5D}"/>
              </a:ext>
            </a:extLst>
          </p:cNvPr>
          <p:cNvSpPr/>
          <p:nvPr/>
        </p:nvSpPr>
        <p:spPr>
          <a:xfrm>
            <a:off x="22276566" y="10288371"/>
            <a:ext cx="1453080" cy="862766"/>
          </a:xfrm>
          <a:custGeom>
            <a:avLst/>
            <a:gdLst>
              <a:gd name="connsiteX0" fmla="*/ 41619 w 1128645"/>
              <a:gd name="connsiteY0" fmla="*/ 653909 h 670133"/>
              <a:gd name="connsiteX1" fmla="*/ 1122296 w 1128645"/>
              <a:gd name="connsiteY1" fmla="*/ 26453 h 670133"/>
              <a:gd name="connsiteX2" fmla="*/ 1106777 w 1128645"/>
              <a:gd name="connsiteY2" fmla="*/ 47968 h 670133"/>
              <a:gd name="connsiteX3" fmla="*/ 26453 w 1128645"/>
              <a:gd name="connsiteY3" fmla="*/ 675071 h 670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28645" h="670133">
                <a:moveTo>
                  <a:pt x="41619" y="653909"/>
                </a:moveTo>
                <a:lnTo>
                  <a:pt x="1122296" y="26453"/>
                </a:lnTo>
                <a:lnTo>
                  <a:pt x="1106777" y="47968"/>
                </a:lnTo>
                <a:lnTo>
                  <a:pt x="26453" y="675071"/>
                </a:lnTo>
                <a:close/>
              </a:path>
            </a:pathLst>
          </a:custGeom>
          <a:solidFill>
            <a:srgbClr val="2C3F5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4" name="Freeform: Shape 363">
            <a:extLst>
              <a:ext uri="{FF2B5EF4-FFF2-40B4-BE49-F238E27FC236}">
                <a16:creationId xmlns:a16="http://schemas.microsoft.com/office/drawing/2014/main" id="{5F421829-F369-417D-86C7-88C0CCC73D99}"/>
              </a:ext>
            </a:extLst>
          </p:cNvPr>
          <p:cNvSpPr/>
          <p:nvPr/>
        </p:nvSpPr>
        <p:spPr>
          <a:xfrm>
            <a:off x="22276566" y="10238422"/>
            <a:ext cx="1453080" cy="908175"/>
          </a:xfrm>
          <a:custGeom>
            <a:avLst/>
            <a:gdLst>
              <a:gd name="connsiteX0" fmla="*/ 26453 w 1128645"/>
              <a:gd name="connsiteY0" fmla="*/ 653557 h 705403"/>
              <a:gd name="connsiteX1" fmla="*/ 1107130 w 1128645"/>
              <a:gd name="connsiteY1" fmla="*/ 26453 h 705403"/>
              <a:gd name="connsiteX2" fmla="*/ 1122296 w 1128645"/>
              <a:gd name="connsiteY2" fmla="*/ 65250 h 705403"/>
              <a:gd name="connsiteX3" fmla="*/ 41619 w 1128645"/>
              <a:gd name="connsiteY3" fmla="*/ 692706 h 705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28645" h="705403">
                <a:moveTo>
                  <a:pt x="26453" y="653557"/>
                </a:moveTo>
                <a:lnTo>
                  <a:pt x="1107130" y="26453"/>
                </a:lnTo>
                <a:lnTo>
                  <a:pt x="1122296" y="65250"/>
                </a:lnTo>
                <a:lnTo>
                  <a:pt x="41619" y="692706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5" name="Freeform: Shape 364">
            <a:extLst>
              <a:ext uri="{FF2B5EF4-FFF2-40B4-BE49-F238E27FC236}">
                <a16:creationId xmlns:a16="http://schemas.microsoft.com/office/drawing/2014/main" id="{CC35DF2D-B636-41C0-9813-98DA5401F2FE}"/>
              </a:ext>
            </a:extLst>
          </p:cNvPr>
          <p:cNvSpPr/>
          <p:nvPr/>
        </p:nvSpPr>
        <p:spPr>
          <a:xfrm>
            <a:off x="22237514" y="10215718"/>
            <a:ext cx="1498488" cy="862766"/>
          </a:xfrm>
          <a:custGeom>
            <a:avLst/>
            <a:gdLst>
              <a:gd name="connsiteX0" fmla="*/ 26453 w 1163915"/>
              <a:gd name="connsiteY0" fmla="*/ 653557 h 670133"/>
              <a:gd name="connsiteX1" fmla="*/ 1107131 w 1163915"/>
              <a:gd name="connsiteY1" fmla="*/ 26453 h 670133"/>
              <a:gd name="connsiteX2" fmla="*/ 1137463 w 1163915"/>
              <a:gd name="connsiteY2" fmla="*/ 44088 h 670133"/>
              <a:gd name="connsiteX3" fmla="*/ 56786 w 1163915"/>
              <a:gd name="connsiteY3" fmla="*/ 671192 h 670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3915" h="670133">
                <a:moveTo>
                  <a:pt x="26453" y="653557"/>
                </a:moveTo>
                <a:lnTo>
                  <a:pt x="1107131" y="26453"/>
                </a:lnTo>
                <a:lnTo>
                  <a:pt x="1137463" y="44088"/>
                </a:lnTo>
                <a:lnTo>
                  <a:pt x="56786" y="67119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6" name="Freeform: Shape 365">
            <a:extLst>
              <a:ext uri="{FF2B5EF4-FFF2-40B4-BE49-F238E27FC236}">
                <a16:creationId xmlns:a16="http://schemas.microsoft.com/office/drawing/2014/main" id="{B5EE0ADE-3414-4C43-ADFF-E8A0C9DFD2F1}"/>
              </a:ext>
            </a:extLst>
          </p:cNvPr>
          <p:cNvSpPr/>
          <p:nvPr/>
        </p:nvSpPr>
        <p:spPr>
          <a:xfrm>
            <a:off x="22217989" y="11023086"/>
            <a:ext cx="136225" cy="136225"/>
          </a:xfrm>
          <a:custGeom>
            <a:avLst/>
            <a:gdLst>
              <a:gd name="connsiteX0" fmla="*/ 71951 w 105810"/>
              <a:gd name="connsiteY0" fmla="*/ 44088 h 105810"/>
              <a:gd name="connsiteX1" fmla="*/ 87117 w 105810"/>
              <a:gd name="connsiteY1" fmla="*/ 83237 h 105810"/>
              <a:gd name="connsiteX2" fmla="*/ 71951 w 105810"/>
              <a:gd name="connsiteY2" fmla="*/ 104399 h 105810"/>
              <a:gd name="connsiteX3" fmla="*/ 41619 w 105810"/>
              <a:gd name="connsiteY3" fmla="*/ 87116 h 105810"/>
              <a:gd name="connsiteX4" fmla="*/ 26453 w 105810"/>
              <a:gd name="connsiteY4" fmla="*/ 47967 h 105810"/>
              <a:gd name="connsiteX5" fmla="*/ 41619 w 105810"/>
              <a:gd name="connsiteY5" fmla="*/ 26453 h 10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5810" h="105810">
                <a:moveTo>
                  <a:pt x="71951" y="44088"/>
                </a:moveTo>
                <a:lnTo>
                  <a:pt x="87117" y="83237"/>
                </a:lnTo>
                <a:lnTo>
                  <a:pt x="71951" y="104399"/>
                </a:lnTo>
                <a:lnTo>
                  <a:pt x="41619" y="87116"/>
                </a:lnTo>
                <a:lnTo>
                  <a:pt x="26453" y="47967"/>
                </a:lnTo>
                <a:lnTo>
                  <a:pt x="41619" y="26453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7" name="Freeform: Shape 366">
            <a:extLst>
              <a:ext uri="{FF2B5EF4-FFF2-40B4-BE49-F238E27FC236}">
                <a16:creationId xmlns:a16="http://schemas.microsoft.com/office/drawing/2014/main" id="{A5860E72-FB09-40A7-986C-0F6A2BAA826D}"/>
              </a:ext>
            </a:extLst>
          </p:cNvPr>
          <p:cNvSpPr/>
          <p:nvPr/>
        </p:nvSpPr>
        <p:spPr>
          <a:xfrm>
            <a:off x="16440634" y="7181506"/>
            <a:ext cx="6584268" cy="2542890"/>
          </a:xfrm>
          <a:custGeom>
            <a:avLst/>
            <a:gdLst>
              <a:gd name="connsiteX0" fmla="*/ 5043634 w 5114173"/>
              <a:gd name="connsiteY0" fmla="*/ 871526 h 1975128"/>
              <a:gd name="connsiteX1" fmla="*/ 3342201 w 5114173"/>
              <a:gd name="connsiteY1" fmla="*/ 1860501 h 1975128"/>
              <a:gd name="connsiteX2" fmla="*/ 3144336 w 5114173"/>
              <a:gd name="connsiteY2" fmla="*/ 1860501 h 1975128"/>
              <a:gd name="connsiteX3" fmla="*/ 68072 w 5114173"/>
              <a:gd name="connsiteY3" fmla="*/ 84296 h 1975128"/>
              <a:gd name="connsiteX4" fmla="*/ 26806 w 5114173"/>
              <a:gd name="connsiteY4" fmla="*/ 26453 h 1975128"/>
              <a:gd name="connsiteX5" fmla="*/ 26453 w 5114173"/>
              <a:gd name="connsiteY5" fmla="*/ 118861 h 1975128"/>
              <a:gd name="connsiteX6" fmla="*/ 67719 w 5114173"/>
              <a:gd name="connsiteY6" fmla="*/ 176704 h 1975128"/>
              <a:gd name="connsiteX7" fmla="*/ 3143983 w 5114173"/>
              <a:gd name="connsiteY7" fmla="*/ 1952909 h 1975128"/>
              <a:gd name="connsiteX8" fmla="*/ 3341848 w 5114173"/>
              <a:gd name="connsiteY8" fmla="*/ 1952909 h 1975128"/>
              <a:gd name="connsiteX9" fmla="*/ 5043281 w 5114173"/>
              <a:gd name="connsiteY9" fmla="*/ 963934 h 1975128"/>
              <a:gd name="connsiteX10" fmla="*/ 5102535 w 5114173"/>
              <a:gd name="connsiteY10" fmla="*/ 899037 h 1975128"/>
              <a:gd name="connsiteX11" fmla="*/ 5102888 w 5114173"/>
              <a:gd name="connsiteY11" fmla="*/ 806629 h 1975128"/>
              <a:gd name="connsiteX12" fmla="*/ 5043634 w 5114173"/>
              <a:gd name="connsiteY12" fmla="*/ 871526 h 197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114173" h="1975128">
                <a:moveTo>
                  <a:pt x="5043634" y="871526"/>
                </a:moveTo>
                <a:lnTo>
                  <a:pt x="3342201" y="1860501"/>
                </a:lnTo>
                <a:cubicBezTo>
                  <a:pt x="3287885" y="1892244"/>
                  <a:pt x="3199004" y="1892244"/>
                  <a:pt x="3144336" y="1860501"/>
                </a:cubicBezTo>
                <a:lnTo>
                  <a:pt x="68072" y="84296"/>
                </a:lnTo>
                <a:cubicBezTo>
                  <a:pt x="40562" y="68424"/>
                  <a:pt x="26806" y="47262"/>
                  <a:pt x="26806" y="26453"/>
                </a:cubicBezTo>
                <a:lnTo>
                  <a:pt x="26453" y="118861"/>
                </a:lnTo>
                <a:cubicBezTo>
                  <a:pt x="26453" y="139670"/>
                  <a:pt x="40209" y="160832"/>
                  <a:pt x="67719" y="176704"/>
                </a:cubicBezTo>
                <a:lnTo>
                  <a:pt x="3143983" y="1952909"/>
                </a:lnTo>
                <a:cubicBezTo>
                  <a:pt x="3199004" y="1984652"/>
                  <a:pt x="3287533" y="1984652"/>
                  <a:pt x="3341848" y="1952909"/>
                </a:cubicBezTo>
                <a:lnTo>
                  <a:pt x="5043281" y="963934"/>
                </a:lnTo>
                <a:cubicBezTo>
                  <a:pt x="5070440" y="948062"/>
                  <a:pt x="5102535" y="919493"/>
                  <a:pt x="5102535" y="899037"/>
                </a:cubicBezTo>
                <a:lnTo>
                  <a:pt x="5102888" y="806629"/>
                </a:lnTo>
                <a:cubicBezTo>
                  <a:pt x="5102888" y="827086"/>
                  <a:pt x="5070791" y="856007"/>
                  <a:pt x="5043634" y="871526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69" name="Freeform: Shape 368">
            <a:extLst>
              <a:ext uri="{FF2B5EF4-FFF2-40B4-BE49-F238E27FC236}">
                <a16:creationId xmlns:a16="http://schemas.microsoft.com/office/drawing/2014/main" id="{D4181828-422F-4862-A6B4-6A7B16E0BF74}"/>
              </a:ext>
            </a:extLst>
          </p:cNvPr>
          <p:cNvSpPr/>
          <p:nvPr/>
        </p:nvSpPr>
        <p:spPr>
          <a:xfrm>
            <a:off x="18982616" y="5594925"/>
            <a:ext cx="4041378" cy="2361255"/>
          </a:xfrm>
          <a:custGeom>
            <a:avLst/>
            <a:gdLst>
              <a:gd name="connsiteX0" fmla="*/ 26453 w 3139044"/>
              <a:gd name="connsiteY0" fmla="*/ 73009 h 1834048"/>
              <a:gd name="connsiteX1" fmla="*/ 106516 w 3139044"/>
              <a:gd name="connsiteY1" fmla="*/ 26453 h 1834048"/>
              <a:gd name="connsiteX2" fmla="*/ 3112945 w 3139044"/>
              <a:gd name="connsiteY2" fmla="*/ 1762097 h 1834048"/>
              <a:gd name="connsiteX3" fmla="*/ 3032881 w 3139044"/>
              <a:gd name="connsiteY3" fmla="*/ 1808654 h 1834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39044" h="1834048">
                <a:moveTo>
                  <a:pt x="26453" y="73009"/>
                </a:moveTo>
                <a:lnTo>
                  <a:pt x="106516" y="26453"/>
                </a:lnTo>
                <a:lnTo>
                  <a:pt x="3112945" y="1762097"/>
                </a:lnTo>
                <a:lnTo>
                  <a:pt x="3032881" y="1808654"/>
                </a:lnTo>
                <a:close/>
              </a:path>
            </a:pathLst>
          </a:custGeom>
          <a:solidFill>
            <a:srgbClr val="C6BBBB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70" name="Freeform: Shape 369">
            <a:extLst>
              <a:ext uri="{FF2B5EF4-FFF2-40B4-BE49-F238E27FC236}">
                <a16:creationId xmlns:a16="http://schemas.microsoft.com/office/drawing/2014/main" id="{E5FDB53A-C504-4380-A676-701BE18D1A15}"/>
              </a:ext>
            </a:extLst>
          </p:cNvPr>
          <p:cNvSpPr/>
          <p:nvPr/>
        </p:nvSpPr>
        <p:spPr>
          <a:xfrm>
            <a:off x="18989426" y="3164649"/>
            <a:ext cx="4041378" cy="2361255"/>
          </a:xfrm>
          <a:custGeom>
            <a:avLst/>
            <a:gdLst>
              <a:gd name="connsiteX0" fmla="*/ 26453 w 3139044"/>
              <a:gd name="connsiteY0" fmla="*/ 73009 h 1834048"/>
              <a:gd name="connsiteX1" fmla="*/ 106517 w 3139044"/>
              <a:gd name="connsiteY1" fmla="*/ 26453 h 1834048"/>
              <a:gd name="connsiteX2" fmla="*/ 3112944 w 3139044"/>
              <a:gd name="connsiteY2" fmla="*/ 1762097 h 1834048"/>
              <a:gd name="connsiteX3" fmla="*/ 3032882 w 3139044"/>
              <a:gd name="connsiteY3" fmla="*/ 1808654 h 1834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39044" h="1834048">
                <a:moveTo>
                  <a:pt x="26453" y="73009"/>
                </a:moveTo>
                <a:lnTo>
                  <a:pt x="106517" y="26453"/>
                </a:lnTo>
                <a:lnTo>
                  <a:pt x="3112944" y="1762097"/>
                </a:lnTo>
                <a:lnTo>
                  <a:pt x="3032882" y="1808654"/>
                </a:lnTo>
                <a:close/>
              </a:path>
            </a:pathLst>
          </a:custGeom>
          <a:solidFill>
            <a:srgbClr val="2DAAE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71" name="Freeform: Shape 370">
            <a:extLst>
              <a:ext uri="{FF2B5EF4-FFF2-40B4-BE49-F238E27FC236}">
                <a16:creationId xmlns:a16="http://schemas.microsoft.com/office/drawing/2014/main" id="{66D22973-8688-48B0-8E82-778D0297F3DC}"/>
              </a:ext>
            </a:extLst>
          </p:cNvPr>
          <p:cNvSpPr/>
          <p:nvPr/>
        </p:nvSpPr>
        <p:spPr>
          <a:xfrm>
            <a:off x="22853257" y="5399213"/>
            <a:ext cx="136225" cy="2542890"/>
          </a:xfrm>
          <a:custGeom>
            <a:avLst/>
            <a:gdLst>
              <a:gd name="connsiteX0" fmla="*/ 31744 w 105810"/>
              <a:gd name="connsiteY0" fmla="*/ 73009 h 1975128"/>
              <a:gd name="connsiteX1" fmla="*/ 111806 w 105810"/>
              <a:gd name="connsiteY1" fmla="*/ 26453 h 1975128"/>
              <a:gd name="connsiteX2" fmla="*/ 106517 w 105810"/>
              <a:gd name="connsiteY2" fmla="*/ 1914112 h 1975128"/>
              <a:gd name="connsiteX3" fmla="*/ 26453 w 105810"/>
              <a:gd name="connsiteY3" fmla="*/ 1960669 h 197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810" h="1975128">
                <a:moveTo>
                  <a:pt x="31744" y="73009"/>
                </a:moveTo>
                <a:lnTo>
                  <a:pt x="111806" y="26453"/>
                </a:lnTo>
                <a:lnTo>
                  <a:pt x="106517" y="1914112"/>
                </a:lnTo>
                <a:lnTo>
                  <a:pt x="26453" y="1960669"/>
                </a:lnTo>
                <a:close/>
              </a:path>
            </a:pathLst>
          </a:custGeom>
          <a:solidFill>
            <a:srgbClr val="2A9DD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72" name="Freeform: Shape 371">
            <a:extLst>
              <a:ext uri="{FF2B5EF4-FFF2-40B4-BE49-F238E27FC236}">
                <a16:creationId xmlns:a16="http://schemas.microsoft.com/office/drawing/2014/main" id="{5061A7EF-FAFD-436B-874B-8D5DF32CCF5B}"/>
              </a:ext>
            </a:extLst>
          </p:cNvPr>
          <p:cNvSpPr/>
          <p:nvPr/>
        </p:nvSpPr>
        <p:spPr>
          <a:xfrm>
            <a:off x="18809607" y="2982211"/>
            <a:ext cx="4268422" cy="5176596"/>
          </a:xfrm>
          <a:custGeom>
            <a:avLst/>
            <a:gdLst>
              <a:gd name="connsiteX0" fmla="*/ 3208175 w 3315395"/>
              <a:gd name="connsiteY0" fmla="*/ 1816332 h 4020798"/>
              <a:gd name="connsiteX1" fmla="*/ 3307284 w 3315395"/>
              <a:gd name="connsiteY1" fmla="*/ 1987745 h 4020798"/>
              <a:gd name="connsiteX2" fmla="*/ 3301639 w 3315395"/>
              <a:gd name="connsiteY2" fmla="*/ 3955821 h 4020798"/>
              <a:gd name="connsiteX3" fmla="*/ 3201824 w 3315395"/>
              <a:gd name="connsiteY3" fmla="*/ 4012606 h 4020798"/>
              <a:gd name="connsiteX4" fmla="*/ 125562 w 3315395"/>
              <a:gd name="connsiteY4" fmla="*/ 2236400 h 4020798"/>
              <a:gd name="connsiteX5" fmla="*/ 26453 w 3315395"/>
              <a:gd name="connsiteY5" fmla="*/ 2064987 h 4020798"/>
              <a:gd name="connsiteX6" fmla="*/ 32096 w 3315395"/>
              <a:gd name="connsiteY6" fmla="*/ 96912 h 4020798"/>
              <a:gd name="connsiteX7" fmla="*/ 131558 w 3315395"/>
              <a:gd name="connsiteY7" fmla="*/ 40127 h 4020798"/>
              <a:gd name="connsiteX8" fmla="*/ 3208175 w 3315395"/>
              <a:gd name="connsiteY8" fmla="*/ 1816332 h 4020798"/>
              <a:gd name="connsiteX9" fmla="*/ 3167260 w 3315395"/>
              <a:gd name="connsiteY9" fmla="*/ 3838018 h 4020798"/>
              <a:gd name="connsiteX10" fmla="*/ 3172552 w 3315395"/>
              <a:gd name="connsiteY10" fmla="*/ 1950359 h 4020798"/>
              <a:gd name="connsiteX11" fmla="*/ 166122 w 3315395"/>
              <a:gd name="connsiteY11" fmla="*/ 214715 h 4020798"/>
              <a:gd name="connsiteX12" fmla="*/ 160832 w 3315395"/>
              <a:gd name="connsiteY12" fmla="*/ 2102374 h 4020798"/>
              <a:gd name="connsiteX13" fmla="*/ 3167260 w 3315395"/>
              <a:gd name="connsiteY13" fmla="*/ 3838018 h 4020798"/>
              <a:gd name="connsiteX14" fmla="*/ 3167260 w 3315395"/>
              <a:gd name="connsiteY14" fmla="*/ 3838018 h 4020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15395" h="4020798">
                <a:moveTo>
                  <a:pt x="3208175" y="1816332"/>
                </a:moveTo>
                <a:cubicBezTo>
                  <a:pt x="3262843" y="1848076"/>
                  <a:pt x="3307284" y="1924612"/>
                  <a:pt x="3307284" y="1987745"/>
                </a:cubicBezTo>
                <a:lnTo>
                  <a:pt x="3301639" y="3955821"/>
                </a:lnTo>
                <a:cubicBezTo>
                  <a:pt x="3301286" y="4018954"/>
                  <a:pt x="3256848" y="4044348"/>
                  <a:pt x="3201824" y="4012606"/>
                </a:cubicBezTo>
                <a:lnTo>
                  <a:pt x="125562" y="2236400"/>
                </a:lnTo>
                <a:cubicBezTo>
                  <a:pt x="70893" y="2204657"/>
                  <a:pt x="26453" y="2127768"/>
                  <a:pt x="26453" y="2064987"/>
                </a:cubicBezTo>
                <a:lnTo>
                  <a:pt x="32096" y="96912"/>
                </a:lnTo>
                <a:cubicBezTo>
                  <a:pt x="32448" y="33779"/>
                  <a:pt x="76889" y="8384"/>
                  <a:pt x="131558" y="40127"/>
                </a:cubicBezTo>
                <a:lnTo>
                  <a:pt x="3208175" y="1816332"/>
                </a:lnTo>
                <a:close/>
                <a:moveTo>
                  <a:pt x="3167260" y="3838018"/>
                </a:moveTo>
                <a:lnTo>
                  <a:pt x="3172552" y="1950359"/>
                </a:lnTo>
                <a:lnTo>
                  <a:pt x="166122" y="214715"/>
                </a:lnTo>
                <a:lnTo>
                  <a:pt x="160832" y="2102374"/>
                </a:lnTo>
                <a:lnTo>
                  <a:pt x="3167260" y="3838018"/>
                </a:lnTo>
                <a:lnTo>
                  <a:pt x="3167260" y="383801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73" name="Freeform: Shape 372">
            <a:extLst>
              <a:ext uri="{FF2B5EF4-FFF2-40B4-BE49-F238E27FC236}">
                <a16:creationId xmlns:a16="http://schemas.microsoft.com/office/drawing/2014/main" id="{3021BABC-BB8D-41F7-96C7-B3F0F99EE567}"/>
              </a:ext>
            </a:extLst>
          </p:cNvPr>
          <p:cNvSpPr/>
          <p:nvPr/>
        </p:nvSpPr>
        <p:spPr>
          <a:xfrm>
            <a:off x="18982616" y="3224589"/>
            <a:ext cx="3905153" cy="4722509"/>
          </a:xfrm>
          <a:custGeom>
            <a:avLst/>
            <a:gdLst>
              <a:gd name="connsiteX0" fmla="*/ 3038172 w 3033233"/>
              <a:gd name="connsiteY0" fmla="*/ 1762097 h 3668096"/>
              <a:gd name="connsiteX1" fmla="*/ 3032881 w 3033233"/>
              <a:gd name="connsiteY1" fmla="*/ 3649756 h 3668096"/>
              <a:gd name="connsiteX2" fmla="*/ 26453 w 3033233"/>
              <a:gd name="connsiteY2" fmla="*/ 1914112 h 3668096"/>
              <a:gd name="connsiteX3" fmla="*/ 31743 w 3033233"/>
              <a:gd name="connsiteY3" fmla="*/ 26453 h 3668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3233" h="3668096">
                <a:moveTo>
                  <a:pt x="3038172" y="1762097"/>
                </a:moveTo>
                <a:lnTo>
                  <a:pt x="3032881" y="3649756"/>
                </a:lnTo>
                <a:lnTo>
                  <a:pt x="26453" y="1914112"/>
                </a:lnTo>
                <a:lnTo>
                  <a:pt x="31743" y="2645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61C5F2E2-C496-4F5F-A5CD-29C6F2A028C4}"/>
              </a:ext>
            </a:extLst>
          </p:cNvPr>
          <p:cNvSpPr/>
          <p:nvPr/>
        </p:nvSpPr>
        <p:spPr>
          <a:xfrm>
            <a:off x="18854110" y="2922401"/>
            <a:ext cx="4313830" cy="5267414"/>
          </a:xfrm>
          <a:custGeom>
            <a:avLst/>
            <a:gdLst>
              <a:gd name="connsiteX0" fmla="*/ 3253318 w 3350665"/>
              <a:gd name="connsiteY0" fmla="*/ 1816232 h 4091338"/>
              <a:gd name="connsiteX1" fmla="*/ 177056 w 3350665"/>
              <a:gd name="connsiteY1" fmla="*/ 40026 h 4091338"/>
              <a:gd name="connsiteX2" fmla="*/ 106516 w 3350665"/>
              <a:gd name="connsiteY2" fmla="*/ 32972 h 4091338"/>
              <a:gd name="connsiteX3" fmla="*/ 26453 w 3350665"/>
              <a:gd name="connsiteY3" fmla="*/ 79529 h 4091338"/>
              <a:gd name="connsiteX4" fmla="*/ 96993 w 3350665"/>
              <a:gd name="connsiteY4" fmla="*/ 86583 h 4091338"/>
              <a:gd name="connsiteX5" fmla="*/ 3173257 w 3350665"/>
              <a:gd name="connsiteY5" fmla="*/ 1862788 h 4091338"/>
              <a:gd name="connsiteX6" fmla="*/ 3272366 w 3350665"/>
              <a:gd name="connsiteY6" fmla="*/ 2034201 h 4091338"/>
              <a:gd name="connsiteX7" fmla="*/ 3266721 w 3350665"/>
              <a:gd name="connsiteY7" fmla="*/ 4002276 h 4091338"/>
              <a:gd name="connsiteX8" fmla="*/ 3237799 w 3350665"/>
              <a:gd name="connsiteY8" fmla="*/ 4066115 h 4091338"/>
              <a:gd name="connsiteX9" fmla="*/ 3317863 w 3350665"/>
              <a:gd name="connsiteY9" fmla="*/ 4019558 h 4091338"/>
              <a:gd name="connsiteX10" fmla="*/ 3346785 w 3350665"/>
              <a:gd name="connsiteY10" fmla="*/ 3955719 h 4091338"/>
              <a:gd name="connsiteX11" fmla="*/ 3352428 w 3350665"/>
              <a:gd name="connsiteY11" fmla="*/ 1987645 h 4091338"/>
              <a:gd name="connsiteX12" fmla="*/ 3253318 w 3350665"/>
              <a:gd name="connsiteY12" fmla="*/ 1816232 h 4091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50665" h="4091338">
                <a:moveTo>
                  <a:pt x="3253318" y="1816232"/>
                </a:moveTo>
                <a:lnTo>
                  <a:pt x="177056" y="40026"/>
                </a:lnTo>
                <a:cubicBezTo>
                  <a:pt x="149545" y="24154"/>
                  <a:pt x="124504" y="22744"/>
                  <a:pt x="106516" y="32972"/>
                </a:cubicBezTo>
                <a:lnTo>
                  <a:pt x="26453" y="79529"/>
                </a:lnTo>
                <a:cubicBezTo>
                  <a:pt x="44440" y="68947"/>
                  <a:pt x="69482" y="70358"/>
                  <a:pt x="96993" y="86583"/>
                </a:cubicBezTo>
                <a:lnTo>
                  <a:pt x="3173257" y="1862788"/>
                </a:lnTo>
                <a:cubicBezTo>
                  <a:pt x="3227925" y="1894531"/>
                  <a:pt x="3272366" y="1971067"/>
                  <a:pt x="3272366" y="2034201"/>
                </a:cubicBezTo>
                <a:lnTo>
                  <a:pt x="3266721" y="4002276"/>
                </a:lnTo>
                <a:cubicBezTo>
                  <a:pt x="3266721" y="4033666"/>
                  <a:pt x="3255435" y="4055534"/>
                  <a:pt x="3237799" y="4066115"/>
                </a:cubicBezTo>
                <a:lnTo>
                  <a:pt x="3317863" y="4019558"/>
                </a:lnTo>
                <a:cubicBezTo>
                  <a:pt x="3335852" y="4009330"/>
                  <a:pt x="3346785" y="3987109"/>
                  <a:pt x="3346785" y="3955719"/>
                </a:cubicBezTo>
                <a:lnTo>
                  <a:pt x="3352428" y="1987645"/>
                </a:lnTo>
                <a:cubicBezTo>
                  <a:pt x="3352781" y="1924864"/>
                  <a:pt x="3308340" y="1847974"/>
                  <a:pt x="3253318" y="1816232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12A0721-153A-4634-BA42-DE002DA0038B}"/>
              </a:ext>
            </a:extLst>
          </p:cNvPr>
          <p:cNvGrpSpPr/>
          <p:nvPr/>
        </p:nvGrpSpPr>
        <p:grpSpPr>
          <a:xfrm>
            <a:off x="16441144" y="5793589"/>
            <a:ext cx="6584268" cy="3814333"/>
            <a:chOff x="16443284" y="5794244"/>
            <a:chExt cx="6585125" cy="3814830"/>
          </a:xfrm>
        </p:grpSpPr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E81A2649-8F9E-477B-A184-B65C10036419}"/>
                </a:ext>
              </a:extLst>
            </p:cNvPr>
            <p:cNvSpPr/>
            <p:nvPr/>
          </p:nvSpPr>
          <p:spPr>
            <a:xfrm>
              <a:off x="16443284" y="5794244"/>
              <a:ext cx="6585125" cy="3814830"/>
            </a:xfrm>
            <a:custGeom>
              <a:avLst/>
              <a:gdLst>
                <a:gd name="connsiteX0" fmla="*/ 5061226 w 5114173"/>
                <a:gd name="connsiteY0" fmla="*/ 1826113 h 2962693"/>
                <a:gd name="connsiteX1" fmla="*/ 5061930 w 5114173"/>
                <a:gd name="connsiteY1" fmla="*/ 1940741 h 2962693"/>
                <a:gd name="connsiteX2" fmla="*/ 3341805 w 5114173"/>
                <a:gd name="connsiteY2" fmla="*/ 2938533 h 2962693"/>
                <a:gd name="connsiteX3" fmla="*/ 3143940 w 5114173"/>
                <a:gd name="connsiteY3" fmla="*/ 2938533 h 2962693"/>
                <a:gd name="connsiteX4" fmla="*/ 67676 w 5114173"/>
                <a:gd name="connsiteY4" fmla="*/ 1162328 h 2962693"/>
                <a:gd name="connsiteX5" fmla="*/ 66970 w 5114173"/>
                <a:gd name="connsiteY5" fmla="*/ 1047700 h 2962693"/>
                <a:gd name="connsiteX6" fmla="*/ 1787096 w 5114173"/>
                <a:gd name="connsiteY6" fmla="*/ 50260 h 2962693"/>
                <a:gd name="connsiteX7" fmla="*/ 1984961 w 5114173"/>
                <a:gd name="connsiteY7" fmla="*/ 50260 h 2962693"/>
                <a:gd name="connsiteX8" fmla="*/ 5061226 w 5114173"/>
                <a:gd name="connsiteY8" fmla="*/ 1826113 h 296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14173" h="2962693">
                  <a:moveTo>
                    <a:pt x="5061226" y="1826113"/>
                  </a:moveTo>
                  <a:cubicBezTo>
                    <a:pt x="5116248" y="1857856"/>
                    <a:pt x="5116248" y="1908998"/>
                    <a:pt x="5061930" y="1940741"/>
                  </a:cubicBezTo>
                  <a:lnTo>
                    <a:pt x="3341805" y="2938533"/>
                  </a:lnTo>
                  <a:cubicBezTo>
                    <a:pt x="3287488" y="2970277"/>
                    <a:pt x="3198608" y="2970277"/>
                    <a:pt x="3143940" y="2938533"/>
                  </a:cubicBezTo>
                  <a:lnTo>
                    <a:pt x="67676" y="1162328"/>
                  </a:lnTo>
                  <a:cubicBezTo>
                    <a:pt x="13006" y="1130585"/>
                    <a:pt x="12655" y="1079443"/>
                    <a:pt x="66970" y="1047700"/>
                  </a:cubicBezTo>
                  <a:lnTo>
                    <a:pt x="1787096" y="50260"/>
                  </a:lnTo>
                  <a:cubicBezTo>
                    <a:pt x="1841412" y="18517"/>
                    <a:pt x="1930293" y="18517"/>
                    <a:pt x="1984961" y="50260"/>
                  </a:cubicBezTo>
                  <a:lnTo>
                    <a:pt x="5061226" y="182611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230807BD-17EF-482C-B548-F185101DBED1}"/>
                </a:ext>
              </a:extLst>
            </p:cNvPr>
            <p:cNvSpPr/>
            <p:nvPr/>
          </p:nvSpPr>
          <p:spPr>
            <a:xfrm>
              <a:off x="17360433" y="5879282"/>
              <a:ext cx="5495174" cy="3224440"/>
            </a:xfrm>
            <a:custGeom>
              <a:avLst/>
              <a:gdLst>
                <a:gd name="connsiteX0" fmla="*/ 4232552 w 4267689"/>
                <a:gd name="connsiteY0" fmla="*/ 1794281 h 2504181"/>
                <a:gd name="connsiteX1" fmla="*/ 4233259 w 4267689"/>
                <a:gd name="connsiteY1" fmla="*/ 1889863 h 2504181"/>
                <a:gd name="connsiteX2" fmla="*/ 3253806 w 4267689"/>
                <a:gd name="connsiteY2" fmla="*/ 2459124 h 2504181"/>
                <a:gd name="connsiteX3" fmla="*/ 3089094 w 4267689"/>
                <a:gd name="connsiteY3" fmla="*/ 2459124 h 2504181"/>
                <a:gd name="connsiteX4" fmla="*/ 60799 w 4267689"/>
                <a:gd name="connsiteY4" fmla="*/ 710782 h 2504181"/>
                <a:gd name="connsiteX5" fmla="*/ 60092 w 4267689"/>
                <a:gd name="connsiteY5" fmla="*/ 615552 h 2504181"/>
                <a:gd name="connsiteX6" fmla="*/ 1039546 w 4267689"/>
                <a:gd name="connsiteY6" fmla="*/ 46292 h 2504181"/>
                <a:gd name="connsiteX7" fmla="*/ 1204257 w 4267689"/>
                <a:gd name="connsiteY7" fmla="*/ 46292 h 2504181"/>
                <a:gd name="connsiteX8" fmla="*/ 4232552 w 4267689"/>
                <a:gd name="connsiteY8" fmla="*/ 1794281 h 250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67689" h="2504181">
                  <a:moveTo>
                    <a:pt x="4232552" y="1794281"/>
                  </a:moveTo>
                  <a:cubicBezTo>
                    <a:pt x="4278052" y="1820734"/>
                    <a:pt x="4278405" y="1863410"/>
                    <a:pt x="4233259" y="1889863"/>
                  </a:cubicBezTo>
                  <a:lnTo>
                    <a:pt x="3253806" y="2459124"/>
                  </a:lnTo>
                  <a:cubicBezTo>
                    <a:pt x="3208661" y="2485577"/>
                    <a:pt x="3134945" y="2485577"/>
                    <a:pt x="3089094" y="2459124"/>
                  </a:cubicBezTo>
                  <a:lnTo>
                    <a:pt x="60799" y="710782"/>
                  </a:lnTo>
                  <a:cubicBezTo>
                    <a:pt x="15300" y="684329"/>
                    <a:pt x="14947" y="641652"/>
                    <a:pt x="60092" y="615552"/>
                  </a:cubicBezTo>
                  <a:lnTo>
                    <a:pt x="1039546" y="46292"/>
                  </a:lnTo>
                  <a:cubicBezTo>
                    <a:pt x="1084691" y="19839"/>
                    <a:pt x="1158758" y="19839"/>
                    <a:pt x="1204257" y="46292"/>
                  </a:cubicBezTo>
                  <a:lnTo>
                    <a:pt x="4232552" y="179428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49ED3F75-685E-46BF-8ECB-5A33B2DB23EB}"/>
              </a:ext>
            </a:extLst>
          </p:cNvPr>
          <p:cNvGrpSpPr/>
          <p:nvPr/>
        </p:nvGrpSpPr>
        <p:grpSpPr>
          <a:xfrm>
            <a:off x="17512903" y="5925502"/>
            <a:ext cx="5218432" cy="3040569"/>
            <a:chOff x="17515183" y="5926174"/>
            <a:chExt cx="5219111" cy="3040965"/>
          </a:xfrm>
          <a:solidFill>
            <a:schemeClr val="bg1">
              <a:lumMod val="75000"/>
            </a:schemeClr>
          </a:solidFill>
        </p:grpSpPr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39FB443-8459-47AF-B56F-DD9A746CAF60}"/>
                </a:ext>
              </a:extLst>
            </p:cNvPr>
            <p:cNvSpPr/>
            <p:nvPr/>
          </p:nvSpPr>
          <p:spPr>
            <a:xfrm>
              <a:off x="17642174" y="7396132"/>
              <a:ext cx="1725757" cy="999123"/>
            </a:xfrm>
            <a:custGeom>
              <a:avLst/>
              <a:gdLst>
                <a:gd name="connsiteX0" fmla="*/ 1299706 w 1340266"/>
                <a:gd name="connsiteY0" fmla="*/ 447313 h 775943"/>
                <a:gd name="connsiteX1" fmla="*/ 1300411 w 1340266"/>
                <a:gd name="connsiteY1" fmla="*/ 537605 h 775943"/>
                <a:gd name="connsiteX2" fmla="*/ 910676 w 1340266"/>
                <a:gd name="connsiteY2" fmla="*/ 764040 h 775943"/>
                <a:gd name="connsiteX3" fmla="*/ 755135 w 1340266"/>
                <a:gd name="connsiteY3" fmla="*/ 764040 h 775943"/>
                <a:gd name="connsiteX4" fmla="*/ 58902 w 1340266"/>
                <a:gd name="connsiteY4" fmla="*/ 361960 h 775943"/>
                <a:gd name="connsiteX5" fmla="*/ 58549 w 1340266"/>
                <a:gd name="connsiteY5" fmla="*/ 271668 h 775943"/>
                <a:gd name="connsiteX6" fmla="*/ 448285 w 1340266"/>
                <a:gd name="connsiteY6" fmla="*/ 45234 h 775943"/>
                <a:gd name="connsiteX7" fmla="*/ 603825 w 1340266"/>
                <a:gd name="connsiteY7" fmla="*/ 45234 h 775943"/>
                <a:gd name="connsiteX8" fmla="*/ 1299706 w 1340266"/>
                <a:gd name="connsiteY8" fmla="*/ 447313 h 77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0266" h="775943">
                  <a:moveTo>
                    <a:pt x="1299706" y="447313"/>
                  </a:moveTo>
                  <a:cubicBezTo>
                    <a:pt x="1342736" y="472355"/>
                    <a:pt x="1343089" y="512563"/>
                    <a:pt x="1300411" y="537605"/>
                  </a:cubicBezTo>
                  <a:lnTo>
                    <a:pt x="910676" y="764040"/>
                  </a:lnTo>
                  <a:cubicBezTo>
                    <a:pt x="868000" y="789081"/>
                    <a:pt x="798164" y="789081"/>
                    <a:pt x="755135" y="764040"/>
                  </a:cubicBezTo>
                  <a:lnTo>
                    <a:pt x="58902" y="361960"/>
                  </a:lnTo>
                  <a:cubicBezTo>
                    <a:pt x="15872" y="336918"/>
                    <a:pt x="15519" y="296710"/>
                    <a:pt x="58549" y="271668"/>
                  </a:cubicBezTo>
                  <a:lnTo>
                    <a:pt x="448285" y="45234"/>
                  </a:lnTo>
                  <a:cubicBezTo>
                    <a:pt x="490961" y="20192"/>
                    <a:pt x="560796" y="20192"/>
                    <a:pt x="603825" y="45234"/>
                  </a:cubicBezTo>
                  <a:lnTo>
                    <a:pt x="1299706" y="4473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6A1AF63-2904-467E-A62C-5C11F69DFD85}"/>
                </a:ext>
              </a:extLst>
            </p:cNvPr>
            <p:cNvSpPr/>
            <p:nvPr/>
          </p:nvSpPr>
          <p:spPr>
            <a:xfrm>
              <a:off x="18588844" y="5926174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29" y="103341"/>
                    <a:pt x="320429" y="117450"/>
                    <a:pt x="305616" y="125914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F60B32C-7167-4590-8F82-0D8832976AF7}"/>
                </a:ext>
              </a:extLst>
            </p:cNvPr>
            <p:cNvSpPr/>
            <p:nvPr/>
          </p:nvSpPr>
          <p:spPr>
            <a:xfrm>
              <a:off x="18850886" y="6077858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1"/>
                    <a:pt x="320430" y="117450"/>
                    <a:pt x="305616" y="125914"/>
                  </a:cubicBezTo>
                  <a:lnTo>
                    <a:pt x="198747" y="187990"/>
                  </a:lnTo>
                  <a:cubicBezTo>
                    <a:pt x="183934" y="196455"/>
                    <a:pt x="159950" y="196455"/>
                    <a:pt x="145137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2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63F873A-C9ED-4349-ADCE-86CA584FA19E}"/>
                </a:ext>
              </a:extLst>
            </p:cNvPr>
            <p:cNvSpPr/>
            <p:nvPr/>
          </p:nvSpPr>
          <p:spPr>
            <a:xfrm>
              <a:off x="19112475" y="6229089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89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1"/>
                    <a:pt x="320782" y="117450"/>
                    <a:pt x="305969" y="125914"/>
                  </a:cubicBezTo>
                  <a:lnTo>
                    <a:pt x="199100" y="187990"/>
                  </a:lnTo>
                  <a:cubicBezTo>
                    <a:pt x="184286" y="196455"/>
                    <a:pt x="160303" y="196455"/>
                    <a:pt x="145489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450A0126-38B5-40DF-9BF9-F8F401CC02AD}"/>
                </a:ext>
              </a:extLst>
            </p:cNvPr>
            <p:cNvSpPr/>
            <p:nvPr/>
          </p:nvSpPr>
          <p:spPr>
            <a:xfrm>
              <a:off x="19374971" y="6380321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1"/>
                    <a:pt x="320430" y="117450"/>
                    <a:pt x="305616" y="125914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21DED4C1-0338-4679-9F40-713BDC154EE5}"/>
                </a:ext>
              </a:extLst>
            </p:cNvPr>
            <p:cNvSpPr/>
            <p:nvPr/>
          </p:nvSpPr>
          <p:spPr>
            <a:xfrm>
              <a:off x="19637469" y="6531551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4493879D-2CBC-4B56-833C-80455B6199CA}"/>
                </a:ext>
              </a:extLst>
            </p:cNvPr>
            <p:cNvSpPr/>
            <p:nvPr/>
          </p:nvSpPr>
          <p:spPr>
            <a:xfrm>
              <a:off x="19899510" y="6682782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5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2"/>
                    <a:pt x="320076" y="117450"/>
                    <a:pt x="305615" y="125915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F62DCB27-5295-4448-A01E-612DB3E7A597}"/>
                </a:ext>
              </a:extLst>
            </p:cNvPr>
            <p:cNvSpPr/>
            <p:nvPr/>
          </p:nvSpPr>
          <p:spPr>
            <a:xfrm>
              <a:off x="20160645" y="6834012"/>
              <a:ext cx="408731" cy="272488"/>
            </a:xfrm>
            <a:custGeom>
              <a:avLst/>
              <a:gdLst>
                <a:gd name="connsiteX0" fmla="*/ 305615 w 317431"/>
                <a:gd name="connsiteY0" fmla="*/ 94877 h 211620"/>
                <a:gd name="connsiteX1" fmla="*/ 305615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5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5" y="94877"/>
                  </a:moveTo>
                  <a:cubicBezTo>
                    <a:pt x="320429" y="103342"/>
                    <a:pt x="320429" y="117450"/>
                    <a:pt x="305615" y="125915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8" y="24336"/>
                    <a:pt x="198042" y="32801"/>
                  </a:cubicBezTo>
                  <a:lnTo>
                    <a:pt x="305615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70BF8FB-7E6C-495E-A9D8-0AD350A29C3F}"/>
                </a:ext>
              </a:extLst>
            </p:cNvPr>
            <p:cNvSpPr/>
            <p:nvPr/>
          </p:nvSpPr>
          <p:spPr>
            <a:xfrm>
              <a:off x="20422687" y="6985243"/>
              <a:ext cx="408731" cy="272488"/>
            </a:xfrm>
            <a:custGeom>
              <a:avLst/>
              <a:gdLst>
                <a:gd name="connsiteX0" fmla="*/ 305617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7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7" y="94877"/>
                  </a:moveTo>
                  <a:cubicBezTo>
                    <a:pt x="320429" y="103342"/>
                    <a:pt x="320429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6" y="24336"/>
                    <a:pt x="183229" y="24336"/>
                    <a:pt x="198042" y="32801"/>
                  </a:cubicBezTo>
                  <a:lnTo>
                    <a:pt x="30561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20EDDBB-B961-4EDD-BF59-465A9700F13F}"/>
                </a:ext>
              </a:extLst>
            </p:cNvPr>
            <p:cNvSpPr/>
            <p:nvPr/>
          </p:nvSpPr>
          <p:spPr>
            <a:xfrm>
              <a:off x="20684731" y="7136474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2"/>
                    <a:pt x="320430" y="117450"/>
                    <a:pt x="305616" y="125915"/>
                  </a:cubicBezTo>
                  <a:lnTo>
                    <a:pt x="198747" y="187990"/>
                  </a:lnTo>
                  <a:cubicBezTo>
                    <a:pt x="183934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EBB730AD-7F39-400B-85AA-8BC756444EB8}"/>
                </a:ext>
              </a:extLst>
            </p:cNvPr>
            <p:cNvSpPr/>
            <p:nvPr/>
          </p:nvSpPr>
          <p:spPr>
            <a:xfrm>
              <a:off x="20946318" y="7287704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1"/>
                    <a:pt x="320782" y="117450"/>
                    <a:pt x="305969" y="125914"/>
                  </a:cubicBezTo>
                  <a:lnTo>
                    <a:pt x="199100" y="187990"/>
                  </a:lnTo>
                  <a:cubicBezTo>
                    <a:pt x="184287" y="196455"/>
                    <a:pt x="160304" y="196455"/>
                    <a:pt x="145490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6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67FC8A6-AE82-4D63-83F6-E3631048B2BF}"/>
                </a:ext>
              </a:extLst>
            </p:cNvPr>
            <p:cNvSpPr/>
            <p:nvPr/>
          </p:nvSpPr>
          <p:spPr>
            <a:xfrm>
              <a:off x="21209270" y="7438936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1"/>
                    <a:pt x="320076" y="117450"/>
                    <a:pt x="305617" y="125914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2EBB6B2-0321-4A8B-9B81-86553803D835}"/>
                </a:ext>
              </a:extLst>
            </p:cNvPr>
            <p:cNvSpPr/>
            <p:nvPr/>
          </p:nvSpPr>
          <p:spPr>
            <a:xfrm>
              <a:off x="21471312" y="7590167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4 h 211620"/>
                <a:gd name="connsiteX2" fmla="*/ 198747 w 317431"/>
                <a:gd name="connsiteY2" fmla="*/ 187990 h 211620"/>
                <a:gd name="connsiteX3" fmla="*/ 145136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1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1"/>
                    <a:pt x="320077" y="117450"/>
                    <a:pt x="305616" y="125914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6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1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9DC9987-AD21-478C-8375-B03411798F98}"/>
                </a:ext>
              </a:extLst>
            </p:cNvPr>
            <p:cNvSpPr/>
            <p:nvPr/>
          </p:nvSpPr>
          <p:spPr>
            <a:xfrm>
              <a:off x="18319477" y="6083309"/>
              <a:ext cx="681219" cy="408731"/>
            </a:xfrm>
            <a:custGeom>
              <a:avLst/>
              <a:gdLst>
                <a:gd name="connsiteX0" fmla="*/ 502821 w 529052"/>
                <a:gd name="connsiteY0" fmla="*/ 208799 h 317431"/>
                <a:gd name="connsiteX1" fmla="*/ 503173 w 529052"/>
                <a:gd name="connsiteY1" fmla="*/ 239837 h 317431"/>
                <a:gd name="connsiteX2" fmla="*/ 396305 w 529052"/>
                <a:gd name="connsiteY2" fmla="*/ 301912 h 317431"/>
                <a:gd name="connsiteX3" fmla="*/ 342694 w 529052"/>
                <a:gd name="connsiteY3" fmla="*/ 301912 h 317431"/>
                <a:gd name="connsiteX4" fmla="*/ 37608 w 529052"/>
                <a:gd name="connsiteY4" fmla="*/ 125915 h 317431"/>
                <a:gd name="connsiteX5" fmla="*/ 37255 w 529052"/>
                <a:gd name="connsiteY5" fmla="*/ 94877 h 317431"/>
                <a:gd name="connsiteX6" fmla="*/ 144123 w 529052"/>
                <a:gd name="connsiteY6" fmla="*/ 32801 h 317431"/>
                <a:gd name="connsiteX7" fmla="*/ 197734 w 529052"/>
                <a:gd name="connsiteY7" fmla="*/ 32801 h 317431"/>
                <a:gd name="connsiteX8" fmla="*/ 502821 w 529052"/>
                <a:gd name="connsiteY8" fmla="*/ 208799 h 31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9052" h="317431">
                  <a:moveTo>
                    <a:pt x="502821" y="208799"/>
                  </a:moveTo>
                  <a:cubicBezTo>
                    <a:pt x="517634" y="217264"/>
                    <a:pt x="517987" y="231372"/>
                    <a:pt x="503173" y="239837"/>
                  </a:cubicBezTo>
                  <a:lnTo>
                    <a:pt x="396305" y="301912"/>
                  </a:lnTo>
                  <a:cubicBezTo>
                    <a:pt x="381492" y="310377"/>
                    <a:pt x="357508" y="310377"/>
                    <a:pt x="342694" y="301912"/>
                  </a:cubicBezTo>
                  <a:lnTo>
                    <a:pt x="37608" y="125915"/>
                  </a:lnTo>
                  <a:cubicBezTo>
                    <a:pt x="22794" y="117450"/>
                    <a:pt x="22794" y="103342"/>
                    <a:pt x="37255" y="94877"/>
                  </a:cubicBezTo>
                  <a:lnTo>
                    <a:pt x="144123" y="32801"/>
                  </a:lnTo>
                  <a:cubicBezTo>
                    <a:pt x="158937" y="24336"/>
                    <a:pt x="182921" y="24336"/>
                    <a:pt x="197734" y="32801"/>
                  </a:cubicBezTo>
                  <a:lnTo>
                    <a:pt x="502821" y="2087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9EE41A4C-9E4B-40B1-99D2-BA8568D68442}"/>
                </a:ext>
              </a:extLst>
            </p:cNvPr>
            <p:cNvSpPr/>
            <p:nvPr/>
          </p:nvSpPr>
          <p:spPr>
            <a:xfrm>
              <a:off x="18049261" y="6239989"/>
              <a:ext cx="544976" cy="317902"/>
            </a:xfrm>
            <a:custGeom>
              <a:avLst/>
              <a:gdLst>
                <a:gd name="connsiteX0" fmla="*/ 389603 w 423241"/>
                <a:gd name="connsiteY0" fmla="*/ 143197 h 246891"/>
                <a:gd name="connsiteX1" fmla="*/ 389956 w 423241"/>
                <a:gd name="connsiteY1" fmla="*/ 174235 h 246891"/>
                <a:gd name="connsiteX2" fmla="*/ 282735 w 423241"/>
                <a:gd name="connsiteY2" fmla="*/ 236310 h 246891"/>
                <a:gd name="connsiteX3" fmla="*/ 229124 w 423241"/>
                <a:gd name="connsiteY3" fmla="*/ 236310 h 246891"/>
                <a:gd name="connsiteX4" fmla="*/ 37607 w 423241"/>
                <a:gd name="connsiteY4" fmla="*/ 125915 h 246891"/>
                <a:gd name="connsiteX5" fmla="*/ 37255 w 423241"/>
                <a:gd name="connsiteY5" fmla="*/ 94877 h 246891"/>
                <a:gd name="connsiteX6" fmla="*/ 144475 w 423241"/>
                <a:gd name="connsiteY6" fmla="*/ 32801 h 246891"/>
                <a:gd name="connsiteX7" fmla="*/ 198087 w 423241"/>
                <a:gd name="connsiteY7" fmla="*/ 32801 h 246891"/>
                <a:gd name="connsiteX8" fmla="*/ 389603 w 423241"/>
                <a:gd name="connsiteY8" fmla="*/ 143197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3241" h="246891">
                  <a:moveTo>
                    <a:pt x="389603" y="143197"/>
                  </a:moveTo>
                  <a:cubicBezTo>
                    <a:pt x="404416" y="151662"/>
                    <a:pt x="404416" y="165770"/>
                    <a:pt x="389956" y="174235"/>
                  </a:cubicBezTo>
                  <a:lnTo>
                    <a:pt x="282735" y="236310"/>
                  </a:lnTo>
                  <a:cubicBezTo>
                    <a:pt x="267921" y="244775"/>
                    <a:pt x="243937" y="244775"/>
                    <a:pt x="229124" y="236310"/>
                  </a:cubicBezTo>
                  <a:lnTo>
                    <a:pt x="37607" y="125915"/>
                  </a:lnTo>
                  <a:cubicBezTo>
                    <a:pt x="22794" y="117450"/>
                    <a:pt x="22794" y="103342"/>
                    <a:pt x="37255" y="94877"/>
                  </a:cubicBezTo>
                  <a:lnTo>
                    <a:pt x="144475" y="32801"/>
                  </a:lnTo>
                  <a:cubicBezTo>
                    <a:pt x="159289" y="24336"/>
                    <a:pt x="183273" y="24336"/>
                    <a:pt x="198087" y="32801"/>
                  </a:cubicBezTo>
                  <a:lnTo>
                    <a:pt x="389603" y="1431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B806393D-6C79-4980-B452-DD66D431CA09}"/>
                </a:ext>
              </a:extLst>
            </p:cNvPr>
            <p:cNvSpPr/>
            <p:nvPr/>
          </p:nvSpPr>
          <p:spPr>
            <a:xfrm>
              <a:off x="17789091" y="6391674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5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1"/>
                    <a:pt x="320076" y="117450"/>
                    <a:pt x="305615" y="125914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C5292F2D-0E6A-4762-A4BE-51F74BBDA12E}"/>
                </a:ext>
              </a:extLst>
            </p:cNvPr>
            <p:cNvSpPr/>
            <p:nvPr/>
          </p:nvSpPr>
          <p:spPr>
            <a:xfrm>
              <a:off x="18419902" y="6453437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3EFD256F-7044-48FC-BDDF-9E50EBF97AEB}"/>
                </a:ext>
              </a:extLst>
            </p:cNvPr>
            <p:cNvSpPr/>
            <p:nvPr/>
          </p:nvSpPr>
          <p:spPr>
            <a:xfrm>
              <a:off x="18050680" y="6542904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4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A03DD96-CC12-45B7-8BD7-159A041FD056}"/>
                </a:ext>
              </a:extLst>
            </p:cNvPr>
            <p:cNvSpPr/>
            <p:nvPr/>
          </p:nvSpPr>
          <p:spPr>
            <a:xfrm>
              <a:off x="18834991" y="6381228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5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2"/>
                    <a:pt x="320782" y="117450"/>
                    <a:pt x="305969" y="125915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C028CC05-2DD5-4BB6-B4F3-296E35FDD346}"/>
                </a:ext>
              </a:extLst>
            </p:cNvPr>
            <p:cNvSpPr/>
            <p:nvPr/>
          </p:nvSpPr>
          <p:spPr>
            <a:xfrm>
              <a:off x="18681489" y="6604668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E7B5381E-C336-4A3C-8FA3-0D28ACBFC231}"/>
                </a:ext>
              </a:extLst>
            </p:cNvPr>
            <p:cNvSpPr/>
            <p:nvPr/>
          </p:nvSpPr>
          <p:spPr>
            <a:xfrm>
              <a:off x="18311815" y="6694135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5 h 211620"/>
                <a:gd name="connsiteX2" fmla="*/ 199100 w 317431"/>
                <a:gd name="connsiteY2" fmla="*/ 187990 h 211620"/>
                <a:gd name="connsiteX3" fmla="*/ 145489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2"/>
                    <a:pt x="320782" y="117450"/>
                    <a:pt x="305969" y="125915"/>
                  </a:cubicBezTo>
                  <a:lnTo>
                    <a:pt x="199100" y="187990"/>
                  </a:lnTo>
                  <a:cubicBezTo>
                    <a:pt x="184286" y="196455"/>
                    <a:pt x="160303" y="196455"/>
                    <a:pt x="145489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70488D57-FC0D-4E26-9880-CCE9F00A0573}"/>
                </a:ext>
              </a:extLst>
            </p:cNvPr>
            <p:cNvSpPr/>
            <p:nvPr/>
          </p:nvSpPr>
          <p:spPr>
            <a:xfrm>
              <a:off x="19097033" y="6532458"/>
              <a:ext cx="408731" cy="272488"/>
            </a:xfrm>
            <a:custGeom>
              <a:avLst/>
              <a:gdLst>
                <a:gd name="connsiteX0" fmla="*/ 305970 w 317431"/>
                <a:gd name="connsiteY0" fmla="*/ 94877 h 211620"/>
                <a:gd name="connsiteX1" fmla="*/ 305970 w 317431"/>
                <a:gd name="connsiteY1" fmla="*/ 125915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70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70" y="94877"/>
                  </a:moveTo>
                  <a:cubicBezTo>
                    <a:pt x="320782" y="103342"/>
                    <a:pt x="320782" y="117450"/>
                    <a:pt x="305970" y="125915"/>
                  </a:cubicBezTo>
                  <a:lnTo>
                    <a:pt x="199100" y="187990"/>
                  </a:lnTo>
                  <a:cubicBezTo>
                    <a:pt x="184287" y="196455"/>
                    <a:pt x="160304" y="196455"/>
                    <a:pt x="145490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6" y="24336"/>
                    <a:pt x="183229" y="24336"/>
                    <a:pt x="198042" y="32801"/>
                  </a:cubicBezTo>
                  <a:lnTo>
                    <a:pt x="305970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04092FB3-4505-40F5-A250-D83F523F05A1}"/>
                </a:ext>
              </a:extLst>
            </p:cNvPr>
            <p:cNvSpPr/>
            <p:nvPr/>
          </p:nvSpPr>
          <p:spPr>
            <a:xfrm>
              <a:off x="18943533" y="6755899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22DA422C-07C7-494A-A41C-1BDF68681E9A}"/>
                </a:ext>
              </a:extLst>
            </p:cNvPr>
            <p:cNvSpPr/>
            <p:nvPr/>
          </p:nvSpPr>
          <p:spPr>
            <a:xfrm>
              <a:off x="18573856" y="6845366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5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2"/>
                    <a:pt x="320782" y="117450"/>
                    <a:pt x="305969" y="125915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E4E321E-F993-46C6-86C4-C164AF4A189F}"/>
                </a:ext>
              </a:extLst>
            </p:cNvPr>
            <p:cNvSpPr/>
            <p:nvPr/>
          </p:nvSpPr>
          <p:spPr>
            <a:xfrm>
              <a:off x="19359985" y="6683690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2"/>
                    <a:pt x="320076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ACEA55B-D347-49AD-8891-C7EA6C28C951}"/>
                </a:ext>
              </a:extLst>
            </p:cNvPr>
            <p:cNvSpPr/>
            <p:nvPr/>
          </p:nvSpPr>
          <p:spPr>
            <a:xfrm>
              <a:off x="19205120" y="6907129"/>
              <a:ext cx="408731" cy="272488"/>
            </a:xfrm>
            <a:custGeom>
              <a:avLst/>
              <a:gdLst>
                <a:gd name="connsiteX0" fmla="*/ 305617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7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7" y="94877"/>
                  </a:moveTo>
                  <a:cubicBezTo>
                    <a:pt x="320429" y="103342"/>
                    <a:pt x="320429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61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04CA2EEC-B697-49B1-8525-AFB3B6433727}"/>
                </a:ext>
              </a:extLst>
            </p:cNvPr>
            <p:cNvSpPr/>
            <p:nvPr/>
          </p:nvSpPr>
          <p:spPr>
            <a:xfrm>
              <a:off x="18836354" y="6996596"/>
              <a:ext cx="408731" cy="272488"/>
            </a:xfrm>
            <a:custGeom>
              <a:avLst/>
              <a:gdLst>
                <a:gd name="connsiteX0" fmla="*/ 305617 w 317431"/>
                <a:gd name="connsiteY0" fmla="*/ 94877 h 211620"/>
                <a:gd name="connsiteX1" fmla="*/ 305617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7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7" y="94877"/>
                  </a:moveTo>
                  <a:cubicBezTo>
                    <a:pt x="320429" y="103342"/>
                    <a:pt x="320429" y="117450"/>
                    <a:pt x="305617" y="125915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61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8280453-6FCD-4E1E-8B6E-FB88A91C5987}"/>
                </a:ext>
              </a:extLst>
            </p:cNvPr>
            <p:cNvSpPr/>
            <p:nvPr/>
          </p:nvSpPr>
          <p:spPr>
            <a:xfrm>
              <a:off x="19622027" y="6834921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4A7DD177-1EF1-4BD6-9FCB-4B111089AA8F}"/>
                </a:ext>
              </a:extLst>
            </p:cNvPr>
            <p:cNvSpPr/>
            <p:nvPr/>
          </p:nvSpPr>
          <p:spPr>
            <a:xfrm>
              <a:off x="19467164" y="7058361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2"/>
                    <a:pt x="320430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B45D8EA-EBB1-437F-BC55-B6C60147DDD8}"/>
                </a:ext>
              </a:extLst>
            </p:cNvPr>
            <p:cNvSpPr/>
            <p:nvPr/>
          </p:nvSpPr>
          <p:spPr>
            <a:xfrm>
              <a:off x="19098850" y="7147827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2"/>
                    <a:pt x="320076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8B3E0D0A-8302-4D1D-A517-A5AF5482F74B}"/>
                </a:ext>
              </a:extLst>
            </p:cNvPr>
            <p:cNvSpPr/>
            <p:nvPr/>
          </p:nvSpPr>
          <p:spPr>
            <a:xfrm>
              <a:off x="19883616" y="6986151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4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1"/>
                    <a:pt x="320076" y="117450"/>
                    <a:pt x="305617" y="125914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04F07277-C2E5-4C39-B554-4A19EC9457BC}"/>
                </a:ext>
              </a:extLst>
            </p:cNvPr>
            <p:cNvSpPr/>
            <p:nvPr/>
          </p:nvSpPr>
          <p:spPr>
            <a:xfrm>
              <a:off x="19729660" y="7209592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2AD48C0B-EA1B-4B14-8580-24F547925916}"/>
                </a:ext>
              </a:extLst>
            </p:cNvPr>
            <p:cNvSpPr/>
            <p:nvPr/>
          </p:nvSpPr>
          <p:spPr>
            <a:xfrm>
              <a:off x="19359985" y="7299059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1"/>
                    <a:pt x="320782" y="117450"/>
                    <a:pt x="305969" y="125914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8F83AD80-749B-42E3-BD31-86F7A3BB73B2}"/>
                </a:ext>
              </a:extLst>
            </p:cNvPr>
            <p:cNvSpPr/>
            <p:nvPr/>
          </p:nvSpPr>
          <p:spPr>
            <a:xfrm>
              <a:off x="20145204" y="7137382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4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4 h 211620"/>
                <a:gd name="connsiteX5" fmla="*/ 37562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1"/>
                    <a:pt x="320430" y="117450"/>
                    <a:pt x="305616" y="125914"/>
                  </a:cubicBezTo>
                  <a:lnTo>
                    <a:pt x="198747" y="187990"/>
                  </a:lnTo>
                  <a:cubicBezTo>
                    <a:pt x="183934" y="196455"/>
                    <a:pt x="159950" y="196455"/>
                    <a:pt x="145137" y="187990"/>
                  </a:cubicBezTo>
                  <a:lnTo>
                    <a:pt x="37562" y="125914"/>
                  </a:lnTo>
                  <a:cubicBezTo>
                    <a:pt x="22749" y="117450"/>
                    <a:pt x="22749" y="103341"/>
                    <a:pt x="37562" y="94877"/>
                  </a:cubicBezTo>
                  <a:lnTo>
                    <a:pt x="144432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A120AEB-40F5-43C1-9131-2498BFD844EE}"/>
                </a:ext>
              </a:extLst>
            </p:cNvPr>
            <p:cNvSpPr/>
            <p:nvPr/>
          </p:nvSpPr>
          <p:spPr>
            <a:xfrm>
              <a:off x="19991248" y="7360822"/>
              <a:ext cx="408731" cy="272488"/>
            </a:xfrm>
            <a:custGeom>
              <a:avLst/>
              <a:gdLst>
                <a:gd name="connsiteX0" fmla="*/ 305617 w 317431"/>
                <a:gd name="connsiteY0" fmla="*/ 94877 h 211620"/>
                <a:gd name="connsiteX1" fmla="*/ 305617 w 317431"/>
                <a:gd name="connsiteY1" fmla="*/ 125914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7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7" y="94877"/>
                  </a:moveTo>
                  <a:cubicBezTo>
                    <a:pt x="320429" y="103341"/>
                    <a:pt x="320429" y="117450"/>
                    <a:pt x="305617" y="125914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6" y="24336"/>
                    <a:pt x="183229" y="24336"/>
                    <a:pt x="198042" y="32801"/>
                  </a:cubicBezTo>
                  <a:lnTo>
                    <a:pt x="30561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DC8DC48-DAE6-4CD9-A224-104FE824EE1A}"/>
                </a:ext>
              </a:extLst>
            </p:cNvPr>
            <p:cNvSpPr/>
            <p:nvPr/>
          </p:nvSpPr>
          <p:spPr>
            <a:xfrm>
              <a:off x="19622481" y="7450289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4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6" y="103341"/>
                    <a:pt x="320076" y="117450"/>
                    <a:pt x="305617" y="125914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AE2EA75-AC0A-46C4-AFC4-336EE7F3D01F}"/>
                </a:ext>
              </a:extLst>
            </p:cNvPr>
            <p:cNvSpPr/>
            <p:nvPr/>
          </p:nvSpPr>
          <p:spPr>
            <a:xfrm>
              <a:off x="20407247" y="7288613"/>
              <a:ext cx="408731" cy="272488"/>
            </a:xfrm>
            <a:custGeom>
              <a:avLst/>
              <a:gdLst>
                <a:gd name="connsiteX0" fmla="*/ 305617 w 317431"/>
                <a:gd name="connsiteY0" fmla="*/ 94877 h 211620"/>
                <a:gd name="connsiteX1" fmla="*/ 305617 w 317431"/>
                <a:gd name="connsiteY1" fmla="*/ 125914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7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7" y="94877"/>
                  </a:moveTo>
                  <a:cubicBezTo>
                    <a:pt x="320429" y="103341"/>
                    <a:pt x="320429" y="117450"/>
                    <a:pt x="305617" y="125914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61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F0D5ACE2-9480-4FD8-9A9F-45D39C9AD582}"/>
                </a:ext>
              </a:extLst>
            </p:cNvPr>
            <p:cNvSpPr/>
            <p:nvPr/>
          </p:nvSpPr>
          <p:spPr>
            <a:xfrm>
              <a:off x="20252836" y="7512053"/>
              <a:ext cx="408731" cy="272488"/>
            </a:xfrm>
            <a:custGeom>
              <a:avLst/>
              <a:gdLst>
                <a:gd name="connsiteX0" fmla="*/ 305615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5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5" y="94877"/>
                  </a:moveTo>
                  <a:cubicBezTo>
                    <a:pt x="320429" y="103341"/>
                    <a:pt x="320429" y="117450"/>
                    <a:pt x="305969" y="125914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8" y="24336"/>
                    <a:pt x="198042" y="32801"/>
                  </a:cubicBezTo>
                  <a:lnTo>
                    <a:pt x="305615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F777F176-6596-416B-8AA8-5C8626F95381}"/>
                </a:ext>
              </a:extLst>
            </p:cNvPr>
            <p:cNvSpPr/>
            <p:nvPr/>
          </p:nvSpPr>
          <p:spPr>
            <a:xfrm>
              <a:off x="19883616" y="7601520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1"/>
                    <a:pt x="320782" y="117450"/>
                    <a:pt x="305969" y="125914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B28BAF27-F800-46CA-B5E0-9922BEDFB2A9}"/>
                </a:ext>
              </a:extLst>
            </p:cNvPr>
            <p:cNvSpPr/>
            <p:nvPr/>
          </p:nvSpPr>
          <p:spPr>
            <a:xfrm>
              <a:off x="20669290" y="7439843"/>
              <a:ext cx="408731" cy="272488"/>
            </a:xfrm>
            <a:custGeom>
              <a:avLst/>
              <a:gdLst>
                <a:gd name="connsiteX0" fmla="*/ 305616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616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6" y="94877"/>
                  </a:moveTo>
                  <a:cubicBezTo>
                    <a:pt x="320430" y="103342"/>
                    <a:pt x="320430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31EB3514-9B01-493D-898F-33947157F434}"/>
                </a:ext>
              </a:extLst>
            </p:cNvPr>
            <p:cNvSpPr/>
            <p:nvPr/>
          </p:nvSpPr>
          <p:spPr>
            <a:xfrm>
              <a:off x="20514368" y="7663285"/>
              <a:ext cx="590390" cy="363317"/>
            </a:xfrm>
            <a:custGeom>
              <a:avLst/>
              <a:gdLst>
                <a:gd name="connsiteX0" fmla="*/ 425932 w 458512"/>
                <a:gd name="connsiteY0" fmla="*/ 164006 h 282161"/>
                <a:gd name="connsiteX1" fmla="*/ 425932 w 458512"/>
                <a:gd name="connsiteY1" fmla="*/ 195044 h 282161"/>
                <a:gd name="connsiteX2" fmla="*/ 318710 w 458512"/>
                <a:gd name="connsiteY2" fmla="*/ 257119 h 282161"/>
                <a:gd name="connsiteX3" fmla="*/ 265100 w 458512"/>
                <a:gd name="connsiteY3" fmla="*/ 257119 h 282161"/>
                <a:gd name="connsiteX4" fmla="*/ 37607 w 458512"/>
                <a:gd name="connsiteY4" fmla="*/ 125914 h 282161"/>
                <a:gd name="connsiteX5" fmla="*/ 37255 w 458512"/>
                <a:gd name="connsiteY5" fmla="*/ 94877 h 282161"/>
                <a:gd name="connsiteX6" fmla="*/ 144475 w 458512"/>
                <a:gd name="connsiteY6" fmla="*/ 32801 h 282161"/>
                <a:gd name="connsiteX7" fmla="*/ 198087 w 458512"/>
                <a:gd name="connsiteY7" fmla="*/ 32801 h 282161"/>
                <a:gd name="connsiteX8" fmla="*/ 425932 w 458512"/>
                <a:gd name="connsiteY8" fmla="*/ 164006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8512" h="282161">
                  <a:moveTo>
                    <a:pt x="425932" y="164006"/>
                  </a:moveTo>
                  <a:cubicBezTo>
                    <a:pt x="440745" y="172471"/>
                    <a:pt x="440745" y="186579"/>
                    <a:pt x="425932" y="195044"/>
                  </a:cubicBezTo>
                  <a:lnTo>
                    <a:pt x="318710" y="257119"/>
                  </a:lnTo>
                  <a:cubicBezTo>
                    <a:pt x="303897" y="265584"/>
                    <a:pt x="279913" y="265584"/>
                    <a:pt x="265100" y="257119"/>
                  </a:cubicBezTo>
                  <a:lnTo>
                    <a:pt x="37607" y="125914"/>
                  </a:lnTo>
                  <a:cubicBezTo>
                    <a:pt x="22794" y="117450"/>
                    <a:pt x="22794" y="103341"/>
                    <a:pt x="37255" y="94877"/>
                  </a:cubicBezTo>
                  <a:lnTo>
                    <a:pt x="144475" y="32801"/>
                  </a:lnTo>
                  <a:cubicBezTo>
                    <a:pt x="159289" y="24336"/>
                    <a:pt x="183273" y="24336"/>
                    <a:pt x="198087" y="32801"/>
                  </a:cubicBezTo>
                  <a:lnTo>
                    <a:pt x="425932" y="164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F0A0881-0839-4FBE-9FE8-4EB128109F07}"/>
                </a:ext>
              </a:extLst>
            </p:cNvPr>
            <p:cNvSpPr/>
            <p:nvPr/>
          </p:nvSpPr>
          <p:spPr>
            <a:xfrm>
              <a:off x="20930878" y="7595616"/>
              <a:ext cx="681219" cy="590390"/>
            </a:xfrm>
            <a:custGeom>
              <a:avLst/>
              <a:gdLst>
                <a:gd name="connsiteX0" fmla="*/ 515473 w 529052"/>
                <a:gd name="connsiteY0" fmla="*/ 212326 h 458512"/>
                <a:gd name="connsiteX1" fmla="*/ 515473 w 529052"/>
                <a:gd name="connsiteY1" fmla="*/ 243364 h 458512"/>
                <a:gd name="connsiteX2" fmla="*/ 408605 w 529052"/>
                <a:gd name="connsiteY2" fmla="*/ 305440 h 458512"/>
                <a:gd name="connsiteX3" fmla="*/ 305969 w 529052"/>
                <a:gd name="connsiteY3" fmla="*/ 365046 h 458512"/>
                <a:gd name="connsiteX4" fmla="*/ 198748 w 529052"/>
                <a:gd name="connsiteY4" fmla="*/ 427122 h 458512"/>
                <a:gd name="connsiteX5" fmla="*/ 145137 w 529052"/>
                <a:gd name="connsiteY5" fmla="*/ 427122 h 458512"/>
                <a:gd name="connsiteX6" fmla="*/ 37563 w 529052"/>
                <a:gd name="connsiteY6" fmla="*/ 365046 h 458512"/>
                <a:gd name="connsiteX7" fmla="*/ 37563 w 529052"/>
                <a:gd name="connsiteY7" fmla="*/ 334008 h 458512"/>
                <a:gd name="connsiteX8" fmla="*/ 200511 w 529052"/>
                <a:gd name="connsiteY8" fmla="*/ 239132 h 458512"/>
                <a:gd name="connsiteX9" fmla="*/ 200158 w 529052"/>
                <a:gd name="connsiteY9" fmla="*/ 216206 h 458512"/>
                <a:gd name="connsiteX10" fmla="*/ 43558 w 529052"/>
                <a:gd name="connsiteY10" fmla="*/ 125915 h 458512"/>
                <a:gd name="connsiteX11" fmla="*/ 43558 w 529052"/>
                <a:gd name="connsiteY11" fmla="*/ 94877 h 458512"/>
                <a:gd name="connsiteX12" fmla="*/ 150427 w 529052"/>
                <a:gd name="connsiteY12" fmla="*/ 32801 h 458512"/>
                <a:gd name="connsiteX13" fmla="*/ 204038 w 529052"/>
                <a:gd name="connsiteY13" fmla="*/ 32801 h 458512"/>
                <a:gd name="connsiteX14" fmla="*/ 311612 w 529052"/>
                <a:gd name="connsiteY14" fmla="*/ 94877 h 458512"/>
                <a:gd name="connsiteX15" fmla="*/ 407195 w 529052"/>
                <a:gd name="connsiteY15" fmla="*/ 150251 h 458512"/>
                <a:gd name="connsiteX16" fmla="*/ 515473 w 529052"/>
                <a:gd name="connsiteY16" fmla="*/ 212326 h 45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9052" h="458512">
                  <a:moveTo>
                    <a:pt x="515473" y="212326"/>
                  </a:moveTo>
                  <a:cubicBezTo>
                    <a:pt x="530287" y="220791"/>
                    <a:pt x="530287" y="234899"/>
                    <a:pt x="515473" y="243364"/>
                  </a:cubicBezTo>
                  <a:lnTo>
                    <a:pt x="408605" y="305440"/>
                  </a:lnTo>
                  <a:lnTo>
                    <a:pt x="305969" y="365046"/>
                  </a:lnTo>
                  <a:lnTo>
                    <a:pt x="198748" y="427122"/>
                  </a:lnTo>
                  <a:cubicBezTo>
                    <a:pt x="183934" y="435587"/>
                    <a:pt x="159951" y="435587"/>
                    <a:pt x="145137" y="427122"/>
                  </a:cubicBezTo>
                  <a:lnTo>
                    <a:pt x="37563" y="365046"/>
                  </a:lnTo>
                  <a:cubicBezTo>
                    <a:pt x="22749" y="356581"/>
                    <a:pt x="22749" y="342473"/>
                    <a:pt x="37563" y="334008"/>
                  </a:cubicBezTo>
                  <a:lnTo>
                    <a:pt x="200511" y="239132"/>
                  </a:lnTo>
                  <a:cubicBezTo>
                    <a:pt x="211445" y="232783"/>
                    <a:pt x="211445" y="222554"/>
                    <a:pt x="200158" y="216206"/>
                  </a:cubicBezTo>
                  <a:lnTo>
                    <a:pt x="43558" y="125915"/>
                  </a:lnTo>
                  <a:cubicBezTo>
                    <a:pt x="28746" y="117450"/>
                    <a:pt x="28746" y="103342"/>
                    <a:pt x="43558" y="94877"/>
                  </a:cubicBezTo>
                  <a:lnTo>
                    <a:pt x="150427" y="32801"/>
                  </a:lnTo>
                  <a:cubicBezTo>
                    <a:pt x="165241" y="24336"/>
                    <a:pt x="189224" y="24336"/>
                    <a:pt x="204038" y="32801"/>
                  </a:cubicBezTo>
                  <a:lnTo>
                    <a:pt x="311612" y="94877"/>
                  </a:lnTo>
                  <a:lnTo>
                    <a:pt x="407195" y="150251"/>
                  </a:lnTo>
                  <a:lnTo>
                    <a:pt x="515473" y="2123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F32BAA84-3864-49C0-ADEE-96E629D5F920}"/>
                </a:ext>
              </a:extLst>
            </p:cNvPr>
            <p:cNvSpPr/>
            <p:nvPr/>
          </p:nvSpPr>
          <p:spPr>
            <a:xfrm>
              <a:off x="20145659" y="7752750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5 h 211620"/>
                <a:gd name="connsiteX2" fmla="*/ 199100 w 317431"/>
                <a:gd name="connsiteY2" fmla="*/ 187990 h 211620"/>
                <a:gd name="connsiteX3" fmla="*/ 145489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2"/>
                    <a:pt x="320782" y="117450"/>
                    <a:pt x="305969" y="125915"/>
                  </a:cubicBezTo>
                  <a:lnTo>
                    <a:pt x="199100" y="187990"/>
                  </a:lnTo>
                  <a:cubicBezTo>
                    <a:pt x="184286" y="196455"/>
                    <a:pt x="160303" y="196455"/>
                    <a:pt x="145489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11A54274-DBED-4F6B-9BA2-0DE18F9F485E}"/>
                </a:ext>
              </a:extLst>
            </p:cNvPr>
            <p:cNvSpPr/>
            <p:nvPr/>
          </p:nvSpPr>
          <p:spPr>
            <a:xfrm>
              <a:off x="20408609" y="7903981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D4E95A16-5905-4F7F-98D5-1AFE33F61230}"/>
                </a:ext>
              </a:extLst>
            </p:cNvPr>
            <p:cNvSpPr/>
            <p:nvPr/>
          </p:nvSpPr>
          <p:spPr>
            <a:xfrm>
              <a:off x="20670652" y="8055212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2D48B25-F497-4982-850A-1B12AC450D90}"/>
                </a:ext>
              </a:extLst>
            </p:cNvPr>
            <p:cNvSpPr/>
            <p:nvPr/>
          </p:nvSpPr>
          <p:spPr>
            <a:xfrm>
              <a:off x="17515183" y="6550625"/>
              <a:ext cx="681219" cy="408731"/>
            </a:xfrm>
            <a:custGeom>
              <a:avLst/>
              <a:gdLst>
                <a:gd name="connsiteX0" fmla="*/ 508816 w 529052"/>
                <a:gd name="connsiteY0" fmla="*/ 212326 h 317431"/>
                <a:gd name="connsiteX1" fmla="*/ 509170 w 529052"/>
                <a:gd name="connsiteY1" fmla="*/ 243364 h 317431"/>
                <a:gd name="connsiteX2" fmla="*/ 402301 w 529052"/>
                <a:gd name="connsiteY2" fmla="*/ 305439 h 317431"/>
                <a:gd name="connsiteX3" fmla="*/ 348690 w 529052"/>
                <a:gd name="connsiteY3" fmla="*/ 305439 h 317431"/>
                <a:gd name="connsiteX4" fmla="*/ 241116 w 529052"/>
                <a:gd name="connsiteY4" fmla="*/ 243364 h 317431"/>
                <a:gd name="connsiteX5" fmla="*/ 37608 w 529052"/>
                <a:gd name="connsiteY5" fmla="*/ 125914 h 317431"/>
                <a:gd name="connsiteX6" fmla="*/ 37255 w 529052"/>
                <a:gd name="connsiteY6" fmla="*/ 94877 h 317431"/>
                <a:gd name="connsiteX7" fmla="*/ 144123 w 529052"/>
                <a:gd name="connsiteY7" fmla="*/ 32801 h 317431"/>
                <a:gd name="connsiteX8" fmla="*/ 197733 w 529052"/>
                <a:gd name="connsiteY8" fmla="*/ 32801 h 317431"/>
                <a:gd name="connsiteX9" fmla="*/ 401243 w 529052"/>
                <a:gd name="connsiteY9" fmla="*/ 150251 h 317431"/>
                <a:gd name="connsiteX10" fmla="*/ 508816 w 529052"/>
                <a:gd name="connsiteY10" fmla="*/ 212326 h 317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9052" h="317431">
                  <a:moveTo>
                    <a:pt x="508816" y="212326"/>
                  </a:moveTo>
                  <a:cubicBezTo>
                    <a:pt x="523630" y="220791"/>
                    <a:pt x="523982" y="234899"/>
                    <a:pt x="509170" y="243364"/>
                  </a:cubicBezTo>
                  <a:lnTo>
                    <a:pt x="402301" y="305439"/>
                  </a:lnTo>
                  <a:cubicBezTo>
                    <a:pt x="387487" y="313904"/>
                    <a:pt x="363504" y="313904"/>
                    <a:pt x="348690" y="305439"/>
                  </a:cubicBezTo>
                  <a:lnTo>
                    <a:pt x="241116" y="243364"/>
                  </a:lnTo>
                  <a:lnTo>
                    <a:pt x="37608" y="125914"/>
                  </a:lnTo>
                  <a:cubicBezTo>
                    <a:pt x="22794" y="117450"/>
                    <a:pt x="22794" y="103341"/>
                    <a:pt x="37255" y="94877"/>
                  </a:cubicBezTo>
                  <a:lnTo>
                    <a:pt x="144123" y="32801"/>
                  </a:lnTo>
                  <a:cubicBezTo>
                    <a:pt x="158937" y="24336"/>
                    <a:pt x="182921" y="24336"/>
                    <a:pt x="197733" y="32801"/>
                  </a:cubicBezTo>
                  <a:lnTo>
                    <a:pt x="401243" y="150251"/>
                  </a:lnTo>
                  <a:lnTo>
                    <a:pt x="508816" y="2123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EA2CBD1B-70CF-4384-91A0-01C1A1D3DCFB}"/>
                </a:ext>
              </a:extLst>
            </p:cNvPr>
            <p:cNvSpPr/>
            <p:nvPr/>
          </p:nvSpPr>
          <p:spPr>
            <a:xfrm>
              <a:off x="18039327" y="6853087"/>
              <a:ext cx="590390" cy="363317"/>
            </a:xfrm>
            <a:custGeom>
              <a:avLst/>
              <a:gdLst>
                <a:gd name="connsiteX0" fmla="*/ 448813 w 458512"/>
                <a:gd name="connsiteY0" fmla="*/ 177762 h 282161"/>
                <a:gd name="connsiteX1" fmla="*/ 449166 w 458512"/>
                <a:gd name="connsiteY1" fmla="*/ 208800 h 282161"/>
                <a:gd name="connsiteX2" fmla="*/ 342297 w 458512"/>
                <a:gd name="connsiteY2" fmla="*/ 270875 h 282161"/>
                <a:gd name="connsiteX3" fmla="*/ 288686 w 458512"/>
                <a:gd name="connsiteY3" fmla="*/ 270875 h 282161"/>
                <a:gd name="connsiteX4" fmla="*/ 181112 w 458512"/>
                <a:gd name="connsiteY4" fmla="*/ 208800 h 282161"/>
                <a:gd name="connsiteX5" fmla="*/ 145137 w 458512"/>
                <a:gd name="connsiteY5" fmla="*/ 187990 h 282161"/>
                <a:gd name="connsiteX6" fmla="*/ 37562 w 458512"/>
                <a:gd name="connsiteY6" fmla="*/ 125915 h 282161"/>
                <a:gd name="connsiteX7" fmla="*/ 37562 w 458512"/>
                <a:gd name="connsiteY7" fmla="*/ 94877 h 282161"/>
                <a:gd name="connsiteX8" fmla="*/ 144431 w 458512"/>
                <a:gd name="connsiteY8" fmla="*/ 32801 h 282161"/>
                <a:gd name="connsiteX9" fmla="*/ 198042 w 458512"/>
                <a:gd name="connsiteY9" fmla="*/ 32801 h 282161"/>
                <a:gd name="connsiteX10" fmla="*/ 305616 w 458512"/>
                <a:gd name="connsiteY10" fmla="*/ 94877 h 282161"/>
                <a:gd name="connsiteX11" fmla="*/ 341591 w 458512"/>
                <a:gd name="connsiteY11" fmla="*/ 115686 h 282161"/>
                <a:gd name="connsiteX12" fmla="*/ 448813 w 458512"/>
                <a:gd name="connsiteY12" fmla="*/ 177762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8512" h="282161">
                  <a:moveTo>
                    <a:pt x="448813" y="177762"/>
                  </a:moveTo>
                  <a:cubicBezTo>
                    <a:pt x="463626" y="186227"/>
                    <a:pt x="463978" y="200335"/>
                    <a:pt x="449166" y="208800"/>
                  </a:cubicBezTo>
                  <a:lnTo>
                    <a:pt x="342297" y="270875"/>
                  </a:lnTo>
                  <a:cubicBezTo>
                    <a:pt x="327483" y="279340"/>
                    <a:pt x="303500" y="279340"/>
                    <a:pt x="288686" y="270875"/>
                  </a:cubicBezTo>
                  <a:lnTo>
                    <a:pt x="181112" y="208800"/>
                  </a:lnTo>
                  <a:lnTo>
                    <a:pt x="145137" y="187990"/>
                  </a:ln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616" y="94877"/>
                  </a:lnTo>
                  <a:lnTo>
                    <a:pt x="341591" y="115686"/>
                  </a:lnTo>
                  <a:lnTo>
                    <a:pt x="448813" y="177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0430E47E-A74D-4581-AA10-58A863E0B218}"/>
                </a:ext>
              </a:extLst>
            </p:cNvPr>
            <p:cNvSpPr/>
            <p:nvPr/>
          </p:nvSpPr>
          <p:spPr>
            <a:xfrm>
              <a:off x="18486150" y="7111041"/>
              <a:ext cx="1362440" cy="817464"/>
            </a:xfrm>
            <a:custGeom>
              <a:avLst/>
              <a:gdLst>
                <a:gd name="connsiteX0" fmla="*/ 1035400 w 1058104"/>
                <a:gd name="connsiteY0" fmla="*/ 516355 h 634862"/>
                <a:gd name="connsiteX1" fmla="*/ 1035753 w 1058104"/>
                <a:gd name="connsiteY1" fmla="*/ 547393 h 634862"/>
                <a:gd name="connsiteX2" fmla="*/ 928884 w 1058104"/>
                <a:gd name="connsiteY2" fmla="*/ 609468 h 634862"/>
                <a:gd name="connsiteX3" fmla="*/ 875273 w 1058104"/>
                <a:gd name="connsiteY3" fmla="*/ 609468 h 634862"/>
                <a:gd name="connsiteX4" fmla="*/ 37607 w 1058104"/>
                <a:gd name="connsiteY4" fmla="*/ 125914 h 634862"/>
                <a:gd name="connsiteX5" fmla="*/ 37255 w 1058104"/>
                <a:gd name="connsiteY5" fmla="*/ 94877 h 634862"/>
                <a:gd name="connsiteX6" fmla="*/ 144123 w 1058104"/>
                <a:gd name="connsiteY6" fmla="*/ 32801 h 634862"/>
                <a:gd name="connsiteX7" fmla="*/ 197734 w 1058104"/>
                <a:gd name="connsiteY7" fmla="*/ 32801 h 634862"/>
                <a:gd name="connsiteX8" fmla="*/ 1035400 w 1058104"/>
                <a:gd name="connsiteY8" fmla="*/ 516355 h 63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104" h="634862">
                  <a:moveTo>
                    <a:pt x="1035400" y="516355"/>
                  </a:moveTo>
                  <a:cubicBezTo>
                    <a:pt x="1050214" y="524820"/>
                    <a:pt x="1050214" y="538928"/>
                    <a:pt x="1035753" y="547393"/>
                  </a:cubicBezTo>
                  <a:lnTo>
                    <a:pt x="928884" y="609468"/>
                  </a:lnTo>
                  <a:cubicBezTo>
                    <a:pt x="914070" y="617933"/>
                    <a:pt x="890087" y="617933"/>
                    <a:pt x="875273" y="609468"/>
                  </a:cubicBezTo>
                  <a:lnTo>
                    <a:pt x="37607" y="125914"/>
                  </a:lnTo>
                  <a:cubicBezTo>
                    <a:pt x="22794" y="117450"/>
                    <a:pt x="22794" y="103341"/>
                    <a:pt x="37255" y="94877"/>
                  </a:cubicBezTo>
                  <a:lnTo>
                    <a:pt x="144123" y="32801"/>
                  </a:lnTo>
                  <a:cubicBezTo>
                    <a:pt x="158936" y="24336"/>
                    <a:pt x="182921" y="24336"/>
                    <a:pt x="197734" y="32801"/>
                  </a:cubicBezTo>
                  <a:lnTo>
                    <a:pt x="1035400" y="5163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863404FD-5364-4967-A875-A46120DCFAA1}"/>
                </a:ext>
              </a:extLst>
            </p:cNvPr>
            <p:cNvSpPr/>
            <p:nvPr/>
          </p:nvSpPr>
          <p:spPr>
            <a:xfrm>
              <a:off x="19687878" y="7804977"/>
              <a:ext cx="590390" cy="363317"/>
            </a:xfrm>
            <a:custGeom>
              <a:avLst/>
              <a:gdLst>
                <a:gd name="connsiteX0" fmla="*/ 448813 w 458512"/>
                <a:gd name="connsiteY0" fmla="*/ 177761 h 282161"/>
                <a:gd name="connsiteX1" fmla="*/ 449165 w 458512"/>
                <a:gd name="connsiteY1" fmla="*/ 208799 h 282161"/>
                <a:gd name="connsiteX2" fmla="*/ 342297 w 458512"/>
                <a:gd name="connsiteY2" fmla="*/ 270875 h 282161"/>
                <a:gd name="connsiteX3" fmla="*/ 288686 w 458512"/>
                <a:gd name="connsiteY3" fmla="*/ 270875 h 282161"/>
                <a:gd name="connsiteX4" fmla="*/ 181112 w 458512"/>
                <a:gd name="connsiteY4" fmla="*/ 208799 h 282161"/>
                <a:gd name="connsiteX5" fmla="*/ 145137 w 458512"/>
                <a:gd name="connsiteY5" fmla="*/ 187990 h 282161"/>
                <a:gd name="connsiteX6" fmla="*/ 37563 w 458512"/>
                <a:gd name="connsiteY6" fmla="*/ 125915 h 282161"/>
                <a:gd name="connsiteX7" fmla="*/ 37563 w 458512"/>
                <a:gd name="connsiteY7" fmla="*/ 94877 h 282161"/>
                <a:gd name="connsiteX8" fmla="*/ 144432 w 458512"/>
                <a:gd name="connsiteY8" fmla="*/ 32801 h 282161"/>
                <a:gd name="connsiteX9" fmla="*/ 198042 w 458512"/>
                <a:gd name="connsiteY9" fmla="*/ 32801 h 282161"/>
                <a:gd name="connsiteX10" fmla="*/ 305617 w 458512"/>
                <a:gd name="connsiteY10" fmla="*/ 94877 h 282161"/>
                <a:gd name="connsiteX11" fmla="*/ 341592 w 458512"/>
                <a:gd name="connsiteY11" fmla="*/ 115686 h 282161"/>
                <a:gd name="connsiteX12" fmla="*/ 448813 w 458512"/>
                <a:gd name="connsiteY12" fmla="*/ 177761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8512" h="282161">
                  <a:moveTo>
                    <a:pt x="448813" y="177761"/>
                  </a:moveTo>
                  <a:cubicBezTo>
                    <a:pt x="463626" y="186226"/>
                    <a:pt x="463979" y="200334"/>
                    <a:pt x="449165" y="208799"/>
                  </a:cubicBezTo>
                  <a:lnTo>
                    <a:pt x="342297" y="270875"/>
                  </a:lnTo>
                  <a:cubicBezTo>
                    <a:pt x="327484" y="279340"/>
                    <a:pt x="303499" y="279340"/>
                    <a:pt x="288686" y="270875"/>
                  </a:cubicBezTo>
                  <a:lnTo>
                    <a:pt x="181112" y="208799"/>
                  </a:lnTo>
                  <a:lnTo>
                    <a:pt x="145137" y="187990"/>
                  </a:lnTo>
                  <a:lnTo>
                    <a:pt x="37563" y="125915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617" y="94877"/>
                  </a:lnTo>
                  <a:lnTo>
                    <a:pt x="341592" y="115686"/>
                  </a:lnTo>
                  <a:lnTo>
                    <a:pt x="448813" y="177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4DE7FD85-AEA7-4954-AF75-B3F1D44A6AB0}"/>
                </a:ext>
              </a:extLst>
            </p:cNvPr>
            <p:cNvSpPr/>
            <p:nvPr/>
          </p:nvSpPr>
          <p:spPr>
            <a:xfrm>
              <a:off x="20134759" y="8062933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BBB3780A-99A7-46C8-8C8A-E7957BEB52CE}"/>
                </a:ext>
              </a:extLst>
            </p:cNvPr>
            <p:cNvSpPr/>
            <p:nvPr/>
          </p:nvSpPr>
          <p:spPr>
            <a:xfrm>
              <a:off x="20395893" y="8214617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4 h 211620"/>
                <a:gd name="connsiteX2" fmla="*/ 199100 w 317431"/>
                <a:gd name="connsiteY2" fmla="*/ 187990 h 211620"/>
                <a:gd name="connsiteX3" fmla="*/ 145490 w 317431"/>
                <a:gd name="connsiteY3" fmla="*/ 187990 h 211620"/>
                <a:gd name="connsiteX4" fmla="*/ 37563 w 317431"/>
                <a:gd name="connsiteY4" fmla="*/ 125914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1"/>
                    <a:pt x="320782" y="117450"/>
                    <a:pt x="305969" y="125914"/>
                  </a:cubicBezTo>
                  <a:lnTo>
                    <a:pt x="199100" y="187990"/>
                  </a:lnTo>
                  <a:cubicBezTo>
                    <a:pt x="184287" y="196455"/>
                    <a:pt x="160303" y="196455"/>
                    <a:pt x="145490" y="187990"/>
                  </a:cubicBezTo>
                  <a:lnTo>
                    <a:pt x="37563" y="125914"/>
                  </a:lnTo>
                  <a:cubicBezTo>
                    <a:pt x="22749" y="117450"/>
                    <a:pt x="22749" y="103341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9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E3584CBA-4EF7-4C6D-9B19-7F84F8F087D6}"/>
                </a:ext>
              </a:extLst>
            </p:cNvPr>
            <p:cNvSpPr/>
            <p:nvPr/>
          </p:nvSpPr>
          <p:spPr>
            <a:xfrm>
              <a:off x="20705167" y="8392188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7 w 317431"/>
                <a:gd name="connsiteY1" fmla="*/ 125915 h 211620"/>
                <a:gd name="connsiteX2" fmla="*/ 198748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7" y="125915"/>
                  </a:cubicBezTo>
                  <a:lnTo>
                    <a:pt x="198748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6" y="24336"/>
                    <a:pt x="183229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8781352-9F40-4915-B8B0-840391780AA4}"/>
                </a:ext>
              </a:extLst>
            </p:cNvPr>
            <p:cNvSpPr/>
            <p:nvPr/>
          </p:nvSpPr>
          <p:spPr>
            <a:xfrm>
              <a:off x="21236973" y="8386739"/>
              <a:ext cx="408731" cy="272488"/>
            </a:xfrm>
            <a:custGeom>
              <a:avLst/>
              <a:gdLst>
                <a:gd name="connsiteX0" fmla="*/ 305263 w 317431"/>
                <a:gd name="connsiteY0" fmla="*/ 94877 h 211620"/>
                <a:gd name="connsiteX1" fmla="*/ 305616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263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263" y="94877"/>
                  </a:moveTo>
                  <a:cubicBezTo>
                    <a:pt x="320077" y="103342"/>
                    <a:pt x="320077" y="117450"/>
                    <a:pt x="305616" y="125915"/>
                  </a:cubicBezTo>
                  <a:lnTo>
                    <a:pt x="198747" y="187990"/>
                  </a:lnTo>
                  <a:cubicBezTo>
                    <a:pt x="183933" y="196455"/>
                    <a:pt x="159950" y="196455"/>
                    <a:pt x="145137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263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252BBA82-3ADD-4984-AB4E-7434E4BDE1E3}"/>
                </a:ext>
              </a:extLst>
            </p:cNvPr>
            <p:cNvSpPr/>
            <p:nvPr/>
          </p:nvSpPr>
          <p:spPr>
            <a:xfrm>
              <a:off x="20966755" y="8543420"/>
              <a:ext cx="408731" cy="272488"/>
            </a:xfrm>
            <a:custGeom>
              <a:avLst/>
              <a:gdLst>
                <a:gd name="connsiteX0" fmla="*/ 305615 w 317431"/>
                <a:gd name="connsiteY0" fmla="*/ 94877 h 211620"/>
                <a:gd name="connsiteX1" fmla="*/ 305615 w 317431"/>
                <a:gd name="connsiteY1" fmla="*/ 125915 h 211620"/>
                <a:gd name="connsiteX2" fmla="*/ 198747 w 317431"/>
                <a:gd name="connsiteY2" fmla="*/ 187990 h 211620"/>
                <a:gd name="connsiteX3" fmla="*/ 145137 w 317431"/>
                <a:gd name="connsiteY3" fmla="*/ 187990 h 211620"/>
                <a:gd name="connsiteX4" fmla="*/ 37563 w 317431"/>
                <a:gd name="connsiteY4" fmla="*/ 125915 h 211620"/>
                <a:gd name="connsiteX5" fmla="*/ 37563 w 317431"/>
                <a:gd name="connsiteY5" fmla="*/ 94877 h 211620"/>
                <a:gd name="connsiteX6" fmla="*/ 144432 w 317431"/>
                <a:gd name="connsiteY6" fmla="*/ 32801 h 211620"/>
                <a:gd name="connsiteX7" fmla="*/ 198042 w 317431"/>
                <a:gd name="connsiteY7" fmla="*/ 32801 h 211620"/>
                <a:gd name="connsiteX8" fmla="*/ 305615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615" y="94877"/>
                  </a:moveTo>
                  <a:cubicBezTo>
                    <a:pt x="320429" y="103342"/>
                    <a:pt x="320429" y="117450"/>
                    <a:pt x="305615" y="125915"/>
                  </a:cubicBezTo>
                  <a:lnTo>
                    <a:pt x="198747" y="187990"/>
                  </a:lnTo>
                  <a:cubicBezTo>
                    <a:pt x="183934" y="196455"/>
                    <a:pt x="159951" y="196455"/>
                    <a:pt x="145137" y="187990"/>
                  </a:cubicBezTo>
                  <a:lnTo>
                    <a:pt x="37563" y="125915"/>
                  </a:lnTo>
                  <a:cubicBezTo>
                    <a:pt x="22749" y="117450"/>
                    <a:pt x="22749" y="103342"/>
                    <a:pt x="37563" y="94877"/>
                  </a:cubicBezTo>
                  <a:lnTo>
                    <a:pt x="144432" y="32801"/>
                  </a:lnTo>
                  <a:cubicBezTo>
                    <a:pt x="159244" y="24336"/>
                    <a:pt x="183228" y="24336"/>
                    <a:pt x="198042" y="32801"/>
                  </a:cubicBezTo>
                  <a:lnTo>
                    <a:pt x="305615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6604D60B-0C2A-42D4-9863-D2A13CD37992}"/>
                </a:ext>
              </a:extLst>
            </p:cNvPr>
            <p:cNvSpPr/>
            <p:nvPr/>
          </p:nvSpPr>
          <p:spPr>
            <a:xfrm>
              <a:off x="21228343" y="8694651"/>
              <a:ext cx="408731" cy="272488"/>
            </a:xfrm>
            <a:custGeom>
              <a:avLst/>
              <a:gdLst>
                <a:gd name="connsiteX0" fmla="*/ 305969 w 317431"/>
                <a:gd name="connsiteY0" fmla="*/ 94877 h 211620"/>
                <a:gd name="connsiteX1" fmla="*/ 305969 w 317431"/>
                <a:gd name="connsiteY1" fmla="*/ 125915 h 211620"/>
                <a:gd name="connsiteX2" fmla="*/ 199100 w 317431"/>
                <a:gd name="connsiteY2" fmla="*/ 187990 h 211620"/>
                <a:gd name="connsiteX3" fmla="*/ 145489 w 317431"/>
                <a:gd name="connsiteY3" fmla="*/ 187990 h 211620"/>
                <a:gd name="connsiteX4" fmla="*/ 37562 w 317431"/>
                <a:gd name="connsiteY4" fmla="*/ 125915 h 211620"/>
                <a:gd name="connsiteX5" fmla="*/ 37562 w 317431"/>
                <a:gd name="connsiteY5" fmla="*/ 94877 h 211620"/>
                <a:gd name="connsiteX6" fmla="*/ 144431 w 317431"/>
                <a:gd name="connsiteY6" fmla="*/ 32801 h 211620"/>
                <a:gd name="connsiteX7" fmla="*/ 198042 w 317431"/>
                <a:gd name="connsiteY7" fmla="*/ 32801 h 211620"/>
                <a:gd name="connsiteX8" fmla="*/ 305969 w 317431"/>
                <a:gd name="connsiteY8" fmla="*/ 94877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431" h="211620">
                  <a:moveTo>
                    <a:pt x="305969" y="94877"/>
                  </a:moveTo>
                  <a:cubicBezTo>
                    <a:pt x="320782" y="103342"/>
                    <a:pt x="320782" y="117450"/>
                    <a:pt x="305969" y="125915"/>
                  </a:cubicBezTo>
                  <a:lnTo>
                    <a:pt x="199100" y="187990"/>
                  </a:lnTo>
                  <a:cubicBezTo>
                    <a:pt x="184286" y="196455"/>
                    <a:pt x="160303" y="196455"/>
                    <a:pt x="145489" y="187990"/>
                  </a:cubicBezTo>
                  <a:lnTo>
                    <a:pt x="37562" y="125915"/>
                  </a:lnTo>
                  <a:cubicBezTo>
                    <a:pt x="22749" y="117450"/>
                    <a:pt x="22749" y="103342"/>
                    <a:pt x="37562" y="94877"/>
                  </a:cubicBezTo>
                  <a:lnTo>
                    <a:pt x="144431" y="32801"/>
                  </a:lnTo>
                  <a:cubicBezTo>
                    <a:pt x="159245" y="24336"/>
                    <a:pt x="183228" y="24336"/>
                    <a:pt x="198042" y="32801"/>
                  </a:cubicBezTo>
                  <a:lnTo>
                    <a:pt x="30596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64A1CAB7-AD62-41D1-8631-C090F7E2E033}"/>
                </a:ext>
              </a:extLst>
            </p:cNvPr>
            <p:cNvSpPr/>
            <p:nvPr/>
          </p:nvSpPr>
          <p:spPr>
            <a:xfrm>
              <a:off x="21847346" y="7768192"/>
              <a:ext cx="363317" cy="227074"/>
            </a:xfrm>
            <a:custGeom>
              <a:avLst/>
              <a:gdLst>
                <a:gd name="connsiteX0" fmla="*/ 252357 w 282161"/>
                <a:gd name="connsiteY0" fmla="*/ 94877 h 176350"/>
                <a:gd name="connsiteX1" fmla="*/ 252357 w 282161"/>
                <a:gd name="connsiteY1" fmla="*/ 125914 h 176350"/>
                <a:gd name="connsiteX2" fmla="*/ 198747 w 282161"/>
                <a:gd name="connsiteY2" fmla="*/ 156952 h 176350"/>
                <a:gd name="connsiteX3" fmla="*/ 145137 w 282161"/>
                <a:gd name="connsiteY3" fmla="*/ 156952 h 176350"/>
                <a:gd name="connsiteX4" fmla="*/ 37562 w 282161"/>
                <a:gd name="connsiteY4" fmla="*/ 94877 h 176350"/>
                <a:gd name="connsiteX5" fmla="*/ 37562 w 282161"/>
                <a:gd name="connsiteY5" fmla="*/ 63839 h 176350"/>
                <a:gd name="connsiteX6" fmla="*/ 91173 w 282161"/>
                <a:gd name="connsiteY6" fmla="*/ 32801 h 176350"/>
                <a:gd name="connsiteX7" fmla="*/ 144784 w 282161"/>
                <a:gd name="connsiteY7" fmla="*/ 32801 h 176350"/>
                <a:gd name="connsiteX8" fmla="*/ 252357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357" y="94877"/>
                  </a:moveTo>
                  <a:cubicBezTo>
                    <a:pt x="267171" y="103341"/>
                    <a:pt x="267171" y="117450"/>
                    <a:pt x="252357" y="125914"/>
                  </a:cubicBezTo>
                  <a:lnTo>
                    <a:pt x="198747" y="156952"/>
                  </a:lnTo>
                  <a:cubicBezTo>
                    <a:pt x="183933" y="165417"/>
                    <a:pt x="159950" y="165417"/>
                    <a:pt x="145137" y="156952"/>
                  </a:cubicBezTo>
                  <a:lnTo>
                    <a:pt x="37562" y="94877"/>
                  </a:lnTo>
                  <a:cubicBezTo>
                    <a:pt x="22749" y="86412"/>
                    <a:pt x="22749" y="72304"/>
                    <a:pt x="37562" y="63839"/>
                  </a:cubicBezTo>
                  <a:lnTo>
                    <a:pt x="91173" y="32801"/>
                  </a:lnTo>
                  <a:cubicBezTo>
                    <a:pt x="105986" y="24336"/>
                    <a:pt x="129970" y="24336"/>
                    <a:pt x="144784" y="32801"/>
                  </a:cubicBezTo>
                  <a:lnTo>
                    <a:pt x="25235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522B623E-4B2C-46B7-A21A-55B18B0815AB}"/>
                </a:ext>
              </a:extLst>
            </p:cNvPr>
            <p:cNvSpPr/>
            <p:nvPr/>
          </p:nvSpPr>
          <p:spPr>
            <a:xfrm>
              <a:off x="22109387" y="7919422"/>
              <a:ext cx="363317" cy="227074"/>
            </a:xfrm>
            <a:custGeom>
              <a:avLst/>
              <a:gdLst>
                <a:gd name="connsiteX0" fmla="*/ 252359 w 282161"/>
                <a:gd name="connsiteY0" fmla="*/ 94877 h 176350"/>
                <a:gd name="connsiteX1" fmla="*/ 252359 w 282161"/>
                <a:gd name="connsiteY1" fmla="*/ 125914 h 176350"/>
                <a:gd name="connsiteX2" fmla="*/ 198747 w 282161"/>
                <a:gd name="connsiteY2" fmla="*/ 156952 h 176350"/>
                <a:gd name="connsiteX3" fmla="*/ 145137 w 282161"/>
                <a:gd name="connsiteY3" fmla="*/ 156952 h 176350"/>
                <a:gd name="connsiteX4" fmla="*/ 37562 w 282161"/>
                <a:gd name="connsiteY4" fmla="*/ 94877 h 176350"/>
                <a:gd name="connsiteX5" fmla="*/ 37562 w 282161"/>
                <a:gd name="connsiteY5" fmla="*/ 63839 h 176350"/>
                <a:gd name="connsiteX6" fmla="*/ 91174 w 282161"/>
                <a:gd name="connsiteY6" fmla="*/ 32801 h 176350"/>
                <a:gd name="connsiteX7" fmla="*/ 144784 w 282161"/>
                <a:gd name="connsiteY7" fmla="*/ 32801 h 176350"/>
                <a:gd name="connsiteX8" fmla="*/ 252359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359" y="94877"/>
                  </a:moveTo>
                  <a:cubicBezTo>
                    <a:pt x="267171" y="103341"/>
                    <a:pt x="267171" y="117450"/>
                    <a:pt x="252359" y="125914"/>
                  </a:cubicBezTo>
                  <a:lnTo>
                    <a:pt x="198747" y="156952"/>
                  </a:lnTo>
                  <a:cubicBezTo>
                    <a:pt x="183934" y="165417"/>
                    <a:pt x="159950" y="165417"/>
                    <a:pt x="145137" y="156952"/>
                  </a:cubicBezTo>
                  <a:lnTo>
                    <a:pt x="37562" y="94877"/>
                  </a:lnTo>
                  <a:cubicBezTo>
                    <a:pt x="22749" y="86412"/>
                    <a:pt x="22749" y="72304"/>
                    <a:pt x="37562" y="63839"/>
                  </a:cubicBezTo>
                  <a:lnTo>
                    <a:pt x="91174" y="32801"/>
                  </a:lnTo>
                  <a:cubicBezTo>
                    <a:pt x="105986" y="24336"/>
                    <a:pt x="129971" y="24336"/>
                    <a:pt x="144784" y="32801"/>
                  </a:cubicBezTo>
                  <a:lnTo>
                    <a:pt x="25235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37BC304-B825-4486-8DE2-8550DAD1AF37}"/>
                </a:ext>
              </a:extLst>
            </p:cNvPr>
            <p:cNvSpPr/>
            <p:nvPr/>
          </p:nvSpPr>
          <p:spPr>
            <a:xfrm>
              <a:off x="22370977" y="8070654"/>
              <a:ext cx="363317" cy="227074"/>
            </a:xfrm>
            <a:custGeom>
              <a:avLst/>
              <a:gdLst>
                <a:gd name="connsiteX0" fmla="*/ 252709 w 282161"/>
                <a:gd name="connsiteY0" fmla="*/ 94877 h 176350"/>
                <a:gd name="connsiteX1" fmla="*/ 252709 w 282161"/>
                <a:gd name="connsiteY1" fmla="*/ 125915 h 176350"/>
                <a:gd name="connsiteX2" fmla="*/ 199100 w 282161"/>
                <a:gd name="connsiteY2" fmla="*/ 156953 h 176350"/>
                <a:gd name="connsiteX3" fmla="*/ 145489 w 282161"/>
                <a:gd name="connsiteY3" fmla="*/ 156953 h 176350"/>
                <a:gd name="connsiteX4" fmla="*/ 37562 w 282161"/>
                <a:gd name="connsiteY4" fmla="*/ 94877 h 176350"/>
                <a:gd name="connsiteX5" fmla="*/ 37562 w 282161"/>
                <a:gd name="connsiteY5" fmla="*/ 63839 h 176350"/>
                <a:gd name="connsiteX6" fmla="*/ 91174 w 282161"/>
                <a:gd name="connsiteY6" fmla="*/ 32801 h 176350"/>
                <a:gd name="connsiteX7" fmla="*/ 144784 w 282161"/>
                <a:gd name="connsiteY7" fmla="*/ 32801 h 176350"/>
                <a:gd name="connsiteX8" fmla="*/ 252709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709" y="94877"/>
                  </a:moveTo>
                  <a:cubicBezTo>
                    <a:pt x="267524" y="103342"/>
                    <a:pt x="267524" y="117450"/>
                    <a:pt x="252709" y="125915"/>
                  </a:cubicBezTo>
                  <a:lnTo>
                    <a:pt x="199100" y="156953"/>
                  </a:lnTo>
                  <a:cubicBezTo>
                    <a:pt x="184287" y="165417"/>
                    <a:pt x="160302" y="165417"/>
                    <a:pt x="145489" y="156953"/>
                  </a:cubicBezTo>
                  <a:lnTo>
                    <a:pt x="37562" y="94877"/>
                  </a:lnTo>
                  <a:cubicBezTo>
                    <a:pt x="22749" y="86412"/>
                    <a:pt x="22749" y="72304"/>
                    <a:pt x="37562" y="63839"/>
                  </a:cubicBezTo>
                  <a:lnTo>
                    <a:pt x="91174" y="32801"/>
                  </a:lnTo>
                  <a:cubicBezTo>
                    <a:pt x="105986" y="24336"/>
                    <a:pt x="129970" y="24336"/>
                    <a:pt x="144784" y="32801"/>
                  </a:cubicBezTo>
                  <a:lnTo>
                    <a:pt x="252709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E7D0ACFD-095B-4045-BF89-5F158B91DAFA}"/>
                </a:ext>
              </a:extLst>
            </p:cNvPr>
            <p:cNvSpPr/>
            <p:nvPr/>
          </p:nvSpPr>
          <p:spPr>
            <a:xfrm>
              <a:off x="21644796" y="7885815"/>
              <a:ext cx="363317" cy="227074"/>
            </a:xfrm>
            <a:custGeom>
              <a:avLst/>
              <a:gdLst>
                <a:gd name="connsiteX0" fmla="*/ 252358 w 282161"/>
                <a:gd name="connsiteY0" fmla="*/ 94877 h 176350"/>
                <a:gd name="connsiteX1" fmla="*/ 252358 w 282161"/>
                <a:gd name="connsiteY1" fmla="*/ 125915 h 176350"/>
                <a:gd name="connsiteX2" fmla="*/ 198748 w 282161"/>
                <a:gd name="connsiteY2" fmla="*/ 156952 h 176350"/>
                <a:gd name="connsiteX3" fmla="*/ 145137 w 282161"/>
                <a:gd name="connsiteY3" fmla="*/ 156952 h 176350"/>
                <a:gd name="connsiteX4" fmla="*/ 37563 w 282161"/>
                <a:gd name="connsiteY4" fmla="*/ 94877 h 176350"/>
                <a:gd name="connsiteX5" fmla="*/ 37563 w 282161"/>
                <a:gd name="connsiteY5" fmla="*/ 63839 h 176350"/>
                <a:gd name="connsiteX6" fmla="*/ 91173 w 282161"/>
                <a:gd name="connsiteY6" fmla="*/ 32801 h 176350"/>
                <a:gd name="connsiteX7" fmla="*/ 144785 w 282161"/>
                <a:gd name="connsiteY7" fmla="*/ 32801 h 176350"/>
                <a:gd name="connsiteX8" fmla="*/ 252358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358" y="94877"/>
                  </a:moveTo>
                  <a:cubicBezTo>
                    <a:pt x="267172" y="103342"/>
                    <a:pt x="267172" y="117450"/>
                    <a:pt x="252358" y="125915"/>
                  </a:cubicBezTo>
                  <a:lnTo>
                    <a:pt x="198748" y="156952"/>
                  </a:lnTo>
                  <a:cubicBezTo>
                    <a:pt x="183934" y="165417"/>
                    <a:pt x="159951" y="165417"/>
                    <a:pt x="145137" y="156952"/>
                  </a:cubicBezTo>
                  <a:lnTo>
                    <a:pt x="37563" y="94877"/>
                  </a:lnTo>
                  <a:cubicBezTo>
                    <a:pt x="22749" y="86412"/>
                    <a:pt x="22749" y="72304"/>
                    <a:pt x="37563" y="63839"/>
                  </a:cubicBezTo>
                  <a:lnTo>
                    <a:pt x="91173" y="32801"/>
                  </a:lnTo>
                  <a:cubicBezTo>
                    <a:pt x="105987" y="24336"/>
                    <a:pt x="129971" y="24336"/>
                    <a:pt x="144785" y="32801"/>
                  </a:cubicBezTo>
                  <a:lnTo>
                    <a:pt x="252358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D9CB134C-A0FD-4491-9F2C-7CBD60A43DDA}"/>
                </a:ext>
              </a:extLst>
            </p:cNvPr>
            <p:cNvSpPr/>
            <p:nvPr/>
          </p:nvSpPr>
          <p:spPr>
            <a:xfrm>
              <a:off x="21906839" y="8037047"/>
              <a:ext cx="363317" cy="227074"/>
            </a:xfrm>
            <a:custGeom>
              <a:avLst/>
              <a:gdLst>
                <a:gd name="connsiteX0" fmla="*/ 252357 w 282161"/>
                <a:gd name="connsiteY0" fmla="*/ 94877 h 176350"/>
                <a:gd name="connsiteX1" fmla="*/ 252357 w 282161"/>
                <a:gd name="connsiteY1" fmla="*/ 125914 h 176350"/>
                <a:gd name="connsiteX2" fmla="*/ 198747 w 282161"/>
                <a:gd name="connsiteY2" fmla="*/ 156952 h 176350"/>
                <a:gd name="connsiteX3" fmla="*/ 145137 w 282161"/>
                <a:gd name="connsiteY3" fmla="*/ 156952 h 176350"/>
                <a:gd name="connsiteX4" fmla="*/ 37562 w 282161"/>
                <a:gd name="connsiteY4" fmla="*/ 94877 h 176350"/>
                <a:gd name="connsiteX5" fmla="*/ 37562 w 282161"/>
                <a:gd name="connsiteY5" fmla="*/ 63839 h 176350"/>
                <a:gd name="connsiteX6" fmla="*/ 91174 w 282161"/>
                <a:gd name="connsiteY6" fmla="*/ 32801 h 176350"/>
                <a:gd name="connsiteX7" fmla="*/ 144784 w 282161"/>
                <a:gd name="connsiteY7" fmla="*/ 32801 h 176350"/>
                <a:gd name="connsiteX8" fmla="*/ 252357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357" y="94877"/>
                  </a:moveTo>
                  <a:cubicBezTo>
                    <a:pt x="267171" y="103341"/>
                    <a:pt x="267171" y="117450"/>
                    <a:pt x="252357" y="125914"/>
                  </a:cubicBezTo>
                  <a:lnTo>
                    <a:pt x="198747" y="156952"/>
                  </a:lnTo>
                  <a:cubicBezTo>
                    <a:pt x="183933" y="165417"/>
                    <a:pt x="159950" y="165417"/>
                    <a:pt x="145137" y="156952"/>
                  </a:cubicBezTo>
                  <a:lnTo>
                    <a:pt x="37562" y="94877"/>
                  </a:lnTo>
                  <a:cubicBezTo>
                    <a:pt x="22749" y="86412"/>
                    <a:pt x="22749" y="72304"/>
                    <a:pt x="37562" y="63839"/>
                  </a:cubicBezTo>
                  <a:lnTo>
                    <a:pt x="91174" y="32801"/>
                  </a:lnTo>
                  <a:cubicBezTo>
                    <a:pt x="105986" y="24336"/>
                    <a:pt x="129970" y="24336"/>
                    <a:pt x="144784" y="32801"/>
                  </a:cubicBezTo>
                  <a:lnTo>
                    <a:pt x="252357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693229A-87E2-49E2-A35D-0A0B61034BB2}"/>
                </a:ext>
              </a:extLst>
            </p:cNvPr>
            <p:cNvSpPr/>
            <p:nvPr/>
          </p:nvSpPr>
          <p:spPr>
            <a:xfrm>
              <a:off x="22167973" y="8188278"/>
              <a:ext cx="363317" cy="227074"/>
            </a:xfrm>
            <a:custGeom>
              <a:avLst/>
              <a:gdLst>
                <a:gd name="connsiteX0" fmla="*/ 252710 w 282161"/>
                <a:gd name="connsiteY0" fmla="*/ 94877 h 176350"/>
                <a:gd name="connsiteX1" fmla="*/ 252710 w 282161"/>
                <a:gd name="connsiteY1" fmla="*/ 125914 h 176350"/>
                <a:gd name="connsiteX2" fmla="*/ 199100 w 282161"/>
                <a:gd name="connsiteY2" fmla="*/ 156952 h 176350"/>
                <a:gd name="connsiteX3" fmla="*/ 145489 w 282161"/>
                <a:gd name="connsiteY3" fmla="*/ 156952 h 176350"/>
                <a:gd name="connsiteX4" fmla="*/ 37562 w 282161"/>
                <a:gd name="connsiteY4" fmla="*/ 94877 h 176350"/>
                <a:gd name="connsiteX5" fmla="*/ 37562 w 282161"/>
                <a:gd name="connsiteY5" fmla="*/ 63839 h 176350"/>
                <a:gd name="connsiteX6" fmla="*/ 91174 w 282161"/>
                <a:gd name="connsiteY6" fmla="*/ 32801 h 176350"/>
                <a:gd name="connsiteX7" fmla="*/ 144784 w 282161"/>
                <a:gd name="connsiteY7" fmla="*/ 32801 h 176350"/>
                <a:gd name="connsiteX8" fmla="*/ 252710 w 282161"/>
                <a:gd name="connsiteY8" fmla="*/ 94877 h 1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161" h="176350">
                  <a:moveTo>
                    <a:pt x="252710" y="94877"/>
                  </a:moveTo>
                  <a:cubicBezTo>
                    <a:pt x="267524" y="103341"/>
                    <a:pt x="267524" y="117450"/>
                    <a:pt x="252710" y="125914"/>
                  </a:cubicBezTo>
                  <a:lnTo>
                    <a:pt x="199100" y="156952"/>
                  </a:lnTo>
                  <a:cubicBezTo>
                    <a:pt x="184286" y="165417"/>
                    <a:pt x="160303" y="165417"/>
                    <a:pt x="145489" y="156952"/>
                  </a:cubicBezTo>
                  <a:lnTo>
                    <a:pt x="37562" y="94877"/>
                  </a:lnTo>
                  <a:cubicBezTo>
                    <a:pt x="22749" y="86412"/>
                    <a:pt x="22749" y="72304"/>
                    <a:pt x="37562" y="63839"/>
                  </a:cubicBezTo>
                  <a:lnTo>
                    <a:pt x="91174" y="32801"/>
                  </a:lnTo>
                  <a:cubicBezTo>
                    <a:pt x="105986" y="24336"/>
                    <a:pt x="129970" y="24336"/>
                    <a:pt x="144784" y="32801"/>
                  </a:cubicBezTo>
                  <a:lnTo>
                    <a:pt x="252710" y="948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503" name="Freeform: Shape 502">
            <a:extLst>
              <a:ext uri="{FF2B5EF4-FFF2-40B4-BE49-F238E27FC236}">
                <a16:creationId xmlns:a16="http://schemas.microsoft.com/office/drawing/2014/main" id="{52AD9D3C-8392-4D6C-8C77-25C680FD0A27}"/>
              </a:ext>
            </a:extLst>
          </p:cNvPr>
          <p:cNvSpPr/>
          <p:nvPr/>
        </p:nvSpPr>
        <p:spPr>
          <a:xfrm>
            <a:off x="20039732" y="4295782"/>
            <a:ext cx="408678" cy="1997985"/>
          </a:xfrm>
          <a:custGeom>
            <a:avLst/>
            <a:gdLst>
              <a:gd name="connsiteX0" fmla="*/ 26453 w 317431"/>
              <a:gd name="connsiteY0" fmla="*/ 26453 h 1551887"/>
              <a:gd name="connsiteX1" fmla="*/ 26453 w 317431"/>
              <a:gd name="connsiteY1" fmla="*/ 1370598 h 1551887"/>
              <a:gd name="connsiteX2" fmla="*/ 292037 w 317431"/>
              <a:gd name="connsiteY2" fmla="*/ 1534605 h 1551887"/>
              <a:gd name="connsiteX3" fmla="*/ 292037 w 317431"/>
              <a:gd name="connsiteY3" fmla="*/ 177409 h 1551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431" h="1551887">
                <a:moveTo>
                  <a:pt x="26453" y="26453"/>
                </a:moveTo>
                <a:lnTo>
                  <a:pt x="26453" y="1370598"/>
                </a:lnTo>
                <a:lnTo>
                  <a:pt x="292037" y="1534605"/>
                </a:lnTo>
                <a:lnTo>
                  <a:pt x="292037" y="177409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4" name="Freeform: Shape 503">
            <a:extLst>
              <a:ext uri="{FF2B5EF4-FFF2-40B4-BE49-F238E27FC236}">
                <a16:creationId xmlns:a16="http://schemas.microsoft.com/office/drawing/2014/main" id="{6C7EC880-4E0B-489A-95F7-37D1DBA3E178}"/>
              </a:ext>
            </a:extLst>
          </p:cNvPr>
          <p:cNvSpPr/>
          <p:nvPr/>
        </p:nvSpPr>
        <p:spPr>
          <a:xfrm>
            <a:off x="20516069" y="4949214"/>
            <a:ext cx="408678" cy="1589306"/>
          </a:xfrm>
          <a:custGeom>
            <a:avLst/>
            <a:gdLst>
              <a:gd name="connsiteX0" fmla="*/ 26453 w 317431"/>
              <a:gd name="connsiteY0" fmla="*/ 26453 h 1234455"/>
              <a:gd name="connsiteX1" fmla="*/ 26453 w 317431"/>
              <a:gd name="connsiteY1" fmla="*/ 1073624 h 1234455"/>
              <a:gd name="connsiteX2" fmla="*/ 291685 w 317431"/>
              <a:gd name="connsiteY2" fmla="*/ 1237630 h 1234455"/>
              <a:gd name="connsiteX3" fmla="*/ 291685 w 317431"/>
              <a:gd name="connsiteY3" fmla="*/ 177409 h 1234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431" h="1234455">
                <a:moveTo>
                  <a:pt x="26453" y="26453"/>
                </a:moveTo>
                <a:lnTo>
                  <a:pt x="26453" y="1073624"/>
                </a:lnTo>
                <a:lnTo>
                  <a:pt x="291685" y="1237630"/>
                </a:lnTo>
                <a:lnTo>
                  <a:pt x="291685" y="177409"/>
                </a:ln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5" name="Freeform: Shape 504">
            <a:extLst>
              <a:ext uri="{FF2B5EF4-FFF2-40B4-BE49-F238E27FC236}">
                <a16:creationId xmlns:a16="http://schemas.microsoft.com/office/drawing/2014/main" id="{41C07595-9AFC-4F78-A8B9-FD687306DEC8}"/>
              </a:ext>
            </a:extLst>
          </p:cNvPr>
          <p:cNvSpPr/>
          <p:nvPr/>
        </p:nvSpPr>
        <p:spPr>
          <a:xfrm>
            <a:off x="21024192" y="5494571"/>
            <a:ext cx="408678" cy="1362263"/>
          </a:xfrm>
          <a:custGeom>
            <a:avLst/>
            <a:gdLst>
              <a:gd name="connsiteX0" fmla="*/ 26453 w 317431"/>
              <a:gd name="connsiteY0" fmla="*/ 26453 h 1058104"/>
              <a:gd name="connsiteX1" fmla="*/ 26453 w 317431"/>
              <a:gd name="connsiteY1" fmla="*/ 879990 h 1058104"/>
              <a:gd name="connsiteX2" fmla="*/ 291685 w 317431"/>
              <a:gd name="connsiteY2" fmla="*/ 1043997 h 1058104"/>
              <a:gd name="connsiteX3" fmla="*/ 291685 w 317431"/>
              <a:gd name="connsiteY3" fmla="*/ 177761 h 105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431" h="1058104">
                <a:moveTo>
                  <a:pt x="26453" y="26453"/>
                </a:moveTo>
                <a:lnTo>
                  <a:pt x="26453" y="879990"/>
                </a:lnTo>
                <a:lnTo>
                  <a:pt x="291685" y="1043997"/>
                </a:lnTo>
                <a:lnTo>
                  <a:pt x="291685" y="177761"/>
                </a:ln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6" name="Freeform: Shape 505">
            <a:extLst>
              <a:ext uri="{FF2B5EF4-FFF2-40B4-BE49-F238E27FC236}">
                <a16:creationId xmlns:a16="http://schemas.microsoft.com/office/drawing/2014/main" id="{B2D14145-4E9E-4125-999A-DF4056BB5FAB}"/>
              </a:ext>
            </a:extLst>
          </p:cNvPr>
          <p:cNvSpPr/>
          <p:nvPr/>
        </p:nvSpPr>
        <p:spPr>
          <a:xfrm>
            <a:off x="19875806" y="5891899"/>
            <a:ext cx="1725532" cy="1089810"/>
          </a:xfrm>
          <a:custGeom>
            <a:avLst/>
            <a:gdLst>
              <a:gd name="connsiteX0" fmla="*/ 26453 w 1340266"/>
              <a:gd name="connsiteY0" fmla="*/ 82180 h 846483"/>
              <a:gd name="connsiteX1" fmla="*/ 26453 w 1340266"/>
              <a:gd name="connsiteY1" fmla="*/ 26453 h 846483"/>
              <a:gd name="connsiteX2" fmla="*/ 1325099 w 1340266"/>
              <a:gd name="connsiteY2" fmla="*/ 784056 h 846483"/>
              <a:gd name="connsiteX3" fmla="*/ 1325099 w 1340266"/>
              <a:gd name="connsiteY3" fmla="*/ 835198 h 846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0266" h="846483">
                <a:moveTo>
                  <a:pt x="26453" y="82180"/>
                </a:moveTo>
                <a:lnTo>
                  <a:pt x="26453" y="26453"/>
                </a:lnTo>
                <a:lnTo>
                  <a:pt x="1325099" y="784056"/>
                </a:lnTo>
                <a:lnTo>
                  <a:pt x="1325099" y="83519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7" name="Freeform: Shape 506">
            <a:extLst>
              <a:ext uri="{FF2B5EF4-FFF2-40B4-BE49-F238E27FC236}">
                <a16:creationId xmlns:a16="http://schemas.microsoft.com/office/drawing/2014/main" id="{242911C0-BF7F-4519-96FE-A37758583367}"/>
              </a:ext>
            </a:extLst>
          </p:cNvPr>
          <p:cNvSpPr/>
          <p:nvPr/>
        </p:nvSpPr>
        <p:spPr>
          <a:xfrm>
            <a:off x="17308850" y="9948715"/>
            <a:ext cx="635722" cy="1362263"/>
          </a:xfrm>
          <a:custGeom>
            <a:avLst/>
            <a:gdLst>
              <a:gd name="connsiteX0" fmla="*/ 26453 w 493782"/>
              <a:gd name="connsiteY0" fmla="*/ 26453 h 1058104"/>
              <a:gd name="connsiteX1" fmla="*/ 26453 w 493782"/>
              <a:gd name="connsiteY1" fmla="*/ 791463 h 1058104"/>
              <a:gd name="connsiteX2" fmla="*/ 26453 w 493782"/>
              <a:gd name="connsiteY2" fmla="*/ 791463 h 1058104"/>
              <a:gd name="connsiteX3" fmla="*/ 26453 w 493782"/>
              <a:gd name="connsiteY3" fmla="*/ 791463 h 1058104"/>
              <a:gd name="connsiteX4" fmla="*/ 498366 w 493782"/>
              <a:gd name="connsiteY4" fmla="*/ 1066569 h 1058104"/>
              <a:gd name="connsiteX5" fmla="*/ 498366 w 493782"/>
              <a:gd name="connsiteY5" fmla="*/ 26453 h 105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3782" h="1058104">
                <a:moveTo>
                  <a:pt x="26453" y="26453"/>
                </a:moveTo>
                <a:lnTo>
                  <a:pt x="26453" y="791463"/>
                </a:lnTo>
                <a:lnTo>
                  <a:pt x="26453" y="791463"/>
                </a:lnTo>
                <a:lnTo>
                  <a:pt x="26453" y="791463"/>
                </a:lnTo>
                <a:lnTo>
                  <a:pt x="498366" y="1066569"/>
                </a:lnTo>
                <a:lnTo>
                  <a:pt x="498366" y="26453"/>
                </a:ln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8" name="Freeform: Shape 507">
            <a:extLst>
              <a:ext uri="{FF2B5EF4-FFF2-40B4-BE49-F238E27FC236}">
                <a16:creationId xmlns:a16="http://schemas.microsoft.com/office/drawing/2014/main" id="{F0CAA47B-CA44-4C74-838C-ED30ABD56D28}"/>
              </a:ext>
            </a:extLst>
          </p:cNvPr>
          <p:cNvSpPr/>
          <p:nvPr/>
        </p:nvSpPr>
        <p:spPr>
          <a:xfrm>
            <a:off x="17916418" y="9948715"/>
            <a:ext cx="635722" cy="1362263"/>
          </a:xfrm>
          <a:custGeom>
            <a:avLst/>
            <a:gdLst>
              <a:gd name="connsiteX0" fmla="*/ 26453 w 493782"/>
              <a:gd name="connsiteY0" fmla="*/ 26453 h 1058104"/>
              <a:gd name="connsiteX1" fmla="*/ 26453 w 493782"/>
              <a:gd name="connsiteY1" fmla="*/ 1066569 h 1058104"/>
              <a:gd name="connsiteX2" fmla="*/ 498368 w 493782"/>
              <a:gd name="connsiteY2" fmla="*/ 791463 h 1058104"/>
              <a:gd name="connsiteX3" fmla="*/ 498368 w 493782"/>
              <a:gd name="connsiteY3" fmla="*/ 26453 h 105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2" h="1058104">
                <a:moveTo>
                  <a:pt x="26453" y="26453"/>
                </a:moveTo>
                <a:lnTo>
                  <a:pt x="26453" y="1066569"/>
                </a:lnTo>
                <a:lnTo>
                  <a:pt x="498368" y="791463"/>
                </a:lnTo>
                <a:lnTo>
                  <a:pt x="498368" y="26453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9" name="Freeform: Shape 508">
            <a:extLst>
              <a:ext uri="{FF2B5EF4-FFF2-40B4-BE49-F238E27FC236}">
                <a16:creationId xmlns:a16="http://schemas.microsoft.com/office/drawing/2014/main" id="{6C621D64-7466-4608-830B-4CE9ED73C2D1}"/>
              </a:ext>
            </a:extLst>
          </p:cNvPr>
          <p:cNvSpPr/>
          <p:nvPr/>
        </p:nvSpPr>
        <p:spPr>
          <a:xfrm>
            <a:off x="17308850" y="9594526"/>
            <a:ext cx="1271445" cy="771948"/>
          </a:xfrm>
          <a:custGeom>
            <a:avLst/>
            <a:gdLst>
              <a:gd name="connsiteX0" fmla="*/ 498366 w 987564"/>
              <a:gd name="connsiteY0" fmla="*/ 26453 h 599592"/>
              <a:gd name="connsiteX1" fmla="*/ 26453 w 987564"/>
              <a:gd name="connsiteY1" fmla="*/ 301561 h 599592"/>
              <a:gd name="connsiteX2" fmla="*/ 498366 w 987564"/>
              <a:gd name="connsiteY2" fmla="*/ 576667 h 599592"/>
              <a:gd name="connsiteX3" fmla="*/ 970281 w 987564"/>
              <a:gd name="connsiteY3" fmla="*/ 301561 h 599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7564" h="599592">
                <a:moveTo>
                  <a:pt x="498366" y="26453"/>
                </a:moveTo>
                <a:lnTo>
                  <a:pt x="26453" y="301561"/>
                </a:lnTo>
                <a:lnTo>
                  <a:pt x="498366" y="576667"/>
                </a:lnTo>
                <a:lnTo>
                  <a:pt x="970281" y="301561"/>
                </a:lnTo>
                <a:close/>
              </a:path>
            </a:pathLst>
          </a:custGeom>
          <a:solidFill>
            <a:schemeClr val="accent2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0" name="Freeform: Shape 509">
            <a:extLst>
              <a:ext uri="{FF2B5EF4-FFF2-40B4-BE49-F238E27FC236}">
                <a16:creationId xmlns:a16="http://schemas.microsoft.com/office/drawing/2014/main" id="{6ABBCB6C-BF22-4A16-AD49-28BEDE5D9359}"/>
              </a:ext>
            </a:extLst>
          </p:cNvPr>
          <p:cNvSpPr/>
          <p:nvPr/>
        </p:nvSpPr>
        <p:spPr>
          <a:xfrm>
            <a:off x="18284683" y="10086758"/>
            <a:ext cx="635722" cy="1816349"/>
          </a:xfrm>
          <a:custGeom>
            <a:avLst/>
            <a:gdLst>
              <a:gd name="connsiteX0" fmla="*/ 26453 w 493782"/>
              <a:gd name="connsiteY0" fmla="*/ 26453 h 1410806"/>
              <a:gd name="connsiteX1" fmla="*/ 26453 w 493782"/>
              <a:gd name="connsiteY1" fmla="*/ 1126882 h 1410806"/>
              <a:gd name="connsiteX2" fmla="*/ 26453 w 493782"/>
              <a:gd name="connsiteY2" fmla="*/ 1126882 h 1410806"/>
              <a:gd name="connsiteX3" fmla="*/ 26453 w 493782"/>
              <a:gd name="connsiteY3" fmla="*/ 1126882 h 1410806"/>
              <a:gd name="connsiteX4" fmla="*/ 498368 w 493782"/>
              <a:gd name="connsiteY4" fmla="*/ 1401989 h 1410806"/>
              <a:gd name="connsiteX5" fmla="*/ 498368 w 493782"/>
              <a:gd name="connsiteY5" fmla="*/ 26453 h 1410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3782" h="1410806">
                <a:moveTo>
                  <a:pt x="26453" y="26453"/>
                </a:moveTo>
                <a:lnTo>
                  <a:pt x="26453" y="1126882"/>
                </a:lnTo>
                <a:lnTo>
                  <a:pt x="26453" y="1126882"/>
                </a:lnTo>
                <a:lnTo>
                  <a:pt x="26453" y="1126882"/>
                </a:lnTo>
                <a:lnTo>
                  <a:pt x="498368" y="1401989"/>
                </a:lnTo>
                <a:lnTo>
                  <a:pt x="498368" y="26453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1" name="Freeform: Shape 510">
            <a:extLst>
              <a:ext uri="{FF2B5EF4-FFF2-40B4-BE49-F238E27FC236}">
                <a16:creationId xmlns:a16="http://schemas.microsoft.com/office/drawing/2014/main" id="{97450CFA-D440-4D83-AB03-0E3998800EE3}"/>
              </a:ext>
            </a:extLst>
          </p:cNvPr>
          <p:cNvSpPr/>
          <p:nvPr/>
        </p:nvSpPr>
        <p:spPr>
          <a:xfrm>
            <a:off x="18892252" y="10086758"/>
            <a:ext cx="635722" cy="1816349"/>
          </a:xfrm>
          <a:custGeom>
            <a:avLst/>
            <a:gdLst>
              <a:gd name="connsiteX0" fmla="*/ 26453 w 493782"/>
              <a:gd name="connsiteY0" fmla="*/ 26453 h 1410806"/>
              <a:gd name="connsiteX1" fmla="*/ 26453 w 493782"/>
              <a:gd name="connsiteY1" fmla="*/ 1401989 h 1410806"/>
              <a:gd name="connsiteX2" fmla="*/ 498720 w 493782"/>
              <a:gd name="connsiteY2" fmla="*/ 1126882 h 1410806"/>
              <a:gd name="connsiteX3" fmla="*/ 498720 w 493782"/>
              <a:gd name="connsiteY3" fmla="*/ 26453 h 1410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2" h="1410806">
                <a:moveTo>
                  <a:pt x="26453" y="26453"/>
                </a:moveTo>
                <a:lnTo>
                  <a:pt x="26453" y="1401989"/>
                </a:lnTo>
                <a:lnTo>
                  <a:pt x="498720" y="1126882"/>
                </a:lnTo>
                <a:lnTo>
                  <a:pt x="498720" y="26453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2" name="Freeform: Shape 511">
            <a:extLst>
              <a:ext uri="{FF2B5EF4-FFF2-40B4-BE49-F238E27FC236}">
                <a16:creationId xmlns:a16="http://schemas.microsoft.com/office/drawing/2014/main" id="{13A78F2A-1B08-4F6A-8678-EDB94F49F5FD}"/>
              </a:ext>
            </a:extLst>
          </p:cNvPr>
          <p:cNvSpPr/>
          <p:nvPr/>
        </p:nvSpPr>
        <p:spPr>
          <a:xfrm>
            <a:off x="18284683" y="9732570"/>
            <a:ext cx="1271445" cy="771948"/>
          </a:xfrm>
          <a:custGeom>
            <a:avLst/>
            <a:gdLst>
              <a:gd name="connsiteX0" fmla="*/ 498368 w 987564"/>
              <a:gd name="connsiteY0" fmla="*/ 26453 h 599592"/>
              <a:gd name="connsiteX1" fmla="*/ 26453 w 987564"/>
              <a:gd name="connsiteY1" fmla="*/ 301559 h 599592"/>
              <a:gd name="connsiteX2" fmla="*/ 498368 w 987564"/>
              <a:gd name="connsiteY2" fmla="*/ 576667 h 599592"/>
              <a:gd name="connsiteX3" fmla="*/ 970634 w 987564"/>
              <a:gd name="connsiteY3" fmla="*/ 301559 h 599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7564" h="599592">
                <a:moveTo>
                  <a:pt x="498368" y="26453"/>
                </a:moveTo>
                <a:lnTo>
                  <a:pt x="26453" y="301559"/>
                </a:lnTo>
                <a:lnTo>
                  <a:pt x="498368" y="576667"/>
                </a:lnTo>
                <a:lnTo>
                  <a:pt x="970634" y="30155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3" name="Freeform: Shape 512">
            <a:extLst>
              <a:ext uri="{FF2B5EF4-FFF2-40B4-BE49-F238E27FC236}">
                <a16:creationId xmlns:a16="http://schemas.microsoft.com/office/drawing/2014/main" id="{C9E78B82-362D-48B7-B740-5A7E74ECA7D0}"/>
              </a:ext>
            </a:extLst>
          </p:cNvPr>
          <p:cNvSpPr/>
          <p:nvPr/>
        </p:nvSpPr>
        <p:spPr>
          <a:xfrm>
            <a:off x="19257793" y="10131713"/>
            <a:ext cx="635722" cy="2315845"/>
          </a:xfrm>
          <a:custGeom>
            <a:avLst/>
            <a:gdLst>
              <a:gd name="connsiteX0" fmla="*/ 26453 w 493782"/>
              <a:gd name="connsiteY0" fmla="*/ 26453 h 1798778"/>
              <a:gd name="connsiteX1" fmla="*/ 26453 w 493782"/>
              <a:gd name="connsiteY1" fmla="*/ 1528609 h 1798778"/>
              <a:gd name="connsiteX2" fmla="*/ 26453 w 493782"/>
              <a:gd name="connsiteY2" fmla="*/ 1528609 h 1798778"/>
              <a:gd name="connsiteX3" fmla="*/ 26453 w 493782"/>
              <a:gd name="connsiteY3" fmla="*/ 1528609 h 1798778"/>
              <a:gd name="connsiteX4" fmla="*/ 498721 w 493782"/>
              <a:gd name="connsiteY4" fmla="*/ 1803715 h 1798778"/>
              <a:gd name="connsiteX5" fmla="*/ 498721 w 493782"/>
              <a:gd name="connsiteY5" fmla="*/ 26453 h 1798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3782" h="1798778">
                <a:moveTo>
                  <a:pt x="26453" y="26453"/>
                </a:moveTo>
                <a:lnTo>
                  <a:pt x="26453" y="1528609"/>
                </a:lnTo>
                <a:lnTo>
                  <a:pt x="26453" y="1528609"/>
                </a:lnTo>
                <a:lnTo>
                  <a:pt x="26453" y="1528609"/>
                </a:lnTo>
                <a:lnTo>
                  <a:pt x="498721" y="1803715"/>
                </a:lnTo>
                <a:lnTo>
                  <a:pt x="498721" y="26453"/>
                </a:ln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4" name="Freeform: Shape 513">
            <a:extLst>
              <a:ext uri="{FF2B5EF4-FFF2-40B4-BE49-F238E27FC236}">
                <a16:creationId xmlns:a16="http://schemas.microsoft.com/office/drawing/2014/main" id="{D2B968B7-7A4F-425E-9B92-E3DAEFD2D6C3}"/>
              </a:ext>
            </a:extLst>
          </p:cNvPr>
          <p:cNvSpPr/>
          <p:nvPr/>
        </p:nvSpPr>
        <p:spPr>
          <a:xfrm>
            <a:off x="19865816" y="10131713"/>
            <a:ext cx="635722" cy="2315845"/>
          </a:xfrm>
          <a:custGeom>
            <a:avLst/>
            <a:gdLst>
              <a:gd name="connsiteX0" fmla="*/ 26453 w 493782"/>
              <a:gd name="connsiteY0" fmla="*/ 26453 h 1798778"/>
              <a:gd name="connsiteX1" fmla="*/ 26453 w 493782"/>
              <a:gd name="connsiteY1" fmla="*/ 1803715 h 1798778"/>
              <a:gd name="connsiteX2" fmla="*/ 498366 w 493782"/>
              <a:gd name="connsiteY2" fmla="*/ 1528609 h 1798778"/>
              <a:gd name="connsiteX3" fmla="*/ 498366 w 493782"/>
              <a:gd name="connsiteY3" fmla="*/ 26453 h 1798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2" h="1798778">
                <a:moveTo>
                  <a:pt x="26453" y="26453"/>
                </a:moveTo>
                <a:lnTo>
                  <a:pt x="26453" y="1803715"/>
                </a:lnTo>
                <a:lnTo>
                  <a:pt x="498366" y="1528609"/>
                </a:lnTo>
                <a:lnTo>
                  <a:pt x="498366" y="26453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5" name="Freeform: Shape 514">
            <a:extLst>
              <a:ext uri="{FF2B5EF4-FFF2-40B4-BE49-F238E27FC236}">
                <a16:creationId xmlns:a16="http://schemas.microsoft.com/office/drawing/2014/main" id="{D80EFDF4-C7AF-4E3E-97E9-8DF10AA864A5}"/>
              </a:ext>
            </a:extLst>
          </p:cNvPr>
          <p:cNvSpPr/>
          <p:nvPr/>
        </p:nvSpPr>
        <p:spPr>
          <a:xfrm>
            <a:off x="19257793" y="9777526"/>
            <a:ext cx="1271445" cy="771948"/>
          </a:xfrm>
          <a:custGeom>
            <a:avLst/>
            <a:gdLst>
              <a:gd name="connsiteX0" fmla="*/ 26453 w 987564"/>
              <a:gd name="connsiteY0" fmla="*/ 301560 h 599592"/>
              <a:gd name="connsiteX1" fmla="*/ 498721 w 987564"/>
              <a:gd name="connsiteY1" fmla="*/ 576667 h 599592"/>
              <a:gd name="connsiteX2" fmla="*/ 970634 w 987564"/>
              <a:gd name="connsiteY2" fmla="*/ 301560 h 599592"/>
              <a:gd name="connsiteX3" fmla="*/ 498721 w 987564"/>
              <a:gd name="connsiteY3" fmla="*/ 26453 h 599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7564" h="599592">
                <a:moveTo>
                  <a:pt x="26453" y="301560"/>
                </a:moveTo>
                <a:lnTo>
                  <a:pt x="498721" y="576667"/>
                </a:lnTo>
                <a:lnTo>
                  <a:pt x="970634" y="301560"/>
                </a:lnTo>
                <a:lnTo>
                  <a:pt x="498721" y="26453"/>
                </a:lnTo>
              </a:path>
            </a:pathLst>
          </a:custGeom>
          <a:solidFill>
            <a:schemeClr val="accent5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19" name="Freeform: Shape 518">
            <a:extLst>
              <a:ext uri="{FF2B5EF4-FFF2-40B4-BE49-F238E27FC236}">
                <a16:creationId xmlns:a16="http://schemas.microsoft.com/office/drawing/2014/main" id="{E6E6AD44-693C-4662-9FDF-13CC9F025140}"/>
              </a:ext>
            </a:extLst>
          </p:cNvPr>
          <p:cNvSpPr/>
          <p:nvPr/>
        </p:nvSpPr>
        <p:spPr>
          <a:xfrm>
            <a:off x="14833164" y="8720408"/>
            <a:ext cx="3451065" cy="1407671"/>
          </a:xfrm>
          <a:custGeom>
            <a:avLst/>
            <a:gdLst>
              <a:gd name="connsiteX0" fmla="*/ 2680532 w 2680532"/>
              <a:gd name="connsiteY0" fmla="*/ 26453 h 1093374"/>
              <a:gd name="connsiteX1" fmla="*/ 2680532 w 2680532"/>
              <a:gd name="connsiteY1" fmla="*/ 130853 h 1093374"/>
              <a:gd name="connsiteX2" fmla="*/ 2644204 w 2680532"/>
              <a:gd name="connsiteY2" fmla="*/ 193986 h 1093374"/>
              <a:gd name="connsiteX3" fmla="*/ 1143106 w 2680532"/>
              <a:gd name="connsiteY3" fmla="*/ 1072566 h 1093374"/>
              <a:gd name="connsiteX4" fmla="*/ 990739 w 2680532"/>
              <a:gd name="connsiteY4" fmla="*/ 1072566 h 1093374"/>
              <a:gd name="connsiteX5" fmla="*/ 63134 w 2680532"/>
              <a:gd name="connsiteY5" fmla="*/ 538576 h 1093374"/>
              <a:gd name="connsiteX6" fmla="*/ 26453 w 2680532"/>
              <a:gd name="connsiteY6" fmla="*/ 475089 h 1093374"/>
              <a:gd name="connsiteX7" fmla="*/ 26453 w 2680532"/>
              <a:gd name="connsiteY7" fmla="*/ 330482 h 1093374"/>
              <a:gd name="connsiteX8" fmla="*/ 1576224 w 2680532"/>
              <a:gd name="connsiteY8" fmla="*/ 184816 h 1093374"/>
              <a:gd name="connsiteX9" fmla="*/ 2680532 w 2680532"/>
              <a:gd name="connsiteY9" fmla="*/ 26453 h 1093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80532" h="1093374">
                <a:moveTo>
                  <a:pt x="2680532" y="26453"/>
                </a:moveTo>
                <a:lnTo>
                  <a:pt x="2680532" y="130853"/>
                </a:lnTo>
                <a:cubicBezTo>
                  <a:pt x="2680532" y="156953"/>
                  <a:pt x="2666778" y="180936"/>
                  <a:pt x="2644204" y="193986"/>
                </a:cubicBezTo>
                <a:lnTo>
                  <a:pt x="1143106" y="1072566"/>
                </a:lnTo>
                <a:cubicBezTo>
                  <a:pt x="1143106" y="1072566"/>
                  <a:pt x="1059869" y="1114184"/>
                  <a:pt x="990739" y="1072566"/>
                </a:cubicBezTo>
                <a:cubicBezTo>
                  <a:pt x="930074" y="1036237"/>
                  <a:pt x="232078" y="635568"/>
                  <a:pt x="63134" y="538576"/>
                </a:cubicBezTo>
                <a:cubicBezTo>
                  <a:pt x="40560" y="525526"/>
                  <a:pt x="26453" y="501542"/>
                  <a:pt x="26453" y="475089"/>
                </a:cubicBezTo>
                <a:lnTo>
                  <a:pt x="26453" y="330482"/>
                </a:lnTo>
                <a:lnTo>
                  <a:pt x="1576224" y="184816"/>
                </a:lnTo>
                <a:lnTo>
                  <a:pt x="2680532" y="26453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20" name="Freeform: Shape 519">
            <a:extLst>
              <a:ext uri="{FF2B5EF4-FFF2-40B4-BE49-F238E27FC236}">
                <a16:creationId xmlns:a16="http://schemas.microsoft.com/office/drawing/2014/main" id="{3E55128A-0C34-48A8-B3D9-F0C154DAC530}"/>
              </a:ext>
            </a:extLst>
          </p:cNvPr>
          <p:cNvSpPr/>
          <p:nvPr/>
        </p:nvSpPr>
        <p:spPr>
          <a:xfrm>
            <a:off x="14833388" y="7917411"/>
            <a:ext cx="3451065" cy="2088802"/>
          </a:xfrm>
          <a:custGeom>
            <a:avLst/>
            <a:gdLst>
              <a:gd name="connsiteX0" fmla="*/ 2648615 w 2680532"/>
              <a:gd name="connsiteY0" fmla="*/ 713648 h 1622427"/>
              <a:gd name="connsiteX1" fmla="*/ 1114716 w 2680532"/>
              <a:gd name="connsiteY1" fmla="*/ 1605983 h 1622427"/>
              <a:gd name="connsiteX2" fmla="*/ 1049466 w 2680532"/>
              <a:gd name="connsiteY2" fmla="*/ 1605630 h 1622427"/>
              <a:gd name="connsiteX3" fmla="*/ 57669 w 2680532"/>
              <a:gd name="connsiteY3" fmla="*/ 1012739 h 1622427"/>
              <a:gd name="connsiteX4" fmla="*/ 58727 w 2680532"/>
              <a:gd name="connsiteY4" fmla="*/ 902343 h 1622427"/>
              <a:gd name="connsiteX5" fmla="*/ 1507272 w 2680532"/>
              <a:gd name="connsiteY5" fmla="*/ 55507 h 1622427"/>
              <a:gd name="connsiteX6" fmla="*/ 1722420 w 2680532"/>
              <a:gd name="connsiteY6" fmla="*/ 55859 h 1622427"/>
              <a:gd name="connsiteX7" fmla="*/ 2649673 w 2680532"/>
              <a:gd name="connsiteY7" fmla="*/ 603605 h 1622427"/>
              <a:gd name="connsiteX8" fmla="*/ 2648615 w 2680532"/>
              <a:gd name="connsiteY8" fmla="*/ 713648 h 1622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80532" h="1622427">
                <a:moveTo>
                  <a:pt x="2648615" y="713648"/>
                </a:moveTo>
                <a:lnTo>
                  <a:pt x="1114716" y="1605983"/>
                </a:lnTo>
                <a:cubicBezTo>
                  <a:pt x="1094612" y="1617621"/>
                  <a:pt x="1069570" y="1617621"/>
                  <a:pt x="1049466" y="1605630"/>
                </a:cubicBezTo>
                <a:lnTo>
                  <a:pt x="57669" y="1012739"/>
                </a:lnTo>
                <a:cubicBezTo>
                  <a:pt x="15698" y="987697"/>
                  <a:pt x="16050" y="926680"/>
                  <a:pt x="58727" y="902343"/>
                </a:cubicBezTo>
                <a:lnTo>
                  <a:pt x="1507272" y="55507"/>
                </a:lnTo>
                <a:cubicBezTo>
                  <a:pt x="1573580" y="16709"/>
                  <a:pt x="1656112" y="16709"/>
                  <a:pt x="1722420" y="55859"/>
                </a:cubicBezTo>
                <a:lnTo>
                  <a:pt x="2649673" y="603605"/>
                </a:lnTo>
                <a:cubicBezTo>
                  <a:pt x="2690940" y="628999"/>
                  <a:pt x="2690587" y="689311"/>
                  <a:pt x="2648615" y="71364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21" name="Freeform: Shape 520">
            <a:extLst>
              <a:ext uri="{FF2B5EF4-FFF2-40B4-BE49-F238E27FC236}">
                <a16:creationId xmlns:a16="http://schemas.microsoft.com/office/drawing/2014/main" id="{56A9F2B9-B751-446F-8EB9-84C0877ECF09}"/>
              </a:ext>
            </a:extLst>
          </p:cNvPr>
          <p:cNvSpPr/>
          <p:nvPr/>
        </p:nvSpPr>
        <p:spPr>
          <a:xfrm>
            <a:off x="16549616" y="8053356"/>
            <a:ext cx="1498488" cy="908175"/>
          </a:xfrm>
          <a:custGeom>
            <a:avLst/>
            <a:gdLst>
              <a:gd name="connsiteX0" fmla="*/ 1154040 w 1163915"/>
              <a:gd name="connsiteY0" fmla="*/ 544571 h 705403"/>
              <a:gd name="connsiteX1" fmla="*/ 926900 w 1163915"/>
              <a:gd name="connsiteY1" fmla="*/ 682125 h 705403"/>
              <a:gd name="connsiteX2" fmla="*/ 26453 w 1163915"/>
              <a:gd name="connsiteY2" fmla="*/ 161537 h 705403"/>
              <a:gd name="connsiteX3" fmla="*/ 252181 w 1163915"/>
              <a:gd name="connsiteY3" fmla="*/ 26453 h 705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3915" h="705403">
                <a:moveTo>
                  <a:pt x="1154040" y="544571"/>
                </a:moveTo>
                <a:lnTo>
                  <a:pt x="926900" y="682125"/>
                </a:lnTo>
                <a:lnTo>
                  <a:pt x="26453" y="161537"/>
                </a:lnTo>
                <a:lnTo>
                  <a:pt x="252181" y="26453"/>
                </a:lnTo>
                <a:close/>
              </a:path>
            </a:pathLst>
          </a:custGeom>
          <a:solidFill>
            <a:srgbClr val="D9D9D9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2385A7F-1B64-4B6D-BBA3-604DA405511C}"/>
              </a:ext>
            </a:extLst>
          </p:cNvPr>
          <p:cNvGrpSpPr/>
          <p:nvPr/>
        </p:nvGrpSpPr>
        <p:grpSpPr>
          <a:xfrm>
            <a:off x="15033417" y="8299470"/>
            <a:ext cx="2575584" cy="1535722"/>
            <a:chOff x="15035374" y="8300452"/>
            <a:chExt cx="2575919" cy="1535922"/>
          </a:xfrm>
          <a:solidFill>
            <a:schemeClr val="bg1">
              <a:lumMod val="85000"/>
            </a:schemeClr>
          </a:solidFill>
        </p:grpSpPr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9B21F795-B5A4-4040-ABC1-E3C6B9B859AD}"/>
                </a:ext>
              </a:extLst>
            </p:cNvPr>
            <p:cNvSpPr/>
            <p:nvPr/>
          </p:nvSpPr>
          <p:spPr>
            <a:xfrm>
              <a:off x="16757044" y="8650144"/>
              <a:ext cx="544976" cy="317902"/>
            </a:xfrm>
            <a:custGeom>
              <a:avLst/>
              <a:gdLst>
                <a:gd name="connsiteX0" fmla="*/ 26453 w 423241"/>
                <a:gd name="connsiteY0" fmla="*/ 142844 h 246891"/>
                <a:gd name="connsiteX1" fmla="*/ 222202 w 423241"/>
                <a:gd name="connsiteY1" fmla="*/ 26453 h 246891"/>
                <a:gd name="connsiteX2" fmla="*/ 413366 w 423241"/>
                <a:gd name="connsiteY2" fmla="*/ 138259 h 246891"/>
                <a:gd name="connsiteX3" fmla="*/ 217616 w 423241"/>
                <a:gd name="connsiteY3" fmla="*/ 25500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26453" y="142844"/>
                  </a:moveTo>
                  <a:lnTo>
                    <a:pt x="222202" y="26453"/>
                  </a:lnTo>
                  <a:lnTo>
                    <a:pt x="413366" y="138259"/>
                  </a:lnTo>
                  <a:lnTo>
                    <a:pt x="217616" y="2550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E9610552-1566-427A-9B6A-6E02098472DB}"/>
                </a:ext>
              </a:extLst>
            </p:cNvPr>
            <p:cNvSpPr/>
            <p:nvPr/>
          </p:nvSpPr>
          <p:spPr>
            <a:xfrm>
              <a:off x="16428695" y="8457132"/>
              <a:ext cx="544976" cy="363317"/>
            </a:xfrm>
            <a:custGeom>
              <a:avLst/>
              <a:gdLst>
                <a:gd name="connsiteX0" fmla="*/ 26453 w 423241"/>
                <a:gd name="connsiteY0" fmla="*/ 142844 h 282161"/>
                <a:gd name="connsiteX1" fmla="*/ 221850 w 423241"/>
                <a:gd name="connsiteY1" fmla="*/ 26453 h 282161"/>
                <a:gd name="connsiteX2" fmla="*/ 425711 w 423241"/>
                <a:gd name="connsiteY2" fmla="*/ 146018 h 282161"/>
                <a:gd name="connsiteX3" fmla="*/ 230314 w 423241"/>
                <a:gd name="connsiteY3" fmla="*/ 262763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82161">
                  <a:moveTo>
                    <a:pt x="26453" y="142844"/>
                  </a:moveTo>
                  <a:lnTo>
                    <a:pt x="221850" y="26453"/>
                  </a:lnTo>
                  <a:lnTo>
                    <a:pt x="425711" y="146018"/>
                  </a:lnTo>
                  <a:lnTo>
                    <a:pt x="230314" y="2627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6FD54AC-60D7-46E4-A8BB-DE6C4123E3BB}"/>
                </a:ext>
              </a:extLst>
            </p:cNvPr>
            <p:cNvSpPr/>
            <p:nvPr/>
          </p:nvSpPr>
          <p:spPr>
            <a:xfrm>
              <a:off x="16161656" y="8300452"/>
              <a:ext cx="499562" cy="317902"/>
            </a:xfrm>
            <a:custGeom>
              <a:avLst/>
              <a:gdLst>
                <a:gd name="connsiteX0" fmla="*/ 26453 w 387971"/>
                <a:gd name="connsiteY0" fmla="*/ 143197 h 246891"/>
                <a:gd name="connsiteX1" fmla="*/ 222203 w 387971"/>
                <a:gd name="connsiteY1" fmla="*/ 26453 h 246891"/>
                <a:gd name="connsiteX2" fmla="*/ 380565 w 387971"/>
                <a:gd name="connsiteY2" fmla="*/ 119566 h 246891"/>
                <a:gd name="connsiteX3" fmla="*/ 184816 w 387971"/>
                <a:gd name="connsiteY3" fmla="*/ 235957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971" h="246891">
                  <a:moveTo>
                    <a:pt x="26453" y="143197"/>
                  </a:moveTo>
                  <a:lnTo>
                    <a:pt x="222203" y="26453"/>
                  </a:lnTo>
                  <a:lnTo>
                    <a:pt x="380565" y="119566"/>
                  </a:lnTo>
                  <a:lnTo>
                    <a:pt x="184816" y="2359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67DEF4E9-7D5F-408E-A6E4-3B7A33C32561}"/>
                </a:ext>
              </a:extLst>
            </p:cNvPr>
            <p:cNvSpPr/>
            <p:nvPr/>
          </p:nvSpPr>
          <p:spPr>
            <a:xfrm>
              <a:off x="15608506" y="8646965"/>
              <a:ext cx="454147" cy="317902"/>
            </a:xfrm>
            <a:custGeom>
              <a:avLst/>
              <a:gdLst>
                <a:gd name="connsiteX0" fmla="*/ 184816 w 352701"/>
                <a:gd name="connsiteY0" fmla="*/ 222908 h 246891"/>
                <a:gd name="connsiteX1" fmla="*/ 26453 w 352701"/>
                <a:gd name="connsiteY1" fmla="*/ 130147 h 246891"/>
                <a:gd name="connsiteX2" fmla="*/ 199982 w 352701"/>
                <a:gd name="connsiteY2" fmla="*/ 26453 h 246891"/>
                <a:gd name="connsiteX3" fmla="*/ 358345 w 352701"/>
                <a:gd name="connsiteY3" fmla="*/ 119566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701" h="246891">
                  <a:moveTo>
                    <a:pt x="184816" y="222908"/>
                  </a:moveTo>
                  <a:lnTo>
                    <a:pt x="26453" y="130147"/>
                  </a:lnTo>
                  <a:lnTo>
                    <a:pt x="199982" y="26453"/>
                  </a:lnTo>
                  <a:lnTo>
                    <a:pt x="358345" y="1195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0E0B4710-82BA-4A83-8290-57F1F44218C2}"/>
                </a:ext>
              </a:extLst>
            </p:cNvPr>
            <p:cNvSpPr/>
            <p:nvPr/>
          </p:nvSpPr>
          <p:spPr>
            <a:xfrm>
              <a:off x="15324211" y="8816815"/>
              <a:ext cx="454147" cy="317902"/>
            </a:xfrm>
            <a:custGeom>
              <a:avLst/>
              <a:gdLst>
                <a:gd name="connsiteX0" fmla="*/ 184815 w 352701"/>
                <a:gd name="connsiteY0" fmla="*/ 222555 h 246891"/>
                <a:gd name="connsiteX1" fmla="*/ 26453 w 352701"/>
                <a:gd name="connsiteY1" fmla="*/ 129794 h 246891"/>
                <a:gd name="connsiteX2" fmla="*/ 199276 w 352701"/>
                <a:gd name="connsiteY2" fmla="*/ 26453 h 246891"/>
                <a:gd name="connsiteX3" fmla="*/ 357639 w 352701"/>
                <a:gd name="connsiteY3" fmla="*/ 119566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701" h="246891">
                  <a:moveTo>
                    <a:pt x="184815" y="222555"/>
                  </a:moveTo>
                  <a:lnTo>
                    <a:pt x="26453" y="129794"/>
                  </a:lnTo>
                  <a:lnTo>
                    <a:pt x="199276" y="26453"/>
                  </a:lnTo>
                  <a:lnTo>
                    <a:pt x="357639" y="11956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8E1EFF4E-FB50-475A-8449-F0D98847EB75}"/>
                </a:ext>
              </a:extLst>
            </p:cNvPr>
            <p:cNvSpPr/>
            <p:nvPr/>
          </p:nvSpPr>
          <p:spPr>
            <a:xfrm>
              <a:off x="15887353" y="8480747"/>
              <a:ext cx="454147" cy="317902"/>
            </a:xfrm>
            <a:custGeom>
              <a:avLst/>
              <a:gdLst>
                <a:gd name="connsiteX0" fmla="*/ 184815 w 352701"/>
                <a:gd name="connsiteY0" fmla="*/ 222907 h 246891"/>
                <a:gd name="connsiteX1" fmla="*/ 26453 w 352701"/>
                <a:gd name="connsiteY1" fmla="*/ 130147 h 246891"/>
                <a:gd name="connsiteX2" fmla="*/ 200334 w 352701"/>
                <a:gd name="connsiteY2" fmla="*/ 26453 h 246891"/>
                <a:gd name="connsiteX3" fmla="*/ 358697 w 352701"/>
                <a:gd name="connsiteY3" fmla="*/ 11921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701" h="246891">
                  <a:moveTo>
                    <a:pt x="184815" y="222907"/>
                  </a:moveTo>
                  <a:lnTo>
                    <a:pt x="26453" y="130147"/>
                  </a:lnTo>
                  <a:lnTo>
                    <a:pt x="200334" y="26453"/>
                  </a:lnTo>
                  <a:lnTo>
                    <a:pt x="358697" y="1192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25F1B7F-4318-4CBF-824A-AAA4253506CA}"/>
                </a:ext>
              </a:extLst>
            </p:cNvPr>
            <p:cNvSpPr/>
            <p:nvPr/>
          </p:nvSpPr>
          <p:spPr>
            <a:xfrm>
              <a:off x="16154391" y="8637428"/>
              <a:ext cx="544976" cy="317902"/>
            </a:xfrm>
            <a:custGeom>
              <a:avLst/>
              <a:gdLst>
                <a:gd name="connsiteX0" fmla="*/ 26453 w 423241"/>
                <a:gd name="connsiteY0" fmla="*/ 129794 h 246891"/>
                <a:gd name="connsiteX1" fmla="*/ 200334 w 423241"/>
                <a:gd name="connsiteY1" fmla="*/ 26453 h 246891"/>
                <a:gd name="connsiteX2" fmla="*/ 404196 w 423241"/>
                <a:gd name="connsiteY2" fmla="*/ 146018 h 246891"/>
                <a:gd name="connsiteX3" fmla="*/ 230314 w 423241"/>
                <a:gd name="connsiteY3" fmla="*/ 249360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26453" y="129794"/>
                  </a:moveTo>
                  <a:lnTo>
                    <a:pt x="200334" y="26453"/>
                  </a:lnTo>
                  <a:lnTo>
                    <a:pt x="404196" y="146018"/>
                  </a:lnTo>
                  <a:lnTo>
                    <a:pt x="230314" y="249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E48EE08F-4626-4A8B-9C8C-7CA57DD4E79A}"/>
                </a:ext>
              </a:extLst>
            </p:cNvPr>
            <p:cNvSpPr/>
            <p:nvPr/>
          </p:nvSpPr>
          <p:spPr>
            <a:xfrm>
              <a:off x="15875091" y="8803646"/>
              <a:ext cx="544976" cy="317902"/>
            </a:xfrm>
            <a:custGeom>
              <a:avLst/>
              <a:gdLst>
                <a:gd name="connsiteX0" fmla="*/ 230314 w 423241"/>
                <a:gd name="connsiteY0" fmla="*/ 249713 h 246891"/>
                <a:gd name="connsiteX1" fmla="*/ 26453 w 423241"/>
                <a:gd name="connsiteY1" fmla="*/ 130146 h 246891"/>
                <a:gd name="connsiteX2" fmla="*/ 200335 w 423241"/>
                <a:gd name="connsiteY2" fmla="*/ 26453 h 246891"/>
                <a:gd name="connsiteX3" fmla="*/ 404197 w 423241"/>
                <a:gd name="connsiteY3" fmla="*/ 146018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230314" y="249713"/>
                  </a:moveTo>
                  <a:lnTo>
                    <a:pt x="26453" y="130146"/>
                  </a:lnTo>
                  <a:lnTo>
                    <a:pt x="200335" y="26453"/>
                  </a:lnTo>
                  <a:lnTo>
                    <a:pt x="404197" y="14601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4AD6EF99-66FD-42B6-9305-6896BC5A2144}"/>
                </a:ext>
              </a:extLst>
            </p:cNvPr>
            <p:cNvSpPr/>
            <p:nvPr/>
          </p:nvSpPr>
          <p:spPr>
            <a:xfrm>
              <a:off x="16482739" y="8829986"/>
              <a:ext cx="499562" cy="317902"/>
            </a:xfrm>
            <a:custGeom>
              <a:avLst/>
              <a:gdLst>
                <a:gd name="connsiteX0" fmla="*/ 200334 w 387971"/>
                <a:gd name="connsiteY0" fmla="*/ 26453 h 246891"/>
                <a:gd name="connsiteX1" fmla="*/ 391499 w 387971"/>
                <a:gd name="connsiteY1" fmla="*/ 138611 h 246891"/>
                <a:gd name="connsiteX2" fmla="*/ 217617 w 387971"/>
                <a:gd name="connsiteY2" fmla="*/ 242306 h 246891"/>
                <a:gd name="connsiteX3" fmla="*/ 26453 w 387971"/>
                <a:gd name="connsiteY3" fmla="*/ 130146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971" h="246891">
                  <a:moveTo>
                    <a:pt x="200334" y="26453"/>
                  </a:moveTo>
                  <a:lnTo>
                    <a:pt x="391499" y="138611"/>
                  </a:lnTo>
                  <a:lnTo>
                    <a:pt x="217617" y="242306"/>
                  </a:lnTo>
                  <a:lnTo>
                    <a:pt x="26453" y="13014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87E2EBD9-827E-4461-8D3C-0C7E55422228}"/>
                </a:ext>
              </a:extLst>
            </p:cNvPr>
            <p:cNvSpPr/>
            <p:nvPr/>
          </p:nvSpPr>
          <p:spPr>
            <a:xfrm>
              <a:off x="15035374" y="8988029"/>
              <a:ext cx="454147" cy="317902"/>
            </a:xfrm>
            <a:custGeom>
              <a:avLst/>
              <a:gdLst>
                <a:gd name="connsiteX0" fmla="*/ 184815 w 352701"/>
                <a:gd name="connsiteY0" fmla="*/ 223260 h 246891"/>
                <a:gd name="connsiteX1" fmla="*/ 26453 w 352701"/>
                <a:gd name="connsiteY1" fmla="*/ 130147 h 246891"/>
                <a:gd name="connsiteX2" fmla="*/ 200687 w 352701"/>
                <a:gd name="connsiteY2" fmla="*/ 26453 h 246891"/>
                <a:gd name="connsiteX3" fmla="*/ 359050 w 352701"/>
                <a:gd name="connsiteY3" fmla="*/ 11921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701" h="246891">
                  <a:moveTo>
                    <a:pt x="184815" y="223260"/>
                  </a:moveTo>
                  <a:lnTo>
                    <a:pt x="26453" y="130147"/>
                  </a:lnTo>
                  <a:lnTo>
                    <a:pt x="200687" y="26453"/>
                  </a:lnTo>
                  <a:lnTo>
                    <a:pt x="359050" y="1192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902B44CE-64E9-48E4-984F-0DDA461CCDF6}"/>
                </a:ext>
              </a:extLst>
            </p:cNvPr>
            <p:cNvSpPr/>
            <p:nvPr/>
          </p:nvSpPr>
          <p:spPr>
            <a:xfrm>
              <a:off x="16203893" y="8996203"/>
              <a:ext cx="499562" cy="317902"/>
            </a:xfrm>
            <a:custGeom>
              <a:avLst/>
              <a:gdLst>
                <a:gd name="connsiteX0" fmla="*/ 199981 w 387971"/>
                <a:gd name="connsiteY0" fmla="*/ 26453 h 246891"/>
                <a:gd name="connsiteX1" fmla="*/ 391146 w 387971"/>
                <a:gd name="connsiteY1" fmla="*/ 138612 h 246891"/>
                <a:gd name="connsiteX2" fmla="*/ 217616 w 387971"/>
                <a:gd name="connsiteY2" fmla="*/ 242306 h 246891"/>
                <a:gd name="connsiteX3" fmla="*/ 26453 w 387971"/>
                <a:gd name="connsiteY3" fmla="*/ 130147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971" h="246891">
                  <a:moveTo>
                    <a:pt x="199981" y="26453"/>
                  </a:moveTo>
                  <a:lnTo>
                    <a:pt x="391146" y="138612"/>
                  </a:lnTo>
                  <a:lnTo>
                    <a:pt x="217616" y="242306"/>
                  </a:lnTo>
                  <a:lnTo>
                    <a:pt x="26453" y="13014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1854A38C-C448-4BEA-8501-1CE19072E461}"/>
                </a:ext>
              </a:extLst>
            </p:cNvPr>
            <p:cNvSpPr/>
            <p:nvPr/>
          </p:nvSpPr>
          <p:spPr>
            <a:xfrm>
              <a:off x="17066317" y="8831349"/>
              <a:ext cx="544976" cy="363317"/>
            </a:xfrm>
            <a:custGeom>
              <a:avLst/>
              <a:gdLst>
                <a:gd name="connsiteX0" fmla="*/ 221850 w 423241"/>
                <a:gd name="connsiteY0" fmla="*/ 26453 h 282161"/>
                <a:gd name="connsiteX1" fmla="*/ 425711 w 423241"/>
                <a:gd name="connsiteY1" fmla="*/ 146018 h 282161"/>
                <a:gd name="connsiteX2" fmla="*/ 230314 w 423241"/>
                <a:gd name="connsiteY2" fmla="*/ 262410 h 282161"/>
                <a:gd name="connsiteX3" fmla="*/ 26453 w 423241"/>
                <a:gd name="connsiteY3" fmla="*/ 142844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82161">
                  <a:moveTo>
                    <a:pt x="221850" y="26453"/>
                  </a:moveTo>
                  <a:lnTo>
                    <a:pt x="425711" y="146018"/>
                  </a:lnTo>
                  <a:lnTo>
                    <a:pt x="230314" y="262410"/>
                  </a:lnTo>
                  <a:lnTo>
                    <a:pt x="26453" y="142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A146FE0-339C-484A-B7CD-3B26E7163D4D}"/>
                </a:ext>
              </a:extLst>
            </p:cNvPr>
            <p:cNvSpPr/>
            <p:nvPr/>
          </p:nvSpPr>
          <p:spPr>
            <a:xfrm>
              <a:off x="15919597" y="9166509"/>
              <a:ext cx="499562" cy="317902"/>
            </a:xfrm>
            <a:custGeom>
              <a:avLst/>
              <a:gdLst>
                <a:gd name="connsiteX0" fmla="*/ 390441 w 387971"/>
                <a:gd name="connsiteY0" fmla="*/ 138612 h 246891"/>
                <a:gd name="connsiteX1" fmla="*/ 217617 w 387971"/>
                <a:gd name="connsiteY1" fmla="*/ 241601 h 246891"/>
                <a:gd name="connsiteX2" fmla="*/ 26453 w 387971"/>
                <a:gd name="connsiteY2" fmla="*/ 129441 h 246891"/>
                <a:gd name="connsiteX3" fmla="*/ 199276 w 387971"/>
                <a:gd name="connsiteY3" fmla="*/ 2645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971" h="246891">
                  <a:moveTo>
                    <a:pt x="390441" y="138612"/>
                  </a:moveTo>
                  <a:lnTo>
                    <a:pt x="217617" y="241601"/>
                  </a:lnTo>
                  <a:lnTo>
                    <a:pt x="26453" y="129441"/>
                  </a:lnTo>
                  <a:lnTo>
                    <a:pt x="199276" y="264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E675B89D-9350-4173-B539-BA9ED352FEF7}"/>
                </a:ext>
              </a:extLst>
            </p:cNvPr>
            <p:cNvSpPr/>
            <p:nvPr/>
          </p:nvSpPr>
          <p:spPr>
            <a:xfrm>
              <a:off x="15590795" y="8973496"/>
              <a:ext cx="544976" cy="317902"/>
            </a:xfrm>
            <a:custGeom>
              <a:avLst/>
              <a:gdLst>
                <a:gd name="connsiteX0" fmla="*/ 403491 w 423241"/>
                <a:gd name="connsiteY0" fmla="*/ 146018 h 246891"/>
                <a:gd name="connsiteX1" fmla="*/ 230666 w 423241"/>
                <a:gd name="connsiteY1" fmla="*/ 249007 h 246891"/>
                <a:gd name="connsiteX2" fmla="*/ 26453 w 423241"/>
                <a:gd name="connsiteY2" fmla="*/ 129441 h 246891"/>
                <a:gd name="connsiteX3" fmla="*/ 199629 w 423241"/>
                <a:gd name="connsiteY3" fmla="*/ 2645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403491" y="146018"/>
                  </a:moveTo>
                  <a:lnTo>
                    <a:pt x="230666" y="249007"/>
                  </a:lnTo>
                  <a:lnTo>
                    <a:pt x="26453" y="129441"/>
                  </a:lnTo>
                  <a:lnTo>
                    <a:pt x="199629" y="264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882AC7C-05F1-4CB7-A1C8-BBE94578200D}"/>
                </a:ext>
              </a:extLst>
            </p:cNvPr>
            <p:cNvSpPr/>
            <p:nvPr/>
          </p:nvSpPr>
          <p:spPr>
            <a:xfrm>
              <a:off x="15630760" y="9337268"/>
              <a:ext cx="499562" cy="317902"/>
            </a:xfrm>
            <a:custGeom>
              <a:avLst/>
              <a:gdLst>
                <a:gd name="connsiteX0" fmla="*/ 391851 w 387971"/>
                <a:gd name="connsiteY0" fmla="*/ 138611 h 246891"/>
                <a:gd name="connsiteX1" fmla="*/ 217616 w 387971"/>
                <a:gd name="connsiteY1" fmla="*/ 242306 h 246891"/>
                <a:gd name="connsiteX2" fmla="*/ 26453 w 387971"/>
                <a:gd name="connsiteY2" fmla="*/ 130146 h 246891"/>
                <a:gd name="connsiteX3" fmla="*/ 200686 w 387971"/>
                <a:gd name="connsiteY3" fmla="*/ 2645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971" h="246891">
                  <a:moveTo>
                    <a:pt x="391851" y="138611"/>
                  </a:moveTo>
                  <a:lnTo>
                    <a:pt x="217616" y="242306"/>
                  </a:lnTo>
                  <a:lnTo>
                    <a:pt x="26453" y="130146"/>
                  </a:lnTo>
                  <a:lnTo>
                    <a:pt x="200686" y="264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46755F64-5C3F-4A46-99BE-6DB43D5CAFD2}"/>
                </a:ext>
              </a:extLst>
            </p:cNvPr>
            <p:cNvSpPr/>
            <p:nvPr/>
          </p:nvSpPr>
          <p:spPr>
            <a:xfrm>
              <a:off x="15940034" y="9518472"/>
              <a:ext cx="544976" cy="317902"/>
            </a:xfrm>
            <a:custGeom>
              <a:avLst/>
              <a:gdLst>
                <a:gd name="connsiteX0" fmla="*/ 404549 w 423241"/>
                <a:gd name="connsiteY0" fmla="*/ 146018 h 246891"/>
                <a:gd name="connsiteX1" fmla="*/ 230314 w 423241"/>
                <a:gd name="connsiteY1" fmla="*/ 250066 h 246891"/>
                <a:gd name="connsiteX2" fmla="*/ 26453 w 423241"/>
                <a:gd name="connsiteY2" fmla="*/ 130499 h 246891"/>
                <a:gd name="connsiteX3" fmla="*/ 200687 w 423241"/>
                <a:gd name="connsiteY3" fmla="*/ 2645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404549" y="146018"/>
                  </a:moveTo>
                  <a:lnTo>
                    <a:pt x="230314" y="250066"/>
                  </a:lnTo>
                  <a:lnTo>
                    <a:pt x="26453" y="130499"/>
                  </a:lnTo>
                  <a:lnTo>
                    <a:pt x="200687" y="264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B0BFD300-B204-4B76-A6C6-9C7724A71628}"/>
                </a:ext>
              </a:extLst>
            </p:cNvPr>
            <p:cNvSpPr/>
            <p:nvPr/>
          </p:nvSpPr>
          <p:spPr>
            <a:xfrm>
              <a:off x="16792012" y="9011191"/>
              <a:ext cx="544976" cy="317902"/>
            </a:xfrm>
            <a:custGeom>
              <a:avLst/>
              <a:gdLst>
                <a:gd name="connsiteX0" fmla="*/ 200335 w 423241"/>
                <a:gd name="connsiteY0" fmla="*/ 26453 h 246891"/>
                <a:gd name="connsiteX1" fmla="*/ 404197 w 423241"/>
                <a:gd name="connsiteY1" fmla="*/ 146018 h 246891"/>
                <a:gd name="connsiteX2" fmla="*/ 230314 w 423241"/>
                <a:gd name="connsiteY2" fmla="*/ 249713 h 246891"/>
                <a:gd name="connsiteX3" fmla="*/ 26453 w 423241"/>
                <a:gd name="connsiteY3" fmla="*/ 130147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200335" y="26453"/>
                  </a:moveTo>
                  <a:lnTo>
                    <a:pt x="404197" y="146018"/>
                  </a:lnTo>
                  <a:lnTo>
                    <a:pt x="230314" y="249713"/>
                  </a:lnTo>
                  <a:lnTo>
                    <a:pt x="26453" y="13014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8970DFF9-011A-4BE8-A63C-3FBB6F5BA757}"/>
                </a:ext>
              </a:extLst>
            </p:cNvPr>
            <p:cNvSpPr/>
            <p:nvPr/>
          </p:nvSpPr>
          <p:spPr>
            <a:xfrm>
              <a:off x="16228416" y="9347714"/>
              <a:ext cx="544976" cy="317902"/>
            </a:xfrm>
            <a:custGeom>
              <a:avLst/>
              <a:gdLst>
                <a:gd name="connsiteX0" fmla="*/ 199629 w 423241"/>
                <a:gd name="connsiteY0" fmla="*/ 26453 h 246891"/>
                <a:gd name="connsiteX1" fmla="*/ 403491 w 423241"/>
                <a:gd name="connsiteY1" fmla="*/ 146018 h 246891"/>
                <a:gd name="connsiteX2" fmla="*/ 230314 w 423241"/>
                <a:gd name="connsiteY2" fmla="*/ 249007 h 246891"/>
                <a:gd name="connsiteX3" fmla="*/ 26453 w 423241"/>
                <a:gd name="connsiteY3" fmla="*/ 129441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199629" y="26453"/>
                  </a:moveTo>
                  <a:lnTo>
                    <a:pt x="403491" y="146018"/>
                  </a:lnTo>
                  <a:lnTo>
                    <a:pt x="230314" y="249007"/>
                  </a:lnTo>
                  <a:lnTo>
                    <a:pt x="26453" y="1294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3E86751C-B1ED-470E-9387-154F579E11E3}"/>
                </a:ext>
              </a:extLst>
            </p:cNvPr>
            <p:cNvSpPr/>
            <p:nvPr/>
          </p:nvSpPr>
          <p:spPr>
            <a:xfrm>
              <a:off x="16512712" y="9177409"/>
              <a:ext cx="544976" cy="317902"/>
            </a:xfrm>
            <a:custGeom>
              <a:avLst/>
              <a:gdLst>
                <a:gd name="connsiteX0" fmla="*/ 200334 w 423241"/>
                <a:gd name="connsiteY0" fmla="*/ 26453 h 246891"/>
                <a:gd name="connsiteX1" fmla="*/ 404196 w 423241"/>
                <a:gd name="connsiteY1" fmla="*/ 146371 h 246891"/>
                <a:gd name="connsiteX2" fmla="*/ 230314 w 423241"/>
                <a:gd name="connsiteY2" fmla="*/ 249713 h 246891"/>
                <a:gd name="connsiteX3" fmla="*/ 26453 w 423241"/>
                <a:gd name="connsiteY3" fmla="*/ 130147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200334" y="26453"/>
                  </a:moveTo>
                  <a:lnTo>
                    <a:pt x="404196" y="146371"/>
                  </a:lnTo>
                  <a:lnTo>
                    <a:pt x="230314" y="249713"/>
                  </a:lnTo>
                  <a:lnTo>
                    <a:pt x="26453" y="13014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58D79B8-1E9F-48A5-8F72-7DEF285BDC0C}"/>
                </a:ext>
              </a:extLst>
            </p:cNvPr>
            <p:cNvSpPr/>
            <p:nvPr/>
          </p:nvSpPr>
          <p:spPr>
            <a:xfrm>
              <a:off x="15302411" y="9144710"/>
              <a:ext cx="544976" cy="317902"/>
            </a:xfrm>
            <a:custGeom>
              <a:avLst/>
              <a:gdLst>
                <a:gd name="connsiteX0" fmla="*/ 404549 w 423241"/>
                <a:gd name="connsiteY0" fmla="*/ 146018 h 246891"/>
                <a:gd name="connsiteX1" fmla="*/ 230314 w 423241"/>
                <a:gd name="connsiteY1" fmla="*/ 249713 h 246891"/>
                <a:gd name="connsiteX2" fmla="*/ 26453 w 423241"/>
                <a:gd name="connsiteY2" fmla="*/ 130147 h 246891"/>
                <a:gd name="connsiteX3" fmla="*/ 200687 w 423241"/>
                <a:gd name="connsiteY3" fmla="*/ 26453 h 24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241" h="246891">
                  <a:moveTo>
                    <a:pt x="404549" y="146018"/>
                  </a:moveTo>
                  <a:lnTo>
                    <a:pt x="230314" y="249713"/>
                  </a:lnTo>
                  <a:lnTo>
                    <a:pt x="26453" y="130147"/>
                  </a:lnTo>
                  <a:lnTo>
                    <a:pt x="200687" y="2645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547" name="Freeform: Shape 546">
            <a:extLst>
              <a:ext uri="{FF2B5EF4-FFF2-40B4-BE49-F238E27FC236}">
                <a16:creationId xmlns:a16="http://schemas.microsoft.com/office/drawing/2014/main" id="{A2480540-ACC4-4D7B-BD90-F7AFC23418F3}"/>
              </a:ext>
            </a:extLst>
          </p:cNvPr>
          <p:cNvSpPr/>
          <p:nvPr/>
        </p:nvSpPr>
        <p:spPr>
          <a:xfrm>
            <a:off x="21593845" y="8892736"/>
            <a:ext cx="2270437" cy="1362263"/>
          </a:xfrm>
          <a:custGeom>
            <a:avLst/>
            <a:gdLst>
              <a:gd name="connsiteX0" fmla="*/ 960229 w 1763508"/>
              <a:gd name="connsiteY0" fmla="*/ 13226 h 1058104"/>
              <a:gd name="connsiteX1" fmla="*/ 1783083 w 1763508"/>
              <a:gd name="connsiteY1" fmla="*/ 488315 h 1058104"/>
              <a:gd name="connsiteX2" fmla="*/ 835727 w 1763508"/>
              <a:gd name="connsiteY2" fmla="*/ 1051227 h 1058104"/>
              <a:gd name="connsiteX3" fmla="*/ 13226 w 1763508"/>
              <a:gd name="connsiteY3" fmla="*/ 576491 h 1058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3508" h="1058104">
                <a:moveTo>
                  <a:pt x="960229" y="13226"/>
                </a:moveTo>
                <a:lnTo>
                  <a:pt x="1783083" y="488315"/>
                </a:lnTo>
                <a:lnTo>
                  <a:pt x="835727" y="1051227"/>
                </a:lnTo>
                <a:lnTo>
                  <a:pt x="13226" y="576491"/>
                </a:lnTo>
                <a:close/>
              </a:path>
            </a:pathLst>
          </a:custGeom>
          <a:noFill/>
          <a:ln w="4763" cap="flat">
            <a:solidFill>
              <a:schemeClr val="bg1">
                <a:lumMod val="65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48" name="Freeform: Shape 547">
            <a:extLst>
              <a:ext uri="{FF2B5EF4-FFF2-40B4-BE49-F238E27FC236}">
                <a16:creationId xmlns:a16="http://schemas.microsoft.com/office/drawing/2014/main" id="{6D809343-07E8-4C3B-BC63-60AFA3D1AB79}"/>
              </a:ext>
            </a:extLst>
          </p:cNvPr>
          <p:cNvSpPr/>
          <p:nvPr/>
        </p:nvSpPr>
        <p:spPr>
          <a:xfrm>
            <a:off x="22593518" y="8937463"/>
            <a:ext cx="363270" cy="1271444"/>
          </a:xfrm>
          <a:custGeom>
            <a:avLst/>
            <a:gdLst>
              <a:gd name="connsiteX0" fmla="*/ 59255 w 282161"/>
              <a:gd name="connsiteY0" fmla="*/ 1016486 h 987564"/>
              <a:gd name="connsiteX1" fmla="*/ 5291 w 282161"/>
              <a:gd name="connsiteY1" fmla="*/ 803102 h 987564"/>
              <a:gd name="connsiteX2" fmla="*/ 111807 w 282161"/>
              <a:gd name="connsiteY2" fmla="*/ 779117 h 987564"/>
              <a:gd name="connsiteX3" fmla="*/ 88881 w 282161"/>
              <a:gd name="connsiteY3" fmla="*/ 552684 h 987564"/>
              <a:gd name="connsiteX4" fmla="*/ 200689 w 282161"/>
              <a:gd name="connsiteY4" fmla="*/ 541750 h 987564"/>
              <a:gd name="connsiteX5" fmla="*/ 189049 w 282161"/>
              <a:gd name="connsiteY5" fmla="*/ 249712 h 987564"/>
              <a:gd name="connsiteX6" fmla="*/ 280750 w 282161"/>
              <a:gd name="connsiteY6" fmla="*/ 221849 h 987564"/>
              <a:gd name="connsiteX7" fmla="*/ 230314 w 282161"/>
              <a:gd name="connsiteY7" fmla="*/ 5291 h 987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2161" h="987564">
                <a:moveTo>
                  <a:pt x="59255" y="1016486"/>
                </a:moveTo>
                <a:lnTo>
                  <a:pt x="5291" y="803102"/>
                </a:lnTo>
                <a:lnTo>
                  <a:pt x="111807" y="779117"/>
                </a:lnTo>
                <a:lnTo>
                  <a:pt x="88881" y="552684"/>
                </a:lnTo>
                <a:lnTo>
                  <a:pt x="200689" y="541750"/>
                </a:lnTo>
                <a:lnTo>
                  <a:pt x="189049" y="249712"/>
                </a:lnTo>
                <a:lnTo>
                  <a:pt x="280750" y="221849"/>
                </a:lnTo>
                <a:lnTo>
                  <a:pt x="230314" y="5291"/>
                </a:lnTo>
              </a:path>
            </a:pathLst>
          </a:custGeom>
          <a:noFill/>
          <a:ln w="1905" cap="flat">
            <a:solidFill>
              <a:schemeClr val="tx1">
                <a:lumMod val="65000"/>
                <a:lumOff val="35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62B7AF6-AFF1-498D-B26B-D587BFFB15B7}"/>
              </a:ext>
            </a:extLst>
          </p:cNvPr>
          <p:cNvGrpSpPr/>
          <p:nvPr/>
        </p:nvGrpSpPr>
        <p:grpSpPr>
          <a:xfrm>
            <a:off x="12138361" y="6833692"/>
            <a:ext cx="1394508" cy="1179260"/>
            <a:chOff x="12335013" y="6560163"/>
            <a:chExt cx="1394690" cy="1179414"/>
          </a:xfrm>
        </p:grpSpPr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1DB0A0-4F0B-4953-A21A-4CF2F03DC64B}"/>
                </a:ext>
              </a:extLst>
            </p:cNvPr>
            <p:cNvSpPr/>
            <p:nvPr/>
          </p:nvSpPr>
          <p:spPr>
            <a:xfrm>
              <a:off x="12912687" y="6635088"/>
              <a:ext cx="454147" cy="363317"/>
            </a:xfrm>
            <a:custGeom>
              <a:avLst/>
              <a:gdLst>
                <a:gd name="connsiteX0" fmla="*/ 26458 w 352701"/>
                <a:gd name="connsiteY0" fmla="*/ 154843 h 282161"/>
                <a:gd name="connsiteX1" fmla="*/ 190464 w 352701"/>
                <a:gd name="connsiteY1" fmla="*/ 26459 h 282161"/>
                <a:gd name="connsiteX2" fmla="*/ 356586 w 352701"/>
                <a:gd name="connsiteY2" fmla="*/ 152021 h 282161"/>
                <a:gd name="connsiteX3" fmla="*/ 192580 w 352701"/>
                <a:gd name="connsiteY3" fmla="*/ 280404 h 282161"/>
                <a:gd name="connsiteX4" fmla="*/ 26458 w 352701"/>
                <a:gd name="connsiteY4" fmla="*/ 154843 h 282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701" h="282161">
                  <a:moveTo>
                    <a:pt x="26458" y="154843"/>
                  </a:moveTo>
                  <a:cubicBezTo>
                    <a:pt x="25752" y="84655"/>
                    <a:pt x="99114" y="27164"/>
                    <a:pt x="190464" y="26459"/>
                  </a:cubicBezTo>
                  <a:cubicBezTo>
                    <a:pt x="281813" y="25754"/>
                    <a:pt x="356234" y="81833"/>
                    <a:pt x="356586" y="152021"/>
                  </a:cubicBezTo>
                  <a:cubicBezTo>
                    <a:pt x="357292" y="222208"/>
                    <a:pt x="283929" y="279699"/>
                    <a:pt x="192580" y="280404"/>
                  </a:cubicBezTo>
                  <a:cubicBezTo>
                    <a:pt x="101583" y="281110"/>
                    <a:pt x="27163" y="225030"/>
                    <a:pt x="26458" y="154843"/>
                  </a:cubicBezTo>
                  <a:close/>
                </a:path>
              </a:pathLst>
            </a:custGeom>
            <a:solidFill>
              <a:srgbClr val="A4D3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994B903-143E-4264-9B79-956E954F8F1E}"/>
                </a:ext>
              </a:extLst>
            </p:cNvPr>
            <p:cNvSpPr/>
            <p:nvPr/>
          </p:nvSpPr>
          <p:spPr>
            <a:xfrm>
              <a:off x="13003068" y="7458009"/>
              <a:ext cx="726635" cy="272488"/>
            </a:xfrm>
            <a:custGeom>
              <a:avLst/>
              <a:gdLst>
                <a:gd name="connsiteX0" fmla="*/ 572435 w 564322"/>
                <a:gd name="connsiteY0" fmla="*/ 26453 h 211620"/>
                <a:gd name="connsiteX1" fmla="*/ 572435 w 564322"/>
                <a:gd name="connsiteY1" fmla="*/ 129794 h 211620"/>
                <a:gd name="connsiteX2" fmla="*/ 299443 w 564322"/>
                <a:gd name="connsiteY2" fmla="*/ 218322 h 211620"/>
                <a:gd name="connsiteX3" fmla="*/ 26453 w 564322"/>
                <a:gd name="connsiteY3" fmla="*/ 129794 h 211620"/>
                <a:gd name="connsiteX4" fmla="*/ 26453 w 564322"/>
                <a:gd name="connsiteY4" fmla="*/ 26453 h 211620"/>
                <a:gd name="connsiteX5" fmla="*/ 572435 w 564322"/>
                <a:gd name="connsiteY5" fmla="*/ 26453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4322" h="211620">
                  <a:moveTo>
                    <a:pt x="572435" y="26453"/>
                  </a:moveTo>
                  <a:lnTo>
                    <a:pt x="572435" y="129794"/>
                  </a:lnTo>
                  <a:cubicBezTo>
                    <a:pt x="572435" y="178819"/>
                    <a:pt x="450048" y="218322"/>
                    <a:pt x="299443" y="218322"/>
                  </a:cubicBezTo>
                  <a:cubicBezTo>
                    <a:pt x="148487" y="218322"/>
                    <a:pt x="26453" y="178819"/>
                    <a:pt x="26453" y="129794"/>
                  </a:cubicBezTo>
                  <a:lnTo>
                    <a:pt x="26453" y="26453"/>
                  </a:lnTo>
                  <a:lnTo>
                    <a:pt x="572435" y="26453"/>
                  </a:lnTo>
                  <a:close/>
                </a:path>
              </a:pathLst>
            </a:custGeom>
            <a:solidFill>
              <a:srgbClr val="E0A6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97E417DF-322F-453A-B708-E490DCE98757}"/>
                </a:ext>
              </a:extLst>
            </p:cNvPr>
            <p:cNvSpPr/>
            <p:nvPr/>
          </p:nvSpPr>
          <p:spPr>
            <a:xfrm>
              <a:off x="13003068" y="7344019"/>
              <a:ext cx="726635" cy="272488"/>
            </a:xfrm>
            <a:custGeom>
              <a:avLst/>
              <a:gdLst>
                <a:gd name="connsiteX0" fmla="*/ 572435 w 564322"/>
                <a:gd name="connsiteY0" fmla="*/ 114981 h 211620"/>
                <a:gd name="connsiteX1" fmla="*/ 299444 w 564322"/>
                <a:gd name="connsiteY1" fmla="*/ 203509 h 211620"/>
                <a:gd name="connsiteX2" fmla="*/ 26454 w 564322"/>
                <a:gd name="connsiteY2" fmla="*/ 114981 h 211620"/>
                <a:gd name="connsiteX3" fmla="*/ 299444 w 564322"/>
                <a:gd name="connsiteY3" fmla="*/ 26453 h 211620"/>
                <a:gd name="connsiteX4" fmla="*/ 572435 w 564322"/>
                <a:gd name="connsiteY4" fmla="*/ 114981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322" h="211620">
                  <a:moveTo>
                    <a:pt x="572435" y="114981"/>
                  </a:moveTo>
                  <a:cubicBezTo>
                    <a:pt x="572435" y="163873"/>
                    <a:pt x="450213" y="203509"/>
                    <a:pt x="299444" y="203509"/>
                  </a:cubicBezTo>
                  <a:cubicBezTo>
                    <a:pt x="148675" y="203509"/>
                    <a:pt x="26454" y="163873"/>
                    <a:pt x="26454" y="114981"/>
                  </a:cubicBezTo>
                  <a:cubicBezTo>
                    <a:pt x="26454" y="66088"/>
                    <a:pt x="148675" y="26453"/>
                    <a:pt x="299444" y="26453"/>
                  </a:cubicBezTo>
                  <a:cubicBezTo>
                    <a:pt x="450213" y="26453"/>
                    <a:pt x="572435" y="66088"/>
                    <a:pt x="572435" y="114981"/>
                  </a:cubicBezTo>
                  <a:close/>
                </a:path>
              </a:pathLst>
            </a:custGeom>
            <a:solidFill>
              <a:srgbClr val="F4C6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10A5A46F-A81F-4DC8-8700-28260A6362EB}"/>
                </a:ext>
              </a:extLst>
            </p:cNvPr>
            <p:cNvSpPr/>
            <p:nvPr/>
          </p:nvSpPr>
          <p:spPr>
            <a:xfrm>
              <a:off x="12980360" y="7234569"/>
              <a:ext cx="726635" cy="272488"/>
            </a:xfrm>
            <a:custGeom>
              <a:avLst/>
              <a:gdLst>
                <a:gd name="connsiteX0" fmla="*/ 572435 w 564322"/>
                <a:gd name="connsiteY0" fmla="*/ 26453 h 211620"/>
                <a:gd name="connsiteX1" fmla="*/ 572435 w 564322"/>
                <a:gd name="connsiteY1" fmla="*/ 129794 h 211620"/>
                <a:gd name="connsiteX2" fmla="*/ 299443 w 564322"/>
                <a:gd name="connsiteY2" fmla="*/ 218322 h 211620"/>
                <a:gd name="connsiteX3" fmla="*/ 26453 w 564322"/>
                <a:gd name="connsiteY3" fmla="*/ 129794 h 211620"/>
                <a:gd name="connsiteX4" fmla="*/ 26453 w 564322"/>
                <a:gd name="connsiteY4" fmla="*/ 26453 h 211620"/>
                <a:gd name="connsiteX5" fmla="*/ 572435 w 564322"/>
                <a:gd name="connsiteY5" fmla="*/ 26453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4322" h="211620">
                  <a:moveTo>
                    <a:pt x="572435" y="26453"/>
                  </a:moveTo>
                  <a:lnTo>
                    <a:pt x="572435" y="129794"/>
                  </a:lnTo>
                  <a:cubicBezTo>
                    <a:pt x="572435" y="178819"/>
                    <a:pt x="450048" y="218322"/>
                    <a:pt x="299443" y="218322"/>
                  </a:cubicBezTo>
                  <a:cubicBezTo>
                    <a:pt x="148487" y="218322"/>
                    <a:pt x="26453" y="178819"/>
                    <a:pt x="26453" y="129794"/>
                  </a:cubicBezTo>
                  <a:lnTo>
                    <a:pt x="26453" y="26453"/>
                  </a:lnTo>
                  <a:lnTo>
                    <a:pt x="572435" y="26453"/>
                  </a:lnTo>
                  <a:close/>
                </a:path>
              </a:pathLst>
            </a:custGeom>
            <a:solidFill>
              <a:srgbClr val="E0A6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07ACE0D9-AC65-4044-9FE5-68AB2ADC4BC6}"/>
                </a:ext>
              </a:extLst>
            </p:cNvPr>
            <p:cNvSpPr/>
            <p:nvPr/>
          </p:nvSpPr>
          <p:spPr>
            <a:xfrm>
              <a:off x="12979906" y="7120579"/>
              <a:ext cx="726635" cy="272488"/>
            </a:xfrm>
            <a:custGeom>
              <a:avLst/>
              <a:gdLst>
                <a:gd name="connsiteX0" fmla="*/ 26453 w 564322"/>
                <a:gd name="connsiteY0" fmla="*/ 114981 h 211620"/>
                <a:gd name="connsiteX1" fmla="*/ 299444 w 564322"/>
                <a:gd name="connsiteY1" fmla="*/ 203509 h 211620"/>
                <a:gd name="connsiteX2" fmla="*/ 572435 w 564322"/>
                <a:gd name="connsiteY2" fmla="*/ 114981 h 211620"/>
                <a:gd name="connsiteX3" fmla="*/ 299444 w 564322"/>
                <a:gd name="connsiteY3" fmla="*/ 26453 h 211620"/>
                <a:gd name="connsiteX4" fmla="*/ 26453 w 564322"/>
                <a:gd name="connsiteY4" fmla="*/ 114981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322" h="211620">
                  <a:moveTo>
                    <a:pt x="26453" y="114981"/>
                  </a:moveTo>
                  <a:cubicBezTo>
                    <a:pt x="26453" y="164007"/>
                    <a:pt x="148840" y="203509"/>
                    <a:pt x="299444" y="203509"/>
                  </a:cubicBezTo>
                  <a:cubicBezTo>
                    <a:pt x="450401" y="203509"/>
                    <a:pt x="572435" y="164007"/>
                    <a:pt x="572435" y="114981"/>
                  </a:cubicBezTo>
                  <a:cubicBezTo>
                    <a:pt x="572435" y="65956"/>
                    <a:pt x="450048" y="26453"/>
                    <a:pt x="299444" y="26453"/>
                  </a:cubicBezTo>
                  <a:cubicBezTo>
                    <a:pt x="148840" y="26453"/>
                    <a:pt x="26453" y="65956"/>
                    <a:pt x="26453" y="114981"/>
                  </a:cubicBezTo>
                  <a:close/>
                </a:path>
              </a:pathLst>
            </a:custGeom>
            <a:solidFill>
              <a:srgbClr val="F4C6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0C3E77E-0D33-4655-9440-294AFCACACE7}"/>
                </a:ext>
              </a:extLst>
            </p:cNvPr>
            <p:cNvSpPr/>
            <p:nvPr/>
          </p:nvSpPr>
          <p:spPr>
            <a:xfrm>
              <a:off x="12980360" y="7027478"/>
              <a:ext cx="726635" cy="272488"/>
            </a:xfrm>
            <a:custGeom>
              <a:avLst/>
              <a:gdLst>
                <a:gd name="connsiteX0" fmla="*/ 572435 w 564322"/>
                <a:gd name="connsiteY0" fmla="*/ 26453 h 211620"/>
                <a:gd name="connsiteX1" fmla="*/ 572435 w 564322"/>
                <a:gd name="connsiteY1" fmla="*/ 129794 h 211620"/>
                <a:gd name="connsiteX2" fmla="*/ 299443 w 564322"/>
                <a:gd name="connsiteY2" fmla="*/ 218322 h 211620"/>
                <a:gd name="connsiteX3" fmla="*/ 26453 w 564322"/>
                <a:gd name="connsiteY3" fmla="*/ 129794 h 211620"/>
                <a:gd name="connsiteX4" fmla="*/ 26453 w 564322"/>
                <a:gd name="connsiteY4" fmla="*/ 26453 h 211620"/>
                <a:gd name="connsiteX5" fmla="*/ 572435 w 564322"/>
                <a:gd name="connsiteY5" fmla="*/ 26453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4322" h="211620">
                  <a:moveTo>
                    <a:pt x="572435" y="26453"/>
                  </a:moveTo>
                  <a:lnTo>
                    <a:pt x="572435" y="129794"/>
                  </a:lnTo>
                  <a:cubicBezTo>
                    <a:pt x="572435" y="178819"/>
                    <a:pt x="450048" y="218322"/>
                    <a:pt x="299443" y="218322"/>
                  </a:cubicBezTo>
                  <a:cubicBezTo>
                    <a:pt x="148487" y="218322"/>
                    <a:pt x="26453" y="178819"/>
                    <a:pt x="26453" y="129794"/>
                  </a:cubicBezTo>
                  <a:lnTo>
                    <a:pt x="26453" y="26453"/>
                  </a:lnTo>
                  <a:lnTo>
                    <a:pt x="572435" y="26453"/>
                  </a:lnTo>
                  <a:close/>
                </a:path>
              </a:pathLst>
            </a:custGeom>
            <a:solidFill>
              <a:srgbClr val="E0A62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644A98C2-1990-4622-9F73-E7C7000DFD99}"/>
                </a:ext>
              </a:extLst>
            </p:cNvPr>
            <p:cNvSpPr/>
            <p:nvPr/>
          </p:nvSpPr>
          <p:spPr>
            <a:xfrm>
              <a:off x="12979906" y="6913488"/>
              <a:ext cx="726635" cy="272488"/>
            </a:xfrm>
            <a:custGeom>
              <a:avLst/>
              <a:gdLst>
                <a:gd name="connsiteX0" fmla="*/ 26453 w 564322"/>
                <a:gd name="connsiteY0" fmla="*/ 114981 h 211620"/>
                <a:gd name="connsiteX1" fmla="*/ 299444 w 564322"/>
                <a:gd name="connsiteY1" fmla="*/ 203509 h 211620"/>
                <a:gd name="connsiteX2" fmla="*/ 572435 w 564322"/>
                <a:gd name="connsiteY2" fmla="*/ 114981 h 211620"/>
                <a:gd name="connsiteX3" fmla="*/ 299444 w 564322"/>
                <a:gd name="connsiteY3" fmla="*/ 26453 h 211620"/>
                <a:gd name="connsiteX4" fmla="*/ 26453 w 564322"/>
                <a:gd name="connsiteY4" fmla="*/ 114981 h 21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322" h="211620">
                  <a:moveTo>
                    <a:pt x="26453" y="114981"/>
                  </a:moveTo>
                  <a:cubicBezTo>
                    <a:pt x="26453" y="164007"/>
                    <a:pt x="148840" y="203509"/>
                    <a:pt x="299444" y="203509"/>
                  </a:cubicBezTo>
                  <a:cubicBezTo>
                    <a:pt x="450401" y="203509"/>
                    <a:pt x="572435" y="164007"/>
                    <a:pt x="572435" y="114981"/>
                  </a:cubicBezTo>
                  <a:cubicBezTo>
                    <a:pt x="572435" y="65956"/>
                    <a:pt x="450048" y="26453"/>
                    <a:pt x="299444" y="26453"/>
                  </a:cubicBezTo>
                  <a:cubicBezTo>
                    <a:pt x="148840" y="26453"/>
                    <a:pt x="26453" y="65956"/>
                    <a:pt x="26453" y="114981"/>
                  </a:cubicBezTo>
                  <a:close/>
                </a:path>
              </a:pathLst>
            </a:custGeom>
            <a:solidFill>
              <a:srgbClr val="F4C6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351544C-118C-481E-ACF4-5D99CC895694}"/>
                </a:ext>
              </a:extLst>
            </p:cNvPr>
            <p:cNvGrpSpPr/>
            <p:nvPr/>
          </p:nvGrpSpPr>
          <p:grpSpPr>
            <a:xfrm>
              <a:off x="12335013" y="6992053"/>
              <a:ext cx="833814" cy="747524"/>
              <a:chOff x="15748838" y="9875886"/>
              <a:chExt cx="833814" cy="747524"/>
            </a:xfrm>
          </p:grpSpPr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2265FE78-93A0-4906-A82F-1160EA38E812}"/>
                  </a:ext>
                </a:extLst>
              </p:cNvPr>
              <p:cNvSpPr/>
              <p:nvPr/>
            </p:nvSpPr>
            <p:spPr>
              <a:xfrm>
                <a:off x="15856017" y="10350922"/>
                <a:ext cx="726635" cy="272488"/>
              </a:xfrm>
              <a:custGeom>
                <a:avLst/>
                <a:gdLst>
                  <a:gd name="connsiteX0" fmla="*/ 26453 w 564322"/>
                  <a:gd name="connsiteY0" fmla="*/ 26453 h 211620"/>
                  <a:gd name="connsiteX1" fmla="*/ 26453 w 564322"/>
                  <a:gd name="connsiteY1" fmla="*/ 129794 h 211620"/>
                  <a:gd name="connsiteX2" fmla="*/ 299443 w 564322"/>
                  <a:gd name="connsiteY2" fmla="*/ 218322 h 211620"/>
                  <a:gd name="connsiteX3" fmla="*/ 572434 w 564322"/>
                  <a:gd name="connsiteY3" fmla="*/ 129794 h 211620"/>
                  <a:gd name="connsiteX4" fmla="*/ 572434 w 564322"/>
                  <a:gd name="connsiteY4" fmla="*/ 26453 h 211620"/>
                  <a:gd name="connsiteX5" fmla="*/ 26453 w 564322"/>
                  <a:gd name="connsiteY5" fmla="*/ 26453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322" h="211620">
                    <a:moveTo>
                      <a:pt x="26453" y="26453"/>
                    </a:moveTo>
                    <a:lnTo>
                      <a:pt x="26453" y="129794"/>
                    </a:lnTo>
                    <a:cubicBezTo>
                      <a:pt x="26453" y="178820"/>
                      <a:pt x="148840" y="218322"/>
                      <a:pt x="299443" y="218322"/>
                    </a:cubicBezTo>
                    <a:cubicBezTo>
                      <a:pt x="450400" y="218322"/>
                      <a:pt x="572434" y="178820"/>
                      <a:pt x="572434" y="129794"/>
                    </a:cubicBezTo>
                    <a:lnTo>
                      <a:pt x="572434" y="26453"/>
                    </a:lnTo>
                    <a:lnTo>
                      <a:pt x="26453" y="26453"/>
                    </a:lnTo>
                    <a:close/>
                  </a:path>
                </a:pathLst>
              </a:custGeom>
              <a:solidFill>
                <a:srgbClr val="E0A6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A8AE9DA6-9474-43F5-984C-D4D3A5AB01DF}"/>
                  </a:ext>
                </a:extLst>
              </p:cNvPr>
              <p:cNvSpPr/>
              <p:nvPr/>
            </p:nvSpPr>
            <p:spPr>
              <a:xfrm>
                <a:off x="15856017" y="10236932"/>
                <a:ext cx="726635" cy="272488"/>
              </a:xfrm>
              <a:custGeom>
                <a:avLst/>
                <a:gdLst>
                  <a:gd name="connsiteX0" fmla="*/ 572434 w 564322"/>
                  <a:gd name="connsiteY0" fmla="*/ 114981 h 211620"/>
                  <a:gd name="connsiteX1" fmla="*/ 299443 w 564322"/>
                  <a:gd name="connsiteY1" fmla="*/ 203510 h 211620"/>
                  <a:gd name="connsiteX2" fmla="*/ 26453 w 564322"/>
                  <a:gd name="connsiteY2" fmla="*/ 114981 h 211620"/>
                  <a:gd name="connsiteX3" fmla="*/ 299443 w 564322"/>
                  <a:gd name="connsiteY3" fmla="*/ 26453 h 211620"/>
                  <a:gd name="connsiteX4" fmla="*/ 572434 w 564322"/>
                  <a:gd name="connsiteY4" fmla="*/ 114981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322" h="211620">
                    <a:moveTo>
                      <a:pt x="572434" y="114981"/>
                    </a:moveTo>
                    <a:cubicBezTo>
                      <a:pt x="572434" y="164007"/>
                      <a:pt x="450047" y="203510"/>
                      <a:pt x="299443" y="203510"/>
                    </a:cubicBezTo>
                    <a:cubicBezTo>
                      <a:pt x="148487" y="203510"/>
                      <a:pt x="26453" y="164007"/>
                      <a:pt x="26453" y="114981"/>
                    </a:cubicBezTo>
                    <a:cubicBezTo>
                      <a:pt x="26453" y="65956"/>
                      <a:pt x="148840" y="26453"/>
                      <a:pt x="299443" y="26453"/>
                    </a:cubicBezTo>
                    <a:cubicBezTo>
                      <a:pt x="450047" y="26453"/>
                      <a:pt x="572434" y="65956"/>
                      <a:pt x="572434" y="114981"/>
                    </a:cubicBezTo>
                    <a:close/>
                  </a:path>
                </a:pathLst>
              </a:custGeom>
              <a:solidFill>
                <a:srgbClr val="F4C6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0C2FD964-05BF-4EBC-8354-7CEFA4B18EBE}"/>
                  </a:ext>
                </a:extLst>
              </p:cNvPr>
              <p:cNvSpPr/>
              <p:nvPr/>
            </p:nvSpPr>
            <p:spPr>
              <a:xfrm>
                <a:off x="15748838" y="10186068"/>
                <a:ext cx="726635" cy="272488"/>
              </a:xfrm>
              <a:custGeom>
                <a:avLst/>
                <a:gdLst>
                  <a:gd name="connsiteX0" fmla="*/ 26453 w 564322"/>
                  <a:gd name="connsiteY0" fmla="*/ 26453 h 211620"/>
                  <a:gd name="connsiteX1" fmla="*/ 26453 w 564322"/>
                  <a:gd name="connsiteY1" fmla="*/ 129794 h 211620"/>
                  <a:gd name="connsiteX2" fmla="*/ 299444 w 564322"/>
                  <a:gd name="connsiteY2" fmla="*/ 218322 h 211620"/>
                  <a:gd name="connsiteX3" fmla="*/ 572435 w 564322"/>
                  <a:gd name="connsiteY3" fmla="*/ 129794 h 211620"/>
                  <a:gd name="connsiteX4" fmla="*/ 572435 w 564322"/>
                  <a:gd name="connsiteY4" fmla="*/ 26453 h 211620"/>
                  <a:gd name="connsiteX5" fmla="*/ 26453 w 564322"/>
                  <a:gd name="connsiteY5" fmla="*/ 26453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322" h="211620">
                    <a:moveTo>
                      <a:pt x="26453" y="26453"/>
                    </a:moveTo>
                    <a:lnTo>
                      <a:pt x="26453" y="129794"/>
                    </a:lnTo>
                    <a:cubicBezTo>
                      <a:pt x="26453" y="178820"/>
                      <a:pt x="148840" y="218322"/>
                      <a:pt x="299444" y="218322"/>
                    </a:cubicBezTo>
                    <a:cubicBezTo>
                      <a:pt x="450401" y="218322"/>
                      <a:pt x="572435" y="178820"/>
                      <a:pt x="572435" y="129794"/>
                    </a:cubicBezTo>
                    <a:lnTo>
                      <a:pt x="572435" y="26453"/>
                    </a:lnTo>
                    <a:lnTo>
                      <a:pt x="26453" y="26453"/>
                    </a:lnTo>
                    <a:close/>
                  </a:path>
                </a:pathLst>
              </a:custGeom>
              <a:solidFill>
                <a:srgbClr val="E0A6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3A6B7A0D-28E0-4669-AEB6-B34A7A3BCD8F}"/>
                  </a:ext>
                </a:extLst>
              </p:cNvPr>
              <p:cNvSpPr/>
              <p:nvPr/>
            </p:nvSpPr>
            <p:spPr>
              <a:xfrm>
                <a:off x="15748838" y="10072077"/>
                <a:ext cx="726635" cy="272488"/>
              </a:xfrm>
              <a:custGeom>
                <a:avLst/>
                <a:gdLst>
                  <a:gd name="connsiteX0" fmla="*/ 572435 w 564322"/>
                  <a:gd name="connsiteY0" fmla="*/ 114980 h 211620"/>
                  <a:gd name="connsiteX1" fmla="*/ 299444 w 564322"/>
                  <a:gd name="connsiteY1" fmla="*/ 203508 h 211620"/>
                  <a:gd name="connsiteX2" fmla="*/ 26453 w 564322"/>
                  <a:gd name="connsiteY2" fmla="*/ 114980 h 211620"/>
                  <a:gd name="connsiteX3" fmla="*/ 299444 w 564322"/>
                  <a:gd name="connsiteY3" fmla="*/ 26453 h 211620"/>
                  <a:gd name="connsiteX4" fmla="*/ 572435 w 564322"/>
                  <a:gd name="connsiteY4" fmla="*/ 114980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322" h="211620">
                    <a:moveTo>
                      <a:pt x="572435" y="114980"/>
                    </a:moveTo>
                    <a:cubicBezTo>
                      <a:pt x="572435" y="164006"/>
                      <a:pt x="450048" y="203508"/>
                      <a:pt x="299444" y="203508"/>
                    </a:cubicBezTo>
                    <a:cubicBezTo>
                      <a:pt x="148488" y="203508"/>
                      <a:pt x="26453" y="164006"/>
                      <a:pt x="26453" y="114980"/>
                    </a:cubicBezTo>
                    <a:cubicBezTo>
                      <a:pt x="26453" y="65955"/>
                      <a:pt x="148840" y="26453"/>
                      <a:pt x="299444" y="26453"/>
                    </a:cubicBezTo>
                    <a:cubicBezTo>
                      <a:pt x="450401" y="26453"/>
                      <a:pt x="572435" y="66307"/>
                      <a:pt x="572435" y="114980"/>
                    </a:cubicBezTo>
                    <a:close/>
                  </a:path>
                </a:pathLst>
              </a:custGeom>
              <a:solidFill>
                <a:srgbClr val="F4C6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A1A9052-A88D-4D7D-A7DC-35EB1B155EEF}"/>
                  </a:ext>
                </a:extLst>
              </p:cNvPr>
              <p:cNvSpPr/>
              <p:nvPr/>
            </p:nvSpPr>
            <p:spPr>
              <a:xfrm>
                <a:off x="15816960" y="9989875"/>
                <a:ext cx="726635" cy="272488"/>
              </a:xfrm>
              <a:custGeom>
                <a:avLst/>
                <a:gdLst>
                  <a:gd name="connsiteX0" fmla="*/ 26453 w 564322"/>
                  <a:gd name="connsiteY0" fmla="*/ 26453 h 211620"/>
                  <a:gd name="connsiteX1" fmla="*/ 26453 w 564322"/>
                  <a:gd name="connsiteY1" fmla="*/ 129795 h 211620"/>
                  <a:gd name="connsiteX2" fmla="*/ 299444 w 564322"/>
                  <a:gd name="connsiteY2" fmla="*/ 218322 h 211620"/>
                  <a:gd name="connsiteX3" fmla="*/ 572435 w 564322"/>
                  <a:gd name="connsiteY3" fmla="*/ 129795 h 211620"/>
                  <a:gd name="connsiteX4" fmla="*/ 572435 w 564322"/>
                  <a:gd name="connsiteY4" fmla="*/ 26453 h 211620"/>
                  <a:gd name="connsiteX5" fmla="*/ 26453 w 564322"/>
                  <a:gd name="connsiteY5" fmla="*/ 26453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322" h="211620">
                    <a:moveTo>
                      <a:pt x="26453" y="26453"/>
                    </a:moveTo>
                    <a:lnTo>
                      <a:pt x="26453" y="129795"/>
                    </a:lnTo>
                    <a:cubicBezTo>
                      <a:pt x="26453" y="178820"/>
                      <a:pt x="148840" y="218322"/>
                      <a:pt x="299444" y="218322"/>
                    </a:cubicBezTo>
                    <a:cubicBezTo>
                      <a:pt x="450401" y="218322"/>
                      <a:pt x="572435" y="178820"/>
                      <a:pt x="572435" y="129795"/>
                    </a:cubicBezTo>
                    <a:lnTo>
                      <a:pt x="572435" y="26453"/>
                    </a:lnTo>
                    <a:lnTo>
                      <a:pt x="26453" y="26453"/>
                    </a:lnTo>
                    <a:close/>
                  </a:path>
                </a:pathLst>
              </a:custGeom>
              <a:solidFill>
                <a:srgbClr val="E0A6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BB3A4DA7-7CB1-495F-A101-628260036495}"/>
                  </a:ext>
                </a:extLst>
              </p:cNvPr>
              <p:cNvSpPr/>
              <p:nvPr/>
            </p:nvSpPr>
            <p:spPr>
              <a:xfrm>
                <a:off x="15817414" y="9875886"/>
                <a:ext cx="726635" cy="272488"/>
              </a:xfrm>
              <a:custGeom>
                <a:avLst/>
                <a:gdLst>
                  <a:gd name="connsiteX0" fmla="*/ 572435 w 564322"/>
                  <a:gd name="connsiteY0" fmla="*/ 114980 h 211620"/>
                  <a:gd name="connsiteX1" fmla="*/ 299444 w 564322"/>
                  <a:gd name="connsiteY1" fmla="*/ 203509 h 211620"/>
                  <a:gd name="connsiteX2" fmla="*/ 26454 w 564322"/>
                  <a:gd name="connsiteY2" fmla="*/ 114980 h 211620"/>
                  <a:gd name="connsiteX3" fmla="*/ 299444 w 564322"/>
                  <a:gd name="connsiteY3" fmla="*/ 26452 h 211620"/>
                  <a:gd name="connsiteX4" fmla="*/ 572435 w 564322"/>
                  <a:gd name="connsiteY4" fmla="*/ 114980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322" h="211620">
                    <a:moveTo>
                      <a:pt x="572435" y="114980"/>
                    </a:moveTo>
                    <a:cubicBezTo>
                      <a:pt x="572435" y="163873"/>
                      <a:pt x="450213" y="203509"/>
                      <a:pt x="299444" y="203509"/>
                    </a:cubicBezTo>
                    <a:cubicBezTo>
                      <a:pt x="148675" y="203509"/>
                      <a:pt x="26454" y="163873"/>
                      <a:pt x="26454" y="114980"/>
                    </a:cubicBezTo>
                    <a:cubicBezTo>
                      <a:pt x="26454" y="66088"/>
                      <a:pt x="148675" y="26452"/>
                      <a:pt x="299444" y="26452"/>
                    </a:cubicBezTo>
                    <a:cubicBezTo>
                      <a:pt x="450213" y="26452"/>
                      <a:pt x="572435" y="66088"/>
                      <a:pt x="572435" y="114980"/>
                    </a:cubicBezTo>
                    <a:close/>
                  </a:path>
                </a:pathLst>
              </a:custGeom>
              <a:solidFill>
                <a:srgbClr val="F4C6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8BDE364D-C1DC-40CA-AE23-B0D5C63E7BF8}"/>
                </a:ext>
              </a:extLst>
            </p:cNvPr>
            <p:cNvGrpSpPr/>
            <p:nvPr/>
          </p:nvGrpSpPr>
          <p:grpSpPr>
            <a:xfrm>
              <a:off x="12731716" y="6560163"/>
              <a:ext cx="749797" cy="609464"/>
              <a:chOff x="18463726" y="9055698"/>
              <a:chExt cx="749797" cy="609464"/>
            </a:xfrm>
          </p:grpSpPr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11FEB4EA-0F39-47B4-AE1A-9364FB493CD6}"/>
                  </a:ext>
                </a:extLst>
              </p:cNvPr>
              <p:cNvSpPr/>
              <p:nvPr/>
            </p:nvSpPr>
            <p:spPr>
              <a:xfrm>
                <a:off x="18486888" y="9392674"/>
                <a:ext cx="726635" cy="272488"/>
              </a:xfrm>
              <a:custGeom>
                <a:avLst/>
                <a:gdLst>
                  <a:gd name="connsiteX0" fmla="*/ 572435 w 564322"/>
                  <a:gd name="connsiteY0" fmla="*/ 26453 h 211620"/>
                  <a:gd name="connsiteX1" fmla="*/ 572435 w 564322"/>
                  <a:gd name="connsiteY1" fmla="*/ 129794 h 211620"/>
                  <a:gd name="connsiteX2" fmla="*/ 299443 w 564322"/>
                  <a:gd name="connsiteY2" fmla="*/ 218322 h 211620"/>
                  <a:gd name="connsiteX3" fmla="*/ 26453 w 564322"/>
                  <a:gd name="connsiteY3" fmla="*/ 129794 h 211620"/>
                  <a:gd name="connsiteX4" fmla="*/ 26453 w 564322"/>
                  <a:gd name="connsiteY4" fmla="*/ 26453 h 211620"/>
                  <a:gd name="connsiteX5" fmla="*/ 572435 w 564322"/>
                  <a:gd name="connsiteY5" fmla="*/ 26453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322" h="211620">
                    <a:moveTo>
                      <a:pt x="572435" y="26453"/>
                    </a:moveTo>
                    <a:lnTo>
                      <a:pt x="572435" y="129794"/>
                    </a:lnTo>
                    <a:cubicBezTo>
                      <a:pt x="572435" y="178819"/>
                      <a:pt x="450048" y="218322"/>
                      <a:pt x="299443" y="218322"/>
                    </a:cubicBezTo>
                    <a:cubicBezTo>
                      <a:pt x="148487" y="218322"/>
                      <a:pt x="26453" y="178819"/>
                      <a:pt x="26453" y="129794"/>
                    </a:cubicBezTo>
                    <a:lnTo>
                      <a:pt x="26453" y="26453"/>
                    </a:lnTo>
                    <a:lnTo>
                      <a:pt x="572435" y="26453"/>
                    </a:lnTo>
                    <a:close/>
                  </a:path>
                </a:pathLst>
              </a:custGeom>
              <a:solidFill>
                <a:srgbClr val="E0A6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C09F7CB7-4DDA-47FD-ACA7-8D4F3C1005DD}"/>
                  </a:ext>
                </a:extLst>
              </p:cNvPr>
              <p:cNvSpPr/>
              <p:nvPr/>
            </p:nvSpPr>
            <p:spPr>
              <a:xfrm>
                <a:off x="18486433" y="9278683"/>
                <a:ext cx="726635" cy="272488"/>
              </a:xfrm>
              <a:custGeom>
                <a:avLst/>
                <a:gdLst>
                  <a:gd name="connsiteX0" fmla="*/ 26453 w 564322"/>
                  <a:gd name="connsiteY0" fmla="*/ 114981 h 211620"/>
                  <a:gd name="connsiteX1" fmla="*/ 299444 w 564322"/>
                  <a:gd name="connsiteY1" fmla="*/ 203509 h 211620"/>
                  <a:gd name="connsiteX2" fmla="*/ 572435 w 564322"/>
                  <a:gd name="connsiteY2" fmla="*/ 114981 h 211620"/>
                  <a:gd name="connsiteX3" fmla="*/ 299444 w 564322"/>
                  <a:gd name="connsiteY3" fmla="*/ 26453 h 211620"/>
                  <a:gd name="connsiteX4" fmla="*/ 26453 w 564322"/>
                  <a:gd name="connsiteY4" fmla="*/ 114981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322" h="211620">
                    <a:moveTo>
                      <a:pt x="26453" y="114981"/>
                    </a:moveTo>
                    <a:cubicBezTo>
                      <a:pt x="26453" y="164007"/>
                      <a:pt x="148840" y="203509"/>
                      <a:pt x="299444" y="203509"/>
                    </a:cubicBezTo>
                    <a:cubicBezTo>
                      <a:pt x="450401" y="203509"/>
                      <a:pt x="572435" y="164007"/>
                      <a:pt x="572435" y="114981"/>
                    </a:cubicBezTo>
                    <a:cubicBezTo>
                      <a:pt x="572435" y="65956"/>
                      <a:pt x="450048" y="26453"/>
                      <a:pt x="299444" y="26453"/>
                    </a:cubicBezTo>
                    <a:cubicBezTo>
                      <a:pt x="148840" y="26453"/>
                      <a:pt x="26453" y="66308"/>
                      <a:pt x="26453" y="114981"/>
                    </a:cubicBezTo>
                    <a:close/>
                  </a:path>
                </a:pathLst>
              </a:custGeom>
              <a:solidFill>
                <a:srgbClr val="F4C6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48F4FC5-104D-43D8-AB0B-CF0430C097C2}"/>
                  </a:ext>
                </a:extLst>
              </p:cNvPr>
              <p:cNvSpPr/>
              <p:nvPr/>
            </p:nvSpPr>
            <p:spPr>
              <a:xfrm>
                <a:off x="18463726" y="9169688"/>
                <a:ext cx="726635" cy="272488"/>
              </a:xfrm>
              <a:custGeom>
                <a:avLst/>
                <a:gdLst>
                  <a:gd name="connsiteX0" fmla="*/ 572435 w 564322"/>
                  <a:gd name="connsiteY0" fmla="*/ 26453 h 211620"/>
                  <a:gd name="connsiteX1" fmla="*/ 572435 w 564322"/>
                  <a:gd name="connsiteY1" fmla="*/ 129794 h 211620"/>
                  <a:gd name="connsiteX2" fmla="*/ 299444 w 564322"/>
                  <a:gd name="connsiteY2" fmla="*/ 218322 h 211620"/>
                  <a:gd name="connsiteX3" fmla="*/ 26453 w 564322"/>
                  <a:gd name="connsiteY3" fmla="*/ 129794 h 211620"/>
                  <a:gd name="connsiteX4" fmla="*/ 26453 w 564322"/>
                  <a:gd name="connsiteY4" fmla="*/ 26453 h 211620"/>
                  <a:gd name="connsiteX5" fmla="*/ 572435 w 564322"/>
                  <a:gd name="connsiteY5" fmla="*/ 26453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322" h="211620">
                    <a:moveTo>
                      <a:pt x="572435" y="26453"/>
                    </a:moveTo>
                    <a:lnTo>
                      <a:pt x="572435" y="129794"/>
                    </a:lnTo>
                    <a:cubicBezTo>
                      <a:pt x="572435" y="178819"/>
                      <a:pt x="450048" y="218322"/>
                      <a:pt x="299444" y="218322"/>
                    </a:cubicBezTo>
                    <a:cubicBezTo>
                      <a:pt x="148488" y="218322"/>
                      <a:pt x="26453" y="178819"/>
                      <a:pt x="26453" y="129794"/>
                    </a:cubicBezTo>
                    <a:lnTo>
                      <a:pt x="26453" y="26453"/>
                    </a:lnTo>
                    <a:lnTo>
                      <a:pt x="572435" y="26453"/>
                    </a:lnTo>
                    <a:close/>
                  </a:path>
                </a:pathLst>
              </a:custGeom>
              <a:solidFill>
                <a:srgbClr val="E0A62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29F96B46-0899-464D-8BBF-F90EC16DDC66}"/>
                  </a:ext>
                </a:extLst>
              </p:cNvPr>
              <p:cNvSpPr/>
              <p:nvPr/>
            </p:nvSpPr>
            <p:spPr>
              <a:xfrm>
                <a:off x="18463726" y="9055698"/>
                <a:ext cx="726635" cy="272488"/>
              </a:xfrm>
              <a:custGeom>
                <a:avLst/>
                <a:gdLst>
                  <a:gd name="connsiteX0" fmla="*/ 572435 w 564322"/>
                  <a:gd name="connsiteY0" fmla="*/ 114981 h 211620"/>
                  <a:gd name="connsiteX1" fmla="*/ 299444 w 564322"/>
                  <a:gd name="connsiteY1" fmla="*/ 203509 h 211620"/>
                  <a:gd name="connsiteX2" fmla="*/ 26453 w 564322"/>
                  <a:gd name="connsiteY2" fmla="*/ 114981 h 211620"/>
                  <a:gd name="connsiteX3" fmla="*/ 299444 w 564322"/>
                  <a:gd name="connsiteY3" fmla="*/ 26453 h 211620"/>
                  <a:gd name="connsiteX4" fmla="*/ 572435 w 564322"/>
                  <a:gd name="connsiteY4" fmla="*/ 114981 h 2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322" h="211620">
                    <a:moveTo>
                      <a:pt x="572435" y="114981"/>
                    </a:moveTo>
                    <a:cubicBezTo>
                      <a:pt x="572435" y="163873"/>
                      <a:pt x="450213" y="203509"/>
                      <a:pt x="299444" y="203509"/>
                    </a:cubicBezTo>
                    <a:cubicBezTo>
                      <a:pt x="148675" y="203509"/>
                      <a:pt x="26453" y="163873"/>
                      <a:pt x="26453" y="114981"/>
                    </a:cubicBezTo>
                    <a:cubicBezTo>
                      <a:pt x="26453" y="66088"/>
                      <a:pt x="148675" y="26453"/>
                      <a:pt x="299444" y="26453"/>
                    </a:cubicBezTo>
                    <a:cubicBezTo>
                      <a:pt x="450213" y="26453"/>
                      <a:pt x="572435" y="66088"/>
                      <a:pt x="572435" y="114981"/>
                    </a:cubicBezTo>
                    <a:close/>
                  </a:path>
                </a:pathLst>
              </a:custGeom>
              <a:solidFill>
                <a:srgbClr val="F4C6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>
                  <a:defRPr/>
                </a:pPr>
                <a:endParaRPr lang="en-US">
                  <a:solidFill>
                    <a:srgbClr val="272E3A"/>
                  </a:solidFill>
                  <a:latin typeface="Montserrat Light"/>
                </a:endParaRPr>
              </a:p>
            </p:txBody>
          </p: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EB9BE045-52DC-41FF-8DFF-0E3989C58E01}"/>
              </a:ext>
            </a:extLst>
          </p:cNvPr>
          <p:cNvGrpSpPr/>
          <p:nvPr/>
        </p:nvGrpSpPr>
        <p:grpSpPr>
          <a:xfrm>
            <a:off x="1630978" y="1528372"/>
            <a:ext cx="13608594" cy="10170166"/>
            <a:chOff x="8519471" y="306066"/>
            <a:chExt cx="13610367" cy="10171490"/>
          </a:xfrm>
        </p:grpSpPr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E5CD82B2-7437-4627-8876-955B2A3BC32E}"/>
                </a:ext>
              </a:extLst>
            </p:cNvPr>
            <p:cNvGrpSpPr/>
            <p:nvPr/>
          </p:nvGrpSpPr>
          <p:grpSpPr>
            <a:xfrm>
              <a:off x="8519471" y="2522276"/>
              <a:ext cx="10350955" cy="7955280"/>
              <a:chOff x="11870055" y="2522276"/>
              <a:chExt cx="10350955" cy="7955280"/>
            </a:xfrm>
          </p:grpSpPr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9628F654-B122-4C76-B669-505AFB0057C8}"/>
                  </a:ext>
                </a:extLst>
              </p:cNvPr>
              <p:cNvSpPr/>
              <p:nvPr/>
            </p:nvSpPr>
            <p:spPr>
              <a:xfrm>
                <a:off x="13560995" y="2731764"/>
                <a:ext cx="8660015" cy="74799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banknotalar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(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naqd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pullar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)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emissiyasi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 </a:t>
                </a:r>
              </a:p>
              <a:p>
                <a:endParaRPr lang="en-US" sz="3200" i="0" u="sng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davlatning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oltin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-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valyuta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zaxiralarini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saklash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pul-kredit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siyosati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instrumentlari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yordamida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iqtisodni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muvofiqlashtirish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kredit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institutlari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faoliyatini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muvofiqlashtirish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davlat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banki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sifatida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faoliyat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ko`rsatish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to`lov-xisob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munosabatlarini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tashkil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qilishni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belgilab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berish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,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</a:p>
              <a:p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-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valyuta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kursini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 </a:t>
                </a:r>
                <a:r>
                  <a:rPr lang="en-US" sz="3200" i="0" u="sng" strike="noStrike" baseline="0" dirty="0" err="1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muvofiqlashtirish</a:t>
                </a:r>
                <a:r>
                  <a:rPr lang="en-US" sz="3200" i="0" u="sng" strike="noStrike" baseline="0" dirty="0">
                    <a:solidFill>
                      <a:srgbClr val="000000"/>
                    </a:solidFill>
                    <a:latin typeface="Times New Roman" panose="02020603050405020304" pitchFamily="18" charset="0"/>
                  </a:rPr>
                  <a:t>.</a:t>
                </a:r>
                <a:endParaRPr lang="en-US" sz="3200" u="sng" dirty="0">
                  <a:solidFill>
                    <a:srgbClr val="E76F51"/>
                  </a:solidFill>
                  <a:latin typeface="Montserrat" panose="00000500000000000000" pitchFamily="2" charset="0"/>
                </a:endParaRPr>
              </a:p>
            </p:txBody>
          </p:sp>
          <p:sp>
            <p:nvSpPr>
              <p:cNvPr id="232" name="Google Shape;242;p24">
                <a:extLst>
                  <a:ext uri="{FF2B5EF4-FFF2-40B4-BE49-F238E27FC236}">
                    <a16:creationId xmlns:a16="http://schemas.microsoft.com/office/drawing/2014/main" id="{B99EEB0C-BEB7-4B13-B1EA-E32E817EDB55}"/>
                  </a:ext>
                </a:extLst>
              </p:cNvPr>
              <p:cNvSpPr/>
              <p:nvPr/>
            </p:nvSpPr>
            <p:spPr>
              <a:xfrm>
                <a:off x="11870055" y="2522276"/>
                <a:ext cx="1365034" cy="7955280"/>
              </a:xfrm>
              <a:prstGeom prst="roundRect">
                <a:avLst>
                  <a:gd name="adj" fmla="val 50000"/>
                </a:avLst>
              </a:prstGeom>
              <a:noFill/>
              <a:ln w="57150" cap="flat" cmpd="sng">
                <a:solidFill>
                  <a:schemeClr val="accen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13" tIns="91413" rIns="91413" bIns="91413" anchor="ctr" anchorCtr="0">
                <a:noAutofit/>
              </a:bodyPr>
              <a:lstStyle/>
              <a:p>
                <a:pPr defTabSz="457154">
                  <a:defRPr/>
                </a:pPr>
                <a:endParaRPr>
                  <a:solidFill>
                    <a:prstClr val="black"/>
                  </a:solidFill>
                  <a:latin typeface="Open Sans Light"/>
                </a:endParaRPr>
              </a:p>
            </p:txBody>
          </p:sp>
          <p:pic>
            <p:nvPicPr>
              <p:cNvPr id="233" name="Graphic 232">
                <a:extLst>
                  <a:ext uri="{FF2B5EF4-FFF2-40B4-BE49-F238E27FC236}">
                    <a16:creationId xmlns:a16="http://schemas.microsoft.com/office/drawing/2014/main" id="{D64E2FEE-DAE9-47D0-8B13-A01C11EF0B9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12109586" y="6038365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234" name="Graphic 233">
                <a:extLst>
                  <a:ext uri="{FF2B5EF4-FFF2-40B4-BE49-F238E27FC236}">
                    <a16:creationId xmlns:a16="http://schemas.microsoft.com/office/drawing/2014/main" id="{B4D51357-5AF3-43CB-9168-7A46983FA3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12105270" y="7602864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235" name="Graphic 234">
                <a:extLst>
                  <a:ext uri="{FF2B5EF4-FFF2-40B4-BE49-F238E27FC236}">
                    <a16:creationId xmlns:a16="http://schemas.microsoft.com/office/drawing/2014/main" id="{E2EF959A-E051-4428-9CA9-578CF643B9B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12096917" y="9218545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236" name="Graphic 235">
                <a:extLst>
                  <a:ext uri="{FF2B5EF4-FFF2-40B4-BE49-F238E27FC236}">
                    <a16:creationId xmlns:a16="http://schemas.microsoft.com/office/drawing/2014/main" id="{33464331-EB6B-489E-9F5C-8814F75E995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12097282" y="4466382"/>
                <a:ext cx="868680" cy="868680"/>
              </a:xfrm>
              <a:prstGeom prst="rect">
                <a:avLst/>
              </a:prstGeom>
            </p:spPr>
          </p:pic>
          <p:pic>
            <p:nvPicPr>
              <p:cNvPr id="237" name="Graphic 236">
                <a:extLst>
                  <a:ext uri="{FF2B5EF4-FFF2-40B4-BE49-F238E27FC236}">
                    <a16:creationId xmlns:a16="http://schemas.microsoft.com/office/drawing/2014/main" id="{5CC2AF60-6BA3-40E4-80D0-5EB0E277EC3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tretch>
                <a:fillRect/>
              </a:stretch>
            </p:blipFill>
            <p:spPr>
              <a:xfrm>
                <a:off x="12094542" y="2909834"/>
                <a:ext cx="868680" cy="868680"/>
              </a:xfrm>
              <a:prstGeom prst="rect">
                <a:avLst/>
              </a:prstGeom>
            </p:spPr>
          </p:pic>
        </p:grpSp>
        <p:sp>
          <p:nvSpPr>
            <p:cNvPr id="227" name="Rectangle 226">
              <a:extLst>
                <a:ext uri="{FF2B5EF4-FFF2-40B4-BE49-F238E27FC236}">
                  <a16:creationId xmlns:a16="http://schemas.microsoft.com/office/drawing/2014/main" id="{C9582C77-E82D-4679-BB35-9D495102AB80}"/>
                </a:ext>
              </a:extLst>
            </p:cNvPr>
            <p:cNvSpPr/>
            <p:nvPr/>
          </p:nvSpPr>
          <p:spPr>
            <a:xfrm>
              <a:off x="8519471" y="306066"/>
              <a:ext cx="13610367" cy="8311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defTabSz="2438278"/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Markaziy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bank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faoliyatining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maqsadi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va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 </a:t>
              </a:r>
              <a:r>
                <a:rPr lang="en-US" sz="4800" b="1" i="0" u="none" strike="noStrike" baseline="0" dirty="0" err="1">
                  <a:solidFill>
                    <a:srgbClr val="000000"/>
                  </a:solidFill>
                  <a:latin typeface="Times New Roman" panose="02020603050405020304" pitchFamily="18" charset="0"/>
                </a:rPr>
                <a:t>vazifalari</a:t>
              </a:r>
              <a:r>
                <a:rPr lang="en-US" sz="4800" b="1" i="0" u="none" strike="noStrike" baseline="0" dirty="0">
                  <a:solidFill>
                    <a:srgbClr val="000000"/>
                  </a:solidFill>
                  <a:latin typeface="Times New Roman" panose="02020603050405020304" pitchFamily="18" charset="0"/>
                </a:rPr>
                <a:t>.</a:t>
              </a:r>
              <a:endParaRPr lang="en-US" sz="4800" dirty="0">
                <a:solidFill>
                  <a:srgbClr val="25292F"/>
                </a:solidFill>
                <a:latin typeface="Montserrat SemiBold" panose="00000700000000000000" pitchFamily="2" charset="0"/>
                <a:ea typeface="Open Sans Condensed Light" panose="020B0306030504020204" pitchFamily="34" charset="0"/>
                <a:cs typeface="Open Sans Condensed Light" panose="020B03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3273224"/>
      </p:ext>
    </p:extLst>
  </p:cSld>
  <p:clrMapOvr>
    <a:masterClrMapping/>
  </p:clrMapOvr>
  <p:transition spd="slow">
    <p:push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Freeform: Shape 566">
            <a:extLst>
              <a:ext uri="{FF2B5EF4-FFF2-40B4-BE49-F238E27FC236}">
                <a16:creationId xmlns:a16="http://schemas.microsoft.com/office/drawing/2014/main" id="{F46E5A49-B980-4584-9EF4-6D2B10342278}"/>
              </a:ext>
            </a:extLst>
          </p:cNvPr>
          <p:cNvSpPr/>
          <p:nvPr/>
        </p:nvSpPr>
        <p:spPr>
          <a:xfrm>
            <a:off x="4293680" y="311779"/>
            <a:ext cx="19616514" cy="12315760"/>
          </a:xfrm>
          <a:custGeom>
            <a:avLst/>
            <a:gdLst>
              <a:gd name="connsiteX0" fmla="*/ 19319836 w 19616798"/>
              <a:gd name="connsiteY0" fmla="*/ 12243461 h 12315938"/>
              <a:gd name="connsiteX1" fmla="*/ 306212 w 19616798"/>
              <a:gd name="connsiteY1" fmla="*/ 12243461 h 12315938"/>
              <a:gd name="connsiteX2" fmla="*/ 91621 w 19616798"/>
              <a:gd name="connsiteY2" fmla="*/ 12028871 h 12315938"/>
              <a:gd name="connsiteX3" fmla="*/ 91621 w 19616798"/>
              <a:gd name="connsiteY3" fmla="*/ 306212 h 12315938"/>
              <a:gd name="connsiteX4" fmla="*/ 306212 w 19616798"/>
              <a:gd name="connsiteY4" fmla="*/ 91621 h 12315938"/>
              <a:gd name="connsiteX5" fmla="*/ 19319836 w 19616798"/>
              <a:gd name="connsiteY5" fmla="*/ 91621 h 12315938"/>
              <a:gd name="connsiteX6" fmla="*/ 19534428 w 19616798"/>
              <a:gd name="connsiteY6" fmla="*/ 306212 h 12315938"/>
              <a:gd name="connsiteX7" fmla="*/ 19534428 w 19616798"/>
              <a:gd name="connsiteY7" fmla="*/ 12028871 h 12315938"/>
              <a:gd name="connsiteX8" fmla="*/ 19319836 w 19616798"/>
              <a:gd name="connsiteY8" fmla="*/ 12243461 h 12315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616798" h="12315938">
                <a:moveTo>
                  <a:pt x="19319836" y="12243461"/>
                </a:moveTo>
                <a:lnTo>
                  <a:pt x="306212" y="12243461"/>
                </a:lnTo>
                <a:cubicBezTo>
                  <a:pt x="187488" y="12243461"/>
                  <a:pt x="91621" y="12147254"/>
                  <a:pt x="91621" y="12028871"/>
                </a:cubicBezTo>
                <a:lnTo>
                  <a:pt x="91621" y="306212"/>
                </a:lnTo>
                <a:cubicBezTo>
                  <a:pt x="91621" y="187488"/>
                  <a:pt x="187829" y="91621"/>
                  <a:pt x="306212" y="91621"/>
                </a:cubicBezTo>
                <a:lnTo>
                  <a:pt x="19319836" y="91621"/>
                </a:lnTo>
                <a:cubicBezTo>
                  <a:pt x="19438220" y="91621"/>
                  <a:pt x="19534428" y="187829"/>
                  <a:pt x="19534428" y="306212"/>
                </a:cubicBezTo>
                <a:lnTo>
                  <a:pt x="19534428" y="12028871"/>
                </a:lnTo>
                <a:cubicBezTo>
                  <a:pt x="19534768" y="12147254"/>
                  <a:pt x="19438562" y="12243461"/>
                  <a:pt x="19319836" y="12243461"/>
                </a:cubicBezTo>
                <a:close/>
              </a:path>
            </a:pathLst>
          </a:custGeom>
          <a:noFill/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5111C5E-094C-43B5-B527-D3892FE6AF8F}"/>
              </a:ext>
            </a:extLst>
          </p:cNvPr>
          <p:cNvSpPr/>
          <p:nvPr/>
        </p:nvSpPr>
        <p:spPr>
          <a:xfrm>
            <a:off x="14645541" y="8909656"/>
            <a:ext cx="7147350" cy="2616024"/>
          </a:xfrm>
          <a:custGeom>
            <a:avLst/>
            <a:gdLst>
              <a:gd name="connsiteX0" fmla="*/ 5195211 w 5219774"/>
              <a:gd name="connsiteY0" fmla="*/ 588846 h 1910505"/>
              <a:gd name="connsiteX1" fmla="*/ 5192481 w 5219774"/>
              <a:gd name="connsiteY1" fmla="*/ 605222 h 1910505"/>
              <a:gd name="connsiteX2" fmla="*/ 5191799 w 5219774"/>
              <a:gd name="connsiteY2" fmla="*/ 606927 h 1910505"/>
              <a:gd name="connsiteX3" fmla="*/ 5184293 w 5219774"/>
              <a:gd name="connsiteY3" fmla="*/ 621938 h 1910505"/>
              <a:gd name="connsiteX4" fmla="*/ 5182587 w 5219774"/>
              <a:gd name="connsiteY4" fmla="*/ 624667 h 1910505"/>
              <a:gd name="connsiteX5" fmla="*/ 5169964 w 5219774"/>
              <a:gd name="connsiteY5" fmla="*/ 638655 h 1910505"/>
              <a:gd name="connsiteX6" fmla="*/ 5158706 w 5219774"/>
              <a:gd name="connsiteY6" fmla="*/ 646843 h 1910505"/>
              <a:gd name="connsiteX7" fmla="*/ 5148812 w 5219774"/>
              <a:gd name="connsiteY7" fmla="*/ 654008 h 1910505"/>
              <a:gd name="connsiteX8" fmla="*/ 3217837 w 5219774"/>
              <a:gd name="connsiteY8" fmla="*/ 1776088 h 1910505"/>
              <a:gd name="connsiteX9" fmla="*/ 3186109 w 5219774"/>
              <a:gd name="connsiteY9" fmla="*/ 1790076 h 1910505"/>
              <a:gd name="connsiteX10" fmla="*/ 3173827 w 5219774"/>
              <a:gd name="connsiteY10" fmla="*/ 1793829 h 1910505"/>
              <a:gd name="connsiteX11" fmla="*/ 3157793 w 5219774"/>
              <a:gd name="connsiteY11" fmla="*/ 1797923 h 1910505"/>
              <a:gd name="connsiteX12" fmla="*/ 3138005 w 5219774"/>
              <a:gd name="connsiteY12" fmla="*/ 1801335 h 1910505"/>
              <a:gd name="connsiteX13" fmla="*/ 3133229 w 5219774"/>
              <a:gd name="connsiteY13" fmla="*/ 1802017 h 1910505"/>
              <a:gd name="connsiteX14" fmla="*/ 3106277 w 5219774"/>
              <a:gd name="connsiteY14" fmla="*/ 1803382 h 1910505"/>
              <a:gd name="connsiteX15" fmla="*/ 3102183 w 5219774"/>
              <a:gd name="connsiteY15" fmla="*/ 1803382 h 1910505"/>
              <a:gd name="connsiteX16" fmla="*/ 3075573 w 5219774"/>
              <a:gd name="connsiteY16" fmla="*/ 1802017 h 1910505"/>
              <a:gd name="connsiteX17" fmla="*/ 3071479 w 5219774"/>
              <a:gd name="connsiteY17" fmla="*/ 1801675 h 1910505"/>
              <a:gd name="connsiteX18" fmla="*/ 3045550 w 5219774"/>
              <a:gd name="connsiteY18" fmla="*/ 1797241 h 1910505"/>
              <a:gd name="connsiteX19" fmla="*/ 3040774 w 5219774"/>
              <a:gd name="connsiteY19" fmla="*/ 1796217 h 1910505"/>
              <a:gd name="connsiteX20" fmla="*/ 3018598 w 5219774"/>
              <a:gd name="connsiteY20" fmla="*/ 1789394 h 1910505"/>
              <a:gd name="connsiteX21" fmla="*/ 3014846 w 5219774"/>
              <a:gd name="connsiteY21" fmla="*/ 1788029 h 1910505"/>
              <a:gd name="connsiteX22" fmla="*/ 2990282 w 5219774"/>
              <a:gd name="connsiteY22" fmla="*/ 1776429 h 1910505"/>
              <a:gd name="connsiteX23" fmla="*/ 73350 w 5219774"/>
              <a:gd name="connsiteY23" fmla="*/ 92114 h 1910505"/>
              <a:gd name="connsiteX24" fmla="*/ 25928 w 5219774"/>
              <a:gd name="connsiteY24" fmla="*/ 25587 h 1910505"/>
              <a:gd name="connsiteX25" fmla="*/ 25587 w 5219774"/>
              <a:gd name="connsiteY25" fmla="*/ 107467 h 1910505"/>
              <a:gd name="connsiteX26" fmla="*/ 73008 w 5219774"/>
              <a:gd name="connsiteY26" fmla="*/ 173993 h 1910505"/>
              <a:gd name="connsiteX27" fmla="*/ 2989941 w 5219774"/>
              <a:gd name="connsiteY27" fmla="*/ 1858308 h 1910505"/>
              <a:gd name="connsiteX28" fmla="*/ 3013140 w 5219774"/>
              <a:gd name="connsiteY28" fmla="*/ 1869567 h 1910505"/>
              <a:gd name="connsiteX29" fmla="*/ 3014505 w 5219774"/>
              <a:gd name="connsiteY29" fmla="*/ 1869907 h 1910505"/>
              <a:gd name="connsiteX30" fmla="*/ 3018598 w 5219774"/>
              <a:gd name="connsiteY30" fmla="*/ 1871272 h 1910505"/>
              <a:gd name="connsiteX31" fmla="*/ 3032928 w 5219774"/>
              <a:gd name="connsiteY31" fmla="*/ 1876049 h 1910505"/>
              <a:gd name="connsiteX32" fmla="*/ 3040774 w 5219774"/>
              <a:gd name="connsiteY32" fmla="*/ 1878096 h 1910505"/>
              <a:gd name="connsiteX33" fmla="*/ 3045209 w 5219774"/>
              <a:gd name="connsiteY33" fmla="*/ 1879119 h 1910505"/>
              <a:gd name="connsiteX34" fmla="*/ 3049303 w 5219774"/>
              <a:gd name="connsiteY34" fmla="*/ 1880143 h 1910505"/>
              <a:gd name="connsiteX35" fmla="*/ 3065337 w 5219774"/>
              <a:gd name="connsiteY35" fmla="*/ 1882872 h 1910505"/>
              <a:gd name="connsiteX36" fmla="*/ 3071137 w 5219774"/>
              <a:gd name="connsiteY36" fmla="*/ 1883555 h 1910505"/>
              <a:gd name="connsiteX37" fmla="*/ 3075231 w 5219774"/>
              <a:gd name="connsiteY37" fmla="*/ 1883895 h 1910505"/>
              <a:gd name="connsiteX38" fmla="*/ 3081031 w 5219774"/>
              <a:gd name="connsiteY38" fmla="*/ 1884578 h 1910505"/>
              <a:gd name="connsiteX39" fmla="*/ 3096725 w 5219774"/>
              <a:gd name="connsiteY39" fmla="*/ 1885260 h 1910505"/>
              <a:gd name="connsiteX40" fmla="*/ 3101500 w 5219774"/>
              <a:gd name="connsiteY40" fmla="*/ 1885260 h 1910505"/>
              <a:gd name="connsiteX41" fmla="*/ 3105936 w 5219774"/>
              <a:gd name="connsiteY41" fmla="*/ 1885260 h 1910505"/>
              <a:gd name="connsiteX42" fmla="*/ 3113101 w 5219774"/>
              <a:gd name="connsiteY42" fmla="*/ 1885260 h 1910505"/>
              <a:gd name="connsiteX43" fmla="*/ 3130841 w 5219774"/>
              <a:gd name="connsiteY43" fmla="*/ 1884237 h 1910505"/>
              <a:gd name="connsiteX44" fmla="*/ 3132888 w 5219774"/>
              <a:gd name="connsiteY44" fmla="*/ 1883895 h 1910505"/>
              <a:gd name="connsiteX45" fmla="*/ 3137664 w 5219774"/>
              <a:gd name="connsiteY45" fmla="*/ 1883213 h 1910505"/>
              <a:gd name="connsiteX46" fmla="*/ 3151651 w 5219774"/>
              <a:gd name="connsiteY46" fmla="*/ 1881166 h 1910505"/>
              <a:gd name="connsiteX47" fmla="*/ 3157451 w 5219774"/>
              <a:gd name="connsiteY47" fmla="*/ 1879801 h 1910505"/>
              <a:gd name="connsiteX48" fmla="*/ 3173486 w 5219774"/>
              <a:gd name="connsiteY48" fmla="*/ 1875708 h 1910505"/>
              <a:gd name="connsiteX49" fmla="*/ 3182015 w 5219774"/>
              <a:gd name="connsiteY49" fmla="*/ 1873661 h 1910505"/>
              <a:gd name="connsiteX50" fmla="*/ 3185427 w 5219774"/>
              <a:gd name="connsiteY50" fmla="*/ 1871954 h 1910505"/>
              <a:gd name="connsiteX51" fmla="*/ 3217155 w 5219774"/>
              <a:gd name="connsiteY51" fmla="*/ 1857968 h 1910505"/>
              <a:gd name="connsiteX52" fmla="*/ 5148130 w 5219774"/>
              <a:gd name="connsiteY52" fmla="*/ 735886 h 1910505"/>
              <a:gd name="connsiteX53" fmla="*/ 5150177 w 5219774"/>
              <a:gd name="connsiteY53" fmla="*/ 734863 h 1910505"/>
              <a:gd name="connsiteX54" fmla="*/ 5158023 w 5219774"/>
              <a:gd name="connsiteY54" fmla="*/ 729062 h 1910505"/>
              <a:gd name="connsiteX55" fmla="*/ 5169282 w 5219774"/>
              <a:gd name="connsiteY55" fmla="*/ 720533 h 1910505"/>
              <a:gd name="connsiteX56" fmla="*/ 5170306 w 5219774"/>
              <a:gd name="connsiteY56" fmla="*/ 719852 h 1910505"/>
              <a:gd name="connsiteX57" fmla="*/ 5180200 w 5219774"/>
              <a:gd name="connsiteY57" fmla="*/ 709276 h 1910505"/>
              <a:gd name="connsiteX58" fmla="*/ 5181905 w 5219774"/>
              <a:gd name="connsiteY58" fmla="*/ 706887 h 1910505"/>
              <a:gd name="connsiteX59" fmla="*/ 5183610 w 5219774"/>
              <a:gd name="connsiteY59" fmla="*/ 704158 h 1910505"/>
              <a:gd name="connsiteX60" fmla="*/ 5186682 w 5219774"/>
              <a:gd name="connsiteY60" fmla="*/ 699723 h 1910505"/>
              <a:gd name="connsiteX61" fmla="*/ 5191116 w 5219774"/>
              <a:gd name="connsiteY61" fmla="*/ 690512 h 1910505"/>
              <a:gd name="connsiteX62" fmla="*/ 5191457 w 5219774"/>
              <a:gd name="connsiteY62" fmla="*/ 689147 h 1910505"/>
              <a:gd name="connsiteX63" fmla="*/ 5191799 w 5219774"/>
              <a:gd name="connsiteY63" fmla="*/ 687442 h 1910505"/>
              <a:gd name="connsiteX64" fmla="*/ 5193504 w 5219774"/>
              <a:gd name="connsiteY64" fmla="*/ 681642 h 1910505"/>
              <a:gd name="connsiteX65" fmla="*/ 5194528 w 5219774"/>
              <a:gd name="connsiteY65" fmla="*/ 672431 h 1910505"/>
              <a:gd name="connsiteX66" fmla="*/ 5194528 w 5219774"/>
              <a:gd name="connsiteY66" fmla="*/ 671066 h 1910505"/>
              <a:gd name="connsiteX67" fmla="*/ 5194528 w 5219774"/>
              <a:gd name="connsiteY67" fmla="*/ 671066 h 1910505"/>
              <a:gd name="connsiteX68" fmla="*/ 5195211 w 5219774"/>
              <a:gd name="connsiteY68" fmla="*/ 588846 h 191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5219774" h="1910505">
                <a:moveTo>
                  <a:pt x="5195211" y="588846"/>
                </a:moveTo>
                <a:cubicBezTo>
                  <a:pt x="5195211" y="594304"/>
                  <a:pt x="5194187" y="599763"/>
                  <a:pt x="5192481" y="605222"/>
                </a:cubicBezTo>
                <a:cubicBezTo>
                  <a:pt x="5192139" y="605904"/>
                  <a:pt x="5192139" y="606245"/>
                  <a:pt x="5191799" y="606927"/>
                </a:cubicBezTo>
                <a:cubicBezTo>
                  <a:pt x="5190093" y="612044"/>
                  <a:pt x="5187364" y="617161"/>
                  <a:pt x="5184293" y="621938"/>
                </a:cubicBezTo>
                <a:cubicBezTo>
                  <a:pt x="5183610" y="622962"/>
                  <a:pt x="5183270" y="623644"/>
                  <a:pt x="5182587" y="624667"/>
                </a:cubicBezTo>
                <a:cubicBezTo>
                  <a:pt x="5179176" y="629444"/>
                  <a:pt x="5174741" y="634220"/>
                  <a:pt x="5169964" y="638655"/>
                </a:cubicBezTo>
                <a:cubicBezTo>
                  <a:pt x="5166552" y="641725"/>
                  <a:pt x="5162458" y="644114"/>
                  <a:pt x="5158706" y="646843"/>
                </a:cubicBezTo>
                <a:cubicBezTo>
                  <a:pt x="5155294" y="649231"/>
                  <a:pt x="5152566" y="651619"/>
                  <a:pt x="5148812" y="654008"/>
                </a:cubicBezTo>
                <a:lnTo>
                  <a:pt x="3217837" y="1776088"/>
                </a:lnTo>
                <a:cubicBezTo>
                  <a:pt x="3208284" y="1781547"/>
                  <a:pt x="3197368" y="1786323"/>
                  <a:pt x="3186109" y="1790076"/>
                </a:cubicBezTo>
                <a:cubicBezTo>
                  <a:pt x="3182015" y="1791441"/>
                  <a:pt x="3177921" y="1792464"/>
                  <a:pt x="3173827" y="1793829"/>
                </a:cubicBezTo>
                <a:cubicBezTo>
                  <a:pt x="3168709" y="1795193"/>
                  <a:pt x="3163252" y="1796558"/>
                  <a:pt x="3157793" y="1797923"/>
                </a:cubicBezTo>
                <a:cubicBezTo>
                  <a:pt x="3151311" y="1799288"/>
                  <a:pt x="3144829" y="1800311"/>
                  <a:pt x="3138005" y="1801335"/>
                </a:cubicBezTo>
                <a:cubicBezTo>
                  <a:pt x="3136300" y="1801675"/>
                  <a:pt x="3134935" y="1801675"/>
                  <a:pt x="3133229" y="1802017"/>
                </a:cubicBezTo>
                <a:cubicBezTo>
                  <a:pt x="3124359" y="1803040"/>
                  <a:pt x="3115148" y="1803382"/>
                  <a:pt x="3106277" y="1803382"/>
                </a:cubicBezTo>
                <a:cubicBezTo>
                  <a:pt x="3104912" y="1803382"/>
                  <a:pt x="3103548" y="1803382"/>
                  <a:pt x="3102183" y="1803382"/>
                </a:cubicBezTo>
                <a:cubicBezTo>
                  <a:pt x="3093313" y="1803382"/>
                  <a:pt x="3084442" y="1802699"/>
                  <a:pt x="3075573" y="1802017"/>
                </a:cubicBezTo>
                <a:cubicBezTo>
                  <a:pt x="3074208" y="1802017"/>
                  <a:pt x="3072843" y="1801675"/>
                  <a:pt x="3071479" y="1801675"/>
                </a:cubicBezTo>
                <a:cubicBezTo>
                  <a:pt x="3062608" y="1800652"/>
                  <a:pt x="3054079" y="1799288"/>
                  <a:pt x="3045550" y="1797241"/>
                </a:cubicBezTo>
                <a:cubicBezTo>
                  <a:pt x="3043845" y="1796899"/>
                  <a:pt x="3042480" y="1796558"/>
                  <a:pt x="3040774" y="1796217"/>
                </a:cubicBezTo>
                <a:cubicBezTo>
                  <a:pt x="3033268" y="1794170"/>
                  <a:pt x="3025762" y="1792123"/>
                  <a:pt x="3018598" y="1789394"/>
                </a:cubicBezTo>
                <a:cubicBezTo>
                  <a:pt x="3017233" y="1789052"/>
                  <a:pt x="3015869" y="1788712"/>
                  <a:pt x="3014846" y="1788029"/>
                </a:cubicBezTo>
                <a:cubicBezTo>
                  <a:pt x="3006317" y="1784617"/>
                  <a:pt x="2998128" y="1780865"/>
                  <a:pt x="2990282" y="1776429"/>
                </a:cubicBezTo>
                <a:lnTo>
                  <a:pt x="73350" y="92114"/>
                </a:lnTo>
                <a:cubicBezTo>
                  <a:pt x="41622" y="73691"/>
                  <a:pt x="25928" y="49810"/>
                  <a:pt x="25928" y="25587"/>
                </a:cubicBezTo>
                <a:lnTo>
                  <a:pt x="25587" y="107467"/>
                </a:lnTo>
                <a:cubicBezTo>
                  <a:pt x="25587" y="131347"/>
                  <a:pt x="41280" y="155570"/>
                  <a:pt x="73008" y="173993"/>
                </a:cubicBezTo>
                <a:lnTo>
                  <a:pt x="2989941" y="1858308"/>
                </a:lnTo>
                <a:cubicBezTo>
                  <a:pt x="2997105" y="1862402"/>
                  <a:pt x="3004952" y="1866155"/>
                  <a:pt x="3013140" y="1869567"/>
                </a:cubicBezTo>
                <a:cubicBezTo>
                  <a:pt x="3013481" y="1869567"/>
                  <a:pt x="3014163" y="1869907"/>
                  <a:pt x="3014505" y="1869907"/>
                </a:cubicBezTo>
                <a:cubicBezTo>
                  <a:pt x="3015869" y="1870249"/>
                  <a:pt x="3017233" y="1870931"/>
                  <a:pt x="3018598" y="1871272"/>
                </a:cubicBezTo>
                <a:cubicBezTo>
                  <a:pt x="3023375" y="1872979"/>
                  <a:pt x="3028151" y="1874684"/>
                  <a:pt x="3032928" y="1876049"/>
                </a:cubicBezTo>
                <a:cubicBezTo>
                  <a:pt x="3035656" y="1876731"/>
                  <a:pt x="3038386" y="1877413"/>
                  <a:pt x="3040774" y="1878096"/>
                </a:cubicBezTo>
                <a:cubicBezTo>
                  <a:pt x="3042139" y="1878437"/>
                  <a:pt x="3043845" y="1878778"/>
                  <a:pt x="3045209" y="1879119"/>
                </a:cubicBezTo>
                <a:cubicBezTo>
                  <a:pt x="3046574" y="1879460"/>
                  <a:pt x="3047939" y="1879801"/>
                  <a:pt x="3049303" y="1880143"/>
                </a:cubicBezTo>
                <a:cubicBezTo>
                  <a:pt x="3054421" y="1881166"/>
                  <a:pt x="3059879" y="1882190"/>
                  <a:pt x="3065337" y="1882872"/>
                </a:cubicBezTo>
                <a:cubicBezTo>
                  <a:pt x="3067044" y="1883213"/>
                  <a:pt x="3069091" y="1883213"/>
                  <a:pt x="3071137" y="1883555"/>
                </a:cubicBezTo>
                <a:cubicBezTo>
                  <a:pt x="3072502" y="1883555"/>
                  <a:pt x="3073866" y="1883895"/>
                  <a:pt x="3075231" y="1883895"/>
                </a:cubicBezTo>
                <a:cubicBezTo>
                  <a:pt x="3077278" y="1884237"/>
                  <a:pt x="3079325" y="1884237"/>
                  <a:pt x="3081031" y="1884578"/>
                </a:cubicBezTo>
                <a:cubicBezTo>
                  <a:pt x="3086149" y="1884919"/>
                  <a:pt x="3091607" y="1885260"/>
                  <a:pt x="3096725" y="1885260"/>
                </a:cubicBezTo>
                <a:cubicBezTo>
                  <a:pt x="3098430" y="1885260"/>
                  <a:pt x="3100136" y="1885260"/>
                  <a:pt x="3101500" y="1885260"/>
                </a:cubicBezTo>
                <a:cubicBezTo>
                  <a:pt x="3102865" y="1885260"/>
                  <a:pt x="3104230" y="1885260"/>
                  <a:pt x="3105936" y="1885260"/>
                </a:cubicBezTo>
                <a:cubicBezTo>
                  <a:pt x="3108324" y="1885260"/>
                  <a:pt x="3110712" y="1885260"/>
                  <a:pt x="3113101" y="1885260"/>
                </a:cubicBezTo>
                <a:cubicBezTo>
                  <a:pt x="3118900" y="1884919"/>
                  <a:pt x="3125041" y="1884578"/>
                  <a:pt x="3130841" y="1884237"/>
                </a:cubicBezTo>
                <a:cubicBezTo>
                  <a:pt x="3131523" y="1884237"/>
                  <a:pt x="3132206" y="1883895"/>
                  <a:pt x="3132888" y="1883895"/>
                </a:cubicBezTo>
                <a:cubicBezTo>
                  <a:pt x="3134593" y="1883555"/>
                  <a:pt x="3135958" y="1883555"/>
                  <a:pt x="3137664" y="1883213"/>
                </a:cubicBezTo>
                <a:cubicBezTo>
                  <a:pt x="3142440" y="1882531"/>
                  <a:pt x="3146875" y="1882190"/>
                  <a:pt x="3151651" y="1881166"/>
                </a:cubicBezTo>
                <a:cubicBezTo>
                  <a:pt x="3153698" y="1880825"/>
                  <a:pt x="3155404" y="1880143"/>
                  <a:pt x="3157451" y="1879801"/>
                </a:cubicBezTo>
                <a:cubicBezTo>
                  <a:pt x="3162910" y="1878778"/>
                  <a:pt x="3168369" y="1877413"/>
                  <a:pt x="3173486" y="1875708"/>
                </a:cubicBezTo>
                <a:cubicBezTo>
                  <a:pt x="3176215" y="1875026"/>
                  <a:pt x="3179285" y="1874343"/>
                  <a:pt x="3182015" y="1873661"/>
                </a:cubicBezTo>
                <a:cubicBezTo>
                  <a:pt x="3183380" y="1873319"/>
                  <a:pt x="3184403" y="1872637"/>
                  <a:pt x="3185427" y="1871954"/>
                </a:cubicBezTo>
                <a:cubicBezTo>
                  <a:pt x="3196685" y="1868202"/>
                  <a:pt x="3207602" y="1863767"/>
                  <a:pt x="3217155" y="1857968"/>
                </a:cubicBezTo>
                <a:lnTo>
                  <a:pt x="5148130" y="735886"/>
                </a:lnTo>
                <a:cubicBezTo>
                  <a:pt x="5148812" y="735545"/>
                  <a:pt x="5149494" y="735204"/>
                  <a:pt x="5150177" y="734863"/>
                </a:cubicBezTo>
                <a:cubicBezTo>
                  <a:pt x="5153248" y="733157"/>
                  <a:pt x="5155294" y="730769"/>
                  <a:pt x="5158023" y="729062"/>
                </a:cubicBezTo>
                <a:cubicBezTo>
                  <a:pt x="5161777" y="726334"/>
                  <a:pt x="5166212" y="723605"/>
                  <a:pt x="5169282" y="720533"/>
                </a:cubicBezTo>
                <a:cubicBezTo>
                  <a:pt x="5169624" y="720193"/>
                  <a:pt x="5169964" y="719852"/>
                  <a:pt x="5170306" y="719852"/>
                </a:cubicBezTo>
                <a:cubicBezTo>
                  <a:pt x="5174058" y="716440"/>
                  <a:pt x="5177470" y="712687"/>
                  <a:pt x="5180200" y="709276"/>
                </a:cubicBezTo>
                <a:cubicBezTo>
                  <a:pt x="5180882" y="708594"/>
                  <a:pt x="5181223" y="707570"/>
                  <a:pt x="5181905" y="706887"/>
                </a:cubicBezTo>
                <a:cubicBezTo>
                  <a:pt x="5182587" y="705864"/>
                  <a:pt x="5182928" y="705182"/>
                  <a:pt x="5183610" y="704158"/>
                </a:cubicBezTo>
                <a:cubicBezTo>
                  <a:pt x="5184635" y="702793"/>
                  <a:pt x="5185658" y="701088"/>
                  <a:pt x="5186682" y="699723"/>
                </a:cubicBezTo>
                <a:cubicBezTo>
                  <a:pt x="5188387" y="696653"/>
                  <a:pt x="5189752" y="693582"/>
                  <a:pt x="5191116" y="690512"/>
                </a:cubicBezTo>
                <a:cubicBezTo>
                  <a:pt x="5191457" y="690171"/>
                  <a:pt x="5191457" y="689489"/>
                  <a:pt x="5191457" y="689147"/>
                </a:cubicBezTo>
                <a:cubicBezTo>
                  <a:pt x="5191799" y="688465"/>
                  <a:pt x="5191799" y="688124"/>
                  <a:pt x="5191799" y="687442"/>
                </a:cubicBezTo>
                <a:cubicBezTo>
                  <a:pt x="5192481" y="685394"/>
                  <a:pt x="5193164" y="683688"/>
                  <a:pt x="5193504" y="681642"/>
                </a:cubicBezTo>
                <a:cubicBezTo>
                  <a:pt x="5194187" y="678571"/>
                  <a:pt x="5194528" y="675501"/>
                  <a:pt x="5194528" y="672431"/>
                </a:cubicBezTo>
                <a:cubicBezTo>
                  <a:pt x="5194528" y="672089"/>
                  <a:pt x="5194528" y="671407"/>
                  <a:pt x="5194528" y="671066"/>
                </a:cubicBezTo>
                <a:lnTo>
                  <a:pt x="5194528" y="671066"/>
                </a:lnTo>
                <a:lnTo>
                  <a:pt x="5195211" y="588846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C9642CA-101E-4B3A-8996-1B8B57AE038E}"/>
              </a:ext>
            </a:extLst>
          </p:cNvPr>
          <p:cNvSpPr/>
          <p:nvPr/>
        </p:nvSpPr>
        <p:spPr>
          <a:xfrm>
            <a:off x="14645364" y="7246028"/>
            <a:ext cx="7147350" cy="4157610"/>
          </a:xfrm>
          <a:custGeom>
            <a:avLst/>
            <a:gdLst>
              <a:gd name="connsiteX0" fmla="*/ 5147918 w 5219774"/>
              <a:gd name="connsiteY0" fmla="*/ 1737281 h 3036339"/>
              <a:gd name="connsiteX1" fmla="*/ 5148600 w 5219774"/>
              <a:gd name="connsiteY1" fmla="*/ 1868970 h 3036339"/>
              <a:gd name="connsiteX2" fmla="*/ 3217625 w 5219774"/>
              <a:gd name="connsiteY2" fmla="*/ 2991050 h 3036339"/>
              <a:gd name="connsiteX3" fmla="*/ 2990070 w 5219774"/>
              <a:gd name="connsiteY3" fmla="*/ 2991050 h 3036339"/>
              <a:gd name="connsiteX4" fmla="*/ 73137 w 5219774"/>
              <a:gd name="connsiteY4" fmla="*/ 1306735 h 3036339"/>
              <a:gd name="connsiteX5" fmla="*/ 72455 w 5219774"/>
              <a:gd name="connsiteY5" fmla="*/ 1175047 h 3036339"/>
              <a:gd name="connsiteX6" fmla="*/ 2003431 w 5219774"/>
              <a:gd name="connsiteY6" fmla="*/ 52965 h 3036339"/>
              <a:gd name="connsiteX7" fmla="*/ 2230985 w 5219774"/>
              <a:gd name="connsiteY7" fmla="*/ 52965 h 3036339"/>
              <a:gd name="connsiteX8" fmla="*/ 5147918 w 5219774"/>
              <a:gd name="connsiteY8" fmla="*/ 1737281 h 3036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219774" h="3036339">
                <a:moveTo>
                  <a:pt x="5147918" y="1737281"/>
                </a:moveTo>
                <a:cubicBezTo>
                  <a:pt x="5211033" y="1773785"/>
                  <a:pt x="5211375" y="1832465"/>
                  <a:pt x="5148600" y="1868970"/>
                </a:cubicBezTo>
                <a:lnTo>
                  <a:pt x="3217625" y="2991050"/>
                </a:lnTo>
                <a:cubicBezTo>
                  <a:pt x="3154852" y="3027555"/>
                  <a:pt x="3053185" y="3027555"/>
                  <a:pt x="2990070" y="2991050"/>
                </a:cubicBezTo>
                <a:lnTo>
                  <a:pt x="73137" y="1306735"/>
                </a:lnTo>
                <a:cubicBezTo>
                  <a:pt x="10022" y="1270230"/>
                  <a:pt x="9682" y="1211551"/>
                  <a:pt x="72455" y="1175047"/>
                </a:cubicBezTo>
                <a:lnTo>
                  <a:pt x="2003431" y="52965"/>
                </a:lnTo>
                <a:cubicBezTo>
                  <a:pt x="2066204" y="16461"/>
                  <a:pt x="2167870" y="16461"/>
                  <a:pt x="2230985" y="52965"/>
                </a:cubicBezTo>
                <a:lnTo>
                  <a:pt x="5147918" y="173728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F8502564-83C6-4F15-B472-AE5C010A8871}"/>
              </a:ext>
            </a:extLst>
          </p:cNvPr>
          <p:cNvSpPr/>
          <p:nvPr/>
        </p:nvSpPr>
        <p:spPr>
          <a:xfrm>
            <a:off x="16355295" y="7661789"/>
            <a:ext cx="4718187" cy="2756168"/>
          </a:xfrm>
          <a:custGeom>
            <a:avLst/>
            <a:gdLst>
              <a:gd name="connsiteX0" fmla="*/ 3430383 w 3445733"/>
              <a:gd name="connsiteY0" fmla="*/ 1420683 h 2012854"/>
              <a:gd name="connsiteX1" fmla="*/ 1025875 w 3445733"/>
              <a:gd name="connsiteY1" fmla="*/ 32495 h 2012854"/>
              <a:gd name="connsiteX2" fmla="*/ 968901 w 3445733"/>
              <a:gd name="connsiteY2" fmla="*/ 32495 h 2012854"/>
              <a:gd name="connsiteX3" fmla="*/ 37188 w 3445733"/>
              <a:gd name="connsiteY3" fmla="*/ 573919 h 2012854"/>
              <a:gd name="connsiteX4" fmla="*/ 37529 w 3445733"/>
              <a:gd name="connsiteY4" fmla="*/ 607012 h 2012854"/>
              <a:gd name="connsiteX5" fmla="*/ 2442037 w 3445733"/>
              <a:gd name="connsiteY5" fmla="*/ 1995199 h 2012854"/>
              <a:gd name="connsiteX6" fmla="*/ 2499011 w 3445733"/>
              <a:gd name="connsiteY6" fmla="*/ 1995199 h 2012854"/>
              <a:gd name="connsiteX7" fmla="*/ 3430723 w 3445733"/>
              <a:gd name="connsiteY7" fmla="*/ 1453776 h 2012854"/>
              <a:gd name="connsiteX8" fmla="*/ 3430383 w 3445733"/>
              <a:gd name="connsiteY8" fmla="*/ 1420683 h 2012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45733" h="2012854">
                <a:moveTo>
                  <a:pt x="3430383" y="1420683"/>
                </a:moveTo>
                <a:lnTo>
                  <a:pt x="1025875" y="32495"/>
                </a:lnTo>
                <a:cubicBezTo>
                  <a:pt x="1010182" y="23284"/>
                  <a:pt x="984594" y="23284"/>
                  <a:pt x="968901" y="32495"/>
                </a:cubicBezTo>
                <a:lnTo>
                  <a:pt x="37188" y="573919"/>
                </a:lnTo>
                <a:cubicBezTo>
                  <a:pt x="21494" y="583130"/>
                  <a:pt x="21836" y="597800"/>
                  <a:pt x="37529" y="607012"/>
                </a:cubicBezTo>
                <a:lnTo>
                  <a:pt x="2442037" y="1995199"/>
                </a:lnTo>
                <a:cubicBezTo>
                  <a:pt x="2457731" y="2004410"/>
                  <a:pt x="2483318" y="2004410"/>
                  <a:pt x="2499011" y="1995199"/>
                </a:cubicBezTo>
                <a:lnTo>
                  <a:pt x="3430723" y="1453776"/>
                </a:lnTo>
                <a:cubicBezTo>
                  <a:pt x="3446076" y="1444564"/>
                  <a:pt x="3446076" y="1429894"/>
                  <a:pt x="3430383" y="1420683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588" name="Group 587">
            <a:extLst>
              <a:ext uri="{FF2B5EF4-FFF2-40B4-BE49-F238E27FC236}">
                <a16:creationId xmlns:a16="http://schemas.microsoft.com/office/drawing/2014/main" id="{0BAE5F60-EDB8-4E91-82E0-0A986CD1F52D}"/>
              </a:ext>
            </a:extLst>
          </p:cNvPr>
          <p:cNvGrpSpPr/>
          <p:nvPr/>
        </p:nvGrpSpPr>
        <p:grpSpPr>
          <a:xfrm>
            <a:off x="16294860" y="7717847"/>
            <a:ext cx="4695938" cy="2744490"/>
            <a:chOff x="15710828" y="7671861"/>
            <a:chExt cx="4696549" cy="2744847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3FEFA0C-D3F8-4997-8283-7F42A755839F}"/>
                </a:ext>
              </a:extLst>
            </p:cNvPr>
            <p:cNvSpPr/>
            <p:nvPr/>
          </p:nvSpPr>
          <p:spPr>
            <a:xfrm>
              <a:off x="17001898" y="7671861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2 w 238813"/>
                <a:gd name="connsiteY1" fmla="*/ 32495 h 136464"/>
                <a:gd name="connsiteX2" fmla="*/ 63458 w 238813"/>
                <a:gd name="connsiteY2" fmla="*/ 32495 h 136464"/>
                <a:gd name="connsiteX3" fmla="*/ 37189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3 h 136464"/>
                <a:gd name="connsiteX6" fmla="*/ 187299 w 238813"/>
                <a:gd name="connsiteY6" fmla="*/ 134503 h 136464"/>
                <a:gd name="connsiteX7" fmla="*/ 213569 w 238813"/>
                <a:gd name="connsiteY7" fmla="*/ 119151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2" y="32495"/>
                  </a:lnTo>
                  <a:cubicBezTo>
                    <a:pt x="104738" y="23284"/>
                    <a:pt x="79151" y="23284"/>
                    <a:pt x="63458" y="32495"/>
                  </a:cubicBezTo>
                  <a:lnTo>
                    <a:pt x="37189" y="47848"/>
                  </a:lnTo>
                  <a:cubicBezTo>
                    <a:pt x="21494" y="57059"/>
                    <a:pt x="21836" y="71729"/>
                    <a:pt x="37529" y="80941"/>
                  </a:cubicBezTo>
                  <a:lnTo>
                    <a:pt x="130325" y="134503"/>
                  </a:lnTo>
                  <a:cubicBezTo>
                    <a:pt x="146019" y="143714"/>
                    <a:pt x="171606" y="143714"/>
                    <a:pt x="187299" y="134503"/>
                  </a:cubicBezTo>
                  <a:lnTo>
                    <a:pt x="213569" y="119151"/>
                  </a:lnTo>
                  <a:cubicBezTo>
                    <a:pt x="229262" y="109939"/>
                    <a:pt x="228921" y="95270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82D5E4B-6616-4610-B571-E9977CA4CDA7}"/>
                </a:ext>
              </a:extLst>
            </p:cNvPr>
            <p:cNvSpPr/>
            <p:nvPr/>
          </p:nvSpPr>
          <p:spPr>
            <a:xfrm>
              <a:off x="17238598" y="7808753"/>
              <a:ext cx="327045" cy="186884"/>
            </a:xfrm>
            <a:custGeom>
              <a:avLst/>
              <a:gdLst>
                <a:gd name="connsiteX0" fmla="*/ 213354 w 238813"/>
                <a:gd name="connsiteY0" fmla="*/ 86058 h 136464"/>
                <a:gd name="connsiteX1" fmla="*/ 120558 w 238813"/>
                <a:gd name="connsiteY1" fmla="*/ 32496 h 136464"/>
                <a:gd name="connsiteX2" fmla="*/ 63585 w 238813"/>
                <a:gd name="connsiteY2" fmla="*/ 32496 h 136464"/>
                <a:gd name="connsiteX3" fmla="*/ 37315 w 238813"/>
                <a:gd name="connsiteY3" fmla="*/ 47848 h 136464"/>
                <a:gd name="connsiteX4" fmla="*/ 37656 w 238813"/>
                <a:gd name="connsiteY4" fmla="*/ 80941 h 136464"/>
                <a:gd name="connsiteX5" fmla="*/ 130452 w 238813"/>
                <a:gd name="connsiteY5" fmla="*/ 134503 h 136464"/>
                <a:gd name="connsiteX6" fmla="*/ 187427 w 238813"/>
                <a:gd name="connsiteY6" fmla="*/ 134503 h 136464"/>
                <a:gd name="connsiteX7" fmla="*/ 213696 w 238813"/>
                <a:gd name="connsiteY7" fmla="*/ 119151 h 136464"/>
                <a:gd name="connsiteX8" fmla="*/ 213354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354" y="86058"/>
                  </a:moveTo>
                  <a:lnTo>
                    <a:pt x="120558" y="32496"/>
                  </a:lnTo>
                  <a:cubicBezTo>
                    <a:pt x="104524" y="23284"/>
                    <a:pt x="79278" y="23284"/>
                    <a:pt x="63585" y="32496"/>
                  </a:cubicBezTo>
                  <a:lnTo>
                    <a:pt x="37315" y="47848"/>
                  </a:lnTo>
                  <a:cubicBezTo>
                    <a:pt x="21622" y="57059"/>
                    <a:pt x="21622" y="71729"/>
                    <a:pt x="37656" y="80941"/>
                  </a:cubicBezTo>
                  <a:lnTo>
                    <a:pt x="130452" y="134503"/>
                  </a:lnTo>
                  <a:cubicBezTo>
                    <a:pt x="146145" y="143714"/>
                    <a:pt x="171732" y="143714"/>
                    <a:pt x="187427" y="134503"/>
                  </a:cubicBezTo>
                  <a:lnTo>
                    <a:pt x="213696" y="119151"/>
                  </a:lnTo>
                  <a:cubicBezTo>
                    <a:pt x="229389" y="109940"/>
                    <a:pt x="229048" y="94928"/>
                    <a:pt x="213354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8446C4F-BDC5-48E7-834B-AE581062839F}"/>
                </a:ext>
              </a:extLst>
            </p:cNvPr>
            <p:cNvSpPr/>
            <p:nvPr/>
          </p:nvSpPr>
          <p:spPr>
            <a:xfrm>
              <a:off x="17475474" y="7945644"/>
              <a:ext cx="327045" cy="186884"/>
            </a:xfrm>
            <a:custGeom>
              <a:avLst/>
              <a:gdLst>
                <a:gd name="connsiteX0" fmla="*/ 213354 w 238813"/>
                <a:gd name="connsiteY0" fmla="*/ 86058 h 136464"/>
                <a:gd name="connsiteX1" fmla="*/ 120558 w 238813"/>
                <a:gd name="connsiteY1" fmla="*/ 32495 h 136464"/>
                <a:gd name="connsiteX2" fmla="*/ 63584 w 238813"/>
                <a:gd name="connsiteY2" fmla="*/ 32495 h 136464"/>
                <a:gd name="connsiteX3" fmla="*/ 37315 w 238813"/>
                <a:gd name="connsiteY3" fmla="*/ 47848 h 136464"/>
                <a:gd name="connsiteX4" fmla="*/ 37656 w 238813"/>
                <a:gd name="connsiteY4" fmla="*/ 80941 h 136464"/>
                <a:gd name="connsiteX5" fmla="*/ 130452 w 238813"/>
                <a:gd name="connsiteY5" fmla="*/ 134503 h 136464"/>
                <a:gd name="connsiteX6" fmla="*/ 187426 w 238813"/>
                <a:gd name="connsiteY6" fmla="*/ 134503 h 136464"/>
                <a:gd name="connsiteX7" fmla="*/ 213696 w 238813"/>
                <a:gd name="connsiteY7" fmla="*/ 119151 h 136464"/>
                <a:gd name="connsiteX8" fmla="*/ 213354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354" y="86058"/>
                  </a:moveTo>
                  <a:lnTo>
                    <a:pt x="120558" y="32495"/>
                  </a:lnTo>
                  <a:cubicBezTo>
                    <a:pt x="104524" y="23284"/>
                    <a:pt x="79278" y="23284"/>
                    <a:pt x="63584" y="32495"/>
                  </a:cubicBezTo>
                  <a:lnTo>
                    <a:pt x="37315" y="47848"/>
                  </a:lnTo>
                  <a:cubicBezTo>
                    <a:pt x="21622" y="57059"/>
                    <a:pt x="21622" y="71729"/>
                    <a:pt x="37656" y="80941"/>
                  </a:cubicBezTo>
                  <a:lnTo>
                    <a:pt x="130452" y="134503"/>
                  </a:lnTo>
                  <a:cubicBezTo>
                    <a:pt x="146145" y="143714"/>
                    <a:pt x="171732" y="143714"/>
                    <a:pt x="187426" y="134503"/>
                  </a:cubicBezTo>
                  <a:lnTo>
                    <a:pt x="213696" y="119151"/>
                  </a:lnTo>
                  <a:cubicBezTo>
                    <a:pt x="229389" y="109939"/>
                    <a:pt x="229047" y="94928"/>
                    <a:pt x="213354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F9CCFBC-1147-4F41-88B4-F9B477D83032}"/>
                </a:ext>
              </a:extLst>
            </p:cNvPr>
            <p:cNvSpPr/>
            <p:nvPr/>
          </p:nvSpPr>
          <p:spPr>
            <a:xfrm>
              <a:off x="17712522" y="8082069"/>
              <a:ext cx="327045" cy="186884"/>
            </a:xfrm>
            <a:custGeom>
              <a:avLst/>
              <a:gdLst>
                <a:gd name="connsiteX0" fmla="*/ 213228 w 238813"/>
                <a:gd name="connsiteY0" fmla="*/ 86058 h 136464"/>
                <a:gd name="connsiteX1" fmla="*/ 120432 w 238813"/>
                <a:gd name="connsiteY1" fmla="*/ 32496 h 136464"/>
                <a:gd name="connsiteX2" fmla="*/ 63457 w 238813"/>
                <a:gd name="connsiteY2" fmla="*/ 32496 h 136464"/>
                <a:gd name="connsiteX3" fmla="*/ 37188 w 238813"/>
                <a:gd name="connsiteY3" fmla="*/ 47848 h 136464"/>
                <a:gd name="connsiteX4" fmla="*/ 37530 w 238813"/>
                <a:gd name="connsiteY4" fmla="*/ 80941 h 136464"/>
                <a:gd name="connsiteX5" fmla="*/ 130326 w 238813"/>
                <a:gd name="connsiteY5" fmla="*/ 134503 h 136464"/>
                <a:gd name="connsiteX6" fmla="*/ 187299 w 238813"/>
                <a:gd name="connsiteY6" fmla="*/ 134503 h 136464"/>
                <a:gd name="connsiteX7" fmla="*/ 213568 w 238813"/>
                <a:gd name="connsiteY7" fmla="*/ 119151 h 136464"/>
                <a:gd name="connsiteX8" fmla="*/ 213228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8" y="86058"/>
                  </a:moveTo>
                  <a:lnTo>
                    <a:pt x="120432" y="32496"/>
                  </a:lnTo>
                  <a:cubicBezTo>
                    <a:pt x="104738" y="23284"/>
                    <a:pt x="79151" y="23284"/>
                    <a:pt x="63457" y="32496"/>
                  </a:cubicBezTo>
                  <a:lnTo>
                    <a:pt x="37188" y="47848"/>
                  </a:lnTo>
                  <a:cubicBezTo>
                    <a:pt x="21495" y="57059"/>
                    <a:pt x="21835" y="71729"/>
                    <a:pt x="37530" y="80941"/>
                  </a:cubicBezTo>
                  <a:lnTo>
                    <a:pt x="130326" y="134503"/>
                  </a:lnTo>
                  <a:cubicBezTo>
                    <a:pt x="146359" y="143714"/>
                    <a:pt x="171606" y="143714"/>
                    <a:pt x="187299" y="134503"/>
                  </a:cubicBezTo>
                  <a:lnTo>
                    <a:pt x="213568" y="119151"/>
                  </a:lnTo>
                  <a:cubicBezTo>
                    <a:pt x="228921" y="109939"/>
                    <a:pt x="228921" y="95269"/>
                    <a:pt x="213228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75970A3-3D99-4A13-9EE6-59001AA8EA36}"/>
                </a:ext>
              </a:extLst>
            </p:cNvPr>
            <p:cNvSpPr/>
            <p:nvPr/>
          </p:nvSpPr>
          <p:spPr>
            <a:xfrm>
              <a:off x="17949395" y="8218961"/>
              <a:ext cx="327045" cy="186884"/>
            </a:xfrm>
            <a:custGeom>
              <a:avLst/>
              <a:gdLst>
                <a:gd name="connsiteX0" fmla="*/ 213228 w 238813"/>
                <a:gd name="connsiteY0" fmla="*/ 86058 h 136464"/>
                <a:gd name="connsiteX1" fmla="*/ 120432 w 238813"/>
                <a:gd name="connsiteY1" fmla="*/ 32496 h 136464"/>
                <a:gd name="connsiteX2" fmla="*/ 63458 w 238813"/>
                <a:gd name="connsiteY2" fmla="*/ 32496 h 136464"/>
                <a:gd name="connsiteX3" fmla="*/ 37189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3 h 136464"/>
                <a:gd name="connsiteX6" fmla="*/ 187299 w 238813"/>
                <a:gd name="connsiteY6" fmla="*/ 134503 h 136464"/>
                <a:gd name="connsiteX7" fmla="*/ 213569 w 238813"/>
                <a:gd name="connsiteY7" fmla="*/ 119151 h 136464"/>
                <a:gd name="connsiteX8" fmla="*/ 213228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8" y="86058"/>
                  </a:moveTo>
                  <a:lnTo>
                    <a:pt x="120432" y="32496"/>
                  </a:lnTo>
                  <a:cubicBezTo>
                    <a:pt x="104738" y="23284"/>
                    <a:pt x="79151" y="23284"/>
                    <a:pt x="63458" y="32496"/>
                  </a:cubicBezTo>
                  <a:lnTo>
                    <a:pt x="37189" y="47848"/>
                  </a:lnTo>
                  <a:cubicBezTo>
                    <a:pt x="21494" y="57059"/>
                    <a:pt x="21836" y="71730"/>
                    <a:pt x="37529" y="80941"/>
                  </a:cubicBezTo>
                  <a:lnTo>
                    <a:pt x="130325" y="134503"/>
                  </a:lnTo>
                  <a:cubicBezTo>
                    <a:pt x="146019" y="143714"/>
                    <a:pt x="171606" y="143714"/>
                    <a:pt x="187299" y="134503"/>
                  </a:cubicBezTo>
                  <a:lnTo>
                    <a:pt x="213569" y="119151"/>
                  </a:lnTo>
                  <a:cubicBezTo>
                    <a:pt x="228921" y="109940"/>
                    <a:pt x="228921" y="94928"/>
                    <a:pt x="213228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AC02897-3CAB-454B-8CA9-BC38171C0008}"/>
                </a:ext>
              </a:extLst>
            </p:cNvPr>
            <p:cNvSpPr/>
            <p:nvPr/>
          </p:nvSpPr>
          <p:spPr>
            <a:xfrm>
              <a:off x="18186270" y="8355386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1 w 238813"/>
                <a:gd name="connsiteY1" fmla="*/ 32495 h 136464"/>
                <a:gd name="connsiteX2" fmla="*/ 63458 w 238813"/>
                <a:gd name="connsiteY2" fmla="*/ 32495 h 136464"/>
                <a:gd name="connsiteX3" fmla="*/ 37188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2 h 136464"/>
                <a:gd name="connsiteX6" fmla="*/ 187300 w 238813"/>
                <a:gd name="connsiteY6" fmla="*/ 134502 h 136464"/>
                <a:gd name="connsiteX7" fmla="*/ 213569 w 238813"/>
                <a:gd name="connsiteY7" fmla="*/ 119151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1" y="32495"/>
                  </a:lnTo>
                  <a:cubicBezTo>
                    <a:pt x="104738" y="23284"/>
                    <a:pt x="79151" y="23284"/>
                    <a:pt x="63458" y="32495"/>
                  </a:cubicBezTo>
                  <a:lnTo>
                    <a:pt x="37188" y="47848"/>
                  </a:lnTo>
                  <a:cubicBezTo>
                    <a:pt x="21494" y="57059"/>
                    <a:pt x="21836" y="71729"/>
                    <a:pt x="37529" y="80941"/>
                  </a:cubicBezTo>
                  <a:lnTo>
                    <a:pt x="130325" y="134502"/>
                  </a:lnTo>
                  <a:cubicBezTo>
                    <a:pt x="146018" y="143714"/>
                    <a:pt x="171605" y="143714"/>
                    <a:pt x="187300" y="134502"/>
                  </a:cubicBezTo>
                  <a:lnTo>
                    <a:pt x="213569" y="119151"/>
                  </a:lnTo>
                  <a:cubicBezTo>
                    <a:pt x="228921" y="109939"/>
                    <a:pt x="228580" y="95269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97F0CFB-22DF-48C3-B8F7-CAF29516FBAF}"/>
                </a:ext>
              </a:extLst>
            </p:cNvPr>
            <p:cNvSpPr/>
            <p:nvPr/>
          </p:nvSpPr>
          <p:spPr>
            <a:xfrm>
              <a:off x="18422503" y="8492278"/>
              <a:ext cx="327045" cy="186884"/>
            </a:xfrm>
            <a:custGeom>
              <a:avLst/>
              <a:gdLst>
                <a:gd name="connsiteX0" fmla="*/ 213354 w 238813"/>
                <a:gd name="connsiteY0" fmla="*/ 86058 h 136464"/>
                <a:gd name="connsiteX1" fmla="*/ 120558 w 238813"/>
                <a:gd name="connsiteY1" fmla="*/ 32495 h 136464"/>
                <a:gd name="connsiteX2" fmla="*/ 63585 w 238813"/>
                <a:gd name="connsiteY2" fmla="*/ 32495 h 136464"/>
                <a:gd name="connsiteX3" fmla="*/ 37315 w 238813"/>
                <a:gd name="connsiteY3" fmla="*/ 47848 h 136464"/>
                <a:gd name="connsiteX4" fmla="*/ 37656 w 238813"/>
                <a:gd name="connsiteY4" fmla="*/ 80941 h 136464"/>
                <a:gd name="connsiteX5" fmla="*/ 130452 w 238813"/>
                <a:gd name="connsiteY5" fmla="*/ 134503 h 136464"/>
                <a:gd name="connsiteX6" fmla="*/ 187427 w 238813"/>
                <a:gd name="connsiteY6" fmla="*/ 134503 h 136464"/>
                <a:gd name="connsiteX7" fmla="*/ 213696 w 238813"/>
                <a:gd name="connsiteY7" fmla="*/ 119151 h 136464"/>
                <a:gd name="connsiteX8" fmla="*/ 213354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354" y="86058"/>
                  </a:moveTo>
                  <a:lnTo>
                    <a:pt x="120558" y="32495"/>
                  </a:lnTo>
                  <a:cubicBezTo>
                    <a:pt x="104524" y="23284"/>
                    <a:pt x="79278" y="23284"/>
                    <a:pt x="63585" y="32495"/>
                  </a:cubicBezTo>
                  <a:lnTo>
                    <a:pt x="37315" y="47848"/>
                  </a:lnTo>
                  <a:cubicBezTo>
                    <a:pt x="21622" y="57059"/>
                    <a:pt x="21622" y="71730"/>
                    <a:pt x="37656" y="80941"/>
                  </a:cubicBezTo>
                  <a:lnTo>
                    <a:pt x="130452" y="134503"/>
                  </a:lnTo>
                  <a:cubicBezTo>
                    <a:pt x="146145" y="143714"/>
                    <a:pt x="171732" y="143714"/>
                    <a:pt x="187427" y="134503"/>
                  </a:cubicBezTo>
                  <a:lnTo>
                    <a:pt x="213696" y="119151"/>
                  </a:lnTo>
                  <a:cubicBezTo>
                    <a:pt x="229389" y="109940"/>
                    <a:pt x="229048" y="95269"/>
                    <a:pt x="213354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7F81DDA-6F4F-4882-B57D-3180B1399882}"/>
                </a:ext>
              </a:extLst>
            </p:cNvPr>
            <p:cNvSpPr/>
            <p:nvPr/>
          </p:nvSpPr>
          <p:spPr>
            <a:xfrm>
              <a:off x="18659552" y="8628702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1 w 238813"/>
                <a:gd name="connsiteY1" fmla="*/ 32495 h 136464"/>
                <a:gd name="connsiteX2" fmla="*/ 63458 w 238813"/>
                <a:gd name="connsiteY2" fmla="*/ 32495 h 136464"/>
                <a:gd name="connsiteX3" fmla="*/ 37188 w 238813"/>
                <a:gd name="connsiteY3" fmla="*/ 47847 h 136464"/>
                <a:gd name="connsiteX4" fmla="*/ 37529 w 238813"/>
                <a:gd name="connsiteY4" fmla="*/ 80940 h 136464"/>
                <a:gd name="connsiteX5" fmla="*/ 130325 w 238813"/>
                <a:gd name="connsiteY5" fmla="*/ 134502 h 136464"/>
                <a:gd name="connsiteX6" fmla="*/ 187299 w 238813"/>
                <a:gd name="connsiteY6" fmla="*/ 134502 h 136464"/>
                <a:gd name="connsiteX7" fmla="*/ 213569 w 238813"/>
                <a:gd name="connsiteY7" fmla="*/ 119151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1" y="32495"/>
                  </a:lnTo>
                  <a:cubicBezTo>
                    <a:pt x="104738" y="23284"/>
                    <a:pt x="79151" y="23284"/>
                    <a:pt x="63458" y="32495"/>
                  </a:cubicBezTo>
                  <a:lnTo>
                    <a:pt x="37188" y="47847"/>
                  </a:lnTo>
                  <a:cubicBezTo>
                    <a:pt x="21494" y="57059"/>
                    <a:pt x="21836" y="71729"/>
                    <a:pt x="37529" y="80940"/>
                  </a:cubicBezTo>
                  <a:lnTo>
                    <a:pt x="130325" y="134502"/>
                  </a:lnTo>
                  <a:cubicBezTo>
                    <a:pt x="146360" y="143714"/>
                    <a:pt x="171605" y="143714"/>
                    <a:pt x="187299" y="134502"/>
                  </a:cubicBezTo>
                  <a:lnTo>
                    <a:pt x="213569" y="119151"/>
                  </a:lnTo>
                  <a:cubicBezTo>
                    <a:pt x="228920" y="109939"/>
                    <a:pt x="228920" y="95269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ECE0F25-C201-4B2E-8BBF-93A7779BB2CA}"/>
                </a:ext>
              </a:extLst>
            </p:cNvPr>
            <p:cNvSpPr/>
            <p:nvPr/>
          </p:nvSpPr>
          <p:spPr>
            <a:xfrm>
              <a:off x="18896426" y="8765594"/>
              <a:ext cx="327045" cy="186884"/>
            </a:xfrm>
            <a:custGeom>
              <a:avLst/>
              <a:gdLst>
                <a:gd name="connsiteX0" fmla="*/ 213228 w 238813"/>
                <a:gd name="connsiteY0" fmla="*/ 86058 h 136464"/>
                <a:gd name="connsiteX1" fmla="*/ 120432 w 238813"/>
                <a:gd name="connsiteY1" fmla="*/ 32495 h 136464"/>
                <a:gd name="connsiteX2" fmla="*/ 63457 w 238813"/>
                <a:gd name="connsiteY2" fmla="*/ 32495 h 136464"/>
                <a:gd name="connsiteX3" fmla="*/ 37188 w 238813"/>
                <a:gd name="connsiteY3" fmla="*/ 47848 h 136464"/>
                <a:gd name="connsiteX4" fmla="*/ 37530 w 238813"/>
                <a:gd name="connsiteY4" fmla="*/ 80941 h 136464"/>
                <a:gd name="connsiteX5" fmla="*/ 130326 w 238813"/>
                <a:gd name="connsiteY5" fmla="*/ 134502 h 136464"/>
                <a:gd name="connsiteX6" fmla="*/ 187299 w 238813"/>
                <a:gd name="connsiteY6" fmla="*/ 134502 h 136464"/>
                <a:gd name="connsiteX7" fmla="*/ 213569 w 238813"/>
                <a:gd name="connsiteY7" fmla="*/ 119151 h 136464"/>
                <a:gd name="connsiteX8" fmla="*/ 213228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8" y="86058"/>
                  </a:moveTo>
                  <a:lnTo>
                    <a:pt x="120432" y="32495"/>
                  </a:lnTo>
                  <a:cubicBezTo>
                    <a:pt x="104738" y="23284"/>
                    <a:pt x="79151" y="23284"/>
                    <a:pt x="63457" y="32495"/>
                  </a:cubicBezTo>
                  <a:lnTo>
                    <a:pt x="37188" y="47848"/>
                  </a:lnTo>
                  <a:cubicBezTo>
                    <a:pt x="21495" y="57059"/>
                    <a:pt x="21835" y="71729"/>
                    <a:pt x="37530" y="80941"/>
                  </a:cubicBezTo>
                  <a:lnTo>
                    <a:pt x="130326" y="134502"/>
                  </a:lnTo>
                  <a:cubicBezTo>
                    <a:pt x="146360" y="143714"/>
                    <a:pt x="171606" y="143714"/>
                    <a:pt x="187299" y="134502"/>
                  </a:cubicBezTo>
                  <a:lnTo>
                    <a:pt x="213569" y="119151"/>
                  </a:lnTo>
                  <a:cubicBezTo>
                    <a:pt x="228921" y="109939"/>
                    <a:pt x="228921" y="95269"/>
                    <a:pt x="213228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0E63366-795B-4A14-AA2E-0C03336E8295}"/>
                </a:ext>
              </a:extLst>
            </p:cNvPr>
            <p:cNvSpPr/>
            <p:nvPr/>
          </p:nvSpPr>
          <p:spPr>
            <a:xfrm>
              <a:off x="19133301" y="8902486"/>
              <a:ext cx="327045" cy="186884"/>
            </a:xfrm>
            <a:custGeom>
              <a:avLst/>
              <a:gdLst>
                <a:gd name="connsiteX0" fmla="*/ 213228 w 238813"/>
                <a:gd name="connsiteY0" fmla="*/ 86058 h 136464"/>
                <a:gd name="connsiteX1" fmla="*/ 120432 w 238813"/>
                <a:gd name="connsiteY1" fmla="*/ 32495 h 136464"/>
                <a:gd name="connsiteX2" fmla="*/ 63458 w 238813"/>
                <a:gd name="connsiteY2" fmla="*/ 32495 h 136464"/>
                <a:gd name="connsiteX3" fmla="*/ 37189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3 h 136464"/>
                <a:gd name="connsiteX6" fmla="*/ 187299 w 238813"/>
                <a:gd name="connsiteY6" fmla="*/ 134503 h 136464"/>
                <a:gd name="connsiteX7" fmla="*/ 213569 w 238813"/>
                <a:gd name="connsiteY7" fmla="*/ 119151 h 136464"/>
                <a:gd name="connsiteX8" fmla="*/ 213228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8" y="86058"/>
                  </a:moveTo>
                  <a:lnTo>
                    <a:pt x="120432" y="32495"/>
                  </a:lnTo>
                  <a:cubicBezTo>
                    <a:pt x="104738" y="23284"/>
                    <a:pt x="79151" y="23284"/>
                    <a:pt x="63458" y="32495"/>
                  </a:cubicBezTo>
                  <a:lnTo>
                    <a:pt x="37189" y="47848"/>
                  </a:lnTo>
                  <a:cubicBezTo>
                    <a:pt x="21494" y="57059"/>
                    <a:pt x="21836" y="71730"/>
                    <a:pt x="37529" y="80941"/>
                  </a:cubicBezTo>
                  <a:lnTo>
                    <a:pt x="130325" y="134503"/>
                  </a:lnTo>
                  <a:cubicBezTo>
                    <a:pt x="146019" y="143714"/>
                    <a:pt x="171606" y="143714"/>
                    <a:pt x="187299" y="134503"/>
                  </a:cubicBezTo>
                  <a:lnTo>
                    <a:pt x="213569" y="119151"/>
                  </a:lnTo>
                  <a:cubicBezTo>
                    <a:pt x="228921" y="109940"/>
                    <a:pt x="228921" y="94929"/>
                    <a:pt x="213228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6F91C28-5345-4F13-868D-12C7C322FE9F}"/>
                </a:ext>
              </a:extLst>
            </p:cNvPr>
            <p:cNvSpPr/>
            <p:nvPr/>
          </p:nvSpPr>
          <p:spPr>
            <a:xfrm>
              <a:off x="19370001" y="9038911"/>
              <a:ext cx="327045" cy="186884"/>
            </a:xfrm>
            <a:custGeom>
              <a:avLst/>
              <a:gdLst>
                <a:gd name="connsiteX0" fmla="*/ 213354 w 238813"/>
                <a:gd name="connsiteY0" fmla="*/ 86058 h 136464"/>
                <a:gd name="connsiteX1" fmla="*/ 120558 w 238813"/>
                <a:gd name="connsiteY1" fmla="*/ 32495 h 136464"/>
                <a:gd name="connsiteX2" fmla="*/ 63585 w 238813"/>
                <a:gd name="connsiteY2" fmla="*/ 32495 h 136464"/>
                <a:gd name="connsiteX3" fmla="*/ 37316 w 238813"/>
                <a:gd name="connsiteY3" fmla="*/ 47848 h 136464"/>
                <a:gd name="connsiteX4" fmla="*/ 37656 w 238813"/>
                <a:gd name="connsiteY4" fmla="*/ 80940 h 136464"/>
                <a:gd name="connsiteX5" fmla="*/ 130452 w 238813"/>
                <a:gd name="connsiteY5" fmla="*/ 134502 h 136464"/>
                <a:gd name="connsiteX6" fmla="*/ 187427 w 238813"/>
                <a:gd name="connsiteY6" fmla="*/ 134502 h 136464"/>
                <a:gd name="connsiteX7" fmla="*/ 213696 w 238813"/>
                <a:gd name="connsiteY7" fmla="*/ 119151 h 136464"/>
                <a:gd name="connsiteX8" fmla="*/ 213354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354" y="86058"/>
                  </a:moveTo>
                  <a:lnTo>
                    <a:pt x="120558" y="32495"/>
                  </a:lnTo>
                  <a:cubicBezTo>
                    <a:pt x="104523" y="23284"/>
                    <a:pt x="79278" y="23284"/>
                    <a:pt x="63585" y="32495"/>
                  </a:cubicBezTo>
                  <a:lnTo>
                    <a:pt x="37316" y="47848"/>
                  </a:lnTo>
                  <a:cubicBezTo>
                    <a:pt x="21621" y="57059"/>
                    <a:pt x="21621" y="71729"/>
                    <a:pt x="37656" y="80940"/>
                  </a:cubicBezTo>
                  <a:lnTo>
                    <a:pt x="130452" y="134502"/>
                  </a:lnTo>
                  <a:cubicBezTo>
                    <a:pt x="146145" y="143714"/>
                    <a:pt x="171732" y="143714"/>
                    <a:pt x="187427" y="134502"/>
                  </a:cubicBezTo>
                  <a:lnTo>
                    <a:pt x="213696" y="119151"/>
                  </a:lnTo>
                  <a:cubicBezTo>
                    <a:pt x="229048" y="109939"/>
                    <a:pt x="229048" y="95269"/>
                    <a:pt x="213354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3246DD3-D10B-4224-914E-823F48306A0F}"/>
                </a:ext>
              </a:extLst>
            </p:cNvPr>
            <p:cNvSpPr/>
            <p:nvPr/>
          </p:nvSpPr>
          <p:spPr>
            <a:xfrm>
              <a:off x="19606583" y="9175803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2 w 238813"/>
                <a:gd name="connsiteY1" fmla="*/ 32495 h 136464"/>
                <a:gd name="connsiteX2" fmla="*/ 63458 w 238813"/>
                <a:gd name="connsiteY2" fmla="*/ 32495 h 136464"/>
                <a:gd name="connsiteX3" fmla="*/ 37189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2 h 136464"/>
                <a:gd name="connsiteX6" fmla="*/ 187299 w 238813"/>
                <a:gd name="connsiteY6" fmla="*/ 134502 h 136464"/>
                <a:gd name="connsiteX7" fmla="*/ 213569 w 238813"/>
                <a:gd name="connsiteY7" fmla="*/ 119151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2" y="32495"/>
                  </a:lnTo>
                  <a:cubicBezTo>
                    <a:pt x="104738" y="23284"/>
                    <a:pt x="79151" y="23284"/>
                    <a:pt x="63458" y="32495"/>
                  </a:cubicBezTo>
                  <a:lnTo>
                    <a:pt x="37189" y="47848"/>
                  </a:lnTo>
                  <a:cubicBezTo>
                    <a:pt x="21494" y="57059"/>
                    <a:pt x="21836" y="71729"/>
                    <a:pt x="37529" y="80941"/>
                  </a:cubicBezTo>
                  <a:lnTo>
                    <a:pt x="130325" y="134502"/>
                  </a:lnTo>
                  <a:cubicBezTo>
                    <a:pt x="146360" y="143714"/>
                    <a:pt x="171606" y="143714"/>
                    <a:pt x="187299" y="134502"/>
                  </a:cubicBezTo>
                  <a:lnTo>
                    <a:pt x="213569" y="119151"/>
                  </a:lnTo>
                  <a:cubicBezTo>
                    <a:pt x="228921" y="109940"/>
                    <a:pt x="229262" y="95269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2B9EE60-6D54-4624-B231-47921BA8FED0}"/>
                </a:ext>
              </a:extLst>
            </p:cNvPr>
            <p:cNvSpPr/>
            <p:nvPr/>
          </p:nvSpPr>
          <p:spPr>
            <a:xfrm>
              <a:off x="19843457" y="9312227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1 w 238813"/>
                <a:gd name="connsiteY1" fmla="*/ 32496 h 136464"/>
                <a:gd name="connsiteX2" fmla="*/ 63458 w 238813"/>
                <a:gd name="connsiteY2" fmla="*/ 32496 h 136464"/>
                <a:gd name="connsiteX3" fmla="*/ 37188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3 h 136464"/>
                <a:gd name="connsiteX6" fmla="*/ 187300 w 238813"/>
                <a:gd name="connsiteY6" fmla="*/ 134503 h 136464"/>
                <a:gd name="connsiteX7" fmla="*/ 213569 w 238813"/>
                <a:gd name="connsiteY7" fmla="*/ 119150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1" y="32496"/>
                  </a:lnTo>
                  <a:cubicBezTo>
                    <a:pt x="104738" y="23284"/>
                    <a:pt x="79151" y="23284"/>
                    <a:pt x="63458" y="32496"/>
                  </a:cubicBezTo>
                  <a:lnTo>
                    <a:pt x="37188" y="47848"/>
                  </a:lnTo>
                  <a:cubicBezTo>
                    <a:pt x="21494" y="57060"/>
                    <a:pt x="21836" y="71730"/>
                    <a:pt x="37529" y="80941"/>
                  </a:cubicBezTo>
                  <a:lnTo>
                    <a:pt x="130325" y="134503"/>
                  </a:lnTo>
                  <a:cubicBezTo>
                    <a:pt x="146360" y="143714"/>
                    <a:pt x="171605" y="143714"/>
                    <a:pt x="187300" y="134503"/>
                  </a:cubicBezTo>
                  <a:lnTo>
                    <a:pt x="213569" y="119150"/>
                  </a:lnTo>
                  <a:cubicBezTo>
                    <a:pt x="228921" y="109939"/>
                    <a:pt x="228921" y="95270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CCEA685-713F-4749-A2E3-472F3C047292}"/>
                </a:ext>
              </a:extLst>
            </p:cNvPr>
            <p:cNvSpPr/>
            <p:nvPr/>
          </p:nvSpPr>
          <p:spPr>
            <a:xfrm>
              <a:off x="20080332" y="9449119"/>
              <a:ext cx="327045" cy="186884"/>
            </a:xfrm>
            <a:custGeom>
              <a:avLst/>
              <a:gdLst>
                <a:gd name="connsiteX0" fmla="*/ 213227 w 238813"/>
                <a:gd name="connsiteY0" fmla="*/ 86058 h 136464"/>
                <a:gd name="connsiteX1" fmla="*/ 120431 w 238813"/>
                <a:gd name="connsiteY1" fmla="*/ 32495 h 136464"/>
                <a:gd name="connsiteX2" fmla="*/ 63457 w 238813"/>
                <a:gd name="connsiteY2" fmla="*/ 32495 h 136464"/>
                <a:gd name="connsiteX3" fmla="*/ 37188 w 238813"/>
                <a:gd name="connsiteY3" fmla="*/ 47848 h 136464"/>
                <a:gd name="connsiteX4" fmla="*/ 37529 w 238813"/>
                <a:gd name="connsiteY4" fmla="*/ 80941 h 136464"/>
                <a:gd name="connsiteX5" fmla="*/ 130325 w 238813"/>
                <a:gd name="connsiteY5" fmla="*/ 134502 h 136464"/>
                <a:gd name="connsiteX6" fmla="*/ 187299 w 238813"/>
                <a:gd name="connsiteY6" fmla="*/ 134502 h 136464"/>
                <a:gd name="connsiteX7" fmla="*/ 213569 w 238813"/>
                <a:gd name="connsiteY7" fmla="*/ 119151 h 136464"/>
                <a:gd name="connsiteX8" fmla="*/ 213227 w 238813"/>
                <a:gd name="connsiteY8" fmla="*/ 8605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13227" y="86058"/>
                  </a:moveTo>
                  <a:lnTo>
                    <a:pt x="120431" y="32495"/>
                  </a:lnTo>
                  <a:cubicBezTo>
                    <a:pt x="104738" y="23284"/>
                    <a:pt x="79151" y="23284"/>
                    <a:pt x="63457" y="32495"/>
                  </a:cubicBezTo>
                  <a:lnTo>
                    <a:pt x="37188" y="47848"/>
                  </a:lnTo>
                  <a:cubicBezTo>
                    <a:pt x="21494" y="57059"/>
                    <a:pt x="21836" y="71729"/>
                    <a:pt x="37529" y="80941"/>
                  </a:cubicBezTo>
                  <a:lnTo>
                    <a:pt x="130325" y="134502"/>
                  </a:lnTo>
                  <a:cubicBezTo>
                    <a:pt x="146018" y="143714"/>
                    <a:pt x="171605" y="143714"/>
                    <a:pt x="187299" y="134502"/>
                  </a:cubicBezTo>
                  <a:lnTo>
                    <a:pt x="213569" y="119151"/>
                  </a:lnTo>
                  <a:cubicBezTo>
                    <a:pt x="228920" y="109939"/>
                    <a:pt x="228920" y="95269"/>
                    <a:pt x="213227" y="8605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F3BBE1C-34F1-49BE-979A-92A9828C6E69}"/>
                </a:ext>
              </a:extLst>
            </p:cNvPr>
            <p:cNvSpPr/>
            <p:nvPr/>
          </p:nvSpPr>
          <p:spPr>
            <a:xfrm>
              <a:off x="16779508" y="7754556"/>
              <a:ext cx="373766" cy="233604"/>
            </a:xfrm>
            <a:custGeom>
              <a:avLst/>
              <a:gdLst>
                <a:gd name="connsiteX0" fmla="*/ 264742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6 h 170580"/>
                <a:gd name="connsiteX6" fmla="*/ 180135 w 272929"/>
                <a:gd name="connsiteY6" fmla="*/ 164526 h 170580"/>
                <a:gd name="connsiteX7" fmla="*/ 265084 w 272929"/>
                <a:gd name="connsiteY7" fmla="*/ 115057 h 170580"/>
                <a:gd name="connsiteX8" fmla="*/ 26474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2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6"/>
                    <a:pt x="37530" y="115057"/>
                  </a:cubicBezTo>
                  <a:lnTo>
                    <a:pt x="123160" y="164526"/>
                  </a:lnTo>
                  <a:cubicBezTo>
                    <a:pt x="139195" y="173737"/>
                    <a:pt x="164442" y="173737"/>
                    <a:pt x="180135" y="164526"/>
                  </a:cubicBezTo>
                  <a:lnTo>
                    <a:pt x="265084" y="115057"/>
                  </a:lnTo>
                  <a:cubicBezTo>
                    <a:pt x="280777" y="105846"/>
                    <a:pt x="280777" y="91176"/>
                    <a:pt x="26474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983E467-8819-41BB-ADDF-F72BC482EDFA}"/>
                </a:ext>
              </a:extLst>
            </p:cNvPr>
            <p:cNvSpPr/>
            <p:nvPr/>
          </p:nvSpPr>
          <p:spPr>
            <a:xfrm>
              <a:off x="17008440" y="7886776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160 w 272929"/>
                <a:gd name="connsiteY5" fmla="*/ 164525 h 170580"/>
                <a:gd name="connsiteX6" fmla="*/ 180134 w 272929"/>
                <a:gd name="connsiteY6" fmla="*/ 164525 h 170580"/>
                <a:gd name="connsiteX7" fmla="*/ 265083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6"/>
                  </a:lnTo>
                  <a:cubicBezTo>
                    <a:pt x="163418" y="23284"/>
                    <a:pt x="138171" y="23284"/>
                    <a:pt x="122137" y="32496"/>
                  </a:cubicBezTo>
                  <a:lnTo>
                    <a:pt x="37188" y="81964"/>
                  </a:lnTo>
                  <a:cubicBezTo>
                    <a:pt x="21494" y="91176"/>
                    <a:pt x="21836" y="105845"/>
                    <a:pt x="37529" y="115057"/>
                  </a:cubicBezTo>
                  <a:lnTo>
                    <a:pt x="123160" y="164525"/>
                  </a:lnTo>
                  <a:cubicBezTo>
                    <a:pt x="139195" y="173737"/>
                    <a:pt x="164441" y="173737"/>
                    <a:pt x="180134" y="164525"/>
                  </a:cubicBezTo>
                  <a:lnTo>
                    <a:pt x="265083" y="115057"/>
                  </a:lnTo>
                  <a:cubicBezTo>
                    <a:pt x="280436" y="105504"/>
                    <a:pt x="280436" y="91176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27A9DB3-65F1-4A08-A183-DD4662644BC3}"/>
                </a:ext>
              </a:extLst>
            </p:cNvPr>
            <p:cNvSpPr/>
            <p:nvPr/>
          </p:nvSpPr>
          <p:spPr>
            <a:xfrm>
              <a:off x="17236904" y="8018530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2 w 272929"/>
                <a:gd name="connsiteY1" fmla="*/ 32496 h 170580"/>
                <a:gd name="connsiteX2" fmla="*/ 122137 w 272929"/>
                <a:gd name="connsiteY2" fmla="*/ 32496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2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9" y="81964"/>
                  </a:lnTo>
                  <a:cubicBezTo>
                    <a:pt x="21494" y="91176"/>
                    <a:pt x="21836" y="105845"/>
                    <a:pt x="37529" y="115057"/>
                  </a:cubicBezTo>
                  <a:lnTo>
                    <a:pt x="123161" y="164525"/>
                  </a:lnTo>
                  <a:cubicBezTo>
                    <a:pt x="139196" y="173737"/>
                    <a:pt x="164441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845"/>
                    <a:pt x="280777" y="91176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A2A5E5C-BE74-4CEB-A801-50081C27C115}"/>
                </a:ext>
              </a:extLst>
            </p:cNvPr>
            <p:cNvSpPr/>
            <p:nvPr/>
          </p:nvSpPr>
          <p:spPr>
            <a:xfrm>
              <a:off x="17465835" y="8150748"/>
              <a:ext cx="373766" cy="233604"/>
            </a:xfrm>
            <a:custGeom>
              <a:avLst/>
              <a:gdLst>
                <a:gd name="connsiteX0" fmla="*/ 264742 w 272929"/>
                <a:gd name="connsiteY0" fmla="*/ 81964 h 170580"/>
                <a:gd name="connsiteX1" fmla="*/ 179111 w 272929"/>
                <a:gd name="connsiteY1" fmla="*/ 32495 h 170580"/>
                <a:gd name="connsiteX2" fmla="*/ 122137 w 272929"/>
                <a:gd name="connsiteY2" fmla="*/ 32495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2" y="81964"/>
                  </a:moveTo>
                  <a:lnTo>
                    <a:pt x="179111" y="32495"/>
                  </a:lnTo>
                  <a:cubicBezTo>
                    <a:pt x="163417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5"/>
                    <a:pt x="37530" y="115057"/>
                  </a:cubicBezTo>
                  <a:lnTo>
                    <a:pt x="123160" y="164525"/>
                  </a:lnTo>
                  <a:cubicBezTo>
                    <a:pt x="139195" y="173737"/>
                    <a:pt x="164441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845"/>
                    <a:pt x="280777" y="91175"/>
                    <a:pt x="26474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FB376B8-5FF3-495E-A20E-DF84BD72C7AD}"/>
                </a:ext>
              </a:extLst>
            </p:cNvPr>
            <p:cNvSpPr/>
            <p:nvPr/>
          </p:nvSpPr>
          <p:spPr>
            <a:xfrm>
              <a:off x="17694767" y="8282968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6 h 170580"/>
                <a:gd name="connsiteX6" fmla="*/ 180135 w 272929"/>
                <a:gd name="connsiteY6" fmla="*/ 164526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6"/>
                    <a:pt x="37530" y="115057"/>
                  </a:cubicBezTo>
                  <a:lnTo>
                    <a:pt x="123160" y="164526"/>
                  </a:lnTo>
                  <a:cubicBezTo>
                    <a:pt x="139195" y="173737"/>
                    <a:pt x="164442" y="173737"/>
                    <a:pt x="180135" y="164526"/>
                  </a:cubicBezTo>
                  <a:lnTo>
                    <a:pt x="265084" y="115057"/>
                  </a:lnTo>
                  <a:cubicBezTo>
                    <a:pt x="280778" y="105846"/>
                    <a:pt x="280437" y="91176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1CE18E8-317C-4E12-9A0F-55E751FFA7DD}"/>
                </a:ext>
              </a:extLst>
            </p:cNvPr>
            <p:cNvSpPr/>
            <p:nvPr/>
          </p:nvSpPr>
          <p:spPr>
            <a:xfrm>
              <a:off x="17923232" y="8415188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4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161" y="164525"/>
                  </a:lnTo>
                  <a:cubicBezTo>
                    <a:pt x="139196" y="173737"/>
                    <a:pt x="164441" y="173737"/>
                    <a:pt x="180134" y="164525"/>
                  </a:cubicBezTo>
                  <a:lnTo>
                    <a:pt x="265084" y="115057"/>
                  </a:lnTo>
                  <a:cubicBezTo>
                    <a:pt x="280777" y="105504"/>
                    <a:pt x="280777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1E06B44-1A14-4BED-A578-963C803266E5}"/>
                </a:ext>
              </a:extLst>
            </p:cNvPr>
            <p:cNvSpPr/>
            <p:nvPr/>
          </p:nvSpPr>
          <p:spPr>
            <a:xfrm>
              <a:off x="18152164" y="8546941"/>
              <a:ext cx="373766" cy="233604"/>
            </a:xfrm>
            <a:custGeom>
              <a:avLst/>
              <a:gdLst>
                <a:gd name="connsiteX0" fmla="*/ 264743 w 272929"/>
                <a:gd name="connsiteY0" fmla="*/ 81963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3 h 170580"/>
                <a:gd name="connsiteX4" fmla="*/ 37529 w 272929"/>
                <a:gd name="connsiteY4" fmla="*/ 115056 h 170580"/>
                <a:gd name="connsiteX5" fmla="*/ 123161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6 h 170580"/>
                <a:gd name="connsiteX8" fmla="*/ 264743 w 272929"/>
                <a:gd name="connsiteY8" fmla="*/ 8196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3"/>
                  </a:moveTo>
                  <a:lnTo>
                    <a:pt x="179112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3"/>
                  </a:lnTo>
                  <a:cubicBezTo>
                    <a:pt x="21494" y="91175"/>
                    <a:pt x="21836" y="105845"/>
                    <a:pt x="37529" y="115056"/>
                  </a:cubicBezTo>
                  <a:lnTo>
                    <a:pt x="123161" y="164525"/>
                  </a:lnTo>
                  <a:cubicBezTo>
                    <a:pt x="139196" y="173736"/>
                    <a:pt x="164441" y="173736"/>
                    <a:pt x="180135" y="164525"/>
                  </a:cubicBezTo>
                  <a:lnTo>
                    <a:pt x="265084" y="115056"/>
                  </a:lnTo>
                  <a:cubicBezTo>
                    <a:pt x="280777" y="105845"/>
                    <a:pt x="280777" y="91175"/>
                    <a:pt x="264743" y="81963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AFD2209-BCDD-4F02-B284-CDA09D8DAEED}"/>
                </a:ext>
              </a:extLst>
            </p:cNvPr>
            <p:cNvSpPr/>
            <p:nvPr/>
          </p:nvSpPr>
          <p:spPr>
            <a:xfrm>
              <a:off x="18381097" y="8679160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5 h 170580"/>
                <a:gd name="connsiteX2" fmla="*/ 122137 w 272929"/>
                <a:gd name="connsiteY2" fmla="*/ 32495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6"/>
                    <a:pt x="37530" y="115057"/>
                  </a:cubicBezTo>
                  <a:lnTo>
                    <a:pt x="123160" y="164525"/>
                  </a:lnTo>
                  <a:cubicBezTo>
                    <a:pt x="139195" y="173737"/>
                    <a:pt x="164442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846"/>
                    <a:pt x="280437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C57FE2-1AF8-4828-93BE-F932B3231105}"/>
                </a:ext>
              </a:extLst>
            </p:cNvPr>
            <p:cNvSpPr/>
            <p:nvPr/>
          </p:nvSpPr>
          <p:spPr>
            <a:xfrm>
              <a:off x="18609561" y="8811381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6 h 170580"/>
                <a:gd name="connsiteX2" fmla="*/ 122138 w 272929"/>
                <a:gd name="connsiteY2" fmla="*/ 32496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503 w 272929"/>
                <a:gd name="connsiteY5" fmla="*/ 164526 h 170580"/>
                <a:gd name="connsiteX6" fmla="*/ 180134 w 272929"/>
                <a:gd name="connsiteY6" fmla="*/ 164526 h 170580"/>
                <a:gd name="connsiteX7" fmla="*/ 265084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8" y="32496"/>
                  </a:cubicBezTo>
                  <a:lnTo>
                    <a:pt x="37188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503" y="164526"/>
                  </a:lnTo>
                  <a:cubicBezTo>
                    <a:pt x="139196" y="173737"/>
                    <a:pt x="164441" y="173396"/>
                    <a:pt x="180134" y="164526"/>
                  </a:cubicBezTo>
                  <a:lnTo>
                    <a:pt x="265084" y="115057"/>
                  </a:lnTo>
                  <a:cubicBezTo>
                    <a:pt x="280778" y="105846"/>
                    <a:pt x="280778" y="91176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182D310-1B4E-42C2-BF18-38AAD643EBC5}"/>
                </a:ext>
              </a:extLst>
            </p:cNvPr>
            <p:cNvSpPr/>
            <p:nvPr/>
          </p:nvSpPr>
          <p:spPr>
            <a:xfrm>
              <a:off x="18838492" y="8943601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5 h 170580"/>
                <a:gd name="connsiteX6" fmla="*/ 180476 w 272929"/>
                <a:gd name="connsiteY6" fmla="*/ 164525 h 170580"/>
                <a:gd name="connsiteX7" fmla="*/ 265426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2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502" y="164525"/>
                  </a:lnTo>
                  <a:cubicBezTo>
                    <a:pt x="139196" y="173737"/>
                    <a:pt x="164783" y="173737"/>
                    <a:pt x="180476" y="164525"/>
                  </a:cubicBezTo>
                  <a:lnTo>
                    <a:pt x="265426" y="115057"/>
                  </a:lnTo>
                  <a:cubicBezTo>
                    <a:pt x="281119" y="105845"/>
                    <a:pt x="280777" y="9117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B2994B1-4B03-40E3-8A38-2CFFB6662339}"/>
                </a:ext>
              </a:extLst>
            </p:cNvPr>
            <p:cNvSpPr/>
            <p:nvPr/>
          </p:nvSpPr>
          <p:spPr>
            <a:xfrm>
              <a:off x="19067425" y="9075821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502 w 272929"/>
                <a:gd name="connsiteY5" fmla="*/ 164526 h 170580"/>
                <a:gd name="connsiteX6" fmla="*/ 180475 w 272929"/>
                <a:gd name="connsiteY6" fmla="*/ 164526 h 170580"/>
                <a:gd name="connsiteX7" fmla="*/ 265425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6"/>
                  </a:lnTo>
                  <a:cubicBezTo>
                    <a:pt x="163417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6"/>
                    <a:pt x="37530" y="115057"/>
                  </a:cubicBezTo>
                  <a:lnTo>
                    <a:pt x="123502" y="164526"/>
                  </a:lnTo>
                  <a:cubicBezTo>
                    <a:pt x="139195" y="173737"/>
                    <a:pt x="164782" y="173737"/>
                    <a:pt x="180475" y="164526"/>
                  </a:cubicBezTo>
                  <a:lnTo>
                    <a:pt x="265425" y="115057"/>
                  </a:lnTo>
                  <a:cubicBezTo>
                    <a:pt x="280777" y="105504"/>
                    <a:pt x="280777" y="9083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276F7EB-3E1D-4B73-B30A-2B0C31B588BD}"/>
                </a:ext>
              </a:extLst>
            </p:cNvPr>
            <p:cNvSpPr/>
            <p:nvPr/>
          </p:nvSpPr>
          <p:spPr>
            <a:xfrm>
              <a:off x="19295889" y="9207573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5 h 170580"/>
                <a:gd name="connsiteX2" fmla="*/ 122138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6 h 170580"/>
                <a:gd name="connsiteX6" fmla="*/ 180476 w 272929"/>
                <a:gd name="connsiteY6" fmla="*/ 164526 h 170580"/>
                <a:gd name="connsiteX7" fmla="*/ 265425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8" y="32495"/>
                  </a:cubicBezTo>
                  <a:lnTo>
                    <a:pt x="37188" y="81964"/>
                  </a:lnTo>
                  <a:cubicBezTo>
                    <a:pt x="21494" y="91175"/>
                    <a:pt x="21836" y="105846"/>
                    <a:pt x="37529" y="115057"/>
                  </a:cubicBezTo>
                  <a:lnTo>
                    <a:pt x="123502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5" y="115057"/>
                  </a:lnTo>
                  <a:cubicBezTo>
                    <a:pt x="281119" y="105846"/>
                    <a:pt x="280778" y="9117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1544E43-5B8B-4C33-B98D-D66EC3E8EDC5}"/>
                </a:ext>
              </a:extLst>
            </p:cNvPr>
            <p:cNvSpPr/>
            <p:nvPr/>
          </p:nvSpPr>
          <p:spPr>
            <a:xfrm>
              <a:off x="19524822" y="9339793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6 h 170580"/>
                <a:gd name="connsiteX6" fmla="*/ 180476 w 272929"/>
                <a:gd name="connsiteY6" fmla="*/ 164526 h 170580"/>
                <a:gd name="connsiteX7" fmla="*/ 265426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9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502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6" y="115057"/>
                  </a:lnTo>
                  <a:cubicBezTo>
                    <a:pt x="281119" y="105846"/>
                    <a:pt x="280777" y="91176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02F3EC3-FBAB-4DF9-83B1-6F3674D40BF2}"/>
                </a:ext>
              </a:extLst>
            </p:cNvPr>
            <p:cNvSpPr/>
            <p:nvPr/>
          </p:nvSpPr>
          <p:spPr>
            <a:xfrm>
              <a:off x="19753753" y="9472013"/>
              <a:ext cx="513929" cy="327045"/>
            </a:xfrm>
            <a:custGeom>
              <a:avLst/>
              <a:gdLst>
                <a:gd name="connsiteX0" fmla="*/ 347646 w 375277"/>
                <a:gd name="connsiteY0" fmla="*/ 129727 h 238813"/>
                <a:gd name="connsiteX1" fmla="*/ 179112 w 375277"/>
                <a:gd name="connsiteY1" fmla="*/ 32495 h 238813"/>
                <a:gd name="connsiteX2" fmla="*/ 122137 w 375277"/>
                <a:gd name="connsiteY2" fmla="*/ 32495 h 238813"/>
                <a:gd name="connsiteX3" fmla="*/ 37188 w 375277"/>
                <a:gd name="connsiteY3" fmla="*/ 81964 h 238813"/>
                <a:gd name="connsiteX4" fmla="*/ 37529 w 375277"/>
                <a:gd name="connsiteY4" fmla="*/ 115057 h 238813"/>
                <a:gd name="connsiteX5" fmla="*/ 206063 w 375277"/>
                <a:gd name="connsiteY5" fmla="*/ 212288 h 238813"/>
                <a:gd name="connsiteX6" fmla="*/ 263037 w 375277"/>
                <a:gd name="connsiteY6" fmla="*/ 212288 h 238813"/>
                <a:gd name="connsiteX7" fmla="*/ 347986 w 375277"/>
                <a:gd name="connsiteY7" fmla="*/ 162819 h 238813"/>
                <a:gd name="connsiteX8" fmla="*/ 347646 w 375277"/>
                <a:gd name="connsiteY8" fmla="*/ 12972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5277" h="238813">
                  <a:moveTo>
                    <a:pt x="347646" y="129727"/>
                  </a:moveTo>
                  <a:lnTo>
                    <a:pt x="179112" y="32495"/>
                  </a:lnTo>
                  <a:cubicBezTo>
                    <a:pt x="163417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5"/>
                    <a:pt x="37529" y="115057"/>
                  </a:cubicBezTo>
                  <a:lnTo>
                    <a:pt x="206063" y="212288"/>
                  </a:lnTo>
                  <a:cubicBezTo>
                    <a:pt x="221757" y="221499"/>
                    <a:pt x="247344" y="221499"/>
                    <a:pt x="263037" y="212288"/>
                  </a:cubicBezTo>
                  <a:lnTo>
                    <a:pt x="347986" y="162819"/>
                  </a:lnTo>
                  <a:cubicBezTo>
                    <a:pt x="363680" y="153608"/>
                    <a:pt x="363339" y="138938"/>
                    <a:pt x="347646" y="129727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5594EA9-40F2-46BF-A9B4-1987D3F27647}"/>
                </a:ext>
              </a:extLst>
            </p:cNvPr>
            <p:cNvSpPr/>
            <p:nvPr/>
          </p:nvSpPr>
          <p:spPr>
            <a:xfrm>
              <a:off x="19646589" y="9665436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6 h 170580"/>
                <a:gd name="connsiteX2" fmla="*/ 122264 w 272929"/>
                <a:gd name="connsiteY2" fmla="*/ 32496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7 w 272929"/>
                <a:gd name="connsiteY5" fmla="*/ 164526 h 170580"/>
                <a:gd name="connsiteX6" fmla="*/ 180261 w 272929"/>
                <a:gd name="connsiteY6" fmla="*/ 164526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6"/>
                  </a:lnTo>
                  <a:cubicBezTo>
                    <a:pt x="163203" y="23284"/>
                    <a:pt x="138298" y="23284"/>
                    <a:pt x="122264" y="32496"/>
                  </a:cubicBezTo>
                  <a:lnTo>
                    <a:pt x="37315" y="81964"/>
                  </a:lnTo>
                  <a:cubicBezTo>
                    <a:pt x="21622" y="91176"/>
                    <a:pt x="21622" y="105846"/>
                    <a:pt x="37656" y="115057"/>
                  </a:cubicBezTo>
                  <a:lnTo>
                    <a:pt x="123287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0" y="115057"/>
                  </a:lnTo>
                  <a:cubicBezTo>
                    <a:pt x="280905" y="105846"/>
                    <a:pt x="280563" y="91176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567692D-1BE4-42EF-AF76-C7AB74BFDE60}"/>
                </a:ext>
              </a:extLst>
            </p:cNvPr>
            <p:cNvSpPr/>
            <p:nvPr/>
          </p:nvSpPr>
          <p:spPr>
            <a:xfrm>
              <a:off x="19418124" y="9533684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6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5 h 170580"/>
                <a:gd name="connsiteX6" fmla="*/ 180261 w 272929"/>
                <a:gd name="connsiteY6" fmla="*/ 164525 h 170580"/>
                <a:gd name="connsiteX7" fmla="*/ 265211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9" y="23284"/>
                    <a:pt x="122264" y="32495"/>
                  </a:cubicBezTo>
                  <a:lnTo>
                    <a:pt x="37316" y="81964"/>
                  </a:lnTo>
                  <a:cubicBezTo>
                    <a:pt x="21621" y="91175"/>
                    <a:pt x="21621" y="105845"/>
                    <a:pt x="37656" y="115057"/>
                  </a:cubicBezTo>
                  <a:lnTo>
                    <a:pt x="123288" y="164525"/>
                  </a:lnTo>
                  <a:cubicBezTo>
                    <a:pt x="138981" y="173737"/>
                    <a:pt x="164568" y="173737"/>
                    <a:pt x="180261" y="164525"/>
                  </a:cubicBezTo>
                  <a:lnTo>
                    <a:pt x="265211" y="115057"/>
                  </a:lnTo>
                  <a:cubicBezTo>
                    <a:pt x="280904" y="105504"/>
                    <a:pt x="280563" y="90834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846678B-A922-4572-B25D-482955AE9A39}"/>
                </a:ext>
              </a:extLst>
            </p:cNvPr>
            <p:cNvSpPr/>
            <p:nvPr/>
          </p:nvSpPr>
          <p:spPr>
            <a:xfrm>
              <a:off x="19189192" y="9401464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6 h 170580"/>
                <a:gd name="connsiteX2" fmla="*/ 122265 w 272929"/>
                <a:gd name="connsiteY2" fmla="*/ 32496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6 h 170580"/>
                <a:gd name="connsiteX6" fmla="*/ 180261 w 272929"/>
                <a:gd name="connsiteY6" fmla="*/ 164526 h 170580"/>
                <a:gd name="connsiteX7" fmla="*/ 265211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6"/>
                  </a:lnTo>
                  <a:cubicBezTo>
                    <a:pt x="163203" y="23284"/>
                    <a:pt x="138299" y="23284"/>
                    <a:pt x="122265" y="32496"/>
                  </a:cubicBezTo>
                  <a:lnTo>
                    <a:pt x="37315" y="81964"/>
                  </a:lnTo>
                  <a:cubicBezTo>
                    <a:pt x="21622" y="91176"/>
                    <a:pt x="21622" y="105846"/>
                    <a:pt x="37656" y="115057"/>
                  </a:cubicBezTo>
                  <a:lnTo>
                    <a:pt x="123288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1" y="115057"/>
                  </a:lnTo>
                  <a:cubicBezTo>
                    <a:pt x="280905" y="105504"/>
                    <a:pt x="280563" y="9083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8E48083-F3A9-4149-9AAD-AD0EF92BD070}"/>
                </a:ext>
              </a:extLst>
            </p:cNvPr>
            <p:cNvSpPr/>
            <p:nvPr/>
          </p:nvSpPr>
          <p:spPr>
            <a:xfrm>
              <a:off x="18960261" y="9269245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5 h 170580"/>
                <a:gd name="connsiteX6" fmla="*/ 180261 w 272929"/>
                <a:gd name="connsiteY6" fmla="*/ 164525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8" y="23284"/>
                    <a:pt x="122264" y="32495"/>
                  </a:cubicBezTo>
                  <a:lnTo>
                    <a:pt x="37315" y="81964"/>
                  </a:lnTo>
                  <a:cubicBezTo>
                    <a:pt x="21622" y="91175"/>
                    <a:pt x="21622" y="105845"/>
                    <a:pt x="37656" y="115057"/>
                  </a:cubicBezTo>
                  <a:lnTo>
                    <a:pt x="123288" y="164525"/>
                  </a:lnTo>
                  <a:cubicBezTo>
                    <a:pt x="138981" y="173737"/>
                    <a:pt x="164568" y="173737"/>
                    <a:pt x="180261" y="164525"/>
                  </a:cubicBezTo>
                  <a:lnTo>
                    <a:pt x="265210" y="115057"/>
                  </a:lnTo>
                  <a:cubicBezTo>
                    <a:pt x="280905" y="105845"/>
                    <a:pt x="280563" y="9117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01636D5-4B72-4B22-B17C-14030D29399C}"/>
                </a:ext>
              </a:extLst>
            </p:cNvPr>
            <p:cNvSpPr/>
            <p:nvPr/>
          </p:nvSpPr>
          <p:spPr>
            <a:xfrm>
              <a:off x="18731795" y="9137025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9 w 272929"/>
                <a:gd name="connsiteY1" fmla="*/ 32496 h 170580"/>
                <a:gd name="connsiteX2" fmla="*/ 122264 w 272929"/>
                <a:gd name="connsiteY2" fmla="*/ 32496 h 170580"/>
                <a:gd name="connsiteX3" fmla="*/ 37316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6 h 170580"/>
                <a:gd name="connsiteX6" fmla="*/ 180262 w 272929"/>
                <a:gd name="connsiteY6" fmla="*/ 164526 h 170580"/>
                <a:gd name="connsiteX7" fmla="*/ 265211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9" y="32496"/>
                  </a:lnTo>
                  <a:cubicBezTo>
                    <a:pt x="163204" y="23284"/>
                    <a:pt x="138299" y="23284"/>
                    <a:pt x="122264" y="32496"/>
                  </a:cubicBezTo>
                  <a:lnTo>
                    <a:pt x="37316" y="81964"/>
                  </a:lnTo>
                  <a:cubicBezTo>
                    <a:pt x="21621" y="91176"/>
                    <a:pt x="21621" y="105846"/>
                    <a:pt x="37656" y="115057"/>
                  </a:cubicBezTo>
                  <a:lnTo>
                    <a:pt x="123288" y="164526"/>
                  </a:lnTo>
                  <a:cubicBezTo>
                    <a:pt x="138981" y="173737"/>
                    <a:pt x="164568" y="173737"/>
                    <a:pt x="180262" y="164526"/>
                  </a:cubicBezTo>
                  <a:lnTo>
                    <a:pt x="265211" y="115057"/>
                  </a:lnTo>
                  <a:cubicBezTo>
                    <a:pt x="280563" y="105846"/>
                    <a:pt x="280563" y="91176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B5622B6-9A29-4ACE-8324-C6F350D2F960}"/>
                </a:ext>
              </a:extLst>
            </p:cNvPr>
            <p:cNvSpPr/>
            <p:nvPr/>
          </p:nvSpPr>
          <p:spPr>
            <a:xfrm>
              <a:off x="18502864" y="9005273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5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5 h 170580"/>
                <a:gd name="connsiteX6" fmla="*/ 180261 w 272929"/>
                <a:gd name="connsiteY6" fmla="*/ 164525 h 170580"/>
                <a:gd name="connsiteX7" fmla="*/ 265211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9" y="23284"/>
                    <a:pt x="122265" y="32495"/>
                  </a:cubicBezTo>
                  <a:lnTo>
                    <a:pt x="37315" y="81964"/>
                  </a:lnTo>
                  <a:cubicBezTo>
                    <a:pt x="21622" y="91175"/>
                    <a:pt x="21622" y="105845"/>
                    <a:pt x="37656" y="115057"/>
                  </a:cubicBezTo>
                  <a:lnTo>
                    <a:pt x="123288" y="164525"/>
                  </a:lnTo>
                  <a:cubicBezTo>
                    <a:pt x="138981" y="173736"/>
                    <a:pt x="164568" y="173736"/>
                    <a:pt x="180261" y="164525"/>
                  </a:cubicBezTo>
                  <a:lnTo>
                    <a:pt x="265211" y="115057"/>
                  </a:lnTo>
                  <a:cubicBezTo>
                    <a:pt x="280905" y="105503"/>
                    <a:pt x="280563" y="90834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17FE3C8-95E6-4F59-AB72-FE4AB01AED7D}"/>
                </a:ext>
              </a:extLst>
            </p:cNvPr>
            <p:cNvSpPr/>
            <p:nvPr/>
          </p:nvSpPr>
          <p:spPr>
            <a:xfrm>
              <a:off x="18273932" y="8873052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6 h 170580"/>
                <a:gd name="connsiteX2" fmla="*/ 122265 w 272929"/>
                <a:gd name="connsiteY2" fmla="*/ 32496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6 h 170580"/>
                <a:gd name="connsiteX6" fmla="*/ 180261 w 272929"/>
                <a:gd name="connsiteY6" fmla="*/ 164526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6"/>
                  </a:lnTo>
                  <a:cubicBezTo>
                    <a:pt x="163203" y="23284"/>
                    <a:pt x="138299" y="23284"/>
                    <a:pt x="122265" y="32496"/>
                  </a:cubicBezTo>
                  <a:lnTo>
                    <a:pt x="37315" y="81964"/>
                  </a:lnTo>
                  <a:cubicBezTo>
                    <a:pt x="21622" y="91175"/>
                    <a:pt x="21622" y="105846"/>
                    <a:pt x="37656" y="115057"/>
                  </a:cubicBezTo>
                  <a:lnTo>
                    <a:pt x="123288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0" y="115057"/>
                  </a:lnTo>
                  <a:cubicBezTo>
                    <a:pt x="280905" y="105846"/>
                    <a:pt x="280563" y="9083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C2DA66F-1108-4173-ADC1-86F720FFFF7B}"/>
                </a:ext>
              </a:extLst>
            </p:cNvPr>
            <p:cNvSpPr/>
            <p:nvPr/>
          </p:nvSpPr>
          <p:spPr>
            <a:xfrm>
              <a:off x="18045001" y="8740832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7 w 272929"/>
                <a:gd name="connsiteY5" fmla="*/ 164525 h 170580"/>
                <a:gd name="connsiteX6" fmla="*/ 180261 w 272929"/>
                <a:gd name="connsiteY6" fmla="*/ 164525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8" y="23284"/>
                    <a:pt x="122264" y="32495"/>
                  </a:cubicBezTo>
                  <a:lnTo>
                    <a:pt x="37315" y="81964"/>
                  </a:lnTo>
                  <a:cubicBezTo>
                    <a:pt x="21622" y="91175"/>
                    <a:pt x="21622" y="105845"/>
                    <a:pt x="37656" y="115057"/>
                  </a:cubicBezTo>
                  <a:lnTo>
                    <a:pt x="123287" y="164525"/>
                  </a:lnTo>
                  <a:cubicBezTo>
                    <a:pt x="138981" y="173737"/>
                    <a:pt x="164568" y="173737"/>
                    <a:pt x="180261" y="164525"/>
                  </a:cubicBezTo>
                  <a:lnTo>
                    <a:pt x="265210" y="115057"/>
                  </a:lnTo>
                  <a:cubicBezTo>
                    <a:pt x="280905" y="105845"/>
                    <a:pt x="280563" y="9117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E886E3B-CF03-4749-9DDD-925B9DE4867E}"/>
                </a:ext>
              </a:extLst>
            </p:cNvPr>
            <p:cNvSpPr/>
            <p:nvPr/>
          </p:nvSpPr>
          <p:spPr>
            <a:xfrm>
              <a:off x="17816477" y="8608612"/>
              <a:ext cx="373766" cy="233604"/>
            </a:xfrm>
            <a:custGeom>
              <a:avLst/>
              <a:gdLst>
                <a:gd name="connsiteX0" fmla="*/ 264912 w 272929"/>
                <a:gd name="connsiteY0" fmla="*/ 81964 h 170580"/>
                <a:gd name="connsiteX1" fmla="*/ 178940 w 272929"/>
                <a:gd name="connsiteY1" fmla="*/ 32496 h 170580"/>
                <a:gd name="connsiteX2" fmla="*/ 122307 w 272929"/>
                <a:gd name="connsiteY2" fmla="*/ 32496 h 170580"/>
                <a:gd name="connsiteX3" fmla="*/ 37358 w 272929"/>
                <a:gd name="connsiteY3" fmla="*/ 81964 h 170580"/>
                <a:gd name="connsiteX4" fmla="*/ 37358 w 272929"/>
                <a:gd name="connsiteY4" fmla="*/ 114716 h 170580"/>
                <a:gd name="connsiteX5" fmla="*/ 123330 w 272929"/>
                <a:gd name="connsiteY5" fmla="*/ 164184 h 170580"/>
                <a:gd name="connsiteX6" fmla="*/ 180304 w 272929"/>
                <a:gd name="connsiteY6" fmla="*/ 164184 h 170580"/>
                <a:gd name="connsiteX7" fmla="*/ 265254 w 272929"/>
                <a:gd name="connsiteY7" fmla="*/ 114716 h 170580"/>
                <a:gd name="connsiteX8" fmla="*/ 26491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912" y="81964"/>
                  </a:moveTo>
                  <a:lnTo>
                    <a:pt x="178940" y="32496"/>
                  </a:lnTo>
                  <a:cubicBezTo>
                    <a:pt x="163245" y="23284"/>
                    <a:pt x="138000" y="23284"/>
                    <a:pt x="122307" y="32496"/>
                  </a:cubicBezTo>
                  <a:lnTo>
                    <a:pt x="37358" y="81964"/>
                  </a:lnTo>
                  <a:cubicBezTo>
                    <a:pt x="21664" y="91176"/>
                    <a:pt x="21664" y="105846"/>
                    <a:pt x="37358" y="114716"/>
                  </a:cubicBezTo>
                  <a:lnTo>
                    <a:pt x="123330" y="164184"/>
                  </a:lnTo>
                  <a:cubicBezTo>
                    <a:pt x="139023" y="173395"/>
                    <a:pt x="164610" y="173395"/>
                    <a:pt x="180304" y="164184"/>
                  </a:cubicBezTo>
                  <a:lnTo>
                    <a:pt x="265254" y="114716"/>
                  </a:lnTo>
                  <a:cubicBezTo>
                    <a:pt x="280947" y="105846"/>
                    <a:pt x="280605" y="91176"/>
                    <a:pt x="26491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BE6EB8A-268F-4CEB-8BD6-B29783BD3D25}"/>
                </a:ext>
              </a:extLst>
            </p:cNvPr>
            <p:cNvSpPr/>
            <p:nvPr/>
          </p:nvSpPr>
          <p:spPr>
            <a:xfrm>
              <a:off x="17587309" y="8476861"/>
              <a:ext cx="373766" cy="233604"/>
            </a:xfrm>
            <a:custGeom>
              <a:avLst/>
              <a:gdLst>
                <a:gd name="connsiteX0" fmla="*/ 265084 w 272929"/>
                <a:gd name="connsiteY0" fmla="*/ 81963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3 h 170580"/>
                <a:gd name="connsiteX4" fmla="*/ 37529 w 272929"/>
                <a:gd name="connsiteY4" fmla="*/ 115056 h 170580"/>
                <a:gd name="connsiteX5" fmla="*/ 123502 w 272929"/>
                <a:gd name="connsiteY5" fmla="*/ 164525 h 170580"/>
                <a:gd name="connsiteX6" fmla="*/ 180476 w 272929"/>
                <a:gd name="connsiteY6" fmla="*/ 164525 h 170580"/>
                <a:gd name="connsiteX7" fmla="*/ 265426 w 272929"/>
                <a:gd name="connsiteY7" fmla="*/ 115056 h 170580"/>
                <a:gd name="connsiteX8" fmla="*/ 265084 w 272929"/>
                <a:gd name="connsiteY8" fmla="*/ 8196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3"/>
                  </a:moveTo>
                  <a:lnTo>
                    <a:pt x="179112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3"/>
                  </a:lnTo>
                  <a:cubicBezTo>
                    <a:pt x="21494" y="91175"/>
                    <a:pt x="21836" y="105845"/>
                    <a:pt x="37529" y="115056"/>
                  </a:cubicBezTo>
                  <a:lnTo>
                    <a:pt x="123502" y="164525"/>
                  </a:lnTo>
                  <a:cubicBezTo>
                    <a:pt x="139196" y="173736"/>
                    <a:pt x="164783" y="173736"/>
                    <a:pt x="180476" y="164525"/>
                  </a:cubicBezTo>
                  <a:lnTo>
                    <a:pt x="265426" y="115056"/>
                  </a:lnTo>
                  <a:cubicBezTo>
                    <a:pt x="281119" y="105503"/>
                    <a:pt x="280777" y="90834"/>
                    <a:pt x="265084" y="81963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01EA04A-D005-484F-AE38-863757249809}"/>
                </a:ext>
              </a:extLst>
            </p:cNvPr>
            <p:cNvSpPr/>
            <p:nvPr/>
          </p:nvSpPr>
          <p:spPr>
            <a:xfrm>
              <a:off x="17358379" y="8344639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5 h 170580"/>
                <a:gd name="connsiteX2" fmla="*/ 122138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6 h 170580"/>
                <a:gd name="connsiteX6" fmla="*/ 180476 w 272929"/>
                <a:gd name="connsiteY6" fmla="*/ 164526 h 170580"/>
                <a:gd name="connsiteX7" fmla="*/ 265425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8" y="32495"/>
                  </a:cubicBezTo>
                  <a:lnTo>
                    <a:pt x="37188" y="81964"/>
                  </a:lnTo>
                  <a:cubicBezTo>
                    <a:pt x="21494" y="91175"/>
                    <a:pt x="21836" y="105846"/>
                    <a:pt x="37529" y="115057"/>
                  </a:cubicBezTo>
                  <a:lnTo>
                    <a:pt x="123502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5" y="115057"/>
                  </a:lnTo>
                  <a:cubicBezTo>
                    <a:pt x="281119" y="105846"/>
                    <a:pt x="280778" y="9083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43170BD8-98C7-460E-8383-51FA2B16205E}"/>
                </a:ext>
              </a:extLst>
            </p:cNvPr>
            <p:cNvSpPr/>
            <p:nvPr/>
          </p:nvSpPr>
          <p:spPr>
            <a:xfrm>
              <a:off x="17129913" y="8212420"/>
              <a:ext cx="373766" cy="233604"/>
            </a:xfrm>
            <a:custGeom>
              <a:avLst/>
              <a:gdLst>
                <a:gd name="connsiteX0" fmla="*/ 265084 w 272929"/>
                <a:gd name="connsiteY0" fmla="*/ 81965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5 h 170580"/>
                <a:gd name="connsiteX4" fmla="*/ 37530 w 272929"/>
                <a:gd name="connsiteY4" fmla="*/ 115057 h 170580"/>
                <a:gd name="connsiteX5" fmla="*/ 123502 w 272929"/>
                <a:gd name="connsiteY5" fmla="*/ 164525 h 170580"/>
                <a:gd name="connsiteX6" fmla="*/ 180476 w 272929"/>
                <a:gd name="connsiteY6" fmla="*/ 164525 h 170580"/>
                <a:gd name="connsiteX7" fmla="*/ 265425 w 272929"/>
                <a:gd name="connsiteY7" fmla="*/ 115057 h 170580"/>
                <a:gd name="connsiteX8" fmla="*/ 265084 w 272929"/>
                <a:gd name="connsiteY8" fmla="*/ 81965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5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5"/>
                  </a:lnTo>
                  <a:cubicBezTo>
                    <a:pt x="21495" y="91176"/>
                    <a:pt x="21835" y="105845"/>
                    <a:pt x="37530" y="115057"/>
                  </a:cubicBezTo>
                  <a:lnTo>
                    <a:pt x="123502" y="164525"/>
                  </a:lnTo>
                  <a:cubicBezTo>
                    <a:pt x="139195" y="173737"/>
                    <a:pt x="164782" y="173737"/>
                    <a:pt x="180476" y="164525"/>
                  </a:cubicBezTo>
                  <a:lnTo>
                    <a:pt x="265425" y="115057"/>
                  </a:lnTo>
                  <a:cubicBezTo>
                    <a:pt x="280777" y="105845"/>
                    <a:pt x="280777" y="91176"/>
                    <a:pt x="265084" y="81965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F20E19A-CC6C-4434-8A3C-AFB5381226B1}"/>
                </a:ext>
              </a:extLst>
            </p:cNvPr>
            <p:cNvSpPr/>
            <p:nvPr/>
          </p:nvSpPr>
          <p:spPr>
            <a:xfrm>
              <a:off x="16900981" y="8080201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2 w 272929"/>
                <a:gd name="connsiteY1" fmla="*/ 32496 h 170580"/>
                <a:gd name="connsiteX2" fmla="*/ 122137 w 272929"/>
                <a:gd name="connsiteY2" fmla="*/ 32496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6 h 170580"/>
                <a:gd name="connsiteX6" fmla="*/ 180476 w 272929"/>
                <a:gd name="connsiteY6" fmla="*/ 164526 h 170580"/>
                <a:gd name="connsiteX7" fmla="*/ 265426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2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9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502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6" y="115057"/>
                  </a:lnTo>
                  <a:cubicBezTo>
                    <a:pt x="281119" y="105846"/>
                    <a:pt x="280777" y="91176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A2748A5-9072-4151-8F7A-30D5A25427D3}"/>
                </a:ext>
              </a:extLst>
            </p:cNvPr>
            <p:cNvSpPr/>
            <p:nvPr/>
          </p:nvSpPr>
          <p:spPr>
            <a:xfrm>
              <a:off x="16558985" y="7883039"/>
              <a:ext cx="513929" cy="327045"/>
            </a:xfrm>
            <a:custGeom>
              <a:avLst/>
              <a:gdLst>
                <a:gd name="connsiteX0" fmla="*/ 347645 w 375277"/>
                <a:gd name="connsiteY0" fmla="*/ 129727 h 238813"/>
                <a:gd name="connsiteX1" fmla="*/ 179111 w 375277"/>
                <a:gd name="connsiteY1" fmla="*/ 32496 h 238813"/>
                <a:gd name="connsiteX2" fmla="*/ 122137 w 375277"/>
                <a:gd name="connsiteY2" fmla="*/ 32496 h 238813"/>
                <a:gd name="connsiteX3" fmla="*/ 37188 w 375277"/>
                <a:gd name="connsiteY3" fmla="*/ 81964 h 238813"/>
                <a:gd name="connsiteX4" fmla="*/ 37530 w 375277"/>
                <a:gd name="connsiteY4" fmla="*/ 115057 h 238813"/>
                <a:gd name="connsiteX5" fmla="*/ 206063 w 375277"/>
                <a:gd name="connsiteY5" fmla="*/ 212288 h 238813"/>
                <a:gd name="connsiteX6" fmla="*/ 263037 w 375277"/>
                <a:gd name="connsiteY6" fmla="*/ 212288 h 238813"/>
                <a:gd name="connsiteX7" fmla="*/ 347986 w 375277"/>
                <a:gd name="connsiteY7" fmla="*/ 162820 h 238813"/>
                <a:gd name="connsiteX8" fmla="*/ 347645 w 375277"/>
                <a:gd name="connsiteY8" fmla="*/ 12972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5277" h="238813">
                  <a:moveTo>
                    <a:pt x="347645" y="129727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6"/>
                    <a:pt x="37530" y="115057"/>
                  </a:cubicBezTo>
                  <a:lnTo>
                    <a:pt x="206063" y="212288"/>
                  </a:lnTo>
                  <a:cubicBezTo>
                    <a:pt x="221757" y="221500"/>
                    <a:pt x="247344" y="221500"/>
                    <a:pt x="263037" y="212288"/>
                  </a:cubicBezTo>
                  <a:lnTo>
                    <a:pt x="347986" y="162820"/>
                  </a:lnTo>
                  <a:cubicBezTo>
                    <a:pt x="363680" y="153267"/>
                    <a:pt x="363339" y="138597"/>
                    <a:pt x="347645" y="129727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A3ABDD9-1254-49F2-8508-B9701F54B01A}"/>
                </a:ext>
              </a:extLst>
            </p:cNvPr>
            <p:cNvSpPr/>
            <p:nvPr/>
          </p:nvSpPr>
          <p:spPr>
            <a:xfrm>
              <a:off x="16338463" y="8011053"/>
              <a:ext cx="560650" cy="327045"/>
            </a:xfrm>
            <a:custGeom>
              <a:avLst/>
              <a:gdLst>
                <a:gd name="connsiteX0" fmla="*/ 390291 w 409394"/>
                <a:gd name="connsiteY0" fmla="*/ 154290 h 238813"/>
                <a:gd name="connsiteX1" fmla="*/ 179111 w 409394"/>
                <a:gd name="connsiteY1" fmla="*/ 32496 h 238813"/>
                <a:gd name="connsiteX2" fmla="*/ 122137 w 409394"/>
                <a:gd name="connsiteY2" fmla="*/ 32496 h 238813"/>
                <a:gd name="connsiteX3" fmla="*/ 37188 w 409394"/>
                <a:gd name="connsiteY3" fmla="*/ 81964 h 238813"/>
                <a:gd name="connsiteX4" fmla="*/ 37530 w 409394"/>
                <a:gd name="connsiteY4" fmla="*/ 115057 h 238813"/>
                <a:gd name="connsiteX5" fmla="*/ 248709 w 409394"/>
                <a:gd name="connsiteY5" fmla="*/ 236851 h 238813"/>
                <a:gd name="connsiteX6" fmla="*/ 305341 w 409394"/>
                <a:gd name="connsiteY6" fmla="*/ 236851 h 238813"/>
                <a:gd name="connsiteX7" fmla="*/ 390291 w 409394"/>
                <a:gd name="connsiteY7" fmla="*/ 187383 h 238813"/>
                <a:gd name="connsiteX8" fmla="*/ 390291 w 409394"/>
                <a:gd name="connsiteY8" fmla="*/ 154290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394" h="238813">
                  <a:moveTo>
                    <a:pt x="390291" y="154290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5"/>
                    <a:pt x="37530" y="115057"/>
                  </a:cubicBezTo>
                  <a:lnTo>
                    <a:pt x="248709" y="236851"/>
                  </a:lnTo>
                  <a:cubicBezTo>
                    <a:pt x="264402" y="246063"/>
                    <a:pt x="289647" y="245722"/>
                    <a:pt x="305341" y="236851"/>
                  </a:cubicBezTo>
                  <a:lnTo>
                    <a:pt x="390291" y="187383"/>
                  </a:lnTo>
                  <a:cubicBezTo>
                    <a:pt x="405984" y="177830"/>
                    <a:pt x="405984" y="163161"/>
                    <a:pt x="390291" y="15429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F38B32D-B5A3-4BBB-9A2D-525E64928A47}"/>
                </a:ext>
              </a:extLst>
            </p:cNvPr>
            <p:cNvSpPr/>
            <p:nvPr/>
          </p:nvSpPr>
          <p:spPr>
            <a:xfrm>
              <a:off x="19254543" y="9694404"/>
              <a:ext cx="560650" cy="327045"/>
            </a:xfrm>
            <a:custGeom>
              <a:avLst/>
              <a:gdLst>
                <a:gd name="connsiteX0" fmla="*/ 390119 w 409394"/>
                <a:gd name="connsiteY0" fmla="*/ 154290 h 238813"/>
                <a:gd name="connsiteX1" fmla="*/ 178940 w 409394"/>
                <a:gd name="connsiteY1" fmla="*/ 32495 h 238813"/>
                <a:gd name="connsiteX2" fmla="*/ 122307 w 409394"/>
                <a:gd name="connsiteY2" fmla="*/ 32495 h 238813"/>
                <a:gd name="connsiteX3" fmla="*/ 37358 w 409394"/>
                <a:gd name="connsiteY3" fmla="*/ 81964 h 238813"/>
                <a:gd name="connsiteX4" fmla="*/ 37358 w 409394"/>
                <a:gd name="connsiteY4" fmla="*/ 114715 h 238813"/>
                <a:gd name="connsiteX5" fmla="*/ 248536 w 409394"/>
                <a:gd name="connsiteY5" fmla="*/ 236510 h 238813"/>
                <a:gd name="connsiteX6" fmla="*/ 305510 w 409394"/>
                <a:gd name="connsiteY6" fmla="*/ 236510 h 238813"/>
                <a:gd name="connsiteX7" fmla="*/ 390459 w 409394"/>
                <a:gd name="connsiteY7" fmla="*/ 187042 h 238813"/>
                <a:gd name="connsiteX8" fmla="*/ 390119 w 409394"/>
                <a:gd name="connsiteY8" fmla="*/ 154290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394" h="238813">
                  <a:moveTo>
                    <a:pt x="390119" y="154290"/>
                  </a:moveTo>
                  <a:lnTo>
                    <a:pt x="178940" y="32495"/>
                  </a:lnTo>
                  <a:cubicBezTo>
                    <a:pt x="163245" y="23284"/>
                    <a:pt x="138000" y="23284"/>
                    <a:pt x="122307" y="32495"/>
                  </a:cubicBezTo>
                  <a:lnTo>
                    <a:pt x="37358" y="81964"/>
                  </a:lnTo>
                  <a:cubicBezTo>
                    <a:pt x="21664" y="91175"/>
                    <a:pt x="21664" y="105845"/>
                    <a:pt x="37358" y="114715"/>
                  </a:cubicBezTo>
                  <a:lnTo>
                    <a:pt x="248536" y="236510"/>
                  </a:lnTo>
                  <a:cubicBezTo>
                    <a:pt x="264230" y="245721"/>
                    <a:pt x="289817" y="245721"/>
                    <a:pt x="305510" y="236510"/>
                  </a:cubicBezTo>
                  <a:lnTo>
                    <a:pt x="390459" y="187042"/>
                  </a:lnTo>
                  <a:cubicBezTo>
                    <a:pt x="406154" y="178171"/>
                    <a:pt x="405812" y="163501"/>
                    <a:pt x="390119" y="15429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4ECC3F6-D258-40F6-AEE4-1F6AA33F2D45}"/>
                </a:ext>
              </a:extLst>
            </p:cNvPr>
            <p:cNvSpPr/>
            <p:nvPr/>
          </p:nvSpPr>
          <p:spPr>
            <a:xfrm>
              <a:off x="16738859" y="8242321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2 w 272929"/>
                <a:gd name="connsiteY1" fmla="*/ 32496 h 170580"/>
                <a:gd name="connsiteX2" fmla="*/ 122137 w 272929"/>
                <a:gd name="connsiteY2" fmla="*/ 32496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6 h 170580"/>
                <a:gd name="connsiteX6" fmla="*/ 180476 w 272929"/>
                <a:gd name="connsiteY6" fmla="*/ 164526 h 170580"/>
                <a:gd name="connsiteX7" fmla="*/ 265426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2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9" y="81964"/>
                  </a:lnTo>
                  <a:cubicBezTo>
                    <a:pt x="21494" y="91175"/>
                    <a:pt x="21836" y="105846"/>
                    <a:pt x="37529" y="115057"/>
                  </a:cubicBezTo>
                  <a:lnTo>
                    <a:pt x="123502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6" y="115057"/>
                  </a:lnTo>
                  <a:cubicBezTo>
                    <a:pt x="280777" y="105504"/>
                    <a:pt x="280437" y="9083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21A413B-7D73-4BC6-BC10-04F380166703}"/>
                </a:ext>
              </a:extLst>
            </p:cNvPr>
            <p:cNvSpPr/>
            <p:nvPr/>
          </p:nvSpPr>
          <p:spPr>
            <a:xfrm>
              <a:off x="16967325" y="8374074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5 h 170580"/>
                <a:gd name="connsiteX2" fmla="*/ 122138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5 h 170580"/>
                <a:gd name="connsiteX6" fmla="*/ 180476 w 272929"/>
                <a:gd name="connsiteY6" fmla="*/ 164525 h 170580"/>
                <a:gd name="connsiteX7" fmla="*/ 265425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8" y="32495"/>
                  </a:cubicBezTo>
                  <a:lnTo>
                    <a:pt x="37188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502" y="164525"/>
                  </a:lnTo>
                  <a:cubicBezTo>
                    <a:pt x="139196" y="173737"/>
                    <a:pt x="164783" y="173737"/>
                    <a:pt x="180476" y="164525"/>
                  </a:cubicBezTo>
                  <a:lnTo>
                    <a:pt x="265425" y="115057"/>
                  </a:lnTo>
                  <a:cubicBezTo>
                    <a:pt x="281118" y="105845"/>
                    <a:pt x="280778" y="91175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E9E2121-BA5F-4377-9FC4-D31CC6E1AE11}"/>
                </a:ext>
              </a:extLst>
            </p:cNvPr>
            <p:cNvSpPr/>
            <p:nvPr/>
          </p:nvSpPr>
          <p:spPr>
            <a:xfrm>
              <a:off x="17196257" y="8506293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1 w 272929"/>
                <a:gd name="connsiteY1" fmla="*/ 32496 h 170580"/>
                <a:gd name="connsiteX2" fmla="*/ 122138 w 272929"/>
                <a:gd name="connsiteY2" fmla="*/ 32496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503 w 272929"/>
                <a:gd name="connsiteY5" fmla="*/ 164526 h 170580"/>
                <a:gd name="connsiteX6" fmla="*/ 180476 w 272929"/>
                <a:gd name="connsiteY6" fmla="*/ 164526 h 170580"/>
                <a:gd name="connsiteX7" fmla="*/ 265425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8" y="32496"/>
                  </a:cubicBezTo>
                  <a:lnTo>
                    <a:pt x="37188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503" y="164526"/>
                  </a:lnTo>
                  <a:cubicBezTo>
                    <a:pt x="139196" y="173737"/>
                    <a:pt x="164783" y="173737"/>
                    <a:pt x="180476" y="164526"/>
                  </a:cubicBezTo>
                  <a:lnTo>
                    <a:pt x="265425" y="115057"/>
                  </a:lnTo>
                  <a:cubicBezTo>
                    <a:pt x="281119" y="105846"/>
                    <a:pt x="280778" y="91176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5B3497-C79E-4A75-B7A7-F7EC55A9BE5D}"/>
                </a:ext>
              </a:extLst>
            </p:cNvPr>
            <p:cNvSpPr/>
            <p:nvPr/>
          </p:nvSpPr>
          <p:spPr>
            <a:xfrm>
              <a:off x="17425189" y="8638513"/>
              <a:ext cx="373766" cy="233604"/>
            </a:xfrm>
            <a:custGeom>
              <a:avLst/>
              <a:gdLst>
                <a:gd name="connsiteX0" fmla="*/ 265084 w 272929"/>
                <a:gd name="connsiteY0" fmla="*/ 81964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502 w 272929"/>
                <a:gd name="connsiteY5" fmla="*/ 164525 h 170580"/>
                <a:gd name="connsiteX6" fmla="*/ 180476 w 272929"/>
                <a:gd name="connsiteY6" fmla="*/ 164525 h 170580"/>
                <a:gd name="connsiteX7" fmla="*/ 265426 w 272929"/>
                <a:gd name="connsiteY7" fmla="*/ 115057 h 170580"/>
                <a:gd name="connsiteX8" fmla="*/ 265084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5084" y="81964"/>
                  </a:moveTo>
                  <a:lnTo>
                    <a:pt x="179112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502" y="164525"/>
                  </a:lnTo>
                  <a:cubicBezTo>
                    <a:pt x="139196" y="173737"/>
                    <a:pt x="164783" y="173737"/>
                    <a:pt x="180476" y="164525"/>
                  </a:cubicBezTo>
                  <a:lnTo>
                    <a:pt x="265426" y="115057"/>
                  </a:lnTo>
                  <a:cubicBezTo>
                    <a:pt x="280777" y="105504"/>
                    <a:pt x="280777" y="90834"/>
                    <a:pt x="2650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91124A5-7AEB-4E70-983C-B0809C63952A}"/>
                </a:ext>
              </a:extLst>
            </p:cNvPr>
            <p:cNvSpPr/>
            <p:nvPr/>
          </p:nvSpPr>
          <p:spPr>
            <a:xfrm>
              <a:off x="17653889" y="8770734"/>
              <a:ext cx="373766" cy="233604"/>
            </a:xfrm>
            <a:custGeom>
              <a:avLst/>
              <a:gdLst>
                <a:gd name="connsiteX0" fmla="*/ 264911 w 272929"/>
                <a:gd name="connsiteY0" fmla="*/ 81964 h 170580"/>
                <a:gd name="connsiteX1" fmla="*/ 178939 w 272929"/>
                <a:gd name="connsiteY1" fmla="*/ 32496 h 170580"/>
                <a:gd name="connsiteX2" fmla="*/ 122306 w 272929"/>
                <a:gd name="connsiteY2" fmla="*/ 32496 h 170580"/>
                <a:gd name="connsiteX3" fmla="*/ 37357 w 272929"/>
                <a:gd name="connsiteY3" fmla="*/ 81964 h 170580"/>
                <a:gd name="connsiteX4" fmla="*/ 37357 w 272929"/>
                <a:gd name="connsiteY4" fmla="*/ 114715 h 170580"/>
                <a:gd name="connsiteX5" fmla="*/ 123329 w 272929"/>
                <a:gd name="connsiteY5" fmla="*/ 164184 h 170580"/>
                <a:gd name="connsiteX6" fmla="*/ 180304 w 272929"/>
                <a:gd name="connsiteY6" fmla="*/ 164184 h 170580"/>
                <a:gd name="connsiteX7" fmla="*/ 265253 w 272929"/>
                <a:gd name="connsiteY7" fmla="*/ 114715 h 170580"/>
                <a:gd name="connsiteX8" fmla="*/ 264911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911" y="81964"/>
                  </a:moveTo>
                  <a:lnTo>
                    <a:pt x="178939" y="32496"/>
                  </a:lnTo>
                  <a:cubicBezTo>
                    <a:pt x="163246" y="23284"/>
                    <a:pt x="137999" y="23284"/>
                    <a:pt x="122306" y="32496"/>
                  </a:cubicBezTo>
                  <a:lnTo>
                    <a:pt x="37357" y="81964"/>
                  </a:lnTo>
                  <a:cubicBezTo>
                    <a:pt x="21664" y="91176"/>
                    <a:pt x="21664" y="105846"/>
                    <a:pt x="37357" y="114715"/>
                  </a:cubicBezTo>
                  <a:lnTo>
                    <a:pt x="123329" y="164184"/>
                  </a:lnTo>
                  <a:cubicBezTo>
                    <a:pt x="139024" y="173395"/>
                    <a:pt x="164611" y="173395"/>
                    <a:pt x="180304" y="164184"/>
                  </a:cubicBezTo>
                  <a:lnTo>
                    <a:pt x="265253" y="114715"/>
                  </a:lnTo>
                  <a:cubicBezTo>
                    <a:pt x="280946" y="105504"/>
                    <a:pt x="280605" y="90835"/>
                    <a:pt x="264911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136340C-9741-4AF2-BEC0-AEE243AB744E}"/>
                </a:ext>
              </a:extLst>
            </p:cNvPr>
            <p:cNvSpPr/>
            <p:nvPr/>
          </p:nvSpPr>
          <p:spPr>
            <a:xfrm>
              <a:off x="17882879" y="8902486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7 w 272929"/>
                <a:gd name="connsiteY5" fmla="*/ 164526 h 170580"/>
                <a:gd name="connsiteX6" fmla="*/ 180261 w 272929"/>
                <a:gd name="connsiteY6" fmla="*/ 164526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8" y="23284"/>
                    <a:pt x="122264" y="32495"/>
                  </a:cubicBezTo>
                  <a:lnTo>
                    <a:pt x="37315" y="81964"/>
                  </a:lnTo>
                  <a:cubicBezTo>
                    <a:pt x="21622" y="91175"/>
                    <a:pt x="21622" y="105846"/>
                    <a:pt x="37656" y="115057"/>
                  </a:cubicBezTo>
                  <a:lnTo>
                    <a:pt x="123287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0" y="115057"/>
                  </a:lnTo>
                  <a:cubicBezTo>
                    <a:pt x="280905" y="105846"/>
                    <a:pt x="280563" y="9117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651BDFA-87DE-494A-9825-72715C861D3D}"/>
                </a:ext>
              </a:extLst>
            </p:cNvPr>
            <p:cNvSpPr/>
            <p:nvPr/>
          </p:nvSpPr>
          <p:spPr>
            <a:xfrm>
              <a:off x="18111811" y="9034706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6 h 170580"/>
                <a:gd name="connsiteX2" fmla="*/ 122265 w 272929"/>
                <a:gd name="connsiteY2" fmla="*/ 32496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6 h 170580"/>
                <a:gd name="connsiteX6" fmla="*/ 180261 w 272929"/>
                <a:gd name="connsiteY6" fmla="*/ 164526 h 170580"/>
                <a:gd name="connsiteX7" fmla="*/ 265211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6"/>
                  </a:lnTo>
                  <a:cubicBezTo>
                    <a:pt x="163203" y="23284"/>
                    <a:pt x="138299" y="23284"/>
                    <a:pt x="122265" y="32496"/>
                  </a:cubicBezTo>
                  <a:lnTo>
                    <a:pt x="37315" y="81964"/>
                  </a:lnTo>
                  <a:cubicBezTo>
                    <a:pt x="21622" y="91176"/>
                    <a:pt x="21622" y="105846"/>
                    <a:pt x="37656" y="115057"/>
                  </a:cubicBezTo>
                  <a:lnTo>
                    <a:pt x="123288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1" y="115057"/>
                  </a:lnTo>
                  <a:cubicBezTo>
                    <a:pt x="280905" y="105846"/>
                    <a:pt x="280563" y="91176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5792124-C798-4775-92F0-DB50393096EC}"/>
                </a:ext>
              </a:extLst>
            </p:cNvPr>
            <p:cNvSpPr/>
            <p:nvPr/>
          </p:nvSpPr>
          <p:spPr>
            <a:xfrm>
              <a:off x="18340276" y="9166926"/>
              <a:ext cx="373766" cy="233604"/>
            </a:xfrm>
            <a:custGeom>
              <a:avLst/>
              <a:gdLst>
                <a:gd name="connsiteX0" fmla="*/ 264869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5 w 272929"/>
                <a:gd name="connsiteY3" fmla="*/ 81964 h 170580"/>
                <a:gd name="connsiteX4" fmla="*/ 37655 w 272929"/>
                <a:gd name="connsiteY4" fmla="*/ 115057 h 170580"/>
                <a:gd name="connsiteX5" fmla="*/ 123287 w 272929"/>
                <a:gd name="connsiteY5" fmla="*/ 164525 h 170580"/>
                <a:gd name="connsiteX6" fmla="*/ 180262 w 272929"/>
                <a:gd name="connsiteY6" fmla="*/ 164525 h 170580"/>
                <a:gd name="connsiteX7" fmla="*/ 265211 w 272929"/>
                <a:gd name="connsiteY7" fmla="*/ 115057 h 170580"/>
                <a:gd name="connsiteX8" fmla="*/ 264869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69" y="81964"/>
                  </a:moveTo>
                  <a:lnTo>
                    <a:pt x="179238" y="32495"/>
                  </a:lnTo>
                  <a:cubicBezTo>
                    <a:pt x="163204" y="23284"/>
                    <a:pt x="138298" y="23284"/>
                    <a:pt x="122264" y="32495"/>
                  </a:cubicBezTo>
                  <a:lnTo>
                    <a:pt x="37315" y="81964"/>
                  </a:lnTo>
                  <a:cubicBezTo>
                    <a:pt x="21622" y="91175"/>
                    <a:pt x="21622" y="105845"/>
                    <a:pt x="37655" y="115057"/>
                  </a:cubicBezTo>
                  <a:lnTo>
                    <a:pt x="123287" y="164525"/>
                  </a:lnTo>
                  <a:cubicBezTo>
                    <a:pt x="138980" y="173737"/>
                    <a:pt x="164567" y="173737"/>
                    <a:pt x="180262" y="164525"/>
                  </a:cubicBezTo>
                  <a:lnTo>
                    <a:pt x="265211" y="115057"/>
                  </a:lnTo>
                  <a:cubicBezTo>
                    <a:pt x="280904" y="105504"/>
                    <a:pt x="280563" y="90835"/>
                    <a:pt x="264869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8B4AB0A-6ADB-43E1-BFAD-690C41226162}"/>
                </a:ext>
              </a:extLst>
            </p:cNvPr>
            <p:cNvSpPr/>
            <p:nvPr/>
          </p:nvSpPr>
          <p:spPr>
            <a:xfrm>
              <a:off x="18569207" y="9298679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4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7 w 272929"/>
                <a:gd name="connsiteY5" fmla="*/ 164525 h 170580"/>
                <a:gd name="connsiteX6" fmla="*/ 180261 w 272929"/>
                <a:gd name="connsiteY6" fmla="*/ 164525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8" y="23284"/>
                    <a:pt x="122264" y="32495"/>
                  </a:cubicBezTo>
                  <a:lnTo>
                    <a:pt x="37315" y="81964"/>
                  </a:lnTo>
                  <a:cubicBezTo>
                    <a:pt x="21622" y="91175"/>
                    <a:pt x="21622" y="105845"/>
                    <a:pt x="37656" y="115057"/>
                  </a:cubicBezTo>
                  <a:lnTo>
                    <a:pt x="123287" y="164525"/>
                  </a:lnTo>
                  <a:cubicBezTo>
                    <a:pt x="138981" y="173737"/>
                    <a:pt x="164568" y="173737"/>
                    <a:pt x="180261" y="164525"/>
                  </a:cubicBezTo>
                  <a:lnTo>
                    <a:pt x="265210" y="115057"/>
                  </a:lnTo>
                  <a:cubicBezTo>
                    <a:pt x="280905" y="105845"/>
                    <a:pt x="280563" y="9117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22AF72D-1BD7-4B13-AA28-7DEF33BD31A4}"/>
                </a:ext>
              </a:extLst>
            </p:cNvPr>
            <p:cNvSpPr/>
            <p:nvPr/>
          </p:nvSpPr>
          <p:spPr>
            <a:xfrm>
              <a:off x="18798139" y="9430898"/>
              <a:ext cx="373766" cy="233604"/>
            </a:xfrm>
            <a:custGeom>
              <a:avLst/>
              <a:gdLst>
                <a:gd name="connsiteX0" fmla="*/ 264870 w 272929"/>
                <a:gd name="connsiteY0" fmla="*/ 81964 h 170580"/>
                <a:gd name="connsiteX1" fmla="*/ 179238 w 272929"/>
                <a:gd name="connsiteY1" fmla="*/ 32495 h 170580"/>
                <a:gd name="connsiteX2" fmla="*/ 122265 w 272929"/>
                <a:gd name="connsiteY2" fmla="*/ 32495 h 170580"/>
                <a:gd name="connsiteX3" fmla="*/ 37315 w 272929"/>
                <a:gd name="connsiteY3" fmla="*/ 81964 h 170580"/>
                <a:gd name="connsiteX4" fmla="*/ 37656 w 272929"/>
                <a:gd name="connsiteY4" fmla="*/ 115057 h 170580"/>
                <a:gd name="connsiteX5" fmla="*/ 123288 w 272929"/>
                <a:gd name="connsiteY5" fmla="*/ 164526 h 170580"/>
                <a:gd name="connsiteX6" fmla="*/ 180261 w 272929"/>
                <a:gd name="connsiteY6" fmla="*/ 164526 h 170580"/>
                <a:gd name="connsiteX7" fmla="*/ 265210 w 272929"/>
                <a:gd name="connsiteY7" fmla="*/ 115057 h 170580"/>
                <a:gd name="connsiteX8" fmla="*/ 264870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4"/>
                  </a:moveTo>
                  <a:lnTo>
                    <a:pt x="179238" y="32495"/>
                  </a:lnTo>
                  <a:cubicBezTo>
                    <a:pt x="163203" y="23284"/>
                    <a:pt x="138298" y="23284"/>
                    <a:pt x="122265" y="32495"/>
                  </a:cubicBezTo>
                  <a:lnTo>
                    <a:pt x="37315" y="81964"/>
                  </a:lnTo>
                  <a:cubicBezTo>
                    <a:pt x="21622" y="91175"/>
                    <a:pt x="21622" y="105846"/>
                    <a:pt x="37656" y="115057"/>
                  </a:cubicBezTo>
                  <a:lnTo>
                    <a:pt x="123288" y="164526"/>
                  </a:lnTo>
                  <a:cubicBezTo>
                    <a:pt x="138981" y="173737"/>
                    <a:pt x="164568" y="173737"/>
                    <a:pt x="180261" y="164526"/>
                  </a:cubicBezTo>
                  <a:lnTo>
                    <a:pt x="265210" y="115057"/>
                  </a:lnTo>
                  <a:cubicBezTo>
                    <a:pt x="280905" y="105846"/>
                    <a:pt x="280563" y="91175"/>
                    <a:pt x="264870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713436F-DDA0-4C65-BCBA-18B2C6E15006}"/>
                </a:ext>
              </a:extLst>
            </p:cNvPr>
            <p:cNvSpPr/>
            <p:nvPr/>
          </p:nvSpPr>
          <p:spPr>
            <a:xfrm>
              <a:off x="19027070" y="9563119"/>
              <a:ext cx="373766" cy="233604"/>
            </a:xfrm>
            <a:custGeom>
              <a:avLst/>
              <a:gdLst>
                <a:gd name="connsiteX0" fmla="*/ 264870 w 272929"/>
                <a:gd name="connsiteY0" fmla="*/ 81963 h 170580"/>
                <a:gd name="connsiteX1" fmla="*/ 179238 w 272929"/>
                <a:gd name="connsiteY1" fmla="*/ 32495 h 170580"/>
                <a:gd name="connsiteX2" fmla="*/ 122265 w 272929"/>
                <a:gd name="connsiteY2" fmla="*/ 32495 h 170580"/>
                <a:gd name="connsiteX3" fmla="*/ 37315 w 272929"/>
                <a:gd name="connsiteY3" fmla="*/ 81963 h 170580"/>
                <a:gd name="connsiteX4" fmla="*/ 37656 w 272929"/>
                <a:gd name="connsiteY4" fmla="*/ 115056 h 170580"/>
                <a:gd name="connsiteX5" fmla="*/ 123288 w 272929"/>
                <a:gd name="connsiteY5" fmla="*/ 164525 h 170580"/>
                <a:gd name="connsiteX6" fmla="*/ 180261 w 272929"/>
                <a:gd name="connsiteY6" fmla="*/ 164525 h 170580"/>
                <a:gd name="connsiteX7" fmla="*/ 265211 w 272929"/>
                <a:gd name="connsiteY7" fmla="*/ 115056 h 170580"/>
                <a:gd name="connsiteX8" fmla="*/ 264870 w 272929"/>
                <a:gd name="connsiteY8" fmla="*/ 8196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870" y="81963"/>
                  </a:moveTo>
                  <a:lnTo>
                    <a:pt x="179238" y="32495"/>
                  </a:lnTo>
                  <a:cubicBezTo>
                    <a:pt x="163203" y="23284"/>
                    <a:pt x="138299" y="23284"/>
                    <a:pt x="122265" y="32495"/>
                  </a:cubicBezTo>
                  <a:lnTo>
                    <a:pt x="37315" y="81963"/>
                  </a:lnTo>
                  <a:cubicBezTo>
                    <a:pt x="21622" y="91175"/>
                    <a:pt x="21622" y="105845"/>
                    <a:pt x="37656" y="115056"/>
                  </a:cubicBezTo>
                  <a:lnTo>
                    <a:pt x="123288" y="164525"/>
                  </a:lnTo>
                  <a:cubicBezTo>
                    <a:pt x="138981" y="173736"/>
                    <a:pt x="164568" y="173736"/>
                    <a:pt x="180261" y="164525"/>
                  </a:cubicBezTo>
                  <a:lnTo>
                    <a:pt x="265211" y="115056"/>
                  </a:lnTo>
                  <a:cubicBezTo>
                    <a:pt x="280563" y="105845"/>
                    <a:pt x="280563" y="90834"/>
                    <a:pt x="264870" y="81963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4421345-C144-43B7-B000-275B9B98BEE4}"/>
                </a:ext>
              </a:extLst>
            </p:cNvPr>
            <p:cNvSpPr/>
            <p:nvPr/>
          </p:nvSpPr>
          <p:spPr>
            <a:xfrm>
              <a:off x="16108483" y="8133579"/>
              <a:ext cx="700813" cy="420488"/>
            </a:xfrm>
            <a:custGeom>
              <a:avLst/>
              <a:gdLst>
                <a:gd name="connsiteX0" fmla="*/ 488970 w 511742"/>
                <a:gd name="connsiteY0" fmla="*/ 211520 h 307045"/>
                <a:gd name="connsiteX1" fmla="*/ 283590 w 511742"/>
                <a:gd name="connsiteY1" fmla="*/ 92796 h 307045"/>
                <a:gd name="connsiteX2" fmla="*/ 257662 w 511742"/>
                <a:gd name="connsiteY2" fmla="*/ 77785 h 307045"/>
                <a:gd name="connsiteX3" fmla="*/ 174077 w 511742"/>
                <a:gd name="connsiteY3" fmla="*/ 29681 h 307045"/>
                <a:gd name="connsiteX4" fmla="*/ 140985 w 511742"/>
                <a:gd name="connsiteY4" fmla="*/ 29681 h 307045"/>
                <a:gd name="connsiteX5" fmla="*/ 32495 w 511742"/>
                <a:gd name="connsiteY5" fmla="*/ 92796 h 307045"/>
                <a:gd name="connsiteX6" fmla="*/ 32495 w 511742"/>
                <a:gd name="connsiteY6" fmla="*/ 112242 h 307045"/>
                <a:gd name="connsiteX7" fmla="*/ 116080 w 511742"/>
                <a:gd name="connsiteY7" fmla="*/ 160346 h 307045"/>
                <a:gd name="connsiteX8" fmla="*/ 142008 w 511742"/>
                <a:gd name="connsiteY8" fmla="*/ 175357 h 307045"/>
                <a:gd name="connsiteX9" fmla="*/ 347388 w 511742"/>
                <a:gd name="connsiteY9" fmla="*/ 294082 h 307045"/>
                <a:gd name="connsiteX10" fmla="*/ 380821 w 511742"/>
                <a:gd name="connsiteY10" fmla="*/ 294082 h 307045"/>
                <a:gd name="connsiteX11" fmla="*/ 489310 w 511742"/>
                <a:gd name="connsiteY11" fmla="*/ 230967 h 307045"/>
                <a:gd name="connsiteX12" fmla="*/ 488970 w 511742"/>
                <a:gd name="connsiteY12" fmla="*/ 211520 h 30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742" h="307045">
                  <a:moveTo>
                    <a:pt x="488970" y="211520"/>
                  </a:moveTo>
                  <a:lnTo>
                    <a:pt x="283590" y="92796"/>
                  </a:lnTo>
                  <a:lnTo>
                    <a:pt x="257662" y="77785"/>
                  </a:lnTo>
                  <a:lnTo>
                    <a:pt x="174077" y="29681"/>
                  </a:lnTo>
                  <a:cubicBezTo>
                    <a:pt x="164866" y="24223"/>
                    <a:pt x="149855" y="24223"/>
                    <a:pt x="140985" y="29681"/>
                  </a:cubicBezTo>
                  <a:lnTo>
                    <a:pt x="32495" y="92796"/>
                  </a:lnTo>
                  <a:cubicBezTo>
                    <a:pt x="23284" y="98255"/>
                    <a:pt x="23284" y="106783"/>
                    <a:pt x="32495" y="112242"/>
                  </a:cubicBezTo>
                  <a:lnTo>
                    <a:pt x="116080" y="160346"/>
                  </a:lnTo>
                  <a:lnTo>
                    <a:pt x="142008" y="175357"/>
                  </a:lnTo>
                  <a:lnTo>
                    <a:pt x="347388" y="294082"/>
                  </a:lnTo>
                  <a:cubicBezTo>
                    <a:pt x="356599" y="299540"/>
                    <a:pt x="371610" y="299540"/>
                    <a:pt x="380821" y="294082"/>
                  </a:cubicBezTo>
                  <a:lnTo>
                    <a:pt x="489310" y="230967"/>
                  </a:lnTo>
                  <a:cubicBezTo>
                    <a:pt x="498522" y="225508"/>
                    <a:pt x="498522" y="216979"/>
                    <a:pt x="488970" y="21152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41BA816-EA4A-41BB-85A6-6726FBE7F215}"/>
                </a:ext>
              </a:extLst>
            </p:cNvPr>
            <p:cNvSpPr/>
            <p:nvPr/>
          </p:nvSpPr>
          <p:spPr>
            <a:xfrm>
              <a:off x="18915000" y="9753856"/>
              <a:ext cx="700813" cy="420488"/>
            </a:xfrm>
            <a:custGeom>
              <a:avLst/>
              <a:gdLst>
                <a:gd name="connsiteX0" fmla="*/ 488971 w 511742"/>
                <a:gd name="connsiteY0" fmla="*/ 211520 h 307045"/>
                <a:gd name="connsiteX1" fmla="*/ 283249 w 511742"/>
                <a:gd name="connsiteY1" fmla="*/ 92796 h 307045"/>
                <a:gd name="connsiteX2" fmla="*/ 257662 w 511742"/>
                <a:gd name="connsiteY2" fmla="*/ 77785 h 307045"/>
                <a:gd name="connsiteX3" fmla="*/ 174078 w 511742"/>
                <a:gd name="connsiteY3" fmla="*/ 29681 h 307045"/>
                <a:gd name="connsiteX4" fmla="*/ 140985 w 511742"/>
                <a:gd name="connsiteY4" fmla="*/ 29681 h 307045"/>
                <a:gd name="connsiteX5" fmla="*/ 32496 w 511742"/>
                <a:gd name="connsiteY5" fmla="*/ 92796 h 307045"/>
                <a:gd name="connsiteX6" fmla="*/ 32496 w 511742"/>
                <a:gd name="connsiteY6" fmla="*/ 112242 h 307045"/>
                <a:gd name="connsiteX7" fmla="*/ 116080 w 511742"/>
                <a:gd name="connsiteY7" fmla="*/ 160346 h 307045"/>
                <a:gd name="connsiteX8" fmla="*/ 141667 w 511742"/>
                <a:gd name="connsiteY8" fmla="*/ 175016 h 307045"/>
                <a:gd name="connsiteX9" fmla="*/ 347388 w 511742"/>
                <a:gd name="connsiteY9" fmla="*/ 293740 h 307045"/>
                <a:gd name="connsiteX10" fmla="*/ 380822 w 511742"/>
                <a:gd name="connsiteY10" fmla="*/ 293740 h 307045"/>
                <a:gd name="connsiteX11" fmla="*/ 489311 w 511742"/>
                <a:gd name="connsiteY11" fmla="*/ 230625 h 307045"/>
                <a:gd name="connsiteX12" fmla="*/ 488971 w 511742"/>
                <a:gd name="connsiteY12" fmla="*/ 211520 h 30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742" h="307045">
                  <a:moveTo>
                    <a:pt x="488971" y="211520"/>
                  </a:moveTo>
                  <a:lnTo>
                    <a:pt x="283249" y="92796"/>
                  </a:lnTo>
                  <a:lnTo>
                    <a:pt x="257662" y="77785"/>
                  </a:lnTo>
                  <a:lnTo>
                    <a:pt x="174078" y="29681"/>
                  </a:lnTo>
                  <a:cubicBezTo>
                    <a:pt x="164867" y="24222"/>
                    <a:pt x="149856" y="24222"/>
                    <a:pt x="140985" y="29681"/>
                  </a:cubicBezTo>
                  <a:lnTo>
                    <a:pt x="32496" y="92796"/>
                  </a:lnTo>
                  <a:cubicBezTo>
                    <a:pt x="23284" y="98255"/>
                    <a:pt x="23284" y="106784"/>
                    <a:pt x="32496" y="112242"/>
                  </a:cubicBezTo>
                  <a:lnTo>
                    <a:pt x="116080" y="160346"/>
                  </a:lnTo>
                  <a:lnTo>
                    <a:pt x="141667" y="175016"/>
                  </a:lnTo>
                  <a:lnTo>
                    <a:pt x="347388" y="293740"/>
                  </a:lnTo>
                  <a:cubicBezTo>
                    <a:pt x="356600" y="299199"/>
                    <a:pt x="371611" y="299199"/>
                    <a:pt x="380822" y="293740"/>
                  </a:cubicBezTo>
                  <a:lnTo>
                    <a:pt x="489311" y="230625"/>
                  </a:lnTo>
                  <a:cubicBezTo>
                    <a:pt x="498523" y="225508"/>
                    <a:pt x="498182" y="216638"/>
                    <a:pt x="488971" y="21152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22161FB-18D1-47A6-BC9C-C7C546B36733}"/>
                </a:ext>
              </a:extLst>
            </p:cNvPr>
            <p:cNvSpPr/>
            <p:nvPr/>
          </p:nvSpPr>
          <p:spPr>
            <a:xfrm>
              <a:off x="16628598" y="8433876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5 h 170580"/>
                <a:gd name="connsiteX2" fmla="*/ 122138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4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8" y="32495"/>
                  </a:cubicBezTo>
                  <a:lnTo>
                    <a:pt x="37188" y="81964"/>
                  </a:lnTo>
                  <a:cubicBezTo>
                    <a:pt x="21494" y="91175"/>
                    <a:pt x="21836" y="105846"/>
                    <a:pt x="37529" y="115057"/>
                  </a:cubicBezTo>
                  <a:lnTo>
                    <a:pt x="123161" y="164525"/>
                  </a:lnTo>
                  <a:cubicBezTo>
                    <a:pt x="138854" y="173737"/>
                    <a:pt x="164441" y="173737"/>
                    <a:pt x="180134" y="164525"/>
                  </a:cubicBezTo>
                  <a:lnTo>
                    <a:pt x="265084" y="115057"/>
                  </a:lnTo>
                  <a:cubicBezTo>
                    <a:pt x="280436" y="105504"/>
                    <a:pt x="280436" y="9083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A718424-D265-4724-B7AD-C2355062457D}"/>
                </a:ext>
              </a:extLst>
            </p:cNvPr>
            <p:cNvSpPr/>
            <p:nvPr/>
          </p:nvSpPr>
          <p:spPr>
            <a:xfrm>
              <a:off x="16857063" y="8565629"/>
              <a:ext cx="373766" cy="233604"/>
            </a:xfrm>
            <a:custGeom>
              <a:avLst/>
              <a:gdLst>
                <a:gd name="connsiteX0" fmla="*/ 264742 w 272929"/>
                <a:gd name="connsiteY0" fmla="*/ 81964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2" y="81964"/>
                  </a:moveTo>
                  <a:lnTo>
                    <a:pt x="179112" y="32495"/>
                  </a:lnTo>
                  <a:cubicBezTo>
                    <a:pt x="163417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5"/>
                    <a:pt x="37529" y="115057"/>
                  </a:cubicBezTo>
                  <a:lnTo>
                    <a:pt x="123161" y="164525"/>
                  </a:lnTo>
                  <a:cubicBezTo>
                    <a:pt x="138854" y="173737"/>
                    <a:pt x="164441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845"/>
                    <a:pt x="280437" y="91175"/>
                    <a:pt x="26474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CC9FA2A-B036-4CA6-8C9B-C2E944AD723D}"/>
                </a:ext>
              </a:extLst>
            </p:cNvPr>
            <p:cNvSpPr/>
            <p:nvPr/>
          </p:nvSpPr>
          <p:spPr>
            <a:xfrm>
              <a:off x="17085996" y="8697850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6 h 170580"/>
                <a:gd name="connsiteX6" fmla="*/ 180135 w 272929"/>
                <a:gd name="connsiteY6" fmla="*/ 164526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5"/>
                    <a:pt x="21835" y="105846"/>
                    <a:pt x="37530" y="115057"/>
                  </a:cubicBezTo>
                  <a:lnTo>
                    <a:pt x="123160" y="164526"/>
                  </a:lnTo>
                  <a:cubicBezTo>
                    <a:pt x="138855" y="173737"/>
                    <a:pt x="164442" y="173737"/>
                    <a:pt x="180135" y="164526"/>
                  </a:cubicBezTo>
                  <a:lnTo>
                    <a:pt x="265084" y="115057"/>
                  </a:lnTo>
                  <a:cubicBezTo>
                    <a:pt x="280778" y="105846"/>
                    <a:pt x="280437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D99DC09-DCD7-4017-A6BB-E8EDD027333B}"/>
                </a:ext>
              </a:extLst>
            </p:cNvPr>
            <p:cNvSpPr/>
            <p:nvPr/>
          </p:nvSpPr>
          <p:spPr>
            <a:xfrm>
              <a:off x="17314928" y="8830070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5 h 170580"/>
                <a:gd name="connsiteX2" fmla="*/ 122138 w 272929"/>
                <a:gd name="connsiteY2" fmla="*/ 32495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4 w 272929"/>
                <a:gd name="connsiteY6" fmla="*/ 164525 h 170580"/>
                <a:gd name="connsiteX7" fmla="*/ 265083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5"/>
                  </a:lnTo>
                  <a:cubicBezTo>
                    <a:pt x="163418" y="23284"/>
                    <a:pt x="138171" y="23284"/>
                    <a:pt x="122138" y="32495"/>
                  </a:cubicBezTo>
                  <a:lnTo>
                    <a:pt x="37188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161" y="164525"/>
                  </a:lnTo>
                  <a:cubicBezTo>
                    <a:pt x="139196" y="173736"/>
                    <a:pt x="164441" y="173736"/>
                    <a:pt x="180134" y="164525"/>
                  </a:cubicBezTo>
                  <a:lnTo>
                    <a:pt x="265083" y="115057"/>
                  </a:lnTo>
                  <a:cubicBezTo>
                    <a:pt x="280436" y="105503"/>
                    <a:pt x="280436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04A3532-BA5F-4DED-84C3-D3BA59663044}"/>
                </a:ext>
              </a:extLst>
            </p:cNvPr>
            <p:cNvSpPr/>
            <p:nvPr/>
          </p:nvSpPr>
          <p:spPr>
            <a:xfrm>
              <a:off x="17543392" y="8961821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2 w 272929"/>
                <a:gd name="connsiteY1" fmla="*/ 32496 h 170580"/>
                <a:gd name="connsiteX2" fmla="*/ 122137 w 272929"/>
                <a:gd name="connsiteY2" fmla="*/ 32496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6 h 170580"/>
                <a:gd name="connsiteX6" fmla="*/ 180135 w 272929"/>
                <a:gd name="connsiteY6" fmla="*/ 164526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2" y="32496"/>
                  </a:lnTo>
                  <a:cubicBezTo>
                    <a:pt x="163418" y="23284"/>
                    <a:pt x="138172" y="23284"/>
                    <a:pt x="122137" y="32496"/>
                  </a:cubicBezTo>
                  <a:lnTo>
                    <a:pt x="37189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161" y="164526"/>
                  </a:lnTo>
                  <a:cubicBezTo>
                    <a:pt x="139196" y="173737"/>
                    <a:pt x="164441" y="173737"/>
                    <a:pt x="180135" y="164526"/>
                  </a:cubicBezTo>
                  <a:lnTo>
                    <a:pt x="265084" y="115057"/>
                  </a:lnTo>
                  <a:cubicBezTo>
                    <a:pt x="280777" y="105846"/>
                    <a:pt x="280777" y="91176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9AD2DC3-81A3-4F15-92D4-9DD5DE28D97A}"/>
                </a:ext>
              </a:extLst>
            </p:cNvPr>
            <p:cNvSpPr/>
            <p:nvPr/>
          </p:nvSpPr>
          <p:spPr>
            <a:xfrm>
              <a:off x="17772324" y="9094042"/>
              <a:ext cx="373766" cy="233604"/>
            </a:xfrm>
            <a:custGeom>
              <a:avLst/>
              <a:gdLst>
                <a:gd name="connsiteX0" fmla="*/ 264742 w 272929"/>
                <a:gd name="connsiteY0" fmla="*/ 81964 h 170580"/>
                <a:gd name="connsiteX1" fmla="*/ 179111 w 272929"/>
                <a:gd name="connsiteY1" fmla="*/ 32495 h 170580"/>
                <a:gd name="connsiteX2" fmla="*/ 122137 w 272929"/>
                <a:gd name="connsiteY2" fmla="*/ 32495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2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5"/>
                    <a:pt x="37530" y="115057"/>
                  </a:cubicBezTo>
                  <a:lnTo>
                    <a:pt x="123160" y="164525"/>
                  </a:lnTo>
                  <a:cubicBezTo>
                    <a:pt x="139195" y="173737"/>
                    <a:pt x="164442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845"/>
                    <a:pt x="280777" y="91175"/>
                    <a:pt x="26474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ADFE178-23B3-45BC-BCCC-E7A7FD282EBC}"/>
                </a:ext>
              </a:extLst>
            </p:cNvPr>
            <p:cNvSpPr/>
            <p:nvPr/>
          </p:nvSpPr>
          <p:spPr>
            <a:xfrm>
              <a:off x="18001256" y="9226262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29 w 272929"/>
                <a:gd name="connsiteY4" fmla="*/ 115057 h 170580"/>
                <a:gd name="connsiteX5" fmla="*/ 123160 w 272929"/>
                <a:gd name="connsiteY5" fmla="*/ 164526 h 170580"/>
                <a:gd name="connsiteX6" fmla="*/ 180134 w 272929"/>
                <a:gd name="connsiteY6" fmla="*/ 164526 h 170580"/>
                <a:gd name="connsiteX7" fmla="*/ 265083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6"/>
                  </a:lnTo>
                  <a:cubicBezTo>
                    <a:pt x="163418" y="23284"/>
                    <a:pt x="138171" y="23284"/>
                    <a:pt x="122137" y="32496"/>
                  </a:cubicBezTo>
                  <a:lnTo>
                    <a:pt x="37188" y="81964"/>
                  </a:lnTo>
                  <a:cubicBezTo>
                    <a:pt x="21494" y="91176"/>
                    <a:pt x="21836" y="105846"/>
                    <a:pt x="37529" y="115057"/>
                  </a:cubicBezTo>
                  <a:lnTo>
                    <a:pt x="123160" y="164526"/>
                  </a:lnTo>
                  <a:cubicBezTo>
                    <a:pt x="139195" y="173737"/>
                    <a:pt x="164441" y="173737"/>
                    <a:pt x="180134" y="164526"/>
                  </a:cubicBezTo>
                  <a:lnTo>
                    <a:pt x="265083" y="115057"/>
                  </a:lnTo>
                  <a:cubicBezTo>
                    <a:pt x="280778" y="105846"/>
                    <a:pt x="280436" y="91176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4D96504-5E8D-4B23-B909-047F67A018B2}"/>
                </a:ext>
              </a:extLst>
            </p:cNvPr>
            <p:cNvSpPr/>
            <p:nvPr/>
          </p:nvSpPr>
          <p:spPr>
            <a:xfrm>
              <a:off x="18229720" y="9358482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2 w 272929"/>
                <a:gd name="connsiteY1" fmla="*/ 32495 h 170580"/>
                <a:gd name="connsiteX2" fmla="*/ 122137 w 272929"/>
                <a:gd name="connsiteY2" fmla="*/ 32495 h 170580"/>
                <a:gd name="connsiteX3" fmla="*/ 37189 w 272929"/>
                <a:gd name="connsiteY3" fmla="*/ 81964 h 170580"/>
                <a:gd name="connsiteX4" fmla="*/ 37529 w 272929"/>
                <a:gd name="connsiteY4" fmla="*/ 115057 h 170580"/>
                <a:gd name="connsiteX5" fmla="*/ 123161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2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9" y="81964"/>
                  </a:lnTo>
                  <a:cubicBezTo>
                    <a:pt x="21494" y="91175"/>
                    <a:pt x="21836" y="105845"/>
                    <a:pt x="37529" y="115057"/>
                  </a:cubicBezTo>
                  <a:lnTo>
                    <a:pt x="123161" y="164525"/>
                  </a:lnTo>
                  <a:cubicBezTo>
                    <a:pt x="139196" y="173737"/>
                    <a:pt x="164441" y="173737"/>
                    <a:pt x="180135" y="164525"/>
                  </a:cubicBezTo>
                  <a:lnTo>
                    <a:pt x="265084" y="115057"/>
                  </a:lnTo>
                  <a:cubicBezTo>
                    <a:pt x="280777" y="105504"/>
                    <a:pt x="280777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9778897-D25F-437C-A9B3-EF66CFFDC503}"/>
                </a:ext>
              </a:extLst>
            </p:cNvPr>
            <p:cNvSpPr/>
            <p:nvPr/>
          </p:nvSpPr>
          <p:spPr>
            <a:xfrm>
              <a:off x="18458653" y="9490234"/>
              <a:ext cx="373766" cy="233604"/>
            </a:xfrm>
            <a:custGeom>
              <a:avLst/>
              <a:gdLst>
                <a:gd name="connsiteX0" fmla="*/ 264742 w 272929"/>
                <a:gd name="connsiteY0" fmla="*/ 81964 h 170580"/>
                <a:gd name="connsiteX1" fmla="*/ 179111 w 272929"/>
                <a:gd name="connsiteY1" fmla="*/ 32496 h 170580"/>
                <a:gd name="connsiteX2" fmla="*/ 122137 w 272929"/>
                <a:gd name="connsiteY2" fmla="*/ 32496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6 h 170580"/>
                <a:gd name="connsiteX6" fmla="*/ 180135 w 272929"/>
                <a:gd name="connsiteY6" fmla="*/ 164526 h 170580"/>
                <a:gd name="connsiteX7" fmla="*/ 265084 w 272929"/>
                <a:gd name="connsiteY7" fmla="*/ 115057 h 170580"/>
                <a:gd name="connsiteX8" fmla="*/ 264742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2" y="81964"/>
                  </a:moveTo>
                  <a:lnTo>
                    <a:pt x="179111" y="32496"/>
                  </a:lnTo>
                  <a:cubicBezTo>
                    <a:pt x="163417" y="23284"/>
                    <a:pt x="138172" y="23284"/>
                    <a:pt x="122137" y="32496"/>
                  </a:cubicBezTo>
                  <a:lnTo>
                    <a:pt x="37188" y="81964"/>
                  </a:lnTo>
                  <a:cubicBezTo>
                    <a:pt x="21495" y="91176"/>
                    <a:pt x="21835" y="105846"/>
                    <a:pt x="37530" y="115057"/>
                  </a:cubicBezTo>
                  <a:lnTo>
                    <a:pt x="123160" y="164526"/>
                  </a:lnTo>
                  <a:cubicBezTo>
                    <a:pt x="139195" y="173737"/>
                    <a:pt x="164441" y="173737"/>
                    <a:pt x="180135" y="164526"/>
                  </a:cubicBezTo>
                  <a:lnTo>
                    <a:pt x="265084" y="115057"/>
                  </a:lnTo>
                  <a:cubicBezTo>
                    <a:pt x="280777" y="105846"/>
                    <a:pt x="280777" y="91176"/>
                    <a:pt x="26474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A4193D7-FB46-43F0-A3CA-A5CEBD5B4A34}"/>
                </a:ext>
              </a:extLst>
            </p:cNvPr>
            <p:cNvSpPr/>
            <p:nvPr/>
          </p:nvSpPr>
          <p:spPr>
            <a:xfrm>
              <a:off x="18687585" y="9622454"/>
              <a:ext cx="373766" cy="233604"/>
            </a:xfrm>
            <a:custGeom>
              <a:avLst/>
              <a:gdLst>
                <a:gd name="connsiteX0" fmla="*/ 264743 w 272929"/>
                <a:gd name="connsiteY0" fmla="*/ 81964 h 170580"/>
                <a:gd name="connsiteX1" fmla="*/ 179111 w 272929"/>
                <a:gd name="connsiteY1" fmla="*/ 32495 h 170580"/>
                <a:gd name="connsiteX2" fmla="*/ 122137 w 272929"/>
                <a:gd name="connsiteY2" fmla="*/ 32495 h 170580"/>
                <a:gd name="connsiteX3" fmla="*/ 37188 w 272929"/>
                <a:gd name="connsiteY3" fmla="*/ 81964 h 170580"/>
                <a:gd name="connsiteX4" fmla="*/ 37530 w 272929"/>
                <a:gd name="connsiteY4" fmla="*/ 115057 h 170580"/>
                <a:gd name="connsiteX5" fmla="*/ 123160 w 272929"/>
                <a:gd name="connsiteY5" fmla="*/ 164525 h 170580"/>
                <a:gd name="connsiteX6" fmla="*/ 180135 w 272929"/>
                <a:gd name="connsiteY6" fmla="*/ 164525 h 170580"/>
                <a:gd name="connsiteX7" fmla="*/ 265084 w 272929"/>
                <a:gd name="connsiteY7" fmla="*/ 115057 h 170580"/>
                <a:gd name="connsiteX8" fmla="*/ 264743 w 272929"/>
                <a:gd name="connsiteY8" fmla="*/ 8196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29" h="170580">
                  <a:moveTo>
                    <a:pt x="264743" y="81964"/>
                  </a:moveTo>
                  <a:lnTo>
                    <a:pt x="179111" y="32495"/>
                  </a:lnTo>
                  <a:cubicBezTo>
                    <a:pt x="163418" y="23284"/>
                    <a:pt x="138172" y="23284"/>
                    <a:pt x="122137" y="32495"/>
                  </a:cubicBezTo>
                  <a:lnTo>
                    <a:pt x="37188" y="81964"/>
                  </a:lnTo>
                  <a:cubicBezTo>
                    <a:pt x="21495" y="91175"/>
                    <a:pt x="21835" y="105845"/>
                    <a:pt x="37530" y="115057"/>
                  </a:cubicBezTo>
                  <a:lnTo>
                    <a:pt x="123160" y="164525"/>
                  </a:lnTo>
                  <a:cubicBezTo>
                    <a:pt x="139195" y="173737"/>
                    <a:pt x="164442" y="173737"/>
                    <a:pt x="180135" y="164525"/>
                  </a:cubicBezTo>
                  <a:lnTo>
                    <a:pt x="265084" y="115057"/>
                  </a:lnTo>
                  <a:cubicBezTo>
                    <a:pt x="280778" y="105845"/>
                    <a:pt x="280437" y="91175"/>
                    <a:pt x="264743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A1CFAA0-7358-4FFA-B880-F2490922B6C1}"/>
                </a:ext>
              </a:extLst>
            </p:cNvPr>
            <p:cNvSpPr/>
            <p:nvPr/>
          </p:nvSpPr>
          <p:spPr>
            <a:xfrm>
              <a:off x="15868452" y="8267084"/>
              <a:ext cx="420488" cy="280325"/>
            </a:xfrm>
            <a:custGeom>
              <a:avLst/>
              <a:gdLst>
                <a:gd name="connsiteX0" fmla="*/ 285895 w 307045"/>
                <a:gd name="connsiteY0" fmla="*/ 81964 h 204697"/>
                <a:gd name="connsiteX1" fmla="*/ 200263 w 307045"/>
                <a:gd name="connsiteY1" fmla="*/ 32496 h 204697"/>
                <a:gd name="connsiteX2" fmla="*/ 143289 w 307045"/>
                <a:gd name="connsiteY2" fmla="*/ 32496 h 204697"/>
                <a:gd name="connsiteX3" fmla="*/ 37188 w 307045"/>
                <a:gd name="connsiteY3" fmla="*/ 94246 h 204697"/>
                <a:gd name="connsiteX4" fmla="*/ 37530 w 307045"/>
                <a:gd name="connsiteY4" fmla="*/ 127339 h 204697"/>
                <a:gd name="connsiteX5" fmla="*/ 123160 w 307045"/>
                <a:gd name="connsiteY5" fmla="*/ 176807 h 204697"/>
                <a:gd name="connsiteX6" fmla="*/ 180135 w 307045"/>
                <a:gd name="connsiteY6" fmla="*/ 176807 h 204697"/>
                <a:gd name="connsiteX7" fmla="*/ 286236 w 307045"/>
                <a:gd name="connsiteY7" fmla="*/ 115057 h 204697"/>
                <a:gd name="connsiteX8" fmla="*/ 285895 w 307045"/>
                <a:gd name="connsiteY8" fmla="*/ 81964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7045" h="204697">
                  <a:moveTo>
                    <a:pt x="285895" y="81964"/>
                  </a:moveTo>
                  <a:lnTo>
                    <a:pt x="200263" y="32496"/>
                  </a:lnTo>
                  <a:cubicBezTo>
                    <a:pt x="184570" y="23284"/>
                    <a:pt x="159323" y="23284"/>
                    <a:pt x="143289" y="32496"/>
                  </a:cubicBezTo>
                  <a:lnTo>
                    <a:pt x="37188" y="94246"/>
                  </a:lnTo>
                  <a:cubicBezTo>
                    <a:pt x="21495" y="103457"/>
                    <a:pt x="21835" y="118127"/>
                    <a:pt x="37530" y="127339"/>
                  </a:cubicBezTo>
                  <a:lnTo>
                    <a:pt x="123160" y="176807"/>
                  </a:lnTo>
                  <a:cubicBezTo>
                    <a:pt x="139195" y="186019"/>
                    <a:pt x="164100" y="186019"/>
                    <a:pt x="180135" y="176807"/>
                  </a:cubicBezTo>
                  <a:lnTo>
                    <a:pt x="286236" y="115057"/>
                  </a:lnTo>
                  <a:cubicBezTo>
                    <a:pt x="301930" y="105846"/>
                    <a:pt x="301930" y="91176"/>
                    <a:pt x="285895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63DA1A-605B-469E-B890-873A68467A13}"/>
                </a:ext>
              </a:extLst>
            </p:cNvPr>
            <p:cNvSpPr/>
            <p:nvPr/>
          </p:nvSpPr>
          <p:spPr>
            <a:xfrm>
              <a:off x="16097384" y="8399304"/>
              <a:ext cx="420488" cy="280325"/>
            </a:xfrm>
            <a:custGeom>
              <a:avLst/>
              <a:gdLst>
                <a:gd name="connsiteX0" fmla="*/ 285895 w 307045"/>
                <a:gd name="connsiteY0" fmla="*/ 81964 h 204697"/>
                <a:gd name="connsiteX1" fmla="*/ 200263 w 307045"/>
                <a:gd name="connsiteY1" fmla="*/ 32495 h 204697"/>
                <a:gd name="connsiteX2" fmla="*/ 143289 w 307045"/>
                <a:gd name="connsiteY2" fmla="*/ 32495 h 204697"/>
                <a:gd name="connsiteX3" fmla="*/ 37188 w 307045"/>
                <a:gd name="connsiteY3" fmla="*/ 94246 h 204697"/>
                <a:gd name="connsiteX4" fmla="*/ 37529 w 307045"/>
                <a:gd name="connsiteY4" fmla="*/ 127338 h 204697"/>
                <a:gd name="connsiteX5" fmla="*/ 123160 w 307045"/>
                <a:gd name="connsiteY5" fmla="*/ 176807 h 204697"/>
                <a:gd name="connsiteX6" fmla="*/ 180134 w 307045"/>
                <a:gd name="connsiteY6" fmla="*/ 176807 h 204697"/>
                <a:gd name="connsiteX7" fmla="*/ 286236 w 307045"/>
                <a:gd name="connsiteY7" fmla="*/ 115057 h 204697"/>
                <a:gd name="connsiteX8" fmla="*/ 285895 w 307045"/>
                <a:gd name="connsiteY8" fmla="*/ 81964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7045" h="204697">
                  <a:moveTo>
                    <a:pt x="285895" y="81964"/>
                  </a:moveTo>
                  <a:lnTo>
                    <a:pt x="200263" y="32495"/>
                  </a:lnTo>
                  <a:cubicBezTo>
                    <a:pt x="184570" y="23284"/>
                    <a:pt x="159324" y="23284"/>
                    <a:pt x="143289" y="32495"/>
                  </a:cubicBezTo>
                  <a:lnTo>
                    <a:pt x="37188" y="94246"/>
                  </a:lnTo>
                  <a:cubicBezTo>
                    <a:pt x="21494" y="103457"/>
                    <a:pt x="21836" y="118127"/>
                    <a:pt x="37529" y="127338"/>
                  </a:cubicBezTo>
                  <a:lnTo>
                    <a:pt x="123160" y="176807"/>
                  </a:lnTo>
                  <a:cubicBezTo>
                    <a:pt x="139195" y="186018"/>
                    <a:pt x="164100" y="186018"/>
                    <a:pt x="180134" y="176807"/>
                  </a:cubicBezTo>
                  <a:lnTo>
                    <a:pt x="286236" y="115057"/>
                  </a:lnTo>
                  <a:cubicBezTo>
                    <a:pt x="301929" y="105504"/>
                    <a:pt x="301929" y="91175"/>
                    <a:pt x="285895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4E3DE4F-491B-4033-9745-D4A2A6731DE1}"/>
                </a:ext>
              </a:extLst>
            </p:cNvPr>
            <p:cNvSpPr/>
            <p:nvPr/>
          </p:nvSpPr>
          <p:spPr>
            <a:xfrm>
              <a:off x="16326316" y="8531523"/>
              <a:ext cx="420488" cy="280325"/>
            </a:xfrm>
            <a:custGeom>
              <a:avLst/>
              <a:gdLst>
                <a:gd name="connsiteX0" fmla="*/ 285895 w 307045"/>
                <a:gd name="connsiteY0" fmla="*/ 81964 h 204697"/>
                <a:gd name="connsiteX1" fmla="*/ 200263 w 307045"/>
                <a:gd name="connsiteY1" fmla="*/ 32495 h 204697"/>
                <a:gd name="connsiteX2" fmla="*/ 143289 w 307045"/>
                <a:gd name="connsiteY2" fmla="*/ 32495 h 204697"/>
                <a:gd name="connsiteX3" fmla="*/ 37188 w 307045"/>
                <a:gd name="connsiteY3" fmla="*/ 94247 h 204697"/>
                <a:gd name="connsiteX4" fmla="*/ 37529 w 307045"/>
                <a:gd name="connsiteY4" fmla="*/ 127338 h 204697"/>
                <a:gd name="connsiteX5" fmla="*/ 123161 w 307045"/>
                <a:gd name="connsiteY5" fmla="*/ 176807 h 204697"/>
                <a:gd name="connsiteX6" fmla="*/ 180134 w 307045"/>
                <a:gd name="connsiteY6" fmla="*/ 176807 h 204697"/>
                <a:gd name="connsiteX7" fmla="*/ 286236 w 307045"/>
                <a:gd name="connsiteY7" fmla="*/ 115057 h 204697"/>
                <a:gd name="connsiteX8" fmla="*/ 285895 w 307045"/>
                <a:gd name="connsiteY8" fmla="*/ 81964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7045" h="204697">
                  <a:moveTo>
                    <a:pt x="285895" y="81964"/>
                  </a:moveTo>
                  <a:lnTo>
                    <a:pt x="200263" y="32495"/>
                  </a:lnTo>
                  <a:cubicBezTo>
                    <a:pt x="184570" y="23284"/>
                    <a:pt x="159324" y="23284"/>
                    <a:pt x="143289" y="32495"/>
                  </a:cubicBezTo>
                  <a:lnTo>
                    <a:pt x="37188" y="94247"/>
                  </a:lnTo>
                  <a:cubicBezTo>
                    <a:pt x="21494" y="103458"/>
                    <a:pt x="21836" y="118127"/>
                    <a:pt x="37529" y="127338"/>
                  </a:cubicBezTo>
                  <a:lnTo>
                    <a:pt x="123161" y="176807"/>
                  </a:lnTo>
                  <a:cubicBezTo>
                    <a:pt x="139196" y="186018"/>
                    <a:pt x="164100" y="186018"/>
                    <a:pt x="180134" y="176807"/>
                  </a:cubicBezTo>
                  <a:lnTo>
                    <a:pt x="286236" y="115057"/>
                  </a:lnTo>
                  <a:cubicBezTo>
                    <a:pt x="301588" y="105504"/>
                    <a:pt x="301588" y="90835"/>
                    <a:pt x="285895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EDD4E10A-3150-4A38-960F-6DF184C6CB5C}"/>
                </a:ext>
              </a:extLst>
            </p:cNvPr>
            <p:cNvSpPr/>
            <p:nvPr/>
          </p:nvSpPr>
          <p:spPr>
            <a:xfrm>
              <a:off x="16554780" y="8663742"/>
              <a:ext cx="467208" cy="280325"/>
            </a:xfrm>
            <a:custGeom>
              <a:avLst/>
              <a:gdLst>
                <a:gd name="connsiteX0" fmla="*/ 324446 w 341161"/>
                <a:gd name="connsiteY0" fmla="*/ 104140 h 204697"/>
                <a:gd name="connsiteX1" fmla="*/ 200263 w 341161"/>
                <a:gd name="connsiteY1" fmla="*/ 32495 h 204697"/>
                <a:gd name="connsiteX2" fmla="*/ 143289 w 341161"/>
                <a:gd name="connsiteY2" fmla="*/ 32495 h 204697"/>
                <a:gd name="connsiteX3" fmla="*/ 37188 w 341161"/>
                <a:gd name="connsiteY3" fmla="*/ 94246 h 204697"/>
                <a:gd name="connsiteX4" fmla="*/ 37530 w 341161"/>
                <a:gd name="connsiteY4" fmla="*/ 127338 h 204697"/>
                <a:gd name="connsiteX5" fmla="*/ 161712 w 341161"/>
                <a:gd name="connsiteY5" fmla="*/ 198982 h 204697"/>
                <a:gd name="connsiteX6" fmla="*/ 218686 w 341161"/>
                <a:gd name="connsiteY6" fmla="*/ 198982 h 204697"/>
                <a:gd name="connsiteX7" fmla="*/ 324787 w 341161"/>
                <a:gd name="connsiteY7" fmla="*/ 137232 h 204697"/>
                <a:gd name="connsiteX8" fmla="*/ 324446 w 341161"/>
                <a:gd name="connsiteY8" fmla="*/ 104140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161" h="204697">
                  <a:moveTo>
                    <a:pt x="324446" y="104140"/>
                  </a:moveTo>
                  <a:lnTo>
                    <a:pt x="200263" y="32495"/>
                  </a:lnTo>
                  <a:cubicBezTo>
                    <a:pt x="184570" y="23284"/>
                    <a:pt x="159323" y="23284"/>
                    <a:pt x="143289" y="32495"/>
                  </a:cubicBezTo>
                  <a:lnTo>
                    <a:pt x="37188" y="94246"/>
                  </a:lnTo>
                  <a:cubicBezTo>
                    <a:pt x="21495" y="103457"/>
                    <a:pt x="21835" y="118127"/>
                    <a:pt x="37530" y="127338"/>
                  </a:cubicBezTo>
                  <a:lnTo>
                    <a:pt x="161712" y="198982"/>
                  </a:lnTo>
                  <a:cubicBezTo>
                    <a:pt x="177405" y="208193"/>
                    <a:pt x="202652" y="208193"/>
                    <a:pt x="218686" y="198982"/>
                  </a:cubicBezTo>
                  <a:lnTo>
                    <a:pt x="324787" y="137232"/>
                  </a:lnTo>
                  <a:cubicBezTo>
                    <a:pt x="340480" y="127680"/>
                    <a:pt x="340140" y="113009"/>
                    <a:pt x="324446" y="10414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F7C45C8-04A2-4EA8-BF36-0058D0283CB5}"/>
                </a:ext>
              </a:extLst>
            </p:cNvPr>
            <p:cNvSpPr/>
            <p:nvPr/>
          </p:nvSpPr>
          <p:spPr>
            <a:xfrm>
              <a:off x="16836506" y="8825864"/>
              <a:ext cx="1354903" cy="794254"/>
            </a:xfrm>
            <a:custGeom>
              <a:avLst/>
              <a:gdLst>
                <a:gd name="connsiteX0" fmla="*/ 954231 w 989368"/>
                <a:gd name="connsiteY0" fmla="*/ 467819 h 579974"/>
                <a:gd name="connsiteX1" fmla="*/ 200263 w 989368"/>
                <a:gd name="connsiteY1" fmla="*/ 32496 h 579974"/>
                <a:gd name="connsiteX2" fmla="*/ 143289 w 989368"/>
                <a:gd name="connsiteY2" fmla="*/ 32496 h 579974"/>
                <a:gd name="connsiteX3" fmla="*/ 37188 w 989368"/>
                <a:gd name="connsiteY3" fmla="*/ 94246 h 579974"/>
                <a:gd name="connsiteX4" fmla="*/ 37530 w 989368"/>
                <a:gd name="connsiteY4" fmla="*/ 127339 h 579974"/>
                <a:gd name="connsiteX5" fmla="*/ 791496 w 989368"/>
                <a:gd name="connsiteY5" fmla="*/ 562662 h 579974"/>
                <a:gd name="connsiteX6" fmla="*/ 848471 w 989368"/>
                <a:gd name="connsiteY6" fmla="*/ 562662 h 579974"/>
                <a:gd name="connsiteX7" fmla="*/ 954571 w 989368"/>
                <a:gd name="connsiteY7" fmla="*/ 500911 h 579974"/>
                <a:gd name="connsiteX8" fmla="*/ 954231 w 989368"/>
                <a:gd name="connsiteY8" fmla="*/ 467819 h 57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368" h="579974">
                  <a:moveTo>
                    <a:pt x="954231" y="467819"/>
                  </a:moveTo>
                  <a:lnTo>
                    <a:pt x="200263" y="32496"/>
                  </a:lnTo>
                  <a:cubicBezTo>
                    <a:pt x="184570" y="23284"/>
                    <a:pt x="159323" y="23284"/>
                    <a:pt x="143289" y="32496"/>
                  </a:cubicBezTo>
                  <a:lnTo>
                    <a:pt x="37188" y="94246"/>
                  </a:lnTo>
                  <a:cubicBezTo>
                    <a:pt x="21495" y="103457"/>
                    <a:pt x="21835" y="118128"/>
                    <a:pt x="37530" y="127339"/>
                  </a:cubicBezTo>
                  <a:lnTo>
                    <a:pt x="791496" y="562662"/>
                  </a:lnTo>
                  <a:cubicBezTo>
                    <a:pt x="807531" y="571873"/>
                    <a:pt x="832436" y="571873"/>
                    <a:pt x="848471" y="562662"/>
                  </a:cubicBezTo>
                  <a:lnTo>
                    <a:pt x="954571" y="500911"/>
                  </a:lnTo>
                  <a:cubicBezTo>
                    <a:pt x="970266" y="491700"/>
                    <a:pt x="969924" y="477030"/>
                    <a:pt x="954231" y="467819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5C41D9E-4416-49AD-B269-EFD92B6CE507}"/>
                </a:ext>
              </a:extLst>
            </p:cNvPr>
            <p:cNvSpPr/>
            <p:nvPr/>
          </p:nvSpPr>
          <p:spPr>
            <a:xfrm>
              <a:off x="17984904" y="9488832"/>
              <a:ext cx="467208" cy="280325"/>
            </a:xfrm>
            <a:custGeom>
              <a:avLst/>
              <a:gdLst>
                <a:gd name="connsiteX0" fmla="*/ 327175 w 341161"/>
                <a:gd name="connsiteY0" fmla="*/ 105846 h 204697"/>
                <a:gd name="connsiteX1" fmla="*/ 200263 w 341161"/>
                <a:gd name="connsiteY1" fmla="*/ 32496 h 204697"/>
                <a:gd name="connsiteX2" fmla="*/ 143289 w 341161"/>
                <a:gd name="connsiteY2" fmla="*/ 32496 h 204697"/>
                <a:gd name="connsiteX3" fmla="*/ 37188 w 341161"/>
                <a:gd name="connsiteY3" fmla="*/ 94246 h 204697"/>
                <a:gd name="connsiteX4" fmla="*/ 37529 w 341161"/>
                <a:gd name="connsiteY4" fmla="*/ 127339 h 204697"/>
                <a:gd name="connsiteX5" fmla="*/ 164441 w 341161"/>
                <a:gd name="connsiteY5" fmla="*/ 200689 h 204697"/>
                <a:gd name="connsiteX6" fmla="*/ 221416 w 341161"/>
                <a:gd name="connsiteY6" fmla="*/ 200689 h 204697"/>
                <a:gd name="connsiteX7" fmla="*/ 327517 w 341161"/>
                <a:gd name="connsiteY7" fmla="*/ 138938 h 204697"/>
                <a:gd name="connsiteX8" fmla="*/ 327175 w 341161"/>
                <a:gd name="connsiteY8" fmla="*/ 105846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161" h="204697">
                  <a:moveTo>
                    <a:pt x="327175" y="105846"/>
                  </a:moveTo>
                  <a:lnTo>
                    <a:pt x="200263" y="32496"/>
                  </a:lnTo>
                  <a:cubicBezTo>
                    <a:pt x="184570" y="23284"/>
                    <a:pt x="159324" y="23284"/>
                    <a:pt x="143289" y="32496"/>
                  </a:cubicBezTo>
                  <a:lnTo>
                    <a:pt x="37188" y="94246"/>
                  </a:lnTo>
                  <a:cubicBezTo>
                    <a:pt x="21494" y="103457"/>
                    <a:pt x="21836" y="118127"/>
                    <a:pt x="37529" y="127339"/>
                  </a:cubicBezTo>
                  <a:lnTo>
                    <a:pt x="164441" y="200689"/>
                  </a:lnTo>
                  <a:cubicBezTo>
                    <a:pt x="180134" y="209900"/>
                    <a:pt x="205381" y="209900"/>
                    <a:pt x="221416" y="200689"/>
                  </a:cubicBezTo>
                  <a:lnTo>
                    <a:pt x="327517" y="138938"/>
                  </a:lnTo>
                  <a:cubicBezTo>
                    <a:pt x="343210" y="129727"/>
                    <a:pt x="342869" y="115057"/>
                    <a:pt x="327175" y="105846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7632107-583C-437F-9D1E-7AB0C61A5BEF}"/>
                </a:ext>
              </a:extLst>
            </p:cNvPr>
            <p:cNvSpPr/>
            <p:nvPr/>
          </p:nvSpPr>
          <p:spPr>
            <a:xfrm>
              <a:off x="18269728" y="9653756"/>
              <a:ext cx="420488" cy="280325"/>
            </a:xfrm>
            <a:custGeom>
              <a:avLst/>
              <a:gdLst>
                <a:gd name="connsiteX0" fmla="*/ 286022 w 307045"/>
                <a:gd name="connsiteY0" fmla="*/ 81964 h 204697"/>
                <a:gd name="connsiteX1" fmla="*/ 200390 w 307045"/>
                <a:gd name="connsiteY1" fmla="*/ 32496 h 204697"/>
                <a:gd name="connsiteX2" fmla="*/ 143416 w 307045"/>
                <a:gd name="connsiteY2" fmla="*/ 32496 h 204697"/>
                <a:gd name="connsiteX3" fmla="*/ 37315 w 307045"/>
                <a:gd name="connsiteY3" fmla="*/ 94246 h 204697"/>
                <a:gd name="connsiteX4" fmla="*/ 37656 w 307045"/>
                <a:gd name="connsiteY4" fmla="*/ 127339 h 204697"/>
                <a:gd name="connsiteX5" fmla="*/ 123287 w 307045"/>
                <a:gd name="connsiteY5" fmla="*/ 176807 h 204697"/>
                <a:gd name="connsiteX6" fmla="*/ 180261 w 307045"/>
                <a:gd name="connsiteY6" fmla="*/ 176807 h 204697"/>
                <a:gd name="connsiteX7" fmla="*/ 286363 w 307045"/>
                <a:gd name="connsiteY7" fmla="*/ 115057 h 204697"/>
                <a:gd name="connsiteX8" fmla="*/ 286022 w 307045"/>
                <a:gd name="connsiteY8" fmla="*/ 81964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7045" h="204697">
                  <a:moveTo>
                    <a:pt x="286022" y="81964"/>
                  </a:moveTo>
                  <a:lnTo>
                    <a:pt x="200390" y="32496"/>
                  </a:lnTo>
                  <a:cubicBezTo>
                    <a:pt x="184355" y="23284"/>
                    <a:pt x="159451" y="23284"/>
                    <a:pt x="143416" y="32496"/>
                  </a:cubicBezTo>
                  <a:lnTo>
                    <a:pt x="37315" y="94246"/>
                  </a:lnTo>
                  <a:cubicBezTo>
                    <a:pt x="21622" y="103457"/>
                    <a:pt x="21622" y="118127"/>
                    <a:pt x="37656" y="127339"/>
                  </a:cubicBezTo>
                  <a:lnTo>
                    <a:pt x="123287" y="176807"/>
                  </a:lnTo>
                  <a:cubicBezTo>
                    <a:pt x="138981" y="186019"/>
                    <a:pt x="164227" y="186019"/>
                    <a:pt x="180261" y="176807"/>
                  </a:cubicBezTo>
                  <a:lnTo>
                    <a:pt x="286363" y="115057"/>
                  </a:lnTo>
                  <a:cubicBezTo>
                    <a:pt x="302056" y="105504"/>
                    <a:pt x="301715" y="90835"/>
                    <a:pt x="286022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2599312-2979-4130-8CA4-C87F8389E864}"/>
                </a:ext>
              </a:extLst>
            </p:cNvPr>
            <p:cNvSpPr/>
            <p:nvPr/>
          </p:nvSpPr>
          <p:spPr>
            <a:xfrm>
              <a:off x="18498659" y="9850918"/>
              <a:ext cx="327045" cy="186884"/>
            </a:xfrm>
            <a:custGeom>
              <a:avLst/>
              <a:gdLst>
                <a:gd name="connsiteX0" fmla="*/ 204485 w 238813"/>
                <a:gd name="connsiteY0" fmla="*/ 81964 h 136464"/>
                <a:gd name="connsiteX1" fmla="*/ 118853 w 238813"/>
                <a:gd name="connsiteY1" fmla="*/ 32496 h 136464"/>
                <a:gd name="connsiteX2" fmla="*/ 62220 w 238813"/>
                <a:gd name="connsiteY2" fmla="*/ 32496 h 136464"/>
                <a:gd name="connsiteX3" fmla="*/ 37315 w 238813"/>
                <a:gd name="connsiteY3" fmla="*/ 46824 h 136464"/>
                <a:gd name="connsiteX4" fmla="*/ 37656 w 238813"/>
                <a:gd name="connsiteY4" fmla="*/ 79917 h 136464"/>
                <a:gd name="connsiteX5" fmla="*/ 123288 w 238813"/>
                <a:gd name="connsiteY5" fmla="*/ 129386 h 136464"/>
                <a:gd name="connsiteX6" fmla="*/ 180261 w 238813"/>
                <a:gd name="connsiteY6" fmla="*/ 129386 h 136464"/>
                <a:gd name="connsiteX7" fmla="*/ 205167 w 238813"/>
                <a:gd name="connsiteY7" fmla="*/ 115057 h 136464"/>
                <a:gd name="connsiteX8" fmla="*/ 204485 w 238813"/>
                <a:gd name="connsiteY8" fmla="*/ 81964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04485" y="81964"/>
                  </a:moveTo>
                  <a:lnTo>
                    <a:pt x="118853" y="32496"/>
                  </a:lnTo>
                  <a:cubicBezTo>
                    <a:pt x="102818" y="23284"/>
                    <a:pt x="77913" y="23284"/>
                    <a:pt x="62220" y="32496"/>
                  </a:cubicBezTo>
                  <a:lnTo>
                    <a:pt x="37315" y="46824"/>
                  </a:lnTo>
                  <a:cubicBezTo>
                    <a:pt x="21622" y="56036"/>
                    <a:pt x="21622" y="70706"/>
                    <a:pt x="37656" y="79917"/>
                  </a:cubicBezTo>
                  <a:lnTo>
                    <a:pt x="123288" y="129386"/>
                  </a:lnTo>
                  <a:cubicBezTo>
                    <a:pt x="138981" y="138597"/>
                    <a:pt x="164227" y="138597"/>
                    <a:pt x="180261" y="129386"/>
                  </a:cubicBezTo>
                  <a:lnTo>
                    <a:pt x="205167" y="115057"/>
                  </a:lnTo>
                  <a:cubicBezTo>
                    <a:pt x="220518" y="105504"/>
                    <a:pt x="220178" y="90835"/>
                    <a:pt x="204485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F7B1410-AC78-42BB-A209-B74CE2460ECC}"/>
                </a:ext>
              </a:extLst>
            </p:cNvPr>
            <p:cNvSpPr/>
            <p:nvPr/>
          </p:nvSpPr>
          <p:spPr>
            <a:xfrm>
              <a:off x="18956056" y="10114892"/>
              <a:ext cx="327045" cy="186884"/>
            </a:xfrm>
            <a:custGeom>
              <a:avLst/>
              <a:gdLst>
                <a:gd name="connsiteX0" fmla="*/ 204484 w 238813"/>
                <a:gd name="connsiteY0" fmla="*/ 81964 h 136464"/>
                <a:gd name="connsiteX1" fmla="*/ 118853 w 238813"/>
                <a:gd name="connsiteY1" fmla="*/ 32495 h 136464"/>
                <a:gd name="connsiteX2" fmla="*/ 62220 w 238813"/>
                <a:gd name="connsiteY2" fmla="*/ 32495 h 136464"/>
                <a:gd name="connsiteX3" fmla="*/ 37315 w 238813"/>
                <a:gd name="connsiteY3" fmla="*/ 46825 h 136464"/>
                <a:gd name="connsiteX4" fmla="*/ 37656 w 238813"/>
                <a:gd name="connsiteY4" fmla="*/ 79916 h 136464"/>
                <a:gd name="connsiteX5" fmla="*/ 123287 w 238813"/>
                <a:gd name="connsiteY5" fmla="*/ 129385 h 136464"/>
                <a:gd name="connsiteX6" fmla="*/ 180261 w 238813"/>
                <a:gd name="connsiteY6" fmla="*/ 129385 h 136464"/>
                <a:gd name="connsiteX7" fmla="*/ 205167 w 238813"/>
                <a:gd name="connsiteY7" fmla="*/ 115057 h 136464"/>
                <a:gd name="connsiteX8" fmla="*/ 204484 w 238813"/>
                <a:gd name="connsiteY8" fmla="*/ 81964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136464">
                  <a:moveTo>
                    <a:pt x="204484" y="81964"/>
                  </a:moveTo>
                  <a:lnTo>
                    <a:pt x="118853" y="32495"/>
                  </a:lnTo>
                  <a:cubicBezTo>
                    <a:pt x="102818" y="23284"/>
                    <a:pt x="77913" y="23284"/>
                    <a:pt x="62220" y="32495"/>
                  </a:cubicBezTo>
                  <a:lnTo>
                    <a:pt x="37315" y="46825"/>
                  </a:lnTo>
                  <a:cubicBezTo>
                    <a:pt x="21622" y="56036"/>
                    <a:pt x="21622" y="70705"/>
                    <a:pt x="37656" y="79916"/>
                  </a:cubicBezTo>
                  <a:lnTo>
                    <a:pt x="123287" y="129385"/>
                  </a:lnTo>
                  <a:cubicBezTo>
                    <a:pt x="138981" y="138596"/>
                    <a:pt x="164227" y="138596"/>
                    <a:pt x="180261" y="129385"/>
                  </a:cubicBezTo>
                  <a:lnTo>
                    <a:pt x="205167" y="115057"/>
                  </a:lnTo>
                  <a:cubicBezTo>
                    <a:pt x="220518" y="105845"/>
                    <a:pt x="220178" y="91175"/>
                    <a:pt x="204484" y="8196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522B181-E8B9-47BF-9C12-926EEAB36A70}"/>
                </a:ext>
              </a:extLst>
            </p:cNvPr>
            <p:cNvSpPr/>
            <p:nvPr/>
          </p:nvSpPr>
          <p:spPr>
            <a:xfrm>
              <a:off x="18827280" y="9912589"/>
              <a:ext cx="327045" cy="186884"/>
            </a:xfrm>
            <a:custGeom>
              <a:avLst/>
              <a:gdLst>
                <a:gd name="connsiteX0" fmla="*/ 224825 w 238813"/>
                <a:gd name="connsiteY0" fmla="*/ 92540 h 136464"/>
                <a:gd name="connsiteX1" fmla="*/ 115313 w 238813"/>
                <a:gd name="connsiteY1" fmla="*/ 29425 h 136464"/>
                <a:gd name="connsiteX2" fmla="*/ 82220 w 238813"/>
                <a:gd name="connsiteY2" fmla="*/ 29425 h 136464"/>
                <a:gd name="connsiteX3" fmla="*/ 25587 w 238813"/>
                <a:gd name="connsiteY3" fmla="*/ 62177 h 136464"/>
                <a:gd name="connsiteX4" fmla="*/ 168192 w 238813"/>
                <a:gd name="connsiteY4" fmla="*/ 144397 h 136464"/>
                <a:gd name="connsiteX5" fmla="*/ 224825 w 238813"/>
                <a:gd name="connsiteY5" fmla="*/ 111645 h 136464"/>
                <a:gd name="connsiteX6" fmla="*/ 224825 w 238813"/>
                <a:gd name="connsiteY6" fmla="*/ 92540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813" h="136464">
                  <a:moveTo>
                    <a:pt x="224825" y="92540"/>
                  </a:moveTo>
                  <a:lnTo>
                    <a:pt x="115313" y="29425"/>
                  </a:lnTo>
                  <a:cubicBezTo>
                    <a:pt x="106102" y="24308"/>
                    <a:pt x="91431" y="24308"/>
                    <a:pt x="82220" y="29425"/>
                  </a:cubicBezTo>
                  <a:lnTo>
                    <a:pt x="25587" y="62177"/>
                  </a:lnTo>
                  <a:lnTo>
                    <a:pt x="168192" y="144397"/>
                  </a:lnTo>
                  <a:lnTo>
                    <a:pt x="224825" y="111645"/>
                  </a:lnTo>
                  <a:cubicBezTo>
                    <a:pt x="234378" y="106528"/>
                    <a:pt x="234378" y="97999"/>
                    <a:pt x="224825" y="92540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247BFED-788E-4BB5-A528-D3F9E3F1DECB}"/>
                </a:ext>
              </a:extLst>
            </p:cNvPr>
            <p:cNvSpPr/>
            <p:nvPr/>
          </p:nvSpPr>
          <p:spPr>
            <a:xfrm>
              <a:off x="18718306" y="9976715"/>
              <a:ext cx="327045" cy="186884"/>
            </a:xfrm>
            <a:custGeom>
              <a:avLst/>
              <a:gdLst>
                <a:gd name="connsiteX0" fmla="*/ 231393 w 238813"/>
                <a:gd name="connsiteY0" fmla="*/ 107807 h 136464"/>
                <a:gd name="connsiteX1" fmla="*/ 88788 w 238813"/>
                <a:gd name="connsiteY1" fmla="*/ 25587 h 136464"/>
                <a:gd name="connsiteX2" fmla="*/ 32495 w 238813"/>
                <a:gd name="connsiteY2" fmla="*/ 58338 h 136464"/>
                <a:gd name="connsiteX3" fmla="*/ 32495 w 238813"/>
                <a:gd name="connsiteY3" fmla="*/ 77443 h 136464"/>
                <a:gd name="connsiteX4" fmla="*/ 141668 w 238813"/>
                <a:gd name="connsiteY4" fmla="*/ 140558 h 136464"/>
                <a:gd name="connsiteX5" fmla="*/ 175102 w 238813"/>
                <a:gd name="connsiteY5" fmla="*/ 140558 h 136464"/>
                <a:gd name="connsiteX6" fmla="*/ 231393 w 238813"/>
                <a:gd name="connsiteY6" fmla="*/ 10780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813" h="136464">
                  <a:moveTo>
                    <a:pt x="231393" y="107807"/>
                  </a:moveTo>
                  <a:lnTo>
                    <a:pt x="88788" y="25587"/>
                  </a:lnTo>
                  <a:lnTo>
                    <a:pt x="32495" y="58338"/>
                  </a:lnTo>
                  <a:cubicBezTo>
                    <a:pt x="23284" y="63797"/>
                    <a:pt x="23284" y="72326"/>
                    <a:pt x="32495" y="77443"/>
                  </a:cubicBezTo>
                  <a:lnTo>
                    <a:pt x="141668" y="140558"/>
                  </a:lnTo>
                  <a:cubicBezTo>
                    <a:pt x="150879" y="146017"/>
                    <a:pt x="165890" y="146017"/>
                    <a:pt x="175102" y="140558"/>
                  </a:cubicBezTo>
                  <a:lnTo>
                    <a:pt x="231393" y="107807"/>
                  </a:ln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C6C30DDE-6D77-46BB-8B19-BF7F1B7E5EEF}"/>
                </a:ext>
              </a:extLst>
            </p:cNvPr>
            <p:cNvSpPr/>
            <p:nvPr/>
          </p:nvSpPr>
          <p:spPr>
            <a:xfrm>
              <a:off x="15710828" y="9108525"/>
              <a:ext cx="2195878" cy="1308183"/>
            </a:xfrm>
            <a:custGeom>
              <a:avLst/>
              <a:gdLst>
                <a:gd name="connsiteX0" fmla="*/ 1581072 w 1603460"/>
                <a:gd name="connsiteY0" fmla="*/ 537074 h 955252"/>
                <a:gd name="connsiteX1" fmla="*/ 707016 w 1603460"/>
                <a:gd name="connsiteY1" fmla="*/ 32495 h 955252"/>
                <a:gd name="connsiteX2" fmla="*/ 650042 w 1603460"/>
                <a:gd name="connsiteY2" fmla="*/ 32495 h 955252"/>
                <a:gd name="connsiteX3" fmla="*/ 37316 w 1603460"/>
                <a:gd name="connsiteY3" fmla="*/ 388668 h 955252"/>
                <a:gd name="connsiteX4" fmla="*/ 37656 w 1603460"/>
                <a:gd name="connsiteY4" fmla="*/ 421761 h 955252"/>
                <a:gd name="connsiteX5" fmla="*/ 911713 w 1603460"/>
                <a:gd name="connsiteY5" fmla="*/ 926340 h 955252"/>
                <a:gd name="connsiteX6" fmla="*/ 968687 w 1603460"/>
                <a:gd name="connsiteY6" fmla="*/ 926340 h 955252"/>
                <a:gd name="connsiteX7" fmla="*/ 1581413 w 1603460"/>
                <a:gd name="connsiteY7" fmla="*/ 570167 h 955252"/>
                <a:gd name="connsiteX8" fmla="*/ 1581072 w 1603460"/>
                <a:gd name="connsiteY8" fmla="*/ 537074 h 95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3460" h="955252">
                  <a:moveTo>
                    <a:pt x="1581072" y="537074"/>
                  </a:moveTo>
                  <a:lnTo>
                    <a:pt x="707016" y="32495"/>
                  </a:lnTo>
                  <a:cubicBezTo>
                    <a:pt x="690982" y="23284"/>
                    <a:pt x="665735" y="23284"/>
                    <a:pt x="650042" y="32495"/>
                  </a:cubicBezTo>
                  <a:lnTo>
                    <a:pt x="37316" y="388668"/>
                  </a:lnTo>
                  <a:cubicBezTo>
                    <a:pt x="21621" y="397880"/>
                    <a:pt x="21621" y="412550"/>
                    <a:pt x="37656" y="421761"/>
                  </a:cubicBezTo>
                  <a:lnTo>
                    <a:pt x="911713" y="926340"/>
                  </a:lnTo>
                  <a:cubicBezTo>
                    <a:pt x="927748" y="935551"/>
                    <a:pt x="952993" y="935551"/>
                    <a:pt x="968687" y="926340"/>
                  </a:cubicBezTo>
                  <a:lnTo>
                    <a:pt x="1581413" y="570167"/>
                  </a:lnTo>
                  <a:cubicBezTo>
                    <a:pt x="1596766" y="560956"/>
                    <a:pt x="1596766" y="546285"/>
                    <a:pt x="1581072" y="537074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63F980F4-7DA3-4B69-8DA3-37DA73AF13E5}"/>
              </a:ext>
            </a:extLst>
          </p:cNvPr>
          <p:cNvSpPr/>
          <p:nvPr/>
        </p:nvSpPr>
        <p:spPr>
          <a:xfrm>
            <a:off x="17392105" y="3662865"/>
            <a:ext cx="4578043" cy="6026197"/>
          </a:xfrm>
          <a:custGeom>
            <a:avLst/>
            <a:gdLst>
              <a:gd name="connsiteX0" fmla="*/ 3261013 w 3343384"/>
              <a:gd name="connsiteY0" fmla="*/ 1981999 h 4400986"/>
              <a:gd name="connsiteX1" fmla="*/ 3260673 w 3343384"/>
              <a:gd name="connsiteY1" fmla="*/ 1976540 h 4400986"/>
              <a:gd name="connsiteX2" fmla="*/ 3260331 w 3343384"/>
              <a:gd name="connsiteY2" fmla="*/ 1971081 h 4400986"/>
              <a:gd name="connsiteX3" fmla="*/ 3259649 w 3343384"/>
              <a:gd name="connsiteY3" fmla="*/ 1965622 h 4400986"/>
              <a:gd name="connsiteX4" fmla="*/ 3258966 w 3343384"/>
              <a:gd name="connsiteY4" fmla="*/ 1959823 h 4400986"/>
              <a:gd name="connsiteX5" fmla="*/ 3258966 w 3343384"/>
              <a:gd name="connsiteY5" fmla="*/ 1959823 h 4400986"/>
              <a:gd name="connsiteX6" fmla="*/ 3258966 w 3343384"/>
              <a:gd name="connsiteY6" fmla="*/ 1959823 h 4400986"/>
              <a:gd name="connsiteX7" fmla="*/ 3257943 w 3343384"/>
              <a:gd name="connsiteY7" fmla="*/ 1954364 h 4400986"/>
              <a:gd name="connsiteX8" fmla="*/ 3256579 w 3343384"/>
              <a:gd name="connsiteY8" fmla="*/ 1948564 h 4400986"/>
              <a:gd name="connsiteX9" fmla="*/ 3255214 w 3343384"/>
              <a:gd name="connsiteY9" fmla="*/ 1942424 h 4400986"/>
              <a:gd name="connsiteX10" fmla="*/ 3253508 w 3343384"/>
              <a:gd name="connsiteY10" fmla="*/ 1936282 h 4400986"/>
              <a:gd name="connsiteX11" fmla="*/ 3252144 w 3343384"/>
              <a:gd name="connsiteY11" fmla="*/ 1931848 h 4400986"/>
              <a:gd name="connsiteX12" fmla="*/ 3252144 w 3343384"/>
              <a:gd name="connsiteY12" fmla="*/ 1931506 h 4400986"/>
              <a:gd name="connsiteX13" fmla="*/ 3251802 w 3343384"/>
              <a:gd name="connsiteY13" fmla="*/ 1930483 h 4400986"/>
              <a:gd name="connsiteX14" fmla="*/ 3249755 w 3343384"/>
              <a:gd name="connsiteY14" fmla="*/ 1924683 h 4400986"/>
              <a:gd name="connsiteX15" fmla="*/ 3247709 w 3343384"/>
              <a:gd name="connsiteY15" fmla="*/ 1918883 h 4400986"/>
              <a:gd name="connsiteX16" fmla="*/ 3245662 w 3343384"/>
              <a:gd name="connsiteY16" fmla="*/ 1913425 h 4400986"/>
              <a:gd name="connsiteX17" fmla="*/ 3243273 w 3343384"/>
              <a:gd name="connsiteY17" fmla="*/ 1907966 h 4400986"/>
              <a:gd name="connsiteX18" fmla="*/ 3241568 w 3343384"/>
              <a:gd name="connsiteY18" fmla="*/ 1903872 h 4400986"/>
              <a:gd name="connsiteX19" fmla="*/ 3241568 w 3343384"/>
              <a:gd name="connsiteY19" fmla="*/ 1903531 h 4400986"/>
              <a:gd name="connsiteX20" fmla="*/ 3241226 w 3343384"/>
              <a:gd name="connsiteY20" fmla="*/ 1902508 h 4400986"/>
              <a:gd name="connsiteX21" fmla="*/ 3238838 w 3343384"/>
              <a:gd name="connsiteY21" fmla="*/ 1897049 h 4400986"/>
              <a:gd name="connsiteX22" fmla="*/ 3235768 w 3343384"/>
              <a:gd name="connsiteY22" fmla="*/ 1890908 h 4400986"/>
              <a:gd name="connsiteX23" fmla="*/ 3232356 w 3343384"/>
              <a:gd name="connsiteY23" fmla="*/ 1884085 h 4400986"/>
              <a:gd name="connsiteX24" fmla="*/ 3228262 w 3343384"/>
              <a:gd name="connsiteY24" fmla="*/ 1876921 h 4400986"/>
              <a:gd name="connsiteX25" fmla="*/ 3227580 w 3343384"/>
              <a:gd name="connsiteY25" fmla="*/ 1875556 h 4400986"/>
              <a:gd name="connsiteX26" fmla="*/ 3226557 w 3343384"/>
              <a:gd name="connsiteY26" fmla="*/ 1873850 h 4400986"/>
              <a:gd name="connsiteX27" fmla="*/ 3218028 w 3343384"/>
              <a:gd name="connsiteY27" fmla="*/ 1860204 h 4400986"/>
              <a:gd name="connsiteX28" fmla="*/ 3210863 w 3343384"/>
              <a:gd name="connsiteY28" fmla="*/ 1849969 h 4400986"/>
              <a:gd name="connsiteX29" fmla="*/ 3210863 w 3343384"/>
              <a:gd name="connsiteY29" fmla="*/ 1849969 h 4400986"/>
              <a:gd name="connsiteX30" fmla="*/ 3210863 w 3343384"/>
              <a:gd name="connsiteY30" fmla="*/ 1849969 h 4400986"/>
              <a:gd name="connsiteX31" fmla="*/ 3205745 w 3343384"/>
              <a:gd name="connsiteY31" fmla="*/ 1843487 h 4400986"/>
              <a:gd name="connsiteX32" fmla="*/ 3201310 w 3343384"/>
              <a:gd name="connsiteY32" fmla="*/ 1838028 h 4400986"/>
              <a:gd name="connsiteX33" fmla="*/ 3196876 w 3343384"/>
              <a:gd name="connsiteY33" fmla="*/ 1832910 h 4400986"/>
              <a:gd name="connsiteX34" fmla="*/ 3192441 w 3343384"/>
              <a:gd name="connsiteY34" fmla="*/ 1828134 h 4400986"/>
              <a:gd name="connsiteX35" fmla="*/ 3191758 w 3343384"/>
              <a:gd name="connsiteY35" fmla="*/ 1827111 h 4400986"/>
              <a:gd name="connsiteX36" fmla="*/ 3191417 w 3343384"/>
              <a:gd name="connsiteY36" fmla="*/ 1826770 h 4400986"/>
              <a:gd name="connsiteX37" fmla="*/ 3188005 w 3343384"/>
              <a:gd name="connsiteY37" fmla="*/ 1823017 h 4400986"/>
              <a:gd name="connsiteX38" fmla="*/ 3183229 w 3343384"/>
              <a:gd name="connsiteY38" fmla="*/ 1818241 h 4400986"/>
              <a:gd name="connsiteX39" fmla="*/ 3178111 w 3343384"/>
              <a:gd name="connsiteY39" fmla="*/ 1813465 h 4400986"/>
              <a:gd name="connsiteX40" fmla="*/ 3172994 w 3343384"/>
              <a:gd name="connsiteY40" fmla="*/ 1809029 h 4400986"/>
              <a:gd name="connsiteX41" fmla="*/ 3170265 w 3343384"/>
              <a:gd name="connsiteY41" fmla="*/ 1806982 h 4400986"/>
              <a:gd name="connsiteX42" fmla="*/ 3169582 w 3343384"/>
              <a:gd name="connsiteY42" fmla="*/ 1806641 h 4400986"/>
              <a:gd name="connsiteX43" fmla="*/ 3167535 w 3343384"/>
              <a:gd name="connsiteY43" fmla="*/ 1804935 h 4400986"/>
              <a:gd name="connsiteX44" fmla="*/ 3162418 w 3343384"/>
              <a:gd name="connsiteY44" fmla="*/ 1801183 h 4400986"/>
              <a:gd name="connsiteX45" fmla="*/ 3157301 w 3343384"/>
              <a:gd name="connsiteY45" fmla="*/ 1797771 h 4400986"/>
              <a:gd name="connsiteX46" fmla="*/ 3152524 w 3343384"/>
              <a:gd name="connsiteY46" fmla="*/ 1794701 h 4400986"/>
              <a:gd name="connsiteX47" fmla="*/ 3147748 w 3343384"/>
              <a:gd name="connsiteY47" fmla="*/ 1791630 h 4400986"/>
              <a:gd name="connsiteX48" fmla="*/ 3146725 w 3343384"/>
              <a:gd name="connsiteY48" fmla="*/ 1790948 h 4400986"/>
              <a:gd name="connsiteX49" fmla="*/ 229792 w 3343384"/>
              <a:gd name="connsiteY49" fmla="*/ 106973 h 4400986"/>
              <a:gd name="connsiteX50" fmla="*/ 226039 w 3343384"/>
              <a:gd name="connsiteY50" fmla="*/ 104926 h 4400986"/>
              <a:gd name="connsiteX51" fmla="*/ 221263 w 3343384"/>
              <a:gd name="connsiteY51" fmla="*/ 102538 h 4400986"/>
              <a:gd name="connsiteX52" fmla="*/ 216486 w 3343384"/>
              <a:gd name="connsiteY52" fmla="*/ 100491 h 4400986"/>
              <a:gd name="connsiteX53" fmla="*/ 212051 w 3343384"/>
              <a:gd name="connsiteY53" fmla="*/ 98444 h 4400986"/>
              <a:gd name="connsiteX54" fmla="*/ 207616 w 3343384"/>
              <a:gd name="connsiteY54" fmla="*/ 96738 h 4400986"/>
              <a:gd name="connsiteX55" fmla="*/ 206592 w 3343384"/>
              <a:gd name="connsiteY55" fmla="*/ 96397 h 4400986"/>
              <a:gd name="connsiteX56" fmla="*/ 206252 w 3343384"/>
              <a:gd name="connsiteY56" fmla="*/ 96397 h 4400986"/>
              <a:gd name="connsiteX57" fmla="*/ 202840 w 3343384"/>
              <a:gd name="connsiteY57" fmla="*/ 95374 h 4400986"/>
              <a:gd name="connsiteX58" fmla="*/ 198063 w 3343384"/>
              <a:gd name="connsiteY58" fmla="*/ 94009 h 4400986"/>
              <a:gd name="connsiteX59" fmla="*/ 193288 w 3343384"/>
              <a:gd name="connsiteY59" fmla="*/ 92986 h 4400986"/>
              <a:gd name="connsiteX60" fmla="*/ 188170 w 3343384"/>
              <a:gd name="connsiteY60" fmla="*/ 92304 h 4400986"/>
              <a:gd name="connsiteX61" fmla="*/ 184759 w 3343384"/>
              <a:gd name="connsiteY61" fmla="*/ 91962 h 4400986"/>
              <a:gd name="connsiteX62" fmla="*/ 184417 w 3343384"/>
              <a:gd name="connsiteY62" fmla="*/ 91962 h 4400986"/>
              <a:gd name="connsiteX63" fmla="*/ 183394 w 3343384"/>
              <a:gd name="connsiteY63" fmla="*/ 91962 h 4400986"/>
              <a:gd name="connsiteX64" fmla="*/ 177935 w 3343384"/>
              <a:gd name="connsiteY64" fmla="*/ 91621 h 4400986"/>
              <a:gd name="connsiteX65" fmla="*/ 172136 w 3343384"/>
              <a:gd name="connsiteY65" fmla="*/ 91962 h 4400986"/>
              <a:gd name="connsiteX66" fmla="*/ 165654 w 3343384"/>
              <a:gd name="connsiteY66" fmla="*/ 92986 h 4400986"/>
              <a:gd name="connsiteX67" fmla="*/ 165312 w 3343384"/>
              <a:gd name="connsiteY67" fmla="*/ 92986 h 4400986"/>
              <a:gd name="connsiteX68" fmla="*/ 164971 w 3343384"/>
              <a:gd name="connsiteY68" fmla="*/ 92986 h 4400986"/>
              <a:gd name="connsiteX69" fmla="*/ 157465 w 3343384"/>
              <a:gd name="connsiteY69" fmla="*/ 95033 h 4400986"/>
              <a:gd name="connsiteX70" fmla="*/ 148254 w 3343384"/>
              <a:gd name="connsiteY70" fmla="*/ 99468 h 4400986"/>
              <a:gd name="connsiteX71" fmla="*/ 91621 w 3343384"/>
              <a:gd name="connsiteY71" fmla="*/ 132560 h 4400986"/>
              <a:gd name="connsiteX72" fmla="*/ 108339 w 3343384"/>
              <a:gd name="connsiteY72" fmla="*/ 126078 h 4400986"/>
              <a:gd name="connsiteX73" fmla="*/ 108679 w 3343384"/>
              <a:gd name="connsiteY73" fmla="*/ 126078 h 4400986"/>
              <a:gd name="connsiteX74" fmla="*/ 127784 w 3343384"/>
              <a:gd name="connsiteY74" fmla="*/ 125055 h 4400986"/>
              <a:gd name="connsiteX75" fmla="*/ 128126 w 3343384"/>
              <a:gd name="connsiteY75" fmla="*/ 125055 h 4400986"/>
              <a:gd name="connsiteX76" fmla="*/ 149278 w 3343384"/>
              <a:gd name="connsiteY76" fmla="*/ 129490 h 4400986"/>
              <a:gd name="connsiteX77" fmla="*/ 149619 w 3343384"/>
              <a:gd name="connsiteY77" fmla="*/ 129490 h 4400986"/>
              <a:gd name="connsiteX78" fmla="*/ 172476 w 3343384"/>
              <a:gd name="connsiteY78" fmla="*/ 140066 h 4400986"/>
              <a:gd name="connsiteX79" fmla="*/ 3089409 w 3343384"/>
              <a:gd name="connsiteY79" fmla="*/ 1824040 h 4400986"/>
              <a:gd name="connsiteX80" fmla="*/ 3112267 w 3343384"/>
              <a:gd name="connsiteY80" fmla="*/ 1839734 h 4400986"/>
              <a:gd name="connsiteX81" fmla="*/ 3112949 w 3343384"/>
              <a:gd name="connsiteY81" fmla="*/ 1840075 h 4400986"/>
              <a:gd name="connsiteX82" fmla="*/ 3133761 w 3343384"/>
              <a:gd name="connsiteY82" fmla="*/ 1859521 h 4400986"/>
              <a:gd name="connsiteX83" fmla="*/ 3134101 w 3343384"/>
              <a:gd name="connsiteY83" fmla="*/ 1859863 h 4400986"/>
              <a:gd name="connsiteX84" fmla="*/ 3153207 w 3343384"/>
              <a:gd name="connsiteY84" fmla="*/ 1883061 h 4400986"/>
              <a:gd name="connsiteX85" fmla="*/ 3153207 w 3343384"/>
              <a:gd name="connsiteY85" fmla="*/ 1883403 h 4400986"/>
              <a:gd name="connsiteX86" fmla="*/ 3169582 w 3343384"/>
              <a:gd name="connsiteY86" fmla="*/ 1908648 h 4400986"/>
              <a:gd name="connsiteX87" fmla="*/ 3170265 w 3343384"/>
              <a:gd name="connsiteY87" fmla="*/ 1910013 h 4400986"/>
              <a:gd name="connsiteX88" fmla="*/ 3183570 w 3343384"/>
              <a:gd name="connsiteY88" fmla="*/ 1936624 h 4400986"/>
              <a:gd name="connsiteX89" fmla="*/ 3183570 w 3343384"/>
              <a:gd name="connsiteY89" fmla="*/ 1936965 h 4400986"/>
              <a:gd name="connsiteX90" fmla="*/ 3193804 w 3343384"/>
              <a:gd name="connsiteY90" fmla="*/ 1964940 h 4400986"/>
              <a:gd name="connsiteX91" fmla="*/ 3193804 w 3343384"/>
              <a:gd name="connsiteY91" fmla="*/ 1965281 h 4400986"/>
              <a:gd name="connsiteX92" fmla="*/ 3200287 w 3343384"/>
              <a:gd name="connsiteY92" fmla="*/ 1993598 h 4400986"/>
              <a:gd name="connsiteX93" fmla="*/ 3200287 w 3343384"/>
              <a:gd name="connsiteY93" fmla="*/ 1993598 h 4400986"/>
              <a:gd name="connsiteX94" fmla="*/ 3202675 w 3343384"/>
              <a:gd name="connsiteY94" fmla="*/ 2021232 h 4400986"/>
              <a:gd name="connsiteX95" fmla="*/ 3196193 w 3343384"/>
              <a:gd name="connsiteY95" fmla="*/ 4254819 h 4400986"/>
              <a:gd name="connsiteX96" fmla="*/ 3193804 w 3343384"/>
              <a:gd name="connsiteY96" fmla="*/ 4279381 h 4400986"/>
              <a:gd name="connsiteX97" fmla="*/ 3193804 w 3343384"/>
              <a:gd name="connsiteY97" fmla="*/ 4280064 h 4400986"/>
              <a:gd name="connsiteX98" fmla="*/ 3187323 w 3343384"/>
              <a:gd name="connsiteY98" fmla="*/ 4300193 h 4400986"/>
              <a:gd name="connsiteX99" fmla="*/ 3187323 w 3343384"/>
              <a:gd name="connsiteY99" fmla="*/ 4300534 h 4400986"/>
              <a:gd name="connsiteX100" fmla="*/ 3178794 w 3343384"/>
              <a:gd name="connsiteY100" fmla="*/ 4313839 h 4400986"/>
              <a:gd name="connsiteX101" fmla="*/ 3175723 w 3343384"/>
              <a:gd name="connsiteY101" fmla="*/ 4317592 h 4400986"/>
              <a:gd name="connsiteX102" fmla="*/ 3163442 w 3343384"/>
              <a:gd name="connsiteY102" fmla="*/ 4327827 h 4400986"/>
              <a:gd name="connsiteX103" fmla="*/ 3220075 w 3343384"/>
              <a:gd name="connsiteY103" fmla="*/ 4294734 h 4400986"/>
              <a:gd name="connsiteX104" fmla="*/ 3232356 w 3343384"/>
              <a:gd name="connsiteY104" fmla="*/ 4284499 h 4400986"/>
              <a:gd name="connsiteX105" fmla="*/ 3235426 w 3343384"/>
              <a:gd name="connsiteY105" fmla="*/ 4280746 h 4400986"/>
              <a:gd name="connsiteX106" fmla="*/ 3239521 w 3343384"/>
              <a:gd name="connsiteY106" fmla="*/ 4275629 h 4400986"/>
              <a:gd name="connsiteX107" fmla="*/ 3243955 w 3343384"/>
              <a:gd name="connsiteY107" fmla="*/ 4267782 h 4400986"/>
              <a:gd name="connsiteX108" fmla="*/ 3243955 w 3343384"/>
              <a:gd name="connsiteY108" fmla="*/ 4267441 h 4400986"/>
              <a:gd name="connsiteX109" fmla="*/ 3243955 w 3343384"/>
              <a:gd name="connsiteY109" fmla="*/ 4267100 h 4400986"/>
              <a:gd name="connsiteX110" fmla="*/ 3246344 w 3343384"/>
              <a:gd name="connsiteY110" fmla="*/ 4261300 h 4400986"/>
              <a:gd name="connsiteX111" fmla="*/ 3248391 w 3343384"/>
              <a:gd name="connsiteY111" fmla="*/ 4255159 h 4400986"/>
              <a:gd name="connsiteX112" fmla="*/ 3249755 w 3343384"/>
              <a:gd name="connsiteY112" fmla="*/ 4249360 h 4400986"/>
              <a:gd name="connsiteX113" fmla="*/ 3250097 w 3343384"/>
              <a:gd name="connsiteY113" fmla="*/ 4246971 h 4400986"/>
              <a:gd name="connsiteX114" fmla="*/ 3250097 w 3343384"/>
              <a:gd name="connsiteY114" fmla="*/ 4246289 h 4400986"/>
              <a:gd name="connsiteX115" fmla="*/ 3250437 w 3343384"/>
              <a:gd name="connsiteY115" fmla="*/ 4243901 h 4400986"/>
              <a:gd name="connsiteX116" fmla="*/ 3251120 w 3343384"/>
              <a:gd name="connsiteY116" fmla="*/ 4238442 h 4400986"/>
              <a:gd name="connsiteX117" fmla="*/ 3251802 w 3343384"/>
              <a:gd name="connsiteY117" fmla="*/ 4232984 h 4400986"/>
              <a:gd name="connsiteX118" fmla="*/ 3252144 w 3343384"/>
              <a:gd name="connsiteY118" fmla="*/ 4227525 h 4400986"/>
              <a:gd name="connsiteX119" fmla="*/ 3252144 w 3343384"/>
              <a:gd name="connsiteY119" fmla="*/ 4222066 h 4400986"/>
              <a:gd name="connsiteX120" fmla="*/ 3252144 w 3343384"/>
              <a:gd name="connsiteY120" fmla="*/ 4221726 h 4400986"/>
              <a:gd name="connsiteX121" fmla="*/ 3258626 w 3343384"/>
              <a:gd name="connsiteY121" fmla="*/ 1988139 h 4400986"/>
              <a:gd name="connsiteX122" fmla="*/ 3261013 w 3343384"/>
              <a:gd name="connsiteY122" fmla="*/ 1981999 h 4400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</a:cxnLst>
            <a:rect l="l" t="t" r="r" b="b"/>
            <a:pathLst>
              <a:path w="3343384" h="4400986">
                <a:moveTo>
                  <a:pt x="3261013" y="1981999"/>
                </a:moveTo>
                <a:cubicBezTo>
                  <a:pt x="3261013" y="1980293"/>
                  <a:pt x="3261013" y="1978246"/>
                  <a:pt x="3260673" y="1976540"/>
                </a:cubicBezTo>
                <a:cubicBezTo>
                  <a:pt x="3260673" y="1974834"/>
                  <a:pt x="3260331" y="1972787"/>
                  <a:pt x="3260331" y="1971081"/>
                </a:cubicBezTo>
                <a:cubicBezTo>
                  <a:pt x="3259990" y="1969375"/>
                  <a:pt x="3259990" y="1967328"/>
                  <a:pt x="3259649" y="1965622"/>
                </a:cubicBezTo>
                <a:cubicBezTo>
                  <a:pt x="3259308" y="1963575"/>
                  <a:pt x="3259308" y="1961870"/>
                  <a:pt x="3258966" y="1959823"/>
                </a:cubicBezTo>
                <a:cubicBezTo>
                  <a:pt x="3258966" y="1959823"/>
                  <a:pt x="3258966" y="1959823"/>
                  <a:pt x="3258966" y="1959823"/>
                </a:cubicBezTo>
                <a:cubicBezTo>
                  <a:pt x="3258966" y="1959823"/>
                  <a:pt x="3258966" y="1959823"/>
                  <a:pt x="3258966" y="1959823"/>
                </a:cubicBezTo>
                <a:cubicBezTo>
                  <a:pt x="3258626" y="1958117"/>
                  <a:pt x="3258285" y="1956070"/>
                  <a:pt x="3257943" y="1954364"/>
                </a:cubicBezTo>
                <a:cubicBezTo>
                  <a:pt x="3257603" y="1952317"/>
                  <a:pt x="3257261" y="1950270"/>
                  <a:pt x="3256579" y="1948564"/>
                </a:cubicBezTo>
                <a:cubicBezTo>
                  <a:pt x="3256238" y="1946517"/>
                  <a:pt x="3255556" y="1944471"/>
                  <a:pt x="3255214" y="1942424"/>
                </a:cubicBezTo>
                <a:cubicBezTo>
                  <a:pt x="3254873" y="1940377"/>
                  <a:pt x="3254191" y="1938330"/>
                  <a:pt x="3253508" y="1936282"/>
                </a:cubicBezTo>
                <a:cubicBezTo>
                  <a:pt x="3253167" y="1934918"/>
                  <a:pt x="3252484" y="1933212"/>
                  <a:pt x="3252144" y="1931848"/>
                </a:cubicBezTo>
                <a:cubicBezTo>
                  <a:pt x="3252144" y="1931848"/>
                  <a:pt x="3252144" y="1931506"/>
                  <a:pt x="3252144" y="1931506"/>
                </a:cubicBezTo>
                <a:cubicBezTo>
                  <a:pt x="3252144" y="1931165"/>
                  <a:pt x="3251802" y="1930824"/>
                  <a:pt x="3251802" y="1930483"/>
                </a:cubicBezTo>
                <a:cubicBezTo>
                  <a:pt x="3251120" y="1928436"/>
                  <a:pt x="3250437" y="1926389"/>
                  <a:pt x="3249755" y="1924683"/>
                </a:cubicBezTo>
                <a:cubicBezTo>
                  <a:pt x="3249074" y="1922636"/>
                  <a:pt x="3248391" y="1920930"/>
                  <a:pt x="3247709" y="1918883"/>
                </a:cubicBezTo>
                <a:cubicBezTo>
                  <a:pt x="3247027" y="1917177"/>
                  <a:pt x="3246344" y="1915131"/>
                  <a:pt x="3245662" y="1913425"/>
                </a:cubicBezTo>
                <a:cubicBezTo>
                  <a:pt x="3244979" y="1911719"/>
                  <a:pt x="3244297" y="1909672"/>
                  <a:pt x="3243273" y="1907966"/>
                </a:cubicBezTo>
                <a:cubicBezTo>
                  <a:pt x="3242591" y="1906602"/>
                  <a:pt x="3242250" y="1905237"/>
                  <a:pt x="3241568" y="1903872"/>
                </a:cubicBezTo>
                <a:cubicBezTo>
                  <a:pt x="3241568" y="1903872"/>
                  <a:pt x="3241568" y="1903531"/>
                  <a:pt x="3241568" y="1903531"/>
                </a:cubicBezTo>
                <a:cubicBezTo>
                  <a:pt x="3241568" y="1903190"/>
                  <a:pt x="3241226" y="1902849"/>
                  <a:pt x="3241226" y="1902508"/>
                </a:cubicBezTo>
                <a:cubicBezTo>
                  <a:pt x="3240544" y="1900802"/>
                  <a:pt x="3239521" y="1898755"/>
                  <a:pt x="3238838" y="1897049"/>
                </a:cubicBezTo>
                <a:cubicBezTo>
                  <a:pt x="3237815" y="1895002"/>
                  <a:pt x="3236791" y="1892955"/>
                  <a:pt x="3235768" y="1890908"/>
                </a:cubicBezTo>
                <a:cubicBezTo>
                  <a:pt x="3234744" y="1888520"/>
                  <a:pt x="3233379" y="1886473"/>
                  <a:pt x="3232356" y="1884085"/>
                </a:cubicBezTo>
                <a:cubicBezTo>
                  <a:pt x="3230992" y="1881697"/>
                  <a:pt x="3229627" y="1879308"/>
                  <a:pt x="3228262" y="1876921"/>
                </a:cubicBezTo>
                <a:cubicBezTo>
                  <a:pt x="3227921" y="1876579"/>
                  <a:pt x="3227921" y="1875897"/>
                  <a:pt x="3227580" y="1875556"/>
                </a:cubicBezTo>
                <a:cubicBezTo>
                  <a:pt x="3227239" y="1874874"/>
                  <a:pt x="3226897" y="1874532"/>
                  <a:pt x="3226557" y="1873850"/>
                </a:cubicBezTo>
                <a:cubicBezTo>
                  <a:pt x="3223827" y="1869415"/>
                  <a:pt x="3221098" y="1864639"/>
                  <a:pt x="3218028" y="1860204"/>
                </a:cubicBezTo>
                <a:cubicBezTo>
                  <a:pt x="3215639" y="1856792"/>
                  <a:pt x="3213251" y="1853380"/>
                  <a:pt x="3210863" y="1849969"/>
                </a:cubicBezTo>
                <a:cubicBezTo>
                  <a:pt x="3210863" y="1849969"/>
                  <a:pt x="3210863" y="1849969"/>
                  <a:pt x="3210863" y="1849969"/>
                </a:cubicBezTo>
                <a:cubicBezTo>
                  <a:pt x="3210863" y="1849969"/>
                  <a:pt x="3210863" y="1849969"/>
                  <a:pt x="3210863" y="1849969"/>
                </a:cubicBezTo>
                <a:cubicBezTo>
                  <a:pt x="3209157" y="1847581"/>
                  <a:pt x="3207452" y="1845534"/>
                  <a:pt x="3205745" y="1843487"/>
                </a:cubicBezTo>
                <a:cubicBezTo>
                  <a:pt x="3204381" y="1841781"/>
                  <a:pt x="3202675" y="1839734"/>
                  <a:pt x="3201310" y="1838028"/>
                </a:cubicBezTo>
                <a:cubicBezTo>
                  <a:pt x="3199946" y="1836322"/>
                  <a:pt x="3198240" y="1834616"/>
                  <a:pt x="3196876" y="1832910"/>
                </a:cubicBezTo>
                <a:cubicBezTo>
                  <a:pt x="3195511" y="1831205"/>
                  <a:pt x="3193804" y="1829499"/>
                  <a:pt x="3192441" y="1828134"/>
                </a:cubicBezTo>
                <a:cubicBezTo>
                  <a:pt x="3192099" y="1827793"/>
                  <a:pt x="3191758" y="1827452"/>
                  <a:pt x="3191758" y="1827111"/>
                </a:cubicBezTo>
                <a:cubicBezTo>
                  <a:pt x="3191758" y="1827111"/>
                  <a:pt x="3191417" y="1826770"/>
                  <a:pt x="3191417" y="1826770"/>
                </a:cubicBezTo>
                <a:cubicBezTo>
                  <a:pt x="3190394" y="1825405"/>
                  <a:pt x="3189029" y="1824381"/>
                  <a:pt x="3188005" y="1823017"/>
                </a:cubicBezTo>
                <a:cubicBezTo>
                  <a:pt x="3186299" y="1821311"/>
                  <a:pt x="3184935" y="1819947"/>
                  <a:pt x="3183229" y="1818241"/>
                </a:cubicBezTo>
                <a:cubicBezTo>
                  <a:pt x="3181523" y="1816535"/>
                  <a:pt x="3179818" y="1815170"/>
                  <a:pt x="3178111" y="1813465"/>
                </a:cubicBezTo>
                <a:cubicBezTo>
                  <a:pt x="3176406" y="1812100"/>
                  <a:pt x="3174699" y="1810394"/>
                  <a:pt x="3172994" y="1809029"/>
                </a:cubicBezTo>
                <a:cubicBezTo>
                  <a:pt x="3172312" y="1808347"/>
                  <a:pt x="3171289" y="1807665"/>
                  <a:pt x="3170265" y="1806982"/>
                </a:cubicBezTo>
                <a:cubicBezTo>
                  <a:pt x="3169924" y="1806982"/>
                  <a:pt x="3169924" y="1806641"/>
                  <a:pt x="3169582" y="1806641"/>
                </a:cubicBezTo>
                <a:cubicBezTo>
                  <a:pt x="3168900" y="1805959"/>
                  <a:pt x="3168217" y="1805618"/>
                  <a:pt x="3167535" y="1804935"/>
                </a:cubicBezTo>
                <a:cubicBezTo>
                  <a:pt x="3165830" y="1803571"/>
                  <a:pt x="3164124" y="1802206"/>
                  <a:pt x="3162418" y="1801183"/>
                </a:cubicBezTo>
                <a:cubicBezTo>
                  <a:pt x="3160712" y="1799818"/>
                  <a:pt x="3159006" y="1798794"/>
                  <a:pt x="3157301" y="1797771"/>
                </a:cubicBezTo>
                <a:cubicBezTo>
                  <a:pt x="3155595" y="1796747"/>
                  <a:pt x="3154231" y="1795724"/>
                  <a:pt x="3152524" y="1794701"/>
                </a:cubicBezTo>
                <a:cubicBezTo>
                  <a:pt x="3150819" y="1793677"/>
                  <a:pt x="3149454" y="1792654"/>
                  <a:pt x="3147748" y="1791630"/>
                </a:cubicBezTo>
                <a:cubicBezTo>
                  <a:pt x="3147407" y="1791289"/>
                  <a:pt x="3147065" y="1791289"/>
                  <a:pt x="3146725" y="1790948"/>
                </a:cubicBezTo>
                <a:lnTo>
                  <a:pt x="229792" y="106973"/>
                </a:lnTo>
                <a:cubicBezTo>
                  <a:pt x="228427" y="106291"/>
                  <a:pt x="227404" y="105609"/>
                  <a:pt x="226039" y="104926"/>
                </a:cubicBezTo>
                <a:cubicBezTo>
                  <a:pt x="224334" y="104244"/>
                  <a:pt x="222969" y="103221"/>
                  <a:pt x="221263" y="102538"/>
                </a:cubicBezTo>
                <a:cubicBezTo>
                  <a:pt x="219557" y="101856"/>
                  <a:pt x="218192" y="101174"/>
                  <a:pt x="216486" y="100491"/>
                </a:cubicBezTo>
                <a:cubicBezTo>
                  <a:pt x="215122" y="99809"/>
                  <a:pt x="213416" y="99127"/>
                  <a:pt x="212051" y="98444"/>
                </a:cubicBezTo>
                <a:cubicBezTo>
                  <a:pt x="210346" y="97762"/>
                  <a:pt x="208981" y="97421"/>
                  <a:pt x="207616" y="96738"/>
                </a:cubicBezTo>
                <a:cubicBezTo>
                  <a:pt x="207275" y="96738"/>
                  <a:pt x="206934" y="96397"/>
                  <a:pt x="206592" y="96397"/>
                </a:cubicBezTo>
                <a:cubicBezTo>
                  <a:pt x="206592" y="96397"/>
                  <a:pt x="206252" y="96397"/>
                  <a:pt x="206252" y="96397"/>
                </a:cubicBezTo>
                <a:cubicBezTo>
                  <a:pt x="205229" y="96056"/>
                  <a:pt x="204205" y="95715"/>
                  <a:pt x="202840" y="95374"/>
                </a:cubicBezTo>
                <a:cubicBezTo>
                  <a:pt x="201134" y="95033"/>
                  <a:pt x="199770" y="94350"/>
                  <a:pt x="198063" y="94009"/>
                </a:cubicBezTo>
                <a:cubicBezTo>
                  <a:pt x="196358" y="93668"/>
                  <a:pt x="194993" y="93327"/>
                  <a:pt x="193288" y="92986"/>
                </a:cubicBezTo>
                <a:cubicBezTo>
                  <a:pt x="191581" y="92645"/>
                  <a:pt x="189876" y="92304"/>
                  <a:pt x="188170" y="92304"/>
                </a:cubicBezTo>
                <a:cubicBezTo>
                  <a:pt x="187147" y="92304"/>
                  <a:pt x="185782" y="91962"/>
                  <a:pt x="184759" y="91962"/>
                </a:cubicBezTo>
                <a:cubicBezTo>
                  <a:pt x="184759" y="91962"/>
                  <a:pt x="184417" y="91962"/>
                  <a:pt x="184417" y="91962"/>
                </a:cubicBezTo>
                <a:cubicBezTo>
                  <a:pt x="184076" y="91962"/>
                  <a:pt x="183735" y="91962"/>
                  <a:pt x="183394" y="91962"/>
                </a:cubicBezTo>
                <a:cubicBezTo>
                  <a:pt x="181688" y="91962"/>
                  <a:pt x="179641" y="91621"/>
                  <a:pt x="177935" y="91621"/>
                </a:cubicBezTo>
                <a:cubicBezTo>
                  <a:pt x="175888" y="91621"/>
                  <a:pt x="173841" y="91621"/>
                  <a:pt x="172136" y="91962"/>
                </a:cubicBezTo>
                <a:cubicBezTo>
                  <a:pt x="169747" y="92304"/>
                  <a:pt x="167701" y="92645"/>
                  <a:pt x="165654" y="92986"/>
                </a:cubicBezTo>
                <a:cubicBezTo>
                  <a:pt x="165654" y="92986"/>
                  <a:pt x="165654" y="92986"/>
                  <a:pt x="165312" y="92986"/>
                </a:cubicBezTo>
                <a:cubicBezTo>
                  <a:pt x="165312" y="92986"/>
                  <a:pt x="165312" y="92986"/>
                  <a:pt x="164971" y="92986"/>
                </a:cubicBezTo>
                <a:cubicBezTo>
                  <a:pt x="162242" y="93668"/>
                  <a:pt x="159853" y="94350"/>
                  <a:pt x="157465" y="95033"/>
                </a:cubicBezTo>
                <a:cubicBezTo>
                  <a:pt x="154395" y="96056"/>
                  <a:pt x="150984" y="97762"/>
                  <a:pt x="148254" y="99468"/>
                </a:cubicBezTo>
                <a:lnTo>
                  <a:pt x="91621" y="132560"/>
                </a:lnTo>
                <a:cubicBezTo>
                  <a:pt x="96738" y="129490"/>
                  <a:pt x="102539" y="127443"/>
                  <a:pt x="108339" y="126078"/>
                </a:cubicBezTo>
                <a:cubicBezTo>
                  <a:pt x="108339" y="126078"/>
                  <a:pt x="108679" y="126078"/>
                  <a:pt x="108679" y="126078"/>
                </a:cubicBezTo>
                <a:cubicBezTo>
                  <a:pt x="114820" y="124714"/>
                  <a:pt x="121302" y="124373"/>
                  <a:pt x="127784" y="125055"/>
                </a:cubicBezTo>
                <a:cubicBezTo>
                  <a:pt x="127784" y="125055"/>
                  <a:pt x="128126" y="125055"/>
                  <a:pt x="128126" y="125055"/>
                </a:cubicBezTo>
                <a:cubicBezTo>
                  <a:pt x="134949" y="125737"/>
                  <a:pt x="141772" y="127102"/>
                  <a:pt x="149278" y="129490"/>
                </a:cubicBezTo>
                <a:cubicBezTo>
                  <a:pt x="149278" y="129490"/>
                  <a:pt x="149619" y="129490"/>
                  <a:pt x="149619" y="129490"/>
                </a:cubicBezTo>
                <a:cubicBezTo>
                  <a:pt x="157125" y="131878"/>
                  <a:pt x="164630" y="135631"/>
                  <a:pt x="172476" y="140066"/>
                </a:cubicBezTo>
                <a:lnTo>
                  <a:pt x="3089409" y="1824040"/>
                </a:lnTo>
                <a:cubicBezTo>
                  <a:pt x="3097256" y="1828476"/>
                  <a:pt x="3104762" y="1833934"/>
                  <a:pt x="3112267" y="1839734"/>
                </a:cubicBezTo>
                <a:cubicBezTo>
                  <a:pt x="3112609" y="1839734"/>
                  <a:pt x="3112609" y="1840075"/>
                  <a:pt x="3112949" y="1840075"/>
                </a:cubicBezTo>
                <a:cubicBezTo>
                  <a:pt x="3120114" y="1845875"/>
                  <a:pt x="3127279" y="1852698"/>
                  <a:pt x="3133761" y="1859521"/>
                </a:cubicBezTo>
                <a:cubicBezTo>
                  <a:pt x="3133761" y="1859521"/>
                  <a:pt x="3134101" y="1859863"/>
                  <a:pt x="3134101" y="1859863"/>
                </a:cubicBezTo>
                <a:cubicBezTo>
                  <a:pt x="3140925" y="1867027"/>
                  <a:pt x="3147407" y="1874874"/>
                  <a:pt x="3153207" y="1883061"/>
                </a:cubicBezTo>
                <a:cubicBezTo>
                  <a:pt x="3153207" y="1883061"/>
                  <a:pt x="3153207" y="1883061"/>
                  <a:pt x="3153207" y="1883403"/>
                </a:cubicBezTo>
                <a:cubicBezTo>
                  <a:pt x="3159006" y="1891590"/>
                  <a:pt x="3164465" y="1899778"/>
                  <a:pt x="3169582" y="1908648"/>
                </a:cubicBezTo>
                <a:cubicBezTo>
                  <a:pt x="3169924" y="1908990"/>
                  <a:pt x="3169924" y="1909672"/>
                  <a:pt x="3170265" y="1910013"/>
                </a:cubicBezTo>
                <a:cubicBezTo>
                  <a:pt x="3175041" y="1918542"/>
                  <a:pt x="3179818" y="1927412"/>
                  <a:pt x="3183570" y="1936624"/>
                </a:cubicBezTo>
                <a:cubicBezTo>
                  <a:pt x="3183570" y="1936624"/>
                  <a:pt x="3183570" y="1936965"/>
                  <a:pt x="3183570" y="1936965"/>
                </a:cubicBezTo>
                <a:cubicBezTo>
                  <a:pt x="3187664" y="1946176"/>
                  <a:pt x="3191076" y="1955388"/>
                  <a:pt x="3193804" y="1964940"/>
                </a:cubicBezTo>
                <a:cubicBezTo>
                  <a:pt x="3193804" y="1964940"/>
                  <a:pt x="3193804" y="1965281"/>
                  <a:pt x="3193804" y="1965281"/>
                </a:cubicBezTo>
                <a:cubicBezTo>
                  <a:pt x="3196534" y="1974834"/>
                  <a:pt x="3198923" y="1984045"/>
                  <a:pt x="3200287" y="1993598"/>
                </a:cubicBezTo>
                <a:lnTo>
                  <a:pt x="3200287" y="1993598"/>
                </a:lnTo>
                <a:cubicBezTo>
                  <a:pt x="3201652" y="2003150"/>
                  <a:pt x="3202675" y="2012362"/>
                  <a:pt x="3202675" y="2021232"/>
                </a:cubicBezTo>
                <a:lnTo>
                  <a:pt x="3196193" y="4254819"/>
                </a:lnTo>
                <a:cubicBezTo>
                  <a:pt x="3196193" y="4263688"/>
                  <a:pt x="3195511" y="4271877"/>
                  <a:pt x="3193804" y="4279381"/>
                </a:cubicBezTo>
                <a:cubicBezTo>
                  <a:pt x="3193804" y="4279723"/>
                  <a:pt x="3193804" y="4279723"/>
                  <a:pt x="3193804" y="4280064"/>
                </a:cubicBezTo>
                <a:cubicBezTo>
                  <a:pt x="3192441" y="4287570"/>
                  <a:pt x="3190052" y="4294052"/>
                  <a:pt x="3187323" y="4300193"/>
                </a:cubicBezTo>
                <a:cubicBezTo>
                  <a:pt x="3187323" y="4300193"/>
                  <a:pt x="3187323" y="4300534"/>
                  <a:pt x="3187323" y="4300534"/>
                </a:cubicBezTo>
                <a:cubicBezTo>
                  <a:pt x="3184935" y="4305651"/>
                  <a:pt x="3181865" y="4309745"/>
                  <a:pt x="3178794" y="4313839"/>
                </a:cubicBezTo>
                <a:cubicBezTo>
                  <a:pt x="3177770" y="4315204"/>
                  <a:pt x="3176746" y="4316569"/>
                  <a:pt x="3175723" y="4317592"/>
                </a:cubicBezTo>
                <a:cubicBezTo>
                  <a:pt x="3171971" y="4321686"/>
                  <a:pt x="3167877" y="4325098"/>
                  <a:pt x="3163442" y="4327827"/>
                </a:cubicBezTo>
                <a:lnTo>
                  <a:pt x="3220075" y="4294734"/>
                </a:lnTo>
                <a:cubicBezTo>
                  <a:pt x="3224850" y="4292005"/>
                  <a:pt x="3228604" y="4288593"/>
                  <a:pt x="3232356" y="4284499"/>
                </a:cubicBezTo>
                <a:cubicBezTo>
                  <a:pt x="3233379" y="4283134"/>
                  <a:pt x="3234403" y="4281770"/>
                  <a:pt x="3235426" y="4280746"/>
                </a:cubicBezTo>
                <a:cubicBezTo>
                  <a:pt x="3236791" y="4279041"/>
                  <a:pt x="3238156" y="4277676"/>
                  <a:pt x="3239521" y="4275629"/>
                </a:cubicBezTo>
                <a:cubicBezTo>
                  <a:pt x="3241226" y="4273241"/>
                  <a:pt x="3242591" y="4270512"/>
                  <a:pt x="3243955" y="4267782"/>
                </a:cubicBezTo>
                <a:cubicBezTo>
                  <a:pt x="3243955" y="4267782"/>
                  <a:pt x="3243955" y="4267441"/>
                  <a:pt x="3243955" y="4267441"/>
                </a:cubicBezTo>
                <a:cubicBezTo>
                  <a:pt x="3243955" y="4267441"/>
                  <a:pt x="3243955" y="4267100"/>
                  <a:pt x="3243955" y="4267100"/>
                </a:cubicBezTo>
                <a:cubicBezTo>
                  <a:pt x="3244979" y="4265394"/>
                  <a:pt x="3245662" y="4263348"/>
                  <a:pt x="3246344" y="4261300"/>
                </a:cubicBezTo>
                <a:cubicBezTo>
                  <a:pt x="3247027" y="4259253"/>
                  <a:pt x="3247709" y="4257206"/>
                  <a:pt x="3248391" y="4255159"/>
                </a:cubicBezTo>
                <a:cubicBezTo>
                  <a:pt x="3249074" y="4253112"/>
                  <a:pt x="3249414" y="4251407"/>
                  <a:pt x="3249755" y="4249360"/>
                </a:cubicBezTo>
                <a:cubicBezTo>
                  <a:pt x="3250097" y="4248677"/>
                  <a:pt x="3250097" y="4247653"/>
                  <a:pt x="3250097" y="4246971"/>
                </a:cubicBezTo>
                <a:cubicBezTo>
                  <a:pt x="3250097" y="4246630"/>
                  <a:pt x="3250097" y="4246630"/>
                  <a:pt x="3250097" y="4246289"/>
                </a:cubicBezTo>
                <a:cubicBezTo>
                  <a:pt x="3250097" y="4245607"/>
                  <a:pt x="3250437" y="4244583"/>
                  <a:pt x="3250437" y="4243901"/>
                </a:cubicBezTo>
                <a:cubicBezTo>
                  <a:pt x="3250779" y="4242195"/>
                  <a:pt x="3251120" y="4240148"/>
                  <a:pt x="3251120" y="4238442"/>
                </a:cubicBezTo>
                <a:cubicBezTo>
                  <a:pt x="3251461" y="4236736"/>
                  <a:pt x="3251461" y="4234689"/>
                  <a:pt x="3251802" y="4232984"/>
                </a:cubicBezTo>
                <a:cubicBezTo>
                  <a:pt x="3251802" y="4231278"/>
                  <a:pt x="3252144" y="4229572"/>
                  <a:pt x="3252144" y="4227525"/>
                </a:cubicBezTo>
                <a:cubicBezTo>
                  <a:pt x="3252144" y="4225820"/>
                  <a:pt x="3252144" y="4223773"/>
                  <a:pt x="3252144" y="4222066"/>
                </a:cubicBezTo>
                <a:cubicBezTo>
                  <a:pt x="3252144" y="4222066"/>
                  <a:pt x="3252144" y="4221726"/>
                  <a:pt x="3252144" y="4221726"/>
                </a:cubicBezTo>
                <a:lnTo>
                  <a:pt x="3258626" y="1988139"/>
                </a:lnTo>
                <a:cubicBezTo>
                  <a:pt x="3261013" y="1985410"/>
                  <a:pt x="3261013" y="1983704"/>
                  <a:pt x="3261013" y="1981999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BC2AEB99-AD44-4D4A-A4FA-4C2573DC461F}"/>
              </a:ext>
            </a:extLst>
          </p:cNvPr>
          <p:cNvSpPr/>
          <p:nvPr/>
        </p:nvSpPr>
        <p:spPr>
          <a:xfrm>
            <a:off x="17429268" y="3797181"/>
            <a:ext cx="4344469" cy="5792626"/>
          </a:xfrm>
          <a:custGeom>
            <a:avLst/>
            <a:gdLst>
              <a:gd name="connsiteX0" fmla="*/ 3063634 w 3172803"/>
              <a:gd name="connsiteY0" fmla="*/ 1724925 h 4230405"/>
              <a:gd name="connsiteX1" fmla="*/ 3177241 w 3172803"/>
              <a:gd name="connsiteY1" fmla="*/ 1922116 h 4230405"/>
              <a:gd name="connsiteX2" fmla="*/ 3170759 w 3172803"/>
              <a:gd name="connsiteY2" fmla="*/ 4155702 h 4230405"/>
              <a:gd name="connsiteX3" fmla="*/ 3056128 w 3172803"/>
              <a:gd name="connsiteY3" fmla="*/ 4220864 h 4230405"/>
              <a:gd name="connsiteX4" fmla="*/ 139195 w 3172803"/>
              <a:gd name="connsiteY4" fmla="*/ 2536890 h 4230405"/>
              <a:gd name="connsiteX5" fmla="*/ 25589 w 3172803"/>
              <a:gd name="connsiteY5" fmla="*/ 2340039 h 4230405"/>
              <a:gd name="connsiteX6" fmla="*/ 32071 w 3172803"/>
              <a:gd name="connsiteY6" fmla="*/ 106453 h 4230405"/>
              <a:gd name="connsiteX7" fmla="*/ 146701 w 3172803"/>
              <a:gd name="connsiteY7" fmla="*/ 41291 h 4230405"/>
              <a:gd name="connsiteX8" fmla="*/ 3063634 w 3172803"/>
              <a:gd name="connsiteY8" fmla="*/ 1724925 h 4230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72803" h="4230405">
                <a:moveTo>
                  <a:pt x="3063634" y="1724925"/>
                </a:moveTo>
                <a:cubicBezTo>
                  <a:pt x="3126749" y="1761429"/>
                  <a:pt x="3177581" y="1849790"/>
                  <a:pt x="3177241" y="1922116"/>
                </a:cubicBezTo>
                <a:lnTo>
                  <a:pt x="3170759" y="4155702"/>
                </a:lnTo>
                <a:cubicBezTo>
                  <a:pt x="3170417" y="4228029"/>
                  <a:pt x="3119585" y="4257027"/>
                  <a:pt x="3056128" y="4220864"/>
                </a:cubicBezTo>
                <a:lnTo>
                  <a:pt x="139195" y="2536890"/>
                </a:lnTo>
                <a:cubicBezTo>
                  <a:pt x="76080" y="2500385"/>
                  <a:pt x="25247" y="2412366"/>
                  <a:pt x="25589" y="2340039"/>
                </a:cubicBezTo>
                <a:lnTo>
                  <a:pt x="32071" y="106453"/>
                </a:lnTo>
                <a:cubicBezTo>
                  <a:pt x="32411" y="34127"/>
                  <a:pt x="83586" y="4787"/>
                  <a:pt x="146701" y="41291"/>
                </a:cubicBezTo>
                <a:lnTo>
                  <a:pt x="3063634" y="1724925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1" name="Freeform: Shape 90">
            <a:extLst>
              <a:ext uri="{FF2B5EF4-FFF2-40B4-BE49-F238E27FC236}">
                <a16:creationId xmlns:a16="http://schemas.microsoft.com/office/drawing/2014/main" id="{74169073-C81E-4726-A150-19A41F051E9A}"/>
              </a:ext>
            </a:extLst>
          </p:cNvPr>
          <p:cNvSpPr/>
          <p:nvPr/>
        </p:nvSpPr>
        <p:spPr>
          <a:xfrm>
            <a:off x="17611458" y="3991531"/>
            <a:ext cx="3970752" cy="5278764"/>
          </a:xfrm>
          <a:custGeom>
            <a:avLst/>
            <a:gdLst>
              <a:gd name="connsiteX0" fmla="*/ 2891687 w 2899874"/>
              <a:gd name="connsiteY0" fmla="*/ 1676810 h 3855127"/>
              <a:gd name="connsiteX1" fmla="*/ 31728 w 2899874"/>
              <a:gd name="connsiteY1" fmla="*/ 25587 h 3855127"/>
              <a:gd name="connsiteX2" fmla="*/ 25587 w 2899874"/>
              <a:gd name="connsiteY2" fmla="*/ 2193670 h 3855127"/>
              <a:gd name="connsiteX3" fmla="*/ 2885545 w 2899874"/>
              <a:gd name="connsiteY3" fmla="*/ 3844893 h 3855127"/>
              <a:gd name="connsiteX4" fmla="*/ 2891687 w 2899874"/>
              <a:gd name="connsiteY4" fmla="*/ 1676810 h 3855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99874" h="3855127">
                <a:moveTo>
                  <a:pt x="2891687" y="1676810"/>
                </a:moveTo>
                <a:lnTo>
                  <a:pt x="31728" y="25587"/>
                </a:lnTo>
                <a:lnTo>
                  <a:pt x="25587" y="2193670"/>
                </a:lnTo>
                <a:lnTo>
                  <a:pt x="2885545" y="3844893"/>
                </a:lnTo>
                <a:lnTo>
                  <a:pt x="2891687" y="1676810"/>
                </a:lnTo>
              </a:path>
            </a:pathLst>
          </a:custGeom>
          <a:solidFill>
            <a:schemeClr val="bg1">
              <a:lumMod val="9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E039920B-60AE-4157-A034-98985FA87D5D}"/>
              </a:ext>
            </a:extLst>
          </p:cNvPr>
          <p:cNvSpPr/>
          <p:nvPr/>
        </p:nvSpPr>
        <p:spPr>
          <a:xfrm>
            <a:off x="17815339" y="4367921"/>
            <a:ext cx="3550319" cy="4531328"/>
          </a:xfrm>
          <a:custGeom>
            <a:avLst/>
            <a:gdLst>
              <a:gd name="connsiteX0" fmla="*/ 2471566 w 2592829"/>
              <a:gd name="connsiteY0" fmla="*/ 1438091 h 3309268"/>
              <a:gd name="connsiteX1" fmla="*/ 153031 w 2592829"/>
              <a:gd name="connsiteY1" fmla="*/ 99372 h 3309268"/>
              <a:gd name="connsiteX2" fmla="*/ 96398 w 2592829"/>
              <a:gd name="connsiteY2" fmla="*/ 131783 h 3309268"/>
              <a:gd name="connsiteX3" fmla="*/ 91621 w 2592829"/>
              <a:gd name="connsiteY3" fmla="*/ 1784370 h 3309268"/>
              <a:gd name="connsiteX4" fmla="*/ 147913 w 2592829"/>
              <a:gd name="connsiteY4" fmla="*/ 1881942 h 3309268"/>
              <a:gd name="connsiteX5" fmla="*/ 2466448 w 2592829"/>
              <a:gd name="connsiteY5" fmla="*/ 3220661 h 3309268"/>
              <a:gd name="connsiteX6" fmla="*/ 2523081 w 2592829"/>
              <a:gd name="connsiteY6" fmla="*/ 3188251 h 3309268"/>
              <a:gd name="connsiteX7" fmla="*/ 2527857 w 2592829"/>
              <a:gd name="connsiteY7" fmla="*/ 1535663 h 3309268"/>
              <a:gd name="connsiteX8" fmla="*/ 2471566 w 2592829"/>
              <a:gd name="connsiteY8" fmla="*/ 1438091 h 3309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92829" h="3309268">
                <a:moveTo>
                  <a:pt x="2471566" y="1438091"/>
                </a:moveTo>
                <a:lnTo>
                  <a:pt x="153031" y="99372"/>
                </a:lnTo>
                <a:cubicBezTo>
                  <a:pt x="121985" y="81290"/>
                  <a:pt x="96398" y="95960"/>
                  <a:pt x="96398" y="131783"/>
                </a:cubicBezTo>
                <a:lnTo>
                  <a:pt x="91621" y="1784370"/>
                </a:lnTo>
                <a:cubicBezTo>
                  <a:pt x="91621" y="1820533"/>
                  <a:pt x="116868" y="1864202"/>
                  <a:pt x="147913" y="1881942"/>
                </a:cubicBezTo>
                <a:lnTo>
                  <a:pt x="2466448" y="3220661"/>
                </a:lnTo>
                <a:cubicBezTo>
                  <a:pt x="2497494" y="3238743"/>
                  <a:pt x="2523081" y="3224072"/>
                  <a:pt x="2523081" y="3188251"/>
                </a:cubicBezTo>
                <a:lnTo>
                  <a:pt x="2527857" y="1535663"/>
                </a:lnTo>
                <a:cubicBezTo>
                  <a:pt x="2527857" y="1499841"/>
                  <a:pt x="2502612" y="1456172"/>
                  <a:pt x="2471566" y="1438091"/>
                </a:cubicBezTo>
              </a:path>
            </a:pathLst>
          </a:custGeom>
          <a:solidFill>
            <a:schemeClr val="accent2"/>
          </a:solidFill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69212634-DEC1-4061-8727-CD2A5A5E6F3B}"/>
              </a:ext>
            </a:extLst>
          </p:cNvPr>
          <p:cNvSpPr/>
          <p:nvPr/>
        </p:nvSpPr>
        <p:spPr>
          <a:xfrm>
            <a:off x="19736043" y="6647262"/>
            <a:ext cx="93429" cy="981009"/>
          </a:xfrm>
          <a:custGeom>
            <a:avLst/>
            <a:gdLst>
              <a:gd name="connsiteX0" fmla="*/ 25587 w 68232"/>
              <a:gd name="connsiteY0" fmla="*/ 697676 h 716439"/>
              <a:gd name="connsiteX1" fmla="*/ 27634 w 68232"/>
              <a:gd name="connsiteY1" fmla="*/ 25587 h 716439"/>
              <a:gd name="connsiteX2" fmla="*/ 52538 w 68232"/>
              <a:gd name="connsiteY2" fmla="*/ 39916 h 716439"/>
              <a:gd name="connsiteX3" fmla="*/ 50833 w 68232"/>
              <a:gd name="connsiteY3" fmla="*/ 712004 h 716439"/>
              <a:gd name="connsiteX4" fmla="*/ 25587 w 68232"/>
              <a:gd name="connsiteY4" fmla="*/ 697676 h 716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716439">
                <a:moveTo>
                  <a:pt x="25587" y="697676"/>
                </a:moveTo>
                <a:lnTo>
                  <a:pt x="27634" y="25587"/>
                </a:lnTo>
                <a:lnTo>
                  <a:pt x="52538" y="39916"/>
                </a:lnTo>
                <a:lnTo>
                  <a:pt x="50833" y="712004"/>
                </a:lnTo>
                <a:lnTo>
                  <a:pt x="25587" y="69767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4A6C03A2-2E93-4B78-BF03-5BD4DEE872BF}"/>
              </a:ext>
            </a:extLst>
          </p:cNvPr>
          <p:cNvSpPr/>
          <p:nvPr/>
        </p:nvSpPr>
        <p:spPr>
          <a:xfrm>
            <a:off x="18765311" y="6005403"/>
            <a:ext cx="93429" cy="1074439"/>
          </a:xfrm>
          <a:custGeom>
            <a:avLst/>
            <a:gdLst>
              <a:gd name="connsiteX0" fmla="*/ 25587 w 68232"/>
              <a:gd name="connsiteY0" fmla="*/ 757037 h 784671"/>
              <a:gd name="connsiteX1" fmla="*/ 27635 w 68232"/>
              <a:gd name="connsiteY1" fmla="*/ 25587 h 784671"/>
              <a:gd name="connsiteX2" fmla="*/ 52881 w 68232"/>
              <a:gd name="connsiteY2" fmla="*/ 40257 h 784671"/>
              <a:gd name="connsiteX3" fmla="*/ 50492 w 68232"/>
              <a:gd name="connsiteY3" fmla="*/ 771366 h 784671"/>
              <a:gd name="connsiteX4" fmla="*/ 25587 w 68232"/>
              <a:gd name="connsiteY4" fmla="*/ 757037 h 78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784671">
                <a:moveTo>
                  <a:pt x="25587" y="757037"/>
                </a:moveTo>
                <a:lnTo>
                  <a:pt x="27635" y="25587"/>
                </a:lnTo>
                <a:lnTo>
                  <a:pt x="52881" y="40257"/>
                </a:lnTo>
                <a:lnTo>
                  <a:pt x="50492" y="771366"/>
                </a:lnTo>
                <a:lnTo>
                  <a:pt x="25587" y="757037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E87844C6-BE7D-4113-B6F7-875E04D953B6}"/>
              </a:ext>
            </a:extLst>
          </p:cNvPr>
          <p:cNvSpPr/>
          <p:nvPr/>
        </p:nvSpPr>
        <p:spPr>
          <a:xfrm>
            <a:off x="20464325" y="6966323"/>
            <a:ext cx="93429" cy="1074439"/>
          </a:xfrm>
          <a:custGeom>
            <a:avLst/>
            <a:gdLst>
              <a:gd name="connsiteX0" fmla="*/ 25587 w 68232"/>
              <a:gd name="connsiteY0" fmla="*/ 771708 h 784671"/>
              <a:gd name="connsiteX1" fmla="*/ 27634 w 68232"/>
              <a:gd name="connsiteY1" fmla="*/ 25587 h 784671"/>
              <a:gd name="connsiteX2" fmla="*/ 52538 w 68232"/>
              <a:gd name="connsiteY2" fmla="*/ 39916 h 784671"/>
              <a:gd name="connsiteX3" fmla="*/ 50491 w 68232"/>
              <a:gd name="connsiteY3" fmla="*/ 786036 h 784671"/>
              <a:gd name="connsiteX4" fmla="*/ 25587 w 68232"/>
              <a:gd name="connsiteY4" fmla="*/ 771708 h 78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784671">
                <a:moveTo>
                  <a:pt x="25587" y="771708"/>
                </a:moveTo>
                <a:lnTo>
                  <a:pt x="27634" y="25587"/>
                </a:lnTo>
                <a:lnTo>
                  <a:pt x="52538" y="39916"/>
                </a:lnTo>
                <a:lnTo>
                  <a:pt x="50491" y="786036"/>
                </a:lnTo>
                <a:lnTo>
                  <a:pt x="25587" y="771708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434FC6A5-9041-4A2C-9D9A-D497636F08CC}"/>
              </a:ext>
            </a:extLst>
          </p:cNvPr>
          <p:cNvSpPr/>
          <p:nvPr/>
        </p:nvSpPr>
        <p:spPr>
          <a:xfrm>
            <a:off x="19372135" y="6274478"/>
            <a:ext cx="93429" cy="1167868"/>
          </a:xfrm>
          <a:custGeom>
            <a:avLst/>
            <a:gdLst>
              <a:gd name="connsiteX0" fmla="*/ 25587 w 68232"/>
              <a:gd name="connsiteY0" fmla="*/ 816400 h 852904"/>
              <a:gd name="connsiteX1" fmla="*/ 27634 w 68232"/>
              <a:gd name="connsiteY1" fmla="*/ 25587 h 852904"/>
              <a:gd name="connsiteX2" fmla="*/ 52880 w 68232"/>
              <a:gd name="connsiteY2" fmla="*/ 40257 h 852904"/>
              <a:gd name="connsiteX3" fmla="*/ 50491 w 68232"/>
              <a:gd name="connsiteY3" fmla="*/ 830729 h 852904"/>
              <a:gd name="connsiteX4" fmla="*/ 25587 w 68232"/>
              <a:gd name="connsiteY4" fmla="*/ 816400 h 852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852904">
                <a:moveTo>
                  <a:pt x="25587" y="816400"/>
                </a:moveTo>
                <a:lnTo>
                  <a:pt x="27634" y="25587"/>
                </a:lnTo>
                <a:lnTo>
                  <a:pt x="52880" y="40257"/>
                </a:lnTo>
                <a:lnTo>
                  <a:pt x="50491" y="830729"/>
                </a:lnTo>
                <a:lnTo>
                  <a:pt x="25587" y="816400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D1D480F9-057E-4A79-B894-B8249CB5FEE8}"/>
              </a:ext>
            </a:extLst>
          </p:cNvPr>
          <p:cNvSpPr/>
          <p:nvPr/>
        </p:nvSpPr>
        <p:spPr>
          <a:xfrm>
            <a:off x="19978958" y="6624839"/>
            <a:ext cx="93429" cy="1167868"/>
          </a:xfrm>
          <a:custGeom>
            <a:avLst/>
            <a:gdLst>
              <a:gd name="connsiteX0" fmla="*/ 25587 w 68232"/>
              <a:gd name="connsiteY0" fmla="*/ 816400 h 852904"/>
              <a:gd name="connsiteX1" fmla="*/ 27976 w 68232"/>
              <a:gd name="connsiteY1" fmla="*/ 25587 h 852904"/>
              <a:gd name="connsiteX2" fmla="*/ 52539 w 68232"/>
              <a:gd name="connsiteY2" fmla="*/ 39916 h 852904"/>
              <a:gd name="connsiteX3" fmla="*/ 50492 w 68232"/>
              <a:gd name="connsiteY3" fmla="*/ 830729 h 852904"/>
              <a:gd name="connsiteX4" fmla="*/ 25587 w 68232"/>
              <a:gd name="connsiteY4" fmla="*/ 816400 h 852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852904">
                <a:moveTo>
                  <a:pt x="25587" y="816400"/>
                </a:moveTo>
                <a:lnTo>
                  <a:pt x="27976" y="25587"/>
                </a:lnTo>
                <a:lnTo>
                  <a:pt x="52539" y="39916"/>
                </a:lnTo>
                <a:lnTo>
                  <a:pt x="50492" y="830729"/>
                </a:lnTo>
                <a:lnTo>
                  <a:pt x="25587" y="816400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90076C02-E37A-419F-8E57-61B727F83836}"/>
              </a:ext>
            </a:extLst>
          </p:cNvPr>
          <p:cNvSpPr/>
          <p:nvPr/>
        </p:nvSpPr>
        <p:spPr>
          <a:xfrm>
            <a:off x="21071148" y="7255487"/>
            <a:ext cx="93429" cy="1167868"/>
          </a:xfrm>
          <a:custGeom>
            <a:avLst/>
            <a:gdLst>
              <a:gd name="connsiteX0" fmla="*/ 25587 w 68232"/>
              <a:gd name="connsiteY0" fmla="*/ 816400 h 852904"/>
              <a:gd name="connsiteX1" fmla="*/ 27976 w 68232"/>
              <a:gd name="connsiteY1" fmla="*/ 25587 h 852904"/>
              <a:gd name="connsiteX2" fmla="*/ 52539 w 68232"/>
              <a:gd name="connsiteY2" fmla="*/ 39916 h 852904"/>
              <a:gd name="connsiteX3" fmla="*/ 50492 w 68232"/>
              <a:gd name="connsiteY3" fmla="*/ 830729 h 852904"/>
              <a:gd name="connsiteX4" fmla="*/ 25587 w 68232"/>
              <a:gd name="connsiteY4" fmla="*/ 816400 h 852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852904">
                <a:moveTo>
                  <a:pt x="25587" y="816400"/>
                </a:moveTo>
                <a:lnTo>
                  <a:pt x="27976" y="25587"/>
                </a:lnTo>
                <a:lnTo>
                  <a:pt x="52539" y="39916"/>
                </a:lnTo>
                <a:lnTo>
                  <a:pt x="50492" y="830729"/>
                </a:lnTo>
                <a:lnTo>
                  <a:pt x="25587" y="816400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D40B1F0A-1A0D-4548-B3C4-EAA40F6CFA99}"/>
              </a:ext>
            </a:extLst>
          </p:cNvPr>
          <p:cNvSpPr/>
          <p:nvPr/>
        </p:nvSpPr>
        <p:spPr>
          <a:xfrm>
            <a:off x="20342866" y="6760779"/>
            <a:ext cx="93429" cy="1214583"/>
          </a:xfrm>
          <a:custGeom>
            <a:avLst/>
            <a:gdLst>
              <a:gd name="connsiteX0" fmla="*/ 25587 w 68232"/>
              <a:gd name="connsiteY0" fmla="*/ 870644 h 887020"/>
              <a:gd name="connsiteX1" fmla="*/ 27976 w 68232"/>
              <a:gd name="connsiteY1" fmla="*/ 25587 h 887020"/>
              <a:gd name="connsiteX2" fmla="*/ 52880 w 68232"/>
              <a:gd name="connsiteY2" fmla="*/ 39916 h 887020"/>
              <a:gd name="connsiteX3" fmla="*/ 50491 w 68232"/>
              <a:gd name="connsiteY3" fmla="*/ 884973 h 887020"/>
              <a:gd name="connsiteX4" fmla="*/ 25587 w 68232"/>
              <a:gd name="connsiteY4" fmla="*/ 870644 h 88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887020">
                <a:moveTo>
                  <a:pt x="25587" y="870644"/>
                </a:moveTo>
                <a:lnTo>
                  <a:pt x="27976" y="25587"/>
                </a:lnTo>
                <a:lnTo>
                  <a:pt x="52880" y="39916"/>
                </a:lnTo>
                <a:lnTo>
                  <a:pt x="50491" y="884973"/>
                </a:lnTo>
                <a:lnTo>
                  <a:pt x="25587" y="870644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25BBD54A-4002-4036-BDB5-812B1D5C6F6B}"/>
              </a:ext>
            </a:extLst>
          </p:cNvPr>
          <p:cNvSpPr/>
          <p:nvPr/>
        </p:nvSpPr>
        <p:spPr>
          <a:xfrm>
            <a:off x="20949690" y="7111140"/>
            <a:ext cx="93429" cy="1214583"/>
          </a:xfrm>
          <a:custGeom>
            <a:avLst/>
            <a:gdLst>
              <a:gd name="connsiteX0" fmla="*/ 25587 w 68232"/>
              <a:gd name="connsiteY0" fmla="*/ 870644 h 887020"/>
              <a:gd name="connsiteX1" fmla="*/ 27976 w 68232"/>
              <a:gd name="connsiteY1" fmla="*/ 25587 h 887020"/>
              <a:gd name="connsiteX2" fmla="*/ 52881 w 68232"/>
              <a:gd name="connsiteY2" fmla="*/ 39916 h 887020"/>
              <a:gd name="connsiteX3" fmla="*/ 50492 w 68232"/>
              <a:gd name="connsiteY3" fmla="*/ 884973 h 887020"/>
              <a:gd name="connsiteX4" fmla="*/ 25587 w 68232"/>
              <a:gd name="connsiteY4" fmla="*/ 870644 h 88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887020">
                <a:moveTo>
                  <a:pt x="25587" y="870644"/>
                </a:moveTo>
                <a:lnTo>
                  <a:pt x="27976" y="25587"/>
                </a:lnTo>
                <a:lnTo>
                  <a:pt x="52881" y="39916"/>
                </a:lnTo>
                <a:lnTo>
                  <a:pt x="50492" y="884973"/>
                </a:lnTo>
                <a:lnTo>
                  <a:pt x="25587" y="870644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BC4531DF-C2A2-4AAB-809B-E76179404F4D}"/>
              </a:ext>
            </a:extLst>
          </p:cNvPr>
          <p:cNvSpPr/>
          <p:nvPr/>
        </p:nvSpPr>
        <p:spPr>
          <a:xfrm>
            <a:off x="18279945" y="5549466"/>
            <a:ext cx="93429" cy="1261298"/>
          </a:xfrm>
          <a:custGeom>
            <a:avLst/>
            <a:gdLst>
              <a:gd name="connsiteX0" fmla="*/ 25587 w 68232"/>
              <a:gd name="connsiteY0" fmla="*/ 885315 h 921136"/>
              <a:gd name="connsiteX1" fmla="*/ 27976 w 68232"/>
              <a:gd name="connsiteY1" fmla="*/ 25587 h 921136"/>
              <a:gd name="connsiteX2" fmla="*/ 52880 w 68232"/>
              <a:gd name="connsiteY2" fmla="*/ 39916 h 921136"/>
              <a:gd name="connsiteX3" fmla="*/ 50492 w 68232"/>
              <a:gd name="connsiteY3" fmla="*/ 899643 h 921136"/>
              <a:gd name="connsiteX4" fmla="*/ 25587 w 68232"/>
              <a:gd name="connsiteY4" fmla="*/ 885315 h 921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21136">
                <a:moveTo>
                  <a:pt x="25587" y="885315"/>
                </a:moveTo>
                <a:lnTo>
                  <a:pt x="27976" y="25587"/>
                </a:lnTo>
                <a:lnTo>
                  <a:pt x="52880" y="39916"/>
                </a:lnTo>
                <a:lnTo>
                  <a:pt x="50492" y="899643"/>
                </a:lnTo>
                <a:lnTo>
                  <a:pt x="25587" y="885315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A09894EC-586B-4B1F-ABE6-B29313B1BAA2}"/>
              </a:ext>
            </a:extLst>
          </p:cNvPr>
          <p:cNvSpPr/>
          <p:nvPr/>
        </p:nvSpPr>
        <p:spPr>
          <a:xfrm>
            <a:off x="19614584" y="6320259"/>
            <a:ext cx="93429" cy="1261298"/>
          </a:xfrm>
          <a:custGeom>
            <a:avLst/>
            <a:gdLst>
              <a:gd name="connsiteX0" fmla="*/ 25587 w 68232"/>
              <a:gd name="connsiteY0" fmla="*/ 885315 h 921136"/>
              <a:gd name="connsiteX1" fmla="*/ 28316 w 68232"/>
              <a:gd name="connsiteY1" fmla="*/ 25587 h 921136"/>
              <a:gd name="connsiteX2" fmla="*/ 53221 w 68232"/>
              <a:gd name="connsiteY2" fmla="*/ 39916 h 921136"/>
              <a:gd name="connsiteX3" fmla="*/ 50833 w 68232"/>
              <a:gd name="connsiteY3" fmla="*/ 899643 h 921136"/>
              <a:gd name="connsiteX4" fmla="*/ 25587 w 68232"/>
              <a:gd name="connsiteY4" fmla="*/ 885315 h 921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21136">
                <a:moveTo>
                  <a:pt x="25587" y="885315"/>
                </a:moveTo>
                <a:lnTo>
                  <a:pt x="28316" y="25587"/>
                </a:lnTo>
                <a:lnTo>
                  <a:pt x="53221" y="39916"/>
                </a:lnTo>
                <a:lnTo>
                  <a:pt x="50833" y="899643"/>
                </a:lnTo>
                <a:lnTo>
                  <a:pt x="25587" y="885315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9E65E36B-27A0-42EC-B978-94123558D6D1}"/>
              </a:ext>
            </a:extLst>
          </p:cNvPr>
          <p:cNvSpPr/>
          <p:nvPr/>
        </p:nvSpPr>
        <p:spPr>
          <a:xfrm>
            <a:off x="18886769" y="5865725"/>
            <a:ext cx="93429" cy="1261298"/>
          </a:xfrm>
          <a:custGeom>
            <a:avLst/>
            <a:gdLst>
              <a:gd name="connsiteX0" fmla="*/ 25587 w 68232"/>
              <a:gd name="connsiteY0" fmla="*/ 910219 h 921136"/>
              <a:gd name="connsiteX1" fmla="*/ 27976 w 68232"/>
              <a:gd name="connsiteY1" fmla="*/ 25587 h 921136"/>
              <a:gd name="connsiteX2" fmla="*/ 53221 w 68232"/>
              <a:gd name="connsiteY2" fmla="*/ 40257 h 921136"/>
              <a:gd name="connsiteX3" fmla="*/ 50492 w 68232"/>
              <a:gd name="connsiteY3" fmla="*/ 924548 h 921136"/>
              <a:gd name="connsiteX4" fmla="*/ 25587 w 68232"/>
              <a:gd name="connsiteY4" fmla="*/ 910219 h 921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21136">
                <a:moveTo>
                  <a:pt x="25587" y="910219"/>
                </a:moveTo>
                <a:lnTo>
                  <a:pt x="27976" y="25587"/>
                </a:lnTo>
                <a:lnTo>
                  <a:pt x="53221" y="40257"/>
                </a:lnTo>
                <a:lnTo>
                  <a:pt x="50492" y="924548"/>
                </a:lnTo>
                <a:lnTo>
                  <a:pt x="25587" y="910219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FBEF231C-B30C-4274-9A99-BEAAEFB5AFD0}"/>
              </a:ext>
            </a:extLst>
          </p:cNvPr>
          <p:cNvSpPr/>
          <p:nvPr/>
        </p:nvSpPr>
        <p:spPr>
          <a:xfrm>
            <a:off x="19250676" y="6042307"/>
            <a:ext cx="93429" cy="1308013"/>
          </a:xfrm>
          <a:custGeom>
            <a:avLst/>
            <a:gdLst>
              <a:gd name="connsiteX0" fmla="*/ 25587 w 68232"/>
              <a:gd name="connsiteY0" fmla="*/ 934783 h 955252"/>
              <a:gd name="connsiteX1" fmla="*/ 28316 w 68232"/>
              <a:gd name="connsiteY1" fmla="*/ 25587 h 955252"/>
              <a:gd name="connsiteX2" fmla="*/ 53221 w 68232"/>
              <a:gd name="connsiteY2" fmla="*/ 39916 h 955252"/>
              <a:gd name="connsiteX3" fmla="*/ 50492 w 68232"/>
              <a:gd name="connsiteY3" fmla="*/ 949112 h 955252"/>
              <a:gd name="connsiteX4" fmla="*/ 25587 w 68232"/>
              <a:gd name="connsiteY4" fmla="*/ 934783 h 955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55252">
                <a:moveTo>
                  <a:pt x="25587" y="934783"/>
                </a:moveTo>
                <a:lnTo>
                  <a:pt x="28316" y="25587"/>
                </a:lnTo>
                <a:lnTo>
                  <a:pt x="53221" y="39916"/>
                </a:lnTo>
                <a:lnTo>
                  <a:pt x="50492" y="949112"/>
                </a:lnTo>
                <a:lnTo>
                  <a:pt x="25587" y="934783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E688E00A-DD61-49BE-9DC2-421252F49D25}"/>
              </a:ext>
            </a:extLst>
          </p:cNvPr>
          <p:cNvSpPr/>
          <p:nvPr/>
        </p:nvSpPr>
        <p:spPr>
          <a:xfrm>
            <a:off x="20221876" y="6562241"/>
            <a:ext cx="93429" cy="1354727"/>
          </a:xfrm>
          <a:custGeom>
            <a:avLst/>
            <a:gdLst>
              <a:gd name="connsiteX0" fmla="*/ 25587 w 68232"/>
              <a:gd name="connsiteY0" fmla="*/ 964464 h 989369"/>
              <a:gd name="connsiteX1" fmla="*/ 27974 w 68232"/>
              <a:gd name="connsiteY1" fmla="*/ 25587 h 989369"/>
              <a:gd name="connsiteX2" fmla="*/ 52880 w 68232"/>
              <a:gd name="connsiteY2" fmla="*/ 39916 h 989369"/>
              <a:gd name="connsiteX3" fmla="*/ 50151 w 68232"/>
              <a:gd name="connsiteY3" fmla="*/ 978793 h 989369"/>
              <a:gd name="connsiteX4" fmla="*/ 25587 w 68232"/>
              <a:gd name="connsiteY4" fmla="*/ 964464 h 98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89369">
                <a:moveTo>
                  <a:pt x="25587" y="964464"/>
                </a:moveTo>
                <a:lnTo>
                  <a:pt x="27974" y="25587"/>
                </a:lnTo>
                <a:lnTo>
                  <a:pt x="52880" y="39916"/>
                </a:lnTo>
                <a:lnTo>
                  <a:pt x="50151" y="978793"/>
                </a:lnTo>
                <a:lnTo>
                  <a:pt x="25587" y="964464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6" name="Freeform: Shape 105">
            <a:extLst>
              <a:ext uri="{FF2B5EF4-FFF2-40B4-BE49-F238E27FC236}">
                <a16:creationId xmlns:a16="http://schemas.microsoft.com/office/drawing/2014/main" id="{CB3245A7-7387-4978-B79F-EC5A78F7C4E4}"/>
              </a:ext>
            </a:extLst>
          </p:cNvPr>
          <p:cNvSpPr/>
          <p:nvPr/>
        </p:nvSpPr>
        <p:spPr>
          <a:xfrm>
            <a:off x="20706775" y="6842529"/>
            <a:ext cx="93429" cy="1354727"/>
          </a:xfrm>
          <a:custGeom>
            <a:avLst/>
            <a:gdLst>
              <a:gd name="connsiteX0" fmla="*/ 25587 w 68232"/>
              <a:gd name="connsiteY0" fmla="*/ 964464 h 989369"/>
              <a:gd name="connsiteX1" fmla="*/ 28316 w 68232"/>
              <a:gd name="connsiteY1" fmla="*/ 25587 h 989369"/>
              <a:gd name="connsiteX2" fmla="*/ 53562 w 68232"/>
              <a:gd name="connsiteY2" fmla="*/ 39916 h 989369"/>
              <a:gd name="connsiteX3" fmla="*/ 50833 w 68232"/>
              <a:gd name="connsiteY3" fmla="*/ 978793 h 989369"/>
              <a:gd name="connsiteX4" fmla="*/ 25587 w 68232"/>
              <a:gd name="connsiteY4" fmla="*/ 964464 h 98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989369">
                <a:moveTo>
                  <a:pt x="25587" y="964464"/>
                </a:moveTo>
                <a:lnTo>
                  <a:pt x="28316" y="25587"/>
                </a:lnTo>
                <a:lnTo>
                  <a:pt x="53562" y="39916"/>
                </a:lnTo>
                <a:lnTo>
                  <a:pt x="50833" y="978793"/>
                </a:lnTo>
                <a:lnTo>
                  <a:pt x="25587" y="964464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7" name="Freeform: Shape 106">
            <a:extLst>
              <a:ext uri="{FF2B5EF4-FFF2-40B4-BE49-F238E27FC236}">
                <a16:creationId xmlns:a16="http://schemas.microsoft.com/office/drawing/2014/main" id="{AD496FB2-040A-4F8A-8AFA-DC47733D2679}"/>
              </a:ext>
            </a:extLst>
          </p:cNvPr>
          <p:cNvSpPr/>
          <p:nvPr/>
        </p:nvSpPr>
        <p:spPr>
          <a:xfrm>
            <a:off x="18037495" y="5220128"/>
            <a:ext cx="93429" cy="1448156"/>
          </a:xfrm>
          <a:custGeom>
            <a:avLst/>
            <a:gdLst>
              <a:gd name="connsiteX0" fmla="*/ 25587 w 68232"/>
              <a:gd name="connsiteY0" fmla="*/ 1023485 h 1057601"/>
              <a:gd name="connsiteX1" fmla="*/ 28316 w 68232"/>
              <a:gd name="connsiteY1" fmla="*/ 25587 h 1057601"/>
              <a:gd name="connsiteX2" fmla="*/ 53221 w 68232"/>
              <a:gd name="connsiteY2" fmla="*/ 39916 h 1057601"/>
              <a:gd name="connsiteX3" fmla="*/ 50151 w 68232"/>
              <a:gd name="connsiteY3" fmla="*/ 1037814 h 1057601"/>
              <a:gd name="connsiteX4" fmla="*/ 25587 w 68232"/>
              <a:gd name="connsiteY4" fmla="*/ 1023485 h 105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57601">
                <a:moveTo>
                  <a:pt x="25587" y="1023485"/>
                </a:moveTo>
                <a:lnTo>
                  <a:pt x="28316" y="25587"/>
                </a:lnTo>
                <a:lnTo>
                  <a:pt x="53221" y="39916"/>
                </a:lnTo>
                <a:lnTo>
                  <a:pt x="50151" y="1037814"/>
                </a:lnTo>
                <a:lnTo>
                  <a:pt x="25587" y="1023485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33D15D70-B32A-430F-B4D4-4821C26B9D87}"/>
              </a:ext>
            </a:extLst>
          </p:cNvPr>
          <p:cNvSpPr/>
          <p:nvPr/>
        </p:nvSpPr>
        <p:spPr>
          <a:xfrm>
            <a:off x="18643852" y="5570020"/>
            <a:ext cx="93429" cy="1448156"/>
          </a:xfrm>
          <a:custGeom>
            <a:avLst/>
            <a:gdLst>
              <a:gd name="connsiteX0" fmla="*/ 25587 w 68232"/>
              <a:gd name="connsiteY0" fmla="*/ 1023826 h 1057601"/>
              <a:gd name="connsiteX1" fmla="*/ 28316 w 68232"/>
              <a:gd name="connsiteY1" fmla="*/ 25587 h 1057601"/>
              <a:gd name="connsiteX2" fmla="*/ 53562 w 68232"/>
              <a:gd name="connsiteY2" fmla="*/ 40257 h 1057601"/>
              <a:gd name="connsiteX3" fmla="*/ 50833 w 68232"/>
              <a:gd name="connsiteY3" fmla="*/ 1038155 h 1057601"/>
              <a:gd name="connsiteX4" fmla="*/ 25587 w 68232"/>
              <a:gd name="connsiteY4" fmla="*/ 1023826 h 105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57601">
                <a:moveTo>
                  <a:pt x="25587" y="1023826"/>
                </a:moveTo>
                <a:lnTo>
                  <a:pt x="28316" y="25587"/>
                </a:lnTo>
                <a:lnTo>
                  <a:pt x="53562" y="40257"/>
                </a:lnTo>
                <a:lnTo>
                  <a:pt x="50833" y="1038155"/>
                </a:lnTo>
                <a:lnTo>
                  <a:pt x="25587" y="102382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A8A4406A-8576-4028-A249-BBE7C73382D3}"/>
              </a:ext>
            </a:extLst>
          </p:cNvPr>
          <p:cNvSpPr/>
          <p:nvPr/>
        </p:nvSpPr>
        <p:spPr>
          <a:xfrm>
            <a:off x="19008227" y="5780237"/>
            <a:ext cx="93429" cy="1448156"/>
          </a:xfrm>
          <a:custGeom>
            <a:avLst/>
            <a:gdLst>
              <a:gd name="connsiteX0" fmla="*/ 25587 w 68232"/>
              <a:gd name="connsiteY0" fmla="*/ 1023826 h 1057601"/>
              <a:gd name="connsiteX1" fmla="*/ 28317 w 68232"/>
              <a:gd name="connsiteY1" fmla="*/ 25587 h 1057601"/>
              <a:gd name="connsiteX2" fmla="*/ 53221 w 68232"/>
              <a:gd name="connsiteY2" fmla="*/ 39916 h 1057601"/>
              <a:gd name="connsiteX3" fmla="*/ 50492 w 68232"/>
              <a:gd name="connsiteY3" fmla="*/ 1038155 h 1057601"/>
              <a:gd name="connsiteX4" fmla="*/ 25587 w 68232"/>
              <a:gd name="connsiteY4" fmla="*/ 1023826 h 105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57601">
                <a:moveTo>
                  <a:pt x="25587" y="1023826"/>
                </a:moveTo>
                <a:lnTo>
                  <a:pt x="28317" y="25587"/>
                </a:lnTo>
                <a:lnTo>
                  <a:pt x="53221" y="39916"/>
                </a:lnTo>
                <a:lnTo>
                  <a:pt x="50492" y="1038155"/>
                </a:lnTo>
                <a:lnTo>
                  <a:pt x="25587" y="102382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0" name="Freeform: Shape 109">
            <a:extLst>
              <a:ext uri="{FF2B5EF4-FFF2-40B4-BE49-F238E27FC236}">
                <a16:creationId xmlns:a16="http://schemas.microsoft.com/office/drawing/2014/main" id="{FC687B4E-8822-46F1-96CC-1C116DC64E88}"/>
              </a:ext>
            </a:extLst>
          </p:cNvPr>
          <p:cNvSpPr/>
          <p:nvPr/>
        </p:nvSpPr>
        <p:spPr>
          <a:xfrm>
            <a:off x="20585783" y="6671087"/>
            <a:ext cx="93429" cy="1448156"/>
          </a:xfrm>
          <a:custGeom>
            <a:avLst/>
            <a:gdLst>
              <a:gd name="connsiteX0" fmla="*/ 25587 w 68232"/>
              <a:gd name="connsiteY0" fmla="*/ 1038496 h 1057601"/>
              <a:gd name="connsiteX1" fmla="*/ 28317 w 68232"/>
              <a:gd name="connsiteY1" fmla="*/ 25587 h 1057601"/>
              <a:gd name="connsiteX2" fmla="*/ 53222 w 68232"/>
              <a:gd name="connsiteY2" fmla="*/ 39916 h 1057601"/>
              <a:gd name="connsiteX3" fmla="*/ 50492 w 68232"/>
              <a:gd name="connsiteY3" fmla="*/ 1052825 h 1057601"/>
              <a:gd name="connsiteX4" fmla="*/ 25587 w 68232"/>
              <a:gd name="connsiteY4" fmla="*/ 1038496 h 1057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57601">
                <a:moveTo>
                  <a:pt x="25587" y="1038496"/>
                </a:moveTo>
                <a:lnTo>
                  <a:pt x="28317" y="25587"/>
                </a:lnTo>
                <a:lnTo>
                  <a:pt x="53222" y="39916"/>
                </a:lnTo>
                <a:lnTo>
                  <a:pt x="50492" y="1052825"/>
                </a:lnTo>
                <a:lnTo>
                  <a:pt x="25587" y="103849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C36E514C-E0B9-46E3-9DE4-629BBFC4E20B}"/>
              </a:ext>
            </a:extLst>
          </p:cNvPr>
          <p:cNvSpPr/>
          <p:nvPr/>
        </p:nvSpPr>
        <p:spPr>
          <a:xfrm>
            <a:off x="19493594" y="6013343"/>
            <a:ext cx="93429" cy="1494871"/>
          </a:xfrm>
          <a:custGeom>
            <a:avLst/>
            <a:gdLst>
              <a:gd name="connsiteX0" fmla="*/ 25587 w 68232"/>
              <a:gd name="connsiteY0" fmla="*/ 1058283 h 1091717"/>
              <a:gd name="connsiteX1" fmla="*/ 28316 w 68232"/>
              <a:gd name="connsiteY1" fmla="*/ 25587 h 1091717"/>
              <a:gd name="connsiteX2" fmla="*/ 53562 w 68232"/>
              <a:gd name="connsiteY2" fmla="*/ 39916 h 1091717"/>
              <a:gd name="connsiteX3" fmla="*/ 50491 w 68232"/>
              <a:gd name="connsiteY3" fmla="*/ 1072612 h 1091717"/>
              <a:gd name="connsiteX4" fmla="*/ 25587 w 68232"/>
              <a:gd name="connsiteY4" fmla="*/ 1058283 h 1091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91717">
                <a:moveTo>
                  <a:pt x="25587" y="1058283"/>
                </a:moveTo>
                <a:lnTo>
                  <a:pt x="28316" y="25587"/>
                </a:lnTo>
                <a:lnTo>
                  <a:pt x="53562" y="39916"/>
                </a:lnTo>
                <a:lnTo>
                  <a:pt x="50491" y="1072612"/>
                </a:lnTo>
                <a:lnTo>
                  <a:pt x="25587" y="1058283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2" name="Freeform: Shape 111">
            <a:extLst>
              <a:ext uri="{FF2B5EF4-FFF2-40B4-BE49-F238E27FC236}">
                <a16:creationId xmlns:a16="http://schemas.microsoft.com/office/drawing/2014/main" id="{2AEE5E25-1B22-4542-9A6D-52342FA604E1}"/>
              </a:ext>
            </a:extLst>
          </p:cNvPr>
          <p:cNvSpPr/>
          <p:nvPr/>
        </p:nvSpPr>
        <p:spPr>
          <a:xfrm>
            <a:off x="20100417" y="6336609"/>
            <a:ext cx="93429" cy="1494871"/>
          </a:xfrm>
          <a:custGeom>
            <a:avLst/>
            <a:gdLst>
              <a:gd name="connsiteX0" fmla="*/ 25587 w 68232"/>
              <a:gd name="connsiteY0" fmla="*/ 1078071 h 1091717"/>
              <a:gd name="connsiteX1" fmla="*/ 28657 w 68232"/>
              <a:gd name="connsiteY1" fmla="*/ 25587 h 1091717"/>
              <a:gd name="connsiteX2" fmla="*/ 53221 w 68232"/>
              <a:gd name="connsiteY2" fmla="*/ 39916 h 1091717"/>
              <a:gd name="connsiteX3" fmla="*/ 50492 w 68232"/>
              <a:gd name="connsiteY3" fmla="*/ 1092400 h 1091717"/>
              <a:gd name="connsiteX4" fmla="*/ 25587 w 68232"/>
              <a:gd name="connsiteY4" fmla="*/ 1078071 h 1091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091717">
                <a:moveTo>
                  <a:pt x="25587" y="1078071"/>
                </a:moveTo>
                <a:lnTo>
                  <a:pt x="28657" y="25587"/>
                </a:lnTo>
                <a:lnTo>
                  <a:pt x="53221" y="39916"/>
                </a:lnTo>
                <a:lnTo>
                  <a:pt x="50492" y="1092400"/>
                </a:lnTo>
                <a:lnTo>
                  <a:pt x="25587" y="1078071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3" name="Freeform: Shape 112">
            <a:extLst>
              <a:ext uri="{FF2B5EF4-FFF2-40B4-BE49-F238E27FC236}">
                <a16:creationId xmlns:a16="http://schemas.microsoft.com/office/drawing/2014/main" id="{7A40D12F-D65F-430F-86BC-D581C3E7CE49}"/>
              </a:ext>
            </a:extLst>
          </p:cNvPr>
          <p:cNvSpPr/>
          <p:nvPr/>
        </p:nvSpPr>
        <p:spPr>
          <a:xfrm>
            <a:off x="18400935" y="5321499"/>
            <a:ext cx="93429" cy="1541586"/>
          </a:xfrm>
          <a:custGeom>
            <a:avLst/>
            <a:gdLst>
              <a:gd name="connsiteX0" fmla="*/ 25587 w 68232"/>
              <a:gd name="connsiteY0" fmla="*/ 1102976 h 1125833"/>
              <a:gd name="connsiteX1" fmla="*/ 28657 w 68232"/>
              <a:gd name="connsiteY1" fmla="*/ 25587 h 1125833"/>
              <a:gd name="connsiteX2" fmla="*/ 53904 w 68232"/>
              <a:gd name="connsiteY2" fmla="*/ 40257 h 1125833"/>
              <a:gd name="connsiteX3" fmla="*/ 50833 w 68232"/>
              <a:gd name="connsiteY3" fmla="*/ 1117305 h 1125833"/>
              <a:gd name="connsiteX4" fmla="*/ 25587 w 68232"/>
              <a:gd name="connsiteY4" fmla="*/ 1102976 h 1125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125833">
                <a:moveTo>
                  <a:pt x="25587" y="1102976"/>
                </a:moveTo>
                <a:lnTo>
                  <a:pt x="28657" y="25587"/>
                </a:lnTo>
                <a:lnTo>
                  <a:pt x="53904" y="40257"/>
                </a:lnTo>
                <a:lnTo>
                  <a:pt x="50833" y="1117305"/>
                </a:lnTo>
                <a:lnTo>
                  <a:pt x="25587" y="110297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4" name="Freeform: Shape 113">
            <a:extLst>
              <a:ext uri="{FF2B5EF4-FFF2-40B4-BE49-F238E27FC236}">
                <a16:creationId xmlns:a16="http://schemas.microsoft.com/office/drawing/2014/main" id="{CDF5D884-0079-46F9-8055-740CB389C735}"/>
              </a:ext>
            </a:extLst>
          </p:cNvPr>
          <p:cNvSpPr/>
          <p:nvPr/>
        </p:nvSpPr>
        <p:spPr>
          <a:xfrm>
            <a:off x="19857501" y="6162363"/>
            <a:ext cx="93429" cy="1541586"/>
          </a:xfrm>
          <a:custGeom>
            <a:avLst/>
            <a:gdLst>
              <a:gd name="connsiteX0" fmla="*/ 25587 w 68232"/>
              <a:gd name="connsiteY0" fmla="*/ 1102976 h 1125833"/>
              <a:gd name="connsiteX1" fmla="*/ 28657 w 68232"/>
              <a:gd name="connsiteY1" fmla="*/ 25587 h 1125833"/>
              <a:gd name="connsiteX2" fmla="*/ 53563 w 68232"/>
              <a:gd name="connsiteY2" fmla="*/ 40257 h 1125833"/>
              <a:gd name="connsiteX3" fmla="*/ 50834 w 68232"/>
              <a:gd name="connsiteY3" fmla="*/ 1117305 h 1125833"/>
              <a:gd name="connsiteX4" fmla="*/ 25587 w 68232"/>
              <a:gd name="connsiteY4" fmla="*/ 1102976 h 1125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125833">
                <a:moveTo>
                  <a:pt x="25587" y="1102976"/>
                </a:moveTo>
                <a:lnTo>
                  <a:pt x="28657" y="25587"/>
                </a:lnTo>
                <a:lnTo>
                  <a:pt x="53563" y="40257"/>
                </a:lnTo>
                <a:lnTo>
                  <a:pt x="50834" y="1117305"/>
                </a:lnTo>
                <a:lnTo>
                  <a:pt x="25587" y="1102976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1970364B-AE78-43D6-B647-29FC2FE44720}"/>
              </a:ext>
            </a:extLst>
          </p:cNvPr>
          <p:cNvSpPr/>
          <p:nvPr/>
        </p:nvSpPr>
        <p:spPr>
          <a:xfrm>
            <a:off x="20828233" y="6655671"/>
            <a:ext cx="93429" cy="1588300"/>
          </a:xfrm>
          <a:custGeom>
            <a:avLst/>
            <a:gdLst>
              <a:gd name="connsiteX0" fmla="*/ 25587 w 68232"/>
              <a:gd name="connsiteY0" fmla="*/ 1152103 h 1159949"/>
              <a:gd name="connsiteX1" fmla="*/ 28999 w 68232"/>
              <a:gd name="connsiteY1" fmla="*/ 25587 h 1159949"/>
              <a:gd name="connsiteX2" fmla="*/ 53904 w 68232"/>
              <a:gd name="connsiteY2" fmla="*/ 39916 h 1159949"/>
              <a:gd name="connsiteX3" fmla="*/ 50834 w 68232"/>
              <a:gd name="connsiteY3" fmla="*/ 1166432 h 1159949"/>
              <a:gd name="connsiteX4" fmla="*/ 25587 w 68232"/>
              <a:gd name="connsiteY4" fmla="*/ 1152103 h 115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159949">
                <a:moveTo>
                  <a:pt x="25587" y="1152103"/>
                </a:moveTo>
                <a:lnTo>
                  <a:pt x="28999" y="25587"/>
                </a:lnTo>
                <a:lnTo>
                  <a:pt x="53904" y="39916"/>
                </a:lnTo>
                <a:lnTo>
                  <a:pt x="50834" y="1166432"/>
                </a:lnTo>
                <a:lnTo>
                  <a:pt x="25587" y="1152103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6" name="Freeform: Shape 115">
            <a:extLst>
              <a:ext uri="{FF2B5EF4-FFF2-40B4-BE49-F238E27FC236}">
                <a16:creationId xmlns:a16="http://schemas.microsoft.com/office/drawing/2014/main" id="{FC21B812-CB9F-475C-B4AD-7A17223DF21B}"/>
              </a:ext>
            </a:extLst>
          </p:cNvPr>
          <p:cNvSpPr/>
          <p:nvPr/>
        </p:nvSpPr>
        <p:spPr>
          <a:xfrm>
            <a:off x="19129685" y="5634019"/>
            <a:ext cx="93429" cy="1635015"/>
          </a:xfrm>
          <a:custGeom>
            <a:avLst/>
            <a:gdLst>
              <a:gd name="connsiteX0" fmla="*/ 25587 w 68232"/>
              <a:gd name="connsiteY0" fmla="*/ 1181784 h 1194066"/>
              <a:gd name="connsiteX1" fmla="*/ 28657 w 68232"/>
              <a:gd name="connsiteY1" fmla="*/ 25587 h 1194066"/>
              <a:gd name="connsiteX2" fmla="*/ 53563 w 68232"/>
              <a:gd name="connsiteY2" fmla="*/ 39916 h 1194066"/>
              <a:gd name="connsiteX3" fmla="*/ 50151 w 68232"/>
              <a:gd name="connsiteY3" fmla="*/ 1196113 h 1194066"/>
              <a:gd name="connsiteX4" fmla="*/ 25587 w 68232"/>
              <a:gd name="connsiteY4" fmla="*/ 1181784 h 1194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194066">
                <a:moveTo>
                  <a:pt x="25587" y="1181784"/>
                </a:moveTo>
                <a:lnTo>
                  <a:pt x="28657" y="25587"/>
                </a:lnTo>
                <a:lnTo>
                  <a:pt x="53563" y="39916"/>
                </a:lnTo>
                <a:lnTo>
                  <a:pt x="50151" y="1196113"/>
                </a:lnTo>
                <a:lnTo>
                  <a:pt x="25587" y="1181784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7" name="Freeform: Shape 116">
            <a:extLst>
              <a:ext uri="{FF2B5EF4-FFF2-40B4-BE49-F238E27FC236}">
                <a16:creationId xmlns:a16="http://schemas.microsoft.com/office/drawing/2014/main" id="{A164807F-4564-43F8-8A09-F86D7B4368E8}"/>
              </a:ext>
            </a:extLst>
          </p:cNvPr>
          <p:cNvSpPr/>
          <p:nvPr/>
        </p:nvSpPr>
        <p:spPr>
          <a:xfrm>
            <a:off x="18522394" y="5229472"/>
            <a:ext cx="93429" cy="1681730"/>
          </a:xfrm>
          <a:custGeom>
            <a:avLst/>
            <a:gdLst>
              <a:gd name="connsiteX0" fmla="*/ 25587 w 68232"/>
              <a:gd name="connsiteY0" fmla="*/ 1221359 h 1228182"/>
              <a:gd name="connsiteX1" fmla="*/ 28999 w 68232"/>
              <a:gd name="connsiteY1" fmla="*/ 25587 h 1228182"/>
              <a:gd name="connsiteX2" fmla="*/ 54245 w 68232"/>
              <a:gd name="connsiteY2" fmla="*/ 40257 h 1228182"/>
              <a:gd name="connsiteX3" fmla="*/ 50833 w 68232"/>
              <a:gd name="connsiteY3" fmla="*/ 1235687 h 1228182"/>
              <a:gd name="connsiteX4" fmla="*/ 25587 w 68232"/>
              <a:gd name="connsiteY4" fmla="*/ 1221359 h 1228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228182">
                <a:moveTo>
                  <a:pt x="25587" y="1221359"/>
                </a:moveTo>
                <a:lnTo>
                  <a:pt x="28999" y="25587"/>
                </a:lnTo>
                <a:lnTo>
                  <a:pt x="54245" y="40257"/>
                </a:lnTo>
                <a:lnTo>
                  <a:pt x="50833" y="1235687"/>
                </a:lnTo>
                <a:lnTo>
                  <a:pt x="25587" y="1221359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24D8095E-E8D8-4396-8EDD-5FAAA2D03976}"/>
              </a:ext>
            </a:extLst>
          </p:cNvPr>
          <p:cNvSpPr/>
          <p:nvPr/>
        </p:nvSpPr>
        <p:spPr>
          <a:xfrm>
            <a:off x="18158486" y="4924423"/>
            <a:ext cx="93429" cy="1821875"/>
          </a:xfrm>
          <a:custGeom>
            <a:avLst/>
            <a:gdLst>
              <a:gd name="connsiteX0" fmla="*/ 25587 w 68232"/>
              <a:gd name="connsiteY0" fmla="*/ 1290615 h 1330530"/>
              <a:gd name="connsiteX1" fmla="*/ 29340 w 68232"/>
              <a:gd name="connsiteY1" fmla="*/ 25587 h 1330530"/>
              <a:gd name="connsiteX2" fmla="*/ 54245 w 68232"/>
              <a:gd name="connsiteY2" fmla="*/ 39916 h 1330530"/>
              <a:gd name="connsiteX3" fmla="*/ 50492 w 68232"/>
              <a:gd name="connsiteY3" fmla="*/ 1304944 h 1330530"/>
              <a:gd name="connsiteX4" fmla="*/ 25587 w 68232"/>
              <a:gd name="connsiteY4" fmla="*/ 1290615 h 1330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232" h="1330530">
                <a:moveTo>
                  <a:pt x="25587" y="1290615"/>
                </a:moveTo>
                <a:lnTo>
                  <a:pt x="29340" y="25587"/>
                </a:lnTo>
                <a:lnTo>
                  <a:pt x="54245" y="39916"/>
                </a:lnTo>
                <a:lnTo>
                  <a:pt x="50492" y="1304944"/>
                </a:lnTo>
                <a:lnTo>
                  <a:pt x="25587" y="1290615"/>
                </a:ln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D8E1C5BE-631F-4642-9746-6B1FCE936DF1}"/>
              </a:ext>
            </a:extLst>
          </p:cNvPr>
          <p:cNvSpPr/>
          <p:nvPr/>
        </p:nvSpPr>
        <p:spPr>
          <a:xfrm>
            <a:off x="19483523" y="2652486"/>
            <a:ext cx="2429166" cy="2896313"/>
          </a:xfrm>
          <a:custGeom>
            <a:avLst/>
            <a:gdLst>
              <a:gd name="connsiteX0" fmla="*/ 1677000 w 1774040"/>
              <a:gd name="connsiteY0" fmla="*/ 988150 h 2115202"/>
              <a:gd name="connsiteX1" fmla="*/ 133583 w 1774040"/>
              <a:gd name="connsiteY1" fmla="*/ 97036 h 2115202"/>
              <a:gd name="connsiteX2" fmla="*/ 94350 w 1774040"/>
              <a:gd name="connsiteY2" fmla="*/ 119553 h 2115202"/>
              <a:gd name="connsiteX3" fmla="*/ 91621 w 1774040"/>
              <a:gd name="connsiteY3" fmla="*/ 1062182 h 2115202"/>
              <a:gd name="connsiteX4" fmla="*/ 130855 w 1774040"/>
              <a:gd name="connsiteY4" fmla="*/ 1129733 h 2115202"/>
              <a:gd name="connsiteX5" fmla="*/ 675690 w 1774040"/>
              <a:gd name="connsiteY5" fmla="*/ 1444284 h 2115202"/>
              <a:gd name="connsiteX6" fmla="*/ 901880 w 1774040"/>
              <a:gd name="connsiteY6" fmla="*/ 1836278 h 2115202"/>
              <a:gd name="connsiteX7" fmla="*/ 1129435 w 1774040"/>
              <a:gd name="connsiteY7" fmla="*/ 1706296 h 2115202"/>
              <a:gd name="connsiteX8" fmla="*/ 1674270 w 1774040"/>
              <a:gd name="connsiteY8" fmla="*/ 2020847 h 2115202"/>
              <a:gd name="connsiteX9" fmla="*/ 1713503 w 1774040"/>
              <a:gd name="connsiteY9" fmla="*/ 1998672 h 2115202"/>
              <a:gd name="connsiteX10" fmla="*/ 1716233 w 1774040"/>
              <a:gd name="connsiteY10" fmla="*/ 1056041 h 2115202"/>
              <a:gd name="connsiteX11" fmla="*/ 1677000 w 1774040"/>
              <a:gd name="connsiteY11" fmla="*/ 988150 h 2115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4040" h="2115202">
                <a:moveTo>
                  <a:pt x="1677000" y="988150"/>
                </a:moveTo>
                <a:lnTo>
                  <a:pt x="133583" y="97036"/>
                </a:lnTo>
                <a:cubicBezTo>
                  <a:pt x="112090" y="84413"/>
                  <a:pt x="94350" y="94648"/>
                  <a:pt x="94350" y="119553"/>
                </a:cubicBezTo>
                <a:lnTo>
                  <a:pt x="91621" y="1062182"/>
                </a:lnTo>
                <a:cubicBezTo>
                  <a:pt x="91621" y="1087087"/>
                  <a:pt x="109020" y="1117109"/>
                  <a:pt x="130855" y="1129733"/>
                </a:cubicBezTo>
                <a:lnTo>
                  <a:pt x="675690" y="1444284"/>
                </a:lnTo>
                <a:lnTo>
                  <a:pt x="901880" y="1836278"/>
                </a:lnTo>
                <a:lnTo>
                  <a:pt x="1129435" y="1706296"/>
                </a:lnTo>
                <a:lnTo>
                  <a:pt x="1674270" y="2020847"/>
                </a:lnTo>
                <a:cubicBezTo>
                  <a:pt x="1695763" y="2033129"/>
                  <a:pt x="1713503" y="2023576"/>
                  <a:pt x="1713503" y="1998672"/>
                </a:cubicBezTo>
                <a:lnTo>
                  <a:pt x="1716233" y="1056041"/>
                </a:lnTo>
                <a:cubicBezTo>
                  <a:pt x="1715892" y="1031137"/>
                  <a:pt x="1698492" y="1000773"/>
                  <a:pt x="1677000" y="988150"/>
                </a:cubicBezTo>
              </a:path>
            </a:pathLst>
          </a:custGeom>
          <a:solidFill>
            <a:schemeClr val="bg1">
              <a:lumMod val="95000"/>
            </a:schemeClr>
          </a:solidFill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938" name="Group 937">
            <a:extLst>
              <a:ext uri="{FF2B5EF4-FFF2-40B4-BE49-F238E27FC236}">
                <a16:creationId xmlns:a16="http://schemas.microsoft.com/office/drawing/2014/main" id="{37FDE31A-768A-47C6-AC6F-FABA317DEE3E}"/>
              </a:ext>
            </a:extLst>
          </p:cNvPr>
          <p:cNvGrpSpPr/>
          <p:nvPr/>
        </p:nvGrpSpPr>
        <p:grpSpPr>
          <a:xfrm>
            <a:off x="12591291" y="5951351"/>
            <a:ext cx="3491770" cy="2282760"/>
            <a:chOff x="12006776" y="5905135"/>
            <a:chExt cx="3492225" cy="2283057"/>
          </a:xfrm>
          <a:solidFill>
            <a:schemeClr val="tx1">
              <a:lumMod val="65000"/>
              <a:lumOff val="35000"/>
            </a:schemeClr>
          </a:solidFill>
        </p:grpSpPr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BA0B7828-AC40-4BCC-9BC0-297EB2D1AED9}"/>
                </a:ext>
              </a:extLst>
            </p:cNvPr>
            <p:cNvSpPr/>
            <p:nvPr/>
          </p:nvSpPr>
          <p:spPr>
            <a:xfrm>
              <a:off x="14331915" y="6326396"/>
              <a:ext cx="46721" cy="327045"/>
            </a:xfrm>
            <a:custGeom>
              <a:avLst/>
              <a:gdLst>
                <a:gd name="connsiteX0" fmla="*/ 26611 w 34116"/>
                <a:gd name="connsiteY0" fmla="*/ 119407 h 238813"/>
                <a:gd name="connsiteX1" fmla="*/ 26269 w 34116"/>
                <a:gd name="connsiteY1" fmla="*/ 243589 h 238813"/>
                <a:gd name="connsiteX2" fmla="*/ 25587 w 34116"/>
                <a:gd name="connsiteY2" fmla="*/ 149769 h 238813"/>
                <a:gd name="connsiteX3" fmla="*/ 25928 w 34116"/>
                <a:gd name="connsiteY3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238813">
                  <a:moveTo>
                    <a:pt x="26611" y="119407"/>
                  </a:moveTo>
                  <a:lnTo>
                    <a:pt x="26269" y="243589"/>
                  </a:lnTo>
                  <a:lnTo>
                    <a:pt x="25587" y="149769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18CA9F5F-716A-4F29-97D2-AC2C580D82A7}"/>
                </a:ext>
              </a:extLst>
            </p:cNvPr>
            <p:cNvSpPr/>
            <p:nvPr/>
          </p:nvSpPr>
          <p:spPr>
            <a:xfrm>
              <a:off x="15297634" y="6532435"/>
              <a:ext cx="46721" cy="233604"/>
            </a:xfrm>
            <a:custGeom>
              <a:avLst/>
              <a:gdLst>
                <a:gd name="connsiteX0" fmla="*/ 25929 w 34116"/>
                <a:gd name="connsiteY0" fmla="*/ 25587 h 170580"/>
                <a:gd name="connsiteX1" fmla="*/ 25587 w 34116"/>
                <a:gd name="connsiteY1" fmla="*/ 149771 h 170580"/>
                <a:gd name="connsiteX2" fmla="*/ 25587 w 34116"/>
                <a:gd name="connsiteY2" fmla="*/ 150112 h 170580"/>
                <a:gd name="connsiteX3" fmla="*/ 25929 w 34116"/>
                <a:gd name="connsiteY3" fmla="*/ 25929 h 170580"/>
                <a:gd name="connsiteX4" fmla="*/ 2592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5929" y="25587"/>
                  </a:moveTo>
                  <a:lnTo>
                    <a:pt x="25587" y="149771"/>
                  </a:lnTo>
                  <a:lnTo>
                    <a:pt x="25587" y="150112"/>
                  </a:lnTo>
                  <a:lnTo>
                    <a:pt x="25929" y="25929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C9C62F0-E2DC-4380-89EE-8D09F0CBAFC4}"/>
                </a:ext>
              </a:extLst>
            </p:cNvPr>
            <p:cNvSpPr/>
            <p:nvPr/>
          </p:nvSpPr>
          <p:spPr>
            <a:xfrm>
              <a:off x="15297168" y="6532902"/>
              <a:ext cx="46721" cy="233604"/>
            </a:xfrm>
            <a:custGeom>
              <a:avLst/>
              <a:gdLst>
                <a:gd name="connsiteX0" fmla="*/ 26269 w 34116"/>
                <a:gd name="connsiteY0" fmla="*/ 25587 h 170580"/>
                <a:gd name="connsiteX1" fmla="*/ 25928 w 34116"/>
                <a:gd name="connsiteY1" fmla="*/ 149771 h 170580"/>
                <a:gd name="connsiteX2" fmla="*/ 25587 w 34116"/>
                <a:gd name="connsiteY2" fmla="*/ 152158 h 170580"/>
                <a:gd name="connsiteX3" fmla="*/ 25928 w 34116"/>
                <a:gd name="connsiteY3" fmla="*/ 27976 h 170580"/>
                <a:gd name="connsiteX4" fmla="*/ 2626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69" y="25587"/>
                  </a:moveTo>
                  <a:lnTo>
                    <a:pt x="25928" y="149771"/>
                  </a:lnTo>
                  <a:cubicBezTo>
                    <a:pt x="25928" y="150452"/>
                    <a:pt x="25928" y="151134"/>
                    <a:pt x="25587" y="152158"/>
                  </a:cubicBezTo>
                  <a:lnTo>
                    <a:pt x="25928" y="27976"/>
                  </a:lnTo>
                  <a:cubicBezTo>
                    <a:pt x="26269" y="26952"/>
                    <a:pt x="26269" y="26270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7908556-9E19-4678-A7CA-21269E72FD94}"/>
                </a:ext>
              </a:extLst>
            </p:cNvPr>
            <p:cNvSpPr/>
            <p:nvPr/>
          </p:nvSpPr>
          <p:spPr>
            <a:xfrm>
              <a:off x="15296233" y="6535705"/>
              <a:ext cx="46721" cy="233604"/>
            </a:xfrm>
            <a:custGeom>
              <a:avLst/>
              <a:gdLst>
                <a:gd name="connsiteX0" fmla="*/ 26611 w 34116"/>
                <a:gd name="connsiteY0" fmla="*/ 25587 h 170580"/>
                <a:gd name="connsiteX1" fmla="*/ 26270 w 34116"/>
                <a:gd name="connsiteY1" fmla="*/ 149771 h 170580"/>
                <a:gd name="connsiteX2" fmla="*/ 25587 w 34116"/>
                <a:gd name="connsiteY2" fmla="*/ 151817 h 170580"/>
                <a:gd name="connsiteX3" fmla="*/ 25929 w 34116"/>
                <a:gd name="connsiteY3" fmla="*/ 27634 h 170580"/>
                <a:gd name="connsiteX4" fmla="*/ 2661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611" y="25587"/>
                  </a:moveTo>
                  <a:lnTo>
                    <a:pt x="26270" y="149771"/>
                  </a:lnTo>
                  <a:cubicBezTo>
                    <a:pt x="26270" y="150452"/>
                    <a:pt x="25929" y="151134"/>
                    <a:pt x="25587" y="151817"/>
                  </a:cubicBezTo>
                  <a:lnTo>
                    <a:pt x="25929" y="27634"/>
                  </a:lnTo>
                  <a:cubicBezTo>
                    <a:pt x="26270" y="27294"/>
                    <a:pt x="26611" y="26270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D10ECEC-DE83-4794-BDD1-FBC863E8CE01}"/>
                </a:ext>
              </a:extLst>
            </p:cNvPr>
            <p:cNvSpPr/>
            <p:nvPr/>
          </p:nvSpPr>
          <p:spPr>
            <a:xfrm>
              <a:off x="15294831" y="6538977"/>
              <a:ext cx="46721" cy="233604"/>
            </a:xfrm>
            <a:custGeom>
              <a:avLst/>
              <a:gdLst>
                <a:gd name="connsiteX0" fmla="*/ 26952 w 34116"/>
                <a:gd name="connsiteY0" fmla="*/ 25587 h 170580"/>
                <a:gd name="connsiteX1" fmla="*/ 26611 w 34116"/>
                <a:gd name="connsiteY1" fmla="*/ 149771 h 170580"/>
                <a:gd name="connsiteX2" fmla="*/ 25587 w 34116"/>
                <a:gd name="connsiteY2" fmla="*/ 152158 h 170580"/>
                <a:gd name="connsiteX3" fmla="*/ 25929 w 34116"/>
                <a:gd name="connsiteY3" fmla="*/ 27976 h 170580"/>
                <a:gd name="connsiteX4" fmla="*/ 26952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952" y="25587"/>
                  </a:moveTo>
                  <a:lnTo>
                    <a:pt x="26611" y="149771"/>
                  </a:lnTo>
                  <a:cubicBezTo>
                    <a:pt x="26270" y="150452"/>
                    <a:pt x="25929" y="151134"/>
                    <a:pt x="25587" y="152158"/>
                  </a:cubicBezTo>
                  <a:lnTo>
                    <a:pt x="25929" y="27976"/>
                  </a:lnTo>
                  <a:cubicBezTo>
                    <a:pt x="26611" y="26952"/>
                    <a:pt x="26952" y="26269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7B4FDFC-24E4-4320-9558-32365C10FDF7}"/>
                </a:ext>
              </a:extLst>
            </p:cNvPr>
            <p:cNvSpPr/>
            <p:nvPr/>
          </p:nvSpPr>
          <p:spPr>
            <a:xfrm>
              <a:off x="15292496" y="6541780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3 w 34116"/>
                <a:gd name="connsiteY1" fmla="*/ 149771 h 170580"/>
                <a:gd name="connsiteX2" fmla="*/ 25587 w 34116"/>
                <a:gd name="connsiteY2" fmla="*/ 152158 h 170580"/>
                <a:gd name="connsiteX3" fmla="*/ 25928 w 34116"/>
                <a:gd name="connsiteY3" fmla="*/ 27976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3" y="149771"/>
                  </a:lnTo>
                  <a:cubicBezTo>
                    <a:pt x="26952" y="150452"/>
                    <a:pt x="26269" y="151476"/>
                    <a:pt x="25587" y="152158"/>
                  </a:cubicBezTo>
                  <a:lnTo>
                    <a:pt x="25928" y="27976"/>
                  </a:lnTo>
                  <a:cubicBezTo>
                    <a:pt x="26952" y="27293"/>
                    <a:pt x="27293" y="26611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7952325C-4C01-401C-A9A8-DD39E0484B75}"/>
                </a:ext>
              </a:extLst>
            </p:cNvPr>
            <p:cNvSpPr/>
            <p:nvPr/>
          </p:nvSpPr>
          <p:spPr>
            <a:xfrm>
              <a:off x="15289693" y="6545050"/>
              <a:ext cx="46721" cy="233604"/>
            </a:xfrm>
            <a:custGeom>
              <a:avLst/>
              <a:gdLst>
                <a:gd name="connsiteX0" fmla="*/ 28316 w 34116"/>
                <a:gd name="connsiteY0" fmla="*/ 25587 h 170580"/>
                <a:gd name="connsiteX1" fmla="*/ 27974 w 34116"/>
                <a:gd name="connsiteY1" fmla="*/ 149769 h 170580"/>
                <a:gd name="connsiteX2" fmla="*/ 25587 w 34116"/>
                <a:gd name="connsiteY2" fmla="*/ 152499 h 170580"/>
                <a:gd name="connsiteX3" fmla="*/ 25928 w 34116"/>
                <a:gd name="connsiteY3" fmla="*/ 28316 h 170580"/>
                <a:gd name="connsiteX4" fmla="*/ 2831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6" y="25587"/>
                  </a:moveTo>
                  <a:lnTo>
                    <a:pt x="27974" y="149769"/>
                  </a:lnTo>
                  <a:cubicBezTo>
                    <a:pt x="27293" y="150793"/>
                    <a:pt x="26611" y="151476"/>
                    <a:pt x="25587" y="152499"/>
                  </a:cubicBezTo>
                  <a:lnTo>
                    <a:pt x="25928" y="28316"/>
                  </a:lnTo>
                  <a:cubicBezTo>
                    <a:pt x="26611" y="27293"/>
                    <a:pt x="27634" y="26611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96A48F3A-CDAF-420B-9578-99F8F2A72B41}"/>
                </a:ext>
              </a:extLst>
            </p:cNvPr>
            <p:cNvSpPr/>
            <p:nvPr/>
          </p:nvSpPr>
          <p:spPr>
            <a:xfrm>
              <a:off x="15283151" y="6548787"/>
              <a:ext cx="46721" cy="233604"/>
            </a:xfrm>
            <a:custGeom>
              <a:avLst/>
              <a:gdLst>
                <a:gd name="connsiteX0" fmla="*/ 30704 w 34116"/>
                <a:gd name="connsiteY0" fmla="*/ 25587 h 170580"/>
                <a:gd name="connsiteX1" fmla="*/ 30364 w 34116"/>
                <a:gd name="connsiteY1" fmla="*/ 149771 h 170580"/>
                <a:gd name="connsiteX2" fmla="*/ 25587 w 34116"/>
                <a:gd name="connsiteY2" fmla="*/ 153523 h 170580"/>
                <a:gd name="connsiteX3" fmla="*/ 25929 w 34116"/>
                <a:gd name="connsiteY3" fmla="*/ 29340 h 170580"/>
                <a:gd name="connsiteX4" fmla="*/ 3070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5587"/>
                  </a:moveTo>
                  <a:lnTo>
                    <a:pt x="30364" y="149771"/>
                  </a:lnTo>
                  <a:cubicBezTo>
                    <a:pt x="28999" y="151135"/>
                    <a:pt x="27294" y="152159"/>
                    <a:pt x="25587" y="153523"/>
                  </a:cubicBezTo>
                  <a:lnTo>
                    <a:pt x="25929" y="29340"/>
                  </a:lnTo>
                  <a:cubicBezTo>
                    <a:pt x="27634" y="27976"/>
                    <a:pt x="29340" y="26611"/>
                    <a:pt x="307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BD373E62-D770-4097-ACE3-1CCA44E986CF}"/>
                </a:ext>
              </a:extLst>
            </p:cNvPr>
            <p:cNvSpPr/>
            <p:nvPr/>
          </p:nvSpPr>
          <p:spPr>
            <a:xfrm>
              <a:off x="15282217" y="6553461"/>
              <a:ext cx="46721" cy="233604"/>
            </a:xfrm>
            <a:custGeom>
              <a:avLst/>
              <a:gdLst>
                <a:gd name="connsiteX0" fmla="*/ 26269 w 34116"/>
                <a:gd name="connsiteY0" fmla="*/ 25587 h 170580"/>
                <a:gd name="connsiteX1" fmla="*/ 25929 w 34116"/>
                <a:gd name="connsiteY1" fmla="*/ 149771 h 170580"/>
                <a:gd name="connsiteX2" fmla="*/ 25587 w 34116"/>
                <a:gd name="connsiteY2" fmla="*/ 150111 h 170580"/>
                <a:gd name="connsiteX3" fmla="*/ 25929 w 34116"/>
                <a:gd name="connsiteY3" fmla="*/ 25929 h 170580"/>
                <a:gd name="connsiteX4" fmla="*/ 2626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69" y="25587"/>
                  </a:moveTo>
                  <a:lnTo>
                    <a:pt x="25929" y="149771"/>
                  </a:lnTo>
                  <a:cubicBezTo>
                    <a:pt x="25929" y="149771"/>
                    <a:pt x="25587" y="150111"/>
                    <a:pt x="25587" y="150111"/>
                  </a:cubicBezTo>
                  <a:lnTo>
                    <a:pt x="25929" y="25929"/>
                  </a:lnTo>
                  <a:cubicBezTo>
                    <a:pt x="25929" y="25929"/>
                    <a:pt x="26269" y="2592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C6F16ACC-D030-47D9-BC7D-EB9BF230F45E}"/>
                </a:ext>
              </a:extLst>
            </p:cNvPr>
            <p:cNvSpPr/>
            <p:nvPr/>
          </p:nvSpPr>
          <p:spPr>
            <a:xfrm>
              <a:off x="13762856" y="6531967"/>
              <a:ext cx="46721" cy="233604"/>
            </a:xfrm>
            <a:custGeom>
              <a:avLst/>
              <a:gdLst>
                <a:gd name="connsiteX0" fmla="*/ 37188 w 34116"/>
                <a:gd name="connsiteY0" fmla="*/ 41622 h 170580"/>
                <a:gd name="connsiteX1" fmla="*/ 36846 w 34116"/>
                <a:gd name="connsiteY1" fmla="*/ 165804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7188 w 34116"/>
                <a:gd name="connsiteY4" fmla="*/ 4162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7188" y="41622"/>
                  </a:moveTo>
                  <a:lnTo>
                    <a:pt x="36846" y="165804"/>
                  </a:lnTo>
                  <a:cubicBezTo>
                    <a:pt x="29340" y="161369"/>
                    <a:pt x="25587" y="155570"/>
                    <a:pt x="25587" y="149769"/>
                  </a:cubicBezTo>
                  <a:lnTo>
                    <a:pt x="25929" y="25587"/>
                  </a:lnTo>
                  <a:cubicBezTo>
                    <a:pt x="25929" y="31386"/>
                    <a:pt x="29682" y="37187"/>
                    <a:pt x="37188" y="416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F1A103F6-3E4C-4FB0-A664-11070381FF2B}"/>
                </a:ext>
              </a:extLst>
            </p:cNvPr>
            <p:cNvSpPr/>
            <p:nvPr/>
          </p:nvSpPr>
          <p:spPr>
            <a:xfrm>
              <a:off x="15126169" y="6553927"/>
              <a:ext cx="186884" cy="327045"/>
            </a:xfrm>
            <a:custGeom>
              <a:avLst/>
              <a:gdLst>
                <a:gd name="connsiteX0" fmla="*/ 139877 w 136464"/>
                <a:gd name="connsiteY0" fmla="*/ 25587 h 238813"/>
                <a:gd name="connsiteX1" fmla="*/ 139535 w 136464"/>
                <a:gd name="connsiteY1" fmla="*/ 149769 h 238813"/>
                <a:gd name="connsiteX2" fmla="*/ 25587 w 136464"/>
                <a:gd name="connsiteY2" fmla="*/ 216296 h 238813"/>
                <a:gd name="connsiteX3" fmla="*/ 25928 w 136464"/>
                <a:gd name="connsiteY3" fmla="*/ 91773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238813">
                  <a:moveTo>
                    <a:pt x="139877" y="25587"/>
                  </a:moveTo>
                  <a:lnTo>
                    <a:pt x="139535" y="149769"/>
                  </a:lnTo>
                  <a:lnTo>
                    <a:pt x="25587" y="216296"/>
                  </a:lnTo>
                  <a:lnTo>
                    <a:pt x="25928" y="917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AB228F20-3B6C-423B-B863-4CE9EC4A0F55}"/>
                </a:ext>
              </a:extLst>
            </p:cNvPr>
            <p:cNvSpPr/>
            <p:nvPr/>
          </p:nvSpPr>
          <p:spPr>
            <a:xfrm>
              <a:off x="13778275" y="6553927"/>
              <a:ext cx="186884" cy="327045"/>
            </a:xfrm>
            <a:custGeom>
              <a:avLst/>
              <a:gdLst>
                <a:gd name="connsiteX0" fmla="*/ 140900 w 136464"/>
                <a:gd name="connsiteY0" fmla="*/ 92113 h 238813"/>
                <a:gd name="connsiteX1" fmla="*/ 140558 w 136464"/>
                <a:gd name="connsiteY1" fmla="*/ 216296 h 238813"/>
                <a:gd name="connsiteX2" fmla="*/ 25587 w 136464"/>
                <a:gd name="connsiteY2" fmla="*/ 149769 h 238813"/>
                <a:gd name="connsiteX3" fmla="*/ 25929 w 136464"/>
                <a:gd name="connsiteY3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238813">
                  <a:moveTo>
                    <a:pt x="140900" y="92113"/>
                  </a:moveTo>
                  <a:lnTo>
                    <a:pt x="140558" y="216296"/>
                  </a:lnTo>
                  <a:lnTo>
                    <a:pt x="25587" y="149769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5F103812-DC9C-4714-A766-2B9F18E13855}"/>
                </a:ext>
              </a:extLst>
            </p:cNvPr>
            <p:cNvSpPr/>
            <p:nvPr/>
          </p:nvSpPr>
          <p:spPr>
            <a:xfrm>
              <a:off x="14736519" y="6653443"/>
              <a:ext cx="186884" cy="373766"/>
            </a:xfrm>
            <a:custGeom>
              <a:avLst/>
              <a:gdLst>
                <a:gd name="connsiteX0" fmla="*/ 142947 w 136464"/>
                <a:gd name="connsiteY0" fmla="*/ 153863 h 272929"/>
                <a:gd name="connsiteX1" fmla="*/ 142605 w 136464"/>
                <a:gd name="connsiteY1" fmla="*/ 278047 h 272929"/>
                <a:gd name="connsiteX2" fmla="*/ 64138 w 136464"/>
                <a:gd name="connsiteY2" fmla="*/ 168192 h 272929"/>
                <a:gd name="connsiteX3" fmla="*/ 25587 w 136464"/>
                <a:gd name="connsiteY3" fmla="*/ 149769 h 272929"/>
                <a:gd name="connsiteX4" fmla="*/ 25928 w 136464"/>
                <a:gd name="connsiteY4" fmla="*/ 25587 h 272929"/>
                <a:gd name="connsiteX5" fmla="*/ 64479 w 136464"/>
                <a:gd name="connsiteY5" fmla="*/ 44009 h 272929"/>
                <a:gd name="connsiteX6" fmla="*/ 142947 w 136464"/>
                <a:gd name="connsiteY6" fmla="*/ 153863 h 27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464" h="272929">
                  <a:moveTo>
                    <a:pt x="142947" y="153863"/>
                  </a:moveTo>
                  <a:lnTo>
                    <a:pt x="142605" y="278047"/>
                  </a:lnTo>
                  <a:cubicBezTo>
                    <a:pt x="142605" y="238130"/>
                    <a:pt x="116335" y="198555"/>
                    <a:pt x="64138" y="168192"/>
                  </a:cubicBezTo>
                  <a:cubicBezTo>
                    <a:pt x="52198" y="161369"/>
                    <a:pt x="39233" y="155228"/>
                    <a:pt x="25587" y="149769"/>
                  </a:cubicBezTo>
                  <a:lnTo>
                    <a:pt x="25928" y="25587"/>
                  </a:lnTo>
                  <a:cubicBezTo>
                    <a:pt x="39574" y="31045"/>
                    <a:pt x="52538" y="37187"/>
                    <a:pt x="64479" y="44009"/>
                  </a:cubicBezTo>
                  <a:cubicBezTo>
                    <a:pt x="117018" y="74373"/>
                    <a:pt x="143287" y="114288"/>
                    <a:pt x="142947" y="15386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ECC2279-F4AE-4B5F-8C4C-A33B7DC79008}"/>
                </a:ext>
              </a:extLst>
            </p:cNvPr>
            <p:cNvSpPr/>
            <p:nvPr/>
          </p:nvSpPr>
          <p:spPr>
            <a:xfrm>
              <a:off x="14692133" y="6638491"/>
              <a:ext cx="93441" cy="233604"/>
            </a:xfrm>
            <a:custGeom>
              <a:avLst/>
              <a:gdLst>
                <a:gd name="connsiteX0" fmla="*/ 58338 w 68232"/>
                <a:gd name="connsiteY0" fmla="*/ 36505 h 170580"/>
                <a:gd name="connsiteX1" fmla="*/ 57998 w 68232"/>
                <a:gd name="connsiteY1" fmla="*/ 160687 h 170580"/>
                <a:gd name="connsiteX2" fmla="*/ 25587 w 68232"/>
                <a:gd name="connsiteY2" fmla="*/ 149769 h 170580"/>
                <a:gd name="connsiteX3" fmla="*/ 25929 w 68232"/>
                <a:gd name="connsiteY3" fmla="*/ 25587 h 170580"/>
                <a:gd name="connsiteX4" fmla="*/ 58338 w 68232"/>
                <a:gd name="connsiteY4" fmla="*/ 36505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8338" y="36505"/>
                  </a:moveTo>
                  <a:lnTo>
                    <a:pt x="57998" y="160687"/>
                  </a:lnTo>
                  <a:cubicBezTo>
                    <a:pt x="47422" y="156593"/>
                    <a:pt x="36845" y="152840"/>
                    <a:pt x="25587" y="149769"/>
                  </a:cubicBezTo>
                  <a:lnTo>
                    <a:pt x="25929" y="25587"/>
                  </a:lnTo>
                  <a:cubicBezTo>
                    <a:pt x="37187" y="28657"/>
                    <a:pt x="48104" y="32410"/>
                    <a:pt x="58338" y="36505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AE4A3CC1-32FA-4DA1-8F8D-C41EAB12237E}"/>
                </a:ext>
              </a:extLst>
            </p:cNvPr>
            <p:cNvSpPr/>
            <p:nvPr/>
          </p:nvSpPr>
          <p:spPr>
            <a:xfrm>
              <a:off x="14653821" y="6629148"/>
              <a:ext cx="93441" cy="233604"/>
            </a:xfrm>
            <a:custGeom>
              <a:avLst/>
              <a:gdLst>
                <a:gd name="connsiteX0" fmla="*/ 53904 w 68232"/>
                <a:gd name="connsiteY0" fmla="*/ 32411 h 170580"/>
                <a:gd name="connsiteX1" fmla="*/ 53563 w 68232"/>
                <a:gd name="connsiteY1" fmla="*/ 156593 h 170580"/>
                <a:gd name="connsiteX2" fmla="*/ 25587 w 68232"/>
                <a:gd name="connsiteY2" fmla="*/ 149771 h 170580"/>
                <a:gd name="connsiteX3" fmla="*/ 25929 w 68232"/>
                <a:gd name="connsiteY3" fmla="*/ 25587 h 170580"/>
                <a:gd name="connsiteX4" fmla="*/ 53904 w 68232"/>
                <a:gd name="connsiteY4" fmla="*/ 3241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3904" y="32411"/>
                  </a:moveTo>
                  <a:lnTo>
                    <a:pt x="53563" y="156593"/>
                  </a:lnTo>
                  <a:cubicBezTo>
                    <a:pt x="44352" y="153864"/>
                    <a:pt x="35140" y="151817"/>
                    <a:pt x="25587" y="149771"/>
                  </a:cubicBezTo>
                  <a:lnTo>
                    <a:pt x="25929" y="25587"/>
                  </a:lnTo>
                  <a:cubicBezTo>
                    <a:pt x="35481" y="27634"/>
                    <a:pt x="44692" y="29681"/>
                    <a:pt x="53904" y="324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F64971F-3D29-4481-BE17-A2F29820B382}"/>
                </a:ext>
              </a:extLst>
            </p:cNvPr>
            <p:cNvSpPr/>
            <p:nvPr/>
          </p:nvSpPr>
          <p:spPr>
            <a:xfrm>
              <a:off x="14617847" y="6623072"/>
              <a:ext cx="93441" cy="233604"/>
            </a:xfrm>
            <a:custGeom>
              <a:avLst/>
              <a:gdLst>
                <a:gd name="connsiteX0" fmla="*/ 52539 w 68232"/>
                <a:gd name="connsiteY0" fmla="*/ 30022 h 170580"/>
                <a:gd name="connsiteX1" fmla="*/ 52198 w 68232"/>
                <a:gd name="connsiteY1" fmla="*/ 154206 h 170580"/>
                <a:gd name="connsiteX2" fmla="*/ 25587 w 68232"/>
                <a:gd name="connsiteY2" fmla="*/ 149771 h 170580"/>
                <a:gd name="connsiteX3" fmla="*/ 25929 w 68232"/>
                <a:gd name="connsiteY3" fmla="*/ 25587 h 170580"/>
                <a:gd name="connsiteX4" fmla="*/ 52539 w 68232"/>
                <a:gd name="connsiteY4" fmla="*/ 3002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2539" y="30022"/>
                  </a:moveTo>
                  <a:lnTo>
                    <a:pt x="52198" y="154206"/>
                  </a:lnTo>
                  <a:cubicBezTo>
                    <a:pt x="43327" y="152499"/>
                    <a:pt x="34798" y="150794"/>
                    <a:pt x="25587" y="149771"/>
                  </a:cubicBezTo>
                  <a:lnTo>
                    <a:pt x="25929" y="25587"/>
                  </a:lnTo>
                  <a:cubicBezTo>
                    <a:pt x="34798" y="26611"/>
                    <a:pt x="43669" y="28317"/>
                    <a:pt x="52539" y="300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7FE7F89-F57B-40FF-B550-D96FCFCFC4FE}"/>
                </a:ext>
              </a:extLst>
            </p:cNvPr>
            <p:cNvSpPr/>
            <p:nvPr/>
          </p:nvSpPr>
          <p:spPr>
            <a:xfrm>
              <a:off x="14582339" y="6618402"/>
              <a:ext cx="93441" cy="233604"/>
            </a:xfrm>
            <a:custGeom>
              <a:avLst/>
              <a:gdLst>
                <a:gd name="connsiteX0" fmla="*/ 51857 w 68232"/>
                <a:gd name="connsiteY0" fmla="*/ 28657 h 170580"/>
                <a:gd name="connsiteX1" fmla="*/ 51516 w 68232"/>
                <a:gd name="connsiteY1" fmla="*/ 152840 h 170580"/>
                <a:gd name="connsiteX2" fmla="*/ 25587 w 68232"/>
                <a:gd name="connsiteY2" fmla="*/ 149769 h 170580"/>
                <a:gd name="connsiteX3" fmla="*/ 25929 w 68232"/>
                <a:gd name="connsiteY3" fmla="*/ 25587 h 170580"/>
                <a:gd name="connsiteX4" fmla="*/ 51857 w 68232"/>
                <a:gd name="connsiteY4" fmla="*/ 2865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1857" y="28657"/>
                  </a:moveTo>
                  <a:lnTo>
                    <a:pt x="51516" y="152840"/>
                  </a:lnTo>
                  <a:cubicBezTo>
                    <a:pt x="42987" y="151476"/>
                    <a:pt x="34116" y="150793"/>
                    <a:pt x="25587" y="149769"/>
                  </a:cubicBezTo>
                  <a:lnTo>
                    <a:pt x="25929" y="25587"/>
                  </a:lnTo>
                  <a:cubicBezTo>
                    <a:pt x="34458" y="26611"/>
                    <a:pt x="43328" y="27634"/>
                    <a:pt x="51857" y="2865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88A7C35C-6EBC-45EF-B39D-4E087D7B021E}"/>
                </a:ext>
              </a:extLst>
            </p:cNvPr>
            <p:cNvSpPr/>
            <p:nvPr/>
          </p:nvSpPr>
          <p:spPr>
            <a:xfrm>
              <a:off x="14546363" y="6617000"/>
              <a:ext cx="93441" cy="233604"/>
            </a:xfrm>
            <a:custGeom>
              <a:avLst/>
              <a:gdLst>
                <a:gd name="connsiteX0" fmla="*/ 52198 w 68232"/>
                <a:gd name="connsiteY0" fmla="*/ 26951 h 170580"/>
                <a:gd name="connsiteX1" fmla="*/ 51856 w 68232"/>
                <a:gd name="connsiteY1" fmla="*/ 151134 h 170580"/>
                <a:gd name="connsiteX2" fmla="*/ 25587 w 68232"/>
                <a:gd name="connsiteY2" fmla="*/ 149769 h 170580"/>
                <a:gd name="connsiteX3" fmla="*/ 25929 w 68232"/>
                <a:gd name="connsiteY3" fmla="*/ 25587 h 170580"/>
                <a:gd name="connsiteX4" fmla="*/ 52198 w 68232"/>
                <a:gd name="connsiteY4" fmla="*/ 2695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2198" y="26951"/>
                  </a:moveTo>
                  <a:lnTo>
                    <a:pt x="51856" y="151134"/>
                  </a:lnTo>
                  <a:cubicBezTo>
                    <a:pt x="42987" y="150451"/>
                    <a:pt x="34458" y="150111"/>
                    <a:pt x="25587" y="149769"/>
                  </a:cubicBezTo>
                  <a:lnTo>
                    <a:pt x="25929" y="25587"/>
                  </a:lnTo>
                  <a:cubicBezTo>
                    <a:pt x="34798" y="25587"/>
                    <a:pt x="43327" y="26269"/>
                    <a:pt x="52198" y="269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BA5E19F-79F7-47DE-93AF-FC824D8D655F}"/>
                </a:ext>
              </a:extLst>
            </p:cNvPr>
            <p:cNvSpPr/>
            <p:nvPr/>
          </p:nvSpPr>
          <p:spPr>
            <a:xfrm>
              <a:off x="14508987" y="6616649"/>
              <a:ext cx="93441" cy="233604"/>
            </a:xfrm>
            <a:custGeom>
              <a:avLst/>
              <a:gdLst>
                <a:gd name="connsiteX0" fmla="*/ 53222 w 68232"/>
                <a:gd name="connsiteY0" fmla="*/ 25843 h 170580"/>
                <a:gd name="connsiteX1" fmla="*/ 52881 w 68232"/>
                <a:gd name="connsiteY1" fmla="*/ 150026 h 170580"/>
                <a:gd name="connsiteX2" fmla="*/ 25587 w 68232"/>
                <a:gd name="connsiteY2" fmla="*/ 150026 h 170580"/>
                <a:gd name="connsiteX3" fmla="*/ 25929 w 68232"/>
                <a:gd name="connsiteY3" fmla="*/ 25843 h 170580"/>
                <a:gd name="connsiteX4" fmla="*/ 53222 w 68232"/>
                <a:gd name="connsiteY4" fmla="*/ 2584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3222" y="25843"/>
                  </a:moveTo>
                  <a:lnTo>
                    <a:pt x="52881" y="150026"/>
                  </a:lnTo>
                  <a:cubicBezTo>
                    <a:pt x="43669" y="149684"/>
                    <a:pt x="34799" y="149684"/>
                    <a:pt x="25587" y="150026"/>
                  </a:cubicBezTo>
                  <a:lnTo>
                    <a:pt x="25929" y="25843"/>
                  </a:lnTo>
                  <a:cubicBezTo>
                    <a:pt x="34799" y="25502"/>
                    <a:pt x="44010" y="25502"/>
                    <a:pt x="53222" y="2584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BB0F067-55F7-4184-8ADA-01DAD2EC5348}"/>
                </a:ext>
              </a:extLst>
            </p:cNvPr>
            <p:cNvSpPr/>
            <p:nvPr/>
          </p:nvSpPr>
          <p:spPr>
            <a:xfrm>
              <a:off x="14468340" y="6617000"/>
              <a:ext cx="93441" cy="233604"/>
            </a:xfrm>
            <a:custGeom>
              <a:avLst/>
              <a:gdLst>
                <a:gd name="connsiteX0" fmla="*/ 55610 w 68232"/>
                <a:gd name="connsiteY0" fmla="*/ 25587 h 170580"/>
                <a:gd name="connsiteX1" fmla="*/ 55268 w 68232"/>
                <a:gd name="connsiteY1" fmla="*/ 149769 h 170580"/>
                <a:gd name="connsiteX2" fmla="*/ 25587 w 68232"/>
                <a:gd name="connsiteY2" fmla="*/ 151816 h 170580"/>
                <a:gd name="connsiteX3" fmla="*/ 25929 w 68232"/>
                <a:gd name="connsiteY3" fmla="*/ 27634 h 170580"/>
                <a:gd name="connsiteX4" fmla="*/ 55610 w 68232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5610" y="25587"/>
                  </a:moveTo>
                  <a:lnTo>
                    <a:pt x="55268" y="149769"/>
                  </a:lnTo>
                  <a:cubicBezTo>
                    <a:pt x="45375" y="150111"/>
                    <a:pt x="35481" y="150793"/>
                    <a:pt x="25587" y="151816"/>
                  </a:cubicBezTo>
                  <a:lnTo>
                    <a:pt x="25929" y="27634"/>
                  </a:lnTo>
                  <a:cubicBezTo>
                    <a:pt x="35823" y="26611"/>
                    <a:pt x="45716" y="25928"/>
                    <a:pt x="5561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EF6B57D-10E4-48F7-9458-EB880781F84E}"/>
                </a:ext>
              </a:extLst>
            </p:cNvPr>
            <p:cNvSpPr/>
            <p:nvPr/>
          </p:nvSpPr>
          <p:spPr>
            <a:xfrm>
              <a:off x="14421619" y="6619804"/>
              <a:ext cx="93441" cy="233604"/>
            </a:xfrm>
            <a:custGeom>
              <a:avLst/>
              <a:gdLst>
                <a:gd name="connsiteX0" fmla="*/ 60045 w 68232"/>
                <a:gd name="connsiteY0" fmla="*/ 25587 h 170580"/>
                <a:gd name="connsiteX1" fmla="*/ 59703 w 68232"/>
                <a:gd name="connsiteY1" fmla="*/ 149769 h 170580"/>
                <a:gd name="connsiteX2" fmla="*/ 25587 w 68232"/>
                <a:gd name="connsiteY2" fmla="*/ 154546 h 170580"/>
                <a:gd name="connsiteX3" fmla="*/ 25929 w 68232"/>
                <a:gd name="connsiteY3" fmla="*/ 30363 h 170580"/>
                <a:gd name="connsiteX4" fmla="*/ 60045 w 68232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60045" y="25587"/>
                  </a:moveTo>
                  <a:lnTo>
                    <a:pt x="59703" y="149769"/>
                  </a:lnTo>
                  <a:cubicBezTo>
                    <a:pt x="48104" y="150793"/>
                    <a:pt x="36846" y="152499"/>
                    <a:pt x="25587" y="154546"/>
                  </a:cubicBezTo>
                  <a:lnTo>
                    <a:pt x="25929" y="30363"/>
                  </a:lnTo>
                  <a:cubicBezTo>
                    <a:pt x="37187" y="28316"/>
                    <a:pt x="48445" y="26611"/>
                    <a:pt x="6004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9ACDB6B2-7566-4465-8853-9E140158B901}"/>
                </a:ext>
              </a:extLst>
            </p:cNvPr>
            <p:cNvSpPr/>
            <p:nvPr/>
          </p:nvSpPr>
          <p:spPr>
            <a:xfrm>
              <a:off x="14352474" y="6626344"/>
              <a:ext cx="93441" cy="233604"/>
            </a:xfrm>
            <a:custGeom>
              <a:avLst/>
              <a:gdLst>
                <a:gd name="connsiteX0" fmla="*/ 76420 w 68232"/>
                <a:gd name="connsiteY0" fmla="*/ 25587 h 170580"/>
                <a:gd name="connsiteX1" fmla="*/ 76078 w 68232"/>
                <a:gd name="connsiteY1" fmla="*/ 149771 h 170580"/>
                <a:gd name="connsiteX2" fmla="*/ 25587 w 68232"/>
                <a:gd name="connsiteY2" fmla="*/ 162393 h 170580"/>
                <a:gd name="connsiteX3" fmla="*/ 25928 w 68232"/>
                <a:gd name="connsiteY3" fmla="*/ 38210 h 170580"/>
                <a:gd name="connsiteX4" fmla="*/ 76420 w 68232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76420" y="25587"/>
                  </a:moveTo>
                  <a:lnTo>
                    <a:pt x="76078" y="149771"/>
                  </a:lnTo>
                  <a:cubicBezTo>
                    <a:pt x="58680" y="152841"/>
                    <a:pt x="41962" y="156935"/>
                    <a:pt x="25587" y="162393"/>
                  </a:cubicBezTo>
                  <a:lnTo>
                    <a:pt x="25928" y="38210"/>
                  </a:lnTo>
                  <a:cubicBezTo>
                    <a:pt x="42304" y="32751"/>
                    <a:pt x="59020" y="28657"/>
                    <a:pt x="7642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DA51A2F-4495-43D9-A9B2-84ABB7F6BAE8}"/>
                </a:ext>
              </a:extLst>
            </p:cNvPr>
            <p:cNvSpPr/>
            <p:nvPr/>
          </p:nvSpPr>
          <p:spPr>
            <a:xfrm>
              <a:off x="14268376" y="6643631"/>
              <a:ext cx="140163" cy="233604"/>
            </a:xfrm>
            <a:custGeom>
              <a:avLst/>
              <a:gdLst>
                <a:gd name="connsiteX0" fmla="*/ 87679 w 102348"/>
                <a:gd name="connsiteY0" fmla="*/ 25587 h 170580"/>
                <a:gd name="connsiteX1" fmla="*/ 87337 w 102348"/>
                <a:gd name="connsiteY1" fmla="*/ 149771 h 170580"/>
                <a:gd name="connsiteX2" fmla="*/ 28999 w 102348"/>
                <a:gd name="connsiteY2" fmla="*/ 175358 h 170580"/>
                <a:gd name="connsiteX3" fmla="*/ 25587 w 102348"/>
                <a:gd name="connsiteY3" fmla="*/ 177405 h 170580"/>
                <a:gd name="connsiteX4" fmla="*/ 25929 w 102348"/>
                <a:gd name="connsiteY4" fmla="*/ 53221 h 170580"/>
                <a:gd name="connsiteX5" fmla="*/ 29340 w 102348"/>
                <a:gd name="connsiteY5" fmla="*/ 51174 h 170580"/>
                <a:gd name="connsiteX6" fmla="*/ 87679 w 102348"/>
                <a:gd name="connsiteY6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48" h="170580">
                  <a:moveTo>
                    <a:pt x="87679" y="25587"/>
                  </a:moveTo>
                  <a:lnTo>
                    <a:pt x="87337" y="149771"/>
                  </a:lnTo>
                  <a:cubicBezTo>
                    <a:pt x="66527" y="156593"/>
                    <a:pt x="46739" y="165122"/>
                    <a:pt x="28999" y="175358"/>
                  </a:cubicBezTo>
                  <a:cubicBezTo>
                    <a:pt x="27976" y="176040"/>
                    <a:pt x="26952" y="176723"/>
                    <a:pt x="25587" y="177405"/>
                  </a:cubicBezTo>
                  <a:lnTo>
                    <a:pt x="25929" y="53221"/>
                  </a:lnTo>
                  <a:cubicBezTo>
                    <a:pt x="26952" y="52539"/>
                    <a:pt x="27976" y="51857"/>
                    <a:pt x="29340" y="51174"/>
                  </a:cubicBezTo>
                  <a:cubicBezTo>
                    <a:pt x="47080" y="40598"/>
                    <a:pt x="66527" y="32069"/>
                    <a:pt x="8767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D3F2894-541E-4C23-9C86-DF312E58821A}"/>
                </a:ext>
              </a:extLst>
            </p:cNvPr>
            <p:cNvSpPr/>
            <p:nvPr/>
          </p:nvSpPr>
          <p:spPr>
            <a:xfrm>
              <a:off x="14222121" y="6681007"/>
              <a:ext cx="93441" cy="233604"/>
            </a:xfrm>
            <a:custGeom>
              <a:avLst/>
              <a:gdLst>
                <a:gd name="connsiteX0" fmla="*/ 59703 w 68232"/>
                <a:gd name="connsiteY0" fmla="*/ 25587 h 170580"/>
                <a:gd name="connsiteX1" fmla="*/ 59362 w 68232"/>
                <a:gd name="connsiteY1" fmla="*/ 149769 h 170580"/>
                <a:gd name="connsiteX2" fmla="*/ 25587 w 68232"/>
                <a:gd name="connsiteY2" fmla="*/ 174675 h 170580"/>
                <a:gd name="connsiteX3" fmla="*/ 25929 w 68232"/>
                <a:gd name="connsiteY3" fmla="*/ 50491 h 170580"/>
                <a:gd name="connsiteX4" fmla="*/ 59703 w 68232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59703" y="25587"/>
                  </a:moveTo>
                  <a:lnTo>
                    <a:pt x="59362" y="149769"/>
                  </a:lnTo>
                  <a:cubicBezTo>
                    <a:pt x="46397" y="157617"/>
                    <a:pt x="35140" y="165804"/>
                    <a:pt x="25587" y="174675"/>
                  </a:cubicBezTo>
                  <a:lnTo>
                    <a:pt x="25929" y="50491"/>
                  </a:lnTo>
                  <a:cubicBezTo>
                    <a:pt x="35481" y="41962"/>
                    <a:pt x="46739" y="33433"/>
                    <a:pt x="5970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436865D-4378-480B-B06D-922D80E39F30}"/>
                </a:ext>
              </a:extLst>
            </p:cNvPr>
            <p:cNvSpPr/>
            <p:nvPr/>
          </p:nvSpPr>
          <p:spPr>
            <a:xfrm>
              <a:off x="14199230" y="6715581"/>
              <a:ext cx="93441" cy="233604"/>
            </a:xfrm>
            <a:custGeom>
              <a:avLst/>
              <a:gdLst>
                <a:gd name="connsiteX0" fmla="*/ 42645 w 68232"/>
                <a:gd name="connsiteY0" fmla="*/ 25587 h 170580"/>
                <a:gd name="connsiteX1" fmla="*/ 42304 w 68232"/>
                <a:gd name="connsiteY1" fmla="*/ 149771 h 170580"/>
                <a:gd name="connsiteX2" fmla="*/ 25587 w 68232"/>
                <a:gd name="connsiteY2" fmla="*/ 167511 h 170580"/>
                <a:gd name="connsiteX3" fmla="*/ 25928 w 68232"/>
                <a:gd name="connsiteY3" fmla="*/ 43327 h 170580"/>
                <a:gd name="connsiteX4" fmla="*/ 42645 w 68232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42645" y="25587"/>
                  </a:moveTo>
                  <a:lnTo>
                    <a:pt x="42304" y="149771"/>
                  </a:lnTo>
                  <a:cubicBezTo>
                    <a:pt x="36163" y="155570"/>
                    <a:pt x="30704" y="161370"/>
                    <a:pt x="25587" y="167511"/>
                  </a:cubicBezTo>
                  <a:lnTo>
                    <a:pt x="25928" y="43327"/>
                  </a:lnTo>
                  <a:cubicBezTo>
                    <a:pt x="31045" y="37187"/>
                    <a:pt x="36504" y="31387"/>
                    <a:pt x="4264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4353F2D-FD20-4BF6-9A98-372F279FFEB1}"/>
                </a:ext>
              </a:extLst>
            </p:cNvPr>
            <p:cNvSpPr/>
            <p:nvPr/>
          </p:nvSpPr>
          <p:spPr>
            <a:xfrm>
              <a:off x="14184746" y="6739876"/>
              <a:ext cx="46721" cy="233604"/>
            </a:xfrm>
            <a:custGeom>
              <a:avLst/>
              <a:gdLst>
                <a:gd name="connsiteX0" fmla="*/ 36504 w 34116"/>
                <a:gd name="connsiteY0" fmla="*/ 25587 h 170580"/>
                <a:gd name="connsiteX1" fmla="*/ 36163 w 34116"/>
                <a:gd name="connsiteY1" fmla="*/ 149771 h 170580"/>
                <a:gd name="connsiteX2" fmla="*/ 25587 w 34116"/>
                <a:gd name="connsiteY2" fmla="*/ 165805 h 170580"/>
                <a:gd name="connsiteX3" fmla="*/ 25928 w 34116"/>
                <a:gd name="connsiteY3" fmla="*/ 41622 h 170580"/>
                <a:gd name="connsiteX4" fmla="*/ 3650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6504" y="25587"/>
                  </a:moveTo>
                  <a:lnTo>
                    <a:pt x="36163" y="149771"/>
                  </a:lnTo>
                  <a:cubicBezTo>
                    <a:pt x="32068" y="154888"/>
                    <a:pt x="28316" y="160346"/>
                    <a:pt x="25587" y="165805"/>
                  </a:cubicBezTo>
                  <a:lnTo>
                    <a:pt x="25928" y="41622"/>
                  </a:lnTo>
                  <a:cubicBezTo>
                    <a:pt x="28998" y="36163"/>
                    <a:pt x="32410" y="30705"/>
                    <a:pt x="365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A95210E-7E7E-4DF9-AE5C-4C692A7CB8A9}"/>
                </a:ext>
              </a:extLst>
            </p:cNvPr>
            <p:cNvSpPr/>
            <p:nvPr/>
          </p:nvSpPr>
          <p:spPr>
            <a:xfrm>
              <a:off x="14174935" y="6761833"/>
              <a:ext cx="46721" cy="233604"/>
            </a:xfrm>
            <a:custGeom>
              <a:avLst/>
              <a:gdLst>
                <a:gd name="connsiteX0" fmla="*/ 33093 w 34116"/>
                <a:gd name="connsiteY0" fmla="*/ 25587 h 170580"/>
                <a:gd name="connsiteX1" fmla="*/ 32752 w 34116"/>
                <a:gd name="connsiteY1" fmla="*/ 149771 h 170580"/>
                <a:gd name="connsiteX2" fmla="*/ 25587 w 34116"/>
                <a:gd name="connsiteY2" fmla="*/ 164782 h 170580"/>
                <a:gd name="connsiteX3" fmla="*/ 25929 w 34116"/>
                <a:gd name="connsiteY3" fmla="*/ 40598 h 170580"/>
                <a:gd name="connsiteX4" fmla="*/ 33093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3093" y="25587"/>
                  </a:moveTo>
                  <a:lnTo>
                    <a:pt x="32752" y="149771"/>
                  </a:lnTo>
                  <a:cubicBezTo>
                    <a:pt x="30022" y="154888"/>
                    <a:pt x="27634" y="159664"/>
                    <a:pt x="25587" y="164782"/>
                  </a:cubicBezTo>
                  <a:lnTo>
                    <a:pt x="25929" y="40598"/>
                  </a:lnTo>
                  <a:cubicBezTo>
                    <a:pt x="27976" y="35481"/>
                    <a:pt x="30364" y="30364"/>
                    <a:pt x="330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DB036B1-BA29-4ADF-A950-2DAFE8061E95}"/>
                </a:ext>
              </a:extLst>
            </p:cNvPr>
            <p:cNvSpPr/>
            <p:nvPr/>
          </p:nvSpPr>
          <p:spPr>
            <a:xfrm>
              <a:off x="14168859" y="6782391"/>
              <a:ext cx="46721" cy="233604"/>
            </a:xfrm>
            <a:custGeom>
              <a:avLst/>
              <a:gdLst>
                <a:gd name="connsiteX0" fmla="*/ 30364 w 34116"/>
                <a:gd name="connsiteY0" fmla="*/ 25587 h 170580"/>
                <a:gd name="connsiteX1" fmla="*/ 30022 w 34116"/>
                <a:gd name="connsiteY1" fmla="*/ 149771 h 170580"/>
                <a:gd name="connsiteX2" fmla="*/ 25587 w 34116"/>
                <a:gd name="connsiteY2" fmla="*/ 164782 h 170580"/>
                <a:gd name="connsiteX3" fmla="*/ 25929 w 34116"/>
                <a:gd name="connsiteY3" fmla="*/ 40598 h 170580"/>
                <a:gd name="connsiteX4" fmla="*/ 3036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364" y="25587"/>
                  </a:moveTo>
                  <a:lnTo>
                    <a:pt x="30022" y="149771"/>
                  </a:lnTo>
                  <a:cubicBezTo>
                    <a:pt x="28317" y="154888"/>
                    <a:pt x="26611" y="159664"/>
                    <a:pt x="25587" y="164782"/>
                  </a:cubicBezTo>
                  <a:lnTo>
                    <a:pt x="25929" y="40598"/>
                  </a:lnTo>
                  <a:cubicBezTo>
                    <a:pt x="27294" y="35481"/>
                    <a:pt x="28659" y="30704"/>
                    <a:pt x="3036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9D9FC406-942F-4FFF-81CB-B0626BD58395}"/>
                </a:ext>
              </a:extLst>
            </p:cNvPr>
            <p:cNvSpPr/>
            <p:nvPr/>
          </p:nvSpPr>
          <p:spPr>
            <a:xfrm>
              <a:off x="14166991" y="6802949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3 w 34116"/>
                <a:gd name="connsiteY1" fmla="*/ 149771 h 170580"/>
                <a:gd name="connsiteX2" fmla="*/ 25587 w 34116"/>
                <a:gd name="connsiteY2" fmla="*/ 165122 h 170580"/>
                <a:gd name="connsiteX3" fmla="*/ 25928 w 34116"/>
                <a:gd name="connsiteY3" fmla="*/ 40940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3" y="149771"/>
                  </a:lnTo>
                  <a:cubicBezTo>
                    <a:pt x="26269" y="154888"/>
                    <a:pt x="25587" y="160005"/>
                    <a:pt x="25587" y="165122"/>
                  </a:cubicBezTo>
                  <a:lnTo>
                    <a:pt x="25928" y="40940"/>
                  </a:lnTo>
                  <a:cubicBezTo>
                    <a:pt x="25928" y="35823"/>
                    <a:pt x="26611" y="30704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3664661-862F-4731-A5C1-1691772603DD}"/>
                </a:ext>
              </a:extLst>
            </p:cNvPr>
            <p:cNvSpPr/>
            <p:nvPr/>
          </p:nvSpPr>
          <p:spPr>
            <a:xfrm>
              <a:off x="14166524" y="6823974"/>
              <a:ext cx="46721" cy="233604"/>
            </a:xfrm>
            <a:custGeom>
              <a:avLst/>
              <a:gdLst>
                <a:gd name="connsiteX0" fmla="*/ 25929 w 34116"/>
                <a:gd name="connsiteY0" fmla="*/ 25587 h 170580"/>
                <a:gd name="connsiteX1" fmla="*/ 25587 w 34116"/>
                <a:gd name="connsiteY1" fmla="*/ 149769 h 170580"/>
                <a:gd name="connsiteX2" fmla="*/ 25587 w 34116"/>
                <a:gd name="connsiteY2" fmla="*/ 152158 h 170580"/>
                <a:gd name="connsiteX3" fmla="*/ 25929 w 34116"/>
                <a:gd name="connsiteY3" fmla="*/ 27976 h 170580"/>
                <a:gd name="connsiteX4" fmla="*/ 2592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5929" y="25587"/>
                  </a:moveTo>
                  <a:lnTo>
                    <a:pt x="25587" y="149769"/>
                  </a:lnTo>
                  <a:cubicBezTo>
                    <a:pt x="25587" y="150452"/>
                    <a:pt x="25587" y="151476"/>
                    <a:pt x="25587" y="152158"/>
                  </a:cubicBezTo>
                  <a:lnTo>
                    <a:pt x="25929" y="27976"/>
                  </a:lnTo>
                  <a:cubicBezTo>
                    <a:pt x="25929" y="26952"/>
                    <a:pt x="25929" y="26269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59728A5C-6A77-47D1-B295-CE55CF1BA0DC}"/>
                </a:ext>
              </a:extLst>
            </p:cNvPr>
            <p:cNvSpPr/>
            <p:nvPr/>
          </p:nvSpPr>
          <p:spPr>
            <a:xfrm>
              <a:off x="13611949" y="6745015"/>
              <a:ext cx="46721" cy="373766"/>
            </a:xfrm>
            <a:custGeom>
              <a:avLst/>
              <a:gdLst>
                <a:gd name="connsiteX0" fmla="*/ 26611 w 34116"/>
                <a:gd name="connsiteY0" fmla="*/ 147041 h 272929"/>
                <a:gd name="connsiteX1" fmla="*/ 26269 w 34116"/>
                <a:gd name="connsiteY1" fmla="*/ 271223 h 272929"/>
                <a:gd name="connsiteX2" fmla="*/ 25587 w 34116"/>
                <a:gd name="connsiteY2" fmla="*/ 149769 h 272929"/>
                <a:gd name="connsiteX3" fmla="*/ 25929 w 34116"/>
                <a:gd name="connsiteY3" fmla="*/ 25587 h 27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272929">
                  <a:moveTo>
                    <a:pt x="26611" y="147041"/>
                  </a:moveTo>
                  <a:lnTo>
                    <a:pt x="26269" y="271223"/>
                  </a:lnTo>
                  <a:lnTo>
                    <a:pt x="25587" y="149769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646EA0A8-40E8-4309-852A-A06F91C30E7C}"/>
                </a:ext>
              </a:extLst>
            </p:cNvPr>
            <p:cNvSpPr/>
            <p:nvPr/>
          </p:nvSpPr>
          <p:spPr>
            <a:xfrm>
              <a:off x="15452280" y="6911341"/>
              <a:ext cx="46721" cy="233604"/>
            </a:xfrm>
            <a:custGeom>
              <a:avLst/>
              <a:gdLst>
                <a:gd name="connsiteX0" fmla="*/ 25929 w 34116"/>
                <a:gd name="connsiteY0" fmla="*/ 25587 h 170580"/>
                <a:gd name="connsiteX1" fmla="*/ 25587 w 34116"/>
                <a:gd name="connsiteY1" fmla="*/ 149769 h 170580"/>
                <a:gd name="connsiteX2" fmla="*/ 25587 w 34116"/>
                <a:gd name="connsiteY2" fmla="*/ 150111 h 170580"/>
                <a:gd name="connsiteX3" fmla="*/ 25929 w 34116"/>
                <a:gd name="connsiteY3" fmla="*/ 25929 h 170580"/>
                <a:gd name="connsiteX4" fmla="*/ 2592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5929" y="25587"/>
                  </a:moveTo>
                  <a:lnTo>
                    <a:pt x="25587" y="149769"/>
                  </a:lnTo>
                  <a:lnTo>
                    <a:pt x="25587" y="150111"/>
                  </a:lnTo>
                  <a:lnTo>
                    <a:pt x="25929" y="25929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631232B6-A399-4ED2-A92B-E164AA3492EE}"/>
                </a:ext>
              </a:extLst>
            </p:cNvPr>
            <p:cNvSpPr/>
            <p:nvPr/>
          </p:nvSpPr>
          <p:spPr>
            <a:xfrm>
              <a:off x="15451813" y="6911809"/>
              <a:ext cx="46721" cy="233604"/>
            </a:xfrm>
            <a:custGeom>
              <a:avLst/>
              <a:gdLst>
                <a:gd name="connsiteX0" fmla="*/ 26269 w 34116"/>
                <a:gd name="connsiteY0" fmla="*/ 25587 h 170580"/>
                <a:gd name="connsiteX1" fmla="*/ 25928 w 34116"/>
                <a:gd name="connsiteY1" fmla="*/ 149769 h 170580"/>
                <a:gd name="connsiteX2" fmla="*/ 25587 w 34116"/>
                <a:gd name="connsiteY2" fmla="*/ 152158 h 170580"/>
                <a:gd name="connsiteX3" fmla="*/ 25928 w 34116"/>
                <a:gd name="connsiteY3" fmla="*/ 27974 h 170580"/>
                <a:gd name="connsiteX4" fmla="*/ 2626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69" y="25587"/>
                  </a:moveTo>
                  <a:lnTo>
                    <a:pt x="25928" y="149769"/>
                  </a:lnTo>
                  <a:cubicBezTo>
                    <a:pt x="25928" y="150452"/>
                    <a:pt x="25928" y="151134"/>
                    <a:pt x="25587" y="152158"/>
                  </a:cubicBezTo>
                  <a:lnTo>
                    <a:pt x="25928" y="27974"/>
                  </a:lnTo>
                  <a:cubicBezTo>
                    <a:pt x="25928" y="26951"/>
                    <a:pt x="26269" y="2626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AAA4621-66AA-4705-845B-83BAAA97A41E}"/>
                </a:ext>
              </a:extLst>
            </p:cNvPr>
            <p:cNvSpPr/>
            <p:nvPr/>
          </p:nvSpPr>
          <p:spPr>
            <a:xfrm>
              <a:off x="15450878" y="6914611"/>
              <a:ext cx="46721" cy="233604"/>
            </a:xfrm>
            <a:custGeom>
              <a:avLst/>
              <a:gdLst>
                <a:gd name="connsiteX0" fmla="*/ 26611 w 34116"/>
                <a:gd name="connsiteY0" fmla="*/ 25587 h 170580"/>
                <a:gd name="connsiteX1" fmla="*/ 26270 w 34116"/>
                <a:gd name="connsiteY1" fmla="*/ 149769 h 170580"/>
                <a:gd name="connsiteX2" fmla="*/ 25587 w 34116"/>
                <a:gd name="connsiteY2" fmla="*/ 151816 h 170580"/>
                <a:gd name="connsiteX3" fmla="*/ 25929 w 34116"/>
                <a:gd name="connsiteY3" fmla="*/ 27634 h 170580"/>
                <a:gd name="connsiteX4" fmla="*/ 2661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611" y="25587"/>
                  </a:moveTo>
                  <a:lnTo>
                    <a:pt x="26270" y="149769"/>
                  </a:lnTo>
                  <a:cubicBezTo>
                    <a:pt x="26270" y="150452"/>
                    <a:pt x="25929" y="151134"/>
                    <a:pt x="25587" y="151816"/>
                  </a:cubicBezTo>
                  <a:lnTo>
                    <a:pt x="25929" y="27634"/>
                  </a:lnTo>
                  <a:cubicBezTo>
                    <a:pt x="26270" y="27293"/>
                    <a:pt x="26611" y="26611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4643CA7-7A0A-46E1-8103-495E121F95DA}"/>
                </a:ext>
              </a:extLst>
            </p:cNvPr>
            <p:cNvSpPr/>
            <p:nvPr/>
          </p:nvSpPr>
          <p:spPr>
            <a:xfrm>
              <a:off x="15449477" y="6917881"/>
              <a:ext cx="46721" cy="233604"/>
            </a:xfrm>
            <a:custGeom>
              <a:avLst/>
              <a:gdLst>
                <a:gd name="connsiteX0" fmla="*/ 26952 w 34116"/>
                <a:gd name="connsiteY0" fmla="*/ 25587 h 170580"/>
                <a:gd name="connsiteX1" fmla="*/ 26611 w 34116"/>
                <a:gd name="connsiteY1" fmla="*/ 149771 h 170580"/>
                <a:gd name="connsiteX2" fmla="*/ 25587 w 34116"/>
                <a:gd name="connsiteY2" fmla="*/ 152159 h 170580"/>
                <a:gd name="connsiteX3" fmla="*/ 25929 w 34116"/>
                <a:gd name="connsiteY3" fmla="*/ 27976 h 170580"/>
                <a:gd name="connsiteX4" fmla="*/ 26952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952" y="25587"/>
                  </a:moveTo>
                  <a:lnTo>
                    <a:pt x="26611" y="149771"/>
                  </a:lnTo>
                  <a:cubicBezTo>
                    <a:pt x="26270" y="150452"/>
                    <a:pt x="25929" y="151135"/>
                    <a:pt x="25587" y="152159"/>
                  </a:cubicBezTo>
                  <a:lnTo>
                    <a:pt x="25929" y="27976"/>
                  </a:lnTo>
                  <a:cubicBezTo>
                    <a:pt x="26270" y="26952"/>
                    <a:pt x="26611" y="26270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902316B5-B667-49EB-A874-20920AD05347}"/>
                </a:ext>
              </a:extLst>
            </p:cNvPr>
            <p:cNvSpPr/>
            <p:nvPr/>
          </p:nvSpPr>
          <p:spPr>
            <a:xfrm>
              <a:off x="15447141" y="6920686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3 w 34116"/>
                <a:gd name="connsiteY1" fmla="*/ 149769 h 170580"/>
                <a:gd name="connsiteX2" fmla="*/ 25587 w 34116"/>
                <a:gd name="connsiteY2" fmla="*/ 152158 h 170580"/>
                <a:gd name="connsiteX3" fmla="*/ 25929 w 34116"/>
                <a:gd name="connsiteY3" fmla="*/ 27974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3" y="149769"/>
                  </a:lnTo>
                  <a:cubicBezTo>
                    <a:pt x="26952" y="150451"/>
                    <a:pt x="26269" y="151475"/>
                    <a:pt x="25587" y="152158"/>
                  </a:cubicBezTo>
                  <a:lnTo>
                    <a:pt x="25929" y="27974"/>
                  </a:lnTo>
                  <a:cubicBezTo>
                    <a:pt x="26611" y="27293"/>
                    <a:pt x="27293" y="26611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548D3EB-4D0A-4E9D-AFA3-436AF9D75E87}"/>
                </a:ext>
              </a:extLst>
            </p:cNvPr>
            <p:cNvSpPr/>
            <p:nvPr/>
          </p:nvSpPr>
          <p:spPr>
            <a:xfrm>
              <a:off x="15443871" y="6923956"/>
              <a:ext cx="46721" cy="233604"/>
            </a:xfrm>
            <a:custGeom>
              <a:avLst/>
              <a:gdLst>
                <a:gd name="connsiteX0" fmla="*/ 28317 w 34116"/>
                <a:gd name="connsiteY0" fmla="*/ 25587 h 170580"/>
                <a:gd name="connsiteX1" fmla="*/ 27976 w 34116"/>
                <a:gd name="connsiteY1" fmla="*/ 149771 h 170580"/>
                <a:gd name="connsiteX2" fmla="*/ 25587 w 34116"/>
                <a:gd name="connsiteY2" fmla="*/ 152499 h 170580"/>
                <a:gd name="connsiteX3" fmla="*/ 25929 w 34116"/>
                <a:gd name="connsiteY3" fmla="*/ 28317 h 170580"/>
                <a:gd name="connsiteX4" fmla="*/ 28317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7" y="25587"/>
                  </a:moveTo>
                  <a:lnTo>
                    <a:pt x="27976" y="149771"/>
                  </a:lnTo>
                  <a:cubicBezTo>
                    <a:pt x="27294" y="150794"/>
                    <a:pt x="26611" y="151476"/>
                    <a:pt x="25587" y="152499"/>
                  </a:cubicBezTo>
                  <a:lnTo>
                    <a:pt x="25929" y="28317"/>
                  </a:lnTo>
                  <a:cubicBezTo>
                    <a:pt x="26952" y="27634"/>
                    <a:pt x="27634" y="26611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0713FCB-7AAA-4BDB-8299-9DDF1F0FE378}"/>
                </a:ext>
              </a:extLst>
            </p:cNvPr>
            <p:cNvSpPr/>
            <p:nvPr/>
          </p:nvSpPr>
          <p:spPr>
            <a:xfrm>
              <a:off x="15436863" y="6927693"/>
              <a:ext cx="46721" cy="233604"/>
            </a:xfrm>
            <a:custGeom>
              <a:avLst/>
              <a:gdLst>
                <a:gd name="connsiteX0" fmla="*/ 31046 w 34116"/>
                <a:gd name="connsiteY0" fmla="*/ 25587 h 170580"/>
                <a:gd name="connsiteX1" fmla="*/ 30704 w 34116"/>
                <a:gd name="connsiteY1" fmla="*/ 149769 h 170580"/>
                <a:gd name="connsiteX2" fmla="*/ 25587 w 34116"/>
                <a:gd name="connsiteY2" fmla="*/ 153523 h 170580"/>
                <a:gd name="connsiteX3" fmla="*/ 25929 w 34116"/>
                <a:gd name="connsiteY3" fmla="*/ 29339 h 170580"/>
                <a:gd name="connsiteX4" fmla="*/ 3104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046" y="25587"/>
                  </a:moveTo>
                  <a:lnTo>
                    <a:pt x="30704" y="149769"/>
                  </a:lnTo>
                  <a:cubicBezTo>
                    <a:pt x="29339" y="151134"/>
                    <a:pt x="27634" y="152499"/>
                    <a:pt x="25587" y="153523"/>
                  </a:cubicBezTo>
                  <a:lnTo>
                    <a:pt x="25929" y="29339"/>
                  </a:lnTo>
                  <a:cubicBezTo>
                    <a:pt x="27976" y="28316"/>
                    <a:pt x="29681" y="26951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8FACDAE-4ABF-4017-B1FB-FAF44FA0B72D}"/>
                </a:ext>
              </a:extLst>
            </p:cNvPr>
            <p:cNvSpPr/>
            <p:nvPr/>
          </p:nvSpPr>
          <p:spPr>
            <a:xfrm>
              <a:off x="15424715" y="6932833"/>
              <a:ext cx="46721" cy="233604"/>
            </a:xfrm>
            <a:custGeom>
              <a:avLst/>
              <a:gdLst>
                <a:gd name="connsiteX0" fmla="*/ 35140 w 34116"/>
                <a:gd name="connsiteY0" fmla="*/ 25587 h 170580"/>
                <a:gd name="connsiteX1" fmla="*/ 34799 w 34116"/>
                <a:gd name="connsiteY1" fmla="*/ 149771 h 170580"/>
                <a:gd name="connsiteX2" fmla="*/ 25587 w 34116"/>
                <a:gd name="connsiteY2" fmla="*/ 153864 h 170580"/>
                <a:gd name="connsiteX3" fmla="*/ 25929 w 34116"/>
                <a:gd name="connsiteY3" fmla="*/ 29681 h 170580"/>
                <a:gd name="connsiteX4" fmla="*/ 35140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5140" y="25587"/>
                  </a:moveTo>
                  <a:lnTo>
                    <a:pt x="34799" y="149771"/>
                  </a:lnTo>
                  <a:cubicBezTo>
                    <a:pt x="32069" y="151476"/>
                    <a:pt x="28999" y="152841"/>
                    <a:pt x="25587" y="153864"/>
                  </a:cubicBezTo>
                  <a:lnTo>
                    <a:pt x="25929" y="29681"/>
                  </a:lnTo>
                  <a:cubicBezTo>
                    <a:pt x="29340" y="28657"/>
                    <a:pt x="32411" y="27294"/>
                    <a:pt x="3514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DA8CB214-0653-495E-BA25-4A98C3C4810E}"/>
                </a:ext>
              </a:extLst>
            </p:cNvPr>
            <p:cNvSpPr/>
            <p:nvPr/>
          </p:nvSpPr>
          <p:spPr>
            <a:xfrm>
              <a:off x="15414437" y="6938440"/>
              <a:ext cx="46721" cy="233604"/>
            </a:xfrm>
            <a:custGeom>
              <a:avLst/>
              <a:gdLst>
                <a:gd name="connsiteX0" fmla="*/ 33434 w 34116"/>
                <a:gd name="connsiteY0" fmla="*/ 25587 h 170580"/>
                <a:gd name="connsiteX1" fmla="*/ 33093 w 34116"/>
                <a:gd name="connsiteY1" fmla="*/ 149771 h 170580"/>
                <a:gd name="connsiteX2" fmla="*/ 25587 w 34116"/>
                <a:gd name="connsiteY2" fmla="*/ 151476 h 170580"/>
                <a:gd name="connsiteX3" fmla="*/ 25929 w 34116"/>
                <a:gd name="connsiteY3" fmla="*/ 27294 h 170580"/>
                <a:gd name="connsiteX4" fmla="*/ 334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3434" y="25587"/>
                  </a:moveTo>
                  <a:lnTo>
                    <a:pt x="33093" y="149771"/>
                  </a:lnTo>
                  <a:cubicBezTo>
                    <a:pt x="30704" y="150452"/>
                    <a:pt x="28317" y="151135"/>
                    <a:pt x="25587" y="151476"/>
                  </a:cubicBezTo>
                  <a:lnTo>
                    <a:pt x="25929" y="27294"/>
                  </a:lnTo>
                  <a:cubicBezTo>
                    <a:pt x="28657" y="26952"/>
                    <a:pt x="31046" y="26270"/>
                    <a:pt x="334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FAA56AC3-3FD7-448E-B22F-799D9A1EE449}"/>
                </a:ext>
              </a:extLst>
            </p:cNvPr>
            <p:cNvSpPr/>
            <p:nvPr/>
          </p:nvSpPr>
          <p:spPr>
            <a:xfrm>
              <a:off x="15407427" y="6940776"/>
              <a:ext cx="46721" cy="233604"/>
            </a:xfrm>
            <a:custGeom>
              <a:avLst/>
              <a:gdLst>
                <a:gd name="connsiteX0" fmla="*/ 31046 w 34116"/>
                <a:gd name="connsiteY0" fmla="*/ 25587 h 170580"/>
                <a:gd name="connsiteX1" fmla="*/ 30704 w 34116"/>
                <a:gd name="connsiteY1" fmla="*/ 149769 h 170580"/>
                <a:gd name="connsiteX2" fmla="*/ 25587 w 34116"/>
                <a:gd name="connsiteY2" fmla="*/ 150452 h 170580"/>
                <a:gd name="connsiteX3" fmla="*/ 25929 w 34116"/>
                <a:gd name="connsiteY3" fmla="*/ 26269 h 170580"/>
                <a:gd name="connsiteX4" fmla="*/ 3104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046" y="25587"/>
                  </a:moveTo>
                  <a:lnTo>
                    <a:pt x="30704" y="149769"/>
                  </a:lnTo>
                  <a:cubicBezTo>
                    <a:pt x="28999" y="150111"/>
                    <a:pt x="27293" y="150452"/>
                    <a:pt x="25587" y="150452"/>
                  </a:cubicBezTo>
                  <a:lnTo>
                    <a:pt x="25929" y="26269"/>
                  </a:lnTo>
                  <a:cubicBezTo>
                    <a:pt x="27634" y="26269"/>
                    <a:pt x="29340" y="25928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84F1100-7106-4C27-AF5E-1C61143662DA}"/>
                </a:ext>
              </a:extLst>
            </p:cNvPr>
            <p:cNvSpPr/>
            <p:nvPr/>
          </p:nvSpPr>
          <p:spPr>
            <a:xfrm>
              <a:off x="15401354" y="6941709"/>
              <a:ext cx="46721" cy="233604"/>
            </a:xfrm>
            <a:custGeom>
              <a:avLst/>
              <a:gdLst>
                <a:gd name="connsiteX0" fmla="*/ 30364 w 34116"/>
                <a:gd name="connsiteY0" fmla="*/ 25587 h 170580"/>
                <a:gd name="connsiteX1" fmla="*/ 30022 w 34116"/>
                <a:gd name="connsiteY1" fmla="*/ 149771 h 170580"/>
                <a:gd name="connsiteX2" fmla="*/ 25587 w 34116"/>
                <a:gd name="connsiteY2" fmla="*/ 150111 h 170580"/>
                <a:gd name="connsiteX3" fmla="*/ 25929 w 34116"/>
                <a:gd name="connsiteY3" fmla="*/ 25929 h 170580"/>
                <a:gd name="connsiteX4" fmla="*/ 3036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364" y="25587"/>
                  </a:moveTo>
                  <a:lnTo>
                    <a:pt x="30022" y="149771"/>
                  </a:lnTo>
                  <a:cubicBezTo>
                    <a:pt x="28657" y="149771"/>
                    <a:pt x="27294" y="150111"/>
                    <a:pt x="25587" y="150111"/>
                  </a:cubicBezTo>
                  <a:lnTo>
                    <a:pt x="25929" y="25929"/>
                  </a:lnTo>
                  <a:cubicBezTo>
                    <a:pt x="27634" y="25929"/>
                    <a:pt x="28999" y="25929"/>
                    <a:pt x="3036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B2F3A967-63C5-44D8-B765-34AD90BC7988}"/>
                </a:ext>
              </a:extLst>
            </p:cNvPr>
            <p:cNvSpPr/>
            <p:nvPr/>
          </p:nvSpPr>
          <p:spPr>
            <a:xfrm>
              <a:off x="15398550" y="6942177"/>
              <a:ext cx="46721" cy="233604"/>
            </a:xfrm>
            <a:custGeom>
              <a:avLst/>
              <a:gdLst>
                <a:gd name="connsiteX0" fmla="*/ 27976 w 34116"/>
                <a:gd name="connsiteY0" fmla="*/ 25587 h 170580"/>
                <a:gd name="connsiteX1" fmla="*/ 27634 w 34116"/>
                <a:gd name="connsiteY1" fmla="*/ 149769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2797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976" y="25587"/>
                  </a:moveTo>
                  <a:lnTo>
                    <a:pt x="27634" y="149769"/>
                  </a:lnTo>
                  <a:cubicBezTo>
                    <a:pt x="26952" y="149769"/>
                    <a:pt x="26270" y="149769"/>
                    <a:pt x="25587" y="149769"/>
                  </a:cubicBezTo>
                  <a:lnTo>
                    <a:pt x="25929" y="25587"/>
                  </a:lnTo>
                  <a:cubicBezTo>
                    <a:pt x="26952" y="25587"/>
                    <a:pt x="27294" y="25587"/>
                    <a:pt x="2797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C16C473D-8524-4AAF-945B-AF494B4F3029}"/>
                </a:ext>
              </a:extLst>
            </p:cNvPr>
            <p:cNvSpPr/>
            <p:nvPr/>
          </p:nvSpPr>
          <p:spPr>
            <a:xfrm>
              <a:off x="15177095" y="6942177"/>
              <a:ext cx="280325" cy="233604"/>
            </a:xfrm>
            <a:custGeom>
              <a:avLst/>
              <a:gdLst>
                <a:gd name="connsiteX0" fmla="*/ 187980 w 204697"/>
                <a:gd name="connsiteY0" fmla="*/ 25587 h 170580"/>
                <a:gd name="connsiteX1" fmla="*/ 187639 w 204697"/>
                <a:gd name="connsiteY1" fmla="*/ 150111 h 170580"/>
                <a:gd name="connsiteX2" fmla="*/ 25587 w 204697"/>
                <a:gd name="connsiteY2" fmla="*/ 150111 h 170580"/>
                <a:gd name="connsiteX3" fmla="*/ 25929 w 204697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697" h="170580">
                  <a:moveTo>
                    <a:pt x="187980" y="25587"/>
                  </a:moveTo>
                  <a:lnTo>
                    <a:pt x="187639" y="150111"/>
                  </a:lnTo>
                  <a:lnTo>
                    <a:pt x="25587" y="150111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58F4ABDC-56D5-48C4-8836-42B4EE3860D2}"/>
                </a:ext>
              </a:extLst>
            </p:cNvPr>
            <p:cNvSpPr/>
            <p:nvPr/>
          </p:nvSpPr>
          <p:spPr>
            <a:xfrm>
              <a:off x="13666145" y="6942177"/>
              <a:ext cx="280325" cy="233604"/>
            </a:xfrm>
            <a:custGeom>
              <a:avLst/>
              <a:gdLst>
                <a:gd name="connsiteX0" fmla="*/ 187979 w 204697"/>
                <a:gd name="connsiteY0" fmla="*/ 25587 h 170580"/>
                <a:gd name="connsiteX1" fmla="*/ 187639 w 204697"/>
                <a:gd name="connsiteY1" fmla="*/ 149769 h 170580"/>
                <a:gd name="connsiteX2" fmla="*/ 25587 w 204697"/>
                <a:gd name="connsiteY2" fmla="*/ 149769 h 170580"/>
                <a:gd name="connsiteX3" fmla="*/ 25928 w 204697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697" h="170580">
                  <a:moveTo>
                    <a:pt x="187979" y="25587"/>
                  </a:moveTo>
                  <a:lnTo>
                    <a:pt x="187639" y="149769"/>
                  </a:lnTo>
                  <a:lnTo>
                    <a:pt x="25587" y="149769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482A100-1E16-41E5-9E8D-61AC6C817A09}"/>
                </a:ext>
              </a:extLst>
            </p:cNvPr>
            <p:cNvSpPr/>
            <p:nvPr/>
          </p:nvSpPr>
          <p:spPr>
            <a:xfrm>
              <a:off x="13663342" y="6942177"/>
              <a:ext cx="46721" cy="233604"/>
            </a:xfrm>
            <a:custGeom>
              <a:avLst/>
              <a:gdLst>
                <a:gd name="connsiteX0" fmla="*/ 27974 w 34116"/>
                <a:gd name="connsiteY0" fmla="*/ 25587 h 170580"/>
                <a:gd name="connsiteX1" fmla="*/ 27634 w 34116"/>
                <a:gd name="connsiteY1" fmla="*/ 149769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2797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974" y="25587"/>
                  </a:moveTo>
                  <a:lnTo>
                    <a:pt x="27634" y="149769"/>
                  </a:lnTo>
                  <a:cubicBezTo>
                    <a:pt x="26951" y="149769"/>
                    <a:pt x="26269" y="149769"/>
                    <a:pt x="25587" y="149769"/>
                  </a:cubicBezTo>
                  <a:lnTo>
                    <a:pt x="25928" y="25587"/>
                  </a:lnTo>
                  <a:cubicBezTo>
                    <a:pt x="26611" y="25587"/>
                    <a:pt x="27293" y="25587"/>
                    <a:pt x="2797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6EE5E3EB-14EE-4F8C-8E16-021F6EA84509}"/>
                </a:ext>
              </a:extLst>
            </p:cNvPr>
            <p:cNvSpPr/>
            <p:nvPr/>
          </p:nvSpPr>
          <p:spPr>
            <a:xfrm>
              <a:off x="13658202" y="6941709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40 w 34116"/>
                <a:gd name="connsiteY1" fmla="*/ 150111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40" y="150111"/>
                  </a:lnTo>
                  <a:cubicBezTo>
                    <a:pt x="27976" y="150111"/>
                    <a:pt x="26952" y="150111"/>
                    <a:pt x="25587" y="149771"/>
                  </a:cubicBezTo>
                  <a:lnTo>
                    <a:pt x="25929" y="25587"/>
                  </a:lnTo>
                  <a:cubicBezTo>
                    <a:pt x="27294" y="25929"/>
                    <a:pt x="28657" y="25929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94204B8-2B9F-4298-B996-EF1543EF8884}"/>
                </a:ext>
              </a:extLst>
            </p:cNvPr>
            <p:cNvSpPr/>
            <p:nvPr/>
          </p:nvSpPr>
          <p:spPr>
            <a:xfrm>
              <a:off x="13653063" y="6941241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39 w 34116"/>
                <a:gd name="connsiteY1" fmla="*/ 150112 h 170580"/>
                <a:gd name="connsiteX2" fmla="*/ 25587 w 34116"/>
                <a:gd name="connsiteY2" fmla="*/ 149771 h 170580"/>
                <a:gd name="connsiteX3" fmla="*/ 25928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39" y="150112"/>
                  </a:lnTo>
                  <a:cubicBezTo>
                    <a:pt x="27974" y="150112"/>
                    <a:pt x="26951" y="149771"/>
                    <a:pt x="25587" y="149771"/>
                  </a:cubicBezTo>
                  <a:lnTo>
                    <a:pt x="25928" y="25587"/>
                  </a:lnTo>
                  <a:cubicBezTo>
                    <a:pt x="27293" y="25929"/>
                    <a:pt x="28657" y="25929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A66CC4ED-AADA-45B2-A8BF-485C87AAB162}"/>
                </a:ext>
              </a:extLst>
            </p:cNvPr>
            <p:cNvSpPr/>
            <p:nvPr/>
          </p:nvSpPr>
          <p:spPr>
            <a:xfrm>
              <a:off x="13647923" y="6940307"/>
              <a:ext cx="46721" cy="233604"/>
            </a:xfrm>
            <a:custGeom>
              <a:avLst/>
              <a:gdLst>
                <a:gd name="connsiteX0" fmla="*/ 29681 w 34116"/>
                <a:gd name="connsiteY0" fmla="*/ 26269 h 170580"/>
                <a:gd name="connsiteX1" fmla="*/ 29340 w 34116"/>
                <a:gd name="connsiteY1" fmla="*/ 150452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29681 w 34116"/>
                <a:gd name="connsiteY4" fmla="*/ 2626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6269"/>
                  </a:moveTo>
                  <a:lnTo>
                    <a:pt x="29340" y="150452"/>
                  </a:lnTo>
                  <a:cubicBezTo>
                    <a:pt x="27976" y="150111"/>
                    <a:pt x="26952" y="150111"/>
                    <a:pt x="25587" y="149771"/>
                  </a:cubicBezTo>
                  <a:lnTo>
                    <a:pt x="25929" y="25587"/>
                  </a:lnTo>
                  <a:cubicBezTo>
                    <a:pt x="27294" y="25929"/>
                    <a:pt x="28657" y="26269"/>
                    <a:pt x="29681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5332B1B-A420-4EC3-B9E6-57459128F75D}"/>
                </a:ext>
              </a:extLst>
            </p:cNvPr>
            <p:cNvSpPr/>
            <p:nvPr/>
          </p:nvSpPr>
          <p:spPr>
            <a:xfrm>
              <a:off x="13642316" y="6938906"/>
              <a:ext cx="46721" cy="233604"/>
            </a:xfrm>
            <a:custGeom>
              <a:avLst/>
              <a:gdLst>
                <a:gd name="connsiteX0" fmla="*/ 30022 w 34116"/>
                <a:gd name="connsiteY0" fmla="*/ 26611 h 170580"/>
                <a:gd name="connsiteX1" fmla="*/ 29681 w 34116"/>
                <a:gd name="connsiteY1" fmla="*/ 150794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30022 w 34116"/>
                <a:gd name="connsiteY4" fmla="*/ 2661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6611"/>
                  </a:moveTo>
                  <a:lnTo>
                    <a:pt x="29681" y="150794"/>
                  </a:lnTo>
                  <a:cubicBezTo>
                    <a:pt x="28316" y="150452"/>
                    <a:pt x="26952" y="150111"/>
                    <a:pt x="25587" y="149771"/>
                  </a:cubicBezTo>
                  <a:lnTo>
                    <a:pt x="25929" y="25587"/>
                  </a:lnTo>
                  <a:cubicBezTo>
                    <a:pt x="27293" y="25929"/>
                    <a:pt x="28657" y="26269"/>
                    <a:pt x="30022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D5981268-2DA5-4801-898A-26459407FFF4}"/>
                </a:ext>
              </a:extLst>
            </p:cNvPr>
            <p:cNvSpPr/>
            <p:nvPr/>
          </p:nvSpPr>
          <p:spPr>
            <a:xfrm>
              <a:off x="13636243" y="6936571"/>
              <a:ext cx="46721" cy="233604"/>
            </a:xfrm>
            <a:custGeom>
              <a:avLst/>
              <a:gdLst>
                <a:gd name="connsiteX0" fmla="*/ 30704 w 34116"/>
                <a:gd name="connsiteY0" fmla="*/ 27293 h 170580"/>
                <a:gd name="connsiteX1" fmla="*/ 30364 w 34116"/>
                <a:gd name="connsiteY1" fmla="*/ 151476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0704 w 34116"/>
                <a:gd name="connsiteY4" fmla="*/ 2729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7293"/>
                  </a:moveTo>
                  <a:lnTo>
                    <a:pt x="30364" y="151476"/>
                  </a:lnTo>
                  <a:cubicBezTo>
                    <a:pt x="28657" y="151134"/>
                    <a:pt x="27294" y="150452"/>
                    <a:pt x="25587" y="149769"/>
                  </a:cubicBezTo>
                  <a:lnTo>
                    <a:pt x="25929" y="25587"/>
                  </a:lnTo>
                  <a:cubicBezTo>
                    <a:pt x="27294" y="26269"/>
                    <a:pt x="28999" y="26951"/>
                    <a:pt x="30704" y="272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6F79451-C732-4DA4-AB35-BFF7C05D57BB}"/>
                </a:ext>
              </a:extLst>
            </p:cNvPr>
            <p:cNvSpPr/>
            <p:nvPr/>
          </p:nvSpPr>
          <p:spPr>
            <a:xfrm>
              <a:off x="13613325" y="6911341"/>
              <a:ext cx="93441" cy="233604"/>
            </a:xfrm>
            <a:custGeom>
              <a:avLst/>
              <a:gdLst>
                <a:gd name="connsiteX0" fmla="*/ 42664 w 68232"/>
                <a:gd name="connsiteY0" fmla="*/ 44351 h 170580"/>
                <a:gd name="connsiteX1" fmla="*/ 42322 w 68232"/>
                <a:gd name="connsiteY1" fmla="*/ 168534 h 170580"/>
                <a:gd name="connsiteX2" fmla="*/ 36863 w 68232"/>
                <a:gd name="connsiteY2" fmla="*/ 165804 h 170580"/>
                <a:gd name="connsiteX3" fmla="*/ 25606 w 68232"/>
                <a:gd name="connsiteY3" fmla="*/ 149769 h 170580"/>
                <a:gd name="connsiteX4" fmla="*/ 25947 w 68232"/>
                <a:gd name="connsiteY4" fmla="*/ 25587 h 170580"/>
                <a:gd name="connsiteX5" fmla="*/ 37205 w 68232"/>
                <a:gd name="connsiteY5" fmla="*/ 41622 h 170580"/>
                <a:gd name="connsiteX6" fmla="*/ 42664 w 68232"/>
                <a:gd name="connsiteY6" fmla="*/ 4435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32" h="170580">
                  <a:moveTo>
                    <a:pt x="42664" y="44351"/>
                  </a:moveTo>
                  <a:lnTo>
                    <a:pt x="42322" y="168534"/>
                  </a:lnTo>
                  <a:cubicBezTo>
                    <a:pt x="40275" y="167852"/>
                    <a:pt x="38570" y="166828"/>
                    <a:pt x="36863" y="165804"/>
                  </a:cubicBezTo>
                  <a:cubicBezTo>
                    <a:pt x="29699" y="161710"/>
                    <a:pt x="25264" y="155911"/>
                    <a:pt x="25606" y="149769"/>
                  </a:cubicBezTo>
                  <a:lnTo>
                    <a:pt x="25947" y="25587"/>
                  </a:lnTo>
                  <a:cubicBezTo>
                    <a:pt x="25947" y="31728"/>
                    <a:pt x="30381" y="37528"/>
                    <a:pt x="37205" y="41622"/>
                  </a:cubicBezTo>
                  <a:cubicBezTo>
                    <a:pt x="38570" y="42645"/>
                    <a:pt x="40617" y="43327"/>
                    <a:pt x="42664" y="443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9FE00E43-9777-49F2-A842-BDAE58A5C62A}"/>
                </a:ext>
              </a:extLst>
            </p:cNvPr>
            <p:cNvSpPr/>
            <p:nvPr/>
          </p:nvSpPr>
          <p:spPr>
            <a:xfrm>
              <a:off x="15173823" y="6942177"/>
              <a:ext cx="46721" cy="233604"/>
            </a:xfrm>
            <a:custGeom>
              <a:avLst/>
              <a:gdLst>
                <a:gd name="connsiteX0" fmla="*/ 28317 w 34116"/>
                <a:gd name="connsiteY0" fmla="*/ 25587 h 170580"/>
                <a:gd name="connsiteX1" fmla="*/ 27976 w 34116"/>
                <a:gd name="connsiteY1" fmla="*/ 149769 h 170580"/>
                <a:gd name="connsiteX2" fmla="*/ 25587 w 34116"/>
                <a:gd name="connsiteY2" fmla="*/ 154205 h 170580"/>
                <a:gd name="connsiteX3" fmla="*/ 25929 w 34116"/>
                <a:gd name="connsiteY3" fmla="*/ 30022 h 170580"/>
                <a:gd name="connsiteX4" fmla="*/ 28317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7" y="25587"/>
                  </a:moveTo>
                  <a:lnTo>
                    <a:pt x="27976" y="149769"/>
                  </a:lnTo>
                  <a:cubicBezTo>
                    <a:pt x="27293" y="151134"/>
                    <a:pt x="26269" y="152840"/>
                    <a:pt x="25587" y="154205"/>
                  </a:cubicBezTo>
                  <a:lnTo>
                    <a:pt x="25929" y="30022"/>
                  </a:lnTo>
                  <a:cubicBezTo>
                    <a:pt x="26611" y="28657"/>
                    <a:pt x="27634" y="27293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1F1A9F7-08CB-4889-9EAC-53D838E5DD96}"/>
                </a:ext>
              </a:extLst>
            </p:cNvPr>
            <p:cNvSpPr/>
            <p:nvPr/>
          </p:nvSpPr>
          <p:spPr>
            <a:xfrm>
              <a:off x="15144390" y="6948251"/>
              <a:ext cx="93441" cy="280325"/>
            </a:xfrm>
            <a:custGeom>
              <a:avLst/>
              <a:gdLst>
                <a:gd name="connsiteX0" fmla="*/ 47422 w 68232"/>
                <a:gd name="connsiteY0" fmla="*/ 25587 h 204697"/>
                <a:gd name="connsiteX1" fmla="*/ 47080 w 68232"/>
                <a:gd name="connsiteY1" fmla="*/ 149769 h 204697"/>
                <a:gd name="connsiteX2" fmla="*/ 25587 w 68232"/>
                <a:gd name="connsiteY2" fmla="*/ 181839 h 204697"/>
                <a:gd name="connsiteX3" fmla="*/ 25929 w 68232"/>
                <a:gd name="connsiteY3" fmla="*/ 57656 h 204697"/>
                <a:gd name="connsiteX4" fmla="*/ 47422 w 68232"/>
                <a:gd name="connsiteY4" fmla="*/ 25587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47422" y="25587"/>
                  </a:moveTo>
                  <a:lnTo>
                    <a:pt x="47080" y="149769"/>
                  </a:lnTo>
                  <a:cubicBezTo>
                    <a:pt x="40940" y="160687"/>
                    <a:pt x="33776" y="171263"/>
                    <a:pt x="25587" y="181839"/>
                  </a:cubicBezTo>
                  <a:lnTo>
                    <a:pt x="25929" y="57656"/>
                  </a:lnTo>
                  <a:cubicBezTo>
                    <a:pt x="34116" y="47421"/>
                    <a:pt x="41281" y="36504"/>
                    <a:pt x="474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70ADF4-D48B-4B26-AA3D-9E91B84C091C}"/>
                </a:ext>
              </a:extLst>
            </p:cNvPr>
            <p:cNvSpPr/>
            <p:nvPr/>
          </p:nvSpPr>
          <p:spPr>
            <a:xfrm>
              <a:off x="15128037" y="6992634"/>
              <a:ext cx="46721" cy="233604"/>
            </a:xfrm>
            <a:custGeom>
              <a:avLst/>
              <a:gdLst>
                <a:gd name="connsiteX0" fmla="*/ 37528 w 34116"/>
                <a:gd name="connsiteY0" fmla="*/ 25587 h 170580"/>
                <a:gd name="connsiteX1" fmla="*/ 37188 w 34116"/>
                <a:gd name="connsiteY1" fmla="*/ 149771 h 170580"/>
                <a:gd name="connsiteX2" fmla="*/ 25587 w 34116"/>
                <a:gd name="connsiteY2" fmla="*/ 163758 h 170580"/>
                <a:gd name="connsiteX3" fmla="*/ 25929 w 34116"/>
                <a:gd name="connsiteY3" fmla="*/ 39575 h 170580"/>
                <a:gd name="connsiteX4" fmla="*/ 37528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7528" y="25587"/>
                  </a:moveTo>
                  <a:lnTo>
                    <a:pt x="37188" y="149771"/>
                  </a:lnTo>
                  <a:cubicBezTo>
                    <a:pt x="33434" y="154546"/>
                    <a:pt x="29682" y="158982"/>
                    <a:pt x="25587" y="163758"/>
                  </a:cubicBezTo>
                  <a:lnTo>
                    <a:pt x="25929" y="39575"/>
                  </a:lnTo>
                  <a:cubicBezTo>
                    <a:pt x="30022" y="34799"/>
                    <a:pt x="34116" y="30022"/>
                    <a:pt x="375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0DDA817A-505F-43F2-9A47-B1C2C9BEED26}"/>
                </a:ext>
              </a:extLst>
            </p:cNvPr>
            <p:cNvSpPr/>
            <p:nvPr/>
          </p:nvSpPr>
          <p:spPr>
            <a:xfrm>
              <a:off x="13888534" y="6942177"/>
              <a:ext cx="93441" cy="280325"/>
            </a:xfrm>
            <a:custGeom>
              <a:avLst/>
              <a:gdLst>
                <a:gd name="connsiteX0" fmla="*/ 62092 w 68232"/>
                <a:gd name="connsiteY0" fmla="*/ 76078 h 204697"/>
                <a:gd name="connsiteX1" fmla="*/ 61750 w 68232"/>
                <a:gd name="connsiteY1" fmla="*/ 200262 h 204697"/>
                <a:gd name="connsiteX2" fmla="*/ 25587 w 68232"/>
                <a:gd name="connsiteY2" fmla="*/ 149769 h 204697"/>
                <a:gd name="connsiteX3" fmla="*/ 25929 w 68232"/>
                <a:gd name="connsiteY3" fmla="*/ 25587 h 204697"/>
                <a:gd name="connsiteX4" fmla="*/ 62092 w 68232"/>
                <a:gd name="connsiteY4" fmla="*/ 7607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2" y="76078"/>
                  </a:moveTo>
                  <a:lnTo>
                    <a:pt x="61750" y="200262"/>
                  </a:lnTo>
                  <a:cubicBezTo>
                    <a:pt x="46740" y="183886"/>
                    <a:pt x="34799" y="167169"/>
                    <a:pt x="25587" y="149769"/>
                  </a:cubicBezTo>
                  <a:lnTo>
                    <a:pt x="25929" y="25587"/>
                  </a:lnTo>
                  <a:cubicBezTo>
                    <a:pt x="34799" y="42987"/>
                    <a:pt x="46740" y="60045"/>
                    <a:pt x="62092" y="7607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40C70D15-AFDC-4C5E-8FD9-32A41E73BA45}"/>
                </a:ext>
              </a:extLst>
            </p:cNvPr>
            <p:cNvSpPr/>
            <p:nvPr/>
          </p:nvSpPr>
          <p:spPr>
            <a:xfrm>
              <a:off x="15300904" y="7124387"/>
              <a:ext cx="46721" cy="233604"/>
            </a:xfrm>
            <a:custGeom>
              <a:avLst/>
              <a:gdLst>
                <a:gd name="connsiteX0" fmla="*/ 25929 w 34116"/>
                <a:gd name="connsiteY0" fmla="*/ 25587 h 170580"/>
                <a:gd name="connsiteX1" fmla="*/ 25587 w 34116"/>
                <a:gd name="connsiteY1" fmla="*/ 149771 h 170580"/>
                <a:gd name="connsiteX2" fmla="*/ 25587 w 34116"/>
                <a:gd name="connsiteY2" fmla="*/ 150111 h 170580"/>
                <a:gd name="connsiteX3" fmla="*/ 25929 w 34116"/>
                <a:gd name="connsiteY3" fmla="*/ 25929 h 170580"/>
                <a:gd name="connsiteX4" fmla="*/ 2592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5929" y="25587"/>
                  </a:moveTo>
                  <a:lnTo>
                    <a:pt x="25587" y="149771"/>
                  </a:lnTo>
                  <a:lnTo>
                    <a:pt x="25587" y="150111"/>
                  </a:lnTo>
                  <a:lnTo>
                    <a:pt x="25929" y="25929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0C71337-3069-40A5-963C-FE263BDBA5EB}"/>
                </a:ext>
              </a:extLst>
            </p:cNvPr>
            <p:cNvSpPr/>
            <p:nvPr/>
          </p:nvSpPr>
          <p:spPr>
            <a:xfrm>
              <a:off x="15300437" y="7124856"/>
              <a:ext cx="46721" cy="233604"/>
            </a:xfrm>
            <a:custGeom>
              <a:avLst/>
              <a:gdLst>
                <a:gd name="connsiteX0" fmla="*/ 26270 w 34116"/>
                <a:gd name="connsiteY0" fmla="*/ 25587 h 170580"/>
                <a:gd name="connsiteX1" fmla="*/ 25929 w 34116"/>
                <a:gd name="connsiteY1" fmla="*/ 149769 h 170580"/>
                <a:gd name="connsiteX2" fmla="*/ 25587 w 34116"/>
                <a:gd name="connsiteY2" fmla="*/ 152158 h 170580"/>
                <a:gd name="connsiteX3" fmla="*/ 25929 w 34116"/>
                <a:gd name="connsiteY3" fmla="*/ 27974 h 170580"/>
                <a:gd name="connsiteX4" fmla="*/ 26270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70" y="25587"/>
                  </a:moveTo>
                  <a:lnTo>
                    <a:pt x="25929" y="149769"/>
                  </a:lnTo>
                  <a:cubicBezTo>
                    <a:pt x="25929" y="150452"/>
                    <a:pt x="25929" y="151134"/>
                    <a:pt x="25587" y="152158"/>
                  </a:cubicBezTo>
                  <a:lnTo>
                    <a:pt x="25929" y="27974"/>
                  </a:lnTo>
                  <a:cubicBezTo>
                    <a:pt x="26270" y="26951"/>
                    <a:pt x="26270" y="26269"/>
                    <a:pt x="2627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30953AAB-8094-4E85-8422-4FA78E993A15}"/>
                </a:ext>
              </a:extLst>
            </p:cNvPr>
            <p:cNvSpPr/>
            <p:nvPr/>
          </p:nvSpPr>
          <p:spPr>
            <a:xfrm>
              <a:off x="15299503" y="7128124"/>
              <a:ext cx="46721" cy="233604"/>
            </a:xfrm>
            <a:custGeom>
              <a:avLst/>
              <a:gdLst>
                <a:gd name="connsiteX0" fmla="*/ 26611 w 34116"/>
                <a:gd name="connsiteY0" fmla="*/ 25587 h 170580"/>
                <a:gd name="connsiteX1" fmla="*/ 26269 w 34116"/>
                <a:gd name="connsiteY1" fmla="*/ 149771 h 170580"/>
                <a:gd name="connsiteX2" fmla="*/ 25587 w 34116"/>
                <a:gd name="connsiteY2" fmla="*/ 151817 h 170580"/>
                <a:gd name="connsiteX3" fmla="*/ 25929 w 34116"/>
                <a:gd name="connsiteY3" fmla="*/ 27635 h 170580"/>
                <a:gd name="connsiteX4" fmla="*/ 2661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611" y="25587"/>
                  </a:moveTo>
                  <a:lnTo>
                    <a:pt x="26269" y="149771"/>
                  </a:lnTo>
                  <a:cubicBezTo>
                    <a:pt x="26269" y="150452"/>
                    <a:pt x="25929" y="151135"/>
                    <a:pt x="25587" y="151817"/>
                  </a:cubicBezTo>
                  <a:lnTo>
                    <a:pt x="25929" y="27635"/>
                  </a:lnTo>
                  <a:cubicBezTo>
                    <a:pt x="26269" y="26952"/>
                    <a:pt x="26611" y="26270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41AC2A5-2861-4928-8D8C-4BAC297EFE92}"/>
                </a:ext>
              </a:extLst>
            </p:cNvPr>
            <p:cNvSpPr/>
            <p:nvPr/>
          </p:nvSpPr>
          <p:spPr>
            <a:xfrm>
              <a:off x="15298570" y="7130929"/>
              <a:ext cx="46721" cy="233604"/>
            </a:xfrm>
            <a:custGeom>
              <a:avLst/>
              <a:gdLst>
                <a:gd name="connsiteX0" fmla="*/ 26951 w 34116"/>
                <a:gd name="connsiteY0" fmla="*/ 25587 h 170580"/>
                <a:gd name="connsiteX1" fmla="*/ 26611 w 34116"/>
                <a:gd name="connsiteY1" fmla="*/ 149769 h 170580"/>
                <a:gd name="connsiteX2" fmla="*/ 25587 w 34116"/>
                <a:gd name="connsiteY2" fmla="*/ 152158 h 170580"/>
                <a:gd name="connsiteX3" fmla="*/ 25928 w 34116"/>
                <a:gd name="connsiteY3" fmla="*/ 27974 h 170580"/>
                <a:gd name="connsiteX4" fmla="*/ 2695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951" y="25587"/>
                  </a:moveTo>
                  <a:lnTo>
                    <a:pt x="26611" y="149769"/>
                  </a:lnTo>
                  <a:cubicBezTo>
                    <a:pt x="26269" y="150451"/>
                    <a:pt x="25928" y="151134"/>
                    <a:pt x="25587" y="152158"/>
                  </a:cubicBezTo>
                  <a:lnTo>
                    <a:pt x="25928" y="27974"/>
                  </a:lnTo>
                  <a:cubicBezTo>
                    <a:pt x="26269" y="26951"/>
                    <a:pt x="26611" y="26269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E00147E3-475C-4671-A813-3774AB9526DF}"/>
                </a:ext>
              </a:extLst>
            </p:cNvPr>
            <p:cNvSpPr/>
            <p:nvPr/>
          </p:nvSpPr>
          <p:spPr>
            <a:xfrm>
              <a:off x="15296233" y="7134198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4 w 34116"/>
                <a:gd name="connsiteY1" fmla="*/ 149771 h 170580"/>
                <a:gd name="connsiteX2" fmla="*/ 25587 w 34116"/>
                <a:gd name="connsiteY2" fmla="*/ 152159 h 170580"/>
                <a:gd name="connsiteX3" fmla="*/ 25929 w 34116"/>
                <a:gd name="connsiteY3" fmla="*/ 27976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4" y="149771"/>
                  </a:lnTo>
                  <a:cubicBezTo>
                    <a:pt x="26952" y="150452"/>
                    <a:pt x="26270" y="151476"/>
                    <a:pt x="25587" y="152159"/>
                  </a:cubicBezTo>
                  <a:lnTo>
                    <a:pt x="25929" y="27976"/>
                  </a:lnTo>
                  <a:cubicBezTo>
                    <a:pt x="26611" y="26952"/>
                    <a:pt x="26952" y="26270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A676D67B-B239-4FCD-AC6F-1E7CA427E652}"/>
                </a:ext>
              </a:extLst>
            </p:cNvPr>
            <p:cNvSpPr/>
            <p:nvPr/>
          </p:nvSpPr>
          <p:spPr>
            <a:xfrm>
              <a:off x="15292961" y="7137001"/>
              <a:ext cx="46721" cy="233604"/>
            </a:xfrm>
            <a:custGeom>
              <a:avLst/>
              <a:gdLst>
                <a:gd name="connsiteX0" fmla="*/ 28317 w 34116"/>
                <a:gd name="connsiteY0" fmla="*/ 25587 h 170580"/>
                <a:gd name="connsiteX1" fmla="*/ 27976 w 34116"/>
                <a:gd name="connsiteY1" fmla="*/ 149771 h 170580"/>
                <a:gd name="connsiteX2" fmla="*/ 25587 w 34116"/>
                <a:gd name="connsiteY2" fmla="*/ 152499 h 170580"/>
                <a:gd name="connsiteX3" fmla="*/ 25929 w 34116"/>
                <a:gd name="connsiteY3" fmla="*/ 28317 h 170580"/>
                <a:gd name="connsiteX4" fmla="*/ 28317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7" y="25587"/>
                  </a:moveTo>
                  <a:lnTo>
                    <a:pt x="27976" y="149771"/>
                  </a:lnTo>
                  <a:cubicBezTo>
                    <a:pt x="27294" y="150794"/>
                    <a:pt x="26612" y="151476"/>
                    <a:pt x="25587" y="152499"/>
                  </a:cubicBezTo>
                  <a:lnTo>
                    <a:pt x="25929" y="28317"/>
                  </a:lnTo>
                  <a:cubicBezTo>
                    <a:pt x="26952" y="27634"/>
                    <a:pt x="27635" y="26611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5CC973A7-15FB-41D7-A3FA-2118994D87BD}"/>
                </a:ext>
              </a:extLst>
            </p:cNvPr>
            <p:cNvSpPr/>
            <p:nvPr/>
          </p:nvSpPr>
          <p:spPr>
            <a:xfrm>
              <a:off x="15286422" y="7140740"/>
              <a:ext cx="46721" cy="233604"/>
            </a:xfrm>
            <a:custGeom>
              <a:avLst/>
              <a:gdLst>
                <a:gd name="connsiteX0" fmla="*/ 30704 w 34116"/>
                <a:gd name="connsiteY0" fmla="*/ 25587 h 170580"/>
                <a:gd name="connsiteX1" fmla="*/ 30363 w 34116"/>
                <a:gd name="connsiteY1" fmla="*/ 149769 h 170580"/>
                <a:gd name="connsiteX2" fmla="*/ 25587 w 34116"/>
                <a:gd name="connsiteY2" fmla="*/ 153523 h 170580"/>
                <a:gd name="connsiteX3" fmla="*/ 25929 w 34116"/>
                <a:gd name="connsiteY3" fmla="*/ 29339 h 170580"/>
                <a:gd name="connsiteX4" fmla="*/ 3070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5587"/>
                  </a:moveTo>
                  <a:lnTo>
                    <a:pt x="30363" y="149769"/>
                  </a:lnTo>
                  <a:cubicBezTo>
                    <a:pt x="28999" y="151134"/>
                    <a:pt x="27293" y="152158"/>
                    <a:pt x="25587" y="153523"/>
                  </a:cubicBezTo>
                  <a:lnTo>
                    <a:pt x="25929" y="29339"/>
                  </a:lnTo>
                  <a:cubicBezTo>
                    <a:pt x="27634" y="27976"/>
                    <a:pt x="29339" y="26952"/>
                    <a:pt x="307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B3ABEA6-513F-43F7-BD85-E0F5E84E6AAA}"/>
                </a:ext>
              </a:extLst>
            </p:cNvPr>
            <p:cNvSpPr/>
            <p:nvPr/>
          </p:nvSpPr>
          <p:spPr>
            <a:xfrm>
              <a:off x="15285488" y="7145878"/>
              <a:ext cx="46721" cy="233604"/>
            </a:xfrm>
            <a:custGeom>
              <a:avLst/>
              <a:gdLst>
                <a:gd name="connsiteX0" fmla="*/ 26269 w 34116"/>
                <a:gd name="connsiteY0" fmla="*/ 25587 h 170580"/>
                <a:gd name="connsiteX1" fmla="*/ 25928 w 34116"/>
                <a:gd name="connsiteY1" fmla="*/ 149771 h 170580"/>
                <a:gd name="connsiteX2" fmla="*/ 25587 w 34116"/>
                <a:gd name="connsiteY2" fmla="*/ 150112 h 170580"/>
                <a:gd name="connsiteX3" fmla="*/ 25928 w 34116"/>
                <a:gd name="connsiteY3" fmla="*/ 25929 h 170580"/>
                <a:gd name="connsiteX4" fmla="*/ 2626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69" y="25587"/>
                  </a:moveTo>
                  <a:lnTo>
                    <a:pt x="25928" y="149771"/>
                  </a:lnTo>
                  <a:cubicBezTo>
                    <a:pt x="25928" y="149771"/>
                    <a:pt x="25587" y="150112"/>
                    <a:pt x="25587" y="150112"/>
                  </a:cubicBezTo>
                  <a:lnTo>
                    <a:pt x="25928" y="25929"/>
                  </a:lnTo>
                  <a:cubicBezTo>
                    <a:pt x="26269" y="25587"/>
                    <a:pt x="26269" y="25587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18C7AD2A-8518-41D3-B3FE-9DA1D7C59F75}"/>
                </a:ext>
              </a:extLst>
            </p:cNvPr>
            <p:cNvSpPr/>
            <p:nvPr/>
          </p:nvSpPr>
          <p:spPr>
            <a:xfrm>
              <a:off x="13766126" y="7123921"/>
              <a:ext cx="46721" cy="233604"/>
            </a:xfrm>
            <a:custGeom>
              <a:avLst/>
              <a:gdLst>
                <a:gd name="connsiteX0" fmla="*/ 37528 w 34116"/>
                <a:gd name="connsiteY0" fmla="*/ 41622 h 170580"/>
                <a:gd name="connsiteX1" fmla="*/ 37187 w 34116"/>
                <a:gd name="connsiteY1" fmla="*/ 165805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37528 w 34116"/>
                <a:gd name="connsiteY4" fmla="*/ 4162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7528" y="41622"/>
                  </a:moveTo>
                  <a:lnTo>
                    <a:pt x="37187" y="165805"/>
                  </a:lnTo>
                  <a:cubicBezTo>
                    <a:pt x="29340" y="161370"/>
                    <a:pt x="25587" y="155570"/>
                    <a:pt x="25587" y="149771"/>
                  </a:cubicBezTo>
                  <a:lnTo>
                    <a:pt x="25929" y="25587"/>
                  </a:lnTo>
                  <a:cubicBezTo>
                    <a:pt x="25929" y="31387"/>
                    <a:pt x="29681" y="37187"/>
                    <a:pt x="37528" y="416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8A1D17CB-E4F4-4B8E-A35F-45C200517F05}"/>
                </a:ext>
              </a:extLst>
            </p:cNvPr>
            <p:cNvSpPr/>
            <p:nvPr/>
          </p:nvSpPr>
          <p:spPr>
            <a:xfrm>
              <a:off x="14731378" y="7172978"/>
              <a:ext cx="186884" cy="233604"/>
            </a:xfrm>
            <a:custGeom>
              <a:avLst/>
              <a:gdLst>
                <a:gd name="connsiteX0" fmla="*/ 112924 w 136464"/>
                <a:gd name="connsiteY0" fmla="*/ 25587 h 170580"/>
                <a:gd name="connsiteX1" fmla="*/ 112584 w 136464"/>
                <a:gd name="connsiteY1" fmla="*/ 149769 h 170580"/>
                <a:gd name="connsiteX2" fmla="*/ 25587 w 136464"/>
                <a:gd name="connsiteY2" fmla="*/ 170581 h 170580"/>
                <a:gd name="connsiteX3" fmla="*/ 25929 w 136464"/>
                <a:gd name="connsiteY3" fmla="*/ 46397 h 170580"/>
                <a:gd name="connsiteX4" fmla="*/ 112924 w 136464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464" h="170580">
                  <a:moveTo>
                    <a:pt x="112924" y="25587"/>
                  </a:moveTo>
                  <a:lnTo>
                    <a:pt x="112584" y="149769"/>
                  </a:lnTo>
                  <a:cubicBezTo>
                    <a:pt x="84267" y="158299"/>
                    <a:pt x="55268" y="165122"/>
                    <a:pt x="25587" y="170581"/>
                  </a:cubicBezTo>
                  <a:lnTo>
                    <a:pt x="25929" y="46397"/>
                  </a:lnTo>
                  <a:cubicBezTo>
                    <a:pt x="55268" y="40939"/>
                    <a:pt x="84608" y="34116"/>
                    <a:pt x="11292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41DB01E-9F3B-4FE4-B570-3D97A421DF8C}"/>
                </a:ext>
              </a:extLst>
            </p:cNvPr>
            <p:cNvSpPr/>
            <p:nvPr/>
          </p:nvSpPr>
          <p:spPr>
            <a:xfrm>
              <a:off x="14305752" y="7195402"/>
              <a:ext cx="93441" cy="233604"/>
            </a:xfrm>
            <a:custGeom>
              <a:avLst/>
              <a:gdLst>
                <a:gd name="connsiteX0" fmla="*/ 48786 w 68232"/>
                <a:gd name="connsiteY0" fmla="*/ 30022 h 170580"/>
                <a:gd name="connsiteX1" fmla="*/ 48444 w 68232"/>
                <a:gd name="connsiteY1" fmla="*/ 154206 h 170580"/>
                <a:gd name="connsiteX2" fmla="*/ 25587 w 68232"/>
                <a:gd name="connsiteY2" fmla="*/ 149771 h 170580"/>
                <a:gd name="connsiteX3" fmla="*/ 25928 w 68232"/>
                <a:gd name="connsiteY3" fmla="*/ 25587 h 170580"/>
                <a:gd name="connsiteX4" fmla="*/ 48786 w 68232"/>
                <a:gd name="connsiteY4" fmla="*/ 3002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70580">
                  <a:moveTo>
                    <a:pt x="48786" y="30022"/>
                  </a:moveTo>
                  <a:lnTo>
                    <a:pt x="48444" y="154206"/>
                  </a:lnTo>
                  <a:cubicBezTo>
                    <a:pt x="40939" y="152841"/>
                    <a:pt x="33093" y="151476"/>
                    <a:pt x="25587" y="149771"/>
                  </a:cubicBezTo>
                  <a:lnTo>
                    <a:pt x="25928" y="25587"/>
                  </a:lnTo>
                  <a:cubicBezTo>
                    <a:pt x="33433" y="27294"/>
                    <a:pt x="41280" y="28659"/>
                    <a:pt x="48786" y="300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67C1AAA-A88A-4202-BD37-69FD6D8D8342}"/>
                </a:ext>
              </a:extLst>
            </p:cNvPr>
            <p:cNvSpPr/>
            <p:nvPr/>
          </p:nvSpPr>
          <p:spPr>
            <a:xfrm>
              <a:off x="14236138" y="7178583"/>
              <a:ext cx="140163" cy="233604"/>
            </a:xfrm>
            <a:custGeom>
              <a:avLst/>
              <a:gdLst>
                <a:gd name="connsiteX0" fmla="*/ 76761 w 102348"/>
                <a:gd name="connsiteY0" fmla="*/ 37868 h 170580"/>
                <a:gd name="connsiteX1" fmla="*/ 76421 w 102348"/>
                <a:gd name="connsiteY1" fmla="*/ 162052 h 170580"/>
                <a:gd name="connsiteX2" fmla="*/ 25587 w 102348"/>
                <a:gd name="connsiteY2" fmla="*/ 149769 h 170580"/>
                <a:gd name="connsiteX3" fmla="*/ 25929 w 102348"/>
                <a:gd name="connsiteY3" fmla="*/ 25587 h 170580"/>
                <a:gd name="connsiteX4" fmla="*/ 76761 w 102348"/>
                <a:gd name="connsiteY4" fmla="*/ 37868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348" h="170580">
                  <a:moveTo>
                    <a:pt x="76761" y="37868"/>
                  </a:moveTo>
                  <a:lnTo>
                    <a:pt x="76421" y="162052"/>
                  </a:lnTo>
                  <a:cubicBezTo>
                    <a:pt x="59363" y="158640"/>
                    <a:pt x="42305" y="154205"/>
                    <a:pt x="25587" y="149769"/>
                  </a:cubicBezTo>
                  <a:lnTo>
                    <a:pt x="25929" y="25587"/>
                  </a:lnTo>
                  <a:cubicBezTo>
                    <a:pt x="42645" y="30022"/>
                    <a:pt x="59703" y="34458"/>
                    <a:pt x="76761" y="3786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1AAFF385-AAAD-4E5A-A963-E528266A9DBF}"/>
                </a:ext>
              </a:extLst>
            </p:cNvPr>
            <p:cNvSpPr/>
            <p:nvPr/>
          </p:nvSpPr>
          <p:spPr>
            <a:xfrm>
              <a:off x="14217449" y="7172978"/>
              <a:ext cx="46721" cy="233604"/>
            </a:xfrm>
            <a:custGeom>
              <a:avLst/>
              <a:gdLst>
                <a:gd name="connsiteX0" fmla="*/ 39916 w 34116"/>
                <a:gd name="connsiteY0" fmla="*/ 29681 h 170580"/>
                <a:gd name="connsiteX1" fmla="*/ 39575 w 34116"/>
                <a:gd name="connsiteY1" fmla="*/ 153863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9916 w 34116"/>
                <a:gd name="connsiteY4" fmla="*/ 2968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9916" y="29681"/>
                  </a:moveTo>
                  <a:lnTo>
                    <a:pt x="39575" y="153863"/>
                  </a:lnTo>
                  <a:cubicBezTo>
                    <a:pt x="34798" y="152499"/>
                    <a:pt x="30364" y="151134"/>
                    <a:pt x="25587" y="149769"/>
                  </a:cubicBezTo>
                  <a:lnTo>
                    <a:pt x="25929" y="25587"/>
                  </a:lnTo>
                  <a:cubicBezTo>
                    <a:pt x="30364" y="26951"/>
                    <a:pt x="35140" y="28316"/>
                    <a:pt x="39916" y="29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8EC948B-8D89-4A32-A817-72A7DC083E1E}"/>
                </a:ext>
              </a:extLst>
            </p:cNvPr>
            <p:cNvSpPr/>
            <p:nvPr/>
          </p:nvSpPr>
          <p:spPr>
            <a:xfrm>
              <a:off x="15083186" y="7145878"/>
              <a:ext cx="233604" cy="327045"/>
            </a:xfrm>
            <a:custGeom>
              <a:avLst/>
              <a:gdLst>
                <a:gd name="connsiteX0" fmla="*/ 173651 w 170580"/>
                <a:gd name="connsiteY0" fmla="*/ 25587 h 238813"/>
                <a:gd name="connsiteX1" fmla="*/ 173311 w 170580"/>
                <a:gd name="connsiteY1" fmla="*/ 150112 h 238813"/>
                <a:gd name="connsiteX2" fmla="*/ 25587 w 170580"/>
                <a:gd name="connsiteY2" fmla="*/ 235743 h 238813"/>
                <a:gd name="connsiteX3" fmla="*/ 25929 w 170580"/>
                <a:gd name="connsiteY3" fmla="*/ 111561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580" h="238813">
                  <a:moveTo>
                    <a:pt x="173651" y="25587"/>
                  </a:moveTo>
                  <a:lnTo>
                    <a:pt x="173311" y="150112"/>
                  </a:lnTo>
                  <a:lnTo>
                    <a:pt x="25587" y="235743"/>
                  </a:lnTo>
                  <a:lnTo>
                    <a:pt x="25929" y="1115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D6F58C20-9008-4FB0-8077-2AF65C6F0E90}"/>
                </a:ext>
              </a:extLst>
            </p:cNvPr>
            <p:cNvSpPr/>
            <p:nvPr/>
          </p:nvSpPr>
          <p:spPr>
            <a:xfrm>
              <a:off x="14850517" y="7172978"/>
              <a:ext cx="186884" cy="327045"/>
            </a:xfrm>
            <a:custGeom>
              <a:avLst/>
              <a:gdLst>
                <a:gd name="connsiteX0" fmla="*/ 140558 w 136464"/>
                <a:gd name="connsiteY0" fmla="*/ 91773 h 238813"/>
                <a:gd name="connsiteX1" fmla="*/ 140217 w 136464"/>
                <a:gd name="connsiteY1" fmla="*/ 215955 h 238813"/>
                <a:gd name="connsiteX2" fmla="*/ 25587 w 136464"/>
                <a:gd name="connsiteY2" fmla="*/ 149769 h 238813"/>
                <a:gd name="connsiteX3" fmla="*/ 25928 w 136464"/>
                <a:gd name="connsiteY3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238813">
                  <a:moveTo>
                    <a:pt x="140558" y="91773"/>
                  </a:moveTo>
                  <a:lnTo>
                    <a:pt x="140217" y="215955"/>
                  </a:lnTo>
                  <a:lnTo>
                    <a:pt x="25587" y="149769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0713750-FB0E-4C79-A9DB-114C7646CAD3}"/>
                </a:ext>
              </a:extLst>
            </p:cNvPr>
            <p:cNvSpPr/>
            <p:nvPr/>
          </p:nvSpPr>
          <p:spPr>
            <a:xfrm>
              <a:off x="14060935" y="7172978"/>
              <a:ext cx="186884" cy="327045"/>
            </a:xfrm>
            <a:custGeom>
              <a:avLst/>
              <a:gdLst>
                <a:gd name="connsiteX0" fmla="*/ 140218 w 136464"/>
                <a:gd name="connsiteY0" fmla="*/ 25587 h 238813"/>
                <a:gd name="connsiteX1" fmla="*/ 139877 w 136464"/>
                <a:gd name="connsiteY1" fmla="*/ 149769 h 238813"/>
                <a:gd name="connsiteX2" fmla="*/ 25587 w 136464"/>
                <a:gd name="connsiteY2" fmla="*/ 215955 h 238813"/>
                <a:gd name="connsiteX3" fmla="*/ 25929 w 136464"/>
                <a:gd name="connsiteY3" fmla="*/ 91773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238813">
                  <a:moveTo>
                    <a:pt x="140218" y="25587"/>
                  </a:moveTo>
                  <a:lnTo>
                    <a:pt x="139877" y="149769"/>
                  </a:lnTo>
                  <a:lnTo>
                    <a:pt x="25587" y="215955"/>
                  </a:lnTo>
                  <a:lnTo>
                    <a:pt x="25929" y="9177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FA679DD2-2E7F-455D-A27B-D19EFF434B38}"/>
                </a:ext>
              </a:extLst>
            </p:cNvPr>
            <p:cNvSpPr/>
            <p:nvPr/>
          </p:nvSpPr>
          <p:spPr>
            <a:xfrm>
              <a:off x="13782011" y="7145878"/>
              <a:ext cx="233604" cy="327045"/>
            </a:xfrm>
            <a:custGeom>
              <a:avLst/>
              <a:gdLst>
                <a:gd name="connsiteX0" fmla="*/ 174676 w 170580"/>
                <a:gd name="connsiteY0" fmla="*/ 111561 h 238813"/>
                <a:gd name="connsiteX1" fmla="*/ 174334 w 170580"/>
                <a:gd name="connsiteY1" fmla="*/ 235743 h 238813"/>
                <a:gd name="connsiteX2" fmla="*/ 25587 w 170580"/>
                <a:gd name="connsiteY2" fmla="*/ 149771 h 238813"/>
                <a:gd name="connsiteX3" fmla="*/ 25929 w 170580"/>
                <a:gd name="connsiteY3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580" h="238813">
                  <a:moveTo>
                    <a:pt x="174676" y="111561"/>
                  </a:moveTo>
                  <a:lnTo>
                    <a:pt x="174334" y="235743"/>
                  </a:lnTo>
                  <a:lnTo>
                    <a:pt x="25587" y="149771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EF82C432-3102-4D11-944B-CAF7DDA3DECB}"/>
                </a:ext>
              </a:extLst>
            </p:cNvPr>
            <p:cNvSpPr/>
            <p:nvPr/>
          </p:nvSpPr>
          <p:spPr>
            <a:xfrm>
              <a:off x="15071506" y="7263616"/>
              <a:ext cx="46721" cy="233604"/>
            </a:xfrm>
            <a:custGeom>
              <a:avLst/>
              <a:gdLst>
                <a:gd name="connsiteX0" fmla="*/ 34458 w 34116"/>
                <a:gd name="connsiteY0" fmla="*/ 25587 h 170580"/>
                <a:gd name="connsiteX1" fmla="*/ 34116 w 34116"/>
                <a:gd name="connsiteY1" fmla="*/ 149769 h 170580"/>
                <a:gd name="connsiteX2" fmla="*/ 25587 w 34116"/>
                <a:gd name="connsiteY2" fmla="*/ 153523 h 170580"/>
                <a:gd name="connsiteX3" fmla="*/ 25929 w 34116"/>
                <a:gd name="connsiteY3" fmla="*/ 29339 h 170580"/>
                <a:gd name="connsiteX4" fmla="*/ 34458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4458" y="25587"/>
                  </a:moveTo>
                  <a:lnTo>
                    <a:pt x="34116" y="149769"/>
                  </a:lnTo>
                  <a:cubicBezTo>
                    <a:pt x="31387" y="151134"/>
                    <a:pt x="28657" y="152499"/>
                    <a:pt x="25587" y="153523"/>
                  </a:cubicBezTo>
                  <a:lnTo>
                    <a:pt x="25929" y="29339"/>
                  </a:lnTo>
                  <a:cubicBezTo>
                    <a:pt x="28999" y="28316"/>
                    <a:pt x="31728" y="27293"/>
                    <a:pt x="3445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F7D13331-8311-4DE9-AB73-B7756C123B3F}"/>
                </a:ext>
              </a:extLst>
            </p:cNvPr>
            <p:cNvSpPr/>
            <p:nvPr/>
          </p:nvSpPr>
          <p:spPr>
            <a:xfrm>
              <a:off x="15061227" y="7268755"/>
              <a:ext cx="46721" cy="233604"/>
            </a:xfrm>
            <a:custGeom>
              <a:avLst/>
              <a:gdLst>
                <a:gd name="connsiteX0" fmla="*/ 33434 w 34116"/>
                <a:gd name="connsiteY0" fmla="*/ 25587 h 170580"/>
                <a:gd name="connsiteX1" fmla="*/ 33093 w 34116"/>
                <a:gd name="connsiteY1" fmla="*/ 149771 h 170580"/>
                <a:gd name="connsiteX2" fmla="*/ 25587 w 34116"/>
                <a:gd name="connsiteY2" fmla="*/ 151476 h 170580"/>
                <a:gd name="connsiteX3" fmla="*/ 25929 w 34116"/>
                <a:gd name="connsiteY3" fmla="*/ 27294 h 170580"/>
                <a:gd name="connsiteX4" fmla="*/ 334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3434" y="25587"/>
                  </a:moveTo>
                  <a:lnTo>
                    <a:pt x="33093" y="149771"/>
                  </a:lnTo>
                  <a:cubicBezTo>
                    <a:pt x="30704" y="150452"/>
                    <a:pt x="28317" y="151134"/>
                    <a:pt x="25587" y="151476"/>
                  </a:cubicBezTo>
                  <a:lnTo>
                    <a:pt x="25929" y="27294"/>
                  </a:lnTo>
                  <a:cubicBezTo>
                    <a:pt x="28657" y="26952"/>
                    <a:pt x="31046" y="26270"/>
                    <a:pt x="334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CD4BB3D-CFB4-45B9-AD27-7345ACCE99FE}"/>
                </a:ext>
              </a:extLst>
            </p:cNvPr>
            <p:cNvSpPr/>
            <p:nvPr/>
          </p:nvSpPr>
          <p:spPr>
            <a:xfrm>
              <a:off x="15054219" y="7271558"/>
              <a:ext cx="46721" cy="233604"/>
            </a:xfrm>
            <a:custGeom>
              <a:avLst/>
              <a:gdLst>
                <a:gd name="connsiteX0" fmla="*/ 31046 w 34116"/>
                <a:gd name="connsiteY0" fmla="*/ 25587 h 170580"/>
                <a:gd name="connsiteX1" fmla="*/ 30704 w 34116"/>
                <a:gd name="connsiteY1" fmla="*/ 149771 h 170580"/>
                <a:gd name="connsiteX2" fmla="*/ 25587 w 34116"/>
                <a:gd name="connsiteY2" fmla="*/ 150452 h 170580"/>
                <a:gd name="connsiteX3" fmla="*/ 25929 w 34116"/>
                <a:gd name="connsiteY3" fmla="*/ 26270 h 170580"/>
                <a:gd name="connsiteX4" fmla="*/ 3104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046" y="25587"/>
                  </a:moveTo>
                  <a:lnTo>
                    <a:pt x="30704" y="149771"/>
                  </a:lnTo>
                  <a:cubicBezTo>
                    <a:pt x="28999" y="150111"/>
                    <a:pt x="27293" y="150452"/>
                    <a:pt x="25587" y="150452"/>
                  </a:cubicBezTo>
                  <a:lnTo>
                    <a:pt x="25929" y="26270"/>
                  </a:lnTo>
                  <a:cubicBezTo>
                    <a:pt x="27976" y="25929"/>
                    <a:pt x="29339" y="25587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08D0A9E-8160-468E-9718-B6484BC007E2}"/>
                </a:ext>
              </a:extLst>
            </p:cNvPr>
            <p:cNvSpPr/>
            <p:nvPr/>
          </p:nvSpPr>
          <p:spPr>
            <a:xfrm>
              <a:off x="15048613" y="7272493"/>
              <a:ext cx="46721" cy="233604"/>
            </a:xfrm>
            <a:custGeom>
              <a:avLst/>
              <a:gdLst>
                <a:gd name="connsiteX0" fmla="*/ 30363 w 34116"/>
                <a:gd name="connsiteY0" fmla="*/ 25587 h 170580"/>
                <a:gd name="connsiteX1" fmla="*/ 30022 w 34116"/>
                <a:gd name="connsiteY1" fmla="*/ 149769 h 170580"/>
                <a:gd name="connsiteX2" fmla="*/ 25587 w 34116"/>
                <a:gd name="connsiteY2" fmla="*/ 150111 h 170580"/>
                <a:gd name="connsiteX3" fmla="*/ 25929 w 34116"/>
                <a:gd name="connsiteY3" fmla="*/ 25928 h 170580"/>
                <a:gd name="connsiteX4" fmla="*/ 30363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363" y="25587"/>
                  </a:moveTo>
                  <a:lnTo>
                    <a:pt x="30022" y="149769"/>
                  </a:lnTo>
                  <a:cubicBezTo>
                    <a:pt x="28657" y="149769"/>
                    <a:pt x="27293" y="150111"/>
                    <a:pt x="25587" y="150111"/>
                  </a:cubicBezTo>
                  <a:lnTo>
                    <a:pt x="25929" y="25928"/>
                  </a:lnTo>
                  <a:cubicBezTo>
                    <a:pt x="27293" y="25587"/>
                    <a:pt x="28657" y="25587"/>
                    <a:pt x="3036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89789C7-F759-4635-A7EA-65ABCE8F74AD}"/>
                </a:ext>
              </a:extLst>
            </p:cNvPr>
            <p:cNvSpPr/>
            <p:nvPr/>
          </p:nvSpPr>
          <p:spPr>
            <a:xfrm>
              <a:off x="15043007" y="7272493"/>
              <a:ext cx="46721" cy="233604"/>
            </a:xfrm>
            <a:custGeom>
              <a:avLst/>
              <a:gdLst>
                <a:gd name="connsiteX0" fmla="*/ 30022 w 34116"/>
                <a:gd name="connsiteY0" fmla="*/ 25587 h 170580"/>
                <a:gd name="connsiteX1" fmla="*/ 29681 w 34116"/>
                <a:gd name="connsiteY1" fmla="*/ 149769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30022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5587"/>
                  </a:moveTo>
                  <a:lnTo>
                    <a:pt x="29681" y="149769"/>
                  </a:lnTo>
                  <a:cubicBezTo>
                    <a:pt x="28316" y="149769"/>
                    <a:pt x="26951" y="149769"/>
                    <a:pt x="25587" y="149769"/>
                  </a:cubicBezTo>
                  <a:lnTo>
                    <a:pt x="25928" y="25587"/>
                  </a:lnTo>
                  <a:cubicBezTo>
                    <a:pt x="27293" y="25928"/>
                    <a:pt x="28657" y="25928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C0388BB6-067D-4627-BF33-4F777FDC8336}"/>
                </a:ext>
              </a:extLst>
            </p:cNvPr>
            <p:cNvSpPr/>
            <p:nvPr/>
          </p:nvSpPr>
          <p:spPr>
            <a:xfrm>
              <a:off x="15037866" y="7272493"/>
              <a:ext cx="46721" cy="233604"/>
            </a:xfrm>
            <a:custGeom>
              <a:avLst/>
              <a:gdLst>
                <a:gd name="connsiteX0" fmla="*/ 29681 w 34116"/>
                <a:gd name="connsiteY0" fmla="*/ 25928 h 170580"/>
                <a:gd name="connsiteX1" fmla="*/ 29340 w 34116"/>
                <a:gd name="connsiteY1" fmla="*/ 150111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29681 w 34116"/>
                <a:gd name="connsiteY4" fmla="*/ 25928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8"/>
                  </a:moveTo>
                  <a:lnTo>
                    <a:pt x="29340" y="150111"/>
                  </a:lnTo>
                  <a:cubicBezTo>
                    <a:pt x="27976" y="150111"/>
                    <a:pt x="26611" y="150111"/>
                    <a:pt x="25587" y="149769"/>
                  </a:cubicBezTo>
                  <a:lnTo>
                    <a:pt x="25929" y="25587"/>
                  </a:lnTo>
                  <a:cubicBezTo>
                    <a:pt x="27294" y="25587"/>
                    <a:pt x="28317" y="25587"/>
                    <a:pt x="29681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936FF09C-CA82-48DC-8E59-1964323CA7FD}"/>
                </a:ext>
              </a:extLst>
            </p:cNvPr>
            <p:cNvSpPr/>
            <p:nvPr/>
          </p:nvSpPr>
          <p:spPr>
            <a:xfrm>
              <a:off x="15032728" y="7272026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39 w 34116"/>
                <a:gd name="connsiteY1" fmla="*/ 150111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39" y="150111"/>
                  </a:lnTo>
                  <a:cubicBezTo>
                    <a:pt x="27974" y="150111"/>
                    <a:pt x="26951" y="149769"/>
                    <a:pt x="25587" y="149769"/>
                  </a:cubicBezTo>
                  <a:lnTo>
                    <a:pt x="25928" y="25587"/>
                  </a:lnTo>
                  <a:cubicBezTo>
                    <a:pt x="26951" y="25587"/>
                    <a:pt x="28316" y="25929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AD088905-6181-41CC-8A1E-776286E4116B}"/>
                </a:ext>
              </a:extLst>
            </p:cNvPr>
            <p:cNvSpPr/>
            <p:nvPr/>
          </p:nvSpPr>
          <p:spPr>
            <a:xfrm>
              <a:off x="15027588" y="7271092"/>
              <a:ext cx="46721" cy="233604"/>
            </a:xfrm>
            <a:custGeom>
              <a:avLst/>
              <a:gdLst>
                <a:gd name="connsiteX0" fmla="*/ 29681 w 34116"/>
                <a:gd name="connsiteY0" fmla="*/ 26269 h 170580"/>
                <a:gd name="connsiteX1" fmla="*/ 29340 w 34116"/>
                <a:gd name="connsiteY1" fmla="*/ 150451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29681 w 34116"/>
                <a:gd name="connsiteY4" fmla="*/ 2626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6269"/>
                  </a:moveTo>
                  <a:lnTo>
                    <a:pt x="29340" y="150451"/>
                  </a:lnTo>
                  <a:cubicBezTo>
                    <a:pt x="27976" y="150111"/>
                    <a:pt x="26611" y="150111"/>
                    <a:pt x="25587" y="149769"/>
                  </a:cubicBezTo>
                  <a:lnTo>
                    <a:pt x="25929" y="25587"/>
                  </a:lnTo>
                  <a:cubicBezTo>
                    <a:pt x="26952" y="25587"/>
                    <a:pt x="28317" y="25928"/>
                    <a:pt x="29681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4A998086-4CB7-46DA-8842-CB26A1AF3FFF}"/>
                </a:ext>
              </a:extLst>
            </p:cNvPr>
            <p:cNvSpPr/>
            <p:nvPr/>
          </p:nvSpPr>
          <p:spPr>
            <a:xfrm>
              <a:off x="15021514" y="7269690"/>
              <a:ext cx="46721" cy="233604"/>
            </a:xfrm>
            <a:custGeom>
              <a:avLst/>
              <a:gdLst>
                <a:gd name="connsiteX0" fmla="*/ 30022 w 34116"/>
                <a:gd name="connsiteY0" fmla="*/ 26611 h 170580"/>
                <a:gd name="connsiteX1" fmla="*/ 29682 w 34116"/>
                <a:gd name="connsiteY1" fmla="*/ 150793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0022 w 34116"/>
                <a:gd name="connsiteY4" fmla="*/ 2661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6611"/>
                  </a:moveTo>
                  <a:lnTo>
                    <a:pt x="29682" y="150793"/>
                  </a:lnTo>
                  <a:cubicBezTo>
                    <a:pt x="28317" y="150451"/>
                    <a:pt x="26952" y="150111"/>
                    <a:pt x="25587" y="149769"/>
                  </a:cubicBezTo>
                  <a:lnTo>
                    <a:pt x="25929" y="25587"/>
                  </a:lnTo>
                  <a:cubicBezTo>
                    <a:pt x="27294" y="25928"/>
                    <a:pt x="28659" y="26269"/>
                    <a:pt x="30022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5E9A850-0700-420A-A364-DF0E3CB2539C}"/>
                </a:ext>
              </a:extLst>
            </p:cNvPr>
            <p:cNvSpPr/>
            <p:nvPr/>
          </p:nvSpPr>
          <p:spPr>
            <a:xfrm>
              <a:off x="15014974" y="7267354"/>
              <a:ext cx="46721" cy="233604"/>
            </a:xfrm>
            <a:custGeom>
              <a:avLst/>
              <a:gdLst>
                <a:gd name="connsiteX0" fmla="*/ 30704 w 34116"/>
                <a:gd name="connsiteY0" fmla="*/ 27294 h 170580"/>
                <a:gd name="connsiteX1" fmla="*/ 30363 w 34116"/>
                <a:gd name="connsiteY1" fmla="*/ 151476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30704 w 34116"/>
                <a:gd name="connsiteY4" fmla="*/ 2729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7294"/>
                  </a:moveTo>
                  <a:lnTo>
                    <a:pt x="30363" y="151476"/>
                  </a:lnTo>
                  <a:cubicBezTo>
                    <a:pt x="28657" y="151134"/>
                    <a:pt x="27293" y="150452"/>
                    <a:pt x="25587" y="149771"/>
                  </a:cubicBezTo>
                  <a:lnTo>
                    <a:pt x="25929" y="25587"/>
                  </a:lnTo>
                  <a:cubicBezTo>
                    <a:pt x="27634" y="26269"/>
                    <a:pt x="29339" y="26611"/>
                    <a:pt x="30704" y="2729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D44B7B6-AF53-4CC3-93AA-984A51EA4BD1}"/>
                </a:ext>
              </a:extLst>
            </p:cNvPr>
            <p:cNvSpPr/>
            <p:nvPr/>
          </p:nvSpPr>
          <p:spPr>
            <a:xfrm>
              <a:off x="15007966" y="7263616"/>
              <a:ext cx="46721" cy="233604"/>
            </a:xfrm>
            <a:custGeom>
              <a:avLst/>
              <a:gdLst>
                <a:gd name="connsiteX0" fmla="*/ 31386 w 34116"/>
                <a:gd name="connsiteY0" fmla="*/ 28316 h 170580"/>
                <a:gd name="connsiteX1" fmla="*/ 31046 w 34116"/>
                <a:gd name="connsiteY1" fmla="*/ 152499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31386 w 34116"/>
                <a:gd name="connsiteY4" fmla="*/ 28316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386" y="28316"/>
                  </a:moveTo>
                  <a:lnTo>
                    <a:pt x="31046" y="152499"/>
                  </a:lnTo>
                  <a:cubicBezTo>
                    <a:pt x="28998" y="151816"/>
                    <a:pt x="27293" y="150793"/>
                    <a:pt x="25587" y="149769"/>
                  </a:cubicBezTo>
                  <a:lnTo>
                    <a:pt x="25928" y="25587"/>
                  </a:lnTo>
                  <a:cubicBezTo>
                    <a:pt x="27293" y="26611"/>
                    <a:pt x="29339" y="27634"/>
                    <a:pt x="31386" y="2831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DE40925-FE05-4B57-B2E5-3CA40DFE4AE9}"/>
                </a:ext>
              </a:extLst>
            </p:cNvPr>
            <p:cNvSpPr/>
            <p:nvPr/>
          </p:nvSpPr>
          <p:spPr>
            <a:xfrm>
              <a:off x="14049254" y="7263616"/>
              <a:ext cx="46721" cy="233604"/>
            </a:xfrm>
            <a:custGeom>
              <a:avLst/>
              <a:gdLst>
                <a:gd name="connsiteX0" fmla="*/ 34458 w 34116"/>
                <a:gd name="connsiteY0" fmla="*/ 25587 h 170580"/>
                <a:gd name="connsiteX1" fmla="*/ 34116 w 34116"/>
                <a:gd name="connsiteY1" fmla="*/ 149769 h 170580"/>
                <a:gd name="connsiteX2" fmla="*/ 25587 w 34116"/>
                <a:gd name="connsiteY2" fmla="*/ 153523 h 170580"/>
                <a:gd name="connsiteX3" fmla="*/ 25929 w 34116"/>
                <a:gd name="connsiteY3" fmla="*/ 29339 h 170580"/>
                <a:gd name="connsiteX4" fmla="*/ 34458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4458" y="25587"/>
                  </a:moveTo>
                  <a:lnTo>
                    <a:pt x="34116" y="149769"/>
                  </a:lnTo>
                  <a:cubicBezTo>
                    <a:pt x="31387" y="151134"/>
                    <a:pt x="28657" y="152499"/>
                    <a:pt x="25587" y="153523"/>
                  </a:cubicBezTo>
                  <a:lnTo>
                    <a:pt x="25929" y="29339"/>
                  </a:lnTo>
                  <a:cubicBezTo>
                    <a:pt x="28999" y="28316"/>
                    <a:pt x="31729" y="27293"/>
                    <a:pt x="3445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3BD91BF-0BD2-4DD3-8E45-6A837BC33370}"/>
                </a:ext>
              </a:extLst>
            </p:cNvPr>
            <p:cNvSpPr/>
            <p:nvPr/>
          </p:nvSpPr>
          <p:spPr>
            <a:xfrm>
              <a:off x="14039444" y="7268755"/>
              <a:ext cx="46721" cy="233604"/>
            </a:xfrm>
            <a:custGeom>
              <a:avLst/>
              <a:gdLst>
                <a:gd name="connsiteX0" fmla="*/ 33093 w 34116"/>
                <a:gd name="connsiteY0" fmla="*/ 25587 h 170580"/>
                <a:gd name="connsiteX1" fmla="*/ 32751 w 34116"/>
                <a:gd name="connsiteY1" fmla="*/ 149771 h 170580"/>
                <a:gd name="connsiteX2" fmla="*/ 25587 w 34116"/>
                <a:gd name="connsiteY2" fmla="*/ 151476 h 170580"/>
                <a:gd name="connsiteX3" fmla="*/ 25929 w 34116"/>
                <a:gd name="connsiteY3" fmla="*/ 27294 h 170580"/>
                <a:gd name="connsiteX4" fmla="*/ 33093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3093" y="25587"/>
                  </a:moveTo>
                  <a:lnTo>
                    <a:pt x="32751" y="149771"/>
                  </a:lnTo>
                  <a:cubicBezTo>
                    <a:pt x="30364" y="150452"/>
                    <a:pt x="27976" y="151134"/>
                    <a:pt x="25587" y="151476"/>
                  </a:cubicBezTo>
                  <a:lnTo>
                    <a:pt x="25929" y="27294"/>
                  </a:lnTo>
                  <a:cubicBezTo>
                    <a:pt x="28316" y="26952"/>
                    <a:pt x="30704" y="26270"/>
                    <a:pt x="330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F7F1EF7-43F4-4367-BF83-03C1745C872C}"/>
                </a:ext>
              </a:extLst>
            </p:cNvPr>
            <p:cNvSpPr/>
            <p:nvPr/>
          </p:nvSpPr>
          <p:spPr>
            <a:xfrm>
              <a:off x="14032903" y="7271092"/>
              <a:ext cx="46721" cy="233604"/>
            </a:xfrm>
            <a:custGeom>
              <a:avLst/>
              <a:gdLst>
                <a:gd name="connsiteX0" fmla="*/ 30704 w 34116"/>
                <a:gd name="connsiteY0" fmla="*/ 25587 h 170580"/>
                <a:gd name="connsiteX1" fmla="*/ 30363 w 34116"/>
                <a:gd name="connsiteY1" fmla="*/ 149769 h 170580"/>
                <a:gd name="connsiteX2" fmla="*/ 25587 w 34116"/>
                <a:gd name="connsiteY2" fmla="*/ 150451 h 170580"/>
                <a:gd name="connsiteX3" fmla="*/ 25928 w 34116"/>
                <a:gd name="connsiteY3" fmla="*/ 26269 h 170580"/>
                <a:gd name="connsiteX4" fmla="*/ 3070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5587"/>
                  </a:moveTo>
                  <a:lnTo>
                    <a:pt x="30363" y="149769"/>
                  </a:lnTo>
                  <a:cubicBezTo>
                    <a:pt x="28657" y="150111"/>
                    <a:pt x="26951" y="150451"/>
                    <a:pt x="25587" y="150451"/>
                  </a:cubicBezTo>
                  <a:lnTo>
                    <a:pt x="25928" y="26269"/>
                  </a:lnTo>
                  <a:cubicBezTo>
                    <a:pt x="27293" y="26269"/>
                    <a:pt x="28998" y="25928"/>
                    <a:pt x="307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AA0C6F96-D8F0-4A6E-AA25-D74E4462A13B}"/>
                </a:ext>
              </a:extLst>
            </p:cNvPr>
            <p:cNvSpPr/>
            <p:nvPr/>
          </p:nvSpPr>
          <p:spPr>
            <a:xfrm>
              <a:off x="14026361" y="7272026"/>
              <a:ext cx="46721" cy="233604"/>
            </a:xfrm>
            <a:custGeom>
              <a:avLst/>
              <a:gdLst>
                <a:gd name="connsiteX0" fmla="*/ 30364 w 34116"/>
                <a:gd name="connsiteY0" fmla="*/ 25587 h 170580"/>
                <a:gd name="connsiteX1" fmla="*/ 30022 w 34116"/>
                <a:gd name="connsiteY1" fmla="*/ 149769 h 170580"/>
                <a:gd name="connsiteX2" fmla="*/ 25587 w 34116"/>
                <a:gd name="connsiteY2" fmla="*/ 150111 h 170580"/>
                <a:gd name="connsiteX3" fmla="*/ 25929 w 34116"/>
                <a:gd name="connsiteY3" fmla="*/ 25929 h 170580"/>
                <a:gd name="connsiteX4" fmla="*/ 3036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364" y="25587"/>
                  </a:moveTo>
                  <a:lnTo>
                    <a:pt x="30022" y="149769"/>
                  </a:lnTo>
                  <a:cubicBezTo>
                    <a:pt x="28657" y="149769"/>
                    <a:pt x="27293" y="150111"/>
                    <a:pt x="25587" y="150111"/>
                  </a:cubicBezTo>
                  <a:lnTo>
                    <a:pt x="25929" y="25929"/>
                  </a:lnTo>
                  <a:cubicBezTo>
                    <a:pt x="27634" y="25929"/>
                    <a:pt x="28999" y="25929"/>
                    <a:pt x="3036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ACA7D68D-28CD-4DA8-8E73-4A0ACEA555DC}"/>
                </a:ext>
              </a:extLst>
            </p:cNvPr>
            <p:cNvSpPr/>
            <p:nvPr/>
          </p:nvSpPr>
          <p:spPr>
            <a:xfrm>
              <a:off x="14021223" y="7272493"/>
              <a:ext cx="46721" cy="233604"/>
            </a:xfrm>
            <a:custGeom>
              <a:avLst/>
              <a:gdLst>
                <a:gd name="connsiteX0" fmla="*/ 30021 w 34116"/>
                <a:gd name="connsiteY0" fmla="*/ 25587 h 170580"/>
                <a:gd name="connsiteX1" fmla="*/ 29681 w 34116"/>
                <a:gd name="connsiteY1" fmla="*/ 149769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3002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1" y="25587"/>
                  </a:moveTo>
                  <a:lnTo>
                    <a:pt x="29681" y="149769"/>
                  </a:lnTo>
                  <a:cubicBezTo>
                    <a:pt x="28316" y="149769"/>
                    <a:pt x="26951" y="149769"/>
                    <a:pt x="25587" y="149769"/>
                  </a:cubicBezTo>
                  <a:lnTo>
                    <a:pt x="25928" y="25587"/>
                  </a:lnTo>
                  <a:cubicBezTo>
                    <a:pt x="27293" y="25587"/>
                    <a:pt x="28657" y="25587"/>
                    <a:pt x="3002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3FA12FD-334B-4992-82D9-6C1033354009}"/>
                </a:ext>
              </a:extLst>
            </p:cNvPr>
            <p:cNvSpPr/>
            <p:nvPr/>
          </p:nvSpPr>
          <p:spPr>
            <a:xfrm>
              <a:off x="14016083" y="7272026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40 w 34116"/>
                <a:gd name="connsiteY1" fmla="*/ 150111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40" y="150111"/>
                  </a:lnTo>
                  <a:cubicBezTo>
                    <a:pt x="27976" y="150111"/>
                    <a:pt x="26952" y="150111"/>
                    <a:pt x="25587" y="149769"/>
                  </a:cubicBezTo>
                  <a:lnTo>
                    <a:pt x="25929" y="25587"/>
                  </a:lnTo>
                  <a:cubicBezTo>
                    <a:pt x="27293" y="25929"/>
                    <a:pt x="28316" y="25929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836189EB-422E-47B7-8476-DC1025D04D93}"/>
                </a:ext>
              </a:extLst>
            </p:cNvPr>
            <p:cNvSpPr/>
            <p:nvPr/>
          </p:nvSpPr>
          <p:spPr>
            <a:xfrm>
              <a:off x="14010944" y="7272026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39 w 34116"/>
                <a:gd name="connsiteY1" fmla="*/ 150111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39" y="150111"/>
                  </a:lnTo>
                  <a:cubicBezTo>
                    <a:pt x="27974" y="150111"/>
                    <a:pt x="26951" y="149769"/>
                    <a:pt x="25587" y="149769"/>
                  </a:cubicBezTo>
                  <a:lnTo>
                    <a:pt x="25928" y="25587"/>
                  </a:lnTo>
                  <a:cubicBezTo>
                    <a:pt x="27293" y="25587"/>
                    <a:pt x="28316" y="25587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F1EB3BDE-CC38-4FE4-9211-204C915B1513}"/>
                </a:ext>
              </a:extLst>
            </p:cNvPr>
            <p:cNvSpPr/>
            <p:nvPr/>
          </p:nvSpPr>
          <p:spPr>
            <a:xfrm>
              <a:off x="14005805" y="7271092"/>
              <a:ext cx="46721" cy="233604"/>
            </a:xfrm>
            <a:custGeom>
              <a:avLst/>
              <a:gdLst>
                <a:gd name="connsiteX0" fmla="*/ 29681 w 34116"/>
                <a:gd name="connsiteY0" fmla="*/ 26269 h 170580"/>
                <a:gd name="connsiteX1" fmla="*/ 29340 w 34116"/>
                <a:gd name="connsiteY1" fmla="*/ 150451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29681 w 34116"/>
                <a:gd name="connsiteY4" fmla="*/ 2626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6269"/>
                  </a:moveTo>
                  <a:lnTo>
                    <a:pt x="29340" y="150451"/>
                  </a:lnTo>
                  <a:cubicBezTo>
                    <a:pt x="27976" y="150111"/>
                    <a:pt x="26611" y="150111"/>
                    <a:pt x="25587" y="149769"/>
                  </a:cubicBezTo>
                  <a:lnTo>
                    <a:pt x="25929" y="25587"/>
                  </a:lnTo>
                  <a:cubicBezTo>
                    <a:pt x="26952" y="25587"/>
                    <a:pt x="28317" y="25928"/>
                    <a:pt x="29681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D019ED77-D8B4-47EF-8141-23E8710E7025}"/>
                </a:ext>
              </a:extLst>
            </p:cNvPr>
            <p:cNvSpPr/>
            <p:nvPr/>
          </p:nvSpPr>
          <p:spPr>
            <a:xfrm>
              <a:off x="14000198" y="7269690"/>
              <a:ext cx="46721" cy="233604"/>
            </a:xfrm>
            <a:custGeom>
              <a:avLst/>
              <a:gdLst>
                <a:gd name="connsiteX0" fmla="*/ 30022 w 34116"/>
                <a:gd name="connsiteY0" fmla="*/ 26611 h 170580"/>
                <a:gd name="connsiteX1" fmla="*/ 29681 w 34116"/>
                <a:gd name="connsiteY1" fmla="*/ 150793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0022 w 34116"/>
                <a:gd name="connsiteY4" fmla="*/ 2661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6611"/>
                  </a:moveTo>
                  <a:lnTo>
                    <a:pt x="29681" y="150793"/>
                  </a:lnTo>
                  <a:cubicBezTo>
                    <a:pt x="28316" y="150451"/>
                    <a:pt x="26952" y="150111"/>
                    <a:pt x="25587" y="149769"/>
                  </a:cubicBezTo>
                  <a:lnTo>
                    <a:pt x="25929" y="25587"/>
                  </a:lnTo>
                  <a:cubicBezTo>
                    <a:pt x="26952" y="25928"/>
                    <a:pt x="28316" y="26269"/>
                    <a:pt x="30022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16BD4D82-D13E-4AE2-8B00-B0D2F3F58E89}"/>
                </a:ext>
              </a:extLst>
            </p:cNvPr>
            <p:cNvSpPr/>
            <p:nvPr/>
          </p:nvSpPr>
          <p:spPr>
            <a:xfrm>
              <a:off x="13993657" y="7267354"/>
              <a:ext cx="46721" cy="233604"/>
            </a:xfrm>
            <a:custGeom>
              <a:avLst/>
              <a:gdLst>
                <a:gd name="connsiteX0" fmla="*/ 30705 w 34116"/>
                <a:gd name="connsiteY0" fmla="*/ 27294 h 170580"/>
                <a:gd name="connsiteX1" fmla="*/ 30364 w 34116"/>
                <a:gd name="connsiteY1" fmla="*/ 151476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30705 w 34116"/>
                <a:gd name="connsiteY4" fmla="*/ 2729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5" y="27294"/>
                  </a:moveTo>
                  <a:lnTo>
                    <a:pt x="30364" y="151476"/>
                  </a:lnTo>
                  <a:cubicBezTo>
                    <a:pt x="28659" y="151134"/>
                    <a:pt x="27294" y="150452"/>
                    <a:pt x="25587" y="149771"/>
                  </a:cubicBezTo>
                  <a:lnTo>
                    <a:pt x="25929" y="25587"/>
                  </a:lnTo>
                  <a:cubicBezTo>
                    <a:pt x="27294" y="26269"/>
                    <a:pt x="28999" y="26611"/>
                    <a:pt x="30705" y="2729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9B332438-2055-408F-B421-A4A2BCED072B}"/>
                </a:ext>
              </a:extLst>
            </p:cNvPr>
            <p:cNvSpPr/>
            <p:nvPr/>
          </p:nvSpPr>
          <p:spPr>
            <a:xfrm>
              <a:off x="13985714" y="7263616"/>
              <a:ext cx="46721" cy="233604"/>
            </a:xfrm>
            <a:custGeom>
              <a:avLst/>
              <a:gdLst>
                <a:gd name="connsiteX0" fmla="*/ 31728 w 34116"/>
                <a:gd name="connsiteY0" fmla="*/ 28316 h 170580"/>
                <a:gd name="connsiteX1" fmla="*/ 31386 w 34116"/>
                <a:gd name="connsiteY1" fmla="*/ 152499 h 170580"/>
                <a:gd name="connsiteX2" fmla="*/ 25587 w 34116"/>
                <a:gd name="connsiteY2" fmla="*/ 149769 h 170580"/>
                <a:gd name="connsiteX3" fmla="*/ 25929 w 34116"/>
                <a:gd name="connsiteY3" fmla="*/ 25587 h 170580"/>
                <a:gd name="connsiteX4" fmla="*/ 31728 w 34116"/>
                <a:gd name="connsiteY4" fmla="*/ 28316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728" y="28316"/>
                  </a:moveTo>
                  <a:lnTo>
                    <a:pt x="31386" y="152499"/>
                  </a:lnTo>
                  <a:cubicBezTo>
                    <a:pt x="29339" y="151816"/>
                    <a:pt x="27634" y="150793"/>
                    <a:pt x="25587" y="149769"/>
                  </a:cubicBezTo>
                  <a:lnTo>
                    <a:pt x="25929" y="25587"/>
                  </a:lnTo>
                  <a:cubicBezTo>
                    <a:pt x="27634" y="26611"/>
                    <a:pt x="29681" y="27634"/>
                    <a:pt x="31728" y="2831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E974A9F0-3E83-46DB-BE9D-B47657A88D13}"/>
                </a:ext>
              </a:extLst>
            </p:cNvPr>
            <p:cNvSpPr/>
            <p:nvPr/>
          </p:nvSpPr>
          <p:spPr>
            <a:xfrm>
              <a:off x="14337055" y="7201477"/>
              <a:ext cx="46721" cy="327045"/>
            </a:xfrm>
            <a:custGeom>
              <a:avLst/>
              <a:gdLst>
                <a:gd name="connsiteX0" fmla="*/ 26611 w 34116"/>
                <a:gd name="connsiteY0" fmla="*/ 119407 h 238813"/>
                <a:gd name="connsiteX1" fmla="*/ 26270 w 34116"/>
                <a:gd name="connsiteY1" fmla="*/ 243590 h 238813"/>
                <a:gd name="connsiteX2" fmla="*/ 25587 w 34116"/>
                <a:gd name="connsiteY2" fmla="*/ 149771 h 238813"/>
                <a:gd name="connsiteX3" fmla="*/ 25929 w 34116"/>
                <a:gd name="connsiteY3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238813">
                  <a:moveTo>
                    <a:pt x="26611" y="119407"/>
                  </a:moveTo>
                  <a:lnTo>
                    <a:pt x="26270" y="243590"/>
                  </a:lnTo>
                  <a:lnTo>
                    <a:pt x="25587" y="149771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F5F7AE74-2C69-4CA5-8C45-8E1FE17A8038}"/>
                </a:ext>
              </a:extLst>
            </p:cNvPr>
            <p:cNvSpPr/>
            <p:nvPr/>
          </p:nvSpPr>
          <p:spPr>
            <a:xfrm>
              <a:off x="14731847" y="7329958"/>
              <a:ext cx="46721" cy="233604"/>
            </a:xfrm>
            <a:custGeom>
              <a:avLst/>
              <a:gdLst>
                <a:gd name="connsiteX0" fmla="*/ 25928 w 34116"/>
                <a:gd name="connsiteY0" fmla="*/ 25587 h 170580"/>
                <a:gd name="connsiteX1" fmla="*/ 25587 w 34116"/>
                <a:gd name="connsiteY1" fmla="*/ 149771 h 170580"/>
                <a:gd name="connsiteX2" fmla="*/ 25587 w 34116"/>
                <a:gd name="connsiteY2" fmla="*/ 150111 h 170580"/>
                <a:gd name="connsiteX3" fmla="*/ 25928 w 34116"/>
                <a:gd name="connsiteY3" fmla="*/ 25929 h 170580"/>
                <a:gd name="connsiteX4" fmla="*/ 25928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5928" y="25587"/>
                  </a:moveTo>
                  <a:lnTo>
                    <a:pt x="25587" y="149771"/>
                  </a:lnTo>
                  <a:lnTo>
                    <a:pt x="25587" y="150111"/>
                  </a:lnTo>
                  <a:lnTo>
                    <a:pt x="25928" y="25929"/>
                  </a:lnTo>
                  <a:lnTo>
                    <a:pt x="25928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9BD3816-EB3D-43DD-B7A1-509D26F5AC4C}"/>
                </a:ext>
              </a:extLst>
            </p:cNvPr>
            <p:cNvSpPr/>
            <p:nvPr/>
          </p:nvSpPr>
          <p:spPr>
            <a:xfrm>
              <a:off x="14731378" y="7330427"/>
              <a:ext cx="46721" cy="233604"/>
            </a:xfrm>
            <a:custGeom>
              <a:avLst/>
              <a:gdLst>
                <a:gd name="connsiteX0" fmla="*/ 26269 w 34116"/>
                <a:gd name="connsiteY0" fmla="*/ 25587 h 170580"/>
                <a:gd name="connsiteX1" fmla="*/ 25929 w 34116"/>
                <a:gd name="connsiteY1" fmla="*/ 149769 h 170580"/>
                <a:gd name="connsiteX2" fmla="*/ 25587 w 34116"/>
                <a:gd name="connsiteY2" fmla="*/ 152158 h 170580"/>
                <a:gd name="connsiteX3" fmla="*/ 25929 w 34116"/>
                <a:gd name="connsiteY3" fmla="*/ 27976 h 170580"/>
                <a:gd name="connsiteX4" fmla="*/ 26269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269" y="25587"/>
                  </a:moveTo>
                  <a:lnTo>
                    <a:pt x="25929" y="149769"/>
                  </a:lnTo>
                  <a:cubicBezTo>
                    <a:pt x="25929" y="150452"/>
                    <a:pt x="25929" y="151134"/>
                    <a:pt x="25587" y="152158"/>
                  </a:cubicBezTo>
                  <a:lnTo>
                    <a:pt x="25929" y="27976"/>
                  </a:lnTo>
                  <a:cubicBezTo>
                    <a:pt x="25929" y="26952"/>
                    <a:pt x="26269" y="2626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45E9F69F-E407-4384-8DC3-E125F9CA48DB}"/>
                </a:ext>
              </a:extLst>
            </p:cNvPr>
            <p:cNvSpPr/>
            <p:nvPr/>
          </p:nvSpPr>
          <p:spPr>
            <a:xfrm>
              <a:off x="14730444" y="7333698"/>
              <a:ext cx="46721" cy="233604"/>
            </a:xfrm>
            <a:custGeom>
              <a:avLst/>
              <a:gdLst>
                <a:gd name="connsiteX0" fmla="*/ 26611 w 34116"/>
                <a:gd name="connsiteY0" fmla="*/ 25587 h 170580"/>
                <a:gd name="connsiteX1" fmla="*/ 26269 w 34116"/>
                <a:gd name="connsiteY1" fmla="*/ 149769 h 170580"/>
                <a:gd name="connsiteX2" fmla="*/ 25587 w 34116"/>
                <a:gd name="connsiteY2" fmla="*/ 151816 h 170580"/>
                <a:gd name="connsiteX3" fmla="*/ 25928 w 34116"/>
                <a:gd name="connsiteY3" fmla="*/ 27634 h 170580"/>
                <a:gd name="connsiteX4" fmla="*/ 2661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611" y="25587"/>
                  </a:moveTo>
                  <a:lnTo>
                    <a:pt x="26269" y="149769"/>
                  </a:lnTo>
                  <a:cubicBezTo>
                    <a:pt x="26269" y="150452"/>
                    <a:pt x="25928" y="151134"/>
                    <a:pt x="25587" y="151816"/>
                  </a:cubicBezTo>
                  <a:lnTo>
                    <a:pt x="25928" y="27634"/>
                  </a:lnTo>
                  <a:cubicBezTo>
                    <a:pt x="26269" y="26951"/>
                    <a:pt x="26611" y="2626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BAAD633-63B5-4EE4-A859-A371C46366B4}"/>
                </a:ext>
              </a:extLst>
            </p:cNvPr>
            <p:cNvSpPr/>
            <p:nvPr/>
          </p:nvSpPr>
          <p:spPr>
            <a:xfrm>
              <a:off x="14729043" y="7336500"/>
              <a:ext cx="46721" cy="233604"/>
            </a:xfrm>
            <a:custGeom>
              <a:avLst/>
              <a:gdLst>
                <a:gd name="connsiteX0" fmla="*/ 26951 w 34116"/>
                <a:gd name="connsiteY0" fmla="*/ 25587 h 170580"/>
                <a:gd name="connsiteX1" fmla="*/ 26611 w 34116"/>
                <a:gd name="connsiteY1" fmla="*/ 149769 h 170580"/>
                <a:gd name="connsiteX2" fmla="*/ 25587 w 34116"/>
                <a:gd name="connsiteY2" fmla="*/ 152158 h 170580"/>
                <a:gd name="connsiteX3" fmla="*/ 25928 w 34116"/>
                <a:gd name="connsiteY3" fmla="*/ 27976 h 170580"/>
                <a:gd name="connsiteX4" fmla="*/ 26951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6951" y="25587"/>
                  </a:moveTo>
                  <a:lnTo>
                    <a:pt x="26611" y="149769"/>
                  </a:lnTo>
                  <a:cubicBezTo>
                    <a:pt x="26269" y="150452"/>
                    <a:pt x="25928" y="151134"/>
                    <a:pt x="25587" y="152158"/>
                  </a:cubicBezTo>
                  <a:lnTo>
                    <a:pt x="25928" y="27976"/>
                  </a:lnTo>
                  <a:cubicBezTo>
                    <a:pt x="26269" y="26951"/>
                    <a:pt x="26611" y="26269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86F31A95-901C-4365-B1BF-240D0EE69708}"/>
                </a:ext>
              </a:extLst>
            </p:cNvPr>
            <p:cNvSpPr/>
            <p:nvPr/>
          </p:nvSpPr>
          <p:spPr>
            <a:xfrm>
              <a:off x="14726705" y="7339771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4 w 34116"/>
                <a:gd name="connsiteY1" fmla="*/ 149769 h 170580"/>
                <a:gd name="connsiteX2" fmla="*/ 25587 w 34116"/>
                <a:gd name="connsiteY2" fmla="*/ 152158 h 170580"/>
                <a:gd name="connsiteX3" fmla="*/ 25929 w 34116"/>
                <a:gd name="connsiteY3" fmla="*/ 27974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4" y="149769"/>
                  </a:lnTo>
                  <a:cubicBezTo>
                    <a:pt x="26952" y="150451"/>
                    <a:pt x="26270" y="151475"/>
                    <a:pt x="25587" y="152158"/>
                  </a:cubicBezTo>
                  <a:lnTo>
                    <a:pt x="25929" y="27974"/>
                  </a:lnTo>
                  <a:cubicBezTo>
                    <a:pt x="26611" y="26951"/>
                    <a:pt x="27294" y="26269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E2412277-3A6F-4606-8A66-2A20AE2348D5}"/>
                </a:ext>
              </a:extLst>
            </p:cNvPr>
            <p:cNvSpPr/>
            <p:nvPr/>
          </p:nvSpPr>
          <p:spPr>
            <a:xfrm>
              <a:off x="14723436" y="7342574"/>
              <a:ext cx="46721" cy="233604"/>
            </a:xfrm>
            <a:custGeom>
              <a:avLst/>
              <a:gdLst>
                <a:gd name="connsiteX0" fmla="*/ 28316 w 34116"/>
                <a:gd name="connsiteY0" fmla="*/ 25587 h 170580"/>
                <a:gd name="connsiteX1" fmla="*/ 27974 w 34116"/>
                <a:gd name="connsiteY1" fmla="*/ 149769 h 170580"/>
                <a:gd name="connsiteX2" fmla="*/ 25587 w 34116"/>
                <a:gd name="connsiteY2" fmla="*/ 152499 h 170580"/>
                <a:gd name="connsiteX3" fmla="*/ 25928 w 34116"/>
                <a:gd name="connsiteY3" fmla="*/ 28316 h 170580"/>
                <a:gd name="connsiteX4" fmla="*/ 2831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6" y="25587"/>
                  </a:moveTo>
                  <a:lnTo>
                    <a:pt x="27974" y="149769"/>
                  </a:lnTo>
                  <a:cubicBezTo>
                    <a:pt x="27293" y="150793"/>
                    <a:pt x="26611" y="151476"/>
                    <a:pt x="25587" y="152499"/>
                  </a:cubicBezTo>
                  <a:lnTo>
                    <a:pt x="25928" y="28316"/>
                  </a:lnTo>
                  <a:cubicBezTo>
                    <a:pt x="26951" y="27634"/>
                    <a:pt x="27634" y="26611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EC751699-881D-4A08-9E57-FD4ADC1C7DC8}"/>
                </a:ext>
              </a:extLst>
            </p:cNvPr>
            <p:cNvSpPr/>
            <p:nvPr/>
          </p:nvSpPr>
          <p:spPr>
            <a:xfrm>
              <a:off x="14716428" y="7346311"/>
              <a:ext cx="46721" cy="233604"/>
            </a:xfrm>
            <a:custGeom>
              <a:avLst/>
              <a:gdLst>
                <a:gd name="connsiteX0" fmla="*/ 31046 w 34116"/>
                <a:gd name="connsiteY0" fmla="*/ 25587 h 170580"/>
                <a:gd name="connsiteX1" fmla="*/ 30705 w 34116"/>
                <a:gd name="connsiteY1" fmla="*/ 149771 h 170580"/>
                <a:gd name="connsiteX2" fmla="*/ 25587 w 34116"/>
                <a:gd name="connsiteY2" fmla="*/ 153523 h 170580"/>
                <a:gd name="connsiteX3" fmla="*/ 25929 w 34116"/>
                <a:gd name="connsiteY3" fmla="*/ 29340 h 170580"/>
                <a:gd name="connsiteX4" fmla="*/ 31046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1046" y="25587"/>
                  </a:moveTo>
                  <a:lnTo>
                    <a:pt x="30705" y="149771"/>
                  </a:lnTo>
                  <a:cubicBezTo>
                    <a:pt x="29340" y="151134"/>
                    <a:pt x="27634" y="152499"/>
                    <a:pt x="25587" y="153523"/>
                  </a:cubicBezTo>
                  <a:lnTo>
                    <a:pt x="25929" y="29340"/>
                  </a:lnTo>
                  <a:cubicBezTo>
                    <a:pt x="27976" y="28316"/>
                    <a:pt x="29682" y="26952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8078B900-B079-44AA-AE5F-8095E30B8741}"/>
                </a:ext>
              </a:extLst>
            </p:cNvPr>
            <p:cNvSpPr/>
            <p:nvPr/>
          </p:nvSpPr>
          <p:spPr>
            <a:xfrm>
              <a:off x="14704280" y="7351450"/>
              <a:ext cx="46721" cy="233604"/>
            </a:xfrm>
            <a:custGeom>
              <a:avLst/>
              <a:gdLst>
                <a:gd name="connsiteX0" fmla="*/ 35140 w 34116"/>
                <a:gd name="connsiteY0" fmla="*/ 25587 h 170580"/>
                <a:gd name="connsiteX1" fmla="*/ 34798 w 34116"/>
                <a:gd name="connsiteY1" fmla="*/ 149769 h 170580"/>
                <a:gd name="connsiteX2" fmla="*/ 25587 w 34116"/>
                <a:gd name="connsiteY2" fmla="*/ 153863 h 170580"/>
                <a:gd name="connsiteX3" fmla="*/ 25928 w 34116"/>
                <a:gd name="connsiteY3" fmla="*/ 29681 h 170580"/>
                <a:gd name="connsiteX4" fmla="*/ 35140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5140" y="25587"/>
                  </a:moveTo>
                  <a:lnTo>
                    <a:pt x="34798" y="149769"/>
                  </a:lnTo>
                  <a:cubicBezTo>
                    <a:pt x="32069" y="151475"/>
                    <a:pt x="28998" y="152840"/>
                    <a:pt x="25587" y="153863"/>
                  </a:cubicBezTo>
                  <a:lnTo>
                    <a:pt x="25928" y="29681"/>
                  </a:lnTo>
                  <a:cubicBezTo>
                    <a:pt x="29339" y="28657"/>
                    <a:pt x="32410" y="27293"/>
                    <a:pt x="3514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D389ECF-94C4-4A96-9BFB-C75C377FC828}"/>
                </a:ext>
              </a:extLst>
            </p:cNvPr>
            <p:cNvSpPr/>
            <p:nvPr/>
          </p:nvSpPr>
          <p:spPr>
            <a:xfrm>
              <a:off x="14694468" y="7357058"/>
              <a:ext cx="46721" cy="233604"/>
            </a:xfrm>
            <a:custGeom>
              <a:avLst/>
              <a:gdLst>
                <a:gd name="connsiteX0" fmla="*/ 33093 w 34116"/>
                <a:gd name="connsiteY0" fmla="*/ 25587 h 170580"/>
                <a:gd name="connsiteX1" fmla="*/ 32752 w 34116"/>
                <a:gd name="connsiteY1" fmla="*/ 149769 h 170580"/>
                <a:gd name="connsiteX2" fmla="*/ 25587 w 34116"/>
                <a:gd name="connsiteY2" fmla="*/ 151476 h 170580"/>
                <a:gd name="connsiteX3" fmla="*/ 25929 w 34116"/>
                <a:gd name="connsiteY3" fmla="*/ 27293 h 170580"/>
                <a:gd name="connsiteX4" fmla="*/ 33093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3093" y="25587"/>
                  </a:moveTo>
                  <a:lnTo>
                    <a:pt x="32752" y="149769"/>
                  </a:lnTo>
                  <a:cubicBezTo>
                    <a:pt x="30364" y="150452"/>
                    <a:pt x="27976" y="151134"/>
                    <a:pt x="25587" y="151476"/>
                  </a:cubicBezTo>
                  <a:lnTo>
                    <a:pt x="25929" y="27293"/>
                  </a:lnTo>
                  <a:cubicBezTo>
                    <a:pt x="28317" y="26951"/>
                    <a:pt x="30705" y="26269"/>
                    <a:pt x="330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EC75B5B-D41D-4B6D-BB74-AAF7F33F037B}"/>
                </a:ext>
              </a:extLst>
            </p:cNvPr>
            <p:cNvSpPr/>
            <p:nvPr/>
          </p:nvSpPr>
          <p:spPr>
            <a:xfrm>
              <a:off x="14687927" y="7359394"/>
              <a:ext cx="46721" cy="233604"/>
            </a:xfrm>
            <a:custGeom>
              <a:avLst/>
              <a:gdLst>
                <a:gd name="connsiteX0" fmla="*/ 30704 w 34116"/>
                <a:gd name="connsiteY0" fmla="*/ 25587 h 170580"/>
                <a:gd name="connsiteX1" fmla="*/ 30363 w 34116"/>
                <a:gd name="connsiteY1" fmla="*/ 149771 h 170580"/>
                <a:gd name="connsiteX2" fmla="*/ 25587 w 34116"/>
                <a:gd name="connsiteY2" fmla="*/ 150452 h 170580"/>
                <a:gd name="connsiteX3" fmla="*/ 25929 w 34116"/>
                <a:gd name="connsiteY3" fmla="*/ 26269 h 170580"/>
                <a:gd name="connsiteX4" fmla="*/ 3070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5587"/>
                  </a:moveTo>
                  <a:lnTo>
                    <a:pt x="30363" y="149771"/>
                  </a:lnTo>
                  <a:cubicBezTo>
                    <a:pt x="28657" y="150111"/>
                    <a:pt x="26952" y="150452"/>
                    <a:pt x="25587" y="150452"/>
                  </a:cubicBezTo>
                  <a:lnTo>
                    <a:pt x="25929" y="26269"/>
                  </a:lnTo>
                  <a:cubicBezTo>
                    <a:pt x="27293" y="26269"/>
                    <a:pt x="28999" y="25929"/>
                    <a:pt x="307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F32ECB56-5080-4E39-9707-A62689442074}"/>
                </a:ext>
              </a:extLst>
            </p:cNvPr>
            <p:cNvSpPr/>
            <p:nvPr/>
          </p:nvSpPr>
          <p:spPr>
            <a:xfrm>
              <a:off x="14681854" y="7360327"/>
              <a:ext cx="46721" cy="233604"/>
            </a:xfrm>
            <a:custGeom>
              <a:avLst/>
              <a:gdLst>
                <a:gd name="connsiteX0" fmla="*/ 30022 w 34116"/>
                <a:gd name="connsiteY0" fmla="*/ 25587 h 170580"/>
                <a:gd name="connsiteX1" fmla="*/ 29681 w 34116"/>
                <a:gd name="connsiteY1" fmla="*/ 149771 h 170580"/>
                <a:gd name="connsiteX2" fmla="*/ 25587 w 34116"/>
                <a:gd name="connsiteY2" fmla="*/ 150112 h 170580"/>
                <a:gd name="connsiteX3" fmla="*/ 25929 w 34116"/>
                <a:gd name="connsiteY3" fmla="*/ 25929 h 170580"/>
                <a:gd name="connsiteX4" fmla="*/ 30022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5587"/>
                  </a:moveTo>
                  <a:lnTo>
                    <a:pt x="29681" y="149771"/>
                  </a:lnTo>
                  <a:cubicBezTo>
                    <a:pt x="28316" y="149771"/>
                    <a:pt x="26952" y="150112"/>
                    <a:pt x="25587" y="150112"/>
                  </a:cubicBezTo>
                  <a:lnTo>
                    <a:pt x="25929" y="25929"/>
                  </a:lnTo>
                  <a:cubicBezTo>
                    <a:pt x="27293" y="25929"/>
                    <a:pt x="28657" y="25929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977DC4C-07A6-4AF0-8131-CFE57C6E5E1C}"/>
                </a:ext>
              </a:extLst>
            </p:cNvPr>
            <p:cNvSpPr/>
            <p:nvPr/>
          </p:nvSpPr>
          <p:spPr>
            <a:xfrm>
              <a:off x="14678584" y="7360795"/>
              <a:ext cx="46721" cy="233604"/>
            </a:xfrm>
            <a:custGeom>
              <a:avLst/>
              <a:gdLst>
                <a:gd name="connsiteX0" fmla="*/ 28317 w 34116"/>
                <a:gd name="connsiteY0" fmla="*/ 25587 h 170580"/>
                <a:gd name="connsiteX1" fmla="*/ 27976 w 34116"/>
                <a:gd name="connsiteY1" fmla="*/ 149771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28317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8317" y="25587"/>
                  </a:moveTo>
                  <a:lnTo>
                    <a:pt x="27976" y="149771"/>
                  </a:lnTo>
                  <a:cubicBezTo>
                    <a:pt x="27294" y="149771"/>
                    <a:pt x="26611" y="149771"/>
                    <a:pt x="25587" y="149771"/>
                  </a:cubicBezTo>
                  <a:lnTo>
                    <a:pt x="25929" y="25587"/>
                  </a:lnTo>
                  <a:cubicBezTo>
                    <a:pt x="26952" y="25587"/>
                    <a:pt x="27634" y="25587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BAFA3ED-571E-4F7A-A624-2920D553B6A4}"/>
                </a:ext>
              </a:extLst>
            </p:cNvPr>
            <p:cNvSpPr/>
            <p:nvPr/>
          </p:nvSpPr>
          <p:spPr>
            <a:xfrm>
              <a:off x="14391251" y="7360795"/>
              <a:ext cx="327045" cy="233604"/>
            </a:xfrm>
            <a:custGeom>
              <a:avLst/>
              <a:gdLst>
                <a:gd name="connsiteX0" fmla="*/ 235743 w 238813"/>
                <a:gd name="connsiteY0" fmla="*/ 25587 h 170580"/>
                <a:gd name="connsiteX1" fmla="*/ 235401 w 238813"/>
                <a:gd name="connsiteY1" fmla="*/ 149771 h 170580"/>
                <a:gd name="connsiteX2" fmla="*/ 25587 w 238813"/>
                <a:gd name="connsiteY2" fmla="*/ 149771 h 170580"/>
                <a:gd name="connsiteX3" fmla="*/ 25929 w 238813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13" h="170580">
                  <a:moveTo>
                    <a:pt x="235743" y="25587"/>
                  </a:moveTo>
                  <a:lnTo>
                    <a:pt x="235401" y="149771"/>
                  </a:lnTo>
                  <a:lnTo>
                    <a:pt x="25587" y="149771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803C6A1-716C-4120-A304-05C2FA9909BF}"/>
                </a:ext>
              </a:extLst>
            </p:cNvPr>
            <p:cNvSpPr/>
            <p:nvPr/>
          </p:nvSpPr>
          <p:spPr>
            <a:xfrm>
              <a:off x="14388915" y="7360795"/>
              <a:ext cx="46721" cy="233604"/>
            </a:xfrm>
            <a:custGeom>
              <a:avLst/>
              <a:gdLst>
                <a:gd name="connsiteX0" fmla="*/ 27634 w 34116"/>
                <a:gd name="connsiteY0" fmla="*/ 25587 h 170580"/>
                <a:gd name="connsiteX1" fmla="*/ 27293 w 34116"/>
                <a:gd name="connsiteY1" fmla="*/ 149771 h 170580"/>
                <a:gd name="connsiteX2" fmla="*/ 25587 w 34116"/>
                <a:gd name="connsiteY2" fmla="*/ 149771 h 170580"/>
                <a:gd name="connsiteX3" fmla="*/ 25928 w 34116"/>
                <a:gd name="connsiteY3" fmla="*/ 25587 h 170580"/>
                <a:gd name="connsiteX4" fmla="*/ 27634 w 34116"/>
                <a:gd name="connsiteY4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7634" y="25587"/>
                  </a:moveTo>
                  <a:lnTo>
                    <a:pt x="27293" y="149771"/>
                  </a:lnTo>
                  <a:cubicBezTo>
                    <a:pt x="26611" y="149771"/>
                    <a:pt x="26269" y="149771"/>
                    <a:pt x="25587" y="149771"/>
                  </a:cubicBezTo>
                  <a:lnTo>
                    <a:pt x="25928" y="25587"/>
                  </a:lnTo>
                  <a:cubicBezTo>
                    <a:pt x="26611" y="25587"/>
                    <a:pt x="27293" y="25587"/>
                    <a:pt x="276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9A5177B0-FD34-4F83-B148-B0413A8039F2}"/>
                </a:ext>
              </a:extLst>
            </p:cNvPr>
            <p:cNvSpPr/>
            <p:nvPr/>
          </p:nvSpPr>
          <p:spPr>
            <a:xfrm>
              <a:off x="14383775" y="7360327"/>
              <a:ext cx="46721" cy="233604"/>
            </a:xfrm>
            <a:custGeom>
              <a:avLst/>
              <a:gdLst>
                <a:gd name="connsiteX0" fmla="*/ 29681 w 34116"/>
                <a:gd name="connsiteY0" fmla="*/ 25929 h 170580"/>
                <a:gd name="connsiteX1" fmla="*/ 29340 w 34116"/>
                <a:gd name="connsiteY1" fmla="*/ 150112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29681 w 34116"/>
                <a:gd name="connsiteY4" fmla="*/ 25929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9"/>
                  </a:moveTo>
                  <a:lnTo>
                    <a:pt x="29340" y="150112"/>
                  </a:lnTo>
                  <a:cubicBezTo>
                    <a:pt x="27976" y="150112"/>
                    <a:pt x="26611" y="150112"/>
                    <a:pt x="25587" y="149771"/>
                  </a:cubicBezTo>
                  <a:lnTo>
                    <a:pt x="25929" y="25587"/>
                  </a:lnTo>
                  <a:cubicBezTo>
                    <a:pt x="27294" y="25929"/>
                    <a:pt x="28657" y="25929"/>
                    <a:pt x="29681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A406F46A-C9B3-4AA0-B684-985A88277F34}"/>
                </a:ext>
              </a:extLst>
            </p:cNvPr>
            <p:cNvSpPr/>
            <p:nvPr/>
          </p:nvSpPr>
          <p:spPr>
            <a:xfrm>
              <a:off x="14378637" y="7359861"/>
              <a:ext cx="46721" cy="233604"/>
            </a:xfrm>
            <a:custGeom>
              <a:avLst/>
              <a:gdLst>
                <a:gd name="connsiteX0" fmla="*/ 29681 w 34116"/>
                <a:gd name="connsiteY0" fmla="*/ 25928 h 170580"/>
                <a:gd name="connsiteX1" fmla="*/ 29339 w 34116"/>
                <a:gd name="connsiteY1" fmla="*/ 150111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29681 w 34116"/>
                <a:gd name="connsiteY4" fmla="*/ 25928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5928"/>
                  </a:moveTo>
                  <a:lnTo>
                    <a:pt x="29339" y="150111"/>
                  </a:lnTo>
                  <a:cubicBezTo>
                    <a:pt x="27974" y="150111"/>
                    <a:pt x="26951" y="149769"/>
                    <a:pt x="25587" y="149769"/>
                  </a:cubicBezTo>
                  <a:lnTo>
                    <a:pt x="25928" y="25587"/>
                  </a:lnTo>
                  <a:cubicBezTo>
                    <a:pt x="26951" y="25928"/>
                    <a:pt x="28316" y="25928"/>
                    <a:pt x="29681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4775EBE2-6787-477C-A3A6-B3845CBF7DD4}"/>
                </a:ext>
              </a:extLst>
            </p:cNvPr>
            <p:cNvSpPr/>
            <p:nvPr/>
          </p:nvSpPr>
          <p:spPr>
            <a:xfrm>
              <a:off x="14373496" y="7358925"/>
              <a:ext cx="46721" cy="233604"/>
            </a:xfrm>
            <a:custGeom>
              <a:avLst/>
              <a:gdLst>
                <a:gd name="connsiteX0" fmla="*/ 29681 w 34116"/>
                <a:gd name="connsiteY0" fmla="*/ 26270 h 170580"/>
                <a:gd name="connsiteX1" fmla="*/ 29340 w 34116"/>
                <a:gd name="connsiteY1" fmla="*/ 150452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29681 w 34116"/>
                <a:gd name="connsiteY4" fmla="*/ 26270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29681" y="26270"/>
                  </a:moveTo>
                  <a:lnTo>
                    <a:pt x="29340" y="150452"/>
                  </a:lnTo>
                  <a:cubicBezTo>
                    <a:pt x="27976" y="150112"/>
                    <a:pt x="26611" y="150112"/>
                    <a:pt x="25587" y="149771"/>
                  </a:cubicBezTo>
                  <a:lnTo>
                    <a:pt x="25929" y="25587"/>
                  </a:lnTo>
                  <a:cubicBezTo>
                    <a:pt x="26952" y="25929"/>
                    <a:pt x="28317" y="26270"/>
                    <a:pt x="29681" y="262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F2348683-7E8D-469B-87C2-7CAE980496F5}"/>
                </a:ext>
              </a:extLst>
            </p:cNvPr>
            <p:cNvSpPr/>
            <p:nvPr/>
          </p:nvSpPr>
          <p:spPr>
            <a:xfrm>
              <a:off x="14367423" y="7357525"/>
              <a:ext cx="46721" cy="233604"/>
            </a:xfrm>
            <a:custGeom>
              <a:avLst/>
              <a:gdLst>
                <a:gd name="connsiteX0" fmla="*/ 30022 w 34116"/>
                <a:gd name="connsiteY0" fmla="*/ 26611 h 170580"/>
                <a:gd name="connsiteX1" fmla="*/ 29682 w 34116"/>
                <a:gd name="connsiteY1" fmla="*/ 150794 h 170580"/>
                <a:gd name="connsiteX2" fmla="*/ 25587 w 34116"/>
                <a:gd name="connsiteY2" fmla="*/ 149771 h 170580"/>
                <a:gd name="connsiteX3" fmla="*/ 25929 w 34116"/>
                <a:gd name="connsiteY3" fmla="*/ 25587 h 170580"/>
                <a:gd name="connsiteX4" fmla="*/ 30022 w 34116"/>
                <a:gd name="connsiteY4" fmla="*/ 26611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022" y="26611"/>
                  </a:moveTo>
                  <a:lnTo>
                    <a:pt x="29682" y="150794"/>
                  </a:lnTo>
                  <a:cubicBezTo>
                    <a:pt x="28317" y="150452"/>
                    <a:pt x="26952" y="150112"/>
                    <a:pt x="25587" y="149771"/>
                  </a:cubicBezTo>
                  <a:lnTo>
                    <a:pt x="25929" y="25587"/>
                  </a:lnTo>
                  <a:cubicBezTo>
                    <a:pt x="27294" y="25929"/>
                    <a:pt x="28659" y="26270"/>
                    <a:pt x="30022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96DA6375-FA0B-4637-9F63-C7F10D529830}"/>
                </a:ext>
              </a:extLst>
            </p:cNvPr>
            <p:cNvSpPr/>
            <p:nvPr/>
          </p:nvSpPr>
          <p:spPr>
            <a:xfrm>
              <a:off x="14361351" y="7355188"/>
              <a:ext cx="46721" cy="233604"/>
            </a:xfrm>
            <a:custGeom>
              <a:avLst/>
              <a:gdLst>
                <a:gd name="connsiteX0" fmla="*/ 30704 w 34116"/>
                <a:gd name="connsiteY0" fmla="*/ 27293 h 170580"/>
                <a:gd name="connsiteX1" fmla="*/ 30363 w 34116"/>
                <a:gd name="connsiteY1" fmla="*/ 151476 h 170580"/>
                <a:gd name="connsiteX2" fmla="*/ 25587 w 34116"/>
                <a:gd name="connsiteY2" fmla="*/ 149769 h 170580"/>
                <a:gd name="connsiteX3" fmla="*/ 25928 w 34116"/>
                <a:gd name="connsiteY3" fmla="*/ 25587 h 170580"/>
                <a:gd name="connsiteX4" fmla="*/ 30704 w 34116"/>
                <a:gd name="connsiteY4" fmla="*/ 27293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70580">
                  <a:moveTo>
                    <a:pt x="30704" y="27293"/>
                  </a:moveTo>
                  <a:lnTo>
                    <a:pt x="30363" y="151476"/>
                  </a:lnTo>
                  <a:cubicBezTo>
                    <a:pt x="28657" y="151134"/>
                    <a:pt x="27293" y="150452"/>
                    <a:pt x="25587" y="149769"/>
                  </a:cubicBezTo>
                  <a:lnTo>
                    <a:pt x="25928" y="25587"/>
                  </a:lnTo>
                  <a:cubicBezTo>
                    <a:pt x="27293" y="26269"/>
                    <a:pt x="28998" y="26952"/>
                    <a:pt x="30704" y="272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F04C0C7-A0C0-4340-B5BF-77584AF0BD4F}"/>
                </a:ext>
              </a:extLst>
            </p:cNvPr>
            <p:cNvSpPr/>
            <p:nvPr/>
          </p:nvSpPr>
          <p:spPr>
            <a:xfrm>
              <a:off x="14337991" y="7329958"/>
              <a:ext cx="93441" cy="233604"/>
            </a:xfrm>
            <a:custGeom>
              <a:avLst/>
              <a:gdLst>
                <a:gd name="connsiteX0" fmla="*/ 42986 w 68232"/>
                <a:gd name="connsiteY0" fmla="*/ 44352 h 170580"/>
                <a:gd name="connsiteX1" fmla="*/ 42645 w 68232"/>
                <a:gd name="connsiteY1" fmla="*/ 168534 h 170580"/>
                <a:gd name="connsiteX2" fmla="*/ 37187 w 68232"/>
                <a:gd name="connsiteY2" fmla="*/ 165805 h 170580"/>
                <a:gd name="connsiteX3" fmla="*/ 25587 w 68232"/>
                <a:gd name="connsiteY3" fmla="*/ 149771 h 170580"/>
                <a:gd name="connsiteX4" fmla="*/ 25928 w 68232"/>
                <a:gd name="connsiteY4" fmla="*/ 25587 h 170580"/>
                <a:gd name="connsiteX5" fmla="*/ 37527 w 68232"/>
                <a:gd name="connsiteY5" fmla="*/ 41622 h 170580"/>
                <a:gd name="connsiteX6" fmla="*/ 42986 w 68232"/>
                <a:gd name="connsiteY6" fmla="*/ 4435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32" h="170580">
                  <a:moveTo>
                    <a:pt x="42986" y="44352"/>
                  </a:moveTo>
                  <a:lnTo>
                    <a:pt x="42645" y="168534"/>
                  </a:lnTo>
                  <a:cubicBezTo>
                    <a:pt x="40597" y="167852"/>
                    <a:pt x="38892" y="166829"/>
                    <a:pt x="37187" y="165805"/>
                  </a:cubicBezTo>
                  <a:cubicBezTo>
                    <a:pt x="30021" y="161711"/>
                    <a:pt x="25587" y="155911"/>
                    <a:pt x="25587" y="149771"/>
                  </a:cubicBezTo>
                  <a:lnTo>
                    <a:pt x="25928" y="25587"/>
                  </a:lnTo>
                  <a:cubicBezTo>
                    <a:pt x="25928" y="31728"/>
                    <a:pt x="30363" y="37528"/>
                    <a:pt x="37527" y="41622"/>
                  </a:cubicBezTo>
                  <a:cubicBezTo>
                    <a:pt x="38892" y="42645"/>
                    <a:pt x="40939" y="43328"/>
                    <a:pt x="42986" y="4435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65C59C96-393F-494C-A995-6A43C8117ACC}"/>
                </a:ext>
              </a:extLst>
            </p:cNvPr>
            <p:cNvSpPr/>
            <p:nvPr/>
          </p:nvSpPr>
          <p:spPr>
            <a:xfrm>
              <a:off x="12662820" y="7012904"/>
              <a:ext cx="75581" cy="377906"/>
            </a:xfrm>
            <a:custGeom>
              <a:avLst/>
              <a:gdLst>
                <a:gd name="connsiteX0" fmla="*/ 25929 w 34116"/>
                <a:gd name="connsiteY0" fmla="*/ 78468 h 170580"/>
                <a:gd name="connsiteX1" fmla="*/ 25587 w 34116"/>
                <a:gd name="connsiteY1" fmla="*/ 148406 h 170580"/>
                <a:gd name="connsiteX2" fmla="*/ 25587 w 34116"/>
                <a:gd name="connsiteY2" fmla="*/ 95526 h 170580"/>
                <a:gd name="connsiteX3" fmla="*/ 25929 w 34116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70580">
                  <a:moveTo>
                    <a:pt x="25929" y="78468"/>
                  </a:moveTo>
                  <a:lnTo>
                    <a:pt x="25587" y="148406"/>
                  </a:lnTo>
                  <a:lnTo>
                    <a:pt x="25587" y="95526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75D903E0-BA7F-4C7E-AE4C-9DE6080161BC}"/>
                </a:ext>
              </a:extLst>
            </p:cNvPr>
            <p:cNvSpPr/>
            <p:nvPr/>
          </p:nvSpPr>
          <p:spPr>
            <a:xfrm>
              <a:off x="13541827" y="7200348"/>
              <a:ext cx="75581" cy="226744"/>
            </a:xfrm>
            <a:custGeom>
              <a:avLst/>
              <a:gdLst>
                <a:gd name="connsiteX0" fmla="*/ 25929 w 34116"/>
                <a:gd name="connsiteY0" fmla="*/ 25587 h 102348"/>
                <a:gd name="connsiteX1" fmla="*/ 25587 w 34116"/>
                <a:gd name="connsiteY1" fmla="*/ 95525 h 102348"/>
                <a:gd name="connsiteX2" fmla="*/ 25587 w 34116"/>
                <a:gd name="connsiteY2" fmla="*/ 95866 h 102348"/>
                <a:gd name="connsiteX3" fmla="*/ 25929 w 34116"/>
                <a:gd name="connsiteY3" fmla="*/ 25928 h 102348"/>
                <a:gd name="connsiteX4" fmla="*/ 2592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9" y="25587"/>
                  </a:moveTo>
                  <a:lnTo>
                    <a:pt x="25587" y="95525"/>
                  </a:lnTo>
                  <a:lnTo>
                    <a:pt x="25587" y="95866"/>
                  </a:lnTo>
                  <a:lnTo>
                    <a:pt x="25929" y="25928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1014055-8854-4D15-9DD3-9B13800C90BB}"/>
                </a:ext>
              </a:extLst>
            </p:cNvPr>
            <p:cNvSpPr/>
            <p:nvPr/>
          </p:nvSpPr>
          <p:spPr>
            <a:xfrm>
              <a:off x="13541827" y="7201100"/>
              <a:ext cx="75581" cy="226744"/>
            </a:xfrm>
            <a:custGeom>
              <a:avLst/>
              <a:gdLst>
                <a:gd name="connsiteX0" fmla="*/ 25929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6891 h 102348"/>
                <a:gd name="connsiteX3" fmla="*/ 25929 w 34116"/>
                <a:gd name="connsiteY3" fmla="*/ 26952 h 102348"/>
                <a:gd name="connsiteX4" fmla="*/ 2592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9" y="25587"/>
                  </a:moveTo>
                  <a:lnTo>
                    <a:pt x="25587" y="95526"/>
                  </a:lnTo>
                  <a:cubicBezTo>
                    <a:pt x="25587" y="95867"/>
                    <a:pt x="25587" y="96208"/>
                    <a:pt x="25587" y="96891"/>
                  </a:cubicBezTo>
                  <a:lnTo>
                    <a:pt x="25929" y="26952"/>
                  </a:lnTo>
                  <a:cubicBezTo>
                    <a:pt x="25587" y="26270"/>
                    <a:pt x="25587" y="25929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074700B4-3B92-4071-9C67-383C27DD8D81}"/>
                </a:ext>
              </a:extLst>
            </p:cNvPr>
            <p:cNvSpPr/>
            <p:nvPr/>
          </p:nvSpPr>
          <p:spPr>
            <a:xfrm>
              <a:off x="13540317" y="7203369"/>
              <a:ext cx="75581" cy="226744"/>
            </a:xfrm>
            <a:custGeom>
              <a:avLst/>
              <a:gdLst>
                <a:gd name="connsiteX0" fmla="*/ 26269 w 34116"/>
                <a:gd name="connsiteY0" fmla="*/ 25587 h 102348"/>
                <a:gd name="connsiteX1" fmla="*/ 25928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1 h 102348"/>
                <a:gd name="connsiteX4" fmla="*/ 262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69" y="25587"/>
                  </a:moveTo>
                  <a:lnTo>
                    <a:pt x="25928" y="95525"/>
                  </a:lnTo>
                  <a:cubicBezTo>
                    <a:pt x="25928" y="95866"/>
                    <a:pt x="25587" y="96207"/>
                    <a:pt x="25587" y="96890"/>
                  </a:cubicBezTo>
                  <a:lnTo>
                    <a:pt x="25928" y="26951"/>
                  </a:lnTo>
                  <a:cubicBezTo>
                    <a:pt x="25928" y="26611"/>
                    <a:pt x="26269" y="2626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EE3A5F5-6898-492C-936B-F33834AD8512}"/>
                </a:ext>
              </a:extLst>
            </p:cNvPr>
            <p:cNvSpPr/>
            <p:nvPr/>
          </p:nvSpPr>
          <p:spPr>
            <a:xfrm>
              <a:off x="13538804" y="7206390"/>
              <a:ext cx="75581" cy="226744"/>
            </a:xfrm>
            <a:custGeom>
              <a:avLst/>
              <a:gdLst>
                <a:gd name="connsiteX0" fmla="*/ 26611 w 34116"/>
                <a:gd name="connsiteY0" fmla="*/ 25587 h 102348"/>
                <a:gd name="connsiteX1" fmla="*/ 26270 w 34116"/>
                <a:gd name="connsiteY1" fmla="*/ 95526 h 102348"/>
                <a:gd name="connsiteX2" fmla="*/ 25587 w 34116"/>
                <a:gd name="connsiteY2" fmla="*/ 96890 h 102348"/>
                <a:gd name="connsiteX3" fmla="*/ 25929 w 34116"/>
                <a:gd name="connsiteY3" fmla="*/ 26952 h 102348"/>
                <a:gd name="connsiteX4" fmla="*/ 2661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611" y="25587"/>
                  </a:moveTo>
                  <a:lnTo>
                    <a:pt x="26270" y="95526"/>
                  </a:lnTo>
                  <a:cubicBezTo>
                    <a:pt x="26270" y="95866"/>
                    <a:pt x="25929" y="96208"/>
                    <a:pt x="25587" y="96890"/>
                  </a:cubicBezTo>
                  <a:lnTo>
                    <a:pt x="25929" y="26952"/>
                  </a:lnTo>
                  <a:cubicBezTo>
                    <a:pt x="26270" y="26611"/>
                    <a:pt x="26611" y="2592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96A151EA-7AEE-4C03-A1F8-20F125FCDF67}"/>
                </a:ext>
              </a:extLst>
            </p:cNvPr>
            <p:cNvSpPr/>
            <p:nvPr/>
          </p:nvSpPr>
          <p:spPr>
            <a:xfrm>
              <a:off x="13536537" y="7209415"/>
              <a:ext cx="75581" cy="226744"/>
            </a:xfrm>
            <a:custGeom>
              <a:avLst/>
              <a:gdLst>
                <a:gd name="connsiteX0" fmla="*/ 26952 w 34116"/>
                <a:gd name="connsiteY0" fmla="*/ 25587 h 102348"/>
                <a:gd name="connsiteX1" fmla="*/ 26611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2 h 102348"/>
                <a:gd name="connsiteX4" fmla="*/ 2695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2" y="25587"/>
                  </a:moveTo>
                  <a:lnTo>
                    <a:pt x="26611" y="95525"/>
                  </a:lnTo>
                  <a:cubicBezTo>
                    <a:pt x="26270" y="95866"/>
                    <a:pt x="25929" y="96548"/>
                    <a:pt x="25587" y="96890"/>
                  </a:cubicBezTo>
                  <a:lnTo>
                    <a:pt x="25929" y="26952"/>
                  </a:lnTo>
                  <a:cubicBezTo>
                    <a:pt x="26611" y="26269"/>
                    <a:pt x="26952" y="25929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062A54F0-F858-4DA6-87CD-3874F2817746}"/>
                </a:ext>
              </a:extLst>
            </p:cNvPr>
            <p:cNvSpPr/>
            <p:nvPr/>
          </p:nvSpPr>
          <p:spPr>
            <a:xfrm>
              <a:off x="13534269" y="7212440"/>
              <a:ext cx="75581" cy="226744"/>
            </a:xfrm>
            <a:custGeom>
              <a:avLst/>
              <a:gdLst>
                <a:gd name="connsiteX0" fmla="*/ 27294 w 34116"/>
                <a:gd name="connsiteY0" fmla="*/ 25587 h 102348"/>
                <a:gd name="connsiteX1" fmla="*/ 26952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1 h 102348"/>
                <a:gd name="connsiteX4" fmla="*/ 27294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4" y="25587"/>
                  </a:moveTo>
                  <a:lnTo>
                    <a:pt x="26952" y="95525"/>
                  </a:lnTo>
                  <a:cubicBezTo>
                    <a:pt x="26611" y="95866"/>
                    <a:pt x="26270" y="96548"/>
                    <a:pt x="25587" y="96890"/>
                  </a:cubicBezTo>
                  <a:lnTo>
                    <a:pt x="25929" y="26951"/>
                  </a:lnTo>
                  <a:cubicBezTo>
                    <a:pt x="26270" y="26269"/>
                    <a:pt x="26952" y="25928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500540E-88BF-4682-9F7A-C98B97C9B4DB}"/>
                </a:ext>
              </a:extLst>
            </p:cNvPr>
            <p:cNvSpPr/>
            <p:nvPr/>
          </p:nvSpPr>
          <p:spPr>
            <a:xfrm>
              <a:off x="13528223" y="7215461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6 w 34116"/>
                <a:gd name="connsiteY1" fmla="*/ 95526 h 102348"/>
                <a:gd name="connsiteX2" fmla="*/ 25587 w 34116"/>
                <a:gd name="connsiteY2" fmla="*/ 97573 h 102348"/>
                <a:gd name="connsiteX3" fmla="*/ 25928 w 34116"/>
                <a:gd name="connsiteY3" fmla="*/ 27634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6" y="95526"/>
                  </a:lnTo>
                  <a:cubicBezTo>
                    <a:pt x="27634" y="96208"/>
                    <a:pt x="26611" y="96891"/>
                    <a:pt x="25587" y="97573"/>
                  </a:cubicBezTo>
                  <a:lnTo>
                    <a:pt x="25928" y="27634"/>
                  </a:lnTo>
                  <a:cubicBezTo>
                    <a:pt x="26952" y="26952"/>
                    <a:pt x="27976" y="26270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D98EB8C-4A89-4707-9B71-5E2AE73F3516}"/>
                </a:ext>
              </a:extLst>
            </p:cNvPr>
            <p:cNvSpPr/>
            <p:nvPr/>
          </p:nvSpPr>
          <p:spPr>
            <a:xfrm>
              <a:off x="13527467" y="7219996"/>
              <a:ext cx="75581" cy="226744"/>
            </a:xfrm>
            <a:custGeom>
              <a:avLst/>
              <a:gdLst>
                <a:gd name="connsiteX0" fmla="*/ 26269 w 34116"/>
                <a:gd name="connsiteY0" fmla="*/ 25587 h 102348"/>
                <a:gd name="connsiteX1" fmla="*/ 25929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62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69" y="25587"/>
                  </a:moveTo>
                  <a:lnTo>
                    <a:pt x="25929" y="95526"/>
                  </a:lnTo>
                  <a:lnTo>
                    <a:pt x="25587" y="95526"/>
                  </a:lnTo>
                  <a:lnTo>
                    <a:pt x="25929" y="25587"/>
                  </a:lnTo>
                  <a:lnTo>
                    <a:pt x="2626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48BC23A-B7FC-485E-9CF4-77C64D7629AA}"/>
                </a:ext>
              </a:extLst>
            </p:cNvPr>
            <p:cNvSpPr/>
            <p:nvPr/>
          </p:nvSpPr>
          <p:spPr>
            <a:xfrm>
              <a:off x="12143577" y="7200348"/>
              <a:ext cx="75581" cy="226744"/>
            </a:xfrm>
            <a:custGeom>
              <a:avLst/>
              <a:gdLst>
                <a:gd name="connsiteX0" fmla="*/ 32411 w 34116"/>
                <a:gd name="connsiteY0" fmla="*/ 34457 h 102348"/>
                <a:gd name="connsiteX1" fmla="*/ 32069 w 34116"/>
                <a:gd name="connsiteY1" fmla="*/ 104395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32411 w 34116"/>
                <a:gd name="connsiteY4" fmla="*/ 3445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2411" y="34457"/>
                  </a:moveTo>
                  <a:lnTo>
                    <a:pt x="32069" y="104395"/>
                  </a:lnTo>
                  <a:cubicBezTo>
                    <a:pt x="27634" y="102007"/>
                    <a:pt x="25587" y="98595"/>
                    <a:pt x="25587" y="95525"/>
                  </a:cubicBezTo>
                  <a:lnTo>
                    <a:pt x="25929" y="25587"/>
                  </a:lnTo>
                  <a:cubicBezTo>
                    <a:pt x="25929" y="28657"/>
                    <a:pt x="27976" y="32069"/>
                    <a:pt x="32411" y="3445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B3020C9A-9ED0-4A67-A5C9-92A557B6F262}"/>
                </a:ext>
              </a:extLst>
            </p:cNvPr>
            <p:cNvSpPr/>
            <p:nvPr/>
          </p:nvSpPr>
          <p:spPr>
            <a:xfrm>
              <a:off x="13385374" y="7219996"/>
              <a:ext cx="226744" cy="302325"/>
            </a:xfrm>
            <a:custGeom>
              <a:avLst/>
              <a:gdLst>
                <a:gd name="connsiteX0" fmla="*/ 90067 w 102348"/>
                <a:gd name="connsiteY0" fmla="*/ 25587 h 136464"/>
                <a:gd name="connsiteX1" fmla="*/ 89726 w 102348"/>
                <a:gd name="connsiteY1" fmla="*/ 95526 h 136464"/>
                <a:gd name="connsiteX2" fmla="*/ 25587 w 102348"/>
                <a:gd name="connsiteY2" fmla="*/ 133054 h 136464"/>
                <a:gd name="connsiteX3" fmla="*/ 25929 w 102348"/>
                <a:gd name="connsiteY3" fmla="*/ 63115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90067" y="25587"/>
                  </a:moveTo>
                  <a:lnTo>
                    <a:pt x="89726" y="95526"/>
                  </a:lnTo>
                  <a:lnTo>
                    <a:pt x="25587" y="133054"/>
                  </a:lnTo>
                  <a:lnTo>
                    <a:pt x="25929" y="631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06CDEBE-E786-4BBF-A5F5-4C02AF7EC465}"/>
                </a:ext>
              </a:extLst>
            </p:cNvPr>
            <p:cNvSpPr/>
            <p:nvPr/>
          </p:nvSpPr>
          <p:spPr>
            <a:xfrm>
              <a:off x="12157938" y="7219996"/>
              <a:ext cx="226744" cy="302325"/>
            </a:xfrm>
            <a:custGeom>
              <a:avLst/>
              <a:gdLst>
                <a:gd name="connsiteX0" fmla="*/ 90408 w 102348"/>
                <a:gd name="connsiteY0" fmla="*/ 63115 h 136464"/>
                <a:gd name="connsiteX1" fmla="*/ 90408 w 102348"/>
                <a:gd name="connsiteY1" fmla="*/ 133054 h 136464"/>
                <a:gd name="connsiteX2" fmla="*/ 25587 w 102348"/>
                <a:gd name="connsiteY2" fmla="*/ 95526 h 136464"/>
                <a:gd name="connsiteX3" fmla="*/ 25929 w 102348"/>
                <a:gd name="connsiteY3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90408" y="63115"/>
                  </a:moveTo>
                  <a:lnTo>
                    <a:pt x="90408" y="133054"/>
                  </a:lnTo>
                  <a:lnTo>
                    <a:pt x="25587" y="95526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AD95DA5-4BBA-4604-8F78-2A9561F7FFD6}"/>
                </a:ext>
              </a:extLst>
            </p:cNvPr>
            <p:cNvSpPr/>
            <p:nvPr/>
          </p:nvSpPr>
          <p:spPr>
            <a:xfrm>
              <a:off x="13030897" y="7311450"/>
              <a:ext cx="226744" cy="377906"/>
            </a:xfrm>
            <a:custGeom>
              <a:avLst/>
              <a:gdLst>
                <a:gd name="connsiteX0" fmla="*/ 91773 w 102348"/>
                <a:gd name="connsiteY0" fmla="*/ 97572 h 170580"/>
                <a:gd name="connsiteX1" fmla="*/ 91432 w 102348"/>
                <a:gd name="connsiteY1" fmla="*/ 167511 h 170580"/>
                <a:gd name="connsiteX2" fmla="*/ 47080 w 102348"/>
                <a:gd name="connsiteY2" fmla="*/ 105760 h 170580"/>
                <a:gd name="connsiteX3" fmla="*/ 25587 w 102348"/>
                <a:gd name="connsiteY3" fmla="*/ 95525 h 170580"/>
                <a:gd name="connsiteX4" fmla="*/ 25929 w 102348"/>
                <a:gd name="connsiteY4" fmla="*/ 25587 h 170580"/>
                <a:gd name="connsiteX5" fmla="*/ 47422 w 102348"/>
                <a:gd name="connsiteY5" fmla="*/ 35822 h 170580"/>
                <a:gd name="connsiteX6" fmla="*/ 91773 w 102348"/>
                <a:gd name="connsiteY6" fmla="*/ 97572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48" h="170580">
                  <a:moveTo>
                    <a:pt x="91773" y="97572"/>
                  </a:moveTo>
                  <a:lnTo>
                    <a:pt x="91432" y="167511"/>
                  </a:lnTo>
                  <a:cubicBezTo>
                    <a:pt x="91432" y="144994"/>
                    <a:pt x="76761" y="122818"/>
                    <a:pt x="47080" y="105760"/>
                  </a:cubicBezTo>
                  <a:cubicBezTo>
                    <a:pt x="40258" y="102007"/>
                    <a:pt x="33093" y="98255"/>
                    <a:pt x="25587" y="95525"/>
                  </a:cubicBezTo>
                  <a:lnTo>
                    <a:pt x="25929" y="25587"/>
                  </a:lnTo>
                  <a:cubicBezTo>
                    <a:pt x="33434" y="28657"/>
                    <a:pt x="40940" y="32069"/>
                    <a:pt x="47422" y="35822"/>
                  </a:cubicBezTo>
                  <a:cubicBezTo>
                    <a:pt x="77103" y="52538"/>
                    <a:pt x="91773" y="75055"/>
                    <a:pt x="91773" y="9757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E6FC6627-C3D4-46FF-9050-63FBF0228339}"/>
                </a:ext>
              </a:extLst>
            </p:cNvPr>
            <p:cNvSpPr/>
            <p:nvPr/>
          </p:nvSpPr>
          <p:spPr>
            <a:xfrm>
              <a:off x="12990085" y="7297089"/>
              <a:ext cx="151162" cy="226744"/>
            </a:xfrm>
            <a:custGeom>
              <a:avLst/>
              <a:gdLst>
                <a:gd name="connsiteX0" fmla="*/ 44009 w 68232"/>
                <a:gd name="connsiteY0" fmla="*/ 31728 h 102348"/>
                <a:gd name="connsiteX1" fmla="*/ 43669 w 68232"/>
                <a:gd name="connsiteY1" fmla="*/ 101666 h 102348"/>
                <a:gd name="connsiteX2" fmla="*/ 25587 w 68232"/>
                <a:gd name="connsiteY2" fmla="*/ 95525 h 102348"/>
                <a:gd name="connsiteX3" fmla="*/ 25928 w 68232"/>
                <a:gd name="connsiteY3" fmla="*/ 25587 h 102348"/>
                <a:gd name="connsiteX4" fmla="*/ 44009 w 68232"/>
                <a:gd name="connsiteY4" fmla="*/ 3172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44009" y="31728"/>
                  </a:moveTo>
                  <a:lnTo>
                    <a:pt x="43669" y="101666"/>
                  </a:lnTo>
                  <a:cubicBezTo>
                    <a:pt x="37868" y="99278"/>
                    <a:pt x="31728" y="97231"/>
                    <a:pt x="25587" y="95525"/>
                  </a:cubicBezTo>
                  <a:lnTo>
                    <a:pt x="25928" y="25587"/>
                  </a:lnTo>
                  <a:cubicBezTo>
                    <a:pt x="32069" y="27293"/>
                    <a:pt x="38210" y="29339"/>
                    <a:pt x="44009" y="317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A523691A-D2E6-4F43-8609-7416F2B520A5}"/>
                </a:ext>
              </a:extLst>
            </p:cNvPr>
            <p:cNvSpPr/>
            <p:nvPr/>
          </p:nvSpPr>
          <p:spPr>
            <a:xfrm>
              <a:off x="12955316" y="7288775"/>
              <a:ext cx="75581" cy="226744"/>
            </a:xfrm>
            <a:custGeom>
              <a:avLst/>
              <a:gdLst>
                <a:gd name="connsiteX0" fmla="*/ 41622 w 34116"/>
                <a:gd name="connsiteY0" fmla="*/ 29340 h 102348"/>
                <a:gd name="connsiteX1" fmla="*/ 41281 w 34116"/>
                <a:gd name="connsiteY1" fmla="*/ 99278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41622 w 34116"/>
                <a:gd name="connsiteY4" fmla="*/ 29340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41622" y="29340"/>
                  </a:moveTo>
                  <a:lnTo>
                    <a:pt x="41281" y="99278"/>
                  </a:lnTo>
                  <a:cubicBezTo>
                    <a:pt x="36163" y="97914"/>
                    <a:pt x="31046" y="96549"/>
                    <a:pt x="25587" y="95526"/>
                  </a:cubicBezTo>
                  <a:lnTo>
                    <a:pt x="25929" y="25587"/>
                  </a:lnTo>
                  <a:cubicBezTo>
                    <a:pt x="31387" y="26611"/>
                    <a:pt x="36505" y="27976"/>
                    <a:pt x="41622" y="2934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F4AC73AD-3E10-4A53-B202-E5E0C761DDD6}"/>
                </a:ext>
              </a:extLst>
            </p:cNvPr>
            <p:cNvSpPr/>
            <p:nvPr/>
          </p:nvSpPr>
          <p:spPr>
            <a:xfrm>
              <a:off x="12922062" y="7282729"/>
              <a:ext cx="75581" cy="226744"/>
            </a:xfrm>
            <a:custGeom>
              <a:avLst/>
              <a:gdLst>
                <a:gd name="connsiteX0" fmla="*/ 40940 w 34116"/>
                <a:gd name="connsiteY0" fmla="*/ 28316 h 102348"/>
                <a:gd name="connsiteX1" fmla="*/ 40598 w 34116"/>
                <a:gd name="connsiteY1" fmla="*/ 98255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40940 w 34116"/>
                <a:gd name="connsiteY4" fmla="*/ 28316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40940" y="28316"/>
                  </a:moveTo>
                  <a:lnTo>
                    <a:pt x="40598" y="98255"/>
                  </a:lnTo>
                  <a:cubicBezTo>
                    <a:pt x="35823" y="97231"/>
                    <a:pt x="30705" y="96548"/>
                    <a:pt x="25587" y="95525"/>
                  </a:cubicBezTo>
                  <a:lnTo>
                    <a:pt x="25929" y="25587"/>
                  </a:lnTo>
                  <a:cubicBezTo>
                    <a:pt x="31046" y="26269"/>
                    <a:pt x="36164" y="27293"/>
                    <a:pt x="40940" y="2831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C69D20B-B404-4977-B40C-C25008D2656C}"/>
                </a:ext>
              </a:extLst>
            </p:cNvPr>
            <p:cNvSpPr/>
            <p:nvPr/>
          </p:nvSpPr>
          <p:spPr>
            <a:xfrm>
              <a:off x="12889561" y="7278952"/>
              <a:ext cx="75581" cy="226744"/>
            </a:xfrm>
            <a:custGeom>
              <a:avLst/>
              <a:gdLst>
                <a:gd name="connsiteX0" fmla="*/ 40598 w 34116"/>
                <a:gd name="connsiteY0" fmla="*/ 27293 h 102348"/>
                <a:gd name="connsiteX1" fmla="*/ 40257 w 34116"/>
                <a:gd name="connsiteY1" fmla="*/ 97230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40598 w 34116"/>
                <a:gd name="connsiteY4" fmla="*/ 27293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40598" y="27293"/>
                  </a:moveTo>
                  <a:lnTo>
                    <a:pt x="40257" y="97230"/>
                  </a:lnTo>
                  <a:cubicBezTo>
                    <a:pt x="35481" y="96548"/>
                    <a:pt x="30704" y="95866"/>
                    <a:pt x="25587" y="95525"/>
                  </a:cubicBezTo>
                  <a:lnTo>
                    <a:pt x="25929" y="25587"/>
                  </a:lnTo>
                  <a:cubicBezTo>
                    <a:pt x="31046" y="25928"/>
                    <a:pt x="35823" y="26611"/>
                    <a:pt x="40598" y="272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5A692BE8-059A-4CF2-8323-44D3DE273C78}"/>
                </a:ext>
              </a:extLst>
            </p:cNvPr>
            <p:cNvSpPr/>
            <p:nvPr/>
          </p:nvSpPr>
          <p:spPr>
            <a:xfrm>
              <a:off x="12857819" y="7277439"/>
              <a:ext cx="75581" cy="226744"/>
            </a:xfrm>
            <a:custGeom>
              <a:avLst/>
              <a:gdLst>
                <a:gd name="connsiteX0" fmla="*/ 40598 w 34116"/>
                <a:gd name="connsiteY0" fmla="*/ 26270 h 102348"/>
                <a:gd name="connsiteX1" fmla="*/ 40257 w 34116"/>
                <a:gd name="connsiteY1" fmla="*/ 96208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40598 w 34116"/>
                <a:gd name="connsiteY4" fmla="*/ 26270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40598" y="26270"/>
                  </a:moveTo>
                  <a:lnTo>
                    <a:pt x="40257" y="96208"/>
                  </a:lnTo>
                  <a:cubicBezTo>
                    <a:pt x="35480" y="95866"/>
                    <a:pt x="30363" y="95526"/>
                    <a:pt x="25587" y="95526"/>
                  </a:cubicBezTo>
                  <a:lnTo>
                    <a:pt x="25928" y="25587"/>
                  </a:lnTo>
                  <a:cubicBezTo>
                    <a:pt x="30704" y="25587"/>
                    <a:pt x="35480" y="25929"/>
                    <a:pt x="40598" y="262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18D5718-C2B3-4836-9878-3981DE642DC3}"/>
                </a:ext>
              </a:extLst>
            </p:cNvPr>
            <p:cNvSpPr/>
            <p:nvPr/>
          </p:nvSpPr>
          <p:spPr>
            <a:xfrm>
              <a:off x="12823050" y="7277103"/>
              <a:ext cx="75581" cy="226744"/>
            </a:xfrm>
            <a:custGeom>
              <a:avLst/>
              <a:gdLst>
                <a:gd name="connsiteX0" fmla="*/ 41281 w 34116"/>
                <a:gd name="connsiteY0" fmla="*/ 25739 h 102348"/>
                <a:gd name="connsiteX1" fmla="*/ 40940 w 34116"/>
                <a:gd name="connsiteY1" fmla="*/ 95678 h 102348"/>
                <a:gd name="connsiteX2" fmla="*/ 25587 w 34116"/>
                <a:gd name="connsiteY2" fmla="*/ 95678 h 102348"/>
                <a:gd name="connsiteX3" fmla="*/ 25929 w 34116"/>
                <a:gd name="connsiteY3" fmla="*/ 25739 h 102348"/>
                <a:gd name="connsiteX4" fmla="*/ 41281 w 34116"/>
                <a:gd name="connsiteY4" fmla="*/ 2573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41281" y="25739"/>
                  </a:moveTo>
                  <a:lnTo>
                    <a:pt x="40940" y="95678"/>
                  </a:lnTo>
                  <a:cubicBezTo>
                    <a:pt x="35823" y="95678"/>
                    <a:pt x="30705" y="95678"/>
                    <a:pt x="25587" y="95678"/>
                  </a:cubicBezTo>
                  <a:lnTo>
                    <a:pt x="25929" y="25739"/>
                  </a:lnTo>
                  <a:cubicBezTo>
                    <a:pt x="31046" y="25739"/>
                    <a:pt x="36163" y="25397"/>
                    <a:pt x="41281" y="2573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11ED30A-B451-4DC3-9FFA-ED0EC7614D72}"/>
                </a:ext>
              </a:extLst>
            </p:cNvPr>
            <p:cNvSpPr/>
            <p:nvPr/>
          </p:nvSpPr>
          <p:spPr>
            <a:xfrm>
              <a:off x="12786015" y="7277439"/>
              <a:ext cx="151162" cy="226744"/>
            </a:xfrm>
            <a:custGeom>
              <a:avLst/>
              <a:gdLst>
                <a:gd name="connsiteX0" fmla="*/ 42645 w 68232"/>
                <a:gd name="connsiteY0" fmla="*/ 25587 h 102348"/>
                <a:gd name="connsiteX1" fmla="*/ 42304 w 68232"/>
                <a:gd name="connsiteY1" fmla="*/ 95526 h 102348"/>
                <a:gd name="connsiteX2" fmla="*/ 25587 w 68232"/>
                <a:gd name="connsiteY2" fmla="*/ 96549 h 102348"/>
                <a:gd name="connsiteX3" fmla="*/ 25929 w 68232"/>
                <a:gd name="connsiteY3" fmla="*/ 26611 h 102348"/>
                <a:gd name="connsiteX4" fmla="*/ 42645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42645" y="25587"/>
                  </a:moveTo>
                  <a:lnTo>
                    <a:pt x="42304" y="95526"/>
                  </a:lnTo>
                  <a:cubicBezTo>
                    <a:pt x="36845" y="95866"/>
                    <a:pt x="31046" y="96208"/>
                    <a:pt x="25587" y="96549"/>
                  </a:cubicBezTo>
                  <a:lnTo>
                    <a:pt x="25929" y="26611"/>
                  </a:lnTo>
                  <a:cubicBezTo>
                    <a:pt x="31728" y="26270"/>
                    <a:pt x="37187" y="25929"/>
                    <a:pt x="4264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AA12ADB1-7265-48C4-A5E2-DBEC29029D7E}"/>
                </a:ext>
              </a:extLst>
            </p:cNvPr>
            <p:cNvSpPr/>
            <p:nvPr/>
          </p:nvSpPr>
          <p:spPr>
            <a:xfrm>
              <a:off x="12743690" y="7279706"/>
              <a:ext cx="151162" cy="226744"/>
            </a:xfrm>
            <a:custGeom>
              <a:avLst/>
              <a:gdLst>
                <a:gd name="connsiteX0" fmla="*/ 45034 w 68232"/>
                <a:gd name="connsiteY0" fmla="*/ 25587 h 102348"/>
                <a:gd name="connsiteX1" fmla="*/ 44692 w 68232"/>
                <a:gd name="connsiteY1" fmla="*/ 95526 h 102348"/>
                <a:gd name="connsiteX2" fmla="*/ 25587 w 68232"/>
                <a:gd name="connsiteY2" fmla="*/ 98255 h 102348"/>
                <a:gd name="connsiteX3" fmla="*/ 25929 w 68232"/>
                <a:gd name="connsiteY3" fmla="*/ 28317 h 102348"/>
                <a:gd name="connsiteX4" fmla="*/ 45034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45034" y="25587"/>
                  </a:moveTo>
                  <a:lnTo>
                    <a:pt x="44692" y="95526"/>
                  </a:lnTo>
                  <a:cubicBezTo>
                    <a:pt x="38210" y="96208"/>
                    <a:pt x="31728" y="96890"/>
                    <a:pt x="25587" y="98255"/>
                  </a:cubicBezTo>
                  <a:lnTo>
                    <a:pt x="25929" y="28317"/>
                  </a:lnTo>
                  <a:cubicBezTo>
                    <a:pt x="32411" y="27294"/>
                    <a:pt x="38551" y="26270"/>
                    <a:pt x="450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0B8A69FA-B626-43E8-8F44-8AAF92DDC426}"/>
                </a:ext>
              </a:extLst>
            </p:cNvPr>
            <p:cNvSpPr/>
            <p:nvPr/>
          </p:nvSpPr>
          <p:spPr>
            <a:xfrm>
              <a:off x="12680959" y="7285754"/>
              <a:ext cx="151162" cy="226744"/>
            </a:xfrm>
            <a:custGeom>
              <a:avLst/>
              <a:gdLst>
                <a:gd name="connsiteX0" fmla="*/ 54245 w 68232"/>
                <a:gd name="connsiteY0" fmla="*/ 25587 h 102348"/>
                <a:gd name="connsiteX1" fmla="*/ 53903 w 68232"/>
                <a:gd name="connsiteY1" fmla="*/ 95525 h 102348"/>
                <a:gd name="connsiteX2" fmla="*/ 25587 w 68232"/>
                <a:gd name="connsiteY2" fmla="*/ 102689 h 102348"/>
                <a:gd name="connsiteX3" fmla="*/ 25928 w 68232"/>
                <a:gd name="connsiteY3" fmla="*/ 32751 h 102348"/>
                <a:gd name="connsiteX4" fmla="*/ 54245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54245" y="25587"/>
                  </a:moveTo>
                  <a:lnTo>
                    <a:pt x="53903" y="95525"/>
                  </a:lnTo>
                  <a:cubicBezTo>
                    <a:pt x="44009" y="97230"/>
                    <a:pt x="34457" y="99619"/>
                    <a:pt x="25587" y="102689"/>
                  </a:cubicBezTo>
                  <a:lnTo>
                    <a:pt x="25928" y="32751"/>
                  </a:lnTo>
                  <a:cubicBezTo>
                    <a:pt x="35140" y="29681"/>
                    <a:pt x="44692" y="27293"/>
                    <a:pt x="5424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5661F92-59E6-4248-A99F-0BB50C001C5B}"/>
                </a:ext>
              </a:extLst>
            </p:cNvPr>
            <p:cNvSpPr/>
            <p:nvPr/>
          </p:nvSpPr>
          <p:spPr>
            <a:xfrm>
              <a:off x="12604622" y="7301625"/>
              <a:ext cx="151162" cy="302325"/>
            </a:xfrm>
            <a:custGeom>
              <a:avLst/>
              <a:gdLst>
                <a:gd name="connsiteX0" fmla="*/ 60385 w 68232"/>
                <a:gd name="connsiteY0" fmla="*/ 25587 h 136464"/>
                <a:gd name="connsiteX1" fmla="*/ 60045 w 68232"/>
                <a:gd name="connsiteY1" fmla="*/ 95525 h 136464"/>
                <a:gd name="connsiteX2" fmla="*/ 27293 w 68232"/>
                <a:gd name="connsiteY2" fmla="*/ 109854 h 136464"/>
                <a:gd name="connsiteX3" fmla="*/ 25587 w 68232"/>
                <a:gd name="connsiteY3" fmla="*/ 110878 h 136464"/>
                <a:gd name="connsiteX4" fmla="*/ 25929 w 68232"/>
                <a:gd name="connsiteY4" fmla="*/ 40940 h 136464"/>
                <a:gd name="connsiteX5" fmla="*/ 27634 w 68232"/>
                <a:gd name="connsiteY5" fmla="*/ 39915 h 136464"/>
                <a:gd name="connsiteX6" fmla="*/ 60385 w 68232"/>
                <a:gd name="connsiteY6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32" h="136464">
                  <a:moveTo>
                    <a:pt x="60385" y="25587"/>
                  </a:moveTo>
                  <a:lnTo>
                    <a:pt x="60045" y="95525"/>
                  </a:lnTo>
                  <a:cubicBezTo>
                    <a:pt x="48104" y="99278"/>
                    <a:pt x="37187" y="104054"/>
                    <a:pt x="27293" y="109854"/>
                  </a:cubicBezTo>
                  <a:cubicBezTo>
                    <a:pt x="26611" y="110196"/>
                    <a:pt x="25929" y="110536"/>
                    <a:pt x="25587" y="110878"/>
                  </a:cubicBezTo>
                  <a:lnTo>
                    <a:pt x="25929" y="40940"/>
                  </a:lnTo>
                  <a:cubicBezTo>
                    <a:pt x="26611" y="40598"/>
                    <a:pt x="27293" y="40257"/>
                    <a:pt x="27634" y="39915"/>
                  </a:cubicBezTo>
                  <a:cubicBezTo>
                    <a:pt x="37528" y="34116"/>
                    <a:pt x="48444" y="29339"/>
                    <a:pt x="6038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D9247C2-9B5A-4D9B-9160-F397AECC2731}"/>
                </a:ext>
              </a:extLst>
            </p:cNvPr>
            <p:cNvSpPr/>
            <p:nvPr/>
          </p:nvSpPr>
          <p:spPr>
            <a:xfrm>
              <a:off x="12561540" y="7335639"/>
              <a:ext cx="151162" cy="226744"/>
            </a:xfrm>
            <a:custGeom>
              <a:avLst/>
              <a:gdLst>
                <a:gd name="connsiteX0" fmla="*/ 45034 w 68232"/>
                <a:gd name="connsiteY0" fmla="*/ 25587 h 102348"/>
                <a:gd name="connsiteX1" fmla="*/ 44692 w 68232"/>
                <a:gd name="connsiteY1" fmla="*/ 95525 h 102348"/>
                <a:gd name="connsiteX2" fmla="*/ 25587 w 68232"/>
                <a:gd name="connsiteY2" fmla="*/ 109513 h 102348"/>
                <a:gd name="connsiteX3" fmla="*/ 25929 w 68232"/>
                <a:gd name="connsiteY3" fmla="*/ 39574 h 102348"/>
                <a:gd name="connsiteX4" fmla="*/ 45034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45034" y="25587"/>
                  </a:moveTo>
                  <a:lnTo>
                    <a:pt x="44692" y="95525"/>
                  </a:lnTo>
                  <a:cubicBezTo>
                    <a:pt x="37528" y="99960"/>
                    <a:pt x="31046" y="104736"/>
                    <a:pt x="25587" y="109513"/>
                  </a:cubicBezTo>
                  <a:lnTo>
                    <a:pt x="25929" y="39574"/>
                  </a:lnTo>
                  <a:cubicBezTo>
                    <a:pt x="31387" y="34798"/>
                    <a:pt x="37869" y="30021"/>
                    <a:pt x="450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4FDCBDA-DCE2-4B86-BCEC-1417470A0437}"/>
                </a:ext>
              </a:extLst>
            </p:cNvPr>
            <p:cNvSpPr/>
            <p:nvPr/>
          </p:nvSpPr>
          <p:spPr>
            <a:xfrm>
              <a:off x="12541133" y="7367380"/>
              <a:ext cx="75581" cy="226744"/>
            </a:xfrm>
            <a:custGeom>
              <a:avLst/>
              <a:gdLst>
                <a:gd name="connsiteX0" fmla="*/ 35140 w 34116"/>
                <a:gd name="connsiteY0" fmla="*/ 25587 h 102348"/>
                <a:gd name="connsiteX1" fmla="*/ 34798 w 34116"/>
                <a:gd name="connsiteY1" fmla="*/ 95525 h 102348"/>
                <a:gd name="connsiteX2" fmla="*/ 25587 w 34116"/>
                <a:gd name="connsiteY2" fmla="*/ 105419 h 102348"/>
                <a:gd name="connsiteX3" fmla="*/ 25928 w 34116"/>
                <a:gd name="connsiteY3" fmla="*/ 35481 h 102348"/>
                <a:gd name="connsiteX4" fmla="*/ 35140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5140" y="25587"/>
                  </a:moveTo>
                  <a:lnTo>
                    <a:pt x="34798" y="95525"/>
                  </a:lnTo>
                  <a:cubicBezTo>
                    <a:pt x="31386" y="98937"/>
                    <a:pt x="28316" y="102007"/>
                    <a:pt x="25587" y="105419"/>
                  </a:cubicBezTo>
                  <a:lnTo>
                    <a:pt x="25928" y="35481"/>
                  </a:lnTo>
                  <a:cubicBezTo>
                    <a:pt x="28657" y="32069"/>
                    <a:pt x="31728" y="28657"/>
                    <a:pt x="3514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E13D990A-A71D-4E20-B7C9-BDBC6FDE6DFE}"/>
                </a:ext>
              </a:extLst>
            </p:cNvPr>
            <p:cNvSpPr/>
            <p:nvPr/>
          </p:nvSpPr>
          <p:spPr>
            <a:xfrm>
              <a:off x="12527529" y="7389299"/>
              <a:ext cx="75581" cy="226744"/>
            </a:xfrm>
            <a:custGeom>
              <a:avLst/>
              <a:gdLst>
                <a:gd name="connsiteX0" fmla="*/ 32069 w 34116"/>
                <a:gd name="connsiteY0" fmla="*/ 25587 h 102348"/>
                <a:gd name="connsiteX1" fmla="*/ 31729 w 34116"/>
                <a:gd name="connsiteY1" fmla="*/ 95525 h 102348"/>
                <a:gd name="connsiteX2" fmla="*/ 25587 w 34116"/>
                <a:gd name="connsiteY2" fmla="*/ 104395 h 102348"/>
                <a:gd name="connsiteX3" fmla="*/ 25929 w 34116"/>
                <a:gd name="connsiteY3" fmla="*/ 34457 h 102348"/>
                <a:gd name="connsiteX4" fmla="*/ 320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2069" y="25587"/>
                  </a:moveTo>
                  <a:lnTo>
                    <a:pt x="31729" y="95525"/>
                  </a:lnTo>
                  <a:cubicBezTo>
                    <a:pt x="29340" y="98595"/>
                    <a:pt x="27294" y="101325"/>
                    <a:pt x="25587" y="104395"/>
                  </a:cubicBezTo>
                  <a:lnTo>
                    <a:pt x="25929" y="34457"/>
                  </a:lnTo>
                  <a:cubicBezTo>
                    <a:pt x="27635" y="31386"/>
                    <a:pt x="29682" y="28657"/>
                    <a:pt x="320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0322C1C7-B9E7-4CEF-B07B-C598FB670250}"/>
                </a:ext>
              </a:extLst>
            </p:cNvPr>
            <p:cNvSpPr/>
            <p:nvPr/>
          </p:nvSpPr>
          <p:spPr>
            <a:xfrm>
              <a:off x="12518459" y="7408947"/>
              <a:ext cx="75581" cy="226744"/>
            </a:xfrm>
            <a:custGeom>
              <a:avLst/>
              <a:gdLst>
                <a:gd name="connsiteX0" fmla="*/ 30022 w 34116"/>
                <a:gd name="connsiteY0" fmla="*/ 25587 h 102348"/>
                <a:gd name="connsiteX1" fmla="*/ 29681 w 34116"/>
                <a:gd name="connsiteY1" fmla="*/ 95526 h 102348"/>
                <a:gd name="connsiteX2" fmla="*/ 25587 w 34116"/>
                <a:gd name="connsiteY2" fmla="*/ 104055 h 102348"/>
                <a:gd name="connsiteX3" fmla="*/ 25929 w 34116"/>
                <a:gd name="connsiteY3" fmla="*/ 34116 h 102348"/>
                <a:gd name="connsiteX4" fmla="*/ 3002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2" y="25587"/>
                  </a:moveTo>
                  <a:lnTo>
                    <a:pt x="29681" y="95526"/>
                  </a:lnTo>
                  <a:cubicBezTo>
                    <a:pt x="27976" y="98255"/>
                    <a:pt x="26611" y="101325"/>
                    <a:pt x="25587" y="104055"/>
                  </a:cubicBezTo>
                  <a:lnTo>
                    <a:pt x="25929" y="34116"/>
                  </a:lnTo>
                  <a:cubicBezTo>
                    <a:pt x="27294" y="31387"/>
                    <a:pt x="28657" y="28659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561476B-020C-4D50-AC50-DF596C1C539F}"/>
                </a:ext>
              </a:extLst>
            </p:cNvPr>
            <p:cNvSpPr/>
            <p:nvPr/>
          </p:nvSpPr>
          <p:spPr>
            <a:xfrm>
              <a:off x="12513923" y="7427845"/>
              <a:ext cx="75581" cy="226744"/>
            </a:xfrm>
            <a:custGeom>
              <a:avLst/>
              <a:gdLst>
                <a:gd name="connsiteX0" fmla="*/ 28317 w 34116"/>
                <a:gd name="connsiteY0" fmla="*/ 25587 h 102348"/>
                <a:gd name="connsiteX1" fmla="*/ 27976 w 34116"/>
                <a:gd name="connsiteY1" fmla="*/ 95526 h 102348"/>
                <a:gd name="connsiteX2" fmla="*/ 25587 w 34116"/>
                <a:gd name="connsiteY2" fmla="*/ 104055 h 102348"/>
                <a:gd name="connsiteX3" fmla="*/ 25929 w 34116"/>
                <a:gd name="connsiteY3" fmla="*/ 34116 h 102348"/>
                <a:gd name="connsiteX4" fmla="*/ 2831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7" y="25587"/>
                  </a:moveTo>
                  <a:lnTo>
                    <a:pt x="27976" y="95526"/>
                  </a:lnTo>
                  <a:cubicBezTo>
                    <a:pt x="26952" y="98255"/>
                    <a:pt x="26270" y="100985"/>
                    <a:pt x="25587" y="104055"/>
                  </a:cubicBezTo>
                  <a:lnTo>
                    <a:pt x="25929" y="34116"/>
                  </a:lnTo>
                  <a:cubicBezTo>
                    <a:pt x="26270" y="31387"/>
                    <a:pt x="27294" y="28659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2F1988ED-4B88-4F24-AB9A-4C582858FB85}"/>
                </a:ext>
              </a:extLst>
            </p:cNvPr>
            <p:cNvSpPr/>
            <p:nvPr/>
          </p:nvSpPr>
          <p:spPr>
            <a:xfrm>
              <a:off x="12511658" y="7446740"/>
              <a:ext cx="75581" cy="226744"/>
            </a:xfrm>
            <a:custGeom>
              <a:avLst/>
              <a:gdLst>
                <a:gd name="connsiteX0" fmla="*/ 26952 w 34116"/>
                <a:gd name="connsiteY0" fmla="*/ 25587 h 102348"/>
                <a:gd name="connsiteX1" fmla="*/ 26611 w 34116"/>
                <a:gd name="connsiteY1" fmla="*/ 95526 h 102348"/>
                <a:gd name="connsiteX2" fmla="*/ 25587 w 34116"/>
                <a:gd name="connsiteY2" fmla="*/ 104055 h 102348"/>
                <a:gd name="connsiteX3" fmla="*/ 25929 w 34116"/>
                <a:gd name="connsiteY3" fmla="*/ 34116 h 102348"/>
                <a:gd name="connsiteX4" fmla="*/ 2695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2" y="25587"/>
                  </a:moveTo>
                  <a:lnTo>
                    <a:pt x="26611" y="95526"/>
                  </a:lnTo>
                  <a:cubicBezTo>
                    <a:pt x="25929" y="98255"/>
                    <a:pt x="25587" y="101325"/>
                    <a:pt x="25587" y="104055"/>
                  </a:cubicBezTo>
                  <a:lnTo>
                    <a:pt x="25929" y="34116"/>
                  </a:lnTo>
                  <a:cubicBezTo>
                    <a:pt x="25929" y="31387"/>
                    <a:pt x="26270" y="28659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1E0E7D05-38DF-4F16-B7ED-501C2711DA2E}"/>
                </a:ext>
              </a:extLst>
            </p:cNvPr>
            <p:cNvSpPr/>
            <p:nvPr/>
          </p:nvSpPr>
          <p:spPr>
            <a:xfrm>
              <a:off x="12511658" y="7465636"/>
              <a:ext cx="75581" cy="226744"/>
            </a:xfrm>
            <a:custGeom>
              <a:avLst/>
              <a:gdLst>
                <a:gd name="connsiteX0" fmla="*/ 25929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6891 h 102348"/>
                <a:gd name="connsiteX3" fmla="*/ 25929 w 34116"/>
                <a:gd name="connsiteY3" fmla="*/ 26952 h 102348"/>
                <a:gd name="connsiteX4" fmla="*/ 2592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9" y="25587"/>
                  </a:moveTo>
                  <a:lnTo>
                    <a:pt x="25587" y="95526"/>
                  </a:lnTo>
                  <a:cubicBezTo>
                    <a:pt x="25587" y="95867"/>
                    <a:pt x="25587" y="96549"/>
                    <a:pt x="25587" y="96891"/>
                  </a:cubicBezTo>
                  <a:lnTo>
                    <a:pt x="25929" y="26952"/>
                  </a:lnTo>
                  <a:cubicBezTo>
                    <a:pt x="25929" y="26612"/>
                    <a:pt x="25929" y="26270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9AFA5E51-5000-48DE-9149-410886652D4D}"/>
                </a:ext>
              </a:extLst>
            </p:cNvPr>
            <p:cNvSpPr/>
            <p:nvPr/>
          </p:nvSpPr>
          <p:spPr>
            <a:xfrm>
              <a:off x="12006776" y="7394590"/>
              <a:ext cx="75581" cy="377906"/>
            </a:xfrm>
            <a:custGeom>
              <a:avLst/>
              <a:gdLst>
                <a:gd name="connsiteX0" fmla="*/ 25929 w 34116"/>
                <a:gd name="connsiteY0" fmla="*/ 93819 h 170580"/>
                <a:gd name="connsiteX1" fmla="*/ 25929 w 34116"/>
                <a:gd name="connsiteY1" fmla="*/ 163757 h 170580"/>
                <a:gd name="connsiteX2" fmla="*/ 25587 w 34116"/>
                <a:gd name="connsiteY2" fmla="*/ 95525 h 170580"/>
                <a:gd name="connsiteX3" fmla="*/ 25587 w 34116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70580">
                  <a:moveTo>
                    <a:pt x="25929" y="93819"/>
                  </a:moveTo>
                  <a:lnTo>
                    <a:pt x="25929" y="163757"/>
                  </a:lnTo>
                  <a:lnTo>
                    <a:pt x="25587" y="95525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9DF7D4A6-698C-4AF8-B117-FEF9ED9B5262}"/>
                </a:ext>
              </a:extLst>
            </p:cNvPr>
            <p:cNvSpPr/>
            <p:nvPr/>
          </p:nvSpPr>
          <p:spPr>
            <a:xfrm>
              <a:off x="13682411" y="7545754"/>
              <a:ext cx="75581" cy="226744"/>
            </a:xfrm>
            <a:custGeom>
              <a:avLst/>
              <a:gdLst>
                <a:gd name="connsiteX0" fmla="*/ 25928 w 34116"/>
                <a:gd name="connsiteY0" fmla="*/ 25587 h 102348"/>
                <a:gd name="connsiteX1" fmla="*/ 25587 w 34116"/>
                <a:gd name="connsiteY1" fmla="*/ 95525 h 102348"/>
                <a:gd name="connsiteX2" fmla="*/ 25587 w 34116"/>
                <a:gd name="connsiteY2" fmla="*/ 95866 h 102348"/>
                <a:gd name="connsiteX3" fmla="*/ 25928 w 34116"/>
                <a:gd name="connsiteY3" fmla="*/ 25928 h 102348"/>
                <a:gd name="connsiteX4" fmla="*/ 259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8" y="25587"/>
                  </a:moveTo>
                  <a:lnTo>
                    <a:pt x="25587" y="95525"/>
                  </a:lnTo>
                  <a:lnTo>
                    <a:pt x="25587" y="95866"/>
                  </a:lnTo>
                  <a:lnTo>
                    <a:pt x="25928" y="25928"/>
                  </a:lnTo>
                  <a:lnTo>
                    <a:pt x="25928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B578722B-6189-4377-952A-177EA49182A8}"/>
                </a:ext>
              </a:extLst>
            </p:cNvPr>
            <p:cNvSpPr/>
            <p:nvPr/>
          </p:nvSpPr>
          <p:spPr>
            <a:xfrm>
              <a:off x="13682411" y="7546507"/>
              <a:ext cx="75581" cy="226744"/>
            </a:xfrm>
            <a:custGeom>
              <a:avLst/>
              <a:gdLst>
                <a:gd name="connsiteX0" fmla="*/ 25928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59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8" y="25587"/>
                  </a:moveTo>
                  <a:lnTo>
                    <a:pt x="25587" y="95526"/>
                  </a:lnTo>
                  <a:cubicBezTo>
                    <a:pt x="25587" y="95866"/>
                    <a:pt x="25587" y="96549"/>
                    <a:pt x="25587" y="96890"/>
                  </a:cubicBezTo>
                  <a:lnTo>
                    <a:pt x="25928" y="26952"/>
                  </a:lnTo>
                  <a:cubicBezTo>
                    <a:pt x="25928" y="26270"/>
                    <a:pt x="25928" y="25929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77C35929-208E-4CF6-84FC-DB168EE1CC75}"/>
                </a:ext>
              </a:extLst>
            </p:cNvPr>
            <p:cNvSpPr/>
            <p:nvPr/>
          </p:nvSpPr>
          <p:spPr>
            <a:xfrm>
              <a:off x="13680897" y="7548775"/>
              <a:ext cx="75581" cy="226744"/>
            </a:xfrm>
            <a:custGeom>
              <a:avLst/>
              <a:gdLst>
                <a:gd name="connsiteX0" fmla="*/ 26270 w 34116"/>
                <a:gd name="connsiteY0" fmla="*/ 25587 h 102348"/>
                <a:gd name="connsiteX1" fmla="*/ 25929 w 34116"/>
                <a:gd name="connsiteY1" fmla="*/ 95526 h 102348"/>
                <a:gd name="connsiteX2" fmla="*/ 25587 w 34116"/>
                <a:gd name="connsiteY2" fmla="*/ 96890 h 102348"/>
                <a:gd name="connsiteX3" fmla="*/ 25929 w 34116"/>
                <a:gd name="connsiteY3" fmla="*/ 26952 h 102348"/>
                <a:gd name="connsiteX4" fmla="*/ 26270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70" y="25587"/>
                  </a:moveTo>
                  <a:lnTo>
                    <a:pt x="25929" y="95526"/>
                  </a:lnTo>
                  <a:cubicBezTo>
                    <a:pt x="25929" y="95866"/>
                    <a:pt x="25587" y="96208"/>
                    <a:pt x="25587" y="96890"/>
                  </a:cubicBezTo>
                  <a:lnTo>
                    <a:pt x="25929" y="26952"/>
                  </a:lnTo>
                  <a:cubicBezTo>
                    <a:pt x="26270" y="26611"/>
                    <a:pt x="26270" y="26270"/>
                    <a:pt x="2627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DFB9690-EAB1-4BA2-A750-FF05C56AA476}"/>
                </a:ext>
              </a:extLst>
            </p:cNvPr>
            <p:cNvSpPr/>
            <p:nvPr/>
          </p:nvSpPr>
          <p:spPr>
            <a:xfrm>
              <a:off x="13679386" y="7551800"/>
              <a:ext cx="75581" cy="226744"/>
            </a:xfrm>
            <a:custGeom>
              <a:avLst/>
              <a:gdLst>
                <a:gd name="connsiteX0" fmla="*/ 26611 w 34116"/>
                <a:gd name="connsiteY0" fmla="*/ 25587 h 102348"/>
                <a:gd name="connsiteX1" fmla="*/ 26269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661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611" y="25587"/>
                  </a:moveTo>
                  <a:lnTo>
                    <a:pt x="26269" y="95525"/>
                  </a:lnTo>
                  <a:cubicBezTo>
                    <a:pt x="26269" y="95866"/>
                    <a:pt x="25928" y="96208"/>
                    <a:pt x="25587" y="96890"/>
                  </a:cubicBezTo>
                  <a:lnTo>
                    <a:pt x="25928" y="26952"/>
                  </a:lnTo>
                  <a:cubicBezTo>
                    <a:pt x="26269" y="26269"/>
                    <a:pt x="26611" y="2592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3AEAE992-1895-4B3C-80CE-1B4D83B78FE9}"/>
                </a:ext>
              </a:extLst>
            </p:cNvPr>
            <p:cNvSpPr/>
            <p:nvPr/>
          </p:nvSpPr>
          <p:spPr>
            <a:xfrm>
              <a:off x="13677874" y="7554821"/>
              <a:ext cx="75581" cy="226744"/>
            </a:xfrm>
            <a:custGeom>
              <a:avLst/>
              <a:gdLst>
                <a:gd name="connsiteX0" fmla="*/ 26952 w 34116"/>
                <a:gd name="connsiteY0" fmla="*/ 25587 h 102348"/>
                <a:gd name="connsiteX1" fmla="*/ 26611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1 h 102348"/>
                <a:gd name="connsiteX4" fmla="*/ 2695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2" y="25587"/>
                  </a:moveTo>
                  <a:lnTo>
                    <a:pt x="26611" y="95525"/>
                  </a:lnTo>
                  <a:cubicBezTo>
                    <a:pt x="26270" y="95866"/>
                    <a:pt x="25929" y="96548"/>
                    <a:pt x="25587" y="96890"/>
                  </a:cubicBezTo>
                  <a:lnTo>
                    <a:pt x="25929" y="26951"/>
                  </a:lnTo>
                  <a:cubicBezTo>
                    <a:pt x="26270" y="26269"/>
                    <a:pt x="26611" y="25928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2396CD10-4EEC-40C1-83F6-E241540F3F8A}"/>
                </a:ext>
              </a:extLst>
            </p:cNvPr>
            <p:cNvSpPr/>
            <p:nvPr/>
          </p:nvSpPr>
          <p:spPr>
            <a:xfrm>
              <a:off x="13674851" y="7557090"/>
              <a:ext cx="75581" cy="226744"/>
            </a:xfrm>
            <a:custGeom>
              <a:avLst/>
              <a:gdLst>
                <a:gd name="connsiteX0" fmla="*/ 27293 w 34116"/>
                <a:gd name="connsiteY0" fmla="*/ 25587 h 102348"/>
                <a:gd name="connsiteX1" fmla="*/ 26951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1 h 102348"/>
                <a:gd name="connsiteX4" fmla="*/ 2729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3" y="25587"/>
                  </a:moveTo>
                  <a:lnTo>
                    <a:pt x="26951" y="95525"/>
                  </a:lnTo>
                  <a:cubicBezTo>
                    <a:pt x="26611" y="95866"/>
                    <a:pt x="26269" y="96548"/>
                    <a:pt x="25587" y="96890"/>
                  </a:cubicBezTo>
                  <a:lnTo>
                    <a:pt x="25928" y="26951"/>
                  </a:lnTo>
                  <a:cubicBezTo>
                    <a:pt x="26611" y="26611"/>
                    <a:pt x="26951" y="2626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21C087D1-2441-4C2F-9B88-E85BCFEA1049}"/>
                </a:ext>
              </a:extLst>
            </p:cNvPr>
            <p:cNvSpPr/>
            <p:nvPr/>
          </p:nvSpPr>
          <p:spPr>
            <a:xfrm>
              <a:off x="13668803" y="7560867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7 w 34116"/>
                <a:gd name="connsiteY1" fmla="*/ 95526 h 102348"/>
                <a:gd name="connsiteX2" fmla="*/ 25587 w 34116"/>
                <a:gd name="connsiteY2" fmla="*/ 97573 h 102348"/>
                <a:gd name="connsiteX3" fmla="*/ 25929 w 34116"/>
                <a:gd name="connsiteY3" fmla="*/ 27634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7" y="95526"/>
                  </a:lnTo>
                  <a:cubicBezTo>
                    <a:pt x="27634" y="96208"/>
                    <a:pt x="26611" y="96890"/>
                    <a:pt x="25587" y="97573"/>
                  </a:cubicBezTo>
                  <a:lnTo>
                    <a:pt x="25929" y="27634"/>
                  </a:lnTo>
                  <a:cubicBezTo>
                    <a:pt x="26952" y="26952"/>
                    <a:pt x="27976" y="26270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3FC7D9D3-A090-41DC-B8FF-D9632BC74C87}"/>
                </a:ext>
              </a:extLst>
            </p:cNvPr>
            <p:cNvSpPr/>
            <p:nvPr/>
          </p:nvSpPr>
          <p:spPr>
            <a:xfrm>
              <a:off x="13657468" y="7565402"/>
              <a:ext cx="75581" cy="226744"/>
            </a:xfrm>
            <a:custGeom>
              <a:avLst/>
              <a:gdLst>
                <a:gd name="connsiteX0" fmla="*/ 31046 w 34116"/>
                <a:gd name="connsiteY0" fmla="*/ 25587 h 102348"/>
                <a:gd name="connsiteX1" fmla="*/ 30704 w 34116"/>
                <a:gd name="connsiteY1" fmla="*/ 95526 h 102348"/>
                <a:gd name="connsiteX2" fmla="*/ 25587 w 34116"/>
                <a:gd name="connsiteY2" fmla="*/ 97913 h 102348"/>
                <a:gd name="connsiteX3" fmla="*/ 25929 w 34116"/>
                <a:gd name="connsiteY3" fmla="*/ 27976 h 102348"/>
                <a:gd name="connsiteX4" fmla="*/ 3104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1046" y="25587"/>
                  </a:moveTo>
                  <a:lnTo>
                    <a:pt x="30704" y="95526"/>
                  </a:lnTo>
                  <a:cubicBezTo>
                    <a:pt x="29340" y="96549"/>
                    <a:pt x="27634" y="97231"/>
                    <a:pt x="25587" y="97913"/>
                  </a:cubicBezTo>
                  <a:lnTo>
                    <a:pt x="25929" y="27976"/>
                  </a:lnTo>
                  <a:cubicBezTo>
                    <a:pt x="27976" y="27294"/>
                    <a:pt x="29681" y="26270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B10E86FC-41B5-4365-9EE9-403C741CA4F4}"/>
                </a:ext>
              </a:extLst>
            </p:cNvPr>
            <p:cNvSpPr/>
            <p:nvPr/>
          </p:nvSpPr>
          <p:spPr>
            <a:xfrm>
              <a:off x="13648397" y="7569938"/>
              <a:ext cx="75581" cy="226744"/>
            </a:xfrm>
            <a:custGeom>
              <a:avLst/>
              <a:gdLst>
                <a:gd name="connsiteX0" fmla="*/ 30022 w 34116"/>
                <a:gd name="connsiteY0" fmla="*/ 25587 h 102348"/>
                <a:gd name="connsiteX1" fmla="*/ 29681 w 34116"/>
                <a:gd name="connsiteY1" fmla="*/ 95526 h 102348"/>
                <a:gd name="connsiteX2" fmla="*/ 25587 w 34116"/>
                <a:gd name="connsiteY2" fmla="*/ 96549 h 102348"/>
                <a:gd name="connsiteX3" fmla="*/ 25929 w 34116"/>
                <a:gd name="connsiteY3" fmla="*/ 26611 h 102348"/>
                <a:gd name="connsiteX4" fmla="*/ 3002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2" y="25587"/>
                  </a:moveTo>
                  <a:lnTo>
                    <a:pt x="29681" y="95526"/>
                  </a:lnTo>
                  <a:cubicBezTo>
                    <a:pt x="28316" y="95866"/>
                    <a:pt x="26952" y="96208"/>
                    <a:pt x="25587" y="96549"/>
                  </a:cubicBezTo>
                  <a:lnTo>
                    <a:pt x="25929" y="26611"/>
                  </a:lnTo>
                  <a:cubicBezTo>
                    <a:pt x="27293" y="26611"/>
                    <a:pt x="28657" y="26270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378731EC-997F-40AE-A56D-B063BEC6F10F}"/>
                </a:ext>
              </a:extLst>
            </p:cNvPr>
            <p:cNvSpPr/>
            <p:nvPr/>
          </p:nvSpPr>
          <p:spPr>
            <a:xfrm>
              <a:off x="13642350" y="7572206"/>
              <a:ext cx="75581" cy="226744"/>
            </a:xfrm>
            <a:custGeom>
              <a:avLst/>
              <a:gdLst>
                <a:gd name="connsiteX0" fmla="*/ 28659 w 34116"/>
                <a:gd name="connsiteY0" fmla="*/ 25587 h 102348"/>
                <a:gd name="connsiteX1" fmla="*/ 28317 w 34116"/>
                <a:gd name="connsiteY1" fmla="*/ 95526 h 102348"/>
                <a:gd name="connsiteX2" fmla="*/ 25587 w 34116"/>
                <a:gd name="connsiteY2" fmla="*/ 95866 h 102348"/>
                <a:gd name="connsiteX3" fmla="*/ 25929 w 34116"/>
                <a:gd name="connsiteY3" fmla="*/ 25929 h 102348"/>
                <a:gd name="connsiteX4" fmla="*/ 2865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9" y="25587"/>
                  </a:moveTo>
                  <a:lnTo>
                    <a:pt x="28317" y="95526"/>
                  </a:lnTo>
                  <a:cubicBezTo>
                    <a:pt x="27294" y="95526"/>
                    <a:pt x="26612" y="95866"/>
                    <a:pt x="25587" y="95866"/>
                  </a:cubicBezTo>
                  <a:lnTo>
                    <a:pt x="25929" y="25929"/>
                  </a:lnTo>
                  <a:cubicBezTo>
                    <a:pt x="26952" y="25929"/>
                    <a:pt x="27635" y="25929"/>
                    <a:pt x="2865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0283F41-3750-4A11-805F-B9661E649B1A}"/>
                </a:ext>
              </a:extLst>
            </p:cNvPr>
            <p:cNvSpPr/>
            <p:nvPr/>
          </p:nvSpPr>
          <p:spPr>
            <a:xfrm>
              <a:off x="13637062" y="7572960"/>
              <a:ext cx="75581" cy="226744"/>
            </a:xfrm>
            <a:custGeom>
              <a:avLst/>
              <a:gdLst>
                <a:gd name="connsiteX0" fmla="*/ 28316 w 34116"/>
                <a:gd name="connsiteY0" fmla="*/ 25587 h 102348"/>
                <a:gd name="connsiteX1" fmla="*/ 27974 w 34116"/>
                <a:gd name="connsiteY1" fmla="*/ 95525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831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5587"/>
                  </a:moveTo>
                  <a:lnTo>
                    <a:pt x="27974" y="95525"/>
                  </a:lnTo>
                  <a:cubicBezTo>
                    <a:pt x="27293" y="95525"/>
                    <a:pt x="26269" y="95525"/>
                    <a:pt x="25587" y="95525"/>
                  </a:cubicBezTo>
                  <a:lnTo>
                    <a:pt x="25928" y="25587"/>
                  </a:lnTo>
                  <a:cubicBezTo>
                    <a:pt x="26611" y="25929"/>
                    <a:pt x="27293" y="25929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618C4D9-D08F-4FD7-B25F-A14A3A67B02F}"/>
                </a:ext>
              </a:extLst>
            </p:cNvPr>
            <p:cNvSpPr/>
            <p:nvPr/>
          </p:nvSpPr>
          <p:spPr>
            <a:xfrm>
              <a:off x="13634037" y="7573718"/>
              <a:ext cx="75581" cy="226744"/>
            </a:xfrm>
            <a:custGeom>
              <a:avLst/>
              <a:gdLst>
                <a:gd name="connsiteX0" fmla="*/ 27293 w 34116"/>
                <a:gd name="connsiteY0" fmla="*/ 25587 h 102348"/>
                <a:gd name="connsiteX1" fmla="*/ 26952 w 34116"/>
                <a:gd name="connsiteY1" fmla="*/ 95525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729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3" y="25587"/>
                  </a:moveTo>
                  <a:lnTo>
                    <a:pt x="26952" y="95525"/>
                  </a:lnTo>
                  <a:cubicBezTo>
                    <a:pt x="26611" y="95525"/>
                    <a:pt x="25929" y="95525"/>
                    <a:pt x="25587" y="95525"/>
                  </a:cubicBezTo>
                  <a:lnTo>
                    <a:pt x="25929" y="25587"/>
                  </a:lnTo>
                  <a:cubicBezTo>
                    <a:pt x="26269" y="25587"/>
                    <a:pt x="26611" y="25587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81EA81D5-C6D0-4B86-A4E9-4CC3C2FC993C}"/>
                </a:ext>
              </a:extLst>
            </p:cNvPr>
            <p:cNvSpPr/>
            <p:nvPr/>
          </p:nvSpPr>
          <p:spPr>
            <a:xfrm>
              <a:off x="13431480" y="7573718"/>
              <a:ext cx="302325" cy="226744"/>
            </a:xfrm>
            <a:custGeom>
              <a:avLst/>
              <a:gdLst>
                <a:gd name="connsiteX0" fmla="*/ 117360 w 136464"/>
                <a:gd name="connsiteY0" fmla="*/ 25587 h 102348"/>
                <a:gd name="connsiteX1" fmla="*/ 117018 w 136464"/>
                <a:gd name="connsiteY1" fmla="*/ 95525 h 102348"/>
                <a:gd name="connsiteX2" fmla="*/ 25587 w 136464"/>
                <a:gd name="connsiteY2" fmla="*/ 95525 h 102348"/>
                <a:gd name="connsiteX3" fmla="*/ 25928 w 136464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102348">
                  <a:moveTo>
                    <a:pt x="117360" y="25587"/>
                  </a:moveTo>
                  <a:lnTo>
                    <a:pt x="117018" y="95525"/>
                  </a:lnTo>
                  <a:lnTo>
                    <a:pt x="25587" y="95525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B9E7886B-458E-4FAA-9674-C777728FFC13}"/>
                </a:ext>
              </a:extLst>
            </p:cNvPr>
            <p:cNvSpPr/>
            <p:nvPr/>
          </p:nvSpPr>
          <p:spPr>
            <a:xfrm>
              <a:off x="12055903" y="7573718"/>
              <a:ext cx="302325" cy="226744"/>
            </a:xfrm>
            <a:custGeom>
              <a:avLst/>
              <a:gdLst>
                <a:gd name="connsiteX0" fmla="*/ 117018 w 136464"/>
                <a:gd name="connsiteY0" fmla="*/ 25587 h 102348"/>
                <a:gd name="connsiteX1" fmla="*/ 116678 w 136464"/>
                <a:gd name="connsiteY1" fmla="*/ 95525 h 102348"/>
                <a:gd name="connsiteX2" fmla="*/ 25587 w 136464"/>
                <a:gd name="connsiteY2" fmla="*/ 95525 h 102348"/>
                <a:gd name="connsiteX3" fmla="*/ 25929 w 136464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102348">
                  <a:moveTo>
                    <a:pt x="117018" y="25587"/>
                  </a:moveTo>
                  <a:lnTo>
                    <a:pt x="116678" y="95525"/>
                  </a:lnTo>
                  <a:lnTo>
                    <a:pt x="25587" y="95525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4A27E673-E17C-4837-90D2-0108DBE57719}"/>
                </a:ext>
              </a:extLst>
            </p:cNvPr>
            <p:cNvSpPr/>
            <p:nvPr/>
          </p:nvSpPr>
          <p:spPr>
            <a:xfrm>
              <a:off x="12053636" y="7573718"/>
              <a:ext cx="75581" cy="226744"/>
            </a:xfrm>
            <a:custGeom>
              <a:avLst/>
              <a:gdLst>
                <a:gd name="connsiteX0" fmla="*/ 26952 w 34116"/>
                <a:gd name="connsiteY0" fmla="*/ 25587 h 102348"/>
                <a:gd name="connsiteX1" fmla="*/ 26611 w 34116"/>
                <a:gd name="connsiteY1" fmla="*/ 95525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695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2" y="25587"/>
                  </a:moveTo>
                  <a:lnTo>
                    <a:pt x="26611" y="95525"/>
                  </a:lnTo>
                  <a:cubicBezTo>
                    <a:pt x="26269" y="95525"/>
                    <a:pt x="25929" y="95525"/>
                    <a:pt x="25587" y="95525"/>
                  </a:cubicBezTo>
                  <a:lnTo>
                    <a:pt x="25929" y="25587"/>
                  </a:lnTo>
                  <a:cubicBezTo>
                    <a:pt x="26269" y="25587"/>
                    <a:pt x="26611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80449D4D-09D7-49B2-B5AB-4B4478431D92}"/>
                </a:ext>
              </a:extLst>
            </p:cNvPr>
            <p:cNvSpPr/>
            <p:nvPr/>
          </p:nvSpPr>
          <p:spPr>
            <a:xfrm>
              <a:off x="12049101" y="7573718"/>
              <a:ext cx="75581" cy="226744"/>
            </a:xfrm>
            <a:custGeom>
              <a:avLst/>
              <a:gdLst>
                <a:gd name="connsiteX0" fmla="*/ 27976 w 34116"/>
                <a:gd name="connsiteY0" fmla="*/ 25587 h 102348"/>
                <a:gd name="connsiteX1" fmla="*/ 27634 w 34116"/>
                <a:gd name="connsiteY1" fmla="*/ 95525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797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587"/>
                  </a:moveTo>
                  <a:lnTo>
                    <a:pt x="27634" y="95525"/>
                  </a:lnTo>
                  <a:cubicBezTo>
                    <a:pt x="26952" y="95525"/>
                    <a:pt x="26269" y="95525"/>
                    <a:pt x="25587" y="95525"/>
                  </a:cubicBezTo>
                  <a:lnTo>
                    <a:pt x="25929" y="25587"/>
                  </a:lnTo>
                  <a:cubicBezTo>
                    <a:pt x="26611" y="25587"/>
                    <a:pt x="27293" y="25587"/>
                    <a:pt x="2797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1B51935D-8638-4CB0-A873-7F240E31B104}"/>
                </a:ext>
              </a:extLst>
            </p:cNvPr>
            <p:cNvSpPr/>
            <p:nvPr/>
          </p:nvSpPr>
          <p:spPr>
            <a:xfrm>
              <a:off x="12044565" y="7572960"/>
              <a:ext cx="75581" cy="226744"/>
            </a:xfrm>
            <a:custGeom>
              <a:avLst/>
              <a:gdLst>
                <a:gd name="connsiteX0" fmla="*/ 27976 w 34116"/>
                <a:gd name="connsiteY0" fmla="*/ 25929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7976 w 34116"/>
                <a:gd name="connsiteY4" fmla="*/ 2592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929"/>
                  </a:moveTo>
                  <a:lnTo>
                    <a:pt x="27634" y="95866"/>
                  </a:lnTo>
                  <a:cubicBezTo>
                    <a:pt x="26952" y="95866"/>
                    <a:pt x="26269" y="95866"/>
                    <a:pt x="25587" y="95525"/>
                  </a:cubicBezTo>
                  <a:lnTo>
                    <a:pt x="25929" y="25587"/>
                  </a:lnTo>
                  <a:cubicBezTo>
                    <a:pt x="26611" y="25929"/>
                    <a:pt x="27293" y="25929"/>
                    <a:pt x="27976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053E3710-C173-4363-8ABF-F9A7B1A1E713}"/>
                </a:ext>
              </a:extLst>
            </p:cNvPr>
            <p:cNvSpPr/>
            <p:nvPr/>
          </p:nvSpPr>
          <p:spPr>
            <a:xfrm>
              <a:off x="12039274" y="7572206"/>
              <a:ext cx="75581" cy="226744"/>
            </a:xfrm>
            <a:custGeom>
              <a:avLst/>
              <a:gdLst>
                <a:gd name="connsiteX0" fmla="*/ 27976 w 34116"/>
                <a:gd name="connsiteY0" fmla="*/ 25929 h 102348"/>
                <a:gd name="connsiteX1" fmla="*/ 27634 w 34116"/>
                <a:gd name="connsiteY1" fmla="*/ 9586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7976 w 34116"/>
                <a:gd name="connsiteY4" fmla="*/ 2592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929"/>
                  </a:moveTo>
                  <a:lnTo>
                    <a:pt x="27634" y="95866"/>
                  </a:lnTo>
                  <a:cubicBezTo>
                    <a:pt x="26952" y="95866"/>
                    <a:pt x="26270" y="95526"/>
                    <a:pt x="25587" y="95526"/>
                  </a:cubicBezTo>
                  <a:lnTo>
                    <a:pt x="25929" y="25587"/>
                  </a:lnTo>
                  <a:cubicBezTo>
                    <a:pt x="26611" y="25929"/>
                    <a:pt x="27294" y="25929"/>
                    <a:pt x="27976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4EBEC220-294B-4977-8CA8-23EE58DEC250}"/>
                </a:ext>
              </a:extLst>
            </p:cNvPr>
            <p:cNvSpPr/>
            <p:nvPr/>
          </p:nvSpPr>
          <p:spPr>
            <a:xfrm>
              <a:off x="12033982" y="7570694"/>
              <a:ext cx="75581" cy="226744"/>
            </a:xfrm>
            <a:custGeom>
              <a:avLst/>
              <a:gdLst>
                <a:gd name="connsiteX0" fmla="*/ 28317 w 34116"/>
                <a:gd name="connsiteY0" fmla="*/ 26269 h 102348"/>
                <a:gd name="connsiteX1" fmla="*/ 27976 w 34116"/>
                <a:gd name="connsiteY1" fmla="*/ 96208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317 w 34116"/>
                <a:gd name="connsiteY4" fmla="*/ 2626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7" y="26269"/>
                  </a:moveTo>
                  <a:lnTo>
                    <a:pt x="27976" y="96208"/>
                  </a:lnTo>
                  <a:cubicBezTo>
                    <a:pt x="27294" y="96208"/>
                    <a:pt x="26270" y="95866"/>
                    <a:pt x="25587" y="95525"/>
                  </a:cubicBezTo>
                  <a:lnTo>
                    <a:pt x="25929" y="25587"/>
                  </a:lnTo>
                  <a:cubicBezTo>
                    <a:pt x="26611" y="25929"/>
                    <a:pt x="27635" y="26269"/>
                    <a:pt x="28317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E980EC4F-8FDB-48F8-8D9E-ECD44F26ABE5}"/>
                </a:ext>
              </a:extLst>
            </p:cNvPr>
            <p:cNvSpPr/>
            <p:nvPr/>
          </p:nvSpPr>
          <p:spPr>
            <a:xfrm>
              <a:off x="12027937" y="7569183"/>
              <a:ext cx="75581" cy="226744"/>
            </a:xfrm>
            <a:custGeom>
              <a:avLst/>
              <a:gdLst>
                <a:gd name="connsiteX0" fmla="*/ 28657 w 34116"/>
                <a:gd name="connsiteY0" fmla="*/ 26611 h 102348"/>
                <a:gd name="connsiteX1" fmla="*/ 28316 w 34116"/>
                <a:gd name="connsiteY1" fmla="*/ 96548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657 w 34116"/>
                <a:gd name="connsiteY4" fmla="*/ 2661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6611"/>
                  </a:moveTo>
                  <a:lnTo>
                    <a:pt x="28316" y="96548"/>
                  </a:lnTo>
                  <a:cubicBezTo>
                    <a:pt x="27293" y="96207"/>
                    <a:pt x="26611" y="95866"/>
                    <a:pt x="25587" y="95525"/>
                  </a:cubicBezTo>
                  <a:lnTo>
                    <a:pt x="25929" y="25587"/>
                  </a:lnTo>
                  <a:cubicBezTo>
                    <a:pt x="26952" y="25928"/>
                    <a:pt x="27976" y="26269"/>
                    <a:pt x="28657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BEB1FD80-A88A-44FA-B397-D1D98C72C75F}"/>
                </a:ext>
              </a:extLst>
            </p:cNvPr>
            <p:cNvSpPr/>
            <p:nvPr/>
          </p:nvSpPr>
          <p:spPr>
            <a:xfrm>
              <a:off x="12006776" y="7545754"/>
              <a:ext cx="75581" cy="226744"/>
            </a:xfrm>
            <a:custGeom>
              <a:avLst/>
              <a:gdLst>
                <a:gd name="connsiteX0" fmla="*/ 35481 w 34116"/>
                <a:gd name="connsiteY0" fmla="*/ 36163 h 102348"/>
                <a:gd name="connsiteX1" fmla="*/ 35140 w 34116"/>
                <a:gd name="connsiteY1" fmla="*/ 106101 h 102348"/>
                <a:gd name="connsiteX2" fmla="*/ 32069 w 34116"/>
                <a:gd name="connsiteY2" fmla="*/ 104395 h 102348"/>
                <a:gd name="connsiteX3" fmla="*/ 25587 w 34116"/>
                <a:gd name="connsiteY3" fmla="*/ 95525 h 102348"/>
                <a:gd name="connsiteX4" fmla="*/ 25929 w 34116"/>
                <a:gd name="connsiteY4" fmla="*/ 25587 h 102348"/>
                <a:gd name="connsiteX5" fmla="*/ 32411 w 34116"/>
                <a:gd name="connsiteY5" fmla="*/ 34457 h 102348"/>
                <a:gd name="connsiteX6" fmla="*/ 35481 w 34116"/>
                <a:gd name="connsiteY6" fmla="*/ 36163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16" h="102348">
                  <a:moveTo>
                    <a:pt x="35481" y="36163"/>
                  </a:moveTo>
                  <a:lnTo>
                    <a:pt x="35140" y="106101"/>
                  </a:lnTo>
                  <a:cubicBezTo>
                    <a:pt x="34116" y="105759"/>
                    <a:pt x="32751" y="105077"/>
                    <a:pt x="32069" y="104395"/>
                  </a:cubicBezTo>
                  <a:cubicBezTo>
                    <a:pt x="27976" y="102007"/>
                    <a:pt x="25587" y="98937"/>
                    <a:pt x="25587" y="95525"/>
                  </a:cubicBezTo>
                  <a:lnTo>
                    <a:pt x="25929" y="25587"/>
                  </a:lnTo>
                  <a:cubicBezTo>
                    <a:pt x="25929" y="28998"/>
                    <a:pt x="28316" y="32068"/>
                    <a:pt x="32411" y="34457"/>
                  </a:cubicBezTo>
                  <a:cubicBezTo>
                    <a:pt x="33434" y="35140"/>
                    <a:pt x="34458" y="35822"/>
                    <a:pt x="35481" y="3616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91E3128-E207-4473-8639-D163B020499C}"/>
                </a:ext>
              </a:extLst>
            </p:cNvPr>
            <p:cNvSpPr/>
            <p:nvPr/>
          </p:nvSpPr>
          <p:spPr>
            <a:xfrm>
              <a:off x="13426946" y="7573718"/>
              <a:ext cx="75581" cy="226744"/>
            </a:xfrm>
            <a:custGeom>
              <a:avLst/>
              <a:gdLst>
                <a:gd name="connsiteX0" fmla="*/ 27974 w 34116"/>
                <a:gd name="connsiteY0" fmla="*/ 25587 h 102348"/>
                <a:gd name="connsiteX1" fmla="*/ 27634 w 34116"/>
                <a:gd name="connsiteY1" fmla="*/ 95525 h 102348"/>
                <a:gd name="connsiteX2" fmla="*/ 25587 w 34116"/>
                <a:gd name="connsiteY2" fmla="*/ 99278 h 102348"/>
                <a:gd name="connsiteX3" fmla="*/ 25928 w 34116"/>
                <a:gd name="connsiteY3" fmla="*/ 29339 h 102348"/>
                <a:gd name="connsiteX4" fmla="*/ 27974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587"/>
                  </a:moveTo>
                  <a:lnTo>
                    <a:pt x="27634" y="95525"/>
                  </a:lnTo>
                  <a:cubicBezTo>
                    <a:pt x="26951" y="96890"/>
                    <a:pt x="26269" y="97913"/>
                    <a:pt x="25587" y="99278"/>
                  </a:cubicBezTo>
                  <a:lnTo>
                    <a:pt x="25928" y="29339"/>
                  </a:lnTo>
                  <a:cubicBezTo>
                    <a:pt x="26611" y="28316"/>
                    <a:pt x="27293" y="26951"/>
                    <a:pt x="2797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72090A1E-E447-4600-BDC2-0171319A2D28}"/>
                </a:ext>
              </a:extLst>
            </p:cNvPr>
            <p:cNvSpPr/>
            <p:nvPr/>
          </p:nvSpPr>
          <p:spPr>
            <a:xfrm>
              <a:off x="13402757" y="7582785"/>
              <a:ext cx="75581" cy="302325"/>
            </a:xfrm>
            <a:custGeom>
              <a:avLst/>
              <a:gdLst>
                <a:gd name="connsiteX0" fmla="*/ 36845 w 34116"/>
                <a:gd name="connsiteY0" fmla="*/ 25587 h 136464"/>
                <a:gd name="connsiteX1" fmla="*/ 36505 w 34116"/>
                <a:gd name="connsiteY1" fmla="*/ 95525 h 136464"/>
                <a:gd name="connsiteX2" fmla="*/ 25587 w 34116"/>
                <a:gd name="connsiteY2" fmla="*/ 111560 h 136464"/>
                <a:gd name="connsiteX3" fmla="*/ 25929 w 34116"/>
                <a:gd name="connsiteY3" fmla="*/ 41622 h 136464"/>
                <a:gd name="connsiteX4" fmla="*/ 36845 w 34116"/>
                <a:gd name="connsiteY4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36464">
                  <a:moveTo>
                    <a:pt x="36845" y="25587"/>
                  </a:moveTo>
                  <a:lnTo>
                    <a:pt x="36505" y="95525"/>
                  </a:lnTo>
                  <a:cubicBezTo>
                    <a:pt x="33434" y="100984"/>
                    <a:pt x="29681" y="106101"/>
                    <a:pt x="25587" y="111560"/>
                  </a:cubicBezTo>
                  <a:lnTo>
                    <a:pt x="25929" y="41622"/>
                  </a:lnTo>
                  <a:cubicBezTo>
                    <a:pt x="30022" y="36163"/>
                    <a:pt x="33775" y="30704"/>
                    <a:pt x="3684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5C541823-F94B-4C2B-961D-5056B101B29B}"/>
                </a:ext>
              </a:extLst>
            </p:cNvPr>
            <p:cNvSpPr/>
            <p:nvPr/>
          </p:nvSpPr>
          <p:spPr>
            <a:xfrm>
              <a:off x="13386886" y="7617552"/>
              <a:ext cx="75581" cy="226744"/>
            </a:xfrm>
            <a:custGeom>
              <a:avLst/>
              <a:gdLst>
                <a:gd name="connsiteX0" fmla="*/ 33093 w 34116"/>
                <a:gd name="connsiteY0" fmla="*/ 25587 h 102348"/>
                <a:gd name="connsiteX1" fmla="*/ 32751 w 34116"/>
                <a:gd name="connsiteY1" fmla="*/ 95526 h 102348"/>
                <a:gd name="connsiteX2" fmla="*/ 25587 w 34116"/>
                <a:gd name="connsiteY2" fmla="*/ 104055 h 102348"/>
                <a:gd name="connsiteX3" fmla="*/ 25928 w 34116"/>
                <a:gd name="connsiteY3" fmla="*/ 34116 h 102348"/>
                <a:gd name="connsiteX4" fmla="*/ 3309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3093" y="25587"/>
                  </a:moveTo>
                  <a:lnTo>
                    <a:pt x="32751" y="95526"/>
                  </a:lnTo>
                  <a:cubicBezTo>
                    <a:pt x="30363" y="98255"/>
                    <a:pt x="27974" y="101325"/>
                    <a:pt x="25587" y="104055"/>
                  </a:cubicBezTo>
                  <a:lnTo>
                    <a:pt x="25928" y="34116"/>
                  </a:lnTo>
                  <a:cubicBezTo>
                    <a:pt x="28657" y="31387"/>
                    <a:pt x="31046" y="28657"/>
                    <a:pt x="330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64CE278-0017-41D7-8CD6-35548F918484}"/>
                </a:ext>
              </a:extLst>
            </p:cNvPr>
            <p:cNvSpPr/>
            <p:nvPr/>
          </p:nvSpPr>
          <p:spPr>
            <a:xfrm>
              <a:off x="12257706" y="7574471"/>
              <a:ext cx="151162" cy="302325"/>
            </a:xfrm>
            <a:custGeom>
              <a:avLst/>
              <a:gdLst>
                <a:gd name="connsiteX0" fmla="*/ 46397 w 68232"/>
                <a:gd name="connsiteY0" fmla="*/ 53904 h 136464"/>
                <a:gd name="connsiteX1" fmla="*/ 46057 w 68232"/>
                <a:gd name="connsiteY1" fmla="*/ 123842 h 136464"/>
                <a:gd name="connsiteX2" fmla="*/ 25587 w 68232"/>
                <a:gd name="connsiteY2" fmla="*/ 95526 h 136464"/>
                <a:gd name="connsiteX3" fmla="*/ 25928 w 68232"/>
                <a:gd name="connsiteY3" fmla="*/ 25587 h 136464"/>
                <a:gd name="connsiteX4" fmla="*/ 46397 w 68232"/>
                <a:gd name="connsiteY4" fmla="*/ 53904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36464">
                  <a:moveTo>
                    <a:pt x="46397" y="53904"/>
                  </a:moveTo>
                  <a:lnTo>
                    <a:pt x="46057" y="123842"/>
                  </a:lnTo>
                  <a:cubicBezTo>
                    <a:pt x="37528" y="114631"/>
                    <a:pt x="30363" y="105078"/>
                    <a:pt x="25587" y="95526"/>
                  </a:cubicBezTo>
                  <a:lnTo>
                    <a:pt x="25928" y="25587"/>
                  </a:lnTo>
                  <a:cubicBezTo>
                    <a:pt x="31046" y="35140"/>
                    <a:pt x="37868" y="44692"/>
                    <a:pt x="46397" y="5390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638BB16-DC6D-4F29-A259-8A37D508AE98}"/>
                </a:ext>
              </a:extLst>
            </p:cNvPr>
            <p:cNvSpPr/>
            <p:nvPr/>
          </p:nvSpPr>
          <p:spPr>
            <a:xfrm>
              <a:off x="13544852" y="7739993"/>
              <a:ext cx="75581" cy="226744"/>
            </a:xfrm>
            <a:custGeom>
              <a:avLst/>
              <a:gdLst>
                <a:gd name="connsiteX0" fmla="*/ 25928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259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8" y="25587"/>
                  </a:moveTo>
                  <a:lnTo>
                    <a:pt x="25587" y="95526"/>
                  </a:lnTo>
                  <a:lnTo>
                    <a:pt x="25587" y="95526"/>
                  </a:lnTo>
                  <a:lnTo>
                    <a:pt x="25928" y="25587"/>
                  </a:lnTo>
                  <a:lnTo>
                    <a:pt x="25928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B8C48704-122A-411F-ADB3-01692348EBE6}"/>
                </a:ext>
              </a:extLst>
            </p:cNvPr>
            <p:cNvSpPr/>
            <p:nvPr/>
          </p:nvSpPr>
          <p:spPr>
            <a:xfrm>
              <a:off x="13544852" y="7739993"/>
              <a:ext cx="75581" cy="226744"/>
            </a:xfrm>
            <a:custGeom>
              <a:avLst/>
              <a:gdLst>
                <a:gd name="connsiteX0" fmla="*/ 25928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59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8" y="25587"/>
                  </a:moveTo>
                  <a:lnTo>
                    <a:pt x="25587" y="95526"/>
                  </a:lnTo>
                  <a:cubicBezTo>
                    <a:pt x="25587" y="95866"/>
                    <a:pt x="25587" y="96208"/>
                    <a:pt x="25587" y="96890"/>
                  </a:cubicBezTo>
                  <a:lnTo>
                    <a:pt x="25928" y="26952"/>
                  </a:lnTo>
                  <a:cubicBezTo>
                    <a:pt x="25928" y="26611"/>
                    <a:pt x="25928" y="25929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1684EFC9-B48C-436A-A66B-47041D42E999}"/>
                </a:ext>
              </a:extLst>
            </p:cNvPr>
            <p:cNvSpPr/>
            <p:nvPr/>
          </p:nvSpPr>
          <p:spPr>
            <a:xfrm>
              <a:off x="13544096" y="7743018"/>
              <a:ext cx="75581" cy="226744"/>
            </a:xfrm>
            <a:custGeom>
              <a:avLst/>
              <a:gdLst>
                <a:gd name="connsiteX0" fmla="*/ 26269 w 34116"/>
                <a:gd name="connsiteY0" fmla="*/ 25587 h 102348"/>
                <a:gd name="connsiteX1" fmla="*/ 25929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2 h 102348"/>
                <a:gd name="connsiteX4" fmla="*/ 262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69" y="25587"/>
                  </a:moveTo>
                  <a:lnTo>
                    <a:pt x="25929" y="95525"/>
                  </a:lnTo>
                  <a:cubicBezTo>
                    <a:pt x="25929" y="95866"/>
                    <a:pt x="25587" y="96208"/>
                    <a:pt x="25587" y="96890"/>
                  </a:cubicBezTo>
                  <a:lnTo>
                    <a:pt x="25929" y="26952"/>
                  </a:lnTo>
                  <a:cubicBezTo>
                    <a:pt x="25929" y="26269"/>
                    <a:pt x="25929" y="2592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C40504A5-7D75-45C5-9C0D-2D229F97911E}"/>
                </a:ext>
              </a:extLst>
            </p:cNvPr>
            <p:cNvSpPr/>
            <p:nvPr/>
          </p:nvSpPr>
          <p:spPr>
            <a:xfrm>
              <a:off x="13542585" y="7745286"/>
              <a:ext cx="75581" cy="226744"/>
            </a:xfrm>
            <a:custGeom>
              <a:avLst/>
              <a:gdLst>
                <a:gd name="connsiteX0" fmla="*/ 26611 w 34116"/>
                <a:gd name="connsiteY0" fmla="*/ 25587 h 102348"/>
                <a:gd name="connsiteX1" fmla="*/ 26269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661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611" y="25587"/>
                  </a:moveTo>
                  <a:lnTo>
                    <a:pt x="26269" y="95525"/>
                  </a:lnTo>
                  <a:cubicBezTo>
                    <a:pt x="26269" y="95866"/>
                    <a:pt x="25928" y="96208"/>
                    <a:pt x="25587" y="96890"/>
                  </a:cubicBezTo>
                  <a:lnTo>
                    <a:pt x="25928" y="26952"/>
                  </a:lnTo>
                  <a:cubicBezTo>
                    <a:pt x="26269" y="26611"/>
                    <a:pt x="26269" y="2626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5EA31891-4DC8-42BC-8C07-6CD3A6D13DFE}"/>
                </a:ext>
              </a:extLst>
            </p:cNvPr>
            <p:cNvSpPr/>
            <p:nvPr/>
          </p:nvSpPr>
          <p:spPr>
            <a:xfrm>
              <a:off x="13540317" y="7748309"/>
              <a:ext cx="75581" cy="226744"/>
            </a:xfrm>
            <a:custGeom>
              <a:avLst/>
              <a:gdLst>
                <a:gd name="connsiteX0" fmla="*/ 26951 w 34116"/>
                <a:gd name="connsiteY0" fmla="*/ 25587 h 102348"/>
                <a:gd name="connsiteX1" fmla="*/ 26611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695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1" y="25587"/>
                  </a:moveTo>
                  <a:lnTo>
                    <a:pt x="26611" y="95525"/>
                  </a:lnTo>
                  <a:cubicBezTo>
                    <a:pt x="26269" y="95866"/>
                    <a:pt x="25928" y="96548"/>
                    <a:pt x="25587" y="96890"/>
                  </a:cubicBezTo>
                  <a:lnTo>
                    <a:pt x="25928" y="26952"/>
                  </a:lnTo>
                  <a:cubicBezTo>
                    <a:pt x="26269" y="26611"/>
                    <a:pt x="26611" y="25928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38D2980C-4684-4332-9B11-1743494D027D}"/>
                </a:ext>
              </a:extLst>
            </p:cNvPr>
            <p:cNvSpPr/>
            <p:nvPr/>
          </p:nvSpPr>
          <p:spPr>
            <a:xfrm>
              <a:off x="13537292" y="7751334"/>
              <a:ext cx="75581" cy="226744"/>
            </a:xfrm>
            <a:custGeom>
              <a:avLst/>
              <a:gdLst>
                <a:gd name="connsiteX0" fmla="*/ 27293 w 34116"/>
                <a:gd name="connsiteY0" fmla="*/ 25587 h 102348"/>
                <a:gd name="connsiteX1" fmla="*/ 26952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1 h 102348"/>
                <a:gd name="connsiteX4" fmla="*/ 2729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3" y="25587"/>
                  </a:moveTo>
                  <a:lnTo>
                    <a:pt x="26952" y="95525"/>
                  </a:lnTo>
                  <a:cubicBezTo>
                    <a:pt x="26611" y="95866"/>
                    <a:pt x="25929" y="96548"/>
                    <a:pt x="25587" y="96890"/>
                  </a:cubicBezTo>
                  <a:lnTo>
                    <a:pt x="25929" y="26951"/>
                  </a:lnTo>
                  <a:cubicBezTo>
                    <a:pt x="26611" y="26611"/>
                    <a:pt x="26952" y="25928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8B433371-D249-4F28-8DEE-4EB87FC31C8A}"/>
                </a:ext>
              </a:extLst>
            </p:cNvPr>
            <p:cNvSpPr/>
            <p:nvPr/>
          </p:nvSpPr>
          <p:spPr>
            <a:xfrm>
              <a:off x="13531246" y="7754355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6 w 34116"/>
                <a:gd name="connsiteY1" fmla="*/ 95526 h 102348"/>
                <a:gd name="connsiteX2" fmla="*/ 25587 w 34116"/>
                <a:gd name="connsiteY2" fmla="*/ 97573 h 102348"/>
                <a:gd name="connsiteX3" fmla="*/ 25928 w 34116"/>
                <a:gd name="connsiteY3" fmla="*/ 27634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6" y="95526"/>
                  </a:lnTo>
                  <a:cubicBezTo>
                    <a:pt x="27634" y="96208"/>
                    <a:pt x="26611" y="96890"/>
                    <a:pt x="25587" y="97573"/>
                  </a:cubicBezTo>
                  <a:lnTo>
                    <a:pt x="25928" y="27634"/>
                  </a:lnTo>
                  <a:cubicBezTo>
                    <a:pt x="26951" y="26952"/>
                    <a:pt x="27974" y="26270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C7D3752B-7F19-4E91-B6BE-30CC72C495C5}"/>
                </a:ext>
              </a:extLst>
            </p:cNvPr>
            <p:cNvSpPr/>
            <p:nvPr/>
          </p:nvSpPr>
          <p:spPr>
            <a:xfrm>
              <a:off x="13530492" y="7758891"/>
              <a:ext cx="75581" cy="226744"/>
            </a:xfrm>
            <a:custGeom>
              <a:avLst/>
              <a:gdLst>
                <a:gd name="connsiteX0" fmla="*/ 26269 w 34116"/>
                <a:gd name="connsiteY0" fmla="*/ 25587 h 102348"/>
                <a:gd name="connsiteX1" fmla="*/ 25929 w 34116"/>
                <a:gd name="connsiteY1" fmla="*/ 95526 h 102348"/>
                <a:gd name="connsiteX2" fmla="*/ 25587 w 34116"/>
                <a:gd name="connsiteY2" fmla="*/ 95866 h 102348"/>
                <a:gd name="connsiteX3" fmla="*/ 25929 w 34116"/>
                <a:gd name="connsiteY3" fmla="*/ 25929 h 102348"/>
                <a:gd name="connsiteX4" fmla="*/ 262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69" y="25587"/>
                  </a:moveTo>
                  <a:lnTo>
                    <a:pt x="25929" y="95526"/>
                  </a:lnTo>
                  <a:lnTo>
                    <a:pt x="25587" y="95866"/>
                  </a:lnTo>
                  <a:lnTo>
                    <a:pt x="25929" y="25929"/>
                  </a:lnTo>
                  <a:lnTo>
                    <a:pt x="2626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7BD04EF-4C42-44EE-B065-118FF9B32A8B}"/>
                </a:ext>
              </a:extLst>
            </p:cNvPr>
            <p:cNvSpPr/>
            <p:nvPr/>
          </p:nvSpPr>
          <p:spPr>
            <a:xfrm>
              <a:off x="12146600" y="7739993"/>
              <a:ext cx="75581" cy="226744"/>
            </a:xfrm>
            <a:custGeom>
              <a:avLst/>
              <a:gdLst>
                <a:gd name="connsiteX0" fmla="*/ 32410 w 34116"/>
                <a:gd name="connsiteY0" fmla="*/ 34458 h 102348"/>
                <a:gd name="connsiteX1" fmla="*/ 32069 w 34116"/>
                <a:gd name="connsiteY1" fmla="*/ 104395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32410 w 34116"/>
                <a:gd name="connsiteY4" fmla="*/ 3445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2410" y="34458"/>
                  </a:moveTo>
                  <a:lnTo>
                    <a:pt x="32069" y="104395"/>
                  </a:lnTo>
                  <a:cubicBezTo>
                    <a:pt x="27976" y="102008"/>
                    <a:pt x="25587" y="98596"/>
                    <a:pt x="25587" y="95526"/>
                  </a:cubicBezTo>
                  <a:lnTo>
                    <a:pt x="25928" y="25587"/>
                  </a:lnTo>
                  <a:cubicBezTo>
                    <a:pt x="25928" y="28657"/>
                    <a:pt x="27976" y="32069"/>
                    <a:pt x="32410" y="3445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80941907-42D1-4664-B275-7B5340728C61}"/>
                </a:ext>
              </a:extLst>
            </p:cNvPr>
            <p:cNvSpPr/>
            <p:nvPr/>
          </p:nvSpPr>
          <p:spPr>
            <a:xfrm>
              <a:off x="13026365" y="7783832"/>
              <a:ext cx="151162" cy="226744"/>
            </a:xfrm>
            <a:custGeom>
              <a:avLst/>
              <a:gdLst>
                <a:gd name="connsiteX0" fmla="*/ 74374 w 68232"/>
                <a:gd name="connsiteY0" fmla="*/ 25587 h 102348"/>
                <a:gd name="connsiteX1" fmla="*/ 74033 w 68232"/>
                <a:gd name="connsiteY1" fmla="*/ 95525 h 102348"/>
                <a:gd name="connsiteX2" fmla="*/ 25587 w 68232"/>
                <a:gd name="connsiteY2" fmla="*/ 107124 h 102348"/>
                <a:gd name="connsiteX3" fmla="*/ 25929 w 68232"/>
                <a:gd name="connsiteY3" fmla="*/ 37187 h 102348"/>
                <a:gd name="connsiteX4" fmla="*/ 74374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74374" y="25587"/>
                  </a:moveTo>
                  <a:lnTo>
                    <a:pt x="74033" y="95525"/>
                  </a:lnTo>
                  <a:cubicBezTo>
                    <a:pt x="58339" y="100302"/>
                    <a:pt x="42305" y="104054"/>
                    <a:pt x="25587" y="107124"/>
                  </a:cubicBezTo>
                  <a:lnTo>
                    <a:pt x="25929" y="37187"/>
                  </a:lnTo>
                  <a:cubicBezTo>
                    <a:pt x="42645" y="34116"/>
                    <a:pt x="58680" y="30363"/>
                    <a:pt x="7437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6C3B7F5-CBB7-42AC-8E59-4724A3F24396}"/>
                </a:ext>
              </a:extLst>
            </p:cNvPr>
            <p:cNvSpPr/>
            <p:nvPr/>
          </p:nvSpPr>
          <p:spPr>
            <a:xfrm>
              <a:off x="13025609" y="7809530"/>
              <a:ext cx="75581" cy="226744"/>
            </a:xfrm>
            <a:custGeom>
              <a:avLst/>
              <a:gdLst>
                <a:gd name="connsiteX0" fmla="*/ 26611 w 34116"/>
                <a:gd name="connsiteY0" fmla="*/ 25587 h 102348"/>
                <a:gd name="connsiteX1" fmla="*/ 26269 w 34116"/>
                <a:gd name="connsiteY1" fmla="*/ 95525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661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611" y="25587"/>
                  </a:moveTo>
                  <a:lnTo>
                    <a:pt x="26269" y="95525"/>
                  </a:lnTo>
                  <a:cubicBezTo>
                    <a:pt x="25928" y="95525"/>
                    <a:pt x="25928" y="95525"/>
                    <a:pt x="25587" y="95525"/>
                  </a:cubicBezTo>
                  <a:lnTo>
                    <a:pt x="25928" y="25587"/>
                  </a:lnTo>
                  <a:cubicBezTo>
                    <a:pt x="25928" y="25587"/>
                    <a:pt x="26269" y="25587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662AA686-6D48-488C-B564-E6BE398929BE}"/>
                </a:ext>
              </a:extLst>
            </p:cNvPr>
            <p:cNvSpPr/>
            <p:nvPr/>
          </p:nvSpPr>
          <p:spPr>
            <a:xfrm>
              <a:off x="12640145" y="7804996"/>
              <a:ext cx="75581" cy="226744"/>
            </a:xfrm>
            <a:custGeom>
              <a:avLst/>
              <a:gdLst>
                <a:gd name="connsiteX0" fmla="*/ 37868 w 34116"/>
                <a:gd name="connsiteY0" fmla="*/ 27976 h 102348"/>
                <a:gd name="connsiteX1" fmla="*/ 37528 w 34116"/>
                <a:gd name="connsiteY1" fmla="*/ 97913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37868 w 34116"/>
                <a:gd name="connsiteY4" fmla="*/ 27976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7868" y="27976"/>
                  </a:moveTo>
                  <a:lnTo>
                    <a:pt x="37528" y="97913"/>
                  </a:lnTo>
                  <a:cubicBezTo>
                    <a:pt x="33433" y="97231"/>
                    <a:pt x="29339" y="96548"/>
                    <a:pt x="25587" y="95525"/>
                  </a:cubicBezTo>
                  <a:lnTo>
                    <a:pt x="25928" y="25587"/>
                  </a:lnTo>
                  <a:cubicBezTo>
                    <a:pt x="29681" y="26269"/>
                    <a:pt x="33775" y="26952"/>
                    <a:pt x="37868" y="2797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D3A60D4-EAA4-4316-931E-EE8EB7E13AD4}"/>
                </a:ext>
              </a:extLst>
            </p:cNvPr>
            <p:cNvSpPr/>
            <p:nvPr/>
          </p:nvSpPr>
          <p:spPr>
            <a:xfrm>
              <a:off x="12575902" y="7789125"/>
              <a:ext cx="151162" cy="226744"/>
            </a:xfrm>
            <a:custGeom>
              <a:avLst/>
              <a:gdLst>
                <a:gd name="connsiteX0" fmla="*/ 54927 w 68232"/>
                <a:gd name="connsiteY0" fmla="*/ 32751 h 102348"/>
                <a:gd name="connsiteX1" fmla="*/ 54586 w 68232"/>
                <a:gd name="connsiteY1" fmla="*/ 102689 h 102348"/>
                <a:gd name="connsiteX2" fmla="*/ 25587 w 68232"/>
                <a:gd name="connsiteY2" fmla="*/ 95525 h 102348"/>
                <a:gd name="connsiteX3" fmla="*/ 25929 w 68232"/>
                <a:gd name="connsiteY3" fmla="*/ 25587 h 102348"/>
                <a:gd name="connsiteX4" fmla="*/ 54927 w 68232"/>
                <a:gd name="connsiteY4" fmla="*/ 3275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54927" y="32751"/>
                  </a:moveTo>
                  <a:lnTo>
                    <a:pt x="54586" y="102689"/>
                  </a:lnTo>
                  <a:cubicBezTo>
                    <a:pt x="44692" y="100642"/>
                    <a:pt x="35140" y="98254"/>
                    <a:pt x="25587" y="95525"/>
                  </a:cubicBezTo>
                  <a:lnTo>
                    <a:pt x="25929" y="25587"/>
                  </a:lnTo>
                  <a:cubicBezTo>
                    <a:pt x="35481" y="28316"/>
                    <a:pt x="45034" y="30704"/>
                    <a:pt x="54927" y="327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777CC7C1-981D-453D-8E5A-64BF1B0C5CD4}"/>
                </a:ext>
              </a:extLst>
            </p:cNvPr>
            <p:cNvSpPr/>
            <p:nvPr/>
          </p:nvSpPr>
          <p:spPr>
            <a:xfrm>
              <a:off x="12557762" y="7783832"/>
              <a:ext cx="75581" cy="226744"/>
            </a:xfrm>
            <a:custGeom>
              <a:avLst/>
              <a:gdLst>
                <a:gd name="connsiteX0" fmla="*/ 34116 w 34116"/>
                <a:gd name="connsiteY0" fmla="*/ 27976 h 102348"/>
                <a:gd name="connsiteX1" fmla="*/ 33775 w 34116"/>
                <a:gd name="connsiteY1" fmla="*/ 97913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34116 w 34116"/>
                <a:gd name="connsiteY4" fmla="*/ 27976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4116" y="27976"/>
                  </a:moveTo>
                  <a:lnTo>
                    <a:pt x="33775" y="97913"/>
                  </a:lnTo>
                  <a:cubicBezTo>
                    <a:pt x="31046" y="97231"/>
                    <a:pt x="28316" y="96208"/>
                    <a:pt x="25587" y="95525"/>
                  </a:cubicBezTo>
                  <a:lnTo>
                    <a:pt x="25928" y="25587"/>
                  </a:lnTo>
                  <a:cubicBezTo>
                    <a:pt x="28657" y="26269"/>
                    <a:pt x="31386" y="27293"/>
                    <a:pt x="34116" y="2797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F45878C-0FE2-48B5-83DB-2392EF5B15C6}"/>
                </a:ext>
              </a:extLst>
            </p:cNvPr>
            <p:cNvSpPr/>
            <p:nvPr/>
          </p:nvSpPr>
          <p:spPr>
            <a:xfrm>
              <a:off x="13134448" y="7783832"/>
              <a:ext cx="226744" cy="302325"/>
            </a:xfrm>
            <a:custGeom>
              <a:avLst/>
              <a:gdLst>
                <a:gd name="connsiteX0" fmla="*/ 90408 w 102348"/>
                <a:gd name="connsiteY0" fmla="*/ 62774 h 136464"/>
                <a:gd name="connsiteX1" fmla="*/ 90066 w 102348"/>
                <a:gd name="connsiteY1" fmla="*/ 132711 h 136464"/>
                <a:gd name="connsiteX2" fmla="*/ 25587 w 102348"/>
                <a:gd name="connsiteY2" fmla="*/ 95525 h 136464"/>
                <a:gd name="connsiteX3" fmla="*/ 25587 w 102348"/>
                <a:gd name="connsiteY3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90408" y="62774"/>
                  </a:moveTo>
                  <a:lnTo>
                    <a:pt x="90066" y="132711"/>
                  </a:lnTo>
                  <a:lnTo>
                    <a:pt x="25587" y="95525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026E4614-23E1-4770-B040-C978EDEBC105}"/>
                </a:ext>
              </a:extLst>
            </p:cNvPr>
            <p:cNvSpPr/>
            <p:nvPr/>
          </p:nvSpPr>
          <p:spPr>
            <a:xfrm>
              <a:off x="13346072" y="7759647"/>
              <a:ext cx="226744" cy="302325"/>
            </a:xfrm>
            <a:custGeom>
              <a:avLst/>
              <a:gdLst>
                <a:gd name="connsiteX0" fmla="*/ 109172 w 102348"/>
                <a:gd name="connsiteY0" fmla="*/ 25587 h 136464"/>
                <a:gd name="connsiteX1" fmla="*/ 108831 w 102348"/>
                <a:gd name="connsiteY1" fmla="*/ 95525 h 136464"/>
                <a:gd name="connsiteX2" fmla="*/ 25587 w 102348"/>
                <a:gd name="connsiteY2" fmla="*/ 143970 h 136464"/>
                <a:gd name="connsiteX3" fmla="*/ 25929 w 102348"/>
                <a:gd name="connsiteY3" fmla="*/ 74033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109172" y="25587"/>
                  </a:moveTo>
                  <a:lnTo>
                    <a:pt x="108831" y="95525"/>
                  </a:lnTo>
                  <a:lnTo>
                    <a:pt x="25587" y="143970"/>
                  </a:lnTo>
                  <a:lnTo>
                    <a:pt x="25929" y="740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11368279-D1A8-4BF2-9195-AE704EC922BC}"/>
                </a:ext>
              </a:extLst>
            </p:cNvPr>
            <p:cNvSpPr/>
            <p:nvPr/>
          </p:nvSpPr>
          <p:spPr>
            <a:xfrm>
              <a:off x="12415669" y="7783832"/>
              <a:ext cx="226744" cy="302325"/>
            </a:xfrm>
            <a:custGeom>
              <a:avLst/>
              <a:gdLst>
                <a:gd name="connsiteX0" fmla="*/ 90066 w 102348"/>
                <a:gd name="connsiteY0" fmla="*/ 25587 h 136464"/>
                <a:gd name="connsiteX1" fmla="*/ 89726 w 102348"/>
                <a:gd name="connsiteY1" fmla="*/ 95525 h 136464"/>
                <a:gd name="connsiteX2" fmla="*/ 25587 w 102348"/>
                <a:gd name="connsiteY2" fmla="*/ 132711 h 136464"/>
                <a:gd name="connsiteX3" fmla="*/ 25587 w 102348"/>
                <a:gd name="connsiteY3" fmla="*/ 62774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90066" y="25587"/>
                  </a:moveTo>
                  <a:lnTo>
                    <a:pt x="89726" y="95525"/>
                  </a:lnTo>
                  <a:lnTo>
                    <a:pt x="25587" y="132711"/>
                  </a:lnTo>
                  <a:lnTo>
                    <a:pt x="25587" y="627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93D8CDC5-E955-40ED-91E3-DC29590D0AC6}"/>
                </a:ext>
              </a:extLst>
            </p:cNvPr>
            <p:cNvSpPr/>
            <p:nvPr/>
          </p:nvSpPr>
          <p:spPr>
            <a:xfrm>
              <a:off x="12160961" y="7759647"/>
              <a:ext cx="226744" cy="302325"/>
            </a:xfrm>
            <a:custGeom>
              <a:avLst/>
              <a:gdLst>
                <a:gd name="connsiteX0" fmla="*/ 109513 w 102348"/>
                <a:gd name="connsiteY0" fmla="*/ 74033 h 136464"/>
                <a:gd name="connsiteX1" fmla="*/ 109513 w 102348"/>
                <a:gd name="connsiteY1" fmla="*/ 143970 h 136464"/>
                <a:gd name="connsiteX2" fmla="*/ 25587 w 102348"/>
                <a:gd name="connsiteY2" fmla="*/ 95525 h 136464"/>
                <a:gd name="connsiteX3" fmla="*/ 25928 w 102348"/>
                <a:gd name="connsiteY3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36464">
                  <a:moveTo>
                    <a:pt x="109513" y="74033"/>
                  </a:moveTo>
                  <a:lnTo>
                    <a:pt x="109513" y="143970"/>
                  </a:lnTo>
                  <a:lnTo>
                    <a:pt x="25587" y="95525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F345219-F876-49E8-984C-FF1CECDD8AD7}"/>
                </a:ext>
              </a:extLst>
            </p:cNvPr>
            <p:cNvSpPr/>
            <p:nvPr/>
          </p:nvSpPr>
          <p:spPr>
            <a:xfrm>
              <a:off x="13335491" y="7866971"/>
              <a:ext cx="75581" cy="226744"/>
            </a:xfrm>
            <a:custGeom>
              <a:avLst/>
              <a:gdLst>
                <a:gd name="connsiteX0" fmla="*/ 30705 w 34116"/>
                <a:gd name="connsiteY0" fmla="*/ 25587 h 102348"/>
                <a:gd name="connsiteX1" fmla="*/ 30364 w 34116"/>
                <a:gd name="connsiteY1" fmla="*/ 95525 h 102348"/>
                <a:gd name="connsiteX2" fmla="*/ 25587 w 34116"/>
                <a:gd name="connsiteY2" fmla="*/ 97572 h 102348"/>
                <a:gd name="connsiteX3" fmla="*/ 25929 w 34116"/>
                <a:gd name="connsiteY3" fmla="*/ 27634 h 102348"/>
                <a:gd name="connsiteX4" fmla="*/ 30705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705" y="25587"/>
                  </a:moveTo>
                  <a:lnTo>
                    <a:pt x="30364" y="95525"/>
                  </a:lnTo>
                  <a:cubicBezTo>
                    <a:pt x="28999" y="96207"/>
                    <a:pt x="27294" y="96890"/>
                    <a:pt x="25587" y="97572"/>
                  </a:cubicBezTo>
                  <a:lnTo>
                    <a:pt x="25929" y="27634"/>
                  </a:lnTo>
                  <a:cubicBezTo>
                    <a:pt x="27634" y="26951"/>
                    <a:pt x="29340" y="26269"/>
                    <a:pt x="3070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E0128E9-FDB1-42E2-B433-AD5E8791C6EF}"/>
                </a:ext>
              </a:extLst>
            </p:cNvPr>
            <p:cNvSpPr/>
            <p:nvPr/>
          </p:nvSpPr>
          <p:spPr>
            <a:xfrm>
              <a:off x="13326422" y="7871506"/>
              <a:ext cx="75581" cy="226744"/>
            </a:xfrm>
            <a:custGeom>
              <a:avLst/>
              <a:gdLst>
                <a:gd name="connsiteX0" fmla="*/ 30022 w 34116"/>
                <a:gd name="connsiteY0" fmla="*/ 25587 h 102348"/>
                <a:gd name="connsiteX1" fmla="*/ 29681 w 34116"/>
                <a:gd name="connsiteY1" fmla="*/ 95525 h 102348"/>
                <a:gd name="connsiteX2" fmla="*/ 25587 w 34116"/>
                <a:gd name="connsiteY2" fmla="*/ 96548 h 102348"/>
                <a:gd name="connsiteX3" fmla="*/ 25929 w 34116"/>
                <a:gd name="connsiteY3" fmla="*/ 26611 h 102348"/>
                <a:gd name="connsiteX4" fmla="*/ 3002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2" y="25587"/>
                  </a:moveTo>
                  <a:lnTo>
                    <a:pt x="29681" y="95525"/>
                  </a:lnTo>
                  <a:cubicBezTo>
                    <a:pt x="28317" y="95866"/>
                    <a:pt x="26952" y="96207"/>
                    <a:pt x="25587" y="96548"/>
                  </a:cubicBezTo>
                  <a:lnTo>
                    <a:pt x="25929" y="26611"/>
                  </a:lnTo>
                  <a:cubicBezTo>
                    <a:pt x="27294" y="26269"/>
                    <a:pt x="28657" y="25928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51C60809-1CD7-46E6-8A51-EF94C34DECFD}"/>
                </a:ext>
              </a:extLst>
            </p:cNvPr>
            <p:cNvSpPr/>
            <p:nvPr/>
          </p:nvSpPr>
          <p:spPr>
            <a:xfrm>
              <a:off x="13320376" y="7873775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6 w 34116"/>
                <a:gd name="connsiteY1" fmla="*/ 95525 h 102348"/>
                <a:gd name="connsiteX2" fmla="*/ 25587 w 34116"/>
                <a:gd name="connsiteY2" fmla="*/ 95866 h 102348"/>
                <a:gd name="connsiteX3" fmla="*/ 25928 w 34116"/>
                <a:gd name="connsiteY3" fmla="*/ 25928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6" y="95525"/>
                  </a:lnTo>
                  <a:cubicBezTo>
                    <a:pt x="27293" y="95525"/>
                    <a:pt x="26611" y="95866"/>
                    <a:pt x="25587" y="95866"/>
                  </a:cubicBezTo>
                  <a:lnTo>
                    <a:pt x="25928" y="25928"/>
                  </a:lnTo>
                  <a:cubicBezTo>
                    <a:pt x="26952" y="25928"/>
                    <a:pt x="27634" y="25587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FD946CA2-FC6E-42F8-9277-7E2EBD3BF569}"/>
                </a:ext>
              </a:extLst>
            </p:cNvPr>
            <p:cNvSpPr/>
            <p:nvPr/>
          </p:nvSpPr>
          <p:spPr>
            <a:xfrm>
              <a:off x="13315085" y="7874528"/>
              <a:ext cx="75581" cy="226744"/>
            </a:xfrm>
            <a:custGeom>
              <a:avLst/>
              <a:gdLst>
                <a:gd name="connsiteX0" fmla="*/ 28316 w 34116"/>
                <a:gd name="connsiteY0" fmla="*/ 25587 h 102348"/>
                <a:gd name="connsiteX1" fmla="*/ 27976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31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5587"/>
                  </a:moveTo>
                  <a:lnTo>
                    <a:pt x="27976" y="95526"/>
                  </a:lnTo>
                  <a:cubicBezTo>
                    <a:pt x="27293" y="95526"/>
                    <a:pt x="26269" y="95526"/>
                    <a:pt x="25587" y="95526"/>
                  </a:cubicBezTo>
                  <a:lnTo>
                    <a:pt x="25929" y="25587"/>
                  </a:lnTo>
                  <a:cubicBezTo>
                    <a:pt x="26611" y="25587"/>
                    <a:pt x="27634" y="25587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299773FF-4E8A-4ABA-84E4-07E7DAC58F1C}"/>
                </a:ext>
              </a:extLst>
            </p:cNvPr>
            <p:cNvSpPr/>
            <p:nvPr/>
          </p:nvSpPr>
          <p:spPr>
            <a:xfrm>
              <a:off x="13309793" y="7874528"/>
              <a:ext cx="75581" cy="226744"/>
            </a:xfrm>
            <a:custGeom>
              <a:avLst/>
              <a:gdLst>
                <a:gd name="connsiteX0" fmla="*/ 28317 w 34116"/>
                <a:gd name="connsiteY0" fmla="*/ 25587 h 102348"/>
                <a:gd name="connsiteX1" fmla="*/ 27976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31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7" y="25587"/>
                  </a:moveTo>
                  <a:lnTo>
                    <a:pt x="27976" y="95526"/>
                  </a:lnTo>
                  <a:cubicBezTo>
                    <a:pt x="27294" y="95526"/>
                    <a:pt x="26611" y="95526"/>
                    <a:pt x="25587" y="95526"/>
                  </a:cubicBezTo>
                  <a:lnTo>
                    <a:pt x="25929" y="25587"/>
                  </a:lnTo>
                  <a:cubicBezTo>
                    <a:pt x="26611" y="25929"/>
                    <a:pt x="27634" y="25929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FA8CA6D9-0F78-4734-B4B5-644055995156}"/>
                </a:ext>
              </a:extLst>
            </p:cNvPr>
            <p:cNvSpPr/>
            <p:nvPr/>
          </p:nvSpPr>
          <p:spPr>
            <a:xfrm>
              <a:off x="13305258" y="7874528"/>
              <a:ext cx="75581" cy="226744"/>
            </a:xfrm>
            <a:custGeom>
              <a:avLst/>
              <a:gdLst>
                <a:gd name="connsiteX0" fmla="*/ 27976 w 34116"/>
                <a:gd name="connsiteY0" fmla="*/ 25587 h 102348"/>
                <a:gd name="connsiteX1" fmla="*/ 27634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797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587"/>
                  </a:moveTo>
                  <a:lnTo>
                    <a:pt x="27634" y="95526"/>
                  </a:lnTo>
                  <a:cubicBezTo>
                    <a:pt x="26952" y="95526"/>
                    <a:pt x="26270" y="95526"/>
                    <a:pt x="25587" y="95526"/>
                  </a:cubicBezTo>
                  <a:lnTo>
                    <a:pt x="25929" y="25587"/>
                  </a:lnTo>
                  <a:cubicBezTo>
                    <a:pt x="26611" y="25587"/>
                    <a:pt x="27294" y="25587"/>
                    <a:pt x="2797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F6315AFD-05A9-4B6C-8D42-6BAD43916B4B}"/>
                </a:ext>
              </a:extLst>
            </p:cNvPr>
            <p:cNvSpPr/>
            <p:nvPr/>
          </p:nvSpPr>
          <p:spPr>
            <a:xfrm>
              <a:off x="13300723" y="7873775"/>
              <a:ext cx="75581" cy="226744"/>
            </a:xfrm>
            <a:custGeom>
              <a:avLst/>
              <a:gdLst>
                <a:gd name="connsiteX0" fmla="*/ 27976 w 34116"/>
                <a:gd name="connsiteY0" fmla="*/ 25928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7976 w 34116"/>
                <a:gd name="connsiteY4" fmla="*/ 2592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928"/>
                  </a:moveTo>
                  <a:lnTo>
                    <a:pt x="27634" y="95866"/>
                  </a:lnTo>
                  <a:cubicBezTo>
                    <a:pt x="26952" y="95866"/>
                    <a:pt x="26269" y="95866"/>
                    <a:pt x="25587" y="95525"/>
                  </a:cubicBezTo>
                  <a:lnTo>
                    <a:pt x="25929" y="25587"/>
                  </a:lnTo>
                  <a:cubicBezTo>
                    <a:pt x="26611" y="25928"/>
                    <a:pt x="27294" y="25928"/>
                    <a:pt x="27976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90B9835-C859-4DF4-BAE8-12BEE8A26BE9}"/>
                </a:ext>
              </a:extLst>
            </p:cNvPr>
            <p:cNvSpPr/>
            <p:nvPr/>
          </p:nvSpPr>
          <p:spPr>
            <a:xfrm>
              <a:off x="13296191" y="7873017"/>
              <a:ext cx="75581" cy="226744"/>
            </a:xfrm>
            <a:custGeom>
              <a:avLst/>
              <a:gdLst>
                <a:gd name="connsiteX0" fmla="*/ 27976 w 34116"/>
                <a:gd name="connsiteY0" fmla="*/ 25929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7976 w 34116"/>
                <a:gd name="connsiteY4" fmla="*/ 2592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929"/>
                  </a:moveTo>
                  <a:lnTo>
                    <a:pt x="27634" y="95866"/>
                  </a:lnTo>
                  <a:cubicBezTo>
                    <a:pt x="26952" y="95866"/>
                    <a:pt x="26269" y="95525"/>
                    <a:pt x="25587" y="95525"/>
                  </a:cubicBezTo>
                  <a:lnTo>
                    <a:pt x="25929" y="25587"/>
                  </a:lnTo>
                  <a:cubicBezTo>
                    <a:pt x="26269" y="25929"/>
                    <a:pt x="26952" y="25929"/>
                    <a:pt x="27976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93F69FEA-C1C9-47BA-8683-58EB8072D603}"/>
                </a:ext>
              </a:extLst>
            </p:cNvPr>
            <p:cNvSpPr/>
            <p:nvPr/>
          </p:nvSpPr>
          <p:spPr>
            <a:xfrm>
              <a:off x="13290145" y="7871506"/>
              <a:ext cx="75581" cy="226744"/>
            </a:xfrm>
            <a:custGeom>
              <a:avLst/>
              <a:gdLst>
                <a:gd name="connsiteX0" fmla="*/ 28316 w 34116"/>
                <a:gd name="connsiteY0" fmla="*/ 26269 h 102348"/>
                <a:gd name="connsiteX1" fmla="*/ 27974 w 34116"/>
                <a:gd name="connsiteY1" fmla="*/ 96207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8316 w 34116"/>
                <a:gd name="connsiteY4" fmla="*/ 2626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6269"/>
                  </a:moveTo>
                  <a:lnTo>
                    <a:pt x="27974" y="96207"/>
                  </a:lnTo>
                  <a:cubicBezTo>
                    <a:pt x="27293" y="96207"/>
                    <a:pt x="26269" y="95866"/>
                    <a:pt x="25587" y="95525"/>
                  </a:cubicBezTo>
                  <a:lnTo>
                    <a:pt x="25928" y="25587"/>
                  </a:lnTo>
                  <a:cubicBezTo>
                    <a:pt x="26951" y="25928"/>
                    <a:pt x="27634" y="26269"/>
                    <a:pt x="28316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4ACFFED1-8A9F-4635-AF53-76E28117D718}"/>
                </a:ext>
              </a:extLst>
            </p:cNvPr>
            <p:cNvSpPr/>
            <p:nvPr/>
          </p:nvSpPr>
          <p:spPr>
            <a:xfrm>
              <a:off x="13284095" y="7869994"/>
              <a:ext cx="75581" cy="226744"/>
            </a:xfrm>
            <a:custGeom>
              <a:avLst/>
              <a:gdLst>
                <a:gd name="connsiteX0" fmla="*/ 28657 w 34116"/>
                <a:gd name="connsiteY0" fmla="*/ 26611 h 102348"/>
                <a:gd name="connsiteX1" fmla="*/ 28317 w 34116"/>
                <a:gd name="connsiteY1" fmla="*/ 96549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657 w 34116"/>
                <a:gd name="connsiteY4" fmla="*/ 2661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6611"/>
                  </a:moveTo>
                  <a:lnTo>
                    <a:pt x="28317" y="96549"/>
                  </a:lnTo>
                  <a:cubicBezTo>
                    <a:pt x="27294" y="96208"/>
                    <a:pt x="26611" y="95866"/>
                    <a:pt x="25587" y="95526"/>
                  </a:cubicBezTo>
                  <a:lnTo>
                    <a:pt x="25929" y="25587"/>
                  </a:lnTo>
                  <a:cubicBezTo>
                    <a:pt x="26952" y="25929"/>
                    <a:pt x="27976" y="26270"/>
                    <a:pt x="28657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F42BE9A-B5BE-45FF-9F93-487642F6EBBD}"/>
                </a:ext>
              </a:extLst>
            </p:cNvPr>
            <p:cNvSpPr/>
            <p:nvPr/>
          </p:nvSpPr>
          <p:spPr>
            <a:xfrm>
              <a:off x="13277295" y="7866217"/>
              <a:ext cx="75581" cy="226744"/>
            </a:xfrm>
            <a:custGeom>
              <a:avLst/>
              <a:gdLst>
                <a:gd name="connsiteX0" fmla="*/ 28999 w 34116"/>
                <a:gd name="connsiteY0" fmla="*/ 27293 h 102348"/>
                <a:gd name="connsiteX1" fmla="*/ 28657 w 34116"/>
                <a:gd name="connsiteY1" fmla="*/ 97231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999 w 34116"/>
                <a:gd name="connsiteY4" fmla="*/ 27293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999" y="27293"/>
                  </a:moveTo>
                  <a:lnTo>
                    <a:pt x="28657" y="97231"/>
                  </a:lnTo>
                  <a:cubicBezTo>
                    <a:pt x="27634" y="96890"/>
                    <a:pt x="26269" y="96208"/>
                    <a:pt x="25587" y="95525"/>
                  </a:cubicBezTo>
                  <a:lnTo>
                    <a:pt x="25929" y="25587"/>
                  </a:lnTo>
                  <a:cubicBezTo>
                    <a:pt x="26952" y="26269"/>
                    <a:pt x="27976" y="26952"/>
                    <a:pt x="28999" y="272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53A8FECB-E34A-4439-83AB-83B58BAC8554}"/>
                </a:ext>
              </a:extLst>
            </p:cNvPr>
            <p:cNvSpPr/>
            <p:nvPr/>
          </p:nvSpPr>
          <p:spPr>
            <a:xfrm>
              <a:off x="12404332" y="7866217"/>
              <a:ext cx="75581" cy="226744"/>
            </a:xfrm>
            <a:custGeom>
              <a:avLst/>
              <a:gdLst>
                <a:gd name="connsiteX0" fmla="*/ 30704 w 34116"/>
                <a:gd name="connsiteY0" fmla="*/ 25587 h 102348"/>
                <a:gd name="connsiteX1" fmla="*/ 30363 w 34116"/>
                <a:gd name="connsiteY1" fmla="*/ 95525 h 102348"/>
                <a:gd name="connsiteX2" fmla="*/ 25587 w 34116"/>
                <a:gd name="connsiteY2" fmla="*/ 97572 h 102348"/>
                <a:gd name="connsiteX3" fmla="*/ 25928 w 34116"/>
                <a:gd name="connsiteY3" fmla="*/ 27634 h 102348"/>
                <a:gd name="connsiteX4" fmla="*/ 30704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704" y="25587"/>
                  </a:moveTo>
                  <a:lnTo>
                    <a:pt x="30363" y="95525"/>
                  </a:lnTo>
                  <a:cubicBezTo>
                    <a:pt x="28998" y="96548"/>
                    <a:pt x="27293" y="97231"/>
                    <a:pt x="25587" y="97572"/>
                  </a:cubicBezTo>
                  <a:lnTo>
                    <a:pt x="25928" y="27634"/>
                  </a:lnTo>
                  <a:cubicBezTo>
                    <a:pt x="27634" y="27293"/>
                    <a:pt x="29339" y="26611"/>
                    <a:pt x="3070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51822CE-953B-4ED7-94B5-ED0FDCD2EDED}"/>
                </a:ext>
              </a:extLst>
            </p:cNvPr>
            <p:cNvSpPr/>
            <p:nvPr/>
          </p:nvSpPr>
          <p:spPr>
            <a:xfrm>
              <a:off x="12395260" y="7871506"/>
              <a:ext cx="75581" cy="226744"/>
            </a:xfrm>
            <a:custGeom>
              <a:avLst/>
              <a:gdLst>
                <a:gd name="connsiteX0" fmla="*/ 30022 w 34116"/>
                <a:gd name="connsiteY0" fmla="*/ 25587 h 102348"/>
                <a:gd name="connsiteX1" fmla="*/ 29682 w 34116"/>
                <a:gd name="connsiteY1" fmla="*/ 95525 h 102348"/>
                <a:gd name="connsiteX2" fmla="*/ 25587 w 34116"/>
                <a:gd name="connsiteY2" fmla="*/ 96548 h 102348"/>
                <a:gd name="connsiteX3" fmla="*/ 25929 w 34116"/>
                <a:gd name="connsiteY3" fmla="*/ 26611 h 102348"/>
                <a:gd name="connsiteX4" fmla="*/ 3002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2" y="25587"/>
                  </a:moveTo>
                  <a:lnTo>
                    <a:pt x="29682" y="95525"/>
                  </a:lnTo>
                  <a:cubicBezTo>
                    <a:pt x="28317" y="95866"/>
                    <a:pt x="26952" y="96207"/>
                    <a:pt x="25587" y="96548"/>
                  </a:cubicBezTo>
                  <a:lnTo>
                    <a:pt x="25929" y="26611"/>
                  </a:lnTo>
                  <a:cubicBezTo>
                    <a:pt x="27294" y="26269"/>
                    <a:pt x="28659" y="25928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0A3078F0-EDE0-4CAD-A2F3-9952070C6AFA}"/>
                </a:ext>
              </a:extLst>
            </p:cNvPr>
            <p:cNvSpPr/>
            <p:nvPr/>
          </p:nvSpPr>
          <p:spPr>
            <a:xfrm>
              <a:off x="12389217" y="7873775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6 w 34116"/>
                <a:gd name="connsiteY1" fmla="*/ 95525 h 102348"/>
                <a:gd name="connsiteX2" fmla="*/ 25587 w 34116"/>
                <a:gd name="connsiteY2" fmla="*/ 95866 h 102348"/>
                <a:gd name="connsiteX3" fmla="*/ 25929 w 34116"/>
                <a:gd name="connsiteY3" fmla="*/ 25928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6" y="95525"/>
                  </a:lnTo>
                  <a:cubicBezTo>
                    <a:pt x="27293" y="95525"/>
                    <a:pt x="26269" y="95866"/>
                    <a:pt x="25587" y="95866"/>
                  </a:cubicBezTo>
                  <a:lnTo>
                    <a:pt x="25929" y="25928"/>
                  </a:lnTo>
                  <a:cubicBezTo>
                    <a:pt x="26611" y="25928"/>
                    <a:pt x="27634" y="25587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EE14527-51B0-403C-B356-4084B22EF786}"/>
                </a:ext>
              </a:extLst>
            </p:cNvPr>
            <p:cNvSpPr/>
            <p:nvPr/>
          </p:nvSpPr>
          <p:spPr>
            <a:xfrm>
              <a:off x="12383171" y="7874528"/>
              <a:ext cx="75581" cy="226744"/>
            </a:xfrm>
            <a:custGeom>
              <a:avLst/>
              <a:gdLst>
                <a:gd name="connsiteX0" fmla="*/ 28316 w 34116"/>
                <a:gd name="connsiteY0" fmla="*/ 25587 h 102348"/>
                <a:gd name="connsiteX1" fmla="*/ 27974 w 34116"/>
                <a:gd name="connsiteY1" fmla="*/ 95526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2831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5587"/>
                  </a:moveTo>
                  <a:lnTo>
                    <a:pt x="27974" y="95526"/>
                  </a:lnTo>
                  <a:cubicBezTo>
                    <a:pt x="27293" y="95526"/>
                    <a:pt x="26269" y="95526"/>
                    <a:pt x="25587" y="95526"/>
                  </a:cubicBezTo>
                  <a:lnTo>
                    <a:pt x="25928" y="25587"/>
                  </a:lnTo>
                  <a:cubicBezTo>
                    <a:pt x="26951" y="25587"/>
                    <a:pt x="27634" y="25587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808A9183-DE1F-4B4C-A9BB-36DC70252A6B}"/>
                </a:ext>
              </a:extLst>
            </p:cNvPr>
            <p:cNvSpPr/>
            <p:nvPr/>
          </p:nvSpPr>
          <p:spPr>
            <a:xfrm>
              <a:off x="12377878" y="7874528"/>
              <a:ext cx="75581" cy="226744"/>
            </a:xfrm>
            <a:custGeom>
              <a:avLst/>
              <a:gdLst>
                <a:gd name="connsiteX0" fmla="*/ 28316 w 34116"/>
                <a:gd name="connsiteY0" fmla="*/ 25587 h 102348"/>
                <a:gd name="connsiteX1" fmla="*/ 27976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31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5587"/>
                  </a:moveTo>
                  <a:lnTo>
                    <a:pt x="27976" y="95526"/>
                  </a:lnTo>
                  <a:cubicBezTo>
                    <a:pt x="27293" y="95526"/>
                    <a:pt x="26611" y="95526"/>
                    <a:pt x="25587" y="95526"/>
                  </a:cubicBezTo>
                  <a:lnTo>
                    <a:pt x="25929" y="25587"/>
                  </a:lnTo>
                  <a:cubicBezTo>
                    <a:pt x="26952" y="25929"/>
                    <a:pt x="27634" y="25929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ED450D4-B6C5-4649-9164-FD9FCE742562}"/>
                </a:ext>
              </a:extLst>
            </p:cNvPr>
            <p:cNvSpPr/>
            <p:nvPr/>
          </p:nvSpPr>
          <p:spPr>
            <a:xfrm>
              <a:off x="12374099" y="7874528"/>
              <a:ext cx="75581" cy="226744"/>
            </a:xfrm>
            <a:custGeom>
              <a:avLst/>
              <a:gdLst>
                <a:gd name="connsiteX0" fmla="*/ 27976 w 34116"/>
                <a:gd name="connsiteY0" fmla="*/ 25587 h 102348"/>
                <a:gd name="connsiteX1" fmla="*/ 27635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797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6" y="25587"/>
                  </a:moveTo>
                  <a:lnTo>
                    <a:pt x="27635" y="95526"/>
                  </a:lnTo>
                  <a:cubicBezTo>
                    <a:pt x="26952" y="95526"/>
                    <a:pt x="26270" y="95526"/>
                    <a:pt x="25587" y="95526"/>
                  </a:cubicBezTo>
                  <a:lnTo>
                    <a:pt x="25929" y="25587"/>
                  </a:lnTo>
                  <a:cubicBezTo>
                    <a:pt x="26270" y="25587"/>
                    <a:pt x="27294" y="25587"/>
                    <a:pt x="2797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4D3FBB5-6D47-47F7-A821-B2C39D8613A9}"/>
                </a:ext>
              </a:extLst>
            </p:cNvPr>
            <p:cNvSpPr/>
            <p:nvPr/>
          </p:nvSpPr>
          <p:spPr>
            <a:xfrm>
              <a:off x="12368811" y="7873775"/>
              <a:ext cx="75581" cy="226744"/>
            </a:xfrm>
            <a:custGeom>
              <a:avLst/>
              <a:gdLst>
                <a:gd name="connsiteX0" fmla="*/ 27974 w 34116"/>
                <a:gd name="connsiteY0" fmla="*/ 25928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7974 w 34116"/>
                <a:gd name="connsiteY4" fmla="*/ 2592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928"/>
                  </a:moveTo>
                  <a:lnTo>
                    <a:pt x="27634" y="95866"/>
                  </a:lnTo>
                  <a:cubicBezTo>
                    <a:pt x="26951" y="95866"/>
                    <a:pt x="26269" y="95866"/>
                    <a:pt x="25587" y="95525"/>
                  </a:cubicBezTo>
                  <a:lnTo>
                    <a:pt x="25928" y="25587"/>
                  </a:lnTo>
                  <a:cubicBezTo>
                    <a:pt x="26611" y="25928"/>
                    <a:pt x="27293" y="25928"/>
                    <a:pt x="27974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2A69D3BE-FBCC-47AA-9E98-77AF1466AC84}"/>
                </a:ext>
              </a:extLst>
            </p:cNvPr>
            <p:cNvSpPr/>
            <p:nvPr/>
          </p:nvSpPr>
          <p:spPr>
            <a:xfrm>
              <a:off x="12364276" y="7873017"/>
              <a:ext cx="75581" cy="226744"/>
            </a:xfrm>
            <a:custGeom>
              <a:avLst/>
              <a:gdLst>
                <a:gd name="connsiteX0" fmla="*/ 27974 w 34116"/>
                <a:gd name="connsiteY0" fmla="*/ 25929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7974 w 34116"/>
                <a:gd name="connsiteY4" fmla="*/ 2592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929"/>
                  </a:moveTo>
                  <a:lnTo>
                    <a:pt x="27634" y="95866"/>
                  </a:lnTo>
                  <a:cubicBezTo>
                    <a:pt x="26951" y="95866"/>
                    <a:pt x="26269" y="95525"/>
                    <a:pt x="25587" y="95525"/>
                  </a:cubicBezTo>
                  <a:lnTo>
                    <a:pt x="25928" y="25587"/>
                  </a:lnTo>
                  <a:cubicBezTo>
                    <a:pt x="26611" y="25929"/>
                    <a:pt x="27293" y="25929"/>
                    <a:pt x="27974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9062E5D5-57A7-412A-A9F2-26240164FA0B}"/>
                </a:ext>
              </a:extLst>
            </p:cNvPr>
            <p:cNvSpPr/>
            <p:nvPr/>
          </p:nvSpPr>
          <p:spPr>
            <a:xfrm>
              <a:off x="12358982" y="7871506"/>
              <a:ext cx="75581" cy="226744"/>
            </a:xfrm>
            <a:custGeom>
              <a:avLst/>
              <a:gdLst>
                <a:gd name="connsiteX0" fmla="*/ 28316 w 34116"/>
                <a:gd name="connsiteY0" fmla="*/ 26269 h 102348"/>
                <a:gd name="connsiteX1" fmla="*/ 27976 w 34116"/>
                <a:gd name="connsiteY1" fmla="*/ 96207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316 w 34116"/>
                <a:gd name="connsiteY4" fmla="*/ 2626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6269"/>
                  </a:moveTo>
                  <a:lnTo>
                    <a:pt x="27976" y="96207"/>
                  </a:lnTo>
                  <a:cubicBezTo>
                    <a:pt x="27293" y="96207"/>
                    <a:pt x="26611" y="95866"/>
                    <a:pt x="25587" y="95525"/>
                  </a:cubicBezTo>
                  <a:lnTo>
                    <a:pt x="25929" y="25587"/>
                  </a:lnTo>
                  <a:cubicBezTo>
                    <a:pt x="26611" y="25928"/>
                    <a:pt x="27634" y="26269"/>
                    <a:pt x="28316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D800E0DA-56D2-4B17-9F01-DE35D9BD7086}"/>
                </a:ext>
              </a:extLst>
            </p:cNvPr>
            <p:cNvSpPr/>
            <p:nvPr/>
          </p:nvSpPr>
          <p:spPr>
            <a:xfrm>
              <a:off x="12352935" y="7869994"/>
              <a:ext cx="75581" cy="226744"/>
            </a:xfrm>
            <a:custGeom>
              <a:avLst/>
              <a:gdLst>
                <a:gd name="connsiteX0" fmla="*/ 28659 w 34116"/>
                <a:gd name="connsiteY0" fmla="*/ 26611 h 102348"/>
                <a:gd name="connsiteX1" fmla="*/ 28317 w 34116"/>
                <a:gd name="connsiteY1" fmla="*/ 96549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659 w 34116"/>
                <a:gd name="connsiteY4" fmla="*/ 2661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9" y="26611"/>
                  </a:moveTo>
                  <a:lnTo>
                    <a:pt x="28317" y="96549"/>
                  </a:lnTo>
                  <a:cubicBezTo>
                    <a:pt x="27294" y="96208"/>
                    <a:pt x="26611" y="95866"/>
                    <a:pt x="25587" y="95526"/>
                  </a:cubicBezTo>
                  <a:lnTo>
                    <a:pt x="25929" y="25587"/>
                  </a:lnTo>
                  <a:cubicBezTo>
                    <a:pt x="26952" y="25929"/>
                    <a:pt x="27976" y="26270"/>
                    <a:pt x="28659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2CA0F99-6781-4A86-B4BE-15B8F14C94C8}"/>
                </a:ext>
              </a:extLst>
            </p:cNvPr>
            <p:cNvSpPr/>
            <p:nvPr/>
          </p:nvSpPr>
          <p:spPr>
            <a:xfrm>
              <a:off x="12346891" y="7866971"/>
              <a:ext cx="75581" cy="226744"/>
            </a:xfrm>
            <a:custGeom>
              <a:avLst/>
              <a:gdLst>
                <a:gd name="connsiteX0" fmla="*/ 28999 w 34116"/>
                <a:gd name="connsiteY0" fmla="*/ 26951 h 102348"/>
                <a:gd name="connsiteX1" fmla="*/ 28657 w 34116"/>
                <a:gd name="connsiteY1" fmla="*/ 96890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999 w 34116"/>
                <a:gd name="connsiteY4" fmla="*/ 2695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999" y="26951"/>
                  </a:moveTo>
                  <a:lnTo>
                    <a:pt x="28657" y="96890"/>
                  </a:lnTo>
                  <a:cubicBezTo>
                    <a:pt x="27634" y="96548"/>
                    <a:pt x="26611" y="95866"/>
                    <a:pt x="25587" y="95525"/>
                  </a:cubicBezTo>
                  <a:lnTo>
                    <a:pt x="25929" y="25587"/>
                  </a:lnTo>
                  <a:cubicBezTo>
                    <a:pt x="26611" y="25928"/>
                    <a:pt x="27634" y="26611"/>
                    <a:pt x="28999" y="269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CA883402-6350-4E18-BAF7-177734F99147}"/>
                </a:ext>
              </a:extLst>
            </p:cNvPr>
            <p:cNvSpPr/>
            <p:nvPr/>
          </p:nvSpPr>
          <p:spPr>
            <a:xfrm>
              <a:off x="12666599" y="7810286"/>
              <a:ext cx="75581" cy="377906"/>
            </a:xfrm>
            <a:custGeom>
              <a:avLst/>
              <a:gdLst>
                <a:gd name="connsiteX0" fmla="*/ 26269 w 34116"/>
                <a:gd name="connsiteY0" fmla="*/ 78125 h 170580"/>
                <a:gd name="connsiteX1" fmla="*/ 25928 w 34116"/>
                <a:gd name="connsiteY1" fmla="*/ 148064 h 170580"/>
                <a:gd name="connsiteX2" fmla="*/ 25587 w 34116"/>
                <a:gd name="connsiteY2" fmla="*/ 95525 h 170580"/>
                <a:gd name="connsiteX3" fmla="*/ 25928 w 34116"/>
                <a:gd name="connsiteY3" fmla="*/ 25587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70580">
                  <a:moveTo>
                    <a:pt x="26269" y="78125"/>
                  </a:moveTo>
                  <a:lnTo>
                    <a:pt x="25928" y="148064"/>
                  </a:lnTo>
                  <a:lnTo>
                    <a:pt x="25587" y="95525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A3190225-AD9E-4E6F-BCCE-75586D5CF15D}"/>
                </a:ext>
              </a:extLst>
            </p:cNvPr>
            <p:cNvSpPr/>
            <p:nvPr/>
          </p:nvSpPr>
          <p:spPr>
            <a:xfrm>
              <a:off x="13026365" y="7926679"/>
              <a:ext cx="75581" cy="226744"/>
            </a:xfrm>
            <a:custGeom>
              <a:avLst/>
              <a:gdLst>
                <a:gd name="connsiteX0" fmla="*/ 25587 w 34116"/>
                <a:gd name="connsiteY0" fmla="*/ 25587 h 102348"/>
                <a:gd name="connsiteX1" fmla="*/ 25587 w 34116"/>
                <a:gd name="connsiteY1" fmla="*/ 95526 h 102348"/>
                <a:gd name="connsiteX2" fmla="*/ 25587 w 34116"/>
                <a:gd name="connsiteY2" fmla="*/ 95866 h 102348"/>
                <a:gd name="connsiteX3" fmla="*/ 25587 w 34116"/>
                <a:gd name="connsiteY3" fmla="*/ 25929 h 102348"/>
                <a:gd name="connsiteX4" fmla="*/ 2558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587" y="25587"/>
                  </a:moveTo>
                  <a:lnTo>
                    <a:pt x="25587" y="95526"/>
                  </a:lnTo>
                  <a:lnTo>
                    <a:pt x="25587" y="95866"/>
                  </a:lnTo>
                  <a:lnTo>
                    <a:pt x="25587" y="25929"/>
                  </a:lnTo>
                  <a:lnTo>
                    <a:pt x="25587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D0A7752A-7C6A-4C40-AE9B-A5DE86C2389C}"/>
                </a:ext>
              </a:extLst>
            </p:cNvPr>
            <p:cNvSpPr/>
            <p:nvPr/>
          </p:nvSpPr>
          <p:spPr>
            <a:xfrm>
              <a:off x="13025609" y="7927437"/>
              <a:ext cx="75581" cy="226744"/>
            </a:xfrm>
            <a:custGeom>
              <a:avLst/>
              <a:gdLst>
                <a:gd name="connsiteX0" fmla="*/ 25928 w 34116"/>
                <a:gd name="connsiteY0" fmla="*/ 25587 h 102348"/>
                <a:gd name="connsiteX1" fmla="*/ 25587 w 34116"/>
                <a:gd name="connsiteY1" fmla="*/ 95525 h 102348"/>
                <a:gd name="connsiteX2" fmla="*/ 25587 w 34116"/>
                <a:gd name="connsiteY2" fmla="*/ 96890 h 102348"/>
                <a:gd name="connsiteX3" fmla="*/ 25928 w 34116"/>
                <a:gd name="connsiteY3" fmla="*/ 26952 h 102348"/>
                <a:gd name="connsiteX4" fmla="*/ 259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5928" y="25587"/>
                  </a:moveTo>
                  <a:lnTo>
                    <a:pt x="25587" y="95525"/>
                  </a:lnTo>
                  <a:cubicBezTo>
                    <a:pt x="25587" y="95866"/>
                    <a:pt x="25587" y="96548"/>
                    <a:pt x="25587" y="96890"/>
                  </a:cubicBezTo>
                  <a:lnTo>
                    <a:pt x="25928" y="26952"/>
                  </a:lnTo>
                  <a:cubicBezTo>
                    <a:pt x="25928" y="26611"/>
                    <a:pt x="25928" y="25929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BBC503E-6B11-4178-9271-EB93DDD019E8}"/>
                </a:ext>
              </a:extLst>
            </p:cNvPr>
            <p:cNvSpPr/>
            <p:nvPr/>
          </p:nvSpPr>
          <p:spPr>
            <a:xfrm>
              <a:off x="13024853" y="7930460"/>
              <a:ext cx="75581" cy="226744"/>
            </a:xfrm>
            <a:custGeom>
              <a:avLst/>
              <a:gdLst>
                <a:gd name="connsiteX0" fmla="*/ 26269 w 34116"/>
                <a:gd name="connsiteY0" fmla="*/ 25587 h 102348"/>
                <a:gd name="connsiteX1" fmla="*/ 25929 w 34116"/>
                <a:gd name="connsiteY1" fmla="*/ 95525 h 102348"/>
                <a:gd name="connsiteX2" fmla="*/ 25587 w 34116"/>
                <a:gd name="connsiteY2" fmla="*/ 96890 h 102348"/>
                <a:gd name="connsiteX3" fmla="*/ 25929 w 34116"/>
                <a:gd name="connsiteY3" fmla="*/ 26951 h 102348"/>
                <a:gd name="connsiteX4" fmla="*/ 262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269" y="25587"/>
                  </a:moveTo>
                  <a:lnTo>
                    <a:pt x="25929" y="95525"/>
                  </a:lnTo>
                  <a:cubicBezTo>
                    <a:pt x="25929" y="95866"/>
                    <a:pt x="25587" y="96207"/>
                    <a:pt x="25587" y="96890"/>
                  </a:cubicBezTo>
                  <a:lnTo>
                    <a:pt x="25929" y="26951"/>
                  </a:lnTo>
                  <a:cubicBezTo>
                    <a:pt x="25929" y="26269"/>
                    <a:pt x="26269" y="25928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D6705834-4890-4CCC-A52D-B683FCCB8939}"/>
                </a:ext>
              </a:extLst>
            </p:cNvPr>
            <p:cNvSpPr/>
            <p:nvPr/>
          </p:nvSpPr>
          <p:spPr>
            <a:xfrm>
              <a:off x="13023343" y="7933483"/>
              <a:ext cx="75581" cy="226744"/>
            </a:xfrm>
            <a:custGeom>
              <a:avLst/>
              <a:gdLst>
                <a:gd name="connsiteX0" fmla="*/ 26611 w 34116"/>
                <a:gd name="connsiteY0" fmla="*/ 25587 h 102348"/>
                <a:gd name="connsiteX1" fmla="*/ 26269 w 34116"/>
                <a:gd name="connsiteY1" fmla="*/ 95526 h 102348"/>
                <a:gd name="connsiteX2" fmla="*/ 25587 w 34116"/>
                <a:gd name="connsiteY2" fmla="*/ 96891 h 102348"/>
                <a:gd name="connsiteX3" fmla="*/ 25928 w 34116"/>
                <a:gd name="connsiteY3" fmla="*/ 26952 h 102348"/>
                <a:gd name="connsiteX4" fmla="*/ 2661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611" y="25587"/>
                  </a:moveTo>
                  <a:lnTo>
                    <a:pt x="26269" y="95526"/>
                  </a:lnTo>
                  <a:cubicBezTo>
                    <a:pt x="26269" y="95866"/>
                    <a:pt x="25928" y="96208"/>
                    <a:pt x="25587" y="96891"/>
                  </a:cubicBezTo>
                  <a:lnTo>
                    <a:pt x="25928" y="26952"/>
                  </a:lnTo>
                  <a:cubicBezTo>
                    <a:pt x="26269" y="26270"/>
                    <a:pt x="26611" y="2592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490C2004-BFBA-4CA5-9D7C-0161C7D46EE3}"/>
                </a:ext>
              </a:extLst>
            </p:cNvPr>
            <p:cNvSpPr/>
            <p:nvPr/>
          </p:nvSpPr>
          <p:spPr>
            <a:xfrm>
              <a:off x="13021074" y="7935748"/>
              <a:ext cx="75581" cy="226744"/>
            </a:xfrm>
            <a:custGeom>
              <a:avLst/>
              <a:gdLst>
                <a:gd name="connsiteX0" fmla="*/ 26951 w 34116"/>
                <a:gd name="connsiteY0" fmla="*/ 25587 h 102348"/>
                <a:gd name="connsiteX1" fmla="*/ 26611 w 34116"/>
                <a:gd name="connsiteY1" fmla="*/ 95526 h 102348"/>
                <a:gd name="connsiteX2" fmla="*/ 25587 w 34116"/>
                <a:gd name="connsiteY2" fmla="*/ 96891 h 102348"/>
                <a:gd name="connsiteX3" fmla="*/ 25928 w 34116"/>
                <a:gd name="connsiteY3" fmla="*/ 26952 h 102348"/>
                <a:gd name="connsiteX4" fmla="*/ 2695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1" y="25587"/>
                  </a:moveTo>
                  <a:lnTo>
                    <a:pt x="26611" y="95526"/>
                  </a:lnTo>
                  <a:cubicBezTo>
                    <a:pt x="26269" y="95867"/>
                    <a:pt x="25928" y="96549"/>
                    <a:pt x="25587" y="96891"/>
                  </a:cubicBezTo>
                  <a:lnTo>
                    <a:pt x="25928" y="26952"/>
                  </a:lnTo>
                  <a:cubicBezTo>
                    <a:pt x="26611" y="26611"/>
                    <a:pt x="26951" y="26270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EA0A449E-F2AE-4A4A-A935-EBEBB5CD8586}"/>
                </a:ext>
              </a:extLst>
            </p:cNvPr>
            <p:cNvSpPr/>
            <p:nvPr/>
          </p:nvSpPr>
          <p:spPr>
            <a:xfrm>
              <a:off x="13018805" y="7938773"/>
              <a:ext cx="75581" cy="226744"/>
            </a:xfrm>
            <a:custGeom>
              <a:avLst/>
              <a:gdLst>
                <a:gd name="connsiteX0" fmla="*/ 27294 w 34116"/>
                <a:gd name="connsiteY0" fmla="*/ 25587 h 102348"/>
                <a:gd name="connsiteX1" fmla="*/ 26952 w 34116"/>
                <a:gd name="connsiteY1" fmla="*/ 95526 h 102348"/>
                <a:gd name="connsiteX2" fmla="*/ 25587 w 34116"/>
                <a:gd name="connsiteY2" fmla="*/ 96890 h 102348"/>
                <a:gd name="connsiteX3" fmla="*/ 25929 w 34116"/>
                <a:gd name="connsiteY3" fmla="*/ 26952 h 102348"/>
                <a:gd name="connsiteX4" fmla="*/ 27294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4" y="25587"/>
                  </a:moveTo>
                  <a:lnTo>
                    <a:pt x="26952" y="95526"/>
                  </a:lnTo>
                  <a:cubicBezTo>
                    <a:pt x="26612" y="95866"/>
                    <a:pt x="26270" y="96549"/>
                    <a:pt x="25587" y="96890"/>
                  </a:cubicBezTo>
                  <a:lnTo>
                    <a:pt x="25929" y="26952"/>
                  </a:lnTo>
                  <a:cubicBezTo>
                    <a:pt x="26270" y="26611"/>
                    <a:pt x="26952" y="26270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E91CD262-6018-416A-A09E-A9DA61270165}"/>
                </a:ext>
              </a:extLst>
            </p:cNvPr>
            <p:cNvSpPr/>
            <p:nvPr/>
          </p:nvSpPr>
          <p:spPr>
            <a:xfrm>
              <a:off x="13012760" y="7941798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6 w 34116"/>
                <a:gd name="connsiteY1" fmla="*/ 95525 h 102348"/>
                <a:gd name="connsiteX2" fmla="*/ 25587 w 34116"/>
                <a:gd name="connsiteY2" fmla="*/ 97572 h 102348"/>
                <a:gd name="connsiteX3" fmla="*/ 25929 w 34116"/>
                <a:gd name="connsiteY3" fmla="*/ 27634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6" y="95525"/>
                  </a:lnTo>
                  <a:cubicBezTo>
                    <a:pt x="27634" y="96208"/>
                    <a:pt x="26611" y="96890"/>
                    <a:pt x="25587" y="97572"/>
                  </a:cubicBezTo>
                  <a:lnTo>
                    <a:pt x="25929" y="27634"/>
                  </a:lnTo>
                  <a:cubicBezTo>
                    <a:pt x="26952" y="26952"/>
                    <a:pt x="27634" y="26269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E84A9639-0D77-415F-90ED-E5140E1E0DA1}"/>
                </a:ext>
              </a:extLst>
            </p:cNvPr>
            <p:cNvSpPr/>
            <p:nvPr/>
          </p:nvSpPr>
          <p:spPr>
            <a:xfrm>
              <a:off x="13001424" y="7946331"/>
              <a:ext cx="75581" cy="226744"/>
            </a:xfrm>
            <a:custGeom>
              <a:avLst/>
              <a:gdLst>
                <a:gd name="connsiteX0" fmla="*/ 31046 w 34116"/>
                <a:gd name="connsiteY0" fmla="*/ 25587 h 102348"/>
                <a:gd name="connsiteX1" fmla="*/ 30704 w 34116"/>
                <a:gd name="connsiteY1" fmla="*/ 95525 h 102348"/>
                <a:gd name="connsiteX2" fmla="*/ 25587 w 34116"/>
                <a:gd name="connsiteY2" fmla="*/ 97913 h 102348"/>
                <a:gd name="connsiteX3" fmla="*/ 25929 w 34116"/>
                <a:gd name="connsiteY3" fmla="*/ 27976 h 102348"/>
                <a:gd name="connsiteX4" fmla="*/ 3104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1046" y="25587"/>
                  </a:moveTo>
                  <a:lnTo>
                    <a:pt x="30704" y="95525"/>
                  </a:lnTo>
                  <a:cubicBezTo>
                    <a:pt x="29339" y="96548"/>
                    <a:pt x="27634" y="97231"/>
                    <a:pt x="25587" y="97913"/>
                  </a:cubicBezTo>
                  <a:lnTo>
                    <a:pt x="25929" y="27976"/>
                  </a:lnTo>
                  <a:cubicBezTo>
                    <a:pt x="27634" y="27293"/>
                    <a:pt x="29339" y="26611"/>
                    <a:pt x="3104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F24270C-CD5E-46DB-B24C-C711DB12E96C}"/>
                </a:ext>
              </a:extLst>
            </p:cNvPr>
            <p:cNvSpPr/>
            <p:nvPr/>
          </p:nvSpPr>
          <p:spPr>
            <a:xfrm>
              <a:off x="12992353" y="7951623"/>
              <a:ext cx="75581" cy="226744"/>
            </a:xfrm>
            <a:custGeom>
              <a:avLst/>
              <a:gdLst>
                <a:gd name="connsiteX0" fmla="*/ 30022 w 34116"/>
                <a:gd name="connsiteY0" fmla="*/ 25587 h 102348"/>
                <a:gd name="connsiteX1" fmla="*/ 29681 w 34116"/>
                <a:gd name="connsiteY1" fmla="*/ 95525 h 102348"/>
                <a:gd name="connsiteX2" fmla="*/ 25587 w 34116"/>
                <a:gd name="connsiteY2" fmla="*/ 96548 h 102348"/>
                <a:gd name="connsiteX3" fmla="*/ 25928 w 34116"/>
                <a:gd name="connsiteY3" fmla="*/ 26611 h 102348"/>
                <a:gd name="connsiteX4" fmla="*/ 30022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2" y="25587"/>
                  </a:moveTo>
                  <a:lnTo>
                    <a:pt x="29681" y="95525"/>
                  </a:lnTo>
                  <a:cubicBezTo>
                    <a:pt x="28316" y="95866"/>
                    <a:pt x="26951" y="96207"/>
                    <a:pt x="25587" y="96548"/>
                  </a:cubicBezTo>
                  <a:lnTo>
                    <a:pt x="25928" y="26611"/>
                  </a:lnTo>
                  <a:cubicBezTo>
                    <a:pt x="27293" y="26269"/>
                    <a:pt x="28657" y="25928"/>
                    <a:pt x="3002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BCB87795-953B-46F8-BBA5-96AC97EE8519}"/>
                </a:ext>
              </a:extLst>
            </p:cNvPr>
            <p:cNvSpPr/>
            <p:nvPr/>
          </p:nvSpPr>
          <p:spPr>
            <a:xfrm>
              <a:off x="12986306" y="7953891"/>
              <a:ext cx="75581" cy="226744"/>
            </a:xfrm>
            <a:custGeom>
              <a:avLst/>
              <a:gdLst>
                <a:gd name="connsiteX0" fmla="*/ 28657 w 34116"/>
                <a:gd name="connsiteY0" fmla="*/ 25587 h 102348"/>
                <a:gd name="connsiteX1" fmla="*/ 28317 w 34116"/>
                <a:gd name="connsiteY1" fmla="*/ 95525 h 102348"/>
                <a:gd name="connsiteX2" fmla="*/ 25587 w 34116"/>
                <a:gd name="connsiteY2" fmla="*/ 95866 h 102348"/>
                <a:gd name="connsiteX3" fmla="*/ 25929 w 34116"/>
                <a:gd name="connsiteY3" fmla="*/ 25928 h 102348"/>
                <a:gd name="connsiteX4" fmla="*/ 28657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5587"/>
                  </a:moveTo>
                  <a:lnTo>
                    <a:pt x="28317" y="95525"/>
                  </a:lnTo>
                  <a:cubicBezTo>
                    <a:pt x="27294" y="95525"/>
                    <a:pt x="26611" y="95866"/>
                    <a:pt x="25587" y="95866"/>
                  </a:cubicBezTo>
                  <a:lnTo>
                    <a:pt x="25929" y="25928"/>
                  </a:lnTo>
                  <a:cubicBezTo>
                    <a:pt x="26611" y="25928"/>
                    <a:pt x="27634" y="25587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BAD211E-4E4F-442C-B657-80A28C6C3707}"/>
                </a:ext>
              </a:extLst>
            </p:cNvPr>
            <p:cNvSpPr/>
            <p:nvPr/>
          </p:nvSpPr>
          <p:spPr>
            <a:xfrm>
              <a:off x="12980260" y="7954644"/>
              <a:ext cx="75581" cy="226744"/>
            </a:xfrm>
            <a:custGeom>
              <a:avLst/>
              <a:gdLst>
                <a:gd name="connsiteX0" fmla="*/ 28316 w 34116"/>
                <a:gd name="connsiteY0" fmla="*/ 25587 h 102348"/>
                <a:gd name="connsiteX1" fmla="*/ 27976 w 34116"/>
                <a:gd name="connsiteY1" fmla="*/ 95526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28316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6" y="25587"/>
                  </a:moveTo>
                  <a:lnTo>
                    <a:pt x="27976" y="95526"/>
                  </a:lnTo>
                  <a:cubicBezTo>
                    <a:pt x="27293" y="95526"/>
                    <a:pt x="26269" y="95526"/>
                    <a:pt x="25587" y="95526"/>
                  </a:cubicBezTo>
                  <a:lnTo>
                    <a:pt x="25928" y="25587"/>
                  </a:lnTo>
                  <a:cubicBezTo>
                    <a:pt x="26952" y="25587"/>
                    <a:pt x="27634" y="25587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9012A0D7-B2C5-4D46-8EEE-C3022D832A87}"/>
                </a:ext>
              </a:extLst>
            </p:cNvPr>
            <p:cNvSpPr/>
            <p:nvPr/>
          </p:nvSpPr>
          <p:spPr>
            <a:xfrm>
              <a:off x="12977237" y="7955402"/>
              <a:ext cx="75581" cy="226744"/>
            </a:xfrm>
            <a:custGeom>
              <a:avLst/>
              <a:gdLst>
                <a:gd name="connsiteX0" fmla="*/ 27293 w 34116"/>
                <a:gd name="connsiteY0" fmla="*/ 25587 h 102348"/>
                <a:gd name="connsiteX1" fmla="*/ 26952 w 34116"/>
                <a:gd name="connsiteY1" fmla="*/ 95526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729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293" y="25587"/>
                  </a:moveTo>
                  <a:lnTo>
                    <a:pt x="26952" y="95526"/>
                  </a:lnTo>
                  <a:cubicBezTo>
                    <a:pt x="26611" y="95526"/>
                    <a:pt x="25929" y="95526"/>
                    <a:pt x="25587" y="95526"/>
                  </a:cubicBezTo>
                  <a:lnTo>
                    <a:pt x="25929" y="25587"/>
                  </a:lnTo>
                  <a:cubicBezTo>
                    <a:pt x="26611" y="25587"/>
                    <a:pt x="26952" y="25587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DE7E5126-35AF-428A-8A25-2389D1E38368}"/>
                </a:ext>
              </a:extLst>
            </p:cNvPr>
            <p:cNvSpPr/>
            <p:nvPr/>
          </p:nvSpPr>
          <p:spPr>
            <a:xfrm>
              <a:off x="12716480" y="7955402"/>
              <a:ext cx="302325" cy="226744"/>
            </a:xfrm>
            <a:custGeom>
              <a:avLst/>
              <a:gdLst>
                <a:gd name="connsiteX0" fmla="*/ 143630 w 136464"/>
                <a:gd name="connsiteY0" fmla="*/ 25587 h 102348"/>
                <a:gd name="connsiteX1" fmla="*/ 143630 w 136464"/>
                <a:gd name="connsiteY1" fmla="*/ 95526 h 102348"/>
                <a:gd name="connsiteX2" fmla="*/ 25587 w 136464"/>
                <a:gd name="connsiteY2" fmla="*/ 95526 h 102348"/>
                <a:gd name="connsiteX3" fmla="*/ 25587 w 136464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64" h="102348">
                  <a:moveTo>
                    <a:pt x="143630" y="25587"/>
                  </a:moveTo>
                  <a:lnTo>
                    <a:pt x="143630" y="95526"/>
                  </a:lnTo>
                  <a:lnTo>
                    <a:pt x="25587" y="95526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9FF218E3-545D-4DCB-B6A3-FFB13A69D50C}"/>
                </a:ext>
              </a:extLst>
            </p:cNvPr>
            <p:cNvSpPr/>
            <p:nvPr/>
          </p:nvSpPr>
          <p:spPr>
            <a:xfrm>
              <a:off x="12713459" y="7955402"/>
              <a:ext cx="75581" cy="226744"/>
            </a:xfrm>
            <a:custGeom>
              <a:avLst/>
              <a:gdLst>
                <a:gd name="connsiteX0" fmla="*/ 26951 w 34116"/>
                <a:gd name="connsiteY0" fmla="*/ 25587 h 102348"/>
                <a:gd name="connsiteX1" fmla="*/ 26611 w 34116"/>
                <a:gd name="connsiteY1" fmla="*/ 95526 h 102348"/>
                <a:gd name="connsiteX2" fmla="*/ 25587 w 34116"/>
                <a:gd name="connsiteY2" fmla="*/ 95526 h 102348"/>
                <a:gd name="connsiteX3" fmla="*/ 25928 w 34116"/>
                <a:gd name="connsiteY3" fmla="*/ 25587 h 102348"/>
                <a:gd name="connsiteX4" fmla="*/ 2695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6951" y="25587"/>
                  </a:moveTo>
                  <a:lnTo>
                    <a:pt x="26611" y="95526"/>
                  </a:lnTo>
                  <a:cubicBezTo>
                    <a:pt x="26269" y="95526"/>
                    <a:pt x="25928" y="95526"/>
                    <a:pt x="25587" y="95526"/>
                  </a:cubicBezTo>
                  <a:lnTo>
                    <a:pt x="25928" y="25587"/>
                  </a:lnTo>
                  <a:cubicBezTo>
                    <a:pt x="26269" y="25587"/>
                    <a:pt x="26611" y="25587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2FB4951-703A-47E0-A113-CED3018E72E4}"/>
                </a:ext>
              </a:extLst>
            </p:cNvPr>
            <p:cNvSpPr/>
            <p:nvPr/>
          </p:nvSpPr>
          <p:spPr>
            <a:xfrm>
              <a:off x="12708924" y="7955066"/>
              <a:ext cx="75581" cy="226744"/>
            </a:xfrm>
            <a:custGeom>
              <a:avLst/>
              <a:gdLst>
                <a:gd name="connsiteX0" fmla="*/ 27974 w 34116"/>
                <a:gd name="connsiteY0" fmla="*/ 25739 h 102348"/>
                <a:gd name="connsiteX1" fmla="*/ 27634 w 34116"/>
                <a:gd name="connsiteY1" fmla="*/ 95678 h 102348"/>
                <a:gd name="connsiteX2" fmla="*/ 25587 w 34116"/>
                <a:gd name="connsiteY2" fmla="*/ 95678 h 102348"/>
                <a:gd name="connsiteX3" fmla="*/ 25928 w 34116"/>
                <a:gd name="connsiteY3" fmla="*/ 25739 h 102348"/>
                <a:gd name="connsiteX4" fmla="*/ 27974 w 34116"/>
                <a:gd name="connsiteY4" fmla="*/ 2573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739"/>
                  </a:moveTo>
                  <a:lnTo>
                    <a:pt x="27634" y="95678"/>
                  </a:lnTo>
                  <a:cubicBezTo>
                    <a:pt x="26951" y="95678"/>
                    <a:pt x="26269" y="95678"/>
                    <a:pt x="25587" y="95678"/>
                  </a:cubicBezTo>
                  <a:lnTo>
                    <a:pt x="25928" y="25739"/>
                  </a:lnTo>
                  <a:cubicBezTo>
                    <a:pt x="26611" y="25397"/>
                    <a:pt x="27293" y="25739"/>
                    <a:pt x="27974" y="2573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DD9FAEE-1196-4B19-BAA0-D0137E81478D}"/>
                </a:ext>
              </a:extLst>
            </p:cNvPr>
            <p:cNvSpPr/>
            <p:nvPr/>
          </p:nvSpPr>
          <p:spPr>
            <a:xfrm>
              <a:off x="12704389" y="7953891"/>
              <a:ext cx="75581" cy="226744"/>
            </a:xfrm>
            <a:custGeom>
              <a:avLst/>
              <a:gdLst>
                <a:gd name="connsiteX0" fmla="*/ 27974 w 34116"/>
                <a:gd name="connsiteY0" fmla="*/ 25928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7974 w 34116"/>
                <a:gd name="connsiteY4" fmla="*/ 2592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928"/>
                  </a:moveTo>
                  <a:lnTo>
                    <a:pt x="27634" y="95866"/>
                  </a:lnTo>
                  <a:cubicBezTo>
                    <a:pt x="26951" y="95866"/>
                    <a:pt x="26269" y="95866"/>
                    <a:pt x="25587" y="95525"/>
                  </a:cubicBezTo>
                  <a:lnTo>
                    <a:pt x="25928" y="25587"/>
                  </a:lnTo>
                  <a:cubicBezTo>
                    <a:pt x="26611" y="25928"/>
                    <a:pt x="27293" y="25928"/>
                    <a:pt x="27974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CF9D2C6-C013-4F99-96D5-ACB92118815C}"/>
                </a:ext>
              </a:extLst>
            </p:cNvPr>
            <p:cNvSpPr/>
            <p:nvPr/>
          </p:nvSpPr>
          <p:spPr>
            <a:xfrm>
              <a:off x="12699857" y="7953891"/>
              <a:ext cx="75581" cy="226744"/>
            </a:xfrm>
            <a:custGeom>
              <a:avLst/>
              <a:gdLst>
                <a:gd name="connsiteX0" fmla="*/ 27974 w 34116"/>
                <a:gd name="connsiteY0" fmla="*/ 25928 h 102348"/>
                <a:gd name="connsiteX1" fmla="*/ 27634 w 34116"/>
                <a:gd name="connsiteY1" fmla="*/ 95866 h 102348"/>
                <a:gd name="connsiteX2" fmla="*/ 25587 w 34116"/>
                <a:gd name="connsiteY2" fmla="*/ 95525 h 102348"/>
                <a:gd name="connsiteX3" fmla="*/ 25928 w 34116"/>
                <a:gd name="connsiteY3" fmla="*/ 25587 h 102348"/>
                <a:gd name="connsiteX4" fmla="*/ 27974 w 34116"/>
                <a:gd name="connsiteY4" fmla="*/ 25928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7974" y="25928"/>
                  </a:moveTo>
                  <a:lnTo>
                    <a:pt x="27634" y="95866"/>
                  </a:lnTo>
                  <a:cubicBezTo>
                    <a:pt x="26951" y="95866"/>
                    <a:pt x="26269" y="95525"/>
                    <a:pt x="25587" y="95525"/>
                  </a:cubicBezTo>
                  <a:lnTo>
                    <a:pt x="25928" y="25587"/>
                  </a:lnTo>
                  <a:cubicBezTo>
                    <a:pt x="26269" y="25587"/>
                    <a:pt x="27293" y="25587"/>
                    <a:pt x="27974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CF86007-63ED-44A5-B4AB-71521179960D}"/>
                </a:ext>
              </a:extLst>
            </p:cNvPr>
            <p:cNvSpPr/>
            <p:nvPr/>
          </p:nvSpPr>
          <p:spPr>
            <a:xfrm>
              <a:off x="12693807" y="7951623"/>
              <a:ext cx="75581" cy="226744"/>
            </a:xfrm>
            <a:custGeom>
              <a:avLst/>
              <a:gdLst>
                <a:gd name="connsiteX0" fmla="*/ 28317 w 34116"/>
                <a:gd name="connsiteY0" fmla="*/ 26269 h 102348"/>
                <a:gd name="connsiteX1" fmla="*/ 27976 w 34116"/>
                <a:gd name="connsiteY1" fmla="*/ 96207 h 102348"/>
                <a:gd name="connsiteX2" fmla="*/ 25587 w 34116"/>
                <a:gd name="connsiteY2" fmla="*/ 95525 h 102348"/>
                <a:gd name="connsiteX3" fmla="*/ 25929 w 34116"/>
                <a:gd name="connsiteY3" fmla="*/ 25587 h 102348"/>
                <a:gd name="connsiteX4" fmla="*/ 28317 w 34116"/>
                <a:gd name="connsiteY4" fmla="*/ 2626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317" y="26269"/>
                  </a:moveTo>
                  <a:lnTo>
                    <a:pt x="27976" y="96207"/>
                  </a:lnTo>
                  <a:cubicBezTo>
                    <a:pt x="27293" y="96207"/>
                    <a:pt x="26269" y="95866"/>
                    <a:pt x="25587" y="95525"/>
                  </a:cubicBezTo>
                  <a:lnTo>
                    <a:pt x="25929" y="25587"/>
                  </a:lnTo>
                  <a:cubicBezTo>
                    <a:pt x="26952" y="25928"/>
                    <a:pt x="27634" y="26269"/>
                    <a:pt x="28317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F2761C1D-A66A-47A4-B0C4-11A5FEF7D4D2}"/>
                </a:ext>
              </a:extLst>
            </p:cNvPr>
            <p:cNvSpPr/>
            <p:nvPr/>
          </p:nvSpPr>
          <p:spPr>
            <a:xfrm>
              <a:off x="12688516" y="7950109"/>
              <a:ext cx="75581" cy="226744"/>
            </a:xfrm>
            <a:custGeom>
              <a:avLst/>
              <a:gdLst>
                <a:gd name="connsiteX0" fmla="*/ 28657 w 34116"/>
                <a:gd name="connsiteY0" fmla="*/ 26611 h 102348"/>
                <a:gd name="connsiteX1" fmla="*/ 28317 w 34116"/>
                <a:gd name="connsiteY1" fmla="*/ 96549 h 102348"/>
                <a:gd name="connsiteX2" fmla="*/ 25587 w 34116"/>
                <a:gd name="connsiteY2" fmla="*/ 95526 h 102348"/>
                <a:gd name="connsiteX3" fmla="*/ 25929 w 34116"/>
                <a:gd name="connsiteY3" fmla="*/ 25587 h 102348"/>
                <a:gd name="connsiteX4" fmla="*/ 28657 w 34116"/>
                <a:gd name="connsiteY4" fmla="*/ 2661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8657" y="26611"/>
                  </a:moveTo>
                  <a:lnTo>
                    <a:pt x="28317" y="96549"/>
                  </a:lnTo>
                  <a:cubicBezTo>
                    <a:pt x="27294" y="96208"/>
                    <a:pt x="26611" y="95866"/>
                    <a:pt x="25587" y="95526"/>
                  </a:cubicBezTo>
                  <a:lnTo>
                    <a:pt x="25929" y="25587"/>
                  </a:lnTo>
                  <a:cubicBezTo>
                    <a:pt x="26611" y="25929"/>
                    <a:pt x="27634" y="26270"/>
                    <a:pt x="28657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7AE84D35-DAEB-4986-9BB5-F0D72FE79F3A}"/>
                </a:ext>
              </a:extLst>
            </p:cNvPr>
            <p:cNvSpPr/>
            <p:nvPr/>
          </p:nvSpPr>
          <p:spPr>
            <a:xfrm>
              <a:off x="12667353" y="7927437"/>
              <a:ext cx="75581" cy="226744"/>
            </a:xfrm>
            <a:custGeom>
              <a:avLst/>
              <a:gdLst>
                <a:gd name="connsiteX0" fmla="*/ 35481 w 34116"/>
                <a:gd name="connsiteY0" fmla="*/ 35822 h 102348"/>
                <a:gd name="connsiteX1" fmla="*/ 35140 w 34116"/>
                <a:gd name="connsiteY1" fmla="*/ 105760 h 102348"/>
                <a:gd name="connsiteX2" fmla="*/ 32069 w 34116"/>
                <a:gd name="connsiteY2" fmla="*/ 104395 h 102348"/>
                <a:gd name="connsiteX3" fmla="*/ 25587 w 34116"/>
                <a:gd name="connsiteY3" fmla="*/ 95525 h 102348"/>
                <a:gd name="connsiteX4" fmla="*/ 25929 w 34116"/>
                <a:gd name="connsiteY4" fmla="*/ 25587 h 102348"/>
                <a:gd name="connsiteX5" fmla="*/ 32411 w 34116"/>
                <a:gd name="connsiteY5" fmla="*/ 34458 h 102348"/>
                <a:gd name="connsiteX6" fmla="*/ 35481 w 34116"/>
                <a:gd name="connsiteY6" fmla="*/ 35822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16" h="102348">
                  <a:moveTo>
                    <a:pt x="35481" y="35822"/>
                  </a:moveTo>
                  <a:lnTo>
                    <a:pt x="35140" y="105760"/>
                  </a:lnTo>
                  <a:cubicBezTo>
                    <a:pt x="34116" y="105419"/>
                    <a:pt x="33093" y="104737"/>
                    <a:pt x="32069" y="104395"/>
                  </a:cubicBezTo>
                  <a:cubicBezTo>
                    <a:pt x="27976" y="102007"/>
                    <a:pt x="25587" y="98937"/>
                    <a:pt x="25587" y="95525"/>
                  </a:cubicBezTo>
                  <a:lnTo>
                    <a:pt x="25929" y="25587"/>
                  </a:lnTo>
                  <a:cubicBezTo>
                    <a:pt x="25929" y="28999"/>
                    <a:pt x="28317" y="32411"/>
                    <a:pt x="32411" y="34458"/>
                  </a:cubicBezTo>
                  <a:cubicBezTo>
                    <a:pt x="33093" y="34798"/>
                    <a:pt x="34458" y="35481"/>
                    <a:pt x="35481" y="358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7292A082-D1B4-4B39-9768-494A43DE9A7C}"/>
                </a:ext>
              </a:extLst>
            </p:cNvPr>
            <p:cNvSpPr/>
            <p:nvPr/>
          </p:nvSpPr>
          <p:spPr>
            <a:xfrm>
              <a:off x="12786182" y="5905135"/>
              <a:ext cx="85750" cy="257253"/>
            </a:xfrm>
            <a:custGeom>
              <a:avLst/>
              <a:gdLst>
                <a:gd name="connsiteX0" fmla="*/ 26269 w 34116"/>
                <a:gd name="connsiteY0" fmla="*/ 59703 h 102348"/>
                <a:gd name="connsiteX1" fmla="*/ 26269 w 34116"/>
                <a:gd name="connsiteY1" fmla="*/ 105419 h 102348"/>
                <a:gd name="connsiteX2" fmla="*/ 25587 w 34116"/>
                <a:gd name="connsiteY2" fmla="*/ 70962 h 102348"/>
                <a:gd name="connsiteX3" fmla="*/ 25929 w 34116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02348">
                  <a:moveTo>
                    <a:pt x="26269" y="59703"/>
                  </a:moveTo>
                  <a:lnTo>
                    <a:pt x="26269" y="105419"/>
                  </a:lnTo>
                  <a:lnTo>
                    <a:pt x="25587" y="70962"/>
                  </a:lnTo>
                  <a:lnTo>
                    <a:pt x="25929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CBF13B1-B322-4A95-859B-21F62D971395}"/>
                </a:ext>
              </a:extLst>
            </p:cNvPr>
            <p:cNvSpPr/>
            <p:nvPr/>
          </p:nvSpPr>
          <p:spPr>
            <a:xfrm>
              <a:off x="13436171" y="6043195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1303 h 68232"/>
                <a:gd name="connsiteX2" fmla="*/ 25587 w 34116"/>
                <a:gd name="connsiteY2" fmla="*/ 71303 h 68232"/>
                <a:gd name="connsiteX3" fmla="*/ 25587 w 34116"/>
                <a:gd name="connsiteY3" fmla="*/ 25928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1303"/>
                  </a:lnTo>
                  <a:lnTo>
                    <a:pt x="25587" y="71303"/>
                  </a:lnTo>
                  <a:lnTo>
                    <a:pt x="25587" y="25928"/>
                  </a:lnTo>
                  <a:lnTo>
                    <a:pt x="25587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13F4F346-565A-4083-A728-3E4FFE848A06}"/>
                </a:ext>
              </a:extLst>
            </p:cNvPr>
            <p:cNvSpPr/>
            <p:nvPr/>
          </p:nvSpPr>
          <p:spPr>
            <a:xfrm>
              <a:off x="13436171" y="6044051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2"/>
                  </a:lnTo>
                  <a:cubicBezTo>
                    <a:pt x="25587" y="71303"/>
                    <a:pt x="25587" y="71644"/>
                    <a:pt x="25587" y="71644"/>
                  </a:cubicBezTo>
                  <a:lnTo>
                    <a:pt x="25587" y="26270"/>
                  </a:lnTo>
                  <a:cubicBezTo>
                    <a:pt x="25587" y="25929"/>
                    <a:pt x="25587" y="25929"/>
                    <a:pt x="2558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7A06EEE6-EF52-4CE4-9FC7-25E066959B31}"/>
                </a:ext>
              </a:extLst>
            </p:cNvPr>
            <p:cNvSpPr/>
            <p:nvPr/>
          </p:nvSpPr>
          <p:spPr>
            <a:xfrm>
              <a:off x="13435317" y="6045767"/>
              <a:ext cx="85750" cy="171501"/>
            </a:xfrm>
            <a:custGeom>
              <a:avLst/>
              <a:gdLst>
                <a:gd name="connsiteX0" fmla="*/ 25928 w 34116"/>
                <a:gd name="connsiteY0" fmla="*/ 25587 h 68232"/>
                <a:gd name="connsiteX1" fmla="*/ 25928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5928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8" y="25587"/>
                  </a:moveTo>
                  <a:lnTo>
                    <a:pt x="25928" y="70961"/>
                  </a:lnTo>
                  <a:cubicBezTo>
                    <a:pt x="25928" y="71303"/>
                    <a:pt x="25928" y="71643"/>
                    <a:pt x="25587" y="71643"/>
                  </a:cubicBezTo>
                  <a:lnTo>
                    <a:pt x="25587" y="26269"/>
                  </a:lnTo>
                  <a:cubicBezTo>
                    <a:pt x="25928" y="26269"/>
                    <a:pt x="25928" y="25928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41E044FB-0EA1-4DC6-BD7C-9A561B29693C}"/>
                </a:ext>
              </a:extLst>
            </p:cNvPr>
            <p:cNvSpPr/>
            <p:nvPr/>
          </p:nvSpPr>
          <p:spPr>
            <a:xfrm>
              <a:off x="13434457" y="6048340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1"/>
                  </a:lnTo>
                  <a:cubicBezTo>
                    <a:pt x="25929" y="71303"/>
                    <a:pt x="25587" y="71644"/>
                    <a:pt x="25587" y="71644"/>
                  </a:cubicBezTo>
                  <a:lnTo>
                    <a:pt x="25587" y="26269"/>
                  </a:lnTo>
                  <a:cubicBezTo>
                    <a:pt x="25929" y="25928"/>
                    <a:pt x="25929" y="25587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63F1D0A6-D7AD-4FCA-B144-DFE7708331D3}"/>
                </a:ext>
              </a:extLst>
            </p:cNvPr>
            <p:cNvSpPr/>
            <p:nvPr/>
          </p:nvSpPr>
          <p:spPr>
            <a:xfrm>
              <a:off x="13432743" y="6050054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2"/>
                  </a:lnTo>
                  <a:cubicBezTo>
                    <a:pt x="26269" y="71303"/>
                    <a:pt x="25928" y="71644"/>
                    <a:pt x="25587" y="71644"/>
                  </a:cubicBezTo>
                  <a:lnTo>
                    <a:pt x="25587" y="26269"/>
                  </a:lnTo>
                  <a:cubicBezTo>
                    <a:pt x="25928" y="26269"/>
                    <a:pt x="26269" y="25929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1A267A0-42DF-427F-B4A9-AF512ACCF6F1}"/>
                </a:ext>
              </a:extLst>
            </p:cNvPr>
            <p:cNvSpPr/>
            <p:nvPr/>
          </p:nvSpPr>
          <p:spPr>
            <a:xfrm>
              <a:off x="13430171" y="6051770"/>
              <a:ext cx="85750" cy="171501"/>
            </a:xfrm>
            <a:custGeom>
              <a:avLst/>
              <a:gdLst>
                <a:gd name="connsiteX0" fmla="*/ 26611 w 34116"/>
                <a:gd name="connsiteY0" fmla="*/ 25587 h 68232"/>
                <a:gd name="connsiteX1" fmla="*/ 26611 w 34116"/>
                <a:gd name="connsiteY1" fmla="*/ 70962 h 68232"/>
                <a:gd name="connsiteX2" fmla="*/ 25587 w 34116"/>
                <a:gd name="connsiteY2" fmla="*/ 71986 h 68232"/>
                <a:gd name="connsiteX3" fmla="*/ 25587 w 34116"/>
                <a:gd name="connsiteY3" fmla="*/ 26611 h 68232"/>
                <a:gd name="connsiteX4" fmla="*/ 2661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611" y="25587"/>
                  </a:moveTo>
                  <a:lnTo>
                    <a:pt x="26611" y="70962"/>
                  </a:lnTo>
                  <a:cubicBezTo>
                    <a:pt x="26269" y="71304"/>
                    <a:pt x="25928" y="71644"/>
                    <a:pt x="25587" y="71986"/>
                  </a:cubicBezTo>
                  <a:lnTo>
                    <a:pt x="25587" y="26611"/>
                  </a:lnTo>
                  <a:cubicBezTo>
                    <a:pt x="26269" y="26270"/>
                    <a:pt x="26611" y="2592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1C6FBFD-4B0A-4AEE-84EB-3C132A2C8E27}"/>
                </a:ext>
              </a:extLst>
            </p:cNvPr>
            <p:cNvSpPr/>
            <p:nvPr/>
          </p:nvSpPr>
          <p:spPr>
            <a:xfrm>
              <a:off x="13426740" y="6054340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2 h 68232"/>
                <a:gd name="connsiteX2" fmla="*/ 25587 w 34116"/>
                <a:gd name="connsiteY2" fmla="*/ 72327 h 68232"/>
                <a:gd name="connsiteX3" fmla="*/ 25587 w 34116"/>
                <a:gd name="connsiteY3" fmla="*/ 26952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2"/>
                  </a:lnTo>
                  <a:cubicBezTo>
                    <a:pt x="26952" y="71304"/>
                    <a:pt x="26269" y="71986"/>
                    <a:pt x="25587" y="72327"/>
                  </a:cubicBezTo>
                  <a:lnTo>
                    <a:pt x="25587" y="26952"/>
                  </a:lnTo>
                  <a:cubicBezTo>
                    <a:pt x="26269" y="26612"/>
                    <a:pt x="26952" y="26270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BF73A4EB-B513-48F7-BE87-7806DBE5CED0}"/>
                </a:ext>
              </a:extLst>
            </p:cNvPr>
            <p:cNvSpPr/>
            <p:nvPr/>
          </p:nvSpPr>
          <p:spPr>
            <a:xfrm>
              <a:off x="13425884" y="6057772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2 h 68232"/>
                <a:gd name="connsiteX2" fmla="*/ 25587 w 34116"/>
                <a:gd name="connsiteY2" fmla="*/ 71303 h 68232"/>
                <a:gd name="connsiteX3" fmla="*/ 25587 w 34116"/>
                <a:gd name="connsiteY3" fmla="*/ 25587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2"/>
                  </a:lnTo>
                  <a:lnTo>
                    <a:pt x="25587" y="71303"/>
                  </a:lnTo>
                  <a:lnTo>
                    <a:pt x="25587" y="25587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66A81F8-5041-4EB6-B9FB-C8AF6D4E6406}"/>
                </a:ext>
              </a:extLst>
            </p:cNvPr>
            <p:cNvSpPr/>
            <p:nvPr/>
          </p:nvSpPr>
          <p:spPr>
            <a:xfrm>
              <a:off x="12403734" y="6044051"/>
              <a:ext cx="85750" cy="257253"/>
            </a:xfrm>
            <a:custGeom>
              <a:avLst/>
              <a:gdLst>
                <a:gd name="connsiteX0" fmla="*/ 30021 w 34116"/>
                <a:gd name="connsiteY0" fmla="*/ 31387 h 102348"/>
                <a:gd name="connsiteX1" fmla="*/ 30021 w 34116"/>
                <a:gd name="connsiteY1" fmla="*/ 76761 h 102348"/>
                <a:gd name="connsiteX2" fmla="*/ 25587 w 34116"/>
                <a:gd name="connsiteY2" fmla="*/ 70962 h 102348"/>
                <a:gd name="connsiteX3" fmla="*/ 25587 w 34116"/>
                <a:gd name="connsiteY3" fmla="*/ 25587 h 102348"/>
                <a:gd name="connsiteX4" fmla="*/ 30021 w 34116"/>
                <a:gd name="connsiteY4" fmla="*/ 313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021" y="31387"/>
                  </a:moveTo>
                  <a:lnTo>
                    <a:pt x="30021" y="76761"/>
                  </a:lnTo>
                  <a:cubicBezTo>
                    <a:pt x="27293" y="75056"/>
                    <a:pt x="25587" y="73009"/>
                    <a:pt x="25587" y="70962"/>
                  </a:cubicBezTo>
                  <a:lnTo>
                    <a:pt x="25587" y="25587"/>
                  </a:lnTo>
                  <a:cubicBezTo>
                    <a:pt x="25928" y="27294"/>
                    <a:pt x="27293" y="29681"/>
                    <a:pt x="30021" y="313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9FC2496D-84FC-482A-BD0B-00287E56ED2D}"/>
                </a:ext>
              </a:extLst>
            </p:cNvPr>
            <p:cNvSpPr/>
            <p:nvPr/>
          </p:nvSpPr>
          <p:spPr>
            <a:xfrm>
              <a:off x="13321267" y="6057772"/>
              <a:ext cx="171501" cy="257253"/>
            </a:xfrm>
            <a:custGeom>
              <a:avLst/>
              <a:gdLst>
                <a:gd name="connsiteX0" fmla="*/ 67209 w 68232"/>
                <a:gd name="connsiteY0" fmla="*/ 25587 h 102348"/>
                <a:gd name="connsiteX1" fmla="*/ 67209 w 68232"/>
                <a:gd name="connsiteY1" fmla="*/ 71303 h 102348"/>
                <a:gd name="connsiteX2" fmla="*/ 25587 w 68232"/>
                <a:gd name="connsiteY2" fmla="*/ 95526 h 102348"/>
                <a:gd name="connsiteX3" fmla="*/ 25587 w 68232"/>
                <a:gd name="connsiteY3" fmla="*/ 4980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232" h="102348">
                  <a:moveTo>
                    <a:pt x="67209" y="25587"/>
                  </a:moveTo>
                  <a:lnTo>
                    <a:pt x="67209" y="71303"/>
                  </a:lnTo>
                  <a:lnTo>
                    <a:pt x="25587" y="95526"/>
                  </a:lnTo>
                  <a:lnTo>
                    <a:pt x="25587" y="498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58BEF6-E77D-4E9D-86FC-976DBA473809}"/>
                </a:ext>
              </a:extLst>
            </p:cNvPr>
            <p:cNvSpPr/>
            <p:nvPr/>
          </p:nvSpPr>
          <p:spPr>
            <a:xfrm>
              <a:off x="12414881" y="6058632"/>
              <a:ext cx="171501" cy="257253"/>
            </a:xfrm>
            <a:custGeom>
              <a:avLst/>
              <a:gdLst>
                <a:gd name="connsiteX0" fmla="*/ 67550 w 68232"/>
                <a:gd name="connsiteY0" fmla="*/ 49809 h 102348"/>
                <a:gd name="connsiteX1" fmla="*/ 67550 w 68232"/>
                <a:gd name="connsiteY1" fmla="*/ 95184 h 102348"/>
                <a:gd name="connsiteX2" fmla="*/ 25587 w 68232"/>
                <a:gd name="connsiteY2" fmla="*/ 70961 h 102348"/>
                <a:gd name="connsiteX3" fmla="*/ 25587 w 68232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232" h="102348">
                  <a:moveTo>
                    <a:pt x="67550" y="49809"/>
                  </a:moveTo>
                  <a:lnTo>
                    <a:pt x="67550" y="95184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4C82BEA-1137-4B4F-A85A-7F48999741DE}"/>
                </a:ext>
              </a:extLst>
            </p:cNvPr>
            <p:cNvSpPr/>
            <p:nvPr/>
          </p:nvSpPr>
          <p:spPr>
            <a:xfrm>
              <a:off x="13058868" y="6123802"/>
              <a:ext cx="171501" cy="343004"/>
            </a:xfrm>
            <a:custGeom>
              <a:avLst/>
              <a:gdLst>
                <a:gd name="connsiteX0" fmla="*/ 68574 w 68232"/>
                <a:gd name="connsiteY0" fmla="*/ 73008 h 136464"/>
                <a:gd name="connsiteX1" fmla="*/ 68574 w 68232"/>
                <a:gd name="connsiteY1" fmla="*/ 118383 h 136464"/>
                <a:gd name="connsiteX2" fmla="*/ 39575 w 68232"/>
                <a:gd name="connsiteY2" fmla="*/ 77785 h 136464"/>
                <a:gd name="connsiteX3" fmla="*/ 25587 w 68232"/>
                <a:gd name="connsiteY3" fmla="*/ 70961 h 136464"/>
                <a:gd name="connsiteX4" fmla="*/ 25587 w 68232"/>
                <a:gd name="connsiteY4" fmla="*/ 25587 h 136464"/>
                <a:gd name="connsiteX5" fmla="*/ 39575 w 68232"/>
                <a:gd name="connsiteY5" fmla="*/ 32410 h 136464"/>
                <a:gd name="connsiteX6" fmla="*/ 68574 w 68232"/>
                <a:gd name="connsiteY6" fmla="*/ 73008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32" h="136464">
                  <a:moveTo>
                    <a:pt x="68574" y="73008"/>
                  </a:moveTo>
                  <a:lnTo>
                    <a:pt x="68574" y="118383"/>
                  </a:lnTo>
                  <a:cubicBezTo>
                    <a:pt x="68574" y="103712"/>
                    <a:pt x="59021" y="89043"/>
                    <a:pt x="39575" y="77785"/>
                  </a:cubicBezTo>
                  <a:cubicBezTo>
                    <a:pt x="35140" y="75396"/>
                    <a:pt x="30364" y="73008"/>
                    <a:pt x="25587" y="70961"/>
                  </a:cubicBezTo>
                  <a:lnTo>
                    <a:pt x="25587" y="25587"/>
                  </a:lnTo>
                  <a:cubicBezTo>
                    <a:pt x="30704" y="27634"/>
                    <a:pt x="35140" y="29681"/>
                    <a:pt x="39575" y="32410"/>
                  </a:cubicBezTo>
                  <a:cubicBezTo>
                    <a:pt x="59021" y="44009"/>
                    <a:pt x="68914" y="58680"/>
                    <a:pt x="68574" y="7300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ED94A0A-5A8A-4ABC-A19A-6CBDCFFD8692}"/>
                </a:ext>
              </a:extLst>
            </p:cNvPr>
            <p:cNvSpPr/>
            <p:nvPr/>
          </p:nvSpPr>
          <p:spPr>
            <a:xfrm>
              <a:off x="13028855" y="6114369"/>
              <a:ext cx="85750" cy="171501"/>
            </a:xfrm>
            <a:custGeom>
              <a:avLst/>
              <a:gdLst>
                <a:gd name="connsiteX0" fmla="*/ 37528 w 34116"/>
                <a:gd name="connsiteY0" fmla="*/ 29681 h 68232"/>
                <a:gd name="connsiteX1" fmla="*/ 37528 w 34116"/>
                <a:gd name="connsiteY1" fmla="*/ 75056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37528 w 34116"/>
                <a:gd name="connsiteY4" fmla="*/ 29681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7528" y="29681"/>
                  </a:moveTo>
                  <a:lnTo>
                    <a:pt x="37528" y="75056"/>
                  </a:lnTo>
                  <a:cubicBezTo>
                    <a:pt x="33776" y="73691"/>
                    <a:pt x="29681" y="72326"/>
                    <a:pt x="25587" y="70962"/>
                  </a:cubicBezTo>
                  <a:lnTo>
                    <a:pt x="25587" y="25587"/>
                  </a:lnTo>
                  <a:cubicBezTo>
                    <a:pt x="29681" y="26952"/>
                    <a:pt x="33776" y="28317"/>
                    <a:pt x="37528" y="29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ED47834-EDC8-4093-A08A-E2EAB626820B}"/>
                </a:ext>
              </a:extLst>
            </p:cNvPr>
            <p:cNvSpPr/>
            <p:nvPr/>
          </p:nvSpPr>
          <p:spPr>
            <a:xfrm>
              <a:off x="13003131" y="6108363"/>
              <a:ext cx="85750" cy="171501"/>
            </a:xfrm>
            <a:custGeom>
              <a:avLst/>
              <a:gdLst>
                <a:gd name="connsiteX0" fmla="*/ 35822 w 34116"/>
                <a:gd name="connsiteY0" fmla="*/ 27976 h 68232"/>
                <a:gd name="connsiteX1" fmla="*/ 35822 w 34116"/>
                <a:gd name="connsiteY1" fmla="*/ 73351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35822 w 34116"/>
                <a:gd name="connsiteY4" fmla="*/ 27976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822" y="27976"/>
                  </a:moveTo>
                  <a:lnTo>
                    <a:pt x="35822" y="73351"/>
                  </a:lnTo>
                  <a:cubicBezTo>
                    <a:pt x="32410" y="72326"/>
                    <a:pt x="28999" y="71644"/>
                    <a:pt x="25587" y="70962"/>
                  </a:cubicBezTo>
                  <a:lnTo>
                    <a:pt x="25587" y="25587"/>
                  </a:lnTo>
                  <a:cubicBezTo>
                    <a:pt x="29339" y="26270"/>
                    <a:pt x="32751" y="27294"/>
                    <a:pt x="35822" y="2797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A72F56D-04E1-4012-84CD-06C3D6314597}"/>
                </a:ext>
              </a:extLst>
            </p:cNvPr>
            <p:cNvSpPr/>
            <p:nvPr/>
          </p:nvSpPr>
          <p:spPr>
            <a:xfrm>
              <a:off x="12979979" y="6104078"/>
              <a:ext cx="85750" cy="171501"/>
            </a:xfrm>
            <a:custGeom>
              <a:avLst/>
              <a:gdLst>
                <a:gd name="connsiteX0" fmla="*/ 35140 w 34116"/>
                <a:gd name="connsiteY0" fmla="*/ 27293 h 68232"/>
                <a:gd name="connsiteX1" fmla="*/ 35140 w 34116"/>
                <a:gd name="connsiteY1" fmla="*/ 72668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35140 w 34116"/>
                <a:gd name="connsiteY4" fmla="*/ 27293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140" y="27293"/>
                  </a:moveTo>
                  <a:lnTo>
                    <a:pt x="35140" y="72668"/>
                  </a:lnTo>
                  <a:cubicBezTo>
                    <a:pt x="32068" y="71985"/>
                    <a:pt x="28657" y="71303"/>
                    <a:pt x="25587" y="70961"/>
                  </a:cubicBezTo>
                  <a:lnTo>
                    <a:pt x="25587" y="25587"/>
                  </a:lnTo>
                  <a:cubicBezTo>
                    <a:pt x="28657" y="26269"/>
                    <a:pt x="31728" y="26611"/>
                    <a:pt x="35140" y="272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28B5608-61C0-4E50-A082-71044B1A43AE}"/>
                </a:ext>
              </a:extLst>
            </p:cNvPr>
            <p:cNvSpPr/>
            <p:nvPr/>
          </p:nvSpPr>
          <p:spPr>
            <a:xfrm>
              <a:off x="12955111" y="6101506"/>
              <a:ext cx="85750" cy="171501"/>
            </a:xfrm>
            <a:custGeom>
              <a:avLst/>
              <a:gdLst>
                <a:gd name="connsiteX0" fmla="*/ 35140 w 34116"/>
                <a:gd name="connsiteY0" fmla="*/ 26611 h 68232"/>
                <a:gd name="connsiteX1" fmla="*/ 35140 w 34116"/>
                <a:gd name="connsiteY1" fmla="*/ 71985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35140 w 34116"/>
                <a:gd name="connsiteY4" fmla="*/ 26611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140" y="26611"/>
                  </a:moveTo>
                  <a:lnTo>
                    <a:pt x="35140" y="71985"/>
                  </a:lnTo>
                  <a:cubicBezTo>
                    <a:pt x="32069" y="71644"/>
                    <a:pt x="28657" y="71303"/>
                    <a:pt x="25587" y="70961"/>
                  </a:cubicBezTo>
                  <a:lnTo>
                    <a:pt x="25587" y="25587"/>
                  </a:lnTo>
                  <a:cubicBezTo>
                    <a:pt x="28999" y="25929"/>
                    <a:pt x="32069" y="26269"/>
                    <a:pt x="35140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BC87FB72-6966-4676-8018-30D271E494F4}"/>
                </a:ext>
              </a:extLst>
            </p:cNvPr>
            <p:cNvSpPr/>
            <p:nvPr/>
          </p:nvSpPr>
          <p:spPr>
            <a:xfrm>
              <a:off x="12931101" y="6099792"/>
              <a:ext cx="85750" cy="171501"/>
            </a:xfrm>
            <a:custGeom>
              <a:avLst/>
              <a:gdLst>
                <a:gd name="connsiteX0" fmla="*/ 35140 w 34116"/>
                <a:gd name="connsiteY0" fmla="*/ 26269 h 68232"/>
                <a:gd name="connsiteX1" fmla="*/ 35140 w 34116"/>
                <a:gd name="connsiteY1" fmla="*/ 71643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35140 w 34116"/>
                <a:gd name="connsiteY4" fmla="*/ 2626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140" y="26269"/>
                  </a:moveTo>
                  <a:lnTo>
                    <a:pt x="35140" y="71643"/>
                  </a:lnTo>
                  <a:cubicBezTo>
                    <a:pt x="32069" y="71303"/>
                    <a:pt x="28657" y="71303"/>
                    <a:pt x="25587" y="70961"/>
                  </a:cubicBezTo>
                  <a:lnTo>
                    <a:pt x="25587" y="25587"/>
                  </a:lnTo>
                  <a:cubicBezTo>
                    <a:pt x="28999" y="25928"/>
                    <a:pt x="32069" y="25928"/>
                    <a:pt x="35140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C48E6A28-A144-494A-B95E-C560B29A8D20}"/>
                </a:ext>
              </a:extLst>
            </p:cNvPr>
            <p:cNvSpPr/>
            <p:nvPr/>
          </p:nvSpPr>
          <p:spPr>
            <a:xfrm>
              <a:off x="12906234" y="6100006"/>
              <a:ext cx="85750" cy="171501"/>
            </a:xfrm>
            <a:custGeom>
              <a:avLst/>
              <a:gdLst>
                <a:gd name="connsiteX0" fmla="*/ 35481 w 34116"/>
                <a:gd name="connsiteY0" fmla="*/ 25842 h 68232"/>
                <a:gd name="connsiteX1" fmla="*/ 35481 w 34116"/>
                <a:gd name="connsiteY1" fmla="*/ 71218 h 68232"/>
                <a:gd name="connsiteX2" fmla="*/ 25587 w 34116"/>
                <a:gd name="connsiteY2" fmla="*/ 71218 h 68232"/>
                <a:gd name="connsiteX3" fmla="*/ 25587 w 34116"/>
                <a:gd name="connsiteY3" fmla="*/ 25842 h 68232"/>
                <a:gd name="connsiteX4" fmla="*/ 35481 w 34116"/>
                <a:gd name="connsiteY4" fmla="*/ 25842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481" y="25842"/>
                  </a:moveTo>
                  <a:lnTo>
                    <a:pt x="35481" y="71218"/>
                  </a:lnTo>
                  <a:cubicBezTo>
                    <a:pt x="32069" y="71218"/>
                    <a:pt x="28657" y="71218"/>
                    <a:pt x="25587" y="71218"/>
                  </a:cubicBezTo>
                  <a:lnTo>
                    <a:pt x="25587" y="25842"/>
                  </a:lnTo>
                  <a:cubicBezTo>
                    <a:pt x="28657" y="25502"/>
                    <a:pt x="32069" y="25502"/>
                    <a:pt x="35481" y="2584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359E6CAC-AEC8-480A-A253-6E0EA457AA40}"/>
                </a:ext>
              </a:extLst>
            </p:cNvPr>
            <p:cNvSpPr/>
            <p:nvPr/>
          </p:nvSpPr>
          <p:spPr>
            <a:xfrm>
              <a:off x="12878790" y="6100646"/>
              <a:ext cx="85750" cy="171501"/>
            </a:xfrm>
            <a:custGeom>
              <a:avLst/>
              <a:gdLst>
                <a:gd name="connsiteX0" fmla="*/ 36505 w 34116"/>
                <a:gd name="connsiteY0" fmla="*/ 25587 h 68232"/>
                <a:gd name="connsiteX1" fmla="*/ 36505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36505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6505" y="25587"/>
                  </a:moveTo>
                  <a:lnTo>
                    <a:pt x="36505" y="70962"/>
                  </a:lnTo>
                  <a:cubicBezTo>
                    <a:pt x="32752" y="70962"/>
                    <a:pt x="29340" y="71303"/>
                    <a:pt x="25587" y="71644"/>
                  </a:cubicBezTo>
                  <a:lnTo>
                    <a:pt x="25587" y="26270"/>
                  </a:lnTo>
                  <a:cubicBezTo>
                    <a:pt x="28999" y="25929"/>
                    <a:pt x="32752" y="25587"/>
                    <a:pt x="36505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5A5C50B9-ACCA-4473-8628-8EC563B4E324}"/>
                </a:ext>
              </a:extLst>
            </p:cNvPr>
            <p:cNvSpPr/>
            <p:nvPr/>
          </p:nvSpPr>
          <p:spPr>
            <a:xfrm>
              <a:off x="12847923" y="6102364"/>
              <a:ext cx="85750" cy="171501"/>
            </a:xfrm>
            <a:custGeom>
              <a:avLst/>
              <a:gdLst>
                <a:gd name="connsiteX0" fmla="*/ 37868 w 34116"/>
                <a:gd name="connsiteY0" fmla="*/ 25587 h 68232"/>
                <a:gd name="connsiteX1" fmla="*/ 37868 w 34116"/>
                <a:gd name="connsiteY1" fmla="*/ 70961 h 68232"/>
                <a:gd name="connsiteX2" fmla="*/ 25587 w 34116"/>
                <a:gd name="connsiteY2" fmla="*/ 72667 h 68232"/>
                <a:gd name="connsiteX3" fmla="*/ 25587 w 34116"/>
                <a:gd name="connsiteY3" fmla="*/ 27293 h 68232"/>
                <a:gd name="connsiteX4" fmla="*/ 37868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7868" y="25587"/>
                  </a:moveTo>
                  <a:lnTo>
                    <a:pt x="37868" y="70961"/>
                  </a:lnTo>
                  <a:cubicBezTo>
                    <a:pt x="33775" y="71303"/>
                    <a:pt x="29681" y="71985"/>
                    <a:pt x="25587" y="72667"/>
                  </a:cubicBezTo>
                  <a:lnTo>
                    <a:pt x="25587" y="27293"/>
                  </a:lnTo>
                  <a:cubicBezTo>
                    <a:pt x="29339" y="26611"/>
                    <a:pt x="33775" y="25928"/>
                    <a:pt x="3786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ABB368E-CD7D-4EAE-8D14-403F0D3E9931}"/>
                </a:ext>
              </a:extLst>
            </p:cNvPr>
            <p:cNvSpPr/>
            <p:nvPr/>
          </p:nvSpPr>
          <p:spPr>
            <a:xfrm>
              <a:off x="12800757" y="6106651"/>
              <a:ext cx="171501" cy="171501"/>
            </a:xfrm>
            <a:custGeom>
              <a:avLst/>
              <a:gdLst>
                <a:gd name="connsiteX0" fmla="*/ 44010 w 68232"/>
                <a:gd name="connsiteY0" fmla="*/ 25587 h 68232"/>
                <a:gd name="connsiteX1" fmla="*/ 44010 w 68232"/>
                <a:gd name="connsiteY1" fmla="*/ 70961 h 68232"/>
                <a:gd name="connsiteX2" fmla="*/ 25587 w 68232"/>
                <a:gd name="connsiteY2" fmla="*/ 75396 h 68232"/>
                <a:gd name="connsiteX3" fmla="*/ 25587 w 68232"/>
                <a:gd name="connsiteY3" fmla="*/ 30022 h 68232"/>
                <a:gd name="connsiteX4" fmla="*/ 44010 w 68232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68232">
                  <a:moveTo>
                    <a:pt x="44010" y="25587"/>
                  </a:moveTo>
                  <a:lnTo>
                    <a:pt x="44010" y="70961"/>
                  </a:lnTo>
                  <a:cubicBezTo>
                    <a:pt x="37528" y="71985"/>
                    <a:pt x="31387" y="73691"/>
                    <a:pt x="25587" y="75396"/>
                  </a:cubicBezTo>
                  <a:lnTo>
                    <a:pt x="25587" y="30022"/>
                  </a:lnTo>
                  <a:cubicBezTo>
                    <a:pt x="31729" y="28316"/>
                    <a:pt x="37869" y="26611"/>
                    <a:pt x="4401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8CC6919E-D6CE-4A3F-9DF1-464F05D63CAB}"/>
                </a:ext>
              </a:extLst>
            </p:cNvPr>
            <p:cNvSpPr/>
            <p:nvPr/>
          </p:nvSpPr>
          <p:spPr>
            <a:xfrm>
              <a:off x="12744166" y="6117798"/>
              <a:ext cx="171501" cy="257253"/>
            </a:xfrm>
            <a:custGeom>
              <a:avLst/>
              <a:gdLst>
                <a:gd name="connsiteX0" fmla="*/ 48103 w 68232"/>
                <a:gd name="connsiteY0" fmla="*/ 25587 h 102348"/>
                <a:gd name="connsiteX1" fmla="*/ 48103 w 68232"/>
                <a:gd name="connsiteY1" fmla="*/ 70961 h 102348"/>
                <a:gd name="connsiteX2" fmla="*/ 26611 w 68232"/>
                <a:gd name="connsiteY2" fmla="*/ 80514 h 102348"/>
                <a:gd name="connsiteX3" fmla="*/ 25587 w 68232"/>
                <a:gd name="connsiteY3" fmla="*/ 81197 h 102348"/>
                <a:gd name="connsiteX4" fmla="*/ 25587 w 68232"/>
                <a:gd name="connsiteY4" fmla="*/ 35822 h 102348"/>
                <a:gd name="connsiteX5" fmla="*/ 26611 w 68232"/>
                <a:gd name="connsiteY5" fmla="*/ 35140 h 102348"/>
                <a:gd name="connsiteX6" fmla="*/ 48103 w 68232"/>
                <a:gd name="connsiteY6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232" h="102348">
                  <a:moveTo>
                    <a:pt x="48103" y="25587"/>
                  </a:moveTo>
                  <a:lnTo>
                    <a:pt x="48103" y="70961"/>
                  </a:lnTo>
                  <a:cubicBezTo>
                    <a:pt x="40597" y="73350"/>
                    <a:pt x="33092" y="76420"/>
                    <a:pt x="26611" y="80514"/>
                  </a:cubicBezTo>
                  <a:cubicBezTo>
                    <a:pt x="26269" y="80855"/>
                    <a:pt x="25928" y="80855"/>
                    <a:pt x="25587" y="81197"/>
                  </a:cubicBezTo>
                  <a:lnTo>
                    <a:pt x="25587" y="35822"/>
                  </a:lnTo>
                  <a:cubicBezTo>
                    <a:pt x="25928" y="35481"/>
                    <a:pt x="26269" y="35481"/>
                    <a:pt x="26611" y="35140"/>
                  </a:cubicBezTo>
                  <a:cubicBezTo>
                    <a:pt x="33433" y="31386"/>
                    <a:pt x="40597" y="28316"/>
                    <a:pt x="4810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FB6DCEA-ACE9-46B3-989A-F5F8B9C1F67C}"/>
                </a:ext>
              </a:extLst>
            </p:cNvPr>
            <p:cNvSpPr/>
            <p:nvPr/>
          </p:nvSpPr>
          <p:spPr>
            <a:xfrm>
              <a:off x="12713293" y="6143522"/>
              <a:ext cx="85750" cy="257253"/>
            </a:xfrm>
            <a:custGeom>
              <a:avLst/>
              <a:gdLst>
                <a:gd name="connsiteX0" fmla="*/ 37869 w 34116"/>
                <a:gd name="connsiteY0" fmla="*/ 25587 h 102348"/>
                <a:gd name="connsiteX1" fmla="*/ 37869 w 34116"/>
                <a:gd name="connsiteY1" fmla="*/ 70962 h 102348"/>
                <a:gd name="connsiteX2" fmla="*/ 25587 w 34116"/>
                <a:gd name="connsiteY2" fmla="*/ 80173 h 102348"/>
                <a:gd name="connsiteX3" fmla="*/ 25587 w 34116"/>
                <a:gd name="connsiteY3" fmla="*/ 34799 h 102348"/>
                <a:gd name="connsiteX4" fmla="*/ 37869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7869" y="25587"/>
                  </a:moveTo>
                  <a:lnTo>
                    <a:pt x="37869" y="70962"/>
                  </a:lnTo>
                  <a:cubicBezTo>
                    <a:pt x="33093" y="73691"/>
                    <a:pt x="28999" y="76761"/>
                    <a:pt x="25587" y="80173"/>
                  </a:cubicBezTo>
                  <a:lnTo>
                    <a:pt x="25587" y="34799"/>
                  </a:lnTo>
                  <a:cubicBezTo>
                    <a:pt x="28999" y="31387"/>
                    <a:pt x="33093" y="28317"/>
                    <a:pt x="378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5A513068-77B4-43FB-BB4B-3AF20B361428}"/>
                </a:ext>
              </a:extLst>
            </p:cNvPr>
            <p:cNvSpPr/>
            <p:nvPr/>
          </p:nvSpPr>
          <p:spPr>
            <a:xfrm>
              <a:off x="12697860" y="6166676"/>
              <a:ext cx="85750" cy="257253"/>
            </a:xfrm>
            <a:custGeom>
              <a:avLst/>
              <a:gdLst>
                <a:gd name="connsiteX0" fmla="*/ 31728 w 34116"/>
                <a:gd name="connsiteY0" fmla="*/ 25587 h 102348"/>
                <a:gd name="connsiteX1" fmla="*/ 31728 w 34116"/>
                <a:gd name="connsiteY1" fmla="*/ 70961 h 102348"/>
                <a:gd name="connsiteX2" fmla="*/ 25587 w 34116"/>
                <a:gd name="connsiteY2" fmla="*/ 77443 h 102348"/>
                <a:gd name="connsiteX3" fmla="*/ 25587 w 34116"/>
                <a:gd name="connsiteY3" fmla="*/ 32068 h 102348"/>
                <a:gd name="connsiteX4" fmla="*/ 31728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1728" y="25587"/>
                  </a:moveTo>
                  <a:lnTo>
                    <a:pt x="31728" y="70961"/>
                  </a:lnTo>
                  <a:cubicBezTo>
                    <a:pt x="29339" y="73008"/>
                    <a:pt x="27293" y="75396"/>
                    <a:pt x="25587" y="77443"/>
                  </a:cubicBezTo>
                  <a:lnTo>
                    <a:pt x="25587" y="32068"/>
                  </a:lnTo>
                  <a:cubicBezTo>
                    <a:pt x="27293" y="29681"/>
                    <a:pt x="29339" y="27634"/>
                    <a:pt x="317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30CDFBB7-BF88-42FC-A9FC-A8FCD95B3822}"/>
                </a:ext>
              </a:extLst>
            </p:cNvPr>
            <p:cNvSpPr/>
            <p:nvPr/>
          </p:nvSpPr>
          <p:spPr>
            <a:xfrm>
              <a:off x="12687569" y="6182967"/>
              <a:ext cx="85750" cy="257253"/>
            </a:xfrm>
            <a:custGeom>
              <a:avLst/>
              <a:gdLst>
                <a:gd name="connsiteX0" fmla="*/ 29681 w 34116"/>
                <a:gd name="connsiteY0" fmla="*/ 25587 h 102348"/>
                <a:gd name="connsiteX1" fmla="*/ 29681 w 34116"/>
                <a:gd name="connsiteY1" fmla="*/ 70962 h 102348"/>
                <a:gd name="connsiteX2" fmla="*/ 25587 w 34116"/>
                <a:gd name="connsiteY2" fmla="*/ 76761 h 102348"/>
                <a:gd name="connsiteX3" fmla="*/ 25587 w 34116"/>
                <a:gd name="connsiteY3" fmla="*/ 31387 h 102348"/>
                <a:gd name="connsiteX4" fmla="*/ 29681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9681" y="25587"/>
                  </a:moveTo>
                  <a:lnTo>
                    <a:pt x="29681" y="70962"/>
                  </a:lnTo>
                  <a:cubicBezTo>
                    <a:pt x="28316" y="73009"/>
                    <a:pt x="26951" y="74715"/>
                    <a:pt x="25587" y="76761"/>
                  </a:cubicBezTo>
                  <a:lnTo>
                    <a:pt x="25587" y="31387"/>
                  </a:lnTo>
                  <a:cubicBezTo>
                    <a:pt x="26951" y="29340"/>
                    <a:pt x="28316" y="27294"/>
                    <a:pt x="2968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BE8A0492-989B-4BEA-8CBA-AEAAE35A32F8}"/>
                </a:ext>
              </a:extLst>
            </p:cNvPr>
            <p:cNvSpPr/>
            <p:nvPr/>
          </p:nvSpPr>
          <p:spPr>
            <a:xfrm>
              <a:off x="12681565" y="6197547"/>
              <a:ext cx="85750" cy="171501"/>
            </a:xfrm>
            <a:custGeom>
              <a:avLst/>
              <a:gdLst>
                <a:gd name="connsiteX0" fmla="*/ 28316 w 34116"/>
                <a:gd name="connsiteY0" fmla="*/ 25587 h 68232"/>
                <a:gd name="connsiteX1" fmla="*/ 28316 w 34116"/>
                <a:gd name="connsiteY1" fmla="*/ 70961 h 68232"/>
                <a:gd name="connsiteX2" fmla="*/ 25587 w 34116"/>
                <a:gd name="connsiteY2" fmla="*/ 76420 h 68232"/>
                <a:gd name="connsiteX3" fmla="*/ 25587 w 34116"/>
                <a:gd name="connsiteY3" fmla="*/ 31046 h 68232"/>
                <a:gd name="connsiteX4" fmla="*/ 28316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316" y="25587"/>
                  </a:moveTo>
                  <a:lnTo>
                    <a:pt x="28316" y="70961"/>
                  </a:lnTo>
                  <a:cubicBezTo>
                    <a:pt x="27293" y="72668"/>
                    <a:pt x="26269" y="74715"/>
                    <a:pt x="25587" y="76420"/>
                  </a:cubicBezTo>
                  <a:lnTo>
                    <a:pt x="25587" y="31046"/>
                  </a:lnTo>
                  <a:cubicBezTo>
                    <a:pt x="26269" y="29340"/>
                    <a:pt x="27293" y="27293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BFD90B0-0D64-41E8-AAF8-1F99C4235A64}"/>
                </a:ext>
              </a:extLst>
            </p:cNvPr>
            <p:cNvSpPr/>
            <p:nvPr/>
          </p:nvSpPr>
          <p:spPr>
            <a:xfrm>
              <a:off x="12677276" y="6211266"/>
              <a:ext cx="85750" cy="171501"/>
            </a:xfrm>
            <a:custGeom>
              <a:avLst/>
              <a:gdLst>
                <a:gd name="connsiteX0" fmla="*/ 27294 w 34116"/>
                <a:gd name="connsiteY0" fmla="*/ 25587 h 68232"/>
                <a:gd name="connsiteX1" fmla="*/ 27294 w 34116"/>
                <a:gd name="connsiteY1" fmla="*/ 70961 h 68232"/>
                <a:gd name="connsiteX2" fmla="*/ 25587 w 34116"/>
                <a:gd name="connsiteY2" fmla="*/ 76420 h 68232"/>
                <a:gd name="connsiteX3" fmla="*/ 25587 w 34116"/>
                <a:gd name="connsiteY3" fmla="*/ 31046 h 68232"/>
                <a:gd name="connsiteX4" fmla="*/ 27294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4" y="25587"/>
                  </a:moveTo>
                  <a:lnTo>
                    <a:pt x="27294" y="70961"/>
                  </a:lnTo>
                  <a:cubicBezTo>
                    <a:pt x="26612" y="72668"/>
                    <a:pt x="25929" y="74715"/>
                    <a:pt x="25587" y="76420"/>
                  </a:cubicBezTo>
                  <a:lnTo>
                    <a:pt x="25587" y="31046"/>
                  </a:lnTo>
                  <a:cubicBezTo>
                    <a:pt x="26270" y="29339"/>
                    <a:pt x="26612" y="27634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19F8B15-6156-44D5-92E4-F203224D1D47}"/>
                </a:ext>
              </a:extLst>
            </p:cNvPr>
            <p:cNvSpPr/>
            <p:nvPr/>
          </p:nvSpPr>
          <p:spPr>
            <a:xfrm>
              <a:off x="12675562" y="6224987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1 h 68232"/>
                <a:gd name="connsiteX2" fmla="*/ 25587 w 34116"/>
                <a:gd name="connsiteY2" fmla="*/ 76420 h 68232"/>
                <a:gd name="connsiteX3" fmla="*/ 25587 w 34116"/>
                <a:gd name="connsiteY3" fmla="*/ 31046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1"/>
                  </a:lnTo>
                  <a:cubicBezTo>
                    <a:pt x="25929" y="72668"/>
                    <a:pt x="25587" y="74715"/>
                    <a:pt x="25587" y="76420"/>
                  </a:cubicBezTo>
                  <a:lnTo>
                    <a:pt x="25587" y="31046"/>
                  </a:lnTo>
                  <a:cubicBezTo>
                    <a:pt x="25929" y="29339"/>
                    <a:pt x="25929" y="27634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94C9275C-A9AA-404F-9003-FCFC918D5D66}"/>
                </a:ext>
              </a:extLst>
            </p:cNvPr>
            <p:cNvSpPr/>
            <p:nvPr/>
          </p:nvSpPr>
          <p:spPr>
            <a:xfrm>
              <a:off x="12676420" y="6239562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2 h 68232"/>
                <a:gd name="connsiteX2" fmla="*/ 25587 w 34116"/>
                <a:gd name="connsiteY2" fmla="*/ 71986 h 68232"/>
                <a:gd name="connsiteX3" fmla="*/ 25587 w 34116"/>
                <a:gd name="connsiteY3" fmla="*/ 26611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2"/>
                  </a:lnTo>
                  <a:cubicBezTo>
                    <a:pt x="25587" y="71303"/>
                    <a:pt x="25587" y="71644"/>
                    <a:pt x="25587" y="71986"/>
                  </a:cubicBezTo>
                  <a:lnTo>
                    <a:pt x="25587" y="26611"/>
                  </a:lnTo>
                  <a:cubicBezTo>
                    <a:pt x="25587" y="25929"/>
                    <a:pt x="25587" y="25929"/>
                    <a:pt x="2558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DCCAD53B-9D94-44B9-BD37-5E0B21D09270}"/>
                </a:ext>
              </a:extLst>
            </p:cNvPr>
            <p:cNvSpPr/>
            <p:nvPr/>
          </p:nvSpPr>
          <p:spPr>
            <a:xfrm>
              <a:off x="12302545" y="6186396"/>
              <a:ext cx="85750" cy="343004"/>
            </a:xfrm>
            <a:custGeom>
              <a:avLst/>
              <a:gdLst>
                <a:gd name="connsiteX0" fmla="*/ 25929 w 34116"/>
                <a:gd name="connsiteY0" fmla="*/ 69939 h 136464"/>
                <a:gd name="connsiteX1" fmla="*/ 25929 w 34116"/>
                <a:gd name="connsiteY1" fmla="*/ 115654 h 136464"/>
                <a:gd name="connsiteX2" fmla="*/ 25587 w 34116"/>
                <a:gd name="connsiteY2" fmla="*/ 70962 h 136464"/>
                <a:gd name="connsiteX3" fmla="*/ 25587 w 34116"/>
                <a:gd name="connsiteY3" fmla="*/ 2558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36464">
                  <a:moveTo>
                    <a:pt x="25929" y="69939"/>
                  </a:moveTo>
                  <a:lnTo>
                    <a:pt x="25929" y="115654"/>
                  </a:lnTo>
                  <a:lnTo>
                    <a:pt x="25587" y="70962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57702325-8F08-423C-AD5D-386EC1B57A81}"/>
                </a:ext>
              </a:extLst>
            </p:cNvPr>
            <p:cNvSpPr/>
            <p:nvPr/>
          </p:nvSpPr>
          <p:spPr>
            <a:xfrm>
              <a:off x="13539932" y="6298731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1303 h 68232"/>
                <a:gd name="connsiteX2" fmla="*/ 25587 w 34116"/>
                <a:gd name="connsiteY2" fmla="*/ 71303 h 68232"/>
                <a:gd name="connsiteX3" fmla="*/ 25587 w 34116"/>
                <a:gd name="connsiteY3" fmla="*/ 25929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1303"/>
                  </a:lnTo>
                  <a:lnTo>
                    <a:pt x="25587" y="71303"/>
                  </a:lnTo>
                  <a:lnTo>
                    <a:pt x="25587" y="25929"/>
                  </a:lnTo>
                  <a:lnTo>
                    <a:pt x="25587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D8454C3E-2B7A-49D8-B225-F3989FEF0477}"/>
                </a:ext>
              </a:extLst>
            </p:cNvPr>
            <p:cNvSpPr/>
            <p:nvPr/>
          </p:nvSpPr>
          <p:spPr>
            <a:xfrm>
              <a:off x="13539932" y="6299590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1"/>
                  </a:lnTo>
                  <a:cubicBezTo>
                    <a:pt x="25587" y="71303"/>
                    <a:pt x="25587" y="71644"/>
                    <a:pt x="25587" y="71644"/>
                  </a:cubicBezTo>
                  <a:lnTo>
                    <a:pt x="25587" y="26269"/>
                  </a:lnTo>
                  <a:cubicBezTo>
                    <a:pt x="25587" y="25929"/>
                    <a:pt x="25587" y="25587"/>
                    <a:pt x="2558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32BDBCF1-A018-4461-A1C3-5B84E10F9835}"/>
                </a:ext>
              </a:extLst>
            </p:cNvPr>
            <p:cNvSpPr/>
            <p:nvPr/>
          </p:nvSpPr>
          <p:spPr>
            <a:xfrm>
              <a:off x="13539074" y="6301304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2"/>
                  </a:lnTo>
                  <a:cubicBezTo>
                    <a:pt x="25929" y="71303"/>
                    <a:pt x="25929" y="71644"/>
                    <a:pt x="25587" y="71644"/>
                  </a:cubicBezTo>
                  <a:lnTo>
                    <a:pt x="25587" y="26270"/>
                  </a:lnTo>
                  <a:cubicBezTo>
                    <a:pt x="25587" y="25929"/>
                    <a:pt x="25929" y="25929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FD5E81C-F4CE-45E5-81BD-E2E6EE9FF971}"/>
                </a:ext>
              </a:extLst>
            </p:cNvPr>
            <p:cNvSpPr/>
            <p:nvPr/>
          </p:nvSpPr>
          <p:spPr>
            <a:xfrm>
              <a:off x="13538216" y="6303020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1"/>
                  </a:lnTo>
                  <a:cubicBezTo>
                    <a:pt x="25929" y="71303"/>
                    <a:pt x="25587" y="71643"/>
                    <a:pt x="25587" y="71643"/>
                  </a:cubicBezTo>
                  <a:lnTo>
                    <a:pt x="25587" y="26269"/>
                  </a:lnTo>
                  <a:cubicBezTo>
                    <a:pt x="25929" y="26269"/>
                    <a:pt x="25929" y="25928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60025318-3CE9-490B-9812-01A8A6129F49}"/>
                </a:ext>
              </a:extLst>
            </p:cNvPr>
            <p:cNvSpPr/>
            <p:nvPr/>
          </p:nvSpPr>
          <p:spPr>
            <a:xfrm>
              <a:off x="13536502" y="6305592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1"/>
                  </a:lnTo>
                  <a:cubicBezTo>
                    <a:pt x="26269" y="71303"/>
                    <a:pt x="25929" y="71644"/>
                    <a:pt x="25587" y="71644"/>
                  </a:cubicBezTo>
                  <a:lnTo>
                    <a:pt x="25587" y="26269"/>
                  </a:lnTo>
                  <a:cubicBezTo>
                    <a:pt x="25929" y="25928"/>
                    <a:pt x="26269" y="25587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78382059-29BD-4D06-98F7-F2161DBF9144}"/>
                </a:ext>
              </a:extLst>
            </p:cNvPr>
            <p:cNvSpPr/>
            <p:nvPr/>
          </p:nvSpPr>
          <p:spPr>
            <a:xfrm>
              <a:off x="13533928" y="6307306"/>
              <a:ext cx="85750" cy="171501"/>
            </a:xfrm>
            <a:custGeom>
              <a:avLst/>
              <a:gdLst>
                <a:gd name="connsiteX0" fmla="*/ 26611 w 34116"/>
                <a:gd name="connsiteY0" fmla="*/ 25587 h 68232"/>
                <a:gd name="connsiteX1" fmla="*/ 26611 w 34116"/>
                <a:gd name="connsiteY1" fmla="*/ 70962 h 68232"/>
                <a:gd name="connsiteX2" fmla="*/ 25587 w 34116"/>
                <a:gd name="connsiteY2" fmla="*/ 71986 h 68232"/>
                <a:gd name="connsiteX3" fmla="*/ 25587 w 34116"/>
                <a:gd name="connsiteY3" fmla="*/ 26611 h 68232"/>
                <a:gd name="connsiteX4" fmla="*/ 2661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611" y="25587"/>
                  </a:moveTo>
                  <a:lnTo>
                    <a:pt x="26611" y="70962"/>
                  </a:lnTo>
                  <a:cubicBezTo>
                    <a:pt x="26269" y="71303"/>
                    <a:pt x="25928" y="71644"/>
                    <a:pt x="25587" y="71986"/>
                  </a:cubicBezTo>
                  <a:lnTo>
                    <a:pt x="25587" y="26611"/>
                  </a:lnTo>
                  <a:cubicBezTo>
                    <a:pt x="26269" y="26269"/>
                    <a:pt x="26611" y="25929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1F3FF914-6524-4D9A-81C9-0C03FA62DEBB}"/>
                </a:ext>
              </a:extLst>
            </p:cNvPr>
            <p:cNvSpPr/>
            <p:nvPr/>
          </p:nvSpPr>
          <p:spPr>
            <a:xfrm>
              <a:off x="13530496" y="6309880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2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2"/>
                  </a:lnTo>
                  <a:cubicBezTo>
                    <a:pt x="26952" y="71303"/>
                    <a:pt x="26269" y="71986"/>
                    <a:pt x="25587" y="72326"/>
                  </a:cubicBezTo>
                  <a:lnTo>
                    <a:pt x="25587" y="26952"/>
                  </a:lnTo>
                  <a:cubicBezTo>
                    <a:pt x="26269" y="26269"/>
                    <a:pt x="26611" y="2592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0FAE95B9-3DC8-425C-AE68-5EB77E788379}"/>
                </a:ext>
              </a:extLst>
            </p:cNvPr>
            <p:cNvSpPr/>
            <p:nvPr/>
          </p:nvSpPr>
          <p:spPr>
            <a:xfrm>
              <a:off x="13522781" y="6312451"/>
              <a:ext cx="85750" cy="171501"/>
            </a:xfrm>
            <a:custGeom>
              <a:avLst/>
              <a:gdLst>
                <a:gd name="connsiteX0" fmla="*/ 28657 w 34116"/>
                <a:gd name="connsiteY0" fmla="*/ 25587 h 68232"/>
                <a:gd name="connsiteX1" fmla="*/ 28657 w 34116"/>
                <a:gd name="connsiteY1" fmla="*/ 70962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865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657" y="25587"/>
                  </a:moveTo>
                  <a:lnTo>
                    <a:pt x="28657" y="70962"/>
                  </a:lnTo>
                  <a:cubicBezTo>
                    <a:pt x="27634" y="71644"/>
                    <a:pt x="26611" y="71986"/>
                    <a:pt x="25587" y="72326"/>
                  </a:cubicBezTo>
                  <a:lnTo>
                    <a:pt x="25587" y="26952"/>
                  </a:lnTo>
                  <a:cubicBezTo>
                    <a:pt x="26611" y="26952"/>
                    <a:pt x="27634" y="26270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9877E2C9-12C8-49A2-B83A-F648CF061332}"/>
                </a:ext>
              </a:extLst>
            </p:cNvPr>
            <p:cNvSpPr/>
            <p:nvPr/>
          </p:nvSpPr>
          <p:spPr>
            <a:xfrm>
              <a:off x="13515064" y="6316743"/>
              <a:ext cx="85750" cy="171501"/>
            </a:xfrm>
            <a:custGeom>
              <a:avLst/>
              <a:gdLst>
                <a:gd name="connsiteX0" fmla="*/ 28316 w 34116"/>
                <a:gd name="connsiteY0" fmla="*/ 25587 h 68232"/>
                <a:gd name="connsiteX1" fmla="*/ 28316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8316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316" y="25587"/>
                  </a:moveTo>
                  <a:lnTo>
                    <a:pt x="28316" y="70961"/>
                  </a:lnTo>
                  <a:cubicBezTo>
                    <a:pt x="27634" y="71303"/>
                    <a:pt x="26611" y="71303"/>
                    <a:pt x="25587" y="71643"/>
                  </a:cubicBezTo>
                  <a:lnTo>
                    <a:pt x="25587" y="26269"/>
                  </a:lnTo>
                  <a:cubicBezTo>
                    <a:pt x="26611" y="25928"/>
                    <a:pt x="27634" y="25587"/>
                    <a:pt x="28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6A34687B-B4F0-4D13-8FB9-4E100DB329AA}"/>
                </a:ext>
              </a:extLst>
            </p:cNvPr>
            <p:cNvSpPr/>
            <p:nvPr/>
          </p:nvSpPr>
          <p:spPr>
            <a:xfrm>
              <a:off x="13511634" y="6318457"/>
              <a:ext cx="85750" cy="171501"/>
            </a:xfrm>
            <a:custGeom>
              <a:avLst/>
              <a:gdLst>
                <a:gd name="connsiteX0" fmla="*/ 27294 w 34116"/>
                <a:gd name="connsiteY0" fmla="*/ 25587 h 68232"/>
                <a:gd name="connsiteX1" fmla="*/ 27294 w 34116"/>
                <a:gd name="connsiteY1" fmla="*/ 70961 h 68232"/>
                <a:gd name="connsiteX2" fmla="*/ 25587 w 34116"/>
                <a:gd name="connsiteY2" fmla="*/ 71303 h 68232"/>
                <a:gd name="connsiteX3" fmla="*/ 25587 w 34116"/>
                <a:gd name="connsiteY3" fmla="*/ 25929 h 68232"/>
                <a:gd name="connsiteX4" fmla="*/ 27294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4" y="25587"/>
                  </a:moveTo>
                  <a:lnTo>
                    <a:pt x="27294" y="70961"/>
                  </a:lnTo>
                  <a:cubicBezTo>
                    <a:pt x="26611" y="70961"/>
                    <a:pt x="26269" y="71303"/>
                    <a:pt x="25587" y="71303"/>
                  </a:cubicBezTo>
                  <a:lnTo>
                    <a:pt x="25587" y="25929"/>
                  </a:lnTo>
                  <a:cubicBezTo>
                    <a:pt x="25929" y="25587"/>
                    <a:pt x="26611" y="25587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37C04B8-076E-4D4C-9EEC-F46719B3B3F4}"/>
                </a:ext>
              </a:extLst>
            </p:cNvPr>
            <p:cNvSpPr/>
            <p:nvPr/>
          </p:nvSpPr>
          <p:spPr>
            <a:xfrm>
              <a:off x="13506489" y="6318457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611" y="70961"/>
                    <a:pt x="26269" y="70961"/>
                    <a:pt x="25587" y="70961"/>
                  </a:cubicBezTo>
                  <a:lnTo>
                    <a:pt x="25587" y="25587"/>
                  </a:lnTo>
                  <a:cubicBezTo>
                    <a:pt x="26269" y="25929"/>
                    <a:pt x="26952" y="2592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0D00B6E-EFE4-4290-8035-B987E287CF37}"/>
                </a:ext>
              </a:extLst>
            </p:cNvPr>
            <p:cNvSpPr/>
            <p:nvPr/>
          </p:nvSpPr>
          <p:spPr>
            <a:xfrm>
              <a:off x="13503915" y="6319313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1" y="70961"/>
                    <a:pt x="26269" y="70961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611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E05B4A17-E088-45E8-B0A7-7C1076472736}"/>
                </a:ext>
              </a:extLst>
            </p:cNvPr>
            <p:cNvSpPr/>
            <p:nvPr/>
          </p:nvSpPr>
          <p:spPr>
            <a:xfrm>
              <a:off x="13355566" y="6319313"/>
              <a:ext cx="257253" cy="171501"/>
            </a:xfrm>
            <a:custGeom>
              <a:avLst/>
              <a:gdLst>
                <a:gd name="connsiteX0" fmla="*/ 84608 w 102348"/>
                <a:gd name="connsiteY0" fmla="*/ 25587 h 68232"/>
                <a:gd name="connsiteX1" fmla="*/ 84608 w 102348"/>
                <a:gd name="connsiteY1" fmla="*/ 70961 h 68232"/>
                <a:gd name="connsiteX2" fmla="*/ 25587 w 102348"/>
                <a:gd name="connsiteY2" fmla="*/ 70961 h 68232"/>
                <a:gd name="connsiteX3" fmla="*/ 25587 w 102348"/>
                <a:gd name="connsiteY3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68232">
                  <a:moveTo>
                    <a:pt x="84608" y="25587"/>
                  </a:moveTo>
                  <a:lnTo>
                    <a:pt x="84608" y="70961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EEF45288-A340-445B-8349-273C89529370}"/>
                </a:ext>
              </a:extLst>
            </p:cNvPr>
            <p:cNvSpPr/>
            <p:nvPr/>
          </p:nvSpPr>
          <p:spPr>
            <a:xfrm>
              <a:off x="12339420" y="6319313"/>
              <a:ext cx="257253" cy="171501"/>
            </a:xfrm>
            <a:custGeom>
              <a:avLst/>
              <a:gdLst>
                <a:gd name="connsiteX0" fmla="*/ 85290 w 102348"/>
                <a:gd name="connsiteY0" fmla="*/ 25587 h 68232"/>
                <a:gd name="connsiteX1" fmla="*/ 84949 w 102348"/>
                <a:gd name="connsiteY1" fmla="*/ 70961 h 68232"/>
                <a:gd name="connsiteX2" fmla="*/ 25587 w 102348"/>
                <a:gd name="connsiteY2" fmla="*/ 70961 h 68232"/>
                <a:gd name="connsiteX3" fmla="*/ 25587 w 102348"/>
                <a:gd name="connsiteY3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68232">
                  <a:moveTo>
                    <a:pt x="85290" y="25587"/>
                  </a:moveTo>
                  <a:lnTo>
                    <a:pt x="84949" y="70961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FB66C721-B619-4FB5-B82C-EC49E61EAE4A}"/>
                </a:ext>
              </a:extLst>
            </p:cNvPr>
            <p:cNvSpPr/>
            <p:nvPr/>
          </p:nvSpPr>
          <p:spPr>
            <a:xfrm>
              <a:off x="12337704" y="6319313"/>
              <a:ext cx="85750" cy="171501"/>
            </a:xfrm>
            <a:custGeom>
              <a:avLst/>
              <a:gdLst>
                <a:gd name="connsiteX0" fmla="*/ 26270 w 34116"/>
                <a:gd name="connsiteY0" fmla="*/ 25587 h 68232"/>
                <a:gd name="connsiteX1" fmla="*/ 26270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270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70" y="25587"/>
                  </a:moveTo>
                  <a:lnTo>
                    <a:pt x="26270" y="70961"/>
                  </a:lnTo>
                  <a:cubicBezTo>
                    <a:pt x="25929" y="70961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270" y="25587"/>
                    <a:pt x="2627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A601F004-6D66-4480-8CC2-E1040A8CAD28}"/>
                </a:ext>
              </a:extLst>
            </p:cNvPr>
            <p:cNvSpPr/>
            <p:nvPr/>
          </p:nvSpPr>
          <p:spPr>
            <a:xfrm>
              <a:off x="12334272" y="6319313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2" y="70961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6270" y="25587"/>
                    <a:pt x="26612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786FE69-9825-4AF3-8E6A-CEE475111BB6}"/>
                </a:ext>
              </a:extLst>
            </p:cNvPr>
            <p:cNvSpPr/>
            <p:nvPr/>
          </p:nvSpPr>
          <p:spPr>
            <a:xfrm>
              <a:off x="12330845" y="6318457"/>
              <a:ext cx="85750" cy="171501"/>
            </a:xfrm>
            <a:custGeom>
              <a:avLst/>
              <a:gdLst>
                <a:gd name="connsiteX0" fmla="*/ 26951 w 34116"/>
                <a:gd name="connsiteY0" fmla="*/ 25587 h 68232"/>
                <a:gd name="connsiteX1" fmla="*/ 26951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1" y="25587"/>
                  </a:moveTo>
                  <a:lnTo>
                    <a:pt x="26951" y="70961"/>
                  </a:lnTo>
                  <a:cubicBezTo>
                    <a:pt x="26611" y="70961"/>
                    <a:pt x="25928" y="70961"/>
                    <a:pt x="25587" y="70961"/>
                  </a:cubicBezTo>
                  <a:lnTo>
                    <a:pt x="25587" y="25587"/>
                  </a:lnTo>
                  <a:cubicBezTo>
                    <a:pt x="26269" y="25587"/>
                    <a:pt x="26611" y="25587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D3F8607E-9269-41E6-AE3D-3D948418EA52}"/>
                </a:ext>
              </a:extLst>
            </p:cNvPr>
            <p:cNvSpPr/>
            <p:nvPr/>
          </p:nvSpPr>
          <p:spPr>
            <a:xfrm>
              <a:off x="12327413" y="6317597"/>
              <a:ext cx="85750" cy="171501"/>
            </a:xfrm>
            <a:custGeom>
              <a:avLst/>
              <a:gdLst>
                <a:gd name="connsiteX0" fmla="*/ 26952 w 34116"/>
                <a:gd name="connsiteY0" fmla="*/ 25929 h 68232"/>
                <a:gd name="connsiteX1" fmla="*/ 26952 w 34116"/>
                <a:gd name="connsiteY1" fmla="*/ 71303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6952 w 34116"/>
                <a:gd name="connsiteY4" fmla="*/ 2592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929"/>
                  </a:moveTo>
                  <a:lnTo>
                    <a:pt x="26952" y="71303"/>
                  </a:lnTo>
                  <a:cubicBezTo>
                    <a:pt x="26611" y="71303"/>
                    <a:pt x="25929" y="71303"/>
                    <a:pt x="25587" y="70962"/>
                  </a:cubicBezTo>
                  <a:lnTo>
                    <a:pt x="25587" y="25587"/>
                  </a:lnTo>
                  <a:cubicBezTo>
                    <a:pt x="26269" y="25929"/>
                    <a:pt x="26611" y="25929"/>
                    <a:pt x="26952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6297E89B-8C43-4227-94E9-A748AAC88CAF}"/>
                </a:ext>
              </a:extLst>
            </p:cNvPr>
            <p:cNvSpPr/>
            <p:nvPr/>
          </p:nvSpPr>
          <p:spPr>
            <a:xfrm>
              <a:off x="12323983" y="6316743"/>
              <a:ext cx="85750" cy="171501"/>
            </a:xfrm>
            <a:custGeom>
              <a:avLst/>
              <a:gdLst>
                <a:gd name="connsiteX0" fmla="*/ 26952 w 34116"/>
                <a:gd name="connsiteY0" fmla="*/ 25928 h 68232"/>
                <a:gd name="connsiteX1" fmla="*/ 26952 w 34116"/>
                <a:gd name="connsiteY1" fmla="*/ 71303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928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928"/>
                  </a:moveTo>
                  <a:lnTo>
                    <a:pt x="26952" y="71303"/>
                  </a:lnTo>
                  <a:cubicBezTo>
                    <a:pt x="26270" y="71303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5929" y="25928"/>
                    <a:pt x="26611" y="25928"/>
                    <a:pt x="26952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E186B132-A9D8-4A5E-9493-643663B8D440}"/>
                </a:ext>
              </a:extLst>
            </p:cNvPr>
            <p:cNvSpPr/>
            <p:nvPr/>
          </p:nvSpPr>
          <p:spPr>
            <a:xfrm>
              <a:off x="12319698" y="6315025"/>
              <a:ext cx="85750" cy="171501"/>
            </a:xfrm>
            <a:custGeom>
              <a:avLst/>
              <a:gdLst>
                <a:gd name="connsiteX0" fmla="*/ 27293 w 34116"/>
                <a:gd name="connsiteY0" fmla="*/ 26270 h 68232"/>
                <a:gd name="connsiteX1" fmla="*/ 27293 w 34116"/>
                <a:gd name="connsiteY1" fmla="*/ 71644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7293 w 34116"/>
                <a:gd name="connsiteY4" fmla="*/ 26270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6270"/>
                  </a:moveTo>
                  <a:lnTo>
                    <a:pt x="27293" y="71644"/>
                  </a:lnTo>
                  <a:cubicBezTo>
                    <a:pt x="26611" y="71303"/>
                    <a:pt x="25929" y="71303"/>
                    <a:pt x="25587" y="70962"/>
                  </a:cubicBezTo>
                  <a:lnTo>
                    <a:pt x="25587" y="25587"/>
                  </a:lnTo>
                  <a:cubicBezTo>
                    <a:pt x="25929" y="25929"/>
                    <a:pt x="26611" y="26270"/>
                    <a:pt x="27293" y="262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ADB24D52-44A6-4797-B97D-6EB53C5F6EB4}"/>
                </a:ext>
              </a:extLst>
            </p:cNvPr>
            <p:cNvSpPr/>
            <p:nvPr/>
          </p:nvSpPr>
          <p:spPr>
            <a:xfrm>
              <a:off x="12303405" y="6297877"/>
              <a:ext cx="85750" cy="257253"/>
            </a:xfrm>
            <a:custGeom>
              <a:avLst/>
              <a:gdLst>
                <a:gd name="connsiteX0" fmla="*/ 32069 w 34116"/>
                <a:gd name="connsiteY0" fmla="*/ 32410 h 102348"/>
                <a:gd name="connsiteX1" fmla="*/ 32069 w 34116"/>
                <a:gd name="connsiteY1" fmla="*/ 77785 h 102348"/>
                <a:gd name="connsiteX2" fmla="*/ 30022 w 34116"/>
                <a:gd name="connsiteY2" fmla="*/ 76761 h 102348"/>
                <a:gd name="connsiteX3" fmla="*/ 25587 w 34116"/>
                <a:gd name="connsiteY3" fmla="*/ 70961 h 102348"/>
                <a:gd name="connsiteX4" fmla="*/ 25587 w 34116"/>
                <a:gd name="connsiteY4" fmla="*/ 25587 h 102348"/>
                <a:gd name="connsiteX5" fmla="*/ 30022 w 34116"/>
                <a:gd name="connsiteY5" fmla="*/ 31386 h 102348"/>
                <a:gd name="connsiteX6" fmla="*/ 32069 w 34116"/>
                <a:gd name="connsiteY6" fmla="*/ 32410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16" h="102348">
                  <a:moveTo>
                    <a:pt x="32069" y="32410"/>
                  </a:moveTo>
                  <a:lnTo>
                    <a:pt x="32069" y="77785"/>
                  </a:lnTo>
                  <a:cubicBezTo>
                    <a:pt x="31387" y="77443"/>
                    <a:pt x="30704" y="77102"/>
                    <a:pt x="30022" y="76761"/>
                  </a:cubicBezTo>
                  <a:cubicBezTo>
                    <a:pt x="27293" y="75396"/>
                    <a:pt x="25929" y="73008"/>
                    <a:pt x="25587" y="70961"/>
                  </a:cubicBezTo>
                  <a:lnTo>
                    <a:pt x="25587" y="25587"/>
                  </a:lnTo>
                  <a:cubicBezTo>
                    <a:pt x="25587" y="27974"/>
                    <a:pt x="27293" y="30021"/>
                    <a:pt x="30022" y="31386"/>
                  </a:cubicBezTo>
                  <a:cubicBezTo>
                    <a:pt x="30364" y="32069"/>
                    <a:pt x="31387" y="32410"/>
                    <a:pt x="32069" y="3241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27424E8B-A25E-4852-9A75-52976F1AC14F}"/>
                </a:ext>
              </a:extLst>
            </p:cNvPr>
            <p:cNvSpPr/>
            <p:nvPr/>
          </p:nvSpPr>
          <p:spPr>
            <a:xfrm>
              <a:off x="13353852" y="6319313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1 h 68232"/>
                <a:gd name="connsiteX2" fmla="*/ 25587 w 34116"/>
                <a:gd name="connsiteY2" fmla="*/ 71985 h 68232"/>
                <a:gd name="connsiteX3" fmla="*/ 25587 w 34116"/>
                <a:gd name="connsiteY3" fmla="*/ 26611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1"/>
                  </a:lnTo>
                  <a:cubicBezTo>
                    <a:pt x="25929" y="71303"/>
                    <a:pt x="25929" y="71643"/>
                    <a:pt x="25587" y="71985"/>
                  </a:cubicBezTo>
                  <a:lnTo>
                    <a:pt x="25587" y="26611"/>
                  </a:lnTo>
                  <a:cubicBezTo>
                    <a:pt x="25929" y="26269"/>
                    <a:pt x="26269" y="25928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F809CC2-1A90-422B-B398-6674FD0F072A}"/>
                </a:ext>
              </a:extLst>
            </p:cNvPr>
            <p:cNvSpPr/>
            <p:nvPr/>
          </p:nvSpPr>
          <p:spPr>
            <a:xfrm>
              <a:off x="13334128" y="6321884"/>
              <a:ext cx="85750" cy="257253"/>
            </a:xfrm>
            <a:custGeom>
              <a:avLst/>
              <a:gdLst>
                <a:gd name="connsiteX0" fmla="*/ 33434 w 34116"/>
                <a:gd name="connsiteY0" fmla="*/ 25587 h 102348"/>
                <a:gd name="connsiteX1" fmla="*/ 33434 w 34116"/>
                <a:gd name="connsiteY1" fmla="*/ 70961 h 102348"/>
                <a:gd name="connsiteX2" fmla="*/ 25587 w 34116"/>
                <a:gd name="connsiteY2" fmla="*/ 82902 h 102348"/>
                <a:gd name="connsiteX3" fmla="*/ 25587 w 34116"/>
                <a:gd name="connsiteY3" fmla="*/ 37527 h 102348"/>
                <a:gd name="connsiteX4" fmla="*/ 33434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3434" y="25587"/>
                  </a:moveTo>
                  <a:lnTo>
                    <a:pt x="33434" y="70961"/>
                  </a:lnTo>
                  <a:cubicBezTo>
                    <a:pt x="31046" y="75055"/>
                    <a:pt x="28657" y="78808"/>
                    <a:pt x="25587" y="82902"/>
                  </a:cubicBezTo>
                  <a:lnTo>
                    <a:pt x="25587" y="37527"/>
                  </a:lnTo>
                  <a:cubicBezTo>
                    <a:pt x="28657" y="33433"/>
                    <a:pt x="31387" y="29681"/>
                    <a:pt x="3343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0FEEAD30-B192-4532-BE65-4222BA1C8710}"/>
                </a:ext>
              </a:extLst>
            </p:cNvPr>
            <p:cNvSpPr/>
            <p:nvPr/>
          </p:nvSpPr>
          <p:spPr>
            <a:xfrm>
              <a:off x="13322123" y="6351896"/>
              <a:ext cx="85750" cy="257253"/>
            </a:xfrm>
            <a:custGeom>
              <a:avLst/>
              <a:gdLst>
                <a:gd name="connsiteX0" fmla="*/ 30363 w 34116"/>
                <a:gd name="connsiteY0" fmla="*/ 25587 h 102348"/>
                <a:gd name="connsiteX1" fmla="*/ 30363 w 34116"/>
                <a:gd name="connsiteY1" fmla="*/ 70962 h 102348"/>
                <a:gd name="connsiteX2" fmla="*/ 25587 w 34116"/>
                <a:gd name="connsiteY2" fmla="*/ 76761 h 102348"/>
                <a:gd name="connsiteX3" fmla="*/ 25587 w 34116"/>
                <a:gd name="connsiteY3" fmla="*/ 31387 h 102348"/>
                <a:gd name="connsiteX4" fmla="*/ 30363 w 34116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0363" y="25587"/>
                  </a:moveTo>
                  <a:lnTo>
                    <a:pt x="30363" y="70962"/>
                  </a:lnTo>
                  <a:cubicBezTo>
                    <a:pt x="28999" y="73009"/>
                    <a:pt x="27293" y="74715"/>
                    <a:pt x="25587" y="76761"/>
                  </a:cubicBezTo>
                  <a:lnTo>
                    <a:pt x="25587" y="31387"/>
                  </a:lnTo>
                  <a:cubicBezTo>
                    <a:pt x="27293" y="29340"/>
                    <a:pt x="28999" y="27294"/>
                    <a:pt x="3036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A1554636-B825-43AD-9DB8-2B9619B76E7E}"/>
                </a:ext>
              </a:extLst>
            </p:cNvPr>
            <p:cNvSpPr/>
            <p:nvPr/>
          </p:nvSpPr>
          <p:spPr>
            <a:xfrm>
              <a:off x="12489484" y="6318457"/>
              <a:ext cx="85750" cy="257253"/>
            </a:xfrm>
            <a:custGeom>
              <a:avLst/>
              <a:gdLst>
                <a:gd name="connsiteX0" fmla="*/ 38550 w 34116"/>
                <a:gd name="connsiteY0" fmla="*/ 44351 h 102348"/>
                <a:gd name="connsiteX1" fmla="*/ 38550 w 34116"/>
                <a:gd name="connsiteY1" fmla="*/ 89726 h 102348"/>
                <a:gd name="connsiteX2" fmla="*/ 25587 w 34116"/>
                <a:gd name="connsiteY2" fmla="*/ 70961 h 102348"/>
                <a:gd name="connsiteX3" fmla="*/ 25587 w 34116"/>
                <a:gd name="connsiteY3" fmla="*/ 25587 h 102348"/>
                <a:gd name="connsiteX4" fmla="*/ 38550 w 34116"/>
                <a:gd name="connsiteY4" fmla="*/ 44351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38550" y="44351"/>
                  </a:moveTo>
                  <a:lnTo>
                    <a:pt x="38550" y="89726"/>
                  </a:lnTo>
                  <a:cubicBezTo>
                    <a:pt x="33093" y="83925"/>
                    <a:pt x="28657" y="77443"/>
                    <a:pt x="25587" y="70961"/>
                  </a:cubicBezTo>
                  <a:lnTo>
                    <a:pt x="25587" y="25587"/>
                  </a:lnTo>
                  <a:cubicBezTo>
                    <a:pt x="28657" y="32411"/>
                    <a:pt x="33093" y="38551"/>
                    <a:pt x="38550" y="443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51D8A1C9-7823-4DEE-8986-4112D4F4D22A}"/>
                </a:ext>
              </a:extLst>
            </p:cNvPr>
            <p:cNvSpPr/>
            <p:nvPr/>
          </p:nvSpPr>
          <p:spPr>
            <a:xfrm>
              <a:off x="13438745" y="6441936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1 h 68232"/>
                <a:gd name="connsiteX2" fmla="*/ 25587 w 34116"/>
                <a:gd name="connsiteY2" fmla="*/ 71303 h 68232"/>
                <a:gd name="connsiteX3" fmla="*/ 25587 w 34116"/>
                <a:gd name="connsiteY3" fmla="*/ 25587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1"/>
                  </a:lnTo>
                  <a:lnTo>
                    <a:pt x="25587" y="71303"/>
                  </a:lnTo>
                  <a:lnTo>
                    <a:pt x="25587" y="25587"/>
                  </a:lnTo>
                  <a:lnTo>
                    <a:pt x="25587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CF01A3D-F647-4DFD-86D1-2467B898A8A0}"/>
                </a:ext>
              </a:extLst>
            </p:cNvPr>
            <p:cNvSpPr/>
            <p:nvPr/>
          </p:nvSpPr>
          <p:spPr>
            <a:xfrm>
              <a:off x="13438745" y="6441936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1"/>
                  </a:lnTo>
                  <a:cubicBezTo>
                    <a:pt x="25587" y="71303"/>
                    <a:pt x="25587" y="71644"/>
                    <a:pt x="25587" y="71644"/>
                  </a:cubicBezTo>
                  <a:lnTo>
                    <a:pt x="25587" y="26269"/>
                  </a:lnTo>
                  <a:cubicBezTo>
                    <a:pt x="25587" y="26269"/>
                    <a:pt x="25587" y="25929"/>
                    <a:pt x="2558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22170430-854F-4DB2-A37B-D1428FC4EA43}"/>
                </a:ext>
              </a:extLst>
            </p:cNvPr>
            <p:cNvSpPr/>
            <p:nvPr/>
          </p:nvSpPr>
          <p:spPr>
            <a:xfrm>
              <a:off x="13437887" y="6444508"/>
              <a:ext cx="85750" cy="171501"/>
            </a:xfrm>
            <a:custGeom>
              <a:avLst/>
              <a:gdLst>
                <a:gd name="connsiteX0" fmla="*/ 25928 w 34116"/>
                <a:gd name="connsiteY0" fmla="*/ 25587 h 68232"/>
                <a:gd name="connsiteX1" fmla="*/ 25928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5928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8" y="25587"/>
                  </a:moveTo>
                  <a:lnTo>
                    <a:pt x="25928" y="70961"/>
                  </a:lnTo>
                  <a:cubicBezTo>
                    <a:pt x="25928" y="71303"/>
                    <a:pt x="25928" y="71644"/>
                    <a:pt x="25587" y="71644"/>
                  </a:cubicBezTo>
                  <a:lnTo>
                    <a:pt x="25587" y="26269"/>
                  </a:lnTo>
                  <a:cubicBezTo>
                    <a:pt x="25587" y="25929"/>
                    <a:pt x="25928" y="25587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0E2170ED-E9D5-4FDD-9334-D32B50073F50}"/>
                </a:ext>
              </a:extLst>
            </p:cNvPr>
            <p:cNvSpPr/>
            <p:nvPr/>
          </p:nvSpPr>
          <p:spPr>
            <a:xfrm>
              <a:off x="13437031" y="6446222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2"/>
                  </a:lnTo>
                  <a:cubicBezTo>
                    <a:pt x="25929" y="71303"/>
                    <a:pt x="25587" y="71644"/>
                    <a:pt x="25587" y="71644"/>
                  </a:cubicBezTo>
                  <a:lnTo>
                    <a:pt x="25587" y="26270"/>
                  </a:lnTo>
                  <a:cubicBezTo>
                    <a:pt x="25587" y="26270"/>
                    <a:pt x="25929" y="25929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5DE3E8C4-D004-4789-816D-BFCDE640E441}"/>
                </a:ext>
              </a:extLst>
            </p:cNvPr>
            <p:cNvSpPr/>
            <p:nvPr/>
          </p:nvSpPr>
          <p:spPr>
            <a:xfrm>
              <a:off x="13435317" y="6447939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1"/>
                  </a:lnTo>
                  <a:cubicBezTo>
                    <a:pt x="26269" y="71303"/>
                    <a:pt x="25928" y="71643"/>
                    <a:pt x="25587" y="71643"/>
                  </a:cubicBezTo>
                  <a:lnTo>
                    <a:pt x="25587" y="26269"/>
                  </a:lnTo>
                  <a:cubicBezTo>
                    <a:pt x="25928" y="26269"/>
                    <a:pt x="26269" y="25928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CF06C280-487D-4047-8F5B-51C7AD0B63EC}"/>
                </a:ext>
              </a:extLst>
            </p:cNvPr>
            <p:cNvSpPr/>
            <p:nvPr/>
          </p:nvSpPr>
          <p:spPr>
            <a:xfrm>
              <a:off x="13432743" y="6450513"/>
              <a:ext cx="85750" cy="171501"/>
            </a:xfrm>
            <a:custGeom>
              <a:avLst/>
              <a:gdLst>
                <a:gd name="connsiteX0" fmla="*/ 26611 w 34116"/>
                <a:gd name="connsiteY0" fmla="*/ 25587 h 68232"/>
                <a:gd name="connsiteX1" fmla="*/ 26611 w 34116"/>
                <a:gd name="connsiteY1" fmla="*/ 70961 h 68232"/>
                <a:gd name="connsiteX2" fmla="*/ 25587 w 34116"/>
                <a:gd name="connsiteY2" fmla="*/ 71985 h 68232"/>
                <a:gd name="connsiteX3" fmla="*/ 25587 w 34116"/>
                <a:gd name="connsiteY3" fmla="*/ 26611 h 68232"/>
                <a:gd name="connsiteX4" fmla="*/ 2661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611" y="25587"/>
                  </a:moveTo>
                  <a:lnTo>
                    <a:pt x="26611" y="70961"/>
                  </a:lnTo>
                  <a:cubicBezTo>
                    <a:pt x="26269" y="71303"/>
                    <a:pt x="25928" y="71643"/>
                    <a:pt x="25587" y="71985"/>
                  </a:cubicBezTo>
                  <a:lnTo>
                    <a:pt x="25587" y="26611"/>
                  </a:lnTo>
                  <a:cubicBezTo>
                    <a:pt x="26269" y="26269"/>
                    <a:pt x="26611" y="25928"/>
                    <a:pt x="2661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40562F4-3B85-4A98-BF4A-E8C8080F4F6B}"/>
                </a:ext>
              </a:extLst>
            </p:cNvPr>
            <p:cNvSpPr/>
            <p:nvPr/>
          </p:nvSpPr>
          <p:spPr>
            <a:xfrm>
              <a:off x="13429311" y="6452227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952" y="71303"/>
                    <a:pt x="26269" y="71985"/>
                    <a:pt x="25587" y="72326"/>
                  </a:cubicBezTo>
                  <a:lnTo>
                    <a:pt x="25587" y="26952"/>
                  </a:lnTo>
                  <a:cubicBezTo>
                    <a:pt x="26269" y="26611"/>
                    <a:pt x="26611" y="2626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EB0BF50B-9360-4DE7-8525-7E822AD8927E}"/>
                </a:ext>
              </a:extLst>
            </p:cNvPr>
            <p:cNvSpPr/>
            <p:nvPr/>
          </p:nvSpPr>
          <p:spPr>
            <a:xfrm>
              <a:off x="13428453" y="6455659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587 w 34116"/>
                <a:gd name="connsiteY1" fmla="*/ 71303 h 68232"/>
                <a:gd name="connsiteX2" fmla="*/ 25587 w 34116"/>
                <a:gd name="connsiteY2" fmla="*/ 71303 h 68232"/>
                <a:gd name="connsiteX3" fmla="*/ 25587 w 34116"/>
                <a:gd name="connsiteY3" fmla="*/ 25928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587" y="71303"/>
                  </a:lnTo>
                  <a:lnTo>
                    <a:pt x="25587" y="71303"/>
                  </a:lnTo>
                  <a:lnTo>
                    <a:pt x="25587" y="25928"/>
                  </a:lnTo>
                  <a:lnTo>
                    <a:pt x="25929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9B145D0D-F9B0-43E3-B9A8-3E706F2712BD}"/>
                </a:ext>
              </a:extLst>
            </p:cNvPr>
            <p:cNvSpPr/>
            <p:nvPr/>
          </p:nvSpPr>
          <p:spPr>
            <a:xfrm>
              <a:off x="12407162" y="6441078"/>
              <a:ext cx="85750" cy="257253"/>
            </a:xfrm>
            <a:custGeom>
              <a:avLst/>
              <a:gdLst>
                <a:gd name="connsiteX0" fmla="*/ 29681 w 34116"/>
                <a:gd name="connsiteY0" fmla="*/ 31387 h 102348"/>
                <a:gd name="connsiteX1" fmla="*/ 29681 w 34116"/>
                <a:gd name="connsiteY1" fmla="*/ 76761 h 102348"/>
                <a:gd name="connsiteX2" fmla="*/ 25587 w 34116"/>
                <a:gd name="connsiteY2" fmla="*/ 70962 h 102348"/>
                <a:gd name="connsiteX3" fmla="*/ 25587 w 34116"/>
                <a:gd name="connsiteY3" fmla="*/ 25587 h 102348"/>
                <a:gd name="connsiteX4" fmla="*/ 29681 w 34116"/>
                <a:gd name="connsiteY4" fmla="*/ 313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102348">
                  <a:moveTo>
                    <a:pt x="29681" y="31387"/>
                  </a:moveTo>
                  <a:lnTo>
                    <a:pt x="29681" y="76761"/>
                  </a:lnTo>
                  <a:cubicBezTo>
                    <a:pt x="26952" y="75056"/>
                    <a:pt x="25587" y="73009"/>
                    <a:pt x="25587" y="70962"/>
                  </a:cubicBezTo>
                  <a:lnTo>
                    <a:pt x="25587" y="25587"/>
                  </a:lnTo>
                  <a:cubicBezTo>
                    <a:pt x="25587" y="27634"/>
                    <a:pt x="26952" y="30022"/>
                    <a:pt x="29681" y="313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33EB0A1F-AD61-4250-94E1-F81FCD4E4825}"/>
                </a:ext>
              </a:extLst>
            </p:cNvPr>
            <p:cNvSpPr/>
            <p:nvPr/>
          </p:nvSpPr>
          <p:spPr>
            <a:xfrm>
              <a:off x="13055436" y="6474521"/>
              <a:ext cx="171501" cy="257253"/>
            </a:xfrm>
            <a:custGeom>
              <a:avLst/>
              <a:gdLst>
                <a:gd name="connsiteX0" fmla="*/ 57316 w 68232"/>
                <a:gd name="connsiteY0" fmla="*/ 25587 h 102348"/>
                <a:gd name="connsiteX1" fmla="*/ 57316 w 68232"/>
                <a:gd name="connsiteY1" fmla="*/ 70961 h 102348"/>
                <a:gd name="connsiteX2" fmla="*/ 25587 w 68232"/>
                <a:gd name="connsiteY2" fmla="*/ 78467 h 102348"/>
                <a:gd name="connsiteX3" fmla="*/ 25587 w 68232"/>
                <a:gd name="connsiteY3" fmla="*/ 33093 h 102348"/>
                <a:gd name="connsiteX4" fmla="*/ 57316 w 68232"/>
                <a:gd name="connsiteY4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102348">
                  <a:moveTo>
                    <a:pt x="57316" y="25587"/>
                  </a:moveTo>
                  <a:lnTo>
                    <a:pt x="57316" y="70961"/>
                  </a:lnTo>
                  <a:cubicBezTo>
                    <a:pt x="47080" y="74032"/>
                    <a:pt x="36163" y="76761"/>
                    <a:pt x="25587" y="78467"/>
                  </a:cubicBezTo>
                  <a:lnTo>
                    <a:pt x="25587" y="33093"/>
                  </a:lnTo>
                  <a:cubicBezTo>
                    <a:pt x="36505" y="31046"/>
                    <a:pt x="47422" y="28657"/>
                    <a:pt x="5731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7ADA638D-8DA5-4C6C-AB73-DD7EEC0DA7AF}"/>
                </a:ext>
              </a:extLst>
            </p:cNvPr>
            <p:cNvSpPr/>
            <p:nvPr/>
          </p:nvSpPr>
          <p:spPr>
            <a:xfrm>
              <a:off x="12765604" y="6489098"/>
              <a:ext cx="85750" cy="171501"/>
            </a:xfrm>
            <a:custGeom>
              <a:avLst/>
              <a:gdLst>
                <a:gd name="connsiteX0" fmla="*/ 35480 w 34116"/>
                <a:gd name="connsiteY0" fmla="*/ 27294 h 68232"/>
                <a:gd name="connsiteX1" fmla="*/ 35480 w 34116"/>
                <a:gd name="connsiteY1" fmla="*/ 72668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35480 w 34116"/>
                <a:gd name="connsiteY4" fmla="*/ 27294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5480" y="27294"/>
                  </a:moveTo>
                  <a:lnTo>
                    <a:pt x="35480" y="72668"/>
                  </a:lnTo>
                  <a:cubicBezTo>
                    <a:pt x="32068" y="71986"/>
                    <a:pt x="28998" y="71644"/>
                    <a:pt x="25587" y="70962"/>
                  </a:cubicBezTo>
                  <a:lnTo>
                    <a:pt x="25587" y="25587"/>
                  </a:lnTo>
                  <a:cubicBezTo>
                    <a:pt x="28998" y="25929"/>
                    <a:pt x="32410" y="26611"/>
                    <a:pt x="35480" y="2729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BE35DA7C-1472-41E2-B809-B0C592DAE96D}"/>
                </a:ext>
              </a:extLst>
            </p:cNvPr>
            <p:cNvSpPr/>
            <p:nvPr/>
          </p:nvSpPr>
          <p:spPr>
            <a:xfrm>
              <a:off x="12721012" y="6477095"/>
              <a:ext cx="171501" cy="171501"/>
            </a:xfrm>
            <a:custGeom>
              <a:avLst/>
              <a:gdLst>
                <a:gd name="connsiteX0" fmla="*/ 43669 w 68232"/>
                <a:gd name="connsiteY0" fmla="*/ 30022 h 68232"/>
                <a:gd name="connsiteX1" fmla="*/ 43669 w 68232"/>
                <a:gd name="connsiteY1" fmla="*/ 75396 h 68232"/>
                <a:gd name="connsiteX2" fmla="*/ 25587 w 68232"/>
                <a:gd name="connsiteY2" fmla="*/ 70961 h 68232"/>
                <a:gd name="connsiteX3" fmla="*/ 25587 w 68232"/>
                <a:gd name="connsiteY3" fmla="*/ 25587 h 68232"/>
                <a:gd name="connsiteX4" fmla="*/ 43669 w 68232"/>
                <a:gd name="connsiteY4" fmla="*/ 30022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68232">
                  <a:moveTo>
                    <a:pt x="43669" y="30022"/>
                  </a:moveTo>
                  <a:lnTo>
                    <a:pt x="43669" y="75396"/>
                  </a:lnTo>
                  <a:cubicBezTo>
                    <a:pt x="37528" y="74032"/>
                    <a:pt x="31728" y="72668"/>
                    <a:pt x="25587" y="70961"/>
                  </a:cubicBezTo>
                  <a:lnTo>
                    <a:pt x="25587" y="25587"/>
                  </a:lnTo>
                  <a:cubicBezTo>
                    <a:pt x="31387" y="27293"/>
                    <a:pt x="37528" y="28999"/>
                    <a:pt x="43669" y="3002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0C9D2F22-A4E9-48E4-9FA2-35392A85AD71}"/>
                </a:ext>
              </a:extLst>
            </p:cNvPr>
            <p:cNvSpPr/>
            <p:nvPr/>
          </p:nvSpPr>
          <p:spPr>
            <a:xfrm>
              <a:off x="12709861" y="6474521"/>
              <a:ext cx="85750" cy="171501"/>
            </a:xfrm>
            <a:custGeom>
              <a:avLst/>
              <a:gdLst>
                <a:gd name="connsiteX0" fmla="*/ 30022 w 34116"/>
                <a:gd name="connsiteY0" fmla="*/ 26951 h 68232"/>
                <a:gd name="connsiteX1" fmla="*/ 30022 w 34116"/>
                <a:gd name="connsiteY1" fmla="*/ 72326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30022 w 34116"/>
                <a:gd name="connsiteY4" fmla="*/ 26951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30022" y="26951"/>
                  </a:moveTo>
                  <a:lnTo>
                    <a:pt x="30022" y="72326"/>
                  </a:lnTo>
                  <a:cubicBezTo>
                    <a:pt x="28657" y="71985"/>
                    <a:pt x="26952" y="71303"/>
                    <a:pt x="25587" y="70961"/>
                  </a:cubicBezTo>
                  <a:lnTo>
                    <a:pt x="25587" y="25587"/>
                  </a:lnTo>
                  <a:cubicBezTo>
                    <a:pt x="26952" y="25928"/>
                    <a:pt x="28657" y="26269"/>
                    <a:pt x="30022" y="2695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86A51D7B-8CBA-4835-9A6F-6767EB01382D}"/>
                </a:ext>
              </a:extLst>
            </p:cNvPr>
            <p:cNvSpPr/>
            <p:nvPr/>
          </p:nvSpPr>
          <p:spPr>
            <a:xfrm>
              <a:off x="13292109" y="6456513"/>
              <a:ext cx="257253" cy="257253"/>
            </a:xfrm>
            <a:custGeom>
              <a:avLst/>
              <a:gdLst>
                <a:gd name="connsiteX0" fmla="*/ 79832 w 102348"/>
                <a:gd name="connsiteY0" fmla="*/ 25587 h 102348"/>
                <a:gd name="connsiteX1" fmla="*/ 79832 w 102348"/>
                <a:gd name="connsiteY1" fmla="*/ 70962 h 102348"/>
                <a:gd name="connsiteX2" fmla="*/ 25587 w 102348"/>
                <a:gd name="connsiteY2" fmla="*/ 102349 h 102348"/>
                <a:gd name="connsiteX3" fmla="*/ 25587 w 102348"/>
                <a:gd name="connsiteY3" fmla="*/ 56974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02348">
                  <a:moveTo>
                    <a:pt x="79832" y="25587"/>
                  </a:moveTo>
                  <a:lnTo>
                    <a:pt x="79832" y="70962"/>
                  </a:lnTo>
                  <a:lnTo>
                    <a:pt x="25587" y="102349"/>
                  </a:lnTo>
                  <a:lnTo>
                    <a:pt x="25587" y="56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21908222-FCBD-4FBB-A2A0-677A8FAC5C99}"/>
                </a:ext>
              </a:extLst>
            </p:cNvPr>
            <p:cNvSpPr/>
            <p:nvPr/>
          </p:nvSpPr>
          <p:spPr>
            <a:xfrm>
              <a:off x="13135187" y="6474521"/>
              <a:ext cx="171501" cy="257253"/>
            </a:xfrm>
            <a:custGeom>
              <a:avLst/>
              <a:gdLst>
                <a:gd name="connsiteX0" fmla="*/ 67891 w 68232"/>
                <a:gd name="connsiteY0" fmla="*/ 49809 h 102348"/>
                <a:gd name="connsiteX1" fmla="*/ 67549 w 68232"/>
                <a:gd name="connsiteY1" fmla="*/ 95183 h 102348"/>
                <a:gd name="connsiteX2" fmla="*/ 25587 w 68232"/>
                <a:gd name="connsiteY2" fmla="*/ 70961 h 102348"/>
                <a:gd name="connsiteX3" fmla="*/ 25587 w 68232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232" h="102348">
                  <a:moveTo>
                    <a:pt x="67891" y="49809"/>
                  </a:moveTo>
                  <a:lnTo>
                    <a:pt x="67549" y="95183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4A33FE0-32D3-4DC4-86C5-F8E111A32C23}"/>
                </a:ext>
              </a:extLst>
            </p:cNvPr>
            <p:cNvSpPr/>
            <p:nvPr/>
          </p:nvSpPr>
          <p:spPr>
            <a:xfrm>
              <a:off x="12604390" y="6474521"/>
              <a:ext cx="171501" cy="257253"/>
            </a:xfrm>
            <a:custGeom>
              <a:avLst/>
              <a:gdLst>
                <a:gd name="connsiteX0" fmla="*/ 67549 w 68232"/>
                <a:gd name="connsiteY0" fmla="*/ 25587 h 102348"/>
                <a:gd name="connsiteX1" fmla="*/ 67549 w 68232"/>
                <a:gd name="connsiteY1" fmla="*/ 70961 h 102348"/>
                <a:gd name="connsiteX2" fmla="*/ 25587 w 68232"/>
                <a:gd name="connsiteY2" fmla="*/ 95183 h 102348"/>
                <a:gd name="connsiteX3" fmla="*/ 25928 w 68232"/>
                <a:gd name="connsiteY3" fmla="*/ 49809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232" h="102348">
                  <a:moveTo>
                    <a:pt x="67549" y="25587"/>
                  </a:moveTo>
                  <a:lnTo>
                    <a:pt x="67549" y="70961"/>
                  </a:lnTo>
                  <a:lnTo>
                    <a:pt x="25587" y="95183"/>
                  </a:lnTo>
                  <a:lnTo>
                    <a:pt x="25928" y="498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C5A727F6-B430-4300-B377-699DEDA8D8AC}"/>
                </a:ext>
              </a:extLst>
            </p:cNvPr>
            <p:cNvSpPr/>
            <p:nvPr/>
          </p:nvSpPr>
          <p:spPr>
            <a:xfrm>
              <a:off x="12416597" y="6455659"/>
              <a:ext cx="257253" cy="257253"/>
            </a:xfrm>
            <a:custGeom>
              <a:avLst/>
              <a:gdLst>
                <a:gd name="connsiteX0" fmla="*/ 80514 w 102348"/>
                <a:gd name="connsiteY0" fmla="*/ 57315 h 102348"/>
                <a:gd name="connsiteX1" fmla="*/ 80514 w 102348"/>
                <a:gd name="connsiteY1" fmla="*/ 102689 h 102348"/>
                <a:gd name="connsiteX2" fmla="*/ 25587 w 102348"/>
                <a:gd name="connsiteY2" fmla="*/ 71303 h 102348"/>
                <a:gd name="connsiteX3" fmla="*/ 25928 w 102348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102348">
                  <a:moveTo>
                    <a:pt x="80514" y="57315"/>
                  </a:moveTo>
                  <a:lnTo>
                    <a:pt x="80514" y="102689"/>
                  </a:lnTo>
                  <a:lnTo>
                    <a:pt x="25587" y="71303"/>
                  </a:lnTo>
                  <a:lnTo>
                    <a:pt x="25928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CF25BEC6-7CEF-40CA-9894-08918E88F00E}"/>
                </a:ext>
              </a:extLst>
            </p:cNvPr>
            <p:cNvSpPr/>
            <p:nvPr/>
          </p:nvSpPr>
          <p:spPr>
            <a:xfrm>
              <a:off x="13284394" y="6535404"/>
              <a:ext cx="85750" cy="171501"/>
            </a:xfrm>
            <a:custGeom>
              <a:avLst/>
              <a:gdLst>
                <a:gd name="connsiteX0" fmla="*/ 28657 w 34116"/>
                <a:gd name="connsiteY0" fmla="*/ 25587 h 68232"/>
                <a:gd name="connsiteX1" fmla="*/ 28657 w 34116"/>
                <a:gd name="connsiteY1" fmla="*/ 70961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865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657" y="25587"/>
                  </a:moveTo>
                  <a:lnTo>
                    <a:pt x="28657" y="70961"/>
                  </a:lnTo>
                  <a:cubicBezTo>
                    <a:pt x="27634" y="71644"/>
                    <a:pt x="26611" y="71985"/>
                    <a:pt x="25587" y="72326"/>
                  </a:cubicBezTo>
                  <a:lnTo>
                    <a:pt x="25587" y="26952"/>
                  </a:lnTo>
                  <a:cubicBezTo>
                    <a:pt x="26611" y="26611"/>
                    <a:pt x="27976" y="25929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DAE2C793-4A9E-4037-9C75-3662C16B210A}"/>
                </a:ext>
              </a:extLst>
            </p:cNvPr>
            <p:cNvSpPr/>
            <p:nvPr/>
          </p:nvSpPr>
          <p:spPr>
            <a:xfrm>
              <a:off x="13277531" y="6538833"/>
              <a:ext cx="85750" cy="171501"/>
            </a:xfrm>
            <a:custGeom>
              <a:avLst/>
              <a:gdLst>
                <a:gd name="connsiteX0" fmla="*/ 28317 w 34116"/>
                <a:gd name="connsiteY0" fmla="*/ 25587 h 68232"/>
                <a:gd name="connsiteX1" fmla="*/ 28317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831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317" y="25587"/>
                  </a:moveTo>
                  <a:lnTo>
                    <a:pt x="28317" y="70961"/>
                  </a:lnTo>
                  <a:cubicBezTo>
                    <a:pt x="27294" y="71303"/>
                    <a:pt x="26612" y="71303"/>
                    <a:pt x="25587" y="71643"/>
                  </a:cubicBezTo>
                  <a:lnTo>
                    <a:pt x="25587" y="26269"/>
                  </a:lnTo>
                  <a:cubicBezTo>
                    <a:pt x="26612" y="25928"/>
                    <a:pt x="27635" y="25928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4C46F18-3711-4003-8A71-AA9AEEC20D9D}"/>
                </a:ext>
              </a:extLst>
            </p:cNvPr>
            <p:cNvSpPr/>
            <p:nvPr/>
          </p:nvSpPr>
          <p:spPr>
            <a:xfrm>
              <a:off x="13273245" y="6540549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1303 h 68232"/>
                <a:gd name="connsiteX3" fmla="*/ 25587 w 34116"/>
                <a:gd name="connsiteY3" fmla="*/ 25929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611" y="70961"/>
                    <a:pt x="25929" y="71303"/>
                    <a:pt x="25587" y="71303"/>
                  </a:cubicBezTo>
                  <a:lnTo>
                    <a:pt x="25587" y="25929"/>
                  </a:lnTo>
                  <a:cubicBezTo>
                    <a:pt x="26269" y="25587"/>
                    <a:pt x="26611" y="25587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C689D858-7E5F-401E-9D27-5A81586C5B5E}"/>
                </a:ext>
              </a:extLst>
            </p:cNvPr>
            <p:cNvSpPr/>
            <p:nvPr/>
          </p:nvSpPr>
          <p:spPr>
            <a:xfrm>
              <a:off x="13268958" y="6541409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611" y="70961"/>
                    <a:pt x="26269" y="70961"/>
                    <a:pt x="25587" y="70961"/>
                  </a:cubicBezTo>
                  <a:lnTo>
                    <a:pt x="25587" y="25587"/>
                  </a:lnTo>
                  <a:cubicBezTo>
                    <a:pt x="26269" y="25587"/>
                    <a:pt x="26611" y="25587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D6034529-12F0-4B28-A661-2752E2B23E64}"/>
                </a:ext>
              </a:extLst>
            </p:cNvPr>
            <p:cNvSpPr/>
            <p:nvPr/>
          </p:nvSpPr>
          <p:spPr>
            <a:xfrm>
              <a:off x="13265528" y="6541409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1" y="70961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611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447FF995-8674-4644-A119-E75D2E9F59BF}"/>
                </a:ext>
              </a:extLst>
            </p:cNvPr>
            <p:cNvSpPr/>
            <p:nvPr/>
          </p:nvSpPr>
          <p:spPr>
            <a:xfrm>
              <a:off x="13262096" y="6541409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1" y="70961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270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FDDB502E-041A-4360-8C45-F6915506976C}"/>
                </a:ext>
              </a:extLst>
            </p:cNvPr>
            <p:cNvSpPr/>
            <p:nvPr/>
          </p:nvSpPr>
          <p:spPr>
            <a:xfrm>
              <a:off x="13258670" y="6541409"/>
              <a:ext cx="85750" cy="171501"/>
            </a:xfrm>
            <a:custGeom>
              <a:avLst/>
              <a:gdLst>
                <a:gd name="connsiteX0" fmla="*/ 26951 w 34116"/>
                <a:gd name="connsiteY0" fmla="*/ 25587 h 68232"/>
                <a:gd name="connsiteX1" fmla="*/ 26951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1" y="25587"/>
                  </a:moveTo>
                  <a:lnTo>
                    <a:pt x="26951" y="70961"/>
                  </a:lnTo>
                  <a:cubicBezTo>
                    <a:pt x="26611" y="70961"/>
                    <a:pt x="25928" y="70961"/>
                    <a:pt x="25587" y="70961"/>
                  </a:cubicBezTo>
                  <a:lnTo>
                    <a:pt x="25587" y="25587"/>
                  </a:lnTo>
                  <a:cubicBezTo>
                    <a:pt x="25928" y="25587"/>
                    <a:pt x="26269" y="25587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0246CFAF-5B31-4B89-9E55-DF30BE05F265}"/>
                </a:ext>
              </a:extLst>
            </p:cNvPr>
            <p:cNvSpPr/>
            <p:nvPr/>
          </p:nvSpPr>
          <p:spPr>
            <a:xfrm>
              <a:off x="13255239" y="6539691"/>
              <a:ext cx="85750" cy="171501"/>
            </a:xfrm>
            <a:custGeom>
              <a:avLst/>
              <a:gdLst>
                <a:gd name="connsiteX0" fmla="*/ 26952 w 34116"/>
                <a:gd name="connsiteY0" fmla="*/ 25929 h 68232"/>
                <a:gd name="connsiteX1" fmla="*/ 26952 w 34116"/>
                <a:gd name="connsiteY1" fmla="*/ 71303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6952 w 34116"/>
                <a:gd name="connsiteY4" fmla="*/ 2592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929"/>
                  </a:moveTo>
                  <a:lnTo>
                    <a:pt x="26952" y="71303"/>
                  </a:lnTo>
                  <a:cubicBezTo>
                    <a:pt x="26611" y="71303"/>
                    <a:pt x="25928" y="71303"/>
                    <a:pt x="25587" y="70962"/>
                  </a:cubicBezTo>
                  <a:lnTo>
                    <a:pt x="25587" y="25587"/>
                  </a:lnTo>
                  <a:cubicBezTo>
                    <a:pt x="25928" y="25929"/>
                    <a:pt x="26269" y="25929"/>
                    <a:pt x="26952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532B18D-5189-4A32-A9BB-8639B6E0BBA4}"/>
                </a:ext>
              </a:extLst>
            </p:cNvPr>
            <p:cNvSpPr/>
            <p:nvPr/>
          </p:nvSpPr>
          <p:spPr>
            <a:xfrm>
              <a:off x="13250949" y="6539691"/>
              <a:ext cx="85750" cy="171501"/>
            </a:xfrm>
            <a:custGeom>
              <a:avLst/>
              <a:gdLst>
                <a:gd name="connsiteX0" fmla="*/ 26952 w 34116"/>
                <a:gd name="connsiteY0" fmla="*/ 25929 h 68232"/>
                <a:gd name="connsiteX1" fmla="*/ 26952 w 34116"/>
                <a:gd name="connsiteY1" fmla="*/ 71303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6952 w 34116"/>
                <a:gd name="connsiteY4" fmla="*/ 2592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929"/>
                  </a:moveTo>
                  <a:lnTo>
                    <a:pt x="26952" y="71303"/>
                  </a:lnTo>
                  <a:cubicBezTo>
                    <a:pt x="26611" y="71303"/>
                    <a:pt x="25929" y="70962"/>
                    <a:pt x="25587" y="70962"/>
                  </a:cubicBezTo>
                  <a:lnTo>
                    <a:pt x="25587" y="25587"/>
                  </a:lnTo>
                  <a:cubicBezTo>
                    <a:pt x="25929" y="25587"/>
                    <a:pt x="26611" y="25587"/>
                    <a:pt x="26952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257D7031-1142-4983-B255-D285FFEA41FA}"/>
                </a:ext>
              </a:extLst>
            </p:cNvPr>
            <p:cNvSpPr/>
            <p:nvPr/>
          </p:nvSpPr>
          <p:spPr>
            <a:xfrm>
              <a:off x="13246664" y="6537978"/>
              <a:ext cx="85750" cy="171501"/>
            </a:xfrm>
            <a:custGeom>
              <a:avLst/>
              <a:gdLst>
                <a:gd name="connsiteX0" fmla="*/ 27293 w 34116"/>
                <a:gd name="connsiteY0" fmla="*/ 26269 h 68232"/>
                <a:gd name="connsiteX1" fmla="*/ 27293 w 34116"/>
                <a:gd name="connsiteY1" fmla="*/ 71644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293 w 34116"/>
                <a:gd name="connsiteY4" fmla="*/ 2626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6269"/>
                  </a:moveTo>
                  <a:lnTo>
                    <a:pt x="27293" y="71644"/>
                  </a:lnTo>
                  <a:cubicBezTo>
                    <a:pt x="26611" y="71303"/>
                    <a:pt x="26269" y="71303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611" y="25929"/>
                    <a:pt x="27293" y="2626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ED18AAC1-9117-4CC7-BE2B-0637BD30F8B9}"/>
                </a:ext>
              </a:extLst>
            </p:cNvPr>
            <p:cNvSpPr/>
            <p:nvPr/>
          </p:nvSpPr>
          <p:spPr>
            <a:xfrm>
              <a:off x="13241518" y="6535404"/>
              <a:ext cx="85750" cy="171501"/>
            </a:xfrm>
            <a:custGeom>
              <a:avLst/>
              <a:gdLst>
                <a:gd name="connsiteX0" fmla="*/ 27634 w 34116"/>
                <a:gd name="connsiteY0" fmla="*/ 26611 h 68232"/>
                <a:gd name="connsiteX1" fmla="*/ 27634 w 34116"/>
                <a:gd name="connsiteY1" fmla="*/ 71985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634 w 34116"/>
                <a:gd name="connsiteY4" fmla="*/ 26611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634" y="26611"/>
                  </a:moveTo>
                  <a:lnTo>
                    <a:pt x="27634" y="71985"/>
                  </a:lnTo>
                  <a:cubicBezTo>
                    <a:pt x="26952" y="71644"/>
                    <a:pt x="26269" y="71303"/>
                    <a:pt x="25587" y="70961"/>
                  </a:cubicBezTo>
                  <a:lnTo>
                    <a:pt x="25587" y="25587"/>
                  </a:lnTo>
                  <a:cubicBezTo>
                    <a:pt x="26269" y="25929"/>
                    <a:pt x="26952" y="26269"/>
                    <a:pt x="27634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B97A2456-B5A5-4782-BD16-D6C2692FB0BF}"/>
                </a:ext>
              </a:extLst>
            </p:cNvPr>
            <p:cNvSpPr/>
            <p:nvPr/>
          </p:nvSpPr>
          <p:spPr>
            <a:xfrm>
              <a:off x="12597529" y="6535404"/>
              <a:ext cx="85750" cy="171501"/>
            </a:xfrm>
            <a:custGeom>
              <a:avLst/>
              <a:gdLst>
                <a:gd name="connsiteX0" fmla="*/ 28657 w 34116"/>
                <a:gd name="connsiteY0" fmla="*/ 25587 h 68232"/>
                <a:gd name="connsiteX1" fmla="*/ 28657 w 34116"/>
                <a:gd name="connsiteY1" fmla="*/ 70961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865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657" y="25587"/>
                  </a:moveTo>
                  <a:lnTo>
                    <a:pt x="28657" y="70961"/>
                  </a:lnTo>
                  <a:cubicBezTo>
                    <a:pt x="27634" y="71644"/>
                    <a:pt x="26611" y="71985"/>
                    <a:pt x="25587" y="72326"/>
                  </a:cubicBezTo>
                  <a:lnTo>
                    <a:pt x="25587" y="26952"/>
                  </a:lnTo>
                  <a:cubicBezTo>
                    <a:pt x="26611" y="26611"/>
                    <a:pt x="27634" y="25929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2DB1C80F-BC4D-43BC-BD1B-66211EA85CF2}"/>
                </a:ext>
              </a:extLst>
            </p:cNvPr>
            <p:cNvSpPr/>
            <p:nvPr/>
          </p:nvSpPr>
          <p:spPr>
            <a:xfrm>
              <a:off x="12589812" y="6538833"/>
              <a:ext cx="85750" cy="171501"/>
            </a:xfrm>
            <a:custGeom>
              <a:avLst/>
              <a:gdLst>
                <a:gd name="connsiteX0" fmla="*/ 28317 w 34116"/>
                <a:gd name="connsiteY0" fmla="*/ 25587 h 68232"/>
                <a:gd name="connsiteX1" fmla="*/ 28317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831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317" y="25587"/>
                  </a:moveTo>
                  <a:lnTo>
                    <a:pt x="28317" y="70961"/>
                  </a:lnTo>
                  <a:cubicBezTo>
                    <a:pt x="27294" y="71303"/>
                    <a:pt x="26611" y="71303"/>
                    <a:pt x="25587" y="71643"/>
                  </a:cubicBezTo>
                  <a:lnTo>
                    <a:pt x="25587" y="26269"/>
                  </a:lnTo>
                  <a:cubicBezTo>
                    <a:pt x="26611" y="25928"/>
                    <a:pt x="27634" y="25928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2D2EE5BF-9694-42FD-A534-9D407172A7DA}"/>
                </a:ext>
              </a:extLst>
            </p:cNvPr>
            <p:cNvSpPr/>
            <p:nvPr/>
          </p:nvSpPr>
          <p:spPr>
            <a:xfrm>
              <a:off x="12586382" y="6540549"/>
              <a:ext cx="85750" cy="171501"/>
            </a:xfrm>
            <a:custGeom>
              <a:avLst/>
              <a:gdLst>
                <a:gd name="connsiteX0" fmla="*/ 27294 w 34116"/>
                <a:gd name="connsiteY0" fmla="*/ 25587 h 68232"/>
                <a:gd name="connsiteX1" fmla="*/ 27294 w 34116"/>
                <a:gd name="connsiteY1" fmla="*/ 70961 h 68232"/>
                <a:gd name="connsiteX2" fmla="*/ 25587 w 34116"/>
                <a:gd name="connsiteY2" fmla="*/ 71303 h 68232"/>
                <a:gd name="connsiteX3" fmla="*/ 25587 w 34116"/>
                <a:gd name="connsiteY3" fmla="*/ 25929 h 68232"/>
                <a:gd name="connsiteX4" fmla="*/ 27294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4" y="25587"/>
                  </a:moveTo>
                  <a:lnTo>
                    <a:pt x="27294" y="70961"/>
                  </a:lnTo>
                  <a:cubicBezTo>
                    <a:pt x="26611" y="70961"/>
                    <a:pt x="26270" y="71303"/>
                    <a:pt x="25587" y="71303"/>
                  </a:cubicBezTo>
                  <a:lnTo>
                    <a:pt x="25587" y="25929"/>
                  </a:lnTo>
                  <a:cubicBezTo>
                    <a:pt x="25929" y="25587"/>
                    <a:pt x="26611" y="25587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254D6F8-70A4-4E94-88CC-F31FA1F939EB}"/>
                </a:ext>
              </a:extLst>
            </p:cNvPr>
            <p:cNvSpPr/>
            <p:nvPr/>
          </p:nvSpPr>
          <p:spPr>
            <a:xfrm>
              <a:off x="12581236" y="6541409"/>
              <a:ext cx="85750" cy="171501"/>
            </a:xfrm>
            <a:custGeom>
              <a:avLst/>
              <a:gdLst>
                <a:gd name="connsiteX0" fmla="*/ 27294 w 34116"/>
                <a:gd name="connsiteY0" fmla="*/ 25587 h 68232"/>
                <a:gd name="connsiteX1" fmla="*/ 27294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294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4" y="25587"/>
                  </a:moveTo>
                  <a:lnTo>
                    <a:pt x="27294" y="70961"/>
                  </a:lnTo>
                  <a:cubicBezTo>
                    <a:pt x="26611" y="70961"/>
                    <a:pt x="26270" y="70961"/>
                    <a:pt x="25587" y="70961"/>
                  </a:cubicBezTo>
                  <a:lnTo>
                    <a:pt x="25587" y="25587"/>
                  </a:lnTo>
                  <a:cubicBezTo>
                    <a:pt x="26270" y="25587"/>
                    <a:pt x="26952" y="25587"/>
                    <a:pt x="27294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33429313-9AA5-407D-B275-F7FF3A48090A}"/>
                </a:ext>
              </a:extLst>
            </p:cNvPr>
            <p:cNvSpPr/>
            <p:nvPr/>
          </p:nvSpPr>
          <p:spPr>
            <a:xfrm>
              <a:off x="12578665" y="6541409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1" y="70961"/>
                    <a:pt x="25929" y="70961"/>
                    <a:pt x="25587" y="70961"/>
                  </a:cubicBezTo>
                  <a:lnTo>
                    <a:pt x="25587" y="25587"/>
                  </a:lnTo>
                  <a:cubicBezTo>
                    <a:pt x="25929" y="25587"/>
                    <a:pt x="26270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7EC77D4-5376-4FA8-BEAF-CF1C29B58305}"/>
                </a:ext>
              </a:extLst>
            </p:cNvPr>
            <p:cNvSpPr/>
            <p:nvPr/>
          </p:nvSpPr>
          <p:spPr>
            <a:xfrm>
              <a:off x="12575237" y="6541409"/>
              <a:ext cx="85750" cy="171501"/>
            </a:xfrm>
            <a:custGeom>
              <a:avLst/>
              <a:gdLst>
                <a:gd name="connsiteX0" fmla="*/ 26951 w 34116"/>
                <a:gd name="connsiteY0" fmla="*/ 25587 h 68232"/>
                <a:gd name="connsiteX1" fmla="*/ 26951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1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1" y="25587"/>
                  </a:moveTo>
                  <a:lnTo>
                    <a:pt x="26951" y="70961"/>
                  </a:lnTo>
                  <a:cubicBezTo>
                    <a:pt x="26611" y="70961"/>
                    <a:pt x="25928" y="70961"/>
                    <a:pt x="25587" y="70961"/>
                  </a:cubicBezTo>
                  <a:lnTo>
                    <a:pt x="25587" y="25587"/>
                  </a:lnTo>
                  <a:cubicBezTo>
                    <a:pt x="25928" y="25587"/>
                    <a:pt x="26269" y="25587"/>
                    <a:pt x="26951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C2BE5BF4-AE24-4F6B-90D5-447E2C9174BB}"/>
                </a:ext>
              </a:extLst>
            </p:cNvPr>
            <p:cNvSpPr/>
            <p:nvPr/>
          </p:nvSpPr>
          <p:spPr>
            <a:xfrm>
              <a:off x="12571805" y="6541026"/>
              <a:ext cx="85750" cy="171501"/>
            </a:xfrm>
            <a:custGeom>
              <a:avLst/>
              <a:gdLst>
                <a:gd name="connsiteX0" fmla="*/ 26952 w 34116"/>
                <a:gd name="connsiteY0" fmla="*/ 25739 h 68232"/>
                <a:gd name="connsiteX1" fmla="*/ 26952 w 34116"/>
                <a:gd name="connsiteY1" fmla="*/ 71113 h 68232"/>
                <a:gd name="connsiteX2" fmla="*/ 25587 w 34116"/>
                <a:gd name="connsiteY2" fmla="*/ 71113 h 68232"/>
                <a:gd name="connsiteX3" fmla="*/ 25587 w 34116"/>
                <a:gd name="connsiteY3" fmla="*/ 25739 h 68232"/>
                <a:gd name="connsiteX4" fmla="*/ 26952 w 34116"/>
                <a:gd name="connsiteY4" fmla="*/ 2573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739"/>
                  </a:moveTo>
                  <a:lnTo>
                    <a:pt x="26952" y="71113"/>
                  </a:lnTo>
                  <a:cubicBezTo>
                    <a:pt x="26611" y="71113"/>
                    <a:pt x="25929" y="71113"/>
                    <a:pt x="25587" y="71113"/>
                  </a:cubicBezTo>
                  <a:lnTo>
                    <a:pt x="25587" y="25739"/>
                  </a:lnTo>
                  <a:cubicBezTo>
                    <a:pt x="25929" y="25397"/>
                    <a:pt x="26269" y="25739"/>
                    <a:pt x="26952" y="2573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B68C03C-2727-4912-BBB0-590817B7B76D}"/>
                </a:ext>
              </a:extLst>
            </p:cNvPr>
            <p:cNvSpPr/>
            <p:nvPr/>
          </p:nvSpPr>
          <p:spPr>
            <a:xfrm>
              <a:off x="12568376" y="6539691"/>
              <a:ext cx="85750" cy="171501"/>
            </a:xfrm>
            <a:custGeom>
              <a:avLst/>
              <a:gdLst>
                <a:gd name="connsiteX0" fmla="*/ 26952 w 34116"/>
                <a:gd name="connsiteY0" fmla="*/ 25929 h 68232"/>
                <a:gd name="connsiteX1" fmla="*/ 26952 w 34116"/>
                <a:gd name="connsiteY1" fmla="*/ 71303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6952 w 34116"/>
                <a:gd name="connsiteY4" fmla="*/ 25929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929"/>
                  </a:moveTo>
                  <a:lnTo>
                    <a:pt x="26952" y="71303"/>
                  </a:lnTo>
                  <a:cubicBezTo>
                    <a:pt x="26611" y="71303"/>
                    <a:pt x="25929" y="71303"/>
                    <a:pt x="25587" y="70962"/>
                  </a:cubicBezTo>
                  <a:lnTo>
                    <a:pt x="25587" y="25587"/>
                  </a:lnTo>
                  <a:cubicBezTo>
                    <a:pt x="25929" y="25929"/>
                    <a:pt x="26269" y="25929"/>
                    <a:pt x="26952" y="2592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681D13AF-5CB7-40F1-AF2B-916B675CEFDC}"/>
                </a:ext>
              </a:extLst>
            </p:cNvPr>
            <p:cNvSpPr/>
            <p:nvPr/>
          </p:nvSpPr>
          <p:spPr>
            <a:xfrm>
              <a:off x="12564086" y="6538833"/>
              <a:ext cx="85750" cy="171501"/>
            </a:xfrm>
            <a:custGeom>
              <a:avLst/>
              <a:gdLst>
                <a:gd name="connsiteX0" fmla="*/ 26951 w 34116"/>
                <a:gd name="connsiteY0" fmla="*/ 25928 h 68232"/>
                <a:gd name="connsiteX1" fmla="*/ 26951 w 34116"/>
                <a:gd name="connsiteY1" fmla="*/ 71303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1 w 34116"/>
                <a:gd name="connsiteY4" fmla="*/ 25928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1" y="25928"/>
                  </a:moveTo>
                  <a:lnTo>
                    <a:pt x="26951" y="71303"/>
                  </a:lnTo>
                  <a:cubicBezTo>
                    <a:pt x="26611" y="71303"/>
                    <a:pt x="25928" y="70961"/>
                    <a:pt x="25587" y="70961"/>
                  </a:cubicBezTo>
                  <a:lnTo>
                    <a:pt x="25587" y="25587"/>
                  </a:lnTo>
                  <a:cubicBezTo>
                    <a:pt x="26269" y="25928"/>
                    <a:pt x="26611" y="25928"/>
                    <a:pt x="26951" y="2592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B1688338-D227-4762-8187-336CB20C6FD5}"/>
                </a:ext>
              </a:extLst>
            </p:cNvPr>
            <p:cNvSpPr/>
            <p:nvPr/>
          </p:nvSpPr>
          <p:spPr>
            <a:xfrm>
              <a:off x="12559798" y="6537118"/>
              <a:ext cx="85750" cy="171501"/>
            </a:xfrm>
            <a:custGeom>
              <a:avLst/>
              <a:gdLst>
                <a:gd name="connsiteX0" fmla="*/ 27294 w 34116"/>
                <a:gd name="connsiteY0" fmla="*/ 26270 h 68232"/>
                <a:gd name="connsiteX1" fmla="*/ 27294 w 34116"/>
                <a:gd name="connsiteY1" fmla="*/ 71644 h 68232"/>
                <a:gd name="connsiteX2" fmla="*/ 25587 w 34116"/>
                <a:gd name="connsiteY2" fmla="*/ 70962 h 68232"/>
                <a:gd name="connsiteX3" fmla="*/ 25587 w 34116"/>
                <a:gd name="connsiteY3" fmla="*/ 25587 h 68232"/>
                <a:gd name="connsiteX4" fmla="*/ 27294 w 34116"/>
                <a:gd name="connsiteY4" fmla="*/ 26270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4" y="26270"/>
                  </a:moveTo>
                  <a:lnTo>
                    <a:pt x="27294" y="71644"/>
                  </a:lnTo>
                  <a:cubicBezTo>
                    <a:pt x="26611" y="71303"/>
                    <a:pt x="26270" y="71303"/>
                    <a:pt x="25587" y="70962"/>
                  </a:cubicBezTo>
                  <a:lnTo>
                    <a:pt x="25587" y="25587"/>
                  </a:lnTo>
                  <a:cubicBezTo>
                    <a:pt x="26270" y="25929"/>
                    <a:pt x="26611" y="26270"/>
                    <a:pt x="27294" y="2627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5471A99A-68F4-4228-AD8F-B5201FB55B96}"/>
                </a:ext>
              </a:extLst>
            </p:cNvPr>
            <p:cNvSpPr/>
            <p:nvPr/>
          </p:nvSpPr>
          <p:spPr>
            <a:xfrm>
              <a:off x="12554653" y="6535404"/>
              <a:ext cx="85750" cy="171501"/>
            </a:xfrm>
            <a:custGeom>
              <a:avLst/>
              <a:gdLst>
                <a:gd name="connsiteX0" fmla="*/ 27634 w 34116"/>
                <a:gd name="connsiteY0" fmla="*/ 26611 h 68232"/>
                <a:gd name="connsiteX1" fmla="*/ 27634 w 34116"/>
                <a:gd name="connsiteY1" fmla="*/ 71985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634 w 34116"/>
                <a:gd name="connsiteY4" fmla="*/ 26611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634" y="26611"/>
                  </a:moveTo>
                  <a:lnTo>
                    <a:pt x="27634" y="71985"/>
                  </a:lnTo>
                  <a:cubicBezTo>
                    <a:pt x="26952" y="71644"/>
                    <a:pt x="26270" y="71303"/>
                    <a:pt x="25587" y="70961"/>
                  </a:cubicBezTo>
                  <a:lnTo>
                    <a:pt x="25587" y="25587"/>
                  </a:lnTo>
                  <a:cubicBezTo>
                    <a:pt x="26270" y="25929"/>
                    <a:pt x="26952" y="26269"/>
                    <a:pt x="27634" y="2661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9775CC55-E5EE-4212-A515-3BBC0C15B310}"/>
                </a:ext>
              </a:extLst>
            </p:cNvPr>
            <p:cNvSpPr/>
            <p:nvPr/>
          </p:nvSpPr>
          <p:spPr>
            <a:xfrm>
              <a:off x="12790470" y="6493387"/>
              <a:ext cx="85750" cy="257253"/>
            </a:xfrm>
            <a:custGeom>
              <a:avLst/>
              <a:gdLst>
                <a:gd name="connsiteX0" fmla="*/ 25929 w 34116"/>
                <a:gd name="connsiteY0" fmla="*/ 60044 h 102348"/>
                <a:gd name="connsiteX1" fmla="*/ 25929 w 34116"/>
                <a:gd name="connsiteY1" fmla="*/ 105419 h 102348"/>
                <a:gd name="connsiteX2" fmla="*/ 25587 w 34116"/>
                <a:gd name="connsiteY2" fmla="*/ 70961 h 102348"/>
                <a:gd name="connsiteX3" fmla="*/ 25587 w 34116"/>
                <a:gd name="connsiteY3" fmla="*/ 25587 h 10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16" h="102348">
                  <a:moveTo>
                    <a:pt x="25929" y="60044"/>
                  </a:moveTo>
                  <a:lnTo>
                    <a:pt x="25929" y="105419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9F1E1292-D9CA-4BD6-BDC0-E81FB5909DB7}"/>
                </a:ext>
              </a:extLst>
            </p:cNvPr>
            <p:cNvSpPr/>
            <p:nvPr/>
          </p:nvSpPr>
          <p:spPr>
            <a:xfrm>
              <a:off x="13055436" y="6580852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1"/>
                  </a:lnTo>
                  <a:lnTo>
                    <a:pt x="25587" y="70961"/>
                  </a:lnTo>
                  <a:lnTo>
                    <a:pt x="25587" y="25587"/>
                  </a:lnTo>
                  <a:lnTo>
                    <a:pt x="25587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CD1B476A-DBC8-4C33-97CF-E7467813F56B}"/>
                </a:ext>
              </a:extLst>
            </p:cNvPr>
            <p:cNvSpPr/>
            <p:nvPr/>
          </p:nvSpPr>
          <p:spPr>
            <a:xfrm>
              <a:off x="13055436" y="6580852"/>
              <a:ext cx="85750" cy="171501"/>
            </a:xfrm>
            <a:custGeom>
              <a:avLst/>
              <a:gdLst>
                <a:gd name="connsiteX0" fmla="*/ 25587 w 34116"/>
                <a:gd name="connsiteY0" fmla="*/ 25587 h 68232"/>
                <a:gd name="connsiteX1" fmla="*/ 25587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558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587" y="25587"/>
                  </a:moveTo>
                  <a:lnTo>
                    <a:pt x="25587" y="70961"/>
                  </a:lnTo>
                  <a:cubicBezTo>
                    <a:pt x="25587" y="71303"/>
                    <a:pt x="25587" y="71644"/>
                    <a:pt x="25587" y="71644"/>
                  </a:cubicBezTo>
                  <a:lnTo>
                    <a:pt x="25587" y="26269"/>
                  </a:lnTo>
                  <a:cubicBezTo>
                    <a:pt x="25587" y="26269"/>
                    <a:pt x="25587" y="25929"/>
                    <a:pt x="2558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8D8380AC-F733-4B86-B662-328B043A4A0C}"/>
                </a:ext>
              </a:extLst>
            </p:cNvPr>
            <p:cNvSpPr/>
            <p:nvPr/>
          </p:nvSpPr>
          <p:spPr>
            <a:xfrm>
              <a:off x="13054583" y="6582568"/>
              <a:ext cx="85750" cy="171501"/>
            </a:xfrm>
            <a:custGeom>
              <a:avLst/>
              <a:gdLst>
                <a:gd name="connsiteX0" fmla="*/ 25928 w 34116"/>
                <a:gd name="connsiteY0" fmla="*/ 25587 h 68232"/>
                <a:gd name="connsiteX1" fmla="*/ 25928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25928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8" y="25587"/>
                  </a:moveTo>
                  <a:lnTo>
                    <a:pt x="25928" y="70962"/>
                  </a:lnTo>
                  <a:cubicBezTo>
                    <a:pt x="25928" y="71303"/>
                    <a:pt x="25928" y="71644"/>
                    <a:pt x="25587" y="71644"/>
                  </a:cubicBezTo>
                  <a:lnTo>
                    <a:pt x="25587" y="26270"/>
                  </a:lnTo>
                  <a:cubicBezTo>
                    <a:pt x="25587" y="26270"/>
                    <a:pt x="25587" y="25929"/>
                    <a:pt x="25928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9CD8B79A-27E9-4C4F-9097-16201507CC1A}"/>
                </a:ext>
              </a:extLst>
            </p:cNvPr>
            <p:cNvSpPr/>
            <p:nvPr/>
          </p:nvSpPr>
          <p:spPr>
            <a:xfrm>
              <a:off x="13053723" y="6585137"/>
              <a:ext cx="85750" cy="171501"/>
            </a:xfrm>
            <a:custGeom>
              <a:avLst/>
              <a:gdLst>
                <a:gd name="connsiteX0" fmla="*/ 25929 w 34116"/>
                <a:gd name="connsiteY0" fmla="*/ 25587 h 68232"/>
                <a:gd name="connsiteX1" fmla="*/ 25929 w 34116"/>
                <a:gd name="connsiteY1" fmla="*/ 70962 h 68232"/>
                <a:gd name="connsiteX2" fmla="*/ 25587 w 34116"/>
                <a:gd name="connsiteY2" fmla="*/ 71644 h 68232"/>
                <a:gd name="connsiteX3" fmla="*/ 25587 w 34116"/>
                <a:gd name="connsiteY3" fmla="*/ 26270 h 68232"/>
                <a:gd name="connsiteX4" fmla="*/ 2592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5929" y="25587"/>
                  </a:moveTo>
                  <a:lnTo>
                    <a:pt x="25929" y="70962"/>
                  </a:lnTo>
                  <a:cubicBezTo>
                    <a:pt x="25929" y="71304"/>
                    <a:pt x="25587" y="71644"/>
                    <a:pt x="25587" y="71644"/>
                  </a:cubicBezTo>
                  <a:lnTo>
                    <a:pt x="25587" y="26270"/>
                  </a:lnTo>
                  <a:cubicBezTo>
                    <a:pt x="25587" y="25929"/>
                    <a:pt x="25929" y="25929"/>
                    <a:pt x="2592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07A35958-0BCE-4D07-9A28-828C2E79F257}"/>
                </a:ext>
              </a:extLst>
            </p:cNvPr>
            <p:cNvSpPr/>
            <p:nvPr/>
          </p:nvSpPr>
          <p:spPr>
            <a:xfrm>
              <a:off x="13052009" y="6586855"/>
              <a:ext cx="85750" cy="171501"/>
            </a:xfrm>
            <a:custGeom>
              <a:avLst/>
              <a:gdLst>
                <a:gd name="connsiteX0" fmla="*/ 26269 w 34116"/>
                <a:gd name="connsiteY0" fmla="*/ 25587 h 68232"/>
                <a:gd name="connsiteX1" fmla="*/ 26269 w 34116"/>
                <a:gd name="connsiteY1" fmla="*/ 70961 h 68232"/>
                <a:gd name="connsiteX2" fmla="*/ 25587 w 34116"/>
                <a:gd name="connsiteY2" fmla="*/ 71644 h 68232"/>
                <a:gd name="connsiteX3" fmla="*/ 25587 w 34116"/>
                <a:gd name="connsiteY3" fmla="*/ 26269 h 68232"/>
                <a:gd name="connsiteX4" fmla="*/ 26269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69" y="25587"/>
                  </a:moveTo>
                  <a:lnTo>
                    <a:pt x="26269" y="70961"/>
                  </a:lnTo>
                  <a:cubicBezTo>
                    <a:pt x="26269" y="71303"/>
                    <a:pt x="25928" y="71644"/>
                    <a:pt x="25587" y="71644"/>
                  </a:cubicBezTo>
                  <a:lnTo>
                    <a:pt x="25587" y="26269"/>
                  </a:lnTo>
                  <a:cubicBezTo>
                    <a:pt x="25928" y="26269"/>
                    <a:pt x="25928" y="25928"/>
                    <a:pt x="26269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61A1D861-65E4-4616-A674-1A8AD1019F4F}"/>
                </a:ext>
              </a:extLst>
            </p:cNvPr>
            <p:cNvSpPr/>
            <p:nvPr/>
          </p:nvSpPr>
          <p:spPr>
            <a:xfrm>
              <a:off x="13050295" y="6588569"/>
              <a:ext cx="85750" cy="171501"/>
            </a:xfrm>
            <a:custGeom>
              <a:avLst/>
              <a:gdLst>
                <a:gd name="connsiteX0" fmla="*/ 26270 w 34116"/>
                <a:gd name="connsiteY0" fmla="*/ 25587 h 68232"/>
                <a:gd name="connsiteX1" fmla="*/ 26270 w 34116"/>
                <a:gd name="connsiteY1" fmla="*/ 70962 h 68232"/>
                <a:gd name="connsiteX2" fmla="*/ 25587 w 34116"/>
                <a:gd name="connsiteY2" fmla="*/ 71986 h 68232"/>
                <a:gd name="connsiteX3" fmla="*/ 25587 w 34116"/>
                <a:gd name="connsiteY3" fmla="*/ 26611 h 68232"/>
                <a:gd name="connsiteX4" fmla="*/ 26270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270" y="25587"/>
                  </a:moveTo>
                  <a:lnTo>
                    <a:pt x="26270" y="70962"/>
                  </a:lnTo>
                  <a:cubicBezTo>
                    <a:pt x="25929" y="71303"/>
                    <a:pt x="25587" y="71644"/>
                    <a:pt x="25587" y="71986"/>
                  </a:cubicBezTo>
                  <a:lnTo>
                    <a:pt x="25587" y="26611"/>
                  </a:lnTo>
                  <a:cubicBezTo>
                    <a:pt x="25929" y="26269"/>
                    <a:pt x="26270" y="25929"/>
                    <a:pt x="26270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8E6FB03-7F20-41C4-B582-816749F04E64}"/>
                </a:ext>
              </a:extLst>
            </p:cNvPr>
            <p:cNvSpPr/>
            <p:nvPr/>
          </p:nvSpPr>
          <p:spPr>
            <a:xfrm>
              <a:off x="13046005" y="6591143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2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2"/>
                  </a:lnTo>
                  <a:cubicBezTo>
                    <a:pt x="26952" y="71303"/>
                    <a:pt x="26269" y="71986"/>
                    <a:pt x="25587" y="72326"/>
                  </a:cubicBezTo>
                  <a:lnTo>
                    <a:pt x="25587" y="26952"/>
                  </a:lnTo>
                  <a:cubicBezTo>
                    <a:pt x="26269" y="26611"/>
                    <a:pt x="26611" y="2592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7A20615-64CC-47B8-A32E-D83CBFF603A0}"/>
                </a:ext>
              </a:extLst>
            </p:cNvPr>
            <p:cNvSpPr/>
            <p:nvPr/>
          </p:nvSpPr>
          <p:spPr>
            <a:xfrm>
              <a:off x="13038290" y="6594575"/>
              <a:ext cx="85750" cy="171501"/>
            </a:xfrm>
            <a:custGeom>
              <a:avLst/>
              <a:gdLst>
                <a:gd name="connsiteX0" fmla="*/ 28657 w 34116"/>
                <a:gd name="connsiteY0" fmla="*/ 25587 h 68232"/>
                <a:gd name="connsiteX1" fmla="*/ 28657 w 34116"/>
                <a:gd name="connsiteY1" fmla="*/ 70961 h 68232"/>
                <a:gd name="connsiteX2" fmla="*/ 25587 w 34116"/>
                <a:gd name="connsiteY2" fmla="*/ 72326 h 68232"/>
                <a:gd name="connsiteX3" fmla="*/ 25587 w 34116"/>
                <a:gd name="connsiteY3" fmla="*/ 26952 h 68232"/>
                <a:gd name="connsiteX4" fmla="*/ 2865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657" y="25587"/>
                  </a:moveTo>
                  <a:lnTo>
                    <a:pt x="28657" y="70961"/>
                  </a:lnTo>
                  <a:cubicBezTo>
                    <a:pt x="27634" y="71644"/>
                    <a:pt x="26611" y="71985"/>
                    <a:pt x="25587" y="72326"/>
                  </a:cubicBezTo>
                  <a:lnTo>
                    <a:pt x="25587" y="26952"/>
                  </a:lnTo>
                  <a:cubicBezTo>
                    <a:pt x="26611" y="26611"/>
                    <a:pt x="27634" y="25929"/>
                    <a:pt x="2865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C5074DDD-31CC-4293-A39B-B660FC2AC694}"/>
                </a:ext>
              </a:extLst>
            </p:cNvPr>
            <p:cNvSpPr/>
            <p:nvPr/>
          </p:nvSpPr>
          <p:spPr>
            <a:xfrm>
              <a:off x="13031429" y="6598004"/>
              <a:ext cx="85750" cy="171501"/>
            </a:xfrm>
            <a:custGeom>
              <a:avLst/>
              <a:gdLst>
                <a:gd name="connsiteX0" fmla="*/ 28317 w 34116"/>
                <a:gd name="connsiteY0" fmla="*/ 25587 h 68232"/>
                <a:gd name="connsiteX1" fmla="*/ 28317 w 34116"/>
                <a:gd name="connsiteY1" fmla="*/ 70961 h 68232"/>
                <a:gd name="connsiteX2" fmla="*/ 25587 w 34116"/>
                <a:gd name="connsiteY2" fmla="*/ 71643 h 68232"/>
                <a:gd name="connsiteX3" fmla="*/ 25587 w 34116"/>
                <a:gd name="connsiteY3" fmla="*/ 26269 h 68232"/>
                <a:gd name="connsiteX4" fmla="*/ 28317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8317" y="25587"/>
                  </a:moveTo>
                  <a:lnTo>
                    <a:pt x="28317" y="70961"/>
                  </a:lnTo>
                  <a:cubicBezTo>
                    <a:pt x="27634" y="71303"/>
                    <a:pt x="26611" y="71303"/>
                    <a:pt x="25587" y="71643"/>
                  </a:cubicBezTo>
                  <a:lnTo>
                    <a:pt x="25587" y="26269"/>
                  </a:lnTo>
                  <a:cubicBezTo>
                    <a:pt x="26611" y="25928"/>
                    <a:pt x="27294" y="25928"/>
                    <a:pt x="28317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E231843-3338-459A-8089-5D80FE2DD573}"/>
                </a:ext>
              </a:extLst>
            </p:cNvPr>
            <p:cNvSpPr/>
            <p:nvPr/>
          </p:nvSpPr>
          <p:spPr>
            <a:xfrm>
              <a:off x="13027143" y="6599718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1303 h 68232"/>
                <a:gd name="connsiteX3" fmla="*/ 25587 w 34116"/>
                <a:gd name="connsiteY3" fmla="*/ 25929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611" y="70961"/>
                    <a:pt x="26269" y="71303"/>
                    <a:pt x="25587" y="71303"/>
                  </a:cubicBezTo>
                  <a:lnTo>
                    <a:pt x="25587" y="25929"/>
                  </a:lnTo>
                  <a:cubicBezTo>
                    <a:pt x="26269" y="25587"/>
                    <a:pt x="26952" y="25587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6D07C97A-595A-48C6-9EA6-BA430A26EBE0}"/>
                </a:ext>
              </a:extLst>
            </p:cNvPr>
            <p:cNvSpPr/>
            <p:nvPr/>
          </p:nvSpPr>
          <p:spPr>
            <a:xfrm>
              <a:off x="13022853" y="6599718"/>
              <a:ext cx="85750" cy="171501"/>
            </a:xfrm>
            <a:custGeom>
              <a:avLst/>
              <a:gdLst>
                <a:gd name="connsiteX0" fmla="*/ 27293 w 34116"/>
                <a:gd name="connsiteY0" fmla="*/ 25587 h 68232"/>
                <a:gd name="connsiteX1" fmla="*/ 27293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7293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7293" y="25587"/>
                  </a:moveTo>
                  <a:lnTo>
                    <a:pt x="27293" y="70961"/>
                  </a:lnTo>
                  <a:cubicBezTo>
                    <a:pt x="26611" y="70961"/>
                    <a:pt x="26269" y="70961"/>
                    <a:pt x="25587" y="70961"/>
                  </a:cubicBezTo>
                  <a:lnTo>
                    <a:pt x="25587" y="25587"/>
                  </a:lnTo>
                  <a:cubicBezTo>
                    <a:pt x="26269" y="25929"/>
                    <a:pt x="26951" y="25929"/>
                    <a:pt x="27293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8334CAC8-6EF2-427B-AA44-88712A2CA70C}"/>
                </a:ext>
              </a:extLst>
            </p:cNvPr>
            <p:cNvSpPr/>
            <p:nvPr/>
          </p:nvSpPr>
          <p:spPr>
            <a:xfrm>
              <a:off x="13019424" y="6600576"/>
              <a:ext cx="85750" cy="171501"/>
            </a:xfrm>
            <a:custGeom>
              <a:avLst/>
              <a:gdLst>
                <a:gd name="connsiteX0" fmla="*/ 26952 w 34116"/>
                <a:gd name="connsiteY0" fmla="*/ 25587 h 68232"/>
                <a:gd name="connsiteX1" fmla="*/ 26952 w 34116"/>
                <a:gd name="connsiteY1" fmla="*/ 70961 h 68232"/>
                <a:gd name="connsiteX2" fmla="*/ 25587 w 34116"/>
                <a:gd name="connsiteY2" fmla="*/ 70961 h 68232"/>
                <a:gd name="connsiteX3" fmla="*/ 25587 w 34116"/>
                <a:gd name="connsiteY3" fmla="*/ 25587 h 68232"/>
                <a:gd name="connsiteX4" fmla="*/ 26952 w 34116"/>
                <a:gd name="connsiteY4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16" h="68232">
                  <a:moveTo>
                    <a:pt x="26952" y="25587"/>
                  </a:moveTo>
                  <a:lnTo>
                    <a:pt x="26952" y="70961"/>
                  </a:lnTo>
                  <a:cubicBezTo>
                    <a:pt x="26611" y="70961"/>
                    <a:pt x="26269" y="70961"/>
                    <a:pt x="25587" y="70961"/>
                  </a:cubicBezTo>
                  <a:lnTo>
                    <a:pt x="25587" y="25587"/>
                  </a:lnTo>
                  <a:cubicBezTo>
                    <a:pt x="26269" y="25587"/>
                    <a:pt x="26611" y="25587"/>
                    <a:pt x="26952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53F870B-D10D-4831-A777-C16CD5F1D0C8}"/>
                </a:ext>
              </a:extLst>
            </p:cNvPr>
            <p:cNvSpPr/>
            <p:nvPr/>
          </p:nvSpPr>
          <p:spPr>
            <a:xfrm>
              <a:off x="12826485" y="6600576"/>
              <a:ext cx="257253" cy="171501"/>
            </a:xfrm>
            <a:custGeom>
              <a:avLst/>
              <a:gdLst>
                <a:gd name="connsiteX0" fmla="*/ 102689 w 102348"/>
                <a:gd name="connsiteY0" fmla="*/ 25587 h 68232"/>
                <a:gd name="connsiteX1" fmla="*/ 102349 w 102348"/>
                <a:gd name="connsiteY1" fmla="*/ 70961 h 68232"/>
                <a:gd name="connsiteX2" fmla="*/ 25587 w 102348"/>
                <a:gd name="connsiteY2" fmla="*/ 70961 h 68232"/>
                <a:gd name="connsiteX3" fmla="*/ 25587 w 102348"/>
                <a:gd name="connsiteY3" fmla="*/ 25587 h 6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348" h="68232">
                  <a:moveTo>
                    <a:pt x="102689" y="25587"/>
                  </a:moveTo>
                  <a:lnTo>
                    <a:pt x="102349" y="70961"/>
                  </a:lnTo>
                  <a:lnTo>
                    <a:pt x="25587" y="70961"/>
                  </a:lnTo>
                  <a:lnTo>
                    <a:pt x="25587" y="255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505" name="Freeform: Shape 504">
            <a:extLst>
              <a:ext uri="{FF2B5EF4-FFF2-40B4-BE49-F238E27FC236}">
                <a16:creationId xmlns:a16="http://schemas.microsoft.com/office/drawing/2014/main" id="{3C6DA1C6-718F-495E-95B0-1C847BB400AB}"/>
              </a:ext>
            </a:extLst>
          </p:cNvPr>
          <p:cNvSpPr/>
          <p:nvPr/>
        </p:nvSpPr>
        <p:spPr>
          <a:xfrm>
            <a:off x="13958834" y="2040938"/>
            <a:ext cx="3129885" cy="3410175"/>
          </a:xfrm>
          <a:custGeom>
            <a:avLst/>
            <a:gdLst>
              <a:gd name="connsiteX0" fmla="*/ 2233586 w 2285783"/>
              <a:gd name="connsiteY0" fmla="*/ 1285682 h 2490480"/>
              <a:gd name="connsiteX1" fmla="*/ 57998 w 2285783"/>
              <a:gd name="connsiteY1" fmla="*/ 29525 h 2490480"/>
              <a:gd name="connsiteX2" fmla="*/ 28657 w 2285783"/>
              <a:gd name="connsiteY2" fmla="*/ 46242 h 2490480"/>
              <a:gd name="connsiteX3" fmla="*/ 25587 w 2285783"/>
              <a:gd name="connsiteY3" fmla="*/ 1170369 h 2490480"/>
              <a:gd name="connsiteX4" fmla="*/ 54586 w 2285783"/>
              <a:gd name="connsiteY4" fmla="*/ 1220520 h 2490480"/>
              <a:gd name="connsiteX5" fmla="*/ 2230174 w 2285783"/>
              <a:gd name="connsiteY5" fmla="*/ 2476678 h 2490480"/>
              <a:gd name="connsiteX6" fmla="*/ 2259515 w 2285783"/>
              <a:gd name="connsiteY6" fmla="*/ 2459961 h 2490480"/>
              <a:gd name="connsiteX7" fmla="*/ 2262585 w 2285783"/>
              <a:gd name="connsiteY7" fmla="*/ 1335833 h 2490480"/>
              <a:gd name="connsiteX8" fmla="*/ 2233586 w 2285783"/>
              <a:gd name="connsiteY8" fmla="*/ 1285682 h 2490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5783" h="2490480">
                <a:moveTo>
                  <a:pt x="2233586" y="1285682"/>
                </a:moveTo>
                <a:lnTo>
                  <a:pt x="57998" y="29525"/>
                </a:lnTo>
                <a:cubicBezTo>
                  <a:pt x="41963" y="20314"/>
                  <a:pt x="28999" y="27819"/>
                  <a:pt x="28657" y="46242"/>
                </a:cubicBezTo>
                <a:lnTo>
                  <a:pt x="25587" y="1170369"/>
                </a:lnTo>
                <a:cubicBezTo>
                  <a:pt x="25587" y="1188793"/>
                  <a:pt x="38551" y="1211309"/>
                  <a:pt x="54586" y="1220520"/>
                </a:cubicBezTo>
                <a:lnTo>
                  <a:pt x="2230174" y="2476678"/>
                </a:lnTo>
                <a:cubicBezTo>
                  <a:pt x="2246209" y="2485890"/>
                  <a:pt x="2259173" y="2478384"/>
                  <a:pt x="2259515" y="2459961"/>
                </a:cubicBezTo>
                <a:lnTo>
                  <a:pt x="2262585" y="1335833"/>
                </a:lnTo>
                <a:cubicBezTo>
                  <a:pt x="2262585" y="1317411"/>
                  <a:pt x="2249621" y="1294894"/>
                  <a:pt x="2233586" y="1285682"/>
                </a:cubicBezTo>
                <a:close/>
              </a:path>
            </a:pathLst>
          </a:custGeom>
          <a:solidFill>
            <a:srgbClr val="F2F2F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6" name="Freeform: Shape 505">
            <a:extLst>
              <a:ext uri="{FF2B5EF4-FFF2-40B4-BE49-F238E27FC236}">
                <a16:creationId xmlns:a16="http://schemas.microsoft.com/office/drawing/2014/main" id="{4711E488-6F03-4D11-9180-543BCBA63A28}"/>
              </a:ext>
            </a:extLst>
          </p:cNvPr>
          <p:cNvSpPr/>
          <p:nvPr/>
        </p:nvSpPr>
        <p:spPr>
          <a:xfrm>
            <a:off x="14635726" y="2951662"/>
            <a:ext cx="1027724" cy="1214583"/>
          </a:xfrm>
          <a:custGeom>
            <a:avLst/>
            <a:gdLst>
              <a:gd name="connsiteX0" fmla="*/ 379374 w 750555"/>
              <a:gd name="connsiteY0" fmla="*/ 25587 h 887020"/>
              <a:gd name="connsiteX1" fmla="*/ 378350 w 750555"/>
              <a:gd name="connsiteY1" fmla="*/ 431228 h 887020"/>
              <a:gd name="connsiteX2" fmla="*/ 25589 w 750555"/>
              <a:gd name="connsiteY2" fmla="*/ 227555 h 887020"/>
              <a:gd name="connsiteX3" fmla="*/ 377327 w 750555"/>
              <a:gd name="connsiteY3" fmla="*/ 836529 h 887020"/>
              <a:gd name="connsiteX4" fmla="*/ 731453 w 750555"/>
              <a:gd name="connsiteY4" fmla="*/ 634902 h 887020"/>
              <a:gd name="connsiteX5" fmla="*/ 379374 w 750555"/>
              <a:gd name="connsiteY5" fmla="*/ 25587 h 88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50555" h="887020">
                <a:moveTo>
                  <a:pt x="379374" y="25587"/>
                </a:moveTo>
                <a:lnTo>
                  <a:pt x="378350" y="431228"/>
                </a:lnTo>
                <a:lnTo>
                  <a:pt x="25589" y="227555"/>
                </a:lnTo>
                <a:cubicBezTo>
                  <a:pt x="24907" y="451357"/>
                  <a:pt x="182524" y="724286"/>
                  <a:pt x="377327" y="836529"/>
                </a:cubicBezTo>
                <a:cubicBezTo>
                  <a:pt x="572131" y="949112"/>
                  <a:pt x="730771" y="858704"/>
                  <a:pt x="731453" y="634902"/>
                </a:cubicBezTo>
                <a:cubicBezTo>
                  <a:pt x="731795" y="411100"/>
                  <a:pt x="574178" y="138171"/>
                  <a:pt x="379374" y="25587"/>
                </a:cubicBezTo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07" name="Freeform: Shape 506">
            <a:extLst>
              <a:ext uri="{FF2B5EF4-FFF2-40B4-BE49-F238E27FC236}">
                <a16:creationId xmlns:a16="http://schemas.microsoft.com/office/drawing/2014/main" id="{5E503A5E-5B1D-4C0D-8413-84D4E3F618D6}"/>
              </a:ext>
            </a:extLst>
          </p:cNvPr>
          <p:cNvSpPr/>
          <p:nvPr/>
        </p:nvSpPr>
        <p:spPr>
          <a:xfrm>
            <a:off x="14635263" y="2885355"/>
            <a:ext cx="513862" cy="654006"/>
          </a:xfrm>
          <a:custGeom>
            <a:avLst/>
            <a:gdLst>
              <a:gd name="connsiteX0" fmla="*/ 379712 w 375277"/>
              <a:gd name="connsiteY0" fmla="*/ 74011 h 477626"/>
              <a:gd name="connsiteX1" fmla="*/ 25587 w 375277"/>
              <a:gd name="connsiteY1" fmla="*/ 275979 h 477626"/>
              <a:gd name="connsiteX2" fmla="*/ 378348 w 375277"/>
              <a:gd name="connsiteY2" fmla="*/ 479652 h 477626"/>
              <a:gd name="connsiteX3" fmla="*/ 379712 w 375277"/>
              <a:gd name="connsiteY3" fmla="*/ 74011 h 477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5277" h="477626">
                <a:moveTo>
                  <a:pt x="379712" y="74011"/>
                </a:moveTo>
                <a:cubicBezTo>
                  <a:pt x="184909" y="-38573"/>
                  <a:pt x="26269" y="51836"/>
                  <a:pt x="25587" y="275979"/>
                </a:cubicBezTo>
                <a:lnTo>
                  <a:pt x="378348" y="479652"/>
                </a:lnTo>
                <a:lnTo>
                  <a:pt x="379712" y="74011"/>
                </a:lnTo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0DE19D65-6973-4FA3-A728-5F1AFDAD644C}"/>
              </a:ext>
            </a:extLst>
          </p:cNvPr>
          <p:cNvGrpSpPr/>
          <p:nvPr/>
        </p:nvGrpSpPr>
        <p:grpSpPr>
          <a:xfrm>
            <a:off x="14137284" y="2386412"/>
            <a:ext cx="2764577" cy="2381984"/>
            <a:chOff x="13552971" y="2339732"/>
            <a:chExt cx="2764937" cy="2382294"/>
          </a:xfrm>
          <a:solidFill>
            <a:schemeClr val="accent2"/>
          </a:solidFill>
        </p:grpSpPr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492E4074-1B38-40C9-B0D6-52C270CD7845}"/>
                </a:ext>
              </a:extLst>
            </p:cNvPr>
            <p:cNvSpPr/>
            <p:nvPr/>
          </p:nvSpPr>
          <p:spPr>
            <a:xfrm>
              <a:off x="13556241" y="2339732"/>
              <a:ext cx="233604" cy="233604"/>
            </a:xfrm>
            <a:custGeom>
              <a:avLst/>
              <a:gdLst>
                <a:gd name="connsiteX0" fmla="*/ 177063 w 170580"/>
                <a:gd name="connsiteY0" fmla="*/ 112924 h 170580"/>
                <a:gd name="connsiteX1" fmla="*/ 25587 w 170580"/>
                <a:gd name="connsiteY1" fmla="*/ 25587 h 170580"/>
                <a:gd name="connsiteX2" fmla="*/ 25587 w 170580"/>
                <a:gd name="connsiteY2" fmla="*/ 76079 h 170580"/>
                <a:gd name="connsiteX3" fmla="*/ 176723 w 170580"/>
                <a:gd name="connsiteY3" fmla="*/ 163416 h 170580"/>
                <a:gd name="connsiteX4" fmla="*/ 177063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063" y="112924"/>
                  </a:moveTo>
                  <a:lnTo>
                    <a:pt x="25587" y="25587"/>
                  </a:lnTo>
                  <a:lnTo>
                    <a:pt x="25587" y="76079"/>
                  </a:lnTo>
                  <a:lnTo>
                    <a:pt x="176723" y="163416"/>
                  </a:lnTo>
                  <a:lnTo>
                    <a:pt x="177063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48B5A8E2-E197-4E1A-A62A-29F5FBB871D2}"/>
                </a:ext>
              </a:extLst>
            </p:cNvPr>
            <p:cNvSpPr/>
            <p:nvPr/>
          </p:nvSpPr>
          <p:spPr>
            <a:xfrm>
              <a:off x="13555774" y="2513066"/>
              <a:ext cx="233604" cy="233604"/>
            </a:xfrm>
            <a:custGeom>
              <a:avLst/>
              <a:gdLst>
                <a:gd name="connsiteX0" fmla="*/ 177063 w 170580"/>
                <a:gd name="connsiteY0" fmla="*/ 113266 h 170580"/>
                <a:gd name="connsiteX1" fmla="*/ 25587 w 170580"/>
                <a:gd name="connsiteY1" fmla="*/ 25587 h 170580"/>
                <a:gd name="connsiteX2" fmla="*/ 25587 w 170580"/>
                <a:gd name="connsiteY2" fmla="*/ 76420 h 170580"/>
                <a:gd name="connsiteX3" fmla="*/ 176722 w 170580"/>
                <a:gd name="connsiteY3" fmla="*/ 163758 h 170580"/>
                <a:gd name="connsiteX4" fmla="*/ 177063 w 170580"/>
                <a:gd name="connsiteY4" fmla="*/ 113266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063" y="113266"/>
                  </a:moveTo>
                  <a:lnTo>
                    <a:pt x="25587" y="25587"/>
                  </a:lnTo>
                  <a:lnTo>
                    <a:pt x="25587" y="76420"/>
                  </a:lnTo>
                  <a:lnTo>
                    <a:pt x="176722" y="163758"/>
                  </a:lnTo>
                  <a:lnTo>
                    <a:pt x="177063" y="11326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880CAE0-066F-493F-8CC2-9CC13E364348}"/>
                </a:ext>
              </a:extLst>
            </p:cNvPr>
            <p:cNvSpPr/>
            <p:nvPr/>
          </p:nvSpPr>
          <p:spPr>
            <a:xfrm>
              <a:off x="13555307" y="2686867"/>
              <a:ext cx="233604" cy="233604"/>
            </a:xfrm>
            <a:custGeom>
              <a:avLst/>
              <a:gdLst>
                <a:gd name="connsiteX0" fmla="*/ 177063 w 170580"/>
                <a:gd name="connsiteY0" fmla="*/ 112924 h 170580"/>
                <a:gd name="connsiteX1" fmla="*/ 25587 w 170580"/>
                <a:gd name="connsiteY1" fmla="*/ 25587 h 170580"/>
                <a:gd name="connsiteX2" fmla="*/ 25587 w 170580"/>
                <a:gd name="connsiteY2" fmla="*/ 76079 h 170580"/>
                <a:gd name="connsiteX3" fmla="*/ 176722 w 170580"/>
                <a:gd name="connsiteY3" fmla="*/ 163758 h 170580"/>
                <a:gd name="connsiteX4" fmla="*/ 177063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063" y="112924"/>
                  </a:moveTo>
                  <a:lnTo>
                    <a:pt x="25587" y="25587"/>
                  </a:lnTo>
                  <a:lnTo>
                    <a:pt x="25587" y="76079"/>
                  </a:lnTo>
                  <a:lnTo>
                    <a:pt x="176722" y="163758"/>
                  </a:lnTo>
                  <a:lnTo>
                    <a:pt x="177063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C72B1991-98DD-43E7-8682-CB5D8DEFD4B7}"/>
                </a:ext>
              </a:extLst>
            </p:cNvPr>
            <p:cNvSpPr/>
            <p:nvPr/>
          </p:nvSpPr>
          <p:spPr>
            <a:xfrm>
              <a:off x="13554838" y="2860202"/>
              <a:ext cx="233604" cy="233604"/>
            </a:xfrm>
            <a:custGeom>
              <a:avLst/>
              <a:gdLst>
                <a:gd name="connsiteX0" fmla="*/ 177063 w 170580"/>
                <a:gd name="connsiteY0" fmla="*/ 112924 h 170580"/>
                <a:gd name="connsiteX1" fmla="*/ 25587 w 170580"/>
                <a:gd name="connsiteY1" fmla="*/ 25587 h 170580"/>
                <a:gd name="connsiteX2" fmla="*/ 25587 w 170580"/>
                <a:gd name="connsiteY2" fmla="*/ 76420 h 170580"/>
                <a:gd name="connsiteX3" fmla="*/ 176723 w 170580"/>
                <a:gd name="connsiteY3" fmla="*/ 163757 h 170580"/>
                <a:gd name="connsiteX4" fmla="*/ 177063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063" y="112924"/>
                  </a:moveTo>
                  <a:lnTo>
                    <a:pt x="25587" y="25587"/>
                  </a:lnTo>
                  <a:lnTo>
                    <a:pt x="25587" y="76420"/>
                  </a:lnTo>
                  <a:lnTo>
                    <a:pt x="176723" y="163757"/>
                  </a:lnTo>
                  <a:lnTo>
                    <a:pt x="177063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94E68464-7357-4F26-B924-B72F3E76F41E}"/>
                </a:ext>
              </a:extLst>
            </p:cNvPr>
            <p:cNvSpPr/>
            <p:nvPr/>
          </p:nvSpPr>
          <p:spPr>
            <a:xfrm>
              <a:off x="13553905" y="3034004"/>
              <a:ext cx="233604" cy="233604"/>
            </a:xfrm>
            <a:custGeom>
              <a:avLst/>
              <a:gdLst>
                <a:gd name="connsiteX0" fmla="*/ 177405 w 170580"/>
                <a:gd name="connsiteY0" fmla="*/ 112924 h 170580"/>
                <a:gd name="connsiteX1" fmla="*/ 25929 w 170580"/>
                <a:gd name="connsiteY1" fmla="*/ 25587 h 170580"/>
                <a:gd name="connsiteX2" fmla="*/ 25587 w 170580"/>
                <a:gd name="connsiteY2" fmla="*/ 76420 h 170580"/>
                <a:gd name="connsiteX3" fmla="*/ 177063 w 170580"/>
                <a:gd name="connsiteY3" fmla="*/ 163757 h 170580"/>
                <a:gd name="connsiteX4" fmla="*/ 177405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405" y="112924"/>
                  </a:moveTo>
                  <a:lnTo>
                    <a:pt x="25929" y="25587"/>
                  </a:lnTo>
                  <a:lnTo>
                    <a:pt x="25587" y="76420"/>
                  </a:lnTo>
                  <a:lnTo>
                    <a:pt x="177063" y="163757"/>
                  </a:lnTo>
                  <a:lnTo>
                    <a:pt x="177405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26FA8F5-78AA-42CB-8047-B8885BC37AD7}"/>
                </a:ext>
              </a:extLst>
            </p:cNvPr>
            <p:cNvSpPr/>
            <p:nvPr/>
          </p:nvSpPr>
          <p:spPr>
            <a:xfrm>
              <a:off x="13553437" y="3207337"/>
              <a:ext cx="233604" cy="233604"/>
            </a:xfrm>
            <a:custGeom>
              <a:avLst/>
              <a:gdLst>
                <a:gd name="connsiteX0" fmla="*/ 177405 w 170580"/>
                <a:gd name="connsiteY0" fmla="*/ 112924 h 170580"/>
                <a:gd name="connsiteX1" fmla="*/ 25929 w 170580"/>
                <a:gd name="connsiteY1" fmla="*/ 25587 h 170580"/>
                <a:gd name="connsiteX2" fmla="*/ 25587 w 170580"/>
                <a:gd name="connsiteY2" fmla="*/ 76420 h 170580"/>
                <a:gd name="connsiteX3" fmla="*/ 177063 w 170580"/>
                <a:gd name="connsiteY3" fmla="*/ 163758 h 170580"/>
                <a:gd name="connsiteX4" fmla="*/ 177405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405" y="112924"/>
                  </a:moveTo>
                  <a:lnTo>
                    <a:pt x="25929" y="25587"/>
                  </a:lnTo>
                  <a:lnTo>
                    <a:pt x="25587" y="76420"/>
                  </a:lnTo>
                  <a:lnTo>
                    <a:pt x="177063" y="163758"/>
                  </a:lnTo>
                  <a:lnTo>
                    <a:pt x="177405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0019C831-D489-42FE-8718-EAB0D6A07916}"/>
                </a:ext>
              </a:extLst>
            </p:cNvPr>
            <p:cNvSpPr/>
            <p:nvPr/>
          </p:nvSpPr>
          <p:spPr>
            <a:xfrm>
              <a:off x="13552971" y="3381140"/>
              <a:ext cx="233604" cy="233604"/>
            </a:xfrm>
            <a:custGeom>
              <a:avLst/>
              <a:gdLst>
                <a:gd name="connsiteX0" fmla="*/ 177403 w 170580"/>
                <a:gd name="connsiteY0" fmla="*/ 112924 h 170580"/>
                <a:gd name="connsiteX1" fmla="*/ 25928 w 170580"/>
                <a:gd name="connsiteY1" fmla="*/ 25587 h 170580"/>
                <a:gd name="connsiteX2" fmla="*/ 25587 w 170580"/>
                <a:gd name="connsiteY2" fmla="*/ 76079 h 170580"/>
                <a:gd name="connsiteX3" fmla="*/ 177063 w 170580"/>
                <a:gd name="connsiteY3" fmla="*/ 163416 h 170580"/>
                <a:gd name="connsiteX4" fmla="*/ 177403 w 170580"/>
                <a:gd name="connsiteY4" fmla="*/ 112924 h 1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70580">
                  <a:moveTo>
                    <a:pt x="177403" y="112924"/>
                  </a:moveTo>
                  <a:lnTo>
                    <a:pt x="25928" y="25587"/>
                  </a:lnTo>
                  <a:lnTo>
                    <a:pt x="25587" y="76079"/>
                  </a:lnTo>
                  <a:lnTo>
                    <a:pt x="177063" y="163416"/>
                  </a:lnTo>
                  <a:lnTo>
                    <a:pt x="177403" y="11292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1A6D199D-1794-4862-B110-29DAC9E3C9E9}"/>
                </a:ext>
              </a:extLst>
            </p:cNvPr>
            <p:cNvSpPr/>
            <p:nvPr/>
          </p:nvSpPr>
          <p:spPr>
            <a:xfrm>
              <a:off x="15243329" y="3426925"/>
              <a:ext cx="1074579" cy="747533"/>
            </a:xfrm>
            <a:custGeom>
              <a:avLst/>
              <a:gdLst>
                <a:gd name="connsiteX0" fmla="*/ 766932 w 784671"/>
                <a:gd name="connsiteY0" fmla="*/ 453404 h 545858"/>
                <a:gd name="connsiteX1" fmla="*/ 25929 w 784671"/>
                <a:gd name="connsiteY1" fmla="*/ 25587 h 545858"/>
                <a:gd name="connsiteX2" fmla="*/ 25587 w 784671"/>
                <a:gd name="connsiteY2" fmla="*/ 101667 h 545858"/>
                <a:gd name="connsiteX3" fmla="*/ 766932 w 784671"/>
                <a:gd name="connsiteY3" fmla="*/ 529483 h 545858"/>
                <a:gd name="connsiteX4" fmla="*/ 766932 w 784671"/>
                <a:gd name="connsiteY4" fmla="*/ 453404 h 54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671" h="545858">
                  <a:moveTo>
                    <a:pt x="766932" y="453404"/>
                  </a:moveTo>
                  <a:lnTo>
                    <a:pt x="25929" y="25587"/>
                  </a:lnTo>
                  <a:lnTo>
                    <a:pt x="25587" y="101667"/>
                  </a:lnTo>
                  <a:lnTo>
                    <a:pt x="766932" y="529483"/>
                  </a:lnTo>
                  <a:lnTo>
                    <a:pt x="766932" y="45340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4525314-A921-4D7A-AE29-51C00D813956}"/>
                </a:ext>
              </a:extLst>
            </p:cNvPr>
            <p:cNvSpPr/>
            <p:nvPr/>
          </p:nvSpPr>
          <p:spPr>
            <a:xfrm>
              <a:off x="15242862" y="3687161"/>
              <a:ext cx="1074579" cy="747533"/>
            </a:xfrm>
            <a:custGeom>
              <a:avLst/>
              <a:gdLst>
                <a:gd name="connsiteX0" fmla="*/ 766932 w 784671"/>
                <a:gd name="connsiteY0" fmla="*/ 453404 h 545858"/>
                <a:gd name="connsiteX1" fmla="*/ 25587 w 784671"/>
                <a:gd name="connsiteY1" fmla="*/ 25587 h 545858"/>
                <a:gd name="connsiteX2" fmla="*/ 25587 w 784671"/>
                <a:gd name="connsiteY2" fmla="*/ 101666 h 545858"/>
                <a:gd name="connsiteX3" fmla="*/ 766590 w 784671"/>
                <a:gd name="connsiteY3" fmla="*/ 529483 h 545858"/>
                <a:gd name="connsiteX4" fmla="*/ 766932 w 784671"/>
                <a:gd name="connsiteY4" fmla="*/ 453404 h 54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4671" h="545858">
                  <a:moveTo>
                    <a:pt x="766932" y="453404"/>
                  </a:moveTo>
                  <a:lnTo>
                    <a:pt x="25587" y="25587"/>
                  </a:lnTo>
                  <a:lnTo>
                    <a:pt x="25587" y="101666"/>
                  </a:lnTo>
                  <a:lnTo>
                    <a:pt x="766590" y="529483"/>
                  </a:lnTo>
                  <a:lnTo>
                    <a:pt x="766932" y="45340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928B85B8-A690-4B43-B193-AD2BE3FC7783}"/>
                </a:ext>
              </a:extLst>
            </p:cNvPr>
            <p:cNvSpPr/>
            <p:nvPr/>
          </p:nvSpPr>
          <p:spPr>
            <a:xfrm>
              <a:off x="15241928" y="3947863"/>
              <a:ext cx="840974" cy="607370"/>
            </a:xfrm>
            <a:custGeom>
              <a:avLst/>
              <a:gdLst>
                <a:gd name="connsiteX0" fmla="*/ 609997 w 614091"/>
                <a:gd name="connsiteY0" fmla="*/ 362655 h 443510"/>
                <a:gd name="connsiteX1" fmla="*/ 25929 w 614091"/>
                <a:gd name="connsiteY1" fmla="*/ 25587 h 443510"/>
                <a:gd name="connsiteX2" fmla="*/ 25587 w 614091"/>
                <a:gd name="connsiteY2" fmla="*/ 101325 h 443510"/>
                <a:gd name="connsiteX3" fmla="*/ 609656 w 614091"/>
                <a:gd name="connsiteY3" fmla="*/ 438734 h 443510"/>
                <a:gd name="connsiteX4" fmla="*/ 609997 w 614091"/>
                <a:gd name="connsiteY4" fmla="*/ 362655 h 443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091" h="443510">
                  <a:moveTo>
                    <a:pt x="609997" y="362655"/>
                  </a:moveTo>
                  <a:lnTo>
                    <a:pt x="25929" y="25587"/>
                  </a:lnTo>
                  <a:lnTo>
                    <a:pt x="25587" y="101325"/>
                  </a:lnTo>
                  <a:lnTo>
                    <a:pt x="609656" y="438734"/>
                  </a:lnTo>
                  <a:lnTo>
                    <a:pt x="609997" y="362655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BBF189D8-D4D0-4B12-9818-A9E17FABB20B}"/>
                </a:ext>
              </a:extLst>
            </p:cNvPr>
            <p:cNvSpPr/>
            <p:nvPr/>
          </p:nvSpPr>
          <p:spPr>
            <a:xfrm>
              <a:off x="15241459" y="4208097"/>
              <a:ext cx="654091" cy="513929"/>
            </a:xfrm>
            <a:custGeom>
              <a:avLst/>
              <a:gdLst>
                <a:gd name="connsiteX0" fmla="*/ 461933 w 477626"/>
                <a:gd name="connsiteY0" fmla="*/ 277365 h 375277"/>
                <a:gd name="connsiteX1" fmla="*/ 25587 w 477626"/>
                <a:gd name="connsiteY1" fmla="*/ 25587 h 375277"/>
                <a:gd name="connsiteX2" fmla="*/ 25587 w 477626"/>
                <a:gd name="connsiteY2" fmla="*/ 101325 h 375277"/>
                <a:gd name="connsiteX3" fmla="*/ 461592 w 477626"/>
                <a:gd name="connsiteY3" fmla="*/ 353444 h 375277"/>
                <a:gd name="connsiteX4" fmla="*/ 461933 w 477626"/>
                <a:gd name="connsiteY4" fmla="*/ 277365 h 37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626" h="375277">
                  <a:moveTo>
                    <a:pt x="461933" y="277365"/>
                  </a:moveTo>
                  <a:lnTo>
                    <a:pt x="25587" y="25587"/>
                  </a:lnTo>
                  <a:lnTo>
                    <a:pt x="25587" y="101325"/>
                  </a:lnTo>
                  <a:lnTo>
                    <a:pt x="461592" y="353444"/>
                  </a:lnTo>
                  <a:lnTo>
                    <a:pt x="461933" y="277365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CE86077D-86BD-4954-9442-B77B6BE01FED}"/>
              </a:ext>
            </a:extLst>
          </p:cNvPr>
          <p:cNvGrpSpPr/>
          <p:nvPr/>
        </p:nvGrpSpPr>
        <p:grpSpPr>
          <a:xfrm>
            <a:off x="19800976" y="3177760"/>
            <a:ext cx="1823275" cy="1828883"/>
            <a:chOff x="19217401" y="3131182"/>
            <a:chExt cx="1823512" cy="1829121"/>
          </a:xfrm>
          <a:solidFill>
            <a:schemeClr val="accent5"/>
          </a:solidFill>
        </p:grpSpPr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305C3B6-4AD6-49D2-90A4-FAD3349385DF}"/>
                </a:ext>
              </a:extLst>
            </p:cNvPr>
            <p:cNvSpPr/>
            <p:nvPr/>
          </p:nvSpPr>
          <p:spPr>
            <a:xfrm>
              <a:off x="19218801" y="3131182"/>
              <a:ext cx="1822112" cy="1214741"/>
            </a:xfrm>
            <a:custGeom>
              <a:avLst/>
              <a:gdLst>
                <a:gd name="connsiteX0" fmla="*/ 1317566 w 1330530"/>
                <a:gd name="connsiteY0" fmla="*/ 771026 h 887020"/>
                <a:gd name="connsiteX1" fmla="*/ 25929 w 1330530"/>
                <a:gd name="connsiteY1" fmla="*/ 25587 h 887020"/>
                <a:gd name="connsiteX2" fmla="*/ 25587 w 1330530"/>
                <a:gd name="connsiteY2" fmla="*/ 131007 h 887020"/>
                <a:gd name="connsiteX3" fmla="*/ 1317226 w 1330530"/>
                <a:gd name="connsiteY3" fmla="*/ 876445 h 887020"/>
                <a:gd name="connsiteX4" fmla="*/ 1317566 w 1330530"/>
                <a:gd name="connsiteY4" fmla="*/ 771026 h 88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530" h="887020">
                  <a:moveTo>
                    <a:pt x="1317566" y="771026"/>
                  </a:moveTo>
                  <a:lnTo>
                    <a:pt x="25929" y="25587"/>
                  </a:lnTo>
                  <a:lnTo>
                    <a:pt x="25587" y="131007"/>
                  </a:lnTo>
                  <a:lnTo>
                    <a:pt x="1317226" y="876445"/>
                  </a:lnTo>
                  <a:lnTo>
                    <a:pt x="1317566" y="77102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DD617B1-3C21-4AF4-8862-7996801F01E3}"/>
                </a:ext>
              </a:extLst>
            </p:cNvPr>
            <p:cNvSpPr/>
            <p:nvPr/>
          </p:nvSpPr>
          <p:spPr>
            <a:xfrm>
              <a:off x="19217868" y="3438605"/>
              <a:ext cx="1822112" cy="1214741"/>
            </a:xfrm>
            <a:custGeom>
              <a:avLst/>
              <a:gdLst>
                <a:gd name="connsiteX0" fmla="*/ 1317566 w 1330530"/>
                <a:gd name="connsiteY0" fmla="*/ 771367 h 887020"/>
                <a:gd name="connsiteX1" fmla="*/ 25928 w 1330530"/>
                <a:gd name="connsiteY1" fmla="*/ 25587 h 887020"/>
                <a:gd name="connsiteX2" fmla="*/ 25587 w 1330530"/>
                <a:gd name="connsiteY2" fmla="*/ 130665 h 887020"/>
                <a:gd name="connsiteX3" fmla="*/ 1317225 w 1330530"/>
                <a:gd name="connsiteY3" fmla="*/ 876445 h 887020"/>
                <a:gd name="connsiteX4" fmla="*/ 1317566 w 1330530"/>
                <a:gd name="connsiteY4" fmla="*/ 771367 h 88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530" h="887020">
                  <a:moveTo>
                    <a:pt x="1317566" y="771367"/>
                  </a:moveTo>
                  <a:lnTo>
                    <a:pt x="25928" y="25587"/>
                  </a:lnTo>
                  <a:lnTo>
                    <a:pt x="25587" y="130665"/>
                  </a:lnTo>
                  <a:lnTo>
                    <a:pt x="1317225" y="876445"/>
                  </a:lnTo>
                  <a:lnTo>
                    <a:pt x="1317566" y="77136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0EFC93D0-9E5D-4B0B-96FB-5457C05807A3}"/>
                </a:ext>
              </a:extLst>
            </p:cNvPr>
            <p:cNvSpPr/>
            <p:nvPr/>
          </p:nvSpPr>
          <p:spPr>
            <a:xfrm>
              <a:off x="19217401" y="3745562"/>
              <a:ext cx="1822112" cy="1214741"/>
            </a:xfrm>
            <a:custGeom>
              <a:avLst/>
              <a:gdLst>
                <a:gd name="connsiteX0" fmla="*/ 1317226 w 1330530"/>
                <a:gd name="connsiteY0" fmla="*/ 771367 h 887020"/>
                <a:gd name="connsiteX1" fmla="*/ 25929 w 1330530"/>
                <a:gd name="connsiteY1" fmla="*/ 25587 h 887020"/>
                <a:gd name="connsiteX2" fmla="*/ 25587 w 1330530"/>
                <a:gd name="connsiteY2" fmla="*/ 131006 h 887020"/>
                <a:gd name="connsiteX3" fmla="*/ 1316884 w 1330530"/>
                <a:gd name="connsiteY3" fmla="*/ 876786 h 887020"/>
                <a:gd name="connsiteX4" fmla="*/ 1317226 w 1330530"/>
                <a:gd name="connsiteY4" fmla="*/ 771367 h 88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530" h="887020">
                  <a:moveTo>
                    <a:pt x="1317226" y="771367"/>
                  </a:moveTo>
                  <a:lnTo>
                    <a:pt x="25929" y="25587"/>
                  </a:lnTo>
                  <a:lnTo>
                    <a:pt x="25587" y="131006"/>
                  </a:lnTo>
                  <a:lnTo>
                    <a:pt x="1316884" y="876786"/>
                  </a:lnTo>
                  <a:lnTo>
                    <a:pt x="1317226" y="77136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sp>
        <p:nvSpPr>
          <p:cNvPr id="522" name="Freeform: Shape 521">
            <a:extLst>
              <a:ext uri="{FF2B5EF4-FFF2-40B4-BE49-F238E27FC236}">
                <a16:creationId xmlns:a16="http://schemas.microsoft.com/office/drawing/2014/main" id="{9F00EA30-3805-4ACB-9514-216F368FDA07}"/>
              </a:ext>
            </a:extLst>
          </p:cNvPr>
          <p:cNvSpPr/>
          <p:nvPr/>
        </p:nvSpPr>
        <p:spPr>
          <a:xfrm>
            <a:off x="16264412" y="1018133"/>
            <a:ext cx="2709454" cy="3129886"/>
          </a:xfrm>
          <a:custGeom>
            <a:avLst/>
            <a:gdLst>
              <a:gd name="connsiteX0" fmla="*/ 1848604 w 1978737"/>
              <a:gd name="connsiteY0" fmla="*/ 1086946 h 2285783"/>
              <a:gd name="connsiteX1" fmla="*/ 133583 w 1978737"/>
              <a:gd name="connsiteY1" fmla="*/ 96895 h 2285783"/>
              <a:gd name="connsiteX2" fmla="*/ 94691 w 1978737"/>
              <a:gd name="connsiteY2" fmla="*/ 119070 h 2285783"/>
              <a:gd name="connsiteX3" fmla="*/ 91621 w 1978737"/>
              <a:gd name="connsiteY3" fmla="*/ 1153472 h 2285783"/>
              <a:gd name="connsiteX4" fmla="*/ 130173 w 1978737"/>
              <a:gd name="connsiteY4" fmla="*/ 1219999 h 2285783"/>
              <a:gd name="connsiteX5" fmla="*/ 1845192 w 1978737"/>
              <a:gd name="connsiteY5" fmla="*/ 2210050 h 2285783"/>
              <a:gd name="connsiteX6" fmla="*/ 1884084 w 1978737"/>
              <a:gd name="connsiteY6" fmla="*/ 2187875 h 2285783"/>
              <a:gd name="connsiteX7" fmla="*/ 1887155 w 1978737"/>
              <a:gd name="connsiteY7" fmla="*/ 1153472 h 2285783"/>
              <a:gd name="connsiteX8" fmla="*/ 1848604 w 1978737"/>
              <a:gd name="connsiteY8" fmla="*/ 1086946 h 2285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78737" h="2285783">
                <a:moveTo>
                  <a:pt x="1848604" y="1086946"/>
                </a:moveTo>
                <a:lnTo>
                  <a:pt x="133583" y="96895"/>
                </a:lnTo>
                <a:cubicBezTo>
                  <a:pt x="112090" y="84613"/>
                  <a:pt x="95032" y="94506"/>
                  <a:pt x="94691" y="119070"/>
                </a:cubicBezTo>
                <a:lnTo>
                  <a:pt x="91621" y="1153472"/>
                </a:lnTo>
                <a:cubicBezTo>
                  <a:pt x="91621" y="1178036"/>
                  <a:pt x="108679" y="1207717"/>
                  <a:pt x="130173" y="1219999"/>
                </a:cubicBezTo>
                <a:lnTo>
                  <a:pt x="1845192" y="2210050"/>
                </a:lnTo>
                <a:cubicBezTo>
                  <a:pt x="1866686" y="2222332"/>
                  <a:pt x="1883744" y="2212439"/>
                  <a:pt x="1884084" y="2187875"/>
                </a:cubicBezTo>
                <a:lnTo>
                  <a:pt x="1887155" y="1153472"/>
                </a:lnTo>
                <a:cubicBezTo>
                  <a:pt x="1887155" y="1128909"/>
                  <a:pt x="1870097" y="1099228"/>
                  <a:pt x="1848604" y="1086946"/>
                </a:cubicBezTo>
              </a:path>
            </a:pathLst>
          </a:custGeom>
          <a:solidFill>
            <a:schemeClr val="bg1">
              <a:lumMod val="95000"/>
            </a:schemeClr>
          </a:solidFill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39" name="Freeform: Shape 538">
            <a:extLst>
              <a:ext uri="{FF2B5EF4-FFF2-40B4-BE49-F238E27FC236}">
                <a16:creationId xmlns:a16="http://schemas.microsoft.com/office/drawing/2014/main" id="{23927837-DEA1-4FE6-9B65-607A3AD99D7A}"/>
              </a:ext>
            </a:extLst>
          </p:cNvPr>
          <p:cNvSpPr/>
          <p:nvPr/>
        </p:nvSpPr>
        <p:spPr>
          <a:xfrm>
            <a:off x="16683702" y="1731126"/>
            <a:ext cx="2055448" cy="2008732"/>
          </a:xfrm>
          <a:custGeom>
            <a:avLst/>
            <a:gdLst>
              <a:gd name="connsiteX0" fmla="*/ 850857 w 1501111"/>
              <a:gd name="connsiteY0" fmla="*/ 785266 h 1466995"/>
              <a:gd name="connsiteX1" fmla="*/ 819812 w 1501111"/>
              <a:gd name="connsiteY1" fmla="*/ 802324 h 1466995"/>
              <a:gd name="connsiteX2" fmla="*/ 912949 w 1501111"/>
              <a:gd name="connsiteY2" fmla="*/ 1113805 h 1466995"/>
              <a:gd name="connsiteX3" fmla="*/ 940583 w 1501111"/>
              <a:gd name="connsiteY3" fmla="*/ 1094700 h 1466995"/>
              <a:gd name="connsiteX4" fmla="*/ 850857 w 1501111"/>
              <a:gd name="connsiteY4" fmla="*/ 785266 h 1466995"/>
              <a:gd name="connsiteX5" fmla="*/ 1398763 w 1501111"/>
              <a:gd name="connsiteY5" fmla="*/ 1080712 h 1466995"/>
              <a:gd name="connsiteX6" fmla="*/ 1358506 w 1501111"/>
              <a:gd name="connsiteY6" fmla="*/ 1086853 h 1466995"/>
              <a:gd name="connsiteX7" fmla="*/ 1463243 w 1501111"/>
              <a:gd name="connsiteY7" fmla="*/ 1443367 h 1466995"/>
              <a:gd name="connsiteX8" fmla="*/ 1508617 w 1501111"/>
              <a:gd name="connsiteY8" fmla="*/ 1469637 h 1466995"/>
              <a:gd name="connsiteX9" fmla="*/ 1398763 w 1501111"/>
              <a:gd name="connsiteY9" fmla="*/ 1080712 h 1466995"/>
              <a:gd name="connsiteX10" fmla="*/ 356514 w 1501111"/>
              <a:gd name="connsiteY10" fmla="*/ 417835 h 1466995"/>
              <a:gd name="connsiteX11" fmla="*/ 326151 w 1501111"/>
              <a:gd name="connsiteY11" fmla="*/ 435234 h 1466995"/>
              <a:gd name="connsiteX12" fmla="*/ 427817 w 1501111"/>
              <a:gd name="connsiteY12" fmla="*/ 809489 h 1466995"/>
              <a:gd name="connsiteX13" fmla="*/ 454086 w 1501111"/>
              <a:gd name="connsiteY13" fmla="*/ 781513 h 1466995"/>
              <a:gd name="connsiteX14" fmla="*/ 356514 w 1501111"/>
              <a:gd name="connsiteY14" fmla="*/ 417835 h 1466995"/>
              <a:gd name="connsiteX15" fmla="*/ 1113894 w 1501111"/>
              <a:gd name="connsiteY15" fmla="*/ 777761 h 1466995"/>
              <a:gd name="connsiteX16" fmla="*/ 1083871 w 1501111"/>
              <a:gd name="connsiteY16" fmla="*/ 793795 h 1466995"/>
              <a:gd name="connsiteX17" fmla="*/ 1206690 w 1501111"/>
              <a:gd name="connsiteY17" fmla="*/ 1181696 h 1466995"/>
              <a:gd name="connsiteX18" fmla="*/ 1247970 w 1501111"/>
              <a:gd name="connsiteY18" fmla="*/ 1176238 h 1466995"/>
              <a:gd name="connsiteX19" fmla="*/ 1247629 w 1501111"/>
              <a:gd name="connsiteY19" fmla="*/ 1175896 h 1466995"/>
              <a:gd name="connsiteX20" fmla="*/ 1113894 w 1501111"/>
              <a:gd name="connsiteY20" fmla="*/ 777761 h 1466995"/>
              <a:gd name="connsiteX21" fmla="*/ 625692 w 1501111"/>
              <a:gd name="connsiteY21" fmla="*/ 454339 h 1466995"/>
              <a:gd name="connsiteX22" fmla="*/ 596010 w 1501111"/>
              <a:gd name="connsiteY22" fmla="*/ 472421 h 1466995"/>
              <a:gd name="connsiteX23" fmla="*/ 696653 w 1501111"/>
              <a:gd name="connsiteY23" fmla="*/ 899897 h 1466995"/>
              <a:gd name="connsiteX24" fmla="*/ 732816 w 1501111"/>
              <a:gd name="connsiteY24" fmla="*/ 889662 h 1466995"/>
              <a:gd name="connsiteX25" fmla="*/ 625692 w 1501111"/>
              <a:gd name="connsiteY25" fmla="*/ 454339 h 1466995"/>
              <a:gd name="connsiteX26" fmla="*/ 52881 w 1501111"/>
              <a:gd name="connsiteY26" fmla="*/ 26864 h 1466995"/>
              <a:gd name="connsiteX27" fmla="*/ 25587 w 1501111"/>
              <a:gd name="connsiteY27" fmla="*/ 49380 h 1466995"/>
              <a:gd name="connsiteX28" fmla="*/ 201627 w 1501111"/>
              <a:gd name="connsiteY28" fmla="*/ 600698 h 1466995"/>
              <a:gd name="connsiteX29" fmla="*/ 232673 w 1501111"/>
              <a:gd name="connsiteY29" fmla="*/ 583298 h 1466995"/>
              <a:gd name="connsiteX30" fmla="*/ 52881 w 1501111"/>
              <a:gd name="connsiteY30" fmla="*/ 26864 h 1466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501111" h="1466995">
                <a:moveTo>
                  <a:pt x="850857" y="785266"/>
                </a:moveTo>
                <a:cubicBezTo>
                  <a:pt x="839258" y="778443"/>
                  <a:pt x="829364" y="787313"/>
                  <a:pt x="819812" y="802324"/>
                </a:cubicBezTo>
                <a:cubicBezTo>
                  <a:pt x="852222" y="858957"/>
                  <a:pt x="864163" y="1085830"/>
                  <a:pt x="912949" y="1113805"/>
                </a:cubicBezTo>
                <a:cubicBezTo>
                  <a:pt x="922502" y="1119264"/>
                  <a:pt x="931713" y="1111076"/>
                  <a:pt x="940583" y="1094700"/>
                </a:cubicBezTo>
                <a:cubicBezTo>
                  <a:pt x="898621" y="1031926"/>
                  <a:pt x="887362" y="806419"/>
                  <a:pt x="850857" y="785266"/>
                </a:cubicBezTo>
                <a:moveTo>
                  <a:pt x="1398763" y="1080712"/>
                </a:moveTo>
                <a:cubicBezTo>
                  <a:pt x="1384093" y="1072183"/>
                  <a:pt x="1370789" y="1076277"/>
                  <a:pt x="1358506" y="1086853"/>
                </a:cubicBezTo>
                <a:cubicBezTo>
                  <a:pt x="1412069" y="1119264"/>
                  <a:pt x="1450620" y="1356030"/>
                  <a:pt x="1463243" y="1443367"/>
                </a:cubicBezTo>
                <a:lnTo>
                  <a:pt x="1508617" y="1469637"/>
                </a:lnTo>
                <a:cubicBezTo>
                  <a:pt x="1508617" y="1469637"/>
                  <a:pt x="1464949" y="1118922"/>
                  <a:pt x="1398763" y="1080712"/>
                </a:cubicBezTo>
                <a:moveTo>
                  <a:pt x="356514" y="417835"/>
                </a:moveTo>
                <a:cubicBezTo>
                  <a:pt x="344574" y="411012"/>
                  <a:pt x="335021" y="419200"/>
                  <a:pt x="326151" y="435234"/>
                </a:cubicBezTo>
                <a:cubicBezTo>
                  <a:pt x="368114" y="500737"/>
                  <a:pt x="388584" y="786972"/>
                  <a:pt x="427817" y="809489"/>
                </a:cubicBezTo>
                <a:cubicBezTo>
                  <a:pt x="436005" y="814265"/>
                  <a:pt x="444875" y="802666"/>
                  <a:pt x="454086" y="781513"/>
                </a:cubicBezTo>
                <a:cubicBezTo>
                  <a:pt x="420994" y="701682"/>
                  <a:pt x="399842" y="442740"/>
                  <a:pt x="356514" y="417835"/>
                </a:cubicBezTo>
                <a:moveTo>
                  <a:pt x="1113894" y="777761"/>
                </a:moveTo>
                <a:cubicBezTo>
                  <a:pt x="1103658" y="771961"/>
                  <a:pt x="1093424" y="778784"/>
                  <a:pt x="1083871" y="793795"/>
                </a:cubicBezTo>
                <a:cubicBezTo>
                  <a:pt x="1135728" y="859298"/>
                  <a:pt x="1150397" y="1149286"/>
                  <a:pt x="1206690" y="1181696"/>
                </a:cubicBezTo>
                <a:cubicBezTo>
                  <a:pt x="1222042" y="1190567"/>
                  <a:pt x="1235688" y="1186473"/>
                  <a:pt x="1247970" y="1176238"/>
                </a:cubicBezTo>
                <a:cubicBezTo>
                  <a:pt x="1247970" y="1176238"/>
                  <a:pt x="1247629" y="1176238"/>
                  <a:pt x="1247629" y="1175896"/>
                </a:cubicBezTo>
                <a:cubicBezTo>
                  <a:pt x="1187925" y="1141439"/>
                  <a:pt x="1174621" y="812900"/>
                  <a:pt x="1113894" y="777761"/>
                </a:cubicBezTo>
                <a:moveTo>
                  <a:pt x="625692" y="454339"/>
                </a:moveTo>
                <a:cubicBezTo>
                  <a:pt x="615798" y="448540"/>
                  <a:pt x="605904" y="456386"/>
                  <a:pt x="596010" y="472421"/>
                </a:cubicBezTo>
                <a:cubicBezTo>
                  <a:pt x="641725" y="545430"/>
                  <a:pt x="657419" y="877039"/>
                  <a:pt x="696653" y="899897"/>
                </a:cubicBezTo>
                <a:cubicBezTo>
                  <a:pt x="710640" y="908085"/>
                  <a:pt x="722240" y="901943"/>
                  <a:pt x="732816" y="889662"/>
                </a:cubicBezTo>
                <a:cubicBezTo>
                  <a:pt x="694264" y="839852"/>
                  <a:pt x="678230" y="484703"/>
                  <a:pt x="625692" y="454339"/>
                </a:cubicBezTo>
                <a:moveTo>
                  <a:pt x="52881" y="26864"/>
                </a:moveTo>
                <a:cubicBezTo>
                  <a:pt x="44692" y="22087"/>
                  <a:pt x="35481" y="30958"/>
                  <a:pt x="25587" y="49380"/>
                </a:cubicBezTo>
                <a:cubicBezTo>
                  <a:pt x="79491" y="143200"/>
                  <a:pt x="157958" y="575452"/>
                  <a:pt x="201627" y="600698"/>
                </a:cubicBezTo>
                <a:cubicBezTo>
                  <a:pt x="213909" y="607862"/>
                  <a:pt x="223802" y="599333"/>
                  <a:pt x="232673" y="583298"/>
                </a:cubicBezTo>
                <a:cubicBezTo>
                  <a:pt x="183545" y="502102"/>
                  <a:pt x="102690" y="55521"/>
                  <a:pt x="52881" y="26864"/>
                </a:cubicBezTo>
              </a:path>
            </a:pathLst>
          </a:custGeom>
          <a:solidFill>
            <a:schemeClr val="accent3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sp>
        <p:nvSpPr>
          <p:cNvPr id="540" name="Freeform: Shape 539">
            <a:extLst>
              <a:ext uri="{FF2B5EF4-FFF2-40B4-BE49-F238E27FC236}">
                <a16:creationId xmlns:a16="http://schemas.microsoft.com/office/drawing/2014/main" id="{C04DE734-50EB-4D46-8CD9-53AF68E93FDD}"/>
              </a:ext>
            </a:extLst>
          </p:cNvPr>
          <p:cNvSpPr/>
          <p:nvPr/>
        </p:nvSpPr>
        <p:spPr>
          <a:xfrm>
            <a:off x="16361578" y="1648679"/>
            <a:ext cx="2429166" cy="2195592"/>
          </a:xfrm>
          <a:custGeom>
            <a:avLst/>
            <a:gdLst>
              <a:gd name="connsiteX0" fmla="*/ 247191 w 1774040"/>
              <a:gd name="connsiteY0" fmla="*/ 92875 h 1603460"/>
              <a:gd name="connsiteX1" fmla="*/ 91621 w 1774040"/>
              <a:gd name="connsiteY1" fmla="*/ 605641 h 1603460"/>
              <a:gd name="connsiteX2" fmla="*/ 1702587 w 1774040"/>
              <a:gd name="connsiteY2" fmla="*/ 1535648 h 1603460"/>
              <a:gd name="connsiteX3" fmla="*/ 1698152 w 1774040"/>
              <a:gd name="connsiteY3" fmla="*/ 1503579 h 1603460"/>
              <a:gd name="connsiteX4" fmla="*/ 1593415 w 1774040"/>
              <a:gd name="connsiteY4" fmla="*/ 1147064 h 1603460"/>
              <a:gd name="connsiteX5" fmla="*/ 1593074 w 1774040"/>
              <a:gd name="connsiteY5" fmla="*/ 1146723 h 1603460"/>
              <a:gd name="connsiteX6" fmla="*/ 1483562 w 1774040"/>
              <a:gd name="connsiteY6" fmla="*/ 1236449 h 1603460"/>
              <a:gd name="connsiteX7" fmla="*/ 1442280 w 1774040"/>
              <a:gd name="connsiteY7" fmla="*/ 1241908 h 1603460"/>
              <a:gd name="connsiteX8" fmla="*/ 1319462 w 1774040"/>
              <a:gd name="connsiteY8" fmla="*/ 854007 h 1603460"/>
              <a:gd name="connsiteX9" fmla="*/ 1308545 w 1774040"/>
              <a:gd name="connsiteY9" fmla="*/ 844113 h 1603460"/>
              <a:gd name="connsiteX10" fmla="*/ 1176175 w 1774040"/>
              <a:gd name="connsiteY10" fmla="*/ 1154912 h 1603460"/>
              <a:gd name="connsiteX11" fmla="*/ 1148541 w 1774040"/>
              <a:gd name="connsiteY11" fmla="*/ 1174017 h 1603460"/>
              <a:gd name="connsiteX12" fmla="*/ 1055403 w 1774040"/>
              <a:gd name="connsiteY12" fmla="*/ 862536 h 1603460"/>
              <a:gd name="connsiteX13" fmla="*/ 1045509 w 1774040"/>
              <a:gd name="connsiteY13" fmla="*/ 851277 h 1603460"/>
              <a:gd name="connsiteX14" fmla="*/ 968748 w 1774040"/>
              <a:gd name="connsiteY14" fmla="*/ 949873 h 1603460"/>
              <a:gd name="connsiteX15" fmla="*/ 932585 w 1774040"/>
              <a:gd name="connsiteY15" fmla="*/ 960108 h 1603460"/>
              <a:gd name="connsiteX16" fmla="*/ 831942 w 1774040"/>
              <a:gd name="connsiteY16" fmla="*/ 532632 h 1603460"/>
              <a:gd name="connsiteX17" fmla="*/ 820684 w 1774040"/>
              <a:gd name="connsiteY17" fmla="*/ 520692 h 1603460"/>
              <a:gd name="connsiteX18" fmla="*/ 690019 w 1774040"/>
              <a:gd name="connsiteY18" fmla="*/ 841725 h 1603460"/>
              <a:gd name="connsiteX19" fmla="*/ 663749 w 1774040"/>
              <a:gd name="connsiteY19" fmla="*/ 869700 h 1603460"/>
              <a:gd name="connsiteX20" fmla="*/ 562083 w 1774040"/>
              <a:gd name="connsiteY20" fmla="*/ 495446 h 1603460"/>
              <a:gd name="connsiteX21" fmla="*/ 551508 w 1774040"/>
              <a:gd name="connsiteY21" fmla="*/ 484187 h 1603460"/>
              <a:gd name="connsiteX22" fmla="*/ 468946 w 1774040"/>
              <a:gd name="connsiteY22" fmla="*/ 643510 h 1603460"/>
              <a:gd name="connsiteX23" fmla="*/ 437900 w 1774040"/>
              <a:gd name="connsiteY23" fmla="*/ 660909 h 1603460"/>
              <a:gd name="connsiteX24" fmla="*/ 261860 w 1774040"/>
              <a:gd name="connsiteY24" fmla="*/ 109592 h 1603460"/>
              <a:gd name="connsiteX25" fmla="*/ 247191 w 1774040"/>
              <a:gd name="connsiteY25" fmla="*/ 92875 h 160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774040" h="1603460">
                <a:moveTo>
                  <a:pt x="247191" y="92875"/>
                </a:moveTo>
                <a:cubicBezTo>
                  <a:pt x="194311" y="62170"/>
                  <a:pt x="91621" y="605641"/>
                  <a:pt x="91621" y="605641"/>
                </a:cubicBezTo>
                <a:lnTo>
                  <a:pt x="1702587" y="1535648"/>
                </a:lnTo>
                <a:cubicBezTo>
                  <a:pt x="1702587" y="1535648"/>
                  <a:pt x="1701222" y="1523366"/>
                  <a:pt x="1698152" y="1503579"/>
                </a:cubicBezTo>
                <a:cubicBezTo>
                  <a:pt x="1685529" y="1416242"/>
                  <a:pt x="1646977" y="1179134"/>
                  <a:pt x="1593415" y="1147064"/>
                </a:cubicBezTo>
                <a:cubicBezTo>
                  <a:pt x="1593415" y="1147064"/>
                  <a:pt x="1593074" y="1146723"/>
                  <a:pt x="1593074" y="1146723"/>
                </a:cubicBezTo>
                <a:cubicBezTo>
                  <a:pt x="1549406" y="1121477"/>
                  <a:pt x="1520407" y="1206086"/>
                  <a:pt x="1483562" y="1236449"/>
                </a:cubicBezTo>
                <a:cubicBezTo>
                  <a:pt x="1470938" y="1246684"/>
                  <a:pt x="1457291" y="1250778"/>
                  <a:pt x="1442280" y="1241908"/>
                </a:cubicBezTo>
                <a:cubicBezTo>
                  <a:pt x="1385989" y="1209497"/>
                  <a:pt x="1370978" y="919510"/>
                  <a:pt x="1319462" y="854007"/>
                </a:cubicBezTo>
                <a:cubicBezTo>
                  <a:pt x="1316051" y="849572"/>
                  <a:pt x="1312298" y="846160"/>
                  <a:pt x="1308545" y="844113"/>
                </a:cubicBezTo>
                <a:cubicBezTo>
                  <a:pt x="1259418" y="815797"/>
                  <a:pt x="1218478" y="1077809"/>
                  <a:pt x="1176175" y="1154912"/>
                </a:cubicBezTo>
                <a:cubicBezTo>
                  <a:pt x="1166963" y="1171628"/>
                  <a:pt x="1157752" y="1179475"/>
                  <a:pt x="1148541" y="1174017"/>
                </a:cubicBezTo>
                <a:cubicBezTo>
                  <a:pt x="1100095" y="1146041"/>
                  <a:pt x="1087814" y="919510"/>
                  <a:pt x="1055403" y="862536"/>
                </a:cubicBezTo>
                <a:cubicBezTo>
                  <a:pt x="1052333" y="857077"/>
                  <a:pt x="1048921" y="853325"/>
                  <a:pt x="1045509" y="851277"/>
                </a:cubicBezTo>
                <a:cubicBezTo>
                  <a:pt x="1016170" y="834561"/>
                  <a:pt x="997065" y="916098"/>
                  <a:pt x="968748" y="949873"/>
                </a:cubicBezTo>
                <a:cubicBezTo>
                  <a:pt x="958172" y="962155"/>
                  <a:pt x="946572" y="968296"/>
                  <a:pt x="932585" y="960108"/>
                </a:cubicBezTo>
                <a:cubicBezTo>
                  <a:pt x="893010" y="937250"/>
                  <a:pt x="877658" y="605641"/>
                  <a:pt x="831942" y="532632"/>
                </a:cubicBezTo>
                <a:cubicBezTo>
                  <a:pt x="828531" y="526833"/>
                  <a:pt x="824777" y="522739"/>
                  <a:pt x="820684" y="520692"/>
                </a:cubicBezTo>
                <a:cubicBezTo>
                  <a:pt x="774968" y="494081"/>
                  <a:pt x="728571" y="753364"/>
                  <a:pt x="690019" y="841725"/>
                </a:cubicBezTo>
                <a:cubicBezTo>
                  <a:pt x="680807" y="862877"/>
                  <a:pt x="671938" y="874477"/>
                  <a:pt x="663749" y="869700"/>
                </a:cubicBezTo>
                <a:cubicBezTo>
                  <a:pt x="624516" y="847183"/>
                  <a:pt x="604387" y="560949"/>
                  <a:pt x="562083" y="495446"/>
                </a:cubicBezTo>
                <a:cubicBezTo>
                  <a:pt x="558672" y="489987"/>
                  <a:pt x="555260" y="486234"/>
                  <a:pt x="551508" y="484187"/>
                </a:cubicBezTo>
                <a:cubicBezTo>
                  <a:pt x="513980" y="462353"/>
                  <a:pt x="496921" y="592677"/>
                  <a:pt x="468946" y="643510"/>
                </a:cubicBezTo>
                <a:cubicBezTo>
                  <a:pt x="460076" y="659545"/>
                  <a:pt x="449841" y="668074"/>
                  <a:pt x="437900" y="660909"/>
                </a:cubicBezTo>
                <a:cubicBezTo>
                  <a:pt x="394231" y="635663"/>
                  <a:pt x="315423" y="203411"/>
                  <a:pt x="261860" y="109592"/>
                </a:cubicBezTo>
                <a:cubicBezTo>
                  <a:pt x="256061" y="101063"/>
                  <a:pt x="251626" y="95604"/>
                  <a:pt x="247191" y="92875"/>
                </a:cubicBezTo>
              </a:path>
            </a:pathLst>
          </a:custGeom>
          <a:solidFill>
            <a:schemeClr val="accent3"/>
          </a:solidFill>
          <a:ln w="34107" cap="flat">
            <a:noFill/>
            <a:prstDash val="solid"/>
            <a:miter/>
          </a:ln>
        </p:spPr>
        <p:txBody>
          <a:bodyPr rtlCol="0" anchor="ctr"/>
          <a:lstStyle/>
          <a:p>
            <a:pPr>
              <a:defRPr/>
            </a:pPr>
            <a:endParaRPr lang="en-US">
              <a:solidFill>
                <a:srgbClr val="272E3A"/>
              </a:solidFill>
              <a:latin typeface="Montserrat Light"/>
            </a:endParaRPr>
          </a:p>
        </p:txBody>
      </p:sp>
      <p:grpSp>
        <p:nvGrpSpPr>
          <p:cNvPr id="945" name="Group 944">
            <a:extLst>
              <a:ext uri="{FF2B5EF4-FFF2-40B4-BE49-F238E27FC236}">
                <a16:creationId xmlns:a16="http://schemas.microsoft.com/office/drawing/2014/main" id="{DE4832FA-41B0-4063-91C1-E8D66973FE02}"/>
              </a:ext>
            </a:extLst>
          </p:cNvPr>
          <p:cNvGrpSpPr/>
          <p:nvPr/>
        </p:nvGrpSpPr>
        <p:grpSpPr>
          <a:xfrm>
            <a:off x="17289127" y="1311508"/>
            <a:ext cx="1964821" cy="2968720"/>
            <a:chOff x="16705224" y="1264687"/>
            <a:chExt cx="1965077" cy="2969107"/>
          </a:xfrm>
          <a:solidFill>
            <a:schemeClr val="bg1">
              <a:lumMod val="95000"/>
            </a:schemeClr>
          </a:solidFill>
        </p:grpSpPr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5E03CE22-FCA6-4282-A2C0-8705056B9450}"/>
                </a:ext>
              </a:extLst>
            </p:cNvPr>
            <p:cNvSpPr/>
            <p:nvPr/>
          </p:nvSpPr>
          <p:spPr>
            <a:xfrm>
              <a:off x="18084889" y="2061277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3DF60C4-BF43-4F8F-9BE3-131268E2604D}"/>
                </a:ext>
              </a:extLst>
            </p:cNvPr>
            <p:cNvSpPr/>
            <p:nvPr/>
          </p:nvSpPr>
          <p:spPr>
            <a:xfrm>
              <a:off x="17992848" y="2008014"/>
              <a:ext cx="93441" cy="280325"/>
            </a:xfrm>
            <a:custGeom>
              <a:avLst/>
              <a:gdLst>
                <a:gd name="connsiteX0" fmla="*/ 62092 w 68232"/>
                <a:gd name="connsiteY0" fmla="*/ 46398 h 204697"/>
                <a:gd name="connsiteX1" fmla="*/ 26269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2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2" y="46398"/>
                  </a:moveTo>
                  <a:lnTo>
                    <a:pt x="26269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2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86E7436-5997-43B1-B362-5816C1A2883D}"/>
                </a:ext>
              </a:extLst>
            </p:cNvPr>
            <p:cNvSpPr/>
            <p:nvPr/>
          </p:nvSpPr>
          <p:spPr>
            <a:xfrm>
              <a:off x="17901275" y="1955220"/>
              <a:ext cx="93441" cy="280325"/>
            </a:xfrm>
            <a:custGeom>
              <a:avLst/>
              <a:gdLst>
                <a:gd name="connsiteX0" fmla="*/ 61751 w 68232"/>
                <a:gd name="connsiteY0" fmla="*/ 46398 h 204697"/>
                <a:gd name="connsiteX1" fmla="*/ 25929 w 68232"/>
                <a:gd name="connsiteY1" fmla="*/ 25587 h 204697"/>
                <a:gd name="connsiteX2" fmla="*/ 25587 w 68232"/>
                <a:gd name="connsiteY2" fmla="*/ 171263 h 204697"/>
                <a:gd name="connsiteX3" fmla="*/ 61410 w 68232"/>
                <a:gd name="connsiteY3" fmla="*/ 191733 h 204697"/>
                <a:gd name="connsiteX4" fmla="*/ 6175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1751" y="46398"/>
                  </a:moveTo>
                  <a:lnTo>
                    <a:pt x="25929" y="25587"/>
                  </a:lnTo>
                  <a:lnTo>
                    <a:pt x="25587" y="171263"/>
                  </a:lnTo>
                  <a:lnTo>
                    <a:pt x="61410" y="191733"/>
                  </a:lnTo>
                  <a:lnTo>
                    <a:pt x="6175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F46710A3-F0E8-4E02-BEE3-281E538CE3AB}"/>
                </a:ext>
              </a:extLst>
            </p:cNvPr>
            <p:cNvSpPr/>
            <p:nvPr/>
          </p:nvSpPr>
          <p:spPr>
            <a:xfrm>
              <a:off x="17809237" y="1901959"/>
              <a:ext cx="93441" cy="280325"/>
            </a:xfrm>
            <a:custGeom>
              <a:avLst/>
              <a:gdLst>
                <a:gd name="connsiteX0" fmla="*/ 61750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409 w 68232"/>
                <a:gd name="connsiteY3" fmla="*/ 192074 h 204697"/>
                <a:gd name="connsiteX4" fmla="*/ 61750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1750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409" y="192074"/>
                  </a:lnTo>
                  <a:lnTo>
                    <a:pt x="61750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37851E08-63F4-4B4A-958F-BF7D415F8094}"/>
                </a:ext>
              </a:extLst>
            </p:cNvPr>
            <p:cNvSpPr/>
            <p:nvPr/>
          </p:nvSpPr>
          <p:spPr>
            <a:xfrm>
              <a:off x="17717196" y="1848696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409 w 68232"/>
                <a:gd name="connsiteY3" fmla="*/ 192074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409" y="192074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8F0470E7-3B84-4A59-8F5A-51555D162587}"/>
                </a:ext>
              </a:extLst>
            </p:cNvPr>
            <p:cNvSpPr/>
            <p:nvPr/>
          </p:nvSpPr>
          <p:spPr>
            <a:xfrm>
              <a:off x="17625156" y="1795902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0922 h 204697"/>
                <a:gd name="connsiteX3" fmla="*/ 61750 w 68232"/>
                <a:gd name="connsiteY3" fmla="*/ 191733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0922"/>
                  </a:lnTo>
                  <a:lnTo>
                    <a:pt x="61750" y="191733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05D729CB-4A55-4F5D-8D1B-70ABB85E60EA}"/>
                </a:ext>
              </a:extLst>
            </p:cNvPr>
            <p:cNvSpPr/>
            <p:nvPr/>
          </p:nvSpPr>
          <p:spPr>
            <a:xfrm>
              <a:off x="17533116" y="1742640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FCC161D6-4A2D-40D1-A204-5F4AB6920362}"/>
                </a:ext>
              </a:extLst>
            </p:cNvPr>
            <p:cNvSpPr/>
            <p:nvPr/>
          </p:nvSpPr>
          <p:spPr>
            <a:xfrm>
              <a:off x="17441075" y="1689378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409 w 68232"/>
                <a:gd name="connsiteY3" fmla="*/ 192074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409" y="192074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C31D8406-DF8E-4E09-B298-137444A84DA2}"/>
                </a:ext>
              </a:extLst>
            </p:cNvPr>
            <p:cNvSpPr/>
            <p:nvPr/>
          </p:nvSpPr>
          <p:spPr>
            <a:xfrm>
              <a:off x="17349035" y="1636584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6269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1733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6269" y="25587"/>
                  </a:lnTo>
                  <a:lnTo>
                    <a:pt x="25587" y="171263"/>
                  </a:lnTo>
                  <a:lnTo>
                    <a:pt x="61750" y="191733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0D356764-2501-4EB4-8271-32890095395E}"/>
                </a:ext>
              </a:extLst>
            </p:cNvPr>
            <p:cNvSpPr/>
            <p:nvPr/>
          </p:nvSpPr>
          <p:spPr>
            <a:xfrm>
              <a:off x="17256995" y="1583322"/>
              <a:ext cx="93441" cy="280325"/>
            </a:xfrm>
            <a:custGeom>
              <a:avLst/>
              <a:gdLst>
                <a:gd name="connsiteX0" fmla="*/ 62092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2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2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2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F9CA6075-E38B-4BAB-8373-A8F4625806C3}"/>
                </a:ext>
              </a:extLst>
            </p:cNvPr>
            <p:cNvSpPr/>
            <p:nvPr/>
          </p:nvSpPr>
          <p:spPr>
            <a:xfrm>
              <a:off x="17164956" y="1530062"/>
              <a:ext cx="93441" cy="280325"/>
            </a:xfrm>
            <a:custGeom>
              <a:avLst/>
              <a:gdLst>
                <a:gd name="connsiteX0" fmla="*/ 62092 w 68232"/>
                <a:gd name="connsiteY0" fmla="*/ 46398 h 204697"/>
                <a:gd name="connsiteX1" fmla="*/ 26269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2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2" y="46398"/>
                  </a:moveTo>
                  <a:lnTo>
                    <a:pt x="26269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2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A74C0E88-B1CA-4FEA-B961-1777FA1A81D7}"/>
                </a:ext>
              </a:extLst>
            </p:cNvPr>
            <p:cNvSpPr/>
            <p:nvPr/>
          </p:nvSpPr>
          <p:spPr>
            <a:xfrm>
              <a:off x="17073384" y="1477265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0922 h 204697"/>
                <a:gd name="connsiteX3" fmla="*/ 61409 w 68232"/>
                <a:gd name="connsiteY3" fmla="*/ 191733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0922"/>
                  </a:lnTo>
                  <a:lnTo>
                    <a:pt x="61409" y="191733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D02E7105-77EF-444F-9846-4E064C46F6CD}"/>
                </a:ext>
              </a:extLst>
            </p:cNvPr>
            <p:cNvSpPr/>
            <p:nvPr/>
          </p:nvSpPr>
          <p:spPr>
            <a:xfrm>
              <a:off x="16981344" y="1424004"/>
              <a:ext cx="93441" cy="280325"/>
            </a:xfrm>
            <a:custGeom>
              <a:avLst/>
              <a:gdLst>
                <a:gd name="connsiteX0" fmla="*/ 61750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409 w 68232"/>
                <a:gd name="connsiteY3" fmla="*/ 192074 h 204697"/>
                <a:gd name="connsiteX4" fmla="*/ 61750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1750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409" y="192074"/>
                  </a:lnTo>
                  <a:lnTo>
                    <a:pt x="61750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C7E9F1C7-7C1F-454C-8170-BB59F98B0742}"/>
                </a:ext>
              </a:extLst>
            </p:cNvPr>
            <p:cNvSpPr/>
            <p:nvPr/>
          </p:nvSpPr>
          <p:spPr>
            <a:xfrm>
              <a:off x="16889303" y="1370744"/>
              <a:ext cx="93441" cy="280325"/>
            </a:xfrm>
            <a:custGeom>
              <a:avLst/>
              <a:gdLst>
                <a:gd name="connsiteX0" fmla="*/ 61750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409 w 68232"/>
                <a:gd name="connsiteY3" fmla="*/ 192074 h 204697"/>
                <a:gd name="connsiteX4" fmla="*/ 61750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1750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409" y="192074"/>
                  </a:lnTo>
                  <a:lnTo>
                    <a:pt x="61750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99C6108B-6FE2-4F26-9E93-78B675E5C34A}"/>
                </a:ext>
              </a:extLst>
            </p:cNvPr>
            <p:cNvSpPr/>
            <p:nvPr/>
          </p:nvSpPr>
          <p:spPr>
            <a:xfrm>
              <a:off x="16797263" y="1317947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0922 h 204697"/>
                <a:gd name="connsiteX3" fmla="*/ 61409 w 68232"/>
                <a:gd name="connsiteY3" fmla="*/ 191733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0922"/>
                  </a:lnTo>
                  <a:lnTo>
                    <a:pt x="61409" y="191733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9A39AEC3-9ACE-42E1-A192-E0BECF671B95}"/>
                </a:ext>
              </a:extLst>
            </p:cNvPr>
            <p:cNvSpPr/>
            <p:nvPr/>
          </p:nvSpPr>
          <p:spPr>
            <a:xfrm>
              <a:off x="16705224" y="1264687"/>
              <a:ext cx="93441" cy="280325"/>
            </a:xfrm>
            <a:custGeom>
              <a:avLst/>
              <a:gdLst>
                <a:gd name="connsiteX0" fmla="*/ 62091 w 68232"/>
                <a:gd name="connsiteY0" fmla="*/ 46398 h 204697"/>
                <a:gd name="connsiteX1" fmla="*/ 25928 w 68232"/>
                <a:gd name="connsiteY1" fmla="*/ 25587 h 204697"/>
                <a:gd name="connsiteX2" fmla="*/ 25587 w 68232"/>
                <a:gd name="connsiteY2" fmla="*/ 171263 h 204697"/>
                <a:gd name="connsiteX3" fmla="*/ 61750 w 68232"/>
                <a:gd name="connsiteY3" fmla="*/ 192074 h 204697"/>
                <a:gd name="connsiteX4" fmla="*/ 62091 w 68232"/>
                <a:gd name="connsiteY4" fmla="*/ 46398 h 20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32" h="204697">
                  <a:moveTo>
                    <a:pt x="62091" y="46398"/>
                  </a:moveTo>
                  <a:lnTo>
                    <a:pt x="25928" y="25587"/>
                  </a:lnTo>
                  <a:lnTo>
                    <a:pt x="25587" y="171263"/>
                  </a:lnTo>
                  <a:lnTo>
                    <a:pt x="61750" y="192074"/>
                  </a:lnTo>
                  <a:lnTo>
                    <a:pt x="62091" y="46398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E755C01D-2BD4-4AD7-A5B5-6A8AC3CA01DB}"/>
                </a:ext>
              </a:extLst>
            </p:cNvPr>
            <p:cNvSpPr/>
            <p:nvPr/>
          </p:nvSpPr>
          <p:spPr>
            <a:xfrm>
              <a:off x="18432024" y="4046910"/>
              <a:ext cx="233604" cy="186884"/>
            </a:xfrm>
            <a:custGeom>
              <a:avLst/>
              <a:gdLst>
                <a:gd name="connsiteX0" fmla="*/ 152499 w 170580"/>
                <a:gd name="connsiteY0" fmla="*/ 98596 h 136464"/>
                <a:gd name="connsiteX1" fmla="*/ 25929 w 170580"/>
                <a:gd name="connsiteY1" fmla="*/ 25587 h 136464"/>
                <a:gd name="connsiteX2" fmla="*/ 25587 w 170580"/>
                <a:gd name="connsiteY2" fmla="*/ 66868 h 136464"/>
                <a:gd name="connsiteX3" fmla="*/ 152499 w 170580"/>
                <a:gd name="connsiteY3" fmla="*/ 140218 h 136464"/>
                <a:gd name="connsiteX4" fmla="*/ 152499 w 170580"/>
                <a:gd name="connsiteY4" fmla="*/ 98596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596"/>
                  </a:moveTo>
                  <a:lnTo>
                    <a:pt x="25929" y="25587"/>
                  </a:lnTo>
                  <a:lnTo>
                    <a:pt x="25587" y="66868"/>
                  </a:lnTo>
                  <a:lnTo>
                    <a:pt x="152499" y="140218"/>
                  </a:lnTo>
                  <a:lnTo>
                    <a:pt x="152499" y="985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47120F2C-E897-4CFD-BA64-C4E3A84A05D3}"/>
                </a:ext>
              </a:extLst>
            </p:cNvPr>
            <p:cNvSpPr/>
            <p:nvPr/>
          </p:nvSpPr>
          <p:spPr>
            <a:xfrm>
              <a:off x="18432491" y="3941322"/>
              <a:ext cx="233604" cy="186884"/>
            </a:xfrm>
            <a:custGeom>
              <a:avLst/>
              <a:gdLst>
                <a:gd name="connsiteX0" fmla="*/ 152499 w 170580"/>
                <a:gd name="connsiteY0" fmla="*/ 98596 h 136464"/>
                <a:gd name="connsiteX1" fmla="*/ 25587 w 170580"/>
                <a:gd name="connsiteY1" fmla="*/ 25587 h 136464"/>
                <a:gd name="connsiteX2" fmla="*/ 25587 w 170580"/>
                <a:gd name="connsiteY2" fmla="*/ 66867 h 136464"/>
                <a:gd name="connsiteX3" fmla="*/ 152158 w 170580"/>
                <a:gd name="connsiteY3" fmla="*/ 140218 h 136464"/>
                <a:gd name="connsiteX4" fmla="*/ 152499 w 170580"/>
                <a:gd name="connsiteY4" fmla="*/ 98596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596"/>
                  </a:moveTo>
                  <a:lnTo>
                    <a:pt x="25587" y="25587"/>
                  </a:lnTo>
                  <a:lnTo>
                    <a:pt x="25587" y="66867"/>
                  </a:lnTo>
                  <a:lnTo>
                    <a:pt x="152158" y="140218"/>
                  </a:lnTo>
                  <a:lnTo>
                    <a:pt x="152499" y="985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1B64AC97-CB8E-42BE-8447-BC64EC518593}"/>
                </a:ext>
              </a:extLst>
            </p:cNvPr>
            <p:cNvSpPr/>
            <p:nvPr/>
          </p:nvSpPr>
          <p:spPr>
            <a:xfrm>
              <a:off x="18432491" y="3835266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928 w 170580"/>
                <a:gd name="connsiteY1" fmla="*/ 25587 h 136464"/>
                <a:gd name="connsiteX2" fmla="*/ 25587 w 170580"/>
                <a:gd name="connsiteY2" fmla="*/ 67209 h 136464"/>
                <a:gd name="connsiteX3" fmla="*/ 152499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928" y="25587"/>
                  </a:lnTo>
                  <a:lnTo>
                    <a:pt x="25587" y="67209"/>
                  </a:lnTo>
                  <a:lnTo>
                    <a:pt x="152499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7BFBF613-B134-49C5-A76A-A67292FFDCB0}"/>
                </a:ext>
              </a:extLst>
            </p:cNvPr>
            <p:cNvSpPr/>
            <p:nvPr/>
          </p:nvSpPr>
          <p:spPr>
            <a:xfrm>
              <a:off x="18432958" y="3729675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6867 h 136464"/>
                <a:gd name="connsiteX3" fmla="*/ 152159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587" y="25587"/>
                  </a:lnTo>
                  <a:lnTo>
                    <a:pt x="25587" y="66867"/>
                  </a:lnTo>
                  <a:lnTo>
                    <a:pt x="152159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B254811-DF11-4146-AC49-F56EDF04B3C2}"/>
                </a:ext>
              </a:extLst>
            </p:cNvPr>
            <p:cNvSpPr/>
            <p:nvPr/>
          </p:nvSpPr>
          <p:spPr>
            <a:xfrm>
              <a:off x="18433425" y="3624087"/>
              <a:ext cx="233604" cy="186884"/>
            </a:xfrm>
            <a:custGeom>
              <a:avLst/>
              <a:gdLst>
                <a:gd name="connsiteX0" fmla="*/ 152158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6868 h 136464"/>
                <a:gd name="connsiteX3" fmla="*/ 152158 w 170580"/>
                <a:gd name="connsiteY3" fmla="*/ 140218 h 136464"/>
                <a:gd name="connsiteX4" fmla="*/ 152158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158" y="98937"/>
                  </a:moveTo>
                  <a:lnTo>
                    <a:pt x="25587" y="25587"/>
                  </a:lnTo>
                  <a:lnTo>
                    <a:pt x="25587" y="66868"/>
                  </a:lnTo>
                  <a:lnTo>
                    <a:pt x="152158" y="140218"/>
                  </a:lnTo>
                  <a:lnTo>
                    <a:pt x="152158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E0A9BD4B-89BD-49EB-AEDB-70BFA7053686}"/>
                </a:ext>
              </a:extLst>
            </p:cNvPr>
            <p:cNvSpPr/>
            <p:nvPr/>
          </p:nvSpPr>
          <p:spPr>
            <a:xfrm>
              <a:off x="18433425" y="3518498"/>
              <a:ext cx="233604" cy="186884"/>
            </a:xfrm>
            <a:custGeom>
              <a:avLst/>
              <a:gdLst>
                <a:gd name="connsiteX0" fmla="*/ 152499 w 170580"/>
                <a:gd name="connsiteY0" fmla="*/ 98596 h 136464"/>
                <a:gd name="connsiteX1" fmla="*/ 25929 w 170580"/>
                <a:gd name="connsiteY1" fmla="*/ 25587 h 136464"/>
                <a:gd name="connsiteX2" fmla="*/ 25587 w 170580"/>
                <a:gd name="connsiteY2" fmla="*/ 66867 h 136464"/>
                <a:gd name="connsiteX3" fmla="*/ 152499 w 170580"/>
                <a:gd name="connsiteY3" fmla="*/ 139876 h 136464"/>
                <a:gd name="connsiteX4" fmla="*/ 152499 w 170580"/>
                <a:gd name="connsiteY4" fmla="*/ 98596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596"/>
                  </a:moveTo>
                  <a:lnTo>
                    <a:pt x="25929" y="25587"/>
                  </a:lnTo>
                  <a:lnTo>
                    <a:pt x="25587" y="66867"/>
                  </a:lnTo>
                  <a:lnTo>
                    <a:pt x="152499" y="139876"/>
                  </a:lnTo>
                  <a:lnTo>
                    <a:pt x="152499" y="985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8DE8FAB1-57B1-4C1E-9F8C-0F54E3B79EE0}"/>
                </a:ext>
              </a:extLst>
            </p:cNvPr>
            <p:cNvSpPr/>
            <p:nvPr/>
          </p:nvSpPr>
          <p:spPr>
            <a:xfrm>
              <a:off x="18433893" y="3412442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7209 h 136464"/>
                <a:gd name="connsiteX3" fmla="*/ 152158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587" y="25587"/>
                  </a:lnTo>
                  <a:lnTo>
                    <a:pt x="25587" y="67209"/>
                  </a:lnTo>
                  <a:lnTo>
                    <a:pt x="152158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A5F23197-E8BB-4A23-B8DA-76C8BE43CB77}"/>
                </a:ext>
              </a:extLst>
            </p:cNvPr>
            <p:cNvSpPr/>
            <p:nvPr/>
          </p:nvSpPr>
          <p:spPr>
            <a:xfrm>
              <a:off x="18434358" y="3306853"/>
              <a:ext cx="233604" cy="186884"/>
            </a:xfrm>
            <a:custGeom>
              <a:avLst/>
              <a:gdLst>
                <a:gd name="connsiteX0" fmla="*/ 152159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7209 h 136464"/>
                <a:gd name="connsiteX3" fmla="*/ 152159 w 170580"/>
                <a:gd name="connsiteY3" fmla="*/ 140218 h 136464"/>
                <a:gd name="connsiteX4" fmla="*/ 15215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159" y="98937"/>
                  </a:moveTo>
                  <a:lnTo>
                    <a:pt x="25587" y="25587"/>
                  </a:lnTo>
                  <a:lnTo>
                    <a:pt x="25587" y="67209"/>
                  </a:lnTo>
                  <a:lnTo>
                    <a:pt x="152159" y="140218"/>
                  </a:lnTo>
                  <a:lnTo>
                    <a:pt x="15215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F016275C-2B5D-4278-B890-DB80C07DF4BE}"/>
                </a:ext>
              </a:extLst>
            </p:cNvPr>
            <p:cNvSpPr/>
            <p:nvPr/>
          </p:nvSpPr>
          <p:spPr>
            <a:xfrm>
              <a:off x="18434358" y="3201264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929 w 170580"/>
                <a:gd name="connsiteY1" fmla="*/ 25587 h 136464"/>
                <a:gd name="connsiteX2" fmla="*/ 25587 w 170580"/>
                <a:gd name="connsiteY2" fmla="*/ 66868 h 136464"/>
                <a:gd name="connsiteX3" fmla="*/ 152499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929" y="25587"/>
                  </a:lnTo>
                  <a:lnTo>
                    <a:pt x="25587" y="66868"/>
                  </a:lnTo>
                  <a:lnTo>
                    <a:pt x="152499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35D67AD0-9C05-403B-BF56-A05C5D2CA2C9}"/>
                </a:ext>
              </a:extLst>
            </p:cNvPr>
            <p:cNvSpPr/>
            <p:nvPr/>
          </p:nvSpPr>
          <p:spPr>
            <a:xfrm>
              <a:off x="18434827" y="3095676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6868 h 136464"/>
                <a:gd name="connsiteX3" fmla="*/ 152158 w 170580"/>
                <a:gd name="connsiteY3" fmla="*/ 139877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587" y="25587"/>
                  </a:lnTo>
                  <a:lnTo>
                    <a:pt x="25587" y="66868"/>
                  </a:lnTo>
                  <a:lnTo>
                    <a:pt x="152158" y="139877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4617BD57-F2B9-4C0D-84F8-A9E05296482A}"/>
                </a:ext>
              </a:extLst>
            </p:cNvPr>
            <p:cNvSpPr/>
            <p:nvPr/>
          </p:nvSpPr>
          <p:spPr>
            <a:xfrm>
              <a:off x="18435294" y="2989618"/>
              <a:ext cx="233604" cy="186884"/>
            </a:xfrm>
            <a:custGeom>
              <a:avLst/>
              <a:gdLst>
                <a:gd name="connsiteX0" fmla="*/ 152158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7209 h 136464"/>
                <a:gd name="connsiteX3" fmla="*/ 152158 w 170580"/>
                <a:gd name="connsiteY3" fmla="*/ 140218 h 136464"/>
                <a:gd name="connsiteX4" fmla="*/ 152158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158" y="98937"/>
                  </a:moveTo>
                  <a:lnTo>
                    <a:pt x="25587" y="25587"/>
                  </a:lnTo>
                  <a:lnTo>
                    <a:pt x="25587" y="67209"/>
                  </a:lnTo>
                  <a:lnTo>
                    <a:pt x="152158" y="140218"/>
                  </a:lnTo>
                  <a:lnTo>
                    <a:pt x="152158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3B31B020-362D-4A92-92EA-4A711FF5F567}"/>
                </a:ext>
              </a:extLst>
            </p:cNvPr>
            <p:cNvSpPr/>
            <p:nvPr/>
          </p:nvSpPr>
          <p:spPr>
            <a:xfrm>
              <a:off x="18435294" y="2884029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928 w 170580"/>
                <a:gd name="connsiteY1" fmla="*/ 25587 h 136464"/>
                <a:gd name="connsiteX2" fmla="*/ 25587 w 170580"/>
                <a:gd name="connsiteY2" fmla="*/ 67209 h 136464"/>
                <a:gd name="connsiteX3" fmla="*/ 152499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928" y="25587"/>
                  </a:lnTo>
                  <a:lnTo>
                    <a:pt x="25587" y="67209"/>
                  </a:lnTo>
                  <a:lnTo>
                    <a:pt x="152499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F3EA51B4-539F-49E3-A12F-971D145AE8BC}"/>
                </a:ext>
              </a:extLst>
            </p:cNvPr>
            <p:cNvSpPr/>
            <p:nvPr/>
          </p:nvSpPr>
          <p:spPr>
            <a:xfrm>
              <a:off x="18435761" y="2778441"/>
              <a:ext cx="233604" cy="186884"/>
            </a:xfrm>
            <a:custGeom>
              <a:avLst/>
              <a:gdLst>
                <a:gd name="connsiteX0" fmla="*/ 152499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7209 h 136464"/>
                <a:gd name="connsiteX3" fmla="*/ 152159 w 170580"/>
                <a:gd name="connsiteY3" fmla="*/ 140218 h 136464"/>
                <a:gd name="connsiteX4" fmla="*/ 152499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937"/>
                  </a:moveTo>
                  <a:lnTo>
                    <a:pt x="25587" y="25587"/>
                  </a:lnTo>
                  <a:lnTo>
                    <a:pt x="25587" y="67209"/>
                  </a:lnTo>
                  <a:lnTo>
                    <a:pt x="152159" y="140218"/>
                  </a:lnTo>
                  <a:lnTo>
                    <a:pt x="152499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17240956-26B0-4F38-8DF5-F822205E8283}"/>
                </a:ext>
              </a:extLst>
            </p:cNvPr>
            <p:cNvSpPr/>
            <p:nvPr/>
          </p:nvSpPr>
          <p:spPr>
            <a:xfrm>
              <a:off x="18436228" y="2672851"/>
              <a:ext cx="233604" cy="186884"/>
            </a:xfrm>
            <a:custGeom>
              <a:avLst/>
              <a:gdLst>
                <a:gd name="connsiteX0" fmla="*/ 152158 w 170580"/>
                <a:gd name="connsiteY0" fmla="*/ 98596 h 136464"/>
                <a:gd name="connsiteX1" fmla="*/ 25587 w 170580"/>
                <a:gd name="connsiteY1" fmla="*/ 25587 h 136464"/>
                <a:gd name="connsiteX2" fmla="*/ 25587 w 170580"/>
                <a:gd name="connsiteY2" fmla="*/ 66868 h 136464"/>
                <a:gd name="connsiteX3" fmla="*/ 152158 w 170580"/>
                <a:gd name="connsiteY3" fmla="*/ 139877 h 136464"/>
                <a:gd name="connsiteX4" fmla="*/ 152158 w 170580"/>
                <a:gd name="connsiteY4" fmla="*/ 98596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158" y="98596"/>
                  </a:moveTo>
                  <a:lnTo>
                    <a:pt x="25587" y="25587"/>
                  </a:lnTo>
                  <a:lnTo>
                    <a:pt x="25587" y="66868"/>
                  </a:lnTo>
                  <a:lnTo>
                    <a:pt x="152158" y="139877"/>
                  </a:lnTo>
                  <a:lnTo>
                    <a:pt x="152158" y="985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3EC5C69-2284-4818-877A-AED1575484E1}"/>
                </a:ext>
              </a:extLst>
            </p:cNvPr>
            <p:cNvSpPr/>
            <p:nvPr/>
          </p:nvSpPr>
          <p:spPr>
            <a:xfrm>
              <a:off x="18436228" y="2567263"/>
              <a:ext cx="233604" cy="186884"/>
            </a:xfrm>
            <a:custGeom>
              <a:avLst/>
              <a:gdLst>
                <a:gd name="connsiteX0" fmla="*/ 152499 w 170580"/>
                <a:gd name="connsiteY0" fmla="*/ 98596 h 136464"/>
                <a:gd name="connsiteX1" fmla="*/ 25587 w 170580"/>
                <a:gd name="connsiteY1" fmla="*/ 25587 h 136464"/>
                <a:gd name="connsiteX2" fmla="*/ 25587 w 170580"/>
                <a:gd name="connsiteY2" fmla="*/ 66867 h 136464"/>
                <a:gd name="connsiteX3" fmla="*/ 152158 w 170580"/>
                <a:gd name="connsiteY3" fmla="*/ 139877 h 136464"/>
                <a:gd name="connsiteX4" fmla="*/ 152499 w 170580"/>
                <a:gd name="connsiteY4" fmla="*/ 98596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499" y="98596"/>
                  </a:moveTo>
                  <a:lnTo>
                    <a:pt x="25587" y="25587"/>
                  </a:lnTo>
                  <a:lnTo>
                    <a:pt x="25587" y="66867"/>
                  </a:lnTo>
                  <a:lnTo>
                    <a:pt x="152158" y="139877"/>
                  </a:lnTo>
                  <a:lnTo>
                    <a:pt x="152499" y="985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9AF4312C-EFE5-48C1-A08B-C8D90A971896}"/>
                </a:ext>
              </a:extLst>
            </p:cNvPr>
            <p:cNvSpPr/>
            <p:nvPr/>
          </p:nvSpPr>
          <p:spPr>
            <a:xfrm>
              <a:off x="18436697" y="2461206"/>
              <a:ext cx="233604" cy="186884"/>
            </a:xfrm>
            <a:custGeom>
              <a:avLst/>
              <a:gdLst>
                <a:gd name="connsiteX0" fmla="*/ 152158 w 170580"/>
                <a:gd name="connsiteY0" fmla="*/ 98937 h 136464"/>
                <a:gd name="connsiteX1" fmla="*/ 25587 w 170580"/>
                <a:gd name="connsiteY1" fmla="*/ 25587 h 136464"/>
                <a:gd name="connsiteX2" fmla="*/ 25587 w 170580"/>
                <a:gd name="connsiteY2" fmla="*/ 67209 h 136464"/>
                <a:gd name="connsiteX3" fmla="*/ 152158 w 170580"/>
                <a:gd name="connsiteY3" fmla="*/ 140218 h 136464"/>
                <a:gd name="connsiteX4" fmla="*/ 152158 w 170580"/>
                <a:gd name="connsiteY4" fmla="*/ 98937 h 13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580" h="136464">
                  <a:moveTo>
                    <a:pt x="152158" y="98937"/>
                  </a:moveTo>
                  <a:lnTo>
                    <a:pt x="25587" y="25587"/>
                  </a:lnTo>
                  <a:lnTo>
                    <a:pt x="25587" y="67209"/>
                  </a:lnTo>
                  <a:lnTo>
                    <a:pt x="152158" y="140218"/>
                  </a:lnTo>
                  <a:lnTo>
                    <a:pt x="152158" y="9893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947" name="Group 946">
            <a:extLst>
              <a:ext uri="{FF2B5EF4-FFF2-40B4-BE49-F238E27FC236}">
                <a16:creationId xmlns:a16="http://schemas.microsoft.com/office/drawing/2014/main" id="{1C383462-2D50-4EAC-BEA5-0B9259F43089}"/>
              </a:ext>
            </a:extLst>
          </p:cNvPr>
          <p:cNvGrpSpPr/>
          <p:nvPr/>
        </p:nvGrpSpPr>
        <p:grpSpPr>
          <a:xfrm>
            <a:off x="22205379" y="4467391"/>
            <a:ext cx="1084249" cy="4278297"/>
            <a:chOff x="21622117" y="4420982"/>
            <a:chExt cx="1084390" cy="4278854"/>
          </a:xfrm>
          <a:solidFill>
            <a:schemeClr val="bg1">
              <a:lumMod val="65000"/>
            </a:schemeClr>
          </a:solidFill>
        </p:grpSpPr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1336EE34-22D6-4048-8D45-370DA9BD9B79}"/>
                </a:ext>
              </a:extLst>
            </p:cNvPr>
            <p:cNvSpPr/>
            <p:nvPr/>
          </p:nvSpPr>
          <p:spPr>
            <a:xfrm>
              <a:off x="21627255" y="5941906"/>
              <a:ext cx="1074579" cy="1308183"/>
            </a:xfrm>
            <a:custGeom>
              <a:avLst/>
              <a:gdLst>
                <a:gd name="connsiteX0" fmla="*/ 407009 w 784671"/>
                <a:gd name="connsiteY0" fmla="*/ 787060 h 955252"/>
                <a:gd name="connsiteX1" fmla="*/ 127938 w 784671"/>
                <a:gd name="connsiteY1" fmla="*/ 303634 h 955252"/>
                <a:gd name="connsiteX2" fmla="*/ 409056 w 784671"/>
                <a:gd name="connsiteY2" fmla="*/ 143629 h 955252"/>
                <a:gd name="connsiteX3" fmla="*/ 688127 w 784671"/>
                <a:gd name="connsiteY3" fmla="*/ 627055 h 955252"/>
                <a:gd name="connsiteX4" fmla="*/ 407009 w 784671"/>
                <a:gd name="connsiteY4" fmla="*/ 787060 h 955252"/>
                <a:gd name="connsiteX5" fmla="*/ 409396 w 784671"/>
                <a:gd name="connsiteY5" fmla="*/ 25587 h 955252"/>
                <a:gd name="connsiteX6" fmla="*/ 409056 w 784671"/>
                <a:gd name="connsiteY6" fmla="*/ 143629 h 955252"/>
                <a:gd name="connsiteX7" fmla="*/ 127938 w 784671"/>
                <a:gd name="connsiteY7" fmla="*/ 303634 h 955252"/>
                <a:gd name="connsiteX8" fmla="*/ 25589 w 784671"/>
                <a:gd name="connsiteY8" fmla="*/ 244613 h 955252"/>
                <a:gd name="connsiteX9" fmla="*/ 407009 w 784671"/>
                <a:gd name="connsiteY9" fmla="*/ 904761 h 955252"/>
                <a:gd name="connsiteX10" fmla="*/ 790475 w 784671"/>
                <a:gd name="connsiteY10" fmla="*/ 686076 h 955252"/>
                <a:gd name="connsiteX11" fmla="*/ 409396 w 784671"/>
                <a:gd name="connsiteY11" fmla="*/ 25587 h 95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4671" h="955252">
                  <a:moveTo>
                    <a:pt x="407009" y="787060"/>
                  </a:moveTo>
                  <a:cubicBezTo>
                    <a:pt x="252463" y="698017"/>
                    <a:pt x="127256" y="481038"/>
                    <a:pt x="127938" y="303634"/>
                  </a:cubicBezTo>
                  <a:cubicBezTo>
                    <a:pt x="128279" y="126230"/>
                    <a:pt x="254509" y="54586"/>
                    <a:pt x="409056" y="143629"/>
                  </a:cubicBezTo>
                  <a:cubicBezTo>
                    <a:pt x="563260" y="232673"/>
                    <a:pt x="688466" y="449310"/>
                    <a:pt x="688127" y="627055"/>
                  </a:cubicBezTo>
                  <a:cubicBezTo>
                    <a:pt x="687444" y="804459"/>
                    <a:pt x="561213" y="876104"/>
                    <a:pt x="407009" y="787060"/>
                  </a:cubicBezTo>
                  <a:moveTo>
                    <a:pt x="409396" y="25587"/>
                  </a:moveTo>
                  <a:lnTo>
                    <a:pt x="409056" y="143629"/>
                  </a:lnTo>
                  <a:cubicBezTo>
                    <a:pt x="254509" y="54586"/>
                    <a:pt x="128621" y="126230"/>
                    <a:pt x="127938" y="303634"/>
                  </a:cubicBezTo>
                  <a:lnTo>
                    <a:pt x="25589" y="244613"/>
                  </a:lnTo>
                  <a:cubicBezTo>
                    <a:pt x="24907" y="486838"/>
                    <a:pt x="196170" y="782966"/>
                    <a:pt x="407009" y="904761"/>
                  </a:cubicBezTo>
                  <a:cubicBezTo>
                    <a:pt x="617845" y="1026556"/>
                    <a:pt x="789792" y="928301"/>
                    <a:pt x="790475" y="686076"/>
                  </a:cubicBezTo>
                  <a:cubicBezTo>
                    <a:pt x="791156" y="443852"/>
                    <a:pt x="620234" y="147382"/>
                    <a:pt x="40939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B262D02D-963F-4961-8221-492E516968C7}"/>
                </a:ext>
              </a:extLst>
            </p:cNvPr>
            <p:cNvSpPr/>
            <p:nvPr/>
          </p:nvSpPr>
          <p:spPr>
            <a:xfrm>
              <a:off x="21622117" y="7391653"/>
              <a:ext cx="1074579" cy="1308183"/>
            </a:xfrm>
            <a:custGeom>
              <a:avLst/>
              <a:gdLst>
                <a:gd name="connsiteX0" fmla="*/ 409396 w 784671"/>
                <a:gd name="connsiteY0" fmla="*/ 25587 h 955252"/>
                <a:gd name="connsiteX1" fmla="*/ 409055 w 784671"/>
                <a:gd name="connsiteY1" fmla="*/ 143629 h 955252"/>
                <a:gd name="connsiteX2" fmla="*/ 127938 w 784671"/>
                <a:gd name="connsiteY2" fmla="*/ 303634 h 955252"/>
                <a:gd name="connsiteX3" fmla="*/ 409055 w 784671"/>
                <a:gd name="connsiteY3" fmla="*/ 143629 h 955252"/>
                <a:gd name="connsiteX4" fmla="*/ 688125 w 784671"/>
                <a:gd name="connsiteY4" fmla="*/ 627055 h 955252"/>
                <a:gd name="connsiteX5" fmla="*/ 407349 w 784671"/>
                <a:gd name="connsiteY5" fmla="*/ 787060 h 955252"/>
                <a:gd name="connsiteX6" fmla="*/ 407008 w 784671"/>
                <a:gd name="connsiteY6" fmla="*/ 904761 h 955252"/>
                <a:gd name="connsiteX7" fmla="*/ 25589 w 784671"/>
                <a:gd name="connsiteY7" fmla="*/ 244613 h 955252"/>
                <a:gd name="connsiteX8" fmla="*/ 407008 w 784671"/>
                <a:gd name="connsiteY8" fmla="*/ 904761 h 955252"/>
                <a:gd name="connsiteX9" fmla="*/ 790473 w 784671"/>
                <a:gd name="connsiteY9" fmla="*/ 686076 h 955252"/>
                <a:gd name="connsiteX10" fmla="*/ 409396 w 784671"/>
                <a:gd name="connsiteY10" fmla="*/ 25587 h 95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4671" h="955252">
                  <a:moveTo>
                    <a:pt x="409396" y="25587"/>
                  </a:moveTo>
                  <a:lnTo>
                    <a:pt x="409055" y="143629"/>
                  </a:lnTo>
                  <a:cubicBezTo>
                    <a:pt x="254508" y="54586"/>
                    <a:pt x="128620" y="126230"/>
                    <a:pt x="127938" y="303634"/>
                  </a:cubicBezTo>
                  <a:cubicBezTo>
                    <a:pt x="128279" y="126230"/>
                    <a:pt x="254508" y="54586"/>
                    <a:pt x="409055" y="143629"/>
                  </a:cubicBezTo>
                  <a:cubicBezTo>
                    <a:pt x="563260" y="232673"/>
                    <a:pt x="688466" y="449310"/>
                    <a:pt x="688125" y="627055"/>
                  </a:cubicBezTo>
                  <a:cubicBezTo>
                    <a:pt x="687783" y="804118"/>
                    <a:pt x="561555" y="876104"/>
                    <a:pt x="407349" y="787060"/>
                  </a:cubicBezTo>
                  <a:lnTo>
                    <a:pt x="407008" y="904761"/>
                  </a:lnTo>
                  <a:cubicBezTo>
                    <a:pt x="196170" y="782966"/>
                    <a:pt x="24907" y="486838"/>
                    <a:pt x="25589" y="244613"/>
                  </a:cubicBezTo>
                  <a:cubicBezTo>
                    <a:pt x="24907" y="486838"/>
                    <a:pt x="196170" y="782966"/>
                    <a:pt x="407008" y="904761"/>
                  </a:cubicBezTo>
                  <a:cubicBezTo>
                    <a:pt x="617845" y="1026556"/>
                    <a:pt x="789792" y="928301"/>
                    <a:pt x="790473" y="686076"/>
                  </a:cubicBezTo>
                  <a:cubicBezTo>
                    <a:pt x="791156" y="443510"/>
                    <a:pt x="620234" y="147382"/>
                    <a:pt x="409396" y="25587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F78193-2C6E-4189-A5EB-7B12B1396BB3}"/>
                </a:ext>
              </a:extLst>
            </p:cNvPr>
            <p:cNvSpPr/>
            <p:nvPr/>
          </p:nvSpPr>
          <p:spPr>
            <a:xfrm>
              <a:off x="21631928" y="4420982"/>
              <a:ext cx="1074579" cy="1401624"/>
            </a:xfrm>
            <a:custGeom>
              <a:avLst/>
              <a:gdLst>
                <a:gd name="connsiteX0" fmla="*/ 409396 w 784671"/>
                <a:gd name="connsiteY0" fmla="*/ 77903 h 1023485"/>
                <a:gd name="connsiteX1" fmla="*/ 231310 w 784671"/>
                <a:gd name="connsiteY1" fmla="*/ 25705 h 1023485"/>
                <a:gd name="connsiteX2" fmla="*/ 278732 w 784671"/>
                <a:gd name="connsiteY2" fmla="*/ 157053 h 1023485"/>
                <a:gd name="connsiteX3" fmla="*/ 162737 w 784671"/>
                <a:gd name="connsiteY3" fmla="*/ 220850 h 1023485"/>
                <a:gd name="connsiteX4" fmla="*/ 409056 w 784671"/>
                <a:gd name="connsiteY4" fmla="*/ 195263 h 1023485"/>
                <a:gd name="connsiteX5" fmla="*/ 688126 w 784671"/>
                <a:gd name="connsiteY5" fmla="*/ 678689 h 1023485"/>
                <a:gd name="connsiteX6" fmla="*/ 407349 w 784671"/>
                <a:gd name="connsiteY6" fmla="*/ 838694 h 1023485"/>
                <a:gd name="connsiteX7" fmla="*/ 128279 w 784671"/>
                <a:gd name="connsiteY7" fmla="*/ 355268 h 1023485"/>
                <a:gd name="connsiteX8" fmla="*/ 161713 w 784671"/>
                <a:gd name="connsiteY8" fmla="*/ 222897 h 1023485"/>
                <a:gd name="connsiteX9" fmla="*/ 161372 w 784671"/>
                <a:gd name="connsiteY9" fmla="*/ 223579 h 1023485"/>
                <a:gd name="connsiteX10" fmla="*/ 70964 w 784671"/>
                <a:gd name="connsiteY10" fmla="*/ 116114 h 1023485"/>
                <a:gd name="connsiteX11" fmla="*/ 25589 w 784671"/>
                <a:gd name="connsiteY11" fmla="*/ 296247 h 1023485"/>
                <a:gd name="connsiteX12" fmla="*/ 407009 w 784671"/>
                <a:gd name="connsiteY12" fmla="*/ 956395 h 1023485"/>
                <a:gd name="connsiteX13" fmla="*/ 790474 w 784671"/>
                <a:gd name="connsiteY13" fmla="*/ 737710 h 1023485"/>
                <a:gd name="connsiteX14" fmla="*/ 409396 w 784671"/>
                <a:gd name="connsiteY14" fmla="*/ 77903 h 102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4671" h="1023485">
                  <a:moveTo>
                    <a:pt x="409396" y="77903"/>
                  </a:moveTo>
                  <a:cubicBezTo>
                    <a:pt x="345258" y="40717"/>
                    <a:pt x="284531" y="24000"/>
                    <a:pt x="231310" y="25705"/>
                  </a:cubicBezTo>
                  <a:lnTo>
                    <a:pt x="278732" y="157053"/>
                  </a:lnTo>
                  <a:cubicBezTo>
                    <a:pt x="229604" y="158076"/>
                    <a:pt x="189347" y="180593"/>
                    <a:pt x="162737" y="220850"/>
                  </a:cubicBezTo>
                  <a:cubicBezTo>
                    <a:pt x="210499" y="148524"/>
                    <a:pt x="303295" y="134195"/>
                    <a:pt x="409056" y="195263"/>
                  </a:cubicBezTo>
                  <a:cubicBezTo>
                    <a:pt x="563259" y="284306"/>
                    <a:pt x="688467" y="500944"/>
                    <a:pt x="688126" y="678689"/>
                  </a:cubicBezTo>
                  <a:cubicBezTo>
                    <a:pt x="687784" y="856093"/>
                    <a:pt x="561554" y="927737"/>
                    <a:pt x="407349" y="838694"/>
                  </a:cubicBezTo>
                  <a:cubicBezTo>
                    <a:pt x="252803" y="749651"/>
                    <a:pt x="127597" y="532672"/>
                    <a:pt x="128279" y="355268"/>
                  </a:cubicBezTo>
                  <a:cubicBezTo>
                    <a:pt x="128279" y="300341"/>
                    <a:pt x="140560" y="255649"/>
                    <a:pt x="161713" y="222897"/>
                  </a:cubicBezTo>
                  <a:cubicBezTo>
                    <a:pt x="161713" y="223238"/>
                    <a:pt x="161372" y="223238"/>
                    <a:pt x="161372" y="223579"/>
                  </a:cubicBezTo>
                  <a:lnTo>
                    <a:pt x="70964" y="116114"/>
                  </a:lnTo>
                  <a:cubicBezTo>
                    <a:pt x="42307" y="161147"/>
                    <a:pt x="25931" y="221873"/>
                    <a:pt x="25589" y="296247"/>
                  </a:cubicBezTo>
                  <a:cubicBezTo>
                    <a:pt x="24907" y="538471"/>
                    <a:pt x="196170" y="834600"/>
                    <a:pt x="407009" y="956395"/>
                  </a:cubicBezTo>
                  <a:cubicBezTo>
                    <a:pt x="617846" y="1078190"/>
                    <a:pt x="789791" y="979935"/>
                    <a:pt x="790474" y="737710"/>
                  </a:cubicBezTo>
                  <a:cubicBezTo>
                    <a:pt x="791157" y="495826"/>
                    <a:pt x="620235" y="199698"/>
                    <a:pt x="409396" y="7790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948" name="Group 947">
            <a:extLst>
              <a:ext uri="{FF2B5EF4-FFF2-40B4-BE49-F238E27FC236}">
                <a16:creationId xmlns:a16="http://schemas.microsoft.com/office/drawing/2014/main" id="{D97F2D1D-DE67-4BF9-B954-B148A022F367}"/>
              </a:ext>
            </a:extLst>
          </p:cNvPr>
          <p:cNvGrpSpPr/>
          <p:nvPr/>
        </p:nvGrpSpPr>
        <p:grpSpPr>
          <a:xfrm>
            <a:off x="22205380" y="4467086"/>
            <a:ext cx="565717" cy="4206989"/>
            <a:chOff x="21622117" y="4420676"/>
            <a:chExt cx="565791" cy="4207537"/>
          </a:xfrm>
          <a:solidFill>
            <a:schemeClr val="bg1">
              <a:lumMod val="85000"/>
            </a:schemeClr>
          </a:solidFill>
        </p:grpSpPr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5DF9A73-0992-4FFB-A898-A454C9E171CA}"/>
                </a:ext>
              </a:extLst>
            </p:cNvPr>
            <p:cNvSpPr/>
            <p:nvPr/>
          </p:nvSpPr>
          <p:spPr>
            <a:xfrm>
              <a:off x="21627258" y="5870283"/>
              <a:ext cx="560650" cy="513929"/>
            </a:xfrm>
            <a:custGeom>
              <a:avLst/>
              <a:gdLst>
                <a:gd name="connsiteX0" fmla="*/ 409394 w 409394"/>
                <a:gd name="connsiteY0" fmla="*/ 77887 h 375277"/>
                <a:gd name="connsiteX1" fmla="*/ 25587 w 409394"/>
                <a:gd name="connsiteY1" fmla="*/ 296572 h 375277"/>
                <a:gd name="connsiteX2" fmla="*/ 127936 w 409394"/>
                <a:gd name="connsiteY2" fmla="*/ 355592 h 375277"/>
                <a:gd name="connsiteX3" fmla="*/ 409054 w 409394"/>
                <a:gd name="connsiteY3" fmla="*/ 195587 h 375277"/>
                <a:gd name="connsiteX4" fmla="*/ 409394 w 409394"/>
                <a:gd name="connsiteY4" fmla="*/ 77887 h 37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394" h="375277">
                  <a:moveTo>
                    <a:pt x="409394" y="77887"/>
                  </a:moveTo>
                  <a:cubicBezTo>
                    <a:pt x="198556" y="-43908"/>
                    <a:pt x="26270" y="54346"/>
                    <a:pt x="25587" y="296572"/>
                  </a:cubicBezTo>
                  <a:lnTo>
                    <a:pt x="127936" y="355592"/>
                  </a:lnTo>
                  <a:cubicBezTo>
                    <a:pt x="128277" y="178188"/>
                    <a:pt x="254507" y="106544"/>
                    <a:pt x="409054" y="195587"/>
                  </a:cubicBezTo>
                  <a:lnTo>
                    <a:pt x="409394" y="778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8044A83-BE23-473F-88AF-9C6D9D365AE5}"/>
                </a:ext>
              </a:extLst>
            </p:cNvPr>
            <p:cNvSpPr/>
            <p:nvPr/>
          </p:nvSpPr>
          <p:spPr>
            <a:xfrm>
              <a:off x="21622117" y="7320030"/>
              <a:ext cx="560650" cy="1308183"/>
            </a:xfrm>
            <a:custGeom>
              <a:avLst/>
              <a:gdLst>
                <a:gd name="connsiteX0" fmla="*/ 409396 w 409394"/>
                <a:gd name="connsiteY0" fmla="*/ 77887 h 955252"/>
                <a:gd name="connsiteX1" fmla="*/ 25589 w 409394"/>
                <a:gd name="connsiteY1" fmla="*/ 296572 h 955252"/>
                <a:gd name="connsiteX2" fmla="*/ 407008 w 409394"/>
                <a:gd name="connsiteY2" fmla="*/ 956719 h 955252"/>
                <a:gd name="connsiteX3" fmla="*/ 407349 w 409394"/>
                <a:gd name="connsiteY3" fmla="*/ 839019 h 955252"/>
                <a:gd name="connsiteX4" fmla="*/ 128279 w 409394"/>
                <a:gd name="connsiteY4" fmla="*/ 355592 h 955252"/>
                <a:gd name="connsiteX5" fmla="*/ 409396 w 409394"/>
                <a:gd name="connsiteY5" fmla="*/ 195587 h 955252"/>
                <a:gd name="connsiteX6" fmla="*/ 409396 w 409394"/>
                <a:gd name="connsiteY6" fmla="*/ 77887 h 955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9394" h="955252">
                  <a:moveTo>
                    <a:pt x="409396" y="77887"/>
                  </a:moveTo>
                  <a:cubicBezTo>
                    <a:pt x="198558" y="-43908"/>
                    <a:pt x="26271" y="54346"/>
                    <a:pt x="25589" y="296572"/>
                  </a:cubicBezTo>
                  <a:cubicBezTo>
                    <a:pt x="24907" y="538797"/>
                    <a:pt x="196170" y="834925"/>
                    <a:pt x="407008" y="956719"/>
                  </a:cubicBezTo>
                  <a:lnTo>
                    <a:pt x="407349" y="839019"/>
                  </a:lnTo>
                  <a:cubicBezTo>
                    <a:pt x="252803" y="749975"/>
                    <a:pt x="127596" y="532655"/>
                    <a:pt x="128279" y="355592"/>
                  </a:cubicBezTo>
                  <a:cubicBezTo>
                    <a:pt x="128620" y="178188"/>
                    <a:pt x="254850" y="106545"/>
                    <a:pt x="409396" y="195587"/>
                  </a:cubicBezTo>
                  <a:lnTo>
                    <a:pt x="409396" y="778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BBB264D3-82D2-4CEF-9E94-ADDA5C201A49}"/>
                </a:ext>
              </a:extLst>
            </p:cNvPr>
            <p:cNvSpPr/>
            <p:nvPr/>
          </p:nvSpPr>
          <p:spPr>
            <a:xfrm>
              <a:off x="21693603" y="4420676"/>
              <a:ext cx="327045" cy="327045"/>
            </a:xfrm>
            <a:custGeom>
              <a:avLst/>
              <a:gdLst>
                <a:gd name="connsiteX0" fmla="*/ 186274 w 238813"/>
                <a:gd name="connsiteY0" fmla="*/ 25587 h 238813"/>
                <a:gd name="connsiteX1" fmla="*/ 25587 w 238813"/>
                <a:gd name="connsiteY1" fmla="*/ 116336 h 238813"/>
                <a:gd name="connsiteX2" fmla="*/ 25587 w 238813"/>
                <a:gd name="connsiteY2" fmla="*/ 116336 h 238813"/>
                <a:gd name="connsiteX3" fmla="*/ 115995 w 238813"/>
                <a:gd name="connsiteY3" fmla="*/ 223802 h 238813"/>
                <a:gd name="connsiteX4" fmla="*/ 116336 w 238813"/>
                <a:gd name="connsiteY4" fmla="*/ 223120 h 238813"/>
                <a:gd name="connsiteX5" fmla="*/ 117701 w 238813"/>
                <a:gd name="connsiteY5" fmla="*/ 221073 h 238813"/>
                <a:gd name="connsiteX6" fmla="*/ 233696 w 238813"/>
                <a:gd name="connsiteY6" fmla="*/ 157276 h 238813"/>
                <a:gd name="connsiteX7" fmla="*/ 186274 w 238813"/>
                <a:gd name="connsiteY7" fmla="*/ 25587 h 238813"/>
                <a:gd name="connsiteX8" fmla="*/ 186274 w 238813"/>
                <a:gd name="connsiteY8" fmla="*/ 25587 h 238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3" h="238813">
                  <a:moveTo>
                    <a:pt x="186274" y="25587"/>
                  </a:moveTo>
                  <a:cubicBezTo>
                    <a:pt x="117701" y="27293"/>
                    <a:pt x="62092" y="58680"/>
                    <a:pt x="25587" y="116336"/>
                  </a:cubicBezTo>
                  <a:lnTo>
                    <a:pt x="25587" y="116336"/>
                  </a:lnTo>
                  <a:lnTo>
                    <a:pt x="115995" y="223802"/>
                  </a:lnTo>
                  <a:cubicBezTo>
                    <a:pt x="115995" y="223461"/>
                    <a:pt x="116336" y="223461"/>
                    <a:pt x="116336" y="223120"/>
                  </a:cubicBezTo>
                  <a:cubicBezTo>
                    <a:pt x="116678" y="222438"/>
                    <a:pt x="117018" y="221755"/>
                    <a:pt x="117701" y="221073"/>
                  </a:cubicBezTo>
                  <a:cubicBezTo>
                    <a:pt x="144312" y="180474"/>
                    <a:pt x="184227" y="158299"/>
                    <a:pt x="233696" y="157276"/>
                  </a:cubicBezTo>
                  <a:lnTo>
                    <a:pt x="186274" y="25587"/>
                  </a:lnTo>
                  <a:lnTo>
                    <a:pt x="186274" y="25587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A0C82DAF-66C5-4F1E-8207-EF1FD7EA1760}"/>
              </a:ext>
            </a:extLst>
          </p:cNvPr>
          <p:cNvGrpSpPr/>
          <p:nvPr/>
        </p:nvGrpSpPr>
        <p:grpSpPr>
          <a:xfrm>
            <a:off x="14111783" y="10070717"/>
            <a:ext cx="2404770" cy="1972853"/>
            <a:chOff x="12706461" y="9755848"/>
            <a:chExt cx="3413659" cy="2800538"/>
          </a:xfrm>
        </p:grpSpPr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75198566-762C-4BC5-BBD1-73620F4535F6}"/>
                </a:ext>
              </a:extLst>
            </p:cNvPr>
            <p:cNvSpPr/>
            <p:nvPr/>
          </p:nvSpPr>
          <p:spPr>
            <a:xfrm>
              <a:off x="12750348" y="9787333"/>
              <a:ext cx="1762583" cy="1079133"/>
            </a:xfrm>
            <a:custGeom>
              <a:avLst/>
              <a:gdLst>
                <a:gd name="connsiteX0" fmla="*/ 1250967 w 1762378"/>
                <a:gd name="connsiteY0" fmla="*/ 101824 h 1079007"/>
                <a:gd name="connsiteX1" fmla="*/ 1673220 w 1762378"/>
                <a:gd name="connsiteY1" fmla="*/ 1004594 h 1079007"/>
                <a:gd name="connsiteX2" fmla="*/ 101824 w 1762378"/>
                <a:gd name="connsiteY2" fmla="*/ 789871 h 1079007"/>
                <a:gd name="connsiteX3" fmla="*/ 528392 w 1762378"/>
                <a:gd name="connsiteY3" fmla="*/ 343881 h 1079007"/>
                <a:gd name="connsiteX4" fmla="*/ 1250967 w 1762378"/>
                <a:gd name="connsiteY4" fmla="*/ 101824 h 107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378" h="1079007">
                  <a:moveTo>
                    <a:pt x="1250967" y="101824"/>
                  </a:moveTo>
                  <a:lnTo>
                    <a:pt x="1673220" y="1004594"/>
                  </a:lnTo>
                  <a:lnTo>
                    <a:pt x="101824" y="789871"/>
                  </a:lnTo>
                  <a:cubicBezTo>
                    <a:pt x="167284" y="626222"/>
                    <a:pt x="309353" y="471204"/>
                    <a:pt x="528392" y="343881"/>
                  </a:cubicBezTo>
                  <a:cubicBezTo>
                    <a:pt x="735920" y="223392"/>
                    <a:pt x="985890" y="142826"/>
                    <a:pt x="1250967" y="101824"/>
                  </a:cubicBezTo>
                  <a:close/>
                </a:path>
              </a:pathLst>
            </a:custGeom>
            <a:solidFill>
              <a:schemeClr val="accent1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5F2ABD0-9E7E-4BB8-820A-863F3B62BC25}"/>
                </a:ext>
              </a:extLst>
            </p:cNvPr>
            <p:cNvSpPr/>
            <p:nvPr/>
          </p:nvSpPr>
          <p:spPr>
            <a:xfrm>
              <a:off x="13899624" y="9755848"/>
              <a:ext cx="1762583" cy="1115103"/>
            </a:xfrm>
            <a:custGeom>
              <a:avLst/>
              <a:gdLst>
                <a:gd name="connsiteX0" fmla="*/ 1661351 w 1762378"/>
                <a:gd name="connsiteY0" fmla="*/ 375362 h 1114974"/>
                <a:gd name="connsiteX1" fmla="*/ 524078 w 1762378"/>
                <a:gd name="connsiteY1" fmla="*/ 1036434 h 1114974"/>
                <a:gd name="connsiteX2" fmla="*/ 101824 w 1762378"/>
                <a:gd name="connsiteY2" fmla="*/ 133664 h 1114974"/>
                <a:gd name="connsiteX3" fmla="*/ 1661351 w 1762378"/>
                <a:gd name="connsiteY3" fmla="*/ 375362 h 111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2378" h="1114974">
                  <a:moveTo>
                    <a:pt x="1661351" y="375362"/>
                  </a:moveTo>
                  <a:lnTo>
                    <a:pt x="524078" y="1036434"/>
                  </a:lnTo>
                  <a:lnTo>
                    <a:pt x="101824" y="133664"/>
                  </a:lnTo>
                  <a:cubicBezTo>
                    <a:pt x="639530" y="50221"/>
                    <a:pt x="1237660" y="130787"/>
                    <a:pt x="1661351" y="375362"/>
                  </a:cubicBezTo>
                  <a:close/>
                </a:path>
              </a:pathLst>
            </a:custGeom>
            <a:solidFill>
              <a:schemeClr val="accent2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8F413FC-B463-4DEF-9F22-6713EADC12CD}"/>
                </a:ext>
              </a:extLst>
            </p:cNvPr>
            <p:cNvSpPr/>
            <p:nvPr/>
          </p:nvSpPr>
          <p:spPr>
            <a:xfrm>
              <a:off x="15464726" y="10694883"/>
              <a:ext cx="647479" cy="1582727"/>
            </a:xfrm>
            <a:custGeom>
              <a:avLst/>
              <a:gdLst>
                <a:gd name="connsiteX0" fmla="*/ 572992 w 647404"/>
                <a:gd name="connsiteY0" fmla="*/ 101824 h 1582544"/>
                <a:gd name="connsiteX1" fmla="*/ 570834 w 647404"/>
                <a:gd name="connsiteY1" fmla="*/ 834830 h 1582544"/>
                <a:gd name="connsiteX2" fmla="*/ 529111 w 647404"/>
                <a:gd name="connsiteY2" fmla="*/ 1045236 h 1582544"/>
                <a:gd name="connsiteX3" fmla="*/ 101824 w 647404"/>
                <a:gd name="connsiteY3" fmla="*/ 1491226 h 1582544"/>
                <a:gd name="connsiteX4" fmla="*/ 103982 w 647404"/>
                <a:gd name="connsiteY4" fmla="*/ 758220 h 1582544"/>
                <a:gd name="connsiteX5" fmla="*/ 531269 w 647404"/>
                <a:gd name="connsiteY5" fmla="*/ 312231 h 1582544"/>
                <a:gd name="connsiteX6" fmla="*/ 572992 w 647404"/>
                <a:gd name="connsiteY6" fmla="*/ 101824 h 158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404" h="1582544">
                  <a:moveTo>
                    <a:pt x="572992" y="101824"/>
                  </a:moveTo>
                  <a:lnTo>
                    <a:pt x="570834" y="834830"/>
                  </a:lnTo>
                  <a:cubicBezTo>
                    <a:pt x="570474" y="905325"/>
                    <a:pt x="556807" y="976180"/>
                    <a:pt x="529111" y="1045236"/>
                  </a:cubicBezTo>
                  <a:cubicBezTo>
                    <a:pt x="463291" y="1208886"/>
                    <a:pt x="321581" y="1363903"/>
                    <a:pt x="101824" y="1491226"/>
                  </a:cubicBezTo>
                  <a:lnTo>
                    <a:pt x="103982" y="758220"/>
                  </a:lnTo>
                  <a:cubicBezTo>
                    <a:pt x="323382" y="630538"/>
                    <a:pt x="465449" y="475520"/>
                    <a:pt x="531269" y="312231"/>
                  </a:cubicBezTo>
                  <a:cubicBezTo>
                    <a:pt x="558604" y="242814"/>
                    <a:pt x="572632" y="172320"/>
                    <a:pt x="572992" y="101824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F238BC12-08AE-4F77-914A-4E9F0A7DCE26}"/>
                </a:ext>
              </a:extLst>
            </p:cNvPr>
            <p:cNvSpPr/>
            <p:nvPr/>
          </p:nvSpPr>
          <p:spPr>
            <a:xfrm>
              <a:off x="14321566" y="10029418"/>
              <a:ext cx="1798554" cy="1510786"/>
            </a:xfrm>
            <a:custGeom>
              <a:avLst/>
              <a:gdLst>
                <a:gd name="connsiteX0" fmla="*/ 1239458 w 1798345"/>
                <a:gd name="connsiteY0" fmla="*/ 101824 h 1510610"/>
                <a:gd name="connsiteX1" fmla="*/ 1673937 w 1798345"/>
                <a:gd name="connsiteY1" fmla="*/ 977619 h 1510610"/>
                <a:gd name="connsiteX2" fmla="*/ 1246650 w 1798345"/>
                <a:gd name="connsiteY2" fmla="*/ 1423608 h 1510610"/>
                <a:gd name="connsiteX3" fmla="*/ 101824 w 1798345"/>
                <a:gd name="connsiteY3" fmla="*/ 762536 h 1510610"/>
                <a:gd name="connsiteX4" fmla="*/ 1239458 w 1798345"/>
                <a:gd name="connsiteY4" fmla="*/ 101824 h 151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8345" h="1510610">
                  <a:moveTo>
                    <a:pt x="1239458" y="101824"/>
                  </a:moveTo>
                  <a:cubicBezTo>
                    <a:pt x="1650920" y="339566"/>
                    <a:pt x="1795865" y="672979"/>
                    <a:pt x="1673937" y="977619"/>
                  </a:cubicBezTo>
                  <a:cubicBezTo>
                    <a:pt x="1608119" y="1141268"/>
                    <a:pt x="1466409" y="1296286"/>
                    <a:pt x="1246650" y="1423608"/>
                  </a:cubicBezTo>
                  <a:lnTo>
                    <a:pt x="101824" y="762536"/>
                  </a:lnTo>
                  <a:lnTo>
                    <a:pt x="1239458" y="101824"/>
                  </a:lnTo>
                  <a:close/>
                </a:path>
              </a:pathLst>
            </a:custGeom>
            <a:solidFill>
              <a:schemeClr val="accent3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5CEAD128-CBB3-400A-AC53-0927F3DE52E3}"/>
                </a:ext>
              </a:extLst>
            </p:cNvPr>
            <p:cNvSpPr/>
            <p:nvPr/>
          </p:nvSpPr>
          <p:spPr>
            <a:xfrm>
              <a:off x="12706461" y="10685890"/>
              <a:ext cx="2949628" cy="1870496"/>
            </a:xfrm>
            <a:custGeom>
              <a:avLst/>
              <a:gdLst>
                <a:gd name="connsiteX0" fmla="*/ 101827 w 2949287"/>
                <a:gd name="connsiteY0" fmla="*/ 834830 h 1870279"/>
                <a:gd name="connsiteX1" fmla="*/ 103985 w 2949287"/>
                <a:gd name="connsiteY1" fmla="*/ 101824 h 1870279"/>
                <a:gd name="connsiteX2" fmla="*/ 580187 w 2949287"/>
                <a:gd name="connsiteY2" fmla="*/ 767212 h 1870279"/>
                <a:gd name="connsiteX3" fmla="*/ 2140071 w 2949287"/>
                <a:gd name="connsiteY3" fmla="*/ 1009269 h 1870279"/>
                <a:gd name="connsiteX4" fmla="*/ 2861928 w 2949287"/>
                <a:gd name="connsiteY4" fmla="*/ 767572 h 1870279"/>
                <a:gd name="connsiteX5" fmla="*/ 2859770 w 2949287"/>
                <a:gd name="connsiteY5" fmla="*/ 1500578 h 1870279"/>
                <a:gd name="connsiteX6" fmla="*/ 2137913 w 2949287"/>
                <a:gd name="connsiteY6" fmla="*/ 1742275 h 1870279"/>
                <a:gd name="connsiteX7" fmla="*/ 578028 w 2949287"/>
                <a:gd name="connsiteY7" fmla="*/ 1500218 h 1870279"/>
                <a:gd name="connsiteX8" fmla="*/ 101827 w 2949287"/>
                <a:gd name="connsiteY8" fmla="*/ 834830 h 187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49287" h="1870279">
                  <a:moveTo>
                    <a:pt x="101827" y="834830"/>
                  </a:moveTo>
                  <a:lnTo>
                    <a:pt x="103985" y="101824"/>
                  </a:lnTo>
                  <a:cubicBezTo>
                    <a:pt x="103266" y="342443"/>
                    <a:pt x="262239" y="583421"/>
                    <a:pt x="580187" y="767212"/>
                  </a:cubicBezTo>
                  <a:cubicBezTo>
                    <a:pt x="1003877" y="1011787"/>
                    <a:pt x="1602368" y="1092353"/>
                    <a:pt x="2140071" y="1009269"/>
                  </a:cubicBezTo>
                  <a:cubicBezTo>
                    <a:pt x="2404789" y="968267"/>
                    <a:pt x="2654758" y="887702"/>
                    <a:pt x="2861928" y="767572"/>
                  </a:cubicBezTo>
                  <a:lnTo>
                    <a:pt x="2859770" y="1500578"/>
                  </a:lnTo>
                  <a:cubicBezTo>
                    <a:pt x="2652600" y="1621067"/>
                    <a:pt x="2402631" y="1701273"/>
                    <a:pt x="2137913" y="1742275"/>
                  </a:cubicBezTo>
                  <a:cubicBezTo>
                    <a:pt x="1600210" y="1825359"/>
                    <a:pt x="1001720" y="1744793"/>
                    <a:pt x="578028" y="1500218"/>
                  </a:cubicBezTo>
                  <a:cubicBezTo>
                    <a:pt x="260081" y="1316427"/>
                    <a:pt x="101108" y="1075448"/>
                    <a:pt x="101827" y="83483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1E753C07-8EE1-4761-91BC-2636DFF9B1B4}"/>
                </a:ext>
              </a:extLst>
            </p:cNvPr>
            <p:cNvSpPr/>
            <p:nvPr/>
          </p:nvSpPr>
          <p:spPr>
            <a:xfrm>
              <a:off x="12708603" y="10475459"/>
              <a:ext cx="2949628" cy="1330930"/>
            </a:xfrm>
            <a:custGeom>
              <a:avLst/>
              <a:gdLst>
                <a:gd name="connsiteX0" fmla="*/ 1714960 w 2949287"/>
                <a:gd name="connsiteY0" fmla="*/ 316547 h 1330775"/>
                <a:gd name="connsiteX1" fmla="*/ 2859785 w 2949287"/>
                <a:gd name="connsiteY1" fmla="*/ 977619 h 1330775"/>
                <a:gd name="connsiteX2" fmla="*/ 2137929 w 2949287"/>
                <a:gd name="connsiteY2" fmla="*/ 1219317 h 1330775"/>
                <a:gd name="connsiteX3" fmla="*/ 578045 w 2949287"/>
                <a:gd name="connsiteY3" fmla="*/ 977259 h 1330775"/>
                <a:gd name="connsiteX4" fmla="*/ 143564 w 2949287"/>
                <a:gd name="connsiteY4" fmla="*/ 101824 h 1330775"/>
                <a:gd name="connsiteX5" fmla="*/ 1714960 w 2949287"/>
                <a:gd name="connsiteY5" fmla="*/ 316547 h 1330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9287" h="1330775">
                  <a:moveTo>
                    <a:pt x="1714960" y="316547"/>
                  </a:moveTo>
                  <a:lnTo>
                    <a:pt x="2859785" y="977619"/>
                  </a:lnTo>
                  <a:cubicBezTo>
                    <a:pt x="2652615" y="1098108"/>
                    <a:pt x="2402647" y="1178314"/>
                    <a:pt x="2137929" y="1219317"/>
                  </a:cubicBezTo>
                  <a:cubicBezTo>
                    <a:pt x="1600225" y="1302400"/>
                    <a:pt x="1001735" y="1221834"/>
                    <a:pt x="578045" y="977259"/>
                  </a:cubicBezTo>
                  <a:cubicBezTo>
                    <a:pt x="166942" y="739878"/>
                    <a:pt x="21637" y="406105"/>
                    <a:pt x="143564" y="101824"/>
                  </a:cubicBezTo>
                  <a:lnTo>
                    <a:pt x="1714960" y="316547"/>
                  </a:lnTo>
                  <a:close/>
                </a:path>
              </a:pathLst>
            </a:custGeom>
            <a:solidFill>
              <a:schemeClr val="accent5"/>
            </a:solidFill>
            <a:ln w="3595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2438278">
                <a:defRPr/>
              </a:pPr>
              <a:endParaRPr lang="en-US" sz="4800">
                <a:solidFill>
                  <a:srgbClr val="000000"/>
                </a:solidFill>
                <a:latin typeface="Montserrat Light "/>
              </a:endParaRPr>
            </a:p>
          </p:txBody>
        </p:sp>
      </p:grpSp>
      <p:grpSp>
        <p:nvGrpSpPr>
          <p:cNvPr id="939" name="Group 938">
            <a:extLst>
              <a:ext uri="{FF2B5EF4-FFF2-40B4-BE49-F238E27FC236}">
                <a16:creationId xmlns:a16="http://schemas.microsoft.com/office/drawing/2014/main" id="{31F1FF5D-2708-4A9A-B2E1-141B2EE42731}"/>
              </a:ext>
            </a:extLst>
          </p:cNvPr>
          <p:cNvGrpSpPr/>
          <p:nvPr/>
        </p:nvGrpSpPr>
        <p:grpSpPr>
          <a:xfrm>
            <a:off x="12590532" y="5929060"/>
            <a:ext cx="3475705" cy="2160710"/>
            <a:chOff x="12006018" y="5882841"/>
            <a:chExt cx="3476158" cy="2160991"/>
          </a:xfrm>
          <a:solidFill>
            <a:schemeClr val="bg1">
              <a:lumMod val="65000"/>
            </a:schemeClr>
          </a:solidFill>
        </p:grpSpPr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A95401CD-ECFE-48F0-9A43-86543F154DCE}"/>
                </a:ext>
              </a:extLst>
            </p:cNvPr>
            <p:cNvSpPr/>
            <p:nvPr/>
          </p:nvSpPr>
          <p:spPr>
            <a:xfrm>
              <a:off x="13613344" y="6296963"/>
              <a:ext cx="1868832" cy="1121299"/>
            </a:xfrm>
            <a:custGeom>
              <a:avLst/>
              <a:gdLst>
                <a:gd name="connsiteX0" fmla="*/ 1246951 w 1364646"/>
                <a:gd name="connsiteY0" fmla="*/ 613750 h 818788"/>
                <a:gd name="connsiteX1" fmla="*/ 1247292 w 1364646"/>
                <a:gd name="connsiteY1" fmla="*/ 645819 h 818788"/>
                <a:gd name="connsiteX2" fmla="*/ 1099570 w 1364646"/>
                <a:gd name="connsiteY2" fmla="*/ 731791 h 818788"/>
                <a:gd name="connsiteX3" fmla="*/ 1044300 w 1364646"/>
                <a:gd name="connsiteY3" fmla="*/ 731791 h 818788"/>
                <a:gd name="connsiteX4" fmla="*/ 929671 w 1364646"/>
                <a:gd name="connsiteY4" fmla="*/ 665606 h 818788"/>
                <a:gd name="connsiteX5" fmla="*/ 842674 w 1364646"/>
                <a:gd name="connsiteY5" fmla="*/ 686417 h 818788"/>
                <a:gd name="connsiteX6" fmla="*/ 843357 w 1364646"/>
                <a:gd name="connsiteY6" fmla="*/ 780237 h 818788"/>
                <a:gd name="connsiteX7" fmla="*/ 804464 w 1364646"/>
                <a:gd name="connsiteY7" fmla="*/ 802754 h 818788"/>
                <a:gd name="connsiteX8" fmla="*/ 594650 w 1364646"/>
                <a:gd name="connsiteY8" fmla="*/ 802754 h 818788"/>
                <a:gd name="connsiteX9" fmla="*/ 567016 w 1364646"/>
                <a:gd name="connsiteY9" fmla="*/ 796271 h 818788"/>
                <a:gd name="connsiteX10" fmla="*/ 555416 w 1364646"/>
                <a:gd name="connsiteY10" fmla="*/ 780237 h 818788"/>
                <a:gd name="connsiteX11" fmla="*/ 554734 w 1364646"/>
                <a:gd name="connsiteY11" fmla="*/ 686417 h 818788"/>
                <a:gd name="connsiteX12" fmla="*/ 467396 w 1364646"/>
                <a:gd name="connsiteY12" fmla="*/ 665606 h 818788"/>
                <a:gd name="connsiteX13" fmla="*/ 353108 w 1364646"/>
                <a:gd name="connsiteY13" fmla="*/ 732133 h 818788"/>
                <a:gd name="connsiteX14" fmla="*/ 298180 w 1364646"/>
                <a:gd name="connsiteY14" fmla="*/ 732133 h 818788"/>
                <a:gd name="connsiteX15" fmla="*/ 149434 w 1364646"/>
                <a:gd name="connsiteY15" fmla="*/ 646160 h 818788"/>
                <a:gd name="connsiteX16" fmla="*/ 149092 w 1364646"/>
                <a:gd name="connsiteY16" fmla="*/ 614432 h 818788"/>
                <a:gd name="connsiteX17" fmla="*/ 263382 w 1364646"/>
                <a:gd name="connsiteY17" fmla="*/ 547906 h 818788"/>
                <a:gd name="connsiteX18" fmla="*/ 227219 w 1364646"/>
                <a:gd name="connsiteY18" fmla="*/ 497413 h 818788"/>
                <a:gd name="connsiteX19" fmla="*/ 65167 w 1364646"/>
                <a:gd name="connsiteY19" fmla="*/ 497413 h 818788"/>
                <a:gd name="connsiteX20" fmla="*/ 37533 w 1364646"/>
                <a:gd name="connsiteY20" fmla="*/ 490931 h 818788"/>
                <a:gd name="connsiteX21" fmla="*/ 26274 w 1364646"/>
                <a:gd name="connsiteY21" fmla="*/ 474897 h 818788"/>
                <a:gd name="connsiteX22" fmla="*/ 25592 w 1364646"/>
                <a:gd name="connsiteY22" fmla="*/ 353443 h 818788"/>
                <a:gd name="connsiteX23" fmla="*/ 64484 w 1364646"/>
                <a:gd name="connsiteY23" fmla="*/ 330926 h 818788"/>
                <a:gd name="connsiteX24" fmla="*/ 226536 w 1364646"/>
                <a:gd name="connsiteY24" fmla="*/ 330926 h 818788"/>
                <a:gd name="connsiteX25" fmla="*/ 262358 w 1364646"/>
                <a:gd name="connsiteY25" fmla="*/ 280435 h 818788"/>
                <a:gd name="connsiteX26" fmla="*/ 147387 w 1364646"/>
                <a:gd name="connsiteY26" fmla="*/ 213908 h 818788"/>
                <a:gd name="connsiteX27" fmla="*/ 147387 w 1364646"/>
                <a:gd name="connsiteY27" fmla="*/ 182180 h 818788"/>
                <a:gd name="connsiteX28" fmla="*/ 295110 w 1364646"/>
                <a:gd name="connsiteY28" fmla="*/ 96208 h 818788"/>
                <a:gd name="connsiteX29" fmla="*/ 350037 w 1364646"/>
                <a:gd name="connsiteY29" fmla="*/ 96208 h 818788"/>
                <a:gd name="connsiteX30" fmla="*/ 465009 w 1364646"/>
                <a:gd name="connsiteY30" fmla="*/ 162734 h 818788"/>
                <a:gd name="connsiteX31" fmla="*/ 552004 w 1364646"/>
                <a:gd name="connsiteY31" fmla="*/ 141923 h 818788"/>
                <a:gd name="connsiteX32" fmla="*/ 551322 w 1364646"/>
                <a:gd name="connsiteY32" fmla="*/ 48104 h 818788"/>
                <a:gd name="connsiteX33" fmla="*/ 590214 w 1364646"/>
                <a:gd name="connsiteY33" fmla="*/ 25587 h 818788"/>
                <a:gd name="connsiteX34" fmla="*/ 800029 w 1364646"/>
                <a:gd name="connsiteY34" fmla="*/ 25587 h 818788"/>
                <a:gd name="connsiteX35" fmla="*/ 827322 w 1364646"/>
                <a:gd name="connsiteY35" fmla="*/ 32069 h 818788"/>
                <a:gd name="connsiteX36" fmla="*/ 838922 w 1364646"/>
                <a:gd name="connsiteY36" fmla="*/ 48104 h 818788"/>
                <a:gd name="connsiteX37" fmla="*/ 839603 w 1364646"/>
                <a:gd name="connsiteY37" fmla="*/ 141923 h 818788"/>
                <a:gd name="connsiteX38" fmla="*/ 926941 w 1364646"/>
                <a:gd name="connsiteY38" fmla="*/ 162734 h 818788"/>
                <a:gd name="connsiteX39" fmla="*/ 1040890 w 1364646"/>
                <a:gd name="connsiteY39" fmla="*/ 96548 h 818788"/>
                <a:gd name="connsiteX40" fmla="*/ 1096158 w 1364646"/>
                <a:gd name="connsiteY40" fmla="*/ 96548 h 818788"/>
                <a:gd name="connsiteX41" fmla="*/ 1244904 w 1364646"/>
                <a:gd name="connsiteY41" fmla="*/ 182522 h 818788"/>
                <a:gd name="connsiteX42" fmla="*/ 1245245 w 1364646"/>
                <a:gd name="connsiteY42" fmla="*/ 214590 h 818788"/>
                <a:gd name="connsiteX43" fmla="*/ 1131297 w 1364646"/>
                <a:gd name="connsiteY43" fmla="*/ 280775 h 818788"/>
                <a:gd name="connsiteX44" fmla="*/ 1167460 w 1364646"/>
                <a:gd name="connsiteY44" fmla="*/ 331268 h 818788"/>
                <a:gd name="connsiteX45" fmla="*/ 1329512 w 1364646"/>
                <a:gd name="connsiteY45" fmla="*/ 331268 h 818788"/>
                <a:gd name="connsiteX46" fmla="*/ 1357146 w 1364646"/>
                <a:gd name="connsiteY46" fmla="*/ 338091 h 818788"/>
                <a:gd name="connsiteX47" fmla="*/ 1368746 w 1364646"/>
                <a:gd name="connsiteY47" fmla="*/ 354126 h 818788"/>
                <a:gd name="connsiteX48" fmla="*/ 1369428 w 1364646"/>
                <a:gd name="connsiteY48" fmla="*/ 475580 h 818788"/>
                <a:gd name="connsiteX49" fmla="*/ 1330536 w 1364646"/>
                <a:gd name="connsiteY49" fmla="*/ 498096 h 818788"/>
                <a:gd name="connsiteX50" fmla="*/ 1168484 w 1364646"/>
                <a:gd name="connsiteY50" fmla="*/ 498096 h 818788"/>
                <a:gd name="connsiteX51" fmla="*/ 1132661 w 1364646"/>
                <a:gd name="connsiteY51" fmla="*/ 548588 h 818788"/>
                <a:gd name="connsiteX52" fmla="*/ 1246951 w 1364646"/>
                <a:gd name="connsiteY52" fmla="*/ 613750 h 818788"/>
                <a:gd name="connsiteX53" fmla="*/ 508677 w 1364646"/>
                <a:gd name="connsiteY53" fmla="*/ 522660 h 818788"/>
                <a:gd name="connsiteX54" fmla="*/ 885660 w 1364646"/>
                <a:gd name="connsiteY54" fmla="*/ 522660 h 818788"/>
                <a:gd name="connsiteX55" fmla="*/ 884296 w 1364646"/>
                <a:gd name="connsiteY55" fmla="*/ 304316 h 818788"/>
                <a:gd name="connsiteX56" fmla="*/ 507312 w 1364646"/>
                <a:gd name="connsiteY56" fmla="*/ 304316 h 818788"/>
                <a:gd name="connsiteX57" fmla="*/ 508677 w 1364646"/>
                <a:gd name="connsiteY57" fmla="*/ 522660 h 81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364646" h="818788">
                  <a:moveTo>
                    <a:pt x="1246951" y="613750"/>
                  </a:moveTo>
                  <a:cubicBezTo>
                    <a:pt x="1262303" y="622620"/>
                    <a:pt x="1262303" y="636948"/>
                    <a:pt x="1247292" y="645819"/>
                  </a:cubicBezTo>
                  <a:lnTo>
                    <a:pt x="1099570" y="731791"/>
                  </a:lnTo>
                  <a:cubicBezTo>
                    <a:pt x="1084558" y="740662"/>
                    <a:pt x="1059653" y="740662"/>
                    <a:pt x="1044300" y="731791"/>
                  </a:cubicBezTo>
                  <a:lnTo>
                    <a:pt x="929671" y="665606"/>
                  </a:lnTo>
                  <a:cubicBezTo>
                    <a:pt x="901354" y="674135"/>
                    <a:pt x="872356" y="680959"/>
                    <a:pt x="842674" y="686417"/>
                  </a:cubicBezTo>
                  <a:lnTo>
                    <a:pt x="843357" y="780237"/>
                  </a:lnTo>
                  <a:cubicBezTo>
                    <a:pt x="843357" y="792860"/>
                    <a:pt x="825957" y="802754"/>
                    <a:pt x="804464" y="802754"/>
                  </a:cubicBezTo>
                  <a:lnTo>
                    <a:pt x="594650" y="802754"/>
                  </a:lnTo>
                  <a:cubicBezTo>
                    <a:pt x="583732" y="802754"/>
                    <a:pt x="573839" y="800365"/>
                    <a:pt x="567016" y="796271"/>
                  </a:cubicBezTo>
                  <a:cubicBezTo>
                    <a:pt x="559851" y="792178"/>
                    <a:pt x="555416" y="786377"/>
                    <a:pt x="555416" y="780237"/>
                  </a:cubicBezTo>
                  <a:lnTo>
                    <a:pt x="554734" y="686417"/>
                  </a:lnTo>
                  <a:cubicBezTo>
                    <a:pt x="524712" y="681300"/>
                    <a:pt x="495371" y="674135"/>
                    <a:pt x="467396" y="665606"/>
                  </a:cubicBezTo>
                  <a:lnTo>
                    <a:pt x="353108" y="732133"/>
                  </a:lnTo>
                  <a:cubicBezTo>
                    <a:pt x="338096" y="741003"/>
                    <a:pt x="313533" y="740662"/>
                    <a:pt x="298180" y="732133"/>
                  </a:cubicBezTo>
                  <a:lnTo>
                    <a:pt x="149434" y="646160"/>
                  </a:lnTo>
                  <a:cubicBezTo>
                    <a:pt x="134081" y="637290"/>
                    <a:pt x="133740" y="623302"/>
                    <a:pt x="149092" y="614432"/>
                  </a:cubicBezTo>
                  <a:lnTo>
                    <a:pt x="263382" y="547906"/>
                  </a:lnTo>
                  <a:cubicBezTo>
                    <a:pt x="248371" y="531530"/>
                    <a:pt x="236430" y="514813"/>
                    <a:pt x="227219" y="497413"/>
                  </a:cubicBezTo>
                  <a:lnTo>
                    <a:pt x="65167" y="497413"/>
                  </a:lnTo>
                  <a:cubicBezTo>
                    <a:pt x="54250" y="497413"/>
                    <a:pt x="44697" y="495025"/>
                    <a:pt x="37533" y="490931"/>
                  </a:cubicBezTo>
                  <a:cubicBezTo>
                    <a:pt x="30368" y="486837"/>
                    <a:pt x="25934" y="481038"/>
                    <a:pt x="26274" y="474897"/>
                  </a:cubicBezTo>
                  <a:lnTo>
                    <a:pt x="25592" y="353443"/>
                  </a:lnTo>
                  <a:cubicBezTo>
                    <a:pt x="25251" y="340820"/>
                    <a:pt x="42650" y="330926"/>
                    <a:pt x="64484" y="330926"/>
                  </a:cubicBezTo>
                  <a:lnTo>
                    <a:pt x="226536" y="330926"/>
                  </a:lnTo>
                  <a:cubicBezTo>
                    <a:pt x="235406" y="313528"/>
                    <a:pt x="247347" y="296470"/>
                    <a:pt x="262358" y="280435"/>
                  </a:cubicBezTo>
                  <a:lnTo>
                    <a:pt x="147387" y="213908"/>
                  </a:lnTo>
                  <a:cubicBezTo>
                    <a:pt x="132034" y="205038"/>
                    <a:pt x="132376" y="191051"/>
                    <a:pt x="147387" y="182180"/>
                  </a:cubicBezTo>
                  <a:lnTo>
                    <a:pt x="295110" y="96208"/>
                  </a:lnTo>
                  <a:cubicBezTo>
                    <a:pt x="310121" y="87337"/>
                    <a:pt x="334685" y="87337"/>
                    <a:pt x="350037" y="96208"/>
                  </a:cubicBezTo>
                  <a:lnTo>
                    <a:pt x="465009" y="162734"/>
                  </a:lnTo>
                  <a:cubicBezTo>
                    <a:pt x="492983" y="154205"/>
                    <a:pt x="522323" y="147041"/>
                    <a:pt x="552004" y="141923"/>
                  </a:cubicBezTo>
                  <a:lnTo>
                    <a:pt x="551322" y="48104"/>
                  </a:lnTo>
                  <a:cubicBezTo>
                    <a:pt x="551322" y="35480"/>
                    <a:pt x="568721" y="25587"/>
                    <a:pt x="590214" y="25587"/>
                  </a:cubicBezTo>
                  <a:lnTo>
                    <a:pt x="800029" y="25587"/>
                  </a:lnTo>
                  <a:cubicBezTo>
                    <a:pt x="810606" y="25587"/>
                    <a:pt x="820498" y="27976"/>
                    <a:pt x="827322" y="32069"/>
                  </a:cubicBezTo>
                  <a:cubicBezTo>
                    <a:pt x="834486" y="36163"/>
                    <a:pt x="838922" y="41622"/>
                    <a:pt x="838922" y="48104"/>
                  </a:cubicBezTo>
                  <a:lnTo>
                    <a:pt x="839603" y="141923"/>
                  </a:lnTo>
                  <a:cubicBezTo>
                    <a:pt x="869285" y="147382"/>
                    <a:pt x="898625" y="154205"/>
                    <a:pt x="926941" y="162734"/>
                  </a:cubicBezTo>
                  <a:lnTo>
                    <a:pt x="1040890" y="96548"/>
                  </a:lnTo>
                  <a:cubicBezTo>
                    <a:pt x="1055900" y="87679"/>
                    <a:pt x="1080805" y="87679"/>
                    <a:pt x="1096158" y="96548"/>
                  </a:cubicBezTo>
                  <a:lnTo>
                    <a:pt x="1244904" y="182522"/>
                  </a:lnTo>
                  <a:cubicBezTo>
                    <a:pt x="1260256" y="191391"/>
                    <a:pt x="1260256" y="205720"/>
                    <a:pt x="1245245" y="214590"/>
                  </a:cubicBezTo>
                  <a:lnTo>
                    <a:pt x="1131297" y="280775"/>
                  </a:lnTo>
                  <a:cubicBezTo>
                    <a:pt x="1146309" y="297152"/>
                    <a:pt x="1158248" y="314210"/>
                    <a:pt x="1167460" y="331268"/>
                  </a:cubicBezTo>
                  <a:lnTo>
                    <a:pt x="1329512" y="331268"/>
                  </a:lnTo>
                  <a:cubicBezTo>
                    <a:pt x="1340430" y="331268"/>
                    <a:pt x="1349982" y="333997"/>
                    <a:pt x="1357146" y="338091"/>
                  </a:cubicBezTo>
                  <a:cubicBezTo>
                    <a:pt x="1364310" y="342185"/>
                    <a:pt x="1368746" y="347644"/>
                    <a:pt x="1368746" y="354126"/>
                  </a:cubicBezTo>
                  <a:lnTo>
                    <a:pt x="1369428" y="475580"/>
                  </a:lnTo>
                  <a:cubicBezTo>
                    <a:pt x="1369428" y="487861"/>
                    <a:pt x="1352029" y="498096"/>
                    <a:pt x="1330536" y="498096"/>
                  </a:cubicBezTo>
                  <a:lnTo>
                    <a:pt x="1168484" y="498096"/>
                  </a:lnTo>
                  <a:cubicBezTo>
                    <a:pt x="1159273" y="515495"/>
                    <a:pt x="1147332" y="532213"/>
                    <a:pt x="1132661" y="548588"/>
                  </a:cubicBezTo>
                  <a:lnTo>
                    <a:pt x="1246951" y="613750"/>
                  </a:lnTo>
                  <a:close/>
                  <a:moveTo>
                    <a:pt x="508677" y="522660"/>
                  </a:moveTo>
                  <a:cubicBezTo>
                    <a:pt x="613073" y="583045"/>
                    <a:pt x="781947" y="583045"/>
                    <a:pt x="885660" y="522660"/>
                  </a:cubicBezTo>
                  <a:cubicBezTo>
                    <a:pt x="989374" y="462274"/>
                    <a:pt x="988692" y="364702"/>
                    <a:pt x="884296" y="304316"/>
                  </a:cubicBezTo>
                  <a:cubicBezTo>
                    <a:pt x="779900" y="243930"/>
                    <a:pt x="610684" y="243930"/>
                    <a:pt x="507312" y="304316"/>
                  </a:cubicBezTo>
                  <a:cubicBezTo>
                    <a:pt x="403599" y="364702"/>
                    <a:pt x="404282" y="462274"/>
                    <a:pt x="508677" y="52266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855CF2C0-EFA4-49C5-8905-2DFE5EA76DD0}"/>
                </a:ext>
              </a:extLst>
            </p:cNvPr>
            <p:cNvSpPr/>
            <p:nvPr/>
          </p:nvSpPr>
          <p:spPr>
            <a:xfrm>
              <a:off x="12006018" y="6985697"/>
              <a:ext cx="1738366" cy="1058135"/>
            </a:xfrm>
            <a:custGeom>
              <a:avLst/>
              <a:gdLst>
                <a:gd name="connsiteX0" fmla="*/ 714052 w 784671"/>
                <a:gd name="connsiteY0" fmla="*/ 356855 h 477626"/>
                <a:gd name="connsiteX1" fmla="*/ 714052 w 784671"/>
                <a:gd name="connsiteY1" fmla="*/ 374936 h 477626"/>
                <a:gd name="connsiteX2" fmla="*/ 630809 w 784671"/>
                <a:gd name="connsiteY2" fmla="*/ 423382 h 477626"/>
                <a:gd name="connsiteX3" fmla="*/ 599763 w 784671"/>
                <a:gd name="connsiteY3" fmla="*/ 423382 h 477626"/>
                <a:gd name="connsiteX4" fmla="*/ 534942 w 784671"/>
                <a:gd name="connsiteY4" fmla="*/ 386194 h 477626"/>
                <a:gd name="connsiteX5" fmla="*/ 485815 w 784671"/>
                <a:gd name="connsiteY5" fmla="*/ 398135 h 477626"/>
                <a:gd name="connsiteX6" fmla="*/ 486155 w 784671"/>
                <a:gd name="connsiteY6" fmla="*/ 451016 h 477626"/>
                <a:gd name="connsiteX7" fmla="*/ 464322 w 784671"/>
                <a:gd name="connsiteY7" fmla="*/ 463639 h 477626"/>
                <a:gd name="connsiteX8" fmla="*/ 346279 w 784671"/>
                <a:gd name="connsiteY8" fmla="*/ 463639 h 477626"/>
                <a:gd name="connsiteX9" fmla="*/ 330586 w 784671"/>
                <a:gd name="connsiteY9" fmla="*/ 459885 h 477626"/>
                <a:gd name="connsiteX10" fmla="*/ 324104 w 784671"/>
                <a:gd name="connsiteY10" fmla="*/ 451016 h 477626"/>
                <a:gd name="connsiteX11" fmla="*/ 323763 w 784671"/>
                <a:gd name="connsiteY11" fmla="*/ 398135 h 477626"/>
                <a:gd name="connsiteX12" fmla="*/ 274636 w 784671"/>
                <a:gd name="connsiteY12" fmla="*/ 386194 h 477626"/>
                <a:gd name="connsiteX13" fmla="*/ 210497 w 784671"/>
                <a:gd name="connsiteY13" fmla="*/ 423382 h 477626"/>
                <a:gd name="connsiteX14" fmla="*/ 179451 w 784671"/>
                <a:gd name="connsiteY14" fmla="*/ 423382 h 477626"/>
                <a:gd name="connsiteX15" fmla="*/ 95526 w 784671"/>
                <a:gd name="connsiteY15" fmla="*/ 374936 h 477626"/>
                <a:gd name="connsiteX16" fmla="*/ 95526 w 784671"/>
                <a:gd name="connsiteY16" fmla="*/ 356855 h 477626"/>
                <a:gd name="connsiteX17" fmla="*/ 159664 w 784671"/>
                <a:gd name="connsiteY17" fmla="*/ 319668 h 477626"/>
                <a:gd name="connsiteX18" fmla="*/ 139195 w 784671"/>
                <a:gd name="connsiteY18" fmla="*/ 291351 h 477626"/>
                <a:gd name="connsiteX19" fmla="*/ 48104 w 784671"/>
                <a:gd name="connsiteY19" fmla="*/ 291351 h 477626"/>
                <a:gd name="connsiteX20" fmla="*/ 32411 w 784671"/>
                <a:gd name="connsiteY20" fmla="*/ 287599 h 477626"/>
                <a:gd name="connsiteX21" fmla="*/ 25929 w 784671"/>
                <a:gd name="connsiteY21" fmla="*/ 278729 h 477626"/>
                <a:gd name="connsiteX22" fmla="*/ 25587 w 784671"/>
                <a:gd name="connsiteY22" fmla="*/ 210156 h 477626"/>
                <a:gd name="connsiteX23" fmla="*/ 47422 w 784671"/>
                <a:gd name="connsiteY23" fmla="*/ 197532 h 477626"/>
                <a:gd name="connsiteX24" fmla="*/ 138512 w 784671"/>
                <a:gd name="connsiteY24" fmla="*/ 197532 h 477626"/>
                <a:gd name="connsiteX25" fmla="*/ 158640 w 784671"/>
                <a:gd name="connsiteY25" fmla="*/ 168874 h 477626"/>
                <a:gd name="connsiteX26" fmla="*/ 93819 w 784671"/>
                <a:gd name="connsiteY26" fmla="*/ 131688 h 477626"/>
                <a:gd name="connsiteX27" fmla="*/ 93819 w 784671"/>
                <a:gd name="connsiteY27" fmla="*/ 113948 h 477626"/>
                <a:gd name="connsiteX28" fmla="*/ 177063 w 784671"/>
                <a:gd name="connsiteY28" fmla="*/ 65502 h 477626"/>
                <a:gd name="connsiteX29" fmla="*/ 208109 w 784671"/>
                <a:gd name="connsiteY29" fmla="*/ 65502 h 477626"/>
                <a:gd name="connsiteX30" fmla="*/ 272929 w 784671"/>
                <a:gd name="connsiteY30" fmla="*/ 102689 h 477626"/>
                <a:gd name="connsiteX31" fmla="*/ 322057 w 784671"/>
                <a:gd name="connsiteY31" fmla="*/ 91090 h 477626"/>
                <a:gd name="connsiteX32" fmla="*/ 322057 w 784671"/>
                <a:gd name="connsiteY32" fmla="*/ 38210 h 477626"/>
                <a:gd name="connsiteX33" fmla="*/ 343892 w 784671"/>
                <a:gd name="connsiteY33" fmla="*/ 25587 h 477626"/>
                <a:gd name="connsiteX34" fmla="*/ 461933 w 784671"/>
                <a:gd name="connsiteY34" fmla="*/ 25587 h 477626"/>
                <a:gd name="connsiteX35" fmla="*/ 477286 w 784671"/>
                <a:gd name="connsiteY35" fmla="*/ 29339 h 477626"/>
                <a:gd name="connsiteX36" fmla="*/ 484109 w 784671"/>
                <a:gd name="connsiteY36" fmla="*/ 38210 h 477626"/>
                <a:gd name="connsiteX37" fmla="*/ 484109 w 784671"/>
                <a:gd name="connsiteY37" fmla="*/ 91090 h 477626"/>
                <a:gd name="connsiteX38" fmla="*/ 533577 w 784671"/>
                <a:gd name="connsiteY38" fmla="*/ 102689 h 477626"/>
                <a:gd name="connsiteX39" fmla="*/ 597716 w 784671"/>
                <a:gd name="connsiteY39" fmla="*/ 65502 h 477626"/>
                <a:gd name="connsiteX40" fmla="*/ 628420 w 784671"/>
                <a:gd name="connsiteY40" fmla="*/ 65502 h 477626"/>
                <a:gd name="connsiteX41" fmla="*/ 712346 w 784671"/>
                <a:gd name="connsiteY41" fmla="*/ 113948 h 477626"/>
                <a:gd name="connsiteX42" fmla="*/ 712346 w 784671"/>
                <a:gd name="connsiteY42" fmla="*/ 131688 h 477626"/>
                <a:gd name="connsiteX43" fmla="*/ 648207 w 784671"/>
                <a:gd name="connsiteY43" fmla="*/ 168874 h 477626"/>
                <a:gd name="connsiteX44" fmla="*/ 668677 w 784671"/>
                <a:gd name="connsiteY44" fmla="*/ 197532 h 477626"/>
                <a:gd name="connsiteX45" fmla="*/ 760108 w 784671"/>
                <a:gd name="connsiteY45" fmla="*/ 197532 h 477626"/>
                <a:gd name="connsiteX46" fmla="*/ 775461 w 784671"/>
                <a:gd name="connsiteY46" fmla="*/ 201285 h 477626"/>
                <a:gd name="connsiteX47" fmla="*/ 781943 w 784671"/>
                <a:gd name="connsiteY47" fmla="*/ 210156 h 477626"/>
                <a:gd name="connsiteX48" fmla="*/ 782285 w 784671"/>
                <a:gd name="connsiteY48" fmla="*/ 278729 h 477626"/>
                <a:gd name="connsiteX49" fmla="*/ 760450 w 784671"/>
                <a:gd name="connsiteY49" fmla="*/ 291351 h 477626"/>
                <a:gd name="connsiteX50" fmla="*/ 669019 w 784671"/>
                <a:gd name="connsiteY50" fmla="*/ 291351 h 477626"/>
                <a:gd name="connsiteX51" fmla="*/ 648890 w 784671"/>
                <a:gd name="connsiteY51" fmla="*/ 319668 h 477626"/>
                <a:gd name="connsiteX52" fmla="*/ 714052 w 784671"/>
                <a:gd name="connsiteY52" fmla="*/ 356855 h 477626"/>
                <a:gd name="connsiteX53" fmla="*/ 298517 w 784671"/>
                <a:gd name="connsiteY53" fmla="*/ 305681 h 477626"/>
                <a:gd name="connsiteX54" fmla="*/ 510719 w 784671"/>
                <a:gd name="connsiteY54" fmla="*/ 305681 h 477626"/>
                <a:gd name="connsiteX55" fmla="*/ 510037 w 784671"/>
                <a:gd name="connsiteY55" fmla="*/ 182521 h 477626"/>
                <a:gd name="connsiteX56" fmla="*/ 297835 w 784671"/>
                <a:gd name="connsiteY56" fmla="*/ 182521 h 477626"/>
                <a:gd name="connsiteX57" fmla="*/ 298517 w 784671"/>
                <a:gd name="connsiteY57" fmla="*/ 305681 h 47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784671" h="477626">
                  <a:moveTo>
                    <a:pt x="714052" y="356855"/>
                  </a:moveTo>
                  <a:cubicBezTo>
                    <a:pt x="722922" y="361972"/>
                    <a:pt x="722922" y="369819"/>
                    <a:pt x="714052" y="374936"/>
                  </a:cubicBezTo>
                  <a:lnTo>
                    <a:pt x="630809" y="423382"/>
                  </a:lnTo>
                  <a:cubicBezTo>
                    <a:pt x="622280" y="428158"/>
                    <a:pt x="608632" y="428158"/>
                    <a:pt x="599763" y="423382"/>
                  </a:cubicBezTo>
                  <a:lnTo>
                    <a:pt x="534942" y="386194"/>
                  </a:lnTo>
                  <a:cubicBezTo>
                    <a:pt x="519248" y="390971"/>
                    <a:pt x="502873" y="395065"/>
                    <a:pt x="485815" y="398135"/>
                  </a:cubicBezTo>
                  <a:lnTo>
                    <a:pt x="486155" y="451016"/>
                  </a:lnTo>
                  <a:cubicBezTo>
                    <a:pt x="486155" y="458180"/>
                    <a:pt x="476603" y="463639"/>
                    <a:pt x="464322" y="463639"/>
                  </a:cubicBezTo>
                  <a:lnTo>
                    <a:pt x="346279" y="463639"/>
                  </a:lnTo>
                  <a:cubicBezTo>
                    <a:pt x="340138" y="463639"/>
                    <a:pt x="334680" y="462274"/>
                    <a:pt x="330586" y="459885"/>
                  </a:cubicBezTo>
                  <a:cubicBezTo>
                    <a:pt x="326492" y="457498"/>
                    <a:pt x="324104" y="454427"/>
                    <a:pt x="324104" y="451016"/>
                  </a:cubicBezTo>
                  <a:lnTo>
                    <a:pt x="323763" y="398135"/>
                  </a:lnTo>
                  <a:cubicBezTo>
                    <a:pt x="306705" y="395065"/>
                    <a:pt x="290670" y="391313"/>
                    <a:pt x="274636" y="386194"/>
                  </a:cubicBezTo>
                  <a:lnTo>
                    <a:pt x="210497" y="423382"/>
                  </a:lnTo>
                  <a:cubicBezTo>
                    <a:pt x="201968" y="428499"/>
                    <a:pt x="187980" y="428499"/>
                    <a:pt x="179451" y="423382"/>
                  </a:cubicBezTo>
                  <a:lnTo>
                    <a:pt x="95526" y="374936"/>
                  </a:lnTo>
                  <a:cubicBezTo>
                    <a:pt x="86997" y="370160"/>
                    <a:pt x="86997" y="361972"/>
                    <a:pt x="95526" y="356855"/>
                  </a:cubicBezTo>
                  <a:lnTo>
                    <a:pt x="159664" y="319668"/>
                  </a:lnTo>
                  <a:cubicBezTo>
                    <a:pt x="151135" y="310456"/>
                    <a:pt x="143970" y="300904"/>
                    <a:pt x="139195" y="291351"/>
                  </a:cubicBezTo>
                  <a:lnTo>
                    <a:pt x="48104" y="291351"/>
                  </a:lnTo>
                  <a:cubicBezTo>
                    <a:pt x="41963" y="291351"/>
                    <a:pt x="36505" y="289987"/>
                    <a:pt x="32411" y="287599"/>
                  </a:cubicBezTo>
                  <a:cubicBezTo>
                    <a:pt x="28317" y="285211"/>
                    <a:pt x="25929" y="282140"/>
                    <a:pt x="25929" y="278729"/>
                  </a:cubicBezTo>
                  <a:lnTo>
                    <a:pt x="25587" y="210156"/>
                  </a:lnTo>
                  <a:cubicBezTo>
                    <a:pt x="25587" y="202991"/>
                    <a:pt x="35140" y="197532"/>
                    <a:pt x="47422" y="197532"/>
                  </a:cubicBezTo>
                  <a:lnTo>
                    <a:pt x="138512" y="197532"/>
                  </a:lnTo>
                  <a:cubicBezTo>
                    <a:pt x="143630" y="187639"/>
                    <a:pt x="150111" y="178086"/>
                    <a:pt x="158640" y="168874"/>
                  </a:cubicBezTo>
                  <a:lnTo>
                    <a:pt x="93819" y="131688"/>
                  </a:lnTo>
                  <a:cubicBezTo>
                    <a:pt x="85290" y="126912"/>
                    <a:pt x="85290" y="118724"/>
                    <a:pt x="93819" y="113948"/>
                  </a:cubicBezTo>
                  <a:lnTo>
                    <a:pt x="177063" y="65502"/>
                  </a:lnTo>
                  <a:cubicBezTo>
                    <a:pt x="185592" y="60385"/>
                    <a:pt x="199580" y="60385"/>
                    <a:pt x="208109" y="65502"/>
                  </a:cubicBezTo>
                  <a:lnTo>
                    <a:pt x="272929" y="102689"/>
                  </a:lnTo>
                  <a:cubicBezTo>
                    <a:pt x="288624" y="97913"/>
                    <a:pt x="305340" y="94160"/>
                    <a:pt x="322057" y="91090"/>
                  </a:cubicBezTo>
                  <a:lnTo>
                    <a:pt x="322057" y="38210"/>
                  </a:lnTo>
                  <a:cubicBezTo>
                    <a:pt x="322057" y="31046"/>
                    <a:pt x="331609" y="25587"/>
                    <a:pt x="343892" y="25587"/>
                  </a:cubicBezTo>
                  <a:lnTo>
                    <a:pt x="461933" y="25587"/>
                  </a:lnTo>
                  <a:cubicBezTo>
                    <a:pt x="467733" y="25587"/>
                    <a:pt x="473191" y="26951"/>
                    <a:pt x="477286" y="29339"/>
                  </a:cubicBezTo>
                  <a:cubicBezTo>
                    <a:pt x="481380" y="31728"/>
                    <a:pt x="483768" y="34798"/>
                    <a:pt x="484109" y="38210"/>
                  </a:cubicBezTo>
                  <a:lnTo>
                    <a:pt x="484109" y="91090"/>
                  </a:lnTo>
                  <a:cubicBezTo>
                    <a:pt x="500826" y="93819"/>
                    <a:pt x="517543" y="97913"/>
                    <a:pt x="533577" y="102689"/>
                  </a:cubicBezTo>
                  <a:lnTo>
                    <a:pt x="597716" y="65502"/>
                  </a:lnTo>
                  <a:cubicBezTo>
                    <a:pt x="606245" y="60727"/>
                    <a:pt x="619891" y="60727"/>
                    <a:pt x="628420" y="65502"/>
                  </a:cubicBezTo>
                  <a:lnTo>
                    <a:pt x="712346" y="113948"/>
                  </a:lnTo>
                  <a:cubicBezTo>
                    <a:pt x="720875" y="118724"/>
                    <a:pt x="720875" y="126912"/>
                    <a:pt x="712346" y="131688"/>
                  </a:cubicBezTo>
                  <a:lnTo>
                    <a:pt x="648207" y="168874"/>
                  </a:lnTo>
                  <a:cubicBezTo>
                    <a:pt x="656736" y="178086"/>
                    <a:pt x="663218" y="187639"/>
                    <a:pt x="668677" y="197532"/>
                  </a:cubicBezTo>
                  <a:lnTo>
                    <a:pt x="760108" y="197532"/>
                  </a:lnTo>
                  <a:cubicBezTo>
                    <a:pt x="766250" y="197532"/>
                    <a:pt x="771367" y="198897"/>
                    <a:pt x="775461" y="201285"/>
                  </a:cubicBezTo>
                  <a:cubicBezTo>
                    <a:pt x="779555" y="203674"/>
                    <a:pt x="781943" y="206744"/>
                    <a:pt x="781943" y="210156"/>
                  </a:cubicBezTo>
                  <a:lnTo>
                    <a:pt x="782285" y="278729"/>
                  </a:lnTo>
                  <a:cubicBezTo>
                    <a:pt x="782285" y="285894"/>
                    <a:pt x="772731" y="291351"/>
                    <a:pt x="760450" y="291351"/>
                  </a:cubicBezTo>
                  <a:lnTo>
                    <a:pt x="669019" y="291351"/>
                  </a:lnTo>
                  <a:cubicBezTo>
                    <a:pt x="664242" y="300904"/>
                    <a:pt x="657078" y="310456"/>
                    <a:pt x="648890" y="319668"/>
                  </a:cubicBezTo>
                  <a:lnTo>
                    <a:pt x="714052" y="356855"/>
                  </a:lnTo>
                  <a:close/>
                  <a:moveTo>
                    <a:pt x="298517" y="305681"/>
                  </a:moveTo>
                  <a:cubicBezTo>
                    <a:pt x="357538" y="339797"/>
                    <a:pt x="452381" y="339797"/>
                    <a:pt x="510719" y="305681"/>
                  </a:cubicBezTo>
                  <a:cubicBezTo>
                    <a:pt x="569059" y="271564"/>
                    <a:pt x="569059" y="216637"/>
                    <a:pt x="510037" y="182521"/>
                  </a:cubicBezTo>
                  <a:cubicBezTo>
                    <a:pt x="451357" y="148405"/>
                    <a:pt x="356173" y="148405"/>
                    <a:pt x="297835" y="182521"/>
                  </a:cubicBezTo>
                  <a:cubicBezTo>
                    <a:pt x="239155" y="216637"/>
                    <a:pt x="239496" y="271564"/>
                    <a:pt x="298517" y="30568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4A82DCEC-EE8F-44F4-ADED-21B89A59EA7B}"/>
                </a:ext>
              </a:extLst>
            </p:cNvPr>
            <p:cNvSpPr/>
            <p:nvPr/>
          </p:nvSpPr>
          <p:spPr>
            <a:xfrm>
              <a:off x="12303405" y="5882841"/>
              <a:ext cx="1286262" cy="771758"/>
            </a:xfrm>
            <a:custGeom>
              <a:avLst/>
              <a:gdLst>
                <a:gd name="connsiteX0" fmla="*/ 472850 w 511742"/>
                <a:gd name="connsiteY0" fmla="*/ 241885 h 307045"/>
                <a:gd name="connsiteX1" fmla="*/ 473191 w 511742"/>
                <a:gd name="connsiteY1" fmla="*/ 253484 h 307045"/>
                <a:gd name="connsiteX2" fmla="*/ 418947 w 511742"/>
                <a:gd name="connsiteY2" fmla="*/ 284870 h 307045"/>
                <a:gd name="connsiteX3" fmla="*/ 398477 w 511742"/>
                <a:gd name="connsiteY3" fmla="*/ 284870 h 307045"/>
                <a:gd name="connsiteX4" fmla="*/ 356514 w 511742"/>
                <a:gd name="connsiteY4" fmla="*/ 260648 h 307045"/>
                <a:gd name="connsiteX5" fmla="*/ 324786 w 511742"/>
                <a:gd name="connsiteY5" fmla="*/ 268154 h 307045"/>
                <a:gd name="connsiteX6" fmla="*/ 324786 w 511742"/>
                <a:gd name="connsiteY6" fmla="*/ 302611 h 307045"/>
                <a:gd name="connsiteX7" fmla="*/ 310798 w 511742"/>
                <a:gd name="connsiteY7" fmla="*/ 310799 h 307045"/>
                <a:gd name="connsiteX8" fmla="*/ 234036 w 511742"/>
                <a:gd name="connsiteY8" fmla="*/ 310799 h 307045"/>
                <a:gd name="connsiteX9" fmla="*/ 224144 w 511742"/>
                <a:gd name="connsiteY9" fmla="*/ 308411 h 307045"/>
                <a:gd name="connsiteX10" fmla="*/ 220050 w 511742"/>
                <a:gd name="connsiteY10" fmla="*/ 302611 h 307045"/>
                <a:gd name="connsiteX11" fmla="*/ 219708 w 511742"/>
                <a:gd name="connsiteY11" fmla="*/ 268154 h 307045"/>
                <a:gd name="connsiteX12" fmla="*/ 187639 w 511742"/>
                <a:gd name="connsiteY12" fmla="*/ 260648 h 307045"/>
                <a:gd name="connsiteX13" fmla="*/ 146017 w 511742"/>
                <a:gd name="connsiteY13" fmla="*/ 284870 h 307045"/>
                <a:gd name="connsiteX14" fmla="*/ 125889 w 511742"/>
                <a:gd name="connsiteY14" fmla="*/ 284870 h 307045"/>
                <a:gd name="connsiteX15" fmla="*/ 71303 w 511742"/>
                <a:gd name="connsiteY15" fmla="*/ 253142 h 307045"/>
                <a:gd name="connsiteX16" fmla="*/ 71303 w 511742"/>
                <a:gd name="connsiteY16" fmla="*/ 241543 h 307045"/>
                <a:gd name="connsiteX17" fmla="*/ 112924 w 511742"/>
                <a:gd name="connsiteY17" fmla="*/ 217321 h 307045"/>
                <a:gd name="connsiteX18" fmla="*/ 99960 w 511742"/>
                <a:gd name="connsiteY18" fmla="*/ 198556 h 307045"/>
                <a:gd name="connsiteX19" fmla="*/ 40598 w 511742"/>
                <a:gd name="connsiteY19" fmla="*/ 198556 h 307045"/>
                <a:gd name="connsiteX20" fmla="*/ 30364 w 511742"/>
                <a:gd name="connsiteY20" fmla="*/ 196168 h 307045"/>
                <a:gd name="connsiteX21" fmla="*/ 25929 w 511742"/>
                <a:gd name="connsiteY21" fmla="*/ 190369 h 307045"/>
                <a:gd name="connsiteX22" fmla="*/ 25587 w 511742"/>
                <a:gd name="connsiteY22" fmla="*/ 146018 h 307045"/>
                <a:gd name="connsiteX23" fmla="*/ 39575 w 511742"/>
                <a:gd name="connsiteY23" fmla="*/ 137830 h 307045"/>
                <a:gd name="connsiteX24" fmla="*/ 98937 w 511742"/>
                <a:gd name="connsiteY24" fmla="*/ 137830 h 307045"/>
                <a:gd name="connsiteX25" fmla="*/ 112242 w 511742"/>
                <a:gd name="connsiteY25" fmla="*/ 119407 h 307045"/>
                <a:gd name="connsiteX26" fmla="*/ 70279 w 511742"/>
                <a:gd name="connsiteY26" fmla="*/ 95184 h 307045"/>
                <a:gd name="connsiteX27" fmla="*/ 70279 w 511742"/>
                <a:gd name="connsiteY27" fmla="*/ 83244 h 307045"/>
                <a:gd name="connsiteX28" fmla="*/ 124524 w 511742"/>
                <a:gd name="connsiteY28" fmla="*/ 51857 h 307045"/>
                <a:gd name="connsiteX29" fmla="*/ 144652 w 511742"/>
                <a:gd name="connsiteY29" fmla="*/ 51857 h 307045"/>
                <a:gd name="connsiteX30" fmla="*/ 186616 w 511742"/>
                <a:gd name="connsiteY30" fmla="*/ 76079 h 307045"/>
                <a:gd name="connsiteX31" fmla="*/ 218685 w 511742"/>
                <a:gd name="connsiteY31" fmla="*/ 68232 h 307045"/>
                <a:gd name="connsiteX32" fmla="*/ 218343 w 511742"/>
                <a:gd name="connsiteY32" fmla="*/ 33776 h 307045"/>
                <a:gd name="connsiteX33" fmla="*/ 232673 w 511742"/>
                <a:gd name="connsiteY33" fmla="*/ 25587 h 307045"/>
                <a:gd name="connsiteX34" fmla="*/ 309434 w 511742"/>
                <a:gd name="connsiteY34" fmla="*/ 25587 h 307045"/>
                <a:gd name="connsiteX35" fmla="*/ 319668 w 511742"/>
                <a:gd name="connsiteY35" fmla="*/ 27976 h 307045"/>
                <a:gd name="connsiteX36" fmla="*/ 324104 w 511742"/>
                <a:gd name="connsiteY36" fmla="*/ 33776 h 307045"/>
                <a:gd name="connsiteX37" fmla="*/ 324445 w 511742"/>
                <a:gd name="connsiteY37" fmla="*/ 68232 h 307045"/>
                <a:gd name="connsiteX38" fmla="*/ 356514 w 511742"/>
                <a:gd name="connsiteY38" fmla="*/ 75738 h 307045"/>
                <a:gd name="connsiteX39" fmla="*/ 398136 w 511742"/>
                <a:gd name="connsiteY39" fmla="*/ 51516 h 307045"/>
                <a:gd name="connsiteX40" fmla="*/ 418265 w 511742"/>
                <a:gd name="connsiteY40" fmla="*/ 51516 h 307045"/>
                <a:gd name="connsiteX41" fmla="*/ 472850 w 511742"/>
                <a:gd name="connsiteY41" fmla="*/ 83244 h 307045"/>
                <a:gd name="connsiteX42" fmla="*/ 472850 w 511742"/>
                <a:gd name="connsiteY42" fmla="*/ 94844 h 307045"/>
                <a:gd name="connsiteX43" fmla="*/ 431229 w 511742"/>
                <a:gd name="connsiteY43" fmla="*/ 119066 h 307045"/>
                <a:gd name="connsiteX44" fmla="*/ 444192 w 511742"/>
                <a:gd name="connsiteY44" fmla="*/ 137830 h 307045"/>
                <a:gd name="connsiteX45" fmla="*/ 503555 w 511742"/>
                <a:gd name="connsiteY45" fmla="*/ 137830 h 307045"/>
                <a:gd name="connsiteX46" fmla="*/ 513448 w 511742"/>
                <a:gd name="connsiteY46" fmla="*/ 140218 h 307045"/>
                <a:gd name="connsiteX47" fmla="*/ 517543 w 511742"/>
                <a:gd name="connsiteY47" fmla="*/ 146018 h 307045"/>
                <a:gd name="connsiteX48" fmla="*/ 517883 w 511742"/>
                <a:gd name="connsiteY48" fmla="*/ 190369 h 307045"/>
                <a:gd name="connsiteX49" fmla="*/ 503555 w 511742"/>
                <a:gd name="connsiteY49" fmla="*/ 198556 h 307045"/>
                <a:gd name="connsiteX50" fmla="*/ 444534 w 511742"/>
                <a:gd name="connsiteY50" fmla="*/ 198556 h 307045"/>
                <a:gd name="connsiteX51" fmla="*/ 431229 w 511742"/>
                <a:gd name="connsiteY51" fmla="*/ 217321 h 307045"/>
                <a:gd name="connsiteX52" fmla="*/ 472850 w 511742"/>
                <a:gd name="connsiteY52" fmla="*/ 241885 h 307045"/>
                <a:gd name="connsiteX53" fmla="*/ 202650 w 511742"/>
                <a:gd name="connsiteY53" fmla="*/ 208450 h 307045"/>
                <a:gd name="connsiteX54" fmla="*/ 340820 w 511742"/>
                <a:gd name="connsiteY54" fmla="*/ 208450 h 307045"/>
                <a:gd name="connsiteX55" fmla="*/ 340138 w 511742"/>
                <a:gd name="connsiteY55" fmla="*/ 128277 h 307045"/>
                <a:gd name="connsiteX56" fmla="*/ 201968 w 511742"/>
                <a:gd name="connsiteY56" fmla="*/ 128277 h 307045"/>
                <a:gd name="connsiteX57" fmla="*/ 202650 w 511742"/>
                <a:gd name="connsiteY57" fmla="*/ 208450 h 30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11742" h="307045">
                  <a:moveTo>
                    <a:pt x="472850" y="241885"/>
                  </a:moveTo>
                  <a:cubicBezTo>
                    <a:pt x="478650" y="245295"/>
                    <a:pt x="478650" y="250414"/>
                    <a:pt x="473191" y="253484"/>
                  </a:cubicBezTo>
                  <a:lnTo>
                    <a:pt x="418947" y="284870"/>
                  </a:lnTo>
                  <a:cubicBezTo>
                    <a:pt x="413146" y="288282"/>
                    <a:pt x="404277" y="288282"/>
                    <a:pt x="398477" y="284870"/>
                  </a:cubicBezTo>
                  <a:lnTo>
                    <a:pt x="356514" y="260648"/>
                  </a:lnTo>
                  <a:cubicBezTo>
                    <a:pt x="346279" y="263718"/>
                    <a:pt x="335362" y="266448"/>
                    <a:pt x="324786" y="268154"/>
                  </a:cubicBezTo>
                  <a:lnTo>
                    <a:pt x="324786" y="302611"/>
                  </a:lnTo>
                  <a:cubicBezTo>
                    <a:pt x="325127" y="307387"/>
                    <a:pt x="318645" y="310799"/>
                    <a:pt x="310798" y="310799"/>
                  </a:cubicBezTo>
                  <a:lnTo>
                    <a:pt x="234036" y="310799"/>
                  </a:lnTo>
                  <a:cubicBezTo>
                    <a:pt x="230284" y="310799"/>
                    <a:pt x="226532" y="309775"/>
                    <a:pt x="224144" y="308411"/>
                  </a:cubicBezTo>
                  <a:cubicBezTo>
                    <a:pt x="221755" y="307046"/>
                    <a:pt x="220050" y="304999"/>
                    <a:pt x="220050" y="302611"/>
                  </a:cubicBezTo>
                  <a:lnTo>
                    <a:pt x="219708" y="268154"/>
                  </a:lnTo>
                  <a:cubicBezTo>
                    <a:pt x="208791" y="266107"/>
                    <a:pt x="197873" y="263718"/>
                    <a:pt x="187639" y="260648"/>
                  </a:cubicBezTo>
                  <a:lnTo>
                    <a:pt x="146017" y="284870"/>
                  </a:lnTo>
                  <a:cubicBezTo>
                    <a:pt x="140558" y="288282"/>
                    <a:pt x="131347" y="287941"/>
                    <a:pt x="125889" y="284870"/>
                  </a:cubicBezTo>
                  <a:lnTo>
                    <a:pt x="71303" y="253142"/>
                  </a:lnTo>
                  <a:cubicBezTo>
                    <a:pt x="65844" y="250072"/>
                    <a:pt x="65504" y="244955"/>
                    <a:pt x="71303" y="241543"/>
                  </a:cubicBezTo>
                  <a:lnTo>
                    <a:pt x="112924" y="217321"/>
                  </a:lnTo>
                  <a:cubicBezTo>
                    <a:pt x="107466" y="211521"/>
                    <a:pt x="103030" y="205039"/>
                    <a:pt x="99960" y="198556"/>
                  </a:cubicBezTo>
                  <a:lnTo>
                    <a:pt x="40598" y="198556"/>
                  </a:lnTo>
                  <a:cubicBezTo>
                    <a:pt x="36845" y="198556"/>
                    <a:pt x="33093" y="197533"/>
                    <a:pt x="30364" y="196168"/>
                  </a:cubicBezTo>
                  <a:cubicBezTo>
                    <a:pt x="27634" y="194804"/>
                    <a:pt x="26269" y="192416"/>
                    <a:pt x="25929" y="190369"/>
                  </a:cubicBezTo>
                  <a:lnTo>
                    <a:pt x="25587" y="146018"/>
                  </a:lnTo>
                  <a:cubicBezTo>
                    <a:pt x="25587" y="141583"/>
                    <a:pt x="31728" y="137830"/>
                    <a:pt x="39575" y="137830"/>
                  </a:cubicBezTo>
                  <a:lnTo>
                    <a:pt x="98937" y="137830"/>
                  </a:lnTo>
                  <a:cubicBezTo>
                    <a:pt x="102007" y="131347"/>
                    <a:pt x="106784" y="125207"/>
                    <a:pt x="112242" y="119407"/>
                  </a:cubicBezTo>
                  <a:lnTo>
                    <a:pt x="70279" y="95184"/>
                  </a:lnTo>
                  <a:cubicBezTo>
                    <a:pt x="64480" y="91773"/>
                    <a:pt x="64480" y="86655"/>
                    <a:pt x="70279" y="83244"/>
                  </a:cubicBezTo>
                  <a:lnTo>
                    <a:pt x="124524" y="51857"/>
                  </a:lnTo>
                  <a:cubicBezTo>
                    <a:pt x="129983" y="48445"/>
                    <a:pt x="139194" y="48787"/>
                    <a:pt x="144652" y="51857"/>
                  </a:cubicBezTo>
                  <a:lnTo>
                    <a:pt x="186616" y="76079"/>
                  </a:lnTo>
                  <a:cubicBezTo>
                    <a:pt x="196850" y="72668"/>
                    <a:pt x="207767" y="70280"/>
                    <a:pt x="218685" y="68232"/>
                  </a:cubicBezTo>
                  <a:lnTo>
                    <a:pt x="218343" y="33776"/>
                  </a:lnTo>
                  <a:cubicBezTo>
                    <a:pt x="218343" y="29340"/>
                    <a:pt x="224825" y="25587"/>
                    <a:pt x="232673" y="25587"/>
                  </a:cubicBezTo>
                  <a:lnTo>
                    <a:pt x="309434" y="25587"/>
                  </a:lnTo>
                  <a:cubicBezTo>
                    <a:pt x="313186" y="25587"/>
                    <a:pt x="316940" y="26612"/>
                    <a:pt x="319668" y="27976"/>
                  </a:cubicBezTo>
                  <a:cubicBezTo>
                    <a:pt x="322398" y="29340"/>
                    <a:pt x="323762" y="31729"/>
                    <a:pt x="324104" y="33776"/>
                  </a:cubicBezTo>
                  <a:lnTo>
                    <a:pt x="324445" y="68232"/>
                  </a:lnTo>
                  <a:cubicBezTo>
                    <a:pt x="335362" y="70280"/>
                    <a:pt x="346279" y="72668"/>
                    <a:pt x="356514" y="75738"/>
                  </a:cubicBezTo>
                  <a:lnTo>
                    <a:pt x="398136" y="51516"/>
                  </a:lnTo>
                  <a:cubicBezTo>
                    <a:pt x="403594" y="48445"/>
                    <a:pt x="412806" y="48445"/>
                    <a:pt x="418265" y="51516"/>
                  </a:cubicBezTo>
                  <a:lnTo>
                    <a:pt x="472850" y="83244"/>
                  </a:lnTo>
                  <a:cubicBezTo>
                    <a:pt x="478308" y="86315"/>
                    <a:pt x="478308" y="91773"/>
                    <a:pt x="472850" y="94844"/>
                  </a:cubicBezTo>
                  <a:lnTo>
                    <a:pt x="431229" y="119066"/>
                  </a:lnTo>
                  <a:cubicBezTo>
                    <a:pt x="436346" y="125207"/>
                    <a:pt x="441122" y="131347"/>
                    <a:pt x="444192" y="137830"/>
                  </a:cubicBezTo>
                  <a:lnTo>
                    <a:pt x="503555" y="137830"/>
                  </a:lnTo>
                  <a:cubicBezTo>
                    <a:pt x="507307" y="137830"/>
                    <a:pt x="511061" y="138853"/>
                    <a:pt x="513448" y="140218"/>
                  </a:cubicBezTo>
                  <a:cubicBezTo>
                    <a:pt x="516178" y="141583"/>
                    <a:pt x="517543" y="143630"/>
                    <a:pt x="517543" y="146018"/>
                  </a:cubicBezTo>
                  <a:lnTo>
                    <a:pt x="517883" y="190369"/>
                  </a:lnTo>
                  <a:cubicBezTo>
                    <a:pt x="518225" y="195145"/>
                    <a:pt x="511743" y="198898"/>
                    <a:pt x="503555" y="198556"/>
                  </a:cubicBezTo>
                  <a:lnTo>
                    <a:pt x="444534" y="198556"/>
                  </a:lnTo>
                  <a:cubicBezTo>
                    <a:pt x="441122" y="204697"/>
                    <a:pt x="436687" y="211179"/>
                    <a:pt x="431229" y="217321"/>
                  </a:cubicBezTo>
                  <a:lnTo>
                    <a:pt x="472850" y="241885"/>
                  </a:lnTo>
                  <a:close/>
                  <a:moveTo>
                    <a:pt x="202650" y="208450"/>
                  </a:moveTo>
                  <a:cubicBezTo>
                    <a:pt x="240860" y="230626"/>
                    <a:pt x="302952" y="230626"/>
                    <a:pt x="340820" y="208450"/>
                  </a:cubicBezTo>
                  <a:cubicBezTo>
                    <a:pt x="379030" y="186275"/>
                    <a:pt x="378348" y="150452"/>
                    <a:pt x="340138" y="128277"/>
                  </a:cubicBezTo>
                  <a:cubicBezTo>
                    <a:pt x="301928" y="106102"/>
                    <a:pt x="240178" y="106102"/>
                    <a:pt x="201968" y="128277"/>
                  </a:cubicBezTo>
                  <a:cubicBezTo>
                    <a:pt x="164099" y="150794"/>
                    <a:pt x="164440" y="186616"/>
                    <a:pt x="202650" y="208450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en-US">
                <a:solidFill>
                  <a:srgbClr val="272E3A"/>
                </a:solidFill>
                <a:latin typeface="Montserrat Light"/>
              </a:endParaRPr>
            </a:p>
          </p:txBody>
        </p:sp>
      </p:grpSp>
      <p:grpSp>
        <p:nvGrpSpPr>
          <p:cNvPr id="568" name="Group 567">
            <a:extLst>
              <a:ext uri="{FF2B5EF4-FFF2-40B4-BE49-F238E27FC236}">
                <a16:creationId xmlns:a16="http://schemas.microsoft.com/office/drawing/2014/main" id="{342A5D29-A0F2-4683-97D0-B97401AFFCD4}"/>
              </a:ext>
            </a:extLst>
          </p:cNvPr>
          <p:cNvGrpSpPr/>
          <p:nvPr/>
        </p:nvGrpSpPr>
        <p:grpSpPr>
          <a:xfrm>
            <a:off x="793363" y="2714882"/>
            <a:ext cx="10551958" cy="7830211"/>
            <a:chOff x="293000" y="2260353"/>
            <a:chExt cx="10553336" cy="7831231"/>
          </a:xfrm>
        </p:grpSpPr>
        <p:cxnSp>
          <p:nvCxnSpPr>
            <p:cNvPr id="569" name="Straight Connector 568">
              <a:extLst>
                <a:ext uri="{FF2B5EF4-FFF2-40B4-BE49-F238E27FC236}">
                  <a16:creationId xmlns:a16="http://schemas.microsoft.com/office/drawing/2014/main" id="{101A7F75-0781-42E0-9C56-96DE95C7E7D7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9576" y="2700954"/>
              <a:ext cx="1" cy="2432180"/>
            </a:xfrm>
            <a:prstGeom prst="line">
              <a:avLst/>
            </a:prstGeom>
            <a:noFill/>
            <a:ln w="28575" cap="flat" cmpd="sng" algn="ctr">
              <a:solidFill>
                <a:srgbClr val="272E3A"/>
              </a:solidFill>
              <a:prstDash val="solid"/>
              <a:miter lim="800000"/>
            </a:ln>
            <a:effectLst/>
          </p:spPr>
        </p:cxnSp>
        <p:cxnSp>
          <p:nvCxnSpPr>
            <p:cNvPr id="570" name="Straight Connector 569">
              <a:extLst>
                <a:ext uri="{FF2B5EF4-FFF2-40B4-BE49-F238E27FC236}">
                  <a16:creationId xmlns:a16="http://schemas.microsoft.com/office/drawing/2014/main" id="{19FC5A44-321C-49CF-BC00-0BDE8A2144A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539576" y="7659404"/>
              <a:ext cx="1" cy="2432180"/>
            </a:xfrm>
            <a:prstGeom prst="line">
              <a:avLst/>
            </a:prstGeom>
            <a:noFill/>
            <a:ln w="28575" cap="flat" cmpd="sng" algn="ctr">
              <a:solidFill>
                <a:srgbClr val="272E3A"/>
              </a:solidFill>
              <a:prstDash val="solid"/>
              <a:miter lim="800000"/>
            </a:ln>
            <a:effectLst/>
          </p:spPr>
        </p:cxnSp>
        <p:cxnSp>
          <p:nvCxnSpPr>
            <p:cNvPr id="571" name="Straight Connector 570">
              <a:extLst>
                <a:ext uri="{FF2B5EF4-FFF2-40B4-BE49-F238E27FC236}">
                  <a16:creationId xmlns:a16="http://schemas.microsoft.com/office/drawing/2014/main" id="{9447B194-1C88-4BB4-B52B-E7B998043CE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32347" y="6498754"/>
              <a:ext cx="3540504" cy="0"/>
            </a:xfrm>
            <a:prstGeom prst="line">
              <a:avLst/>
            </a:prstGeom>
            <a:noFill/>
            <a:ln w="28575" cap="flat" cmpd="sng" algn="ctr">
              <a:solidFill>
                <a:srgbClr val="272E3A"/>
              </a:solidFill>
              <a:prstDash val="solid"/>
              <a:miter lim="800000"/>
            </a:ln>
            <a:effectLst/>
          </p:spPr>
        </p:cxnSp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D5459DEF-D503-40B4-975D-56E60779332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721947" y="6498754"/>
              <a:ext cx="3540504" cy="0"/>
            </a:xfrm>
            <a:prstGeom prst="line">
              <a:avLst/>
            </a:prstGeom>
            <a:noFill/>
            <a:ln w="28575" cap="flat" cmpd="sng" algn="ctr">
              <a:solidFill>
                <a:srgbClr val="272E3A"/>
              </a:solidFill>
              <a:prstDash val="solid"/>
              <a:miter lim="800000"/>
            </a:ln>
            <a:effectLst/>
          </p:spPr>
        </p:cxn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F9730561-D8BF-444F-B9EF-F1A163C3D3B7}"/>
                </a:ext>
              </a:extLst>
            </p:cNvPr>
            <p:cNvSpPr txBox="1"/>
            <p:nvPr/>
          </p:nvSpPr>
          <p:spPr>
            <a:xfrm>
              <a:off x="345806" y="4215800"/>
              <a:ext cx="4928596" cy="5232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457154">
                <a:defRPr/>
              </a:pP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Pul-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kredit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siyosatining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yuritilishi</a:t>
              </a:r>
              <a:endParaRPr lang="en-US" sz="2800" b="1" dirty="0">
                <a:solidFill>
                  <a:srgbClr val="272E3A"/>
                </a:solidFill>
                <a:latin typeface="Times New Roman" panose="02020603050405020304" pitchFamily="18" charset="0"/>
                <a:ea typeface="Roboto Light" panose="02000000000000000000" pitchFamily="2" charset="0"/>
                <a:cs typeface="Times New Roman" panose="02020603050405020304" pitchFamily="18" charset="0"/>
              </a:endParaRPr>
            </a:p>
          </p:txBody>
        </p: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B9BD98FD-29A7-4909-82E1-A34CACA54F82}"/>
                </a:ext>
              </a:extLst>
            </p:cNvPr>
            <p:cNvSpPr txBox="1"/>
            <p:nvPr/>
          </p:nvSpPr>
          <p:spPr>
            <a:xfrm>
              <a:off x="5858165" y="4215800"/>
              <a:ext cx="4988171" cy="52328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defTabSz="457154">
                <a:defRPr/>
              </a:pP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Valyuta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kursini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barqarorlashtirish</a:t>
              </a:r>
              <a:endParaRPr lang="en-US" sz="2800" b="1" dirty="0">
                <a:solidFill>
                  <a:srgbClr val="272E3A"/>
                </a:solidFill>
                <a:latin typeface="Times New Roman" panose="02020603050405020304" pitchFamily="18" charset="0"/>
                <a:ea typeface="Roboto Light" panose="02000000000000000000" pitchFamily="2" charset="0"/>
                <a:cs typeface="Times New Roman" panose="02020603050405020304" pitchFamily="18" charset="0"/>
              </a:endParaRPr>
            </a:p>
          </p:txBody>
        </p:sp>
        <p:sp>
          <p:nvSpPr>
            <p:cNvPr id="577" name="TextBox 576">
              <a:extLst>
                <a:ext uri="{FF2B5EF4-FFF2-40B4-BE49-F238E27FC236}">
                  <a16:creationId xmlns:a16="http://schemas.microsoft.com/office/drawing/2014/main" id="{2285EACE-0EAB-4FFC-B27F-42EA69066365}"/>
                </a:ext>
              </a:extLst>
            </p:cNvPr>
            <p:cNvSpPr txBox="1"/>
            <p:nvPr/>
          </p:nvSpPr>
          <p:spPr>
            <a:xfrm>
              <a:off x="293000" y="8656488"/>
              <a:ext cx="4544552" cy="9542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457154">
                <a:defRPr/>
              </a:pP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Pul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chiqarish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va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uning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aylanishini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nazorat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qilish</a:t>
              </a:r>
              <a:endParaRPr lang="en-US" sz="2800" b="1" dirty="0">
                <a:solidFill>
                  <a:srgbClr val="272E3A"/>
                </a:solidFill>
                <a:latin typeface="Times New Roman" panose="02020603050405020304" pitchFamily="18" charset="0"/>
                <a:ea typeface="Roboto Light" panose="02000000000000000000" pitchFamily="2" charset="0"/>
                <a:cs typeface="Times New Roman" panose="02020603050405020304" pitchFamily="18" charset="0"/>
              </a:endParaRPr>
            </a:p>
          </p:txBody>
        </p:sp>
        <p:sp>
          <p:nvSpPr>
            <p:cNvPr id="579" name="TextBox 578">
              <a:extLst>
                <a:ext uri="{FF2B5EF4-FFF2-40B4-BE49-F238E27FC236}">
                  <a16:creationId xmlns:a16="http://schemas.microsoft.com/office/drawing/2014/main" id="{2E354C97-4E5F-4B78-BA68-3ADDADBB32B4}"/>
                </a:ext>
              </a:extLst>
            </p:cNvPr>
            <p:cNvSpPr txBox="1"/>
            <p:nvPr/>
          </p:nvSpPr>
          <p:spPr>
            <a:xfrm>
              <a:off x="6087807" y="8758325"/>
              <a:ext cx="4541263" cy="9542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457154">
                <a:defRPr/>
              </a:pP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Tijorat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banklari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va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moliya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bozorlarini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nazorat</a:t>
              </a:r>
              <a:r>
                <a:rPr lang="en-US" sz="28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800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qilish</a:t>
              </a:r>
              <a:endParaRPr lang="en-US" sz="2800" b="1" dirty="0">
                <a:solidFill>
                  <a:srgbClr val="272E3A"/>
                </a:solidFill>
                <a:latin typeface="Times New Roman" panose="02020603050405020304" pitchFamily="18" charset="0"/>
                <a:ea typeface="Roboto Light" panose="02000000000000000000" pitchFamily="2" charset="0"/>
                <a:cs typeface="Times New Roman" panose="02020603050405020304" pitchFamily="18" charset="0"/>
              </a:endParaRPr>
            </a:p>
          </p:txBody>
        </p:sp>
        <p:pic>
          <p:nvPicPr>
            <p:cNvPr id="589" name="Graphic 588" descr="Rocket">
              <a:extLst>
                <a:ext uri="{FF2B5EF4-FFF2-40B4-BE49-F238E27FC236}">
                  <a16:creationId xmlns:a16="http://schemas.microsoft.com/office/drawing/2014/main" id="{3C97E114-0FC7-4153-8CA5-202BEE9D22E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087738" y="2341163"/>
              <a:ext cx="1411893" cy="1411893"/>
            </a:xfrm>
            <a:prstGeom prst="rect">
              <a:avLst/>
            </a:prstGeom>
          </p:spPr>
        </p:pic>
        <p:grpSp>
          <p:nvGrpSpPr>
            <p:cNvPr id="590" name="Graphic 47">
              <a:extLst>
                <a:ext uri="{FF2B5EF4-FFF2-40B4-BE49-F238E27FC236}">
                  <a16:creationId xmlns:a16="http://schemas.microsoft.com/office/drawing/2014/main" id="{E0B7AFCC-0784-4961-9D67-A86F11A77CE4}"/>
                </a:ext>
              </a:extLst>
            </p:cNvPr>
            <p:cNvGrpSpPr/>
            <p:nvPr/>
          </p:nvGrpSpPr>
          <p:grpSpPr>
            <a:xfrm>
              <a:off x="2181657" y="7084872"/>
              <a:ext cx="1120940" cy="1121407"/>
              <a:chOff x="9753600" y="4725352"/>
              <a:chExt cx="4570094" cy="4571999"/>
            </a:xfrm>
            <a:solidFill>
              <a:schemeClr val="accent4"/>
            </a:solidFill>
          </p:grpSpPr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B6950253-003F-462B-A228-0878BC88060F}"/>
                  </a:ext>
                </a:extLst>
              </p:cNvPr>
              <p:cNvSpPr/>
              <p:nvPr/>
            </p:nvSpPr>
            <p:spPr>
              <a:xfrm>
                <a:off x="9753600" y="4725352"/>
                <a:ext cx="4570094" cy="4571999"/>
              </a:xfrm>
              <a:custGeom>
                <a:avLst/>
                <a:gdLst>
                  <a:gd name="connsiteX0" fmla="*/ 0 w 4570094"/>
                  <a:gd name="connsiteY0" fmla="*/ 2437448 h 4571999"/>
                  <a:gd name="connsiteX1" fmla="*/ 913448 w 4570094"/>
                  <a:gd name="connsiteY1" fmla="*/ 2437448 h 4571999"/>
                  <a:gd name="connsiteX2" fmla="*/ 913448 w 4570094"/>
                  <a:gd name="connsiteY2" fmla="*/ 0 h 4571999"/>
                  <a:gd name="connsiteX3" fmla="*/ 4570095 w 4570094"/>
                  <a:gd name="connsiteY3" fmla="*/ 0 h 4571999"/>
                  <a:gd name="connsiteX4" fmla="*/ 4570095 w 4570094"/>
                  <a:gd name="connsiteY4" fmla="*/ 3653790 h 4571999"/>
                  <a:gd name="connsiteX5" fmla="*/ 2139315 w 4570094"/>
                  <a:gd name="connsiteY5" fmla="*/ 3653790 h 4571999"/>
                  <a:gd name="connsiteX6" fmla="*/ 2132648 w 4570094"/>
                  <a:gd name="connsiteY6" fmla="*/ 3671888 h 4571999"/>
                  <a:gd name="connsiteX7" fmla="*/ 2133600 w 4570094"/>
                  <a:gd name="connsiteY7" fmla="*/ 4572000 h 4571999"/>
                  <a:gd name="connsiteX8" fmla="*/ 0 w 4570094"/>
                  <a:gd name="connsiteY8" fmla="*/ 4572000 h 4571999"/>
                  <a:gd name="connsiteX9" fmla="*/ 0 w 4570094"/>
                  <a:gd name="connsiteY9" fmla="*/ 2437448 h 4571999"/>
                  <a:gd name="connsiteX10" fmla="*/ 1223010 w 4570094"/>
                  <a:gd name="connsiteY10" fmla="*/ 304800 h 4571999"/>
                  <a:gd name="connsiteX11" fmla="*/ 1223010 w 4570094"/>
                  <a:gd name="connsiteY11" fmla="*/ 2440305 h 4571999"/>
                  <a:gd name="connsiteX12" fmla="*/ 2133600 w 4570094"/>
                  <a:gd name="connsiteY12" fmla="*/ 2440305 h 4571999"/>
                  <a:gd name="connsiteX13" fmla="*/ 2133600 w 4570094"/>
                  <a:gd name="connsiteY13" fmla="*/ 3347085 h 4571999"/>
                  <a:gd name="connsiteX14" fmla="*/ 4264343 w 4570094"/>
                  <a:gd name="connsiteY14" fmla="*/ 3347085 h 4571999"/>
                  <a:gd name="connsiteX15" fmla="*/ 4264343 w 4570094"/>
                  <a:gd name="connsiteY15" fmla="*/ 304800 h 4571999"/>
                  <a:gd name="connsiteX16" fmla="*/ 1223010 w 4570094"/>
                  <a:gd name="connsiteY16" fmla="*/ 304800 h 4571999"/>
                  <a:gd name="connsiteX17" fmla="*/ 914400 w 4570094"/>
                  <a:gd name="connsiteY17" fmla="*/ 2745105 h 4571999"/>
                  <a:gd name="connsiteX18" fmla="*/ 306705 w 4570094"/>
                  <a:gd name="connsiteY18" fmla="*/ 2745105 h 4571999"/>
                  <a:gd name="connsiteX19" fmla="*/ 306705 w 4570094"/>
                  <a:gd name="connsiteY19" fmla="*/ 4261485 h 4571999"/>
                  <a:gd name="connsiteX20" fmla="*/ 1822133 w 4570094"/>
                  <a:gd name="connsiteY20" fmla="*/ 4261485 h 4571999"/>
                  <a:gd name="connsiteX21" fmla="*/ 1822133 w 4570094"/>
                  <a:gd name="connsiteY21" fmla="*/ 3652838 h 4571999"/>
                  <a:gd name="connsiteX22" fmla="*/ 913448 w 4570094"/>
                  <a:gd name="connsiteY22" fmla="*/ 3652838 h 4571999"/>
                  <a:gd name="connsiteX23" fmla="*/ 914400 w 4570094"/>
                  <a:gd name="connsiteY23" fmla="*/ 2745105 h 4571999"/>
                  <a:gd name="connsiteX24" fmla="*/ 1824038 w 4570094"/>
                  <a:gd name="connsiteY24" fmla="*/ 3348038 h 4571999"/>
                  <a:gd name="connsiteX25" fmla="*/ 1824038 w 4570094"/>
                  <a:gd name="connsiteY25" fmla="*/ 2744153 h 4571999"/>
                  <a:gd name="connsiteX26" fmla="*/ 1223010 w 4570094"/>
                  <a:gd name="connsiteY26" fmla="*/ 2744153 h 4571999"/>
                  <a:gd name="connsiteX27" fmla="*/ 1223010 w 4570094"/>
                  <a:gd name="connsiteY27" fmla="*/ 3348038 h 4571999"/>
                  <a:gd name="connsiteX28" fmla="*/ 1824038 w 4570094"/>
                  <a:gd name="connsiteY28" fmla="*/ 3348038 h 4571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570094" h="4571999">
                    <a:moveTo>
                      <a:pt x="0" y="2437448"/>
                    </a:moveTo>
                    <a:cubicBezTo>
                      <a:pt x="302895" y="2437448"/>
                      <a:pt x="605790" y="2437448"/>
                      <a:pt x="913448" y="2437448"/>
                    </a:cubicBezTo>
                    <a:cubicBezTo>
                      <a:pt x="913448" y="1624013"/>
                      <a:pt x="913448" y="813435"/>
                      <a:pt x="913448" y="0"/>
                    </a:cubicBezTo>
                    <a:cubicBezTo>
                      <a:pt x="2134553" y="0"/>
                      <a:pt x="3350895" y="0"/>
                      <a:pt x="4570095" y="0"/>
                    </a:cubicBezTo>
                    <a:cubicBezTo>
                      <a:pt x="4570095" y="1217295"/>
                      <a:pt x="4570095" y="2432685"/>
                      <a:pt x="4570095" y="3653790"/>
                    </a:cubicBezTo>
                    <a:cubicBezTo>
                      <a:pt x="3758565" y="3653790"/>
                      <a:pt x="2948940" y="3653790"/>
                      <a:pt x="2139315" y="3653790"/>
                    </a:cubicBezTo>
                    <a:cubicBezTo>
                      <a:pt x="2135505" y="3663315"/>
                      <a:pt x="2132648" y="3667125"/>
                      <a:pt x="2132648" y="3671888"/>
                    </a:cubicBezTo>
                    <a:cubicBezTo>
                      <a:pt x="2132648" y="3971925"/>
                      <a:pt x="2133600" y="4271963"/>
                      <a:pt x="2133600" y="4572000"/>
                    </a:cubicBezTo>
                    <a:cubicBezTo>
                      <a:pt x="1422083" y="4572000"/>
                      <a:pt x="711518" y="4572000"/>
                      <a:pt x="0" y="4572000"/>
                    </a:cubicBezTo>
                    <a:cubicBezTo>
                      <a:pt x="0" y="3859530"/>
                      <a:pt x="0" y="3148965"/>
                      <a:pt x="0" y="2437448"/>
                    </a:cubicBezTo>
                    <a:close/>
                    <a:moveTo>
                      <a:pt x="1223010" y="304800"/>
                    </a:moveTo>
                    <a:cubicBezTo>
                      <a:pt x="1223010" y="1018223"/>
                      <a:pt x="1223010" y="1726883"/>
                      <a:pt x="1223010" y="2440305"/>
                    </a:cubicBezTo>
                    <a:cubicBezTo>
                      <a:pt x="1526858" y="2440305"/>
                      <a:pt x="1827848" y="2440305"/>
                      <a:pt x="2133600" y="2440305"/>
                    </a:cubicBezTo>
                    <a:cubicBezTo>
                      <a:pt x="2133600" y="2746058"/>
                      <a:pt x="2133600" y="3046095"/>
                      <a:pt x="2133600" y="3347085"/>
                    </a:cubicBezTo>
                    <a:cubicBezTo>
                      <a:pt x="2847975" y="3347085"/>
                      <a:pt x="3556635" y="3347085"/>
                      <a:pt x="4264343" y="3347085"/>
                    </a:cubicBezTo>
                    <a:cubicBezTo>
                      <a:pt x="4264343" y="2331720"/>
                      <a:pt x="4264343" y="1319213"/>
                      <a:pt x="4264343" y="304800"/>
                    </a:cubicBezTo>
                    <a:cubicBezTo>
                      <a:pt x="3249930" y="304800"/>
                      <a:pt x="2237423" y="304800"/>
                      <a:pt x="1223010" y="304800"/>
                    </a:cubicBezTo>
                    <a:close/>
                    <a:moveTo>
                      <a:pt x="914400" y="2745105"/>
                    </a:moveTo>
                    <a:cubicBezTo>
                      <a:pt x="707708" y="2745105"/>
                      <a:pt x="507683" y="2745105"/>
                      <a:pt x="306705" y="2745105"/>
                    </a:cubicBezTo>
                    <a:cubicBezTo>
                      <a:pt x="306705" y="3251835"/>
                      <a:pt x="306705" y="3755708"/>
                      <a:pt x="306705" y="4261485"/>
                    </a:cubicBezTo>
                    <a:cubicBezTo>
                      <a:pt x="813435" y="4261485"/>
                      <a:pt x="1317308" y="4261485"/>
                      <a:pt x="1822133" y="4261485"/>
                    </a:cubicBezTo>
                    <a:cubicBezTo>
                      <a:pt x="1822133" y="4058603"/>
                      <a:pt x="1822133" y="3858578"/>
                      <a:pt x="1822133" y="3652838"/>
                    </a:cubicBezTo>
                    <a:cubicBezTo>
                      <a:pt x="1517333" y="3652838"/>
                      <a:pt x="1217295" y="3652838"/>
                      <a:pt x="913448" y="3652838"/>
                    </a:cubicBezTo>
                    <a:cubicBezTo>
                      <a:pt x="914400" y="3348038"/>
                      <a:pt x="914400" y="3048953"/>
                      <a:pt x="914400" y="2745105"/>
                    </a:cubicBezTo>
                    <a:close/>
                    <a:moveTo>
                      <a:pt x="1824038" y="3348038"/>
                    </a:moveTo>
                    <a:cubicBezTo>
                      <a:pt x="1824038" y="3143250"/>
                      <a:pt x="1824038" y="2945130"/>
                      <a:pt x="1824038" y="2744153"/>
                    </a:cubicBezTo>
                    <a:cubicBezTo>
                      <a:pt x="1622108" y="2744153"/>
                      <a:pt x="1423035" y="2744153"/>
                      <a:pt x="1223010" y="2744153"/>
                    </a:cubicBezTo>
                    <a:cubicBezTo>
                      <a:pt x="1223010" y="2947035"/>
                      <a:pt x="1223010" y="3147060"/>
                      <a:pt x="1223010" y="3348038"/>
                    </a:cubicBezTo>
                    <a:cubicBezTo>
                      <a:pt x="1423988" y="3348038"/>
                      <a:pt x="1622108" y="3348038"/>
                      <a:pt x="1824038" y="33480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B5D8C8-6ED6-4164-B33A-82B4A9427066}"/>
                  </a:ext>
                </a:extLst>
              </p:cNvPr>
              <p:cNvSpPr/>
              <p:nvPr/>
            </p:nvSpPr>
            <p:spPr>
              <a:xfrm>
                <a:off x="12091987" y="5334952"/>
                <a:ext cx="1620202" cy="1629727"/>
              </a:xfrm>
              <a:custGeom>
                <a:avLst/>
                <a:gdLst>
                  <a:gd name="connsiteX0" fmla="*/ 1620203 w 1620202"/>
                  <a:gd name="connsiteY0" fmla="*/ 1214438 h 1629727"/>
                  <a:gd name="connsiteX1" fmla="*/ 1320165 w 1620202"/>
                  <a:gd name="connsiteY1" fmla="*/ 1214438 h 1629727"/>
                  <a:gd name="connsiteX2" fmla="*/ 1320165 w 1620202"/>
                  <a:gd name="connsiteY2" fmla="*/ 531495 h 1629727"/>
                  <a:gd name="connsiteX3" fmla="*/ 221932 w 1620202"/>
                  <a:gd name="connsiteY3" fmla="*/ 1629728 h 1629727"/>
                  <a:gd name="connsiteX4" fmla="*/ 0 w 1620202"/>
                  <a:gd name="connsiteY4" fmla="*/ 1406843 h 1629727"/>
                  <a:gd name="connsiteX5" fmla="*/ 1102995 w 1620202"/>
                  <a:gd name="connsiteY5" fmla="*/ 303848 h 1629727"/>
                  <a:gd name="connsiteX6" fmla="*/ 407670 w 1620202"/>
                  <a:gd name="connsiteY6" fmla="*/ 303848 h 1629727"/>
                  <a:gd name="connsiteX7" fmla="*/ 407670 w 1620202"/>
                  <a:gd name="connsiteY7" fmla="*/ 0 h 1629727"/>
                  <a:gd name="connsiteX8" fmla="*/ 1620203 w 1620202"/>
                  <a:gd name="connsiteY8" fmla="*/ 0 h 1629727"/>
                  <a:gd name="connsiteX9" fmla="*/ 1620203 w 1620202"/>
                  <a:gd name="connsiteY9" fmla="*/ 1214438 h 1629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202" h="1629727">
                    <a:moveTo>
                      <a:pt x="1620203" y="1214438"/>
                    </a:moveTo>
                    <a:cubicBezTo>
                      <a:pt x="1520190" y="1214438"/>
                      <a:pt x="1423035" y="1214438"/>
                      <a:pt x="1320165" y="1214438"/>
                    </a:cubicBezTo>
                    <a:cubicBezTo>
                      <a:pt x="1320165" y="985838"/>
                      <a:pt x="1320165" y="758190"/>
                      <a:pt x="1320165" y="531495"/>
                    </a:cubicBezTo>
                    <a:cubicBezTo>
                      <a:pt x="951547" y="900113"/>
                      <a:pt x="584835" y="1266825"/>
                      <a:pt x="221932" y="1629728"/>
                    </a:cubicBezTo>
                    <a:cubicBezTo>
                      <a:pt x="142875" y="1550670"/>
                      <a:pt x="73342" y="1480185"/>
                      <a:pt x="0" y="1406843"/>
                    </a:cubicBezTo>
                    <a:cubicBezTo>
                      <a:pt x="360997" y="1046798"/>
                      <a:pt x="726757" y="680085"/>
                      <a:pt x="1102995" y="303848"/>
                    </a:cubicBezTo>
                    <a:cubicBezTo>
                      <a:pt x="862965" y="303848"/>
                      <a:pt x="637222" y="303848"/>
                      <a:pt x="407670" y="303848"/>
                    </a:cubicBezTo>
                    <a:cubicBezTo>
                      <a:pt x="407670" y="200025"/>
                      <a:pt x="407670" y="100965"/>
                      <a:pt x="407670" y="0"/>
                    </a:cubicBezTo>
                    <a:cubicBezTo>
                      <a:pt x="811530" y="0"/>
                      <a:pt x="1214438" y="0"/>
                      <a:pt x="1620203" y="0"/>
                    </a:cubicBezTo>
                    <a:cubicBezTo>
                      <a:pt x="1620203" y="404813"/>
                      <a:pt x="1620203" y="807720"/>
                      <a:pt x="1620203" y="12144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</p:grpSp>
        <p:pic>
          <p:nvPicPr>
            <p:cNvPr id="591" name="Graphic 590" descr="Beaker">
              <a:extLst>
                <a:ext uri="{FF2B5EF4-FFF2-40B4-BE49-F238E27FC236}">
                  <a16:creationId xmlns:a16="http://schemas.microsoft.com/office/drawing/2014/main" id="{8422F651-A8BC-4B5A-B8BE-D0B9334194F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647359" y="2260353"/>
              <a:ext cx="1360892" cy="1360892"/>
            </a:xfrm>
            <a:prstGeom prst="rect">
              <a:avLst/>
            </a:prstGeom>
          </p:spPr>
        </p:pic>
        <p:grpSp>
          <p:nvGrpSpPr>
            <p:cNvPr id="592" name="Group 591">
              <a:extLst>
                <a:ext uri="{FF2B5EF4-FFF2-40B4-BE49-F238E27FC236}">
                  <a16:creationId xmlns:a16="http://schemas.microsoft.com/office/drawing/2014/main" id="{6C6AA996-DA7C-45C8-8DE9-19E0716A9822}"/>
                </a:ext>
              </a:extLst>
            </p:cNvPr>
            <p:cNvGrpSpPr/>
            <p:nvPr/>
          </p:nvGrpSpPr>
          <p:grpSpPr>
            <a:xfrm>
              <a:off x="7640630" y="7038135"/>
              <a:ext cx="1326422" cy="903844"/>
              <a:chOff x="7085399" y="229409"/>
              <a:chExt cx="682530" cy="465086"/>
            </a:xfrm>
            <a:solidFill>
              <a:schemeClr val="accent5"/>
            </a:solidFill>
          </p:grpSpPr>
          <p:sp>
            <p:nvSpPr>
              <p:cNvPr id="593" name="Freeform 29">
                <a:extLst>
                  <a:ext uri="{FF2B5EF4-FFF2-40B4-BE49-F238E27FC236}">
                    <a16:creationId xmlns:a16="http://schemas.microsoft.com/office/drawing/2014/main" id="{46778F50-C896-44F3-83BB-CADAFBCA78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245461" y="567653"/>
                <a:ext cx="190264" cy="126842"/>
              </a:xfrm>
              <a:custGeom>
                <a:avLst/>
                <a:gdLst>
                  <a:gd name="T0" fmla="*/ 29 w 57"/>
                  <a:gd name="T1" fmla="*/ 0 h 38"/>
                  <a:gd name="T2" fmla="*/ 0 w 57"/>
                  <a:gd name="T3" fmla="*/ 19 h 38"/>
                  <a:gd name="T4" fmla="*/ 29 w 57"/>
                  <a:gd name="T5" fmla="*/ 38 h 38"/>
                  <a:gd name="T6" fmla="*/ 57 w 57"/>
                  <a:gd name="T7" fmla="*/ 19 h 38"/>
                  <a:gd name="T8" fmla="*/ 29 w 57"/>
                  <a:gd name="T9" fmla="*/ 0 h 38"/>
                  <a:gd name="T10" fmla="*/ 29 w 57"/>
                  <a:gd name="T11" fmla="*/ 31 h 38"/>
                  <a:gd name="T12" fmla="*/ 10 w 57"/>
                  <a:gd name="T13" fmla="*/ 19 h 38"/>
                  <a:gd name="T14" fmla="*/ 29 w 57"/>
                  <a:gd name="T15" fmla="*/ 7 h 38"/>
                  <a:gd name="T16" fmla="*/ 47 w 57"/>
                  <a:gd name="T17" fmla="*/ 19 h 38"/>
                  <a:gd name="T18" fmla="*/ 29 w 57"/>
                  <a:gd name="T19" fmla="*/ 3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8">
                    <a:moveTo>
                      <a:pt x="29" y="0"/>
                    </a:moveTo>
                    <a:cubicBezTo>
                      <a:pt x="13" y="0"/>
                      <a:pt x="0" y="8"/>
                      <a:pt x="0" y="19"/>
                    </a:cubicBezTo>
                    <a:cubicBezTo>
                      <a:pt x="0" y="29"/>
                      <a:pt x="13" y="38"/>
                      <a:pt x="29" y="38"/>
                    </a:cubicBezTo>
                    <a:cubicBezTo>
                      <a:pt x="45" y="38"/>
                      <a:pt x="57" y="29"/>
                      <a:pt x="57" y="19"/>
                    </a:cubicBezTo>
                    <a:cubicBezTo>
                      <a:pt x="57" y="8"/>
                      <a:pt x="45" y="0"/>
                      <a:pt x="29" y="0"/>
                    </a:cubicBezTo>
                    <a:close/>
                    <a:moveTo>
                      <a:pt x="29" y="31"/>
                    </a:moveTo>
                    <a:cubicBezTo>
                      <a:pt x="18" y="31"/>
                      <a:pt x="10" y="26"/>
                      <a:pt x="10" y="19"/>
                    </a:cubicBezTo>
                    <a:cubicBezTo>
                      <a:pt x="10" y="12"/>
                      <a:pt x="18" y="7"/>
                      <a:pt x="29" y="7"/>
                    </a:cubicBezTo>
                    <a:cubicBezTo>
                      <a:pt x="39" y="7"/>
                      <a:pt x="47" y="12"/>
                      <a:pt x="47" y="19"/>
                    </a:cubicBezTo>
                    <a:cubicBezTo>
                      <a:pt x="47" y="26"/>
                      <a:pt x="39" y="31"/>
                      <a:pt x="29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4" name="Freeform 30">
                <a:extLst>
                  <a:ext uri="{FF2B5EF4-FFF2-40B4-BE49-F238E27FC236}">
                    <a16:creationId xmlns:a16="http://schemas.microsoft.com/office/drawing/2014/main" id="{78A87E12-7E80-4311-9A33-FD22A5158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6125" y="271689"/>
                <a:ext cx="132882" cy="356365"/>
              </a:xfrm>
              <a:custGeom>
                <a:avLst/>
                <a:gdLst>
                  <a:gd name="T0" fmla="*/ 7 w 44"/>
                  <a:gd name="T1" fmla="*/ 0 h 118"/>
                  <a:gd name="T2" fmla="*/ 0 w 44"/>
                  <a:gd name="T3" fmla="*/ 5 h 118"/>
                  <a:gd name="T4" fmla="*/ 33 w 44"/>
                  <a:gd name="T5" fmla="*/ 118 h 118"/>
                  <a:gd name="T6" fmla="*/ 44 w 44"/>
                  <a:gd name="T7" fmla="*/ 118 h 118"/>
                  <a:gd name="T8" fmla="*/ 7 w 44"/>
                  <a:gd name="T9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18">
                    <a:moveTo>
                      <a:pt x="7" y="0"/>
                    </a:moveTo>
                    <a:lnTo>
                      <a:pt x="0" y="5"/>
                    </a:lnTo>
                    <a:lnTo>
                      <a:pt x="33" y="118"/>
                    </a:lnTo>
                    <a:lnTo>
                      <a:pt x="44" y="118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5" name="Freeform 31">
                <a:extLst>
                  <a:ext uri="{FF2B5EF4-FFF2-40B4-BE49-F238E27FC236}">
                    <a16:creationId xmlns:a16="http://schemas.microsoft.com/office/drawing/2014/main" id="{9F6B4D17-02A5-4ECF-A8F0-8D326BC89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399" y="522354"/>
                <a:ext cx="63422" cy="135903"/>
              </a:xfrm>
              <a:custGeom>
                <a:avLst/>
                <a:gdLst>
                  <a:gd name="T0" fmla="*/ 12 w 21"/>
                  <a:gd name="T1" fmla="*/ 4 h 45"/>
                  <a:gd name="T2" fmla="*/ 0 w 21"/>
                  <a:gd name="T3" fmla="*/ 0 h 45"/>
                  <a:gd name="T4" fmla="*/ 14 w 21"/>
                  <a:gd name="T5" fmla="*/ 45 h 45"/>
                  <a:gd name="T6" fmla="*/ 21 w 21"/>
                  <a:gd name="T7" fmla="*/ 35 h 45"/>
                  <a:gd name="T8" fmla="*/ 12 w 21"/>
                  <a:gd name="T9" fmla="*/ 4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45">
                    <a:moveTo>
                      <a:pt x="12" y="4"/>
                    </a:moveTo>
                    <a:lnTo>
                      <a:pt x="0" y="0"/>
                    </a:lnTo>
                    <a:lnTo>
                      <a:pt x="14" y="45"/>
                    </a:lnTo>
                    <a:lnTo>
                      <a:pt x="21" y="35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6" name="Freeform 32">
                <a:extLst>
                  <a:ext uri="{FF2B5EF4-FFF2-40B4-BE49-F238E27FC236}">
                    <a16:creationId xmlns:a16="http://schemas.microsoft.com/office/drawing/2014/main" id="{0948A9A6-0E18-4C6C-9FAB-31EB431B5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6739" y="295850"/>
                <a:ext cx="446966" cy="332205"/>
              </a:xfrm>
              <a:custGeom>
                <a:avLst/>
                <a:gdLst>
                  <a:gd name="T0" fmla="*/ 104 w 134"/>
                  <a:gd name="T1" fmla="*/ 0 h 99"/>
                  <a:gd name="T2" fmla="*/ 0 w 134"/>
                  <a:gd name="T3" fmla="*/ 70 h 99"/>
                  <a:gd name="T4" fmla="*/ 6 w 134"/>
                  <a:gd name="T5" fmla="*/ 85 h 99"/>
                  <a:gd name="T6" fmla="*/ 8 w 134"/>
                  <a:gd name="T7" fmla="*/ 99 h 99"/>
                  <a:gd name="T8" fmla="*/ 134 w 134"/>
                  <a:gd name="T9" fmla="*/ 99 h 99"/>
                  <a:gd name="T10" fmla="*/ 104 w 134"/>
                  <a:gd name="T11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4" h="99">
                    <a:moveTo>
                      <a:pt x="104" y="0"/>
                    </a:moveTo>
                    <a:cubicBezTo>
                      <a:pt x="0" y="70"/>
                      <a:pt x="0" y="70"/>
                      <a:pt x="0" y="70"/>
                    </a:cubicBezTo>
                    <a:cubicBezTo>
                      <a:pt x="0" y="70"/>
                      <a:pt x="4" y="78"/>
                      <a:pt x="6" y="85"/>
                    </a:cubicBezTo>
                    <a:cubicBezTo>
                      <a:pt x="8" y="92"/>
                      <a:pt x="8" y="99"/>
                      <a:pt x="8" y="99"/>
                    </a:cubicBezTo>
                    <a:cubicBezTo>
                      <a:pt x="134" y="99"/>
                      <a:pt x="134" y="99"/>
                      <a:pt x="134" y="99"/>
                    </a:cubicBezTo>
                    <a:lnTo>
                      <a:pt x="10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7" name="Freeform 33">
                <a:extLst>
                  <a:ext uri="{FF2B5EF4-FFF2-40B4-BE49-F238E27FC236}">
                    <a16:creationId xmlns:a16="http://schemas.microsoft.com/office/drawing/2014/main" id="{009A60E1-AF82-479B-9F1D-8F4988793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7665" y="229409"/>
                <a:ext cx="108722" cy="99662"/>
              </a:xfrm>
              <a:custGeom>
                <a:avLst/>
                <a:gdLst>
                  <a:gd name="T0" fmla="*/ 31 w 36"/>
                  <a:gd name="T1" fmla="*/ 0 h 33"/>
                  <a:gd name="T2" fmla="*/ 0 w 36"/>
                  <a:gd name="T3" fmla="*/ 29 h 33"/>
                  <a:gd name="T4" fmla="*/ 7 w 36"/>
                  <a:gd name="T5" fmla="*/ 33 h 33"/>
                  <a:gd name="T6" fmla="*/ 36 w 36"/>
                  <a:gd name="T7" fmla="*/ 8 h 33"/>
                  <a:gd name="T8" fmla="*/ 31 w 36"/>
                  <a:gd name="T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33">
                    <a:moveTo>
                      <a:pt x="31" y="0"/>
                    </a:moveTo>
                    <a:lnTo>
                      <a:pt x="0" y="29"/>
                    </a:lnTo>
                    <a:lnTo>
                      <a:pt x="7" y="33"/>
                    </a:lnTo>
                    <a:lnTo>
                      <a:pt x="36" y="8"/>
                    </a:lnTo>
                    <a:lnTo>
                      <a:pt x="31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8" name="Freeform 34">
                <a:extLst>
                  <a:ext uri="{FF2B5EF4-FFF2-40B4-BE49-F238E27FC236}">
                    <a16:creationId xmlns:a16="http://schemas.microsoft.com/office/drawing/2014/main" id="{F1BEEBE4-5329-4293-BCDD-B7D00BD05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4106" y="528394"/>
                <a:ext cx="123823" cy="54361"/>
              </a:xfrm>
              <a:custGeom>
                <a:avLst/>
                <a:gdLst>
                  <a:gd name="T0" fmla="*/ 0 w 41"/>
                  <a:gd name="T1" fmla="*/ 0 h 18"/>
                  <a:gd name="T2" fmla="*/ 1 w 41"/>
                  <a:gd name="T3" fmla="*/ 7 h 18"/>
                  <a:gd name="T4" fmla="*/ 37 w 41"/>
                  <a:gd name="T5" fmla="*/ 18 h 18"/>
                  <a:gd name="T6" fmla="*/ 41 w 41"/>
                  <a:gd name="T7" fmla="*/ 11 h 18"/>
                  <a:gd name="T8" fmla="*/ 0 w 41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18">
                    <a:moveTo>
                      <a:pt x="0" y="0"/>
                    </a:moveTo>
                    <a:lnTo>
                      <a:pt x="1" y="7"/>
                    </a:lnTo>
                    <a:lnTo>
                      <a:pt x="37" y="18"/>
                    </a:lnTo>
                    <a:lnTo>
                      <a:pt x="41" y="1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  <p:sp>
            <p:nvSpPr>
              <p:cNvPr id="599" name="Freeform 35">
                <a:extLst>
                  <a:ext uri="{FF2B5EF4-FFF2-40B4-BE49-F238E27FC236}">
                    <a16:creationId xmlns:a16="http://schemas.microsoft.com/office/drawing/2014/main" id="{AAE350A3-167E-4FD0-AA08-5A133A7CD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6927" y="368331"/>
                <a:ext cx="144962" cy="81542"/>
              </a:xfrm>
              <a:custGeom>
                <a:avLst/>
                <a:gdLst>
                  <a:gd name="T0" fmla="*/ 45 w 48"/>
                  <a:gd name="T1" fmla="*/ 0 h 27"/>
                  <a:gd name="T2" fmla="*/ 0 w 48"/>
                  <a:gd name="T3" fmla="*/ 22 h 27"/>
                  <a:gd name="T4" fmla="*/ 4 w 48"/>
                  <a:gd name="T5" fmla="*/ 27 h 27"/>
                  <a:gd name="T6" fmla="*/ 48 w 48"/>
                  <a:gd name="T7" fmla="*/ 7 h 27"/>
                  <a:gd name="T8" fmla="*/ 45 w 4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27">
                    <a:moveTo>
                      <a:pt x="45" y="0"/>
                    </a:moveTo>
                    <a:lnTo>
                      <a:pt x="0" y="22"/>
                    </a:lnTo>
                    <a:lnTo>
                      <a:pt x="4" y="27"/>
                    </a:lnTo>
                    <a:lnTo>
                      <a:pt x="48" y="7"/>
                    </a:lnTo>
                    <a:lnTo>
                      <a:pt x="4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28" tIns="45714" rIns="91428" bIns="45714" numCol="1" anchor="t" anchorCtr="0" compatLnSpc="1">
                <a:prstTxWarp prst="textNoShape">
                  <a:avLst/>
                </a:prstTxWarp>
              </a:bodyPr>
              <a:lstStyle/>
              <a:p>
                <a:pPr defTabSz="457154">
                  <a:defRPr/>
                </a:pPr>
                <a:endParaRPr lang="en-US" kern="0">
                  <a:solidFill>
                    <a:prstClr val="black"/>
                  </a:solidFill>
                  <a:latin typeface="Roboto"/>
                </a:endParaRPr>
              </a:p>
            </p:txBody>
          </p: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A9B55E70-3000-57F2-A42D-87EBC59553A2}"/>
              </a:ext>
            </a:extLst>
          </p:cNvPr>
          <p:cNvSpPr txBox="1"/>
          <p:nvPr/>
        </p:nvSpPr>
        <p:spPr>
          <a:xfrm>
            <a:off x="2817844" y="1018133"/>
            <a:ext cx="9374155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5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4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5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Bankning</a:t>
            </a:r>
            <a:r>
              <a:rPr lang="en-US" sz="4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5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Asosiy</a:t>
            </a:r>
            <a:r>
              <a:rPr lang="en-US" sz="4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5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Vazifalari</a:t>
            </a:r>
            <a:endParaRPr lang="ru-RU" sz="45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3675509"/>
      </p:ext>
    </p:extLst>
  </p:cSld>
  <p:clrMapOvr>
    <a:masterClrMapping/>
  </p:clrMapOvr>
  <p:transition spd="slow">
    <p:push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aphic 465">
            <a:extLst>
              <a:ext uri="{FF2B5EF4-FFF2-40B4-BE49-F238E27FC236}">
                <a16:creationId xmlns:a16="http://schemas.microsoft.com/office/drawing/2014/main" id="{B8AFBFE1-22AB-421F-A7E4-B3C3C2CEDB33}"/>
              </a:ext>
            </a:extLst>
          </p:cNvPr>
          <p:cNvGrpSpPr/>
          <p:nvPr/>
        </p:nvGrpSpPr>
        <p:grpSpPr>
          <a:xfrm>
            <a:off x="664885" y="1436913"/>
            <a:ext cx="9057613" cy="10384229"/>
            <a:chOff x="9461090" y="378849"/>
            <a:chExt cx="6850626" cy="7706954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88AAE32-F8C2-4565-9FBB-4F2779FD38C3}"/>
                </a:ext>
              </a:extLst>
            </p:cNvPr>
            <p:cNvSpPr/>
            <p:nvPr/>
          </p:nvSpPr>
          <p:spPr>
            <a:xfrm>
              <a:off x="14112151" y="6134916"/>
              <a:ext cx="428164" cy="359658"/>
            </a:xfrm>
            <a:custGeom>
              <a:avLst/>
              <a:gdLst>
                <a:gd name="connsiteX0" fmla="*/ 425938 w 428164"/>
                <a:gd name="connsiteY0" fmla="*/ 12845 h 359657"/>
                <a:gd name="connsiteX1" fmla="*/ 424567 w 428164"/>
                <a:gd name="connsiteY1" fmla="*/ 115262 h 359657"/>
                <a:gd name="connsiteX2" fmla="*/ 12845 w 428164"/>
                <a:gd name="connsiteY2" fmla="*/ 354691 h 359657"/>
                <a:gd name="connsiteX3" fmla="*/ 14044 w 428164"/>
                <a:gd name="connsiteY3" fmla="*/ 252274 h 35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8164" h="359657">
                  <a:moveTo>
                    <a:pt x="425938" y="12845"/>
                  </a:moveTo>
                  <a:lnTo>
                    <a:pt x="424567" y="115262"/>
                  </a:lnTo>
                  <a:lnTo>
                    <a:pt x="12845" y="354691"/>
                  </a:lnTo>
                  <a:lnTo>
                    <a:pt x="14044" y="252274"/>
                  </a:lnTo>
                  <a:close/>
                </a:path>
              </a:pathLst>
            </a:custGeom>
            <a:solidFill>
              <a:srgbClr val="4C4C5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BD6692D-221A-419E-8DC3-BC17D89C4F5B}"/>
                </a:ext>
              </a:extLst>
            </p:cNvPr>
            <p:cNvSpPr/>
            <p:nvPr/>
          </p:nvSpPr>
          <p:spPr>
            <a:xfrm>
              <a:off x="12397953" y="5384601"/>
              <a:ext cx="1729783" cy="1113227"/>
            </a:xfrm>
            <a:custGeom>
              <a:avLst/>
              <a:gdLst>
                <a:gd name="connsiteX0" fmla="*/ 1728242 w 1729783"/>
                <a:gd name="connsiteY0" fmla="*/ 1002589 h 1113226"/>
                <a:gd name="connsiteX1" fmla="*/ 1727043 w 1729783"/>
                <a:gd name="connsiteY1" fmla="*/ 1105006 h 1113226"/>
                <a:gd name="connsiteX2" fmla="*/ 12845 w 1729783"/>
                <a:gd name="connsiteY2" fmla="*/ 115262 h 1113226"/>
                <a:gd name="connsiteX3" fmla="*/ 14044 w 1729783"/>
                <a:gd name="connsiteY3" fmla="*/ 12845 h 11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9783" h="1113226">
                  <a:moveTo>
                    <a:pt x="1728242" y="1002589"/>
                  </a:moveTo>
                  <a:lnTo>
                    <a:pt x="1727043" y="1105006"/>
                  </a:lnTo>
                  <a:lnTo>
                    <a:pt x="12845" y="115262"/>
                  </a:lnTo>
                  <a:lnTo>
                    <a:pt x="14044" y="12845"/>
                  </a:lnTo>
                  <a:close/>
                </a:path>
              </a:pathLst>
            </a:custGeom>
            <a:solidFill>
              <a:srgbClr val="54546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8DCA02F-D489-4086-BEAB-C56B9686A660}"/>
                </a:ext>
              </a:extLst>
            </p:cNvPr>
            <p:cNvSpPr/>
            <p:nvPr/>
          </p:nvSpPr>
          <p:spPr>
            <a:xfrm>
              <a:off x="12399152" y="5145343"/>
              <a:ext cx="2140821" cy="1250239"/>
            </a:xfrm>
            <a:custGeom>
              <a:avLst/>
              <a:gdLst>
                <a:gd name="connsiteX0" fmla="*/ 2138937 w 2140820"/>
                <a:gd name="connsiteY0" fmla="*/ 1002418 h 1250239"/>
                <a:gd name="connsiteX1" fmla="*/ 1727043 w 2140820"/>
                <a:gd name="connsiteY1" fmla="*/ 1241847 h 1250239"/>
                <a:gd name="connsiteX2" fmla="*/ 12845 w 2140820"/>
                <a:gd name="connsiteY2" fmla="*/ 252103 h 1250239"/>
                <a:gd name="connsiteX3" fmla="*/ 424739 w 2140820"/>
                <a:gd name="connsiteY3" fmla="*/ 12845 h 125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0820" h="1250239">
                  <a:moveTo>
                    <a:pt x="2138937" y="1002418"/>
                  </a:moveTo>
                  <a:lnTo>
                    <a:pt x="1727043" y="1241847"/>
                  </a:lnTo>
                  <a:lnTo>
                    <a:pt x="12845" y="252103"/>
                  </a:lnTo>
                  <a:lnTo>
                    <a:pt x="424739" y="12845"/>
                  </a:ln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7F177A1-0387-4C76-BBCD-9F703D5F1E4F}"/>
                </a:ext>
              </a:extLst>
            </p:cNvPr>
            <p:cNvSpPr/>
            <p:nvPr/>
          </p:nvSpPr>
          <p:spPr>
            <a:xfrm>
              <a:off x="14160106" y="5729530"/>
              <a:ext cx="154139" cy="513797"/>
            </a:xfrm>
            <a:custGeom>
              <a:avLst/>
              <a:gdLst>
                <a:gd name="connsiteX0" fmla="*/ 142665 w 154139"/>
                <a:gd name="connsiteY0" fmla="*/ 12845 h 513796"/>
                <a:gd name="connsiteX1" fmla="*/ 141466 w 154139"/>
                <a:gd name="connsiteY1" fmla="*/ 429020 h 513796"/>
                <a:gd name="connsiteX2" fmla="*/ 12845 w 154139"/>
                <a:gd name="connsiteY2" fmla="*/ 503863 h 513796"/>
                <a:gd name="connsiteX3" fmla="*/ 14044 w 154139"/>
                <a:gd name="connsiteY3" fmla="*/ 87688 h 51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39" h="513796">
                  <a:moveTo>
                    <a:pt x="142665" y="12845"/>
                  </a:moveTo>
                  <a:lnTo>
                    <a:pt x="141466" y="429020"/>
                  </a:lnTo>
                  <a:lnTo>
                    <a:pt x="12845" y="503863"/>
                  </a:lnTo>
                  <a:lnTo>
                    <a:pt x="14044" y="87688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2808B896-2C8B-48CA-952D-E64B8ECDF0A2}"/>
                </a:ext>
              </a:extLst>
            </p:cNvPr>
            <p:cNvSpPr/>
            <p:nvPr/>
          </p:nvSpPr>
          <p:spPr>
            <a:xfrm>
              <a:off x="12650570" y="4932802"/>
              <a:ext cx="1524264" cy="1301619"/>
            </a:xfrm>
            <a:custGeom>
              <a:avLst/>
              <a:gdLst>
                <a:gd name="connsiteX0" fmla="*/ 1523579 w 1524264"/>
                <a:gd name="connsiteY0" fmla="*/ 884416 h 1301618"/>
                <a:gd name="connsiteX1" fmla="*/ 1522380 w 1524264"/>
                <a:gd name="connsiteY1" fmla="*/ 1300591 h 1301618"/>
                <a:gd name="connsiteX2" fmla="*/ 12845 w 1524264"/>
                <a:gd name="connsiteY2" fmla="*/ 429192 h 1301618"/>
                <a:gd name="connsiteX3" fmla="*/ 14044 w 1524264"/>
                <a:gd name="connsiteY3" fmla="*/ 12845 h 1301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264" h="1301618">
                  <a:moveTo>
                    <a:pt x="1523579" y="884416"/>
                  </a:moveTo>
                  <a:lnTo>
                    <a:pt x="1522380" y="1300591"/>
                  </a:lnTo>
                  <a:lnTo>
                    <a:pt x="12845" y="429192"/>
                  </a:lnTo>
                  <a:lnTo>
                    <a:pt x="14044" y="12845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75AB90C-D556-4BD7-8009-AB744D3333DB}"/>
                </a:ext>
              </a:extLst>
            </p:cNvPr>
            <p:cNvSpPr/>
            <p:nvPr/>
          </p:nvSpPr>
          <p:spPr>
            <a:xfrm>
              <a:off x="12651255" y="4932802"/>
              <a:ext cx="1524264" cy="1078974"/>
            </a:xfrm>
            <a:custGeom>
              <a:avLst/>
              <a:gdLst>
                <a:gd name="connsiteX0" fmla="*/ 1522894 w 1524264"/>
                <a:gd name="connsiteY0" fmla="*/ 884416 h 1078973"/>
                <a:gd name="connsiteX1" fmla="*/ 1522209 w 1524264"/>
                <a:gd name="connsiteY1" fmla="*/ 1072979 h 1078973"/>
                <a:gd name="connsiteX2" fmla="*/ 12845 w 1524264"/>
                <a:gd name="connsiteY2" fmla="*/ 201409 h 1078973"/>
                <a:gd name="connsiteX3" fmla="*/ 13359 w 1524264"/>
                <a:gd name="connsiteY3" fmla="*/ 12845 h 107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264" h="1078973">
                  <a:moveTo>
                    <a:pt x="1522894" y="884416"/>
                  </a:moveTo>
                  <a:lnTo>
                    <a:pt x="1522209" y="1072979"/>
                  </a:lnTo>
                  <a:lnTo>
                    <a:pt x="12845" y="201409"/>
                  </a:lnTo>
                  <a:lnTo>
                    <a:pt x="13359" y="12845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810F219-751A-403E-A96B-418834A394AD}"/>
                </a:ext>
              </a:extLst>
            </p:cNvPr>
            <p:cNvSpPr/>
            <p:nvPr/>
          </p:nvSpPr>
          <p:spPr>
            <a:xfrm>
              <a:off x="12651769" y="4858131"/>
              <a:ext cx="1661277" cy="959088"/>
            </a:xfrm>
            <a:custGeom>
              <a:avLst/>
              <a:gdLst>
                <a:gd name="connsiteX0" fmla="*/ 1651001 w 1661276"/>
                <a:gd name="connsiteY0" fmla="*/ 884245 h 959087"/>
                <a:gd name="connsiteX1" fmla="*/ 1522380 w 1661276"/>
                <a:gd name="connsiteY1" fmla="*/ 959088 h 959087"/>
                <a:gd name="connsiteX2" fmla="*/ 12845 w 1661276"/>
                <a:gd name="connsiteY2" fmla="*/ 87516 h 959087"/>
                <a:gd name="connsiteX3" fmla="*/ 141465 w 1661276"/>
                <a:gd name="connsiteY3" fmla="*/ 12845 h 95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1276" h="959087">
                  <a:moveTo>
                    <a:pt x="1651001" y="884245"/>
                  </a:moveTo>
                  <a:lnTo>
                    <a:pt x="1522380" y="959088"/>
                  </a:lnTo>
                  <a:lnTo>
                    <a:pt x="12845" y="87516"/>
                  </a:lnTo>
                  <a:lnTo>
                    <a:pt x="141465" y="12845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6FD0D8E-925A-4E85-9E09-C646447D6BB2}"/>
                </a:ext>
              </a:extLst>
            </p:cNvPr>
            <p:cNvSpPr/>
            <p:nvPr/>
          </p:nvSpPr>
          <p:spPr>
            <a:xfrm>
              <a:off x="11549503" y="564158"/>
              <a:ext cx="205519" cy="3236921"/>
            </a:xfrm>
            <a:custGeom>
              <a:avLst/>
              <a:gdLst>
                <a:gd name="connsiteX0" fmla="*/ 20894 w 205518"/>
                <a:gd name="connsiteY0" fmla="*/ 112864 h 3236920"/>
                <a:gd name="connsiteX1" fmla="*/ 193359 w 205518"/>
                <a:gd name="connsiteY1" fmla="*/ 12845 h 3236920"/>
                <a:gd name="connsiteX2" fmla="*/ 185138 w 205518"/>
                <a:gd name="connsiteY2" fmla="*/ 3138272 h 3236920"/>
                <a:gd name="connsiteX3" fmla="*/ 12845 w 205518"/>
                <a:gd name="connsiteY3" fmla="*/ 3238462 h 3236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518" h="3236920">
                  <a:moveTo>
                    <a:pt x="20894" y="112864"/>
                  </a:moveTo>
                  <a:lnTo>
                    <a:pt x="193359" y="12845"/>
                  </a:lnTo>
                  <a:lnTo>
                    <a:pt x="185138" y="3138272"/>
                  </a:lnTo>
                  <a:lnTo>
                    <a:pt x="12845" y="3238462"/>
                  </a:lnTo>
                  <a:close/>
                </a:path>
              </a:pathLst>
            </a:custGeom>
            <a:solidFill>
              <a:srgbClr val="E1E4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C8333AE-19F0-40F2-AA22-2674A87EF958}"/>
                </a:ext>
              </a:extLst>
            </p:cNvPr>
            <p:cNvSpPr/>
            <p:nvPr/>
          </p:nvSpPr>
          <p:spPr>
            <a:xfrm>
              <a:off x="16043172" y="6282376"/>
              <a:ext cx="256898" cy="702189"/>
            </a:xfrm>
            <a:custGeom>
              <a:avLst/>
              <a:gdLst>
                <a:gd name="connsiteX0" fmla="*/ 255528 w 256898"/>
                <a:gd name="connsiteY0" fmla="*/ 12845 h 702189"/>
                <a:gd name="connsiteX1" fmla="*/ 255014 w 256898"/>
                <a:gd name="connsiteY1" fmla="*/ 512940 h 702189"/>
                <a:gd name="connsiteX2" fmla="*/ 222816 w 256898"/>
                <a:gd name="connsiteY2" fmla="*/ 582988 h 702189"/>
                <a:gd name="connsiteX3" fmla="*/ 12845 w 256898"/>
                <a:gd name="connsiteY3" fmla="*/ 704758 h 702189"/>
                <a:gd name="connsiteX4" fmla="*/ 45043 w 256898"/>
                <a:gd name="connsiteY4" fmla="*/ 634710 h 702189"/>
                <a:gd name="connsiteX5" fmla="*/ 46241 w 256898"/>
                <a:gd name="connsiteY5" fmla="*/ 134443 h 702189"/>
                <a:gd name="connsiteX6" fmla="*/ 255528 w 256898"/>
                <a:gd name="connsiteY6" fmla="*/ 12845 h 70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898" h="702189">
                  <a:moveTo>
                    <a:pt x="255528" y="12845"/>
                  </a:moveTo>
                  <a:lnTo>
                    <a:pt x="255014" y="512940"/>
                  </a:lnTo>
                  <a:cubicBezTo>
                    <a:pt x="255014" y="547193"/>
                    <a:pt x="242341" y="571342"/>
                    <a:pt x="222816" y="582988"/>
                  </a:cubicBezTo>
                  <a:lnTo>
                    <a:pt x="12845" y="704758"/>
                  </a:lnTo>
                  <a:cubicBezTo>
                    <a:pt x="32712" y="693283"/>
                    <a:pt x="44700" y="668964"/>
                    <a:pt x="45043" y="634710"/>
                  </a:cubicBezTo>
                  <a:lnTo>
                    <a:pt x="46241" y="134443"/>
                  </a:lnTo>
                  <a:lnTo>
                    <a:pt x="255528" y="12845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D0894E0-15B0-4000-96E8-DD95347BB5B5}"/>
                </a:ext>
              </a:extLst>
            </p:cNvPr>
            <p:cNvSpPr/>
            <p:nvPr/>
          </p:nvSpPr>
          <p:spPr>
            <a:xfrm>
              <a:off x="11549503" y="3689585"/>
              <a:ext cx="4589919" cy="2654617"/>
            </a:xfrm>
            <a:custGeom>
              <a:avLst/>
              <a:gdLst>
                <a:gd name="connsiteX0" fmla="*/ 12845 w 4589919"/>
                <a:gd name="connsiteY0" fmla="*/ 113035 h 2654617"/>
                <a:gd name="connsiteX1" fmla="*/ 185138 w 4589919"/>
                <a:gd name="connsiteY1" fmla="*/ 12845 h 2654617"/>
                <a:gd name="connsiteX2" fmla="*/ 4582384 w 4589919"/>
                <a:gd name="connsiteY2" fmla="*/ 2551687 h 2654617"/>
                <a:gd name="connsiteX3" fmla="*/ 4410091 w 4589919"/>
                <a:gd name="connsiteY3" fmla="*/ 2651706 h 265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9919" h="2654617">
                  <a:moveTo>
                    <a:pt x="12845" y="113035"/>
                  </a:moveTo>
                  <a:lnTo>
                    <a:pt x="185138" y="12845"/>
                  </a:lnTo>
                  <a:lnTo>
                    <a:pt x="4582384" y="2551687"/>
                  </a:lnTo>
                  <a:lnTo>
                    <a:pt x="4410091" y="2651706"/>
                  </a:lnTo>
                  <a:close/>
                </a:path>
              </a:pathLst>
            </a:custGeom>
            <a:solidFill>
              <a:srgbClr val="E1E4E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F586F21-AD63-4239-9975-1C16D404EF05}"/>
                </a:ext>
              </a:extLst>
            </p:cNvPr>
            <p:cNvSpPr/>
            <p:nvPr/>
          </p:nvSpPr>
          <p:spPr>
            <a:xfrm>
              <a:off x="15946749" y="3102829"/>
              <a:ext cx="205519" cy="3236921"/>
            </a:xfrm>
            <a:custGeom>
              <a:avLst/>
              <a:gdLst>
                <a:gd name="connsiteX0" fmla="*/ 21066 w 205518"/>
                <a:gd name="connsiteY0" fmla="*/ 113035 h 3236920"/>
                <a:gd name="connsiteX1" fmla="*/ 193359 w 205518"/>
                <a:gd name="connsiteY1" fmla="*/ 12845 h 3236920"/>
                <a:gd name="connsiteX2" fmla="*/ 185138 w 205518"/>
                <a:gd name="connsiteY2" fmla="*/ 3138443 h 3236920"/>
                <a:gd name="connsiteX3" fmla="*/ 12845 w 205518"/>
                <a:gd name="connsiteY3" fmla="*/ 3238462 h 3236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518" h="3236920">
                  <a:moveTo>
                    <a:pt x="21066" y="113035"/>
                  </a:moveTo>
                  <a:lnTo>
                    <a:pt x="193359" y="12845"/>
                  </a:lnTo>
                  <a:lnTo>
                    <a:pt x="185138" y="3138443"/>
                  </a:lnTo>
                  <a:lnTo>
                    <a:pt x="12845" y="3238462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D5EE9B0-E771-4D83-9B1E-A0E006C09883}"/>
                </a:ext>
              </a:extLst>
            </p:cNvPr>
            <p:cNvSpPr/>
            <p:nvPr/>
          </p:nvSpPr>
          <p:spPr>
            <a:xfrm>
              <a:off x="11557553" y="564158"/>
              <a:ext cx="4589919" cy="2654617"/>
            </a:xfrm>
            <a:custGeom>
              <a:avLst/>
              <a:gdLst>
                <a:gd name="connsiteX0" fmla="*/ 12845 w 4589919"/>
                <a:gd name="connsiteY0" fmla="*/ 112864 h 2654617"/>
                <a:gd name="connsiteX1" fmla="*/ 185309 w 4589919"/>
                <a:gd name="connsiteY1" fmla="*/ 12845 h 2654617"/>
                <a:gd name="connsiteX2" fmla="*/ 4582555 w 4589919"/>
                <a:gd name="connsiteY2" fmla="*/ 2551516 h 2654617"/>
                <a:gd name="connsiteX3" fmla="*/ 4410262 w 4589919"/>
                <a:gd name="connsiteY3" fmla="*/ 2651706 h 265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89919" h="2654617">
                  <a:moveTo>
                    <a:pt x="12845" y="112864"/>
                  </a:moveTo>
                  <a:lnTo>
                    <a:pt x="185309" y="12845"/>
                  </a:lnTo>
                  <a:lnTo>
                    <a:pt x="4582555" y="2551516"/>
                  </a:lnTo>
                  <a:lnTo>
                    <a:pt x="4410262" y="2651706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D7DC038-967E-4826-9FAC-81C9B5EF0AA2}"/>
                </a:ext>
              </a:extLst>
            </p:cNvPr>
            <p:cNvSpPr/>
            <p:nvPr/>
          </p:nvSpPr>
          <p:spPr>
            <a:xfrm>
              <a:off x="11455478" y="366106"/>
              <a:ext cx="4846818" cy="6062804"/>
            </a:xfrm>
            <a:custGeom>
              <a:avLst/>
              <a:gdLst>
                <a:gd name="connsiteX0" fmla="*/ 4850929 w 4846817"/>
                <a:gd name="connsiteY0" fmla="*/ 2779369 h 6062803"/>
                <a:gd name="connsiteX1" fmla="*/ 4740976 w 4846817"/>
                <a:gd name="connsiteY1" fmla="*/ 2589949 h 6062803"/>
                <a:gd name="connsiteX2" fmla="*/ 302284 w 4846817"/>
                <a:gd name="connsiteY2" fmla="*/ 27815 h 6062803"/>
                <a:gd name="connsiteX3" fmla="*/ 225214 w 4846817"/>
                <a:gd name="connsiteY3" fmla="*/ 20450 h 6062803"/>
                <a:gd name="connsiteX4" fmla="*/ 12845 w 4846817"/>
                <a:gd name="connsiteY4" fmla="*/ 145132 h 6062803"/>
                <a:gd name="connsiteX5" fmla="*/ 93682 w 4846817"/>
                <a:gd name="connsiteY5" fmla="*/ 149585 h 6062803"/>
                <a:gd name="connsiteX6" fmla="*/ 4531175 w 4846817"/>
                <a:gd name="connsiteY6" fmla="*/ 2711890 h 6062803"/>
                <a:gd name="connsiteX7" fmla="*/ 4641128 w 4846817"/>
                <a:gd name="connsiteY7" fmla="*/ 2901481 h 6062803"/>
                <a:gd name="connsiteX8" fmla="*/ 4633935 w 4846817"/>
                <a:gd name="connsiteY8" fmla="*/ 6050885 h 6062803"/>
                <a:gd name="connsiteX9" fmla="*/ 4843221 w 4846817"/>
                <a:gd name="connsiteY9" fmla="*/ 5929115 h 6062803"/>
                <a:gd name="connsiteX10" fmla="*/ 4850929 w 4846817"/>
                <a:gd name="connsiteY10" fmla="*/ 2779369 h 606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46817" h="6062803">
                  <a:moveTo>
                    <a:pt x="4850929" y="2779369"/>
                  </a:moveTo>
                  <a:cubicBezTo>
                    <a:pt x="4850929" y="2709664"/>
                    <a:pt x="4801946" y="2625401"/>
                    <a:pt x="4740976" y="2589949"/>
                  </a:cubicBezTo>
                  <a:lnTo>
                    <a:pt x="302284" y="27815"/>
                  </a:lnTo>
                  <a:cubicBezTo>
                    <a:pt x="272998" y="10688"/>
                    <a:pt x="244910" y="8290"/>
                    <a:pt x="225214" y="20450"/>
                  </a:cubicBezTo>
                  <a:lnTo>
                    <a:pt x="12845" y="145132"/>
                  </a:lnTo>
                  <a:cubicBezTo>
                    <a:pt x="32369" y="132972"/>
                    <a:pt x="63197" y="132629"/>
                    <a:pt x="93682" y="149585"/>
                  </a:cubicBezTo>
                  <a:lnTo>
                    <a:pt x="4531175" y="2711890"/>
                  </a:lnTo>
                  <a:cubicBezTo>
                    <a:pt x="4592317" y="2747342"/>
                    <a:pt x="4641128" y="2831605"/>
                    <a:pt x="4641128" y="2901481"/>
                  </a:cubicBezTo>
                  <a:lnTo>
                    <a:pt x="4633935" y="6050885"/>
                  </a:lnTo>
                  <a:lnTo>
                    <a:pt x="4843221" y="5929115"/>
                  </a:lnTo>
                  <a:lnTo>
                    <a:pt x="4850929" y="2779369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B33A72B4-7851-4350-818C-61142EA0426C}"/>
                </a:ext>
              </a:extLst>
            </p:cNvPr>
            <p:cNvSpPr/>
            <p:nvPr/>
          </p:nvSpPr>
          <p:spPr>
            <a:xfrm>
              <a:off x="11549503" y="664178"/>
              <a:ext cx="4418654" cy="5686019"/>
            </a:xfrm>
            <a:custGeom>
              <a:avLst/>
              <a:gdLst>
                <a:gd name="connsiteX0" fmla="*/ 20894 w 4418653"/>
                <a:gd name="connsiteY0" fmla="*/ 12845 h 5686019"/>
                <a:gd name="connsiteX1" fmla="*/ 12845 w 4418653"/>
                <a:gd name="connsiteY1" fmla="*/ 3138443 h 5686019"/>
                <a:gd name="connsiteX2" fmla="*/ 4410091 w 4418653"/>
                <a:gd name="connsiteY2" fmla="*/ 5677114 h 5686019"/>
                <a:gd name="connsiteX3" fmla="*/ 4418312 w 4418653"/>
                <a:gd name="connsiteY3" fmla="*/ 2551687 h 568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8653" h="5686019">
                  <a:moveTo>
                    <a:pt x="20894" y="12845"/>
                  </a:moveTo>
                  <a:lnTo>
                    <a:pt x="12845" y="3138443"/>
                  </a:lnTo>
                  <a:lnTo>
                    <a:pt x="4410091" y="5677114"/>
                  </a:lnTo>
                  <a:lnTo>
                    <a:pt x="4418312" y="2551687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71ED0AD-6656-4B87-BE48-DC4DF0D0EF6F}"/>
                </a:ext>
              </a:extLst>
            </p:cNvPr>
            <p:cNvSpPr/>
            <p:nvPr/>
          </p:nvSpPr>
          <p:spPr>
            <a:xfrm>
              <a:off x="11549503" y="3789776"/>
              <a:ext cx="4418654" cy="2551858"/>
            </a:xfrm>
            <a:custGeom>
              <a:avLst/>
              <a:gdLst>
                <a:gd name="connsiteX0" fmla="*/ 12845 w 4418653"/>
                <a:gd name="connsiteY0" fmla="*/ 12845 h 2551858"/>
                <a:gd name="connsiteX1" fmla="*/ 4410091 w 4418653"/>
                <a:gd name="connsiteY1" fmla="*/ 2551516 h 2551858"/>
                <a:gd name="connsiteX2" fmla="*/ 4410091 w 4418653"/>
                <a:gd name="connsiteY2" fmla="*/ 2551516 h 2551858"/>
                <a:gd name="connsiteX3" fmla="*/ 12845 w 4418653"/>
                <a:gd name="connsiteY3" fmla="*/ 12845 h 255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8653" h="2551858">
                  <a:moveTo>
                    <a:pt x="12845" y="12845"/>
                  </a:moveTo>
                  <a:lnTo>
                    <a:pt x="4410091" y="2551516"/>
                  </a:lnTo>
                  <a:lnTo>
                    <a:pt x="4410091" y="2551516"/>
                  </a:lnTo>
                  <a:lnTo>
                    <a:pt x="12845" y="12845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E37D41B-0F50-4175-8330-98C4A2D06375}"/>
                </a:ext>
              </a:extLst>
            </p:cNvPr>
            <p:cNvSpPr/>
            <p:nvPr/>
          </p:nvSpPr>
          <p:spPr>
            <a:xfrm>
              <a:off x="11418485" y="3714932"/>
              <a:ext cx="4675552" cy="3288300"/>
            </a:xfrm>
            <a:custGeom>
              <a:avLst/>
              <a:gdLst>
                <a:gd name="connsiteX0" fmla="*/ 4541109 w 4675552"/>
                <a:gd name="connsiteY0" fmla="*/ 2626359 h 3288300"/>
                <a:gd name="connsiteX1" fmla="*/ 4541109 w 4675552"/>
                <a:gd name="connsiteY1" fmla="*/ 2626359 h 3288300"/>
                <a:gd name="connsiteX2" fmla="*/ 143864 w 4675552"/>
                <a:gd name="connsiteY2" fmla="*/ 87688 h 3288300"/>
                <a:gd name="connsiteX3" fmla="*/ 143864 w 4675552"/>
                <a:gd name="connsiteY3" fmla="*/ 87688 h 3288300"/>
                <a:gd name="connsiteX4" fmla="*/ 14216 w 4675552"/>
                <a:gd name="connsiteY4" fmla="*/ 12845 h 3288300"/>
                <a:gd name="connsiteX5" fmla="*/ 12845 w 4675552"/>
                <a:gd name="connsiteY5" fmla="*/ 513283 h 3288300"/>
                <a:gd name="connsiteX6" fmla="*/ 121770 w 4675552"/>
                <a:gd name="connsiteY6" fmla="*/ 701847 h 3288300"/>
                <a:gd name="connsiteX7" fmla="*/ 4559606 w 4675552"/>
                <a:gd name="connsiteY7" fmla="*/ 3263981 h 3288300"/>
                <a:gd name="connsiteX8" fmla="*/ 4670072 w 4675552"/>
                <a:gd name="connsiteY8" fmla="*/ 3201983 h 3288300"/>
                <a:gd name="connsiteX9" fmla="*/ 4670929 w 4675552"/>
                <a:gd name="connsiteY9" fmla="*/ 2701887 h 3288300"/>
                <a:gd name="connsiteX10" fmla="*/ 4541109 w 4675552"/>
                <a:gd name="connsiteY10" fmla="*/ 2626359 h 328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75552" h="3288300">
                  <a:moveTo>
                    <a:pt x="4541109" y="2626359"/>
                  </a:moveTo>
                  <a:lnTo>
                    <a:pt x="4541109" y="2626359"/>
                  </a:lnTo>
                  <a:lnTo>
                    <a:pt x="143864" y="87688"/>
                  </a:lnTo>
                  <a:lnTo>
                    <a:pt x="143864" y="87688"/>
                  </a:lnTo>
                  <a:lnTo>
                    <a:pt x="14216" y="12845"/>
                  </a:lnTo>
                  <a:lnTo>
                    <a:pt x="12845" y="513283"/>
                  </a:lnTo>
                  <a:cubicBezTo>
                    <a:pt x="12674" y="582303"/>
                    <a:pt x="61656" y="667251"/>
                    <a:pt x="121770" y="701847"/>
                  </a:cubicBezTo>
                  <a:lnTo>
                    <a:pt x="4559606" y="3263981"/>
                  </a:lnTo>
                  <a:cubicBezTo>
                    <a:pt x="4620406" y="3299091"/>
                    <a:pt x="4669901" y="3271003"/>
                    <a:pt x="4670072" y="3201983"/>
                  </a:cubicBezTo>
                  <a:lnTo>
                    <a:pt x="4670929" y="2701887"/>
                  </a:lnTo>
                  <a:lnTo>
                    <a:pt x="4541109" y="2626359"/>
                  </a:ln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7C819FF-07FC-4132-890E-03723FC4A5C9}"/>
                </a:ext>
              </a:extLst>
            </p:cNvPr>
            <p:cNvSpPr/>
            <p:nvPr/>
          </p:nvSpPr>
          <p:spPr>
            <a:xfrm>
              <a:off x="13435308" y="5103500"/>
              <a:ext cx="274025" cy="359658"/>
            </a:xfrm>
            <a:custGeom>
              <a:avLst/>
              <a:gdLst>
                <a:gd name="connsiteX0" fmla="*/ 144892 w 274025"/>
                <a:gd name="connsiteY0" fmla="*/ 30883 h 359657"/>
                <a:gd name="connsiteX1" fmla="*/ 276253 w 274025"/>
                <a:gd name="connsiteY1" fmla="*/ 258323 h 359657"/>
                <a:gd name="connsiteX2" fmla="*/ 144036 w 274025"/>
                <a:gd name="connsiteY2" fmla="*/ 333680 h 359657"/>
                <a:gd name="connsiteX3" fmla="*/ 12846 w 274025"/>
                <a:gd name="connsiteY3" fmla="*/ 106239 h 359657"/>
                <a:gd name="connsiteX4" fmla="*/ 144892 w 274025"/>
                <a:gd name="connsiteY4" fmla="*/ 30883 h 35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025" h="359657">
                  <a:moveTo>
                    <a:pt x="144892" y="30883"/>
                  </a:moveTo>
                  <a:cubicBezTo>
                    <a:pt x="217680" y="73014"/>
                    <a:pt x="276595" y="174746"/>
                    <a:pt x="276253" y="258323"/>
                  </a:cubicBezTo>
                  <a:cubicBezTo>
                    <a:pt x="276082" y="342072"/>
                    <a:pt x="216824" y="375811"/>
                    <a:pt x="144036" y="333680"/>
                  </a:cubicBezTo>
                  <a:cubicBezTo>
                    <a:pt x="71419" y="291720"/>
                    <a:pt x="12504" y="189817"/>
                    <a:pt x="12846" y="106239"/>
                  </a:cubicBezTo>
                  <a:cubicBezTo>
                    <a:pt x="13018" y="22662"/>
                    <a:pt x="72104" y="-11078"/>
                    <a:pt x="144892" y="30883"/>
                  </a:cubicBez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327D466-692B-4F6C-8023-40B72DB27F00}"/>
                </a:ext>
              </a:extLst>
            </p:cNvPr>
            <p:cNvSpPr/>
            <p:nvPr/>
          </p:nvSpPr>
          <p:spPr>
            <a:xfrm>
              <a:off x="11419684" y="487785"/>
              <a:ext cx="4675552" cy="5925791"/>
            </a:xfrm>
            <a:custGeom>
              <a:avLst/>
              <a:gdLst>
                <a:gd name="connsiteX0" fmla="*/ 4539910 w 4675552"/>
                <a:gd name="connsiteY0" fmla="*/ 5853507 h 5925791"/>
                <a:gd name="connsiteX1" fmla="*/ 4669729 w 4675552"/>
                <a:gd name="connsiteY1" fmla="*/ 5929034 h 5925791"/>
                <a:gd name="connsiteX2" fmla="*/ 4678464 w 4675552"/>
                <a:gd name="connsiteY2" fmla="*/ 2778945 h 5925791"/>
                <a:gd name="connsiteX3" fmla="*/ 4568683 w 4675552"/>
                <a:gd name="connsiteY3" fmla="*/ 2589868 h 5925791"/>
                <a:gd name="connsiteX4" fmla="*/ 130847 w 4675552"/>
                <a:gd name="connsiteY4" fmla="*/ 27734 h 5925791"/>
                <a:gd name="connsiteX5" fmla="*/ 21237 w 4675552"/>
                <a:gd name="connsiteY5" fmla="*/ 90246 h 5925791"/>
                <a:gd name="connsiteX6" fmla="*/ 12845 w 4675552"/>
                <a:gd name="connsiteY6" fmla="*/ 3239992 h 5925791"/>
                <a:gd name="connsiteX7" fmla="*/ 142493 w 4675552"/>
                <a:gd name="connsiteY7" fmla="*/ 3314836 h 5925791"/>
                <a:gd name="connsiteX8" fmla="*/ 4539910 w 4675552"/>
                <a:gd name="connsiteY8" fmla="*/ 5853507 h 592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5552" h="5925791">
                  <a:moveTo>
                    <a:pt x="4539910" y="5853507"/>
                  </a:moveTo>
                  <a:lnTo>
                    <a:pt x="4669729" y="5929034"/>
                  </a:lnTo>
                  <a:lnTo>
                    <a:pt x="4678464" y="2778945"/>
                  </a:lnTo>
                  <a:cubicBezTo>
                    <a:pt x="4678635" y="2709925"/>
                    <a:pt x="4629653" y="2624978"/>
                    <a:pt x="4568683" y="2589868"/>
                  </a:cubicBezTo>
                  <a:lnTo>
                    <a:pt x="130847" y="27734"/>
                  </a:lnTo>
                  <a:cubicBezTo>
                    <a:pt x="70733" y="-7033"/>
                    <a:pt x="21408" y="21226"/>
                    <a:pt x="21237" y="90246"/>
                  </a:cubicBezTo>
                  <a:lnTo>
                    <a:pt x="12845" y="3239992"/>
                  </a:lnTo>
                  <a:lnTo>
                    <a:pt x="142493" y="3314836"/>
                  </a:lnTo>
                  <a:lnTo>
                    <a:pt x="4539910" y="5853507"/>
                  </a:lnTo>
                  <a:close/>
                </a:path>
              </a:pathLst>
            </a:custGeom>
            <a:solidFill>
              <a:srgbClr val="474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7634806-0C54-43B5-879A-B98315DDA69E}"/>
                </a:ext>
              </a:extLst>
            </p:cNvPr>
            <p:cNvSpPr/>
            <p:nvPr/>
          </p:nvSpPr>
          <p:spPr>
            <a:xfrm>
              <a:off x="11549503" y="664178"/>
              <a:ext cx="4418654" cy="5446247"/>
            </a:xfrm>
            <a:custGeom>
              <a:avLst/>
              <a:gdLst>
                <a:gd name="connsiteX0" fmla="*/ 4418312 w 4418653"/>
                <a:gd name="connsiteY0" fmla="*/ 2551687 h 5446247"/>
                <a:gd name="connsiteX1" fmla="*/ 4410091 w 4418653"/>
                <a:gd name="connsiteY1" fmla="*/ 5433917 h 5446247"/>
                <a:gd name="connsiteX2" fmla="*/ 12845 w 4418653"/>
                <a:gd name="connsiteY2" fmla="*/ 2895075 h 5446247"/>
                <a:gd name="connsiteX3" fmla="*/ 20894 w 4418653"/>
                <a:gd name="connsiteY3" fmla="*/ 12845 h 5446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8653" h="5446247">
                  <a:moveTo>
                    <a:pt x="4418312" y="2551687"/>
                  </a:moveTo>
                  <a:lnTo>
                    <a:pt x="4410091" y="5433917"/>
                  </a:lnTo>
                  <a:lnTo>
                    <a:pt x="12845" y="2895075"/>
                  </a:lnTo>
                  <a:lnTo>
                    <a:pt x="20894" y="12845"/>
                  </a:lnTo>
                  <a:close/>
                </a:path>
              </a:pathLst>
            </a:custGeom>
            <a:solidFill>
              <a:srgbClr val="C2EC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8E1C5CC-A1C7-4B36-A5E7-EE461B984429}"/>
                </a:ext>
              </a:extLst>
            </p:cNvPr>
            <p:cNvSpPr/>
            <p:nvPr/>
          </p:nvSpPr>
          <p:spPr>
            <a:xfrm>
              <a:off x="13369543" y="4021498"/>
              <a:ext cx="787822" cy="804949"/>
            </a:xfrm>
            <a:custGeom>
              <a:avLst/>
              <a:gdLst>
                <a:gd name="connsiteX0" fmla="*/ 720173 w 787821"/>
                <a:gd name="connsiteY0" fmla="*/ 804435 h 804948"/>
                <a:gd name="connsiteX1" fmla="*/ 684892 w 787821"/>
                <a:gd name="connsiteY1" fmla="*/ 794330 h 804948"/>
                <a:gd name="connsiteX2" fmla="*/ 68165 w 787821"/>
                <a:gd name="connsiteY2" fmla="*/ 438269 h 804948"/>
                <a:gd name="connsiteX3" fmla="*/ 12846 w 787821"/>
                <a:gd name="connsiteY3" fmla="*/ 342189 h 804948"/>
                <a:gd name="connsiteX4" fmla="*/ 13531 w 787821"/>
                <a:gd name="connsiteY4" fmla="*/ 76384 h 804948"/>
                <a:gd name="connsiteX5" fmla="*/ 71419 w 787821"/>
                <a:gd name="connsiteY5" fmla="*/ 12845 h 804948"/>
                <a:gd name="connsiteX6" fmla="*/ 106699 w 787821"/>
                <a:gd name="connsiteY6" fmla="*/ 22950 h 804948"/>
                <a:gd name="connsiteX7" fmla="*/ 723427 w 787821"/>
                <a:gd name="connsiteY7" fmla="*/ 379011 h 804948"/>
                <a:gd name="connsiteX8" fmla="*/ 778746 w 787821"/>
                <a:gd name="connsiteY8" fmla="*/ 475091 h 804948"/>
                <a:gd name="connsiteX9" fmla="*/ 778061 w 787821"/>
                <a:gd name="connsiteY9" fmla="*/ 740895 h 804948"/>
                <a:gd name="connsiteX10" fmla="*/ 720173 w 787821"/>
                <a:gd name="connsiteY10" fmla="*/ 804435 h 804948"/>
                <a:gd name="connsiteX11" fmla="*/ 720173 w 787821"/>
                <a:gd name="connsiteY11" fmla="*/ 804435 h 80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7821" h="804948">
                  <a:moveTo>
                    <a:pt x="720173" y="804435"/>
                  </a:moveTo>
                  <a:cubicBezTo>
                    <a:pt x="708356" y="804435"/>
                    <a:pt x="696538" y="801009"/>
                    <a:pt x="684892" y="794330"/>
                  </a:cubicBezTo>
                  <a:lnTo>
                    <a:pt x="68165" y="438269"/>
                  </a:lnTo>
                  <a:cubicBezTo>
                    <a:pt x="35967" y="419601"/>
                    <a:pt x="12674" y="379353"/>
                    <a:pt x="12846" y="342189"/>
                  </a:cubicBezTo>
                  <a:lnTo>
                    <a:pt x="13531" y="76384"/>
                  </a:lnTo>
                  <a:cubicBezTo>
                    <a:pt x="13702" y="39562"/>
                    <a:pt x="38022" y="12845"/>
                    <a:pt x="71419" y="12845"/>
                  </a:cubicBezTo>
                  <a:cubicBezTo>
                    <a:pt x="83236" y="12845"/>
                    <a:pt x="95053" y="16270"/>
                    <a:pt x="106699" y="22950"/>
                  </a:cubicBezTo>
                  <a:lnTo>
                    <a:pt x="723427" y="379011"/>
                  </a:lnTo>
                  <a:cubicBezTo>
                    <a:pt x="755625" y="397679"/>
                    <a:pt x="778917" y="437926"/>
                    <a:pt x="778746" y="475091"/>
                  </a:cubicBezTo>
                  <a:lnTo>
                    <a:pt x="778061" y="740895"/>
                  </a:lnTo>
                  <a:cubicBezTo>
                    <a:pt x="778061" y="777717"/>
                    <a:pt x="753741" y="804435"/>
                    <a:pt x="720173" y="804435"/>
                  </a:cubicBezTo>
                  <a:lnTo>
                    <a:pt x="720173" y="804435"/>
                  </a:lnTo>
                  <a:close/>
                </a:path>
              </a:pathLst>
            </a:custGeom>
            <a:solidFill>
              <a:srgbClr val="93D4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8D57C7D-D587-4CFB-992B-526A859639DA}"/>
                </a:ext>
              </a:extLst>
            </p:cNvPr>
            <p:cNvSpPr/>
            <p:nvPr/>
          </p:nvSpPr>
          <p:spPr>
            <a:xfrm>
              <a:off x="14406043" y="2553066"/>
              <a:ext cx="1370125" cy="2192200"/>
            </a:xfrm>
            <a:custGeom>
              <a:avLst/>
              <a:gdLst>
                <a:gd name="connsiteX0" fmla="*/ 1255206 w 1370125"/>
                <a:gd name="connsiteY0" fmla="*/ 2180212 h 2192200"/>
                <a:gd name="connsiteX1" fmla="*/ 1185844 w 1370125"/>
                <a:gd name="connsiteY1" fmla="*/ 2160174 h 2192200"/>
                <a:gd name="connsiteX2" fmla="*/ 132046 w 1370125"/>
                <a:gd name="connsiteY2" fmla="*/ 1551838 h 2192200"/>
                <a:gd name="connsiteX3" fmla="*/ 12845 w 1370125"/>
                <a:gd name="connsiteY3" fmla="*/ 1345121 h 2192200"/>
                <a:gd name="connsiteX4" fmla="*/ 16270 w 1370125"/>
                <a:gd name="connsiteY4" fmla="*/ 134444 h 2192200"/>
                <a:gd name="connsiteX5" fmla="*/ 123997 w 1370125"/>
                <a:gd name="connsiteY5" fmla="*/ 12845 h 2192200"/>
                <a:gd name="connsiteX6" fmla="*/ 193359 w 1370125"/>
                <a:gd name="connsiteY6" fmla="*/ 32883 h 2192200"/>
                <a:gd name="connsiteX7" fmla="*/ 1247157 w 1370125"/>
                <a:gd name="connsiteY7" fmla="*/ 641219 h 2192200"/>
                <a:gd name="connsiteX8" fmla="*/ 1366358 w 1370125"/>
                <a:gd name="connsiteY8" fmla="*/ 847936 h 2192200"/>
                <a:gd name="connsiteX9" fmla="*/ 1362932 w 1370125"/>
                <a:gd name="connsiteY9" fmla="*/ 2058613 h 2192200"/>
                <a:gd name="connsiteX10" fmla="*/ 1255206 w 1370125"/>
                <a:gd name="connsiteY10" fmla="*/ 2180212 h 219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0125" h="2192200">
                  <a:moveTo>
                    <a:pt x="1255206" y="2180212"/>
                  </a:moveTo>
                  <a:cubicBezTo>
                    <a:pt x="1232257" y="2180212"/>
                    <a:pt x="1208965" y="2173361"/>
                    <a:pt x="1185844" y="2160174"/>
                  </a:cubicBezTo>
                  <a:lnTo>
                    <a:pt x="132046" y="1551838"/>
                  </a:lnTo>
                  <a:cubicBezTo>
                    <a:pt x="63882" y="1512447"/>
                    <a:pt x="12674" y="1423560"/>
                    <a:pt x="12845" y="1345121"/>
                  </a:cubicBezTo>
                  <a:lnTo>
                    <a:pt x="16270" y="134444"/>
                  </a:lnTo>
                  <a:cubicBezTo>
                    <a:pt x="16442" y="62854"/>
                    <a:pt x="60800" y="12845"/>
                    <a:pt x="123997" y="12845"/>
                  </a:cubicBezTo>
                  <a:cubicBezTo>
                    <a:pt x="146946" y="12845"/>
                    <a:pt x="170239" y="19696"/>
                    <a:pt x="193359" y="32883"/>
                  </a:cubicBezTo>
                  <a:lnTo>
                    <a:pt x="1247157" y="641219"/>
                  </a:lnTo>
                  <a:cubicBezTo>
                    <a:pt x="1315320" y="680610"/>
                    <a:pt x="1366529" y="769497"/>
                    <a:pt x="1366358" y="847936"/>
                  </a:cubicBezTo>
                  <a:lnTo>
                    <a:pt x="1362932" y="2058613"/>
                  </a:lnTo>
                  <a:cubicBezTo>
                    <a:pt x="1362761" y="2130202"/>
                    <a:pt x="1318403" y="2180212"/>
                    <a:pt x="1255206" y="2180212"/>
                  </a:cubicBezTo>
                  <a:close/>
                </a:path>
              </a:pathLst>
            </a:custGeom>
            <a:solidFill>
              <a:srgbClr val="85CD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8CE92DA-4BC1-477C-85FB-DF08BE1338BA}"/>
                </a:ext>
              </a:extLst>
            </p:cNvPr>
            <p:cNvSpPr/>
            <p:nvPr/>
          </p:nvSpPr>
          <p:spPr>
            <a:xfrm>
              <a:off x="14287356" y="2610817"/>
              <a:ext cx="1421505" cy="2175074"/>
            </a:xfrm>
            <a:custGeom>
              <a:avLst/>
              <a:gdLst>
                <a:gd name="connsiteX0" fmla="*/ 1416881 w 1421504"/>
                <a:gd name="connsiteY0" fmla="*/ 790700 h 2175073"/>
                <a:gd name="connsiteX1" fmla="*/ 1413455 w 1421504"/>
                <a:gd name="connsiteY1" fmla="*/ 2001376 h 2175073"/>
                <a:gd name="connsiteX2" fmla="*/ 1386909 w 1421504"/>
                <a:gd name="connsiteY2" fmla="*/ 2059778 h 2175073"/>
                <a:gd name="connsiteX3" fmla="*/ 1191667 w 1421504"/>
                <a:gd name="connsiteY3" fmla="*/ 2173156 h 2175073"/>
                <a:gd name="connsiteX4" fmla="*/ 1218213 w 1421504"/>
                <a:gd name="connsiteY4" fmla="*/ 2114755 h 2175073"/>
                <a:gd name="connsiteX5" fmla="*/ 1221638 w 1421504"/>
                <a:gd name="connsiteY5" fmla="*/ 904078 h 2175073"/>
                <a:gd name="connsiteX6" fmla="*/ 1131210 w 1421504"/>
                <a:gd name="connsiteY6" fmla="*/ 747027 h 2175073"/>
                <a:gd name="connsiteX7" fmla="*/ 77412 w 1421504"/>
                <a:gd name="connsiteY7" fmla="*/ 138691 h 2175073"/>
                <a:gd name="connsiteX8" fmla="*/ 12845 w 1421504"/>
                <a:gd name="connsiteY8" fmla="*/ 132355 h 2175073"/>
                <a:gd name="connsiteX9" fmla="*/ 208088 w 1421504"/>
                <a:gd name="connsiteY9" fmla="*/ 18977 h 2175073"/>
                <a:gd name="connsiteX10" fmla="*/ 272655 w 1421504"/>
                <a:gd name="connsiteY10" fmla="*/ 25142 h 2175073"/>
                <a:gd name="connsiteX11" fmla="*/ 1326453 w 1421504"/>
                <a:gd name="connsiteY11" fmla="*/ 633649 h 2175073"/>
                <a:gd name="connsiteX12" fmla="*/ 1416881 w 1421504"/>
                <a:gd name="connsiteY12" fmla="*/ 790700 h 2175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1504" h="2175073">
                  <a:moveTo>
                    <a:pt x="1416881" y="790700"/>
                  </a:moveTo>
                  <a:lnTo>
                    <a:pt x="1413455" y="2001376"/>
                  </a:lnTo>
                  <a:cubicBezTo>
                    <a:pt x="1413285" y="2029978"/>
                    <a:pt x="1403180" y="2050187"/>
                    <a:pt x="1386909" y="2059778"/>
                  </a:cubicBezTo>
                  <a:lnTo>
                    <a:pt x="1191667" y="2173156"/>
                  </a:lnTo>
                  <a:cubicBezTo>
                    <a:pt x="1207937" y="2163737"/>
                    <a:pt x="1218042" y="2143527"/>
                    <a:pt x="1218213" y="2114755"/>
                  </a:cubicBezTo>
                  <a:lnTo>
                    <a:pt x="1221638" y="904078"/>
                  </a:lnTo>
                  <a:cubicBezTo>
                    <a:pt x="1221810" y="846361"/>
                    <a:pt x="1181219" y="775971"/>
                    <a:pt x="1131210" y="747027"/>
                  </a:cubicBezTo>
                  <a:lnTo>
                    <a:pt x="77412" y="138691"/>
                  </a:lnTo>
                  <a:cubicBezTo>
                    <a:pt x="52236" y="124134"/>
                    <a:pt x="29287" y="122764"/>
                    <a:pt x="12845" y="132355"/>
                  </a:cubicBezTo>
                  <a:lnTo>
                    <a:pt x="208088" y="18977"/>
                  </a:lnTo>
                  <a:cubicBezTo>
                    <a:pt x="224701" y="9386"/>
                    <a:pt x="247479" y="10756"/>
                    <a:pt x="272655" y="25142"/>
                  </a:cubicBezTo>
                  <a:lnTo>
                    <a:pt x="1326453" y="633649"/>
                  </a:lnTo>
                  <a:cubicBezTo>
                    <a:pt x="1376463" y="662593"/>
                    <a:pt x="1417052" y="732983"/>
                    <a:pt x="1416881" y="790700"/>
                  </a:cubicBezTo>
                  <a:close/>
                </a:path>
              </a:pathLst>
            </a:custGeom>
            <a:solidFill>
              <a:srgbClr val="C5D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1CF24CB-938C-428B-B46A-2ED5B91AA2E8}"/>
                </a:ext>
              </a:extLst>
            </p:cNvPr>
            <p:cNvSpPr/>
            <p:nvPr/>
          </p:nvSpPr>
          <p:spPr>
            <a:xfrm>
              <a:off x="14257382" y="2723854"/>
              <a:ext cx="1250239" cy="2072314"/>
            </a:xfrm>
            <a:custGeom>
              <a:avLst/>
              <a:gdLst>
                <a:gd name="connsiteX0" fmla="*/ 1251612 w 1250239"/>
                <a:gd name="connsiteY0" fmla="*/ 791041 h 2072314"/>
                <a:gd name="connsiteX1" fmla="*/ 1248186 w 1250239"/>
                <a:gd name="connsiteY1" fmla="*/ 1936637 h 2072314"/>
                <a:gd name="connsiteX2" fmla="*/ 1248186 w 1250239"/>
                <a:gd name="connsiteY2" fmla="*/ 2001718 h 2072314"/>
                <a:gd name="connsiteX3" fmla="*/ 1157244 w 1250239"/>
                <a:gd name="connsiteY3" fmla="*/ 2053440 h 2072314"/>
                <a:gd name="connsiteX4" fmla="*/ 103447 w 1250239"/>
                <a:gd name="connsiteY4" fmla="*/ 1445104 h 2072314"/>
                <a:gd name="connsiteX5" fmla="*/ 12847 w 1250239"/>
                <a:gd name="connsiteY5" fmla="*/ 1288054 h 2072314"/>
                <a:gd name="connsiteX6" fmla="*/ 13190 w 1250239"/>
                <a:gd name="connsiteY6" fmla="*/ 1164914 h 2072314"/>
                <a:gd name="connsiteX7" fmla="*/ 16101 w 1250239"/>
                <a:gd name="connsiteY7" fmla="*/ 77377 h 2072314"/>
                <a:gd name="connsiteX8" fmla="*/ 107043 w 1250239"/>
                <a:gd name="connsiteY8" fmla="*/ 25141 h 2072314"/>
                <a:gd name="connsiteX9" fmla="*/ 1160841 w 1250239"/>
                <a:gd name="connsiteY9" fmla="*/ 633819 h 2072314"/>
                <a:gd name="connsiteX10" fmla="*/ 1251612 w 1250239"/>
                <a:gd name="connsiteY10" fmla="*/ 791041 h 2072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0239" h="2072314">
                  <a:moveTo>
                    <a:pt x="1251612" y="791041"/>
                  </a:moveTo>
                  <a:lnTo>
                    <a:pt x="1248186" y="1936637"/>
                  </a:lnTo>
                  <a:lnTo>
                    <a:pt x="1248186" y="2001718"/>
                  </a:lnTo>
                  <a:cubicBezTo>
                    <a:pt x="1248186" y="2059263"/>
                    <a:pt x="1207254" y="2082726"/>
                    <a:pt x="1157244" y="2053440"/>
                  </a:cubicBezTo>
                  <a:lnTo>
                    <a:pt x="103447" y="1445104"/>
                  </a:lnTo>
                  <a:cubicBezTo>
                    <a:pt x="53266" y="1416331"/>
                    <a:pt x="12505" y="1345770"/>
                    <a:pt x="12847" y="1288054"/>
                  </a:cubicBezTo>
                  <a:lnTo>
                    <a:pt x="13190" y="1164914"/>
                  </a:lnTo>
                  <a:lnTo>
                    <a:pt x="16101" y="77377"/>
                  </a:lnTo>
                  <a:cubicBezTo>
                    <a:pt x="16101" y="19831"/>
                    <a:pt x="57034" y="-3632"/>
                    <a:pt x="107043" y="25141"/>
                  </a:cubicBezTo>
                  <a:lnTo>
                    <a:pt x="1160841" y="633819"/>
                  </a:lnTo>
                  <a:cubicBezTo>
                    <a:pt x="1211536" y="662934"/>
                    <a:pt x="1251954" y="733495"/>
                    <a:pt x="1251612" y="79104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0899C43-DFF2-4404-B344-17098FCDEE6A}"/>
                </a:ext>
              </a:extLst>
            </p:cNvPr>
            <p:cNvSpPr/>
            <p:nvPr/>
          </p:nvSpPr>
          <p:spPr>
            <a:xfrm>
              <a:off x="14257382" y="3367068"/>
              <a:ext cx="1250239" cy="1421505"/>
            </a:xfrm>
            <a:custGeom>
              <a:avLst/>
              <a:gdLst>
                <a:gd name="connsiteX0" fmla="*/ 1248186 w 1250239"/>
                <a:gd name="connsiteY0" fmla="*/ 1293422 h 1421504"/>
                <a:gd name="connsiteX1" fmla="*/ 1248186 w 1250239"/>
                <a:gd name="connsiteY1" fmla="*/ 1358503 h 1421504"/>
                <a:gd name="connsiteX2" fmla="*/ 1157244 w 1250239"/>
                <a:gd name="connsiteY2" fmla="*/ 1410225 h 1421504"/>
                <a:gd name="connsiteX3" fmla="*/ 103447 w 1250239"/>
                <a:gd name="connsiteY3" fmla="*/ 801889 h 1421504"/>
                <a:gd name="connsiteX4" fmla="*/ 12847 w 1250239"/>
                <a:gd name="connsiteY4" fmla="*/ 644839 h 1421504"/>
                <a:gd name="connsiteX5" fmla="*/ 13190 w 1250239"/>
                <a:gd name="connsiteY5" fmla="*/ 521699 h 1421504"/>
                <a:gd name="connsiteX6" fmla="*/ 139241 w 1250239"/>
                <a:gd name="connsiteY6" fmla="*/ 342555 h 1421504"/>
                <a:gd name="connsiteX7" fmla="*/ 380212 w 1250239"/>
                <a:gd name="connsiteY7" fmla="*/ 50718 h 1421504"/>
                <a:gd name="connsiteX8" fmla="*/ 447006 w 1250239"/>
                <a:gd name="connsiteY8" fmla="*/ 13211 h 1421504"/>
                <a:gd name="connsiteX9" fmla="*/ 504551 w 1250239"/>
                <a:gd name="connsiteY9" fmla="*/ 90109 h 1421504"/>
                <a:gd name="connsiteX10" fmla="*/ 694998 w 1250239"/>
                <a:gd name="connsiteY10" fmla="*/ 866285 h 1421504"/>
                <a:gd name="connsiteX11" fmla="*/ 848281 w 1250239"/>
                <a:gd name="connsiteY11" fmla="*/ 578730 h 1421504"/>
                <a:gd name="connsiteX12" fmla="*/ 902572 w 1250239"/>
                <a:gd name="connsiteY12" fmla="*/ 528549 h 1421504"/>
                <a:gd name="connsiteX13" fmla="*/ 963885 w 1250239"/>
                <a:gd name="connsiteY13" fmla="*/ 601680 h 1421504"/>
                <a:gd name="connsiteX14" fmla="*/ 1248186 w 1250239"/>
                <a:gd name="connsiteY14" fmla="*/ 1293422 h 142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0239" h="1421504">
                  <a:moveTo>
                    <a:pt x="1248186" y="1293422"/>
                  </a:moveTo>
                  <a:lnTo>
                    <a:pt x="1248186" y="1358503"/>
                  </a:lnTo>
                  <a:cubicBezTo>
                    <a:pt x="1248186" y="1416048"/>
                    <a:pt x="1207254" y="1439511"/>
                    <a:pt x="1157244" y="1410225"/>
                  </a:cubicBezTo>
                  <a:lnTo>
                    <a:pt x="103447" y="801889"/>
                  </a:lnTo>
                  <a:cubicBezTo>
                    <a:pt x="53266" y="773117"/>
                    <a:pt x="12505" y="702555"/>
                    <a:pt x="12847" y="644839"/>
                  </a:cubicBezTo>
                  <a:lnTo>
                    <a:pt x="13190" y="521699"/>
                  </a:lnTo>
                  <a:cubicBezTo>
                    <a:pt x="53266" y="460728"/>
                    <a:pt x="95911" y="401128"/>
                    <a:pt x="139241" y="342555"/>
                  </a:cubicBezTo>
                  <a:cubicBezTo>
                    <a:pt x="215283" y="241508"/>
                    <a:pt x="295435" y="144229"/>
                    <a:pt x="380212" y="50718"/>
                  </a:cubicBezTo>
                  <a:cubicBezTo>
                    <a:pt x="398195" y="31023"/>
                    <a:pt x="420631" y="9786"/>
                    <a:pt x="447006" y="13211"/>
                  </a:cubicBezTo>
                  <a:cubicBezTo>
                    <a:pt x="481259" y="16979"/>
                    <a:pt x="496330" y="57055"/>
                    <a:pt x="504551" y="90109"/>
                  </a:cubicBezTo>
                  <a:cubicBezTo>
                    <a:pt x="568091" y="348892"/>
                    <a:pt x="631459" y="607332"/>
                    <a:pt x="694998" y="866285"/>
                  </a:cubicBezTo>
                  <a:cubicBezTo>
                    <a:pt x="745864" y="770205"/>
                    <a:pt x="796901" y="674297"/>
                    <a:pt x="848281" y="578730"/>
                  </a:cubicBezTo>
                  <a:cubicBezTo>
                    <a:pt x="860441" y="555780"/>
                    <a:pt x="876711" y="529919"/>
                    <a:pt x="902572" y="528549"/>
                  </a:cubicBezTo>
                  <a:cubicBezTo>
                    <a:pt x="937168" y="526837"/>
                    <a:pt x="955151" y="568283"/>
                    <a:pt x="963885" y="601680"/>
                  </a:cubicBezTo>
                  <a:cubicBezTo>
                    <a:pt x="1027425" y="843336"/>
                    <a:pt x="1123334" y="1076771"/>
                    <a:pt x="1248186" y="1293422"/>
                  </a:cubicBez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3F41547-B456-4033-BF20-27264F6993AD}"/>
                </a:ext>
              </a:extLst>
            </p:cNvPr>
            <p:cNvSpPr/>
            <p:nvPr/>
          </p:nvSpPr>
          <p:spPr>
            <a:xfrm>
              <a:off x="14930800" y="3388457"/>
              <a:ext cx="222645" cy="274025"/>
            </a:xfrm>
            <a:custGeom>
              <a:avLst/>
              <a:gdLst>
                <a:gd name="connsiteX0" fmla="*/ 114920 w 222645"/>
                <a:gd name="connsiteY0" fmla="*/ 26761 h 274025"/>
                <a:gd name="connsiteX1" fmla="*/ 216309 w 222645"/>
                <a:gd name="connsiteY1" fmla="*/ 202308 h 274025"/>
                <a:gd name="connsiteX2" fmla="*/ 114235 w 222645"/>
                <a:gd name="connsiteY2" fmla="*/ 260367 h 274025"/>
                <a:gd name="connsiteX3" fmla="*/ 12845 w 222645"/>
                <a:gd name="connsiteY3" fmla="*/ 84820 h 274025"/>
                <a:gd name="connsiteX4" fmla="*/ 114920 w 222645"/>
                <a:gd name="connsiteY4" fmla="*/ 26761 h 274025"/>
                <a:gd name="connsiteX5" fmla="*/ 114920 w 222645"/>
                <a:gd name="connsiteY5" fmla="*/ 26761 h 27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645" h="274025">
                  <a:moveTo>
                    <a:pt x="114920" y="26761"/>
                  </a:moveTo>
                  <a:cubicBezTo>
                    <a:pt x="171095" y="59130"/>
                    <a:pt x="216481" y="137741"/>
                    <a:pt x="216309" y="202308"/>
                  </a:cubicBezTo>
                  <a:cubicBezTo>
                    <a:pt x="216138" y="266875"/>
                    <a:pt x="170410" y="292908"/>
                    <a:pt x="114235" y="260367"/>
                  </a:cubicBezTo>
                  <a:cubicBezTo>
                    <a:pt x="58060" y="227998"/>
                    <a:pt x="12674" y="149387"/>
                    <a:pt x="12845" y="84820"/>
                  </a:cubicBezTo>
                  <a:cubicBezTo>
                    <a:pt x="13017" y="20424"/>
                    <a:pt x="58744" y="-5609"/>
                    <a:pt x="114920" y="26761"/>
                  </a:cubicBezTo>
                  <a:lnTo>
                    <a:pt x="114920" y="2676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907E690-D84B-436F-A310-BADC69C72E66}"/>
                </a:ext>
              </a:extLst>
            </p:cNvPr>
            <p:cNvSpPr/>
            <p:nvPr/>
          </p:nvSpPr>
          <p:spPr>
            <a:xfrm>
              <a:off x="12071007" y="1334993"/>
              <a:ext cx="2055188" cy="1370125"/>
            </a:xfrm>
            <a:custGeom>
              <a:avLst/>
              <a:gdLst>
                <a:gd name="connsiteX0" fmla="*/ 2006720 w 2055187"/>
                <a:gd name="connsiteY0" fmla="*/ 1142202 h 1370125"/>
                <a:gd name="connsiteX1" fmla="*/ 2055188 w 2055187"/>
                <a:gd name="connsiteY1" fmla="*/ 1226122 h 1370125"/>
                <a:gd name="connsiteX2" fmla="*/ 2054845 w 2055187"/>
                <a:gd name="connsiteY2" fmla="*/ 1372726 h 1370125"/>
                <a:gd name="connsiteX3" fmla="*/ 12845 w 2055187"/>
                <a:gd name="connsiteY3" fmla="*/ 193904 h 1370125"/>
                <a:gd name="connsiteX4" fmla="*/ 13188 w 2055187"/>
                <a:gd name="connsiteY4" fmla="*/ 47301 h 1370125"/>
                <a:gd name="connsiteX5" fmla="*/ 61998 w 2055187"/>
                <a:gd name="connsiteY5" fmla="*/ 19556 h 1370125"/>
                <a:gd name="connsiteX6" fmla="*/ 2006720 w 2055187"/>
                <a:gd name="connsiteY6" fmla="*/ 1142202 h 1370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187" h="1370125">
                  <a:moveTo>
                    <a:pt x="2006720" y="1142202"/>
                  </a:moveTo>
                  <a:cubicBezTo>
                    <a:pt x="2033608" y="1157788"/>
                    <a:pt x="2055188" y="1195295"/>
                    <a:pt x="2055188" y="1226122"/>
                  </a:cubicBezTo>
                  <a:lnTo>
                    <a:pt x="2054845" y="1372726"/>
                  </a:lnTo>
                  <a:lnTo>
                    <a:pt x="12845" y="193904"/>
                  </a:lnTo>
                  <a:lnTo>
                    <a:pt x="13188" y="47301"/>
                  </a:lnTo>
                  <a:cubicBezTo>
                    <a:pt x="13359" y="16473"/>
                    <a:pt x="35110" y="3971"/>
                    <a:pt x="61998" y="19556"/>
                  </a:cubicBezTo>
                  <a:lnTo>
                    <a:pt x="2006720" y="1142202"/>
                  </a:lnTo>
                  <a:close/>
                </a:path>
              </a:pathLst>
            </a:custGeom>
            <a:solidFill>
              <a:srgbClr val="93D4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E47BC95-F2CA-4C50-BFAB-A0CA71BCED3A}"/>
                </a:ext>
              </a:extLst>
            </p:cNvPr>
            <p:cNvSpPr/>
            <p:nvPr/>
          </p:nvSpPr>
          <p:spPr>
            <a:xfrm>
              <a:off x="11834147" y="1381952"/>
              <a:ext cx="2294960" cy="2997149"/>
            </a:xfrm>
            <a:custGeom>
              <a:avLst/>
              <a:gdLst>
                <a:gd name="connsiteX0" fmla="*/ 2291534 w 2294959"/>
                <a:gd name="connsiteY0" fmla="*/ 1325767 h 2997148"/>
                <a:gd name="connsiteX1" fmla="*/ 2286910 w 2294959"/>
                <a:gd name="connsiteY1" fmla="*/ 2987901 h 2997148"/>
                <a:gd name="connsiteX2" fmla="*/ 12845 w 2294959"/>
                <a:gd name="connsiteY2" fmla="*/ 1674978 h 2997148"/>
                <a:gd name="connsiteX3" fmla="*/ 17469 w 2294959"/>
                <a:gd name="connsiteY3" fmla="*/ 12845 h 299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4959" h="2997148">
                  <a:moveTo>
                    <a:pt x="2291534" y="1325767"/>
                  </a:moveTo>
                  <a:lnTo>
                    <a:pt x="2286910" y="2987901"/>
                  </a:lnTo>
                  <a:lnTo>
                    <a:pt x="12845" y="1674978"/>
                  </a:lnTo>
                  <a:lnTo>
                    <a:pt x="17469" y="12845"/>
                  </a:lnTo>
                  <a:close/>
                </a:path>
              </a:pathLst>
            </a:custGeom>
            <a:solidFill>
              <a:srgbClr val="93D4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9EF2451-CBA5-4F59-961D-284B06A89BCE}"/>
                </a:ext>
              </a:extLst>
            </p:cNvPr>
            <p:cNvSpPr/>
            <p:nvPr/>
          </p:nvSpPr>
          <p:spPr>
            <a:xfrm>
              <a:off x="11761359" y="1035279"/>
              <a:ext cx="2294960" cy="1507138"/>
            </a:xfrm>
            <a:custGeom>
              <a:avLst/>
              <a:gdLst>
                <a:gd name="connsiteX0" fmla="*/ 2238956 w 2294959"/>
                <a:gd name="connsiteY0" fmla="*/ 1276303 h 1507137"/>
                <a:gd name="connsiteX1" fmla="*/ 2287424 w 2294959"/>
                <a:gd name="connsiteY1" fmla="*/ 1360224 h 1507137"/>
                <a:gd name="connsiteX2" fmla="*/ 2287082 w 2294959"/>
                <a:gd name="connsiteY2" fmla="*/ 1506827 h 1507137"/>
                <a:gd name="connsiteX3" fmla="*/ 12845 w 2294959"/>
                <a:gd name="connsiteY3" fmla="*/ 193904 h 1507137"/>
                <a:gd name="connsiteX4" fmla="*/ 13188 w 2294959"/>
                <a:gd name="connsiteY4" fmla="*/ 47301 h 1507137"/>
                <a:gd name="connsiteX5" fmla="*/ 61998 w 2294959"/>
                <a:gd name="connsiteY5" fmla="*/ 19556 h 1507137"/>
                <a:gd name="connsiteX6" fmla="*/ 2238956 w 2294959"/>
                <a:gd name="connsiteY6" fmla="*/ 1276303 h 1507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959" h="1507137">
                  <a:moveTo>
                    <a:pt x="2238956" y="1276303"/>
                  </a:moveTo>
                  <a:cubicBezTo>
                    <a:pt x="2265844" y="1291889"/>
                    <a:pt x="2287424" y="1329396"/>
                    <a:pt x="2287424" y="1360224"/>
                  </a:cubicBezTo>
                  <a:lnTo>
                    <a:pt x="2287082" y="1506827"/>
                  </a:lnTo>
                  <a:lnTo>
                    <a:pt x="12845" y="193904"/>
                  </a:lnTo>
                  <a:lnTo>
                    <a:pt x="13188" y="47301"/>
                  </a:lnTo>
                  <a:cubicBezTo>
                    <a:pt x="13359" y="16473"/>
                    <a:pt x="35110" y="3971"/>
                    <a:pt x="61998" y="19556"/>
                  </a:cubicBezTo>
                  <a:lnTo>
                    <a:pt x="2238956" y="1276303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88F8305-1D1A-4C21-B64D-7A4122AA4ADB}"/>
                </a:ext>
              </a:extLst>
            </p:cNvPr>
            <p:cNvSpPr/>
            <p:nvPr/>
          </p:nvSpPr>
          <p:spPr>
            <a:xfrm>
              <a:off x="11691654" y="922928"/>
              <a:ext cx="2294960" cy="1507138"/>
            </a:xfrm>
            <a:custGeom>
              <a:avLst/>
              <a:gdLst>
                <a:gd name="connsiteX0" fmla="*/ 2238956 w 2294959"/>
                <a:gd name="connsiteY0" fmla="*/ 1276303 h 1507137"/>
                <a:gd name="connsiteX1" fmla="*/ 2287253 w 2294959"/>
                <a:gd name="connsiteY1" fmla="*/ 1360224 h 1507137"/>
                <a:gd name="connsiteX2" fmla="*/ 2286910 w 2294959"/>
                <a:gd name="connsiteY2" fmla="*/ 1506827 h 1507137"/>
                <a:gd name="connsiteX3" fmla="*/ 12845 w 2294959"/>
                <a:gd name="connsiteY3" fmla="*/ 193904 h 1507137"/>
                <a:gd name="connsiteX4" fmla="*/ 13187 w 2294959"/>
                <a:gd name="connsiteY4" fmla="*/ 47301 h 1507137"/>
                <a:gd name="connsiteX5" fmla="*/ 61998 w 2294959"/>
                <a:gd name="connsiteY5" fmla="*/ 19556 h 1507137"/>
                <a:gd name="connsiteX6" fmla="*/ 2238956 w 2294959"/>
                <a:gd name="connsiteY6" fmla="*/ 1276303 h 1507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959" h="1507137">
                  <a:moveTo>
                    <a:pt x="2238956" y="1276303"/>
                  </a:moveTo>
                  <a:cubicBezTo>
                    <a:pt x="2265845" y="1291889"/>
                    <a:pt x="2287424" y="1329396"/>
                    <a:pt x="2287253" y="1360224"/>
                  </a:cubicBezTo>
                  <a:lnTo>
                    <a:pt x="2286910" y="1506827"/>
                  </a:lnTo>
                  <a:lnTo>
                    <a:pt x="12845" y="193904"/>
                  </a:lnTo>
                  <a:lnTo>
                    <a:pt x="13187" y="47301"/>
                  </a:lnTo>
                  <a:cubicBezTo>
                    <a:pt x="13359" y="16473"/>
                    <a:pt x="35109" y="3971"/>
                    <a:pt x="61998" y="19556"/>
                  </a:cubicBezTo>
                  <a:lnTo>
                    <a:pt x="2238956" y="1276303"/>
                  </a:ln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729798E-8E4D-4C3E-B1EC-95CD580E3085}"/>
                </a:ext>
              </a:extLst>
            </p:cNvPr>
            <p:cNvSpPr/>
            <p:nvPr/>
          </p:nvSpPr>
          <p:spPr>
            <a:xfrm>
              <a:off x="13478810" y="1996254"/>
              <a:ext cx="119886" cy="137013"/>
            </a:xfrm>
            <a:custGeom>
              <a:avLst/>
              <a:gdLst>
                <a:gd name="connsiteX0" fmla="*/ 61657 w 119885"/>
                <a:gd name="connsiteY0" fmla="*/ 19552 h 137012"/>
                <a:gd name="connsiteX1" fmla="*/ 110296 w 119885"/>
                <a:gd name="connsiteY1" fmla="*/ 103814 h 137012"/>
                <a:gd name="connsiteX2" fmla="*/ 61485 w 119885"/>
                <a:gd name="connsiteY2" fmla="*/ 131731 h 137012"/>
                <a:gd name="connsiteX3" fmla="*/ 12846 w 119885"/>
                <a:gd name="connsiteY3" fmla="*/ 47468 h 137012"/>
                <a:gd name="connsiteX4" fmla="*/ 61657 w 119885"/>
                <a:gd name="connsiteY4" fmla="*/ 19552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885" h="137012">
                  <a:moveTo>
                    <a:pt x="61657" y="19552"/>
                  </a:moveTo>
                  <a:cubicBezTo>
                    <a:pt x="88545" y="35137"/>
                    <a:pt x="110296" y="72815"/>
                    <a:pt x="110296" y="103814"/>
                  </a:cubicBezTo>
                  <a:cubicBezTo>
                    <a:pt x="110125" y="134813"/>
                    <a:pt x="88374" y="147316"/>
                    <a:pt x="61485" y="131731"/>
                  </a:cubicBezTo>
                  <a:cubicBezTo>
                    <a:pt x="34597" y="116146"/>
                    <a:pt x="12675" y="78467"/>
                    <a:pt x="12846" y="47468"/>
                  </a:cubicBezTo>
                  <a:cubicBezTo>
                    <a:pt x="12846" y="16469"/>
                    <a:pt x="34768" y="3967"/>
                    <a:pt x="61657" y="19552"/>
                  </a:cubicBez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420F471-271E-48A2-B4A8-34CEA51AC91F}"/>
                </a:ext>
              </a:extLst>
            </p:cNvPr>
            <p:cNvSpPr/>
            <p:nvPr/>
          </p:nvSpPr>
          <p:spPr>
            <a:xfrm>
              <a:off x="13645109" y="2092334"/>
              <a:ext cx="119886" cy="137013"/>
            </a:xfrm>
            <a:custGeom>
              <a:avLst/>
              <a:gdLst>
                <a:gd name="connsiteX0" fmla="*/ 61828 w 119885"/>
                <a:gd name="connsiteY0" fmla="*/ 19552 h 137012"/>
                <a:gd name="connsiteX1" fmla="*/ 110467 w 119885"/>
                <a:gd name="connsiteY1" fmla="*/ 103814 h 137012"/>
                <a:gd name="connsiteX2" fmla="*/ 61485 w 119885"/>
                <a:gd name="connsiteY2" fmla="*/ 131731 h 137012"/>
                <a:gd name="connsiteX3" fmla="*/ 12846 w 119885"/>
                <a:gd name="connsiteY3" fmla="*/ 47468 h 137012"/>
                <a:gd name="connsiteX4" fmla="*/ 61828 w 119885"/>
                <a:gd name="connsiteY4" fmla="*/ 19552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885" h="137012">
                  <a:moveTo>
                    <a:pt x="61828" y="19552"/>
                  </a:moveTo>
                  <a:cubicBezTo>
                    <a:pt x="88716" y="35137"/>
                    <a:pt x="110638" y="72815"/>
                    <a:pt x="110467" y="103814"/>
                  </a:cubicBezTo>
                  <a:cubicBezTo>
                    <a:pt x="110296" y="134813"/>
                    <a:pt x="88374" y="147316"/>
                    <a:pt x="61485" y="131731"/>
                  </a:cubicBezTo>
                  <a:cubicBezTo>
                    <a:pt x="34597" y="116146"/>
                    <a:pt x="12674" y="78467"/>
                    <a:pt x="12846" y="47468"/>
                  </a:cubicBezTo>
                  <a:cubicBezTo>
                    <a:pt x="12846" y="16469"/>
                    <a:pt x="34939" y="3967"/>
                    <a:pt x="61828" y="19552"/>
                  </a:cubicBezTo>
                  <a:close/>
                </a:path>
              </a:pathLst>
            </a:custGeom>
            <a:solidFill>
              <a:srgbClr val="EA3D5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E880565-B949-441A-BD62-A7F7A0252928}"/>
                </a:ext>
              </a:extLst>
            </p:cNvPr>
            <p:cNvSpPr/>
            <p:nvPr/>
          </p:nvSpPr>
          <p:spPr>
            <a:xfrm>
              <a:off x="13811579" y="2188414"/>
              <a:ext cx="119886" cy="137013"/>
            </a:xfrm>
            <a:custGeom>
              <a:avLst/>
              <a:gdLst>
                <a:gd name="connsiteX0" fmla="*/ 61828 w 119885"/>
                <a:gd name="connsiteY0" fmla="*/ 19552 h 137012"/>
                <a:gd name="connsiteX1" fmla="*/ 110467 w 119885"/>
                <a:gd name="connsiteY1" fmla="*/ 103814 h 137012"/>
                <a:gd name="connsiteX2" fmla="*/ 61485 w 119885"/>
                <a:gd name="connsiteY2" fmla="*/ 131731 h 137012"/>
                <a:gd name="connsiteX3" fmla="*/ 12846 w 119885"/>
                <a:gd name="connsiteY3" fmla="*/ 47468 h 137012"/>
                <a:gd name="connsiteX4" fmla="*/ 61828 w 119885"/>
                <a:gd name="connsiteY4" fmla="*/ 19552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885" h="137012">
                  <a:moveTo>
                    <a:pt x="61828" y="19552"/>
                  </a:moveTo>
                  <a:cubicBezTo>
                    <a:pt x="88717" y="35137"/>
                    <a:pt x="110639" y="72815"/>
                    <a:pt x="110467" y="103814"/>
                  </a:cubicBezTo>
                  <a:cubicBezTo>
                    <a:pt x="110296" y="134813"/>
                    <a:pt x="88374" y="147316"/>
                    <a:pt x="61485" y="131731"/>
                  </a:cubicBezTo>
                  <a:cubicBezTo>
                    <a:pt x="34597" y="116146"/>
                    <a:pt x="12674" y="78467"/>
                    <a:pt x="12846" y="47468"/>
                  </a:cubicBezTo>
                  <a:cubicBezTo>
                    <a:pt x="13017" y="16469"/>
                    <a:pt x="34939" y="3967"/>
                    <a:pt x="61828" y="19552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D886805-893A-49B1-B45A-02E623321F31}"/>
                </a:ext>
              </a:extLst>
            </p:cNvPr>
            <p:cNvSpPr/>
            <p:nvPr/>
          </p:nvSpPr>
          <p:spPr>
            <a:xfrm>
              <a:off x="11756563" y="1216338"/>
              <a:ext cx="2294960" cy="2997149"/>
            </a:xfrm>
            <a:custGeom>
              <a:avLst/>
              <a:gdLst>
                <a:gd name="connsiteX0" fmla="*/ 2291706 w 2294959"/>
                <a:gd name="connsiteY0" fmla="*/ 1325939 h 2997148"/>
                <a:gd name="connsiteX1" fmla="*/ 2286910 w 2294959"/>
                <a:gd name="connsiteY1" fmla="*/ 2987901 h 2997148"/>
                <a:gd name="connsiteX2" fmla="*/ 12845 w 2294959"/>
                <a:gd name="connsiteY2" fmla="*/ 1674978 h 2997148"/>
                <a:gd name="connsiteX3" fmla="*/ 17640 w 2294959"/>
                <a:gd name="connsiteY3" fmla="*/ 12845 h 299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4959" h="2997148">
                  <a:moveTo>
                    <a:pt x="2291706" y="1325939"/>
                  </a:moveTo>
                  <a:lnTo>
                    <a:pt x="2286910" y="2987901"/>
                  </a:lnTo>
                  <a:lnTo>
                    <a:pt x="12845" y="1674978"/>
                  </a:lnTo>
                  <a:lnTo>
                    <a:pt x="17640" y="1284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1645A5A-6D05-4C1A-8968-A074720A52AE}"/>
                </a:ext>
              </a:extLst>
            </p:cNvPr>
            <p:cNvSpPr/>
            <p:nvPr/>
          </p:nvSpPr>
          <p:spPr>
            <a:xfrm>
              <a:off x="12055934" y="1682110"/>
              <a:ext cx="1695530" cy="2072314"/>
            </a:xfrm>
            <a:custGeom>
              <a:avLst/>
              <a:gdLst>
                <a:gd name="connsiteX0" fmla="*/ 1574618 w 1695529"/>
                <a:gd name="connsiteY0" fmla="*/ 860680 h 2072314"/>
                <a:gd name="connsiteX1" fmla="*/ 1692792 w 1695529"/>
                <a:gd name="connsiteY1" fmla="*/ 1065514 h 2072314"/>
                <a:gd name="connsiteX2" fmla="*/ 1690222 w 1695529"/>
                <a:gd name="connsiteY2" fmla="*/ 1985895 h 2072314"/>
                <a:gd name="connsiteX3" fmla="*/ 1571193 w 1695529"/>
                <a:gd name="connsiteY3" fmla="*/ 2053716 h 2072314"/>
                <a:gd name="connsiteX4" fmla="*/ 131020 w 1695529"/>
                <a:gd name="connsiteY4" fmla="*/ 1222222 h 2072314"/>
                <a:gd name="connsiteX5" fmla="*/ 12847 w 1695529"/>
                <a:gd name="connsiteY5" fmla="*/ 1017388 h 2072314"/>
                <a:gd name="connsiteX6" fmla="*/ 15416 w 1695529"/>
                <a:gd name="connsiteY6" fmla="*/ 97007 h 2072314"/>
                <a:gd name="connsiteX7" fmla="*/ 134445 w 1695529"/>
                <a:gd name="connsiteY7" fmla="*/ 29185 h 2072314"/>
                <a:gd name="connsiteX8" fmla="*/ 1574618 w 1695529"/>
                <a:gd name="connsiteY8" fmla="*/ 860680 h 2072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5529" h="2072314">
                  <a:moveTo>
                    <a:pt x="1574618" y="860680"/>
                  </a:moveTo>
                  <a:cubicBezTo>
                    <a:pt x="1640384" y="898701"/>
                    <a:pt x="1693134" y="990328"/>
                    <a:pt x="1692792" y="1065514"/>
                  </a:cubicBezTo>
                  <a:lnTo>
                    <a:pt x="1690222" y="1985895"/>
                  </a:lnTo>
                  <a:cubicBezTo>
                    <a:pt x="1690051" y="2061081"/>
                    <a:pt x="1636959" y="2091737"/>
                    <a:pt x="1571193" y="2053716"/>
                  </a:cubicBezTo>
                  <a:lnTo>
                    <a:pt x="131020" y="1222222"/>
                  </a:lnTo>
                  <a:cubicBezTo>
                    <a:pt x="65254" y="1184201"/>
                    <a:pt x="12504" y="1092574"/>
                    <a:pt x="12847" y="1017388"/>
                  </a:cubicBezTo>
                  <a:lnTo>
                    <a:pt x="15416" y="97007"/>
                  </a:lnTo>
                  <a:cubicBezTo>
                    <a:pt x="15587" y="21821"/>
                    <a:pt x="68679" y="-8836"/>
                    <a:pt x="134445" y="29185"/>
                  </a:cubicBezTo>
                  <a:lnTo>
                    <a:pt x="1574618" y="860680"/>
                  </a:lnTo>
                  <a:close/>
                </a:path>
              </a:pathLst>
            </a:custGeom>
            <a:solidFill>
              <a:srgbClr val="EA3D5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C755D35-1358-4574-BD27-93B1A40E040B}"/>
                </a:ext>
              </a:extLst>
            </p:cNvPr>
            <p:cNvSpPr/>
            <p:nvPr/>
          </p:nvSpPr>
          <p:spPr>
            <a:xfrm>
              <a:off x="12575383" y="2315334"/>
              <a:ext cx="633683" cy="804949"/>
            </a:xfrm>
            <a:custGeom>
              <a:avLst/>
              <a:gdLst>
                <a:gd name="connsiteX0" fmla="*/ 321296 w 633682"/>
                <a:gd name="connsiteY0" fmla="*/ 54992 h 804948"/>
                <a:gd name="connsiteX1" fmla="*/ 627861 w 633682"/>
                <a:gd name="connsiteY1" fmla="*/ 585744 h 804948"/>
                <a:gd name="connsiteX2" fmla="*/ 319241 w 633682"/>
                <a:gd name="connsiteY2" fmla="*/ 761634 h 804948"/>
                <a:gd name="connsiteX3" fmla="*/ 12846 w 633682"/>
                <a:gd name="connsiteY3" fmla="*/ 230710 h 804948"/>
                <a:gd name="connsiteX4" fmla="*/ 321296 w 633682"/>
                <a:gd name="connsiteY4" fmla="*/ 54992 h 80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3682" h="804948">
                  <a:moveTo>
                    <a:pt x="321296" y="54992"/>
                  </a:moveTo>
                  <a:cubicBezTo>
                    <a:pt x="491191" y="152956"/>
                    <a:pt x="628375" y="390501"/>
                    <a:pt x="627861" y="585744"/>
                  </a:cubicBezTo>
                  <a:cubicBezTo>
                    <a:pt x="627348" y="780815"/>
                    <a:pt x="489136" y="859598"/>
                    <a:pt x="319241" y="761634"/>
                  </a:cubicBezTo>
                  <a:cubicBezTo>
                    <a:pt x="149345" y="663670"/>
                    <a:pt x="12333" y="425953"/>
                    <a:pt x="12846" y="230710"/>
                  </a:cubicBezTo>
                  <a:cubicBezTo>
                    <a:pt x="13532" y="35639"/>
                    <a:pt x="151400" y="-42972"/>
                    <a:pt x="321296" y="5499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F879A89-7B6C-42B8-A637-F5EE7B75FC40}"/>
                </a:ext>
              </a:extLst>
            </p:cNvPr>
            <p:cNvSpPr/>
            <p:nvPr/>
          </p:nvSpPr>
          <p:spPr>
            <a:xfrm>
              <a:off x="12780390" y="2431810"/>
              <a:ext cx="325405" cy="462417"/>
            </a:xfrm>
            <a:custGeom>
              <a:avLst/>
              <a:gdLst>
                <a:gd name="connsiteX0" fmla="*/ 14215 w 325404"/>
                <a:gd name="connsiteY0" fmla="*/ 12845 h 462417"/>
                <a:gd name="connsiteX1" fmla="*/ 321808 w 325404"/>
                <a:gd name="connsiteY1" fmla="*/ 416518 h 462417"/>
                <a:gd name="connsiteX2" fmla="*/ 12845 w 325404"/>
                <a:gd name="connsiteY2" fmla="*/ 464130 h 4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5404" h="462417">
                  <a:moveTo>
                    <a:pt x="14215" y="12845"/>
                  </a:moveTo>
                  <a:lnTo>
                    <a:pt x="321808" y="416518"/>
                  </a:lnTo>
                  <a:lnTo>
                    <a:pt x="12845" y="464130"/>
                  </a:lnTo>
                  <a:close/>
                </a:path>
              </a:pathLst>
            </a:custGeom>
            <a:solidFill>
              <a:srgbClr val="3551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31F8D3C-488D-4AA3-B4CE-00FED8ABAB70}"/>
                </a:ext>
              </a:extLst>
            </p:cNvPr>
            <p:cNvSpPr/>
            <p:nvPr/>
          </p:nvSpPr>
          <p:spPr>
            <a:xfrm>
              <a:off x="13311313" y="4059900"/>
              <a:ext cx="804949" cy="787822"/>
            </a:xfrm>
            <a:custGeom>
              <a:avLst/>
              <a:gdLst>
                <a:gd name="connsiteX0" fmla="*/ 798954 w 804948"/>
                <a:gd name="connsiteY0" fmla="*/ 437545 h 787821"/>
                <a:gd name="connsiteX1" fmla="*/ 798098 w 804948"/>
                <a:gd name="connsiteY1" fmla="*/ 703350 h 787821"/>
                <a:gd name="connsiteX2" fmla="*/ 787480 w 804948"/>
                <a:gd name="connsiteY2" fmla="*/ 726813 h 787821"/>
                <a:gd name="connsiteX3" fmla="*/ 680610 w 804948"/>
                <a:gd name="connsiteY3" fmla="*/ 788811 h 787821"/>
                <a:gd name="connsiteX4" fmla="*/ 691399 w 804948"/>
                <a:gd name="connsiteY4" fmla="*/ 765176 h 787821"/>
                <a:gd name="connsiteX5" fmla="*/ 692085 w 804948"/>
                <a:gd name="connsiteY5" fmla="*/ 499372 h 787821"/>
                <a:gd name="connsiteX6" fmla="*/ 655605 w 804948"/>
                <a:gd name="connsiteY6" fmla="*/ 436004 h 787821"/>
                <a:gd name="connsiteX7" fmla="*/ 38877 w 804948"/>
                <a:gd name="connsiteY7" fmla="*/ 79943 h 787821"/>
                <a:gd name="connsiteX8" fmla="*/ 12845 w 804948"/>
                <a:gd name="connsiteY8" fmla="*/ 77203 h 787821"/>
                <a:gd name="connsiteX9" fmla="*/ 119543 w 804948"/>
                <a:gd name="connsiteY9" fmla="*/ 15376 h 787821"/>
                <a:gd name="connsiteX10" fmla="*/ 145576 w 804948"/>
                <a:gd name="connsiteY10" fmla="*/ 17944 h 787821"/>
                <a:gd name="connsiteX11" fmla="*/ 762304 w 804948"/>
                <a:gd name="connsiteY11" fmla="*/ 374006 h 787821"/>
                <a:gd name="connsiteX12" fmla="*/ 798954 w 804948"/>
                <a:gd name="connsiteY12" fmla="*/ 437545 h 78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4948" h="787821">
                  <a:moveTo>
                    <a:pt x="798954" y="437545"/>
                  </a:moveTo>
                  <a:lnTo>
                    <a:pt x="798098" y="703350"/>
                  </a:lnTo>
                  <a:cubicBezTo>
                    <a:pt x="798098" y="714996"/>
                    <a:pt x="793988" y="723217"/>
                    <a:pt x="787480" y="726813"/>
                  </a:cubicBezTo>
                  <a:lnTo>
                    <a:pt x="680610" y="788811"/>
                  </a:lnTo>
                  <a:cubicBezTo>
                    <a:pt x="687118" y="784872"/>
                    <a:pt x="691399" y="776823"/>
                    <a:pt x="691399" y="765176"/>
                  </a:cubicBezTo>
                  <a:lnTo>
                    <a:pt x="692085" y="499372"/>
                  </a:lnTo>
                  <a:cubicBezTo>
                    <a:pt x="692256" y="475909"/>
                    <a:pt x="675814" y="447650"/>
                    <a:pt x="655605" y="436004"/>
                  </a:cubicBezTo>
                  <a:lnTo>
                    <a:pt x="38877" y="79943"/>
                  </a:lnTo>
                  <a:cubicBezTo>
                    <a:pt x="28601" y="74120"/>
                    <a:pt x="19353" y="73435"/>
                    <a:pt x="12845" y="77203"/>
                  </a:cubicBezTo>
                  <a:lnTo>
                    <a:pt x="119543" y="15376"/>
                  </a:lnTo>
                  <a:cubicBezTo>
                    <a:pt x="126223" y="11437"/>
                    <a:pt x="135471" y="11950"/>
                    <a:pt x="145576" y="17944"/>
                  </a:cubicBezTo>
                  <a:lnTo>
                    <a:pt x="762304" y="374006"/>
                  </a:lnTo>
                  <a:cubicBezTo>
                    <a:pt x="782684" y="385823"/>
                    <a:pt x="798954" y="414082"/>
                    <a:pt x="798954" y="437545"/>
                  </a:cubicBezTo>
                  <a:close/>
                </a:path>
              </a:pathLst>
            </a:custGeom>
            <a:solidFill>
              <a:srgbClr val="E2295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88631E9-1B65-408B-8251-4A107A3F24F6}"/>
                </a:ext>
              </a:extLst>
            </p:cNvPr>
            <p:cNvSpPr/>
            <p:nvPr/>
          </p:nvSpPr>
          <p:spPr>
            <a:xfrm>
              <a:off x="13300009" y="4122145"/>
              <a:ext cx="702189" cy="736442"/>
            </a:xfrm>
            <a:custGeom>
              <a:avLst/>
              <a:gdLst>
                <a:gd name="connsiteX0" fmla="*/ 50352 w 702189"/>
                <a:gd name="connsiteY0" fmla="*/ 17869 h 736442"/>
                <a:gd name="connsiteX1" fmla="*/ 13530 w 702189"/>
                <a:gd name="connsiteY1" fmla="*/ 38934 h 736442"/>
                <a:gd name="connsiteX2" fmla="*/ 12845 w 702189"/>
                <a:gd name="connsiteY2" fmla="*/ 304739 h 736442"/>
                <a:gd name="connsiteX3" fmla="*/ 49496 w 702189"/>
                <a:gd name="connsiteY3" fmla="*/ 368107 h 736442"/>
                <a:gd name="connsiteX4" fmla="*/ 666223 w 702189"/>
                <a:gd name="connsiteY4" fmla="*/ 724168 h 736442"/>
                <a:gd name="connsiteX5" fmla="*/ 703046 w 702189"/>
                <a:gd name="connsiteY5" fmla="*/ 703102 h 736442"/>
                <a:gd name="connsiteX6" fmla="*/ 703731 w 702189"/>
                <a:gd name="connsiteY6" fmla="*/ 437298 h 736442"/>
                <a:gd name="connsiteX7" fmla="*/ 667080 w 702189"/>
                <a:gd name="connsiteY7" fmla="*/ 373930 h 736442"/>
                <a:gd name="connsiteX8" fmla="*/ 50352 w 702189"/>
                <a:gd name="connsiteY8" fmla="*/ 17869 h 736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2189" h="736442">
                  <a:moveTo>
                    <a:pt x="50352" y="17869"/>
                  </a:moveTo>
                  <a:cubicBezTo>
                    <a:pt x="30143" y="6222"/>
                    <a:pt x="13530" y="15471"/>
                    <a:pt x="13530" y="38934"/>
                  </a:cubicBezTo>
                  <a:lnTo>
                    <a:pt x="12845" y="304739"/>
                  </a:lnTo>
                  <a:cubicBezTo>
                    <a:pt x="12845" y="328031"/>
                    <a:pt x="29115" y="356461"/>
                    <a:pt x="49496" y="368107"/>
                  </a:cubicBezTo>
                  <a:lnTo>
                    <a:pt x="666223" y="724168"/>
                  </a:lnTo>
                  <a:cubicBezTo>
                    <a:pt x="686433" y="735814"/>
                    <a:pt x="703046" y="726566"/>
                    <a:pt x="703046" y="703102"/>
                  </a:cubicBezTo>
                  <a:lnTo>
                    <a:pt x="703731" y="437298"/>
                  </a:lnTo>
                  <a:cubicBezTo>
                    <a:pt x="703731" y="414006"/>
                    <a:pt x="687461" y="385576"/>
                    <a:pt x="667080" y="373930"/>
                  </a:cubicBezTo>
                  <a:lnTo>
                    <a:pt x="50352" y="17869"/>
                  </a:lnTo>
                  <a:close/>
                </a:path>
              </a:pathLst>
            </a:custGeom>
            <a:solidFill>
              <a:srgbClr val="FD546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0AD3169-A248-495C-8A94-1C5214442CBC}"/>
                </a:ext>
              </a:extLst>
            </p:cNvPr>
            <p:cNvSpPr/>
            <p:nvPr/>
          </p:nvSpPr>
          <p:spPr>
            <a:xfrm>
              <a:off x="13374167" y="4263591"/>
              <a:ext cx="154139" cy="205519"/>
            </a:xfrm>
            <a:custGeom>
              <a:avLst/>
              <a:gdLst>
                <a:gd name="connsiteX0" fmla="*/ 90600 w 154139"/>
                <a:gd name="connsiteY0" fmla="*/ 24738 h 205518"/>
                <a:gd name="connsiteX1" fmla="*/ 123996 w 154139"/>
                <a:gd name="connsiteY1" fmla="*/ 51627 h 205518"/>
                <a:gd name="connsiteX2" fmla="*/ 149173 w 154139"/>
                <a:gd name="connsiteY2" fmla="*/ 87764 h 205518"/>
                <a:gd name="connsiteX3" fmla="*/ 127935 w 154139"/>
                <a:gd name="connsiteY3" fmla="*/ 98040 h 205518"/>
                <a:gd name="connsiteX4" fmla="*/ 92141 w 154139"/>
                <a:gd name="connsiteY4" fmla="*/ 58135 h 205518"/>
                <a:gd name="connsiteX5" fmla="*/ 68506 w 154139"/>
                <a:gd name="connsiteY5" fmla="*/ 51113 h 205518"/>
                <a:gd name="connsiteX6" fmla="*/ 52236 w 154139"/>
                <a:gd name="connsiteY6" fmla="*/ 60362 h 205518"/>
                <a:gd name="connsiteX7" fmla="*/ 46413 w 154139"/>
                <a:gd name="connsiteY7" fmla="*/ 84168 h 205518"/>
                <a:gd name="connsiteX8" fmla="*/ 52065 w 154139"/>
                <a:gd name="connsiteY8" fmla="*/ 114824 h 205518"/>
                <a:gd name="connsiteX9" fmla="*/ 68164 w 154139"/>
                <a:gd name="connsiteY9" fmla="*/ 142740 h 205518"/>
                <a:gd name="connsiteX10" fmla="*/ 91798 w 154139"/>
                <a:gd name="connsiteY10" fmla="*/ 163121 h 205518"/>
                <a:gd name="connsiteX11" fmla="*/ 127593 w 154139"/>
                <a:gd name="connsiteY11" fmla="*/ 164320 h 205518"/>
                <a:gd name="connsiteX12" fmla="*/ 148830 w 154139"/>
                <a:gd name="connsiteY12" fmla="*/ 199087 h 205518"/>
                <a:gd name="connsiteX13" fmla="*/ 123483 w 154139"/>
                <a:gd name="connsiteY13" fmla="*/ 206280 h 205518"/>
                <a:gd name="connsiteX14" fmla="*/ 89914 w 154139"/>
                <a:gd name="connsiteY14" fmla="*/ 194463 h 205518"/>
                <a:gd name="connsiteX15" fmla="*/ 50523 w 154139"/>
                <a:gd name="connsiteY15" fmla="*/ 160723 h 205518"/>
                <a:gd name="connsiteX16" fmla="*/ 22778 w 154139"/>
                <a:gd name="connsiteY16" fmla="*/ 114481 h 205518"/>
                <a:gd name="connsiteX17" fmla="*/ 12845 w 154139"/>
                <a:gd name="connsiteY17" fmla="*/ 64986 h 205518"/>
                <a:gd name="connsiteX18" fmla="*/ 23121 w 154139"/>
                <a:gd name="connsiteY18" fmla="*/ 27136 h 205518"/>
                <a:gd name="connsiteX19" fmla="*/ 51037 w 154139"/>
                <a:gd name="connsiteY19" fmla="*/ 12921 h 205518"/>
                <a:gd name="connsiteX20" fmla="*/ 90600 w 154139"/>
                <a:gd name="connsiteY20" fmla="*/ 24738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4139" h="205518">
                  <a:moveTo>
                    <a:pt x="90600" y="24738"/>
                  </a:moveTo>
                  <a:cubicBezTo>
                    <a:pt x="102931" y="31932"/>
                    <a:pt x="114063" y="41009"/>
                    <a:pt x="123996" y="51627"/>
                  </a:cubicBezTo>
                  <a:cubicBezTo>
                    <a:pt x="134101" y="62588"/>
                    <a:pt x="142322" y="74405"/>
                    <a:pt x="149173" y="87764"/>
                  </a:cubicBezTo>
                  <a:lnTo>
                    <a:pt x="127935" y="98040"/>
                  </a:lnTo>
                  <a:cubicBezTo>
                    <a:pt x="118345" y="79715"/>
                    <a:pt x="106356" y="66356"/>
                    <a:pt x="92141" y="58135"/>
                  </a:cubicBezTo>
                  <a:cubicBezTo>
                    <a:pt x="83235" y="52997"/>
                    <a:pt x="75357" y="50771"/>
                    <a:pt x="68506" y="51113"/>
                  </a:cubicBezTo>
                  <a:cubicBezTo>
                    <a:pt x="61656" y="51627"/>
                    <a:pt x="56175" y="54710"/>
                    <a:pt x="52236" y="60362"/>
                  </a:cubicBezTo>
                  <a:cubicBezTo>
                    <a:pt x="48468" y="66185"/>
                    <a:pt x="46413" y="74063"/>
                    <a:pt x="46413" y="84168"/>
                  </a:cubicBezTo>
                  <a:cubicBezTo>
                    <a:pt x="46413" y="94272"/>
                    <a:pt x="48297" y="104377"/>
                    <a:pt x="52065" y="114824"/>
                  </a:cubicBezTo>
                  <a:cubicBezTo>
                    <a:pt x="55833" y="124929"/>
                    <a:pt x="61313" y="134177"/>
                    <a:pt x="68164" y="142740"/>
                  </a:cubicBezTo>
                  <a:cubicBezTo>
                    <a:pt x="75014" y="151132"/>
                    <a:pt x="82893" y="157983"/>
                    <a:pt x="91798" y="163121"/>
                  </a:cubicBezTo>
                  <a:cubicBezTo>
                    <a:pt x="106013" y="171342"/>
                    <a:pt x="118002" y="171684"/>
                    <a:pt x="127593" y="164320"/>
                  </a:cubicBezTo>
                  <a:lnTo>
                    <a:pt x="148830" y="199087"/>
                  </a:lnTo>
                  <a:cubicBezTo>
                    <a:pt x="141979" y="204567"/>
                    <a:pt x="133416" y="207136"/>
                    <a:pt x="123483" y="206280"/>
                  </a:cubicBezTo>
                  <a:cubicBezTo>
                    <a:pt x="113378" y="205595"/>
                    <a:pt x="102074" y="201484"/>
                    <a:pt x="89914" y="194463"/>
                  </a:cubicBezTo>
                  <a:cubicBezTo>
                    <a:pt x="75186" y="186071"/>
                    <a:pt x="62170" y="174767"/>
                    <a:pt x="50523" y="160723"/>
                  </a:cubicBezTo>
                  <a:cubicBezTo>
                    <a:pt x="38706" y="146508"/>
                    <a:pt x="29458" y="131094"/>
                    <a:pt x="22778" y="114481"/>
                  </a:cubicBezTo>
                  <a:cubicBezTo>
                    <a:pt x="16099" y="97526"/>
                    <a:pt x="12845" y="81256"/>
                    <a:pt x="12845" y="64986"/>
                  </a:cubicBezTo>
                  <a:cubicBezTo>
                    <a:pt x="12845" y="48887"/>
                    <a:pt x="16270" y="36213"/>
                    <a:pt x="23121" y="27136"/>
                  </a:cubicBezTo>
                  <a:cubicBezTo>
                    <a:pt x="29800" y="18230"/>
                    <a:pt x="39220" y="13606"/>
                    <a:pt x="51037" y="12921"/>
                  </a:cubicBezTo>
                  <a:cubicBezTo>
                    <a:pt x="62683" y="12236"/>
                    <a:pt x="75871" y="16175"/>
                    <a:pt x="90600" y="2473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0EEF9DF-2592-4749-8B5D-651BB9BCDC19}"/>
                </a:ext>
              </a:extLst>
            </p:cNvPr>
            <p:cNvSpPr/>
            <p:nvPr/>
          </p:nvSpPr>
          <p:spPr>
            <a:xfrm>
              <a:off x="13530191" y="4313848"/>
              <a:ext cx="51380" cy="205519"/>
            </a:xfrm>
            <a:custGeom>
              <a:avLst/>
              <a:gdLst>
                <a:gd name="connsiteX0" fmla="*/ 45043 w 51379"/>
                <a:gd name="connsiteY0" fmla="*/ 31170 h 205518"/>
                <a:gd name="connsiteX1" fmla="*/ 44700 w 51379"/>
                <a:gd name="connsiteY1" fmla="*/ 205005 h 205518"/>
                <a:gd name="connsiteX2" fmla="*/ 12845 w 51379"/>
                <a:gd name="connsiteY2" fmla="*/ 186680 h 205518"/>
                <a:gd name="connsiteX3" fmla="*/ 13359 w 51379"/>
                <a:gd name="connsiteY3" fmla="*/ 12845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205518">
                  <a:moveTo>
                    <a:pt x="45043" y="31170"/>
                  </a:moveTo>
                  <a:lnTo>
                    <a:pt x="44700" y="205005"/>
                  </a:lnTo>
                  <a:lnTo>
                    <a:pt x="12845" y="186680"/>
                  </a:lnTo>
                  <a:lnTo>
                    <a:pt x="13359" y="1284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78C180E-3EB9-4E74-9427-5200D3F7A6BE}"/>
                </a:ext>
              </a:extLst>
            </p:cNvPr>
            <p:cNvSpPr/>
            <p:nvPr/>
          </p:nvSpPr>
          <p:spPr>
            <a:xfrm>
              <a:off x="13588078" y="4344580"/>
              <a:ext cx="51380" cy="68506"/>
            </a:xfrm>
            <a:custGeom>
              <a:avLst/>
              <a:gdLst>
                <a:gd name="connsiteX0" fmla="*/ 32540 w 51379"/>
                <a:gd name="connsiteY0" fmla="*/ 56956 h 68506"/>
                <a:gd name="connsiteX1" fmla="*/ 18325 w 51379"/>
                <a:gd name="connsiteY1" fmla="*/ 42912 h 68506"/>
                <a:gd name="connsiteX2" fmla="*/ 12845 w 51379"/>
                <a:gd name="connsiteY2" fmla="*/ 25101 h 68506"/>
                <a:gd name="connsiteX3" fmla="*/ 18325 w 51379"/>
                <a:gd name="connsiteY3" fmla="*/ 13797 h 68506"/>
                <a:gd name="connsiteX4" fmla="*/ 32540 w 51379"/>
                <a:gd name="connsiteY4" fmla="*/ 16024 h 68506"/>
                <a:gd name="connsiteX5" fmla="*/ 46755 w 51379"/>
                <a:gd name="connsiteY5" fmla="*/ 29896 h 68506"/>
                <a:gd name="connsiteX6" fmla="*/ 52236 w 51379"/>
                <a:gd name="connsiteY6" fmla="*/ 47194 h 68506"/>
                <a:gd name="connsiteX7" fmla="*/ 46755 w 51379"/>
                <a:gd name="connsiteY7" fmla="*/ 59182 h 68506"/>
                <a:gd name="connsiteX8" fmla="*/ 32540 w 51379"/>
                <a:gd name="connsiteY8" fmla="*/ 5695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379" h="68506">
                  <a:moveTo>
                    <a:pt x="32540" y="56956"/>
                  </a:moveTo>
                  <a:cubicBezTo>
                    <a:pt x="26717" y="53531"/>
                    <a:pt x="21922" y="48907"/>
                    <a:pt x="18325" y="42912"/>
                  </a:cubicBezTo>
                  <a:cubicBezTo>
                    <a:pt x="14729" y="36918"/>
                    <a:pt x="12845" y="30924"/>
                    <a:pt x="12845" y="25101"/>
                  </a:cubicBezTo>
                  <a:cubicBezTo>
                    <a:pt x="12845" y="19449"/>
                    <a:pt x="14729" y="15681"/>
                    <a:pt x="18325" y="13797"/>
                  </a:cubicBezTo>
                  <a:cubicBezTo>
                    <a:pt x="21922" y="12084"/>
                    <a:pt x="26717" y="12598"/>
                    <a:pt x="32540" y="16024"/>
                  </a:cubicBezTo>
                  <a:cubicBezTo>
                    <a:pt x="38364" y="19449"/>
                    <a:pt x="43159" y="24073"/>
                    <a:pt x="46755" y="29896"/>
                  </a:cubicBezTo>
                  <a:cubicBezTo>
                    <a:pt x="50352" y="35890"/>
                    <a:pt x="52236" y="41542"/>
                    <a:pt x="52236" y="47194"/>
                  </a:cubicBezTo>
                  <a:cubicBezTo>
                    <a:pt x="52236" y="53360"/>
                    <a:pt x="50352" y="57299"/>
                    <a:pt x="46755" y="59182"/>
                  </a:cubicBezTo>
                  <a:cubicBezTo>
                    <a:pt x="43159" y="61066"/>
                    <a:pt x="38364" y="60210"/>
                    <a:pt x="32540" y="5695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173D009-5739-40EF-BFCC-0608E8270ACB}"/>
                </a:ext>
              </a:extLst>
            </p:cNvPr>
            <p:cNvSpPr/>
            <p:nvPr/>
          </p:nvSpPr>
          <p:spPr>
            <a:xfrm>
              <a:off x="13591504" y="4397083"/>
              <a:ext cx="51380" cy="154139"/>
            </a:xfrm>
            <a:custGeom>
              <a:avLst/>
              <a:gdLst>
                <a:gd name="connsiteX0" fmla="*/ 12845 w 51379"/>
                <a:gd name="connsiteY0" fmla="*/ 138896 h 154139"/>
                <a:gd name="connsiteX1" fmla="*/ 13188 w 51379"/>
                <a:gd name="connsiteY1" fmla="*/ 12845 h 154139"/>
                <a:gd name="connsiteX2" fmla="*/ 45043 w 51379"/>
                <a:gd name="connsiteY2" fmla="*/ 31170 h 154139"/>
                <a:gd name="connsiteX3" fmla="*/ 44529 w 51379"/>
                <a:gd name="connsiteY3" fmla="*/ 15722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12845" y="138896"/>
                  </a:moveTo>
                  <a:lnTo>
                    <a:pt x="13188" y="12845"/>
                  </a:lnTo>
                  <a:lnTo>
                    <a:pt x="45043" y="31170"/>
                  </a:lnTo>
                  <a:lnTo>
                    <a:pt x="44529" y="15722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3BD2306-6BD0-48F6-85F9-56F0B9ECD544}"/>
                </a:ext>
              </a:extLst>
            </p:cNvPr>
            <p:cNvSpPr/>
            <p:nvPr/>
          </p:nvSpPr>
          <p:spPr>
            <a:xfrm>
              <a:off x="13644767" y="4451203"/>
              <a:ext cx="119886" cy="171266"/>
            </a:xfrm>
            <a:custGeom>
              <a:avLst/>
              <a:gdLst>
                <a:gd name="connsiteX0" fmla="*/ 74329 w 119885"/>
                <a:gd name="connsiteY0" fmla="*/ 22950 h 171265"/>
                <a:gd name="connsiteX1" fmla="*/ 104643 w 119885"/>
                <a:gd name="connsiteY1" fmla="*/ 48639 h 171265"/>
                <a:gd name="connsiteX2" fmla="*/ 123311 w 119885"/>
                <a:gd name="connsiteY2" fmla="*/ 83235 h 171265"/>
                <a:gd name="connsiteX3" fmla="*/ 98649 w 119885"/>
                <a:gd name="connsiteY3" fmla="*/ 84263 h 171265"/>
                <a:gd name="connsiteX4" fmla="*/ 74158 w 119885"/>
                <a:gd name="connsiteY4" fmla="*/ 52750 h 171265"/>
                <a:gd name="connsiteX5" fmla="*/ 53435 w 119885"/>
                <a:gd name="connsiteY5" fmla="*/ 50352 h 171265"/>
                <a:gd name="connsiteX6" fmla="*/ 45214 w 119885"/>
                <a:gd name="connsiteY6" fmla="*/ 71075 h 171265"/>
                <a:gd name="connsiteX7" fmla="*/ 53264 w 119885"/>
                <a:gd name="connsiteY7" fmla="*/ 101218 h 171265"/>
                <a:gd name="connsiteX8" fmla="*/ 73815 w 119885"/>
                <a:gd name="connsiteY8" fmla="*/ 122626 h 171265"/>
                <a:gd name="connsiteX9" fmla="*/ 98478 w 119885"/>
                <a:gd name="connsiteY9" fmla="*/ 119372 h 171265"/>
                <a:gd name="connsiteX10" fmla="*/ 122969 w 119885"/>
                <a:gd name="connsiteY10" fmla="*/ 149001 h 171265"/>
                <a:gd name="connsiteX11" fmla="*/ 104130 w 119885"/>
                <a:gd name="connsiteY11" fmla="*/ 161504 h 171265"/>
                <a:gd name="connsiteX12" fmla="*/ 73815 w 119885"/>
                <a:gd name="connsiteY12" fmla="*/ 152426 h 171265"/>
                <a:gd name="connsiteX13" fmla="*/ 42303 w 119885"/>
                <a:gd name="connsiteY13" fmla="*/ 126052 h 171265"/>
                <a:gd name="connsiteX14" fmla="*/ 20552 w 119885"/>
                <a:gd name="connsiteY14" fmla="*/ 90428 h 171265"/>
                <a:gd name="connsiteX15" fmla="*/ 12845 w 119885"/>
                <a:gd name="connsiteY15" fmla="*/ 52407 h 171265"/>
                <a:gd name="connsiteX16" fmla="*/ 20723 w 119885"/>
                <a:gd name="connsiteY16" fmla="*/ 23292 h 171265"/>
                <a:gd name="connsiteX17" fmla="*/ 42645 w 119885"/>
                <a:gd name="connsiteY17" fmla="*/ 12845 h 171265"/>
                <a:gd name="connsiteX18" fmla="*/ 74329 w 119885"/>
                <a:gd name="connsiteY18" fmla="*/ 22950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9885" h="171265">
                  <a:moveTo>
                    <a:pt x="74329" y="22950"/>
                  </a:moveTo>
                  <a:cubicBezTo>
                    <a:pt x="85804" y="29629"/>
                    <a:pt x="95909" y="38192"/>
                    <a:pt x="104643" y="48639"/>
                  </a:cubicBezTo>
                  <a:cubicBezTo>
                    <a:pt x="113207" y="59258"/>
                    <a:pt x="119372" y="70733"/>
                    <a:pt x="123311" y="83235"/>
                  </a:cubicBezTo>
                  <a:lnTo>
                    <a:pt x="98649" y="84263"/>
                  </a:lnTo>
                  <a:cubicBezTo>
                    <a:pt x="92997" y="69363"/>
                    <a:pt x="84776" y="58915"/>
                    <a:pt x="74158" y="52750"/>
                  </a:cubicBezTo>
                  <a:cubicBezTo>
                    <a:pt x="65766" y="47954"/>
                    <a:pt x="58915" y="47098"/>
                    <a:pt x="53435" y="50352"/>
                  </a:cubicBezTo>
                  <a:cubicBezTo>
                    <a:pt x="47954" y="53264"/>
                    <a:pt x="45214" y="60457"/>
                    <a:pt x="45214" y="71075"/>
                  </a:cubicBezTo>
                  <a:cubicBezTo>
                    <a:pt x="45214" y="81865"/>
                    <a:pt x="47783" y="91970"/>
                    <a:pt x="53264" y="101218"/>
                  </a:cubicBezTo>
                  <a:cubicBezTo>
                    <a:pt x="58573" y="110638"/>
                    <a:pt x="65424" y="117831"/>
                    <a:pt x="73815" y="122626"/>
                  </a:cubicBezTo>
                  <a:cubicBezTo>
                    <a:pt x="84605" y="128963"/>
                    <a:pt x="92826" y="127764"/>
                    <a:pt x="98478" y="119372"/>
                  </a:cubicBezTo>
                  <a:lnTo>
                    <a:pt x="122969" y="149001"/>
                  </a:lnTo>
                  <a:cubicBezTo>
                    <a:pt x="119030" y="156708"/>
                    <a:pt x="112693" y="160818"/>
                    <a:pt x="104130" y="161504"/>
                  </a:cubicBezTo>
                  <a:cubicBezTo>
                    <a:pt x="95395" y="162017"/>
                    <a:pt x="85290" y="159106"/>
                    <a:pt x="73815" y="152426"/>
                  </a:cubicBezTo>
                  <a:cubicBezTo>
                    <a:pt x="61998" y="145576"/>
                    <a:pt x="51722" y="137013"/>
                    <a:pt x="42303" y="126052"/>
                  </a:cubicBezTo>
                  <a:cubicBezTo>
                    <a:pt x="33054" y="115262"/>
                    <a:pt x="25690" y="103273"/>
                    <a:pt x="20552" y="90428"/>
                  </a:cubicBezTo>
                  <a:cubicBezTo>
                    <a:pt x="15414" y="77583"/>
                    <a:pt x="12845" y="64910"/>
                    <a:pt x="12845" y="52407"/>
                  </a:cubicBezTo>
                  <a:cubicBezTo>
                    <a:pt x="12845" y="39905"/>
                    <a:pt x="15585" y="30143"/>
                    <a:pt x="20723" y="23292"/>
                  </a:cubicBezTo>
                  <a:cubicBezTo>
                    <a:pt x="26032" y="16442"/>
                    <a:pt x="33226" y="13188"/>
                    <a:pt x="42645" y="12845"/>
                  </a:cubicBezTo>
                  <a:cubicBezTo>
                    <a:pt x="52065" y="12845"/>
                    <a:pt x="62512" y="16099"/>
                    <a:pt x="74329" y="2295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F337C1-26BC-4801-A48F-582ECACDEDAF}"/>
                </a:ext>
              </a:extLst>
            </p:cNvPr>
            <p:cNvSpPr/>
            <p:nvPr/>
          </p:nvSpPr>
          <p:spPr>
            <a:xfrm>
              <a:off x="13772532" y="4453772"/>
              <a:ext cx="137013" cy="256898"/>
            </a:xfrm>
            <a:custGeom>
              <a:avLst/>
              <a:gdLst>
                <a:gd name="connsiteX0" fmla="*/ 45043 w 137012"/>
                <a:gd name="connsiteY0" fmla="*/ 31170 h 256898"/>
                <a:gd name="connsiteX1" fmla="*/ 44700 w 137012"/>
                <a:gd name="connsiteY1" fmla="*/ 129477 h 256898"/>
                <a:gd name="connsiteX2" fmla="*/ 91456 w 137012"/>
                <a:gd name="connsiteY2" fmla="*/ 105671 h 256898"/>
                <a:gd name="connsiteX3" fmla="*/ 129306 w 137012"/>
                <a:gd name="connsiteY3" fmla="*/ 127593 h 256898"/>
                <a:gd name="connsiteX4" fmla="*/ 83406 w 137012"/>
                <a:gd name="connsiteY4" fmla="*/ 154653 h 256898"/>
                <a:gd name="connsiteX5" fmla="*/ 133073 w 137012"/>
                <a:gd name="connsiteY5" fmla="*/ 256042 h 256898"/>
                <a:gd name="connsiteX6" fmla="*/ 94539 w 137012"/>
                <a:gd name="connsiteY6" fmla="*/ 233949 h 256898"/>
                <a:gd name="connsiteX7" fmla="*/ 59943 w 137012"/>
                <a:gd name="connsiteY7" fmla="*/ 164244 h 256898"/>
                <a:gd name="connsiteX8" fmla="*/ 44700 w 137012"/>
                <a:gd name="connsiteY8" fmla="*/ 172807 h 256898"/>
                <a:gd name="connsiteX9" fmla="*/ 44529 w 137012"/>
                <a:gd name="connsiteY9" fmla="*/ 205005 h 256898"/>
                <a:gd name="connsiteX10" fmla="*/ 12845 w 137012"/>
                <a:gd name="connsiteY10" fmla="*/ 186680 h 256898"/>
                <a:gd name="connsiteX11" fmla="*/ 13187 w 137012"/>
                <a:gd name="connsiteY11" fmla="*/ 12845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012" h="256898">
                  <a:moveTo>
                    <a:pt x="45043" y="31170"/>
                  </a:moveTo>
                  <a:lnTo>
                    <a:pt x="44700" y="129477"/>
                  </a:lnTo>
                  <a:lnTo>
                    <a:pt x="91456" y="105671"/>
                  </a:lnTo>
                  <a:lnTo>
                    <a:pt x="129306" y="127593"/>
                  </a:lnTo>
                  <a:lnTo>
                    <a:pt x="83406" y="154653"/>
                  </a:lnTo>
                  <a:lnTo>
                    <a:pt x="133073" y="256042"/>
                  </a:lnTo>
                  <a:lnTo>
                    <a:pt x="94539" y="233949"/>
                  </a:lnTo>
                  <a:lnTo>
                    <a:pt x="59943" y="164244"/>
                  </a:lnTo>
                  <a:lnTo>
                    <a:pt x="44700" y="172807"/>
                  </a:lnTo>
                  <a:lnTo>
                    <a:pt x="44529" y="205005"/>
                  </a:lnTo>
                  <a:lnTo>
                    <a:pt x="12845" y="186680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4C32748-46B5-4479-A78E-600DC5985C44}"/>
                </a:ext>
              </a:extLst>
            </p:cNvPr>
            <p:cNvSpPr/>
            <p:nvPr/>
          </p:nvSpPr>
          <p:spPr>
            <a:xfrm>
              <a:off x="12881779" y="7045022"/>
              <a:ext cx="17127" cy="171266"/>
            </a:xfrm>
            <a:custGeom>
              <a:avLst/>
              <a:gdLst>
                <a:gd name="connsiteX0" fmla="*/ 16784 w 17126"/>
                <a:gd name="connsiteY0" fmla="*/ 12845 h 171265"/>
                <a:gd name="connsiteX1" fmla="*/ 16442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6784" y="12845"/>
                  </a:moveTo>
                  <a:lnTo>
                    <a:pt x="16442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B9EB939-FEA2-4EFD-84A3-E62D4B8212BE}"/>
                </a:ext>
              </a:extLst>
            </p:cNvPr>
            <p:cNvSpPr/>
            <p:nvPr/>
          </p:nvSpPr>
          <p:spPr>
            <a:xfrm>
              <a:off x="12022025" y="7068142"/>
              <a:ext cx="17127" cy="171266"/>
            </a:xfrm>
            <a:custGeom>
              <a:avLst/>
              <a:gdLst>
                <a:gd name="connsiteX0" fmla="*/ 21066 w 17126"/>
                <a:gd name="connsiteY0" fmla="*/ 37679 h 171265"/>
                <a:gd name="connsiteX1" fmla="*/ 20723 w 17126"/>
                <a:gd name="connsiteY1" fmla="*/ 159791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21066" y="37679"/>
                  </a:moveTo>
                  <a:lnTo>
                    <a:pt x="20723" y="15979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C7D2F0A-A4E6-4B67-A086-7BD21CBC08F6}"/>
                </a:ext>
              </a:extLst>
            </p:cNvPr>
            <p:cNvSpPr/>
            <p:nvPr/>
          </p:nvSpPr>
          <p:spPr>
            <a:xfrm>
              <a:off x="12893082" y="7091777"/>
              <a:ext cx="34253" cy="171266"/>
            </a:xfrm>
            <a:custGeom>
              <a:avLst/>
              <a:gdLst>
                <a:gd name="connsiteX0" fmla="*/ 24833 w 34253"/>
                <a:gd name="connsiteY0" fmla="*/ 12845 h 171265"/>
                <a:gd name="connsiteX1" fmla="*/ 24491 w 34253"/>
                <a:gd name="connsiteY1" fmla="*/ 134957 h 171265"/>
                <a:gd name="connsiteX2" fmla="*/ 12845 w 34253"/>
                <a:gd name="connsiteY2" fmla="*/ 159277 h 171265"/>
                <a:gd name="connsiteX3" fmla="*/ 13188 w 34253"/>
                <a:gd name="connsiteY3" fmla="*/ 3716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4833" y="12845"/>
                  </a:moveTo>
                  <a:lnTo>
                    <a:pt x="24491" y="134957"/>
                  </a:lnTo>
                  <a:lnTo>
                    <a:pt x="12845" y="159277"/>
                  </a:lnTo>
                  <a:lnTo>
                    <a:pt x="13188" y="3716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209EA64-77A8-430C-9611-7EAC20F94C53}"/>
                </a:ext>
              </a:extLst>
            </p:cNvPr>
            <p:cNvSpPr/>
            <p:nvPr/>
          </p:nvSpPr>
          <p:spPr>
            <a:xfrm>
              <a:off x="12010893" y="7115754"/>
              <a:ext cx="34253" cy="171266"/>
            </a:xfrm>
            <a:custGeom>
              <a:avLst/>
              <a:gdLst>
                <a:gd name="connsiteX0" fmla="*/ 28773 w 34253"/>
                <a:gd name="connsiteY0" fmla="*/ 36309 h 171265"/>
                <a:gd name="connsiteX1" fmla="*/ 28430 w 34253"/>
                <a:gd name="connsiteY1" fmla="*/ 158421 h 171265"/>
                <a:gd name="connsiteX2" fmla="*/ 12845 w 34253"/>
                <a:gd name="connsiteY2" fmla="*/ 134957 h 171265"/>
                <a:gd name="connsiteX3" fmla="*/ 13187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773" y="36309"/>
                  </a:moveTo>
                  <a:lnTo>
                    <a:pt x="28430" y="158421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7DB8D96-84D4-482F-BC70-6F57FC3112EE}"/>
                </a:ext>
              </a:extLst>
            </p:cNvPr>
            <p:cNvSpPr/>
            <p:nvPr/>
          </p:nvSpPr>
          <p:spPr>
            <a:xfrm>
              <a:off x="12889828" y="7139732"/>
              <a:ext cx="34253" cy="154139"/>
            </a:xfrm>
            <a:custGeom>
              <a:avLst/>
              <a:gdLst>
                <a:gd name="connsiteX0" fmla="*/ 32198 w 34253"/>
                <a:gd name="connsiteY0" fmla="*/ 12845 h 154139"/>
                <a:gd name="connsiteX1" fmla="*/ 31855 w 34253"/>
                <a:gd name="connsiteY1" fmla="*/ 134957 h 154139"/>
                <a:gd name="connsiteX2" fmla="*/ 12845 w 34253"/>
                <a:gd name="connsiteY2" fmla="*/ 157564 h 154139"/>
                <a:gd name="connsiteX3" fmla="*/ 13188 w 34253"/>
                <a:gd name="connsiteY3" fmla="*/ 3545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2198" y="12845"/>
                  </a:moveTo>
                  <a:lnTo>
                    <a:pt x="31855" y="134957"/>
                  </a:lnTo>
                  <a:lnTo>
                    <a:pt x="12845" y="157564"/>
                  </a:lnTo>
                  <a:lnTo>
                    <a:pt x="13188" y="35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B228765-0DE0-438A-A240-3E4415284A34}"/>
                </a:ext>
              </a:extLst>
            </p:cNvPr>
            <p:cNvSpPr/>
            <p:nvPr/>
          </p:nvSpPr>
          <p:spPr>
            <a:xfrm>
              <a:off x="12015003" y="7163709"/>
              <a:ext cx="34253" cy="154139"/>
            </a:xfrm>
            <a:custGeom>
              <a:avLst/>
              <a:gdLst>
                <a:gd name="connsiteX0" fmla="*/ 35966 w 34253"/>
                <a:gd name="connsiteY0" fmla="*/ 34425 h 154139"/>
                <a:gd name="connsiteX1" fmla="*/ 35623 w 34253"/>
                <a:gd name="connsiteY1" fmla="*/ 156537 h 154139"/>
                <a:gd name="connsiteX2" fmla="*/ 12845 w 34253"/>
                <a:gd name="connsiteY2" fmla="*/ 134957 h 154139"/>
                <a:gd name="connsiteX3" fmla="*/ 13188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5966" y="34425"/>
                  </a:moveTo>
                  <a:lnTo>
                    <a:pt x="35623" y="156537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356369C-A654-4444-B626-67B160A7925B}"/>
                </a:ext>
              </a:extLst>
            </p:cNvPr>
            <p:cNvSpPr/>
            <p:nvPr/>
          </p:nvSpPr>
          <p:spPr>
            <a:xfrm>
              <a:off x="12871674" y="7187344"/>
              <a:ext cx="51380" cy="154139"/>
            </a:xfrm>
            <a:custGeom>
              <a:avLst/>
              <a:gdLst>
                <a:gd name="connsiteX0" fmla="*/ 39049 w 51379"/>
                <a:gd name="connsiteY0" fmla="*/ 12845 h 154139"/>
                <a:gd name="connsiteX1" fmla="*/ 38706 w 51379"/>
                <a:gd name="connsiteY1" fmla="*/ 134957 h 154139"/>
                <a:gd name="connsiteX2" fmla="*/ 12845 w 51379"/>
                <a:gd name="connsiteY2" fmla="*/ 155167 h 154139"/>
                <a:gd name="connsiteX3" fmla="*/ 13188 w 51379"/>
                <a:gd name="connsiteY3" fmla="*/ 33054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049" y="12845"/>
                  </a:moveTo>
                  <a:lnTo>
                    <a:pt x="38706" y="134957"/>
                  </a:lnTo>
                  <a:lnTo>
                    <a:pt x="12845" y="155167"/>
                  </a:lnTo>
                  <a:lnTo>
                    <a:pt x="13188" y="3305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1DE1982-E378-4A0F-8846-2F782D4A0ED4}"/>
                </a:ext>
              </a:extLst>
            </p:cNvPr>
            <p:cNvSpPr/>
            <p:nvPr/>
          </p:nvSpPr>
          <p:spPr>
            <a:xfrm>
              <a:off x="12034185" y="7210465"/>
              <a:ext cx="51380" cy="154139"/>
            </a:xfrm>
            <a:custGeom>
              <a:avLst/>
              <a:gdLst>
                <a:gd name="connsiteX0" fmla="*/ 42474 w 51379"/>
                <a:gd name="connsiteY0" fmla="*/ 31513 h 154139"/>
                <a:gd name="connsiteX1" fmla="*/ 42131 w 51379"/>
                <a:gd name="connsiteY1" fmla="*/ 153625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474" y="31513"/>
                  </a:moveTo>
                  <a:lnTo>
                    <a:pt x="42131" y="153625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3F372B6-E515-4748-9DA8-4AF7B0173CAE}"/>
                </a:ext>
              </a:extLst>
            </p:cNvPr>
            <p:cNvSpPr/>
            <p:nvPr/>
          </p:nvSpPr>
          <p:spPr>
            <a:xfrm>
              <a:off x="12871503" y="7207553"/>
              <a:ext cx="17127" cy="171266"/>
            </a:xfrm>
            <a:custGeom>
              <a:avLst/>
              <a:gdLst>
                <a:gd name="connsiteX0" fmla="*/ 13359 w 17126"/>
                <a:gd name="connsiteY0" fmla="*/ 12845 h 171265"/>
                <a:gd name="connsiteX1" fmla="*/ 13016 w 17126"/>
                <a:gd name="connsiteY1" fmla="*/ 134957 h 171265"/>
                <a:gd name="connsiteX2" fmla="*/ 12845 w 17126"/>
                <a:gd name="connsiteY2" fmla="*/ 160304 h 171265"/>
                <a:gd name="connsiteX3" fmla="*/ 13187 w 17126"/>
                <a:gd name="connsiteY3" fmla="*/ 38192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3359" y="12845"/>
                  </a:moveTo>
                  <a:lnTo>
                    <a:pt x="13016" y="134957"/>
                  </a:lnTo>
                  <a:lnTo>
                    <a:pt x="12845" y="160304"/>
                  </a:lnTo>
                  <a:lnTo>
                    <a:pt x="13187" y="3819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3B831DC-07D1-4259-948B-6F32180F6320}"/>
                </a:ext>
              </a:extLst>
            </p:cNvPr>
            <p:cNvSpPr/>
            <p:nvPr/>
          </p:nvSpPr>
          <p:spPr>
            <a:xfrm>
              <a:off x="12839648" y="7232900"/>
              <a:ext cx="51380" cy="154139"/>
            </a:xfrm>
            <a:custGeom>
              <a:avLst/>
              <a:gdLst>
                <a:gd name="connsiteX0" fmla="*/ 45043 w 51379"/>
                <a:gd name="connsiteY0" fmla="*/ 12845 h 154139"/>
                <a:gd name="connsiteX1" fmla="*/ 44700 w 51379"/>
                <a:gd name="connsiteY1" fmla="*/ 134957 h 154139"/>
                <a:gd name="connsiteX2" fmla="*/ 12845 w 51379"/>
                <a:gd name="connsiteY2" fmla="*/ 152083 h 154139"/>
                <a:gd name="connsiteX3" fmla="*/ 13187 w 51379"/>
                <a:gd name="connsiteY3" fmla="*/ 29971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043" y="12845"/>
                  </a:moveTo>
                  <a:lnTo>
                    <a:pt x="44700" y="134957"/>
                  </a:lnTo>
                  <a:lnTo>
                    <a:pt x="12845" y="152083"/>
                  </a:lnTo>
                  <a:lnTo>
                    <a:pt x="13187" y="2997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E1AF1D6-300A-4F15-925B-8FE00F40C3F9}"/>
                </a:ext>
              </a:extLst>
            </p:cNvPr>
            <p:cNvSpPr/>
            <p:nvPr/>
          </p:nvSpPr>
          <p:spPr>
            <a:xfrm>
              <a:off x="12063471" y="7229132"/>
              <a:ext cx="17127" cy="171266"/>
            </a:xfrm>
            <a:custGeom>
              <a:avLst/>
              <a:gdLst>
                <a:gd name="connsiteX0" fmla="*/ 17640 w 17126"/>
                <a:gd name="connsiteY0" fmla="*/ 38021 h 171265"/>
                <a:gd name="connsiteX1" fmla="*/ 17298 w 17126"/>
                <a:gd name="connsiteY1" fmla="*/ 160133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7640" y="38021"/>
                  </a:moveTo>
                  <a:lnTo>
                    <a:pt x="17298" y="16013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B6C91D5-81F6-45FC-AC4B-872F0120F886}"/>
                </a:ext>
              </a:extLst>
            </p:cNvPr>
            <p:cNvSpPr/>
            <p:nvPr/>
          </p:nvSpPr>
          <p:spPr>
            <a:xfrm>
              <a:off x="12067925" y="7254309"/>
              <a:ext cx="51380" cy="154139"/>
            </a:xfrm>
            <a:custGeom>
              <a:avLst/>
              <a:gdLst>
                <a:gd name="connsiteX0" fmla="*/ 47954 w 51379"/>
                <a:gd name="connsiteY0" fmla="*/ 28259 h 154139"/>
                <a:gd name="connsiteX1" fmla="*/ 47612 w 51379"/>
                <a:gd name="connsiteY1" fmla="*/ 150371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7954" y="28259"/>
                  </a:moveTo>
                  <a:lnTo>
                    <a:pt x="47612" y="150371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A1F3557-1E03-48FB-84EC-3D30C6F1C0BD}"/>
                </a:ext>
              </a:extLst>
            </p:cNvPr>
            <p:cNvSpPr/>
            <p:nvPr/>
          </p:nvSpPr>
          <p:spPr>
            <a:xfrm>
              <a:off x="12831427" y="7250027"/>
              <a:ext cx="34253" cy="171266"/>
            </a:xfrm>
            <a:custGeom>
              <a:avLst/>
              <a:gdLst>
                <a:gd name="connsiteX0" fmla="*/ 21408 w 34253"/>
                <a:gd name="connsiteY0" fmla="*/ 12845 h 171265"/>
                <a:gd name="connsiteX1" fmla="*/ 21066 w 34253"/>
                <a:gd name="connsiteY1" fmla="*/ 134957 h 171265"/>
                <a:gd name="connsiteX2" fmla="*/ 12845 w 34253"/>
                <a:gd name="connsiteY2" fmla="*/ 159791 h 171265"/>
                <a:gd name="connsiteX3" fmla="*/ 13188 w 34253"/>
                <a:gd name="connsiteY3" fmla="*/ 37678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1408" y="12845"/>
                  </a:moveTo>
                  <a:lnTo>
                    <a:pt x="21066" y="134957"/>
                  </a:lnTo>
                  <a:lnTo>
                    <a:pt x="12845" y="159791"/>
                  </a:lnTo>
                  <a:lnTo>
                    <a:pt x="13188" y="376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4892D64-ECBD-4A8A-A198-91CC312F0B67}"/>
                </a:ext>
              </a:extLst>
            </p:cNvPr>
            <p:cNvSpPr/>
            <p:nvPr/>
          </p:nvSpPr>
          <p:spPr>
            <a:xfrm>
              <a:off x="12794433" y="7274860"/>
              <a:ext cx="51380" cy="154139"/>
            </a:xfrm>
            <a:custGeom>
              <a:avLst/>
              <a:gdLst>
                <a:gd name="connsiteX0" fmla="*/ 50181 w 51379"/>
                <a:gd name="connsiteY0" fmla="*/ 12845 h 154139"/>
                <a:gd name="connsiteX1" fmla="*/ 49838 w 51379"/>
                <a:gd name="connsiteY1" fmla="*/ 134957 h 154139"/>
                <a:gd name="connsiteX2" fmla="*/ 12845 w 51379"/>
                <a:gd name="connsiteY2" fmla="*/ 148316 h 154139"/>
                <a:gd name="connsiteX3" fmla="*/ 13187 w 51379"/>
                <a:gd name="connsiteY3" fmla="*/ 26204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181" y="12845"/>
                  </a:moveTo>
                  <a:lnTo>
                    <a:pt x="49838" y="134957"/>
                  </a:lnTo>
                  <a:lnTo>
                    <a:pt x="12845" y="148316"/>
                  </a:lnTo>
                  <a:lnTo>
                    <a:pt x="13187" y="2620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13AB62B-BC59-4AC9-97E9-608D07993C58}"/>
                </a:ext>
              </a:extLst>
            </p:cNvPr>
            <p:cNvSpPr/>
            <p:nvPr/>
          </p:nvSpPr>
          <p:spPr>
            <a:xfrm>
              <a:off x="12102691" y="7269722"/>
              <a:ext cx="34253" cy="171266"/>
            </a:xfrm>
            <a:custGeom>
              <a:avLst/>
              <a:gdLst>
                <a:gd name="connsiteX0" fmla="*/ 25518 w 34253"/>
                <a:gd name="connsiteY0" fmla="*/ 37164 h 171265"/>
                <a:gd name="connsiteX1" fmla="*/ 25176 w 34253"/>
                <a:gd name="connsiteY1" fmla="*/ 159277 h 171265"/>
                <a:gd name="connsiteX2" fmla="*/ 12845 w 34253"/>
                <a:gd name="connsiteY2" fmla="*/ 134957 h 171265"/>
                <a:gd name="connsiteX3" fmla="*/ 13187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5518" y="37164"/>
                  </a:moveTo>
                  <a:lnTo>
                    <a:pt x="25176" y="159277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5F27BFA3-9B8F-42CB-8A07-F72B517DC448}"/>
                </a:ext>
              </a:extLst>
            </p:cNvPr>
            <p:cNvSpPr/>
            <p:nvPr/>
          </p:nvSpPr>
          <p:spPr>
            <a:xfrm>
              <a:off x="12115023" y="7294042"/>
              <a:ext cx="51380" cy="154139"/>
            </a:xfrm>
            <a:custGeom>
              <a:avLst/>
              <a:gdLst>
                <a:gd name="connsiteX0" fmla="*/ 52236 w 51379"/>
                <a:gd name="connsiteY0" fmla="*/ 24149 h 154139"/>
                <a:gd name="connsiteX1" fmla="*/ 51893 w 51379"/>
                <a:gd name="connsiteY1" fmla="*/ 146261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24149"/>
                  </a:moveTo>
                  <a:lnTo>
                    <a:pt x="51893" y="146261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B443602-AE18-498E-AF91-72F75C1D9EC8}"/>
                </a:ext>
              </a:extLst>
            </p:cNvPr>
            <p:cNvSpPr/>
            <p:nvPr/>
          </p:nvSpPr>
          <p:spPr>
            <a:xfrm>
              <a:off x="12778677" y="7288219"/>
              <a:ext cx="34253" cy="171266"/>
            </a:xfrm>
            <a:custGeom>
              <a:avLst/>
              <a:gdLst>
                <a:gd name="connsiteX0" fmla="*/ 28944 w 34253"/>
                <a:gd name="connsiteY0" fmla="*/ 12845 h 171265"/>
                <a:gd name="connsiteX1" fmla="*/ 28601 w 34253"/>
                <a:gd name="connsiteY1" fmla="*/ 134957 h 171265"/>
                <a:gd name="connsiteX2" fmla="*/ 12845 w 34253"/>
                <a:gd name="connsiteY2" fmla="*/ 158592 h 171265"/>
                <a:gd name="connsiteX3" fmla="*/ 13187 w 34253"/>
                <a:gd name="connsiteY3" fmla="*/ 36480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944" y="12845"/>
                  </a:moveTo>
                  <a:lnTo>
                    <a:pt x="28601" y="134957"/>
                  </a:lnTo>
                  <a:lnTo>
                    <a:pt x="12845" y="158592"/>
                  </a:lnTo>
                  <a:lnTo>
                    <a:pt x="13187" y="3648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3A485DF-DCCE-4C5C-B483-ECAE0E5F7931}"/>
                </a:ext>
              </a:extLst>
            </p:cNvPr>
            <p:cNvSpPr/>
            <p:nvPr/>
          </p:nvSpPr>
          <p:spPr>
            <a:xfrm>
              <a:off x="12738087" y="7311854"/>
              <a:ext cx="51380" cy="154139"/>
            </a:xfrm>
            <a:custGeom>
              <a:avLst/>
              <a:gdLst>
                <a:gd name="connsiteX0" fmla="*/ 53777 w 51379"/>
                <a:gd name="connsiteY0" fmla="*/ 12845 h 154139"/>
                <a:gd name="connsiteX1" fmla="*/ 53435 w 51379"/>
                <a:gd name="connsiteY1" fmla="*/ 134957 h 154139"/>
                <a:gd name="connsiteX2" fmla="*/ 12845 w 51379"/>
                <a:gd name="connsiteY2" fmla="*/ 144206 h 154139"/>
                <a:gd name="connsiteX3" fmla="*/ 13188 w 51379"/>
                <a:gd name="connsiteY3" fmla="*/ 2209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3777" y="12845"/>
                  </a:moveTo>
                  <a:lnTo>
                    <a:pt x="53435" y="134957"/>
                  </a:lnTo>
                  <a:lnTo>
                    <a:pt x="12845" y="144206"/>
                  </a:lnTo>
                  <a:lnTo>
                    <a:pt x="13188" y="220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56BBF3D-04F1-46E9-9D45-3AE79A708FAF}"/>
                </a:ext>
              </a:extLst>
            </p:cNvPr>
            <p:cNvSpPr/>
            <p:nvPr/>
          </p:nvSpPr>
          <p:spPr>
            <a:xfrm>
              <a:off x="12154071" y="7305345"/>
              <a:ext cx="34253" cy="154139"/>
            </a:xfrm>
            <a:custGeom>
              <a:avLst/>
              <a:gdLst>
                <a:gd name="connsiteX0" fmla="*/ 33054 w 34253"/>
                <a:gd name="connsiteY0" fmla="*/ 35452 h 154139"/>
                <a:gd name="connsiteX1" fmla="*/ 32540 w 34253"/>
                <a:gd name="connsiteY1" fmla="*/ 157565 h 154139"/>
                <a:gd name="connsiteX2" fmla="*/ 12845 w 34253"/>
                <a:gd name="connsiteY2" fmla="*/ 134957 h 154139"/>
                <a:gd name="connsiteX3" fmla="*/ 13187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3054" y="35452"/>
                  </a:moveTo>
                  <a:lnTo>
                    <a:pt x="32540" y="157565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6583842-23CC-4C4A-8203-0DC8BD15AD00}"/>
                </a:ext>
              </a:extLst>
            </p:cNvPr>
            <p:cNvSpPr/>
            <p:nvPr/>
          </p:nvSpPr>
          <p:spPr>
            <a:xfrm>
              <a:off x="12173767" y="7327953"/>
              <a:ext cx="51380" cy="154139"/>
            </a:xfrm>
            <a:custGeom>
              <a:avLst/>
              <a:gdLst>
                <a:gd name="connsiteX0" fmla="*/ 55319 w 51379"/>
                <a:gd name="connsiteY0" fmla="*/ 19867 h 154139"/>
                <a:gd name="connsiteX1" fmla="*/ 54976 w 51379"/>
                <a:gd name="connsiteY1" fmla="*/ 141979 h 154139"/>
                <a:gd name="connsiteX2" fmla="*/ 12845 w 51379"/>
                <a:gd name="connsiteY2" fmla="*/ 134957 h 154139"/>
                <a:gd name="connsiteX3" fmla="*/ 13359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319" y="19867"/>
                  </a:moveTo>
                  <a:lnTo>
                    <a:pt x="54976" y="141979"/>
                  </a:lnTo>
                  <a:lnTo>
                    <a:pt x="12845" y="134957"/>
                  </a:lnTo>
                  <a:lnTo>
                    <a:pt x="13359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2BAEC5B-0161-4C93-807D-CB84A7B24BFF}"/>
                </a:ext>
              </a:extLst>
            </p:cNvPr>
            <p:cNvSpPr/>
            <p:nvPr/>
          </p:nvSpPr>
          <p:spPr>
            <a:xfrm>
              <a:off x="12714966" y="7321102"/>
              <a:ext cx="34253" cy="154139"/>
            </a:xfrm>
            <a:custGeom>
              <a:avLst/>
              <a:gdLst>
                <a:gd name="connsiteX0" fmla="*/ 36308 w 34253"/>
                <a:gd name="connsiteY0" fmla="*/ 12845 h 154139"/>
                <a:gd name="connsiteX1" fmla="*/ 35966 w 34253"/>
                <a:gd name="connsiteY1" fmla="*/ 134957 h 154139"/>
                <a:gd name="connsiteX2" fmla="*/ 12845 w 34253"/>
                <a:gd name="connsiteY2" fmla="*/ 156366 h 154139"/>
                <a:gd name="connsiteX3" fmla="*/ 13187 w 34253"/>
                <a:gd name="connsiteY3" fmla="*/ 3425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308" y="12845"/>
                  </a:moveTo>
                  <a:lnTo>
                    <a:pt x="35966" y="134957"/>
                  </a:lnTo>
                  <a:lnTo>
                    <a:pt x="12845" y="156366"/>
                  </a:lnTo>
                  <a:lnTo>
                    <a:pt x="13187" y="342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E2F8EDF5-27E2-450D-8081-6ED24B534FDA}"/>
                </a:ext>
              </a:extLst>
            </p:cNvPr>
            <p:cNvSpPr/>
            <p:nvPr/>
          </p:nvSpPr>
          <p:spPr>
            <a:xfrm>
              <a:off x="12672150" y="7342510"/>
              <a:ext cx="68506" cy="137013"/>
            </a:xfrm>
            <a:custGeom>
              <a:avLst/>
              <a:gdLst>
                <a:gd name="connsiteX0" fmla="*/ 56004 w 68506"/>
                <a:gd name="connsiteY0" fmla="*/ 12845 h 137012"/>
                <a:gd name="connsiteX1" fmla="*/ 55661 w 68506"/>
                <a:gd name="connsiteY1" fmla="*/ 134957 h 137012"/>
                <a:gd name="connsiteX2" fmla="*/ 12845 w 68506"/>
                <a:gd name="connsiteY2" fmla="*/ 139753 h 137012"/>
                <a:gd name="connsiteX3" fmla="*/ 13187 w 68506"/>
                <a:gd name="connsiteY3" fmla="*/ 17640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004" y="12845"/>
                  </a:moveTo>
                  <a:lnTo>
                    <a:pt x="55661" y="134957"/>
                  </a:lnTo>
                  <a:lnTo>
                    <a:pt x="12845" y="139753"/>
                  </a:lnTo>
                  <a:lnTo>
                    <a:pt x="13187" y="17640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5BB7AD-4241-4397-9E8E-03A81CD14A5C}"/>
                </a:ext>
              </a:extLst>
            </p:cNvPr>
            <p:cNvSpPr/>
            <p:nvPr/>
          </p:nvSpPr>
          <p:spPr>
            <a:xfrm>
              <a:off x="12215898" y="7334974"/>
              <a:ext cx="51380" cy="154139"/>
            </a:xfrm>
            <a:custGeom>
              <a:avLst/>
              <a:gdLst>
                <a:gd name="connsiteX0" fmla="*/ 39733 w 51379"/>
                <a:gd name="connsiteY0" fmla="*/ 33054 h 154139"/>
                <a:gd name="connsiteX1" fmla="*/ 39391 w 51379"/>
                <a:gd name="connsiteY1" fmla="*/ 155167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733" y="33054"/>
                  </a:moveTo>
                  <a:lnTo>
                    <a:pt x="39391" y="155167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750DBE9-7F2D-44DC-B744-268C47E3311D}"/>
                </a:ext>
              </a:extLst>
            </p:cNvPr>
            <p:cNvSpPr/>
            <p:nvPr/>
          </p:nvSpPr>
          <p:spPr>
            <a:xfrm>
              <a:off x="12242444" y="7355184"/>
              <a:ext cx="68506" cy="137013"/>
            </a:xfrm>
            <a:custGeom>
              <a:avLst/>
              <a:gdLst>
                <a:gd name="connsiteX0" fmla="*/ 56689 w 68506"/>
                <a:gd name="connsiteY0" fmla="*/ 15243 h 137012"/>
                <a:gd name="connsiteX1" fmla="*/ 56347 w 68506"/>
                <a:gd name="connsiteY1" fmla="*/ 137355 h 137012"/>
                <a:gd name="connsiteX2" fmla="*/ 12845 w 68506"/>
                <a:gd name="connsiteY2" fmla="*/ 134957 h 137012"/>
                <a:gd name="connsiteX3" fmla="*/ 13188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5243"/>
                  </a:moveTo>
                  <a:lnTo>
                    <a:pt x="56347" y="13735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6648B91-6C48-4AD5-A443-DFE4594B0331}"/>
                </a:ext>
              </a:extLst>
            </p:cNvPr>
            <p:cNvSpPr/>
            <p:nvPr/>
          </p:nvSpPr>
          <p:spPr>
            <a:xfrm>
              <a:off x="12642692" y="7347306"/>
              <a:ext cx="51380" cy="154139"/>
            </a:xfrm>
            <a:custGeom>
              <a:avLst/>
              <a:gdLst>
                <a:gd name="connsiteX0" fmla="*/ 42645 w 51379"/>
                <a:gd name="connsiteY0" fmla="*/ 12845 h 154139"/>
                <a:gd name="connsiteX1" fmla="*/ 42303 w 51379"/>
                <a:gd name="connsiteY1" fmla="*/ 134957 h 154139"/>
                <a:gd name="connsiteX2" fmla="*/ 12845 w 51379"/>
                <a:gd name="connsiteY2" fmla="*/ 153454 h 154139"/>
                <a:gd name="connsiteX3" fmla="*/ 13187 w 51379"/>
                <a:gd name="connsiteY3" fmla="*/ 31341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645" y="12845"/>
                  </a:moveTo>
                  <a:lnTo>
                    <a:pt x="42303" y="134957"/>
                  </a:lnTo>
                  <a:lnTo>
                    <a:pt x="12845" y="153454"/>
                  </a:lnTo>
                  <a:lnTo>
                    <a:pt x="13187" y="3134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BD95BFD6-257D-40EB-84A6-5AF039035AF0}"/>
                </a:ext>
              </a:extLst>
            </p:cNvPr>
            <p:cNvSpPr/>
            <p:nvPr/>
          </p:nvSpPr>
          <p:spPr>
            <a:xfrm>
              <a:off x="12599190" y="7365802"/>
              <a:ext cx="68506" cy="137013"/>
            </a:xfrm>
            <a:custGeom>
              <a:avLst/>
              <a:gdLst>
                <a:gd name="connsiteX0" fmla="*/ 56689 w 68506"/>
                <a:gd name="connsiteY0" fmla="*/ 12845 h 137012"/>
                <a:gd name="connsiteX1" fmla="*/ 56347 w 68506"/>
                <a:gd name="connsiteY1" fmla="*/ 134957 h 137012"/>
                <a:gd name="connsiteX2" fmla="*/ 12845 w 68506"/>
                <a:gd name="connsiteY2" fmla="*/ 135129 h 137012"/>
                <a:gd name="connsiteX3" fmla="*/ 13188 w 68506"/>
                <a:gd name="connsiteY3" fmla="*/ 13016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2845"/>
                  </a:moveTo>
                  <a:lnTo>
                    <a:pt x="56347" y="134957"/>
                  </a:lnTo>
                  <a:lnTo>
                    <a:pt x="12845" y="135129"/>
                  </a:lnTo>
                  <a:lnTo>
                    <a:pt x="13188" y="130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FE145AE-B0B8-4644-BAFE-CF6397231964}"/>
                </a:ext>
              </a:extLst>
            </p:cNvPr>
            <p:cNvSpPr/>
            <p:nvPr/>
          </p:nvSpPr>
          <p:spPr>
            <a:xfrm>
              <a:off x="12285946" y="7357582"/>
              <a:ext cx="51380" cy="154139"/>
            </a:xfrm>
            <a:custGeom>
              <a:avLst/>
              <a:gdLst>
                <a:gd name="connsiteX0" fmla="*/ 45557 w 51379"/>
                <a:gd name="connsiteY0" fmla="*/ 29800 h 154139"/>
                <a:gd name="connsiteX1" fmla="*/ 45214 w 51379"/>
                <a:gd name="connsiteY1" fmla="*/ 151913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557" y="29800"/>
                  </a:moveTo>
                  <a:lnTo>
                    <a:pt x="45214" y="15191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5615412-5982-43A6-987A-6B60716CFD5F}"/>
                </a:ext>
              </a:extLst>
            </p:cNvPr>
            <p:cNvSpPr/>
            <p:nvPr/>
          </p:nvSpPr>
          <p:spPr>
            <a:xfrm>
              <a:off x="12318315" y="7372310"/>
              <a:ext cx="68506" cy="137013"/>
            </a:xfrm>
            <a:custGeom>
              <a:avLst/>
              <a:gdLst>
                <a:gd name="connsiteX0" fmla="*/ 56689 w 68506"/>
                <a:gd name="connsiteY0" fmla="*/ 12845 h 137012"/>
                <a:gd name="connsiteX1" fmla="*/ 56346 w 68506"/>
                <a:gd name="connsiteY1" fmla="*/ 134957 h 137012"/>
                <a:gd name="connsiteX2" fmla="*/ 12845 w 68506"/>
                <a:gd name="connsiteY2" fmla="*/ 137184 h 137012"/>
                <a:gd name="connsiteX3" fmla="*/ 13188 w 68506"/>
                <a:gd name="connsiteY3" fmla="*/ 15071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2845"/>
                  </a:moveTo>
                  <a:lnTo>
                    <a:pt x="56346" y="134957"/>
                  </a:lnTo>
                  <a:lnTo>
                    <a:pt x="12845" y="137184"/>
                  </a:lnTo>
                  <a:lnTo>
                    <a:pt x="13188" y="1507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B84F35A-39A0-4AE3-9559-6B3EB6DA3F03}"/>
                </a:ext>
              </a:extLst>
            </p:cNvPr>
            <p:cNvSpPr/>
            <p:nvPr/>
          </p:nvSpPr>
          <p:spPr>
            <a:xfrm>
              <a:off x="12521265" y="7376592"/>
              <a:ext cx="68506" cy="137013"/>
            </a:xfrm>
            <a:custGeom>
              <a:avLst/>
              <a:gdLst>
                <a:gd name="connsiteX0" fmla="*/ 56004 w 68506"/>
                <a:gd name="connsiteY0" fmla="*/ 17298 h 137012"/>
                <a:gd name="connsiteX1" fmla="*/ 55661 w 68506"/>
                <a:gd name="connsiteY1" fmla="*/ 139410 h 137012"/>
                <a:gd name="connsiteX2" fmla="*/ 12845 w 68506"/>
                <a:gd name="connsiteY2" fmla="*/ 134957 h 137012"/>
                <a:gd name="connsiteX3" fmla="*/ 13188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004" y="17298"/>
                  </a:moveTo>
                  <a:lnTo>
                    <a:pt x="55661" y="139410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46470DB-F6E9-496F-96DC-E15DE6F36628}"/>
                </a:ext>
              </a:extLst>
            </p:cNvPr>
            <p:cNvSpPr/>
            <p:nvPr/>
          </p:nvSpPr>
          <p:spPr>
            <a:xfrm>
              <a:off x="12564081" y="7365974"/>
              <a:ext cx="51380" cy="154139"/>
            </a:xfrm>
            <a:custGeom>
              <a:avLst/>
              <a:gdLst>
                <a:gd name="connsiteX0" fmla="*/ 48297 w 51379"/>
                <a:gd name="connsiteY0" fmla="*/ 12845 h 154139"/>
                <a:gd name="connsiteX1" fmla="*/ 47954 w 51379"/>
                <a:gd name="connsiteY1" fmla="*/ 134957 h 154139"/>
                <a:gd name="connsiteX2" fmla="*/ 12845 w 51379"/>
                <a:gd name="connsiteY2" fmla="*/ 150029 h 154139"/>
                <a:gd name="connsiteX3" fmla="*/ 13188 w 51379"/>
                <a:gd name="connsiteY3" fmla="*/ 2791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297" y="12845"/>
                  </a:moveTo>
                  <a:lnTo>
                    <a:pt x="47954" y="134957"/>
                  </a:lnTo>
                  <a:lnTo>
                    <a:pt x="12845" y="150029"/>
                  </a:lnTo>
                  <a:lnTo>
                    <a:pt x="13188" y="279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9549BC7-6ABF-4227-86A4-03B18807C00F}"/>
                </a:ext>
              </a:extLst>
            </p:cNvPr>
            <p:cNvSpPr/>
            <p:nvPr/>
          </p:nvSpPr>
          <p:spPr>
            <a:xfrm>
              <a:off x="12399152" y="7378818"/>
              <a:ext cx="51380" cy="154139"/>
            </a:xfrm>
            <a:custGeom>
              <a:avLst/>
              <a:gdLst>
                <a:gd name="connsiteX0" fmla="*/ 55319 w 51379"/>
                <a:gd name="connsiteY0" fmla="*/ 12845 h 154139"/>
                <a:gd name="connsiteX1" fmla="*/ 54976 w 51379"/>
                <a:gd name="connsiteY1" fmla="*/ 134957 h 154139"/>
                <a:gd name="connsiteX2" fmla="*/ 12845 w 51379"/>
                <a:gd name="connsiteY2" fmla="*/ 141637 h 154139"/>
                <a:gd name="connsiteX3" fmla="*/ 13188 w 51379"/>
                <a:gd name="connsiteY3" fmla="*/ 19524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319" y="12845"/>
                  </a:moveTo>
                  <a:lnTo>
                    <a:pt x="54976" y="134957"/>
                  </a:lnTo>
                  <a:lnTo>
                    <a:pt x="12845" y="141637"/>
                  </a:lnTo>
                  <a:lnTo>
                    <a:pt x="13188" y="1952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71BF49A-59DF-4A09-A4CB-B173C47DD6F4}"/>
                </a:ext>
              </a:extLst>
            </p:cNvPr>
            <p:cNvSpPr/>
            <p:nvPr/>
          </p:nvSpPr>
          <p:spPr>
            <a:xfrm>
              <a:off x="12361816" y="7372310"/>
              <a:ext cx="51380" cy="154139"/>
            </a:xfrm>
            <a:custGeom>
              <a:avLst/>
              <a:gdLst>
                <a:gd name="connsiteX0" fmla="*/ 50524 w 51379"/>
                <a:gd name="connsiteY0" fmla="*/ 26032 h 154139"/>
                <a:gd name="connsiteX1" fmla="*/ 50181 w 51379"/>
                <a:gd name="connsiteY1" fmla="*/ 148145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524" y="26032"/>
                  </a:moveTo>
                  <a:lnTo>
                    <a:pt x="50181" y="14814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649F2AC-1253-4D7C-B0D5-E82226ADBEC0}"/>
                </a:ext>
              </a:extLst>
            </p:cNvPr>
            <p:cNvSpPr/>
            <p:nvPr/>
          </p:nvSpPr>
          <p:spPr>
            <a:xfrm>
              <a:off x="12482045" y="7376592"/>
              <a:ext cx="51380" cy="154139"/>
            </a:xfrm>
            <a:custGeom>
              <a:avLst/>
              <a:gdLst>
                <a:gd name="connsiteX0" fmla="*/ 52407 w 51379"/>
                <a:gd name="connsiteY0" fmla="*/ 12845 h 154139"/>
                <a:gd name="connsiteX1" fmla="*/ 52065 w 51379"/>
                <a:gd name="connsiteY1" fmla="*/ 134957 h 154139"/>
                <a:gd name="connsiteX2" fmla="*/ 12845 w 51379"/>
                <a:gd name="connsiteY2" fmla="*/ 146090 h 154139"/>
                <a:gd name="connsiteX3" fmla="*/ 13188 w 51379"/>
                <a:gd name="connsiteY3" fmla="*/ 23977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407" y="12845"/>
                  </a:moveTo>
                  <a:lnTo>
                    <a:pt x="52065" y="134957"/>
                  </a:lnTo>
                  <a:lnTo>
                    <a:pt x="12845" y="146090"/>
                  </a:lnTo>
                  <a:lnTo>
                    <a:pt x="13188" y="2397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84176A9-9B17-4CA5-9DD0-44F3B6FDE89E}"/>
                </a:ext>
              </a:extLst>
            </p:cNvPr>
            <p:cNvSpPr/>
            <p:nvPr/>
          </p:nvSpPr>
          <p:spPr>
            <a:xfrm>
              <a:off x="12441283" y="7378818"/>
              <a:ext cx="51380" cy="154139"/>
            </a:xfrm>
            <a:custGeom>
              <a:avLst/>
              <a:gdLst>
                <a:gd name="connsiteX0" fmla="*/ 53949 w 51379"/>
                <a:gd name="connsiteY0" fmla="*/ 21751 h 154139"/>
                <a:gd name="connsiteX1" fmla="*/ 53606 w 51379"/>
                <a:gd name="connsiteY1" fmla="*/ 143863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3949" y="21751"/>
                  </a:moveTo>
                  <a:lnTo>
                    <a:pt x="53606" y="14386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1E01013-0DD8-4723-8AF1-6E4B7055C79C}"/>
                </a:ext>
              </a:extLst>
            </p:cNvPr>
            <p:cNvSpPr/>
            <p:nvPr/>
          </p:nvSpPr>
          <p:spPr>
            <a:xfrm>
              <a:off x="12011235" y="6867590"/>
              <a:ext cx="907708" cy="530923"/>
            </a:xfrm>
            <a:custGeom>
              <a:avLst/>
              <a:gdLst>
                <a:gd name="connsiteX0" fmla="*/ 806490 w 907707"/>
                <a:gd name="connsiteY0" fmla="*/ 106699 h 530923"/>
                <a:gd name="connsiteX1" fmla="*/ 818992 w 907707"/>
                <a:gd name="connsiteY1" fmla="*/ 131018 h 530923"/>
                <a:gd name="connsiteX2" fmla="*/ 853759 w 907707"/>
                <a:gd name="connsiteY2" fmla="*/ 146261 h 530923"/>
                <a:gd name="connsiteX3" fmla="*/ 858212 w 907707"/>
                <a:gd name="connsiteY3" fmla="*/ 171437 h 530923"/>
                <a:gd name="connsiteX4" fmla="*/ 887328 w 907707"/>
                <a:gd name="connsiteY4" fmla="*/ 190276 h 530923"/>
                <a:gd name="connsiteX5" fmla="*/ 883731 w 907707"/>
                <a:gd name="connsiteY5" fmla="*/ 215452 h 530923"/>
                <a:gd name="connsiteX6" fmla="*/ 906680 w 907707"/>
                <a:gd name="connsiteY6" fmla="*/ 237032 h 530923"/>
                <a:gd name="connsiteX7" fmla="*/ 895034 w 907707"/>
                <a:gd name="connsiteY7" fmla="*/ 261352 h 530923"/>
                <a:gd name="connsiteX8" fmla="*/ 910791 w 907707"/>
                <a:gd name="connsiteY8" fmla="*/ 284986 h 530923"/>
                <a:gd name="connsiteX9" fmla="*/ 891780 w 907707"/>
                <a:gd name="connsiteY9" fmla="*/ 307593 h 530923"/>
                <a:gd name="connsiteX10" fmla="*/ 899487 w 907707"/>
                <a:gd name="connsiteY10" fmla="*/ 332598 h 530923"/>
                <a:gd name="connsiteX11" fmla="*/ 873626 w 907707"/>
                <a:gd name="connsiteY11" fmla="*/ 352807 h 530923"/>
                <a:gd name="connsiteX12" fmla="*/ 873455 w 907707"/>
                <a:gd name="connsiteY12" fmla="*/ 378155 h 530923"/>
                <a:gd name="connsiteX13" fmla="*/ 841599 w 907707"/>
                <a:gd name="connsiteY13" fmla="*/ 395281 h 530923"/>
                <a:gd name="connsiteX14" fmla="*/ 833379 w 907707"/>
                <a:gd name="connsiteY14" fmla="*/ 420115 h 530923"/>
                <a:gd name="connsiteX15" fmla="*/ 796385 w 907707"/>
                <a:gd name="connsiteY15" fmla="*/ 433473 h 530923"/>
                <a:gd name="connsiteX16" fmla="*/ 780629 w 907707"/>
                <a:gd name="connsiteY16" fmla="*/ 457108 h 530923"/>
                <a:gd name="connsiteX17" fmla="*/ 740039 w 907707"/>
                <a:gd name="connsiteY17" fmla="*/ 466357 h 530923"/>
                <a:gd name="connsiteX18" fmla="*/ 716918 w 907707"/>
                <a:gd name="connsiteY18" fmla="*/ 487765 h 530923"/>
                <a:gd name="connsiteX19" fmla="*/ 674102 w 907707"/>
                <a:gd name="connsiteY19" fmla="*/ 492560 h 530923"/>
                <a:gd name="connsiteX20" fmla="*/ 644644 w 907707"/>
                <a:gd name="connsiteY20" fmla="*/ 511057 h 530923"/>
                <a:gd name="connsiteX21" fmla="*/ 601143 w 907707"/>
                <a:gd name="connsiteY21" fmla="*/ 511228 h 530923"/>
                <a:gd name="connsiteX22" fmla="*/ 566033 w 907707"/>
                <a:gd name="connsiteY22" fmla="*/ 526300 h 530923"/>
                <a:gd name="connsiteX23" fmla="*/ 523217 w 907707"/>
                <a:gd name="connsiteY23" fmla="*/ 521846 h 530923"/>
                <a:gd name="connsiteX24" fmla="*/ 483997 w 907707"/>
                <a:gd name="connsiteY24" fmla="*/ 532979 h 530923"/>
                <a:gd name="connsiteX25" fmla="*/ 443236 w 907707"/>
                <a:gd name="connsiteY25" fmla="*/ 524073 h 530923"/>
                <a:gd name="connsiteX26" fmla="*/ 401104 w 907707"/>
                <a:gd name="connsiteY26" fmla="*/ 530752 h 530923"/>
                <a:gd name="connsiteX27" fmla="*/ 363768 w 907707"/>
                <a:gd name="connsiteY27" fmla="*/ 517565 h 530923"/>
                <a:gd name="connsiteX28" fmla="*/ 320267 w 907707"/>
                <a:gd name="connsiteY28" fmla="*/ 519791 h 530923"/>
                <a:gd name="connsiteX29" fmla="*/ 287898 w 907707"/>
                <a:gd name="connsiteY29" fmla="*/ 502836 h 530923"/>
                <a:gd name="connsiteX30" fmla="*/ 244396 w 907707"/>
                <a:gd name="connsiteY30" fmla="*/ 500438 h 530923"/>
                <a:gd name="connsiteX31" fmla="*/ 217850 w 907707"/>
                <a:gd name="connsiteY31" fmla="*/ 480229 h 530923"/>
                <a:gd name="connsiteX32" fmla="*/ 175890 w 907707"/>
                <a:gd name="connsiteY32" fmla="*/ 473207 h 530923"/>
                <a:gd name="connsiteX33" fmla="*/ 156023 w 907707"/>
                <a:gd name="connsiteY33" fmla="*/ 450600 h 530923"/>
                <a:gd name="connsiteX34" fmla="*/ 116974 w 907707"/>
                <a:gd name="connsiteY34" fmla="*/ 439296 h 530923"/>
                <a:gd name="connsiteX35" fmla="*/ 104643 w 907707"/>
                <a:gd name="connsiteY35" fmla="*/ 414977 h 530923"/>
                <a:gd name="connsiteX36" fmla="*/ 69876 w 907707"/>
                <a:gd name="connsiteY36" fmla="*/ 399563 h 530923"/>
                <a:gd name="connsiteX37" fmla="*/ 65424 w 907707"/>
                <a:gd name="connsiteY37" fmla="*/ 374387 h 530923"/>
                <a:gd name="connsiteX38" fmla="*/ 36137 w 907707"/>
                <a:gd name="connsiteY38" fmla="*/ 355719 h 530923"/>
                <a:gd name="connsiteX39" fmla="*/ 39734 w 907707"/>
                <a:gd name="connsiteY39" fmla="*/ 330543 h 530923"/>
                <a:gd name="connsiteX40" fmla="*/ 16955 w 907707"/>
                <a:gd name="connsiteY40" fmla="*/ 308963 h 530923"/>
                <a:gd name="connsiteX41" fmla="*/ 28430 w 907707"/>
                <a:gd name="connsiteY41" fmla="*/ 284473 h 530923"/>
                <a:gd name="connsiteX42" fmla="*/ 12845 w 907707"/>
                <a:gd name="connsiteY42" fmla="*/ 261009 h 530923"/>
                <a:gd name="connsiteX43" fmla="*/ 31855 w 907707"/>
                <a:gd name="connsiteY43" fmla="*/ 238231 h 530923"/>
                <a:gd name="connsiteX44" fmla="*/ 23977 w 907707"/>
                <a:gd name="connsiteY44" fmla="*/ 213397 h 530923"/>
                <a:gd name="connsiteX45" fmla="*/ 50010 w 907707"/>
                <a:gd name="connsiteY45" fmla="*/ 193017 h 530923"/>
                <a:gd name="connsiteX46" fmla="*/ 50010 w 907707"/>
                <a:gd name="connsiteY46" fmla="*/ 167841 h 530923"/>
                <a:gd name="connsiteX47" fmla="*/ 82036 w 907707"/>
                <a:gd name="connsiteY47" fmla="*/ 150714 h 530923"/>
                <a:gd name="connsiteX48" fmla="*/ 90257 w 907707"/>
                <a:gd name="connsiteY48" fmla="*/ 125880 h 530923"/>
                <a:gd name="connsiteX49" fmla="*/ 127079 w 907707"/>
                <a:gd name="connsiteY49" fmla="*/ 112350 h 530923"/>
                <a:gd name="connsiteX50" fmla="*/ 143007 w 907707"/>
                <a:gd name="connsiteY50" fmla="*/ 88887 h 530923"/>
                <a:gd name="connsiteX51" fmla="*/ 183426 w 907707"/>
                <a:gd name="connsiteY51" fmla="*/ 79638 h 530923"/>
                <a:gd name="connsiteX52" fmla="*/ 206547 w 907707"/>
                <a:gd name="connsiteY52" fmla="*/ 58230 h 530923"/>
                <a:gd name="connsiteX53" fmla="*/ 249363 w 907707"/>
                <a:gd name="connsiteY53" fmla="*/ 53435 h 530923"/>
                <a:gd name="connsiteX54" fmla="*/ 278992 w 907707"/>
                <a:gd name="connsiteY54" fmla="*/ 34767 h 530923"/>
                <a:gd name="connsiteX55" fmla="*/ 322665 w 907707"/>
                <a:gd name="connsiteY55" fmla="*/ 34596 h 530923"/>
                <a:gd name="connsiteX56" fmla="*/ 357432 w 907707"/>
                <a:gd name="connsiteY56" fmla="*/ 19525 h 530923"/>
                <a:gd name="connsiteX57" fmla="*/ 400419 w 907707"/>
                <a:gd name="connsiteY57" fmla="*/ 23977 h 530923"/>
                <a:gd name="connsiteX58" fmla="*/ 439639 w 907707"/>
                <a:gd name="connsiteY58" fmla="*/ 12845 h 530923"/>
                <a:gd name="connsiteX59" fmla="*/ 480400 w 907707"/>
                <a:gd name="connsiteY59" fmla="*/ 21922 h 530923"/>
                <a:gd name="connsiteX60" fmla="*/ 522360 w 907707"/>
                <a:gd name="connsiteY60" fmla="*/ 15071 h 530923"/>
                <a:gd name="connsiteX61" fmla="*/ 559696 w 907707"/>
                <a:gd name="connsiteY61" fmla="*/ 28259 h 530923"/>
                <a:gd name="connsiteX62" fmla="*/ 603198 w 907707"/>
                <a:gd name="connsiteY62" fmla="*/ 26204 h 530923"/>
                <a:gd name="connsiteX63" fmla="*/ 635738 w 907707"/>
                <a:gd name="connsiteY63" fmla="*/ 42988 h 530923"/>
                <a:gd name="connsiteX64" fmla="*/ 679240 w 907707"/>
                <a:gd name="connsiteY64" fmla="*/ 45557 h 530923"/>
                <a:gd name="connsiteX65" fmla="*/ 705786 w 907707"/>
                <a:gd name="connsiteY65" fmla="*/ 65595 h 530923"/>
                <a:gd name="connsiteX66" fmla="*/ 747746 w 907707"/>
                <a:gd name="connsiteY66" fmla="*/ 72616 h 530923"/>
                <a:gd name="connsiteX67" fmla="*/ 767613 w 907707"/>
                <a:gd name="connsiteY67" fmla="*/ 95224 h 53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07707" h="530923">
                  <a:moveTo>
                    <a:pt x="806490" y="106699"/>
                  </a:moveTo>
                  <a:lnTo>
                    <a:pt x="818992" y="131018"/>
                  </a:lnTo>
                  <a:lnTo>
                    <a:pt x="853759" y="146261"/>
                  </a:lnTo>
                  <a:lnTo>
                    <a:pt x="858212" y="171437"/>
                  </a:lnTo>
                  <a:lnTo>
                    <a:pt x="887328" y="190276"/>
                  </a:lnTo>
                  <a:lnTo>
                    <a:pt x="883731" y="215452"/>
                  </a:lnTo>
                  <a:lnTo>
                    <a:pt x="906680" y="237032"/>
                  </a:lnTo>
                  <a:lnTo>
                    <a:pt x="895034" y="261352"/>
                  </a:lnTo>
                  <a:lnTo>
                    <a:pt x="910791" y="284986"/>
                  </a:lnTo>
                  <a:lnTo>
                    <a:pt x="891780" y="307593"/>
                  </a:lnTo>
                  <a:lnTo>
                    <a:pt x="899487" y="332598"/>
                  </a:lnTo>
                  <a:lnTo>
                    <a:pt x="873626" y="352807"/>
                  </a:lnTo>
                  <a:lnTo>
                    <a:pt x="873455" y="378155"/>
                  </a:lnTo>
                  <a:lnTo>
                    <a:pt x="841599" y="395281"/>
                  </a:lnTo>
                  <a:lnTo>
                    <a:pt x="833379" y="420115"/>
                  </a:lnTo>
                  <a:lnTo>
                    <a:pt x="796385" y="433473"/>
                  </a:lnTo>
                  <a:lnTo>
                    <a:pt x="780629" y="457108"/>
                  </a:lnTo>
                  <a:lnTo>
                    <a:pt x="740039" y="466357"/>
                  </a:lnTo>
                  <a:lnTo>
                    <a:pt x="716918" y="487765"/>
                  </a:lnTo>
                  <a:lnTo>
                    <a:pt x="674102" y="492560"/>
                  </a:lnTo>
                  <a:lnTo>
                    <a:pt x="644644" y="511057"/>
                  </a:lnTo>
                  <a:lnTo>
                    <a:pt x="601143" y="511228"/>
                  </a:lnTo>
                  <a:lnTo>
                    <a:pt x="566033" y="526300"/>
                  </a:lnTo>
                  <a:lnTo>
                    <a:pt x="523217" y="521846"/>
                  </a:lnTo>
                  <a:lnTo>
                    <a:pt x="483997" y="532979"/>
                  </a:lnTo>
                  <a:lnTo>
                    <a:pt x="443236" y="524073"/>
                  </a:lnTo>
                  <a:lnTo>
                    <a:pt x="401104" y="530752"/>
                  </a:lnTo>
                  <a:lnTo>
                    <a:pt x="363768" y="517565"/>
                  </a:lnTo>
                  <a:lnTo>
                    <a:pt x="320267" y="519791"/>
                  </a:lnTo>
                  <a:lnTo>
                    <a:pt x="287898" y="502836"/>
                  </a:lnTo>
                  <a:lnTo>
                    <a:pt x="244396" y="500438"/>
                  </a:lnTo>
                  <a:lnTo>
                    <a:pt x="217850" y="480229"/>
                  </a:lnTo>
                  <a:lnTo>
                    <a:pt x="175890" y="473207"/>
                  </a:lnTo>
                  <a:lnTo>
                    <a:pt x="156023" y="450600"/>
                  </a:lnTo>
                  <a:lnTo>
                    <a:pt x="116974" y="439296"/>
                  </a:lnTo>
                  <a:lnTo>
                    <a:pt x="104643" y="414977"/>
                  </a:lnTo>
                  <a:lnTo>
                    <a:pt x="69876" y="399563"/>
                  </a:lnTo>
                  <a:lnTo>
                    <a:pt x="65424" y="374387"/>
                  </a:lnTo>
                  <a:lnTo>
                    <a:pt x="36137" y="355719"/>
                  </a:lnTo>
                  <a:lnTo>
                    <a:pt x="39734" y="330543"/>
                  </a:lnTo>
                  <a:lnTo>
                    <a:pt x="16955" y="308963"/>
                  </a:lnTo>
                  <a:lnTo>
                    <a:pt x="28430" y="284473"/>
                  </a:lnTo>
                  <a:lnTo>
                    <a:pt x="12845" y="261009"/>
                  </a:lnTo>
                  <a:lnTo>
                    <a:pt x="31855" y="238231"/>
                  </a:lnTo>
                  <a:lnTo>
                    <a:pt x="23977" y="213397"/>
                  </a:lnTo>
                  <a:lnTo>
                    <a:pt x="50010" y="193017"/>
                  </a:lnTo>
                  <a:lnTo>
                    <a:pt x="50010" y="167841"/>
                  </a:lnTo>
                  <a:lnTo>
                    <a:pt x="82036" y="150714"/>
                  </a:lnTo>
                  <a:lnTo>
                    <a:pt x="90257" y="125880"/>
                  </a:lnTo>
                  <a:lnTo>
                    <a:pt x="127079" y="112350"/>
                  </a:lnTo>
                  <a:lnTo>
                    <a:pt x="143007" y="88887"/>
                  </a:lnTo>
                  <a:lnTo>
                    <a:pt x="183426" y="79638"/>
                  </a:lnTo>
                  <a:lnTo>
                    <a:pt x="206547" y="58230"/>
                  </a:lnTo>
                  <a:lnTo>
                    <a:pt x="249363" y="53435"/>
                  </a:lnTo>
                  <a:lnTo>
                    <a:pt x="278992" y="34767"/>
                  </a:lnTo>
                  <a:lnTo>
                    <a:pt x="322665" y="34596"/>
                  </a:lnTo>
                  <a:lnTo>
                    <a:pt x="357432" y="19525"/>
                  </a:lnTo>
                  <a:lnTo>
                    <a:pt x="400419" y="23977"/>
                  </a:lnTo>
                  <a:lnTo>
                    <a:pt x="439639" y="12845"/>
                  </a:lnTo>
                  <a:lnTo>
                    <a:pt x="480400" y="21922"/>
                  </a:lnTo>
                  <a:lnTo>
                    <a:pt x="522360" y="15071"/>
                  </a:lnTo>
                  <a:lnTo>
                    <a:pt x="559696" y="28259"/>
                  </a:lnTo>
                  <a:lnTo>
                    <a:pt x="603198" y="26204"/>
                  </a:lnTo>
                  <a:lnTo>
                    <a:pt x="635738" y="42988"/>
                  </a:lnTo>
                  <a:lnTo>
                    <a:pt x="679240" y="45557"/>
                  </a:lnTo>
                  <a:lnTo>
                    <a:pt x="705786" y="65595"/>
                  </a:lnTo>
                  <a:lnTo>
                    <a:pt x="747746" y="72616"/>
                  </a:lnTo>
                  <a:lnTo>
                    <a:pt x="767613" y="9522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AD9FBF1-7F0A-4165-AB7F-7C59BCD91867}"/>
                </a:ext>
              </a:extLst>
            </p:cNvPr>
            <p:cNvSpPr/>
            <p:nvPr/>
          </p:nvSpPr>
          <p:spPr>
            <a:xfrm>
              <a:off x="12093734" y="6915459"/>
              <a:ext cx="753569" cy="256898"/>
            </a:xfrm>
            <a:custGeom>
              <a:avLst/>
              <a:gdLst>
                <a:gd name="connsiteX0" fmla="*/ 637331 w 753568"/>
                <a:gd name="connsiteY0" fmla="*/ 75100 h 256898"/>
                <a:gd name="connsiteX1" fmla="*/ 119252 w 753568"/>
                <a:gd name="connsiteY1" fmla="*/ 74929 h 256898"/>
                <a:gd name="connsiteX2" fmla="*/ 15636 w 753568"/>
                <a:gd name="connsiteY2" fmla="*/ 250305 h 256898"/>
                <a:gd name="connsiteX3" fmla="*/ 119252 w 753568"/>
                <a:gd name="connsiteY3" fmla="*/ 126822 h 256898"/>
                <a:gd name="connsiteX4" fmla="*/ 637331 w 753568"/>
                <a:gd name="connsiteY4" fmla="*/ 126993 h 256898"/>
                <a:gd name="connsiteX5" fmla="*/ 742488 w 753568"/>
                <a:gd name="connsiteY5" fmla="*/ 251675 h 256898"/>
                <a:gd name="connsiteX6" fmla="*/ 637331 w 753568"/>
                <a:gd name="connsiteY6" fmla="*/ 75100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568" h="256898">
                  <a:moveTo>
                    <a:pt x="637331" y="75100"/>
                  </a:moveTo>
                  <a:cubicBezTo>
                    <a:pt x="493810" y="-7793"/>
                    <a:pt x="261916" y="-7964"/>
                    <a:pt x="119252" y="74929"/>
                  </a:cubicBezTo>
                  <a:cubicBezTo>
                    <a:pt x="36873" y="122883"/>
                    <a:pt x="2278" y="187964"/>
                    <a:pt x="15636" y="250305"/>
                  </a:cubicBezTo>
                  <a:cubicBezTo>
                    <a:pt x="25056" y="205091"/>
                    <a:pt x="59652" y="161589"/>
                    <a:pt x="119252" y="126822"/>
                  </a:cubicBezTo>
                  <a:cubicBezTo>
                    <a:pt x="261745" y="44101"/>
                    <a:pt x="493810" y="44101"/>
                    <a:pt x="637331" y="126993"/>
                  </a:cubicBezTo>
                  <a:cubicBezTo>
                    <a:pt x="697788" y="161932"/>
                    <a:pt x="733068" y="206118"/>
                    <a:pt x="742488" y="251675"/>
                  </a:cubicBezTo>
                  <a:cubicBezTo>
                    <a:pt x="756018" y="188992"/>
                    <a:pt x="720908" y="123397"/>
                    <a:pt x="637331" y="75100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D37568B-829F-47B7-809F-40072F425E65}"/>
                </a:ext>
              </a:extLst>
            </p:cNvPr>
            <p:cNvSpPr/>
            <p:nvPr/>
          </p:nvSpPr>
          <p:spPr>
            <a:xfrm>
              <a:off x="12096526" y="6967417"/>
              <a:ext cx="736442" cy="393911"/>
            </a:xfrm>
            <a:custGeom>
              <a:avLst/>
              <a:gdLst>
                <a:gd name="connsiteX0" fmla="*/ 634539 w 736442"/>
                <a:gd name="connsiteY0" fmla="*/ 75036 h 393910"/>
                <a:gd name="connsiteX1" fmla="*/ 116460 w 736442"/>
                <a:gd name="connsiteY1" fmla="*/ 74865 h 393910"/>
                <a:gd name="connsiteX2" fmla="*/ 12845 w 736442"/>
                <a:gd name="connsiteY2" fmla="*/ 198347 h 393910"/>
                <a:gd name="connsiteX3" fmla="*/ 118002 w 736442"/>
                <a:gd name="connsiteY3" fmla="*/ 323029 h 393910"/>
                <a:gd name="connsiteX4" fmla="*/ 636081 w 736442"/>
                <a:gd name="connsiteY4" fmla="*/ 323029 h 393910"/>
                <a:gd name="connsiteX5" fmla="*/ 739696 w 736442"/>
                <a:gd name="connsiteY5" fmla="*/ 199717 h 393910"/>
                <a:gd name="connsiteX6" fmla="*/ 634539 w 736442"/>
                <a:gd name="connsiteY6" fmla="*/ 75036 h 39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442" h="393910">
                  <a:moveTo>
                    <a:pt x="634539" y="75036"/>
                  </a:moveTo>
                  <a:cubicBezTo>
                    <a:pt x="491019" y="-7857"/>
                    <a:pt x="259125" y="-7857"/>
                    <a:pt x="116460" y="74865"/>
                  </a:cubicBezTo>
                  <a:cubicBezTo>
                    <a:pt x="56860" y="109632"/>
                    <a:pt x="22264" y="153133"/>
                    <a:pt x="12845" y="198347"/>
                  </a:cubicBezTo>
                  <a:cubicBezTo>
                    <a:pt x="22264" y="243904"/>
                    <a:pt x="57545" y="288090"/>
                    <a:pt x="118002" y="323029"/>
                  </a:cubicBezTo>
                  <a:cubicBezTo>
                    <a:pt x="261522" y="405921"/>
                    <a:pt x="493416" y="405921"/>
                    <a:pt x="636081" y="323029"/>
                  </a:cubicBezTo>
                  <a:cubicBezTo>
                    <a:pt x="695681" y="288262"/>
                    <a:pt x="730277" y="244760"/>
                    <a:pt x="739696" y="199717"/>
                  </a:cubicBezTo>
                  <a:cubicBezTo>
                    <a:pt x="730277" y="154332"/>
                    <a:pt x="695167" y="110145"/>
                    <a:pt x="634539" y="75036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9E2603F-DD38-49D3-861F-2378319606ED}"/>
                </a:ext>
              </a:extLst>
            </p:cNvPr>
            <p:cNvSpPr/>
            <p:nvPr/>
          </p:nvSpPr>
          <p:spPr>
            <a:xfrm>
              <a:off x="12603986" y="7049132"/>
              <a:ext cx="51380" cy="68506"/>
            </a:xfrm>
            <a:custGeom>
              <a:avLst/>
              <a:gdLst>
                <a:gd name="connsiteX0" fmla="*/ 52750 w 51379"/>
                <a:gd name="connsiteY0" fmla="*/ 12845 h 68506"/>
                <a:gd name="connsiteX1" fmla="*/ 52750 w 51379"/>
                <a:gd name="connsiteY1" fmla="*/ 43330 h 68506"/>
                <a:gd name="connsiteX2" fmla="*/ 12845 w 51379"/>
                <a:gd name="connsiteY2" fmla="*/ 66451 h 68506"/>
                <a:gd name="connsiteX3" fmla="*/ 12845 w 51379"/>
                <a:gd name="connsiteY3" fmla="*/ 3596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2750" y="12845"/>
                  </a:moveTo>
                  <a:lnTo>
                    <a:pt x="52750" y="43330"/>
                  </a:lnTo>
                  <a:lnTo>
                    <a:pt x="12845" y="66451"/>
                  </a:lnTo>
                  <a:lnTo>
                    <a:pt x="12845" y="35966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94FEE2C-3CEB-452D-919B-F536182512FC}"/>
                </a:ext>
              </a:extLst>
            </p:cNvPr>
            <p:cNvSpPr/>
            <p:nvPr/>
          </p:nvSpPr>
          <p:spPr>
            <a:xfrm>
              <a:off x="12455156" y="7073955"/>
              <a:ext cx="85633" cy="68506"/>
            </a:xfrm>
            <a:custGeom>
              <a:avLst/>
              <a:gdLst>
                <a:gd name="connsiteX0" fmla="*/ 12845 w 85632"/>
                <a:gd name="connsiteY0" fmla="*/ 60296 h 68506"/>
                <a:gd name="connsiteX1" fmla="*/ 13016 w 85632"/>
                <a:gd name="connsiteY1" fmla="*/ 29811 h 68506"/>
                <a:gd name="connsiteX2" fmla="*/ 21237 w 85632"/>
                <a:gd name="connsiteY2" fmla="*/ 18679 h 68506"/>
                <a:gd name="connsiteX3" fmla="*/ 44529 w 85632"/>
                <a:gd name="connsiteY3" fmla="*/ 12856 h 68506"/>
                <a:gd name="connsiteX4" fmla="*/ 75699 w 85632"/>
                <a:gd name="connsiteY4" fmla="*/ 18679 h 68506"/>
                <a:gd name="connsiteX5" fmla="*/ 75528 w 85632"/>
                <a:gd name="connsiteY5" fmla="*/ 49164 h 68506"/>
                <a:gd name="connsiteX6" fmla="*/ 44358 w 85632"/>
                <a:gd name="connsiteY6" fmla="*/ 43341 h 68506"/>
                <a:gd name="connsiteX7" fmla="*/ 21066 w 85632"/>
                <a:gd name="connsiteY7" fmla="*/ 49164 h 68506"/>
                <a:gd name="connsiteX8" fmla="*/ 12845 w 85632"/>
                <a:gd name="connsiteY8" fmla="*/ 6029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632" h="68506">
                  <a:moveTo>
                    <a:pt x="12845" y="60296"/>
                  </a:moveTo>
                  <a:lnTo>
                    <a:pt x="13016" y="29811"/>
                  </a:lnTo>
                  <a:cubicBezTo>
                    <a:pt x="13016" y="25529"/>
                    <a:pt x="15756" y="21761"/>
                    <a:pt x="21237" y="18679"/>
                  </a:cubicBezTo>
                  <a:cubicBezTo>
                    <a:pt x="27574" y="15082"/>
                    <a:pt x="35281" y="13027"/>
                    <a:pt x="44529" y="12856"/>
                  </a:cubicBezTo>
                  <a:cubicBezTo>
                    <a:pt x="53606" y="12684"/>
                    <a:pt x="64053" y="14568"/>
                    <a:pt x="75699" y="18679"/>
                  </a:cubicBezTo>
                  <a:lnTo>
                    <a:pt x="75528" y="49164"/>
                  </a:lnTo>
                  <a:cubicBezTo>
                    <a:pt x="64053" y="45053"/>
                    <a:pt x="53606" y="43169"/>
                    <a:pt x="44358" y="43341"/>
                  </a:cubicBezTo>
                  <a:cubicBezTo>
                    <a:pt x="35109" y="43512"/>
                    <a:pt x="27402" y="45567"/>
                    <a:pt x="21066" y="49164"/>
                  </a:cubicBezTo>
                  <a:cubicBezTo>
                    <a:pt x="15585" y="52247"/>
                    <a:pt x="12845" y="56014"/>
                    <a:pt x="12845" y="60296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FC3969A-37F8-42DF-83BA-84EA0C6BFD5C}"/>
                </a:ext>
              </a:extLst>
            </p:cNvPr>
            <p:cNvSpPr/>
            <p:nvPr/>
          </p:nvSpPr>
          <p:spPr>
            <a:xfrm>
              <a:off x="12493348" y="7100340"/>
              <a:ext cx="85633" cy="85633"/>
            </a:xfrm>
            <a:custGeom>
              <a:avLst/>
              <a:gdLst>
                <a:gd name="connsiteX0" fmla="*/ 75186 w 85632"/>
                <a:gd name="connsiteY0" fmla="*/ 12845 h 85632"/>
                <a:gd name="connsiteX1" fmla="*/ 75186 w 85632"/>
                <a:gd name="connsiteY1" fmla="*/ 43330 h 85632"/>
                <a:gd name="connsiteX2" fmla="*/ 12845 w 85632"/>
                <a:gd name="connsiteY2" fmla="*/ 79468 h 85632"/>
                <a:gd name="connsiteX3" fmla="*/ 13016 w 85632"/>
                <a:gd name="connsiteY3" fmla="*/ 48982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85632">
                  <a:moveTo>
                    <a:pt x="75186" y="12845"/>
                  </a:moveTo>
                  <a:lnTo>
                    <a:pt x="75186" y="43330"/>
                  </a:lnTo>
                  <a:lnTo>
                    <a:pt x="12845" y="79468"/>
                  </a:lnTo>
                  <a:lnTo>
                    <a:pt x="13016" y="4898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E35117E-CC3F-489E-8FC4-AB1E49EDFF44}"/>
                </a:ext>
              </a:extLst>
            </p:cNvPr>
            <p:cNvSpPr/>
            <p:nvPr/>
          </p:nvSpPr>
          <p:spPr>
            <a:xfrm>
              <a:off x="12373291" y="7083385"/>
              <a:ext cx="51380" cy="102759"/>
            </a:xfrm>
            <a:custGeom>
              <a:avLst/>
              <a:gdLst>
                <a:gd name="connsiteX0" fmla="*/ 12845 w 51379"/>
                <a:gd name="connsiteY0" fmla="*/ 43330 h 102759"/>
                <a:gd name="connsiteX1" fmla="*/ 13016 w 51379"/>
                <a:gd name="connsiteY1" fmla="*/ 12845 h 102759"/>
                <a:gd name="connsiteX2" fmla="*/ 21237 w 51379"/>
                <a:gd name="connsiteY2" fmla="*/ 36993 h 102759"/>
                <a:gd name="connsiteX3" fmla="*/ 51551 w 51379"/>
                <a:gd name="connsiteY3" fmla="*/ 70561 h 102759"/>
                <a:gd name="connsiteX4" fmla="*/ 51380 w 51379"/>
                <a:gd name="connsiteY4" fmla="*/ 101047 h 102759"/>
                <a:gd name="connsiteX5" fmla="*/ 21066 w 51379"/>
                <a:gd name="connsiteY5" fmla="*/ 67479 h 102759"/>
                <a:gd name="connsiteX6" fmla="*/ 12845 w 51379"/>
                <a:gd name="connsiteY6" fmla="*/ 43330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379" h="102759">
                  <a:moveTo>
                    <a:pt x="12845" y="43330"/>
                  </a:moveTo>
                  <a:lnTo>
                    <a:pt x="13016" y="12845"/>
                  </a:lnTo>
                  <a:cubicBezTo>
                    <a:pt x="13016" y="21066"/>
                    <a:pt x="15757" y="29115"/>
                    <a:pt x="21237" y="36993"/>
                  </a:cubicBezTo>
                  <a:cubicBezTo>
                    <a:pt x="28259" y="46927"/>
                    <a:pt x="38192" y="58059"/>
                    <a:pt x="51551" y="70561"/>
                  </a:cubicBezTo>
                  <a:lnTo>
                    <a:pt x="51380" y="101047"/>
                  </a:lnTo>
                  <a:cubicBezTo>
                    <a:pt x="38021" y="88545"/>
                    <a:pt x="27916" y="77412"/>
                    <a:pt x="21066" y="67479"/>
                  </a:cubicBezTo>
                  <a:cubicBezTo>
                    <a:pt x="15585" y="59601"/>
                    <a:pt x="12845" y="51551"/>
                    <a:pt x="12845" y="43330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B39C98E1-6459-477E-AEF3-78B2B48547BD}"/>
                </a:ext>
              </a:extLst>
            </p:cNvPr>
            <p:cNvSpPr/>
            <p:nvPr/>
          </p:nvSpPr>
          <p:spPr>
            <a:xfrm>
              <a:off x="12555518" y="7100340"/>
              <a:ext cx="51380" cy="85633"/>
            </a:xfrm>
            <a:custGeom>
              <a:avLst/>
              <a:gdLst>
                <a:gd name="connsiteX0" fmla="*/ 50352 w 51379"/>
                <a:gd name="connsiteY0" fmla="*/ 56518 h 85632"/>
                <a:gd name="connsiteX1" fmla="*/ 50181 w 51379"/>
                <a:gd name="connsiteY1" fmla="*/ 87003 h 85632"/>
                <a:gd name="connsiteX2" fmla="*/ 12845 w 51379"/>
                <a:gd name="connsiteY2" fmla="*/ 43330 h 85632"/>
                <a:gd name="connsiteX3" fmla="*/ 13016 w 51379"/>
                <a:gd name="connsiteY3" fmla="*/ 12845 h 85632"/>
                <a:gd name="connsiteX4" fmla="*/ 50352 w 51379"/>
                <a:gd name="connsiteY4" fmla="*/ 56518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379" h="85632">
                  <a:moveTo>
                    <a:pt x="50352" y="56518"/>
                  </a:moveTo>
                  <a:lnTo>
                    <a:pt x="50181" y="87003"/>
                  </a:lnTo>
                  <a:cubicBezTo>
                    <a:pt x="42303" y="70219"/>
                    <a:pt x="29800" y="55661"/>
                    <a:pt x="12845" y="43330"/>
                  </a:cubicBezTo>
                  <a:lnTo>
                    <a:pt x="13016" y="12845"/>
                  </a:lnTo>
                  <a:cubicBezTo>
                    <a:pt x="30143" y="25176"/>
                    <a:pt x="42474" y="39734"/>
                    <a:pt x="50352" y="56518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D03A14B-DD7A-41D2-B660-A478207E0C0D}"/>
                </a:ext>
              </a:extLst>
            </p:cNvPr>
            <p:cNvSpPr/>
            <p:nvPr/>
          </p:nvSpPr>
          <p:spPr>
            <a:xfrm>
              <a:off x="12593025" y="7128428"/>
              <a:ext cx="85633" cy="68506"/>
            </a:xfrm>
            <a:custGeom>
              <a:avLst/>
              <a:gdLst>
                <a:gd name="connsiteX0" fmla="*/ 76385 w 85632"/>
                <a:gd name="connsiteY0" fmla="*/ 12845 h 68506"/>
                <a:gd name="connsiteX1" fmla="*/ 76213 w 85632"/>
                <a:gd name="connsiteY1" fmla="*/ 43330 h 68506"/>
                <a:gd name="connsiteX2" fmla="*/ 12845 w 85632"/>
                <a:gd name="connsiteY2" fmla="*/ 58915 h 68506"/>
                <a:gd name="connsiteX3" fmla="*/ 12845 w 85632"/>
                <a:gd name="connsiteY3" fmla="*/ 28430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68506">
                  <a:moveTo>
                    <a:pt x="76385" y="12845"/>
                  </a:moveTo>
                  <a:lnTo>
                    <a:pt x="76213" y="43330"/>
                  </a:lnTo>
                  <a:lnTo>
                    <a:pt x="12845" y="58915"/>
                  </a:lnTo>
                  <a:lnTo>
                    <a:pt x="12845" y="2843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69F9A72-B4C3-4866-97CB-552CCB28DC4F}"/>
                </a:ext>
              </a:extLst>
            </p:cNvPr>
            <p:cNvSpPr/>
            <p:nvPr/>
          </p:nvSpPr>
          <p:spPr>
            <a:xfrm>
              <a:off x="12439400" y="7167819"/>
              <a:ext cx="34253" cy="68506"/>
            </a:xfrm>
            <a:custGeom>
              <a:avLst/>
              <a:gdLst>
                <a:gd name="connsiteX0" fmla="*/ 22607 w 34253"/>
                <a:gd name="connsiteY0" fmla="*/ 31684 h 68506"/>
                <a:gd name="connsiteX1" fmla="*/ 22436 w 34253"/>
                <a:gd name="connsiteY1" fmla="*/ 62170 h 68506"/>
                <a:gd name="connsiteX2" fmla="*/ 22265 w 34253"/>
                <a:gd name="connsiteY2" fmla="*/ 60800 h 68506"/>
                <a:gd name="connsiteX3" fmla="*/ 12845 w 34253"/>
                <a:gd name="connsiteY3" fmla="*/ 43330 h 68506"/>
                <a:gd name="connsiteX4" fmla="*/ 13016 w 34253"/>
                <a:gd name="connsiteY4" fmla="*/ 12845 h 68506"/>
                <a:gd name="connsiteX5" fmla="*/ 22436 w 34253"/>
                <a:gd name="connsiteY5" fmla="*/ 30314 h 68506"/>
                <a:gd name="connsiteX6" fmla="*/ 22607 w 34253"/>
                <a:gd name="connsiteY6" fmla="*/ 31684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53" h="68506">
                  <a:moveTo>
                    <a:pt x="22607" y="31684"/>
                  </a:moveTo>
                  <a:lnTo>
                    <a:pt x="22436" y="62170"/>
                  </a:lnTo>
                  <a:cubicBezTo>
                    <a:pt x="22436" y="61656"/>
                    <a:pt x="22436" y="61142"/>
                    <a:pt x="22265" y="60800"/>
                  </a:cubicBezTo>
                  <a:cubicBezTo>
                    <a:pt x="21580" y="55833"/>
                    <a:pt x="18497" y="50010"/>
                    <a:pt x="12845" y="43330"/>
                  </a:cubicBezTo>
                  <a:lnTo>
                    <a:pt x="13016" y="12845"/>
                  </a:lnTo>
                  <a:cubicBezTo>
                    <a:pt x="18668" y="19525"/>
                    <a:pt x="21751" y="25348"/>
                    <a:pt x="22436" y="30314"/>
                  </a:cubicBezTo>
                  <a:cubicBezTo>
                    <a:pt x="22607" y="30657"/>
                    <a:pt x="22778" y="31170"/>
                    <a:pt x="22607" y="3168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F222B96-B15A-4C5A-B84E-178A72CB392C}"/>
                </a:ext>
              </a:extLst>
            </p:cNvPr>
            <p:cNvSpPr/>
            <p:nvPr/>
          </p:nvSpPr>
          <p:spPr>
            <a:xfrm>
              <a:off x="12389048" y="7167819"/>
              <a:ext cx="68506" cy="68506"/>
            </a:xfrm>
            <a:custGeom>
              <a:avLst/>
              <a:gdLst>
                <a:gd name="connsiteX0" fmla="*/ 63539 w 68506"/>
                <a:gd name="connsiteY0" fmla="*/ 12845 h 68506"/>
                <a:gd name="connsiteX1" fmla="*/ 63368 w 68506"/>
                <a:gd name="connsiteY1" fmla="*/ 43330 h 68506"/>
                <a:gd name="connsiteX2" fmla="*/ 12845 w 68506"/>
                <a:gd name="connsiteY2" fmla="*/ 72617 h 68506"/>
                <a:gd name="connsiteX3" fmla="*/ 13016 w 68506"/>
                <a:gd name="connsiteY3" fmla="*/ 42131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68506">
                  <a:moveTo>
                    <a:pt x="63539" y="12845"/>
                  </a:moveTo>
                  <a:lnTo>
                    <a:pt x="63368" y="43330"/>
                  </a:lnTo>
                  <a:lnTo>
                    <a:pt x="12845" y="72617"/>
                  </a:lnTo>
                  <a:lnTo>
                    <a:pt x="13016" y="4213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26CBFBC-E8A2-4D5C-9B24-BD369E8CEEC5}"/>
                </a:ext>
              </a:extLst>
            </p:cNvPr>
            <p:cNvSpPr/>
            <p:nvPr/>
          </p:nvSpPr>
          <p:spPr>
            <a:xfrm>
              <a:off x="12531369" y="7193509"/>
              <a:ext cx="17127" cy="51380"/>
            </a:xfrm>
            <a:custGeom>
              <a:avLst/>
              <a:gdLst>
                <a:gd name="connsiteX0" fmla="*/ 13530 w 17126"/>
                <a:gd name="connsiteY0" fmla="*/ 12845 h 51379"/>
                <a:gd name="connsiteX1" fmla="*/ 13359 w 17126"/>
                <a:gd name="connsiteY1" fmla="*/ 43330 h 51379"/>
                <a:gd name="connsiteX2" fmla="*/ 12845 w 17126"/>
                <a:gd name="connsiteY2" fmla="*/ 49667 h 51379"/>
                <a:gd name="connsiteX3" fmla="*/ 13016 w 17126"/>
                <a:gd name="connsiteY3" fmla="*/ 19182 h 51379"/>
                <a:gd name="connsiteX4" fmla="*/ 13530 w 17126"/>
                <a:gd name="connsiteY4" fmla="*/ 12845 h 5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6" h="51379">
                  <a:moveTo>
                    <a:pt x="13530" y="12845"/>
                  </a:moveTo>
                  <a:lnTo>
                    <a:pt x="13359" y="43330"/>
                  </a:lnTo>
                  <a:cubicBezTo>
                    <a:pt x="13359" y="45385"/>
                    <a:pt x="13187" y="47441"/>
                    <a:pt x="12845" y="49667"/>
                  </a:cubicBezTo>
                  <a:lnTo>
                    <a:pt x="13016" y="19182"/>
                  </a:lnTo>
                  <a:cubicBezTo>
                    <a:pt x="13359" y="16956"/>
                    <a:pt x="13530" y="14900"/>
                    <a:pt x="13530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9870C59-AE6A-49EF-B230-8E7BA6B53AEA}"/>
                </a:ext>
              </a:extLst>
            </p:cNvPr>
            <p:cNvSpPr/>
            <p:nvPr/>
          </p:nvSpPr>
          <p:spPr>
            <a:xfrm>
              <a:off x="12240218" y="7134593"/>
              <a:ext cx="85633" cy="119886"/>
            </a:xfrm>
            <a:custGeom>
              <a:avLst/>
              <a:gdLst>
                <a:gd name="connsiteX0" fmla="*/ 75528 w 85632"/>
                <a:gd name="connsiteY0" fmla="*/ 82893 h 119885"/>
                <a:gd name="connsiteX1" fmla="*/ 75357 w 85632"/>
                <a:gd name="connsiteY1" fmla="*/ 113378 h 119885"/>
                <a:gd name="connsiteX2" fmla="*/ 33054 w 85632"/>
                <a:gd name="connsiteY2" fmla="*/ 77755 h 119885"/>
                <a:gd name="connsiteX3" fmla="*/ 12845 w 85632"/>
                <a:gd name="connsiteY3" fmla="*/ 43330 h 119885"/>
                <a:gd name="connsiteX4" fmla="*/ 12845 w 85632"/>
                <a:gd name="connsiteY4" fmla="*/ 12845 h 119885"/>
                <a:gd name="connsiteX5" fmla="*/ 33054 w 85632"/>
                <a:gd name="connsiteY5" fmla="*/ 47269 h 119885"/>
                <a:gd name="connsiteX6" fmla="*/ 75528 w 85632"/>
                <a:gd name="connsiteY6" fmla="*/ 82893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2" h="119885">
                  <a:moveTo>
                    <a:pt x="75528" y="82893"/>
                  </a:moveTo>
                  <a:lnTo>
                    <a:pt x="75357" y="113378"/>
                  </a:lnTo>
                  <a:cubicBezTo>
                    <a:pt x="58230" y="102246"/>
                    <a:pt x="44015" y="90428"/>
                    <a:pt x="33054" y="77755"/>
                  </a:cubicBezTo>
                  <a:cubicBezTo>
                    <a:pt x="21922" y="65081"/>
                    <a:pt x="15243" y="53606"/>
                    <a:pt x="12845" y="43330"/>
                  </a:cubicBezTo>
                  <a:lnTo>
                    <a:pt x="12845" y="12845"/>
                  </a:lnTo>
                  <a:cubicBezTo>
                    <a:pt x="15243" y="23121"/>
                    <a:pt x="21751" y="34767"/>
                    <a:pt x="33054" y="47269"/>
                  </a:cubicBezTo>
                  <a:cubicBezTo>
                    <a:pt x="44187" y="59943"/>
                    <a:pt x="58401" y="71760"/>
                    <a:pt x="75528" y="8289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423BEA18-5663-482C-B300-1BBC41B26C44}"/>
                </a:ext>
              </a:extLst>
            </p:cNvPr>
            <p:cNvSpPr/>
            <p:nvPr/>
          </p:nvSpPr>
          <p:spPr>
            <a:xfrm>
              <a:off x="12340579" y="7199846"/>
              <a:ext cx="205519" cy="102759"/>
            </a:xfrm>
            <a:custGeom>
              <a:avLst/>
              <a:gdLst>
                <a:gd name="connsiteX0" fmla="*/ 203806 w 205518"/>
                <a:gd name="connsiteY0" fmla="*/ 12845 h 102759"/>
                <a:gd name="connsiteX1" fmla="*/ 203635 w 205518"/>
                <a:gd name="connsiteY1" fmla="*/ 43330 h 102759"/>
                <a:gd name="connsiteX2" fmla="*/ 176746 w 205518"/>
                <a:gd name="connsiteY2" fmla="*/ 73131 h 102759"/>
                <a:gd name="connsiteX3" fmla="*/ 103273 w 205518"/>
                <a:gd name="connsiteY3" fmla="*/ 90257 h 102759"/>
                <a:gd name="connsiteX4" fmla="*/ 12845 w 205518"/>
                <a:gd name="connsiteY4" fmla="*/ 68849 h 102759"/>
                <a:gd name="connsiteX5" fmla="*/ 13016 w 205518"/>
                <a:gd name="connsiteY5" fmla="*/ 38364 h 102759"/>
                <a:gd name="connsiteX6" fmla="*/ 103444 w 205518"/>
                <a:gd name="connsiteY6" fmla="*/ 59772 h 102759"/>
                <a:gd name="connsiteX7" fmla="*/ 176917 w 205518"/>
                <a:gd name="connsiteY7" fmla="*/ 42646 h 102759"/>
                <a:gd name="connsiteX8" fmla="*/ 203806 w 205518"/>
                <a:gd name="connsiteY8" fmla="*/ 12845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518" h="102759">
                  <a:moveTo>
                    <a:pt x="203806" y="12845"/>
                  </a:moveTo>
                  <a:lnTo>
                    <a:pt x="203635" y="43330"/>
                  </a:lnTo>
                  <a:cubicBezTo>
                    <a:pt x="201922" y="53778"/>
                    <a:pt x="193016" y="63711"/>
                    <a:pt x="176746" y="73131"/>
                  </a:cubicBezTo>
                  <a:cubicBezTo>
                    <a:pt x="156708" y="84777"/>
                    <a:pt x="132217" y="90428"/>
                    <a:pt x="103273" y="90257"/>
                  </a:cubicBezTo>
                  <a:cubicBezTo>
                    <a:pt x="74158" y="90086"/>
                    <a:pt x="44187" y="83064"/>
                    <a:pt x="12845" y="68849"/>
                  </a:cubicBezTo>
                  <a:lnTo>
                    <a:pt x="13016" y="38364"/>
                  </a:lnTo>
                  <a:cubicBezTo>
                    <a:pt x="44187" y="52407"/>
                    <a:pt x="74329" y="59601"/>
                    <a:pt x="103444" y="59772"/>
                  </a:cubicBezTo>
                  <a:cubicBezTo>
                    <a:pt x="132388" y="59943"/>
                    <a:pt x="156879" y="54291"/>
                    <a:pt x="176917" y="42646"/>
                  </a:cubicBezTo>
                  <a:cubicBezTo>
                    <a:pt x="193188" y="33055"/>
                    <a:pt x="202093" y="23292"/>
                    <a:pt x="203806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BDBE077-D126-4258-9DD4-CA51E73CD9F6}"/>
                </a:ext>
              </a:extLst>
            </p:cNvPr>
            <p:cNvSpPr/>
            <p:nvPr/>
          </p:nvSpPr>
          <p:spPr>
            <a:xfrm>
              <a:off x="12299647" y="7225193"/>
              <a:ext cx="51380" cy="68506"/>
            </a:xfrm>
            <a:custGeom>
              <a:avLst/>
              <a:gdLst>
                <a:gd name="connsiteX0" fmla="*/ 53949 w 51379"/>
                <a:gd name="connsiteY0" fmla="*/ 12845 h 68506"/>
                <a:gd name="connsiteX1" fmla="*/ 53949 w 51379"/>
                <a:gd name="connsiteY1" fmla="*/ 43330 h 68506"/>
                <a:gd name="connsiteX2" fmla="*/ 12845 w 51379"/>
                <a:gd name="connsiteY2" fmla="*/ 67307 h 68506"/>
                <a:gd name="connsiteX3" fmla="*/ 13016 w 51379"/>
                <a:gd name="connsiteY3" fmla="*/ 36651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3949" y="12845"/>
                  </a:moveTo>
                  <a:lnTo>
                    <a:pt x="53949" y="43330"/>
                  </a:lnTo>
                  <a:lnTo>
                    <a:pt x="12845" y="67307"/>
                  </a:lnTo>
                  <a:lnTo>
                    <a:pt x="13016" y="3665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9AAEBD0-3281-47D6-BDA8-90086DAE193E}"/>
                </a:ext>
              </a:extLst>
            </p:cNvPr>
            <p:cNvSpPr/>
            <p:nvPr/>
          </p:nvSpPr>
          <p:spPr>
            <a:xfrm>
              <a:off x="12240389" y="7027895"/>
              <a:ext cx="428164" cy="239772"/>
            </a:xfrm>
            <a:custGeom>
              <a:avLst/>
              <a:gdLst>
                <a:gd name="connsiteX0" fmla="*/ 303997 w 428164"/>
                <a:gd name="connsiteY0" fmla="*/ 184795 h 239771"/>
                <a:gd name="connsiteX1" fmla="*/ 277108 w 428164"/>
                <a:gd name="connsiteY1" fmla="*/ 214596 h 239771"/>
                <a:gd name="connsiteX2" fmla="*/ 203635 w 428164"/>
                <a:gd name="connsiteY2" fmla="*/ 231722 h 239771"/>
                <a:gd name="connsiteX3" fmla="*/ 113207 w 428164"/>
                <a:gd name="connsiteY3" fmla="*/ 210314 h 239771"/>
                <a:gd name="connsiteX4" fmla="*/ 72274 w 428164"/>
                <a:gd name="connsiteY4" fmla="*/ 234120 h 239771"/>
                <a:gd name="connsiteX5" fmla="*/ 35452 w 428164"/>
                <a:gd name="connsiteY5" fmla="*/ 212883 h 239771"/>
                <a:gd name="connsiteX6" fmla="*/ 75357 w 428164"/>
                <a:gd name="connsiteY6" fmla="*/ 189762 h 239771"/>
                <a:gd name="connsiteX7" fmla="*/ 33054 w 428164"/>
                <a:gd name="connsiteY7" fmla="*/ 154139 h 239771"/>
                <a:gd name="connsiteX8" fmla="*/ 12845 w 428164"/>
                <a:gd name="connsiteY8" fmla="*/ 119715 h 239771"/>
                <a:gd name="connsiteX9" fmla="*/ 77926 w 428164"/>
                <a:gd name="connsiteY9" fmla="*/ 105500 h 239771"/>
                <a:gd name="connsiteX10" fmla="*/ 93340 w 428164"/>
                <a:gd name="connsiteY10" fmla="*/ 134443 h 239771"/>
                <a:gd name="connsiteX11" fmla="*/ 123311 w 428164"/>
                <a:gd name="connsiteY11" fmla="*/ 161846 h 239771"/>
                <a:gd name="connsiteX12" fmla="*/ 184453 w 428164"/>
                <a:gd name="connsiteY12" fmla="*/ 126223 h 239771"/>
                <a:gd name="connsiteX13" fmla="*/ 154139 w 428164"/>
                <a:gd name="connsiteY13" fmla="*/ 92655 h 239771"/>
                <a:gd name="connsiteX14" fmla="*/ 146432 w 428164"/>
                <a:gd name="connsiteY14" fmla="*/ 62169 h 239771"/>
                <a:gd name="connsiteX15" fmla="*/ 173663 w 428164"/>
                <a:gd name="connsiteY15" fmla="*/ 32198 h 239771"/>
                <a:gd name="connsiteX16" fmla="*/ 248164 w 428164"/>
                <a:gd name="connsiteY16" fmla="*/ 14729 h 239771"/>
                <a:gd name="connsiteX17" fmla="*/ 338935 w 428164"/>
                <a:gd name="connsiteY17" fmla="*/ 36479 h 239771"/>
                <a:gd name="connsiteX18" fmla="*/ 379525 w 428164"/>
                <a:gd name="connsiteY18" fmla="*/ 12845 h 239771"/>
                <a:gd name="connsiteX19" fmla="*/ 416347 w 428164"/>
                <a:gd name="connsiteY19" fmla="*/ 34082 h 239771"/>
                <a:gd name="connsiteX20" fmla="*/ 376442 w 428164"/>
                <a:gd name="connsiteY20" fmla="*/ 57203 h 239771"/>
                <a:gd name="connsiteX21" fmla="*/ 429021 w 428164"/>
                <a:gd name="connsiteY21" fmla="*/ 113378 h 239771"/>
                <a:gd name="connsiteX22" fmla="*/ 365481 w 428164"/>
                <a:gd name="connsiteY22" fmla="*/ 128963 h 239771"/>
                <a:gd name="connsiteX23" fmla="*/ 328145 w 428164"/>
                <a:gd name="connsiteY23" fmla="*/ 85290 h 239771"/>
                <a:gd name="connsiteX24" fmla="*/ 265976 w 428164"/>
                <a:gd name="connsiteY24" fmla="*/ 121427 h 239771"/>
                <a:gd name="connsiteX25" fmla="*/ 296290 w 428164"/>
                <a:gd name="connsiteY25" fmla="*/ 154481 h 239771"/>
                <a:gd name="connsiteX26" fmla="*/ 303997 w 428164"/>
                <a:gd name="connsiteY26" fmla="*/ 184795 h 239771"/>
                <a:gd name="connsiteX27" fmla="*/ 238231 w 428164"/>
                <a:gd name="connsiteY27" fmla="*/ 94881 h 239771"/>
                <a:gd name="connsiteX28" fmla="*/ 290295 w 428164"/>
                <a:gd name="connsiteY28" fmla="*/ 64567 h 239771"/>
                <a:gd name="connsiteX29" fmla="*/ 259125 w 428164"/>
                <a:gd name="connsiteY29" fmla="*/ 58744 h 239771"/>
                <a:gd name="connsiteX30" fmla="*/ 235833 w 428164"/>
                <a:gd name="connsiteY30" fmla="*/ 64567 h 239771"/>
                <a:gd name="connsiteX31" fmla="*/ 227783 w 428164"/>
                <a:gd name="connsiteY31" fmla="*/ 77240 h 239771"/>
                <a:gd name="connsiteX32" fmla="*/ 238231 w 428164"/>
                <a:gd name="connsiteY32" fmla="*/ 94881 h 239771"/>
                <a:gd name="connsiteX33" fmla="*/ 190961 w 428164"/>
                <a:gd name="connsiteY33" fmla="*/ 188049 h 239771"/>
                <a:gd name="connsiteX34" fmla="*/ 213397 w 428164"/>
                <a:gd name="connsiteY34" fmla="*/ 182740 h 239771"/>
                <a:gd name="connsiteX35" fmla="*/ 221618 w 428164"/>
                <a:gd name="connsiteY35" fmla="*/ 170067 h 239771"/>
                <a:gd name="connsiteX36" fmla="*/ 212198 w 428164"/>
                <a:gd name="connsiteY36" fmla="*/ 152598 h 239771"/>
                <a:gd name="connsiteX37" fmla="*/ 161675 w 428164"/>
                <a:gd name="connsiteY37" fmla="*/ 181884 h 239771"/>
                <a:gd name="connsiteX38" fmla="*/ 190961 w 428164"/>
                <a:gd name="connsiteY38" fmla="*/ 188049 h 23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8164" h="239771">
                  <a:moveTo>
                    <a:pt x="303997" y="184795"/>
                  </a:moveTo>
                  <a:cubicBezTo>
                    <a:pt x="302284" y="195243"/>
                    <a:pt x="293378" y="205176"/>
                    <a:pt x="277108" y="214596"/>
                  </a:cubicBezTo>
                  <a:cubicBezTo>
                    <a:pt x="257070" y="226242"/>
                    <a:pt x="232579" y="231893"/>
                    <a:pt x="203635" y="231722"/>
                  </a:cubicBezTo>
                  <a:cubicBezTo>
                    <a:pt x="174520" y="231551"/>
                    <a:pt x="144548" y="224529"/>
                    <a:pt x="113207" y="210314"/>
                  </a:cubicBezTo>
                  <a:lnTo>
                    <a:pt x="72274" y="234120"/>
                  </a:lnTo>
                  <a:lnTo>
                    <a:pt x="35452" y="212883"/>
                  </a:lnTo>
                  <a:lnTo>
                    <a:pt x="75357" y="189762"/>
                  </a:lnTo>
                  <a:cubicBezTo>
                    <a:pt x="58230" y="178630"/>
                    <a:pt x="44015" y="166813"/>
                    <a:pt x="33054" y="154139"/>
                  </a:cubicBezTo>
                  <a:cubicBezTo>
                    <a:pt x="21922" y="141465"/>
                    <a:pt x="15243" y="129991"/>
                    <a:pt x="12845" y="119715"/>
                  </a:cubicBezTo>
                  <a:lnTo>
                    <a:pt x="77926" y="105500"/>
                  </a:lnTo>
                  <a:cubicBezTo>
                    <a:pt x="80324" y="114919"/>
                    <a:pt x="85633" y="124510"/>
                    <a:pt x="93340" y="134443"/>
                  </a:cubicBezTo>
                  <a:cubicBezTo>
                    <a:pt x="101218" y="144377"/>
                    <a:pt x="111323" y="153454"/>
                    <a:pt x="123311" y="161846"/>
                  </a:cubicBezTo>
                  <a:lnTo>
                    <a:pt x="184453" y="126223"/>
                  </a:lnTo>
                  <a:cubicBezTo>
                    <a:pt x="171094" y="113720"/>
                    <a:pt x="160990" y="102588"/>
                    <a:pt x="154139" y="92655"/>
                  </a:cubicBezTo>
                  <a:cubicBezTo>
                    <a:pt x="147289" y="82721"/>
                    <a:pt x="144719" y="72445"/>
                    <a:pt x="146432" y="62169"/>
                  </a:cubicBezTo>
                  <a:cubicBezTo>
                    <a:pt x="148145" y="51722"/>
                    <a:pt x="157222" y="41789"/>
                    <a:pt x="173663" y="32198"/>
                  </a:cubicBezTo>
                  <a:cubicBezTo>
                    <a:pt x="193873" y="20381"/>
                    <a:pt x="218706" y="14557"/>
                    <a:pt x="248164" y="14729"/>
                  </a:cubicBezTo>
                  <a:cubicBezTo>
                    <a:pt x="277450" y="14900"/>
                    <a:pt x="307764" y="22093"/>
                    <a:pt x="338935" y="36479"/>
                  </a:cubicBezTo>
                  <a:lnTo>
                    <a:pt x="379525" y="12845"/>
                  </a:lnTo>
                  <a:lnTo>
                    <a:pt x="416347" y="34082"/>
                  </a:lnTo>
                  <a:lnTo>
                    <a:pt x="376442" y="57203"/>
                  </a:lnTo>
                  <a:cubicBezTo>
                    <a:pt x="404187" y="76042"/>
                    <a:pt x="421656" y="94881"/>
                    <a:pt x="429021" y="113378"/>
                  </a:cubicBezTo>
                  <a:lnTo>
                    <a:pt x="365481" y="128963"/>
                  </a:lnTo>
                  <a:cubicBezTo>
                    <a:pt x="357603" y="112179"/>
                    <a:pt x="345100" y="97621"/>
                    <a:pt x="328145" y="85290"/>
                  </a:cubicBezTo>
                  <a:lnTo>
                    <a:pt x="265976" y="121427"/>
                  </a:lnTo>
                  <a:cubicBezTo>
                    <a:pt x="279163" y="133587"/>
                    <a:pt x="289439" y="144719"/>
                    <a:pt x="296290" y="154481"/>
                  </a:cubicBezTo>
                  <a:cubicBezTo>
                    <a:pt x="303312" y="164244"/>
                    <a:pt x="305709" y="174348"/>
                    <a:pt x="303997" y="184795"/>
                  </a:cubicBezTo>
                  <a:close/>
                  <a:moveTo>
                    <a:pt x="238231" y="94881"/>
                  </a:moveTo>
                  <a:lnTo>
                    <a:pt x="290295" y="64567"/>
                  </a:lnTo>
                  <a:cubicBezTo>
                    <a:pt x="278820" y="60457"/>
                    <a:pt x="268373" y="58573"/>
                    <a:pt x="259125" y="58744"/>
                  </a:cubicBezTo>
                  <a:cubicBezTo>
                    <a:pt x="249877" y="58915"/>
                    <a:pt x="242170" y="60971"/>
                    <a:pt x="235833" y="64567"/>
                  </a:cubicBezTo>
                  <a:cubicBezTo>
                    <a:pt x="229667" y="68163"/>
                    <a:pt x="226927" y="72445"/>
                    <a:pt x="227783" y="77240"/>
                  </a:cubicBezTo>
                  <a:cubicBezTo>
                    <a:pt x="228640" y="82379"/>
                    <a:pt x="232065" y="88202"/>
                    <a:pt x="238231" y="94881"/>
                  </a:cubicBezTo>
                  <a:moveTo>
                    <a:pt x="190961" y="188049"/>
                  </a:moveTo>
                  <a:cubicBezTo>
                    <a:pt x="199696" y="188049"/>
                    <a:pt x="207232" y="186337"/>
                    <a:pt x="213397" y="182740"/>
                  </a:cubicBezTo>
                  <a:cubicBezTo>
                    <a:pt x="219563" y="179144"/>
                    <a:pt x="222303" y="175034"/>
                    <a:pt x="221618" y="170067"/>
                  </a:cubicBezTo>
                  <a:cubicBezTo>
                    <a:pt x="220933" y="165100"/>
                    <a:pt x="217850" y="159277"/>
                    <a:pt x="212198" y="152598"/>
                  </a:cubicBezTo>
                  <a:lnTo>
                    <a:pt x="161675" y="181884"/>
                  </a:lnTo>
                  <a:cubicBezTo>
                    <a:pt x="172293" y="185994"/>
                    <a:pt x="182227" y="188049"/>
                    <a:pt x="190961" y="188049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AA6648F-9A89-442E-B3CB-1FFE36B7BAE2}"/>
                </a:ext>
              </a:extLst>
            </p:cNvPr>
            <p:cNvSpPr/>
            <p:nvPr/>
          </p:nvSpPr>
          <p:spPr>
            <a:xfrm>
              <a:off x="12262825" y="7227762"/>
              <a:ext cx="51380" cy="68506"/>
            </a:xfrm>
            <a:custGeom>
              <a:avLst/>
              <a:gdLst>
                <a:gd name="connsiteX0" fmla="*/ 49838 w 51379"/>
                <a:gd name="connsiteY0" fmla="*/ 34082 h 68506"/>
                <a:gd name="connsiteX1" fmla="*/ 49667 w 51379"/>
                <a:gd name="connsiteY1" fmla="*/ 64738 h 68506"/>
                <a:gd name="connsiteX2" fmla="*/ 12845 w 51379"/>
                <a:gd name="connsiteY2" fmla="*/ 43502 h 68506"/>
                <a:gd name="connsiteX3" fmla="*/ 13016 w 51379"/>
                <a:gd name="connsiteY3" fmla="*/ 12845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49838" y="34082"/>
                  </a:moveTo>
                  <a:lnTo>
                    <a:pt x="49667" y="64738"/>
                  </a:lnTo>
                  <a:lnTo>
                    <a:pt x="12845" y="43502"/>
                  </a:lnTo>
                  <a:lnTo>
                    <a:pt x="13016" y="12845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5DB87223-DE91-4ACF-8FE8-B692C42B9999}"/>
                </a:ext>
              </a:extLst>
            </p:cNvPr>
            <p:cNvSpPr/>
            <p:nvPr/>
          </p:nvSpPr>
          <p:spPr>
            <a:xfrm>
              <a:off x="12173767" y="7281540"/>
              <a:ext cx="205519" cy="205519"/>
            </a:xfrm>
            <a:custGeom>
              <a:avLst/>
              <a:gdLst>
                <a:gd name="connsiteX0" fmla="*/ 82550 w 205518"/>
                <a:gd name="connsiteY0" fmla="*/ 115775 h 205518"/>
                <a:gd name="connsiteX1" fmla="*/ 62170 w 205518"/>
                <a:gd name="connsiteY1" fmla="*/ 144719 h 205518"/>
                <a:gd name="connsiteX2" fmla="*/ 91285 w 205518"/>
                <a:gd name="connsiteY2" fmla="*/ 124339 h 205518"/>
                <a:gd name="connsiteX3" fmla="*/ 103444 w 205518"/>
                <a:gd name="connsiteY3" fmla="*/ 194044 h 205518"/>
                <a:gd name="connsiteX4" fmla="*/ 115775 w 205518"/>
                <a:gd name="connsiteY4" fmla="*/ 124339 h 205518"/>
                <a:gd name="connsiteX5" fmla="*/ 144719 w 205518"/>
                <a:gd name="connsiteY5" fmla="*/ 144719 h 205518"/>
                <a:gd name="connsiteX6" fmla="*/ 124168 w 205518"/>
                <a:gd name="connsiteY6" fmla="*/ 115604 h 205518"/>
                <a:gd name="connsiteX7" fmla="*/ 194044 w 205518"/>
                <a:gd name="connsiteY7" fmla="*/ 103273 h 205518"/>
                <a:gd name="connsiteX8" fmla="*/ 124168 w 205518"/>
                <a:gd name="connsiteY8" fmla="*/ 91113 h 205518"/>
                <a:gd name="connsiteX9" fmla="*/ 144719 w 205518"/>
                <a:gd name="connsiteY9" fmla="*/ 62170 h 205518"/>
                <a:gd name="connsiteX10" fmla="*/ 115775 w 205518"/>
                <a:gd name="connsiteY10" fmla="*/ 82379 h 205518"/>
                <a:gd name="connsiteX11" fmla="*/ 103444 w 205518"/>
                <a:gd name="connsiteY11" fmla="*/ 12845 h 205518"/>
                <a:gd name="connsiteX12" fmla="*/ 91113 w 205518"/>
                <a:gd name="connsiteY12" fmla="*/ 82550 h 205518"/>
                <a:gd name="connsiteX13" fmla="*/ 62170 w 205518"/>
                <a:gd name="connsiteY13" fmla="*/ 62170 h 205518"/>
                <a:gd name="connsiteX14" fmla="*/ 82379 w 205518"/>
                <a:gd name="connsiteY14" fmla="*/ 91113 h 205518"/>
                <a:gd name="connsiteX15" fmla="*/ 12845 w 205518"/>
                <a:gd name="connsiteY15" fmla="*/ 103273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5518" h="205518">
                  <a:moveTo>
                    <a:pt x="82550" y="115775"/>
                  </a:moveTo>
                  <a:lnTo>
                    <a:pt x="62170" y="144719"/>
                  </a:lnTo>
                  <a:lnTo>
                    <a:pt x="91285" y="124339"/>
                  </a:lnTo>
                  <a:lnTo>
                    <a:pt x="103444" y="194044"/>
                  </a:lnTo>
                  <a:lnTo>
                    <a:pt x="115775" y="124339"/>
                  </a:lnTo>
                  <a:lnTo>
                    <a:pt x="144719" y="144719"/>
                  </a:lnTo>
                  <a:lnTo>
                    <a:pt x="124168" y="115604"/>
                  </a:lnTo>
                  <a:lnTo>
                    <a:pt x="194044" y="103273"/>
                  </a:lnTo>
                  <a:lnTo>
                    <a:pt x="124168" y="91113"/>
                  </a:lnTo>
                  <a:lnTo>
                    <a:pt x="144719" y="62170"/>
                  </a:lnTo>
                  <a:lnTo>
                    <a:pt x="115775" y="82379"/>
                  </a:lnTo>
                  <a:lnTo>
                    <a:pt x="103444" y="12845"/>
                  </a:lnTo>
                  <a:lnTo>
                    <a:pt x="91113" y="82550"/>
                  </a:lnTo>
                  <a:lnTo>
                    <a:pt x="62170" y="62170"/>
                  </a:lnTo>
                  <a:lnTo>
                    <a:pt x="82379" y="91113"/>
                  </a:lnTo>
                  <a:lnTo>
                    <a:pt x="12845" y="103273"/>
                  </a:lnTo>
                  <a:close/>
                </a:path>
              </a:pathLst>
            </a:custGeom>
            <a:solidFill>
              <a:srgbClr val="ECEDE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7FBCFA2-288D-4D3F-912E-F0FC41CCA8DD}"/>
                </a:ext>
              </a:extLst>
            </p:cNvPr>
            <p:cNvSpPr/>
            <p:nvPr/>
          </p:nvSpPr>
          <p:spPr>
            <a:xfrm>
              <a:off x="12956279" y="6825288"/>
              <a:ext cx="17127" cy="171266"/>
            </a:xfrm>
            <a:custGeom>
              <a:avLst/>
              <a:gdLst>
                <a:gd name="connsiteX0" fmla="*/ 16784 w 17126"/>
                <a:gd name="connsiteY0" fmla="*/ 12845 h 171265"/>
                <a:gd name="connsiteX1" fmla="*/ 16441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6784" y="12845"/>
                  </a:moveTo>
                  <a:lnTo>
                    <a:pt x="16441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B4D49460-A6BA-454D-9571-DDA555FCC874}"/>
                </a:ext>
              </a:extLst>
            </p:cNvPr>
            <p:cNvSpPr/>
            <p:nvPr/>
          </p:nvSpPr>
          <p:spPr>
            <a:xfrm>
              <a:off x="12096354" y="6848409"/>
              <a:ext cx="17127" cy="171266"/>
            </a:xfrm>
            <a:custGeom>
              <a:avLst/>
              <a:gdLst>
                <a:gd name="connsiteX0" fmla="*/ 21237 w 17126"/>
                <a:gd name="connsiteY0" fmla="*/ 37850 h 171265"/>
                <a:gd name="connsiteX1" fmla="*/ 20894 w 17126"/>
                <a:gd name="connsiteY1" fmla="*/ 159791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21237" y="37850"/>
                  </a:moveTo>
                  <a:lnTo>
                    <a:pt x="20894" y="15979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FDECE6B-F3AF-42C1-9B80-BE1857CE4A22}"/>
                </a:ext>
              </a:extLst>
            </p:cNvPr>
            <p:cNvSpPr/>
            <p:nvPr/>
          </p:nvSpPr>
          <p:spPr>
            <a:xfrm>
              <a:off x="12967583" y="6872215"/>
              <a:ext cx="34253" cy="171266"/>
            </a:xfrm>
            <a:custGeom>
              <a:avLst/>
              <a:gdLst>
                <a:gd name="connsiteX0" fmla="*/ 24662 w 34253"/>
                <a:gd name="connsiteY0" fmla="*/ 12845 h 171265"/>
                <a:gd name="connsiteX1" fmla="*/ 24320 w 34253"/>
                <a:gd name="connsiteY1" fmla="*/ 134786 h 171265"/>
                <a:gd name="connsiteX2" fmla="*/ 12845 w 34253"/>
                <a:gd name="connsiteY2" fmla="*/ 159277 h 171265"/>
                <a:gd name="connsiteX3" fmla="*/ 13187 w 34253"/>
                <a:gd name="connsiteY3" fmla="*/ 37164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4662" y="12845"/>
                  </a:moveTo>
                  <a:lnTo>
                    <a:pt x="24320" y="134786"/>
                  </a:lnTo>
                  <a:lnTo>
                    <a:pt x="12845" y="159277"/>
                  </a:lnTo>
                  <a:lnTo>
                    <a:pt x="13187" y="3716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1B7D8B18-2A45-4115-9FD4-71EF23C5CFC0}"/>
                </a:ext>
              </a:extLst>
            </p:cNvPr>
            <p:cNvSpPr/>
            <p:nvPr/>
          </p:nvSpPr>
          <p:spPr>
            <a:xfrm>
              <a:off x="12085222" y="6896021"/>
              <a:ext cx="34253" cy="171266"/>
            </a:xfrm>
            <a:custGeom>
              <a:avLst/>
              <a:gdLst>
                <a:gd name="connsiteX0" fmla="*/ 28773 w 34253"/>
                <a:gd name="connsiteY0" fmla="*/ 36480 h 171265"/>
                <a:gd name="connsiteX1" fmla="*/ 28430 w 34253"/>
                <a:gd name="connsiteY1" fmla="*/ 158592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773" y="36480"/>
                  </a:moveTo>
                  <a:lnTo>
                    <a:pt x="28430" y="15859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FF78725F-CF81-42D5-9B17-B6C761D3A1CA}"/>
                </a:ext>
              </a:extLst>
            </p:cNvPr>
            <p:cNvSpPr/>
            <p:nvPr/>
          </p:nvSpPr>
          <p:spPr>
            <a:xfrm>
              <a:off x="12964157" y="6920169"/>
              <a:ext cx="34253" cy="154139"/>
            </a:xfrm>
            <a:custGeom>
              <a:avLst/>
              <a:gdLst>
                <a:gd name="connsiteX0" fmla="*/ 32369 w 34253"/>
                <a:gd name="connsiteY0" fmla="*/ 12845 h 154139"/>
                <a:gd name="connsiteX1" fmla="*/ 31855 w 34253"/>
                <a:gd name="connsiteY1" fmla="*/ 134957 h 154139"/>
                <a:gd name="connsiteX2" fmla="*/ 12845 w 34253"/>
                <a:gd name="connsiteY2" fmla="*/ 157565 h 154139"/>
                <a:gd name="connsiteX3" fmla="*/ 13188 w 34253"/>
                <a:gd name="connsiteY3" fmla="*/ 3545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2369" y="12845"/>
                  </a:moveTo>
                  <a:lnTo>
                    <a:pt x="31855" y="134957"/>
                  </a:lnTo>
                  <a:lnTo>
                    <a:pt x="12845" y="157565"/>
                  </a:lnTo>
                  <a:lnTo>
                    <a:pt x="13188" y="35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7796C76-805C-412C-B6FB-F1C0433959E8}"/>
                </a:ext>
              </a:extLst>
            </p:cNvPr>
            <p:cNvSpPr/>
            <p:nvPr/>
          </p:nvSpPr>
          <p:spPr>
            <a:xfrm>
              <a:off x="12089333" y="6943975"/>
              <a:ext cx="34253" cy="154139"/>
            </a:xfrm>
            <a:custGeom>
              <a:avLst/>
              <a:gdLst>
                <a:gd name="connsiteX0" fmla="*/ 35966 w 34253"/>
                <a:gd name="connsiteY0" fmla="*/ 34425 h 154139"/>
                <a:gd name="connsiteX1" fmla="*/ 35623 w 34253"/>
                <a:gd name="connsiteY1" fmla="*/ 156537 h 154139"/>
                <a:gd name="connsiteX2" fmla="*/ 12845 w 34253"/>
                <a:gd name="connsiteY2" fmla="*/ 134957 h 154139"/>
                <a:gd name="connsiteX3" fmla="*/ 13187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5966" y="34425"/>
                  </a:moveTo>
                  <a:lnTo>
                    <a:pt x="35623" y="156537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7A8B482-F2AE-40FE-B025-6B53697C2A91}"/>
                </a:ext>
              </a:extLst>
            </p:cNvPr>
            <p:cNvSpPr/>
            <p:nvPr/>
          </p:nvSpPr>
          <p:spPr>
            <a:xfrm>
              <a:off x="12946175" y="6967609"/>
              <a:ext cx="51380" cy="154139"/>
            </a:xfrm>
            <a:custGeom>
              <a:avLst/>
              <a:gdLst>
                <a:gd name="connsiteX0" fmla="*/ 39049 w 51379"/>
                <a:gd name="connsiteY0" fmla="*/ 12845 h 154139"/>
                <a:gd name="connsiteX1" fmla="*/ 38706 w 51379"/>
                <a:gd name="connsiteY1" fmla="*/ 134957 h 154139"/>
                <a:gd name="connsiteX2" fmla="*/ 12845 w 51379"/>
                <a:gd name="connsiteY2" fmla="*/ 155338 h 154139"/>
                <a:gd name="connsiteX3" fmla="*/ 13187 w 51379"/>
                <a:gd name="connsiteY3" fmla="*/ 3322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049" y="12845"/>
                  </a:moveTo>
                  <a:lnTo>
                    <a:pt x="38706" y="134957"/>
                  </a:lnTo>
                  <a:lnTo>
                    <a:pt x="12845" y="155338"/>
                  </a:lnTo>
                  <a:lnTo>
                    <a:pt x="13187" y="3322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1A43753-F5FD-4403-9485-50B0E9666462}"/>
                </a:ext>
              </a:extLst>
            </p:cNvPr>
            <p:cNvSpPr/>
            <p:nvPr/>
          </p:nvSpPr>
          <p:spPr>
            <a:xfrm>
              <a:off x="12108514" y="6990730"/>
              <a:ext cx="51380" cy="154139"/>
            </a:xfrm>
            <a:custGeom>
              <a:avLst/>
              <a:gdLst>
                <a:gd name="connsiteX0" fmla="*/ 42645 w 51379"/>
                <a:gd name="connsiteY0" fmla="*/ 31684 h 154139"/>
                <a:gd name="connsiteX1" fmla="*/ 42303 w 51379"/>
                <a:gd name="connsiteY1" fmla="*/ 153797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645" y="31684"/>
                  </a:moveTo>
                  <a:lnTo>
                    <a:pt x="42303" y="153797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FFB63594-5C08-4C65-8510-00BBEBDBBC10}"/>
                </a:ext>
              </a:extLst>
            </p:cNvPr>
            <p:cNvSpPr/>
            <p:nvPr/>
          </p:nvSpPr>
          <p:spPr>
            <a:xfrm>
              <a:off x="12945832" y="6987990"/>
              <a:ext cx="17127" cy="171266"/>
            </a:xfrm>
            <a:custGeom>
              <a:avLst/>
              <a:gdLst>
                <a:gd name="connsiteX0" fmla="*/ 13530 w 17126"/>
                <a:gd name="connsiteY0" fmla="*/ 12845 h 171265"/>
                <a:gd name="connsiteX1" fmla="*/ 13188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3530" y="12845"/>
                  </a:moveTo>
                  <a:lnTo>
                    <a:pt x="13188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F4A1E88F-B8D6-4AF3-AE01-5FE97723065A}"/>
                </a:ext>
              </a:extLst>
            </p:cNvPr>
            <p:cNvSpPr/>
            <p:nvPr/>
          </p:nvSpPr>
          <p:spPr>
            <a:xfrm>
              <a:off x="12913977" y="7013166"/>
              <a:ext cx="51380" cy="154139"/>
            </a:xfrm>
            <a:custGeom>
              <a:avLst/>
              <a:gdLst>
                <a:gd name="connsiteX0" fmla="*/ 45043 w 51379"/>
                <a:gd name="connsiteY0" fmla="*/ 12845 h 154139"/>
                <a:gd name="connsiteX1" fmla="*/ 44700 w 51379"/>
                <a:gd name="connsiteY1" fmla="*/ 134957 h 154139"/>
                <a:gd name="connsiteX2" fmla="*/ 12845 w 51379"/>
                <a:gd name="connsiteY2" fmla="*/ 152084 h 154139"/>
                <a:gd name="connsiteX3" fmla="*/ 13188 w 51379"/>
                <a:gd name="connsiteY3" fmla="*/ 29971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043" y="12845"/>
                  </a:moveTo>
                  <a:lnTo>
                    <a:pt x="44700" y="134957"/>
                  </a:lnTo>
                  <a:lnTo>
                    <a:pt x="12845" y="152084"/>
                  </a:lnTo>
                  <a:lnTo>
                    <a:pt x="13188" y="2997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CDE863A6-42BF-48D2-9E6C-CE60AB2A35E1}"/>
                </a:ext>
              </a:extLst>
            </p:cNvPr>
            <p:cNvSpPr/>
            <p:nvPr/>
          </p:nvSpPr>
          <p:spPr>
            <a:xfrm>
              <a:off x="12137972" y="7009570"/>
              <a:ext cx="17127" cy="171266"/>
            </a:xfrm>
            <a:custGeom>
              <a:avLst/>
              <a:gdLst>
                <a:gd name="connsiteX0" fmla="*/ 17469 w 17126"/>
                <a:gd name="connsiteY0" fmla="*/ 38021 h 171265"/>
                <a:gd name="connsiteX1" fmla="*/ 17127 w 17126"/>
                <a:gd name="connsiteY1" fmla="*/ 160133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7469" y="38021"/>
                  </a:moveTo>
                  <a:lnTo>
                    <a:pt x="17127" y="16013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5BAEE792-B613-4166-8C1A-CF55B05B8DF9}"/>
                </a:ext>
              </a:extLst>
            </p:cNvPr>
            <p:cNvSpPr/>
            <p:nvPr/>
          </p:nvSpPr>
          <p:spPr>
            <a:xfrm>
              <a:off x="12142254" y="7034746"/>
              <a:ext cx="51380" cy="154139"/>
            </a:xfrm>
            <a:custGeom>
              <a:avLst/>
              <a:gdLst>
                <a:gd name="connsiteX0" fmla="*/ 48126 w 51379"/>
                <a:gd name="connsiteY0" fmla="*/ 28259 h 154139"/>
                <a:gd name="connsiteX1" fmla="*/ 47783 w 51379"/>
                <a:gd name="connsiteY1" fmla="*/ 150371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28259"/>
                  </a:moveTo>
                  <a:lnTo>
                    <a:pt x="47783" y="15037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50FA75C-9B00-414E-B470-882581ACC473}"/>
                </a:ext>
              </a:extLst>
            </p:cNvPr>
            <p:cNvSpPr/>
            <p:nvPr/>
          </p:nvSpPr>
          <p:spPr>
            <a:xfrm>
              <a:off x="12905756" y="7030293"/>
              <a:ext cx="34253" cy="171266"/>
            </a:xfrm>
            <a:custGeom>
              <a:avLst/>
              <a:gdLst>
                <a:gd name="connsiteX0" fmla="*/ 21408 w 34253"/>
                <a:gd name="connsiteY0" fmla="*/ 12845 h 171265"/>
                <a:gd name="connsiteX1" fmla="*/ 21066 w 34253"/>
                <a:gd name="connsiteY1" fmla="*/ 134957 h 171265"/>
                <a:gd name="connsiteX2" fmla="*/ 12845 w 34253"/>
                <a:gd name="connsiteY2" fmla="*/ 159791 h 171265"/>
                <a:gd name="connsiteX3" fmla="*/ 13187 w 34253"/>
                <a:gd name="connsiteY3" fmla="*/ 37679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1408" y="12845"/>
                  </a:moveTo>
                  <a:lnTo>
                    <a:pt x="21066" y="134957"/>
                  </a:lnTo>
                  <a:lnTo>
                    <a:pt x="12845" y="159791"/>
                  </a:lnTo>
                  <a:lnTo>
                    <a:pt x="13187" y="3767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C43DDA39-1EB8-41D7-93C8-686F4B589B5D}"/>
                </a:ext>
              </a:extLst>
            </p:cNvPr>
            <p:cNvSpPr/>
            <p:nvPr/>
          </p:nvSpPr>
          <p:spPr>
            <a:xfrm>
              <a:off x="12868934" y="7055126"/>
              <a:ext cx="51380" cy="154139"/>
            </a:xfrm>
            <a:custGeom>
              <a:avLst/>
              <a:gdLst>
                <a:gd name="connsiteX0" fmla="*/ 50010 w 51379"/>
                <a:gd name="connsiteY0" fmla="*/ 12845 h 154139"/>
                <a:gd name="connsiteX1" fmla="*/ 49667 w 51379"/>
                <a:gd name="connsiteY1" fmla="*/ 134957 h 154139"/>
                <a:gd name="connsiteX2" fmla="*/ 12845 w 51379"/>
                <a:gd name="connsiteY2" fmla="*/ 148487 h 154139"/>
                <a:gd name="connsiteX3" fmla="*/ 13188 w 51379"/>
                <a:gd name="connsiteY3" fmla="*/ 2637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010" y="12845"/>
                  </a:moveTo>
                  <a:lnTo>
                    <a:pt x="49667" y="134957"/>
                  </a:lnTo>
                  <a:lnTo>
                    <a:pt x="12845" y="148487"/>
                  </a:lnTo>
                  <a:lnTo>
                    <a:pt x="13188" y="2637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3336C1B-55C5-4918-A41D-C28CBDFDF0D6}"/>
                </a:ext>
              </a:extLst>
            </p:cNvPr>
            <p:cNvSpPr/>
            <p:nvPr/>
          </p:nvSpPr>
          <p:spPr>
            <a:xfrm>
              <a:off x="12177192" y="7050160"/>
              <a:ext cx="34253" cy="171266"/>
            </a:xfrm>
            <a:custGeom>
              <a:avLst/>
              <a:gdLst>
                <a:gd name="connsiteX0" fmla="*/ 25348 w 34253"/>
                <a:gd name="connsiteY0" fmla="*/ 36993 h 171265"/>
                <a:gd name="connsiteX1" fmla="*/ 25005 w 34253"/>
                <a:gd name="connsiteY1" fmla="*/ 159106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5348" y="36993"/>
                  </a:moveTo>
                  <a:lnTo>
                    <a:pt x="25005" y="159106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1DC59DF-1550-4840-92E7-ADAB6AEF55CD}"/>
                </a:ext>
              </a:extLst>
            </p:cNvPr>
            <p:cNvSpPr/>
            <p:nvPr/>
          </p:nvSpPr>
          <p:spPr>
            <a:xfrm>
              <a:off x="12189352" y="7074308"/>
              <a:ext cx="51380" cy="154139"/>
            </a:xfrm>
            <a:custGeom>
              <a:avLst/>
              <a:gdLst>
                <a:gd name="connsiteX0" fmla="*/ 52236 w 51379"/>
                <a:gd name="connsiteY0" fmla="*/ 24319 h 154139"/>
                <a:gd name="connsiteX1" fmla="*/ 51893 w 51379"/>
                <a:gd name="connsiteY1" fmla="*/ 146432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24319"/>
                  </a:moveTo>
                  <a:lnTo>
                    <a:pt x="51893" y="14643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E38ED2AC-3955-408A-BFEA-117299A8FE88}"/>
                </a:ext>
              </a:extLst>
            </p:cNvPr>
            <p:cNvSpPr/>
            <p:nvPr/>
          </p:nvSpPr>
          <p:spPr>
            <a:xfrm>
              <a:off x="12853006" y="7068656"/>
              <a:ext cx="34253" cy="171266"/>
            </a:xfrm>
            <a:custGeom>
              <a:avLst/>
              <a:gdLst>
                <a:gd name="connsiteX0" fmla="*/ 29115 w 34253"/>
                <a:gd name="connsiteY0" fmla="*/ 12845 h 171265"/>
                <a:gd name="connsiteX1" fmla="*/ 28773 w 34253"/>
                <a:gd name="connsiteY1" fmla="*/ 134957 h 171265"/>
                <a:gd name="connsiteX2" fmla="*/ 12845 w 34253"/>
                <a:gd name="connsiteY2" fmla="*/ 158421 h 171265"/>
                <a:gd name="connsiteX3" fmla="*/ 13188 w 34253"/>
                <a:gd name="connsiteY3" fmla="*/ 36309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9115" y="12845"/>
                  </a:moveTo>
                  <a:lnTo>
                    <a:pt x="28773" y="134957"/>
                  </a:lnTo>
                  <a:lnTo>
                    <a:pt x="12845" y="158421"/>
                  </a:lnTo>
                  <a:lnTo>
                    <a:pt x="13188" y="3630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8F82F134-BFE6-41C7-9DF0-27033B39BD4D}"/>
                </a:ext>
              </a:extLst>
            </p:cNvPr>
            <p:cNvSpPr/>
            <p:nvPr/>
          </p:nvSpPr>
          <p:spPr>
            <a:xfrm>
              <a:off x="12812588" y="7092120"/>
              <a:ext cx="51380" cy="154139"/>
            </a:xfrm>
            <a:custGeom>
              <a:avLst/>
              <a:gdLst>
                <a:gd name="connsiteX0" fmla="*/ 53606 w 51379"/>
                <a:gd name="connsiteY0" fmla="*/ 12845 h 154139"/>
                <a:gd name="connsiteX1" fmla="*/ 53264 w 51379"/>
                <a:gd name="connsiteY1" fmla="*/ 134957 h 154139"/>
                <a:gd name="connsiteX2" fmla="*/ 12845 w 51379"/>
                <a:gd name="connsiteY2" fmla="*/ 144205 h 154139"/>
                <a:gd name="connsiteX3" fmla="*/ 13188 w 51379"/>
                <a:gd name="connsiteY3" fmla="*/ 2209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3606" y="12845"/>
                  </a:moveTo>
                  <a:lnTo>
                    <a:pt x="53264" y="134957"/>
                  </a:lnTo>
                  <a:lnTo>
                    <a:pt x="12845" y="144205"/>
                  </a:lnTo>
                  <a:lnTo>
                    <a:pt x="13188" y="220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9FC15476-0740-4A5A-AF99-15E49C67BABE}"/>
                </a:ext>
              </a:extLst>
            </p:cNvPr>
            <p:cNvSpPr/>
            <p:nvPr/>
          </p:nvSpPr>
          <p:spPr>
            <a:xfrm>
              <a:off x="12228400" y="7085783"/>
              <a:ext cx="34253" cy="154139"/>
            </a:xfrm>
            <a:custGeom>
              <a:avLst/>
              <a:gdLst>
                <a:gd name="connsiteX0" fmla="*/ 33054 w 34253"/>
                <a:gd name="connsiteY0" fmla="*/ 35452 h 154139"/>
                <a:gd name="connsiteX1" fmla="*/ 32712 w 34253"/>
                <a:gd name="connsiteY1" fmla="*/ 157565 h 154139"/>
                <a:gd name="connsiteX2" fmla="*/ 12845 w 34253"/>
                <a:gd name="connsiteY2" fmla="*/ 134957 h 154139"/>
                <a:gd name="connsiteX3" fmla="*/ 13188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3054" y="35452"/>
                  </a:moveTo>
                  <a:lnTo>
                    <a:pt x="32712" y="15756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B71E1A43-EAD1-4A9D-8354-AFA75483AB30}"/>
                </a:ext>
              </a:extLst>
            </p:cNvPr>
            <p:cNvSpPr/>
            <p:nvPr/>
          </p:nvSpPr>
          <p:spPr>
            <a:xfrm>
              <a:off x="12248267" y="7108390"/>
              <a:ext cx="51380" cy="154139"/>
            </a:xfrm>
            <a:custGeom>
              <a:avLst/>
              <a:gdLst>
                <a:gd name="connsiteX0" fmla="*/ 55148 w 51379"/>
                <a:gd name="connsiteY0" fmla="*/ 19867 h 154139"/>
                <a:gd name="connsiteX1" fmla="*/ 54805 w 51379"/>
                <a:gd name="connsiteY1" fmla="*/ 141979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9867"/>
                  </a:moveTo>
                  <a:lnTo>
                    <a:pt x="54805" y="141979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709C3D1B-81AA-44F7-B497-963133E6137C}"/>
                </a:ext>
              </a:extLst>
            </p:cNvPr>
            <p:cNvSpPr/>
            <p:nvPr/>
          </p:nvSpPr>
          <p:spPr>
            <a:xfrm>
              <a:off x="12789295" y="7101368"/>
              <a:ext cx="34253" cy="154139"/>
            </a:xfrm>
            <a:custGeom>
              <a:avLst/>
              <a:gdLst>
                <a:gd name="connsiteX0" fmla="*/ 36480 w 34253"/>
                <a:gd name="connsiteY0" fmla="*/ 12845 h 154139"/>
                <a:gd name="connsiteX1" fmla="*/ 36137 w 34253"/>
                <a:gd name="connsiteY1" fmla="*/ 134957 h 154139"/>
                <a:gd name="connsiteX2" fmla="*/ 12845 w 34253"/>
                <a:gd name="connsiteY2" fmla="*/ 156366 h 154139"/>
                <a:gd name="connsiteX3" fmla="*/ 13188 w 34253"/>
                <a:gd name="connsiteY3" fmla="*/ 3425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480" y="12845"/>
                  </a:moveTo>
                  <a:lnTo>
                    <a:pt x="36137" y="134957"/>
                  </a:lnTo>
                  <a:lnTo>
                    <a:pt x="12845" y="156366"/>
                  </a:lnTo>
                  <a:lnTo>
                    <a:pt x="13188" y="342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26544D50-8BC6-4FDC-B544-7C3BFED89485}"/>
                </a:ext>
              </a:extLst>
            </p:cNvPr>
            <p:cNvSpPr/>
            <p:nvPr/>
          </p:nvSpPr>
          <p:spPr>
            <a:xfrm>
              <a:off x="12746650" y="7122776"/>
              <a:ext cx="68506" cy="137013"/>
            </a:xfrm>
            <a:custGeom>
              <a:avLst/>
              <a:gdLst>
                <a:gd name="connsiteX0" fmla="*/ 55833 w 68506"/>
                <a:gd name="connsiteY0" fmla="*/ 12845 h 137012"/>
                <a:gd name="connsiteX1" fmla="*/ 55490 w 68506"/>
                <a:gd name="connsiteY1" fmla="*/ 134957 h 137012"/>
                <a:gd name="connsiteX2" fmla="*/ 12845 w 68506"/>
                <a:gd name="connsiteY2" fmla="*/ 139753 h 137012"/>
                <a:gd name="connsiteX3" fmla="*/ 13188 w 68506"/>
                <a:gd name="connsiteY3" fmla="*/ 17640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5833" y="12845"/>
                  </a:moveTo>
                  <a:lnTo>
                    <a:pt x="55490" y="134957"/>
                  </a:lnTo>
                  <a:lnTo>
                    <a:pt x="12845" y="139753"/>
                  </a:lnTo>
                  <a:lnTo>
                    <a:pt x="13188" y="17640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08932EF7-4161-4553-A5AB-49DC95031F01}"/>
                </a:ext>
              </a:extLst>
            </p:cNvPr>
            <p:cNvSpPr/>
            <p:nvPr/>
          </p:nvSpPr>
          <p:spPr>
            <a:xfrm>
              <a:off x="12290227" y="7115412"/>
              <a:ext cx="51380" cy="154139"/>
            </a:xfrm>
            <a:custGeom>
              <a:avLst/>
              <a:gdLst>
                <a:gd name="connsiteX0" fmla="*/ 39733 w 51379"/>
                <a:gd name="connsiteY0" fmla="*/ 32883 h 154139"/>
                <a:gd name="connsiteX1" fmla="*/ 39391 w 51379"/>
                <a:gd name="connsiteY1" fmla="*/ 154996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733" y="32883"/>
                  </a:moveTo>
                  <a:lnTo>
                    <a:pt x="39391" y="154996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53A4BA5C-E3F7-4305-8884-1EC5F656697F}"/>
                </a:ext>
              </a:extLst>
            </p:cNvPr>
            <p:cNvSpPr/>
            <p:nvPr/>
          </p:nvSpPr>
          <p:spPr>
            <a:xfrm>
              <a:off x="12316774" y="7135450"/>
              <a:ext cx="68506" cy="137013"/>
            </a:xfrm>
            <a:custGeom>
              <a:avLst/>
              <a:gdLst>
                <a:gd name="connsiteX0" fmla="*/ 56689 w 68506"/>
                <a:gd name="connsiteY0" fmla="*/ 15414 h 137012"/>
                <a:gd name="connsiteX1" fmla="*/ 56346 w 68506"/>
                <a:gd name="connsiteY1" fmla="*/ 137526 h 137012"/>
                <a:gd name="connsiteX2" fmla="*/ 12845 w 68506"/>
                <a:gd name="connsiteY2" fmla="*/ 134957 h 137012"/>
                <a:gd name="connsiteX3" fmla="*/ 13187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5414"/>
                  </a:moveTo>
                  <a:lnTo>
                    <a:pt x="56346" y="137526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15425BA-A46B-4949-9A0F-FB04D4F65795}"/>
                </a:ext>
              </a:extLst>
            </p:cNvPr>
            <p:cNvSpPr/>
            <p:nvPr/>
          </p:nvSpPr>
          <p:spPr>
            <a:xfrm>
              <a:off x="12717021" y="7127572"/>
              <a:ext cx="51380" cy="154139"/>
            </a:xfrm>
            <a:custGeom>
              <a:avLst/>
              <a:gdLst>
                <a:gd name="connsiteX0" fmla="*/ 42816 w 51379"/>
                <a:gd name="connsiteY0" fmla="*/ 12845 h 154139"/>
                <a:gd name="connsiteX1" fmla="*/ 42474 w 51379"/>
                <a:gd name="connsiteY1" fmla="*/ 134957 h 154139"/>
                <a:gd name="connsiteX2" fmla="*/ 12845 w 51379"/>
                <a:gd name="connsiteY2" fmla="*/ 153625 h 154139"/>
                <a:gd name="connsiteX3" fmla="*/ 13188 w 51379"/>
                <a:gd name="connsiteY3" fmla="*/ 3151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816" y="12845"/>
                  </a:moveTo>
                  <a:lnTo>
                    <a:pt x="42474" y="134957"/>
                  </a:lnTo>
                  <a:lnTo>
                    <a:pt x="12845" y="153625"/>
                  </a:lnTo>
                  <a:lnTo>
                    <a:pt x="13188" y="3151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0D85F4B8-E188-44F8-81D6-B9CCEBF2BA14}"/>
                </a:ext>
              </a:extLst>
            </p:cNvPr>
            <p:cNvSpPr/>
            <p:nvPr/>
          </p:nvSpPr>
          <p:spPr>
            <a:xfrm>
              <a:off x="12673520" y="7146240"/>
              <a:ext cx="68506" cy="137013"/>
            </a:xfrm>
            <a:custGeom>
              <a:avLst/>
              <a:gdLst>
                <a:gd name="connsiteX0" fmla="*/ 56689 w 68506"/>
                <a:gd name="connsiteY0" fmla="*/ 12845 h 137012"/>
                <a:gd name="connsiteX1" fmla="*/ 56346 w 68506"/>
                <a:gd name="connsiteY1" fmla="*/ 134957 h 137012"/>
                <a:gd name="connsiteX2" fmla="*/ 12845 w 68506"/>
                <a:gd name="connsiteY2" fmla="*/ 135128 h 137012"/>
                <a:gd name="connsiteX3" fmla="*/ 13187 w 68506"/>
                <a:gd name="connsiteY3" fmla="*/ 13016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2845"/>
                  </a:moveTo>
                  <a:lnTo>
                    <a:pt x="56346" y="134957"/>
                  </a:lnTo>
                  <a:lnTo>
                    <a:pt x="12845" y="135128"/>
                  </a:lnTo>
                  <a:lnTo>
                    <a:pt x="13187" y="130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DCBE4DD-F382-443B-82A9-4686B5F62641}"/>
                </a:ext>
              </a:extLst>
            </p:cNvPr>
            <p:cNvSpPr/>
            <p:nvPr/>
          </p:nvSpPr>
          <p:spPr>
            <a:xfrm>
              <a:off x="12360275" y="7138019"/>
              <a:ext cx="51380" cy="154139"/>
            </a:xfrm>
            <a:custGeom>
              <a:avLst/>
              <a:gdLst>
                <a:gd name="connsiteX0" fmla="*/ 45728 w 51379"/>
                <a:gd name="connsiteY0" fmla="*/ 29629 h 154139"/>
                <a:gd name="connsiteX1" fmla="*/ 45385 w 51379"/>
                <a:gd name="connsiteY1" fmla="*/ 151741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728" y="29629"/>
                  </a:moveTo>
                  <a:lnTo>
                    <a:pt x="45385" y="15174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A5D7463-03BE-4478-96D7-4F8ECAEDA760}"/>
                </a:ext>
              </a:extLst>
            </p:cNvPr>
            <p:cNvSpPr/>
            <p:nvPr/>
          </p:nvSpPr>
          <p:spPr>
            <a:xfrm>
              <a:off x="12392815" y="7152748"/>
              <a:ext cx="68506" cy="137013"/>
            </a:xfrm>
            <a:custGeom>
              <a:avLst/>
              <a:gdLst>
                <a:gd name="connsiteX0" fmla="*/ 56518 w 68506"/>
                <a:gd name="connsiteY0" fmla="*/ 12845 h 137012"/>
                <a:gd name="connsiteX1" fmla="*/ 56175 w 68506"/>
                <a:gd name="connsiteY1" fmla="*/ 134957 h 137012"/>
                <a:gd name="connsiteX2" fmla="*/ 12845 w 68506"/>
                <a:gd name="connsiteY2" fmla="*/ 137013 h 137012"/>
                <a:gd name="connsiteX3" fmla="*/ 13188 w 68506"/>
                <a:gd name="connsiteY3" fmla="*/ 14901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518" y="12845"/>
                  </a:moveTo>
                  <a:lnTo>
                    <a:pt x="56175" y="134957"/>
                  </a:lnTo>
                  <a:lnTo>
                    <a:pt x="12845" y="137013"/>
                  </a:lnTo>
                  <a:lnTo>
                    <a:pt x="13188" y="1490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E058147-2A25-43BB-BA4F-AB8C4D85756C}"/>
                </a:ext>
              </a:extLst>
            </p:cNvPr>
            <p:cNvSpPr/>
            <p:nvPr/>
          </p:nvSpPr>
          <p:spPr>
            <a:xfrm>
              <a:off x="12595594" y="7157029"/>
              <a:ext cx="68506" cy="137013"/>
            </a:xfrm>
            <a:custGeom>
              <a:avLst/>
              <a:gdLst>
                <a:gd name="connsiteX0" fmla="*/ 56175 w 68506"/>
                <a:gd name="connsiteY0" fmla="*/ 17298 h 137012"/>
                <a:gd name="connsiteX1" fmla="*/ 55833 w 68506"/>
                <a:gd name="connsiteY1" fmla="*/ 139410 h 137012"/>
                <a:gd name="connsiteX2" fmla="*/ 12845 w 68506"/>
                <a:gd name="connsiteY2" fmla="*/ 134957 h 137012"/>
                <a:gd name="connsiteX3" fmla="*/ 13187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175" y="17298"/>
                  </a:moveTo>
                  <a:lnTo>
                    <a:pt x="55833" y="139410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523EBEB3-7C7D-4582-994F-5B09CC593254}"/>
                </a:ext>
              </a:extLst>
            </p:cNvPr>
            <p:cNvSpPr/>
            <p:nvPr/>
          </p:nvSpPr>
          <p:spPr>
            <a:xfrm>
              <a:off x="12638582" y="7146411"/>
              <a:ext cx="51380" cy="154139"/>
            </a:xfrm>
            <a:custGeom>
              <a:avLst/>
              <a:gdLst>
                <a:gd name="connsiteX0" fmla="*/ 48126 w 51379"/>
                <a:gd name="connsiteY0" fmla="*/ 12845 h 154139"/>
                <a:gd name="connsiteX1" fmla="*/ 47783 w 51379"/>
                <a:gd name="connsiteY1" fmla="*/ 134957 h 154139"/>
                <a:gd name="connsiteX2" fmla="*/ 12845 w 51379"/>
                <a:gd name="connsiteY2" fmla="*/ 150029 h 154139"/>
                <a:gd name="connsiteX3" fmla="*/ 13188 w 51379"/>
                <a:gd name="connsiteY3" fmla="*/ 2791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12845"/>
                  </a:moveTo>
                  <a:lnTo>
                    <a:pt x="47783" y="134957"/>
                  </a:lnTo>
                  <a:lnTo>
                    <a:pt x="12845" y="150029"/>
                  </a:lnTo>
                  <a:lnTo>
                    <a:pt x="13188" y="279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6854A0E-747B-4F53-A158-AEA3305105E9}"/>
                </a:ext>
              </a:extLst>
            </p:cNvPr>
            <p:cNvSpPr/>
            <p:nvPr/>
          </p:nvSpPr>
          <p:spPr>
            <a:xfrm>
              <a:off x="12473653" y="7159085"/>
              <a:ext cx="51380" cy="154139"/>
            </a:xfrm>
            <a:custGeom>
              <a:avLst/>
              <a:gdLst>
                <a:gd name="connsiteX0" fmla="*/ 55148 w 51379"/>
                <a:gd name="connsiteY0" fmla="*/ 12845 h 154139"/>
                <a:gd name="connsiteX1" fmla="*/ 54805 w 51379"/>
                <a:gd name="connsiteY1" fmla="*/ 134957 h 154139"/>
                <a:gd name="connsiteX2" fmla="*/ 12845 w 51379"/>
                <a:gd name="connsiteY2" fmla="*/ 141808 h 154139"/>
                <a:gd name="connsiteX3" fmla="*/ 13188 w 51379"/>
                <a:gd name="connsiteY3" fmla="*/ 1969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2845"/>
                  </a:moveTo>
                  <a:lnTo>
                    <a:pt x="54805" y="134957"/>
                  </a:lnTo>
                  <a:lnTo>
                    <a:pt x="12845" y="141808"/>
                  </a:lnTo>
                  <a:lnTo>
                    <a:pt x="13188" y="1969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424CBA02-1DE6-41EB-90F4-BAEDDCCCF59A}"/>
                </a:ext>
              </a:extLst>
            </p:cNvPr>
            <p:cNvSpPr/>
            <p:nvPr/>
          </p:nvSpPr>
          <p:spPr>
            <a:xfrm>
              <a:off x="12436146" y="7152748"/>
              <a:ext cx="51380" cy="154139"/>
            </a:xfrm>
            <a:custGeom>
              <a:avLst/>
              <a:gdLst>
                <a:gd name="connsiteX0" fmla="*/ 50694 w 51379"/>
                <a:gd name="connsiteY0" fmla="*/ 26033 h 154139"/>
                <a:gd name="connsiteX1" fmla="*/ 50352 w 51379"/>
                <a:gd name="connsiteY1" fmla="*/ 148145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694" y="26033"/>
                  </a:moveTo>
                  <a:lnTo>
                    <a:pt x="50352" y="148145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7F6BA29-7EBC-48CD-BE63-5083C129009B}"/>
                </a:ext>
              </a:extLst>
            </p:cNvPr>
            <p:cNvSpPr/>
            <p:nvPr/>
          </p:nvSpPr>
          <p:spPr>
            <a:xfrm>
              <a:off x="12556545" y="7157029"/>
              <a:ext cx="51380" cy="154139"/>
            </a:xfrm>
            <a:custGeom>
              <a:avLst/>
              <a:gdLst>
                <a:gd name="connsiteX0" fmla="*/ 52236 w 51379"/>
                <a:gd name="connsiteY0" fmla="*/ 12845 h 154139"/>
                <a:gd name="connsiteX1" fmla="*/ 51893 w 51379"/>
                <a:gd name="connsiteY1" fmla="*/ 134957 h 154139"/>
                <a:gd name="connsiteX2" fmla="*/ 12845 w 51379"/>
                <a:gd name="connsiteY2" fmla="*/ 146090 h 154139"/>
                <a:gd name="connsiteX3" fmla="*/ 13187 w 51379"/>
                <a:gd name="connsiteY3" fmla="*/ 23978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12845"/>
                  </a:moveTo>
                  <a:lnTo>
                    <a:pt x="51893" y="134957"/>
                  </a:lnTo>
                  <a:lnTo>
                    <a:pt x="12845" y="146090"/>
                  </a:lnTo>
                  <a:lnTo>
                    <a:pt x="13187" y="239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883713B-4B6F-4F96-8CE1-D0D066CB54AD}"/>
                </a:ext>
              </a:extLst>
            </p:cNvPr>
            <p:cNvSpPr/>
            <p:nvPr/>
          </p:nvSpPr>
          <p:spPr>
            <a:xfrm>
              <a:off x="12515613" y="7159085"/>
              <a:ext cx="51380" cy="154139"/>
            </a:xfrm>
            <a:custGeom>
              <a:avLst/>
              <a:gdLst>
                <a:gd name="connsiteX0" fmla="*/ 54120 w 51379"/>
                <a:gd name="connsiteY0" fmla="*/ 21922 h 154139"/>
                <a:gd name="connsiteX1" fmla="*/ 53777 w 51379"/>
                <a:gd name="connsiteY1" fmla="*/ 144034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4120" y="21922"/>
                  </a:moveTo>
                  <a:lnTo>
                    <a:pt x="53777" y="144034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8931242D-D15A-456F-8325-3B0288AC0A8F}"/>
                </a:ext>
              </a:extLst>
            </p:cNvPr>
            <p:cNvSpPr/>
            <p:nvPr/>
          </p:nvSpPr>
          <p:spPr>
            <a:xfrm>
              <a:off x="12085565" y="6648028"/>
              <a:ext cx="907708" cy="530923"/>
            </a:xfrm>
            <a:custGeom>
              <a:avLst/>
              <a:gdLst>
                <a:gd name="connsiteX0" fmla="*/ 806661 w 907707"/>
                <a:gd name="connsiteY0" fmla="*/ 106527 h 530923"/>
                <a:gd name="connsiteX1" fmla="*/ 818992 w 907707"/>
                <a:gd name="connsiteY1" fmla="*/ 130847 h 530923"/>
                <a:gd name="connsiteX2" fmla="*/ 853759 w 907707"/>
                <a:gd name="connsiteY2" fmla="*/ 146261 h 530923"/>
                <a:gd name="connsiteX3" fmla="*/ 858212 w 907707"/>
                <a:gd name="connsiteY3" fmla="*/ 171266 h 530923"/>
                <a:gd name="connsiteX4" fmla="*/ 887498 w 907707"/>
                <a:gd name="connsiteY4" fmla="*/ 190105 h 530923"/>
                <a:gd name="connsiteX5" fmla="*/ 883902 w 907707"/>
                <a:gd name="connsiteY5" fmla="*/ 215281 h 530923"/>
                <a:gd name="connsiteX6" fmla="*/ 906680 w 907707"/>
                <a:gd name="connsiteY6" fmla="*/ 237032 h 530923"/>
                <a:gd name="connsiteX7" fmla="*/ 895205 w 907707"/>
                <a:gd name="connsiteY7" fmla="*/ 261352 h 530923"/>
                <a:gd name="connsiteX8" fmla="*/ 910962 w 907707"/>
                <a:gd name="connsiteY8" fmla="*/ 284986 h 530923"/>
                <a:gd name="connsiteX9" fmla="*/ 891780 w 907707"/>
                <a:gd name="connsiteY9" fmla="*/ 307593 h 530923"/>
                <a:gd name="connsiteX10" fmla="*/ 899658 w 907707"/>
                <a:gd name="connsiteY10" fmla="*/ 332427 h 530923"/>
                <a:gd name="connsiteX11" fmla="*/ 873797 w 907707"/>
                <a:gd name="connsiteY11" fmla="*/ 352807 h 530923"/>
                <a:gd name="connsiteX12" fmla="*/ 873455 w 907707"/>
                <a:gd name="connsiteY12" fmla="*/ 377983 h 530923"/>
                <a:gd name="connsiteX13" fmla="*/ 841599 w 907707"/>
                <a:gd name="connsiteY13" fmla="*/ 395110 h 530923"/>
                <a:gd name="connsiteX14" fmla="*/ 833378 w 907707"/>
                <a:gd name="connsiteY14" fmla="*/ 419944 h 530923"/>
                <a:gd name="connsiteX15" fmla="*/ 796556 w 907707"/>
                <a:gd name="connsiteY15" fmla="*/ 433473 h 530923"/>
                <a:gd name="connsiteX16" fmla="*/ 780629 w 907707"/>
                <a:gd name="connsiteY16" fmla="*/ 456937 h 530923"/>
                <a:gd name="connsiteX17" fmla="*/ 740210 w 907707"/>
                <a:gd name="connsiteY17" fmla="*/ 466185 h 530923"/>
                <a:gd name="connsiteX18" fmla="*/ 716918 w 907707"/>
                <a:gd name="connsiteY18" fmla="*/ 487593 h 530923"/>
                <a:gd name="connsiteX19" fmla="*/ 674273 w 907707"/>
                <a:gd name="connsiteY19" fmla="*/ 492389 h 530923"/>
                <a:gd name="connsiteX20" fmla="*/ 644644 w 907707"/>
                <a:gd name="connsiteY20" fmla="*/ 511057 h 530923"/>
                <a:gd name="connsiteX21" fmla="*/ 601142 w 907707"/>
                <a:gd name="connsiteY21" fmla="*/ 511228 h 530923"/>
                <a:gd name="connsiteX22" fmla="*/ 566204 w 907707"/>
                <a:gd name="connsiteY22" fmla="*/ 526300 h 530923"/>
                <a:gd name="connsiteX23" fmla="*/ 523216 w 907707"/>
                <a:gd name="connsiteY23" fmla="*/ 521846 h 530923"/>
                <a:gd name="connsiteX24" fmla="*/ 484168 w 907707"/>
                <a:gd name="connsiteY24" fmla="*/ 532979 h 530923"/>
                <a:gd name="connsiteX25" fmla="*/ 443235 w 907707"/>
                <a:gd name="connsiteY25" fmla="*/ 523902 h 530923"/>
                <a:gd name="connsiteX26" fmla="*/ 401275 w 907707"/>
                <a:gd name="connsiteY26" fmla="*/ 530753 h 530923"/>
                <a:gd name="connsiteX27" fmla="*/ 363768 w 907707"/>
                <a:gd name="connsiteY27" fmla="*/ 517565 h 530923"/>
                <a:gd name="connsiteX28" fmla="*/ 320438 w 907707"/>
                <a:gd name="connsiteY28" fmla="*/ 519620 h 530923"/>
                <a:gd name="connsiteX29" fmla="*/ 287898 w 907707"/>
                <a:gd name="connsiteY29" fmla="*/ 502836 h 530923"/>
                <a:gd name="connsiteX30" fmla="*/ 244396 w 907707"/>
                <a:gd name="connsiteY30" fmla="*/ 500267 h 530923"/>
                <a:gd name="connsiteX31" fmla="*/ 217850 w 907707"/>
                <a:gd name="connsiteY31" fmla="*/ 480229 h 530923"/>
                <a:gd name="connsiteX32" fmla="*/ 175890 w 907707"/>
                <a:gd name="connsiteY32" fmla="*/ 473207 h 530923"/>
                <a:gd name="connsiteX33" fmla="*/ 156023 w 907707"/>
                <a:gd name="connsiteY33" fmla="*/ 450600 h 530923"/>
                <a:gd name="connsiteX34" fmla="*/ 116974 w 907707"/>
                <a:gd name="connsiteY34" fmla="*/ 439125 h 530923"/>
                <a:gd name="connsiteX35" fmla="*/ 104814 w 907707"/>
                <a:gd name="connsiteY35" fmla="*/ 414977 h 530923"/>
                <a:gd name="connsiteX36" fmla="*/ 69876 w 907707"/>
                <a:gd name="connsiteY36" fmla="*/ 399563 h 530923"/>
                <a:gd name="connsiteX37" fmla="*/ 65595 w 907707"/>
                <a:gd name="connsiteY37" fmla="*/ 374387 h 530923"/>
                <a:gd name="connsiteX38" fmla="*/ 36137 w 907707"/>
                <a:gd name="connsiteY38" fmla="*/ 355548 h 530923"/>
                <a:gd name="connsiteX39" fmla="*/ 39733 w 907707"/>
                <a:gd name="connsiteY39" fmla="*/ 330372 h 530923"/>
                <a:gd name="connsiteX40" fmla="*/ 16955 w 907707"/>
                <a:gd name="connsiteY40" fmla="*/ 308792 h 530923"/>
                <a:gd name="connsiteX41" fmla="*/ 28430 w 907707"/>
                <a:gd name="connsiteY41" fmla="*/ 284473 h 530923"/>
                <a:gd name="connsiteX42" fmla="*/ 12845 w 907707"/>
                <a:gd name="connsiteY42" fmla="*/ 260838 h 530923"/>
                <a:gd name="connsiteX43" fmla="*/ 32027 w 907707"/>
                <a:gd name="connsiteY43" fmla="*/ 238231 h 530923"/>
                <a:gd name="connsiteX44" fmla="*/ 23977 w 907707"/>
                <a:gd name="connsiteY44" fmla="*/ 213226 h 530923"/>
                <a:gd name="connsiteX45" fmla="*/ 50010 w 907707"/>
                <a:gd name="connsiteY45" fmla="*/ 193017 h 530923"/>
                <a:gd name="connsiteX46" fmla="*/ 50181 w 907707"/>
                <a:gd name="connsiteY46" fmla="*/ 167669 h 530923"/>
                <a:gd name="connsiteX47" fmla="*/ 82036 w 907707"/>
                <a:gd name="connsiteY47" fmla="*/ 150543 h 530923"/>
                <a:gd name="connsiteX48" fmla="*/ 90257 w 907707"/>
                <a:gd name="connsiteY48" fmla="*/ 125709 h 530923"/>
                <a:gd name="connsiteX49" fmla="*/ 127079 w 907707"/>
                <a:gd name="connsiteY49" fmla="*/ 112350 h 530923"/>
                <a:gd name="connsiteX50" fmla="*/ 143007 w 907707"/>
                <a:gd name="connsiteY50" fmla="*/ 88887 h 530923"/>
                <a:gd name="connsiteX51" fmla="*/ 183425 w 907707"/>
                <a:gd name="connsiteY51" fmla="*/ 79468 h 530923"/>
                <a:gd name="connsiteX52" fmla="*/ 206718 w 907707"/>
                <a:gd name="connsiteY52" fmla="*/ 58059 h 530923"/>
                <a:gd name="connsiteX53" fmla="*/ 249534 w 907707"/>
                <a:gd name="connsiteY53" fmla="*/ 53264 h 530923"/>
                <a:gd name="connsiteX54" fmla="*/ 278992 w 907707"/>
                <a:gd name="connsiteY54" fmla="*/ 34767 h 530923"/>
                <a:gd name="connsiteX55" fmla="*/ 322664 w 907707"/>
                <a:gd name="connsiteY55" fmla="*/ 34596 h 530923"/>
                <a:gd name="connsiteX56" fmla="*/ 357603 w 907707"/>
                <a:gd name="connsiteY56" fmla="*/ 19525 h 530923"/>
                <a:gd name="connsiteX57" fmla="*/ 400590 w 907707"/>
                <a:gd name="connsiteY57" fmla="*/ 23978 h 530923"/>
                <a:gd name="connsiteX58" fmla="*/ 439639 w 907707"/>
                <a:gd name="connsiteY58" fmla="*/ 12845 h 530923"/>
                <a:gd name="connsiteX59" fmla="*/ 480400 w 907707"/>
                <a:gd name="connsiteY59" fmla="*/ 21751 h 530923"/>
                <a:gd name="connsiteX60" fmla="*/ 522360 w 907707"/>
                <a:gd name="connsiteY60" fmla="*/ 15071 h 530923"/>
                <a:gd name="connsiteX61" fmla="*/ 559867 w 907707"/>
                <a:gd name="connsiteY61" fmla="*/ 28259 h 530923"/>
                <a:gd name="connsiteX62" fmla="*/ 603198 w 907707"/>
                <a:gd name="connsiteY62" fmla="*/ 26033 h 530923"/>
                <a:gd name="connsiteX63" fmla="*/ 635909 w 907707"/>
                <a:gd name="connsiteY63" fmla="*/ 42988 h 530923"/>
                <a:gd name="connsiteX64" fmla="*/ 679239 w 907707"/>
                <a:gd name="connsiteY64" fmla="*/ 45386 h 530923"/>
                <a:gd name="connsiteX65" fmla="*/ 705957 w 907707"/>
                <a:gd name="connsiteY65" fmla="*/ 65595 h 530923"/>
                <a:gd name="connsiteX66" fmla="*/ 747746 w 907707"/>
                <a:gd name="connsiteY66" fmla="*/ 72617 h 530923"/>
                <a:gd name="connsiteX67" fmla="*/ 767613 w 907707"/>
                <a:gd name="connsiteY67" fmla="*/ 95224 h 53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07707" h="530923">
                  <a:moveTo>
                    <a:pt x="806661" y="106527"/>
                  </a:moveTo>
                  <a:lnTo>
                    <a:pt x="818992" y="130847"/>
                  </a:lnTo>
                  <a:lnTo>
                    <a:pt x="853759" y="146261"/>
                  </a:lnTo>
                  <a:lnTo>
                    <a:pt x="858212" y="171266"/>
                  </a:lnTo>
                  <a:lnTo>
                    <a:pt x="887498" y="190105"/>
                  </a:lnTo>
                  <a:lnTo>
                    <a:pt x="883902" y="215281"/>
                  </a:lnTo>
                  <a:lnTo>
                    <a:pt x="906680" y="237032"/>
                  </a:lnTo>
                  <a:lnTo>
                    <a:pt x="895205" y="261352"/>
                  </a:lnTo>
                  <a:lnTo>
                    <a:pt x="910962" y="284986"/>
                  </a:lnTo>
                  <a:lnTo>
                    <a:pt x="891780" y="307593"/>
                  </a:lnTo>
                  <a:lnTo>
                    <a:pt x="899658" y="332427"/>
                  </a:lnTo>
                  <a:lnTo>
                    <a:pt x="873797" y="352807"/>
                  </a:lnTo>
                  <a:lnTo>
                    <a:pt x="873455" y="377983"/>
                  </a:lnTo>
                  <a:lnTo>
                    <a:pt x="841599" y="395110"/>
                  </a:lnTo>
                  <a:lnTo>
                    <a:pt x="833378" y="419944"/>
                  </a:lnTo>
                  <a:lnTo>
                    <a:pt x="796556" y="433473"/>
                  </a:lnTo>
                  <a:lnTo>
                    <a:pt x="780629" y="456937"/>
                  </a:lnTo>
                  <a:lnTo>
                    <a:pt x="740210" y="466185"/>
                  </a:lnTo>
                  <a:lnTo>
                    <a:pt x="716918" y="487593"/>
                  </a:lnTo>
                  <a:lnTo>
                    <a:pt x="674273" y="492389"/>
                  </a:lnTo>
                  <a:lnTo>
                    <a:pt x="644644" y="511057"/>
                  </a:lnTo>
                  <a:lnTo>
                    <a:pt x="601142" y="511228"/>
                  </a:lnTo>
                  <a:lnTo>
                    <a:pt x="566204" y="526300"/>
                  </a:lnTo>
                  <a:lnTo>
                    <a:pt x="523216" y="521846"/>
                  </a:lnTo>
                  <a:lnTo>
                    <a:pt x="484168" y="532979"/>
                  </a:lnTo>
                  <a:lnTo>
                    <a:pt x="443235" y="523902"/>
                  </a:lnTo>
                  <a:lnTo>
                    <a:pt x="401275" y="530753"/>
                  </a:lnTo>
                  <a:lnTo>
                    <a:pt x="363768" y="517565"/>
                  </a:lnTo>
                  <a:lnTo>
                    <a:pt x="320438" y="519620"/>
                  </a:lnTo>
                  <a:lnTo>
                    <a:pt x="287898" y="502836"/>
                  </a:lnTo>
                  <a:lnTo>
                    <a:pt x="244396" y="500267"/>
                  </a:lnTo>
                  <a:lnTo>
                    <a:pt x="217850" y="480229"/>
                  </a:lnTo>
                  <a:lnTo>
                    <a:pt x="175890" y="473207"/>
                  </a:lnTo>
                  <a:lnTo>
                    <a:pt x="156023" y="450600"/>
                  </a:lnTo>
                  <a:lnTo>
                    <a:pt x="116974" y="439125"/>
                  </a:lnTo>
                  <a:lnTo>
                    <a:pt x="104814" y="414977"/>
                  </a:lnTo>
                  <a:lnTo>
                    <a:pt x="69876" y="399563"/>
                  </a:lnTo>
                  <a:lnTo>
                    <a:pt x="65595" y="374387"/>
                  </a:lnTo>
                  <a:lnTo>
                    <a:pt x="36137" y="355548"/>
                  </a:lnTo>
                  <a:lnTo>
                    <a:pt x="39733" y="330372"/>
                  </a:lnTo>
                  <a:lnTo>
                    <a:pt x="16955" y="308792"/>
                  </a:lnTo>
                  <a:lnTo>
                    <a:pt x="28430" y="284473"/>
                  </a:lnTo>
                  <a:lnTo>
                    <a:pt x="12845" y="260838"/>
                  </a:lnTo>
                  <a:lnTo>
                    <a:pt x="32027" y="238231"/>
                  </a:lnTo>
                  <a:lnTo>
                    <a:pt x="23977" y="213226"/>
                  </a:lnTo>
                  <a:lnTo>
                    <a:pt x="50010" y="193017"/>
                  </a:lnTo>
                  <a:lnTo>
                    <a:pt x="50181" y="167669"/>
                  </a:lnTo>
                  <a:lnTo>
                    <a:pt x="82036" y="150543"/>
                  </a:lnTo>
                  <a:lnTo>
                    <a:pt x="90257" y="125709"/>
                  </a:lnTo>
                  <a:lnTo>
                    <a:pt x="127079" y="112350"/>
                  </a:lnTo>
                  <a:lnTo>
                    <a:pt x="143007" y="88887"/>
                  </a:lnTo>
                  <a:lnTo>
                    <a:pt x="183425" y="79468"/>
                  </a:lnTo>
                  <a:lnTo>
                    <a:pt x="206718" y="58059"/>
                  </a:lnTo>
                  <a:lnTo>
                    <a:pt x="249534" y="53264"/>
                  </a:lnTo>
                  <a:lnTo>
                    <a:pt x="278992" y="34767"/>
                  </a:lnTo>
                  <a:lnTo>
                    <a:pt x="322664" y="34596"/>
                  </a:lnTo>
                  <a:lnTo>
                    <a:pt x="357603" y="19525"/>
                  </a:lnTo>
                  <a:lnTo>
                    <a:pt x="400590" y="23978"/>
                  </a:lnTo>
                  <a:lnTo>
                    <a:pt x="439639" y="12845"/>
                  </a:lnTo>
                  <a:lnTo>
                    <a:pt x="480400" y="21751"/>
                  </a:lnTo>
                  <a:lnTo>
                    <a:pt x="522360" y="15071"/>
                  </a:lnTo>
                  <a:lnTo>
                    <a:pt x="559867" y="28259"/>
                  </a:lnTo>
                  <a:lnTo>
                    <a:pt x="603198" y="26033"/>
                  </a:lnTo>
                  <a:lnTo>
                    <a:pt x="635909" y="42988"/>
                  </a:lnTo>
                  <a:lnTo>
                    <a:pt x="679239" y="45386"/>
                  </a:lnTo>
                  <a:lnTo>
                    <a:pt x="705957" y="65595"/>
                  </a:lnTo>
                  <a:lnTo>
                    <a:pt x="747746" y="72617"/>
                  </a:lnTo>
                  <a:lnTo>
                    <a:pt x="767613" y="9522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CB173CA-6F12-42DA-AA25-F63E7B2907E0}"/>
                </a:ext>
              </a:extLst>
            </p:cNvPr>
            <p:cNvSpPr/>
            <p:nvPr/>
          </p:nvSpPr>
          <p:spPr>
            <a:xfrm>
              <a:off x="12168064" y="6695897"/>
              <a:ext cx="753569" cy="256898"/>
            </a:xfrm>
            <a:custGeom>
              <a:avLst/>
              <a:gdLst>
                <a:gd name="connsiteX0" fmla="*/ 637331 w 753568"/>
                <a:gd name="connsiteY0" fmla="*/ 75100 h 256898"/>
                <a:gd name="connsiteX1" fmla="*/ 119252 w 753568"/>
                <a:gd name="connsiteY1" fmla="*/ 74929 h 256898"/>
                <a:gd name="connsiteX2" fmla="*/ 15636 w 753568"/>
                <a:gd name="connsiteY2" fmla="*/ 250305 h 256898"/>
                <a:gd name="connsiteX3" fmla="*/ 119252 w 753568"/>
                <a:gd name="connsiteY3" fmla="*/ 126822 h 256898"/>
                <a:gd name="connsiteX4" fmla="*/ 637331 w 753568"/>
                <a:gd name="connsiteY4" fmla="*/ 126994 h 256898"/>
                <a:gd name="connsiteX5" fmla="*/ 742488 w 753568"/>
                <a:gd name="connsiteY5" fmla="*/ 251675 h 256898"/>
                <a:gd name="connsiteX6" fmla="*/ 637331 w 753568"/>
                <a:gd name="connsiteY6" fmla="*/ 75100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568" h="256898">
                  <a:moveTo>
                    <a:pt x="637331" y="75100"/>
                  </a:moveTo>
                  <a:cubicBezTo>
                    <a:pt x="493810" y="-7792"/>
                    <a:pt x="261916" y="-7964"/>
                    <a:pt x="119252" y="74929"/>
                  </a:cubicBezTo>
                  <a:cubicBezTo>
                    <a:pt x="36873" y="122883"/>
                    <a:pt x="2278" y="187964"/>
                    <a:pt x="15636" y="250305"/>
                  </a:cubicBezTo>
                  <a:cubicBezTo>
                    <a:pt x="25056" y="205091"/>
                    <a:pt x="59652" y="161589"/>
                    <a:pt x="119252" y="126822"/>
                  </a:cubicBezTo>
                  <a:cubicBezTo>
                    <a:pt x="261745" y="44101"/>
                    <a:pt x="493810" y="44101"/>
                    <a:pt x="637331" y="126994"/>
                  </a:cubicBezTo>
                  <a:cubicBezTo>
                    <a:pt x="697788" y="161931"/>
                    <a:pt x="733068" y="206118"/>
                    <a:pt x="742488" y="251675"/>
                  </a:cubicBezTo>
                  <a:cubicBezTo>
                    <a:pt x="756018" y="188992"/>
                    <a:pt x="720908" y="123226"/>
                    <a:pt x="637331" y="75100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548D9A2E-FFB4-466E-A7B2-A63FBB862683}"/>
                </a:ext>
              </a:extLst>
            </p:cNvPr>
            <p:cNvSpPr/>
            <p:nvPr/>
          </p:nvSpPr>
          <p:spPr>
            <a:xfrm>
              <a:off x="12170855" y="6747855"/>
              <a:ext cx="736442" cy="393911"/>
            </a:xfrm>
            <a:custGeom>
              <a:avLst/>
              <a:gdLst>
                <a:gd name="connsiteX0" fmla="*/ 634539 w 736442"/>
                <a:gd name="connsiteY0" fmla="*/ 75036 h 393910"/>
                <a:gd name="connsiteX1" fmla="*/ 116461 w 736442"/>
                <a:gd name="connsiteY1" fmla="*/ 74864 h 393910"/>
                <a:gd name="connsiteX2" fmla="*/ 12845 w 736442"/>
                <a:gd name="connsiteY2" fmla="*/ 198347 h 393910"/>
                <a:gd name="connsiteX3" fmla="*/ 118002 w 736442"/>
                <a:gd name="connsiteY3" fmla="*/ 323028 h 393910"/>
                <a:gd name="connsiteX4" fmla="*/ 636081 w 736442"/>
                <a:gd name="connsiteY4" fmla="*/ 323028 h 393910"/>
                <a:gd name="connsiteX5" fmla="*/ 739696 w 736442"/>
                <a:gd name="connsiteY5" fmla="*/ 199717 h 393910"/>
                <a:gd name="connsiteX6" fmla="*/ 634539 w 736442"/>
                <a:gd name="connsiteY6" fmla="*/ 75036 h 39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442" h="393910">
                  <a:moveTo>
                    <a:pt x="634539" y="75036"/>
                  </a:moveTo>
                  <a:cubicBezTo>
                    <a:pt x="491019" y="-7857"/>
                    <a:pt x="259125" y="-7857"/>
                    <a:pt x="116461" y="74864"/>
                  </a:cubicBezTo>
                  <a:cubicBezTo>
                    <a:pt x="56860" y="109631"/>
                    <a:pt x="22265" y="153133"/>
                    <a:pt x="12845" y="198347"/>
                  </a:cubicBezTo>
                  <a:cubicBezTo>
                    <a:pt x="22265" y="243903"/>
                    <a:pt x="57545" y="288090"/>
                    <a:pt x="118002" y="323028"/>
                  </a:cubicBezTo>
                  <a:cubicBezTo>
                    <a:pt x="261523" y="405921"/>
                    <a:pt x="493416" y="405921"/>
                    <a:pt x="636081" y="323028"/>
                  </a:cubicBezTo>
                  <a:cubicBezTo>
                    <a:pt x="695681" y="288261"/>
                    <a:pt x="730277" y="244760"/>
                    <a:pt x="739696" y="199717"/>
                  </a:cubicBezTo>
                  <a:cubicBezTo>
                    <a:pt x="730448" y="154160"/>
                    <a:pt x="695167" y="109974"/>
                    <a:pt x="634539" y="75036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79DFCE4-A1C9-479F-AACF-3A84FF15E4E9}"/>
                </a:ext>
              </a:extLst>
            </p:cNvPr>
            <p:cNvSpPr/>
            <p:nvPr/>
          </p:nvSpPr>
          <p:spPr>
            <a:xfrm>
              <a:off x="12678315" y="6829398"/>
              <a:ext cx="51380" cy="68506"/>
            </a:xfrm>
            <a:custGeom>
              <a:avLst/>
              <a:gdLst>
                <a:gd name="connsiteX0" fmla="*/ 52921 w 51379"/>
                <a:gd name="connsiteY0" fmla="*/ 12845 h 68506"/>
                <a:gd name="connsiteX1" fmla="*/ 52750 w 51379"/>
                <a:gd name="connsiteY1" fmla="*/ 43330 h 68506"/>
                <a:gd name="connsiteX2" fmla="*/ 12845 w 51379"/>
                <a:gd name="connsiteY2" fmla="*/ 66622 h 68506"/>
                <a:gd name="connsiteX3" fmla="*/ 13016 w 51379"/>
                <a:gd name="connsiteY3" fmla="*/ 36137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2921" y="12845"/>
                  </a:moveTo>
                  <a:lnTo>
                    <a:pt x="52750" y="43330"/>
                  </a:lnTo>
                  <a:lnTo>
                    <a:pt x="12845" y="66622"/>
                  </a:lnTo>
                  <a:lnTo>
                    <a:pt x="13016" y="36137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038459A0-43C9-4AEC-9E28-0564AD28F01D}"/>
                </a:ext>
              </a:extLst>
            </p:cNvPr>
            <p:cNvSpPr/>
            <p:nvPr/>
          </p:nvSpPr>
          <p:spPr>
            <a:xfrm>
              <a:off x="12529485" y="6854392"/>
              <a:ext cx="85633" cy="68506"/>
            </a:xfrm>
            <a:custGeom>
              <a:avLst/>
              <a:gdLst>
                <a:gd name="connsiteX0" fmla="*/ 12845 w 85632"/>
                <a:gd name="connsiteY0" fmla="*/ 60296 h 68506"/>
                <a:gd name="connsiteX1" fmla="*/ 13016 w 85632"/>
                <a:gd name="connsiteY1" fmla="*/ 29811 h 68506"/>
                <a:gd name="connsiteX2" fmla="*/ 21237 w 85632"/>
                <a:gd name="connsiteY2" fmla="*/ 18679 h 68506"/>
                <a:gd name="connsiteX3" fmla="*/ 44529 w 85632"/>
                <a:gd name="connsiteY3" fmla="*/ 12856 h 68506"/>
                <a:gd name="connsiteX4" fmla="*/ 75699 w 85632"/>
                <a:gd name="connsiteY4" fmla="*/ 18679 h 68506"/>
                <a:gd name="connsiteX5" fmla="*/ 75528 w 85632"/>
                <a:gd name="connsiteY5" fmla="*/ 49164 h 68506"/>
                <a:gd name="connsiteX6" fmla="*/ 44358 w 85632"/>
                <a:gd name="connsiteY6" fmla="*/ 43341 h 68506"/>
                <a:gd name="connsiteX7" fmla="*/ 21066 w 85632"/>
                <a:gd name="connsiteY7" fmla="*/ 49164 h 68506"/>
                <a:gd name="connsiteX8" fmla="*/ 12845 w 85632"/>
                <a:gd name="connsiteY8" fmla="*/ 6029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632" h="68506">
                  <a:moveTo>
                    <a:pt x="12845" y="60296"/>
                  </a:moveTo>
                  <a:lnTo>
                    <a:pt x="13016" y="29811"/>
                  </a:lnTo>
                  <a:cubicBezTo>
                    <a:pt x="13016" y="25529"/>
                    <a:pt x="15756" y="21761"/>
                    <a:pt x="21237" y="18679"/>
                  </a:cubicBezTo>
                  <a:cubicBezTo>
                    <a:pt x="27574" y="15082"/>
                    <a:pt x="35281" y="13027"/>
                    <a:pt x="44529" y="12856"/>
                  </a:cubicBezTo>
                  <a:cubicBezTo>
                    <a:pt x="53606" y="12684"/>
                    <a:pt x="64053" y="14568"/>
                    <a:pt x="75699" y="18679"/>
                  </a:cubicBezTo>
                  <a:lnTo>
                    <a:pt x="75528" y="49164"/>
                  </a:lnTo>
                  <a:cubicBezTo>
                    <a:pt x="64053" y="45054"/>
                    <a:pt x="53606" y="43169"/>
                    <a:pt x="44358" y="43341"/>
                  </a:cubicBezTo>
                  <a:cubicBezTo>
                    <a:pt x="35110" y="43512"/>
                    <a:pt x="27402" y="45567"/>
                    <a:pt x="21066" y="49164"/>
                  </a:cubicBezTo>
                  <a:cubicBezTo>
                    <a:pt x="15756" y="52247"/>
                    <a:pt x="13016" y="56014"/>
                    <a:pt x="12845" y="60296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ABADBF2-5010-4EAC-A77E-9D27549C1F2B}"/>
                </a:ext>
              </a:extLst>
            </p:cNvPr>
            <p:cNvSpPr/>
            <p:nvPr/>
          </p:nvSpPr>
          <p:spPr>
            <a:xfrm>
              <a:off x="12567849" y="6880607"/>
              <a:ext cx="85633" cy="85633"/>
            </a:xfrm>
            <a:custGeom>
              <a:avLst/>
              <a:gdLst>
                <a:gd name="connsiteX0" fmla="*/ 75186 w 85632"/>
                <a:gd name="connsiteY0" fmla="*/ 12845 h 85632"/>
                <a:gd name="connsiteX1" fmla="*/ 75014 w 85632"/>
                <a:gd name="connsiteY1" fmla="*/ 43502 h 85632"/>
                <a:gd name="connsiteX2" fmla="*/ 12845 w 85632"/>
                <a:gd name="connsiteY2" fmla="*/ 79638 h 85632"/>
                <a:gd name="connsiteX3" fmla="*/ 12845 w 85632"/>
                <a:gd name="connsiteY3" fmla="*/ 49153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85632">
                  <a:moveTo>
                    <a:pt x="75186" y="12845"/>
                  </a:moveTo>
                  <a:lnTo>
                    <a:pt x="75014" y="43502"/>
                  </a:lnTo>
                  <a:lnTo>
                    <a:pt x="12845" y="79638"/>
                  </a:lnTo>
                  <a:lnTo>
                    <a:pt x="12845" y="49153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ABC88E21-7957-4CC5-A9BE-FF3F5493BE0F}"/>
                </a:ext>
              </a:extLst>
            </p:cNvPr>
            <p:cNvSpPr/>
            <p:nvPr/>
          </p:nvSpPr>
          <p:spPr>
            <a:xfrm>
              <a:off x="12447792" y="6863823"/>
              <a:ext cx="51380" cy="102759"/>
            </a:xfrm>
            <a:custGeom>
              <a:avLst/>
              <a:gdLst>
                <a:gd name="connsiteX0" fmla="*/ 12845 w 51379"/>
                <a:gd name="connsiteY0" fmla="*/ 43330 h 102759"/>
                <a:gd name="connsiteX1" fmla="*/ 13016 w 51379"/>
                <a:gd name="connsiteY1" fmla="*/ 12845 h 102759"/>
                <a:gd name="connsiteX2" fmla="*/ 21237 w 51379"/>
                <a:gd name="connsiteY2" fmla="*/ 36993 h 102759"/>
                <a:gd name="connsiteX3" fmla="*/ 51551 w 51379"/>
                <a:gd name="connsiteY3" fmla="*/ 70561 h 102759"/>
                <a:gd name="connsiteX4" fmla="*/ 51551 w 51379"/>
                <a:gd name="connsiteY4" fmla="*/ 101047 h 102759"/>
                <a:gd name="connsiteX5" fmla="*/ 21237 w 51379"/>
                <a:gd name="connsiteY5" fmla="*/ 67479 h 102759"/>
                <a:gd name="connsiteX6" fmla="*/ 12845 w 51379"/>
                <a:gd name="connsiteY6" fmla="*/ 43330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379" h="102759">
                  <a:moveTo>
                    <a:pt x="12845" y="43330"/>
                  </a:moveTo>
                  <a:lnTo>
                    <a:pt x="13016" y="12845"/>
                  </a:lnTo>
                  <a:cubicBezTo>
                    <a:pt x="13016" y="21066"/>
                    <a:pt x="15756" y="29115"/>
                    <a:pt x="21237" y="36993"/>
                  </a:cubicBezTo>
                  <a:cubicBezTo>
                    <a:pt x="28259" y="46927"/>
                    <a:pt x="38192" y="58059"/>
                    <a:pt x="51551" y="70561"/>
                  </a:cubicBezTo>
                  <a:lnTo>
                    <a:pt x="51551" y="101047"/>
                  </a:lnTo>
                  <a:cubicBezTo>
                    <a:pt x="38192" y="88545"/>
                    <a:pt x="28088" y="77412"/>
                    <a:pt x="21237" y="67479"/>
                  </a:cubicBezTo>
                  <a:cubicBezTo>
                    <a:pt x="15585" y="59601"/>
                    <a:pt x="12845" y="51551"/>
                    <a:pt x="12845" y="43330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9D92939-5BB5-4DDE-8A72-AC0FDF9B06CF}"/>
                </a:ext>
              </a:extLst>
            </p:cNvPr>
            <p:cNvSpPr/>
            <p:nvPr/>
          </p:nvSpPr>
          <p:spPr>
            <a:xfrm>
              <a:off x="12630189" y="6880607"/>
              <a:ext cx="51380" cy="85633"/>
            </a:xfrm>
            <a:custGeom>
              <a:avLst/>
              <a:gdLst>
                <a:gd name="connsiteX0" fmla="*/ 50181 w 51379"/>
                <a:gd name="connsiteY0" fmla="*/ 56517 h 85632"/>
                <a:gd name="connsiteX1" fmla="*/ 50181 w 51379"/>
                <a:gd name="connsiteY1" fmla="*/ 87003 h 85632"/>
                <a:gd name="connsiteX2" fmla="*/ 12845 w 51379"/>
                <a:gd name="connsiteY2" fmla="*/ 43330 h 85632"/>
                <a:gd name="connsiteX3" fmla="*/ 13016 w 51379"/>
                <a:gd name="connsiteY3" fmla="*/ 12845 h 85632"/>
                <a:gd name="connsiteX4" fmla="*/ 50181 w 51379"/>
                <a:gd name="connsiteY4" fmla="*/ 56517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379" h="85632">
                  <a:moveTo>
                    <a:pt x="50181" y="56517"/>
                  </a:moveTo>
                  <a:lnTo>
                    <a:pt x="50181" y="87003"/>
                  </a:lnTo>
                  <a:cubicBezTo>
                    <a:pt x="42303" y="70219"/>
                    <a:pt x="29800" y="55661"/>
                    <a:pt x="12845" y="43330"/>
                  </a:cubicBezTo>
                  <a:lnTo>
                    <a:pt x="13016" y="12845"/>
                  </a:lnTo>
                  <a:cubicBezTo>
                    <a:pt x="29800" y="25347"/>
                    <a:pt x="42303" y="39905"/>
                    <a:pt x="50181" y="56517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257D7FB-E6F2-4138-BAEA-F771F26DD87D}"/>
                </a:ext>
              </a:extLst>
            </p:cNvPr>
            <p:cNvSpPr/>
            <p:nvPr/>
          </p:nvSpPr>
          <p:spPr>
            <a:xfrm>
              <a:off x="12667354" y="6908865"/>
              <a:ext cx="85633" cy="68506"/>
            </a:xfrm>
            <a:custGeom>
              <a:avLst/>
              <a:gdLst>
                <a:gd name="connsiteX0" fmla="*/ 76384 w 85632"/>
                <a:gd name="connsiteY0" fmla="*/ 12845 h 68506"/>
                <a:gd name="connsiteX1" fmla="*/ 76384 w 85632"/>
                <a:gd name="connsiteY1" fmla="*/ 43330 h 68506"/>
                <a:gd name="connsiteX2" fmla="*/ 12845 w 85632"/>
                <a:gd name="connsiteY2" fmla="*/ 58915 h 68506"/>
                <a:gd name="connsiteX3" fmla="*/ 13016 w 85632"/>
                <a:gd name="connsiteY3" fmla="*/ 28259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68506">
                  <a:moveTo>
                    <a:pt x="76384" y="12845"/>
                  </a:moveTo>
                  <a:lnTo>
                    <a:pt x="76384" y="43330"/>
                  </a:lnTo>
                  <a:lnTo>
                    <a:pt x="12845" y="58915"/>
                  </a:lnTo>
                  <a:lnTo>
                    <a:pt x="13016" y="2825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2DBCAF4-5A7D-4A3C-8CFB-28900A287A84}"/>
                </a:ext>
              </a:extLst>
            </p:cNvPr>
            <p:cNvSpPr/>
            <p:nvPr/>
          </p:nvSpPr>
          <p:spPr>
            <a:xfrm>
              <a:off x="12514071" y="6948085"/>
              <a:ext cx="34253" cy="68506"/>
            </a:xfrm>
            <a:custGeom>
              <a:avLst/>
              <a:gdLst>
                <a:gd name="connsiteX0" fmla="*/ 22436 w 34253"/>
                <a:gd name="connsiteY0" fmla="*/ 31684 h 68506"/>
                <a:gd name="connsiteX1" fmla="*/ 22436 w 34253"/>
                <a:gd name="connsiteY1" fmla="*/ 62170 h 68506"/>
                <a:gd name="connsiteX2" fmla="*/ 22265 w 34253"/>
                <a:gd name="connsiteY2" fmla="*/ 60799 h 68506"/>
                <a:gd name="connsiteX3" fmla="*/ 12845 w 34253"/>
                <a:gd name="connsiteY3" fmla="*/ 43330 h 68506"/>
                <a:gd name="connsiteX4" fmla="*/ 13016 w 34253"/>
                <a:gd name="connsiteY4" fmla="*/ 12845 h 68506"/>
                <a:gd name="connsiteX5" fmla="*/ 22436 w 34253"/>
                <a:gd name="connsiteY5" fmla="*/ 30314 h 68506"/>
                <a:gd name="connsiteX6" fmla="*/ 22436 w 34253"/>
                <a:gd name="connsiteY6" fmla="*/ 31684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53" h="68506">
                  <a:moveTo>
                    <a:pt x="22436" y="31684"/>
                  </a:moveTo>
                  <a:lnTo>
                    <a:pt x="22436" y="62170"/>
                  </a:lnTo>
                  <a:cubicBezTo>
                    <a:pt x="22436" y="61656"/>
                    <a:pt x="22436" y="61142"/>
                    <a:pt x="22265" y="60799"/>
                  </a:cubicBezTo>
                  <a:cubicBezTo>
                    <a:pt x="21580" y="55832"/>
                    <a:pt x="18497" y="50009"/>
                    <a:pt x="12845" y="43330"/>
                  </a:cubicBezTo>
                  <a:lnTo>
                    <a:pt x="13016" y="12845"/>
                  </a:lnTo>
                  <a:cubicBezTo>
                    <a:pt x="18668" y="19524"/>
                    <a:pt x="21751" y="25347"/>
                    <a:pt x="22436" y="30314"/>
                  </a:cubicBezTo>
                  <a:cubicBezTo>
                    <a:pt x="22436" y="30828"/>
                    <a:pt x="22436" y="31170"/>
                    <a:pt x="22436" y="3168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DFBE7275-1A19-43F4-8F6E-E800BA80B464}"/>
                </a:ext>
              </a:extLst>
            </p:cNvPr>
            <p:cNvSpPr/>
            <p:nvPr/>
          </p:nvSpPr>
          <p:spPr>
            <a:xfrm>
              <a:off x="12463548" y="6948085"/>
              <a:ext cx="68506" cy="85633"/>
            </a:xfrm>
            <a:custGeom>
              <a:avLst/>
              <a:gdLst>
                <a:gd name="connsiteX0" fmla="*/ 63368 w 68506"/>
                <a:gd name="connsiteY0" fmla="*/ 12845 h 85632"/>
                <a:gd name="connsiteX1" fmla="*/ 63197 w 68506"/>
                <a:gd name="connsiteY1" fmla="*/ 43501 h 85632"/>
                <a:gd name="connsiteX2" fmla="*/ 12845 w 68506"/>
                <a:gd name="connsiteY2" fmla="*/ 72788 h 85632"/>
                <a:gd name="connsiteX3" fmla="*/ 12845 w 68506"/>
                <a:gd name="connsiteY3" fmla="*/ 42303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85632">
                  <a:moveTo>
                    <a:pt x="63368" y="12845"/>
                  </a:moveTo>
                  <a:lnTo>
                    <a:pt x="63197" y="43501"/>
                  </a:lnTo>
                  <a:lnTo>
                    <a:pt x="12845" y="72788"/>
                  </a:lnTo>
                  <a:lnTo>
                    <a:pt x="12845" y="42303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6F800CA-5AC4-43AC-9640-389D8B6F68DD}"/>
                </a:ext>
              </a:extLst>
            </p:cNvPr>
            <p:cNvSpPr/>
            <p:nvPr/>
          </p:nvSpPr>
          <p:spPr>
            <a:xfrm>
              <a:off x="12605699" y="6973946"/>
              <a:ext cx="17127" cy="51380"/>
            </a:xfrm>
            <a:custGeom>
              <a:avLst/>
              <a:gdLst>
                <a:gd name="connsiteX0" fmla="*/ 13530 w 17126"/>
                <a:gd name="connsiteY0" fmla="*/ 12845 h 51379"/>
                <a:gd name="connsiteX1" fmla="*/ 13359 w 17126"/>
                <a:gd name="connsiteY1" fmla="*/ 43330 h 51379"/>
                <a:gd name="connsiteX2" fmla="*/ 12845 w 17126"/>
                <a:gd name="connsiteY2" fmla="*/ 49667 h 51379"/>
                <a:gd name="connsiteX3" fmla="*/ 12845 w 17126"/>
                <a:gd name="connsiteY3" fmla="*/ 19182 h 51379"/>
                <a:gd name="connsiteX4" fmla="*/ 13530 w 17126"/>
                <a:gd name="connsiteY4" fmla="*/ 12845 h 5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6" h="51379">
                  <a:moveTo>
                    <a:pt x="13530" y="12845"/>
                  </a:moveTo>
                  <a:lnTo>
                    <a:pt x="13359" y="43330"/>
                  </a:lnTo>
                  <a:cubicBezTo>
                    <a:pt x="13359" y="45386"/>
                    <a:pt x="13188" y="47441"/>
                    <a:pt x="12845" y="49667"/>
                  </a:cubicBezTo>
                  <a:lnTo>
                    <a:pt x="12845" y="19182"/>
                  </a:lnTo>
                  <a:cubicBezTo>
                    <a:pt x="13359" y="16956"/>
                    <a:pt x="13530" y="14901"/>
                    <a:pt x="13530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64A4827E-56BE-4588-8547-9A2BE02F8CDA}"/>
                </a:ext>
              </a:extLst>
            </p:cNvPr>
            <p:cNvSpPr/>
            <p:nvPr/>
          </p:nvSpPr>
          <p:spPr>
            <a:xfrm>
              <a:off x="12314547" y="6915031"/>
              <a:ext cx="85633" cy="119886"/>
            </a:xfrm>
            <a:custGeom>
              <a:avLst/>
              <a:gdLst>
                <a:gd name="connsiteX0" fmla="*/ 75528 w 85632"/>
                <a:gd name="connsiteY0" fmla="*/ 82893 h 119885"/>
                <a:gd name="connsiteX1" fmla="*/ 75357 w 85632"/>
                <a:gd name="connsiteY1" fmla="*/ 113378 h 119885"/>
                <a:gd name="connsiteX2" fmla="*/ 33054 w 85632"/>
                <a:gd name="connsiteY2" fmla="*/ 77754 h 119885"/>
                <a:gd name="connsiteX3" fmla="*/ 12845 w 85632"/>
                <a:gd name="connsiteY3" fmla="*/ 43330 h 119885"/>
                <a:gd name="connsiteX4" fmla="*/ 13016 w 85632"/>
                <a:gd name="connsiteY4" fmla="*/ 12845 h 119885"/>
                <a:gd name="connsiteX5" fmla="*/ 33226 w 85632"/>
                <a:gd name="connsiteY5" fmla="*/ 47269 h 119885"/>
                <a:gd name="connsiteX6" fmla="*/ 75528 w 85632"/>
                <a:gd name="connsiteY6" fmla="*/ 82893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2" h="119885">
                  <a:moveTo>
                    <a:pt x="75528" y="82893"/>
                  </a:moveTo>
                  <a:lnTo>
                    <a:pt x="75357" y="113378"/>
                  </a:lnTo>
                  <a:cubicBezTo>
                    <a:pt x="58230" y="102245"/>
                    <a:pt x="44015" y="90428"/>
                    <a:pt x="33054" y="77754"/>
                  </a:cubicBezTo>
                  <a:cubicBezTo>
                    <a:pt x="21922" y="65081"/>
                    <a:pt x="15243" y="53606"/>
                    <a:pt x="12845" y="43330"/>
                  </a:cubicBezTo>
                  <a:lnTo>
                    <a:pt x="13016" y="12845"/>
                  </a:lnTo>
                  <a:cubicBezTo>
                    <a:pt x="15414" y="23120"/>
                    <a:pt x="21922" y="34767"/>
                    <a:pt x="33226" y="47269"/>
                  </a:cubicBezTo>
                  <a:cubicBezTo>
                    <a:pt x="44187" y="59772"/>
                    <a:pt x="58402" y="71760"/>
                    <a:pt x="75528" y="8289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00F0C4B-4C24-4BD9-82DD-2A546E0A0C54}"/>
                </a:ext>
              </a:extLst>
            </p:cNvPr>
            <p:cNvSpPr/>
            <p:nvPr/>
          </p:nvSpPr>
          <p:spPr>
            <a:xfrm>
              <a:off x="12415080" y="6980112"/>
              <a:ext cx="205519" cy="102759"/>
            </a:xfrm>
            <a:custGeom>
              <a:avLst/>
              <a:gdLst>
                <a:gd name="connsiteX0" fmla="*/ 203635 w 205518"/>
                <a:gd name="connsiteY0" fmla="*/ 12845 h 102759"/>
                <a:gd name="connsiteX1" fmla="*/ 203635 w 205518"/>
                <a:gd name="connsiteY1" fmla="*/ 43330 h 102759"/>
                <a:gd name="connsiteX2" fmla="*/ 176746 w 205518"/>
                <a:gd name="connsiteY2" fmla="*/ 73130 h 102759"/>
                <a:gd name="connsiteX3" fmla="*/ 103273 w 205518"/>
                <a:gd name="connsiteY3" fmla="*/ 90257 h 102759"/>
                <a:gd name="connsiteX4" fmla="*/ 12845 w 205518"/>
                <a:gd name="connsiteY4" fmla="*/ 68849 h 102759"/>
                <a:gd name="connsiteX5" fmla="*/ 13016 w 205518"/>
                <a:gd name="connsiteY5" fmla="*/ 38363 h 102759"/>
                <a:gd name="connsiteX6" fmla="*/ 103445 w 205518"/>
                <a:gd name="connsiteY6" fmla="*/ 59772 h 102759"/>
                <a:gd name="connsiteX7" fmla="*/ 176917 w 205518"/>
                <a:gd name="connsiteY7" fmla="*/ 42645 h 102759"/>
                <a:gd name="connsiteX8" fmla="*/ 203635 w 205518"/>
                <a:gd name="connsiteY8" fmla="*/ 12845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518" h="102759">
                  <a:moveTo>
                    <a:pt x="203635" y="12845"/>
                  </a:moveTo>
                  <a:lnTo>
                    <a:pt x="203635" y="43330"/>
                  </a:lnTo>
                  <a:cubicBezTo>
                    <a:pt x="201922" y="53777"/>
                    <a:pt x="193016" y="63711"/>
                    <a:pt x="176746" y="73130"/>
                  </a:cubicBezTo>
                  <a:cubicBezTo>
                    <a:pt x="156708" y="84777"/>
                    <a:pt x="132217" y="90428"/>
                    <a:pt x="103273" y="90257"/>
                  </a:cubicBezTo>
                  <a:cubicBezTo>
                    <a:pt x="74158" y="90086"/>
                    <a:pt x="44187" y="83064"/>
                    <a:pt x="12845" y="68849"/>
                  </a:cubicBezTo>
                  <a:lnTo>
                    <a:pt x="13016" y="38363"/>
                  </a:lnTo>
                  <a:cubicBezTo>
                    <a:pt x="44187" y="52407"/>
                    <a:pt x="74329" y="59601"/>
                    <a:pt x="103445" y="59772"/>
                  </a:cubicBezTo>
                  <a:cubicBezTo>
                    <a:pt x="132389" y="59943"/>
                    <a:pt x="156879" y="54291"/>
                    <a:pt x="176917" y="42645"/>
                  </a:cubicBezTo>
                  <a:cubicBezTo>
                    <a:pt x="193016" y="33226"/>
                    <a:pt x="201922" y="23292"/>
                    <a:pt x="203635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7EFA23E-4261-4C36-8BDB-CCC8032058CA}"/>
                </a:ext>
              </a:extLst>
            </p:cNvPr>
            <p:cNvSpPr/>
            <p:nvPr/>
          </p:nvSpPr>
          <p:spPr>
            <a:xfrm>
              <a:off x="12374147" y="7005630"/>
              <a:ext cx="51380" cy="68506"/>
            </a:xfrm>
            <a:custGeom>
              <a:avLst/>
              <a:gdLst>
                <a:gd name="connsiteX0" fmla="*/ 53949 w 51379"/>
                <a:gd name="connsiteY0" fmla="*/ 12845 h 68506"/>
                <a:gd name="connsiteX1" fmla="*/ 53777 w 51379"/>
                <a:gd name="connsiteY1" fmla="*/ 43330 h 68506"/>
                <a:gd name="connsiteX2" fmla="*/ 12845 w 51379"/>
                <a:gd name="connsiteY2" fmla="*/ 67136 h 68506"/>
                <a:gd name="connsiteX3" fmla="*/ 12845 w 51379"/>
                <a:gd name="connsiteY3" fmla="*/ 36651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3949" y="12845"/>
                  </a:moveTo>
                  <a:lnTo>
                    <a:pt x="53777" y="43330"/>
                  </a:lnTo>
                  <a:lnTo>
                    <a:pt x="12845" y="67136"/>
                  </a:lnTo>
                  <a:lnTo>
                    <a:pt x="12845" y="3665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92CA06FA-FEB8-4744-B59D-41D5B589DA6E}"/>
                </a:ext>
              </a:extLst>
            </p:cNvPr>
            <p:cNvSpPr/>
            <p:nvPr/>
          </p:nvSpPr>
          <p:spPr>
            <a:xfrm>
              <a:off x="12314718" y="6808161"/>
              <a:ext cx="428164" cy="239772"/>
            </a:xfrm>
            <a:custGeom>
              <a:avLst/>
              <a:gdLst>
                <a:gd name="connsiteX0" fmla="*/ 303997 w 428164"/>
                <a:gd name="connsiteY0" fmla="*/ 184796 h 239771"/>
                <a:gd name="connsiteX1" fmla="*/ 277108 w 428164"/>
                <a:gd name="connsiteY1" fmla="*/ 214596 h 239771"/>
                <a:gd name="connsiteX2" fmla="*/ 203635 w 428164"/>
                <a:gd name="connsiteY2" fmla="*/ 231722 h 239771"/>
                <a:gd name="connsiteX3" fmla="*/ 113207 w 428164"/>
                <a:gd name="connsiteY3" fmla="*/ 210314 h 239771"/>
                <a:gd name="connsiteX4" fmla="*/ 72274 w 428164"/>
                <a:gd name="connsiteY4" fmla="*/ 234120 h 239771"/>
                <a:gd name="connsiteX5" fmla="*/ 35452 w 428164"/>
                <a:gd name="connsiteY5" fmla="*/ 212883 h 239771"/>
                <a:gd name="connsiteX6" fmla="*/ 75357 w 428164"/>
                <a:gd name="connsiteY6" fmla="*/ 189763 h 239771"/>
                <a:gd name="connsiteX7" fmla="*/ 33054 w 428164"/>
                <a:gd name="connsiteY7" fmla="*/ 154139 h 239771"/>
                <a:gd name="connsiteX8" fmla="*/ 12845 w 428164"/>
                <a:gd name="connsiteY8" fmla="*/ 119715 h 239771"/>
                <a:gd name="connsiteX9" fmla="*/ 77926 w 428164"/>
                <a:gd name="connsiteY9" fmla="*/ 105500 h 239771"/>
                <a:gd name="connsiteX10" fmla="*/ 93340 w 428164"/>
                <a:gd name="connsiteY10" fmla="*/ 134444 h 239771"/>
                <a:gd name="connsiteX11" fmla="*/ 123311 w 428164"/>
                <a:gd name="connsiteY11" fmla="*/ 161846 h 239771"/>
                <a:gd name="connsiteX12" fmla="*/ 184453 w 428164"/>
                <a:gd name="connsiteY12" fmla="*/ 126223 h 239771"/>
                <a:gd name="connsiteX13" fmla="*/ 154139 w 428164"/>
                <a:gd name="connsiteY13" fmla="*/ 92655 h 239771"/>
                <a:gd name="connsiteX14" fmla="*/ 146432 w 428164"/>
                <a:gd name="connsiteY14" fmla="*/ 62170 h 239771"/>
                <a:gd name="connsiteX15" fmla="*/ 173663 w 428164"/>
                <a:gd name="connsiteY15" fmla="*/ 32198 h 239771"/>
                <a:gd name="connsiteX16" fmla="*/ 248164 w 428164"/>
                <a:gd name="connsiteY16" fmla="*/ 14729 h 239771"/>
                <a:gd name="connsiteX17" fmla="*/ 338935 w 428164"/>
                <a:gd name="connsiteY17" fmla="*/ 36480 h 239771"/>
                <a:gd name="connsiteX18" fmla="*/ 379525 w 428164"/>
                <a:gd name="connsiteY18" fmla="*/ 12845 h 239771"/>
                <a:gd name="connsiteX19" fmla="*/ 416347 w 428164"/>
                <a:gd name="connsiteY19" fmla="*/ 34082 h 239771"/>
                <a:gd name="connsiteX20" fmla="*/ 376442 w 428164"/>
                <a:gd name="connsiteY20" fmla="*/ 57203 h 239771"/>
                <a:gd name="connsiteX21" fmla="*/ 429021 w 428164"/>
                <a:gd name="connsiteY21" fmla="*/ 113378 h 239771"/>
                <a:gd name="connsiteX22" fmla="*/ 365481 w 428164"/>
                <a:gd name="connsiteY22" fmla="*/ 128963 h 239771"/>
                <a:gd name="connsiteX23" fmla="*/ 328145 w 428164"/>
                <a:gd name="connsiteY23" fmla="*/ 85290 h 239771"/>
                <a:gd name="connsiteX24" fmla="*/ 265976 w 428164"/>
                <a:gd name="connsiteY24" fmla="*/ 121427 h 239771"/>
                <a:gd name="connsiteX25" fmla="*/ 296290 w 428164"/>
                <a:gd name="connsiteY25" fmla="*/ 154482 h 239771"/>
                <a:gd name="connsiteX26" fmla="*/ 303997 w 428164"/>
                <a:gd name="connsiteY26" fmla="*/ 184796 h 239771"/>
                <a:gd name="connsiteX27" fmla="*/ 238402 w 428164"/>
                <a:gd name="connsiteY27" fmla="*/ 95053 h 239771"/>
                <a:gd name="connsiteX28" fmla="*/ 290467 w 428164"/>
                <a:gd name="connsiteY28" fmla="*/ 64738 h 239771"/>
                <a:gd name="connsiteX29" fmla="*/ 259296 w 428164"/>
                <a:gd name="connsiteY29" fmla="*/ 58915 h 239771"/>
                <a:gd name="connsiteX30" fmla="*/ 236004 w 428164"/>
                <a:gd name="connsiteY30" fmla="*/ 64738 h 239771"/>
                <a:gd name="connsiteX31" fmla="*/ 227955 w 428164"/>
                <a:gd name="connsiteY31" fmla="*/ 77412 h 239771"/>
                <a:gd name="connsiteX32" fmla="*/ 238402 w 428164"/>
                <a:gd name="connsiteY32" fmla="*/ 95053 h 239771"/>
                <a:gd name="connsiteX33" fmla="*/ 191133 w 428164"/>
                <a:gd name="connsiteY33" fmla="*/ 188221 h 239771"/>
                <a:gd name="connsiteX34" fmla="*/ 213568 w 428164"/>
                <a:gd name="connsiteY34" fmla="*/ 182912 h 239771"/>
                <a:gd name="connsiteX35" fmla="*/ 221789 w 428164"/>
                <a:gd name="connsiteY35" fmla="*/ 170238 h 239771"/>
                <a:gd name="connsiteX36" fmla="*/ 212370 w 428164"/>
                <a:gd name="connsiteY36" fmla="*/ 152769 h 239771"/>
                <a:gd name="connsiteX37" fmla="*/ 161846 w 428164"/>
                <a:gd name="connsiteY37" fmla="*/ 182055 h 239771"/>
                <a:gd name="connsiteX38" fmla="*/ 191133 w 428164"/>
                <a:gd name="connsiteY38" fmla="*/ 188221 h 23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8164" h="239771">
                  <a:moveTo>
                    <a:pt x="303997" y="184796"/>
                  </a:moveTo>
                  <a:cubicBezTo>
                    <a:pt x="302284" y="195243"/>
                    <a:pt x="293378" y="205176"/>
                    <a:pt x="277108" y="214596"/>
                  </a:cubicBezTo>
                  <a:cubicBezTo>
                    <a:pt x="257070" y="226242"/>
                    <a:pt x="232579" y="231894"/>
                    <a:pt x="203635" y="231722"/>
                  </a:cubicBezTo>
                  <a:cubicBezTo>
                    <a:pt x="174520" y="231551"/>
                    <a:pt x="144548" y="224530"/>
                    <a:pt x="113207" y="210314"/>
                  </a:cubicBezTo>
                  <a:lnTo>
                    <a:pt x="72274" y="234120"/>
                  </a:lnTo>
                  <a:lnTo>
                    <a:pt x="35452" y="212883"/>
                  </a:lnTo>
                  <a:lnTo>
                    <a:pt x="75357" y="189763"/>
                  </a:lnTo>
                  <a:cubicBezTo>
                    <a:pt x="58230" y="178630"/>
                    <a:pt x="44015" y="166813"/>
                    <a:pt x="33054" y="154139"/>
                  </a:cubicBezTo>
                  <a:cubicBezTo>
                    <a:pt x="21922" y="141466"/>
                    <a:pt x="15243" y="129991"/>
                    <a:pt x="12845" y="119715"/>
                  </a:cubicBezTo>
                  <a:lnTo>
                    <a:pt x="77926" y="105500"/>
                  </a:lnTo>
                  <a:cubicBezTo>
                    <a:pt x="80324" y="114919"/>
                    <a:pt x="85633" y="124510"/>
                    <a:pt x="93340" y="134444"/>
                  </a:cubicBezTo>
                  <a:cubicBezTo>
                    <a:pt x="101218" y="144377"/>
                    <a:pt x="111323" y="153454"/>
                    <a:pt x="123311" y="161846"/>
                  </a:cubicBezTo>
                  <a:lnTo>
                    <a:pt x="184453" y="126223"/>
                  </a:lnTo>
                  <a:cubicBezTo>
                    <a:pt x="171094" y="113721"/>
                    <a:pt x="160990" y="102588"/>
                    <a:pt x="154139" y="92655"/>
                  </a:cubicBezTo>
                  <a:cubicBezTo>
                    <a:pt x="147289" y="82722"/>
                    <a:pt x="144720" y="72446"/>
                    <a:pt x="146432" y="62170"/>
                  </a:cubicBezTo>
                  <a:cubicBezTo>
                    <a:pt x="148145" y="51723"/>
                    <a:pt x="157222" y="41789"/>
                    <a:pt x="173663" y="32198"/>
                  </a:cubicBezTo>
                  <a:cubicBezTo>
                    <a:pt x="193873" y="20381"/>
                    <a:pt x="218706" y="14558"/>
                    <a:pt x="248164" y="14729"/>
                  </a:cubicBezTo>
                  <a:cubicBezTo>
                    <a:pt x="277451" y="14900"/>
                    <a:pt x="307764" y="22093"/>
                    <a:pt x="338935" y="36480"/>
                  </a:cubicBezTo>
                  <a:lnTo>
                    <a:pt x="379525" y="12845"/>
                  </a:lnTo>
                  <a:lnTo>
                    <a:pt x="416347" y="34082"/>
                  </a:lnTo>
                  <a:lnTo>
                    <a:pt x="376442" y="57203"/>
                  </a:lnTo>
                  <a:cubicBezTo>
                    <a:pt x="404187" y="76042"/>
                    <a:pt x="421656" y="94881"/>
                    <a:pt x="429021" y="113378"/>
                  </a:cubicBezTo>
                  <a:lnTo>
                    <a:pt x="365481" y="128963"/>
                  </a:lnTo>
                  <a:cubicBezTo>
                    <a:pt x="357603" y="112179"/>
                    <a:pt x="345100" y="97622"/>
                    <a:pt x="328145" y="85290"/>
                  </a:cubicBezTo>
                  <a:lnTo>
                    <a:pt x="265976" y="121427"/>
                  </a:lnTo>
                  <a:cubicBezTo>
                    <a:pt x="279163" y="133588"/>
                    <a:pt x="289439" y="144720"/>
                    <a:pt x="296290" y="154482"/>
                  </a:cubicBezTo>
                  <a:cubicBezTo>
                    <a:pt x="303312" y="164244"/>
                    <a:pt x="305880" y="174348"/>
                    <a:pt x="303997" y="184796"/>
                  </a:cubicBezTo>
                  <a:close/>
                  <a:moveTo>
                    <a:pt x="238402" y="95053"/>
                  </a:moveTo>
                  <a:lnTo>
                    <a:pt x="290467" y="64738"/>
                  </a:lnTo>
                  <a:cubicBezTo>
                    <a:pt x="278992" y="60628"/>
                    <a:pt x="268545" y="58744"/>
                    <a:pt x="259296" y="58915"/>
                  </a:cubicBezTo>
                  <a:cubicBezTo>
                    <a:pt x="250048" y="59087"/>
                    <a:pt x="242341" y="61142"/>
                    <a:pt x="236004" y="64738"/>
                  </a:cubicBezTo>
                  <a:cubicBezTo>
                    <a:pt x="229838" y="68335"/>
                    <a:pt x="227098" y="72617"/>
                    <a:pt x="227955" y="77412"/>
                  </a:cubicBezTo>
                  <a:cubicBezTo>
                    <a:pt x="228640" y="82550"/>
                    <a:pt x="232236" y="88373"/>
                    <a:pt x="238402" y="95053"/>
                  </a:cubicBezTo>
                  <a:moveTo>
                    <a:pt x="191133" y="188221"/>
                  </a:moveTo>
                  <a:cubicBezTo>
                    <a:pt x="199867" y="188221"/>
                    <a:pt x="207403" y="186509"/>
                    <a:pt x="213568" y="182912"/>
                  </a:cubicBezTo>
                  <a:cubicBezTo>
                    <a:pt x="219734" y="179315"/>
                    <a:pt x="222474" y="175205"/>
                    <a:pt x="221789" y="170238"/>
                  </a:cubicBezTo>
                  <a:cubicBezTo>
                    <a:pt x="221104" y="165271"/>
                    <a:pt x="218021" y="159448"/>
                    <a:pt x="212370" y="152769"/>
                  </a:cubicBezTo>
                  <a:lnTo>
                    <a:pt x="161846" y="182055"/>
                  </a:lnTo>
                  <a:cubicBezTo>
                    <a:pt x="172465" y="186166"/>
                    <a:pt x="182227" y="188221"/>
                    <a:pt x="191133" y="188221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263674A6-A7B5-4C81-9969-529C0F6C9095}"/>
                </a:ext>
              </a:extLst>
            </p:cNvPr>
            <p:cNvSpPr/>
            <p:nvPr/>
          </p:nvSpPr>
          <p:spPr>
            <a:xfrm>
              <a:off x="12337325" y="7008199"/>
              <a:ext cx="51380" cy="68506"/>
            </a:xfrm>
            <a:custGeom>
              <a:avLst/>
              <a:gdLst>
                <a:gd name="connsiteX0" fmla="*/ 49667 w 51379"/>
                <a:gd name="connsiteY0" fmla="*/ 34082 h 68506"/>
                <a:gd name="connsiteX1" fmla="*/ 49667 w 51379"/>
                <a:gd name="connsiteY1" fmla="*/ 64567 h 68506"/>
                <a:gd name="connsiteX2" fmla="*/ 12845 w 51379"/>
                <a:gd name="connsiteY2" fmla="*/ 43330 h 68506"/>
                <a:gd name="connsiteX3" fmla="*/ 12845 w 51379"/>
                <a:gd name="connsiteY3" fmla="*/ 12845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49667" y="34082"/>
                  </a:moveTo>
                  <a:lnTo>
                    <a:pt x="49667" y="64567"/>
                  </a:lnTo>
                  <a:lnTo>
                    <a:pt x="12845" y="43330"/>
                  </a:lnTo>
                  <a:lnTo>
                    <a:pt x="12845" y="12845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5B540AF-F48B-4925-A895-BFB639FC12A3}"/>
                </a:ext>
              </a:extLst>
            </p:cNvPr>
            <p:cNvSpPr/>
            <p:nvPr/>
          </p:nvSpPr>
          <p:spPr>
            <a:xfrm>
              <a:off x="12466288" y="7086639"/>
              <a:ext cx="205519" cy="205519"/>
            </a:xfrm>
            <a:custGeom>
              <a:avLst/>
              <a:gdLst>
                <a:gd name="connsiteX0" fmla="*/ 82550 w 205518"/>
                <a:gd name="connsiteY0" fmla="*/ 115776 h 205518"/>
                <a:gd name="connsiteX1" fmla="*/ 62170 w 205518"/>
                <a:gd name="connsiteY1" fmla="*/ 144719 h 205518"/>
                <a:gd name="connsiteX2" fmla="*/ 91285 w 205518"/>
                <a:gd name="connsiteY2" fmla="*/ 124339 h 205518"/>
                <a:gd name="connsiteX3" fmla="*/ 103444 w 205518"/>
                <a:gd name="connsiteY3" fmla="*/ 194044 h 205518"/>
                <a:gd name="connsiteX4" fmla="*/ 115775 w 205518"/>
                <a:gd name="connsiteY4" fmla="*/ 124339 h 205518"/>
                <a:gd name="connsiteX5" fmla="*/ 144719 w 205518"/>
                <a:gd name="connsiteY5" fmla="*/ 144719 h 205518"/>
                <a:gd name="connsiteX6" fmla="*/ 124168 w 205518"/>
                <a:gd name="connsiteY6" fmla="*/ 115604 h 205518"/>
                <a:gd name="connsiteX7" fmla="*/ 194044 w 205518"/>
                <a:gd name="connsiteY7" fmla="*/ 103445 h 205518"/>
                <a:gd name="connsiteX8" fmla="*/ 124168 w 205518"/>
                <a:gd name="connsiteY8" fmla="*/ 91113 h 205518"/>
                <a:gd name="connsiteX9" fmla="*/ 144719 w 205518"/>
                <a:gd name="connsiteY9" fmla="*/ 62170 h 205518"/>
                <a:gd name="connsiteX10" fmla="*/ 115775 w 205518"/>
                <a:gd name="connsiteY10" fmla="*/ 82379 h 205518"/>
                <a:gd name="connsiteX11" fmla="*/ 103444 w 205518"/>
                <a:gd name="connsiteY11" fmla="*/ 12845 h 205518"/>
                <a:gd name="connsiteX12" fmla="*/ 91113 w 205518"/>
                <a:gd name="connsiteY12" fmla="*/ 82550 h 205518"/>
                <a:gd name="connsiteX13" fmla="*/ 62170 w 205518"/>
                <a:gd name="connsiteY13" fmla="*/ 62170 h 205518"/>
                <a:gd name="connsiteX14" fmla="*/ 82379 w 205518"/>
                <a:gd name="connsiteY14" fmla="*/ 91113 h 205518"/>
                <a:gd name="connsiteX15" fmla="*/ 12845 w 205518"/>
                <a:gd name="connsiteY15" fmla="*/ 103445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5518" h="205518">
                  <a:moveTo>
                    <a:pt x="82550" y="115776"/>
                  </a:moveTo>
                  <a:lnTo>
                    <a:pt x="62170" y="144719"/>
                  </a:lnTo>
                  <a:lnTo>
                    <a:pt x="91285" y="124339"/>
                  </a:lnTo>
                  <a:lnTo>
                    <a:pt x="103444" y="194044"/>
                  </a:lnTo>
                  <a:lnTo>
                    <a:pt x="115775" y="124339"/>
                  </a:lnTo>
                  <a:lnTo>
                    <a:pt x="144719" y="144719"/>
                  </a:lnTo>
                  <a:lnTo>
                    <a:pt x="124168" y="115604"/>
                  </a:lnTo>
                  <a:lnTo>
                    <a:pt x="194044" y="103445"/>
                  </a:lnTo>
                  <a:lnTo>
                    <a:pt x="124168" y="91113"/>
                  </a:lnTo>
                  <a:lnTo>
                    <a:pt x="144719" y="62170"/>
                  </a:lnTo>
                  <a:lnTo>
                    <a:pt x="115775" y="82379"/>
                  </a:lnTo>
                  <a:lnTo>
                    <a:pt x="103444" y="12845"/>
                  </a:lnTo>
                  <a:lnTo>
                    <a:pt x="91113" y="82550"/>
                  </a:lnTo>
                  <a:lnTo>
                    <a:pt x="62170" y="62170"/>
                  </a:lnTo>
                  <a:lnTo>
                    <a:pt x="82379" y="91113"/>
                  </a:lnTo>
                  <a:lnTo>
                    <a:pt x="12845" y="103445"/>
                  </a:lnTo>
                  <a:close/>
                </a:path>
              </a:pathLst>
            </a:custGeom>
            <a:solidFill>
              <a:srgbClr val="ECEDE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F717BB0-D3C4-4DD9-B23B-72A8E78147FE}"/>
                </a:ext>
              </a:extLst>
            </p:cNvPr>
            <p:cNvSpPr/>
            <p:nvPr/>
          </p:nvSpPr>
          <p:spPr>
            <a:xfrm>
              <a:off x="12750761" y="6666867"/>
              <a:ext cx="17127" cy="171266"/>
            </a:xfrm>
            <a:custGeom>
              <a:avLst/>
              <a:gdLst>
                <a:gd name="connsiteX0" fmla="*/ 16784 w 17126"/>
                <a:gd name="connsiteY0" fmla="*/ 12845 h 171265"/>
                <a:gd name="connsiteX1" fmla="*/ 16441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6784" y="12845"/>
                  </a:moveTo>
                  <a:lnTo>
                    <a:pt x="16441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B9396EF1-D563-4ECC-B13A-D7F9EB5B12EF}"/>
                </a:ext>
              </a:extLst>
            </p:cNvPr>
            <p:cNvSpPr/>
            <p:nvPr/>
          </p:nvSpPr>
          <p:spPr>
            <a:xfrm>
              <a:off x="11891007" y="6689988"/>
              <a:ext cx="17127" cy="171266"/>
            </a:xfrm>
            <a:custGeom>
              <a:avLst/>
              <a:gdLst>
                <a:gd name="connsiteX0" fmla="*/ 21066 w 17126"/>
                <a:gd name="connsiteY0" fmla="*/ 37679 h 171265"/>
                <a:gd name="connsiteX1" fmla="*/ 20723 w 17126"/>
                <a:gd name="connsiteY1" fmla="*/ 159791 h 171265"/>
                <a:gd name="connsiteX2" fmla="*/ 12845 w 17126"/>
                <a:gd name="connsiteY2" fmla="*/ 134957 h 171265"/>
                <a:gd name="connsiteX3" fmla="*/ 13187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21066" y="37679"/>
                  </a:moveTo>
                  <a:lnTo>
                    <a:pt x="20723" y="159791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92B1FD1-DD17-4F35-9487-76A40AB9343C}"/>
                </a:ext>
              </a:extLst>
            </p:cNvPr>
            <p:cNvSpPr/>
            <p:nvPr/>
          </p:nvSpPr>
          <p:spPr>
            <a:xfrm>
              <a:off x="12762064" y="6713623"/>
              <a:ext cx="34253" cy="171266"/>
            </a:xfrm>
            <a:custGeom>
              <a:avLst/>
              <a:gdLst>
                <a:gd name="connsiteX0" fmla="*/ 24833 w 34253"/>
                <a:gd name="connsiteY0" fmla="*/ 12845 h 171265"/>
                <a:gd name="connsiteX1" fmla="*/ 24491 w 34253"/>
                <a:gd name="connsiteY1" fmla="*/ 134957 h 171265"/>
                <a:gd name="connsiteX2" fmla="*/ 12845 w 34253"/>
                <a:gd name="connsiteY2" fmla="*/ 159277 h 171265"/>
                <a:gd name="connsiteX3" fmla="*/ 13187 w 34253"/>
                <a:gd name="connsiteY3" fmla="*/ 37164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4833" y="12845"/>
                  </a:moveTo>
                  <a:lnTo>
                    <a:pt x="24491" y="134957"/>
                  </a:lnTo>
                  <a:lnTo>
                    <a:pt x="12845" y="159277"/>
                  </a:lnTo>
                  <a:lnTo>
                    <a:pt x="13187" y="37164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E9DDC6E-49A1-442B-835D-79E17234A819}"/>
                </a:ext>
              </a:extLst>
            </p:cNvPr>
            <p:cNvSpPr/>
            <p:nvPr/>
          </p:nvSpPr>
          <p:spPr>
            <a:xfrm>
              <a:off x="11879704" y="6737600"/>
              <a:ext cx="34253" cy="171266"/>
            </a:xfrm>
            <a:custGeom>
              <a:avLst/>
              <a:gdLst>
                <a:gd name="connsiteX0" fmla="*/ 28944 w 34253"/>
                <a:gd name="connsiteY0" fmla="*/ 36480 h 171265"/>
                <a:gd name="connsiteX1" fmla="*/ 28601 w 34253"/>
                <a:gd name="connsiteY1" fmla="*/ 158592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944" y="36480"/>
                  </a:moveTo>
                  <a:lnTo>
                    <a:pt x="28601" y="15859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1835B54-4BCA-4016-B879-37ACFFA6868D}"/>
                </a:ext>
              </a:extLst>
            </p:cNvPr>
            <p:cNvSpPr/>
            <p:nvPr/>
          </p:nvSpPr>
          <p:spPr>
            <a:xfrm>
              <a:off x="12758639" y="6761577"/>
              <a:ext cx="34253" cy="154139"/>
            </a:xfrm>
            <a:custGeom>
              <a:avLst/>
              <a:gdLst>
                <a:gd name="connsiteX0" fmla="*/ 32369 w 34253"/>
                <a:gd name="connsiteY0" fmla="*/ 12845 h 154139"/>
                <a:gd name="connsiteX1" fmla="*/ 32027 w 34253"/>
                <a:gd name="connsiteY1" fmla="*/ 134957 h 154139"/>
                <a:gd name="connsiteX2" fmla="*/ 12845 w 34253"/>
                <a:gd name="connsiteY2" fmla="*/ 157565 h 154139"/>
                <a:gd name="connsiteX3" fmla="*/ 13188 w 34253"/>
                <a:gd name="connsiteY3" fmla="*/ 3545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2369" y="12845"/>
                  </a:moveTo>
                  <a:lnTo>
                    <a:pt x="32027" y="134957"/>
                  </a:lnTo>
                  <a:lnTo>
                    <a:pt x="12845" y="157565"/>
                  </a:lnTo>
                  <a:lnTo>
                    <a:pt x="13188" y="35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0AA1458-2E49-46F1-A4A7-96F7D7476533}"/>
                </a:ext>
              </a:extLst>
            </p:cNvPr>
            <p:cNvSpPr/>
            <p:nvPr/>
          </p:nvSpPr>
          <p:spPr>
            <a:xfrm>
              <a:off x="11883814" y="6785554"/>
              <a:ext cx="34253" cy="154139"/>
            </a:xfrm>
            <a:custGeom>
              <a:avLst/>
              <a:gdLst>
                <a:gd name="connsiteX0" fmla="*/ 36137 w 34253"/>
                <a:gd name="connsiteY0" fmla="*/ 34425 h 154139"/>
                <a:gd name="connsiteX1" fmla="*/ 35794 w 34253"/>
                <a:gd name="connsiteY1" fmla="*/ 156537 h 154139"/>
                <a:gd name="connsiteX2" fmla="*/ 12845 w 34253"/>
                <a:gd name="connsiteY2" fmla="*/ 134957 h 154139"/>
                <a:gd name="connsiteX3" fmla="*/ 13187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137" y="34425"/>
                  </a:moveTo>
                  <a:lnTo>
                    <a:pt x="35794" y="156537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1E015144-581B-47BA-A611-0262DA7D405D}"/>
                </a:ext>
              </a:extLst>
            </p:cNvPr>
            <p:cNvSpPr/>
            <p:nvPr/>
          </p:nvSpPr>
          <p:spPr>
            <a:xfrm>
              <a:off x="12740656" y="6809189"/>
              <a:ext cx="51380" cy="154139"/>
            </a:xfrm>
            <a:custGeom>
              <a:avLst/>
              <a:gdLst>
                <a:gd name="connsiteX0" fmla="*/ 39049 w 51379"/>
                <a:gd name="connsiteY0" fmla="*/ 12845 h 154139"/>
                <a:gd name="connsiteX1" fmla="*/ 38706 w 51379"/>
                <a:gd name="connsiteY1" fmla="*/ 134957 h 154139"/>
                <a:gd name="connsiteX2" fmla="*/ 12845 w 51379"/>
                <a:gd name="connsiteY2" fmla="*/ 155167 h 154139"/>
                <a:gd name="connsiteX3" fmla="*/ 13187 w 51379"/>
                <a:gd name="connsiteY3" fmla="*/ 3305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049" y="12845"/>
                  </a:moveTo>
                  <a:lnTo>
                    <a:pt x="38706" y="134957"/>
                  </a:lnTo>
                  <a:lnTo>
                    <a:pt x="12845" y="155167"/>
                  </a:lnTo>
                  <a:lnTo>
                    <a:pt x="13187" y="3305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E9E6549F-8809-4CC8-9B0F-34F4AF406C1A}"/>
                </a:ext>
              </a:extLst>
            </p:cNvPr>
            <p:cNvSpPr/>
            <p:nvPr/>
          </p:nvSpPr>
          <p:spPr>
            <a:xfrm>
              <a:off x="11903167" y="6832310"/>
              <a:ext cx="51380" cy="154139"/>
            </a:xfrm>
            <a:custGeom>
              <a:avLst/>
              <a:gdLst>
                <a:gd name="connsiteX0" fmla="*/ 42474 w 51379"/>
                <a:gd name="connsiteY0" fmla="*/ 31684 h 154139"/>
                <a:gd name="connsiteX1" fmla="*/ 42131 w 51379"/>
                <a:gd name="connsiteY1" fmla="*/ 153797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474" y="31684"/>
                  </a:moveTo>
                  <a:lnTo>
                    <a:pt x="42131" y="153797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B575143-6B1D-4770-AF61-B2B3679904FF}"/>
                </a:ext>
              </a:extLst>
            </p:cNvPr>
            <p:cNvSpPr/>
            <p:nvPr/>
          </p:nvSpPr>
          <p:spPr>
            <a:xfrm>
              <a:off x="12740485" y="6829398"/>
              <a:ext cx="17127" cy="171266"/>
            </a:xfrm>
            <a:custGeom>
              <a:avLst/>
              <a:gdLst>
                <a:gd name="connsiteX0" fmla="*/ 13359 w 17126"/>
                <a:gd name="connsiteY0" fmla="*/ 12845 h 171265"/>
                <a:gd name="connsiteX1" fmla="*/ 13016 w 17126"/>
                <a:gd name="connsiteY1" fmla="*/ 134957 h 171265"/>
                <a:gd name="connsiteX2" fmla="*/ 12845 w 17126"/>
                <a:gd name="connsiteY2" fmla="*/ 160304 h 171265"/>
                <a:gd name="connsiteX3" fmla="*/ 13188 w 17126"/>
                <a:gd name="connsiteY3" fmla="*/ 38192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3359" y="12845"/>
                  </a:moveTo>
                  <a:lnTo>
                    <a:pt x="13016" y="134957"/>
                  </a:lnTo>
                  <a:lnTo>
                    <a:pt x="12845" y="160304"/>
                  </a:lnTo>
                  <a:lnTo>
                    <a:pt x="13188" y="3819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D2CCE5AB-716E-4745-9B37-2A6C7702405A}"/>
                </a:ext>
              </a:extLst>
            </p:cNvPr>
            <p:cNvSpPr/>
            <p:nvPr/>
          </p:nvSpPr>
          <p:spPr>
            <a:xfrm>
              <a:off x="12708458" y="6854745"/>
              <a:ext cx="51380" cy="154139"/>
            </a:xfrm>
            <a:custGeom>
              <a:avLst/>
              <a:gdLst>
                <a:gd name="connsiteX0" fmla="*/ 45214 w 51379"/>
                <a:gd name="connsiteY0" fmla="*/ 12845 h 154139"/>
                <a:gd name="connsiteX1" fmla="*/ 44872 w 51379"/>
                <a:gd name="connsiteY1" fmla="*/ 134957 h 154139"/>
                <a:gd name="connsiteX2" fmla="*/ 12845 w 51379"/>
                <a:gd name="connsiteY2" fmla="*/ 152084 h 154139"/>
                <a:gd name="connsiteX3" fmla="*/ 13188 w 51379"/>
                <a:gd name="connsiteY3" fmla="*/ 29971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214" y="12845"/>
                  </a:moveTo>
                  <a:lnTo>
                    <a:pt x="44872" y="134957"/>
                  </a:lnTo>
                  <a:lnTo>
                    <a:pt x="12845" y="152084"/>
                  </a:lnTo>
                  <a:lnTo>
                    <a:pt x="13188" y="2997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8FB491B-2F9F-4359-A711-4B8897E0E2C3}"/>
                </a:ext>
              </a:extLst>
            </p:cNvPr>
            <p:cNvSpPr/>
            <p:nvPr/>
          </p:nvSpPr>
          <p:spPr>
            <a:xfrm>
              <a:off x="11932453" y="6851149"/>
              <a:ext cx="17127" cy="171266"/>
            </a:xfrm>
            <a:custGeom>
              <a:avLst/>
              <a:gdLst>
                <a:gd name="connsiteX0" fmla="*/ 17469 w 17126"/>
                <a:gd name="connsiteY0" fmla="*/ 38021 h 171265"/>
                <a:gd name="connsiteX1" fmla="*/ 17127 w 17126"/>
                <a:gd name="connsiteY1" fmla="*/ 159962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7469" y="38021"/>
                  </a:moveTo>
                  <a:lnTo>
                    <a:pt x="17127" y="15996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26059948-57D2-4343-9DA2-3905D6A23A87}"/>
                </a:ext>
              </a:extLst>
            </p:cNvPr>
            <p:cNvSpPr/>
            <p:nvPr/>
          </p:nvSpPr>
          <p:spPr>
            <a:xfrm>
              <a:off x="11936735" y="6876325"/>
              <a:ext cx="51380" cy="154139"/>
            </a:xfrm>
            <a:custGeom>
              <a:avLst/>
              <a:gdLst>
                <a:gd name="connsiteX0" fmla="*/ 48126 w 51379"/>
                <a:gd name="connsiteY0" fmla="*/ 28087 h 154139"/>
                <a:gd name="connsiteX1" fmla="*/ 47783 w 51379"/>
                <a:gd name="connsiteY1" fmla="*/ 150200 h 154139"/>
                <a:gd name="connsiteX2" fmla="*/ 12845 w 51379"/>
                <a:gd name="connsiteY2" fmla="*/ 134786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28087"/>
                  </a:moveTo>
                  <a:lnTo>
                    <a:pt x="47783" y="150200"/>
                  </a:lnTo>
                  <a:lnTo>
                    <a:pt x="12845" y="134786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B14A073-DD56-45C5-A1A1-14801DF3FC32}"/>
                </a:ext>
              </a:extLst>
            </p:cNvPr>
            <p:cNvSpPr/>
            <p:nvPr/>
          </p:nvSpPr>
          <p:spPr>
            <a:xfrm>
              <a:off x="12700237" y="6871872"/>
              <a:ext cx="34253" cy="171266"/>
            </a:xfrm>
            <a:custGeom>
              <a:avLst/>
              <a:gdLst>
                <a:gd name="connsiteX0" fmla="*/ 21408 w 34253"/>
                <a:gd name="connsiteY0" fmla="*/ 12845 h 171265"/>
                <a:gd name="connsiteX1" fmla="*/ 21066 w 34253"/>
                <a:gd name="connsiteY1" fmla="*/ 134957 h 171265"/>
                <a:gd name="connsiteX2" fmla="*/ 12845 w 34253"/>
                <a:gd name="connsiteY2" fmla="*/ 159791 h 171265"/>
                <a:gd name="connsiteX3" fmla="*/ 13187 w 34253"/>
                <a:gd name="connsiteY3" fmla="*/ 37679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1408" y="12845"/>
                  </a:moveTo>
                  <a:lnTo>
                    <a:pt x="21066" y="134957"/>
                  </a:lnTo>
                  <a:lnTo>
                    <a:pt x="12845" y="159791"/>
                  </a:lnTo>
                  <a:lnTo>
                    <a:pt x="13187" y="3767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7A0A77F-C409-46CB-BAD8-ED7A955C4345}"/>
                </a:ext>
              </a:extLst>
            </p:cNvPr>
            <p:cNvSpPr/>
            <p:nvPr/>
          </p:nvSpPr>
          <p:spPr>
            <a:xfrm>
              <a:off x="12663415" y="6896706"/>
              <a:ext cx="51380" cy="154139"/>
            </a:xfrm>
            <a:custGeom>
              <a:avLst/>
              <a:gdLst>
                <a:gd name="connsiteX0" fmla="*/ 50010 w 51379"/>
                <a:gd name="connsiteY0" fmla="*/ 12845 h 154139"/>
                <a:gd name="connsiteX1" fmla="*/ 49667 w 51379"/>
                <a:gd name="connsiteY1" fmla="*/ 134957 h 154139"/>
                <a:gd name="connsiteX2" fmla="*/ 12845 w 51379"/>
                <a:gd name="connsiteY2" fmla="*/ 148316 h 154139"/>
                <a:gd name="connsiteX3" fmla="*/ 13188 w 51379"/>
                <a:gd name="connsiteY3" fmla="*/ 2637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010" y="12845"/>
                  </a:moveTo>
                  <a:lnTo>
                    <a:pt x="49667" y="134957"/>
                  </a:lnTo>
                  <a:lnTo>
                    <a:pt x="12845" y="148316"/>
                  </a:lnTo>
                  <a:lnTo>
                    <a:pt x="13188" y="2637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7F627DFB-4EE5-4858-B859-0E2C792A1AE3}"/>
                </a:ext>
              </a:extLst>
            </p:cNvPr>
            <p:cNvSpPr/>
            <p:nvPr/>
          </p:nvSpPr>
          <p:spPr>
            <a:xfrm>
              <a:off x="11971673" y="6891567"/>
              <a:ext cx="34253" cy="171266"/>
            </a:xfrm>
            <a:custGeom>
              <a:avLst/>
              <a:gdLst>
                <a:gd name="connsiteX0" fmla="*/ 25519 w 34253"/>
                <a:gd name="connsiteY0" fmla="*/ 37165 h 171265"/>
                <a:gd name="connsiteX1" fmla="*/ 25176 w 34253"/>
                <a:gd name="connsiteY1" fmla="*/ 159277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5519" y="37165"/>
                  </a:moveTo>
                  <a:lnTo>
                    <a:pt x="25176" y="159277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C3D5361B-866C-4F82-A4B9-891B0A7D94F2}"/>
                </a:ext>
              </a:extLst>
            </p:cNvPr>
            <p:cNvSpPr/>
            <p:nvPr/>
          </p:nvSpPr>
          <p:spPr>
            <a:xfrm>
              <a:off x="11984004" y="6915887"/>
              <a:ext cx="51380" cy="154139"/>
            </a:xfrm>
            <a:custGeom>
              <a:avLst/>
              <a:gdLst>
                <a:gd name="connsiteX0" fmla="*/ 52065 w 51379"/>
                <a:gd name="connsiteY0" fmla="*/ 24149 h 154139"/>
                <a:gd name="connsiteX1" fmla="*/ 51722 w 51379"/>
                <a:gd name="connsiteY1" fmla="*/ 146261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065" y="24149"/>
                  </a:moveTo>
                  <a:lnTo>
                    <a:pt x="51722" y="14626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30B8C940-A774-4330-BDF8-EC0D23A01E0B}"/>
                </a:ext>
              </a:extLst>
            </p:cNvPr>
            <p:cNvSpPr/>
            <p:nvPr/>
          </p:nvSpPr>
          <p:spPr>
            <a:xfrm>
              <a:off x="12647659" y="6910235"/>
              <a:ext cx="34253" cy="171266"/>
            </a:xfrm>
            <a:custGeom>
              <a:avLst/>
              <a:gdLst>
                <a:gd name="connsiteX0" fmla="*/ 28944 w 34253"/>
                <a:gd name="connsiteY0" fmla="*/ 12845 h 171265"/>
                <a:gd name="connsiteX1" fmla="*/ 28601 w 34253"/>
                <a:gd name="connsiteY1" fmla="*/ 134787 h 171265"/>
                <a:gd name="connsiteX2" fmla="*/ 12845 w 34253"/>
                <a:gd name="connsiteY2" fmla="*/ 158421 h 171265"/>
                <a:gd name="connsiteX3" fmla="*/ 13188 w 34253"/>
                <a:gd name="connsiteY3" fmla="*/ 36309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944" y="12845"/>
                  </a:moveTo>
                  <a:lnTo>
                    <a:pt x="28601" y="134787"/>
                  </a:lnTo>
                  <a:lnTo>
                    <a:pt x="12845" y="158421"/>
                  </a:lnTo>
                  <a:lnTo>
                    <a:pt x="13188" y="36309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FCD8416-A626-481E-AD86-BF971FD8935C}"/>
                </a:ext>
              </a:extLst>
            </p:cNvPr>
            <p:cNvSpPr/>
            <p:nvPr/>
          </p:nvSpPr>
          <p:spPr>
            <a:xfrm>
              <a:off x="12607069" y="6933699"/>
              <a:ext cx="51380" cy="154139"/>
            </a:xfrm>
            <a:custGeom>
              <a:avLst/>
              <a:gdLst>
                <a:gd name="connsiteX0" fmla="*/ 53777 w 51379"/>
                <a:gd name="connsiteY0" fmla="*/ 12845 h 154139"/>
                <a:gd name="connsiteX1" fmla="*/ 53435 w 51379"/>
                <a:gd name="connsiteY1" fmla="*/ 134957 h 154139"/>
                <a:gd name="connsiteX2" fmla="*/ 12845 w 51379"/>
                <a:gd name="connsiteY2" fmla="*/ 144205 h 154139"/>
                <a:gd name="connsiteX3" fmla="*/ 13188 w 51379"/>
                <a:gd name="connsiteY3" fmla="*/ 2209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3777" y="12845"/>
                  </a:moveTo>
                  <a:lnTo>
                    <a:pt x="53435" y="134957"/>
                  </a:lnTo>
                  <a:lnTo>
                    <a:pt x="12845" y="144205"/>
                  </a:lnTo>
                  <a:lnTo>
                    <a:pt x="13188" y="220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C3F11E4-E2D4-401C-94F1-CC5B76B493DE}"/>
                </a:ext>
              </a:extLst>
            </p:cNvPr>
            <p:cNvSpPr/>
            <p:nvPr/>
          </p:nvSpPr>
          <p:spPr>
            <a:xfrm>
              <a:off x="12022882" y="6927191"/>
              <a:ext cx="34253" cy="154139"/>
            </a:xfrm>
            <a:custGeom>
              <a:avLst/>
              <a:gdLst>
                <a:gd name="connsiteX0" fmla="*/ 33054 w 34253"/>
                <a:gd name="connsiteY0" fmla="*/ 35452 h 154139"/>
                <a:gd name="connsiteX1" fmla="*/ 32712 w 34253"/>
                <a:gd name="connsiteY1" fmla="*/ 157564 h 154139"/>
                <a:gd name="connsiteX2" fmla="*/ 12845 w 34253"/>
                <a:gd name="connsiteY2" fmla="*/ 134957 h 154139"/>
                <a:gd name="connsiteX3" fmla="*/ 13188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3054" y="35452"/>
                  </a:moveTo>
                  <a:lnTo>
                    <a:pt x="32712" y="157564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F386082-D0F9-40FF-871B-09983D0D9DD4}"/>
                </a:ext>
              </a:extLst>
            </p:cNvPr>
            <p:cNvSpPr/>
            <p:nvPr/>
          </p:nvSpPr>
          <p:spPr>
            <a:xfrm>
              <a:off x="12042749" y="6949798"/>
              <a:ext cx="51380" cy="154139"/>
            </a:xfrm>
            <a:custGeom>
              <a:avLst/>
              <a:gdLst>
                <a:gd name="connsiteX0" fmla="*/ 55148 w 51379"/>
                <a:gd name="connsiteY0" fmla="*/ 19866 h 154139"/>
                <a:gd name="connsiteX1" fmla="*/ 54805 w 51379"/>
                <a:gd name="connsiteY1" fmla="*/ 141979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9866"/>
                  </a:moveTo>
                  <a:lnTo>
                    <a:pt x="54805" y="141979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FDBC145-BEBB-4881-B51B-EE4C465F3DF1}"/>
                </a:ext>
              </a:extLst>
            </p:cNvPr>
            <p:cNvSpPr/>
            <p:nvPr/>
          </p:nvSpPr>
          <p:spPr>
            <a:xfrm>
              <a:off x="12583948" y="6942947"/>
              <a:ext cx="34253" cy="154139"/>
            </a:xfrm>
            <a:custGeom>
              <a:avLst/>
              <a:gdLst>
                <a:gd name="connsiteX0" fmla="*/ 36308 w 34253"/>
                <a:gd name="connsiteY0" fmla="*/ 12845 h 154139"/>
                <a:gd name="connsiteX1" fmla="*/ 35966 w 34253"/>
                <a:gd name="connsiteY1" fmla="*/ 134957 h 154139"/>
                <a:gd name="connsiteX2" fmla="*/ 12845 w 34253"/>
                <a:gd name="connsiteY2" fmla="*/ 156366 h 154139"/>
                <a:gd name="connsiteX3" fmla="*/ 13188 w 34253"/>
                <a:gd name="connsiteY3" fmla="*/ 3425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308" y="12845"/>
                  </a:moveTo>
                  <a:lnTo>
                    <a:pt x="35966" y="134957"/>
                  </a:lnTo>
                  <a:lnTo>
                    <a:pt x="12845" y="156366"/>
                  </a:lnTo>
                  <a:lnTo>
                    <a:pt x="13188" y="342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C22F951F-B773-45D9-A0B1-A4DA61DED5A4}"/>
                </a:ext>
              </a:extLst>
            </p:cNvPr>
            <p:cNvSpPr/>
            <p:nvPr/>
          </p:nvSpPr>
          <p:spPr>
            <a:xfrm>
              <a:off x="12541131" y="6964355"/>
              <a:ext cx="68506" cy="137013"/>
            </a:xfrm>
            <a:custGeom>
              <a:avLst/>
              <a:gdLst>
                <a:gd name="connsiteX0" fmla="*/ 56004 w 68506"/>
                <a:gd name="connsiteY0" fmla="*/ 12845 h 137012"/>
                <a:gd name="connsiteX1" fmla="*/ 55661 w 68506"/>
                <a:gd name="connsiteY1" fmla="*/ 134957 h 137012"/>
                <a:gd name="connsiteX2" fmla="*/ 12845 w 68506"/>
                <a:gd name="connsiteY2" fmla="*/ 139753 h 137012"/>
                <a:gd name="connsiteX3" fmla="*/ 13188 w 68506"/>
                <a:gd name="connsiteY3" fmla="*/ 17640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004" y="12845"/>
                  </a:moveTo>
                  <a:lnTo>
                    <a:pt x="55661" y="134957"/>
                  </a:lnTo>
                  <a:lnTo>
                    <a:pt x="12845" y="139753"/>
                  </a:lnTo>
                  <a:lnTo>
                    <a:pt x="13188" y="17640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112768A-D01B-4822-A4E9-CEFB6F51455E}"/>
                </a:ext>
              </a:extLst>
            </p:cNvPr>
            <p:cNvSpPr/>
            <p:nvPr/>
          </p:nvSpPr>
          <p:spPr>
            <a:xfrm>
              <a:off x="12084709" y="6956820"/>
              <a:ext cx="51380" cy="154139"/>
            </a:xfrm>
            <a:custGeom>
              <a:avLst/>
              <a:gdLst>
                <a:gd name="connsiteX0" fmla="*/ 39905 w 51379"/>
                <a:gd name="connsiteY0" fmla="*/ 33055 h 154139"/>
                <a:gd name="connsiteX1" fmla="*/ 39391 w 51379"/>
                <a:gd name="connsiteY1" fmla="*/ 155167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905" y="33055"/>
                  </a:moveTo>
                  <a:lnTo>
                    <a:pt x="39391" y="155167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E697E247-5E31-4423-A04B-6B1F32656A34}"/>
                </a:ext>
              </a:extLst>
            </p:cNvPr>
            <p:cNvSpPr/>
            <p:nvPr/>
          </p:nvSpPr>
          <p:spPr>
            <a:xfrm>
              <a:off x="12111255" y="6977029"/>
              <a:ext cx="68506" cy="137013"/>
            </a:xfrm>
            <a:custGeom>
              <a:avLst/>
              <a:gdLst>
                <a:gd name="connsiteX0" fmla="*/ 56689 w 68506"/>
                <a:gd name="connsiteY0" fmla="*/ 15242 h 137012"/>
                <a:gd name="connsiteX1" fmla="*/ 56346 w 68506"/>
                <a:gd name="connsiteY1" fmla="*/ 137355 h 137012"/>
                <a:gd name="connsiteX2" fmla="*/ 12845 w 68506"/>
                <a:gd name="connsiteY2" fmla="*/ 134957 h 137012"/>
                <a:gd name="connsiteX3" fmla="*/ 13359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5242"/>
                  </a:moveTo>
                  <a:lnTo>
                    <a:pt x="56346" y="137355"/>
                  </a:lnTo>
                  <a:lnTo>
                    <a:pt x="12845" y="134957"/>
                  </a:lnTo>
                  <a:lnTo>
                    <a:pt x="13359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A2D77D33-8600-4A30-BF8C-BFD388288E82}"/>
                </a:ext>
              </a:extLst>
            </p:cNvPr>
            <p:cNvSpPr/>
            <p:nvPr/>
          </p:nvSpPr>
          <p:spPr>
            <a:xfrm>
              <a:off x="12511674" y="6969151"/>
              <a:ext cx="51380" cy="154139"/>
            </a:xfrm>
            <a:custGeom>
              <a:avLst/>
              <a:gdLst>
                <a:gd name="connsiteX0" fmla="*/ 42645 w 51379"/>
                <a:gd name="connsiteY0" fmla="*/ 12845 h 154139"/>
                <a:gd name="connsiteX1" fmla="*/ 42303 w 51379"/>
                <a:gd name="connsiteY1" fmla="*/ 134957 h 154139"/>
                <a:gd name="connsiteX2" fmla="*/ 12845 w 51379"/>
                <a:gd name="connsiteY2" fmla="*/ 153454 h 154139"/>
                <a:gd name="connsiteX3" fmla="*/ 13188 w 51379"/>
                <a:gd name="connsiteY3" fmla="*/ 3134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645" y="12845"/>
                  </a:moveTo>
                  <a:lnTo>
                    <a:pt x="42303" y="134957"/>
                  </a:lnTo>
                  <a:lnTo>
                    <a:pt x="12845" y="153454"/>
                  </a:lnTo>
                  <a:lnTo>
                    <a:pt x="13188" y="31342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193E320-FDA9-4C9E-82F8-EA812B062035}"/>
                </a:ext>
              </a:extLst>
            </p:cNvPr>
            <p:cNvSpPr/>
            <p:nvPr/>
          </p:nvSpPr>
          <p:spPr>
            <a:xfrm>
              <a:off x="12468001" y="6987648"/>
              <a:ext cx="68506" cy="137013"/>
            </a:xfrm>
            <a:custGeom>
              <a:avLst/>
              <a:gdLst>
                <a:gd name="connsiteX0" fmla="*/ 56860 w 68506"/>
                <a:gd name="connsiteY0" fmla="*/ 12845 h 137012"/>
                <a:gd name="connsiteX1" fmla="*/ 56517 w 68506"/>
                <a:gd name="connsiteY1" fmla="*/ 134957 h 137012"/>
                <a:gd name="connsiteX2" fmla="*/ 12845 w 68506"/>
                <a:gd name="connsiteY2" fmla="*/ 135128 h 137012"/>
                <a:gd name="connsiteX3" fmla="*/ 13187 w 68506"/>
                <a:gd name="connsiteY3" fmla="*/ 13016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860" y="12845"/>
                  </a:moveTo>
                  <a:lnTo>
                    <a:pt x="56517" y="134957"/>
                  </a:lnTo>
                  <a:lnTo>
                    <a:pt x="12845" y="135128"/>
                  </a:lnTo>
                  <a:lnTo>
                    <a:pt x="13187" y="130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E731C9B-D6E8-4CF4-A750-A81D42E84B65}"/>
                </a:ext>
              </a:extLst>
            </p:cNvPr>
            <p:cNvSpPr/>
            <p:nvPr/>
          </p:nvSpPr>
          <p:spPr>
            <a:xfrm>
              <a:off x="12154756" y="6979427"/>
              <a:ext cx="51380" cy="154139"/>
            </a:xfrm>
            <a:custGeom>
              <a:avLst/>
              <a:gdLst>
                <a:gd name="connsiteX0" fmla="*/ 45728 w 51379"/>
                <a:gd name="connsiteY0" fmla="*/ 29801 h 154139"/>
                <a:gd name="connsiteX1" fmla="*/ 45385 w 51379"/>
                <a:gd name="connsiteY1" fmla="*/ 151913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728" y="29801"/>
                  </a:moveTo>
                  <a:lnTo>
                    <a:pt x="45385" y="15191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8487751B-6B4A-4717-AF26-9481507BD9F5}"/>
                </a:ext>
              </a:extLst>
            </p:cNvPr>
            <p:cNvSpPr/>
            <p:nvPr/>
          </p:nvSpPr>
          <p:spPr>
            <a:xfrm>
              <a:off x="12187296" y="6994156"/>
              <a:ext cx="68506" cy="137013"/>
            </a:xfrm>
            <a:custGeom>
              <a:avLst/>
              <a:gdLst>
                <a:gd name="connsiteX0" fmla="*/ 56689 w 68506"/>
                <a:gd name="connsiteY0" fmla="*/ 12845 h 137012"/>
                <a:gd name="connsiteX1" fmla="*/ 56347 w 68506"/>
                <a:gd name="connsiteY1" fmla="*/ 134957 h 137012"/>
                <a:gd name="connsiteX2" fmla="*/ 12845 w 68506"/>
                <a:gd name="connsiteY2" fmla="*/ 137183 h 137012"/>
                <a:gd name="connsiteX3" fmla="*/ 13188 w 68506"/>
                <a:gd name="connsiteY3" fmla="*/ 15071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2845"/>
                  </a:moveTo>
                  <a:lnTo>
                    <a:pt x="56347" y="134957"/>
                  </a:lnTo>
                  <a:lnTo>
                    <a:pt x="12845" y="137183"/>
                  </a:lnTo>
                  <a:lnTo>
                    <a:pt x="13188" y="1507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9735574D-74CE-406B-9B2C-BF7A44D96589}"/>
                </a:ext>
              </a:extLst>
            </p:cNvPr>
            <p:cNvSpPr/>
            <p:nvPr/>
          </p:nvSpPr>
          <p:spPr>
            <a:xfrm>
              <a:off x="12390075" y="6998438"/>
              <a:ext cx="68506" cy="137013"/>
            </a:xfrm>
            <a:custGeom>
              <a:avLst/>
              <a:gdLst>
                <a:gd name="connsiteX0" fmla="*/ 56175 w 68506"/>
                <a:gd name="connsiteY0" fmla="*/ 17297 h 137012"/>
                <a:gd name="connsiteX1" fmla="*/ 55833 w 68506"/>
                <a:gd name="connsiteY1" fmla="*/ 139410 h 137012"/>
                <a:gd name="connsiteX2" fmla="*/ 12845 w 68506"/>
                <a:gd name="connsiteY2" fmla="*/ 134957 h 137012"/>
                <a:gd name="connsiteX3" fmla="*/ 13187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175" y="17297"/>
                  </a:moveTo>
                  <a:lnTo>
                    <a:pt x="55833" y="139410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276AD69-3E77-4D94-9C7F-75638D517DE0}"/>
                </a:ext>
              </a:extLst>
            </p:cNvPr>
            <p:cNvSpPr/>
            <p:nvPr/>
          </p:nvSpPr>
          <p:spPr>
            <a:xfrm>
              <a:off x="12433063" y="6987819"/>
              <a:ext cx="51380" cy="154139"/>
            </a:xfrm>
            <a:custGeom>
              <a:avLst/>
              <a:gdLst>
                <a:gd name="connsiteX0" fmla="*/ 48126 w 51379"/>
                <a:gd name="connsiteY0" fmla="*/ 12845 h 154139"/>
                <a:gd name="connsiteX1" fmla="*/ 47783 w 51379"/>
                <a:gd name="connsiteY1" fmla="*/ 134957 h 154139"/>
                <a:gd name="connsiteX2" fmla="*/ 12845 w 51379"/>
                <a:gd name="connsiteY2" fmla="*/ 150028 h 154139"/>
                <a:gd name="connsiteX3" fmla="*/ 13188 w 51379"/>
                <a:gd name="connsiteY3" fmla="*/ 2791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12845"/>
                  </a:moveTo>
                  <a:lnTo>
                    <a:pt x="47783" y="134957"/>
                  </a:lnTo>
                  <a:lnTo>
                    <a:pt x="12845" y="150028"/>
                  </a:lnTo>
                  <a:lnTo>
                    <a:pt x="13188" y="279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35B9B2E-AE41-4EAB-ACBD-D9AD4B4F7F30}"/>
                </a:ext>
              </a:extLst>
            </p:cNvPr>
            <p:cNvSpPr/>
            <p:nvPr/>
          </p:nvSpPr>
          <p:spPr>
            <a:xfrm>
              <a:off x="12268134" y="7000664"/>
              <a:ext cx="51380" cy="154139"/>
            </a:xfrm>
            <a:custGeom>
              <a:avLst/>
              <a:gdLst>
                <a:gd name="connsiteX0" fmla="*/ 55148 w 51379"/>
                <a:gd name="connsiteY0" fmla="*/ 12845 h 154139"/>
                <a:gd name="connsiteX1" fmla="*/ 54805 w 51379"/>
                <a:gd name="connsiteY1" fmla="*/ 134957 h 154139"/>
                <a:gd name="connsiteX2" fmla="*/ 12845 w 51379"/>
                <a:gd name="connsiteY2" fmla="*/ 141637 h 154139"/>
                <a:gd name="connsiteX3" fmla="*/ 13188 w 51379"/>
                <a:gd name="connsiteY3" fmla="*/ 19524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2845"/>
                  </a:moveTo>
                  <a:lnTo>
                    <a:pt x="54805" y="134957"/>
                  </a:lnTo>
                  <a:lnTo>
                    <a:pt x="12845" y="141637"/>
                  </a:lnTo>
                  <a:lnTo>
                    <a:pt x="13188" y="19524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513142A-ADD7-4C2A-AEB2-790240037820}"/>
                </a:ext>
              </a:extLst>
            </p:cNvPr>
            <p:cNvSpPr/>
            <p:nvPr/>
          </p:nvSpPr>
          <p:spPr>
            <a:xfrm>
              <a:off x="12230798" y="6994156"/>
              <a:ext cx="51380" cy="154139"/>
            </a:xfrm>
            <a:custGeom>
              <a:avLst/>
              <a:gdLst>
                <a:gd name="connsiteX0" fmla="*/ 50523 w 51379"/>
                <a:gd name="connsiteY0" fmla="*/ 26032 h 154139"/>
                <a:gd name="connsiteX1" fmla="*/ 50181 w 51379"/>
                <a:gd name="connsiteY1" fmla="*/ 148145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523" y="26032"/>
                  </a:moveTo>
                  <a:lnTo>
                    <a:pt x="50181" y="14814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A2B99B5-EED8-4742-BBA6-B000701658B9}"/>
                </a:ext>
              </a:extLst>
            </p:cNvPr>
            <p:cNvSpPr/>
            <p:nvPr/>
          </p:nvSpPr>
          <p:spPr>
            <a:xfrm>
              <a:off x="12351027" y="6998438"/>
              <a:ext cx="51380" cy="154139"/>
            </a:xfrm>
            <a:custGeom>
              <a:avLst/>
              <a:gdLst>
                <a:gd name="connsiteX0" fmla="*/ 52236 w 51379"/>
                <a:gd name="connsiteY0" fmla="*/ 12845 h 154139"/>
                <a:gd name="connsiteX1" fmla="*/ 51893 w 51379"/>
                <a:gd name="connsiteY1" fmla="*/ 134957 h 154139"/>
                <a:gd name="connsiteX2" fmla="*/ 12845 w 51379"/>
                <a:gd name="connsiteY2" fmla="*/ 146090 h 154139"/>
                <a:gd name="connsiteX3" fmla="*/ 13187 w 51379"/>
                <a:gd name="connsiteY3" fmla="*/ 23977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12845"/>
                  </a:moveTo>
                  <a:lnTo>
                    <a:pt x="51893" y="134957"/>
                  </a:lnTo>
                  <a:lnTo>
                    <a:pt x="12845" y="146090"/>
                  </a:lnTo>
                  <a:lnTo>
                    <a:pt x="13187" y="2397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E2B520F0-CC22-4E46-AD5D-AEC7FC5E68EC}"/>
                </a:ext>
              </a:extLst>
            </p:cNvPr>
            <p:cNvSpPr/>
            <p:nvPr/>
          </p:nvSpPr>
          <p:spPr>
            <a:xfrm>
              <a:off x="12310094" y="7000664"/>
              <a:ext cx="51380" cy="154139"/>
            </a:xfrm>
            <a:custGeom>
              <a:avLst/>
              <a:gdLst>
                <a:gd name="connsiteX0" fmla="*/ 54120 w 51379"/>
                <a:gd name="connsiteY0" fmla="*/ 21751 h 154139"/>
                <a:gd name="connsiteX1" fmla="*/ 53777 w 51379"/>
                <a:gd name="connsiteY1" fmla="*/ 143863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4120" y="21751"/>
                  </a:moveTo>
                  <a:lnTo>
                    <a:pt x="53777" y="143863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5626829D-0E50-40E3-AB12-6D7BDC16F0AC}"/>
                </a:ext>
              </a:extLst>
            </p:cNvPr>
            <p:cNvSpPr/>
            <p:nvPr/>
          </p:nvSpPr>
          <p:spPr>
            <a:xfrm>
              <a:off x="11880046" y="6489607"/>
              <a:ext cx="907708" cy="530923"/>
            </a:xfrm>
            <a:custGeom>
              <a:avLst/>
              <a:gdLst>
                <a:gd name="connsiteX0" fmla="*/ 806661 w 907707"/>
                <a:gd name="connsiteY0" fmla="*/ 106527 h 530923"/>
                <a:gd name="connsiteX1" fmla="*/ 818992 w 907707"/>
                <a:gd name="connsiteY1" fmla="*/ 130847 h 530923"/>
                <a:gd name="connsiteX2" fmla="*/ 853759 w 907707"/>
                <a:gd name="connsiteY2" fmla="*/ 146090 h 530923"/>
                <a:gd name="connsiteX3" fmla="*/ 858212 w 907707"/>
                <a:gd name="connsiteY3" fmla="*/ 171266 h 530923"/>
                <a:gd name="connsiteX4" fmla="*/ 887498 w 907707"/>
                <a:gd name="connsiteY4" fmla="*/ 190105 h 530923"/>
                <a:gd name="connsiteX5" fmla="*/ 883902 w 907707"/>
                <a:gd name="connsiteY5" fmla="*/ 215281 h 530923"/>
                <a:gd name="connsiteX6" fmla="*/ 906852 w 907707"/>
                <a:gd name="connsiteY6" fmla="*/ 236861 h 530923"/>
                <a:gd name="connsiteX7" fmla="*/ 895205 w 907707"/>
                <a:gd name="connsiteY7" fmla="*/ 261180 h 530923"/>
                <a:gd name="connsiteX8" fmla="*/ 910962 w 907707"/>
                <a:gd name="connsiteY8" fmla="*/ 284815 h 530923"/>
                <a:gd name="connsiteX9" fmla="*/ 891780 w 907707"/>
                <a:gd name="connsiteY9" fmla="*/ 307422 h 530923"/>
                <a:gd name="connsiteX10" fmla="*/ 899658 w 907707"/>
                <a:gd name="connsiteY10" fmla="*/ 332427 h 530923"/>
                <a:gd name="connsiteX11" fmla="*/ 873797 w 907707"/>
                <a:gd name="connsiteY11" fmla="*/ 352636 h 530923"/>
                <a:gd name="connsiteX12" fmla="*/ 873626 w 907707"/>
                <a:gd name="connsiteY12" fmla="*/ 377983 h 530923"/>
                <a:gd name="connsiteX13" fmla="*/ 841599 w 907707"/>
                <a:gd name="connsiteY13" fmla="*/ 395110 h 530923"/>
                <a:gd name="connsiteX14" fmla="*/ 833378 w 907707"/>
                <a:gd name="connsiteY14" fmla="*/ 419944 h 530923"/>
                <a:gd name="connsiteX15" fmla="*/ 796556 w 907707"/>
                <a:gd name="connsiteY15" fmla="*/ 433473 h 530923"/>
                <a:gd name="connsiteX16" fmla="*/ 780800 w 907707"/>
                <a:gd name="connsiteY16" fmla="*/ 456937 h 530923"/>
                <a:gd name="connsiteX17" fmla="*/ 740210 w 907707"/>
                <a:gd name="connsiteY17" fmla="*/ 466185 h 530923"/>
                <a:gd name="connsiteX18" fmla="*/ 717089 w 907707"/>
                <a:gd name="connsiteY18" fmla="*/ 487593 h 530923"/>
                <a:gd name="connsiteX19" fmla="*/ 674273 w 907707"/>
                <a:gd name="connsiteY19" fmla="*/ 492389 h 530923"/>
                <a:gd name="connsiteX20" fmla="*/ 644815 w 907707"/>
                <a:gd name="connsiteY20" fmla="*/ 510886 h 530923"/>
                <a:gd name="connsiteX21" fmla="*/ 601142 w 907707"/>
                <a:gd name="connsiteY21" fmla="*/ 511057 h 530923"/>
                <a:gd name="connsiteX22" fmla="*/ 566204 w 907707"/>
                <a:gd name="connsiteY22" fmla="*/ 526128 h 530923"/>
                <a:gd name="connsiteX23" fmla="*/ 523216 w 907707"/>
                <a:gd name="connsiteY23" fmla="*/ 521676 h 530923"/>
                <a:gd name="connsiteX24" fmla="*/ 484168 w 907707"/>
                <a:gd name="connsiteY24" fmla="*/ 532808 h 530923"/>
                <a:gd name="connsiteX25" fmla="*/ 443235 w 907707"/>
                <a:gd name="connsiteY25" fmla="*/ 523902 h 530923"/>
                <a:gd name="connsiteX26" fmla="*/ 401275 w 907707"/>
                <a:gd name="connsiteY26" fmla="*/ 530581 h 530923"/>
                <a:gd name="connsiteX27" fmla="*/ 363940 w 907707"/>
                <a:gd name="connsiteY27" fmla="*/ 517394 h 530923"/>
                <a:gd name="connsiteX28" fmla="*/ 320438 w 907707"/>
                <a:gd name="connsiteY28" fmla="*/ 519620 h 530923"/>
                <a:gd name="connsiteX29" fmla="*/ 287898 w 907707"/>
                <a:gd name="connsiteY29" fmla="*/ 502665 h 530923"/>
                <a:gd name="connsiteX30" fmla="*/ 244567 w 907707"/>
                <a:gd name="connsiteY30" fmla="*/ 500267 h 530923"/>
                <a:gd name="connsiteX31" fmla="*/ 217850 w 907707"/>
                <a:gd name="connsiteY31" fmla="*/ 480058 h 530923"/>
                <a:gd name="connsiteX32" fmla="*/ 175890 w 907707"/>
                <a:gd name="connsiteY32" fmla="*/ 473036 h 530923"/>
                <a:gd name="connsiteX33" fmla="*/ 156023 w 907707"/>
                <a:gd name="connsiteY33" fmla="*/ 450429 h 530923"/>
                <a:gd name="connsiteX34" fmla="*/ 117146 w 907707"/>
                <a:gd name="connsiteY34" fmla="*/ 439125 h 530923"/>
                <a:gd name="connsiteX35" fmla="*/ 104814 w 907707"/>
                <a:gd name="connsiteY35" fmla="*/ 414805 h 530923"/>
                <a:gd name="connsiteX36" fmla="*/ 69876 w 907707"/>
                <a:gd name="connsiteY36" fmla="*/ 399563 h 530923"/>
                <a:gd name="connsiteX37" fmla="*/ 65595 w 907707"/>
                <a:gd name="connsiteY37" fmla="*/ 374387 h 530923"/>
                <a:gd name="connsiteX38" fmla="*/ 36308 w 907707"/>
                <a:gd name="connsiteY38" fmla="*/ 355548 h 530923"/>
                <a:gd name="connsiteX39" fmla="*/ 39905 w 907707"/>
                <a:gd name="connsiteY39" fmla="*/ 330372 h 530923"/>
                <a:gd name="connsiteX40" fmla="*/ 16955 w 907707"/>
                <a:gd name="connsiteY40" fmla="*/ 308792 h 530923"/>
                <a:gd name="connsiteX41" fmla="*/ 28601 w 907707"/>
                <a:gd name="connsiteY41" fmla="*/ 284473 h 530923"/>
                <a:gd name="connsiteX42" fmla="*/ 12845 w 907707"/>
                <a:gd name="connsiteY42" fmla="*/ 260838 h 530923"/>
                <a:gd name="connsiteX43" fmla="*/ 32027 w 907707"/>
                <a:gd name="connsiteY43" fmla="*/ 238060 h 530923"/>
                <a:gd name="connsiteX44" fmla="*/ 24148 w 907707"/>
                <a:gd name="connsiteY44" fmla="*/ 213226 h 530923"/>
                <a:gd name="connsiteX45" fmla="*/ 50181 w 907707"/>
                <a:gd name="connsiteY45" fmla="*/ 192845 h 530923"/>
                <a:gd name="connsiteX46" fmla="*/ 50181 w 907707"/>
                <a:gd name="connsiteY46" fmla="*/ 167669 h 530923"/>
                <a:gd name="connsiteX47" fmla="*/ 82207 w 907707"/>
                <a:gd name="connsiteY47" fmla="*/ 150543 h 530923"/>
                <a:gd name="connsiteX48" fmla="*/ 90257 w 907707"/>
                <a:gd name="connsiteY48" fmla="*/ 125709 h 530923"/>
                <a:gd name="connsiteX49" fmla="*/ 127250 w 907707"/>
                <a:gd name="connsiteY49" fmla="*/ 112179 h 530923"/>
                <a:gd name="connsiteX50" fmla="*/ 143178 w 907707"/>
                <a:gd name="connsiteY50" fmla="*/ 88716 h 530923"/>
                <a:gd name="connsiteX51" fmla="*/ 183597 w 907707"/>
                <a:gd name="connsiteY51" fmla="*/ 79468 h 530923"/>
                <a:gd name="connsiteX52" fmla="*/ 206718 w 907707"/>
                <a:gd name="connsiteY52" fmla="*/ 58059 h 530923"/>
                <a:gd name="connsiteX53" fmla="*/ 249534 w 907707"/>
                <a:gd name="connsiteY53" fmla="*/ 53264 h 530923"/>
                <a:gd name="connsiteX54" fmla="*/ 278992 w 907707"/>
                <a:gd name="connsiteY54" fmla="*/ 34767 h 530923"/>
                <a:gd name="connsiteX55" fmla="*/ 322664 w 907707"/>
                <a:gd name="connsiteY55" fmla="*/ 34425 h 530923"/>
                <a:gd name="connsiteX56" fmla="*/ 357603 w 907707"/>
                <a:gd name="connsiteY56" fmla="*/ 19353 h 530923"/>
                <a:gd name="connsiteX57" fmla="*/ 400590 w 907707"/>
                <a:gd name="connsiteY57" fmla="*/ 23806 h 530923"/>
                <a:gd name="connsiteX58" fmla="*/ 439639 w 907707"/>
                <a:gd name="connsiteY58" fmla="*/ 12845 h 530923"/>
                <a:gd name="connsiteX59" fmla="*/ 480571 w 907707"/>
                <a:gd name="connsiteY59" fmla="*/ 21751 h 530923"/>
                <a:gd name="connsiteX60" fmla="*/ 522531 w 907707"/>
                <a:gd name="connsiteY60" fmla="*/ 15071 h 530923"/>
                <a:gd name="connsiteX61" fmla="*/ 559867 w 907707"/>
                <a:gd name="connsiteY61" fmla="*/ 28088 h 530923"/>
                <a:gd name="connsiteX62" fmla="*/ 603369 w 907707"/>
                <a:gd name="connsiteY62" fmla="*/ 26033 h 530923"/>
                <a:gd name="connsiteX63" fmla="*/ 635909 w 907707"/>
                <a:gd name="connsiteY63" fmla="*/ 42816 h 530923"/>
                <a:gd name="connsiteX64" fmla="*/ 679239 w 907707"/>
                <a:gd name="connsiteY64" fmla="*/ 45386 h 530923"/>
                <a:gd name="connsiteX65" fmla="*/ 705957 w 907707"/>
                <a:gd name="connsiteY65" fmla="*/ 65595 h 530923"/>
                <a:gd name="connsiteX66" fmla="*/ 747917 w 907707"/>
                <a:gd name="connsiteY66" fmla="*/ 72617 h 530923"/>
                <a:gd name="connsiteX67" fmla="*/ 767613 w 907707"/>
                <a:gd name="connsiteY67" fmla="*/ 95053 h 53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07707" h="530923">
                  <a:moveTo>
                    <a:pt x="806661" y="106527"/>
                  </a:moveTo>
                  <a:lnTo>
                    <a:pt x="818992" y="130847"/>
                  </a:lnTo>
                  <a:lnTo>
                    <a:pt x="853759" y="146090"/>
                  </a:lnTo>
                  <a:lnTo>
                    <a:pt x="858212" y="171266"/>
                  </a:lnTo>
                  <a:lnTo>
                    <a:pt x="887498" y="190105"/>
                  </a:lnTo>
                  <a:lnTo>
                    <a:pt x="883902" y="215281"/>
                  </a:lnTo>
                  <a:lnTo>
                    <a:pt x="906852" y="236861"/>
                  </a:lnTo>
                  <a:lnTo>
                    <a:pt x="895205" y="261180"/>
                  </a:lnTo>
                  <a:lnTo>
                    <a:pt x="910962" y="284815"/>
                  </a:lnTo>
                  <a:lnTo>
                    <a:pt x="891780" y="307422"/>
                  </a:lnTo>
                  <a:lnTo>
                    <a:pt x="899658" y="332427"/>
                  </a:lnTo>
                  <a:lnTo>
                    <a:pt x="873797" y="352636"/>
                  </a:lnTo>
                  <a:lnTo>
                    <a:pt x="873626" y="377983"/>
                  </a:lnTo>
                  <a:lnTo>
                    <a:pt x="841599" y="395110"/>
                  </a:lnTo>
                  <a:lnTo>
                    <a:pt x="833378" y="419944"/>
                  </a:lnTo>
                  <a:lnTo>
                    <a:pt x="796556" y="433473"/>
                  </a:lnTo>
                  <a:lnTo>
                    <a:pt x="780800" y="456937"/>
                  </a:lnTo>
                  <a:lnTo>
                    <a:pt x="740210" y="466185"/>
                  </a:lnTo>
                  <a:lnTo>
                    <a:pt x="717089" y="487593"/>
                  </a:lnTo>
                  <a:lnTo>
                    <a:pt x="674273" y="492389"/>
                  </a:lnTo>
                  <a:lnTo>
                    <a:pt x="644815" y="510886"/>
                  </a:lnTo>
                  <a:lnTo>
                    <a:pt x="601142" y="511057"/>
                  </a:lnTo>
                  <a:lnTo>
                    <a:pt x="566204" y="526128"/>
                  </a:lnTo>
                  <a:lnTo>
                    <a:pt x="523216" y="521676"/>
                  </a:lnTo>
                  <a:lnTo>
                    <a:pt x="484168" y="532808"/>
                  </a:lnTo>
                  <a:lnTo>
                    <a:pt x="443235" y="523902"/>
                  </a:lnTo>
                  <a:lnTo>
                    <a:pt x="401275" y="530581"/>
                  </a:lnTo>
                  <a:lnTo>
                    <a:pt x="363940" y="517394"/>
                  </a:lnTo>
                  <a:lnTo>
                    <a:pt x="320438" y="519620"/>
                  </a:lnTo>
                  <a:lnTo>
                    <a:pt x="287898" y="502665"/>
                  </a:lnTo>
                  <a:lnTo>
                    <a:pt x="244567" y="500267"/>
                  </a:lnTo>
                  <a:lnTo>
                    <a:pt x="217850" y="480058"/>
                  </a:lnTo>
                  <a:lnTo>
                    <a:pt x="175890" y="473036"/>
                  </a:lnTo>
                  <a:lnTo>
                    <a:pt x="156023" y="450429"/>
                  </a:lnTo>
                  <a:lnTo>
                    <a:pt x="117146" y="439125"/>
                  </a:lnTo>
                  <a:lnTo>
                    <a:pt x="104814" y="414805"/>
                  </a:lnTo>
                  <a:lnTo>
                    <a:pt x="69876" y="399563"/>
                  </a:lnTo>
                  <a:lnTo>
                    <a:pt x="65595" y="374387"/>
                  </a:lnTo>
                  <a:lnTo>
                    <a:pt x="36308" y="355548"/>
                  </a:lnTo>
                  <a:lnTo>
                    <a:pt x="39905" y="330372"/>
                  </a:lnTo>
                  <a:lnTo>
                    <a:pt x="16955" y="308792"/>
                  </a:lnTo>
                  <a:lnTo>
                    <a:pt x="28601" y="284473"/>
                  </a:lnTo>
                  <a:lnTo>
                    <a:pt x="12845" y="260838"/>
                  </a:lnTo>
                  <a:lnTo>
                    <a:pt x="32027" y="238060"/>
                  </a:lnTo>
                  <a:lnTo>
                    <a:pt x="24148" y="213226"/>
                  </a:lnTo>
                  <a:lnTo>
                    <a:pt x="50181" y="192845"/>
                  </a:lnTo>
                  <a:lnTo>
                    <a:pt x="50181" y="167669"/>
                  </a:lnTo>
                  <a:lnTo>
                    <a:pt x="82207" y="150543"/>
                  </a:lnTo>
                  <a:lnTo>
                    <a:pt x="90257" y="125709"/>
                  </a:lnTo>
                  <a:lnTo>
                    <a:pt x="127250" y="112179"/>
                  </a:lnTo>
                  <a:lnTo>
                    <a:pt x="143178" y="88716"/>
                  </a:lnTo>
                  <a:lnTo>
                    <a:pt x="183597" y="79468"/>
                  </a:lnTo>
                  <a:lnTo>
                    <a:pt x="206718" y="58059"/>
                  </a:lnTo>
                  <a:lnTo>
                    <a:pt x="249534" y="53264"/>
                  </a:lnTo>
                  <a:lnTo>
                    <a:pt x="278992" y="34767"/>
                  </a:lnTo>
                  <a:lnTo>
                    <a:pt x="322664" y="34425"/>
                  </a:lnTo>
                  <a:lnTo>
                    <a:pt x="357603" y="19353"/>
                  </a:lnTo>
                  <a:lnTo>
                    <a:pt x="400590" y="23806"/>
                  </a:lnTo>
                  <a:lnTo>
                    <a:pt x="439639" y="12845"/>
                  </a:lnTo>
                  <a:lnTo>
                    <a:pt x="480571" y="21751"/>
                  </a:lnTo>
                  <a:lnTo>
                    <a:pt x="522531" y="15071"/>
                  </a:lnTo>
                  <a:lnTo>
                    <a:pt x="559867" y="28088"/>
                  </a:lnTo>
                  <a:lnTo>
                    <a:pt x="603369" y="26033"/>
                  </a:lnTo>
                  <a:lnTo>
                    <a:pt x="635909" y="42816"/>
                  </a:lnTo>
                  <a:lnTo>
                    <a:pt x="679239" y="45386"/>
                  </a:lnTo>
                  <a:lnTo>
                    <a:pt x="705957" y="65595"/>
                  </a:lnTo>
                  <a:lnTo>
                    <a:pt x="747917" y="72617"/>
                  </a:lnTo>
                  <a:lnTo>
                    <a:pt x="767613" y="95053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DE2DFA-13AE-4BC4-A069-68C994E244AB}"/>
                </a:ext>
              </a:extLst>
            </p:cNvPr>
            <p:cNvSpPr/>
            <p:nvPr/>
          </p:nvSpPr>
          <p:spPr>
            <a:xfrm>
              <a:off x="11962716" y="6537305"/>
              <a:ext cx="753569" cy="256898"/>
            </a:xfrm>
            <a:custGeom>
              <a:avLst/>
              <a:gdLst>
                <a:gd name="connsiteX0" fmla="*/ 637331 w 753568"/>
                <a:gd name="connsiteY0" fmla="*/ 75100 h 256898"/>
                <a:gd name="connsiteX1" fmla="*/ 119252 w 753568"/>
                <a:gd name="connsiteY1" fmla="*/ 74929 h 256898"/>
                <a:gd name="connsiteX2" fmla="*/ 15636 w 753568"/>
                <a:gd name="connsiteY2" fmla="*/ 250305 h 256898"/>
                <a:gd name="connsiteX3" fmla="*/ 119252 w 753568"/>
                <a:gd name="connsiteY3" fmla="*/ 126822 h 256898"/>
                <a:gd name="connsiteX4" fmla="*/ 637331 w 753568"/>
                <a:gd name="connsiteY4" fmla="*/ 126994 h 256898"/>
                <a:gd name="connsiteX5" fmla="*/ 742488 w 753568"/>
                <a:gd name="connsiteY5" fmla="*/ 251675 h 256898"/>
                <a:gd name="connsiteX6" fmla="*/ 637331 w 753568"/>
                <a:gd name="connsiteY6" fmla="*/ 75100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568" h="256898">
                  <a:moveTo>
                    <a:pt x="637331" y="75100"/>
                  </a:moveTo>
                  <a:cubicBezTo>
                    <a:pt x="493810" y="-7792"/>
                    <a:pt x="261916" y="-7964"/>
                    <a:pt x="119252" y="74929"/>
                  </a:cubicBezTo>
                  <a:cubicBezTo>
                    <a:pt x="36873" y="122883"/>
                    <a:pt x="2278" y="187964"/>
                    <a:pt x="15636" y="250305"/>
                  </a:cubicBezTo>
                  <a:cubicBezTo>
                    <a:pt x="25056" y="205091"/>
                    <a:pt x="59652" y="161589"/>
                    <a:pt x="119252" y="126822"/>
                  </a:cubicBezTo>
                  <a:cubicBezTo>
                    <a:pt x="261745" y="44101"/>
                    <a:pt x="493810" y="44101"/>
                    <a:pt x="637331" y="126994"/>
                  </a:cubicBezTo>
                  <a:cubicBezTo>
                    <a:pt x="697788" y="161932"/>
                    <a:pt x="733068" y="206118"/>
                    <a:pt x="742488" y="251675"/>
                  </a:cubicBezTo>
                  <a:cubicBezTo>
                    <a:pt x="755847" y="188992"/>
                    <a:pt x="720737" y="123397"/>
                    <a:pt x="637331" y="75100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791FBA-A372-45F3-B180-EAC7E5194476}"/>
                </a:ext>
              </a:extLst>
            </p:cNvPr>
            <p:cNvSpPr/>
            <p:nvPr/>
          </p:nvSpPr>
          <p:spPr>
            <a:xfrm>
              <a:off x="11965508" y="6589434"/>
              <a:ext cx="736442" cy="393911"/>
            </a:xfrm>
            <a:custGeom>
              <a:avLst/>
              <a:gdLst>
                <a:gd name="connsiteX0" fmla="*/ 634539 w 736442"/>
                <a:gd name="connsiteY0" fmla="*/ 75036 h 393910"/>
                <a:gd name="connsiteX1" fmla="*/ 116461 w 736442"/>
                <a:gd name="connsiteY1" fmla="*/ 74864 h 393910"/>
                <a:gd name="connsiteX2" fmla="*/ 12845 w 736442"/>
                <a:gd name="connsiteY2" fmla="*/ 198347 h 393910"/>
                <a:gd name="connsiteX3" fmla="*/ 118002 w 736442"/>
                <a:gd name="connsiteY3" fmla="*/ 323028 h 393910"/>
                <a:gd name="connsiteX4" fmla="*/ 636081 w 736442"/>
                <a:gd name="connsiteY4" fmla="*/ 323028 h 393910"/>
                <a:gd name="connsiteX5" fmla="*/ 739696 w 736442"/>
                <a:gd name="connsiteY5" fmla="*/ 199717 h 393910"/>
                <a:gd name="connsiteX6" fmla="*/ 634539 w 736442"/>
                <a:gd name="connsiteY6" fmla="*/ 75036 h 39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442" h="393910">
                  <a:moveTo>
                    <a:pt x="634539" y="75036"/>
                  </a:moveTo>
                  <a:cubicBezTo>
                    <a:pt x="491019" y="-7857"/>
                    <a:pt x="259125" y="-7857"/>
                    <a:pt x="116461" y="74864"/>
                  </a:cubicBezTo>
                  <a:cubicBezTo>
                    <a:pt x="56860" y="109631"/>
                    <a:pt x="22265" y="153133"/>
                    <a:pt x="12845" y="198347"/>
                  </a:cubicBezTo>
                  <a:cubicBezTo>
                    <a:pt x="22265" y="243903"/>
                    <a:pt x="57545" y="288090"/>
                    <a:pt x="118002" y="323028"/>
                  </a:cubicBezTo>
                  <a:cubicBezTo>
                    <a:pt x="261523" y="405921"/>
                    <a:pt x="493416" y="405921"/>
                    <a:pt x="636081" y="323028"/>
                  </a:cubicBezTo>
                  <a:cubicBezTo>
                    <a:pt x="695681" y="288261"/>
                    <a:pt x="730277" y="244760"/>
                    <a:pt x="739696" y="199717"/>
                  </a:cubicBezTo>
                  <a:cubicBezTo>
                    <a:pt x="730277" y="154160"/>
                    <a:pt x="694996" y="109974"/>
                    <a:pt x="634539" y="75036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4F93E44-F556-4DD6-9864-D4364C187456}"/>
                </a:ext>
              </a:extLst>
            </p:cNvPr>
            <p:cNvSpPr/>
            <p:nvPr/>
          </p:nvSpPr>
          <p:spPr>
            <a:xfrm>
              <a:off x="12472968" y="6670978"/>
              <a:ext cx="51380" cy="68506"/>
            </a:xfrm>
            <a:custGeom>
              <a:avLst/>
              <a:gdLst>
                <a:gd name="connsiteX0" fmla="*/ 52750 w 51379"/>
                <a:gd name="connsiteY0" fmla="*/ 12845 h 68506"/>
                <a:gd name="connsiteX1" fmla="*/ 52750 w 51379"/>
                <a:gd name="connsiteY1" fmla="*/ 43330 h 68506"/>
                <a:gd name="connsiteX2" fmla="*/ 12845 w 51379"/>
                <a:gd name="connsiteY2" fmla="*/ 66451 h 68506"/>
                <a:gd name="connsiteX3" fmla="*/ 12845 w 51379"/>
                <a:gd name="connsiteY3" fmla="*/ 35965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2750" y="12845"/>
                  </a:moveTo>
                  <a:lnTo>
                    <a:pt x="52750" y="43330"/>
                  </a:lnTo>
                  <a:lnTo>
                    <a:pt x="12845" y="66451"/>
                  </a:lnTo>
                  <a:lnTo>
                    <a:pt x="12845" y="35965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FFCAB93-8079-4AB8-9B67-66D90DB92EC1}"/>
                </a:ext>
              </a:extLst>
            </p:cNvPr>
            <p:cNvSpPr/>
            <p:nvPr/>
          </p:nvSpPr>
          <p:spPr>
            <a:xfrm>
              <a:off x="12324138" y="6695800"/>
              <a:ext cx="85633" cy="68506"/>
            </a:xfrm>
            <a:custGeom>
              <a:avLst/>
              <a:gdLst>
                <a:gd name="connsiteX0" fmla="*/ 12845 w 85632"/>
                <a:gd name="connsiteY0" fmla="*/ 60296 h 68506"/>
                <a:gd name="connsiteX1" fmla="*/ 13016 w 85632"/>
                <a:gd name="connsiteY1" fmla="*/ 29811 h 68506"/>
                <a:gd name="connsiteX2" fmla="*/ 21237 w 85632"/>
                <a:gd name="connsiteY2" fmla="*/ 18679 h 68506"/>
                <a:gd name="connsiteX3" fmla="*/ 44529 w 85632"/>
                <a:gd name="connsiteY3" fmla="*/ 12856 h 68506"/>
                <a:gd name="connsiteX4" fmla="*/ 75699 w 85632"/>
                <a:gd name="connsiteY4" fmla="*/ 18679 h 68506"/>
                <a:gd name="connsiteX5" fmla="*/ 75528 w 85632"/>
                <a:gd name="connsiteY5" fmla="*/ 49164 h 68506"/>
                <a:gd name="connsiteX6" fmla="*/ 44358 w 85632"/>
                <a:gd name="connsiteY6" fmla="*/ 43341 h 68506"/>
                <a:gd name="connsiteX7" fmla="*/ 21066 w 85632"/>
                <a:gd name="connsiteY7" fmla="*/ 49164 h 68506"/>
                <a:gd name="connsiteX8" fmla="*/ 12845 w 85632"/>
                <a:gd name="connsiteY8" fmla="*/ 6029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632" h="68506">
                  <a:moveTo>
                    <a:pt x="12845" y="60296"/>
                  </a:moveTo>
                  <a:lnTo>
                    <a:pt x="13016" y="29811"/>
                  </a:lnTo>
                  <a:cubicBezTo>
                    <a:pt x="13016" y="25529"/>
                    <a:pt x="15756" y="21761"/>
                    <a:pt x="21237" y="18679"/>
                  </a:cubicBezTo>
                  <a:cubicBezTo>
                    <a:pt x="27574" y="15082"/>
                    <a:pt x="35281" y="13027"/>
                    <a:pt x="44529" y="12856"/>
                  </a:cubicBezTo>
                  <a:cubicBezTo>
                    <a:pt x="53606" y="12684"/>
                    <a:pt x="64053" y="14568"/>
                    <a:pt x="75699" y="18679"/>
                  </a:cubicBezTo>
                  <a:lnTo>
                    <a:pt x="75528" y="49164"/>
                  </a:lnTo>
                  <a:cubicBezTo>
                    <a:pt x="64053" y="45054"/>
                    <a:pt x="53606" y="43169"/>
                    <a:pt x="44358" y="43341"/>
                  </a:cubicBezTo>
                  <a:cubicBezTo>
                    <a:pt x="35110" y="43512"/>
                    <a:pt x="27403" y="45567"/>
                    <a:pt x="21066" y="49164"/>
                  </a:cubicBezTo>
                  <a:cubicBezTo>
                    <a:pt x="15585" y="52247"/>
                    <a:pt x="12845" y="56014"/>
                    <a:pt x="12845" y="60296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50F1C9AE-0823-4F05-B531-CD6E13BE5F64}"/>
                </a:ext>
              </a:extLst>
            </p:cNvPr>
            <p:cNvSpPr/>
            <p:nvPr/>
          </p:nvSpPr>
          <p:spPr>
            <a:xfrm>
              <a:off x="12362330" y="6722186"/>
              <a:ext cx="85633" cy="85633"/>
            </a:xfrm>
            <a:custGeom>
              <a:avLst/>
              <a:gdLst>
                <a:gd name="connsiteX0" fmla="*/ 75186 w 85632"/>
                <a:gd name="connsiteY0" fmla="*/ 12845 h 85632"/>
                <a:gd name="connsiteX1" fmla="*/ 75186 w 85632"/>
                <a:gd name="connsiteY1" fmla="*/ 43330 h 85632"/>
                <a:gd name="connsiteX2" fmla="*/ 12845 w 85632"/>
                <a:gd name="connsiteY2" fmla="*/ 79467 h 85632"/>
                <a:gd name="connsiteX3" fmla="*/ 13016 w 85632"/>
                <a:gd name="connsiteY3" fmla="*/ 48982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85632">
                  <a:moveTo>
                    <a:pt x="75186" y="12845"/>
                  </a:moveTo>
                  <a:lnTo>
                    <a:pt x="75186" y="43330"/>
                  </a:lnTo>
                  <a:lnTo>
                    <a:pt x="12845" y="79467"/>
                  </a:lnTo>
                  <a:lnTo>
                    <a:pt x="13016" y="4898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FE6F7C6F-8D47-4E1B-80FE-435B8F722AB9}"/>
                </a:ext>
              </a:extLst>
            </p:cNvPr>
            <p:cNvSpPr/>
            <p:nvPr/>
          </p:nvSpPr>
          <p:spPr>
            <a:xfrm>
              <a:off x="12242273" y="6705402"/>
              <a:ext cx="51380" cy="102759"/>
            </a:xfrm>
            <a:custGeom>
              <a:avLst/>
              <a:gdLst>
                <a:gd name="connsiteX0" fmla="*/ 12845 w 51379"/>
                <a:gd name="connsiteY0" fmla="*/ 43330 h 102759"/>
                <a:gd name="connsiteX1" fmla="*/ 13016 w 51379"/>
                <a:gd name="connsiteY1" fmla="*/ 12845 h 102759"/>
                <a:gd name="connsiteX2" fmla="*/ 21237 w 51379"/>
                <a:gd name="connsiteY2" fmla="*/ 36993 h 102759"/>
                <a:gd name="connsiteX3" fmla="*/ 51551 w 51379"/>
                <a:gd name="connsiteY3" fmla="*/ 70561 h 102759"/>
                <a:gd name="connsiteX4" fmla="*/ 51380 w 51379"/>
                <a:gd name="connsiteY4" fmla="*/ 101047 h 102759"/>
                <a:gd name="connsiteX5" fmla="*/ 21066 w 51379"/>
                <a:gd name="connsiteY5" fmla="*/ 67479 h 102759"/>
                <a:gd name="connsiteX6" fmla="*/ 12845 w 51379"/>
                <a:gd name="connsiteY6" fmla="*/ 43330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379" h="102759">
                  <a:moveTo>
                    <a:pt x="12845" y="43330"/>
                  </a:moveTo>
                  <a:lnTo>
                    <a:pt x="13016" y="12845"/>
                  </a:lnTo>
                  <a:cubicBezTo>
                    <a:pt x="13016" y="21066"/>
                    <a:pt x="15756" y="29115"/>
                    <a:pt x="21237" y="36993"/>
                  </a:cubicBezTo>
                  <a:cubicBezTo>
                    <a:pt x="28259" y="46927"/>
                    <a:pt x="38192" y="58059"/>
                    <a:pt x="51551" y="70561"/>
                  </a:cubicBezTo>
                  <a:lnTo>
                    <a:pt x="51380" y="101047"/>
                  </a:lnTo>
                  <a:cubicBezTo>
                    <a:pt x="38021" y="88545"/>
                    <a:pt x="27916" y="77412"/>
                    <a:pt x="21066" y="67479"/>
                  </a:cubicBezTo>
                  <a:cubicBezTo>
                    <a:pt x="15585" y="59601"/>
                    <a:pt x="12845" y="51380"/>
                    <a:pt x="12845" y="43330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61699DFD-1336-4B50-BAC6-55066F4E2A5F}"/>
                </a:ext>
              </a:extLst>
            </p:cNvPr>
            <p:cNvSpPr/>
            <p:nvPr/>
          </p:nvSpPr>
          <p:spPr>
            <a:xfrm>
              <a:off x="12424500" y="6722186"/>
              <a:ext cx="51380" cy="85633"/>
            </a:xfrm>
            <a:custGeom>
              <a:avLst/>
              <a:gdLst>
                <a:gd name="connsiteX0" fmla="*/ 50352 w 51379"/>
                <a:gd name="connsiteY0" fmla="*/ 56517 h 85632"/>
                <a:gd name="connsiteX1" fmla="*/ 50181 w 51379"/>
                <a:gd name="connsiteY1" fmla="*/ 87003 h 85632"/>
                <a:gd name="connsiteX2" fmla="*/ 12845 w 51379"/>
                <a:gd name="connsiteY2" fmla="*/ 43330 h 85632"/>
                <a:gd name="connsiteX3" fmla="*/ 12845 w 51379"/>
                <a:gd name="connsiteY3" fmla="*/ 12845 h 85632"/>
                <a:gd name="connsiteX4" fmla="*/ 50352 w 51379"/>
                <a:gd name="connsiteY4" fmla="*/ 56517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379" h="85632">
                  <a:moveTo>
                    <a:pt x="50352" y="56517"/>
                  </a:moveTo>
                  <a:lnTo>
                    <a:pt x="50181" y="87003"/>
                  </a:lnTo>
                  <a:cubicBezTo>
                    <a:pt x="42303" y="70219"/>
                    <a:pt x="29800" y="55661"/>
                    <a:pt x="12845" y="43330"/>
                  </a:cubicBezTo>
                  <a:lnTo>
                    <a:pt x="12845" y="12845"/>
                  </a:lnTo>
                  <a:cubicBezTo>
                    <a:pt x="29971" y="25176"/>
                    <a:pt x="42474" y="39734"/>
                    <a:pt x="50352" y="56517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8964DCB1-15A0-4302-892C-3BBFBBDD1DCA}"/>
                </a:ext>
              </a:extLst>
            </p:cNvPr>
            <p:cNvSpPr/>
            <p:nvPr/>
          </p:nvSpPr>
          <p:spPr>
            <a:xfrm>
              <a:off x="12462007" y="6750273"/>
              <a:ext cx="85633" cy="68506"/>
            </a:xfrm>
            <a:custGeom>
              <a:avLst/>
              <a:gdLst>
                <a:gd name="connsiteX0" fmla="*/ 76384 w 85632"/>
                <a:gd name="connsiteY0" fmla="*/ 12845 h 68506"/>
                <a:gd name="connsiteX1" fmla="*/ 76213 w 85632"/>
                <a:gd name="connsiteY1" fmla="*/ 43330 h 68506"/>
                <a:gd name="connsiteX2" fmla="*/ 12845 w 85632"/>
                <a:gd name="connsiteY2" fmla="*/ 58915 h 68506"/>
                <a:gd name="connsiteX3" fmla="*/ 12845 w 85632"/>
                <a:gd name="connsiteY3" fmla="*/ 28430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68506">
                  <a:moveTo>
                    <a:pt x="76384" y="12845"/>
                  </a:moveTo>
                  <a:lnTo>
                    <a:pt x="76213" y="43330"/>
                  </a:lnTo>
                  <a:lnTo>
                    <a:pt x="12845" y="58915"/>
                  </a:lnTo>
                  <a:lnTo>
                    <a:pt x="12845" y="28430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CFA0E701-3FF0-4867-AB14-280D83827E52}"/>
                </a:ext>
              </a:extLst>
            </p:cNvPr>
            <p:cNvSpPr/>
            <p:nvPr/>
          </p:nvSpPr>
          <p:spPr>
            <a:xfrm>
              <a:off x="12308381" y="6789665"/>
              <a:ext cx="34253" cy="68506"/>
            </a:xfrm>
            <a:custGeom>
              <a:avLst/>
              <a:gdLst>
                <a:gd name="connsiteX0" fmla="*/ 22607 w 34253"/>
                <a:gd name="connsiteY0" fmla="*/ 31684 h 68506"/>
                <a:gd name="connsiteX1" fmla="*/ 22436 w 34253"/>
                <a:gd name="connsiteY1" fmla="*/ 62170 h 68506"/>
                <a:gd name="connsiteX2" fmla="*/ 22265 w 34253"/>
                <a:gd name="connsiteY2" fmla="*/ 60799 h 68506"/>
                <a:gd name="connsiteX3" fmla="*/ 12845 w 34253"/>
                <a:gd name="connsiteY3" fmla="*/ 43330 h 68506"/>
                <a:gd name="connsiteX4" fmla="*/ 13016 w 34253"/>
                <a:gd name="connsiteY4" fmla="*/ 12845 h 68506"/>
                <a:gd name="connsiteX5" fmla="*/ 22436 w 34253"/>
                <a:gd name="connsiteY5" fmla="*/ 30314 h 68506"/>
                <a:gd name="connsiteX6" fmla="*/ 22607 w 34253"/>
                <a:gd name="connsiteY6" fmla="*/ 31684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53" h="68506">
                  <a:moveTo>
                    <a:pt x="22607" y="31684"/>
                  </a:moveTo>
                  <a:lnTo>
                    <a:pt x="22436" y="62170"/>
                  </a:lnTo>
                  <a:cubicBezTo>
                    <a:pt x="22436" y="61656"/>
                    <a:pt x="22436" y="61142"/>
                    <a:pt x="22265" y="60799"/>
                  </a:cubicBezTo>
                  <a:cubicBezTo>
                    <a:pt x="21579" y="55832"/>
                    <a:pt x="18497" y="50009"/>
                    <a:pt x="12845" y="43330"/>
                  </a:cubicBezTo>
                  <a:lnTo>
                    <a:pt x="13016" y="12845"/>
                  </a:lnTo>
                  <a:cubicBezTo>
                    <a:pt x="18668" y="19524"/>
                    <a:pt x="21751" y="25347"/>
                    <a:pt x="22436" y="30314"/>
                  </a:cubicBezTo>
                  <a:cubicBezTo>
                    <a:pt x="22607" y="30656"/>
                    <a:pt x="22607" y="31170"/>
                    <a:pt x="22607" y="3168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5F7E045-F542-42FD-AEE5-BD279264FD73}"/>
                </a:ext>
              </a:extLst>
            </p:cNvPr>
            <p:cNvSpPr/>
            <p:nvPr/>
          </p:nvSpPr>
          <p:spPr>
            <a:xfrm>
              <a:off x="12258029" y="6789665"/>
              <a:ext cx="68506" cy="68506"/>
            </a:xfrm>
            <a:custGeom>
              <a:avLst/>
              <a:gdLst>
                <a:gd name="connsiteX0" fmla="*/ 63368 w 68506"/>
                <a:gd name="connsiteY0" fmla="*/ 12845 h 68506"/>
                <a:gd name="connsiteX1" fmla="*/ 63368 w 68506"/>
                <a:gd name="connsiteY1" fmla="*/ 43330 h 68506"/>
                <a:gd name="connsiteX2" fmla="*/ 12845 w 68506"/>
                <a:gd name="connsiteY2" fmla="*/ 72616 h 68506"/>
                <a:gd name="connsiteX3" fmla="*/ 12845 w 68506"/>
                <a:gd name="connsiteY3" fmla="*/ 42131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68506">
                  <a:moveTo>
                    <a:pt x="63368" y="12845"/>
                  </a:moveTo>
                  <a:lnTo>
                    <a:pt x="63368" y="43330"/>
                  </a:lnTo>
                  <a:lnTo>
                    <a:pt x="12845" y="72616"/>
                  </a:lnTo>
                  <a:lnTo>
                    <a:pt x="12845" y="4213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88FA61ED-1F8B-4207-8D1B-850F380AF324}"/>
                </a:ext>
              </a:extLst>
            </p:cNvPr>
            <p:cNvSpPr/>
            <p:nvPr/>
          </p:nvSpPr>
          <p:spPr>
            <a:xfrm>
              <a:off x="12400351" y="6815355"/>
              <a:ext cx="17127" cy="51380"/>
            </a:xfrm>
            <a:custGeom>
              <a:avLst/>
              <a:gdLst>
                <a:gd name="connsiteX0" fmla="*/ 13530 w 17126"/>
                <a:gd name="connsiteY0" fmla="*/ 12845 h 51379"/>
                <a:gd name="connsiteX1" fmla="*/ 13359 w 17126"/>
                <a:gd name="connsiteY1" fmla="*/ 43330 h 51379"/>
                <a:gd name="connsiteX2" fmla="*/ 12845 w 17126"/>
                <a:gd name="connsiteY2" fmla="*/ 49667 h 51379"/>
                <a:gd name="connsiteX3" fmla="*/ 13016 w 17126"/>
                <a:gd name="connsiteY3" fmla="*/ 19182 h 51379"/>
                <a:gd name="connsiteX4" fmla="*/ 13530 w 17126"/>
                <a:gd name="connsiteY4" fmla="*/ 12845 h 5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6" h="51379">
                  <a:moveTo>
                    <a:pt x="13530" y="12845"/>
                  </a:moveTo>
                  <a:lnTo>
                    <a:pt x="13359" y="43330"/>
                  </a:lnTo>
                  <a:cubicBezTo>
                    <a:pt x="13359" y="45385"/>
                    <a:pt x="13188" y="47440"/>
                    <a:pt x="12845" y="49667"/>
                  </a:cubicBezTo>
                  <a:lnTo>
                    <a:pt x="13016" y="19182"/>
                  </a:lnTo>
                  <a:cubicBezTo>
                    <a:pt x="13359" y="17127"/>
                    <a:pt x="13530" y="14900"/>
                    <a:pt x="13530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BAA5CE6-8B32-4750-B33B-7DD82EB8AA89}"/>
                </a:ext>
              </a:extLst>
            </p:cNvPr>
            <p:cNvSpPr/>
            <p:nvPr/>
          </p:nvSpPr>
          <p:spPr>
            <a:xfrm>
              <a:off x="12109028" y="6756439"/>
              <a:ext cx="85633" cy="119886"/>
            </a:xfrm>
            <a:custGeom>
              <a:avLst/>
              <a:gdLst>
                <a:gd name="connsiteX0" fmla="*/ 75528 w 85632"/>
                <a:gd name="connsiteY0" fmla="*/ 82893 h 119885"/>
                <a:gd name="connsiteX1" fmla="*/ 75357 w 85632"/>
                <a:gd name="connsiteY1" fmla="*/ 113378 h 119885"/>
                <a:gd name="connsiteX2" fmla="*/ 33054 w 85632"/>
                <a:gd name="connsiteY2" fmla="*/ 77755 h 119885"/>
                <a:gd name="connsiteX3" fmla="*/ 12845 w 85632"/>
                <a:gd name="connsiteY3" fmla="*/ 43330 h 119885"/>
                <a:gd name="connsiteX4" fmla="*/ 13016 w 85632"/>
                <a:gd name="connsiteY4" fmla="*/ 12845 h 119885"/>
                <a:gd name="connsiteX5" fmla="*/ 33226 w 85632"/>
                <a:gd name="connsiteY5" fmla="*/ 47269 h 119885"/>
                <a:gd name="connsiteX6" fmla="*/ 75528 w 85632"/>
                <a:gd name="connsiteY6" fmla="*/ 82893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2" h="119885">
                  <a:moveTo>
                    <a:pt x="75528" y="82893"/>
                  </a:moveTo>
                  <a:lnTo>
                    <a:pt x="75357" y="113378"/>
                  </a:lnTo>
                  <a:cubicBezTo>
                    <a:pt x="58230" y="102246"/>
                    <a:pt x="44015" y="90428"/>
                    <a:pt x="33054" y="77755"/>
                  </a:cubicBezTo>
                  <a:cubicBezTo>
                    <a:pt x="21922" y="65081"/>
                    <a:pt x="15243" y="53606"/>
                    <a:pt x="12845" y="43330"/>
                  </a:cubicBezTo>
                  <a:lnTo>
                    <a:pt x="13016" y="12845"/>
                  </a:lnTo>
                  <a:cubicBezTo>
                    <a:pt x="15414" y="23121"/>
                    <a:pt x="21922" y="34767"/>
                    <a:pt x="33226" y="47269"/>
                  </a:cubicBezTo>
                  <a:cubicBezTo>
                    <a:pt x="44187" y="59943"/>
                    <a:pt x="58402" y="71760"/>
                    <a:pt x="75528" y="8289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2502F3F-38EF-4F38-A152-2FD752587B33}"/>
                </a:ext>
              </a:extLst>
            </p:cNvPr>
            <p:cNvSpPr/>
            <p:nvPr/>
          </p:nvSpPr>
          <p:spPr>
            <a:xfrm>
              <a:off x="12209561" y="6821691"/>
              <a:ext cx="205519" cy="102759"/>
            </a:xfrm>
            <a:custGeom>
              <a:avLst/>
              <a:gdLst>
                <a:gd name="connsiteX0" fmla="*/ 203806 w 205518"/>
                <a:gd name="connsiteY0" fmla="*/ 12845 h 102759"/>
                <a:gd name="connsiteX1" fmla="*/ 203635 w 205518"/>
                <a:gd name="connsiteY1" fmla="*/ 43330 h 102759"/>
                <a:gd name="connsiteX2" fmla="*/ 176746 w 205518"/>
                <a:gd name="connsiteY2" fmla="*/ 73130 h 102759"/>
                <a:gd name="connsiteX3" fmla="*/ 103273 w 205518"/>
                <a:gd name="connsiteY3" fmla="*/ 90257 h 102759"/>
                <a:gd name="connsiteX4" fmla="*/ 12845 w 205518"/>
                <a:gd name="connsiteY4" fmla="*/ 68849 h 102759"/>
                <a:gd name="connsiteX5" fmla="*/ 13016 w 205518"/>
                <a:gd name="connsiteY5" fmla="*/ 38363 h 102759"/>
                <a:gd name="connsiteX6" fmla="*/ 103445 w 205518"/>
                <a:gd name="connsiteY6" fmla="*/ 59772 h 102759"/>
                <a:gd name="connsiteX7" fmla="*/ 176917 w 205518"/>
                <a:gd name="connsiteY7" fmla="*/ 42645 h 102759"/>
                <a:gd name="connsiteX8" fmla="*/ 203806 w 205518"/>
                <a:gd name="connsiteY8" fmla="*/ 12845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518" h="102759">
                  <a:moveTo>
                    <a:pt x="203806" y="12845"/>
                  </a:moveTo>
                  <a:lnTo>
                    <a:pt x="203635" y="43330"/>
                  </a:lnTo>
                  <a:cubicBezTo>
                    <a:pt x="201922" y="53777"/>
                    <a:pt x="193016" y="63711"/>
                    <a:pt x="176746" y="73130"/>
                  </a:cubicBezTo>
                  <a:cubicBezTo>
                    <a:pt x="156708" y="84777"/>
                    <a:pt x="132217" y="90428"/>
                    <a:pt x="103273" y="90257"/>
                  </a:cubicBezTo>
                  <a:cubicBezTo>
                    <a:pt x="74158" y="90086"/>
                    <a:pt x="44187" y="83064"/>
                    <a:pt x="12845" y="68849"/>
                  </a:cubicBezTo>
                  <a:lnTo>
                    <a:pt x="13016" y="38363"/>
                  </a:lnTo>
                  <a:cubicBezTo>
                    <a:pt x="44187" y="52407"/>
                    <a:pt x="74329" y="59601"/>
                    <a:pt x="103445" y="59772"/>
                  </a:cubicBezTo>
                  <a:cubicBezTo>
                    <a:pt x="132389" y="59943"/>
                    <a:pt x="156879" y="54291"/>
                    <a:pt x="176917" y="42645"/>
                  </a:cubicBezTo>
                  <a:cubicBezTo>
                    <a:pt x="193016" y="33226"/>
                    <a:pt x="201922" y="23292"/>
                    <a:pt x="203806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5D01E897-F824-4EA3-BD85-E763451F507C}"/>
                </a:ext>
              </a:extLst>
            </p:cNvPr>
            <p:cNvSpPr/>
            <p:nvPr/>
          </p:nvSpPr>
          <p:spPr>
            <a:xfrm>
              <a:off x="12168629" y="6847039"/>
              <a:ext cx="51380" cy="68506"/>
            </a:xfrm>
            <a:custGeom>
              <a:avLst/>
              <a:gdLst>
                <a:gd name="connsiteX0" fmla="*/ 53949 w 51379"/>
                <a:gd name="connsiteY0" fmla="*/ 12845 h 68506"/>
                <a:gd name="connsiteX1" fmla="*/ 53777 w 51379"/>
                <a:gd name="connsiteY1" fmla="*/ 43501 h 68506"/>
                <a:gd name="connsiteX2" fmla="*/ 12845 w 51379"/>
                <a:gd name="connsiteY2" fmla="*/ 67307 h 68506"/>
                <a:gd name="connsiteX3" fmla="*/ 12845 w 51379"/>
                <a:gd name="connsiteY3" fmla="*/ 36822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3949" y="12845"/>
                  </a:moveTo>
                  <a:lnTo>
                    <a:pt x="53777" y="43501"/>
                  </a:lnTo>
                  <a:lnTo>
                    <a:pt x="12845" y="67307"/>
                  </a:lnTo>
                  <a:lnTo>
                    <a:pt x="12845" y="36822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193609E9-7145-4139-98FC-7977CD92AEB9}"/>
                </a:ext>
              </a:extLst>
            </p:cNvPr>
            <p:cNvSpPr/>
            <p:nvPr/>
          </p:nvSpPr>
          <p:spPr>
            <a:xfrm>
              <a:off x="12109371" y="6649740"/>
              <a:ext cx="428164" cy="239772"/>
            </a:xfrm>
            <a:custGeom>
              <a:avLst/>
              <a:gdLst>
                <a:gd name="connsiteX0" fmla="*/ 303997 w 428164"/>
                <a:gd name="connsiteY0" fmla="*/ 184796 h 239771"/>
                <a:gd name="connsiteX1" fmla="*/ 277108 w 428164"/>
                <a:gd name="connsiteY1" fmla="*/ 214596 h 239771"/>
                <a:gd name="connsiteX2" fmla="*/ 203635 w 428164"/>
                <a:gd name="connsiteY2" fmla="*/ 231722 h 239771"/>
                <a:gd name="connsiteX3" fmla="*/ 113207 w 428164"/>
                <a:gd name="connsiteY3" fmla="*/ 210314 h 239771"/>
                <a:gd name="connsiteX4" fmla="*/ 72274 w 428164"/>
                <a:gd name="connsiteY4" fmla="*/ 234120 h 239771"/>
                <a:gd name="connsiteX5" fmla="*/ 35452 w 428164"/>
                <a:gd name="connsiteY5" fmla="*/ 212883 h 239771"/>
                <a:gd name="connsiteX6" fmla="*/ 75357 w 428164"/>
                <a:gd name="connsiteY6" fmla="*/ 189763 h 239771"/>
                <a:gd name="connsiteX7" fmla="*/ 33054 w 428164"/>
                <a:gd name="connsiteY7" fmla="*/ 154139 h 239771"/>
                <a:gd name="connsiteX8" fmla="*/ 12845 w 428164"/>
                <a:gd name="connsiteY8" fmla="*/ 119715 h 239771"/>
                <a:gd name="connsiteX9" fmla="*/ 77926 w 428164"/>
                <a:gd name="connsiteY9" fmla="*/ 105500 h 239771"/>
                <a:gd name="connsiteX10" fmla="*/ 93340 w 428164"/>
                <a:gd name="connsiteY10" fmla="*/ 134444 h 239771"/>
                <a:gd name="connsiteX11" fmla="*/ 123311 w 428164"/>
                <a:gd name="connsiteY11" fmla="*/ 161846 h 239771"/>
                <a:gd name="connsiteX12" fmla="*/ 184453 w 428164"/>
                <a:gd name="connsiteY12" fmla="*/ 126223 h 239771"/>
                <a:gd name="connsiteX13" fmla="*/ 154139 w 428164"/>
                <a:gd name="connsiteY13" fmla="*/ 92655 h 239771"/>
                <a:gd name="connsiteX14" fmla="*/ 146432 w 428164"/>
                <a:gd name="connsiteY14" fmla="*/ 62170 h 239771"/>
                <a:gd name="connsiteX15" fmla="*/ 173663 w 428164"/>
                <a:gd name="connsiteY15" fmla="*/ 32198 h 239771"/>
                <a:gd name="connsiteX16" fmla="*/ 248164 w 428164"/>
                <a:gd name="connsiteY16" fmla="*/ 14729 h 239771"/>
                <a:gd name="connsiteX17" fmla="*/ 338935 w 428164"/>
                <a:gd name="connsiteY17" fmla="*/ 36480 h 239771"/>
                <a:gd name="connsiteX18" fmla="*/ 379524 w 428164"/>
                <a:gd name="connsiteY18" fmla="*/ 12845 h 239771"/>
                <a:gd name="connsiteX19" fmla="*/ 416347 w 428164"/>
                <a:gd name="connsiteY19" fmla="*/ 34082 h 239771"/>
                <a:gd name="connsiteX20" fmla="*/ 376442 w 428164"/>
                <a:gd name="connsiteY20" fmla="*/ 57203 h 239771"/>
                <a:gd name="connsiteX21" fmla="*/ 429020 w 428164"/>
                <a:gd name="connsiteY21" fmla="*/ 113378 h 239771"/>
                <a:gd name="connsiteX22" fmla="*/ 365481 w 428164"/>
                <a:gd name="connsiteY22" fmla="*/ 128963 h 239771"/>
                <a:gd name="connsiteX23" fmla="*/ 328145 w 428164"/>
                <a:gd name="connsiteY23" fmla="*/ 85290 h 239771"/>
                <a:gd name="connsiteX24" fmla="*/ 265976 w 428164"/>
                <a:gd name="connsiteY24" fmla="*/ 121427 h 239771"/>
                <a:gd name="connsiteX25" fmla="*/ 296289 w 428164"/>
                <a:gd name="connsiteY25" fmla="*/ 154482 h 239771"/>
                <a:gd name="connsiteX26" fmla="*/ 303997 w 428164"/>
                <a:gd name="connsiteY26" fmla="*/ 184796 h 239771"/>
                <a:gd name="connsiteX27" fmla="*/ 238230 w 428164"/>
                <a:gd name="connsiteY27" fmla="*/ 94881 h 239771"/>
                <a:gd name="connsiteX28" fmla="*/ 290295 w 428164"/>
                <a:gd name="connsiteY28" fmla="*/ 64567 h 239771"/>
                <a:gd name="connsiteX29" fmla="*/ 259125 w 428164"/>
                <a:gd name="connsiteY29" fmla="*/ 58744 h 239771"/>
                <a:gd name="connsiteX30" fmla="*/ 235833 w 428164"/>
                <a:gd name="connsiteY30" fmla="*/ 64567 h 239771"/>
                <a:gd name="connsiteX31" fmla="*/ 227783 w 428164"/>
                <a:gd name="connsiteY31" fmla="*/ 77241 h 239771"/>
                <a:gd name="connsiteX32" fmla="*/ 238230 w 428164"/>
                <a:gd name="connsiteY32" fmla="*/ 94881 h 239771"/>
                <a:gd name="connsiteX33" fmla="*/ 190961 w 428164"/>
                <a:gd name="connsiteY33" fmla="*/ 188050 h 239771"/>
                <a:gd name="connsiteX34" fmla="*/ 213397 w 428164"/>
                <a:gd name="connsiteY34" fmla="*/ 182741 h 239771"/>
                <a:gd name="connsiteX35" fmla="*/ 221618 w 428164"/>
                <a:gd name="connsiteY35" fmla="*/ 170067 h 239771"/>
                <a:gd name="connsiteX36" fmla="*/ 212198 w 428164"/>
                <a:gd name="connsiteY36" fmla="*/ 152598 h 239771"/>
                <a:gd name="connsiteX37" fmla="*/ 161675 w 428164"/>
                <a:gd name="connsiteY37" fmla="*/ 181884 h 239771"/>
                <a:gd name="connsiteX38" fmla="*/ 190961 w 428164"/>
                <a:gd name="connsiteY38" fmla="*/ 188050 h 23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8164" h="239771">
                  <a:moveTo>
                    <a:pt x="303997" y="184796"/>
                  </a:moveTo>
                  <a:cubicBezTo>
                    <a:pt x="302284" y="195243"/>
                    <a:pt x="293378" y="205176"/>
                    <a:pt x="277108" y="214596"/>
                  </a:cubicBezTo>
                  <a:cubicBezTo>
                    <a:pt x="257070" y="226242"/>
                    <a:pt x="232579" y="231894"/>
                    <a:pt x="203635" y="231722"/>
                  </a:cubicBezTo>
                  <a:cubicBezTo>
                    <a:pt x="174520" y="231551"/>
                    <a:pt x="144548" y="224530"/>
                    <a:pt x="113207" y="210314"/>
                  </a:cubicBezTo>
                  <a:lnTo>
                    <a:pt x="72274" y="234120"/>
                  </a:lnTo>
                  <a:lnTo>
                    <a:pt x="35452" y="212883"/>
                  </a:lnTo>
                  <a:lnTo>
                    <a:pt x="75357" y="189763"/>
                  </a:lnTo>
                  <a:cubicBezTo>
                    <a:pt x="58230" y="178630"/>
                    <a:pt x="44015" y="166813"/>
                    <a:pt x="33054" y="154139"/>
                  </a:cubicBezTo>
                  <a:cubicBezTo>
                    <a:pt x="21922" y="141466"/>
                    <a:pt x="15243" y="129991"/>
                    <a:pt x="12845" y="119715"/>
                  </a:cubicBezTo>
                  <a:lnTo>
                    <a:pt x="77926" y="105500"/>
                  </a:lnTo>
                  <a:cubicBezTo>
                    <a:pt x="80324" y="114919"/>
                    <a:pt x="85633" y="124510"/>
                    <a:pt x="93340" y="134444"/>
                  </a:cubicBezTo>
                  <a:cubicBezTo>
                    <a:pt x="101218" y="144377"/>
                    <a:pt x="111323" y="153454"/>
                    <a:pt x="123311" y="161846"/>
                  </a:cubicBezTo>
                  <a:lnTo>
                    <a:pt x="184453" y="126223"/>
                  </a:lnTo>
                  <a:cubicBezTo>
                    <a:pt x="171094" y="113721"/>
                    <a:pt x="160990" y="102588"/>
                    <a:pt x="154139" y="92655"/>
                  </a:cubicBezTo>
                  <a:cubicBezTo>
                    <a:pt x="147288" y="82722"/>
                    <a:pt x="144719" y="72446"/>
                    <a:pt x="146432" y="62170"/>
                  </a:cubicBezTo>
                  <a:cubicBezTo>
                    <a:pt x="148145" y="51723"/>
                    <a:pt x="157222" y="41789"/>
                    <a:pt x="173663" y="32198"/>
                  </a:cubicBezTo>
                  <a:cubicBezTo>
                    <a:pt x="193873" y="20381"/>
                    <a:pt x="218706" y="14558"/>
                    <a:pt x="248164" y="14729"/>
                  </a:cubicBezTo>
                  <a:cubicBezTo>
                    <a:pt x="277450" y="14900"/>
                    <a:pt x="307764" y="22093"/>
                    <a:pt x="338935" y="36480"/>
                  </a:cubicBezTo>
                  <a:lnTo>
                    <a:pt x="379524" y="12845"/>
                  </a:lnTo>
                  <a:lnTo>
                    <a:pt x="416347" y="34082"/>
                  </a:lnTo>
                  <a:lnTo>
                    <a:pt x="376442" y="57203"/>
                  </a:lnTo>
                  <a:cubicBezTo>
                    <a:pt x="404187" y="76042"/>
                    <a:pt x="421656" y="94881"/>
                    <a:pt x="429020" y="113378"/>
                  </a:cubicBezTo>
                  <a:lnTo>
                    <a:pt x="365481" y="128963"/>
                  </a:lnTo>
                  <a:cubicBezTo>
                    <a:pt x="357603" y="112179"/>
                    <a:pt x="345100" y="97622"/>
                    <a:pt x="328145" y="85290"/>
                  </a:cubicBezTo>
                  <a:lnTo>
                    <a:pt x="265976" y="121427"/>
                  </a:lnTo>
                  <a:cubicBezTo>
                    <a:pt x="279163" y="133588"/>
                    <a:pt x="289439" y="144720"/>
                    <a:pt x="296289" y="154482"/>
                  </a:cubicBezTo>
                  <a:cubicBezTo>
                    <a:pt x="303140" y="164244"/>
                    <a:pt x="305709" y="174348"/>
                    <a:pt x="303997" y="184796"/>
                  </a:cubicBezTo>
                  <a:close/>
                  <a:moveTo>
                    <a:pt x="238230" y="94881"/>
                  </a:moveTo>
                  <a:lnTo>
                    <a:pt x="290295" y="64567"/>
                  </a:lnTo>
                  <a:cubicBezTo>
                    <a:pt x="278820" y="60457"/>
                    <a:pt x="268373" y="58573"/>
                    <a:pt x="259125" y="58744"/>
                  </a:cubicBezTo>
                  <a:cubicBezTo>
                    <a:pt x="249877" y="58915"/>
                    <a:pt x="242170" y="60971"/>
                    <a:pt x="235833" y="64567"/>
                  </a:cubicBezTo>
                  <a:cubicBezTo>
                    <a:pt x="229667" y="68164"/>
                    <a:pt x="226927" y="72446"/>
                    <a:pt x="227783" y="77241"/>
                  </a:cubicBezTo>
                  <a:cubicBezTo>
                    <a:pt x="228639" y="82379"/>
                    <a:pt x="232065" y="88202"/>
                    <a:pt x="238230" y="94881"/>
                  </a:cubicBezTo>
                  <a:moveTo>
                    <a:pt x="190961" y="188050"/>
                  </a:moveTo>
                  <a:cubicBezTo>
                    <a:pt x="199696" y="188050"/>
                    <a:pt x="207231" y="186337"/>
                    <a:pt x="213397" y="182741"/>
                  </a:cubicBezTo>
                  <a:cubicBezTo>
                    <a:pt x="219562" y="179144"/>
                    <a:pt x="222303" y="175034"/>
                    <a:pt x="221618" y="170067"/>
                  </a:cubicBezTo>
                  <a:cubicBezTo>
                    <a:pt x="220933" y="165100"/>
                    <a:pt x="217850" y="159277"/>
                    <a:pt x="212198" y="152598"/>
                  </a:cubicBezTo>
                  <a:lnTo>
                    <a:pt x="161675" y="181884"/>
                  </a:lnTo>
                  <a:cubicBezTo>
                    <a:pt x="172293" y="186166"/>
                    <a:pt x="182055" y="188050"/>
                    <a:pt x="190961" y="188050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BC778F8-BCE7-4A8C-A1B3-B2EC69238C4D}"/>
                </a:ext>
              </a:extLst>
            </p:cNvPr>
            <p:cNvSpPr/>
            <p:nvPr/>
          </p:nvSpPr>
          <p:spPr>
            <a:xfrm>
              <a:off x="12131807" y="6849608"/>
              <a:ext cx="51380" cy="68506"/>
            </a:xfrm>
            <a:custGeom>
              <a:avLst/>
              <a:gdLst>
                <a:gd name="connsiteX0" fmla="*/ 49667 w 51379"/>
                <a:gd name="connsiteY0" fmla="*/ 34253 h 68506"/>
                <a:gd name="connsiteX1" fmla="*/ 49667 w 51379"/>
                <a:gd name="connsiteY1" fmla="*/ 64738 h 68506"/>
                <a:gd name="connsiteX2" fmla="*/ 12845 w 51379"/>
                <a:gd name="connsiteY2" fmla="*/ 43501 h 68506"/>
                <a:gd name="connsiteX3" fmla="*/ 12845 w 51379"/>
                <a:gd name="connsiteY3" fmla="*/ 12845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49667" y="34253"/>
                  </a:moveTo>
                  <a:lnTo>
                    <a:pt x="49667" y="64738"/>
                  </a:lnTo>
                  <a:lnTo>
                    <a:pt x="12845" y="43501"/>
                  </a:lnTo>
                  <a:lnTo>
                    <a:pt x="12845" y="12845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FF4E608-88E4-420A-8741-06EAD249BD7A}"/>
                </a:ext>
              </a:extLst>
            </p:cNvPr>
            <p:cNvSpPr/>
            <p:nvPr/>
          </p:nvSpPr>
          <p:spPr>
            <a:xfrm>
              <a:off x="12399323" y="6892424"/>
              <a:ext cx="205519" cy="205519"/>
            </a:xfrm>
            <a:custGeom>
              <a:avLst/>
              <a:gdLst>
                <a:gd name="connsiteX0" fmla="*/ 82721 w 205518"/>
                <a:gd name="connsiteY0" fmla="*/ 115775 h 205518"/>
                <a:gd name="connsiteX1" fmla="*/ 62341 w 205518"/>
                <a:gd name="connsiteY1" fmla="*/ 144719 h 205518"/>
                <a:gd name="connsiteX2" fmla="*/ 91456 w 205518"/>
                <a:gd name="connsiteY2" fmla="*/ 124168 h 205518"/>
                <a:gd name="connsiteX3" fmla="*/ 103616 w 205518"/>
                <a:gd name="connsiteY3" fmla="*/ 194044 h 205518"/>
                <a:gd name="connsiteX4" fmla="*/ 115947 w 205518"/>
                <a:gd name="connsiteY4" fmla="*/ 124168 h 205518"/>
                <a:gd name="connsiteX5" fmla="*/ 144719 w 205518"/>
                <a:gd name="connsiteY5" fmla="*/ 144719 h 205518"/>
                <a:gd name="connsiteX6" fmla="*/ 124339 w 205518"/>
                <a:gd name="connsiteY6" fmla="*/ 115604 h 205518"/>
                <a:gd name="connsiteX7" fmla="*/ 194215 w 205518"/>
                <a:gd name="connsiteY7" fmla="*/ 103273 h 205518"/>
                <a:gd name="connsiteX8" fmla="*/ 124339 w 205518"/>
                <a:gd name="connsiteY8" fmla="*/ 91113 h 205518"/>
                <a:gd name="connsiteX9" fmla="*/ 144719 w 205518"/>
                <a:gd name="connsiteY9" fmla="*/ 62170 h 205518"/>
                <a:gd name="connsiteX10" fmla="*/ 115947 w 205518"/>
                <a:gd name="connsiteY10" fmla="*/ 82379 h 205518"/>
                <a:gd name="connsiteX11" fmla="*/ 103616 w 205518"/>
                <a:gd name="connsiteY11" fmla="*/ 12845 h 205518"/>
                <a:gd name="connsiteX12" fmla="*/ 91113 w 205518"/>
                <a:gd name="connsiteY12" fmla="*/ 82550 h 205518"/>
                <a:gd name="connsiteX13" fmla="*/ 62341 w 205518"/>
                <a:gd name="connsiteY13" fmla="*/ 62170 h 205518"/>
                <a:gd name="connsiteX14" fmla="*/ 82550 w 205518"/>
                <a:gd name="connsiteY14" fmla="*/ 91113 h 205518"/>
                <a:gd name="connsiteX15" fmla="*/ 12845 w 205518"/>
                <a:gd name="connsiteY15" fmla="*/ 103273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5518" h="205518">
                  <a:moveTo>
                    <a:pt x="82721" y="115775"/>
                  </a:moveTo>
                  <a:lnTo>
                    <a:pt x="62341" y="144719"/>
                  </a:lnTo>
                  <a:lnTo>
                    <a:pt x="91456" y="124168"/>
                  </a:lnTo>
                  <a:lnTo>
                    <a:pt x="103616" y="194044"/>
                  </a:lnTo>
                  <a:lnTo>
                    <a:pt x="115947" y="124168"/>
                  </a:lnTo>
                  <a:lnTo>
                    <a:pt x="144719" y="144719"/>
                  </a:lnTo>
                  <a:lnTo>
                    <a:pt x="124339" y="115604"/>
                  </a:lnTo>
                  <a:lnTo>
                    <a:pt x="194215" y="103273"/>
                  </a:lnTo>
                  <a:lnTo>
                    <a:pt x="124339" y="91113"/>
                  </a:lnTo>
                  <a:lnTo>
                    <a:pt x="144719" y="62170"/>
                  </a:lnTo>
                  <a:lnTo>
                    <a:pt x="115947" y="82379"/>
                  </a:lnTo>
                  <a:lnTo>
                    <a:pt x="103616" y="12845"/>
                  </a:lnTo>
                  <a:lnTo>
                    <a:pt x="91113" y="82550"/>
                  </a:lnTo>
                  <a:lnTo>
                    <a:pt x="62341" y="62170"/>
                  </a:lnTo>
                  <a:lnTo>
                    <a:pt x="82550" y="91113"/>
                  </a:lnTo>
                  <a:lnTo>
                    <a:pt x="12845" y="103273"/>
                  </a:lnTo>
                  <a:close/>
                </a:path>
              </a:pathLst>
            </a:custGeom>
            <a:solidFill>
              <a:srgbClr val="ECEDE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E7DED59-818F-454A-89FB-24BCB662969A}"/>
                </a:ext>
              </a:extLst>
            </p:cNvPr>
            <p:cNvSpPr/>
            <p:nvPr/>
          </p:nvSpPr>
          <p:spPr>
            <a:xfrm>
              <a:off x="12986251" y="6428466"/>
              <a:ext cx="17127" cy="171266"/>
            </a:xfrm>
            <a:custGeom>
              <a:avLst/>
              <a:gdLst>
                <a:gd name="connsiteX0" fmla="*/ 16784 w 17126"/>
                <a:gd name="connsiteY0" fmla="*/ 12845 h 171265"/>
                <a:gd name="connsiteX1" fmla="*/ 16441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6784" y="12845"/>
                  </a:moveTo>
                  <a:lnTo>
                    <a:pt x="16441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96BABE3-AA43-40BD-BE26-07F41F128886}"/>
                </a:ext>
              </a:extLst>
            </p:cNvPr>
            <p:cNvSpPr/>
            <p:nvPr/>
          </p:nvSpPr>
          <p:spPr>
            <a:xfrm>
              <a:off x="12126497" y="6451586"/>
              <a:ext cx="17127" cy="171266"/>
            </a:xfrm>
            <a:custGeom>
              <a:avLst/>
              <a:gdLst>
                <a:gd name="connsiteX0" fmla="*/ 21066 w 17126"/>
                <a:gd name="connsiteY0" fmla="*/ 37679 h 171265"/>
                <a:gd name="connsiteX1" fmla="*/ 20723 w 17126"/>
                <a:gd name="connsiteY1" fmla="*/ 159791 h 171265"/>
                <a:gd name="connsiteX2" fmla="*/ 12845 w 17126"/>
                <a:gd name="connsiteY2" fmla="*/ 134957 h 171265"/>
                <a:gd name="connsiteX3" fmla="*/ 13187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21066" y="37679"/>
                  </a:moveTo>
                  <a:lnTo>
                    <a:pt x="20723" y="159791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CD5CAC-ABFD-4ACA-B1AC-765041BD2016}"/>
                </a:ext>
              </a:extLst>
            </p:cNvPr>
            <p:cNvSpPr/>
            <p:nvPr/>
          </p:nvSpPr>
          <p:spPr>
            <a:xfrm>
              <a:off x="12997555" y="6475221"/>
              <a:ext cx="34253" cy="171266"/>
            </a:xfrm>
            <a:custGeom>
              <a:avLst/>
              <a:gdLst>
                <a:gd name="connsiteX0" fmla="*/ 24833 w 34253"/>
                <a:gd name="connsiteY0" fmla="*/ 12845 h 171265"/>
                <a:gd name="connsiteX1" fmla="*/ 24491 w 34253"/>
                <a:gd name="connsiteY1" fmla="*/ 134957 h 171265"/>
                <a:gd name="connsiteX2" fmla="*/ 12845 w 34253"/>
                <a:gd name="connsiteY2" fmla="*/ 159448 h 171265"/>
                <a:gd name="connsiteX3" fmla="*/ 13187 w 34253"/>
                <a:gd name="connsiteY3" fmla="*/ 37336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4833" y="12845"/>
                  </a:moveTo>
                  <a:lnTo>
                    <a:pt x="24491" y="134957"/>
                  </a:lnTo>
                  <a:lnTo>
                    <a:pt x="12845" y="159448"/>
                  </a:lnTo>
                  <a:lnTo>
                    <a:pt x="13187" y="3733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3BCE2A24-5A05-4713-AA02-1855E44C9C96}"/>
                </a:ext>
              </a:extLst>
            </p:cNvPr>
            <p:cNvSpPr/>
            <p:nvPr/>
          </p:nvSpPr>
          <p:spPr>
            <a:xfrm>
              <a:off x="12115194" y="6499198"/>
              <a:ext cx="34253" cy="171266"/>
            </a:xfrm>
            <a:custGeom>
              <a:avLst/>
              <a:gdLst>
                <a:gd name="connsiteX0" fmla="*/ 28944 w 34253"/>
                <a:gd name="connsiteY0" fmla="*/ 36480 h 171265"/>
                <a:gd name="connsiteX1" fmla="*/ 28601 w 34253"/>
                <a:gd name="connsiteY1" fmla="*/ 158592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944" y="36480"/>
                  </a:moveTo>
                  <a:lnTo>
                    <a:pt x="28601" y="15859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8040F35C-1531-4987-9A24-1CB75B2EE01F}"/>
                </a:ext>
              </a:extLst>
            </p:cNvPr>
            <p:cNvSpPr/>
            <p:nvPr/>
          </p:nvSpPr>
          <p:spPr>
            <a:xfrm>
              <a:off x="12994129" y="6523346"/>
              <a:ext cx="34253" cy="154139"/>
            </a:xfrm>
            <a:custGeom>
              <a:avLst/>
              <a:gdLst>
                <a:gd name="connsiteX0" fmla="*/ 32369 w 34253"/>
                <a:gd name="connsiteY0" fmla="*/ 12845 h 154139"/>
                <a:gd name="connsiteX1" fmla="*/ 32027 w 34253"/>
                <a:gd name="connsiteY1" fmla="*/ 134957 h 154139"/>
                <a:gd name="connsiteX2" fmla="*/ 12845 w 34253"/>
                <a:gd name="connsiteY2" fmla="*/ 157565 h 154139"/>
                <a:gd name="connsiteX3" fmla="*/ 13188 w 34253"/>
                <a:gd name="connsiteY3" fmla="*/ 35452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2369" y="12845"/>
                  </a:moveTo>
                  <a:lnTo>
                    <a:pt x="32027" y="134957"/>
                  </a:lnTo>
                  <a:lnTo>
                    <a:pt x="12845" y="157565"/>
                  </a:lnTo>
                  <a:lnTo>
                    <a:pt x="13188" y="35452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5E33D857-EA33-4F90-A2C6-EDE35F996499}"/>
                </a:ext>
              </a:extLst>
            </p:cNvPr>
            <p:cNvSpPr/>
            <p:nvPr/>
          </p:nvSpPr>
          <p:spPr>
            <a:xfrm>
              <a:off x="12119304" y="6547153"/>
              <a:ext cx="34253" cy="154139"/>
            </a:xfrm>
            <a:custGeom>
              <a:avLst/>
              <a:gdLst>
                <a:gd name="connsiteX0" fmla="*/ 36137 w 34253"/>
                <a:gd name="connsiteY0" fmla="*/ 34425 h 154139"/>
                <a:gd name="connsiteX1" fmla="*/ 35794 w 34253"/>
                <a:gd name="connsiteY1" fmla="*/ 156537 h 154139"/>
                <a:gd name="connsiteX2" fmla="*/ 12845 w 34253"/>
                <a:gd name="connsiteY2" fmla="*/ 134957 h 154139"/>
                <a:gd name="connsiteX3" fmla="*/ 13187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137" y="34425"/>
                  </a:moveTo>
                  <a:lnTo>
                    <a:pt x="35794" y="156537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6778DCA-C1EC-495B-84CB-A59D14C773CE}"/>
                </a:ext>
              </a:extLst>
            </p:cNvPr>
            <p:cNvSpPr/>
            <p:nvPr/>
          </p:nvSpPr>
          <p:spPr>
            <a:xfrm>
              <a:off x="12976146" y="6570787"/>
              <a:ext cx="51380" cy="154139"/>
            </a:xfrm>
            <a:custGeom>
              <a:avLst/>
              <a:gdLst>
                <a:gd name="connsiteX0" fmla="*/ 39049 w 51379"/>
                <a:gd name="connsiteY0" fmla="*/ 12845 h 154139"/>
                <a:gd name="connsiteX1" fmla="*/ 38706 w 51379"/>
                <a:gd name="connsiteY1" fmla="*/ 134957 h 154139"/>
                <a:gd name="connsiteX2" fmla="*/ 12845 w 51379"/>
                <a:gd name="connsiteY2" fmla="*/ 155338 h 154139"/>
                <a:gd name="connsiteX3" fmla="*/ 13187 w 51379"/>
                <a:gd name="connsiteY3" fmla="*/ 3322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049" y="12845"/>
                  </a:moveTo>
                  <a:lnTo>
                    <a:pt x="38706" y="134957"/>
                  </a:lnTo>
                  <a:lnTo>
                    <a:pt x="12845" y="155338"/>
                  </a:lnTo>
                  <a:lnTo>
                    <a:pt x="13187" y="3322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23479688-6DA1-46F4-A48E-4B4078E41FDD}"/>
                </a:ext>
              </a:extLst>
            </p:cNvPr>
            <p:cNvSpPr/>
            <p:nvPr/>
          </p:nvSpPr>
          <p:spPr>
            <a:xfrm>
              <a:off x="12138657" y="6593908"/>
              <a:ext cx="51380" cy="154139"/>
            </a:xfrm>
            <a:custGeom>
              <a:avLst/>
              <a:gdLst>
                <a:gd name="connsiteX0" fmla="*/ 42474 w 51379"/>
                <a:gd name="connsiteY0" fmla="*/ 31684 h 154139"/>
                <a:gd name="connsiteX1" fmla="*/ 42131 w 51379"/>
                <a:gd name="connsiteY1" fmla="*/ 153796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474" y="31684"/>
                  </a:moveTo>
                  <a:lnTo>
                    <a:pt x="42131" y="153796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AD01CBB-08C6-4A1E-8BBF-4B93C437A8CE}"/>
                </a:ext>
              </a:extLst>
            </p:cNvPr>
            <p:cNvSpPr/>
            <p:nvPr/>
          </p:nvSpPr>
          <p:spPr>
            <a:xfrm>
              <a:off x="12975975" y="6591168"/>
              <a:ext cx="17127" cy="171266"/>
            </a:xfrm>
            <a:custGeom>
              <a:avLst/>
              <a:gdLst>
                <a:gd name="connsiteX0" fmla="*/ 13359 w 17126"/>
                <a:gd name="connsiteY0" fmla="*/ 12845 h 171265"/>
                <a:gd name="connsiteX1" fmla="*/ 13016 w 17126"/>
                <a:gd name="connsiteY1" fmla="*/ 134957 h 171265"/>
                <a:gd name="connsiteX2" fmla="*/ 12845 w 17126"/>
                <a:gd name="connsiteY2" fmla="*/ 160133 h 171265"/>
                <a:gd name="connsiteX3" fmla="*/ 13188 w 17126"/>
                <a:gd name="connsiteY3" fmla="*/ 38021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3359" y="12845"/>
                  </a:moveTo>
                  <a:lnTo>
                    <a:pt x="13016" y="134957"/>
                  </a:lnTo>
                  <a:lnTo>
                    <a:pt x="12845" y="160133"/>
                  </a:lnTo>
                  <a:lnTo>
                    <a:pt x="13188" y="38021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7B2D5E4-0E8C-4C64-B634-1F62ECB5E31B}"/>
                </a:ext>
              </a:extLst>
            </p:cNvPr>
            <p:cNvSpPr/>
            <p:nvPr/>
          </p:nvSpPr>
          <p:spPr>
            <a:xfrm>
              <a:off x="12943948" y="6616344"/>
              <a:ext cx="51380" cy="154139"/>
            </a:xfrm>
            <a:custGeom>
              <a:avLst/>
              <a:gdLst>
                <a:gd name="connsiteX0" fmla="*/ 45214 w 51379"/>
                <a:gd name="connsiteY0" fmla="*/ 12845 h 154139"/>
                <a:gd name="connsiteX1" fmla="*/ 44872 w 51379"/>
                <a:gd name="connsiteY1" fmla="*/ 134957 h 154139"/>
                <a:gd name="connsiteX2" fmla="*/ 12845 w 51379"/>
                <a:gd name="connsiteY2" fmla="*/ 152083 h 154139"/>
                <a:gd name="connsiteX3" fmla="*/ 13188 w 51379"/>
                <a:gd name="connsiteY3" fmla="*/ 29971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214" y="12845"/>
                  </a:moveTo>
                  <a:lnTo>
                    <a:pt x="44872" y="134957"/>
                  </a:lnTo>
                  <a:lnTo>
                    <a:pt x="12845" y="152083"/>
                  </a:lnTo>
                  <a:lnTo>
                    <a:pt x="13188" y="29971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0D384DF-9C99-4F2B-946C-3FD34EF41845}"/>
                </a:ext>
              </a:extLst>
            </p:cNvPr>
            <p:cNvSpPr/>
            <p:nvPr/>
          </p:nvSpPr>
          <p:spPr>
            <a:xfrm>
              <a:off x="12167944" y="6612747"/>
              <a:ext cx="17127" cy="171266"/>
            </a:xfrm>
            <a:custGeom>
              <a:avLst/>
              <a:gdLst>
                <a:gd name="connsiteX0" fmla="*/ 17469 w 17126"/>
                <a:gd name="connsiteY0" fmla="*/ 38021 h 171265"/>
                <a:gd name="connsiteX1" fmla="*/ 17127 w 17126"/>
                <a:gd name="connsiteY1" fmla="*/ 160133 h 171265"/>
                <a:gd name="connsiteX2" fmla="*/ 12845 w 17126"/>
                <a:gd name="connsiteY2" fmla="*/ 134957 h 171265"/>
                <a:gd name="connsiteX3" fmla="*/ 13188 w 17126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6" h="171265">
                  <a:moveTo>
                    <a:pt x="17469" y="38021"/>
                  </a:moveTo>
                  <a:lnTo>
                    <a:pt x="17127" y="160133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0CC4674-9C3B-4E35-9421-B2511A9110E5}"/>
                </a:ext>
              </a:extLst>
            </p:cNvPr>
            <p:cNvSpPr/>
            <p:nvPr/>
          </p:nvSpPr>
          <p:spPr>
            <a:xfrm>
              <a:off x="12172225" y="6637923"/>
              <a:ext cx="51380" cy="154139"/>
            </a:xfrm>
            <a:custGeom>
              <a:avLst/>
              <a:gdLst>
                <a:gd name="connsiteX0" fmla="*/ 48126 w 51379"/>
                <a:gd name="connsiteY0" fmla="*/ 28259 h 154139"/>
                <a:gd name="connsiteX1" fmla="*/ 47783 w 51379"/>
                <a:gd name="connsiteY1" fmla="*/ 150371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28259"/>
                  </a:moveTo>
                  <a:lnTo>
                    <a:pt x="47783" y="150371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06B64FB0-B005-48AA-A509-FF513560FD21}"/>
                </a:ext>
              </a:extLst>
            </p:cNvPr>
            <p:cNvSpPr/>
            <p:nvPr/>
          </p:nvSpPr>
          <p:spPr>
            <a:xfrm>
              <a:off x="12935728" y="6633471"/>
              <a:ext cx="34253" cy="171266"/>
            </a:xfrm>
            <a:custGeom>
              <a:avLst/>
              <a:gdLst>
                <a:gd name="connsiteX0" fmla="*/ 21408 w 34253"/>
                <a:gd name="connsiteY0" fmla="*/ 12845 h 171265"/>
                <a:gd name="connsiteX1" fmla="*/ 21066 w 34253"/>
                <a:gd name="connsiteY1" fmla="*/ 134957 h 171265"/>
                <a:gd name="connsiteX2" fmla="*/ 12845 w 34253"/>
                <a:gd name="connsiteY2" fmla="*/ 159791 h 171265"/>
                <a:gd name="connsiteX3" fmla="*/ 13187 w 34253"/>
                <a:gd name="connsiteY3" fmla="*/ 37678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1408" y="12845"/>
                  </a:moveTo>
                  <a:lnTo>
                    <a:pt x="21066" y="134957"/>
                  </a:lnTo>
                  <a:lnTo>
                    <a:pt x="12845" y="159791"/>
                  </a:lnTo>
                  <a:lnTo>
                    <a:pt x="13187" y="3767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D287AC1F-3074-40DD-8107-069E8FD31FCB}"/>
                </a:ext>
              </a:extLst>
            </p:cNvPr>
            <p:cNvSpPr/>
            <p:nvPr/>
          </p:nvSpPr>
          <p:spPr>
            <a:xfrm>
              <a:off x="12898905" y="6658304"/>
              <a:ext cx="51380" cy="154139"/>
            </a:xfrm>
            <a:custGeom>
              <a:avLst/>
              <a:gdLst>
                <a:gd name="connsiteX0" fmla="*/ 50010 w 51379"/>
                <a:gd name="connsiteY0" fmla="*/ 12845 h 154139"/>
                <a:gd name="connsiteX1" fmla="*/ 49667 w 51379"/>
                <a:gd name="connsiteY1" fmla="*/ 134957 h 154139"/>
                <a:gd name="connsiteX2" fmla="*/ 12845 w 51379"/>
                <a:gd name="connsiteY2" fmla="*/ 148488 h 154139"/>
                <a:gd name="connsiteX3" fmla="*/ 13188 w 51379"/>
                <a:gd name="connsiteY3" fmla="*/ 2637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010" y="12845"/>
                  </a:moveTo>
                  <a:lnTo>
                    <a:pt x="49667" y="134957"/>
                  </a:lnTo>
                  <a:lnTo>
                    <a:pt x="12845" y="148488"/>
                  </a:lnTo>
                  <a:lnTo>
                    <a:pt x="13188" y="2637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EA70E7BF-3966-42A6-A7B9-E6BF0581F657}"/>
                </a:ext>
              </a:extLst>
            </p:cNvPr>
            <p:cNvSpPr/>
            <p:nvPr/>
          </p:nvSpPr>
          <p:spPr>
            <a:xfrm>
              <a:off x="12207163" y="6653337"/>
              <a:ext cx="34253" cy="171266"/>
            </a:xfrm>
            <a:custGeom>
              <a:avLst/>
              <a:gdLst>
                <a:gd name="connsiteX0" fmla="*/ 25519 w 34253"/>
                <a:gd name="connsiteY0" fmla="*/ 36993 h 171265"/>
                <a:gd name="connsiteX1" fmla="*/ 25176 w 34253"/>
                <a:gd name="connsiteY1" fmla="*/ 159106 h 171265"/>
                <a:gd name="connsiteX2" fmla="*/ 12845 w 34253"/>
                <a:gd name="connsiteY2" fmla="*/ 134957 h 171265"/>
                <a:gd name="connsiteX3" fmla="*/ 13188 w 34253"/>
                <a:gd name="connsiteY3" fmla="*/ 12845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5519" y="36993"/>
                  </a:moveTo>
                  <a:lnTo>
                    <a:pt x="25176" y="159106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DB2C14E0-6DB5-4CFE-B4DA-BFFA50D5BBDF}"/>
                </a:ext>
              </a:extLst>
            </p:cNvPr>
            <p:cNvSpPr/>
            <p:nvPr/>
          </p:nvSpPr>
          <p:spPr>
            <a:xfrm>
              <a:off x="12219495" y="6677485"/>
              <a:ext cx="51380" cy="154139"/>
            </a:xfrm>
            <a:custGeom>
              <a:avLst/>
              <a:gdLst>
                <a:gd name="connsiteX0" fmla="*/ 52236 w 51379"/>
                <a:gd name="connsiteY0" fmla="*/ 24320 h 154139"/>
                <a:gd name="connsiteX1" fmla="*/ 51722 w 51379"/>
                <a:gd name="connsiteY1" fmla="*/ 146432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24320"/>
                  </a:moveTo>
                  <a:lnTo>
                    <a:pt x="51722" y="14643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C033237-FB9D-4CF1-932E-5837DF239D9F}"/>
                </a:ext>
              </a:extLst>
            </p:cNvPr>
            <p:cNvSpPr/>
            <p:nvPr/>
          </p:nvSpPr>
          <p:spPr>
            <a:xfrm>
              <a:off x="12883149" y="6671834"/>
              <a:ext cx="34253" cy="171266"/>
            </a:xfrm>
            <a:custGeom>
              <a:avLst/>
              <a:gdLst>
                <a:gd name="connsiteX0" fmla="*/ 28944 w 34253"/>
                <a:gd name="connsiteY0" fmla="*/ 12845 h 171265"/>
                <a:gd name="connsiteX1" fmla="*/ 28601 w 34253"/>
                <a:gd name="connsiteY1" fmla="*/ 134957 h 171265"/>
                <a:gd name="connsiteX2" fmla="*/ 12845 w 34253"/>
                <a:gd name="connsiteY2" fmla="*/ 158421 h 171265"/>
                <a:gd name="connsiteX3" fmla="*/ 13188 w 34253"/>
                <a:gd name="connsiteY3" fmla="*/ 36308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71265">
                  <a:moveTo>
                    <a:pt x="28944" y="12845"/>
                  </a:moveTo>
                  <a:lnTo>
                    <a:pt x="28601" y="134957"/>
                  </a:lnTo>
                  <a:lnTo>
                    <a:pt x="12845" y="158421"/>
                  </a:lnTo>
                  <a:lnTo>
                    <a:pt x="13188" y="36308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C7B3B14-51FD-4F2B-81E2-C30A9FA7D1C5}"/>
                </a:ext>
              </a:extLst>
            </p:cNvPr>
            <p:cNvSpPr/>
            <p:nvPr/>
          </p:nvSpPr>
          <p:spPr>
            <a:xfrm>
              <a:off x="12842559" y="6695297"/>
              <a:ext cx="51380" cy="154139"/>
            </a:xfrm>
            <a:custGeom>
              <a:avLst/>
              <a:gdLst>
                <a:gd name="connsiteX0" fmla="*/ 53777 w 51379"/>
                <a:gd name="connsiteY0" fmla="*/ 12845 h 154139"/>
                <a:gd name="connsiteX1" fmla="*/ 53435 w 51379"/>
                <a:gd name="connsiteY1" fmla="*/ 134957 h 154139"/>
                <a:gd name="connsiteX2" fmla="*/ 12845 w 51379"/>
                <a:gd name="connsiteY2" fmla="*/ 144206 h 154139"/>
                <a:gd name="connsiteX3" fmla="*/ 13188 w 51379"/>
                <a:gd name="connsiteY3" fmla="*/ 2209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3777" y="12845"/>
                  </a:moveTo>
                  <a:lnTo>
                    <a:pt x="53435" y="134957"/>
                  </a:lnTo>
                  <a:lnTo>
                    <a:pt x="12845" y="144206"/>
                  </a:lnTo>
                  <a:lnTo>
                    <a:pt x="13188" y="22093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9E71DDA-A89F-44EC-B928-529169F3F5EC}"/>
                </a:ext>
              </a:extLst>
            </p:cNvPr>
            <p:cNvSpPr/>
            <p:nvPr/>
          </p:nvSpPr>
          <p:spPr>
            <a:xfrm>
              <a:off x="12258372" y="6688960"/>
              <a:ext cx="34253" cy="154139"/>
            </a:xfrm>
            <a:custGeom>
              <a:avLst/>
              <a:gdLst>
                <a:gd name="connsiteX0" fmla="*/ 33054 w 34253"/>
                <a:gd name="connsiteY0" fmla="*/ 35452 h 154139"/>
                <a:gd name="connsiteX1" fmla="*/ 32712 w 34253"/>
                <a:gd name="connsiteY1" fmla="*/ 157565 h 154139"/>
                <a:gd name="connsiteX2" fmla="*/ 12845 w 34253"/>
                <a:gd name="connsiteY2" fmla="*/ 134957 h 154139"/>
                <a:gd name="connsiteX3" fmla="*/ 13359 w 34253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3054" y="35452"/>
                  </a:moveTo>
                  <a:lnTo>
                    <a:pt x="32712" y="157565"/>
                  </a:lnTo>
                  <a:lnTo>
                    <a:pt x="12845" y="134957"/>
                  </a:lnTo>
                  <a:lnTo>
                    <a:pt x="13359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66D7BDC-681C-4A7B-8668-24C981CBC1EB}"/>
                </a:ext>
              </a:extLst>
            </p:cNvPr>
            <p:cNvSpPr/>
            <p:nvPr/>
          </p:nvSpPr>
          <p:spPr>
            <a:xfrm>
              <a:off x="12278239" y="6711568"/>
              <a:ext cx="51380" cy="154139"/>
            </a:xfrm>
            <a:custGeom>
              <a:avLst/>
              <a:gdLst>
                <a:gd name="connsiteX0" fmla="*/ 55148 w 51379"/>
                <a:gd name="connsiteY0" fmla="*/ 19867 h 154139"/>
                <a:gd name="connsiteX1" fmla="*/ 54805 w 51379"/>
                <a:gd name="connsiteY1" fmla="*/ 141979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9867"/>
                  </a:moveTo>
                  <a:lnTo>
                    <a:pt x="54805" y="141979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4DEA2E84-ADB9-42E1-A277-5729333FEE67}"/>
                </a:ext>
              </a:extLst>
            </p:cNvPr>
            <p:cNvSpPr/>
            <p:nvPr/>
          </p:nvSpPr>
          <p:spPr>
            <a:xfrm>
              <a:off x="12819438" y="6704546"/>
              <a:ext cx="34253" cy="154139"/>
            </a:xfrm>
            <a:custGeom>
              <a:avLst/>
              <a:gdLst>
                <a:gd name="connsiteX0" fmla="*/ 36308 w 34253"/>
                <a:gd name="connsiteY0" fmla="*/ 12845 h 154139"/>
                <a:gd name="connsiteX1" fmla="*/ 35966 w 34253"/>
                <a:gd name="connsiteY1" fmla="*/ 134957 h 154139"/>
                <a:gd name="connsiteX2" fmla="*/ 12845 w 34253"/>
                <a:gd name="connsiteY2" fmla="*/ 156366 h 154139"/>
                <a:gd name="connsiteX3" fmla="*/ 13188 w 34253"/>
                <a:gd name="connsiteY3" fmla="*/ 3425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53" h="154139">
                  <a:moveTo>
                    <a:pt x="36308" y="12845"/>
                  </a:moveTo>
                  <a:lnTo>
                    <a:pt x="35966" y="134957"/>
                  </a:lnTo>
                  <a:lnTo>
                    <a:pt x="12845" y="156366"/>
                  </a:lnTo>
                  <a:lnTo>
                    <a:pt x="13188" y="3425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8AF0DF8C-FC3D-4C84-8B1F-A463F6049B3E}"/>
                </a:ext>
              </a:extLst>
            </p:cNvPr>
            <p:cNvSpPr/>
            <p:nvPr/>
          </p:nvSpPr>
          <p:spPr>
            <a:xfrm>
              <a:off x="12776622" y="6725954"/>
              <a:ext cx="68506" cy="137013"/>
            </a:xfrm>
            <a:custGeom>
              <a:avLst/>
              <a:gdLst>
                <a:gd name="connsiteX0" fmla="*/ 56004 w 68506"/>
                <a:gd name="connsiteY0" fmla="*/ 12845 h 137012"/>
                <a:gd name="connsiteX1" fmla="*/ 55661 w 68506"/>
                <a:gd name="connsiteY1" fmla="*/ 134957 h 137012"/>
                <a:gd name="connsiteX2" fmla="*/ 12845 w 68506"/>
                <a:gd name="connsiteY2" fmla="*/ 139753 h 137012"/>
                <a:gd name="connsiteX3" fmla="*/ 13188 w 68506"/>
                <a:gd name="connsiteY3" fmla="*/ 17640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004" y="12845"/>
                  </a:moveTo>
                  <a:lnTo>
                    <a:pt x="55661" y="134957"/>
                  </a:lnTo>
                  <a:lnTo>
                    <a:pt x="12845" y="139753"/>
                  </a:lnTo>
                  <a:lnTo>
                    <a:pt x="13188" y="17640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11B899A8-9DA9-465D-892E-D1D26B6BA997}"/>
                </a:ext>
              </a:extLst>
            </p:cNvPr>
            <p:cNvSpPr/>
            <p:nvPr/>
          </p:nvSpPr>
          <p:spPr>
            <a:xfrm>
              <a:off x="12320199" y="6718590"/>
              <a:ext cx="51380" cy="154139"/>
            </a:xfrm>
            <a:custGeom>
              <a:avLst/>
              <a:gdLst>
                <a:gd name="connsiteX0" fmla="*/ 39905 w 51379"/>
                <a:gd name="connsiteY0" fmla="*/ 32883 h 154139"/>
                <a:gd name="connsiteX1" fmla="*/ 39562 w 51379"/>
                <a:gd name="connsiteY1" fmla="*/ 154995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39905" y="32883"/>
                  </a:moveTo>
                  <a:lnTo>
                    <a:pt x="39562" y="15499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3383195-81BD-4B18-B2EF-2CCFCC91A610}"/>
                </a:ext>
              </a:extLst>
            </p:cNvPr>
            <p:cNvSpPr/>
            <p:nvPr/>
          </p:nvSpPr>
          <p:spPr>
            <a:xfrm>
              <a:off x="12346916" y="6738627"/>
              <a:ext cx="68506" cy="137013"/>
            </a:xfrm>
            <a:custGeom>
              <a:avLst/>
              <a:gdLst>
                <a:gd name="connsiteX0" fmla="*/ 56518 w 68506"/>
                <a:gd name="connsiteY0" fmla="*/ 15414 h 137012"/>
                <a:gd name="connsiteX1" fmla="*/ 56175 w 68506"/>
                <a:gd name="connsiteY1" fmla="*/ 137526 h 137012"/>
                <a:gd name="connsiteX2" fmla="*/ 12845 w 68506"/>
                <a:gd name="connsiteY2" fmla="*/ 134957 h 137012"/>
                <a:gd name="connsiteX3" fmla="*/ 13188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518" y="15414"/>
                  </a:moveTo>
                  <a:lnTo>
                    <a:pt x="56175" y="137526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197FB15-31F4-4B43-B853-56D9FC404E91}"/>
                </a:ext>
              </a:extLst>
            </p:cNvPr>
            <p:cNvSpPr/>
            <p:nvPr/>
          </p:nvSpPr>
          <p:spPr>
            <a:xfrm>
              <a:off x="12747164" y="6730749"/>
              <a:ext cx="51380" cy="154139"/>
            </a:xfrm>
            <a:custGeom>
              <a:avLst/>
              <a:gdLst>
                <a:gd name="connsiteX0" fmla="*/ 42645 w 51379"/>
                <a:gd name="connsiteY0" fmla="*/ 12845 h 154139"/>
                <a:gd name="connsiteX1" fmla="*/ 42303 w 51379"/>
                <a:gd name="connsiteY1" fmla="*/ 134957 h 154139"/>
                <a:gd name="connsiteX2" fmla="*/ 12845 w 51379"/>
                <a:gd name="connsiteY2" fmla="*/ 153625 h 154139"/>
                <a:gd name="connsiteX3" fmla="*/ 13188 w 51379"/>
                <a:gd name="connsiteY3" fmla="*/ 31513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2645" y="12845"/>
                  </a:moveTo>
                  <a:lnTo>
                    <a:pt x="42303" y="134957"/>
                  </a:lnTo>
                  <a:lnTo>
                    <a:pt x="12845" y="153625"/>
                  </a:lnTo>
                  <a:lnTo>
                    <a:pt x="13188" y="31513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98BFDB5-16F3-4232-907E-9BE260D762E2}"/>
                </a:ext>
              </a:extLst>
            </p:cNvPr>
            <p:cNvSpPr/>
            <p:nvPr/>
          </p:nvSpPr>
          <p:spPr>
            <a:xfrm>
              <a:off x="12703491" y="6749417"/>
              <a:ext cx="68506" cy="137013"/>
            </a:xfrm>
            <a:custGeom>
              <a:avLst/>
              <a:gdLst>
                <a:gd name="connsiteX0" fmla="*/ 56860 w 68506"/>
                <a:gd name="connsiteY0" fmla="*/ 12845 h 137012"/>
                <a:gd name="connsiteX1" fmla="*/ 56517 w 68506"/>
                <a:gd name="connsiteY1" fmla="*/ 134957 h 137012"/>
                <a:gd name="connsiteX2" fmla="*/ 12845 w 68506"/>
                <a:gd name="connsiteY2" fmla="*/ 135128 h 137012"/>
                <a:gd name="connsiteX3" fmla="*/ 13187 w 68506"/>
                <a:gd name="connsiteY3" fmla="*/ 13016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860" y="12845"/>
                  </a:moveTo>
                  <a:lnTo>
                    <a:pt x="56517" y="134957"/>
                  </a:lnTo>
                  <a:lnTo>
                    <a:pt x="12845" y="135128"/>
                  </a:lnTo>
                  <a:lnTo>
                    <a:pt x="13187" y="13016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BACE46B-0B8F-4761-BEEC-666A5CFDADDF}"/>
                </a:ext>
              </a:extLst>
            </p:cNvPr>
            <p:cNvSpPr/>
            <p:nvPr/>
          </p:nvSpPr>
          <p:spPr>
            <a:xfrm>
              <a:off x="12390246" y="6741196"/>
              <a:ext cx="51380" cy="154139"/>
            </a:xfrm>
            <a:custGeom>
              <a:avLst/>
              <a:gdLst>
                <a:gd name="connsiteX0" fmla="*/ 45728 w 51379"/>
                <a:gd name="connsiteY0" fmla="*/ 29629 h 154139"/>
                <a:gd name="connsiteX1" fmla="*/ 45385 w 51379"/>
                <a:gd name="connsiteY1" fmla="*/ 151742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5728" y="29629"/>
                  </a:moveTo>
                  <a:lnTo>
                    <a:pt x="45385" y="151742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1D8E86D2-BE5D-41A6-9784-F05B04152ABE}"/>
                </a:ext>
              </a:extLst>
            </p:cNvPr>
            <p:cNvSpPr/>
            <p:nvPr/>
          </p:nvSpPr>
          <p:spPr>
            <a:xfrm>
              <a:off x="12422787" y="6755925"/>
              <a:ext cx="68506" cy="137013"/>
            </a:xfrm>
            <a:custGeom>
              <a:avLst/>
              <a:gdLst>
                <a:gd name="connsiteX0" fmla="*/ 56689 w 68506"/>
                <a:gd name="connsiteY0" fmla="*/ 12845 h 137012"/>
                <a:gd name="connsiteX1" fmla="*/ 56347 w 68506"/>
                <a:gd name="connsiteY1" fmla="*/ 134957 h 137012"/>
                <a:gd name="connsiteX2" fmla="*/ 12845 w 68506"/>
                <a:gd name="connsiteY2" fmla="*/ 137013 h 137012"/>
                <a:gd name="connsiteX3" fmla="*/ 13188 w 68506"/>
                <a:gd name="connsiteY3" fmla="*/ 14900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689" y="12845"/>
                  </a:moveTo>
                  <a:lnTo>
                    <a:pt x="56347" y="134957"/>
                  </a:lnTo>
                  <a:lnTo>
                    <a:pt x="12845" y="137013"/>
                  </a:lnTo>
                  <a:lnTo>
                    <a:pt x="13188" y="14900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12E9A6E-6678-459B-A2FF-0941BCFA0377}"/>
                </a:ext>
              </a:extLst>
            </p:cNvPr>
            <p:cNvSpPr/>
            <p:nvPr/>
          </p:nvSpPr>
          <p:spPr>
            <a:xfrm>
              <a:off x="12625565" y="6760207"/>
              <a:ext cx="68506" cy="137013"/>
            </a:xfrm>
            <a:custGeom>
              <a:avLst/>
              <a:gdLst>
                <a:gd name="connsiteX0" fmla="*/ 56175 w 68506"/>
                <a:gd name="connsiteY0" fmla="*/ 17297 h 137012"/>
                <a:gd name="connsiteX1" fmla="*/ 55833 w 68506"/>
                <a:gd name="connsiteY1" fmla="*/ 139410 h 137012"/>
                <a:gd name="connsiteX2" fmla="*/ 12845 w 68506"/>
                <a:gd name="connsiteY2" fmla="*/ 134786 h 137012"/>
                <a:gd name="connsiteX3" fmla="*/ 13187 w 68506"/>
                <a:gd name="connsiteY3" fmla="*/ 12845 h 13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137012">
                  <a:moveTo>
                    <a:pt x="56175" y="17297"/>
                  </a:moveTo>
                  <a:lnTo>
                    <a:pt x="55833" y="139410"/>
                  </a:lnTo>
                  <a:lnTo>
                    <a:pt x="12845" y="134786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2C30DFF-E8E3-423D-9827-CBE8C521DE8B}"/>
                </a:ext>
              </a:extLst>
            </p:cNvPr>
            <p:cNvSpPr/>
            <p:nvPr/>
          </p:nvSpPr>
          <p:spPr>
            <a:xfrm>
              <a:off x="12668553" y="6749589"/>
              <a:ext cx="51380" cy="154139"/>
            </a:xfrm>
            <a:custGeom>
              <a:avLst/>
              <a:gdLst>
                <a:gd name="connsiteX0" fmla="*/ 48126 w 51379"/>
                <a:gd name="connsiteY0" fmla="*/ 12845 h 154139"/>
                <a:gd name="connsiteX1" fmla="*/ 47783 w 51379"/>
                <a:gd name="connsiteY1" fmla="*/ 134957 h 154139"/>
                <a:gd name="connsiteX2" fmla="*/ 12845 w 51379"/>
                <a:gd name="connsiteY2" fmla="*/ 150028 h 154139"/>
                <a:gd name="connsiteX3" fmla="*/ 13188 w 51379"/>
                <a:gd name="connsiteY3" fmla="*/ 27916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48126" y="12845"/>
                  </a:moveTo>
                  <a:lnTo>
                    <a:pt x="47783" y="134957"/>
                  </a:lnTo>
                  <a:lnTo>
                    <a:pt x="12845" y="150028"/>
                  </a:lnTo>
                  <a:lnTo>
                    <a:pt x="13188" y="27916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242B7CD9-7140-44BB-8A16-44BE9595EC78}"/>
                </a:ext>
              </a:extLst>
            </p:cNvPr>
            <p:cNvSpPr/>
            <p:nvPr/>
          </p:nvSpPr>
          <p:spPr>
            <a:xfrm>
              <a:off x="12503624" y="6762262"/>
              <a:ext cx="51380" cy="154139"/>
            </a:xfrm>
            <a:custGeom>
              <a:avLst/>
              <a:gdLst>
                <a:gd name="connsiteX0" fmla="*/ 55148 w 51379"/>
                <a:gd name="connsiteY0" fmla="*/ 12845 h 154139"/>
                <a:gd name="connsiteX1" fmla="*/ 54805 w 51379"/>
                <a:gd name="connsiteY1" fmla="*/ 134957 h 154139"/>
                <a:gd name="connsiteX2" fmla="*/ 12845 w 51379"/>
                <a:gd name="connsiteY2" fmla="*/ 141808 h 154139"/>
                <a:gd name="connsiteX3" fmla="*/ 13188 w 51379"/>
                <a:gd name="connsiteY3" fmla="*/ 1969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5148" y="12845"/>
                  </a:moveTo>
                  <a:lnTo>
                    <a:pt x="54805" y="134957"/>
                  </a:lnTo>
                  <a:lnTo>
                    <a:pt x="12845" y="141808"/>
                  </a:lnTo>
                  <a:lnTo>
                    <a:pt x="13188" y="19695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5781BAB2-3FCC-4F4A-9CF0-0CF7944EC5A3}"/>
                </a:ext>
              </a:extLst>
            </p:cNvPr>
            <p:cNvSpPr/>
            <p:nvPr/>
          </p:nvSpPr>
          <p:spPr>
            <a:xfrm>
              <a:off x="12466288" y="6755925"/>
              <a:ext cx="51380" cy="154139"/>
            </a:xfrm>
            <a:custGeom>
              <a:avLst/>
              <a:gdLst>
                <a:gd name="connsiteX0" fmla="*/ 50523 w 51379"/>
                <a:gd name="connsiteY0" fmla="*/ 26032 h 154139"/>
                <a:gd name="connsiteX1" fmla="*/ 50181 w 51379"/>
                <a:gd name="connsiteY1" fmla="*/ 148145 h 154139"/>
                <a:gd name="connsiteX2" fmla="*/ 12845 w 51379"/>
                <a:gd name="connsiteY2" fmla="*/ 134957 h 154139"/>
                <a:gd name="connsiteX3" fmla="*/ 13188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0523" y="26032"/>
                  </a:moveTo>
                  <a:lnTo>
                    <a:pt x="50181" y="148145"/>
                  </a:lnTo>
                  <a:lnTo>
                    <a:pt x="12845" y="134957"/>
                  </a:lnTo>
                  <a:lnTo>
                    <a:pt x="13188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12AEFAA9-01C8-4B6E-BBA0-253072658AA4}"/>
                </a:ext>
              </a:extLst>
            </p:cNvPr>
            <p:cNvSpPr/>
            <p:nvPr/>
          </p:nvSpPr>
          <p:spPr>
            <a:xfrm>
              <a:off x="12586517" y="6760207"/>
              <a:ext cx="51380" cy="154139"/>
            </a:xfrm>
            <a:custGeom>
              <a:avLst/>
              <a:gdLst>
                <a:gd name="connsiteX0" fmla="*/ 52236 w 51379"/>
                <a:gd name="connsiteY0" fmla="*/ 12845 h 154139"/>
                <a:gd name="connsiteX1" fmla="*/ 51893 w 51379"/>
                <a:gd name="connsiteY1" fmla="*/ 134786 h 154139"/>
                <a:gd name="connsiteX2" fmla="*/ 12845 w 51379"/>
                <a:gd name="connsiteY2" fmla="*/ 146090 h 154139"/>
                <a:gd name="connsiteX3" fmla="*/ 13187 w 51379"/>
                <a:gd name="connsiteY3" fmla="*/ 23977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2236" y="12845"/>
                  </a:moveTo>
                  <a:lnTo>
                    <a:pt x="51893" y="134786"/>
                  </a:lnTo>
                  <a:lnTo>
                    <a:pt x="12845" y="146090"/>
                  </a:lnTo>
                  <a:lnTo>
                    <a:pt x="13187" y="23977"/>
                  </a:ln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BE0D81B-B147-42FA-B51E-BB4658180DB7}"/>
                </a:ext>
              </a:extLst>
            </p:cNvPr>
            <p:cNvSpPr/>
            <p:nvPr/>
          </p:nvSpPr>
          <p:spPr>
            <a:xfrm>
              <a:off x="12545584" y="6762262"/>
              <a:ext cx="51380" cy="154139"/>
            </a:xfrm>
            <a:custGeom>
              <a:avLst/>
              <a:gdLst>
                <a:gd name="connsiteX0" fmla="*/ 54120 w 51379"/>
                <a:gd name="connsiteY0" fmla="*/ 21922 h 154139"/>
                <a:gd name="connsiteX1" fmla="*/ 53777 w 51379"/>
                <a:gd name="connsiteY1" fmla="*/ 144034 h 154139"/>
                <a:gd name="connsiteX2" fmla="*/ 12845 w 51379"/>
                <a:gd name="connsiteY2" fmla="*/ 134957 h 154139"/>
                <a:gd name="connsiteX3" fmla="*/ 13187 w 51379"/>
                <a:gd name="connsiteY3" fmla="*/ 12845 h 15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154139">
                  <a:moveTo>
                    <a:pt x="54120" y="21922"/>
                  </a:moveTo>
                  <a:lnTo>
                    <a:pt x="53777" y="144034"/>
                  </a:lnTo>
                  <a:lnTo>
                    <a:pt x="12845" y="134957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00B428FD-F18A-47FC-A423-2FBF804F74C3}"/>
                </a:ext>
              </a:extLst>
            </p:cNvPr>
            <p:cNvSpPr/>
            <p:nvPr/>
          </p:nvSpPr>
          <p:spPr>
            <a:xfrm>
              <a:off x="12115536" y="6251206"/>
              <a:ext cx="907708" cy="530923"/>
            </a:xfrm>
            <a:custGeom>
              <a:avLst/>
              <a:gdLst>
                <a:gd name="connsiteX0" fmla="*/ 806661 w 907707"/>
                <a:gd name="connsiteY0" fmla="*/ 106527 h 530923"/>
                <a:gd name="connsiteX1" fmla="*/ 818992 w 907707"/>
                <a:gd name="connsiteY1" fmla="*/ 130847 h 530923"/>
                <a:gd name="connsiteX2" fmla="*/ 853759 w 907707"/>
                <a:gd name="connsiteY2" fmla="*/ 146261 h 530923"/>
                <a:gd name="connsiteX3" fmla="*/ 858212 w 907707"/>
                <a:gd name="connsiteY3" fmla="*/ 171266 h 530923"/>
                <a:gd name="connsiteX4" fmla="*/ 887498 w 907707"/>
                <a:gd name="connsiteY4" fmla="*/ 190105 h 530923"/>
                <a:gd name="connsiteX5" fmla="*/ 883902 w 907707"/>
                <a:gd name="connsiteY5" fmla="*/ 215281 h 530923"/>
                <a:gd name="connsiteX6" fmla="*/ 906852 w 907707"/>
                <a:gd name="connsiteY6" fmla="*/ 236860 h 530923"/>
                <a:gd name="connsiteX7" fmla="*/ 895205 w 907707"/>
                <a:gd name="connsiteY7" fmla="*/ 261352 h 530923"/>
                <a:gd name="connsiteX8" fmla="*/ 910962 w 907707"/>
                <a:gd name="connsiteY8" fmla="*/ 284986 h 530923"/>
                <a:gd name="connsiteX9" fmla="*/ 891780 w 907707"/>
                <a:gd name="connsiteY9" fmla="*/ 307593 h 530923"/>
                <a:gd name="connsiteX10" fmla="*/ 899658 w 907707"/>
                <a:gd name="connsiteY10" fmla="*/ 332427 h 530923"/>
                <a:gd name="connsiteX11" fmla="*/ 873797 w 907707"/>
                <a:gd name="connsiteY11" fmla="*/ 352807 h 530923"/>
                <a:gd name="connsiteX12" fmla="*/ 873626 w 907707"/>
                <a:gd name="connsiteY12" fmla="*/ 377983 h 530923"/>
                <a:gd name="connsiteX13" fmla="*/ 841599 w 907707"/>
                <a:gd name="connsiteY13" fmla="*/ 395110 h 530923"/>
                <a:gd name="connsiteX14" fmla="*/ 833378 w 907707"/>
                <a:gd name="connsiteY14" fmla="*/ 419943 h 530923"/>
                <a:gd name="connsiteX15" fmla="*/ 796556 w 907707"/>
                <a:gd name="connsiteY15" fmla="*/ 433473 h 530923"/>
                <a:gd name="connsiteX16" fmla="*/ 780800 w 907707"/>
                <a:gd name="connsiteY16" fmla="*/ 456937 h 530923"/>
                <a:gd name="connsiteX17" fmla="*/ 740210 w 907707"/>
                <a:gd name="connsiteY17" fmla="*/ 466185 h 530923"/>
                <a:gd name="connsiteX18" fmla="*/ 717089 w 907707"/>
                <a:gd name="connsiteY18" fmla="*/ 487593 h 530923"/>
                <a:gd name="connsiteX19" fmla="*/ 674273 w 907707"/>
                <a:gd name="connsiteY19" fmla="*/ 492389 h 530923"/>
                <a:gd name="connsiteX20" fmla="*/ 644815 w 907707"/>
                <a:gd name="connsiteY20" fmla="*/ 511057 h 530923"/>
                <a:gd name="connsiteX21" fmla="*/ 601142 w 907707"/>
                <a:gd name="connsiteY21" fmla="*/ 511228 h 530923"/>
                <a:gd name="connsiteX22" fmla="*/ 566204 w 907707"/>
                <a:gd name="connsiteY22" fmla="*/ 526299 h 530923"/>
                <a:gd name="connsiteX23" fmla="*/ 523216 w 907707"/>
                <a:gd name="connsiteY23" fmla="*/ 521846 h 530923"/>
                <a:gd name="connsiteX24" fmla="*/ 484168 w 907707"/>
                <a:gd name="connsiteY24" fmla="*/ 532979 h 530923"/>
                <a:gd name="connsiteX25" fmla="*/ 443235 w 907707"/>
                <a:gd name="connsiteY25" fmla="*/ 523902 h 530923"/>
                <a:gd name="connsiteX26" fmla="*/ 401275 w 907707"/>
                <a:gd name="connsiteY26" fmla="*/ 530752 h 530923"/>
                <a:gd name="connsiteX27" fmla="*/ 363940 w 907707"/>
                <a:gd name="connsiteY27" fmla="*/ 517565 h 530923"/>
                <a:gd name="connsiteX28" fmla="*/ 320438 w 907707"/>
                <a:gd name="connsiteY28" fmla="*/ 519620 h 530923"/>
                <a:gd name="connsiteX29" fmla="*/ 287898 w 907707"/>
                <a:gd name="connsiteY29" fmla="*/ 502836 h 530923"/>
                <a:gd name="connsiteX30" fmla="*/ 244567 w 907707"/>
                <a:gd name="connsiteY30" fmla="*/ 500267 h 530923"/>
                <a:gd name="connsiteX31" fmla="*/ 217850 w 907707"/>
                <a:gd name="connsiteY31" fmla="*/ 480229 h 530923"/>
                <a:gd name="connsiteX32" fmla="*/ 175890 w 907707"/>
                <a:gd name="connsiteY32" fmla="*/ 473207 h 530923"/>
                <a:gd name="connsiteX33" fmla="*/ 156194 w 907707"/>
                <a:gd name="connsiteY33" fmla="*/ 450600 h 530923"/>
                <a:gd name="connsiteX34" fmla="*/ 117146 w 907707"/>
                <a:gd name="connsiteY34" fmla="*/ 439125 h 530923"/>
                <a:gd name="connsiteX35" fmla="*/ 104814 w 907707"/>
                <a:gd name="connsiteY35" fmla="*/ 414976 h 530923"/>
                <a:gd name="connsiteX36" fmla="*/ 69876 w 907707"/>
                <a:gd name="connsiteY36" fmla="*/ 399563 h 530923"/>
                <a:gd name="connsiteX37" fmla="*/ 65595 w 907707"/>
                <a:gd name="connsiteY37" fmla="*/ 374386 h 530923"/>
                <a:gd name="connsiteX38" fmla="*/ 36308 w 907707"/>
                <a:gd name="connsiteY38" fmla="*/ 355548 h 530923"/>
                <a:gd name="connsiteX39" fmla="*/ 39905 w 907707"/>
                <a:gd name="connsiteY39" fmla="*/ 330372 h 530923"/>
                <a:gd name="connsiteX40" fmla="*/ 16955 w 907707"/>
                <a:gd name="connsiteY40" fmla="*/ 308792 h 530923"/>
                <a:gd name="connsiteX41" fmla="*/ 28601 w 907707"/>
                <a:gd name="connsiteY41" fmla="*/ 284472 h 530923"/>
                <a:gd name="connsiteX42" fmla="*/ 12845 w 907707"/>
                <a:gd name="connsiteY42" fmla="*/ 260837 h 530923"/>
                <a:gd name="connsiteX43" fmla="*/ 32027 w 907707"/>
                <a:gd name="connsiteY43" fmla="*/ 238059 h 530923"/>
                <a:gd name="connsiteX44" fmla="*/ 24148 w 907707"/>
                <a:gd name="connsiteY44" fmla="*/ 213225 h 530923"/>
                <a:gd name="connsiteX45" fmla="*/ 50181 w 907707"/>
                <a:gd name="connsiteY45" fmla="*/ 193016 h 530923"/>
                <a:gd name="connsiteX46" fmla="*/ 50181 w 907707"/>
                <a:gd name="connsiteY46" fmla="*/ 167669 h 530923"/>
                <a:gd name="connsiteX47" fmla="*/ 82207 w 907707"/>
                <a:gd name="connsiteY47" fmla="*/ 150543 h 530923"/>
                <a:gd name="connsiteX48" fmla="*/ 90257 w 907707"/>
                <a:gd name="connsiteY48" fmla="*/ 125709 h 530923"/>
                <a:gd name="connsiteX49" fmla="*/ 127250 w 907707"/>
                <a:gd name="connsiteY49" fmla="*/ 112350 h 530923"/>
                <a:gd name="connsiteX50" fmla="*/ 143178 w 907707"/>
                <a:gd name="connsiteY50" fmla="*/ 88887 h 530923"/>
                <a:gd name="connsiteX51" fmla="*/ 183597 w 907707"/>
                <a:gd name="connsiteY51" fmla="*/ 79467 h 530923"/>
                <a:gd name="connsiteX52" fmla="*/ 206718 w 907707"/>
                <a:gd name="connsiteY52" fmla="*/ 58059 h 530923"/>
                <a:gd name="connsiteX53" fmla="*/ 249534 w 907707"/>
                <a:gd name="connsiteY53" fmla="*/ 53263 h 530923"/>
                <a:gd name="connsiteX54" fmla="*/ 278992 w 907707"/>
                <a:gd name="connsiteY54" fmla="*/ 34767 h 530923"/>
                <a:gd name="connsiteX55" fmla="*/ 322664 w 907707"/>
                <a:gd name="connsiteY55" fmla="*/ 34595 h 530923"/>
                <a:gd name="connsiteX56" fmla="*/ 357603 w 907707"/>
                <a:gd name="connsiteY56" fmla="*/ 19524 h 530923"/>
                <a:gd name="connsiteX57" fmla="*/ 400590 w 907707"/>
                <a:gd name="connsiteY57" fmla="*/ 23977 h 530923"/>
                <a:gd name="connsiteX58" fmla="*/ 439639 w 907707"/>
                <a:gd name="connsiteY58" fmla="*/ 12845 h 530923"/>
                <a:gd name="connsiteX59" fmla="*/ 480571 w 907707"/>
                <a:gd name="connsiteY59" fmla="*/ 21751 h 530923"/>
                <a:gd name="connsiteX60" fmla="*/ 522531 w 907707"/>
                <a:gd name="connsiteY60" fmla="*/ 15071 h 530923"/>
                <a:gd name="connsiteX61" fmla="*/ 559867 w 907707"/>
                <a:gd name="connsiteY61" fmla="*/ 28259 h 530923"/>
                <a:gd name="connsiteX62" fmla="*/ 603369 w 907707"/>
                <a:gd name="connsiteY62" fmla="*/ 26032 h 530923"/>
                <a:gd name="connsiteX63" fmla="*/ 635909 w 907707"/>
                <a:gd name="connsiteY63" fmla="*/ 42988 h 530923"/>
                <a:gd name="connsiteX64" fmla="*/ 679239 w 907707"/>
                <a:gd name="connsiteY64" fmla="*/ 45385 h 530923"/>
                <a:gd name="connsiteX65" fmla="*/ 705957 w 907707"/>
                <a:gd name="connsiteY65" fmla="*/ 65595 h 530923"/>
                <a:gd name="connsiteX66" fmla="*/ 747917 w 907707"/>
                <a:gd name="connsiteY66" fmla="*/ 72616 h 530923"/>
                <a:gd name="connsiteX67" fmla="*/ 767613 w 907707"/>
                <a:gd name="connsiteY67" fmla="*/ 95224 h 53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07707" h="530923">
                  <a:moveTo>
                    <a:pt x="806661" y="106527"/>
                  </a:moveTo>
                  <a:lnTo>
                    <a:pt x="818992" y="130847"/>
                  </a:lnTo>
                  <a:lnTo>
                    <a:pt x="853759" y="146261"/>
                  </a:lnTo>
                  <a:lnTo>
                    <a:pt x="858212" y="171266"/>
                  </a:lnTo>
                  <a:lnTo>
                    <a:pt x="887498" y="190105"/>
                  </a:lnTo>
                  <a:lnTo>
                    <a:pt x="883902" y="215281"/>
                  </a:lnTo>
                  <a:lnTo>
                    <a:pt x="906852" y="236860"/>
                  </a:lnTo>
                  <a:lnTo>
                    <a:pt x="895205" y="261352"/>
                  </a:lnTo>
                  <a:lnTo>
                    <a:pt x="910962" y="284986"/>
                  </a:lnTo>
                  <a:lnTo>
                    <a:pt x="891780" y="307593"/>
                  </a:lnTo>
                  <a:lnTo>
                    <a:pt x="899658" y="332427"/>
                  </a:lnTo>
                  <a:lnTo>
                    <a:pt x="873797" y="352807"/>
                  </a:lnTo>
                  <a:lnTo>
                    <a:pt x="873626" y="377983"/>
                  </a:lnTo>
                  <a:lnTo>
                    <a:pt x="841599" y="395110"/>
                  </a:lnTo>
                  <a:lnTo>
                    <a:pt x="833378" y="419943"/>
                  </a:lnTo>
                  <a:lnTo>
                    <a:pt x="796556" y="433473"/>
                  </a:lnTo>
                  <a:lnTo>
                    <a:pt x="780800" y="456937"/>
                  </a:lnTo>
                  <a:lnTo>
                    <a:pt x="740210" y="466185"/>
                  </a:lnTo>
                  <a:lnTo>
                    <a:pt x="717089" y="487593"/>
                  </a:lnTo>
                  <a:lnTo>
                    <a:pt x="674273" y="492389"/>
                  </a:lnTo>
                  <a:lnTo>
                    <a:pt x="644815" y="511057"/>
                  </a:lnTo>
                  <a:lnTo>
                    <a:pt x="601142" y="511228"/>
                  </a:lnTo>
                  <a:lnTo>
                    <a:pt x="566204" y="526299"/>
                  </a:lnTo>
                  <a:lnTo>
                    <a:pt x="523216" y="521846"/>
                  </a:lnTo>
                  <a:lnTo>
                    <a:pt x="484168" y="532979"/>
                  </a:lnTo>
                  <a:lnTo>
                    <a:pt x="443235" y="523902"/>
                  </a:lnTo>
                  <a:lnTo>
                    <a:pt x="401275" y="530752"/>
                  </a:lnTo>
                  <a:lnTo>
                    <a:pt x="363940" y="517565"/>
                  </a:lnTo>
                  <a:lnTo>
                    <a:pt x="320438" y="519620"/>
                  </a:lnTo>
                  <a:lnTo>
                    <a:pt x="287898" y="502836"/>
                  </a:lnTo>
                  <a:lnTo>
                    <a:pt x="244567" y="500267"/>
                  </a:lnTo>
                  <a:lnTo>
                    <a:pt x="217850" y="480229"/>
                  </a:lnTo>
                  <a:lnTo>
                    <a:pt x="175890" y="473207"/>
                  </a:lnTo>
                  <a:lnTo>
                    <a:pt x="156194" y="450600"/>
                  </a:lnTo>
                  <a:lnTo>
                    <a:pt x="117146" y="439125"/>
                  </a:lnTo>
                  <a:lnTo>
                    <a:pt x="104814" y="414976"/>
                  </a:lnTo>
                  <a:lnTo>
                    <a:pt x="69876" y="399563"/>
                  </a:lnTo>
                  <a:lnTo>
                    <a:pt x="65595" y="374386"/>
                  </a:lnTo>
                  <a:lnTo>
                    <a:pt x="36308" y="355548"/>
                  </a:lnTo>
                  <a:lnTo>
                    <a:pt x="39905" y="330372"/>
                  </a:lnTo>
                  <a:lnTo>
                    <a:pt x="16955" y="308792"/>
                  </a:lnTo>
                  <a:lnTo>
                    <a:pt x="28601" y="284472"/>
                  </a:lnTo>
                  <a:lnTo>
                    <a:pt x="12845" y="260837"/>
                  </a:lnTo>
                  <a:lnTo>
                    <a:pt x="32027" y="238059"/>
                  </a:lnTo>
                  <a:lnTo>
                    <a:pt x="24148" y="213225"/>
                  </a:lnTo>
                  <a:lnTo>
                    <a:pt x="50181" y="193016"/>
                  </a:lnTo>
                  <a:lnTo>
                    <a:pt x="50181" y="167669"/>
                  </a:lnTo>
                  <a:lnTo>
                    <a:pt x="82207" y="150543"/>
                  </a:lnTo>
                  <a:lnTo>
                    <a:pt x="90257" y="125709"/>
                  </a:lnTo>
                  <a:lnTo>
                    <a:pt x="127250" y="112350"/>
                  </a:lnTo>
                  <a:lnTo>
                    <a:pt x="143178" y="88887"/>
                  </a:lnTo>
                  <a:lnTo>
                    <a:pt x="183597" y="79467"/>
                  </a:lnTo>
                  <a:lnTo>
                    <a:pt x="206718" y="58059"/>
                  </a:lnTo>
                  <a:lnTo>
                    <a:pt x="249534" y="53263"/>
                  </a:lnTo>
                  <a:lnTo>
                    <a:pt x="278992" y="34767"/>
                  </a:lnTo>
                  <a:lnTo>
                    <a:pt x="322664" y="34595"/>
                  </a:lnTo>
                  <a:lnTo>
                    <a:pt x="357603" y="19524"/>
                  </a:lnTo>
                  <a:lnTo>
                    <a:pt x="400590" y="23977"/>
                  </a:lnTo>
                  <a:lnTo>
                    <a:pt x="439639" y="12845"/>
                  </a:lnTo>
                  <a:lnTo>
                    <a:pt x="480571" y="21751"/>
                  </a:lnTo>
                  <a:lnTo>
                    <a:pt x="522531" y="15071"/>
                  </a:lnTo>
                  <a:lnTo>
                    <a:pt x="559867" y="28259"/>
                  </a:lnTo>
                  <a:lnTo>
                    <a:pt x="603369" y="26032"/>
                  </a:lnTo>
                  <a:lnTo>
                    <a:pt x="635909" y="42988"/>
                  </a:lnTo>
                  <a:lnTo>
                    <a:pt x="679239" y="45385"/>
                  </a:lnTo>
                  <a:lnTo>
                    <a:pt x="705957" y="65595"/>
                  </a:lnTo>
                  <a:lnTo>
                    <a:pt x="747917" y="72616"/>
                  </a:lnTo>
                  <a:lnTo>
                    <a:pt x="767613" y="95224"/>
                  </a:ln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488AD86-B64D-40B3-ACA0-E912D0270FC5}"/>
                </a:ext>
              </a:extLst>
            </p:cNvPr>
            <p:cNvSpPr/>
            <p:nvPr/>
          </p:nvSpPr>
          <p:spPr>
            <a:xfrm>
              <a:off x="12198206" y="6299074"/>
              <a:ext cx="753569" cy="256898"/>
            </a:xfrm>
            <a:custGeom>
              <a:avLst/>
              <a:gdLst>
                <a:gd name="connsiteX0" fmla="*/ 637331 w 753568"/>
                <a:gd name="connsiteY0" fmla="*/ 75100 h 256898"/>
                <a:gd name="connsiteX1" fmla="*/ 119252 w 753568"/>
                <a:gd name="connsiteY1" fmla="*/ 74929 h 256898"/>
                <a:gd name="connsiteX2" fmla="*/ 15636 w 753568"/>
                <a:gd name="connsiteY2" fmla="*/ 250305 h 256898"/>
                <a:gd name="connsiteX3" fmla="*/ 119252 w 753568"/>
                <a:gd name="connsiteY3" fmla="*/ 126822 h 256898"/>
                <a:gd name="connsiteX4" fmla="*/ 637331 w 753568"/>
                <a:gd name="connsiteY4" fmla="*/ 126994 h 256898"/>
                <a:gd name="connsiteX5" fmla="*/ 742488 w 753568"/>
                <a:gd name="connsiteY5" fmla="*/ 251675 h 256898"/>
                <a:gd name="connsiteX6" fmla="*/ 637331 w 753568"/>
                <a:gd name="connsiteY6" fmla="*/ 75100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3568" h="256898">
                  <a:moveTo>
                    <a:pt x="637331" y="75100"/>
                  </a:moveTo>
                  <a:cubicBezTo>
                    <a:pt x="493810" y="-7792"/>
                    <a:pt x="261916" y="-7964"/>
                    <a:pt x="119252" y="74929"/>
                  </a:cubicBezTo>
                  <a:cubicBezTo>
                    <a:pt x="36873" y="122883"/>
                    <a:pt x="2278" y="187964"/>
                    <a:pt x="15636" y="250305"/>
                  </a:cubicBezTo>
                  <a:cubicBezTo>
                    <a:pt x="25056" y="205091"/>
                    <a:pt x="59652" y="161589"/>
                    <a:pt x="119252" y="126822"/>
                  </a:cubicBezTo>
                  <a:cubicBezTo>
                    <a:pt x="261745" y="44101"/>
                    <a:pt x="493810" y="44101"/>
                    <a:pt x="637331" y="126994"/>
                  </a:cubicBezTo>
                  <a:cubicBezTo>
                    <a:pt x="697959" y="161932"/>
                    <a:pt x="733068" y="206118"/>
                    <a:pt x="742488" y="251675"/>
                  </a:cubicBezTo>
                  <a:cubicBezTo>
                    <a:pt x="755847" y="188992"/>
                    <a:pt x="720737" y="123226"/>
                    <a:pt x="637331" y="75100"/>
                  </a:cubicBezTo>
                  <a:close/>
                </a:path>
              </a:pathLst>
            </a:custGeom>
            <a:solidFill>
              <a:srgbClr val="FFC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535BC3C8-D86D-4D11-93B7-8F7FFCBFF97E}"/>
                </a:ext>
              </a:extLst>
            </p:cNvPr>
            <p:cNvSpPr/>
            <p:nvPr/>
          </p:nvSpPr>
          <p:spPr>
            <a:xfrm>
              <a:off x="12200998" y="6351032"/>
              <a:ext cx="736442" cy="393911"/>
            </a:xfrm>
            <a:custGeom>
              <a:avLst/>
              <a:gdLst>
                <a:gd name="connsiteX0" fmla="*/ 634539 w 736442"/>
                <a:gd name="connsiteY0" fmla="*/ 75036 h 393910"/>
                <a:gd name="connsiteX1" fmla="*/ 116461 w 736442"/>
                <a:gd name="connsiteY1" fmla="*/ 74864 h 393910"/>
                <a:gd name="connsiteX2" fmla="*/ 12845 w 736442"/>
                <a:gd name="connsiteY2" fmla="*/ 198347 h 393910"/>
                <a:gd name="connsiteX3" fmla="*/ 118002 w 736442"/>
                <a:gd name="connsiteY3" fmla="*/ 323029 h 393910"/>
                <a:gd name="connsiteX4" fmla="*/ 636081 w 736442"/>
                <a:gd name="connsiteY4" fmla="*/ 323029 h 393910"/>
                <a:gd name="connsiteX5" fmla="*/ 739696 w 736442"/>
                <a:gd name="connsiteY5" fmla="*/ 199717 h 393910"/>
                <a:gd name="connsiteX6" fmla="*/ 634539 w 736442"/>
                <a:gd name="connsiteY6" fmla="*/ 75036 h 393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442" h="393910">
                  <a:moveTo>
                    <a:pt x="634539" y="75036"/>
                  </a:moveTo>
                  <a:cubicBezTo>
                    <a:pt x="491019" y="-7857"/>
                    <a:pt x="259125" y="-7857"/>
                    <a:pt x="116461" y="74864"/>
                  </a:cubicBezTo>
                  <a:cubicBezTo>
                    <a:pt x="56860" y="109631"/>
                    <a:pt x="22265" y="153133"/>
                    <a:pt x="12845" y="198347"/>
                  </a:cubicBezTo>
                  <a:cubicBezTo>
                    <a:pt x="22265" y="243904"/>
                    <a:pt x="57545" y="288090"/>
                    <a:pt x="118002" y="323029"/>
                  </a:cubicBezTo>
                  <a:cubicBezTo>
                    <a:pt x="261523" y="405921"/>
                    <a:pt x="493416" y="405921"/>
                    <a:pt x="636081" y="323029"/>
                  </a:cubicBezTo>
                  <a:cubicBezTo>
                    <a:pt x="695681" y="288262"/>
                    <a:pt x="730277" y="244760"/>
                    <a:pt x="739696" y="199717"/>
                  </a:cubicBezTo>
                  <a:cubicBezTo>
                    <a:pt x="730277" y="154160"/>
                    <a:pt x="694996" y="109974"/>
                    <a:pt x="634539" y="75036"/>
                  </a:cubicBezTo>
                  <a:close/>
                </a:path>
              </a:pathLst>
            </a:custGeom>
            <a:solidFill>
              <a:srgbClr val="FFD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F510720-A264-478F-9DEC-F2D0C7E0F276}"/>
                </a:ext>
              </a:extLst>
            </p:cNvPr>
            <p:cNvSpPr/>
            <p:nvPr/>
          </p:nvSpPr>
          <p:spPr>
            <a:xfrm>
              <a:off x="12708458" y="6432576"/>
              <a:ext cx="51380" cy="68506"/>
            </a:xfrm>
            <a:custGeom>
              <a:avLst/>
              <a:gdLst>
                <a:gd name="connsiteX0" fmla="*/ 52750 w 51379"/>
                <a:gd name="connsiteY0" fmla="*/ 12845 h 68506"/>
                <a:gd name="connsiteX1" fmla="*/ 52750 w 51379"/>
                <a:gd name="connsiteY1" fmla="*/ 43330 h 68506"/>
                <a:gd name="connsiteX2" fmla="*/ 12845 w 51379"/>
                <a:gd name="connsiteY2" fmla="*/ 66622 h 68506"/>
                <a:gd name="connsiteX3" fmla="*/ 12845 w 51379"/>
                <a:gd name="connsiteY3" fmla="*/ 36137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2750" y="12845"/>
                  </a:moveTo>
                  <a:lnTo>
                    <a:pt x="52750" y="43330"/>
                  </a:lnTo>
                  <a:lnTo>
                    <a:pt x="12845" y="66622"/>
                  </a:lnTo>
                  <a:lnTo>
                    <a:pt x="12845" y="36137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A373722D-3935-402E-8DE4-C6D9BBA59B95}"/>
                </a:ext>
              </a:extLst>
            </p:cNvPr>
            <p:cNvSpPr/>
            <p:nvPr/>
          </p:nvSpPr>
          <p:spPr>
            <a:xfrm>
              <a:off x="12559628" y="6457570"/>
              <a:ext cx="85633" cy="68506"/>
            </a:xfrm>
            <a:custGeom>
              <a:avLst/>
              <a:gdLst>
                <a:gd name="connsiteX0" fmla="*/ 12845 w 85632"/>
                <a:gd name="connsiteY0" fmla="*/ 60296 h 68506"/>
                <a:gd name="connsiteX1" fmla="*/ 12845 w 85632"/>
                <a:gd name="connsiteY1" fmla="*/ 29811 h 68506"/>
                <a:gd name="connsiteX2" fmla="*/ 21066 w 85632"/>
                <a:gd name="connsiteY2" fmla="*/ 18679 h 68506"/>
                <a:gd name="connsiteX3" fmla="*/ 44358 w 85632"/>
                <a:gd name="connsiteY3" fmla="*/ 12856 h 68506"/>
                <a:gd name="connsiteX4" fmla="*/ 75528 w 85632"/>
                <a:gd name="connsiteY4" fmla="*/ 18679 h 68506"/>
                <a:gd name="connsiteX5" fmla="*/ 75357 w 85632"/>
                <a:gd name="connsiteY5" fmla="*/ 49164 h 68506"/>
                <a:gd name="connsiteX6" fmla="*/ 44187 w 85632"/>
                <a:gd name="connsiteY6" fmla="*/ 43341 h 68506"/>
                <a:gd name="connsiteX7" fmla="*/ 20894 w 85632"/>
                <a:gd name="connsiteY7" fmla="*/ 49164 h 68506"/>
                <a:gd name="connsiteX8" fmla="*/ 12845 w 85632"/>
                <a:gd name="connsiteY8" fmla="*/ 60296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632" h="68506">
                  <a:moveTo>
                    <a:pt x="12845" y="60296"/>
                  </a:moveTo>
                  <a:lnTo>
                    <a:pt x="12845" y="29811"/>
                  </a:lnTo>
                  <a:cubicBezTo>
                    <a:pt x="12845" y="25530"/>
                    <a:pt x="15585" y="21762"/>
                    <a:pt x="21066" y="18679"/>
                  </a:cubicBezTo>
                  <a:cubicBezTo>
                    <a:pt x="27403" y="15082"/>
                    <a:pt x="35110" y="13027"/>
                    <a:pt x="44358" y="12856"/>
                  </a:cubicBezTo>
                  <a:cubicBezTo>
                    <a:pt x="53435" y="12685"/>
                    <a:pt x="63882" y="14568"/>
                    <a:pt x="75528" y="18679"/>
                  </a:cubicBezTo>
                  <a:lnTo>
                    <a:pt x="75357" y="49164"/>
                  </a:lnTo>
                  <a:cubicBezTo>
                    <a:pt x="63882" y="45054"/>
                    <a:pt x="53435" y="43170"/>
                    <a:pt x="44187" y="43341"/>
                  </a:cubicBezTo>
                  <a:cubicBezTo>
                    <a:pt x="34938" y="43512"/>
                    <a:pt x="27231" y="45567"/>
                    <a:pt x="20894" y="49164"/>
                  </a:cubicBezTo>
                  <a:cubicBezTo>
                    <a:pt x="15585" y="52247"/>
                    <a:pt x="12845" y="56015"/>
                    <a:pt x="12845" y="60296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65B7BCB-305C-4C99-9EB5-20442C16EB14}"/>
                </a:ext>
              </a:extLst>
            </p:cNvPr>
            <p:cNvSpPr/>
            <p:nvPr/>
          </p:nvSpPr>
          <p:spPr>
            <a:xfrm>
              <a:off x="12597820" y="6483784"/>
              <a:ext cx="85633" cy="85633"/>
            </a:xfrm>
            <a:custGeom>
              <a:avLst/>
              <a:gdLst>
                <a:gd name="connsiteX0" fmla="*/ 75186 w 85632"/>
                <a:gd name="connsiteY0" fmla="*/ 12845 h 85632"/>
                <a:gd name="connsiteX1" fmla="*/ 75186 w 85632"/>
                <a:gd name="connsiteY1" fmla="*/ 43502 h 85632"/>
                <a:gd name="connsiteX2" fmla="*/ 12845 w 85632"/>
                <a:gd name="connsiteY2" fmla="*/ 79638 h 85632"/>
                <a:gd name="connsiteX3" fmla="*/ 13016 w 85632"/>
                <a:gd name="connsiteY3" fmla="*/ 49153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85632">
                  <a:moveTo>
                    <a:pt x="75186" y="12845"/>
                  </a:moveTo>
                  <a:lnTo>
                    <a:pt x="75186" y="43502"/>
                  </a:lnTo>
                  <a:lnTo>
                    <a:pt x="12845" y="79638"/>
                  </a:lnTo>
                  <a:lnTo>
                    <a:pt x="13016" y="49153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BC39B7D-10E8-47AB-BADE-2FCEB19C822F}"/>
                </a:ext>
              </a:extLst>
            </p:cNvPr>
            <p:cNvSpPr/>
            <p:nvPr/>
          </p:nvSpPr>
          <p:spPr>
            <a:xfrm>
              <a:off x="12477763" y="6467000"/>
              <a:ext cx="51380" cy="102759"/>
            </a:xfrm>
            <a:custGeom>
              <a:avLst/>
              <a:gdLst>
                <a:gd name="connsiteX0" fmla="*/ 12845 w 51379"/>
                <a:gd name="connsiteY0" fmla="*/ 43330 h 102759"/>
                <a:gd name="connsiteX1" fmla="*/ 13016 w 51379"/>
                <a:gd name="connsiteY1" fmla="*/ 12845 h 102759"/>
                <a:gd name="connsiteX2" fmla="*/ 21237 w 51379"/>
                <a:gd name="connsiteY2" fmla="*/ 36993 h 102759"/>
                <a:gd name="connsiteX3" fmla="*/ 51551 w 51379"/>
                <a:gd name="connsiteY3" fmla="*/ 70561 h 102759"/>
                <a:gd name="connsiteX4" fmla="*/ 51380 w 51379"/>
                <a:gd name="connsiteY4" fmla="*/ 101047 h 102759"/>
                <a:gd name="connsiteX5" fmla="*/ 21066 w 51379"/>
                <a:gd name="connsiteY5" fmla="*/ 67479 h 102759"/>
                <a:gd name="connsiteX6" fmla="*/ 12845 w 51379"/>
                <a:gd name="connsiteY6" fmla="*/ 43330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379" h="102759">
                  <a:moveTo>
                    <a:pt x="12845" y="43330"/>
                  </a:moveTo>
                  <a:lnTo>
                    <a:pt x="13016" y="12845"/>
                  </a:lnTo>
                  <a:cubicBezTo>
                    <a:pt x="13016" y="21065"/>
                    <a:pt x="15756" y="29115"/>
                    <a:pt x="21237" y="36993"/>
                  </a:cubicBezTo>
                  <a:cubicBezTo>
                    <a:pt x="28259" y="46927"/>
                    <a:pt x="38192" y="58059"/>
                    <a:pt x="51551" y="70561"/>
                  </a:cubicBezTo>
                  <a:lnTo>
                    <a:pt x="51380" y="101047"/>
                  </a:lnTo>
                  <a:cubicBezTo>
                    <a:pt x="38021" y="88544"/>
                    <a:pt x="27916" y="77412"/>
                    <a:pt x="21066" y="67479"/>
                  </a:cubicBezTo>
                  <a:cubicBezTo>
                    <a:pt x="15585" y="59600"/>
                    <a:pt x="12845" y="51551"/>
                    <a:pt x="12845" y="43330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CCE3D9F7-CA6F-46E6-871B-846D6FEDF043}"/>
                </a:ext>
              </a:extLst>
            </p:cNvPr>
            <p:cNvSpPr/>
            <p:nvPr/>
          </p:nvSpPr>
          <p:spPr>
            <a:xfrm>
              <a:off x="12660161" y="6483784"/>
              <a:ext cx="51380" cy="85633"/>
            </a:xfrm>
            <a:custGeom>
              <a:avLst/>
              <a:gdLst>
                <a:gd name="connsiteX0" fmla="*/ 50181 w 51379"/>
                <a:gd name="connsiteY0" fmla="*/ 56518 h 85632"/>
                <a:gd name="connsiteX1" fmla="*/ 50181 w 51379"/>
                <a:gd name="connsiteY1" fmla="*/ 87003 h 85632"/>
                <a:gd name="connsiteX2" fmla="*/ 12845 w 51379"/>
                <a:gd name="connsiteY2" fmla="*/ 43330 h 85632"/>
                <a:gd name="connsiteX3" fmla="*/ 13016 w 51379"/>
                <a:gd name="connsiteY3" fmla="*/ 12845 h 85632"/>
                <a:gd name="connsiteX4" fmla="*/ 50181 w 51379"/>
                <a:gd name="connsiteY4" fmla="*/ 56518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379" h="85632">
                  <a:moveTo>
                    <a:pt x="50181" y="56518"/>
                  </a:moveTo>
                  <a:lnTo>
                    <a:pt x="50181" y="87003"/>
                  </a:lnTo>
                  <a:cubicBezTo>
                    <a:pt x="42303" y="70219"/>
                    <a:pt x="29800" y="55661"/>
                    <a:pt x="12845" y="43330"/>
                  </a:cubicBezTo>
                  <a:lnTo>
                    <a:pt x="13016" y="12845"/>
                  </a:lnTo>
                  <a:cubicBezTo>
                    <a:pt x="29800" y="25348"/>
                    <a:pt x="42303" y="39905"/>
                    <a:pt x="50181" y="56518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59D3A838-F085-4CD5-A481-DFFCFF44401A}"/>
                </a:ext>
              </a:extLst>
            </p:cNvPr>
            <p:cNvSpPr/>
            <p:nvPr/>
          </p:nvSpPr>
          <p:spPr>
            <a:xfrm>
              <a:off x="12697497" y="6512043"/>
              <a:ext cx="85633" cy="68506"/>
            </a:xfrm>
            <a:custGeom>
              <a:avLst/>
              <a:gdLst>
                <a:gd name="connsiteX0" fmla="*/ 76384 w 85632"/>
                <a:gd name="connsiteY0" fmla="*/ 12845 h 68506"/>
                <a:gd name="connsiteX1" fmla="*/ 76213 w 85632"/>
                <a:gd name="connsiteY1" fmla="*/ 43331 h 68506"/>
                <a:gd name="connsiteX2" fmla="*/ 12845 w 85632"/>
                <a:gd name="connsiteY2" fmla="*/ 58915 h 68506"/>
                <a:gd name="connsiteX3" fmla="*/ 12845 w 85632"/>
                <a:gd name="connsiteY3" fmla="*/ 28259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32" h="68506">
                  <a:moveTo>
                    <a:pt x="76384" y="12845"/>
                  </a:moveTo>
                  <a:lnTo>
                    <a:pt x="76213" y="43331"/>
                  </a:lnTo>
                  <a:lnTo>
                    <a:pt x="12845" y="58915"/>
                  </a:lnTo>
                  <a:lnTo>
                    <a:pt x="12845" y="28259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A30534B5-6ABD-4799-9063-4FC327B22B3F}"/>
                </a:ext>
              </a:extLst>
            </p:cNvPr>
            <p:cNvSpPr/>
            <p:nvPr/>
          </p:nvSpPr>
          <p:spPr>
            <a:xfrm>
              <a:off x="12543872" y="6551263"/>
              <a:ext cx="34253" cy="68506"/>
            </a:xfrm>
            <a:custGeom>
              <a:avLst/>
              <a:gdLst>
                <a:gd name="connsiteX0" fmla="*/ 22607 w 34253"/>
                <a:gd name="connsiteY0" fmla="*/ 31684 h 68506"/>
                <a:gd name="connsiteX1" fmla="*/ 22436 w 34253"/>
                <a:gd name="connsiteY1" fmla="*/ 62170 h 68506"/>
                <a:gd name="connsiteX2" fmla="*/ 22265 w 34253"/>
                <a:gd name="connsiteY2" fmla="*/ 60800 h 68506"/>
                <a:gd name="connsiteX3" fmla="*/ 12845 w 34253"/>
                <a:gd name="connsiteY3" fmla="*/ 43330 h 68506"/>
                <a:gd name="connsiteX4" fmla="*/ 13016 w 34253"/>
                <a:gd name="connsiteY4" fmla="*/ 12845 h 68506"/>
                <a:gd name="connsiteX5" fmla="*/ 22436 w 34253"/>
                <a:gd name="connsiteY5" fmla="*/ 30314 h 68506"/>
                <a:gd name="connsiteX6" fmla="*/ 22607 w 34253"/>
                <a:gd name="connsiteY6" fmla="*/ 31684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53" h="68506">
                  <a:moveTo>
                    <a:pt x="22607" y="31684"/>
                  </a:moveTo>
                  <a:lnTo>
                    <a:pt x="22436" y="62170"/>
                  </a:lnTo>
                  <a:cubicBezTo>
                    <a:pt x="22436" y="61656"/>
                    <a:pt x="22436" y="61142"/>
                    <a:pt x="22265" y="60800"/>
                  </a:cubicBezTo>
                  <a:cubicBezTo>
                    <a:pt x="21579" y="55833"/>
                    <a:pt x="18497" y="50010"/>
                    <a:pt x="12845" y="43330"/>
                  </a:cubicBezTo>
                  <a:lnTo>
                    <a:pt x="13016" y="12845"/>
                  </a:lnTo>
                  <a:cubicBezTo>
                    <a:pt x="18668" y="19525"/>
                    <a:pt x="21751" y="25348"/>
                    <a:pt x="22436" y="30314"/>
                  </a:cubicBezTo>
                  <a:cubicBezTo>
                    <a:pt x="22607" y="30828"/>
                    <a:pt x="22607" y="31170"/>
                    <a:pt x="22607" y="31684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56721D50-1796-4854-85D8-E1EE0C9A79E0}"/>
                </a:ext>
              </a:extLst>
            </p:cNvPr>
            <p:cNvSpPr/>
            <p:nvPr/>
          </p:nvSpPr>
          <p:spPr>
            <a:xfrm>
              <a:off x="12493520" y="6551263"/>
              <a:ext cx="68506" cy="85633"/>
            </a:xfrm>
            <a:custGeom>
              <a:avLst/>
              <a:gdLst>
                <a:gd name="connsiteX0" fmla="*/ 63368 w 68506"/>
                <a:gd name="connsiteY0" fmla="*/ 12845 h 85632"/>
                <a:gd name="connsiteX1" fmla="*/ 63368 w 68506"/>
                <a:gd name="connsiteY1" fmla="*/ 43502 h 85632"/>
                <a:gd name="connsiteX2" fmla="*/ 12845 w 68506"/>
                <a:gd name="connsiteY2" fmla="*/ 72788 h 85632"/>
                <a:gd name="connsiteX3" fmla="*/ 12845 w 68506"/>
                <a:gd name="connsiteY3" fmla="*/ 42303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06" h="85632">
                  <a:moveTo>
                    <a:pt x="63368" y="12845"/>
                  </a:moveTo>
                  <a:lnTo>
                    <a:pt x="63368" y="43502"/>
                  </a:lnTo>
                  <a:lnTo>
                    <a:pt x="12845" y="72788"/>
                  </a:lnTo>
                  <a:lnTo>
                    <a:pt x="12845" y="42303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AE64E2A2-06EB-40A3-B818-DEB43CB495FC}"/>
                </a:ext>
              </a:extLst>
            </p:cNvPr>
            <p:cNvSpPr/>
            <p:nvPr/>
          </p:nvSpPr>
          <p:spPr>
            <a:xfrm>
              <a:off x="12635841" y="6577124"/>
              <a:ext cx="17127" cy="51380"/>
            </a:xfrm>
            <a:custGeom>
              <a:avLst/>
              <a:gdLst>
                <a:gd name="connsiteX0" fmla="*/ 13530 w 17126"/>
                <a:gd name="connsiteY0" fmla="*/ 12845 h 51379"/>
                <a:gd name="connsiteX1" fmla="*/ 13359 w 17126"/>
                <a:gd name="connsiteY1" fmla="*/ 43330 h 51379"/>
                <a:gd name="connsiteX2" fmla="*/ 12845 w 17126"/>
                <a:gd name="connsiteY2" fmla="*/ 49667 h 51379"/>
                <a:gd name="connsiteX3" fmla="*/ 13016 w 17126"/>
                <a:gd name="connsiteY3" fmla="*/ 19182 h 51379"/>
                <a:gd name="connsiteX4" fmla="*/ 13530 w 17126"/>
                <a:gd name="connsiteY4" fmla="*/ 12845 h 5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26" h="51379">
                  <a:moveTo>
                    <a:pt x="13530" y="12845"/>
                  </a:moveTo>
                  <a:lnTo>
                    <a:pt x="13359" y="43330"/>
                  </a:lnTo>
                  <a:cubicBezTo>
                    <a:pt x="13359" y="45385"/>
                    <a:pt x="13188" y="47440"/>
                    <a:pt x="12845" y="49667"/>
                  </a:cubicBezTo>
                  <a:lnTo>
                    <a:pt x="13016" y="19182"/>
                  </a:lnTo>
                  <a:cubicBezTo>
                    <a:pt x="13359" y="16955"/>
                    <a:pt x="13530" y="14900"/>
                    <a:pt x="13530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57ED8795-D072-41E3-A7F8-F680FBD558B6}"/>
                </a:ext>
              </a:extLst>
            </p:cNvPr>
            <p:cNvSpPr/>
            <p:nvPr/>
          </p:nvSpPr>
          <p:spPr>
            <a:xfrm>
              <a:off x="12344518" y="6518037"/>
              <a:ext cx="85633" cy="119886"/>
            </a:xfrm>
            <a:custGeom>
              <a:avLst/>
              <a:gdLst>
                <a:gd name="connsiteX0" fmla="*/ 75528 w 85632"/>
                <a:gd name="connsiteY0" fmla="*/ 82893 h 119885"/>
                <a:gd name="connsiteX1" fmla="*/ 75357 w 85632"/>
                <a:gd name="connsiteY1" fmla="*/ 113378 h 119885"/>
                <a:gd name="connsiteX2" fmla="*/ 33054 w 85632"/>
                <a:gd name="connsiteY2" fmla="*/ 77755 h 119885"/>
                <a:gd name="connsiteX3" fmla="*/ 12845 w 85632"/>
                <a:gd name="connsiteY3" fmla="*/ 43330 h 119885"/>
                <a:gd name="connsiteX4" fmla="*/ 13016 w 85632"/>
                <a:gd name="connsiteY4" fmla="*/ 12845 h 119885"/>
                <a:gd name="connsiteX5" fmla="*/ 33226 w 85632"/>
                <a:gd name="connsiteY5" fmla="*/ 47269 h 119885"/>
                <a:gd name="connsiteX6" fmla="*/ 75528 w 85632"/>
                <a:gd name="connsiteY6" fmla="*/ 82893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32" h="119885">
                  <a:moveTo>
                    <a:pt x="75528" y="82893"/>
                  </a:moveTo>
                  <a:lnTo>
                    <a:pt x="75357" y="113378"/>
                  </a:lnTo>
                  <a:cubicBezTo>
                    <a:pt x="58230" y="102246"/>
                    <a:pt x="44015" y="90428"/>
                    <a:pt x="33054" y="77755"/>
                  </a:cubicBezTo>
                  <a:cubicBezTo>
                    <a:pt x="21922" y="65081"/>
                    <a:pt x="15243" y="53606"/>
                    <a:pt x="12845" y="43330"/>
                  </a:cubicBezTo>
                  <a:lnTo>
                    <a:pt x="13016" y="12845"/>
                  </a:lnTo>
                  <a:cubicBezTo>
                    <a:pt x="15414" y="23121"/>
                    <a:pt x="21922" y="34767"/>
                    <a:pt x="33226" y="47269"/>
                  </a:cubicBezTo>
                  <a:cubicBezTo>
                    <a:pt x="44187" y="59943"/>
                    <a:pt x="58402" y="71932"/>
                    <a:pt x="75528" y="82893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7BB6714-0EBC-4A68-8E55-86DB8656E0C5}"/>
                </a:ext>
              </a:extLst>
            </p:cNvPr>
            <p:cNvSpPr/>
            <p:nvPr/>
          </p:nvSpPr>
          <p:spPr>
            <a:xfrm>
              <a:off x="12445051" y="6583289"/>
              <a:ext cx="205519" cy="102759"/>
            </a:xfrm>
            <a:custGeom>
              <a:avLst/>
              <a:gdLst>
                <a:gd name="connsiteX0" fmla="*/ 203806 w 205518"/>
                <a:gd name="connsiteY0" fmla="*/ 12845 h 102759"/>
                <a:gd name="connsiteX1" fmla="*/ 203635 w 205518"/>
                <a:gd name="connsiteY1" fmla="*/ 43330 h 102759"/>
                <a:gd name="connsiteX2" fmla="*/ 176746 w 205518"/>
                <a:gd name="connsiteY2" fmla="*/ 73131 h 102759"/>
                <a:gd name="connsiteX3" fmla="*/ 103273 w 205518"/>
                <a:gd name="connsiteY3" fmla="*/ 90257 h 102759"/>
                <a:gd name="connsiteX4" fmla="*/ 12845 w 205518"/>
                <a:gd name="connsiteY4" fmla="*/ 68849 h 102759"/>
                <a:gd name="connsiteX5" fmla="*/ 13016 w 205518"/>
                <a:gd name="connsiteY5" fmla="*/ 38364 h 102759"/>
                <a:gd name="connsiteX6" fmla="*/ 103445 w 205518"/>
                <a:gd name="connsiteY6" fmla="*/ 59772 h 102759"/>
                <a:gd name="connsiteX7" fmla="*/ 176917 w 205518"/>
                <a:gd name="connsiteY7" fmla="*/ 42646 h 102759"/>
                <a:gd name="connsiteX8" fmla="*/ 203806 w 205518"/>
                <a:gd name="connsiteY8" fmla="*/ 12845 h 10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518" h="102759">
                  <a:moveTo>
                    <a:pt x="203806" y="12845"/>
                  </a:moveTo>
                  <a:lnTo>
                    <a:pt x="203635" y="43330"/>
                  </a:lnTo>
                  <a:cubicBezTo>
                    <a:pt x="201922" y="53778"/>
                    <a:pt x="193016" y="63711"/>
                    <a:pt x="176746" y="73131"/>
                  </a:cubicBezTo>
                  <a:cubicBezTo>
                    <a:pt x="156708" y="84777"/>
                    <a:pt x="132217" y="90428"/>
                    <a:pt x="103273" y="90257"/>
                  </a:cubicBezTo>
                  <a:cubicBezTo>
                    <a:pt x="74158" y="90086"/>
                    <a:pt x="44187" y="83064"/>
                    <a:pt x="12845" y="68849"/>
                  </a:cubicBezTo>
                  <a:lnTo>
                    <a:pt x="13016" y="38364"/>
                  </a:lnTo>
                  <a:cubicBezTo>
                    <a:pt x="44187" y="52407"/>
                    <a:pt x="74329" y="59601"/>
                    <a:pt x="103445" y="59772"/>
                  </a:cubicBezTo>
                  <a:cubicBezTo>
                    <a:pt x="132389" y="59943"/>
                    <a:pt x="156879" y="54291"/>
                    <a:pt x="176917" y="42646"/>
                  </a:cubicBezTo>
                  <a:cubicBezTo>
                    <a:pt x="193016" y="33226"/>
                    <a:pt x="201922" y="23292"/>
                    <a:pt x="203806" y="12845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25CFA5F0-B3F2-4B16-A9C5-017E43B10875}"/>
                </a:ext>
              </a:extLst>
            </p:cNvPr>
            <p:cNvSpPr/>
            <p:nvPr/>
          </p:nvSpPr>
          <p:spPr>
            <a:xfrm>
              <a:off x="12404119" y="6608808"/>
              <a:ext cx="51380" cy="68506"/>
            </a:xfrm>
            <a:custGeom>
              <a:avLst/>
              <a:gdLst>
                <a:gd name="connsiteX0" fmla="*/ 53949 w 51379"/>
                <a:gd name="connsiteY0" fmla="*/ 12845 h 68506"/>
                <a:gd name="connsiteX1" fmla="*/ 53777 w 51379"/>
                <a:gd name="connsiteY1" fmla="*/ 43330 h 68506"/>
                <a:gd name="connsiteX2" fmla="*/ 12845 w 51379"/>
                <a:gd name="connsiteY2" fmla="*/ 67136 h 68506"/>
                <a:gd name="connsiteX3" fmla="*/ 12845 w 51379"/>
                <a:gd name="connsiteY3" fmla="*/ 36651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53949" y="12845"/>
                  </a:moveTo>
                  <a:lnTo>
                    <a:pt x="53777" y="43330"/>
                  </a:lnTo>
                  <a:lnTo>
                    <a:pt x="12845" y="67136"/>
                  </a:lnTo>
                  <a:lnTo>
                    <a:pt x="12845" y="36651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E7FBD33A-3CED-409C-812D-0702E7C17F35}"/>
                </a:ext>
              </a:extLst>
            </p:cNvPr>
            <p:cNvSpPr/>
            <p:nvPr/>
          </p:nvSpPr>
          <p:spPr>
            <a:xfrm>
              <a:off x="12344861" y="6411339"/>
              <a:ext cx="428164" cy="239772"/>
            </a:xfrm>
            <a:custGeom>
              <a:avLst/>
              <a:gdLst>
                <a:gd name="connsiteX0" fmla="*/ 303997 w 428164"/>
                <a:gd name="connsiteY0" fmla="*/ 184795 h 239771"/>
                <a:gd name="connsiteX1" fmla="*/ 277108 w 428164"/>
                <a:gd name="connsiteY1" fmla="*/ 214596 h 239771"/>
                <a:gd name="connsiteX2" fmla="*/ 203635 w 428164"/>
                <a:gd name="connsiteY2" fmla="*/ 231722 h 239771"/>
                <a:gd name="connsiteX3" fmla="*/ 113207 w 428164"/>
                <a:gd name="connsiteY3" fmla="*/ 210314 h 239771"/>
                <a:gd name="connsiteX4" fmla="*/ 72274 w 428164"/>
                <a:gd name="connsiteY4" fmla="*/ 234120 h 239771"/>
                <a:gd name="connsiteX5" fmla="*/ 35452 w 428164"/>
                <a:gd name="connsiteY5" fmla="*/ 212883 h 239771"/>
                <a:gd name="connsiteX6" fmla="*/ 75357 w 428164"/>
                <a:gd name="connsiteY6" fmla="*/ 189762 h 239771"/>
                <a:gd name="connsiteX7" fmla="*/ 33054 w 428164"/>
                <a:gd name="connsiteY7" fmla="*/ 154139 h 239771"/>
                <a:gd name="connsiteX8" fmla="*/ 12845 w 428164"/>
                <a:gd name="connsiteY8" fmla="*/ 119715 h 239771"/>
                <a:gd name="connsiteX9" fmla="*/ 77926 w 428164"/>
                <a:gd name="connsiteY9" fmla="*/ 105500 h 239771"/>
                <a:gd name="connsiteX10" fmla="*/ 93340 w 428164"/>
                <a:gd name="connsiteY10" fmla="*/ 134443 h 239771"/>
                <a:gd name="connsiteX11" fmla="*/ 123311 w 428164"/>
                <a:gd name="connsiteY11" fmla="*/ 161846 h 239771"/>
                <a:gd name="connsiteX12" fmla="*/ 184453 w 428164"/>
                <a:gd name="connsiteY12" fmla="*/ 126223 h 239771"/>
                <a:gd name="connsiteX13" fmla="*/ 154139 w 428164"/>
                <a:gd name="connsiteY13" fmla="*/ 92655 h 239771"/>
                <a:gd name="connsiteX14" fmla="*/ 146432 w 428164"/>
                <a:gd name="connsiteY14" fmla="*/ 62169 h 239771"/>
                <a:gd name="connsiteX15" fmla="*/ 173663 w 428164"/>
                <a:gd name="connsiteY15" fmla="*/ 32198 h 239771"/>
                <a:gd name="connsiteX16" fmla="*/ 248164 w 428164"/>
                <a:gd name="connsiteY16" fmla="*/ 14729 h 239771"/>
                <a:gd name="connsiteX17" fmla="*/ 338935 w 428164"/>
                <a:gd name="connsiteY17" fmla="*/ 36479 h 239771"/>
                <a:gd name="connsiteX18" fmla="*/ 379524 w 428164"/>
                <a:gd name="connsiteY18" fmla="*/ 12845 h 239771"/>
                <a:gd name="connsiteX19" fmla="*/ 416347 w 428164"/>
                <a:gd name="connsiteY19" fmla="*/ 34082 h 239771"/>
                <a:gd name="connsiteX20" fmla="*/ 376442 w 428164"/>
                <a:gd name="connsiteY20" fmla="*/ 57203 h 239771"/>
                <a:gd name="connsiteX21" fmla="*/ 429020 w 428164"/>
                <a:gd name="connsiteY21" fmla="*/ 113378 h 239771"/>
                <a:gd name="connsiteX22" fmla="*/ 365481 w 428164"/>
                <a:gd name="connsiteY22" fmla="*/ 128963 h 239771"/>
                <a:gd name="connsiteX23" fmla="*/ 328145 w 428164"/>
                <a:gd name="connsiteY23" fmla="*/ 85290 h 239771"/>
                <a:gd name="connsiteX24" fmla="*/ 265976 w 428164"/>
                <a:gd name="connsiteY24" fmla="*/ 121427 h 239771"/>
                <a:gd name="connsiteX25" fmla="*/ 296289 w 428164"/>
                <a:gd name="connsiteY25" fmla="*/ 154481 h 239771"/>
                <a:gd name="connsiteX26" fmla="*/ 303997 w 428164"/>
                <a:gd name="connsiteY26" fmla="*/ 184795 h 239771"/>
                <a:gd name="connsiteX27" fmla="*/ 238230 w 428164"/>
                <a:gd name="connsiteY27" fmla="*/ 95052 h 239771"/>
                <a:gd name="connsiteX28" fmla="*/ 290295 w 428164"/>
                <a:gd name="connsiteY28" fmla="*/ 64738 h 239771"/>
                <a:gd name="connsiteX29" fmla="*/ 259125 w 428164"/>
                <a:gd name="connsiteY29" fmla="*/ 58915 h 239771"/>
                <a:gd name="connsiteX30" fmla="*/ 235833 w 428164"/>
                <a:gd name="connsiteY30" fmla="*/ 64738 h 239771"/>
                <a:gd name="connsiteX31" fmla="*/ 227783 w 428164"/>
                <a:gd name="connsiteY31" fmla="*/ 77412 h 239771"/>
                <a:gd name="connsiteX32" fmla="*/ 238230 w 428164"/>
                <a:gd name="connsiteY32" fmla="*/ 95052 h 239771"/>
                <a:gd name="connsiteX33" fmla="*/ 190961 w 428164"/>
                <a:gd name="connsiteY33" fmla="*/ 188221 h 239771"/>
                <a:gd name="connsiteX34" fmla="*/ 213397 w 428164"/>
                <a:gd name="connsiteY34" fmla="*/ 182912 h 239771"/>
                <a:gd name="connsiteX35" fmla="*/ 221618 w 428164"/>
                <a:gd name="connsiteY35" fmla="*/ 170238 h 239771"/>
                <a:gd name="connsiteX36" fmla="*/ 212198 w 428164"/>
                <a:gd name="connsiteY36" fmla="*/ 152769 h 239771"/>
                <a:gd name="connsiteX37" fmla="*/ 161675 w 428164"/>
                <a:gd name="connsiteY37" fmla="*/ 182055 h 239771"/>
                <a:gd name="connsiteX38" fmla="*/ 190961 w 428164"/>
                <a:gd name="connsiteY38" fmla="*/ 188221 h 23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28164" h="239771">
                  <a:moveTo>
                    <a:pt x="303997" y="184795"/>
                  </a:moveTo>
                  <a:cubicBezTo>
                    <a:pt x="302284" y="195243"/>
                    <a:pt x="293378" y="205176"/>
                    <a:pt x="277108" y="214596"/>
                  </a:cubicBezTo>
                  <a:cubicBezTo>
                    <a:pt x="257070" y="226242"/>
                    <a:pt x="232579" y="231893"/>
                    <a:pt x="203635" y="231722"/>
                  </a:cubicBezTo>
                  <a:cubicBezTo>
                    <a:pt x="174520" y="231551"/>
                    <a:pt x="144548" y="224529"/>
                    <a:pt x="113207" y="210314"/>
                  </a:cubicBezTo>
                  <a:lnTo>
                    <a:pt x="72274" y="234120"/>
                  </a:lnTo>
                  <a:lnTo>
                    <a:pt x="35452" y="212883"/>
                  </a:lnTo>
                  <a:lnTo>
                    <a:pt x="75357" y="189762"/>
                  </a:lnTo>
                  <a:cubicBezTo>
                    <a:pt x="58230" y="178630"/>
                    <a:pt x="44015" y="166813"/>
                    <a:pt x="33054" y="154139"/>
                  </a:cubicBezTo>
                  <a:cubicBezTo>
                    <a:pt x="21922" y="141465"/>
                    <a:pt x="15243" y="129991"/>
                    <a:pt x="12845" y="119715"/>
                  </a:cubicBezTo>
                  <a:lnTo>
                    <a:pt x="77926" y="105500"/>
                  </a:lnTo>
                  <a:cubicBezTo>
                    <a:pt x="80324" y="114919"/>
                    <a:pt x="85633" y="124510"/>
                    <a:pt x="93340" y="134443"/>
                  </a:cubicBezTo>
                  <a:cubicBezTo>
                    <a:pt x="101218" y="144377"/>
                    <a:pt x="111323" y="153454"/>
                    <a:pt x="123311" y="161846"/>
                  </a:cubicBezTo>
                  <a:lnTo>
                    <a:pt x="184453" y="126223"/>
                  </a:lnTo>
                  <a:cubicBezTo>
                    <a:pt x="171094" y="113720"/>
                    <a:pt x="160990" y="102588"/>
                    <a:pt x="154139" y="92655"/>
                  </a:cubicBezTo>
                  <a:cubicBezTo>
                    <a:pt x="147288" y="82721"/>
                    <a:pt x="144719" y="72445"/>
                    <a:pt x="146432" y="62169"/>
                  </a:cubicBezTo>
                  <a:cubicBezTo>
                    <a:pt x="148145" y="51722"/>
                    <a:pt x="157222" y="41789"/>
                    <a:pt x="173663" y="32198"/>
                  </a:cubicBezTo>
                  <a:cubicBezTo>
                    <a:pt x="193873" y="20381"/>
                    <a:pt x="218706" y="14557"/>
                    <a:pt x="248164" y="14729"/>
                  </a:cubicBezTo>
                  <a:cubicBezTo>
                    <a:pt x="277450" y="14900"/>
                    <a:pt x="307764" y="22093"/>
                    <a:pt x="338935" y="36479"/>
                  </a:cubicBezTo>
                  <a:lnTo>
                    <a:pt x="379524" y="12845"/>
                  </a:lnTo>
                  <a:lnTo>
                    <a:pt x="416347" y="34082"/>
                  </a:lnTo>
                  <a:lnTo>
                    <a:pt x="376442" y="57203"/>
                  </a:lnTo>
                  <a:cubicBezTo>
                    <a:pt x="404187" y="76042"/>
                    <a:pt x="421656" y="94881"/>
                    <a:pt x="429020" y="113378"/>
                  </a:cubicBezTo>
                  <a:lnTo>
                    <a:pt x="365481" y="128963"/>
                  </a:lnTo>
                  <a:cubicBezTo>
                    <a:pt x="357603" y="112179"/>
                    <a:pt x="345100" y="97621"/>
                    <a:pt x="328145" y="85290"/>
                  </a:cubicBezTo>
                  <a:lnTo>
                    <a:pt x="265976" y="121427"/>
                  </a:lnTo>
                  <a:cubicBezTo>
                    <a:pt x="279163" y="133587"/>
                    <a:pt x="289439" y="144719"/>
                    <a:pt x="296289" y="154481"/>
                  </a:cubicBezTo>
                  <a:cubicBezTo>
                    <a:pt x="303140" y="164244"/>
                    <a:pt x="305709" y="174348"/>
                    <a:pt x="303997" y="184795"/>
                  </a:cubicBezTo>
                  <a:close/>
                  <a:moveTo>
                    <a:pt x="238230" y="95052"/>
                  </a:moveTo>
                  <a:lnTo>
                    <a:pt x="290295" y="64738"/>
                  </a:lnTo>
                  <a:cubicBezTo>
                    <a:pt x="278820" y="60628"/>
                    <a:pt x="268373" y="58744"/>
                    <a:pt x="259125" y="58915"/>
                  </a:cubicBezTo>
                  <a:cubicBezTo>
                    <a:pt x="249877" y="59086"/>
                    <a:pt x="242170" y="61141"/>
                    <a:pt x="235833" y="64738"/>
                  </a:cubicBezTo>
                  <a:cubicBezTo>
                    <a:pt x="229667" y="68335"/>
                    <a:pt x="226927" y="72616"/>
                    <a:pt x="227783" y="77412"/>
                  </a:cubicBezTo>
                  <a:cubicBezTo>
                    <a:pt x="228639" y="82379"/>
                    <a:pt x="232065" y="88373"/>
                    <a:pt x="238230" y="95052"/>
                  </a:cubicBezTo>
                  <a:moveTo>
                    <a:pt x="190961" y="188221"/>
                  </a:moveTo>
                  <a:cubicBezTo>
                    <a:pt x="199696" y="188221"/>
                    <a:pt x="207231" y="186508"/>
                    <a:pt x="213397" y="182912"/>
                  </a:cubicBezTo>
                  <a:cubicBezTo>
                    <a:pt x="219562" y="179315"/>
                    <a:pt x="222303" y="175204"/>
                    <a:pt x="221618" y="170238"/>
                  </a:cubicBezTo>
                  <a:cubicBezTo>
                    <a:pt x="220933" y="165271"/>
                    <a:pt x="217850" y="159448"/>
                    <a:pt x="212198" y="152769"/>
                  </a:cubicBezTo>
                  <a:lnTo>
                    <a:pt x="161675" y="182055"/>
                  </a:lnTo>
                  <a:cubicBezTo>
                    <a:pt x="172293" y="186166"/>
                    <a:pt x="182055" y="188221"/>
                    <a:pt x="190961" y="188221"/>
                  </a:cubicBezTo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CF85954E-69F0-4175-A0A8-0F445908522E}"/>
                </a:ext>
              </a:extLst>
            </p:cNvPr>
            <p:cNvSpPr/>
            <p:nvPr/>
          </p:nvSpPr>
          <p:spPr>
            <a:xfrm>
              <a:off x="12367297" y="6611377"/>
              <a:ext cx="51380" cy="68506"/>
            </a:xfrm>
            <a:custGeom>
              <a:avLst/>
              <a:gdLst>
                <a:gd name="connsiteX0" fmla="*/ 49667 w 51379"/>
                <a:gd name="connsiteY0" fmla="*/ 34082 h 68506"/>
                <a:gd name="connsiteX1" fmla="*/ 49667 w 51379"/>
                <a:gd name="connsiteY1" fmla="*/ 64567 h 68506"/>
                <a:gd name="connsiteX2" fmla="*/ 12845 w 51379"/>
                <a:gd name="connsiteY2" fmla="*/ 43330 h 68506"/>
                <a:gd name="connsiteX3" fmla="*/ 12845 w 51379"/>
                <a:gd name="connsiteY3" fmla="*/ 12845 h 6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79" h="68506">
                  <a:moveTo>
                    <a:pt x="49667" y="34082"/>
                  </a:moveTo>
                  <a:lnTo>
                    <a:pt x="49667" y="64567"/>
                  </a:lnTo>
                  <a:lnTo>
                    <a:pt x="12845" y="43330"/>
                  </a:lnTo>
                  <a:lnTo>
                    <a:pt x="12845" y="12845"/>
                  </a:ln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B25EF31-A724-4DBF-BBBB-BC0B1B049AE3}"/>
                </a:ext>
              </a:extLst>
            </p:cNvPr>
            <p:cNvSpPr/>
            <p:nvPr/>
          </p:nvSpPr>
          <p:spPr>
            <a:xfrm>
              <a:off x="12740485" y="6620797"/>
              <a:ext cx="205519" cy="205519"/>
            </a:xfrm>
            <a:custGeom>
              <a:avLst/>
              <a:gdLst>
                <a:gd name="connsiteX0" fmla="*/ 82721 w 205518"/>
                <a:gd name="connsiteY0" fmla="*/ 115947 h 205518"/>
                <a:gd name="connsiteX1" fmla="*/ 62341 w 205518"/>
                <a:gd name="connsiteY1" fmla="*/ 144720 h 205518"/>
                <a:gd name="connsiteX2" fmla="*/ 91285 w 205518"/>
                <a:gd name="connsiteY2" fmla="*/ 124339 h 205518"/>
                <a:gd name="connsiteX3" fmla="*/ 103616 w 205518"/>
                <a:gd name="connsiteY3" fmla="*/ 194215 h 205518"/>
                <a:gd name="connsiteX4" fmla="*/ 115947 w 205518"/>
                <a:gd name="connsiteY4" fmla="*/ 124339 h 205518"/>
                <a:gd name="connsiteX5" fmla="*/ 144719 w 205518"/>
                <a:gd name="connsiteY5" fmla="*/ 144720 h 205518"/>
                <a:gd name="connsiteX6" fmla="*/ 124339 w 205518"/>
                <a:gd name="connsiteY6" fmla="*/ 115776 h 205518"/>
                <a:gd name="connsiteX7" fmla="*/ 194215 w 205518"/>
                <a:gd name="connsiteY7" fmla="*/ 103445 h 205518"/>
                <a:gd name="connsiteX8" fmla="*/ 124339 w 205518"/>
                <a:gd name="connsiteY8" fmla="*/ 91285 h 205518"/>
                <a:gd name="connsiteX9" fmla="*/ 144719 w 205518"/>
                <a:gd name="connsiteY9" fmla="*/ 62341 h 205518"/>
                <a:gd name="connsiteX10" fmla="*/ 115947 w 205518"/>
                <a:gd name="connsiteY10" fmla="*/ 82550 h 205518"/>
                <a:gd name="connsiteX11" fmla="*/ 103616 w 205518"/>
                <a:gd name="connsiteY11" fmla="*/ 12845 h 205518"/>
                <a:gd name="connsiteX12" fmla="*/ 91113 w 205518"/>
                <a:gd name="connsiteY12" fmla="*/ 82722 h 205518"/>
                <a:gd name="connsiteX13" fmla="*/ 62341 w 205518"/>
                <a:gd name="connsiteY13" fmla="*/ 62341 h 205518"/>
                <a:gd name="connsiteX14" fmla="*/ 82550 w 205518"/>
                <a:gd name="connsiteY14" fmla="*/ 91285 h 205518"/>
                <a:gd name="connsiteX15" fmla="*/ 12845 w 205518"/>
                <a:gd name="connsiteY15" fmla="*/ 103445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5518" h="205518">
                  <a:moveTo>
                    <a:pt x="82721" y="115947"/>
                  </a:moveTo>
                  <a:lnTo>
                    <a:pt x="62341" y="144720"/>
                  </a:lnTo>
                  <a:lnTo>
                    <a:pt x="91285" y="124339"/>
                  </a:lnTo>
                  <a:lnTo>
                    <a:pt x="103616" y="194215"/>
                  </a:lnTo>
                  <a:lnTo>
                    <a:pt x="115947" y="124339"/>
                  </a:lnTo>
                  <a:lnTo>
                    <a:pt x="144719" y="144720"/>
                  </a:lnTo>
                  <a:lnTo>
                    <a:pt x="124339" y="115776"/>
                  </a:lnTo>
                  <a:lnTo>
                    <a:pt x="194215" y="103445"/>
                  </a:lnTo>
                  <a:lnTo>
                    <a:pt x="124339" y="91285"/>
                  </a:lnTo>
                  <a:lnTo>
                    <a:pt x="144719" y="62341"/>
                  </a:lnTo>
                  <a:lnTo>
                    <a:pt x="115947" y="82550"/>
                  </a:lnTo>
                  <a:lnTo>
                    <a:pt x="103616" y="12845"/>
                  </a:lnTo>
                  <a:lnTo>
                    <a:pt x="91113" y="82722"/>
                  </a:lnTo>
                  <a:lnTo>
                    <a:pt x="62341" y="62341"/>
                  </a:lnTo>
                  <a:lnTo>
                    <a:pt x="82550" y="91285"/>
                  </a:lnTo>
                  <a:lnTo>
                    <a:pt x="12845" y="103445"/>
                  </a:lnTo>
                  <a:close/>
                </a:path>
              </a:pathLst>
            </a:custGeom>
            <a:solidFill>
              <a:srgbClr val="ECEDE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BA2D9246-4DE6-4992-B623-448A4C4493F9}"/>
                </a:ext>
              </a:extLst>
            </p:cNvPr>
            <p:cNvSpPr/>
            <p:nvPr/>
          </p:nvSpPr>
          <p:spPr>
            <a:xfrm>
              <a:off x="13253190" y="4390258"/>
              <a:ext cx="325405" cy="308278"/>
            </a:xfrm>
            <a:custGeom>
              <a:avLst/>
              <a:gdLst>
                <a:gd name="connsiteX0" fmla="*/ 100939 w 325404"/>
                <a:gd name="connsiteY0" fmla="*/ 310993 h 308278"/>
                <a:gd name="connsiteX1" fmla="*/ 160540 w 325404"/>
                <a:gd name="connsiteY1" fmla="*/ 259100 h 308278"/>
                <a:gd name="connsiteX2" fmla="*/ 251482 w 325404"/>
                <a:gd name="connsiteY2" fmla="*/ 222620 h 308278"/>
                <a:gd name="connsiteX3" fmla="*/ 317248 w 325404"/>
                <a:gd name="connsiteY3" fmla="*/ 107872 h 308278"/>
                <a:gd name="connsiteX4" fmla="*/ 273575 w 325404"/>
                <a:gd name="connsiteY4" fmla="*/ 13847 h 308278"/>
                <a:gd name="connsiteX5" fmla="*/ 242747 w 325404"/>
                <a:gd name="connsiteY5" fmla="*/ 78757 h 308278"/>
                <a:gd name="connsiteX6" fmla="*/ 167391 w 325404"/>
                <a:gd name="connsiteY6" fmla="*/ 134932 h 308278"/>
                <a:gd name="connsiteX7" fmla="*/ 163109 w 325404"/>
                <a:gd name="connsiteY7" fmla="*/ 134589 h 308278"/>
                <a:gd name="connsiteX8" fmla="*/ 183490 w 325404"/>
                <a:gd name="connsiteY8" fmla="*/ 71050 h 308278"/>
                <a:gd name="connsiteX9" fmla="*/ 176981 w 325404"/>
                <a:gd name="connsiteY9" fmla="*/ 19499 h 308278"/>
                <a:gd name="connsiteX10" fmla="*/ 127657 w 325404"/>
                <a:gd name="connsiteY10" fmla="*/ 85094 h 308278"/>
                <a:gd name="connsiteX11" fmla="*/ 103680 w 325404"/>
                <a:gd name="connsiteY11" fmla="*/ 136816 h 308278"/>
                <a:gd name="connsiteX12" fmla="*/ 25240 w 325404"/>
                <a:gd name="connsiteY12" fmla="*/ 240089 h 308278"/>
                <a:gd name="connsiteX13" fmla="*/ 17191 w 325404"/>
                <a:gd name="connsiteY13" fmla="*/ 246083 h 308278"/>
                <a:gd name="connsiteX14" fmla="*/ 100939 w 325404"/>
                <a:gd name="connsiteY14" fmla="*/ 310993 h 30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5404" h="308278">
                  <a:moveTo>
                    <a:pt x="100939" y="310993"/>
                  </a:moveTo>
                  <a:cubicBezTo>
                    <a:pt x="100939" y="310993"/>
                    <a:pt x="140331" y="268690"/>
                    <a:pt x="160540" y="259100"/>
                  </a:cubicBezTo>
                  <a:cubicBezTo>
                    <a:pt x="180578" y="249509"/>
                    <a:pt x="227162" y="234266"/>
                    <a:pt x="251482" y="222620"/>
                  </a:cubicBezTo>
                  <a:cubicBezTo>
                    <a:pt x="275802" y="210803"/>
                    <a:pt x="311425" y="145722"/>
                    <a:pt x="317248" y="107872"/>
                  </a:cubicBezTo>
                  <a:cubicBezTo>
                    <a:pt x="322900" y="70194"/>
                    <a:pt x="294984" y="3914"/>
                    <a:pt x="273575" y="13847"/>
                  </a:cubicBezTo>
                  <a:cubicBezTo>
                    <a:pt x="260388" y="20013"/>
                    <a:pt x="252681" y="50327"/>
                    <a:pt x="242747" y="78757"/>
                  </a:cubicBezTo>
                  <a:cubicBezTo>
                    <a:pt x="231444" y="111126"/>
                    <a:pt x="201644" y="134418"/>
                    <a:pt x="167391" y="134932"/>
                  </a:cubicBezTo>
                  <a:cubicBezTo>
                    <a:pt x="165336" y="134932"/>
                    <a:pt x="163794" y="134932"/>
                    <a:pt x="163109" y="134589"/>
                  </a:cubicBezTo>
                  <a:cubicBezTo>
                    <a:pt x="157628" y="133048"/>
                    <a:pt x="173899" y="85436"/>
                    <a:pt x="183490" y="71050"/>
                  </a:cubicBezTo>
                  <a:cubicBezTo>
                    <a:pt x="193080" y="56835"/>
                    <a:pt x="193080" y="20355"/>
                    <a:pt x="176981" y="19499"/>
                  </a:cubicBezTo>
                  <a:cubicBezTo>
                    <a:pt x="160882" y="18814"/>
                    <a:pt x="153004" y="54437"/>
                    <a:pt x="127657" y="85094"/>
                  </a:cubicBezTo>
                  <a:cubicBezTo>
                    <a:pt x="117723" y="97253"/>
                    <a:pt x="109845" y="116778"/>
                    <a:pt x="103680" y="136816"/>
                  </a:cubicBezTo>
                  <a:cubicBezTo>
                    <a:pt x="90664" y="179461"/>
                    <a:pt x="62062" y="214913"/>
                    <a:pt x="25240" y="240089"/>
                  </a:cubicBezTo>
                  <a:cubicBezTo>
                    <a:pt x="22500" y="241973"/>
                    <a:pt x="19760" y="243857"/>
                    <a:pt x="17191" y="246083"/>
                  </a:cubicBezTo>
                  <a:cubicBezTo>
                    <a:pt x="-10212" y="268177"/>
                    <a:pt x="100939" y="310993"/>
                    <a:pt x="100939" y="310993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42F0A58C-37ED-4E8B-80AF-149073DA6848}"/>
                </a:ext>
              </a:extLst>
            </p:cNvPr>
            <p:cNvSpPr/>
            <p:nvPr/>
          </p:nvSpPr>
          <p:spPr>
            <a:xfrm>
              <a:off x="12138114" y="4982746"/>
              <a:ext cx="171266" cy="291152"/>
            </a:xfrm>
            <a:custGeom>
              <a:avLst/>
              <a:gdLst>
                <a:gd name="connsiteX0" fmla="*/ 20239 w 171265"/>
                <a:gd name="connsiteY0" fmla="*/ 45794 h 291151"/>
                <a:gd name="connsiteX1" fmla="*/ 27946 w 171265"/>
                <a:gd name="connsiteY1" fmla="*/ 104538 h 291151"/>
                <a:gd name="connsiteX2" fmla="*/ 13046 w 171265"/>
                <a:gd name="connsiteY2" fmla="*/ 176469 h 291151"/>
                <a:gd name="connsiteX3" fmla="*/ 57403 w 171265"/>
                <a:gd name="connsiteY3" fmla="*/ 265014 h 291151"/>
                <a:gd name="connsiteX4" fmla="*/ 134130 w 171265"/>
                <a:gd name="connsiteY4" fmla="*/ 276660 h 291151"/>
                <a:gd name="connsiteX5" fmla="*/ 106214 w 171265"/>
                <a:gd name="connsiteY5" fmla="*/ 230589 h 291151"/>
                <a:gd name="connsiteX6" fmla="*/ 102446 w 171265"/>
                <a:gd name="connsiteY6" fmla="*/ 160199 h 291151"/>
                <a:gd name="connsiteX7" fmla="*/ 104330 w 171265"/>
                <a:gd name="connsiteY7" fmla="*/ 157630 h 291151"/>
                <a:gd name="connsiteX8" fmla="*/ 135500 w 171265"/>
                <a:gd name="connsiteY8" fmla="*/ 196679 h 291151"/>
                <a:gd name="connsiteX9" fmla="*/ 170267 w 171265"/>
                <a:gd name="connsiteY9" fmla="*/ 213977 h 291151"/>
                <a:gd name="connsiteX10" fmla="*/ 149716 w 171265"/>
                <a:gd name="connsiteY10" fmla="*/ 155918 h 291151"/>
                <a:gd name="connsiteX11" fmla="*/ 127451 w 171265"/>
                <a:gd name="connsiteY11" fmla="*/ 119438 h 291151"/>
                <a:gd name="connsiteX12" fmla="*/ 95424 w 171265"/>
                <a:gd name="connsiteY12" fmla="*/ 27639 h 291151"/>
                <a:gd name="connsiteX13" fmla="*/ 95082 w 171265"/>
                <a:gd name="connsiteY13" fmla="*/ 20104 h 291151"/>
                <a:gd name="connsiteX14" fmla="*/ 20239 w 171265"/>
                <a:gd name="connsiteY14" fmla="*/ 45794 h 29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1265" h="291151">
                  <a:moveTo>
                    <a:pt x="20239" y="45794"/>
                  </a:moveTo>
                  <a:cubicBezTo>
                    <a:pt x="20239" y="45794"/>
                    <a:pt x="30343" y="87925"/>
                    <a:pt x="27946" y="104538"/>
                  </a:cubicBezTo>
                  <a:cubicBezTo>
                    <a:pt x="25719" y="120979"/>
                    <a:pt x="15786" y="156432"/>
                    <a:pt x="13046" y="176469"/>
                  </a:cubicBezTo>
                  <a:cubicBezTo>
                    <a:pt x="10305" y="196508"/>
                    <a:pt x="36166" y="245832"/>
                    <a:pt x="57403" y="265014"/>
                  </a:cubicBezTo>
                  <a:cubicBezTo>
                    <a:pt x="78640" y="284196"/>
                    <a:pt x="131561" y="294129"/>
                    <a:pt x="134130" y="276660"/>
                  </a:cubicBezTo>
                  <a:cubicBezTo>
                    <a:pt x="135672" y="265870"/>
                    <a:pt x="119915" y="248572"/>
                    <a:pt x="106214" y="230589"/>
                  </a:cubicBezTo>
                  <a:cubicBezTo>
                    <a:pt x="90629" y="210037"/>
                    <a:pt x="88402" y="181950"/>
                    <a:pt x="102446" y="160199"/>
                  </a:cubicBezTo>
                  <a:cubicBezTo>
                    <a:pt x="103302" y="159000"/>
                    <a:pt x="103988" y="157973"/>
                    <a:pt x="104330" y="157630"/>
                  </a:cubicBezTo>
                  <a:cubicBezTo>
                    <a:pt x="107584" y="154890"/>
                    <a:pt x="130534" y="184861"/>
                    <a:pt x="135500" y="196679"/>
                  </a:cubicBezTo>
                  <a:cubicBezTo>
                    <a:pt x="140467" y="208496"/>
                    <a:pt x="163245" y="223739"/>
                    <a:pt x="170267" y="213977"/>
                  </a:cubicBezTo>
                  <a:cubicBezTo>
                    <a:pt x="177461" y="204214"/>
                    <a:pt x="158450" y="184519"/>
                    <a:pt x="149716" y="155918"/>
                  </a:cubicBezTo>
                  <a:cubicBezTo>
                    <a:pt x="146290" y="144785"/>
                    <a:pt x="137384" y="131598"/>
                    <a:pt x="127451" y="119438"/>
                  </a:cubicBezTo>
                  <a:cubicBezTo>
                    <a:pt x="106214" y="93577"/>
                    <a:pt x="95938" y="61036"/>
                    <a:pt x="95424" y="27639"/>
                  </a:cubicBezTo>
                  <a:cubicBezTo>
                    <a:pt x="95424" y="25242"/>
                    <a:pt x="95253" y="22673"/>
                    <a:pt x="95082" y="20104"/>
                  </a:cubicBezTo>
                  <a:cubicBezTo>
                    <a:pt x="93027" y="-5757"/>
                    <a:pt x="20239" y="45794"/>
                    <a:pt x="20239" y="45794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44DFD142-2944-4394-BF46-3C0373E144F6}"/>
                </a:ext>
              </a:extLst>
            </p:cNvPr>
            <p:cNvSpPr/>
            <p:nvPr/>
          </p:nvSpPr>
          <p:spPr>
            <a:xfrm>
              <a:off x="12316645" y="6436608"/>
              <a:ext cx="359658" cy="205519"/>
            </a:xfrm>
            <a:custGeom>
              <a:avLst/>
              <a:gdLst>
                <a:gd name="connsiteX0" fmla="*/ 130633 w 359657"/>
                <a:gd name="connsiteY0" fmla="*/ 32790 h 205518"/>
                <a:gd name="connsiteX1" fmla="*/ 267988 w 359657"/>
                <a:gd name="connsiteY1" fmla="*/ 19945 h 205518"/>
                <a:gd name="connsiteX2" fmla="*/ 351223 w 359657"/>
                <a:gd name="connsiteY2" fmla="*/ 19945 h 205518"/>
                <a:gd name="connsiteX3" fmla="*/ 343002 w 359657"/>
                <a:gd name="connsiteY3" fmla="*/ 78175 h 205518"/>
                <a:gd name="connsiteX4" fmla="*/ 204448 w 359657"/>
                <a:gd name="connsiteY4" fmla="*/ 170146 h 205518"/>
                <a:gd name="connsiteX5" fmla="*/ 130462 w 359657"/>
                <a:gd name="connsiteY5" fmla="*/ 178880 h 205518"/>
                <a:gd name="connsiteX6" fmla="*/ 79253 w 359657"/>
                <a:gd name="connsiteY6" fmla="*/ 207481 h 205518"/>
                <a:gd name="connsiteX7" fmla="*/ 17597 w 359657"/>
                <a:gd name="connsiteY7" fmla="*/ 184189 h 205518"/>
                <a:gd name="connsiteX8" fmla="*/ 17597 w 359657"/>
                <a:gd name="connsiteY8" fmla="*/ 73038 h 205518"/>
                <a:gd name="connsiteX9" fmla="*/ 130633 w 359657"/>
                <a:gd name="connsiteY9" fmla="*/ 32790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9657" h="205518">
                  <a:moveTo>
                    <a:pt x="130633" y="32790"/>
                  </a:moveTo>
                  <a:cubicBezTo>
                    <a:pt x="143992" y="34845"/>
                    <a:pt x="239558" y="26453"/>
                    <a:pt x="267988" y="19945"/>
                  </a:cubicBezTo>
                  <a:cubicBezTo>
                    <a:pt x="296589" y="13609"/>
                    <a:pt x="341975" y="7786"/>
                    <a:pt x="351223" y="19945"/>
                  </a:cubicBezTo>
                  <a:cubicBezTo>
                    <a:pt x="360471" y="32105"/>
                    <a:pt x="362355" y="61220"/>
                    <a:pt x="343002" y="78175"/>
                  </a:cubicBezTo>
                  <a:cubicBezTo>
                    <a:pt x="323821" y="95131"/>
                    <a:pt x="233563" y="170146"/>
                    <a:pt x="204448" y="170146"/>
                  </a:cubicBezTo>
                  <a:cubicBezTo>
                    <a:pt x="175333" y="170146"/>
                    <a:pt x="136970" y="164836"/>
                    <a:pt x="130462" y="178880"/>
                  </a:cubicBezTo>
                  <a:cubicBezTo>
                    <a:pt x="124125" y="192924"/>
                    <a:pt x="105971" y="207481"/>
                    <a:pt x="79253" y="207481"/>
                  </a:cubicBezTo>
                  <a:cubicBezTo>
                    <a:pt x="52536" y="207481"/>
                    <a:pt x="23934" y="199946"/>
                    <a:pt x="17597" y="184189"/>
                  </a:cubicBezTo>
                  <a:cubicBezTo>
                    <a:pt x="11261" y="168433"/>
                    <a:pt x="11261" y="96843"/>
                    <a:pt x="17597" y="73038"/>
                  </a:cubicBezTo>
                  <a:cubicBezTo>
                    <a:pt x="23934" y="49232"/>
                    <a:pt x="74115" y="24055"/>
                    <a:pt x="130633" y="32790"/>
                  </a:cubicBez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055DD5AE-5D25-4015-98CF-D37D1D864416}"/>
                </a:ext>
              </a:extLst>
            </p:cNvPr>
            <p:cNvSpPr/>
            <p:nvPr/>
          </p:nvSpPr>
          <p:spPr>
            <a:xfrm>
              <a:off x="12575256" y="6578758"/>
              <a:ext cx="359658" cy="205519"/>
            </a:xfrm>
            <a:custGeom>
              <a:avLst/>
              <a:gdLst>
                <a:gd name="connsiteX0" fmla="*/ 130633 w 359657"/>
                <a:gd name="connsiteY0" fmla="*/ 32791 h 205518"/>
                <a:gd name="connsiteX1" fmla="*/ 267988 w 359657"/>
                <a:gd name="connsiteY1" fmla="*/ 19946 h 205518"/>
                <a:gd name="connsiteX2" fmla="*/ 351223 w 359657"/>
                <a:gd name="connsiteY2" fmla="*/ 19946 h 205518"/>
                <a:gd name="connsiteX3" fmla="*/ 343002 w 359657"/>
                <a:gd name="connsiteY3" fmla="*/ 78176 h 205518"/>
                <a:gd name="connsiteX4" fmla="*/ 204448 w 359657"/>
                <a:gd name="connsiteY4" fmla="*/ 170145 h 205518"/>
                <a:gd name="connsiteX5" fmla="*/ 130461 w 359657"/>
                <a:gd name="connsiteY5" fmla="*/ 178880 h 205518"/>
                <a:gd name="connsiteX6" fmla="*/ 79253 w 359657"/>
                <a:gd name="connsiteY6" fmla="*/ 207481 h 205518"/>
                <a:gd name="connsiteX7" fmla="*/ 17597 w 359657"/>
                <a:gd name="connsiteY7" fmla="*/ 184189 h 205518"/>
                <a:gd name="connsiteX8" fmla="*/ 17597 w 359657"/>
                <a:gd name="connsiteY8" fmla="*/ 73038 h 205518"/>
                <a:gd name="connsiteX9" fmla="*/ 130633 w 359657"/>
                <a:gd name="connsiteY9" fmla="*/ 32791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9657" h="205518">
                  <a:moveTo>
                    <a:pt x="130633" y="32791"/>
                  </a:moveTo>
                  <a:cubicBezTo>
                    <a:pt x="143992" y="34846"/>
                    <a:pt x="239558" y="26453"/>
                    <a:pt x="267988" y="19946"/>
                  </a:cubicBezTo>
                  <a:cubicBezTo>
                    <a:pt x="296589" y="13608"/>
                    <a:pt x="341975" y="7785"/>
                    <a:pt x="351223" y="19946"/>
                  </a:cubicBezTo>
                  <a:cubicBezTo>
                    <a:pt x="360471" y="32105"/>
                    <a:pt x="362355" y="61220"/>
                    <a:pt x="343002" y="78176"/>
                  </a:cubicBezTo>
                  <a:cubicBezTo>
                    <a:pt x="323821" y="95131"/>
                    <a:pt x="233563" y="170145"/>
                    <a:pt x="204448" y="170145"/>
                  </a:cubicBezTo>
                  <a:cubicBezTo>
                    <a:pt x="175333" y="170145"/>
                    <a:pt x="136970" y="164836"/>
                    <a:pt x="130461" y="178880"/>
                  </a:cubicBezTo>
                  <a:cubicBezTo>
                    <a:pt x="124125" y="192924"/>
                    <a:pt x="105971" y="207481"/>
                    <a:pt x="79253" y="207481"/>
                  </a:cubicBezTo>
                  <a:cubicBezTo>
                    <a:pt x="52536" y="207481"/>
                    <a:pt x="23934" y="199945"/>
                    <a:pt x="17597" y="184189"/>
                  </a:cubicBezTo>
                  <a:cubicBezTo>
                    <a:pt x="11261" y="168433"/>
                    <a:pt x="11261" y="96844"/>
                    <a:pt x="17597" y="73038"/>
                  </a:cubicBezTo>
                  <a:cubicBezTo>
                    <a:pt x="24106" y="49232"/>
                    <a:pt x="74115" y="24056"/>
                    <a:pt x="130633" y="32791"/>
                  </a:cubicBezTo>
                  <a:close/>
                </a:path>
              </a:pathLst>
            </a:custGeom>
            <a:solidFill>
              <a:srgbClr val="26262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E8D8941-3D4F-425F-B338-DDB6E99F1845}"/>
                </a:ext>
              </a:extLst>
            </p:cNvPr>
            <p:cNvSpPr/>
            <p:nvPr/>
          </p:nvSpPr>
          <p:spPr>
            <a:xfrm>
              <a:off x="12316732" y="5151680"/>
              <a:ext cx="393911" cy="1387252"/>
            </a:xfrm>
            <a:custGeom>
              <a:avLst/>
              <a:gdLst>
                <a:gd name="connsiteX0" fmla="*/ 57416 w 393910"/>
                <a:gd name="connsiteY0" fmla="*/ 336195 h 1387251"/>
                <a:gd name="connsiteX1" fmla="*/ 19737 w 393910"/>
                <a:gd name="connsiteY1" fmla="*/ 12845 h 1387251"/>
                <a:gd name="connsiteX2" fmla="*/ 388301 w 393910"/>
                <a:gd name="connsiteY2" fmla="*/ 12845 h 1387251"/>
                <a:gd name="connsiteX3" fmla="*/ 329214 w 393910"/>
                <a:gd name="connsiteY3" fmla="*/ 473207 h 1387251"/>
                <a:gd name="connsiteX4" fmla="*/ 227825 w 393910"/>
                <a:gd name="connsiteY4" fmla="*/ 844340 h 1387251"/>
                <a:gd name="connsiteX5" fmla="*/ 165998 w 393910"/>
                <a:gd name="connsiteY5" fmla="*/ 1337585 h 1387251"/>
                <a:gd name="connsiteX6" fmla="*/ 14257 w 393910"/>
                <a:gd name="connsiteY6" fmla="*/ 1370468 h 1387251"/>
                <a:gd name="connsiteX7" fmla="*/ 45256 w 393910"/>
                <a:gd name="connsiteY7" fmla="*/ 814368 h 1387251"/>
                <a:gd name="connsiteX8" fmla="*/ 57416 w 393910"/>
                <a:gd name="connsiteY8" fmla="*/ 336195 h 138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910" h="1387251">
                  <a:moveTo>
                    <a:pt x="57416" y="336195"/>
                  </a:moveTo>
                  <a:cubicBezTo>
                    <a:pt x="55874" y="311704"/>
                    <a:pt x="21621" y="128278"/>
                    <a:pt x="19737" y="12845"/>
                  </a:cubicBezTo>
                  <a:lnTo>
                    <a:pt x="388301" y="12845"/>
                  </a:lnTo>
                  <a:cubicBezTo>
                    <a:pt x="380594" y="92655"/>
                    <a:pt x="348567" y="417203"/>
                    <a:pt x="329214" y="473207"/>
                  </a:cubicBezTo>
                  <a:cubicBezTo>
                    <a:pt x="307292" y="537089"/>
                    <a:pt x="229367" y="790562"/>
                    <a:pt x="227825" y="844340"/>
                  </a:cubicBezTo>
                  <a:cubicBezTo>
                    <a:pt x="226284" y="898117"/>
                    <a:pt x="162059" y="1280554"/>
                    <a:pt x="165998" y="1337585"/>
                  </a:cubicBezTo>
                  <a:cubicBezTo>
                    <a:pt x="165998" y="1337585"/>
                    <a:pt x="83962" y="1405406"/>
                    <a:pt x="14257" y="1370468"/>
                  </a:cubicBezTo>
                  <a:cubicBezTo>
                    <a:pt x="14257" y="1370468"/>
                    <a:pt x="2782" y="990430"/>
                    <a:pt x="45256" y="814368"/>
                  </a:cubicBezTo>
                  <a:cubicBezTo>
                    <a:pt x="87730" y="638136"/>
                    <a:pt x="59300" y="368906"/>
                    <a:pt x="57416" y="336195"/>
                  </a:cubicBez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FC1567B-F0AB-4580-9B5C-7F496F08D0BC}"/>
                </a:ext>
              </a:extLst>
            </p:cNvPr>
            <p:cNvSpPr/>
            <p:nvPr/>
          </p:nvSpPr>
          <p:spPr>
            <a:xfrm>
              <a:off x="12511344" y="5223269"/>
              <a:ext cx="393911" cy="1455758"/>
            </a:xfrm>
            <a:custGeom>
              <a:avLst/>
              <a:gdLst>
                <a:gd name="connsiteX0" fmla="*/ 232909 w 393910"/>
                <a:gd name="connsiteY0" fmla="*/ 1399241 h 1455757"/>
                <a:gd name="connsiteX1" fmla="*/ 83736 w 393910"/>
                <a:gd name="connsiteY1" fmla="*/ 1421505 h 1455757"/>
                <a:gd name="connsiteX2" fmla="*/ 84421 w 393910"/>
                <a:gd name="connsiteY2" fmla="*/ 896747 h 1455757"/>
                <a:gd name="connsiteX3" fmla="*/ 69864 w 393910"/>
                <a:gd name="connsiteY3" fmla="*/ 418745 h 1455757"/>
                <a:gd name="connsiteX4" fmla="*/ 20711 w 393910"/>
                <a:gd name="connsiteY4" fmla="*/ 12845 h 1455757"/>
                <a:gd name="connsiteX5" fmla="*/ 382766 w 393910"/>
                <a:gd name="connsiteY5" fmla="*/ 59429 h 1455757"/>
                <a:gd name="connsiteX6" fmla="*/ 348856 w 393910"/>
                <a:gd name="connsiteY6" fmla="*/ 540172 h 1455757"/>
                <a:gd name="connsiteX7" fmla="*/ 268189 w 393910"/>
                <a:gd name="connsiteY7" fmla="*/ 916271 h 1455757"/>
                <a:gd name="connsiteX8" fmla="*/ 232909 w 393910"/>
                <a:gd name="connsiteY8" fmla="*/ 1399241 h 1455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910" h="1455757">
                  <a:moveTo>
                    <a:pt x="232909" y="1399241"/>
                  </a:moveTo>
                  <a:cubicBezTo>
                    <a:pt x="232909" y="1399241"/>
                    <a:pt x="132718" y="1513304"/>
                    <a:pt x="83736" y="1421505"/>
                  </a:cubicBezTo>
                  <a:cubicBezTo>
                    <a:pt x="83736" y="1421505"/>
                    <a:pt x="51710" y="1075035"/>
                    <a:pt x="84421" y="896747"/>
                  </a:cubicBezTo>
                  <a:cubicBezTo>
                    <a:pt x="116962" y="718631"/>
                    <a:pt x="73803" y="451285"/>
                    <a:pt x="69864" y="418745"/>
                  </a:cubicBezTo>
                  <a:cubicBezTo>
                    <a:pt x="66096" y="386204"/>
                    <a:pt x="-11659" y="75186"/>
                    <a:pt x="20711" y="12845"/>
                  </a:cubicBezTo>
                  <a:lnTo>
                    <a:pt x="382766" y="59429"/>
                  </a:lnTo>
                  <a:cubicBezTo>
                    <a:pt x="382766" y="59429"/>
                    <a:pt x="367181" y="475091"/>
                    <a:pt x="348856" y="540172"/>
                  </a:cubicBezTo>
                  <a:cubicBezTo>
                    <a:pt x="330530" y="605253"/>
                    <a:pt x="266819" y="862666"/>
                    <a:pt x="268189" y="916271"/>
                  </a:cubicBezTo>
                  <a:cubicBezTo>
                    <a:pt x="269560" y="970391"/>
                    <a:pt x="225887" y="1342552"/>
                    <a:pt x="232909" y="1399241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AAAB21B-5671-4899-8454-330B55E86A6A}"/>
                </a:ext>
              </a:extLst>
            </p:cNvPr>
            <p:cNvSpPr/>
            <p:nvPr/>
          </p:nvSpPr>
          <p:spPr>
            <a:xfrm>
              <a:off x="12088748" y="4162963"/>
              <a:ext cx="376784" cy="907708"/>
            </a:xfrm>
            <a:custGeom>
              <a:avLst/>
              <a:gdLst>
                <a:gd name="connsiteX0" fmla="*/ 274781 w 376784"/>
                <a:gd name="connsiteY0" fmla="*/ 12845 h 907707"/>
                <a:gd name="connsiteX1" fmla="*/ 32269 w 376784"/>
                <a:gd name="connsiteY1" fmla="*/ 400248 h 907707"/>
                <a:gd name="connsiteX2" fmla="*/ 64809 w 376784"/>
                <a:gd name="connsiteY2" fmla="*/ 893493 h 907707"/>
                <a:gd name="connsiteX3" fmla="*/ 163116 w 376784"/>
                <a:gd name="connsiteY3" fmla="*/ 888869 h 907707"/>
                <a:gd name="connsiteX4" fmla="*/ 171850 w 376784"/>
                <a:gd name="connsiteY4" fmla="*/ 595320 h 907707"/>
                <a:gd name="connsiteX5" fmla="*/ 372231 w 376784"/>
                <a:gd name="connsiteY5" fmla="*/ 268545 h 907707"/>
                <a:gd name="connsiteX6" fmla="*/ 274781 w 376784"/>
                <a:gd name="connsiteY6" fmla="*/ 12845 h 907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6784" h="907707">
                  <a:moveTo>
                    <a:pt x="274781" y="12845"/>
                  </a:moveTo>
                  <a:cubicBezTo>
                    <a:pt x="274781" y="12845"/>
                    <a:pt x="90328" y="263235"/>
                    <a:pt x="32269" y="400248"/>
                  </a:cubicBezTo>
                  <a:cubicBezTo>
                    <a:pt x="-25790" y="537261"/>
                    <a:pt x="64809" y="893493"/>
                    <a:pt x="64809" y="893493"/>
                  </a:cubicBezTo>
                  <a:cubicBezTo>
                    <a:pt x="112592" y="908907"/>
                    <a:pt x="117901" y="908222"/>
                    <a:pt x="163116" y="888869"/>
                  </a:cubicBezTo>
                  <a:lnTo>
                    <a:pt x="171850" y="595320"/>
                  </a:lnTo>
                  <a:lnTo>
                    <a:pt x="372231" y="268545"/>
                  </a:lnTo>
                  <a:cubicBezTo>
                    <a:pt x="372231" y="268545"/>
                    <a:pt x="411793" y="23464"/>
                    <a:pt x="274781" y="12845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C6D71A6-334F-43FC-B7E5-3A0A96304470}"/>
                </a:ext>
              </a:extLst>
            </p:cNvPr>
            <p:cNvSpPr/>
            <p:nvPr/>
          </p:nvSpPr>
          <p:spPr>
            <a:xfrm>
              <a:off x="12284650" y="4142163"/>
              <a:ext cx="667936" cy="1250239"/>
            </a:xfrm>
            <a:custGeom>
              <a:avLst/>
              <a:gdLst>
                <a:gd name="connsiteX0" fmla="*/ 19621 w 667936"/>
                <a:gd name="connsiteY0" fmla="*/ 299449 h 1250239"/>
                <a:gd name="connsiteX1" fmla="*/ 72029 w 667936"/>
                <a:gd name="connsiteY1" fmla="*/ 623141 h 1250239"/>
                <a:gd name="connsiteX2" fmla="*/ 51134 w 667936"/>
                <a:gd name="connsiteY2" fmla="*/ 1013114 h 1250239"/>
                <a:gd name="connsiteX3" fmla="*/ 188489 w 667936"/>
                <a:gd name="connsiteY3" fmla="*/ 1172048 h 1250239"/>
                <a:gd name="connsiteX4" fmla="*/ 247918 w 667936"/>
                <a:gd name="connsiteY4" fmla="*/ 1203047 h 1250239"/>
                <a:gd name="connsiteX5" fmla="*/ 379964 w 667936"/>
                <a:gd name="connsiteY5" fmla="*/ 1240383 h 1250239"/>
                <a:gd name="connsiteX6" fmla="*/ 618024 w 667936"/>
                <a:gd name="connsiteY6" fmla="*/ 1170335 h 1250239"/>
                <a:gd name="connsiteX7" fmla="*/ 664608 w 667936"/>
                <a:gd name="connsiteY7" fmla="*/ 216557 h 1250239"/>
                <a:gd name="connsiteX8" fmla="*/ 350164 w 667936"/>
                <a:gd name="connsiteY8" fmla="*/ 51114 h 1250239"/>
                <a:gd name="connsiteX9" fmla="*/ 99945 w 667936"/>
                <a:gd name="connsiteY9" fmla="*/ 17889 h 1250239"/>
                <a:gd name="connsiteX10" fmla="*/ 19621 w 667936"/>
                <a:gd name="connsiteY10" fmla="*/ 299449 h 125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7936" h="1250239">
                  <a:moveTo>
                    <a:pt x="19621" y="299449"/>
                  </a:moveTo>
                  <a:cubicBezTo>
                    <a:pt x="43427" y="388336"/>
                    <a:pt x="72029" y="530487"/>
                    <a:pt x="72029" y="623141"/>
                  </a:cubicBezTo>
                  <a:cubicBezTo>
                    <a:pt x="72029" y="715796"/>
                    <a:pt x="63294" y="976291"/>
                    <a:pt x="51134" y="1013114"/>
                  </a:cubicBezTo>
                  <a:cubicBezTo>
                    <a:pt x="43256" y="1037091"/>
                    <a:pt x="93094" y="1113304"/>
                    <a:pt x="188489" y="1172048"/>
                  </a:cubicBezTo>
                  <a:cubicBezTo>
                    <a:pt x="206472" y="1183009"/>
                    <a:pt x="226339" y="1193627"/>
                    <a:pt x="247918" y="1203047"/>
                  </a:cubicBezTo>
                  <a:cubicBezTo>
                    <a:pt x="286796" y="1220174"/>
                    <a:pt x="331154" y="1233703"/>
                    <a:pt x="379964" y="1240383"/>
                  </a:cubicBezTo>
                  <a:cubicBezTo>
                    <a:pt x="596102" y="1270354"/>
                    <a:pt x="618024" y="1170335"/>
                    <a:pt x="618024" y="1170335"/>
                  </a:cubicBezTo>
                  <a:lnTo>
                    <a:pt x="664608" y="216557"/>
                  </a:lnTo>
                  <a:cubicBezTo>
                    <a:pt x="664608" y="216557"/>
                    <a:pt x="474332" y="79031"/>
                    <a:pt x="350164" y="51114"/>
                  </a:cubicBezTo>
                  <a:cubicBezTo>
                    <a:pt x="225996" y="23198"/>
                    <a:pt x="144645" y="2989"/>
                    <a:pt x="99945" y="17889"/>
                  </a:cubicBezTo>
                  <a:cubicBezTo>
                    <a:pt x="58841" y="31761"/>
                    <a:pt x="-8809" y="193950"/>
                    <a:pt x="19621" y="299449"/>
                  </a:cubicBezTo>
                  <a:close/>
                </a:path>
              </a:pathLst>
            </a:custGeom>
            <a:solidFill>
              <a:srgbClr val="3765C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7ADE652-41AF-4EED-A62D-AB2D962EA16C}"/>
                </a:ext>
              </a:extLst>
            </p:cNvPr>
            <p:cNvSpPr/>
            <p:nvPr/>
          </p:nvSpPr>
          <p:spPr>
            <a:xfrm>
              <a:off x="12460123" y="5078550"/>
              <a:ext cx="68506" cy="274025"/>
            </a:xfrm>
            <a:custGeom>
              <a:avLst/>
              <a:gdLst>
                <a:gd name="connsiteX0" fmla="*/ 12845 w 68506"/>
                <a:gd name="connsiteY0" fmla="*/ 235490 h 274025"/>
                <a:gd name="connsiteX1" fmla="*/ 72274 w 68506"/>
                <a:gd name="connsiteY1" fmla="*/ 266489 h 274025"/>
                <a:gd name="connsiteX2" fmla="*/ 71589 w 68506"/>
                <a:gd name="connsiteY2" fmla="*/ 261009 h 274025"/>
                <a:gd name="connsiteX3" fmla="*/ 71418 w 68506"/>
                <a:gd name="connsiteY3" fmla="*/ 12845 h 274025"/>
                <a:gd name="connsiteX4" fmla="*/ 12845 w 68506"/>
                <a:gd name="connsiteY4" fmla="*/ 235490 h 27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06" h="274025">
                  <a:moveTo>
                    <a:pt x="12845" y="235490"/>
                  </a:moveTo>
                  <a:cubicBezTo>
                    <a:pt x="30828" y="246451"/>
                    <a:pt x="50695" y="257070"/>
                    <a:pt x="72274" y="266489"/>
                  </a:cubicBezTo>
                  <a:cubicBezTo>
                    <a:pt x="72103" y="264777"/>
                    <a:pt x="71760" y="262893"/>
                    <a:pt x="71589" y="261009"/>
                  </a:cubicBezTo>
                  <a:cubicBezTo>
                    <a:pt x="71589" y="261009"/>
                    <a:pt x="46755" y="151913"/>
                    <a:pt x="71418" y="12845"/>
                  </a:cubicBezTo>
                  <a:cubicBezTo>
                    <a:pt x="67992" y="25005"/>
                    <a:pt x="13016" y="220590"/>
                    <a:pt x="12845" y="235490"/>
                  </a:cubicBezTo>
                  <a:close/>
                </a:path>
              </a:pathLst>
            </a:custGeom>
            <a:solidFill>
              <a:srgbClr val="1352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1AD999B3-AED7-49F6-973C-B27DF9481CFD}"/>
                </a:ext>
              </a:extLst>
            </p:cNvPr>
            <p:cNvSpPr/>
            <p:nvPr/>
          </p:nvSpPr>
          <p:spPr>
            <a:xfrm>
              <a:off x="12826331" y="4346479"/>
              <a:ext cx="548050" cy="702189"/>
            </a:xfrm>
            <a:custGeom>
              <a:avLst/>
              <a:gdLst>
                <a:gd name="connsiteX0" fmla="*/ 266790 w 548050"/>
                <a:gd name="connsiteY0" fmla="*/ 412831 h 702189"/>
                <a:gd name="connsiteX1" fmla="*/ 119672 w 548050"/>
                <a:gd name="connsiteY1" fmla="*/ 13611 h 702189"/>
                <a:gd name="connsiteX2" fmla="*/ 22393 w 548050"/>
                <a:gd name="connsiteY2" fmla="*/ 307845 h 702189"/>
                <a:gd name="connsiteX3" fmla="*/ 191775 w 548050"/>
                <a:gd name="connsiteY3" fmla="*/ 696618 h 702189"/>
                <a:gd name="connsiteX4" fmla="*/ 546295 w 548050"/>
                <a:gd name="connsiteY4" fmla="*/ 346380 h 702189"/>
                <a:gd name="connsiteX5" fmla="*/ 455867 w 548050"/>
                <a:gd name="connsiteY5" fmla="*/ 257836 h 702189"/>
                <a:gd name="connsiteX6" fmla="*/ 266790 w 548050"/>
                <a:gd name="connsiteY6" fmla="*/ 412831 h 702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050" h="702189">
                  <a:moveTo>
                    <a:pt x="266790" y="412831"/>
                  </a:moveTo>
                  <a:cubicBezTo>
                    <a:pt x="266790" y="412831"/>
                    <a:pt x="254972" y="-7455"/>
                    <a:pt x="119672" y="13611"/>
                  </a:cubicBezTo>
                  <a:cubicBezTo>
                    <a:pt x="-15628" y="34677"/>
                    <a:pt x="11946" y="267084"/>
                    <a:pt x="22393" y="307845"/>
                  </a:cubicBezTo>
                  <a:cubicBezTo>
                    <a:pt x="32841" y="348607"/>
                    <a:pt x="94668" y="704496"/>
                    <a:pt x="191775" y="696618"/>
                  </a:cubicBezTo>
                  <a:cubicBezTo>
                    <a:pt x="289054" y="688740"/>
                    <a:pt x="546295" y="346380"/>
                    <a:pt x="546295" y="346380"/>
                  </a:cubicBezTo>
                  <a:cubicBezTo>
                    <a:pt x="546295" y="346380"/>
                    <a:pt x="487380" y="235571"/>
                    <a:pt x="455867" y="257836"/>
                  </a:cubicBezTo>
                  <a:cubicBezTo>
                    <a:pt x="424354" y="280100"/>
                    <a:pt x="266790" y="412831"/>
                    <a:pt x="266790" y="412831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29A0F180-50B7-4B59-895F-59156D9EDB48}"/>
                </a:ext>
              </a:extLst>
            </p:cNvPr>
            <p:cNvSpPr/>
            <p:nvPr/>
          </p:nvSpPr>
          <p:spPr>
            <a:xfrm>
              <a:off x="12531115" y="3961398"/>
              <a:ext cx="256898" cy="274025"/>
            </a:xfrm>
            <a:custGeom>
              <a:avLst/>
              <a:gdLst>
                <a:gd name="connsiteX0" fmla="*/ 17723 w 256898"/>
                <a:gd name="connsiteY0" fmla="*/ 194029 h 274025"/>
                <a:gd name="connsiteX1" fmla="*/ 245849 w 256898"/>
                <a:gd name="connsiteY1" fmla="*/ 252774 h 274025"/>
                <a:gd name="connsiteX2" fmla="*/ 245849 w 256898"/>
                <a:gd name="connsiteY2" fmla="*/ 51879 h 274025"/>
                <a:gd name="connsiteX3" fmla="*/ 25944 w 256898"/>
                <a:gd name="connsiteY3" fmla="*/ 71746 h 274025"/>
                <a:gd name="connsiteX4" fmla="*/ 17723 w 256898"/>
                <a:gd name="connsiteY4" fmla="*/ 194029 h 27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898" h="274025">
                  <a:moveTo>
                    <a:pt x="17723" y="194029"/>
                  </a:moveTo>
                  <a:cubicBezTo>
                    <a:pt x="79550" y="272812"/>
                    <a:pt x="158332" y="281032"/>
                    <a:pt x="245849" y="252774"/>
                  </a:cubicBezTo>
                  <a:cubicBezTo>
                    <a:pt x="239512" y="152241"/>
                    <a:pt x="249446" y="131346"/>
                    <a:pt x="245849" y="51879"/>
                  </a:cubicBezTo>
                  <a:cubicBezTo>
                    <a:pt x="242252" y="-27759"/>
                    <a:pt x="35877" y="32869"/>
                    <a:pt x="25944" y="71746"/>
                  </a:cubicBezTo>
                  <a:cubicBezTo>
                    <a:pt x="16010" y="110794"/>
                    <a:pt x="6933" y="167655"/>
                    <a:pt x="17723" y="194029"/>
                  </a:cubicBezTo>
                  <a:close/>
                </a:path>
              </a:pathLst>
            </a:custGeom>
            <a:solidFill>
              <a:srgbClr val="F2C0A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695F502-1D65-4CBD-ACF7-AD7E73AF56CD}"/>
                </a:ext>
              </a:extLst>
            </p:cNvPr>
            <p:cNvSpPr/>
            <p:nvPr/>
          </p:nvSpPr>
          <p:spPr>
            <a:xfrm>
              <a:off x="12508248" y="4135047"/>
              <a:ext cx="308278" cy="171266"/>
            </a:xfrm>
            <a:custGeom>
              <a:avLst/>
              <a:gdLst>
                <a:gd name="connsiteX0" fmla="*/ 272827 w 308278"/>
                <a:gd name="connsiteY0" fmla="*/ 64396 h 171265"/>
                <a:gd name="connsiteX1" fmla="*/ 310505 w 308278"/>
                <a:gd name="connsiteY1" fmla="*/ 148145 h 171265"/>
                <a:gd name="connsiteX2" fmla="*/ 82893 w 308278"/>
                <a:gd name="connsiteY2" fmla="*/ 137869 h 171265"/>
                <a:gd name="connsiteX3" fmla="*/ 13359 w 308278"/>
                <a:gd name="connsiteY3" fmla="*/ 64567 h 171265"/>
                <a:gd name="connsiteX4" fmla="*/ 36823 w 308278"/>
                <a:gd name="connsiteY4" fmla="*/ 12845 h 171265"/>
                <a:gd name="connsiteX5" fmla="*/ 272827 w 308278"/>
                <a:gd name="connsiteY5" fmla="*/ 64396 h 17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278" h="171265">
                  <a:moveTo>
                    <a:pt x="272827" y="64396"/>
                  </a:moveTo>
                  <a:cubicBezTo>
                    <a:pt x="272827" y="64396"/>
                    <a:pt x="320781" y="140609"/>
                    <a:pt x="310505" y="148145"/>
                  </a:cubicBezTo>
                  <a:cubicBezTo>
                    <a:pt x="300229" y="155680"/>
                    <a:pt x="180001" y="177774"/>
                    <a:pt x="82893" y="137869"/>
                  </a:cubicBezTo>
                  <a:cubicBezTo>
                    <a:pt x="28431" y="106870"/>
                    <a:pt x="17983" y="94538"/>
                    <a:pt x="13359" y="64567"/>
                  </a:cubicBezTo>
                  <a:cubicBezTo>
                    <a:pt x="8735" y="34424"/>
                    <a:pt x="36823" y="12845"/>
                    <a:pt x="36823" y="12845"/>
                  </a:cubicBezTo>
                  <a:cubicBezTo>
                    <a:pt x="36823" y="12845"/>
                    <a:pt x="139239" y="138725"/>
                    <a:pt x="272827" y="64396"/>
                  </a:cubicBez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F4CF493E-BB28-4B26-8A3F-29A5C7F02252}"/>
                </a:ext>
              </a:extLst>
            </p:cNvPr>
            <p:cNvSpPr/>
            <p:nvPr/>
          </p:nvSpPr>
          <p:spPr>
            <a:xfrm>
              <a:off x="12610405" y="3749928"/>
              <a:ext cx="239772" cy="411038"/>
            </a:xfrm>
            <a:custGeom>
              <a:avLst/>
              <a:gdLst>
                <a:gd name="connsiteX0" fmla="*/ 229756 w 239771"/>
                <a:gd name="connsiteY0" fmla="*/ 103730 h 411037"/>
                <a:gd name="connsiteX1" fmla="*/ 218795 w 239771"/>
                <a:gd name="connsiteY1" fmla="*/ 198097 h 411037"/>
                <a:gd name="connsiteX2" fmla="*/ 221022 w 239771"/>
                <a:gd name="connsiteY2" fmla="*/ 312332 h 411037"/>
                <a:gd name="connsiteX3" fmla="*/ 225303 w 239771"/>
                <a:gd name="connsiteY3" fmla="*/ 356176 h 411037"/>
                <a:gd name="connsiteX4" fmla="*/ 207492 w 239771"/>
                <a:gd name="connsiteY4" fmla="*/ 395053 h 411037"/>
                <a:gd name="connsiteX5" fmla="*/ 170156 w 239771"/>
                <a:gd name="connsiteY5" fmla="*/ 405329 h 411037"/>
                <a:gd name="connsiteX6" fmla="*/ 121174 w 239771"/>
                <a:gd name="connsiteY6" fmla="*/ 392313 h 411037"/>
                <a:gd name="connsiteX7" fmla="*/ 74247 w 239771"/>
                <a:gd name="connsiteY7" fmla="*/ 332541 h 411037"/>
                <a:gd name="connsiteX8" fmla="*/ 21840 w 239771"/>
                <a:gd name="connsiteY8" fmla="*/ 215053 h 411037"/>
                <a:gd name="connsiteX9" fmla="*/ 24923 w 239771"/>
                <a:gd name="connsiteY9" fmla="*/ 88487 h 411037"/>
                <a:gd name="connsiteX10" fmla="*/ 121516 w 239771"/>
                <a:gd name="connsiteY10" fmla="*/ 13130 h 411037"/>
                <a:gd name="connsiteX11" fmla="*/ 169300 w 239771"/>
                <a:gd name="connsiteY11" fmla="*/ 15699 h 411037"/>
                <a:gd name="connsiteX12" fmla="*/ 206293 w 239771"/>
                <a:gd name="connsiteY12" fmla="*/ 22207 h 411037"/>
                <a:gd name="connsiteX13" fmla="*/ 229756 w 239771"/>
                <a:gd name="connsiteY13" fmla="*/ 103730 h 41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9771" h="411037">
                  <a:moveTo>
                    <a:pt x="229756" y="103730"/>
                  </a:moveTo>
                  <a:cubicBezTo>
                    <a:pt x="229585" y="135414"/>
                    <a:pt x="222392" y="166584"/>
                    <a:pt x="218795" y="198097"/>
                  </a:cubicBezTo>
                  <a:cubicBezTo>
                    <a:pt x="214514" y="235947"/>
                    <a:pt x="215199" y="274482"/>
                    <a:pt x="221022" y="312332"/>
                  </a:cubicBezTo>
                  <a:cubicBezTo>
                    <a:pt x="223248" y="326889"/>
                    <a:pt x="226160" y="341447"/>
                    <a:pt x="225303" y="356176"/>
                  </a:cubicBezTo>
                  <a:cubicBezTo>
                    <a:pt x="224447" y="370904"/>
                    <a:pt x="218967" y="385976"/>
                    <a:pt x="207492" y="395053"/>
                  </a:cubicBezTo>
                  <a:cubicBezTo>
                    <a:pt x="197045" y="403102"/>
                    <a:pt x="183343" y="405329"/>
                    <a:pt x="170156" y="405329"/>
                  </a:cubicBezTo>
                  <a:cubicBezTo>
                    <a:pt x="153030" y="405157"/>
                    <a:pt x="135732" y="401390"/>
                    <a:pt x="121174" y="392313"/>
                  </a:cubicBezTo>
                  <a:cubicBezTo>
                    <a:pt x="99423" y="378782"/>
                    <a:pt x="86407" y="355148"/>
                    <a:pt x="74247" y="332541"/>
                  </a:cubicBezTo>
                  <a:cubicBezTo>
                    <a:pt x="53867" y="294691"/>
                    <a:pt x="33486" y="256328"/>
                    <a:pt x="21840" y="215053"/>
                  </a:cubicBezTo>
                  <a:cubicBezTo>
                    <a:pt x="10365" y="173606"/>
                    <a:pt x="8310" y="128221"/>
                    <a:pt x="24923" y="88487"/>
                  </a:cubicBezTo>
                  <a:cubicBezTo>
                    <a:pt x="41364" y="48753"/>
                    <a:pt x="78700" y="16213"/>
                    <a:pt x="121516" y="13130"/>
                  </a:cubicBezTo>
                  <a:cubicBezTo>
                    <a:pt x="137444" y="11931"/>
                    <a:pt x="153372" y="14843"/>
                    <a:pt x="169300" y="15699"/>
                  </a:cubicBezTo>
                  <a:cubicBezTo>
                    <a:pt x="183172" y="16384"/>
                    <a:pt x="197216" y="10219"/>
                    <a:pt x="206293" y="22207"/>
                  </a:cubicBezTo>
                  <a:cubicBezTo>
                    <a:pt x="223933" y="45157"/>
                    <a:pt x="229928" y="75129"/>
                    <a:pt x="229756" y="103730"/>
                  </a:cubicBezTo>
                  <a:close/>
                </a:path>
              </a:pathLst>
            </a:custGeom>
            <a:solidFill>
              <a:srgbClr val="FED0B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12FC154-469E-4B24-999D-392653D7A929}"/>
                </a:ext>
              </a:extLst>
            </p:cNvPr>
            <p:cNvSpPr/>
            <p:nvPr/>
          </p:nvSpPr>
          <p:spPr>
            <a:xfrm>
              <a:off x="12415936" y="3643483"/>
              <a:ext cx="411038" cy="496670"/>
            </a:xfrm>
            <a:custGeom>
              <a:avLst/>
              <a:gdLst>
                <a:gd name="connsiteX0" fmla="*/ 30828 w 411037"/>
                <a:gd name="connsiteY0" fmla="*/ 330917 h 496670"/>
                <a:gd name="connsiteX1" fmla="*/ 77241 w 411037"/>
                <a:gd name="connsiteY1" fmla="*/ 431279 h 496670"/>
                <a:gd name="connsiteX2" fmla="*/ 134786 w 411037"/>
                <a:gd name="connsiteY2" fmla="*/ 492249 h 496670"/>
                <a:gd name="connsiteX3" fmla="*/ 220077 w 411037"/>
                <a:gd name="connsiteY3" fmla="*/ 468443 h 496670"/>
                <a:gd name="connsiteX4" fmla="*/ 281561 w 411037"/>
                <a:gd name="connsiteY4" fmla="*/ 399252 h 496670"/>
                <a:gd name="connsiteX5" fmla="*/ 314444 w 411037"/>
                <a:gd name="connsiteY5" fmla="*/ 378529 h 496670"/>
                <a:gd name="connsiteX6" fmla="*/ 342874 w 411037"/>
                <a:gd name="connsiteY6" fmla="*/ 433505 h 496670"/>
                <a:gd name="connsiteX7" fmla="*/ 355034 w 411037"/>
                <a:gd name="connsiteY7" fmla="*/ 330917 h 496670"/>
                <a:gd name="connsiteX8" fmla="*/ 383464 w 411037"/>
                <a:gd name="connsiteY8" fmla="*/ 265151 h 496670"/>
                <a:gd name="connsiteX9" fmla="*/ 380039 w 411037"/>
                <a:gd name="connsiteY9" fmla="*/ 218738 h 496670"/>
                <a:gd name="connsiteX10" fmla="*/ 374216 w 411037"/>
                <a:gd name="connsiteY10" fmla="*/ 184314 h 496670"/>
                <a:gd name="connsiteX11" fmla="*/ 392884 w 411037"/>
                <a:gd name="connsiteY11" fmla="*/ 150232 h 496670"/>
                <a:gd name="connsiteX12" fmla="*/ 409154 w 411037"/>
                <a:gd name="connsiteY12" fmla="*/ 108614 h 496670"/>
                <a:gd name="connsiteX13" fmla="*/ 389116 w 411037"/>
                <a:gd name="connsiteY13" fmla="*/ 31373 h 496670"/>
                <a:gd name="connsiteX14" fmla="*/ 295947 w 411037"/>
                <a:gd name="connsiteY14" fmla="*/ 14589 h 496670"/>
                <a:gd name="connsiteX15" fmla="*/ 196100 w 411037"/>
                <a:gd name="connsiteY15" fmla="*/ 29318 h 496670"/>
                <a:gd name="connsiteX16" fmla="*/ 106528 w 411037"/>
                <a:gd name="connsiteY16" fmla="*/ 74361 h 496670"/>
                <a:gd name="connsiteX17" fmla="*/ 44701 w 411037"/>
                <a:gd name="connsiteY17" fmla="*/ 162734 h 496670"/>
                <a:gd name="connsiteX18" fmla="*/ 13017 w 411037"/>
                <a:gd name="connsiteY18" fmla="*/ 249737 h 496670"/>
                <a:gd name="connsiteX19" fmla="*/ 30828 w 411037"/>
                <a:gd name="connsiteY19" fmla="*/ 330917 h 49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11037" h="496670">
                  <a:moveTo>
                    <a:pt x="30828" y="330917"/>
                  </a:moveTo>
                  <a:cubicBezTo>
                    <a:pt x="44358" y="365170"/>
                    <a:pt x="59772" y="398738"/>
                    <a:pt x="77241" y="431279"/>
                  </a:cubicBezTo>
                  <a:cubicBezTo>
                    <a:pt x="90771" y="456455"/>
                    <a:pt x="107727" y="483001"/>
                    <a:pt x="134786" y="492249"/>
                  </a:cubicBezTo>
                  <a:cubicBezTo>
                    <a:pt x="164073" y="502525"/>
                    <a:pt x="196785" y="488824"/>
                    <a:pt x="220077" y="468443"/>
                  </a:cubicBezTo>
                  <a:cubicBezTo>
                    <a:pt x="243540" y="448234"/>
                    <a:pt x="260324" y="421859"/>
                    <a:pt x="281561" y="399252"/>
                  </a:cubicBezTo>
                  <a:cubicBezTo>
                    <a:pt x="290638" y="389661"/>
                    <a:pt x="301257" y="378015"/>
                    <a:pt x="314444" y="378529"/>
                  </a:cubicBezTo>
                  <a:cubicBezTo>
                    <a:pt x="322494" y="378871"/>
                    <a:pt x="331913" y="429395"/>
                    <a:pt x="342874" y="433505"/>
                  </a:cubicBezTo>
                  <a:cubicBezTo>
                    <a:pt x="344587" y="412439"/>
                    <a:pt x="345272" y="349756"/>
                    <a:pt x="355034" y="330917"/>
                  </a:cubicBezTo>
                  <a:cubicBezTo>
                    <a:pt x="365995" y="309509"/>
                    <a:pt x="379868" y="288786"/>
                    <a:pt x="383464" y="265151"/>
                  </a:cubicBezTo>
                  <a:cubicBezTo>
                    <a:pt x="385862" y="249566"/>
                    <a:pt x="383635" y="233981"/>
                    <a:pt x="380039" y="218738"/>
                  </a:cubicBezTo>
                  <a:cubicBezTo>
                    <a:pt x="377127" y="207777"/>
                    <a:pt x="371304" y="195788"/>
                    <a:pt x="374216" y="184314"/>
                  </a:cubicBezTo>
                  <a:cubicBezTo>
                    <a:pt x="377470" y="172154"/>
                    <a:pt x="387061" y="161193"/>
                    <a:pt x="392884" y="150232"/>
                  </a:cubicBezTo>
                  <a:cubicBezTo>
                    <a:pt x="399906" y="137216"/>
                    <a:pt x="405900" y="123343"/>
                    <a:pt x="409154" y="108614"/>
                  </a:cubicBezTo>
                  <a:cubicBezTo>
                    <a:pt x="414977" y="81383"/>
                    <a:pt x="410010" y="50041"/>
                    <a:pt x="389116" y="31373"/>
                  </a:cubicBezTo>
                  <a:cubicBezTo>
                    <a:pt x="364967" y="9794"/>
                    <a:pt x="328317" y="11678"/>
                    <a:pt x="295947" y="14589"/>
                  </a:cubicBezTo>
                  <a:cubicBezTo>
                    <a:pt x="262380" y="17843"/>
                    <a:pt x="228811" y="20926"/>
                    <a:pt x="196100" y="29318"/>
                  </a:cubicBezTo>
                  <a:cubicBezTo>
                    <a:pt x="163388" y="37710"/>
                    <a:pt x="131704" y="51754"/>
                    <a:pt x="106528" y="74361"/>
                  </a:cubicBezTo>
                  <a:cubicBezTo>
                    <a:pt x="79810" y="98338"/>
                    <a:pt x="61998" y="130879"/>
                    <a:pt x="44701" y="162734"/>
                  </a:cubicBezTo>
                  <a:cubicBezTo>
                    <a:pt x="29972" y="190137"/>
                    <a:pt x="14729" y="218567"/>
                    <a:pt x="13017" y="249737"/>
                  </a:cubicBezTo>
                  <a:cubicBezTo>
                    <a:pt x="11475" y="277825"/>
                    <a:pt x="20552" y="304885"/>
                    <a:pt x="30828" y="330917"/>
                  </a:cubicBezTo>
                  <a:close/>
                </a:path>
              </a:pathLst>
            </a:custGeom>
            <a:solidFill>
              <a:srgbClr val="47475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92B4FBDB-5E65-4847-AC4D-AD0A8A63BB8B}"/>
                </a:ext>
              </a:extLst>
            </p:cNvPr>
            <p:cNvSpPr/>
            <p:nvPr/>
          </p:nvSpPr>
          <p:spPr>
            <a:xfrm>
              <a:off x="13070514" y="6739655"/>
              <a:ext cx="2312086" cy="1352999"/>
            </a:xfrm>
            <a:custGeom>
              <a:avLst/>
              <a:gdLst>
                <a:gd name="connsiteX0" fmla="*/ 2313285 w 2312086"/>
                <a:gd name="connsiteY0" fmla="*/ 458136 h 1352998"/>
                <a:gd name="connsiteX1" fmla="*/ 779087 w 2312086"/>
                <a:gd name="connsiteY1" fmla="*/ 1343922 h 1352998"/>
                <a:gd name="connsiteX2" fmla="*/ 12845 w 2312086"/>
                <a:gd name="connsiteY2" fmla="*/ 898631 h 1352998"/>
                <a:gd name="connsiteX3" fmla="*/ 1547042 w 2312086"/>
                <a:gd name="connsiteY3" fmla="*/ 12845 h 1352998"/>
                <a:gd name="connsiteX4" fmla="*/ 2313285 w 2312086"/>
                <a:gd name="connsiteY4" fmla="*/ 458136 h 1352998"/>
                <a:gd name="connsiteX5" fmla="*/ 688145 w 2312086"/>
                <a:gd name="connsiteY5" fmla="*/ 1209307 h 1352998"/>
                <a:gd name="connsiteX6" fmla="*/ 871228 w 2312086"/>
                <a:gd name="connsiteY6" fmla="*/ 1209478 h 1352998"/>
                <a:gd name="connsiteX7" fmla="*/ 2080535 w 2312086"/>
                <a:gd name="connsiteY7" fmla="*/ 511228 h 1352998"/>
                <a:gd name="connsiteX8" fmla="*/ 2081220 w 2312086"/>
                <a:gd name="connsiteY8" fmla="*/ 405043 h 1352998"/>
                <a:gd name="connsiteX9" fmla="*/ 1637642 w 2312086"/>
                <a:gd name="connsiteY9" fmla="*/ 147289 h 1352998"/>
                <a:gd name="connsiteX10" fmla="*/ 1454559 w 2312086"/>
                <a:gd name="connsiteY10" fmla="*/ 147460 h 1352998"/>
                <a:gd name="connsiteX11" fmla="*/ 245253 w 2312086"/>
                <a:gd name="connsiteY11" fmla="*/ 845710 h 1352998"/>
                <a:gd name="connsiteX12" fmla="*/ 244567 w 2312086"/>
                <a:gd name="connsiteY12" fmla="*/ 951723 h 1352998"/>
                <a:gd name="connsiteX13" fmla="*/ 688145 w 2312086"/>
                <a:gd name="connsiteY13" fmla="*/ 1209307 h 135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12086" h="1352998">
                  <a:moveTo>
                    <a:pt x="2313285" y="458136"/>
                  </a:moveTo>
                  <a:lnTo>
                    <a:pt x="779087" y="1343922"/>
                  </a:lnTo>
                  <a:lnTo>
                    <a:pt x="12845" y="898631"/>
                  </a:lnTo>
                  <a:lnTo>
                    <a:pt x="1547042" y="12845"/>
                  </a:lnTo>
                  <a:lnTo>
                    <a:pt x="2313285" y="458136"/>
                  </a:lnTo>
                  <a:close/>
                  <a:moveTo>
                    <a:pt x="688145" y="1209307"/>
                  </a:moveTo>
                  <a:cubicBezTo>
                    <a:pt x="738840" y="1180020"/>
                    <a:pt x="820705" y="1180020"/>
                    <a:pt x="871228" y="1209478"/>
                  </a:cubicBezTo>
                  <a:lnTo>
                    <a:pt x="2080535" y="511228"/>
                  </a:lnTo>
                  <a:cubicBezTo>
                    <a:pt x="2030012" y="481942"/>
                    <a:pt x="2030526" y="434330"/>
                    <a:pt x="2081220" y="405043"/>
                  </a:cubicBezTo>
                  <a:lnTo>
                    <a:pt x="1637642" y="147289"/>
                  </a:lnTo>
                  <a:cubicBezTo>
                    <a:pt x="1586948" y="176575"/>
                    <a:pt x="1504740" y="176575"/>
                    <a:pt x="1454559" y="147460"/>
                  </a:cubicBezTo>
                  <a:lnTo>
                    <a:pt x="245253" y="845710"/>
                  </a:lnTo>
                  <a:cubicBezTo>
                    <a:pt x="295604" y="874996"/>
                    <a:pt x="295262" y="922437"/>
                    <a:pt x="244567" y="951723"/>
                  </a:cubicBezTo>
                  <a:lnTo>
                    <a:pt x="688145" y="1209307"/>
                  </a:lnTo>
                </a:path>
              </a:pathLst>
            </a:custGeom>
            <a:solidFill>
              <a:srgbClr val="94E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D6951594-02CA-40D5-9C08-401B804ABBCA}"/>
                </a:ext>
              </a:extLst>
            </p:cNvPr>
            <p:cNvSpPr/>
            <p:nvPr/>
          </p:nvSpPr>
          <p:spPr>
            <a:xfrm>
              <a:off x="14023436" y="7723405"/>
              <a:ext cx="188392" cy="119886"/>
            </a:xfrm>
            <a:custGeom>
              <a:avLst/>
              <a:gdLst>
                <a:gd name="connsiteX0" fmla="*/ 12845 w 188392"/>
                <a:gd name="connsiteY0" fmla="*/ 93854 h 119885"/>
                <a:gd name="connsiteX1" fmla="*/ 44872 w 188392"/>
                <a:gd name="connsiteY1" fmla="*/ 112522 h 119885"/>
                <a:gd name="connsiteX2" fmla="*/ 185480 w 188392"/>
                <a:gd name="connsiteY2" fmla="*/ 31513 h 119885"/>
                <a:gd name="connsiteX3" fmla="*/ 153282 w 188392"/>
                <a:gd name="connsiteY3" fmla="*/ 12845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92" h="119885">
                  <a:moveTo>
                    <a:pt x="12845" y="93854"/>
                  </a:moveTo>
                  <a:lnTo>
                    <a:pt x="44872" y="112522"/>
                  </a:lnTo>
                  <a:lnTo>
                    <a:pt x="185480" y="31513"/>
                  </a:lnTo>
                  <a:lnTo>
                    <a:pt x="153282" y="12845"/>
                  </a:ln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7A5693CA-68DA-4180-8789-89925D8974CA}"/>
                </a:ext>
              </a:extLst>
            </p:cNvPr>
            <p:cNvSpPr/>
            <p:nvPr/>
          </p:nvSpPr>
          <p:spPr>
            <a:xfrm>
              <a:off x="13844977" y="7687268"/>
              <a:ext cx="308278" cy="188392"/>
            </a:xfrm>
            <a:custGeom>
              <a:avLst/>
              <a:gdLst>
                <a:gd name="connsiteX0" fmla="*/ 12845 w 308278"/>
                <a:gd name="connsiteY0" fmla="*/ 161161 h 188392"/>
                <a:gd name="connsiteX1" fmla="*/ 44872 w 308278"/>
                <a:gd name="connsiteY1" fmla="*/ 179829 h 188392"/>
                <a:gd name="connsiteX2" fmla="*/ 301770 w 308278"/>
                <a:gd name="connsiteY2" fmla="*/ 31513 h 188392"/>
                <a:gd name="connsiteX3" fmla="*/ 269743 w 308278"/>
                <a:gd name="connsiteY3" fmla="*/ 12845 h 188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278" h="188392">
                  <a:moveTo>
                    <a:pt x="12845" y="161161"/>
                  </a:moveTo>
                  <a:lnTo>
                    <a:pt x="44872" y="179829"/>
                  </a:lnTo>
                  <a:lnTo>
                    <a:pt x="301770" y="31513"/>
                  </a:lnTo>
                  <a:lnTo>
                    <a:pt x="269743" y="12845"/>
                  </a:ln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70A01BF-77F5-4849-AA15-0CC0BD1CE111}"/>
                </a:ext>
              </a:extLst>
            </p:cNvPr>
            <p:cNvSpPr/>
            <p:nvPr/>
          </p:nvSpPr>
          <p:spPr>
            <a:xfrm>
              <a:off x="14556434" y="7012524"/>
              <a:ext cx="342531" cy="205519"/>
            </a:xfrm>
            <a:custGeom>
              <a:avLst/>
              <a:gdLst>
                <a:gd name="connsiteX0" fmla="*/ 61465 w 342531"/>
                <a:gd name="connsiteY0" fmla="*/ 40718 h 205518"/>
                <a:gd name="connsiteX1" fmla="*/ 60437 w 342531"/>
                <a:gd name="connsiteY1" fmla="*/ 175162 h 205518"/>
                <a:gd name="connsiteX2" fmla="*/ 292844 w 342531"/>
                <a:gd name="connsiteY2" fmla="*/ 175162 h 205518"/>
                <a:gd name="connsiteX3" fmla="*/ 293359 w 342531"/>
                <a:gd name="connsiteY3" fmla="*/ 40718 h 205518"/>
                <a:gd name="connsiteX4" fmla="*/ 61465 w 342531"/>
                <a:gd name="connsiteY4" fmla="*/ 40718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31" h="205518">
                  <a:moveTo>
                    <a:pt x="61465" y="40718"/>
                  </a:moveTo>
                  <a:cubicBezTo>
                    <a:pt x="-2931" y="77883"/>
                    <a:pt x="-3445" y="137997"/>
                    <a:pt x="60437" y="175162"/>
                  </a:cubicBezTo>
                  <a:cubicBezTo>
                    <a:pt x="124319" y="212327"/>
                    <a:pt x="228449" y="212327"/>
                    <a:pt x="292844" y="175162"/>
                  </a:cubicBezTo>
                  <a:cubicBezTo>
                    <a:pt x="357240" y="137997"/>
                    <a:pt x="357240" y="77883"/>
                    <a:pt x="293359" y="40718"/>
                  </a:cubicBezTo>
                  <a:cubicBezTo>
                    <a:pt x="229476" y="3554"/>
                    <a:pt x="125860" y="3554"/>
                    <a:pt x="61465" y="40718"/>
                  </a:cubicBez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656427C5-B44E-40F8-BA3E-A2CE6540A181}"/>
                </a:ext>
              </a:extLst>
            </p:cNvPr>
            <p:cNvSpPr/>
            <p:nvPr/>
          </p:nvSpPr>
          <p:spPr>
            <a:xfrm>
              <a:off x="14707813" y="7189056"/>
              <a:ext cx="308278" cy="188392"/>
            </a:xfrm>
            <a:custGeom>
              <a:avLst/>
              <a:gdLst>
                <a:gd name="connsiteX0" fmla="*/ 12845 w 308278"/>
                <a:gd name="connsiteY0" fmla="*/ 161332 h 188392"/>
                <a:gd name="connsiteX1" fmla="*/ 44872 w 308278"/>
                <a:gd name="connsiteY1" fmla="*/ 179829 h 188392"/>
                <a:gd name="connsiteX2" fmla="*/ 301941 w 308278"/>
                <a:gd name="connsiteY2" fmla="*/ 31513 h 188392"/>
                <a:gd name="connsiteX3" fmla="*/ 269914 w 308278"/>
                <a:gd name="connsiteY3" fmla="*/ 12845 h 188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278" h="188392">
                  <a:moveTo>
                    <a:pt x="12845" y="161332"/>
                  </a:moveTo>
                  <a:lnTo>
                    <a:pt x="44872" y="179829"/>
                  </a:lnTo>
                  <a:lnTo>
                    <a:pt x="301941" y="31513"/>
                  </a:lnTo>
                  <a:lnTo>
                    <a:pt x="269914" y="12845"/>
                  </a:ln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BE8FB4A8-0A29-4306-A23C-DB4BFA1BD2EB}"/>
                </a:ext>
              </a:extLst>
            </p:cNvPr>
            <p:cNvSpPr/>
            <p:nvPr/>
          </p:nvSpPr>
          <p:spPr>
            <a:xfrm>
              <a:off x="13796678" y="7159598"/>
              <a:ext cx="873455" cy="513797"/>
            </a:xfrm>
            <a:custGeom>
              <a:avLst/>
              <a:gdLst>
                <a:gd name="connsiteX0" fmla="*/ 737472 w 873454"/>
                <a:gd name="connsiteY0" fmla="*/ 84777 h 513796"/>
                <a:gd name="connsiteX1" fmla="*/ 735759 w 873454"/>
                <a:gd name="connsiteY1" fmla="*/ 432275 h 513796"/>
                <a:gd name="connsiteX2" fmla="*/ 135987 w 873454"/>
                <a:gd name="connsiteY2" fmla="*/ 432103 h 513796"/>
                <a:gd name="connsiteX3" fmla="*/ 137871 w 873454"/>
                <a:gd name="connsiteY3" fmla="*/ 84777 h 513796"/>
                <a:gd name="connsiteX4" fmla="*/ 737472 w 873454"/>
                <a:gd name="connsiteY4" fmla="*/ 84777 h 513796"/>
                <a:gd name="connsiteX5" fmla="*/ 475093 w 873454"/>
                <a:gd name="connsiteY5" fmla="*/ 402303 h 513796"/>
                <a:gd name="connsiteX6" fmla="*/ 588642 w 873454"/>
                <a:gd name="connsiteY6" fmla="*/ 371647 h 513796"/>
                <a:gd name="connsiteX7" fmla="*/ 625122 w 873454"/>
                <a:gd name="connsiteY7" fmla="*/ 392883 h 513796"/>
                <a:gd name="connsiteX8" fmla="*/ 657833 w 873454"/>
                <a:gd name="connsiteY8" fmla="*/ 374045 h 513796"/>
                <a:gd name="connsiteX9" fmla="*/ 620840 w 873454"/>
                <a:gd name="connsiteY9" fmla="*/ 352636 h 513796"/>
                <a:gd name="connsiteX10" fmla="*/ 691059 w 873454"/>
                <a:gd name="connsiteY10" fmla="*/ 248164 h 513796"/>
                <a:gd name="connsiteX11" fmla="*/ 609879 w 873454"/>
                <a:gd name="connsiteY11" fmla="*/ 244054 h 513796"/>
                <a:gd name="connsiteX12" fmla="*/ 565692 w 873454"/>
                <a:gd name="connsiteY12" fmla="*/ 320610 h 513796"/>
                <a:gd name="connsiteX13" fmla="*/ 467386 w 873454"/>
                <a:gd name="connsiteY13" fmla="*/ 263407 h 513796"/>
                <a:gd name="connsiteX14" fmla="*/ 515683 w 873454"/>
                <a:gd name="connsiteY14" fmla="*/ 193873 h 513796"/>
                <a:gd name="connsiteX15" fmla="*/ 476463 w 873454"/>
                <a:gd name="connsiteY15" fmla="*/ 139753 h 513796"/>
                <a:gd name="connsiteX16" fmla="*/ 374046 w 873454"/>
                <a:gd name="connsiteY16" fmla="*/ 115947 h 513796"/>
                <a:gd name="connsiteX17" fmla="*/ 263237 w 873454"/>
                <a:gd name="connsiteY17" fmla="*/ 144720 h 513796"/>
                <a:gd name="connsiteX18" fmla="*/ 237890 w 873454"/>
                <a:gd name="connsiteY18" fmla="*/ 129991 h 513796"/>
                <a:gd name="connsiteX19" fmla="*/ 205178 w 873454"/>
                <a:gd name="connsiteY19" fmla="*/ 148830 h 513796"/>
                <a:gd name="connsiteX20" fmla="*/ 231040 w 873454"/>
                <a:gd name="connsiteY20" fmla="*/ 163901 h 513796"/>
                <a:gd name="connsiteX21" fmla="*/ 163218 w 873454"/>
                <a:gd name="connsiteY21" fmla="*/ 247137 h 513796"/>
                <a:gd name="connsiteX22" fmla="*/ 243028 w 873454"/>
                <a:gd name="connsiteY22" fmla="*/ 255015 h 513796"/>
                <a:gd name="connsiteX23" fmla="*/ 286187 w 873454"/>
                <a:gd name="connsiteY23" fmla="*/ 195928 h 513796"/>
                <a:gd name="connsiteX24" fmla="*/ 381411 w 873454"/>
                <a:gd name="connsiteY24" fmla="*/ 251247 h 513796"/>
                <a:gd name="connsiteX25" fmla="*/ 380041 w 873454"/>
                <a:gd name="connsiteY25" fmla="*/ 252103 h 513796"/>
                <a:gd name="connsiteX26" fmla="*/ 331059 w 873454"/>
                <a:gd name="connsiteY26" fmla="*/ 323521 h 513796"/>
                <a:gd name="connsiteX27" fmla="*/ 370963 w 873454"/>
                <a:gd name="connsiteY27" fmla="*/ 378840 h 513796"/>
                <a:gd name="connsiteX28" fmla="*/ 475093 w 873454"/>
                <a:gd name="connsiteY28" fmla="*/ 402303 h 51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73454" h="513796">
                  <a:moveTo>
                    <a:pt x="737472" y="84777"/>
                  </a:moveTo>
                  <a:cubicBezTo>
                    <a:pt x="902743" y="180857"/>
                    <a:pt x="901887" y="336366"/>
                    <a:pt x="735759" y="432275"/>
                  </a:cubicBezTo>
                  <a:cubicBezTo>
                    <a:pt x="569632" y="528184"/>
                    <a:pt x="301087" y="528184"/>
                    <a:pt x="135987" y="432103"/>
                  </a:cubicBezTo>
                  <a:cubicBezTo>
                    <a:pt x="-28942" y="336194"/>
                    <a:pt x="-28086" y="180685"/>
                    <a:pt x="137871" y="84777"/>
                  </a:cubicBezTo>
                  <a:cubicBezTo>
                    <a:pt x="303999" y="-11132"/>
                    <a:pt x="572543" y="-11132"/>
                    <a:pt x="737472" y="84777"/>
                  </a:cubicBezTo>
                  <a:close/>
                  <a:moveTo>
                    <a:pt x="475093" y="402303"/>
                  </a:moveTo>
                  <a:cubicBezTo>
                    <a:pt x="514484" y="400933"/>
                    <a:pt x="552505" y="390828"/>
                    <a:pt x="588642" y="371647"/>
                  </a:cubicBezTo>
                  <a:lnTo>
                    <a:pt x="625122" y="392883"/>
                  </a:lnTo>
                  <a:lnTo>
                    <a:pt x="657833" y="374045"/>
                  </a:lnTo>
                  <a:lnTo>
                    <a:pt x="620840" y="352636"/>
                  </a:lnTo>
                  <a:cubicBezTo>
                    <a:pt x="662971" y="323007"/>
                    <a:pt x="686264" y="288069"/>
                    <a:pt x="691059" y="248164"/>
                  </a:cubicBezTo>
                  <a:lnTo>
                    <a:pt x="609879" y="244054"/>
                  </a:lnTo>
                  <a:cubicBezTo>
                    <a:pt x="605940" y="274882"/>
                    <a:pt x="591040" y="300400"/>
                    <a:pt x="565692" y="320610"/>
                  </a:cubicBezTo>
                  <a:lnTo>
                    <a:pt x="467386" y="263407"/>
                  </a:lnTo>
                  <a:cubicBezTo>
                    <a:pt x="496501" y="236004"/>
                    <a:pt x="512771" y="212541"/>
                    <a:pt x="515683" y="193873"/>
                  </a:cubicBezTo>
                  <a:cubicBezTo>
                    <a:pt x="518766" y="175034"/>
                    <a:pt x="505749" y="156879"/>
                    <a:pt x="476463" y="139753"/>
                  </a:cubicBezTo>
                  <a:cubicBezTo>
                    <a:pt x="447348" y="122798"/>
                    <a:pt x="412924" y="114919"/>
                    <a:pt x="374046" y="115947"/>
                  </a:cubicBezTo>
                  <a:cubicBezTo>
                    <a:pt x="334655" y="116975"/>
                    <a:pt x="297833" y="126565"/>
                    <a:pt x="263237" y="144720"/>
                  </a:cubicBezTo>
                  <a:lnTo>
                    <a:pt x="237890" y="129991"/>
                  </a:lnTo>
                  <a:lnTo>
                    <a:pt x="205178" y="148830"/>
                  </a:lnTo>
                  <a:lnTo>
                    <a:pt x="231040" y="163901"/>
                  </a:lnTo>
                  <a:cubicBezTo>
                    <a:pt x="196615" y="187022"/>
                    <a:pt x="173837" y="214939"/>
                    <a:pt x="163218" y="247137"/>
                  </a:cubicBezTo>
                  <a:lnTo>
                    <a:pt x="243028" y="255015"/>
                  </a:lnTo>
                  <a:cubicBezTo>
                    <a:pt x="249365" y="232921"/>
                    <a:pt x="264094" y="213226"/>
                    <a:pt x="286187" y="195928"/>
                  </a:cubicBezTo>
                  <a:lnTo>
                    <a:pt x="381411" y="251247"/>
                  </a:lnTo>
                  <a:lnTo>
                    <a:pt x="380041" y="252103"/>
                  </a:lnTo>
                  <a:cubicBezTo>
                    <a:pt x="350240" y="280019"/>
                    <a:pt x="333628" y="303654"/>
                    <a:pt x="331059" y="323521"/>
                  </a:cubicBezTo>
                  <a:cubicBezTo>
                    <a:pt x="328147" y="343045"/>
                    <a:pt x="341506" y="361542"/>
                    <a:pt x="370963" y="378840"/>
                  </a:cubicBezTo>
                  <a:cubicBezTo>
                    <a:pt x="400593" y="395795"/>
                    <a:pt x="435188" y="403673"/>
                    <a:pt x="475093" y="402303"/>
                  </a:cubicBezTo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0B1A40F7-AE3F-4F7A-A506-57A1960B7EA3}"/>
                </a:ext>
              </a:extLst>
            </p:cNvPr>
            <p:cNvSpPr/>
            <p:nvPr/>
          </p:nvSpPr>
          <p:spPr>
            <a:xfrm>
              <a:off x="14101362" y="7309876"/>
              <a:ext cx="119886" cy="85633"/>
            </a:xfrm>
            <a:custGeom>
              <a:avLst/>
              <a:gdLst>
                <a:gd name="connsiteX0" fmla="*/ 103616 w 119885"/>
                <a:gd name="connsiteY0" fmla="*/ 21844 h 85632"/>
                <a:gd name="connsiteX1" fmla="*/ 62170 w 119885"/>
                <a:gd name="connsiteY1" fmla="*/ 12939 h 85632"/>
                <a:gd name="connsiteX2" fmla="*/ 12845 w 119885"/>
                <a:gd name="connsiteY2" fmla="*/ 25954 h 85632"/>
                <a:gd name="connsiteX3" fmla="*/ 100533 w 119885"/>
                <a:gd name="connsiteY3" fmla="*/ 76992 h 85632"/>
                <a:gd name="connsiteX4" fmla="*/ 120228 w 119885"/>
                <a:gd name="connsiteY4" fmla="*/ 43424 h 85632"/>
                <a:gd name="connsiteX5" fmla="*/ 103616 w 119885"/>
                <a:gd name="connsiteY5" fmla="*/ 21844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885" h="85632">
                  <a:moveTo>
                    <a:pt x="103616" y="21844"/>
                  </a:moveTo>
                  <a:cubicBezTo>
                    <a:pt x="92312" y="15336"/>
                    <a:pt x="78439" y="12253"/>
                    <a:pt x="62170" y="12939"/>
                  </a:cubicBezTo>
                  <a:cubicBezTo>
                    <a:pt x="45728" y="13623"/>
                    <a:pt x="29458" y="17905"/>
                    <a:pt x="12845" y="25954"/>
                  </a:cubicBezTo>
                  <a:lnTo>
                    <a:pt x="100533" y="76992"/>
                  </a:lnTo>
                  <a:cubicBezTo>
                    <a:pt x="113378" y="62434"/>
                    <a:pt x="120057" y="51302"/>
                    <a:pt x="120228" y="43424"/>
                  </a:cubicBezTo>
                  <a:cubicBezTo>
                    <a:pt x="120400" y="35717"/>
                    <a:pt x="114919" y="28523"/>
                    <a:pt x="103616" y="21844"/>
                  </a:cubicBez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A7DAAF2C-8284-4DBE-A694-2687BAAC0B8F}"/>
                </a:ext>
              </a:extLst>
            </p:cNvPr>
            <p:cNvSpPr/>
            <p:nvPr/>
          </p:nvSpPr>
          <p:spPr>
            <a:xfrm>
              <a:off x="14769811" y="7292329"/>
              <a:ext cx="188392" cy="119886"/>
            </a:xfrm>
            <a:custGeom>
              <a:avLst/>
              <a:gdLst>
                <a:gd name="connsiteX0" fmla="*/ 12845 w 188392"/>
                <a:gd name="connsiteY0" fmla="*/ 94025 h 119885"/>
                <a:gd name="connsiteX1" fmla="*/ 45043 w 188392"/>
                <a:gd name="connsiteY1" fmla="*/ 112693 h 119885"/>
                <a:gd name="connsiteX2" fmla="*/ 185652 w 188392"/>
                <a:gd name="connsiteY2" fmla="*/ 31513 h 119885"/>
                <a:gd name="connsiteX3" fmla="*/ 153625 w 188392"/>
                <a:gd name="connsiteY3" fmla="*/ 12845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92" h="119885">
                  <a:moveTo>
                    <a:pt x="12845" y="94025"/>
                  </a:moveTo>
                  <a:lnTo>
                    <a:pt x="45043" y="112693"/>
                  </a:lnTo>
                  <a:lnTo>
                    <a:pt x="185652" y="31513"/>
                  </a:lnTo>
                  <a:lnTo>
                    <a:pt x="153625" y="12845"/>
                  </a:ln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4AA1F6D8-0E87-4968-8F73-27D8909CE849}"/>
                </a:ext>
              </a:extLst>
            </p:cNvPr>
            <p:cNvSpPr/>
            <p:nvPr/>
          </p:nvSpPr>
          <p:spPr>
            <a:xfrm>
              <a:off x="14204944" y="7434137"/>
              <a:ext cx="137013" cy="85633"/>
            </a:xfrm>
            <a:custGeom>
              <a:avLst/>
              <a:gdLst>
                <a:gd name="connsiteX0" fmla="*/ 12878 w 137012"/>
                <a:gd name="connsiteY0" fmla="*/ 48297 h 85632"/>
                <a:gd name="connsiteX1" fmla="*/ 29834 w 137012"/>
                <a:gd name="connsiteY1" fmla="*/ 71075 h 85632"/>
                <a:gd name="connsiteX2" fmla="*/ 73506 w 137012"/>
                <a:gd name="connsiteY2" fmla="*/ 79809 h 85632"/>
                <a:gd name="connsiteX3" fmla="*/ 126085 w 137012"/>
                <a:gd name="connsiteY3" fmla="*/ 65766 h 85632"/>
                <a:gd name="connsiteX4" fmla="*/ 34971 w 137012"/>
                <a:gd name="connsiteY4" fmla="*/ 12845 h 85632"/>
                <a:gd name="connsiteX5" fmla="*/ 12878 w 137012"/>
                <a:gd name="connsiteY5" fmla="*/ 48297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012" h="85632">
                  <a:moveTo>
                    <a:pt x="12878" y="48297"/>
                  </a:moveTo>
                  <a:cubicBezTo>
                    <a:pt x="12364" y="56689"/>
                    <a:pt x="17845" y="64053"/>
                    <a:pt x="29834" y="71075"/>
                  </a:cubicBezTo>
                  <a:cubicBezTo>
                    <a:pt x="41651" y="77926"/>
                    <a:pt x="56208" y="80666"/>
                    <a:pt x="73506" y="79809"/>
                  </a:cubicBezTo>
                  <a:cubicBezTo>
                    <a:pt x="90804" y="78953"/>
                    <a:pt x="108273" y="74158"/>
                    <a:pt x="126085" y="65766"/>
                  </a:cubicBezTo>
                  <a:lnTo>
                    <a:pt x="34971" y="12845"/>
                  </a:lnTo>
                  <a:cubicBezTo>
                    <a:pt x="21099" y="27916"/>
                    <a:pt x="13563" y="39733"/>
                    <a:pt x="12878" y="48297"/>
                  </a:cubicBez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FF4BF736-A9DF-40EC-9498-C36269FEA089}"/>
                </a:ext>
              </a:extLst>
            </p:cNvPr>
            <p:cNvSpPr/>
            <p:nvPr/>
          </p:nvSpPr>
          <p:spPr>
            <a:xfrm>
              <a:off x="13947051" y="7262611"/>
              <a:ext cx="548050" cy="308278"/>
            </a:xfrm>
            <a:custGeom>
              <a:avLst/>
              <a:gdLst>
                <a:gd name="connsiteX0" fmla="*/ 229667 w 548050"/>
                <a:gd name="connsiteY0" fmla="*/ 149090 h 308278"/>
                <a:gd name="connsiteX1" fmla="*/ 231038 w 548050"/>
                <a:gd name="connsiteY1" fmla="*/ 148234 h 308278"/>
                <a:gd name="connsiteX2" fmla="*/ 135814 w 548050"/>
                <a:gd name="connsiteY2" fmla="*/ 92915 h 308278"/>
                <a:gd name="connsiteX3" fmla="*/ 92655 w 548050"/>
                <a:gd name="connsiteY3" fmla="*/ 152001 h 308278"/>
                <a:gd name="connsiteX4" fmla="*/ 12845 w 548050"/>
                <a:gd name="connsiteY4" fmla="*/ 144123 h 308278"/>
                <a:gd name="connsiteX5" fmla="*/ 80667 w 548050"/>
                <a:gd name="connsiteY5" fmla="*/ 60888 h 308278"/>
                <a:gd name="connsiteX6" fmla="*/ 54805 w 548050"/>
                <a:gd name="connsiteY6" fmla="*/ 45817 h 308278"/>
                <a:gd name="connsiteX7" fmla="*/ 87517 w 548050"/>
                <a:gd name="connsiteY7" fmla="*/ 26978 h 308278"/>
                <a:gd name="connsiteX8" fmla="*/ 112864 w 548050"/>
                <a:gd name="connsiteY8" fmla="*/ 41706 h 308278"/>
                <a:gd name="connsiteX9" fmla="*/ 223673 w 548050"/>
                <a:gd name="connsiteY9" fmla="*/ 12934 h 308278"/>
                <a:gd name="connsiteX10" fmla="*/ 326090 w 548050"/>
                <a:gd name="connsiteY10" fmla="*/ 36739 h 308278"/>
                <a:gd name="connsiteX11" fmla="*/ 365310 w 548050"/>
                <a:gd name="connsiteY11" fmla="*/ 90859 h 308278"/>
                <a:gd name="connsiteX12" fmla="*/ 317013 w 548050"/>
                <a:gd name="connsiteY12" fmla="*/ 160393 h 308278"/>
                <a:gd name="connsiteX13" fmla="*/ 415319 w 548050"/>
                <a:gd name="connsiteY13" fmla="*/ 217596 h 308278"/>
                <a:gd name="connsiteX14" fmla="*/ 459506 w 548050"/>
                <a:gd name="connsiteY14" fmla="*/ 141041 h 308278"/>
                <a:gd name="connsiteX15" fmla="*/ 540686 w 548050"/>
                <a:gd name="connsiteY15" fmla="*/ 145151 h 308278"/>
                <a:gd name="connsiteX16" fmla="*/ 470467 w 548050"/>
                <a:gd name="connsiteY16" fmla="*/ 249623 h 308278"/>
                <a:gd name="connsiteX17" fmla="*/ 507460 w 548050"/>
                <a:gd name="connsiteY17" fmla="*/ 271031 h 308278"/>
                <a:gd name="connsiteX18" fmla="*/ 474748 w 548050"/>
                <a:gd name="connsiteY18" fmla="*/ 289870 h 308278"/>
                <a:gd name="connsiteX19" fmla="*/ 438269 w 548050"/>
                <a:gd name="connsiteY19" fmla="*/ 268633 h 308278"/>
                <a:gd name="connsiteX20" fmla="*/ 324720 w 548050"/>
                <a:gd name="connsiteY20" fmla="*/ 299290 h 308278"/>
                <a:gd name="connsiteX21" fmla="*/ 220762 w 548050"/>
                <a:gd name="connsiteY21" fmla="*/ 275655 h 308278"/>
                <a:gd name="connsiteX22" fmla="*/ 180856 w 548050"/>
                <a:gd name="connsiteY22" fmla="*/ 220336 h 308278"/>
                <a:gd name="connsiteX23" fmla="*/ 229667 w 548050"/>
                <a:gd name="connsiteY23" fmla="*/ 149090 h 308278"/>
                <a:gd name="connsiteX24" fmla="*/ 331399 w 548050"/>
                <a:gd name="connsiteY24" fmla="*/ 251335 h 308278"/>
                <a:gd name="connsiteX25" fmla="*/ 383978 w 548050"/>
                <a:gd name="connsiteY25" fmla="*/ 237292 h 308278"/>
                <a:gd name="connsiteX26" fmla="*/ 292864 w 548050"/>
                <a:gd name="connsiteY26" fmla="*/ 184371 h 308278"/>
                <a:gd name="connsiteX27" fmla="*/ 270600 w 548050"/>
                <a:gd name="connsiteY27" fmla="*/ 219822 h 308278"/>
                <a:gd name="connsiteX28" fmla="*/ 287555 w 548050"/>
                <a:gd name="connsiteY28" fmla="*/ 242601 h 308278"/>
                <a:gd name="connsiteX29" fmla="*/ 331399 w 548050"/>
                <a:gd name="connsiteY29" fmla="*/ 251335 h 308278"/>
                <a:gd name="connsiteX30" fmla="*/ 254843 w 548050"/>
                <a:gd name="connsiteY30" fmla="*/ 124085 h 308278"/>
                <a:gd name="connsiteX31" fmla="*/ 274539 w 548050"/>
                <a:gd name="connsiteY31" fmla="*/ 90517 h 308278"/>
                <a:gd name="connsiteX32" fmla="*/ 257926 w 548050"/>
                <a:gd name="connsiteY32" fmla="*/ 69109 h 308278"/>
                <a:gd name="connsiteX33" fmla="*/ 216480 w 548050"/>
                <a:gd name="connsiteY33" fmla="*/ 60203 h 308278"/>
                <a:gd name="connsiteX34" fmla="*/ 167155 w 548050"/>
                <a:gd name="connsiteY34" fmla="*/ 73219 h 308278"/>
                <a:gd name="connsiteX35" fmla="*/ 254843 w 548050"/>
                <a:gd name="connsiteY35" fmla="*/ 124085 h 30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48050" h="308278">
                  <a:moveTo>
                    <a:pt x="229667" y="149090"/>
                  </a:moveTo>
                  <a:lnTo>
                    <a:pt x="231038" y="148234"/>
                  </a:lnTo>
                  <a:lnTo>
                    <a:pt x="135814" y="92915"/>
                  </a:lnTo>
                  <a:cubicBezTo>
                    <a:pt x="113721" y="110213"/>
                    <a:pt x="98992" y="129908"/>
                    <a:pt x="92655" y="152001"/>
                  </a:cubicBezTo>
                  <a:lnTo>
                    <a:pt x="12845" y="144123"/>
                  </a:lnTo>
                  <a:cubicBezTo>
                    <a:pt x="23463" y="111754"/>
                    <a:pt x="46242" y="83838"/>
                    <a:pt x="80667" y="60888"/>
                  </a:cubicBezTo>
                  <a:lnTo>
                    <a:pt x="54805" y="45817"/>
                  </a:lnTo>
                  <a:lnTo>
                    <a:pt x="87517" y="26978"/>
                  </a:lnTo>
                  <a:lnTo>
                    <a:pt x="112864" y="41706"/>
                  </a:lnTo>
                  <a:cubicBezTo>
                    <a:pt x="147460" y="23552"/>
                    <a:pt x="184282" y="14133"/>
                    <a:pt x="223673" y="12934"/>
                  </a:cubicBezTo>
                  <a:cubicBezTo>
                    <a:pt x="262551" y="11906"/>
                    <a:pt x="296975" y="19784"/>
                    <a:pt x="326090" y="36739"/>
                  </a:cubicBezTo>
                  <a:cubicBezTo>
                    <a:pt x="355376" y="53695"/>
                    <a:pt x="368564" y="71849"/>
                    <a:pt x="365310" y="90859"/>
                  </a:cubicBezTo>
                  <a:cubicBezTo>
                    <a:pt x="362398" y="109699"/>
                    <a:pt x="346128" y="132991"/>
                    <a:pt x="317013" y="160393"/>
                  </a:cubicBezTo>
                  <a:lnTo>
                    <a:pt x="415319" y="217596"/>
                  </a:lnTo>
                  <a:cubicBezTo>
                    <a:pt x="440667" y="197387"/>
                    <a:pt x="455567" y="171868"/>
                    <a:pt x="459506" y="141041"/>
                  </a:cubicBezTo>
                  <a:lnTo>
                    <a:pt x="540686" y="145151"/>
                  </a:lnTo>
                  <a:cubicBezTo>
                    <a:pt x="535890" y="185056"/>
                    <a:pt x="512427" y="219994"/>
                    <a:pt x="470467" y="249623"/>
                  </a:cubicBezTo>
                  <a:lnTo>
                    <a:pt x="507460" y="271031"/>
                  </a:lnTo>
                  <a:lnTo>
                    <a:pt x="474748" y="289870"/>
                  </a:lnTo>
                  <a:lnTo>
                    <a:pt x="438269" y="268633"/>
                  </a:lnTo>
                  <a:cubicBezTo>
                    <a:pt x="402132" y="287644"/>
                    <a:pt x="364111" y="297920"/>
                    <a:pt x="324720" y="299290"/>
                  </a:cubicBezTo>
                  <a:cubicBezTo>
                    <a:pt x="284815" y="300660"/>
                    <a:pt x="250219" y="292782"/>
                    <a:pt x="220762" y="275655"/>
                  </a:cubicBezTo>
                  <a:cubicBezTo>
                    <a:pt x="191304" y="258529"/>
                    <a:pt x="177945" y="240032"/>
                    <a:pt x="180856" y="220336"/>
                  </a:cubicBezTo>
                  <a:cubicBezTo>
                    <a:pt x="183254" y="200812"/>
                    <a:pt x="199867" y="177006"/>
                    <a:pt x="229667" y="149090"/>
                  </a:cubicBezTo>
                  <a:close/>
                  <a:moveTo>
                    <a:pt x="331399" y="251335"/>
                  </a:moveTo>
                  <a:cubicBezTo>
                    <a:pt x="348697" y="250479"/>
                    <a:pt x="366166" y="245684"/>
                    <a:pt x="383978" y="237292"/>
                  </a:cubicBezTo>
                  <a:lnTo>
                    <a:pt x="292864" y="184371"/>
                  </a:lnTo>
                  <a:cubicBezTo>
                    <a:pt x="278820" y="199613"/>
                    <a:pt x="271456" y="211431"/>
                    <a:pt x="270600" y="219822"/>
                  </a:cubicBezTo>
                  <a:cubicBezTo>
                    <a:pt x="270086" y="228215"/>
                    <a:pt x="275566" y="235579"/>
                    <a:pt x="287555" y="242601"/>
                  </a:cubicBezTo>
                  <a:cubicBezTo>
                    <a:pt x="299544" y="249452"/>
                    <a:pt x="314101" y="252192"/>
                    <a:pt x="331399" y="251335"/>
                  </a:cubicBezTo>
                  <a:moveTo>
                    <a:pt x="254843" y="124085"/>
                  </a:moveTo>
                  <a:cubicBezTo>
                    <a:pt x="267688" y="109527"/>
                    <a:pt x="274368" y="98395"/>
                    <a:pt x="274539" y="90517"/>
                  </a:cubicBezTo>
                  <a:cubicBezTo>
                    <a:pt x="274882" y="82810"/>
                    <a:pt x="269230" y="75617"/>
                    <a:pt x="257926" y="69109"/>
                  </a:cubicBezTo>
                  <a:cubicBezTo>
                    <a:pt x="246622" y="62601"/>
                    <a:pt x="232750" y="59518"/>
                    <a:pt x="216480" y="60203"/>
                  </a:cubicBezTo>
                  <a:cubicBezTo>
                    <a:pt x="200038" y="60888"/>
                    <a:pt x="183768" y="65170"/>
                    <a:pt x="167155" y="73219"/>
                  </a:cubicBezTo>
                  <a:lnTo>
                    <a:pt x="254843" y="124085"/>
                  </a:lnTo>
                </a:path>
              </a:pathLst>
            </a:custGeom>
            <a:solidFill>
              <a:srgbClr val="94E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41AFFF3-0287-4E0D-B43D-0A5FA441AA63}"/>
                </a:ext>
              </a:extLst>
            </p:cNvPr>
            <p:cNvSpPr/>
            <p:nvPr/>
          </p:nvSpPr>
          <p:spPr>
            <a:xfrm>
              <a:off x="13541108" y="7598766"/>
              <a:ext cx="342531" cy="205519"/>
            </a:xfrm>
            <a:custGeom>
              <a:avLst/>
              <a:gdLst>
                <a:gd name="connsiteX0" fmla="*/ 61357 w 342531"/>
                <a:gd name="connsiteY0" fmla="*/ 40719 h 205518"/>
                <a:gd name="connsiteX1" fmla="*/ 60672 w 342531"/>
                <a:gd name="connsiteY1" fmla="*/ 175162 h 205518"/>
                <a:gd name="connsiteX2" fmla="*/ 292908 w 342531"/>
                <a:gd name="connsiteY2" fmla="*/ 175333 h 205518"/>
                <a:gd name="connsiteX3" fmla="*/ 293593 w 342531"/>
                <a:gd name="connsiteY3" fmla="*/ 40719 h 205518"/>
                <a:gd name="connsiteX4" fmla="*/ 61357 w 342531"/>
                <a:gd name="connsiteY4" fmla="*/ 40719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31" h="205518">
                  <a:moveTo>
                    <a:pt x="61357" y="40719"/>
                  </a:moveTo>
                  <a:cubicBezTo>
                    <a:pt x="-3039" y="77883"/>
                    <a:pt x="-3382" y="137997"/>
                    <a:pt x="60672" y="175162"/>
                  </a:cubicBezTo>
                  <a:cubicBezTo>
                    <a:pt x="124554" y="212327"/>
                    <a:pt x="228512" y="212498"/>
                    <a:pt x="292908" y="175333"/>
                  </a:cubicBezTo>
                  <a:cubicBezTo>
                    <a:pt x="357304" y="138169"/>
                    <a:pt x="357646" y="77883"/>
                    <a:pt x="293593" y="40719"/>
                  </a:cubicBezTo>
                  <a:cubicBezTo>
                    <a:pt x="229711" y="3554"/>
                    <a:pt x="125753" y="3554"/>
                    <a:pt x="61357" y="40719"/>
                  </a:cubicBezTo>
                  <a:close/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32704240-7927-465C-9D9B-0AEC9BAC9106}"/>
                </a:ext>
              </a:extLst>
            </p:cNvPr>
            <p:cNvSpPr/>
            <p:nvPr/>
          </p:nvSpPr>
          <p:spPr>
            <a:xfrm>
              <a:off x="13302236" y="6874099"/>
              <a:ext cx="1849669" cy="1078974"/>
            </a:xfrm>
            <a:custGeom>
              <a:avLst/>
              <a:gdLst>
                <a:gd name="connsiteX0" fmla="*/ 1222837 w 1849669"/>
                <a:gd name="connsiteY0" fmla="*/ 13016 h 1078973"/>
                <a:gd name="connsiteX1" fmla="*/ 1405920 w 1849669"/>
                <a:gd name="connsiteY1" fmla="*/ 12845 h 1078973"/>
                <a:gd name="connsiteX2" fmla="*/ 1849327 w 1849669"/>
                <a:gd name="connsiteY2" fmla="*/ 270600 h 1078973"/>
                <a:gd name="connsiteX3" fmla="*/ 1848642 w 1849669"/>
                <a:gd name="connsiteY3" fmla="*/ 376784 h 1078973"/>
                <a:gd name="connsiteX4" fmla="*/ 639334 w 1849669"/>
                <a:gd name="connsiteY4" fmla="*/ 1075034 h 1078973"/>
                <a:gd name="connsiteX5" fmla="*/ 456252 w 1849669"/>
                <a:gd name="connsiteY5" fmla="*/ 1074863 h 1078973"/>
                <a:gd name="connsiteX6" fmla="*/ 12845 w 1849669"/>
                <a:gd name="connsiteY6" fmla="*/ 817108 h 1078973"/>
                <a:gd name="connsiteX7" fmla="*/ 13530 w 1849669"/>
                <a:gd name="connsiteY7" fmla="*/ 711095 h 1078973"/>
                <a:gd name="connsiteX8" fmla="*/ 1222837 w 1849669"/>
                <a:gd name="connsiteY8" fmla="*/ 13016 h 1078973"/>
                <a:gd name="connsiteX9" fmla="*/ 1230201 w 1849669"/>
                <a:gd name="connsiteY9" fmla="*/ 717774 h 1078973"/>
                <a:gd name="connsiteX10" fmla="*/ 1231914 w 1849669"/>
                <a:gd name="connsiteY10" fmla="*/ 370276 h 1078973"/>
                <a:gd name="connsiteX11" fmla="*/ 632313 w 1849669"/>
                <a:gd name="connsiteY11" fmla="*/ 370276 h 1078973"/>
                <a:gd name="connsiteX12" fmla="*/ 630429 w 1849669"/>
                <a:gd name="connsiteY12" fmla="*/ 717603 h 1078973"/>
                <a:gd name="connsiteX13" fmla="*/ 1230201 w 1849669"/>
                <a:gd name="connsiteY13" fmla="*/ 717774 h 1078973"/>
                <a:gd name="connsiteX14" fmla="*/ 1547557 w 1849669"/>
                <a:gd name="connsiteY14" fmla="*/ 179144 h 1078973"/>
                <a:gd name="connsiteX15" fmla="*/ 1315663 w 1849669"/>
                <a:gd name="connsiteY15" fmla="*/ 179144 h 1078973"/>
                <a:gd name="connsiteX16" fmla="*/ 1314635 w 1849669"/>
                <a:gd name="connsiteY16" fmla="*/ 313587 h 1078973"/>
                <a:gd name="connsiteX17" fmla="*/ 1547042 w 1849669"/>
                <a:gd name="connsiteY17" fmla="*/ 313587 h 1078973"/>
                <a:gd name="connsiteX18" fmla="*/ 1547557 w 1849669"/>
                <a:gd name="connsiteY18" fmla="*/ 179144 h 1078973"/>
                <a:gd name="connsiteX19" fmla="*/ 531780 w 1849669"/>
                <a:gd name="connsiteY19" fmla="*/ 900001 h 1078973"/>
                <a:gd name="connsiteX20" fmla="*/ 532465 w 1849669"/>
                <a:gd name="connsiteY20" fmla="*/ 765386 h 1078973"/>
                <a:gd name="connsiteX21" fmla="*/ 300229 w 1849669"/>
                <a:gd name="connsiteY21" fmla="*/ 765558 h 1078973"/>
                <a:gd name="connsiteX22" fmla="*/ 299544 w 1849669"/>
                <a:gd name="connsiteY22" fmla="*/ 900001 h 1078973"/>
                <a:gd name="connsiteX23" fmla="*/ 531780 w 1849669"/>
                <a:gd name="connsiteY23" fmla="*/ 900001 h 1078973"/>
                <a:gd name="connsiteX24" fmla="*/ 1450449 w 1849669"/>
                <a:gd name="connsiteY24" fmla="*/ 494787 h 1078973"/>
                <a:gd name="connsiteX25" fmla="*/ 1707519 w 1849669"/>
                <a:gd name="connsiteY25" fmla="*/ 346299 h 1078973"/>
                <a:gd name="connsiteX26" fmla="*/ 1675492 w 1849669"/>
                <a:gd name="connsiteY26" fmla="*/ 327631 h 1078973"/>
                <a:gd name="connsiteX27" fmla="*/ 1418422 w 1849669"/>
                <a:gd name="connsiteY27" fmla="*/ 476118 h 1078973"/>
                <a:gd name="connsiteX28" fmla="*/ 1450449 w 1849669"/>
                <a:gd name="connsiteY28" fmla="*/ 494787 h 1078973"/>
                <a:gd name="connsiteX29" fmla="*/ 587612 w 1849669"/>
                <a:gd name="connsiteY29" fmla="*/ 992998 h 1078973"/>
                <a:gd name="connsiteX30" fmla="*/ 844511 w 1849669"/>
                <a:gd name="connsiteY30" fmla="*/ 844682 h 1078973"/>
                <a:gd name="connsiteX31" fmla="*/ 812484 w 1849669"/>
                <a:gd name="connsiteY31" fmla="*/ 826014 h 1078973"/>
                <a:gd name="connsiteX32" fmla="*/ 555586 w 1849669"/>
                <a:gd name="connsiteY32" fmla="*/ 974331 h 1078973"/>
                <a:gd name="connsiteX33" fmla="*/ 587612 w 1849669"/>
                <a:gd name="connsiteY33" fmla="*/ 992998 h 1078973"/>
                <a:gd name="connsiteX34" fmla="*/ 1512618 w 1849669"/>
                <a:gd name="connsiteY34" fmla="*/ 530924 h 1078973"/>
                <a:gd name="connsiteX35" fmla="*/ 1653399 w 1849669"/>
                <a:gd name="connsiteY35" fmla="*/ 449744 h 1078973"/>
                <a:gd name="connsiteX36" fmla="*/ 1621372 w 1849669"/>
                <a:gd name="connsiteY36" fmla="*/ 431076 h 1078973"/>
                <a:gd name="connsiteX37" fmla="*/ 1480592 w 1849669"/>
                <a:gd name="connsiteY37" fmla="*/ 512256 h 1078973"/>
                <a:gd name="connsiteX38" fmla="*/ 1512618 w 1849669"/>
                <a:gd name="connsiteY38" fmla="*/ 530924 h 1078973"/>
                <a:gd name="connsiteX39" fmla="*/ 766071 w 1849669"/>
                <a:gd name="connsiteY39" fmla="*/ 961828 h 1078973"/>
                <a:gd name="connsiteX40" fmla="*/ 906509 w 1849669"/>
                <a:gd name="connsiteY40" fmla="*/ 880648 h 1078973"/>
                <a:gd name="connsiteX41" fmla="*/ 874482 w 1849669"/>
                <a:gd name="connsiteY41" fmla="*/ 861980 h 1078973"/>
                <a:gd name="connsiteX42" fmla="*/ 734045 w 1849669"/>
                <a:gd name="connsiteY42" fmla="*/ 943160 h 1078973"/>
                <a:gd name="connsiteX43" fmla="*/ 766071 w 1849669"/>
                <a:gd name="connsiteY43" fmla="*/ 961828 h 107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49669" h="1078973">
                  <a:moveTo>
                    <a:pt x="1222837" y="13016"/>
                  </a:moveTo>
                  <a:cubicBezTo>
                    <a:pt x="1273189" y="42303"/>
                    <a:pt x="1355397" y="42131"/>
                    <a:pt x="1405920" y="12845"/>
                  </a:cubicBezTo>
                  <a:lnTo>
                    <a:pt x="1849327" y="270600"/>
                  </a:lnTo>
                  <a:cubicBezTo>
                    <a:pt x="1798632" y="299886"/>
                    <a:pt x="1798118" y="347498"/>
                    <a:pt x="1848642" y="376784"/>
                  </a:cubicBezTo>
                  <a:lnTo>
                    <a:pt x="639334" y="1075034"/>
                  </a:lnTo>
                  <a:cubicBezTo>
                    <a:pt x="588811" y="1045748"/>
                    <a:pt x="506775" y="1045748"/>
                    <a:pt x="456252" y="1074863"/>
                  </a:cubicBezTo>
                  <a:lnTo>
                    <a:pt x="12845" y="817108"/>
                  </a:lnTo>
                  <a:cubicBezTo>
                    <a:pt x="63540" y="787822"/>
                    <a:pt x="63711" y="740382"/>
                    <a:pt x="13530" y="711095"/>
                  </a:cubicBezTo>
                  <a:lnTo>
                    <a:pt x="1222837" y="13016"/>
                  </a:lnTo>
                  <a:close/>
                  <a:moveTo>
                    <a:pt x="1230201" y="717774"/>
                  </a:moveTo>
                  <a:cubicBezTo>
                    <a:pt x="1396329" y="621866"/>
                    <a:pt x="1397185" y="466357"/>
                    <a:pt x="1231914" y="370276"/>
                  </a:cubicBezTo>
                  <a:cubicBezTo>
                    <a:pt x="1066985" y="274367"/>
                    <a:pt x="798440" y="274367"/>
                    <a:pt x="632313" y="370276"/>
                  </a:cubicBezTo>
                  <a:cubicBezTo>
                    <a:pt x="466185" y="466185"/>
                    <a:pt x="465329" y="621694"/>
                    <a:pt x="630429" y="717603"/>
                  </a:cubicBezTo>
                  <a:cubicBezTo>
                    <a:pt x="795700" y="813512"/>
                    <a:pt x="1064245" y="813512"/>
                    <a:pt x="1230201" y="717774"/>
                  </a:cubicBezTo>
                  <a:moveTo>
                    <a:pt x="1547557" y="179144"/>
                  </a:moveTo>
                  <a:cubicBezTo>
                    <a:pt x="1483674" y="141979"/>
                    <a:pt x="1379888" y="141979"/>
                    <a:pt x="1315663" y="179144"/>
                  </a:cubicBezTo>
                  <a:cubicBezTo>
                    <a:pt x="1251267" y="216309"/>
                    <a:pt x="1250753" y="276423"/>
                    <a:pt x="1314635" y="313587"/>
                  </a:cubicBezTo>
                  <a:cubicBezTo>
                    <a:pt x="1378517" y="350752"/>
                    <a:pt x="1482647" y="350752"/>
                    <a:pt x="1547042" y="313587"/>
                  </a:cubicBezTo>
                  <a:cubicBezTo>
                    <a:pt x="1611439" y="276594"/>
                    <a:pt x="1611610" y="216309"/>
                    <a:pt x="1547557" y="179144"/>
                  </a:cubicBezTo>
                  <a:moveTo>
                    <a:pt x="531780" y="900001"/>
                  </a:moveTo>
                  <a:cubicBezTo>
                    <a:pt x="596176" y="862836"/>
                    <a:pt x="596518" y="802551"/>
                    <a:pt x="532465" y="765386"/>
                  </a:cubicBezTo>
                  <a:cubicBezTo>
                    <a:pt x="468583" y="728221"/>
                    <a:pt x="364625" y="728393"/>
                    <a:pt x="300229" y="765558"/>
                  </a:cubicBezTo>
                  <a:cubicBezTo>
                    <a:pt x="235833" y="802722"/>
                    <a:pt x="235490" y="862836"/>
                    <a:pt x="299544" y="900001"/>
                  </a:cubicBezTo>
                  <a:cubicBezTo>
                    <a:pt x="363426" y="936994"/>
                    <a:pt x="467384" y="936994"/>
                    <a:pt x="531780" y="900001"/>
                  </a:cubicBezTo>
                  <a:moveTo>
                    <a:pt x="1450449" y="494787"/>
                  </a:moveTo>
                  <a:lnTo>
                    <a:pt x="1707519" y="346299"/>
                  </a:lnTo>
                  <a:lnTo>
                    <a:pt x="1675492" y="327631"/>
                  </a:lnTo>
                  <a:lnTo>
                    <a:pt x="1418422" y="476118"/>
                  </a:lnTo>
                  <a:lnTo>
                    <a:pt x="1450449" y="494787"/>
                  </a:lnTo>
                  <a:moveTo>
                    <a:pt x="587612" y="992998"/>
                  </a:moveTo>
                  <a:lnTo>
                    <a:pt x="844511" y="844682"/>
                  </a:lnTo>
                  <a:lnTo>
                    <a:pt x="812484" y="826014"/>
                  </a:lnTo>
                  <a:lnTo>
                    <a:pt x="555586" y="974331"/>
                  </a:lnTo>
                  <a:lnTo>
                    <a:pt x="587612" y="992998"/>
                  </a:lnTo>
                  <a:moveTo>
                    <a:pt x="1512618" y="530924"/>
                  </a:moveTo>
                  <a:lnTo>
                    <a:pt x="1653399" y="449744"/>
                  </a:lnTo>
                  <a:lnTo>
                    <a:pt x="1621372" y="431076"/>
                  </a:lnTo>
                  <a:lnTo>
                    <a:pt x="1480592" y="512256"/>
                  </a:lnTo>
                  <a:lnTo>
                    <a:pt x="1512618" y="530924"/>
                  </a:lnTo>
                  <a:moveTo>
                    <a:pt x="766071" y="961828"/>
                  </a:moveTo>
                  <a:lnTo>
                    <a:pt x="906509" y="880648"/>
                  </a:lnTo>
                  <a:lnTo>
                    <a:pt x="874482" y="861980"/>
                  </a:lnTo>
                  <a:lnTo>
                    <a:pt x="734045" y="943160"/>
                  </a:lnTo>
                  <a:lnTo>
                    <a:pt x="766071" y="961828"/>
                  </a:lnTo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40A481AF-9729-44BD-982D-EC1F32D8945A}"/>
                </a:ext>
              </a:extLst>
            </p:cNvPr>
            <p:cNvSpPr/>
            <p:nvPr/>
          </p:nvSpPr>
          <p:spPr>
            <a:xfrm>
              <a:off x="13070514" y="6614117"/>
              <a:ext cx="2312086" cy="1352999"/>
            </a:xfrm>
            <a:custGeom>
              <a:avLst/>
              <a:gdLst>
                <a:gd name="connsiteX0" fmla="*/ 2313285 w 2312086"/>
                <a:gd name="connsiteY0" fmla="*/ 458136 h 1352998"/>
                <a:gd name="connsiteX1" fmla="*/ 779087 w 2312086"/>
                <a:gd name="connsiteY1" fmla="*/ 1343922 h 1352998"/>
                <a:gd name="connsiteX2" fmla="*/ 12845 w 2312086"/>
                <a:gd name="connsiteY2" fmla="*/ 898631 h 1352998"/>
                <a:gd name="connsiteX3" fmla="*/ 1547042 w 2312086"/>
                <a:gd name="connsiteY3" fmla="*/ 12845 h 1352998"/>
                <a:gd name="connsiteX4" fmla="*/ 2313285 w 2312086"/>
                <a:gd name="connsiteY4" fmla="*/ 458136 h 1352998"/>
                <a:gd name="connsiteX5" fmla="*/ 688145 w 2312086"/>
                <a:gd name="connsiteY5" fmla="*/ 1209307 h 1352998"/>
                <a:gd name="connsiteX6" fmla="*/ 871228 w 2312086"/>
                <a:gd name="connsiteY6" fmla="*/ 1209478 h 1352998"/>
                <a:gd name="connsiteX7" fmla="*/ 2080535 w 2312086"/>
                <a:gd name="connsiteY7" fmla="*/ 511228 h 1352998"/>
                <a:gd name="connsiteX8" fmla="*/ 2081220 w 2312086"/>
                <a:gd name="connsiteY8" fmla="*/ 405043 h 1352998"/>
                <a:gd name="connsiteX9" fmla="*/ 1637814 w 2312086"/>
                <a:gd name="connsiteY9" fmla="*/ 147289 h 1352998"/>
                <a:gd name="connsiteX10" fmla="*/ 1454731 w 2312086"/>
                <a:gd name="connsiteY10" fmla="*/ 147459 h 1352998"/>
                <a:gd name="connsiteX11" fmla="*/ 245424 w 2312086"/>
                <a:gd name="connsiteY11" fmla="*/ 845710 h 1352998"/>
                <a:gd name="connsiteX12" fmla="*/ 244739 w 2312086"/>
                <a:gd name="connsiteY12" fmla="*/ 951723 h 1352998"/>
                <a:gd name="connsiteX13" fmla="*/ 688145 w 2312086"/>
                <a:gd name="connsiteY13" fmla="*/ 1209307 h 135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12086" h="1352998">
                  <a:moveTo>
                    <a:pt x="2313285" y="458136"/>
                  </a:moveTo>
                  <a:lnTo>
                    <a:pt x="779087" y="1343922"/>
                  </a:lnTo>
                  <a:lnTo>
                    <a:pt x="12845" y="898631"/>
                  </a:lnTo>
                  <a:lnTo>
                    <a:pt x="1547042" y="12845"/>
                  </a:lnTo>
                  <a:lnTo>
                    <a:pt x="2313285" y="458136"/>
                  </a:lnTo>
                  <a:close/>
                  <a:moveTo>
                    <a:pt x="688145" y="1209307"/>
                  </a:moveTo>
                  <a:cubicBezTo>
                    <a:pt x="738840" y="1180020"/>
                    <a:pt x="820705" y="1180020"/>
                    <a:pt x="871228" y="1209478"/>
                  </a:cubicBezTo>
                  <a:lnTo>
                    <a:pt x="2080535" y="511228"/>
                  </a:lnTo>
                  <a:cubicBezTo>
                    <a:pt x="2030012" y="481941"/>
                    <a:pt x="2030526" y="434329"/>
                    <a:pt x="2081220" y="405043"/>
                  </a:cubicBezTo>
                  <a:lnTo>
                    <a:pt x="1637814" y="147289"/>
                  </a:lnTo>
                  <a:cubicBezTo>
                    <a:pt x="1587119" y="176575"/>
                    <a:pt x="1504911" y="176575"/>
                    <a:pt x="1454731" y="147459"/>
                  </a:cubicBezTo>
                  <a:lnTo>
                    <a:pt x="245424" y="845710"/>
                  </a:lnTo>
                  <a:cubicBezTo>
                    <a:pt x="295776" y="874996"/>
                    <a:pt x="295433" y="922437"/>
                    <a:pt x="244739" y="951723"/>
                  </a:cubicBezTo>
                  <a:lnTo>
                    <a:pt x="688145" y="1209307"/>
                  </a:lnTo>
                </a:path>
              </a:pathLst>
            </a:custGeom>
            <a:solidFill>
              <a:srgbClr val="75D17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D98E4277-8368-45F9-B86C-9C6630F83275}"/>
                </a:ext>
              </a:extLst>
            </p:cNvPr>
            <p:cNvSpPr/>
            <p:nvPr/>
          </p:nvSpPr>
          <p:spPr>
            <a:xfrm>
              <a:off x="14023436" y="7597696"/>
              <a:ext cx="188392" cy="119886"/>
            </a:xfrm>
            <a:custGeom>
              <a:avLst/>
              <a:gdLst>
                <a:gd name="connsiteX0" fmla="*/ 12845 w 188392"/>
                <a:gd name="connsiteY0" fmla="*/ 94025 h 119885"/>
                <a:gd name="connsiteX1" fmla="*/ 44872 w 188392"/>
                <a:gd name="connsiteY1" fmla="*/ 112693 h 119885"/>
                <a:gd name="connsiteX2" fmla="*/ 185480 w 188392"/>
                <a:gd name="connsiteY2" fmla="*/ 31513 h 119885"/>
                <a:gd name="connsiteX3" fmla="*/ 153282 w 188392"/>
                <a:gd name="connsiteY3" fmla="*/ 12845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92" h="119885">
                  <a:moveTo>
                    <a:pt x="12845" y="94025"/>
                  </a:moveTo>
                  <a:lnTo>
                    <a:pt x="44872" y="112693"/>
                  </a:lnTo>
                  <a:lnTo>
                    <a:pt x="185480" y="31513"/>
                  </a:lnTo>
                  <a:lnTo>
                    <a:pt x="153282" y="12845"/>
                  </a:ln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99A9064-6268-44C2-8D86-754BE5DB11C1}"/>
                </a:ext>
              </a:extLst>
            </p:cNvPr>
            <p:cNvSpPr/>
            <p:nvPr/>
          </p:nvSpPr>
          <p:spPr>
            <a:xfrm>
              <a:off x="13844977" y="7561730"/>
              <a:ext cx="308278" cy="188392"/>
            </a:xfrm>
            <a:custGeom>
              <a:avLst/>
              <a:gdLst>
                <a:gd name="connsiteX0" fmla="*/ 12845 w 308278"/>
                <a:gd name="connsiteY0" fmla="*/ 161161 h 188392"/>
                <a:gd name="connsiteX1" fmla="*/ 44872 w 308278"/>
                <a:gd name="connsiteY1" fmla="*/ 179658 h 188392"/>
                <a:gd name="connsiteX2" fmla="*/ 301770 w 308278"/>
                <a:gd name="connsiteY2" fmla="*/ 31513 h 188392"/>
                <a:gd name="connsiteX3" fmla="*/ 269743 w 308278"/>
                <a:gd name="connsiteY3" fmla="*/ 12845 h 188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278" h="188392">
                  <a:moveTo>
                    <a:pt x="12845" y="161161"/>
                  </a:moveTo>
                  <a:lnTo>
                    <a:pt x="44872" y="179658"/>
                  </a:lnTo>
                  <a:lnTo>
                    <a:pt x="301770" y="31513"/>
                  </a:lnTo>
                  <a:lnTo>
                    <a:pt x="269743" y="12845"/>
                  </a:ln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224A707E-9F85-4376-89AA-EE7D99F8FA33}"/>
                </a:ext>
              </a:extLst>
            </p:cNvPr>
            <p:cNvSpPr/>
            <p:nvPr/>
          </p:nvSpPr>
          <p:spPr>
            <a:xfrm>
              <a:off x="14556434" y="6886986"/>
              <a:ext cx="342531" cy="205519"/>
            </a:xfrm>
            <a:custGeom>
              <a:avLst/>
              <a:gdLst>
                <a:gd name="connsiteX0" fmla="*/ 61465 w 342531"/>
                <a:gd name="connsiteY0" fmla="*/ 40719 h 205518"/>
                <a:gd name="connsiteX1" fmla="*/ 60437 w 342531"/>
                <a:gd name="connsiteY1" fmla="*/ 175162 h 205518"/>
                <a:gd name="connsiteX2" fmla="*/ 292844 w 342531"/>
                <a:gd name="connsiteY2" fmla="*/ 175162 h 205518"/>
                <a:gd name="connsiteX3" fmla="*/ 293359 w 342531"/>
                <a:gd name="connsiteY3" fmla="*/ 40719 h 205518"/>
                <a:gd name="connsiteX4" fmla="*/ 61465 w 342531"/>
                <a:gd name="connsiteY4" fmla="*/ 40719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31" h="205518">
                  <a:moveTo>
                    <a:pt x="61465" y="40719"/>
                  </a:moveTo>
                  <a:cubicBezTo>
                    <a:pt x="-2931" y="77883"/>
                    <a:pt x="-3445" y="137997"/>
                    <a:pt x="60437" y="175162"/>
                  </a:cubicBezTo>
                  <a:cubicBezTo>
                    <a:pt x="124319" y="212327"/>
                    <a:pt x="228449" y="212327"/>
                    <a:pt x="292844" y="175162"/>
                  </a:cubicBezTo>
                  <a:cubicBezTo>
                    <a:pt x="357240" y="137997"/>
                    <a:pt x="357240" y="77883"/>
                    <a:pt x="293359" y="40719"/>
                  </a:cubicBezTo>
                  <a:cubicBezTo>
                    <a:pt x="229476" y="3554"/>
                    <a:pt x="125860" y="3554"/>
                    <a:pt x="61465" y="40719"/>
                  </a:cubicBez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0AA79913-73BE-4DCC-ADAD-BE4E49BF3F91}"/>
                </a:ext>
              </a:extLst>
            </p:cNvPr>
            <p:cNvSpPr/>
            <p:nvPr/>
          </p:nvSpPr>
          <p:spPr>
            <a:xfrm>
              <a:off x="14707813" y="7063347"/>
              <a:ext cx="308278" cy="188392"/>
            </a:xfrm>
            <a:custGeom>
              <a:avLst/>
              <a:gdLst>
                <a:gd name="connsiteX0" fmla="*/ 12845 w 308278"/>
                <a:gd name="connsiteY0" fmla="*/ 161332 h 188392"/>
                <a:gd name="connsiteX1" fmla="*/ 44872 w 308278"/>
                <a:gd name="connsiteY1" fmla="*/ 180000 h 188392"/>
                <a:gd name="connsiteX2" fmla="*/ 301941 w 308278"/>
                <a:gd name="connsiteY2" fmla="*/ 31513 h 188392"/>
                <a:gd name="connsiteX3" fmla="*/ 269914 w 308278"/>
                <a:gd name="connsiteY3" fmla="*/ 12845 h 188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278" h="188392">
                  <a:moveTo>
                    <a:pt x="12845" y="161332"/>
                  </a:moveTo>
                  <a:lnTo>
                    <a:pt x="44872" y="180000"/>
                  </a:lnTo>
                  <a:lnTo>
                    <a:pt x="301941" y="31513"/>
                  </a:lnTo>
                  <a:lnTo>
                    <a:pt x="269914" y="12845"/>
                  </a:ln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CC36B4E4-43D3-47F6-BF86-F7D947206699}"/>
                </a:ext>
              </a:extLst>
            </p:cNvPr>
            <p:cNvSpPr/>
            <p:nvPr/>
          </p:nvSpPr>
          <p:spPr>
            <a:xfrm>
              <a:off x="13796636" y="7033889"/>
              <a:ext cx="873455" cy="513797"/>
            </a:xfrm>
            <a:custGeom>
              <a:avLst/>
              <a:gdLst>
                <a:gd name="connsiteX0" fmla="*/ 735801 w 873454"/>
                <a:gd name="connsiteY0" fmla="*/ 432103 h 513796"/>
                <a:gd name="connsiteX1" fmla="*/ 136201 w 873454"/>
                <a:gd name="connsiteY1" fmla="*/ 432103 h 513796"/>
                <a:gd name="connsiteX2" fmla="*/ 137913 w 873454"/>
                <a:gd name="connsiteY2" fmla="*/ 84777 h 513796"/>
                <a:gd name="connsiteX3" fmla="*/ 737514 w 873454"/>
                <a:gd name="connsiteY3" fmla="*/ 84777 h 513796"/>
                <a:gd name="connsiteX4" fmla="*/ 735801 w 873454"/>
                <a:gd name="connsiteY4" fmla="*/ 432103 h 513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3454" h="513796">
                  <a:moveTo>
                    <a:pt x="735801" y="432103"/>
                  </a:moveTo>
                  <a:cubicBezTo>
                    <a:pt x="569845" y="528012"/>
                    <a:pt x="301300" y="528012"/>
                    <a:pt x="136201" y="432103"/>
                  </a:cubicBezTo>
                  <a:cubicBezTo>
                    <a:pt x="-28899" y="336194"/>
                    <a:pt x="-28214" y="180685"/>
                    <a:pt x="137913" y="84777"/>
                  </a:cubicBezTo>
                  <a:cubicBezTo>
                    <a:pt x="304212" y="-11132"/>
                    <a:pt x="572414" y="-11132"/>
                    <a:pt x="737514" y="84777"/>
                  </a:cubicBezTo>
                  <a:cubicBezTo>
                    <a:pt x="902785" y="180857"/>
                    <a:pt x="901758" y="336194"/>
                    <a:pt x="735801" y="432103"/>
                  </a:cubicBez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1BFD39-A54F-443B-B1FC-1C83DB87C2B7}"/>
                </a:ext>
              </a:extLst>
            </p:cNvPr>
            <p:cNvSpPr/>
            <p:nvPr/>
          </p:nvSpPr>
          <p:spPr>
            <a:xfrm>
              <a:off x="13991923" y="7107705"/>
              <a:ext cx="479544" cy="308278"/>
            </a:xfrm>
            <a:custGeom>
              <a:avLst/>
              <a:gdLst>
                <a:gd name="connsiteX0" fmla="*/ 263407 w 479543"/>
                <a:gd name="connsiteY0" fmla="*/ 246280 h 308278"/>
                <a:gd name="connsiteX1" fmla="*/ 320438 w 479543"/>
                <a:gd name="connsiteY1" fmla="*/ 225557 h 308278"/>
                <a:gd name="connsiteX2" fmla="*/ 247137 w 479543"/>
                <a:gd name="connsiteY2" fmla="*/ 182912 h 308278"/>
                <a:gd name="connsiteX3" fmla="*/ 177260 w 479543"/>
                <a:gd name="connsiteY3" fmla="*/ 203806 h 308278"/>
                <a:gd name="connsiteX4" fmla="*/ 113892 w 479543"/>
                <a:gd name="connsiteY4" fmla="*/ 209115 h 308278"/>
                <a:gd name="connsiteX5" fmla="*/ 52065 w 479543"/>
                <a:gd name="connsiteY5" fmla="*/ 190104 h 308278"/>
                <a:gd name="connsiteX6" fmla="*/ 16270 w 479543"/>
                <a:gd name="connsiteY6" fmla="*/ 138211 h 308278"/>
                <a:gd name="connsiteX7" fmla="*/ 61656 w 479543"/>
                <a:gd name="connsiteY7" fmla="*/ 75014 h 308278"/>
                <a:gd name="connsiteX8" fmla="*/ 12845 w 479543"/>
                <a:gd name="connsiteY8" fmla="*/ 46755 h 308278"/>
                <a:gd name="connsiteX9" fmla="*/ 57032 w 479543"/>
                <a:gd name="connsiteY9" fmla="*/ 21237 h 308278"/>
                <a:gd name="connsiteX10" fmla="*/ 104986 w 479543"/>
                <a:gd name="connsiteY10" fmla="*/ 49153 h 308278"/>
                <a:gd name="connsiteX11" fmla="*/ 221618 w 479543"/>
                <a:gd name="connsiteY11" fmla="*/ 12845 h 308278"/>
                <a:gd name="connsiteX12" fmla="*/ 253473 w 479543"/>
                <a:gd name="connsiteY12" fmla="*/ 57031 h 308278"/>
                <a:gd name="connsiteX13" fmla="*/ 162874 w 479543"/>
                <a:gd name="connsiteY13" fmla="*/ 82721 h 308278"/>
                <a:gd name="connsiteX14" fmla="*/ 237546 w 479543"/>
                <a:gd name="connsiteY14" fmla="*/ 126223 h 308278"/>
                <a:gd name="connsiteX15" fmla="*/ 306052 w 479543"/>
                <a:gd name="connsiteY15" fmla="*/ 105328 h 308278"/>
                <a:gd name="connsiteX16" fmla="*/ 368906 w 479543"/>
                <a:gd name="connsiteY16" fmla="*/ 100019 h 308278"/>
                <a:gd name="connsiteX17" fmla="*/ 430391 w 479543"/>
                <a:gd name="connsiteY17" fmla="*/ 118858 h 308278"/>
                <a:gd name="connsiteX18" fmla="*/ 465500 w 479543"/>
                <a:gd name="connsiteY18" fmla="*/ 170067 h 308278"/>
                <a:gd name="connsiteX19" fmla="*/ 420800 w 479543"/>
                <a:gd name="connsiteY19" fmla="*/ 232750 h 308278"/>
                <a:gd name="connsiteX20" fmla="*/ 469953 w 479543"/>
                <a:gd name="connsiteY20" fmla="*/ 261351 h 308278"/>
                <a:gd name="connsiteX21" fmla="*/ 425767 w 479543"/>
                <a:gd name="connsiteY21" fmla="*/ 286870 h 308278"/>
                <a:gd name="connsiteX22" fmla="*/ 377812 w 479543"/>
                <a:gd name="connsiteY22" fmla="*/ 258954 h 308278"/>
                <a:gd name="connsiteX23" fmla="*/ 303997 w 479543"/>
                <a:gd name="connsiteY23" fmla="*/ 288411 h 308278"/>
                <a:gd name="connsiteX24" fmla="*/ 232408 w 479543"/>
                <a:gd name="connsiteY24" fmla="*/ 302284 h 308278"/>
                <a:gd name="connsiteX25" fmla="*/ 203121 w 479543"/>
                <a:gd name="connsiteY25" fmla="*/ 257069 h 308278"/>
                <a:gd name="connsiteX26" fmla="*/ 263407 w 479543"/>
                <a:gd name="connsiteY26" fmla="*/ 246280 h 308278"/>
                <a:gd name="connsiteX27" fmla="*/ 120057 w 479543"/>
                <a:gd name="connsiteY27" fmla="*/ 109096 h 308278"/>
                <a:gd name="connsiteX28" fmla="*/ 107726 w 479543"/>
                <a:gd name="connsiteY28" fmla="*/ 130675 h 308278"/>
                <a:gd name="connsiteX29" fmla="*/ 119715 w 479543"/>
                <a:gd name="connsiteY29" fmla="*/ 146774 h 308278"/>
                <a:gd name="connsiteX30" fmla="*/ 146090 w 479543"/>
                <a:gd name="connsiteY30" fmla="*/ 152426 h 308278"/>
                <a:gd name="connsiteX31" fmla="*/ 182227 w 479543"/>
                <a:gd name="connsiteY31" fmla="*/ 145233 h 308278"/>
                <a:gd name="connsiteX32" fmla="*/ 120057 w 479543"/>
                <a:gd name="connsiteY32" fmla="*/ 109096 h 308278"/>
                <a:gd name="connsiteX33" fmla="*/ 362912 w 479543"/>
                <a:gd name="connsiteY33" fmla="*/ 199011 h 308278"/>
                <a:gd name="connsiteX34" fmla="*/ 375415 w 479543"/>
                <a:gd name="connsiteY34" fmla="*/ 178630 h 308278"/>
                <a:gd name="connsiteX35" fmla="*/ 364453 w 479543"/>
                <a:gd name="connsiteY35" fmla="*/ 163045 h 308278"/>
                <a:gd name="connsiteX36" fmla="*/ 338250 w 479543"/>
                <a:gd name="connsiteY36" fmla="*/ 157393 h 308278"/>
                <a:gd name="connsiteX37" fmla="*/ 302284 w 479543"/>
                <a:gd name="connsiteY37" fmla="*/ 163901 h 308278"/>
                <a:gd name="connsiteX38" fmla="*/ 362912 w 479543"/>
                <a:gd name="connsiteY38" fmla="*/ 199011 h 30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79543" h="308278">
                  <a:moveTo>
                    <a:pt x="263407" y="246280"/>
                  </a:moveTo>
                  <a:cubicBezTo>
                    <a:pt x="283959" y="240799"/>
                    <a:pt x="302969" y="233948"/>
                    <a:pt x="320438" y="225557"/>
                  </a:cubicBezTo>
                  <a:lnTo>
                    <a:pt x="247137" y="182912"/>
                  </a:lnTo>
                  <a:cubicBezTo>
                    <a:pt x="221104" y="192160"/>
                    <a:pt x="197812" y="199011"/>
                    <a:pt x="177260" y="203806"/>
                  </a:cubicBezTo>
                  <a:cubicBezTo>
                    <a:pt x="156708" y="208601"/>
                    <a:pt x="135471" y="210314"/>
                    <a:pt x="113892" y="209115"/>
                  </a:cubicBezTo>
                  <a:cubicBezTo>
                    <a:pt x="92312" y="207745"/>
                    <a:pt x="71760" y="201579"/>
                    <a:pt x="52065" y="190104"/>
                  </a:cubicBezTo>
                  <a:cubicBezTo>
                    <a:pt x="27745" y="175890"/>
                    <a:pt x="15757" y="158592"/>
                    <a:pt x="16270" y="138211"/>
                  </a:cubicBezTo>
                  <a:cubicBezTo>
                    <a:pt x="16784" y="117830"/>
                    <a:pt x="31856" y="96765"/>
                    <a:pt x="61656" y="75014"/>
                  </a:cubicBezTo>
                  <a:lnTo>
                    <a:pt x="12845" y="46755"/>
                  </a:lnTo>
                  <a:lnTo>
                    <a:pt x="57032" y="21237"/>
                  </a:lnTo>
                  <a:lnTo>
                    <a:pt x="104986" y="49153"/>
                  </a:lnTo>
                  <a:cubicBezTo>
                    <a:pt x="144206" y="29971"/>
                    <a:pt x="183083" y="17811"/>
                    <a:pt x="221618" y="12845"/>
                  </a:cubicBezTo>
                  <a:lnTo>
                    <a:pt x="253473" y="57031"/>
                  </a:lnTo>
                  <a:cubicBezTo>
                    <a:pt x="218707" y="62512"/>
                    <a:pt x="188564" y="71075"/>
                    <a:pt x="162874" y="82721"/>
                  </a:cubicBezTo>
                  <a:lnTo>
                    <a:pt x="237546" y="126223"/>
                  </a:lnTo>
                  <a:cubicBezTo>
                    <a:pt x="262893" y="116974"/>
                    <a:pt x="285672" y="110124"/>
                    <a:pt x="306052" y="105328"/>
                  </a:cubicBezTo>
                  <a:cubicBezTo>
                    <a:pt x="326432" y="100533"/>
                    <a:pt x="347327" y="98820"/>
                    <a:pt x="368906" y="100019"/>
                  </a:cubicBezTo>
                  <a:cubicBezTo>
                    <a:pt x="390486" y="101389"/>
                    <a:pt x="411038" y="107555"/>
                    <a:pt x="430391" y="118858"/>
                  </a:cubicBezTo>
                  <a:cubicBezTo>
                    <a:pt x="454368" y="132731"/>
                    <a:pt x="466185" y="149857"/>
                    <a:pt x="465500" y="170067"/>
                  </a:cubicBezTo>
                  <a:cubicBezTo>
                    <a:pt x="464987" y="190276"/>
                    <a:pt x="450086" y="211170"/>
                    <a:pt x="420800" y="232750"/>
                  </a:cubicBezTo>
                  <a:lnTo>
                    <a:pt x="469953" y="261351"/>
                  </a:lnTo>
                  <a:lnTo>
                    <a:pt x="425767" y="286870"/>
                  </a:lnTo>
                  <a:lnTo>
                    <a:pt x="377812" y="258954"/>
                  </a:lnTo>
                  <a:cubicBezTo>
                    <a:pt x="354862" y="270942"/>
                    <a:pt x="330200" y="280704"/>
                    <a:pt x="303997" y="288411"/>
                  </a:cubicBezTo>
                  <a:cubicBezTo>
                    <a:pt x="277793" y="296118"/>
                    <a:pt x="253987" y="300742"/>
                    <a:pt x="232408" y="302284"/>
                  </a:cubicBezTo>
                  <a:lnTo>
                    <a:pt x="203121" y="257069"/>
                  </a:lnTo>
                  <a:cubicBezTo>
                    <a:pt x="222817" y="255357"/>
                    <a:pt x="242855" y="251760"/>
                    <a:pt x="263407" y="246280"/>
                  </a:cubicBezTo>
                  <a:close/>
                  <a:moveTo>
                    <a:pt x="120057" y="109096"/>
                  </a:moveTo>
                  <a:cubicBezTo>
                    <a:pt x="111494" y="117146"/>
                    <a:pt x="107384" y="124339"/>
                    <a:pt x="107726" y="130675"/>
                  </a:cubicBezTo>
                  <a:cubicBezTo>
                    <a:pt x="108240" y="137013"/>
                    <a:pt x="112179" y="142493"/>
                    <a:pt x="119715" y="146774"/>
                  </a:cubicBezTo>
                  <a:cubicBezTo>
                    <a:pt x="127079" y="151056"/>
                    <a:pt x="135814" y="152940"/>
                    <a:pt x="146090" y="152426"/>
                  </a:cubicBezTo>
                  <a:cubicBezTo>
                    <a:pt x="156366" y="151913"/>
                    <a:pt x="168526" y="149515"/>
                    <a:pt x="182227" y="145233"/>
                  </a:cubicBezTo>
                  <a:lnTo>
                    <a:pt x="120057" y="109096"/>
                  </a:lnTo>
                  <a:moveTo>
                    <a:pt x="362912" y="199011"/>
                  </a:moveTo>
                  <a:cubicBezTo>
                    <a:pt x="371304" y="191475"/>
                    <a:pt x="375415" y="184795"/>
                    <a:pt x="375415" y="178630"/>
                  </a:cubicBezTo>
                  <a:cubicBezTo>
                    <a:pt x="375415" y="172464"/>
                    <a:pt x="371818" y="167326"/>
                    <a:pt x="364453" y="163045"/>
                  </a:cubicBezTo>
                  <a:cubicBezTo>
                    <a:pt x="357089" y="158763"/>
                    <a:pt x="348355" y="156879"/>
                    <a:pt x="338250" y="157393"/>
                  </a:cubicBezTo>
                  <a:cubicBezTo>
                    <a:pt x="328145" y="157906"/>
                    <a:pt x="316157" y="159962"/>
                    <a:pt x="302284" y="163901"/>
                  </a:cubicBezTo>
                  <a:lnTo>
                    <a:pt x="362912" y="199011"/>
                  </a:lnTo>
                </a:path>
              </a:pathLst>
            </a:custGeom>
            <a:solidFill>
              <a:srgbClr val="94E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36F6C9C8-4ED7-4DC3-90A6-6923700FD835}"/>
                </a:ext>
              </a:extLst>
            </p:cNvPr>
            <p:cNvSpPr/>
            <p:nvPr/>
          </p:nvSpPr>
          <p:spPr>
            <a:xfrm>
              <a:off x="14769811" y="7166620"/>
              <a:ext cx="188392" cy="119886"/>
            </a:xfrm>
            <a:custGeom>
              <a:avLst/>
              <a:gdLst>
                <a:gd name="connsiteX0" fmla="*/ 12845 w 188392"/>
                <a:gd name="connsiteY0" fmla="*/ 94196 h 119885"/>
                <a:gd name="connsiteX1" fmla="*/ 45043 w 188392"/>
                <a:gd name="connsiteY1" fmla="*/ 112693 h 119885"/>
                <a:gd name="connsiteX2" fmla="*/ 185652 w 188392"/>
                <a:gd name="connsiteY2" fmla="*/ 31513 h 119885"/>
                <a:gd name="connsiteX3" fmla="*/ 153625 w 188392"/>
                <a:gd name="connsiteY3" fmla="*/ 12845 h 119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92" h="119885">
                  <a:moveTo>
                    <a:pt x="12845" y="94196"/>
                  </a:moveTo>
                  <a:lnTo>
                    <a:pt x="45043" y="112693"/>
                  </a:lnTo>
                  <a:lnTo>
                    <a:pt x="185652" y="31513"/>
                  </a:lnTo>
                  <a:lnTo>
                    <a:pt x="153625" y="12845"/>
                  </a:ln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11BB2B65-5553-49A1-AA91-49A9B759C531}"/>
                </a:ext>
              </a:extLst>
            </p:cNvPr>
            <p:cNvSpPr/>
            <p:nvPr/>
          </p:nvSpPr>
          <p:spPr>
            <a:xfrm>
              <a:off x="13541108" y="7473164"/>
              <a:ext cx="342531" cy="205519"/>
            </a:xfrm>
            <a:custGeom>
              <a:avLst/>
              <a:gdLst>
                <a:gd name="connsiteX0" fmla="*/ 61357 w 342531"/>
                <a:gd name="connsiteY0" fmla="*/ 40783 h 205518"/>
                <a:gd name="connsiteX1" fmla="*/ 60672 w 342531"/>
                <a:gd name="connsiteY1" fmla="*/ 175226 h 205518"/>
                <a:gd name="connsiteX2" fmla="*/ 292908 w 342531"/>
                <a:gd name="connsiteY2" fmla="*/ 175398 h 205518"/>
                <a:gd name="connsiteX3" fmla="*/ 293593 w 342531"/>
                <a:gd name="connsiteY3" fmla="*/ 40783 h 205518"/>
                <a:gd name="connsiteX4" fmla="*/ 61357 w 342531"/>
                <a:gd name="connsiteY4" fmla="*/ 40783 h 20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31" h="205518">
                  <a:moveTo>
                    <a:pt x="61357" y="40783"/>
                  </a:moveTo>
                  <a:cubicBezTo>
                    <a:pt x="-3039" y="77947"/>
                    <a:pt x="-3382" y="138062"/>
                    <a:pt x="60672" y="175226"/>
                  </a:cubicBezTo>
                  <a:cubicBezTo>
                    <a:pt x="124554" y="212391"/>
                    <a:pt x="228512" y="212562"/>
                    <a:pt x="292908" y="175398"/>
                  </a:cubicBezTo>
                  <a:cubicBezTo>
                    <a:pt x="357304" y="138233"/>
                    <a:pt x="357646" y="77947"/>
                    <a:pt x="293593" y="40783"/>
                  </a:cubicBezTo>
                  <a:cubicBezTo>
                    <a:pt x="229711" y="3447"/>
                    <a:pt x="125753" y="3618"/>
                    <a:pt x="61357" y="40783"/>
                  </a:cubicBezTo>
                  <a:close/>
                </a:path>
              </a:pathLst>
            </a:custGeom>
            <a:solidFill>
              <a:srgbClr val="7CDF8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3F22A89A-EB0D-478A-BC6C-E24BE8698243}"/>
                </a:ext>
              </a:extLst>
            </p:cNvPr>
            <p:cNvSpPr/>
            <p:nvPr/>
          </p:nvSpPr>
          <p:spPr>
            <a:xfrm>
              <a:off x="13302236" y="6748561"/>
              <a:ext cx="1849669" cy="1078974"/>
            </a:xfrm>
            <a:custGeom>
              <a:avLst/>
              <a:gdLst>
                <a:gd name="connsiteX0" fmla="*/ 1222837 w 1849669"/>
                <a:gd name="connsiteY0" fmla="*/ 13016 h 1078973"/>
                <a:gd name="connsiteX1" fmla="*/ 1405920 w 1849669"/>
                <a:gd name="connsiteY1" fmla="*/ 12845 h 1078973"/>
                <a:gd name="connsiteX2" fmla="*/ 1849327 w 1849669"/>
                <a:gd name="connsiteY2" fmla="*/ 270600 h 1078973"/>
                <a:gd name="connsiteX3" fmla="*/ 1848642 w 1849669"/>
                <a:gd name="connsiteY3" fmla="*/ 376784 h 1078973"/>
                <a:gd name="connsiteX4" fmla="*/ 639334 w 1849669"/>
                <a:gd name="connsiteY4" fmla="*/ 1075034 h 1078973"/>
                <a:gd name="connsiteX5" fmla="*/ 456252 w 1849669"/>
                <a:gd name="connsiteY5" fmla="*/ 1074863 h 1078973"/>
                <a:gd name="connsiteX6" fmla="*/ 12845 w 1849669"/>
                <a:gd name="connsiteY6" fmla="*/ 817108 h 1078973"/>
                <a:gd name="connsiteX7" fmla="*/ 13530 w 1849669"/>
                <a:gd name="connsiteY7" fmla="*/ 711095 h 1078973"/>
                <a:gd name="connsiteX8" fmla="*/ 1222837 w 1849669"/>
                <a:gd name="connsiteY8" fmla="*/ 13016 h 1078973"/>
                <a:gd name="connsiteX9" fmla="*/ 1230201 w 1849669"/>
                <a:gd name="connsiteY9" fmla="*/ 717603 h 1078973"/>
                <a:gd name="connsiteX10" fmla="*/ 1231914 w 1849669"/>
                <a:gd name="connsiteY10" fmla="*/ 370105 h 1078973"/>
                <a:gd name="connsiteX11" fmla="*/ 632313 w 1849669"/>
                <a:gd name="connsiteY11" fmla="*/ 370105 h 1078973"/>
                <a:gd name="connsiteX12" fmla="*/ 630429 w 1849669"/>
                <a:gd name="connsiteY12" fmla="*/ 717432 h 1078973"/>
                <a:gd name="connsiteX13" fmla="*/ 1230201 w 1849669"/>
                <a:gd name="connsiteY13" fmla="*/ 717603 h 1078973"/>
                <a:gd name="connsiteX14" fmla="*/ 1547557 w 1849669"/>
                <a:gd name="connsiteY14" fmla="*/ 179144 h 1078973"/>
                <a:gd name="connsiteX15" fmla="*/ 1315663 w 1849669"/>
                <a:gd name="connsiteY15" fmla="*/ 179144 h 1078973"/>
                <a:gd name="connsiteX16" fmla="*/ 1314635 w 1849669"/>
                <a:gd name="connsiteY16" fmla="*/ 313587 h 1078973"/>
                <a:gd name="connsiteX17" fmla="*/ 1547042 w 1849669"/>
                <a:gd name="connsiteY17" fmla="*/ 313587 h 1078973"/>
                <a:gd name="connsiteX18" fmla="*/ 1547557 w 1849669"/>
                <a:gd name="connsiteY18" fmla="*/ 179144 h 1078973"/>
                <a:gd name="connsiteX19" fmla="*/ 531780 w 1849669"/>
                <a:gd name="connsiteY19" fmla="*/ 899829 h 1078973"/>
                <a:gd name="connsiteX20" fmla="*/ 532465 w 1849669"/>
                <a:gd name="connsiteY20" fmla="*/ 765215 h 1078973"/>
                <a:gd name="connsiteX21" fmla="*/ 300229 w 1849669"/>
                <a:gd name="connsiteY21" fmla="*/ 765386 h 1078973"/>
                <a:gd name="connsiteX22" fmla="*/ 299544 w 1849669"/>
                <a:gd name="connsiteY22" fmla="*/ 899829 h 1078973"/>
                <a:gd name="connsiteX23" fmla="*/ 531780 w 1849669"/>
                <a:gd name="connsiteY23" fmla="*/ 899829 h 1078973"/>
                <a:gd name="connsiteX24" fmla="*/ 1450449 w 1849669"/>
                <a:gd name="connsiteY24" fmla="*/ 494786 h 1078973"/>
                <a:gd name="connsiteX25" fmla="*/ 1707519 w 1849669"/>
                <a:gd name="connsiteY25" fmla="*/ 346299 h 1078973"/>
                <a:gd name="connsiteX26" fmla="*/ 1675492 w 1849669"/>
                <a:gd name="connsiteY26" fmla="*/ 327631 h 1078973"/>
                <a:gd name="connsiteX27" fmla="*/ 1418422 w 1849669"/>
                <a:gd name="connsiteY27" fmla="*/ 476118 h 1078973"/>
                <a:gd name="connsiteX28" fmla="*/ 1450449 w 1849669"/>
                <a:gd name="connsiteY28" fmla="*/ 494786 h 1078973"/>
                <a:gd name="connsiteX29" fmla="*/ 587612 w 1849669"/>
                <a:gd name="connsiteY29" fmla="*/ 992827 h 1078973"/>
                <a:gd name="connsiteX30" fmla="*/ 844511 w 1849669"/>
                <a:gd name="connsiteY30" fmla="*/ 844511 h 1078973"/>
                <a:gd name="connsiteX31" fmla="*/ 812484 w 1849669"/>
                <a:gd name="connsiteY31" fmla="*/ 825843 h 1078973"/>
                <a:gd name="connsiteX32" fmla="*/ 555586 w 1849669"/>
                <a:gd name="connsiteY32" fmla="*/ 974159 h 1078973"/>
                <a:gd name="connsiteX33" fmla="*/ 587612 w 1849669"/>
                <a:gd name="connsiteY33" fmla="*/ 992827 h 1078973"/>
                <a:gd name="connsiteX34" fmla="*/ 1512618 w 1849669"/>
                <a:gd name="connsiteY34" fmla="*/ 530752 h 1078973"/>
                <a:gd name="connsiteX35" fmla="*/ 1653399 w 1849669"/>
                <a:gd name="connsiteY35" fmla="*/ 449572 h 1078973"/>
                <a:gd name="connsiteX36" fmla="*/ 1621372 w 1849669"/>
                <a:gd name="connsiteY36" fmla="*/ 430904 h 1078973"/>
                <a:gd name="connsiteX37" fmla="*/ 1480592 w 1849669"/>
                <a:gd name="connsiteY37" fmla="*/ 512084 h 1078973"/>
                <a:gd name="connsiteX38" fmla="*/ 1512618 w 1849669"/>
                <a:gd name="connsiteY38" fmla="*/ 530752 h 1078973"/>
                <a:gd name="connsiteX39" fmla="*/ 766071 w 1849669"/>
                <a:gd name="connsiteY39" fmla="*/ 961827 h 1078973"/>
                <a:gd name="connsiteX40" fmla="*/ 906509 w 1849669"/>
                <a:gd name="connsiteY40" fmla="*/ 880648 h 1078973"/>
                <a:gd name="connsiteX41" fmla="*/ 874482 w 1849669"/>
                <a:gd name="connsiteY41" fmla="*/ 861980 h 1078973"/>
                <a:gd name="connsiteX42" fmla="*/ 734045 w 1849669"/>
                <a:gd name="connsiteY42" fmla="*/ 943160 h 1078973"/>
                <a:gd name="connsiteX43" fmla="*/ 766071 w 1849669"/>
                <a:gd name="connsiteY43" fmla="*/ 961827 h 107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49669" h="1078973">
                  <a:moveTo>
                    <a:pt x="1222837" y="13016"/>
                  </a:moveTo>
                  <a:cubicBezTo>
                    <a:pt x="1273189" y="42303"/>
                    <a:pt x="1355397" y="42131"/>
                    <a:pt x="1405920" y="12845"/>
                  </a:cubicBezTo>
                  <a:lnTo>
                    <a:pt x="1849327" y="270600"/>
                  </a:lnTo>
                  <a:cubicBezTo>
                    <a:pt x="1798632" y="299886"/>
                    <a:pt x="1798118" y="347498"/>
                    <a:pt x="1848642" y="376784"/>
                  </a:cubicBezTo>
                  <a:lnTo>
                    <a:pt x="639334" y="1075034"/>
                  </a:lnTo>
                  <a:cubicBezTo>
                    <a:pt x="588811" y="1045748"/>
                    <a:pt x="506775" y="1045748"/>
                    <a:pt x="456252" y="1074863"/>
                  </a:cubicBezTo>
                  <a:lnTo>
                    <a:pt x="12845" y="817108"/>
                  </a:lnTo>
                  <a:cubicBezTo>
                    <a:pt x="63540" y="787822"/>
                    <a:pt x="63711" y="740381"/>
                    <a:pt x="13530" y="711095"/>
                  </a:cubicBezTo>
                  <a:lnTo>
                    <a:pt x="1222837" y="13016"/>
                  </a:lnTo>
                  <a:close/>
                  <a:moveTo>
                    <a:pt x="1230201" y="717603"/>
                  </a:moveTo>
                  <a:cubicBezTo>
                    <a:pt x="1396329" y="621694"/>
                    <a:pt x="1397185" y="466185"/>
                    <a:pt x="1231914" y="370105"/>
                  </a:cubicBezTo>
                  <a:cubicBezTo>
                    <a:pt x="1066985" y="274196"/>
                    <a:pt x="798440" y="274196"/>
                    <a:pt x="632313" y="370105"/>
                  </a:cubicBezTo>
                  <a:cubicBezTo>
                    <a:pt x="466185" y="466014"/>
                    <a:pt x="465329" y="621523"/>
                    <a:pt x="630429" y="717432"/>
                  </a:cubicBezTo>
                  <a:cubicBezTo>
                    <a:pt x="795700" y="813512"/>
                    <a:pt x="1064245" y="813512"/>
                    <a:pt x="1230201" y="717603"/>
                  </a:cubicBezTo>
                  <a:moveTo>
                    <a:pt x="1547557" y="179144"/>
                  </a:moveTo>
                  <a:cubicBezTo>
                    <a:pt x="1483674" y="141979"/>
                    <a:pt x="1379888" y="141979"/>
                    <a:pt x="1315663" y="179144"/>
                  </a:cubicBezTo>
                  <a:cubicBezTo>
                    <a:pt x="1251267" y="216308"/>
                    <a:pt x="1250753" y="276422"/>
                    <a:pt x="1314635" y="313587"/>
                  </a:cubicBezTo>
                  <a:cubicBezTo>
                    <a:pt x="1378517" y="350752"/>
                    <a:pt x="1482647" y="350752"/>
                    <a:pt x="1547042" y="313587"/>
                  </a:cubicBezTo>
                  <a:cubicBezTo>
                    <a:pt x="1611439" y="276422"/>
                    <a:pt x="1611610" y="216308"/>
                    <a:pt x="1547557" y="179144"/>
                  </a:cubicBezTo>
                  <a:moveTo>
                    <a:pt x="531780" y="899829"/>
                  </a:moveTo>
                  <a:cubicBezTo>
                    <a:pt x="596176" y="862665"/>
                    <a:pt x="596518" y="802379"/>
                    <a:pt x="532465" y="765215"/>
                  </a:cubicBezTo>
                  <a:cubicBezTo>
                    <a:pt x="468583" y="728050"/>
                    <a:pt x="364625" y="728221"/>
                    <a:pt x="300229" y="765386"/>
                  </a:cubicBezTo>
                  <a:cubicBezTo>
                    <a:pt x="235833" y="802551"/>
                    <a:pt x="235490" y="862665"/>
                    <a:pt x="299544" y="899829"/>
                  </a:cubicBezTo>
                  <a:cubicBezTo>
                    <a:pt x="363426" y="936823"/>
                    <a:pt x="467384" y="936994"/>
                    <a:pt x="531780" y="899829"/>
                  </a:cubicBezTo>
                  <a:moveTo>
                    <a:pt x="1450449" y="494786"/>
                  </a:moveTo>
                  <a:lnTo>
                    <a:pt x="1707519" y="346299"/>
                  </a:lnTo>
                  <a:lnTo>
                    <a:pt x="1675492" y="327631"/>
                  </a:lnTo>
                  <a:lnTo>
                    <a:pt x="1418422" y="476118"/>
                  </a:lnTo>
                  <a:lnTo>
                    <a:pt x="1450449" y="494786"/>
                  </a:lnTo>
                  <a:moveTo>
                    <a:pt x="587612" y="992827"/>
                  </a:moveTo>
                  <a:lnTo>
                    <a:pt x="844511" y="844511"/>
                  </a:lnTo>
                  <a:lnTo>
                    <a:pt x="812484" y="825843"/>
                  </a:lnTo>
                  <a:lnTo>
                    <a:pt x="555586" y="974159"/>
                  </a:lnTo>
                  <a:lnTo>
                    <a:pt x="587612" y="992827"/>
                  </a:lnTo>
                  <a:moveTo>
                    <a:pt x="1512618" y="530752"/>
                  </a:moveTo>
                  <a:lnTo>
                    <a:pt x="1653399" y="449572"/>
                  </a:lnTo>
                  <a:lnTo>
                    <a:pt x="1621372" y="430904"/>
                  </a:lnTo>
                  <a:lnTo>
                    <a:pt x="1480592" y="512084"/>
                  </a:lnTo>
                  <a:lnTo>
                    <a:pt x="1512618" y="530752"/>
                  </a:lnTo>
                  <a:moveTo>
                    <a:pt x="766071" y="961827"/>
                  </a:moveTo>
                  <a:lnTo>
                    <a:pt x="906509" y="880648"/>
                  </a:lnTo>
                  <a:lnTo>
                    <a:pt x="874482" y="861980"/>
                  </a:lnTo>
                  <a:lnTo>
                    <a:pt x="734045" y="943160"/>
                  </a:lnTo>
                  <a:lnTo>
                    <a:pt x="766071" y="961827"/>
                  </a:lnTo>
                </a:path>
              </a:pathLst>
            </a:custGeom>
            <a:solidFill>
              <a:srgbClr val="94ED9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2FC811F1-4358-4C6D-A0A7-ACA13CFB59A2}"/>
                </a:ext>
              </a:extLst>
            </p:cNvPr>
            <p:cNvSpPr/>
            <p:nvPr/>
          </p:nvSpPr>
          <p:spPr>
            <a:xfrm>
              <a:off x="11029027" y="5817732"/>
              <a:ext cx="1233113" cy="839202"/>
            </a:xfrm>
            <a:custGeom>
              <a:avLst/>
              <a:gdLst>
                <a:gd name="connsiteX0" fmla="*/ 1227804 w 1233112"/>
                <a:gd name="connsiteY0" fmla="*/ 12845 h 839201"/>
                <a:gd name="connsiteX1" fmla="*/ 1227632 w 1233112"/>
                <a:gd name="connsiteY1" fmla="*/ 113206 h 839201"/>
                <a:gd name="connsiteX2" fmla="*/ 1199887 w 1233112"/>
                <a:gd name="connsiteY2" fmla="*/ 151741 h 839201"/>
                <a:gd name="connsiteX3" fmla="*/ 12845 w 1233112"/>
                <a:gd name="connsiteY3" fmla="*/ 841771 h 839201"/>
                <a:gd name="connsiteX4" fmla="*/ 13016 w 1233112"/>
                <a:gd name="connsiteY4" fmla="*/ 741409 h 839201"/>
                <a:gd name="connsiteX5" fmla="*/ 1200401 w 1233112"/>
                <a:gd name="connsiteY5" fmla="*/ 51380 h 839201"/>
                <a:gd name="connsiteX6" fmla="*/ 1227804 w 1233112"/>
                <a:gd name="connsiteY6" fmla="*/ 12845 h 83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3112" h="839201">
                  <a:moveTo>
                    <a:pt x="1227804" y="12845"/>
                  </a:moveTo>
                  <a:lnTo>
                    <a:pt x="1227632" y="113206"/>
                  </a:lnTo>
                  <a:cubicBezTo>
                    <a:pt x="1227461" y="127079"/>
                    <a:pt x="1218384" y="141123"/>
                    <a:pt x="1199887" y="151741"/>
                  </a:cubicBezTo>
                  <a:lnTo>
                    <a:pt x="12845" y="841771"/>
                  </a:lnTo>
                  <a:lnTo>
                    <a:pt x="13016" y="741409"/>
                  </a:lnTo>
                  <a:lnTo>
                    <a:pt x="1200401" y="51380"/>
                  </a:lnTo>
                  <a:cubicBezTo>
                    <a:pt x="1218555" y="40761"/>
                    <a:pt x="1227804" y="26717"/>
                    <a:pt x="1227804" y="12845"/>
                  </a:cubicBez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FCD87F20-5B18-45C8-9D33-D69E564DC7FD}"/>
                </a:ext>
              </a:extLst>
            </p:cNvPr>
            <p:cNvSpPr/>
            <p:nvPr/>
          </p:nvSpPr>
          <p:spPr>
            <a:xfrm>
              <a:off x="9448245" y="5633622"/>
              <a:ext cx="1592771" cy="1027594"/>
            </a:xfrm>
            <a:custGeom>
              <a:avLst/>
              <a:gdLst>
                <a:gd name="connsiteX0" fmla="*/ 1593969 w 1592770"/>
                <a:gd name="connsiteY0" fmla="*/ 925519 h 1027593"/>
                <a:gd name="connsiteX1" fmla="*/ 1593627 w 1592770"/>
                <a:gd name="connsiteY1" fmla="*/ 1025881 h 1027593"/>
                <a:gd name="connsiteX2" fmla="*/ 12845 w 1592770"/>
                <a:gd name="connsiteY2" fmla="*/ 113206 h 1027593"/>
                <a:gd name="connsiteX3" fmla="*/ 13187 w 1592770"/>
                <a:gd name="connsiteY3" fmla="*/ 12845 h 102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2770" h="1027593">
                  <a:moveTo>
                    <a:pt x="1593969" y="925519"/>
                  </a:moveTo>
                  <a:lnTo>
                    <a:pt x="1593627" y="1025881"/>
                  </a:lnTo>
                  <a:lnTo>
                    <a:pt x="12845" y="113206"/>
                  </a:lnTo>
                  <a:lnTo>
                    <a:pt x="13187" y="12845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4A6BE558-B038-4DD6-9516-0D68AA18E019}"/>
                </a:ext>
              </a:extLst>
            </p:cNvPr>
            <p:cNvSpPr/>
            <p:nvPr/>
          </p:nvSpPr>
          <p:spPr>
            <a:xfrm>
              <a:off x="9448416" y="4927637"/>
              <a:ext cx="2808757" cy="1644150"/>
            </a:xfrm>
            <a:custGeom>
              <a:avLst/>
              <a:gdLst>
                <a:gd name="connsiteX0" fmla="*/ 2781012 w 2808756"/>
                <a:gd name="connsiteY0" fmla="*/ 941475 h 1644150"/>
                <a:gd name="connsiteX1" fmla="*/ 1593627 w 2808756"/>
                <a:gd name="connsiteY1" fmla="*/ 1631504 h 1644150"/>
                <a:gd name="connsiteX2" fmla="*/ 12845 w 2808756"/>
                <a:gd name="connsiteY2" fmla="*/ 718658 h 1644150"/>
                <a:gd name="connsiteX3" fmla="*/ 1047461 w 2808756"/>
                <a:gd name="connsiteY3" fmla="*/ 117516 h 1644150"/>
                <a:gd name="connsiteX4" fmla="*/ 1200059 w 2808756"/>
                <a:gd name="connsiteY4" fmla="*/ 28972 h 1644150"/>
                <a:gd name="connsiteX5" fmla="*/ 1245958 w 2808756"/>
                <a:gd name="connsiteY5" fmla="*/ 14243 h 1644150"/>
                <a:gd name="connsiteX6" fmla="*/ 1333988 w 2808756"/>
                <a:gd name="connsiteY6" fmla="*/ 28972 h 1644150"/>
                <a:gd name="connsiteX7" fmla="*/ 2780498 w 2808756"/>
                <a:gd name="connsiteY7" fmla="*/ 864063 h 1644150"/>
                <a:gd name="connsiteX8" fmla="*/ 2781012 w 2808756"/>
                <a:gd name="connsiteY8" fmla="*/ 941475 h 164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8756" h="1644150">
                  <a:moveTo>
                    <a:pt x="2781012" y="941475"/>
                  </a:moveTo>
                  <a:lnTo>
                    <a:pt x="1593627" y="1631504"/>
                  </a:lnTo>
                  <a:lnTo>
                    <a:pt x="12845" y="718658"/>
                  </a:lnTo>
                  <a:lnTo>
                    <a:pt x="1047461" y="117516"/>
                  </a:lnTo>
                  <a:lnTo>
                    <a:pt x="1200059" y="28972"/>
                  </a:lnTo>
                  <a:cubicBezTo>
                    <a:pt x="1212903" y="21093"/>
                    <a:pt x="1229002" y="16298"/>
                    <a:pt x="1245958" y="14243"/>
                  </a:cubicBezTo>
                  <a:cubicBezTo>
                    <a:pt x="1276443" y="10133"/>
                    <a:pt x="1310011" y="15099"/>
                    <a:pt x="1333988" y="28972"/>
                  </a:cubicBezTo>
                  <a:lnTo>
                    <a:pt x="2780498" y="864063"/>
                  </a:lnTo>
                  <a:cubicBezTo>
                    <a:pt x="2817663" y="885471"/>
                    <a:pt x="2817663" y="920238"/>
                    <a:pt x="2781012" y="941475"/>
                  </a:cubicBezTo>
                  <a:close/>
                </a:path>
              </a:pathLst>
            </a:custGeom>
            <a:solidFill>
              <a:srgbClr val="E7F1F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A72C85A1-89C8-425C-992A-938D33D692C0}"/>
                </a:ext>
              </a:extLst>
            </p:cNvPr>
            <p:cNvSpPr/>
            <p:nvPr/>
          </p:nvSpPr>
          <p:spPr>
            <a:xfrm>
              <a:off x="9571085" y="5590462"/>
              <a:ext cx="119886" cy="85633"/>
            </a:xfrm>
            <a:custGeom>
              <a:avLst/>
              <a:gdLst>
                <a:gd name="connsiteX0" fmla="*/ 119158 w 119885"/>
                <a:gd name="connsiteY0" fmla="*/ 29800 h 85632"/>
                <a:gd name="connsiteX1" fmla="*/ 119158 w 119885"/>
                <a:gd name="connsiteY1" fmla="*/ 34596 h 85632"/>
                <a:gd name="connsiteX2" fmla="*/ 50481 w 119885"/>
                <a:gd name="connsiteY2" fmla="*/ 74501 h 85632"/>
                <a:gd name="connsiteX3" fmla="*/ 42089 w 119885"/>
                <a:gd name="connsiteY3" fmla="*/ 74501 h 85632"/>
                <a:gd name="connsiteX4" fmla="*/ 14515 w 119885"/>
                <a:gd name="connsiteY4" fmla="*/ 58573 h 85632"/>
                <a:gd name="connsiteX5" fmla="*/ 14515 w 119885"/>
                <a:gd name="connsiteY5" fmla="*/ 53778 h 85632"/>
                <a:gd name="connsiteX6" fmla="*/ 83192 w 119885"/>
                <a:gd name="connsiteY6" fmla="*/ 13872 h 85632"/>
                <a:gd name="connsiteX7" fmla="*/ 91584 w 119885"/>
                <a:gd name="connsiteY7" fmla="*/ 13872 h 85632"/>
                <a:gd name="connsiteX8" fmla="*/ 119158 w 119885"/>
                <a:gd name="connsiteY8" fmla="*/ 2980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885" h="85632">
                  <a:moveTo>
                    <a:pt x="119158" y="29800"/>
                  </a:moveTo>
                  <a:cubicBezTo>
                    <a:pt x="121556" y="31170"/>
                    <a:pt x="121385" y="33397"/>
                    <a:pt x="119158" y="34596"/>
                  </a:cubicBezTo>
                  <a:lnTo>
                    <a:pt x="50481" y="74501"/>
                  </a:lnTo>
                  <a:cubicBezTo>
                    <a:pt x="48254" y="75871"/>
                    <a:pt x="44486" y="75871"/>
                    <a:pt x="42089" y="74501"/>
                  </a:cubicBezTo>
                  <a:lnTo>
                    <a:pt x="14515" y="58573"/>
                  </a:lnTo>
                  <a:cubicBezTo>
                    <a:pt x="12288" y="57203"/>
                    <a:pt x="12288" y="54977"/>
                    <a:pt x="14515" y="53778"/>
                  </a:cubicBezTo>
                  <a:lnTo>
                    <a:pt x="83192" y="13872"/>
                  </a:lnTo>
                  <a:cubicBezTo>
                    <a:pt x="85419" y="12502"/>
                    <a:pt x="89187" y="12502"/>
                    <a:pt x="91584" y="13872"/>
                  </a:cubicBezTo>
                  <a:lnTo>
                    <a:pt x="119158" y="29800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39997F8E-DDD7-4D21-9DE9-3983ED3AE14B}"/>
                </a:ext>
              </a:extLst>
            </p:cNvPr>
            <p:cNvSpPr/>
            <p:nvPr/>
          </p:nvSpPr>
          <p:spPr>
            <a:xfrm>
              <a:off x="9626682" y="5622661"/>
              <a:ext cx="119886" cy="85633"/>
            </a:xfrm>
            <a:custGeom>
              <a:avLst/>
              <a:gdLst>
                <a:gd name="connsiteX0" fmla="*/ 119223 w 119885"/>
                <a:gd name="connsiteY0" fmla="*/ 29800 h 85632"/>
                <a:gd name="connsiteX1" fmla="*/ 119223 w 119885"/>
                <a:gd name="connsiteY1" fmla="*/ 34596 h 85632"/>
                <a:gd name="connsiteX2" fmla="*/ 50545 w 119885"/>
                <a:gd name="connsiteY2" fmla="*/ 74501 h 85632"/>
                <a:gd name="connsiteX3" fmla="*/ 42153 w 119885"/>
                <a:gd name="connsiteY3" fmla="*/ 74501 h 85632"/>
                <a:gd name="connsiteX4" fmla="*/ 14580 w 119885"/>
                <a:gd name="connsiteY4" fmla="*/ 58573 h 85632"/>
                <a:gd name="connsiteX5" fmla="*/ 14580 w 119885"/>
                <a:gd name="connsiteY5" fmla="*/ 53778 h 85632"/>
                <a:gd name="connsiteX6" fmla="*/ 83257 w 119885"/>
                <a:gd name="connsiteY6" fmla="*/ 13872 h 85632"/>
                <a:gd name="connsiteX7" fmla="*/ 91649 w 119885"/>
                <a:gd name="connsiteY7" fmla="*/ 13872 h 85632"/>
                <a:gd name="connsiteX8" fmla="*/ 119223 w 119885"/>
                <a:gd name="connsiteY8" fmla="*/ 2980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885" h="85632">
                  <a:moveTo>
                    <a:pt x="119223" y="29800"/>
                  </a:moveTo>
                  <a:cubicBezTo>
                    <a:pt x="121449" y="31170"/>
                    <a:pt x="121449" y="33397"/>
                    <a:pt x="119223" y="34596"/>
                  </a:cubicBezTo>
                  <a:lnTo>
                    <a:pt x="50545" y="74501"/>
                  </a:lnTo>
                  <a:cubicBezTo>
                    <a:pt x="48319" y="75870"/>
                    <a:pt x="44551" y="75870"/>
                    <a:pt x="42153" y="74501"/>
                  </a:cubicBezTo>
                  <a:lnTo>
                    <a:pt x="14580" y="58573"/>
                  </a:lnTo>
                  <a:cubicBezTo>
                    <a:pt x="12182" y="57203"/>
                    <a:pt x="12353" y="54977"/>
                    <a:pt x="14580" y="53778"/>
                  </a:cubicBezTo>
                  <a:lnTo>
                    <a:pt x="83257" y="13872"/>
                  </a:lnTo>
                  <a:cubicBezTo>
                    <a:pt x="85484" y="12502"/>
                    <a:pt x="89251" y="12502"/>
                    <a:pt x="91649" y="13872"/>
                  </a:cubicBezTo>
                  <a:lnTo>
                    <a:pt x="119223" y="29800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C1E3D902-C6FA-44ED-A696-5B39FECD93F6}"/>
                </a:ext>
              </a:extLst>
            </p:cNvPr>
            <p:cNvSpPr/>
            <p:nvPr/>
          </p:nvSpPr>
          <p:spPr>
            <a:xfrm>
              <a:off x="9704801" y="5667703"/>
              <a:ext cx="479544" cy="274025"/>
            </a:xfrm>
            <a:custGeom>
              <a:avLst/>
              <a:gdLst>
                <a:gd name="connsiteX0" fmla="*/ 468069 w 479543"/>
                <a:gd name="connsiteY0" fmla="*/ 255699 h 274025"/>
                <a:gd name="connsiteX1" fmla="*/ 433302 w 479543"/>
                <a:gd name="connsiteY1" fmla="*/ 275909 h 274025"/>
                <a:gd name="connsiteX2" fmla="*/ 12845 w 479543"/>
                <a:gd name="connsiteY2" fmla="*/ 33054 h 274025"/>
                <a:gd name="connsiteX3" fmla="*/ 47612 w 479543"/>
                <a:gd name="connsiteY3" fmla="*/ 12845 h 27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543" h="274025">
                  <a:moveTo>
                    <a:pt x="468069" y="255699"/>
                  </a:moveTo>
                  <a:lnTo>
                    <a:pt x="433302" y="275909"/>
                  </a:lnTo>
                  <a:lnTo>
                    <a:pt x="12845" y="33054"/>
                  </a:lnTo>
                  <a:lnTo>
                    <a:pt x="47612" y="12845"/>
                  </a:lnTo>
                  <a:close/>
                </a:path>
              </a:pathLst>
            </a:custGeom>
            <a:solidFill>
              <a:srgbClr val="61617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975B6A1A-3400-4372-857D-F3A3F7966061}"/>
                </a:ext>
              </a:extLst>
            </p:cNvPr>
            <p:cNvSpPr/>
            <p:nvPr/>
          </p:nvSpPr>
          <p:spPr>
            <a:xfrm>
              <a:off x="10125258" y="5910558"/>
              <a:ext cx="924835" cy="530923"/>
            </a:xfrm>
            <a:custGeom>
              <a:avLst/>
              <a:gdLst>
                <a:gd name="connsiteX0" fmla="*/ 913017 w 924834"/>
                <a:gd name="connsiteY0" fmla="*/ 512598 h 530923"/>
                <a:gd name="connsiteX1" fmla="*/ 878422 w 924834"/>
                <a:gd name="connsiteY1" fmla="*/ 532808 h 530923"/>
                <a:gd name="connsiteX2" fmla="*/ 12845 w 924834"/>
                <a:gd name="connsiteY2" fmla="*/ 33055 h 530923"/>
                <a:gd name="connsiteX3" fmla="*/ 47612 w 924834"/>
                <a:gd name="connsiteY3" fmla="*/ 12845 h 530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4834" h="530923">
                  <a:moveTo>
                    <a:pt x="913017" y="512598"/>
                  </a:moveTo>
                  <a:lnTo>
                    <a:pt x="878422" y="532808"/>
                  </a:lnTo>
                  <a:lnTo>
                    <a:pt x="12845" y="33055"/>
                  </a:lnTo>
                  <a:lnTo>
                    <a:pt x="47612" y="12845"/>
                  </a:lnTo>
                  <a:close/>
                </a:path>
              </a:pathLst>
            </a:custGeom>
            <a:solidFill>
              <a:srgbClr val="CFDEE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0CC2FA16-834A-4FB7-B663-7CEA2631EF60}"/>
                </a:ext>
              </a:extLst>
            </p:cNvPr>
            <p:cNvSpPr/>
            <p:nvPr/>
          </p:nvSpPr>
          <p:spPr>
            <a:xfrm>
              <a:off x="10079358" y="5876369"/>
              <a:ext cx="154139" cy="85633"/>
            </a:xfrm>
            <a:custGeom>
              <a:avLst/>
              <a:gdLst>
                <a:gd name="connsiteX0" fmla="*/ 123483 w 154139"/>
                <a:gd name="connsiteY0" fmla="*/ 23742 h 85632"/>
                <a:gd name="connsiteX1" fmla="*/ 123826 w 154139"/>
                <a:gd name="connsiteY1" fmla="*/ 77005 h 85632"/>
                <a:gd name="connsiteX2" fmla="*/ 32028 w 154139"/>
                <a:gd name="connsiteY2" fmla="*/ 77005 h 85632"/>
                <a:gd name="connsiteX3" fmla="*/ 31685 w 154139"/>
                <a:gd name="connsiteY3" fmla="*/ 23913 h 85632"/>
                <a:gd name="connsiteX4" fmla="*/ 123483 w 154139"/>
                <a:gd name="connsiteY4" fmla="*/ 23742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3483" y="23742"/>
                  </a:moveTo>
                  <a:cubicBezTo>
                    <a:pt x="149002" y="38470"/>
                    <a:pt x="149173" y="62277"/>
                    <a:pt x="123826" y="77005"/>
                  </a:cubicBezTo>
                  <a:cubicBezTo>
                    <a:pt x="98650" y="91734"/>
                    <a:pt x="57546" y="91734"/>
                    <a:pt x="32028" y="77005"/>
                  </a:cubicBezTo>
                  <a:cubicBezTo>
                    <a:pt x="6680" y="62277"/>
                    <a:pt x="6338" y="38470"/>
                    <a:pt x="31685" y="23913"/>
                  </a:cubicBezTo>
                  <a:cubicBezTo>
                    <a:pt x="56861" y="9184"/>
                    <a:pt x="97965" y="9184"/>
                    <a:pt x="123483" y="23742"/>
                  </a:cubicBezTo>
                  <a:close/>
                </a:path>
              </a:pathLst>
            </a:custGeom>
            <a:solidFill>
              <a:srgbClr val="FFB8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B804262-DA14-494E-ACBE-969709D07939}"/>
                </a:ext>
              </a:extLst>
            </p:cNvPr>
            <p:cNvSpPr/>
            <p:nvPr/>
          </p:nvSpPr>
          <p:spPr>
            <a:xfrm>
              <a:off x="10483032" y="4929206"/>
              <a:ext cx="1746910" cy="1010467"/>
            </a:xfrm>
            <a:custGeom>
              <a:avLst/>
              <a:gdLst>
                <a:gd name="connsiteX0" fmla="*/ 1747766 w 1746909"/>
                <a:gd name="connsiteY0" fmla="*/ 899487 h 1010467"/>
                <a:gd name="connsiteX1" fmla="*/ 1559545 w 1746909"/>
                <a:gd name="connsiteY1" fmla="*/ 1008926 h 1010467"/>
                <a:gd name="connsiteX2" fmla="*/ 12845 w 1746909"/>
                <a:gd name="connsiteY2" fmla="*/ 116118 h 1010467"/>
                <a:gd name="connsiteX3" fmla="*/ 165443 w 1746909"/>
                <a:gd name="connsiteY3" fmla="*/ 27574 h 1010467"/>
                <a:gd name="connsiteX4" fmla="*/ 211342 w 1746909"/>
                <a:gd name="connsiteY4" fmla="*/ 12845 h 1010467"/>
                <a:gd name="connsiteX5" fmla="*/ 1747766 w 1746909"/>
                <a:gd name="connsiteY5" fmla="*/ 899487 h 1010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6909" h="1010467">
                  <a:moveTo>
                    <a:pt x="1747766" y="899487"/>
                  </a:moveTo>
                  <a:lnTo>
                    <a:pt x="1559545" y="1008926"/>
                  </a:lnTo>
                  <a:lnTo>
                    <a:pt x="12845" y="116118"/>
                  </a:lnTo>
                  <a:lnTo>
                    <a:pt x="165443" y="27574"/>
                  </a:lnTo>
                  <a:cubicBezTo>
                    <a:pt x="178288" y="19695"/>
                    <a:pt x="194386" y="14900"/>
                    <a:pt x="211342" y="12845"/>
                  </a:cubicBezTo>
                  <a:lnTo>
                    <a:pt x="1747766" y="899487"/>
                  </a:ln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F1FEAB12-3D2E-4DA7-8234-570655FBDADD}"/>
                </a:ext>
              </a:extLst>
            </p:cNvPr>
            <p:cNvSpPr/>
            <p:nvPr/>
          </p:nvSpPr>
          <p:spPr>
            <a:xfrm>
              <a:off x="9448588" y="5633622"/>
              <a:ext cx="1592771" cy="924834"/>
            </a:xfrm>
            <a:custGeom>
              <a:avLst/>
              <a:gdLst>
                <a:gd name="connsiteX0" fmla="*/ 1593627 w 1592770"/>
                <a:gd name="connsiteY0" fmla="*/ 925519 h 924834"/>
                <a:gd name="connsiteX1" fmla="*/ 12845 w 1592770"/>
                <a:gd name="connsiteY1" fmla="*/ 12845 h 92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2770" h="924834">
                  <a:moveTo>
                    <a:pt x="1593627" y="925519"/>
                  </a:moveTo>
                  <a:lnTo>
                    <a:pt x="12845" y="12845"/>
                  </a:lnTo>
                </a:path>
              </a:pathLst>
            </a:custGeom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D668B57B-2F60-4BE6-BDC9-38A53524700F}"/>
                </a:ext>
              </a:extLst>
            </p:cNvPr>
            <p:cNvSpPr/>
            <p:nvPr/>
          </p:nvSpPr>
          <p:spPr>
            <a:xfrm>
              <a:off x="10477380" y="4831927"/>
              <a:ext cx="1764036" cy="1027594"/>
            </a:xfrm>
            <a:custGeom>
              <a:avLst/>
              <a:gdLst>
                <a:gd name="connsiteX0" fmla="*/ 1765920 w 1764036"/>
                <a:gd name="connsiteY0" fmla="*/ 916100 h 1027593"/>
                <a:gd name="connsiteX1" fmla="*/ 1577699 w 1764036"/>
                <a:gd name="connsiteY1" fmla="*/ 1025539 h 1027593"/>
                <a:gd name="connsiteX2" fmla="*/ 12845 w 1764036"/>
                <a:gd name="connsiteY2" fmla="*/ 122112 h 1027593"/>
                <a:gd name="connsiteX3" fmla="*/ 201066 w 1764036"/>
                <a:gd name="connsiteY3" fmla="*/ 12845 h 102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4036" h="1027593">
                  <a:moveTo>
                    <a:pt x="1765920" y="916100"/>
                  </a:moveTo>
                  <a:lnTo>
                    <a:pt x="1577699" y="1025539"/>
                  </a:lnTo>
                  <a:lnTo>
                    <a:pt x="12845" y="122112"/>
                  </a:lnTo>
                  <a:lnTo>
                    <a:pt x="201066" y="12845"/>
                  </a:lnTo>
                  <a:close/>
                </a:path>
              </a:pathLst>
            </a:custGeom>
            <a:solidFill>
              <a:srgbClr val="5576D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9D8A5B79-2872-425A-90BA-BAA4DDE13040}"/>
                </a:ext>
              </a:extLst>
            </p:cNvPr>
            <p:cNvSpPr/>
            <p:nvPr/>
          </p:nvSpPr>
          <p:spPr>
            <a:xfrm>
              <a:off x="11742605" y="5562504"/>
              <a:ext cx="154139" cy="85633"/>
            </a:xfrm>
            <a:custGeom>
              <a:avLst/>
              <a:gdLst>
                <a:gd name="connsiteX0" fmla="*/ 124938 w 154139"/>
                <a:gd name="connsiteY0" fmla="*/ 24020 h 85632"/>
                <a:gd name="connsiteX1" fmla="*/ 125281 w 154139"/>
                <a:gd name="connsiteY1" fmla="*/ 77969 h 85632"/>
                <a:gd name="connsiteX2" fmla="*/ 32284 w 154139"/>
                <a:gd name="connsiteY2" fmla="*/ 77969 h 85632"/>
                <a:gd name="connsiteX3" fmla="*/ 31941 w 154139"/>
                <a:gd name="connsiteY3" fmla="*/ 24020 h 85632"/>
                <a:gd name="connsiteX4" fmla="*/ 124938 w 154139"/>
                <a:gd name="connsiteY4" fmla="*/ 2402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938" y="24020"/>
                  </a:moveTo>
                  <a:cubicBezTo>
                    <a:pt x="150628" y="38920"/>
                    <a:pt x="150800" y="63068"/>
                    <a:pt x="125281" y="77969"/>
                  </a:cubicBezTo>
                  <a:cubicBezTo>
                    <a:pt x="99762" y="92869"/>
                    <a:pt x="57974" y="92869"/>
                    <a:pt x="32284" y="77969"/>
                  </a:cubicBezTo>
                  <a:cubicBezTo>
                    <a:pt x="6423" y="63068"/>
                    <a:pt x="6423" y="38920"/>
                    <a:pt x="31941" y="24020"/>
                  </a:cubicBezTo>
                  <a:cubicBezTo>
                    <a:pt x="57460" y="9120"/>
                    <a:pt x="99249" y="9120"/>
                    <a:pt x="124938" y="24020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F09F5B8D-BA07-4ADC-B052-9C8AACC6A8B4}"/>
                </a:ext>
              </a:extLst>
            </p:cNvPr>
            <p:cNvSpPr/>
            <p:nvPr/>
          </p:nvSpPr>
          <p:spPr>
            <a:xfrm>
              <a:off x="11865574" y="5633407"/>
              <a:ext cx="154139" cy="85633"/>
            </a:xfrm>
            <a:custGeom>
              <a:avLst/>
              <a:gdLst>
                <a:gd name="connsiteX0" fmla="*/ 124939 w 154139"/>
                <a:gd name="connsiteY0" fmla="*/ 24020 h 85632"/>
                <a:gd name="connsiteX1" fmla="*/ 125281 w 154139"/>
                <a:gd name="connsiteY1" fmla="*/ 77969 h 85632"/>
                <a:gd name="connsiteX2" fmla="*/ 32284 w 154139"/>
                <a:gd name="connsiteY2" fmla="*/ 77969 h 85632"/>
                <a:gd name="connsiteX3" fmla="*/ 31941 w 154139"/>
                <a:gd name="connsiteY3" fmla="*/ 24020 h 85632"/>
                <a:gd name="connsiteX4" fmla="*/ 124939 w 154139"/>
                <a:gd name="connsiteY4" fmla="*/ 2402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939" y="24020"/>
                  </a:moveTo>
                  <a:cubicBezTo>
                    <a:pt x="150628" y="38920"/>
                    <a:pt x="150800" y="63068"/>
                    <a:pt x="125281" y="77969"/>
                  </a:cubicBezTo>
                  <a:cubicBezTo>
                    <a:pt x="99762" y="92869"/>
                    <a:pt x="57974" y="92869"/>
                    <a:pt x="32284" y="77969"/>
                  </a:cubicBezTo>
                  <a:cubicBezTo>
                    <a:pt x="6423" y="63068"/>
                    <a:pt x="6423" y="38920"/>
                    <a:pt x="31941" y="24020"/>
                  </a:cubicBezTo>
                  <a:cubicBezTo>
                    <a:pt x="57460" y="9120"/>
                    <a:pt x="99077" y="9120"/>
                    <a:pt x="124939" y="24020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1C03B6A2-2C6A-4CE7-ABA2-399BE56F157C}"/>
                </a:ext>
              </a:extLst>
            </p:cNvPr>
            <p:cNvSpPr/>
            <p:nvPr/>
          </p:nvSpPr>
          <p:spPr>
            <a:xfrm>
              <a:off x="11988435" y="5704312"/>
              <a:ext cx="154139" cy="85633"/>
            </a:xfrm>
            <a:custGeom>
              <a:avLst/>
              <a:gdLst>
                <a:gd name="connsiteX0" fmla="*/ 124875 w 154139"/>
                <a:gd name="connsiteY0" fmla="*/ 24020 h 85632"/>
                <a:gd name="connsiteX1" fmla="*/ 125217 w 154139"/>
                <a:gd name="connsiteY1" fmla="*/ 77969 h 85632"/>
                <a:gd name="connsiteX2" fmla="*/ 32220 w 154139"/>
                <a:gd name="connsiteY2" fmla="*/ 77969 h 85632"/>
                <a:gd name="connsiteX3" fmla="*/ 31877 w 154139"/>
                <a:gd name="connsiteY3" fmla="*/ 24020 h 85632"/>
                <a:gd name="connsiteX4" fmla="*/ 124875 w 154139"/>
                <a:gd name="connsiteY4" fmla="*/ 2402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875" y="24020"/>
                  </a:moveTo>
                  <a:cubicBezTo>
                    <a:pt x="150736" y="38920"/>
                    <a:pt x="150736" y="63068"/>
                    <a:pt x="125217" y="77969"/>
                  </a:cubicBezTo>
                  <a:cubicBezTo>
                    <a:pt x="99699" y="92869"/>
                    <a:pt x="57910" y="92869"/>
                    <a:pt x="32220" y="77969"/>
                  </a:cubicBezTo>
                  <a:cubicBezTo>
                    <a:pt x="6530" y="63068"/>
                    <a:pt x="6359" y="38920"/>
                    <a:pt x="31877" y="24020"/>
                  </a:cubicBezTo>
                  <a:cubicBezTo>
                    <a:pt x="57396" y="9120"/>
                    <a:pt x="99185" y="9120"/>
                    <a:pt x="124875" y="24020"/>
                  </a:cubicBezTo>
                  <a:close/>
                </a:path>
              </a:pathLst>
            </a:custGeom>
            <a:solidFill>
              <a:srgbClr val="255BB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98437967-F078-425F-9B6D-C0E54F0BC778}"/>
                </a:ext>
              </a:extLst>
            </p:cNvPr>
            <p:cNvSpPr/>
            <p:nvPr/>
          </p:nvSpPr>
          <p:spPr>
            <a:xfrm>
              <a:off x="11742605" y="5529620"/>
              <a:ext cx="154139" cy="85633"/>
            </a:xfrm>
            <a:custGeom>
              <a:avLst/>
              <a:gdLst>
                <a:gd name="connsiteX0" fmla="*/ 124938 w 154139"/>
                <a:gd name="connsiteY0" fmla="*/ 24020 h 85632"/>
                <a:gd name="connsiteX1" fmla="*/ 125281 w 154139"/>
                <a:gd name="connsiteY1" fmla="*/ 77969 h 85632"/>
                <a:gd name="connsiteX2" fmla="*/ 32284 w 154139"/>
                <a:gd name="connsiteY2" fmla="*/ 77969 h 85632"/>
                <a:gd name="connsiteX3" fmla="*/ 31941 w 154139"/>
                <a:gd name="connsiteY3" fmla="*/ 24020 h 85632"/>
                <a:gd name="connsiteX4" fmla="*/ 124938 w 154139"/>
                <a:gd name="connsiteY4" fmla="*/ 2402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938" y="24020"/>
                  </a:moveTo>
                  <a:cubicBezTo>
                    <a:pt x="150628" y="38920"/>
                    <a:pt x="150800" y="63068"/>
                    <a:pt x="125281" y="77969"/>
                  </a:cubicBezTo>
                  <a:cubicBezTo>
                    <a:pt x="99762" y="92869"/>
                    <a:pt x="57974" y="92869"/>
                    <a:pt x="32284" y="77969"/>
                  </a:cubicBezTo>
                  <a:cubicBezTo>
                    <a:pt x="6423" y="63068"/>
                    <a:pt x="6423" y="38920"/>
                    <a:pt x="31941" y="24020"/>
                  </a:cubicBezTo>
                  <a:cubicBezTo>
                    <a:pt x="57460" y="9120"/>
                    <a:pt x="99249" y="9120"/>
                    <a:pt x="124938" y="24020"/>
                  </a:cubicBezTo>
                  <a:close/>
                </a:path>
              </a:pathLst>
            </a:custGeom>
            <a:solidFill>
              <a:srgbClr val="C2EC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AA46D4B1-E784-47AF-90EC-D361DE630003}"/>
                </a:ext>
              </a:extLst>
            </p:cNvPr>
            <p:cNvSpPr/>
            <p:nvPr/>
          </p:nvSpPr>
          <p:spPr>
            <a:xfrm>
              <a:off x="11865574" y="5600525"/>
              <a:ext cx="154139" cy="85633"/>
            </a:xfrm>
            <a:custGeom>
              <a:avLst/>
              <a:gdLst>
                <a:gd name="connsiteX0" fmla="*/ 124939 w 154139"/>
                <a:gd name="connsiteY0" fmla="*/ 24020 h 85632"/>
                <a:gd name="connsiteX1" fmla="*/ 125281 w 154139"/>
                <a:gd name="connsiteY1" fmla="*/ 77969 h 85632"/>
                <a:gd name="connsiteX2" fmla="*/ 32284 w 154139"/>
                <a:gd name="connsiteY2" fmla="*/ 77969 h 85632"/>
                <a:gd name="connsiteX3" fmla="*/ 31941 w 154139"/>
                <a:gd name="connsiteY3" fmla="*/ 24020 h 85632"/>
                <a:gd name="connsiteX4" fmla="*/ 124939 w 154139"/>
                <a:gd name="connsiteY4" fmla="*/ 24020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939" y="24020"/>
                  </a:moveTo>
                  <a:cubicBezTo>
                    <a:pt x="150628" y="38920"/>
                    <a:pt x="150800" y="63068"/>
                    <a:pt x="125281" y="77969"/>
                  </a:cubicBezTo>
                  <a:cubicBezTo>
                    <a:pt x="99762" y="92869"/>
                    <a:pt x="57974" y="92869"/>
                    <a:pt x="32284" y="77969"/>
                  </a:cubicBezTo>
                  <a:cubicBezTo>
                    <a:pt x="6423" y="63068"/>
                    <a:pt x="6423" y="38920"/>
                    <a:pt x="31941" y="24020"/>
                  </a:cubicBezTo>
                  <a:cubicBezTo>
                    <a:pt x="57460" y="9120"/>
                    <a:pt x="99077" y="9120"/>
                    <a:pt x="124939" y="24020"/>
                  </a:cubicBezTo>
                  <a:close/>
                </a:path>
              </a:pathLst>
            </a:custGeom>
            <a:solidFill>
              <a:srgbClr val="FFE08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B0E55B-A8C0-4B25-8BA9-997FD5C6845F}"/>
                </a:ext>
              </a:extLst>
            </p:cNvPr>
            <p:cNvSpPr/>
            <p:nvPr/>
          </p:nvSpPr>
          <p:spPr>
            <a:xfrm>
              <a:off x="10384723" y="5527629"/>
              <a:ext cx="787822" cy="462417"/>
            </a:xfrm>
            <a:custGeom>
              <a:avLst/>
              <a:gdLst>
                <a:gd name="connsiteX0" fmla="*/ 664684 w 787821"/>
                <a:gd name="connsiteY0" fmla="*/ 77733 h 462417"/>
                <a:gd name="connsiteX1" fmla="*/ 666397 w 787821"/>
                <a:gd name="connsiteY1" fmla="*/ 390807 h 462417"/>
                <a:gd name="connsiteX2" fmla="*/ 125883 w 787821"/>
                <a:gd name="connsiteY2" fmla="*/ 390807 h 462417"/>
                <a:gd name="connsiteX3" fmla="*/ 123827 w 787821"/>
                <a:gd name="connsiteY3" fmla="*/ 77562 h 462417"/>
                <a:gd name="connsiteX4" fmla="*/ 664684 w 787821"/>
                <a:gd name="connsiteY4" fmla="*/ 77733 h 4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21" h="462417">
                  <a:moveTo>
                    <a:pt x="664684" y="77733"/>
                  </a:moveTo>
                  <a:cubicBezTo>
                    <a:pt x="814371" y="164222"/>
                    <a:pt x="815227" y="304489"/>
                    <a:pt x="666397" y="390807"/>
                  </a:cubicBezTo>
                  <a:cubicBezTo>
                    <a:pt x="517567" y="477296"/>
                    <a:pt x="275569" y="477296"/>
                    <a:pt x="125883" y="390807"/>
                  </a:cubicBezTo>
                  <a:cubicBezTo>
                    <a:pt x="-24146" y="304147"/>
                    <a:pt x="-24831" y="164051"/>
                    <a:pt x="123827" y="77562"/>
                  </a:cubicBezTo>
                  <a:cubicBezTo>
                    <a:pt x="272486" y="-8756"/>
                    <a:pt x="514656" y="-8756"/>
                    <a:pt x="664684" y="77733"/>
                  </a:cubicBezTo>
                  <a:close/>
                </a:path>
              </a:pathLst>
            </a:custGeom>
            <a:solidFill>
              <a:srgbClr val="DCE8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DF1B86D-A1F5-47EE-981F-B5BDCFF717AD}"/>
                </a:ext>
              </a:extLst>
            </p:cNvPr>
            <p:cNvSpPr/>
            <p:nvPr/>
          </p:nvSpPr>
          <p:spPr>
            <a:xfrm>
              <a:off x="10384723" y="5417206"/>
              <a:ext cx="787822" cy="462417"/>
            </a:xfrm>
            <a:custGeom>
              <a:avLst/>
              <a:gdLst>
                <a:gd name="connsiteX0" fmla="*/ 664684 w 787821"/>
                <a:gd name="connsiteY0" fmla="*/ 77862 h 462417"/>
                <a:gd name="connsiteX1" fmla="*/ 666397 w 787821"/>
                <a:gd name="connsiteY1" fmla="*/ 390935 h 462417"/>
                <a:gd name="connsiteX2" fmla="*/ 125883 w 787821"/>
                <a:gd name="connsiteY2" fmla="*/ 390935 h 462417"/>
                <a:gd name="connsiteX3" fmla="*/ 123827 w 787821"/>
                <a:gd name="connsiteY3" fmla="*/ 77690 h 462417"/>
                <a:gd name="connsiteX4" fmla="*/ 664684 w 787821"/>
                <a:gd name="connsiteY4" fmla="*/ 77862 h 4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7821" h="462417">
                  <a:moveTo>
                    <a:pt x="664684" y="77862"/>
                  </a:moveTo>
                  <a:cubicBezTo>
                    <a:pt x="814371" y="164351"/>
                    <a:pt x="815227" y="304617"/>
                    <a:pt x="666397" y="390935"/>
                  </a:cubicBezTo>
                  <a:cubicBezTo>
                    <a:pt x="517567" y="477424"/>
                    <a:pt x="275569" y="477424"/>
                    <a:pt x="125883" y="390935"/>
                  </a:cubicBezTo>
                  <a:cubicBezTo>
                    <a:pt x="-24146" y="304275"/>
                    <a:pt x="-24831" y="164179"/>
                    <a:pt x="123827" y="77690"/>
                  </a:cubicBezTo>
                  <a:cubicBezTo>
                    <a:pt x="272486" y="-8799"/>
                    <a:pt x="514656" y="-8799"/>
                    <a:pt x="664684" y="77862"/>
                  </a:cubicBezTo>
                  <a:close/>
                </a:path>
              </a:pathLst>
            </a:custGeom>
            <a:solidFill>
              <a:srgbClr val="FF6C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651ECDA0-E578-4F08-BF37-572EE3A11A02}"/>
                </a:ext>
              </a:extLst>
            </p:cNvPr>
            <p:cNvSpPr/>
            <p:nvPr/>
          </p:nvSpPr>
          <p:spPr>
            <a:xfrm>
              <a:off x="10516980" y="5506561"/>
              <a:ext cx="428164" cy="256898"/>
            </a:xfrm>
            <a:custGeom>
              <a:avLst/>
              <a:gdLst>
                <a:gd name="connsiteX0" fmla="*/ 321428 w 428164"/>
                <a:gd name="connsiteY0" fmla="*/ 16765 h 256898"/>
                <a:gd name="connsiteX1" fmla="*/ 327423 w 428164"/>
                <a:gd name="connsiteY1" fmla="*/ 22930 h 256898"/>
                <a:gd name="connsiteX2" fmla="*/ 421619 w 428164"/>
                <a:gd name="connsiteY2" fmla="*/ 233245 h 256898"/>
                <a:gd name="connsiteX3" fmla="*/ 393702 w 428164"/>
                <a:gd name="connsiteY3" fmla="*/ 249344 h 256898"/>
                <a:gd name="connsiteX4" fmla="*/ 30277 w 428164"/>
                <a:gd name="connsiteY4" fmla="*/ 195395 h 256898"/>
                <a:gd name="connsiteX5" fmla="*/ 19658 w 428164"/>
                <a:gd name="connsiteY5" fmla="*/ 191970 h 256898"/>
                <a:gd name="connsiteX6" fmla="*/ 19658 w 428164"/>
                <a:gd name="connsiteY6" fmla="*/ 173131 h 256898"/>
                <a:gd name="connsiteX7" fmla="*/ 288888 w 428164"/>
                <a:gd name="connsiteY7" fmla="*/ 16765 h 256898"/>
                <a:gd name="connsiteX8" fmla="*/ 321428 w 428164"/>
                <a:gd name="connsiteY8" fmla="*/ 16765 h 25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164" h="256898">
                  <a:moveTo>
                    <a:pt x="321428" y="16765"/>
                  </a:moveTo>
                  <a:cubicBezTo>
                    <a:pt x="324169" y="18306"/>
                    <a:pt x="326395" y="20362"/>
                    <a:pt x="327423" y="22930"/>
                  </a:cubicBezTo>
                  <a:lnTo>
                    <a:pt x="421619" y="233245"/>
                  </a:lnTo>
                  <a:cubicBezTo>
                    <a:pt x="425900" y="243007"/>
                    <a:pt x="410658" y="251912"/>
                    <a:pt x="393702" y="249344"/>
                  </a:cubicBezTo>
                  <a:lnTo>
                    <a:pt x="30277" y="195395"/>
                  </a:lnTo>
                  <a:cubicBezTo>
                    <a:pt x="25995" y="194710"/>
                    <a:pt x="22398" y="193511"/>
                    <a:pt x="19658" y="191970"/>
                  </a:cubicBezTo>
                  <a:cubicBezTo>
                    <a:pt x="11095" y="187003"/>
                    <a:pt x="10067" y="178611"/>
                    <a:pt x="19658" y="173131"/>
                  </a:cubicBezTo>
                  <a:lnTo>
                    <a:pt x="288888" y="16765"/>
                  </a:lnTo>
                  <a:cubicBezTo>
                    <a:pt x="298307" y="11284"/>
                    <a:pt x="312865" y="11798"/>
                    <a:pt x="321428" y="1676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B7AF70F6-AF3B-4DD1-91D8-A582CA4898EB}"/>
                </a:ext>
              </a:extLst>
            </p:cNvPr>
            <p:cNvSpPr/>
            <p:nvPr/>
          </p:nvSpPr>
          <p:spPr>
            <a:xfrm>
              <a:off x="11988435" y="5671557"/>
              <a:ext cx="154139" cy="85633"/>
            </a:xfrm>
            <a:custGeom>
              <a:avLst/>
              <a:gdLst>
                <a:gd name="connsiteX0" fmla="*/ 124875 w 154139"/>
                <a:gd name="connsiteY0" fmla="*/ 23891 h 85632"/>
                <a:gd name="connsiteX1" fmla="*/ 125217 w 154139"/>
                <a:gd name="connsiteY1" fmla="*/ 77840 h 85632"/>
                <a:gd name="connsiteX2" fmla="*/ 32220 w 154139"/>
                <a:gd name="connsiteY2" fmla="*/ 77840 h 85632"/>
                <a:gd name="connsiteX3" fmla="*/ 31877 w 154139"/>
                <a:gd name="connsiteY3" fmla="*/ 23891 h 85632"/>
                <a:gd name="connsiteX4" fmla="*/ 124875 w 154139"/>
                <a:gd name="connsiteY4" fmla="*/ 23891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39" h="85632">
                  <a:moveTo>
                    <a:pt x="124875" y="23891"/>
                  </a:moveTo>
                  <a:cubicBezTo>
                    <a:pt x="150736" y="38791"/>
                    <a:pt x="150736" y="62940"/>
                    <a:pt x="125217" y="77840"/>
                  </a:cubicBezTo>
                  <a:cubicBezTo>
                    <a:pt x="99699" y="92740"/>
                    <a:pt x="57910" y="92740"/>
                    <a:pt x="32220" y="77840"/>
                  </a:cubicBezTo>
                  <a:cubicBezTo>
                    <a:pt x="6530" y="62940"/>
                    <a:pt x="6359" y="38791"/>
                    <a:pt x="31877" y="23891"/>
                  </a:cubicBezTo>
                  <a:cubicBezTo>
                    <a:pt x="57396" y="9163"/>
                    <a:pt x="99185" y="9163"/>
                    <a:pt x="124875" y="23891"/>
                  </a:cubicBezTo>
                  <a:close/>
                </a:path>
              </a:pathLst>
            </a:custGeom>
            <a:solidFill>
              <a:srgbClr val="ACF9A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3C8C2743-2C1E-45EC-9599-EB98A60CBECA}"/>
                </a:ext>
              </a:extLst>
            </p:cNvPr>
            <p:cNvSpPr/>
            <p:nvPr/>
          </p:nvSpPr>
          <p:spPr>
            <a:xfrm>
              <a:off x="10622956" y="4929762"/>
              <a:ext cx="188392" cy="85633"/>
            </a:xfrm>
            <a:custGeom>
              <a:avLst/>
              <a:gdLst>
                <a:gd name="connsiteX0" fmla="*/ 162874 w 188392"/>
                <a:gd name="connsiteY0" fmla="*/ 21708 h 85632"/>
                <a:gd name="connsiteX1" fmla="*/ 89401 w 188392"/>
                <a:gd name="connsiteY1" fmla="*/ 21708 h 85632"/>
                <a:gd name="connsiteX2" fmla="*/ 74501 w 188392"/>
                <a:gd name="connsiteY2" fmla="*/ 39862 h 85632"/>
                <a:gd name="connsiteX3" fmla="*/ 20723 w 188392"/>
                <a:gd name="connsiteY3" fmla="*/ 39862 h 85632"/>
                <a:gd name="connsiteX4" fmla="*/ 12845 w 188392"/>
                <a:gd name="connsiteY4" fmla="*/ 47741 h 85632"/>
                <a:gd name="connsiteX5" fmla="*/ 20723 w 188392"/>
                <a:gd name="connsiteY5" fmla="*/ 55447 h 85632"/>
                <a:gd name="connsiteX6" fmla="*/ 78953 w 188392"/>
                <a:gd name="connsiteY6" fmla="*/ 55447 h 85632"/>
                <a:gd name="connsiteX7" fmla="*/ 89743 w 188392"/>
                <a:gd name="connsiteY7" fmla="*/ 64524 h 85632"/>
                <a:gd name="connsiteX8" fmla="*/ 163216 w 188392"/>
                <a:gd name="connsiteY8" fmla="*/ 64524 h 85632"/>
                <a:gd name="connsiteX9" fmla="*/ 162874 w 188392"/>
                <a:gd name="connsiteY9" fmla="*/ 21708 h 85632"/>
                <a:gd name="connsiteX10" fmla="*/ 151913 w 188392"/>
                <a:gd name="connsiteY10" fmla="*/ 57845 h 85632"/>
                <a:gd name="connsiteX11" fmla="*/ 100704 w 188392"/>
                <a:gd name="connsiteY11" fmla="*/ 57845 h 85632"/>
                <a:gd name="connsiteX12" fmla="*/ 100533 w 188392"/>
                <a:gd name="connsiteY12" fmla="*/ 28216 h 85632"/>
                <a:gd name="connsiteX13" fmla="*/ 151741 w 188392"/>
                <a:gd name="connsiteY13" fmla="*/ 28216 h 85632"/>
                <a:gd name="connsiteX14" fmla="*/ 151913 w 188392"/>
                <a:gd name="connsiteY14" fmla="*/ 57845 h 8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392" h="85632">
                  <a:moveTo>
                    <a:pt x="162874" y="21708"/>
                  </a:moveTo>
                  <a:cubicBezTo>
                    <a:pt x="142493" y="9891"/>
                    <a:pt x="109610" y="9891"/>
                    <a:pt x="89401" y="21708"/>
                  </a:cubicBezTo>
                  <a:cubicBezTo>
                    <a:pt x="80666" y="26846"/>
                    <a:pt x="75700" y="33183"/>
                    <a:pt x="74501" y="39862"/>
                  </a:cubicBezTo>
                  <a:lnTo>
                    <a:pt x="20723" y="39862"/>
                  </a:lnTo>
                  <a:cubicBezTo>
                    <a:pt x="16442" y="39862"/>
                    <a:pt x="12845" y="43288"/>
                    <a:pt x="12845" y="47741"/>
                  </a:cubicBezTo>
                  <a:cubicBezTo>
                    <a:pt x="12845" y="52022"/>
                    <a:pt x="16270" y="55447"/>
                    <a:pt x="20723" y="55447"/>
                  </a:cubicBezTo>
                  <a:lnTo>
                    <a:pt x="78953" y="55447"/>
                  </a:lnTo>
                  <a:cubicBezTo>
                    <a:pt x="81522" y="58701"/>
                    <a:pt x="85119" y="61784"/>
                    <a:pt x="89743" y="64524"/>
                  </a:cubicBezTo>
                  <a:cubicBezTo>
                    <a:pt x="110124" y="76171"/>
                    <a:pt x="143007" y="76171"/>
                    <a:pt x="163216" y="64524"/>
                  </a:cubicBezTo>
                  <a:cubicBezTo>
                    <a:pt x="183254" y="52536"/>
                    <a:pt x="183254" y="33525"/>
                    <a:pt x="162874" y="21708"/>
                  </a:cubicBezTo>
                  <a:close/>
                  <a:moveTo>
                    <a:pt x="151913" y="57845"/>
                  </a:moveTo>
                  <a:cubicBezTo>
                    <a:pt x="137869" y="66066"/>
                    <a:pt x="114919" y="66066"/>
                    <a:pt x="100704" y="57845"/>
                  </a:cubicBezTo>
                  <a:cubicBezTo>
                    <a:pt x="86489" y="49624"/>
                    <a:pt x="86489" y="36437"/>
                    <a:pt x="100533" y="28216"/>
                  </a:cubicBezTo>
                  <a:cubicBezTo>
                    <a:pt x="114577" y="20167"/>
                    <a:pt x="137526" y="20167"/>
                    <a:pt x="151741" y="28216"/>
                  </a:cubicBezTo>
                  <a:cubicBezTo>
                    <a:pt x="165785" y="36437"/>
                    <a:pt x="165956" y="49624"/>
                    <a:pt x="151913" y="57845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2" name="Freeform: Shape 311">
            <a:extLst>
              <a:ext uri="{FF2B5EF4-FFF2-40B4-BE49-F238E27FC236}">
                <a16:creationId xmlns:a16="http://schemas.microsoft.com/office/drawing/2014/main" id="{2135114F-49F7-47BC-94C1-4534F5812E26}"/>
              </a:ext>
            </a:extLst>
          </p:cNvPr>
          <p:cNvSpPr/>
          <p:nvPr/>
        </p:nvSpPr>
        <p:spPr>
          <a:xfrm>
            <a:off x="15328657" y="11912415"/>
            <a:ext cx="2904904" cy="895679"/>
          </a:xfrm>
          <a:custGeom>
            <a:avLst/>
            <a:gdLst>
              <a:gd name="connsiteX0" fmla="*/ 2466887 w 2904904"/>
              <a:gd name="connsiteY0" fmla="*/ 866285 h 895678"/>
              <a:gd name="connsiteX1" fmla="*/ 456209 w 2904904"/>
              <a:gd name="connsiteY1" fmla="*/ 866285 h 895678"/>
              <a:gd name="connsiteX2" fmla="*/ 46134 w 2904904"/>
              <a:gd name="connsiteY2" fmla="*/ 456209 h 895678"/>
              <a:gd name="connsiteX3" fmla="*/ 46134 w 2904904"/>
              <a:gd name="connsiteY3" fmla="*/ 456209 h 895678"/>
              <a:gd name="connsiteX4" fmla="*/ 456209 w 2904904"/>
              <a:gd name="connsiteY4" fmla="*/ 46134 h 895678"/>
              <a:gd name="connsiteX5" fmla="*/ 2466887 w 2904904"/>
              <a:gd name="connsiteY5" fmla="*/ 46134 h 895678"/>
              <a:gd name="connsiteX6" fmla="*/ 2876963 w 2904904"/>
              <a:gd name="connsiteY6" fmla="*/ 456209 h 895678"/>
              <a:gd name="connsiteX7" fmla="*/ 2876963 w 2904904"/>
              <a:gd name="connsiteY7" fmla="*/ 456209 h 895678"/>
              <a:gd name="connsiteX8" fmla="*/ 2466887 w 2904904"/>
              <a:gd name="connsiteY8" fmla="*/ 866285 h 895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04904" h="895678">
                <a:moveTo>
                  <a:pt x="2466887" y="866285"/>
                </a:moveTo>
                <a:lnTo>
                  <a:pt x="456209" y="866285"/>
                </a:lnTo>
                <a:cubicBezTo>
                  <a:pt x="229627" y="866285"/>
                  <a:pt x="46134" y="682792"/>
                  <a:pt x="46134" y="456209"/>
                </a:cubicBezTo>
                <a:lnTo>
                  <a:pt x="46134" y="456209"/>
                </a:lnTo>
                <a:cubicBezTo>
                  <a:pt x="46134" y="229626"/>
                  <a:pt x="229627" y="46134"/>
                  <a:pt x="456209" y="46134"/>
                </a:cubicBezTo>
                <a:lnTo>
                  <a:pt x="2466887" y="46134"/>
                </a:lnTo>
                <a:cubicBezTo>
                  <a:pt x="2693470" y="46134"/>
                  <a:pt x="2876963" y="229626"/>
                  <a:pt x="2876963" y="456209"/>
                </a:cubicBezTo>
                <a:lnTo>
                  <a:pt x="2876963" y="456209"/>
                </a:lnTo>
                <a:cubicBezTo>
                  <a:pt x="2876963" y="682792"/>
                  <a:pt x="2693470" y="866285"/>
                  <a:pt x="2466887" y="866285"/>
                </a:cubicBezTo>
                <a:close/>
              </a:path>
            </a:pathLst>
          </a:custGeom>
          <a:solidFill>
            <a:srgbClr val="E22951"/>
          </a:solidFill>
          <a:ln w="2420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4" name="Rectangle 313">
            <a:extLst>
              <a:ext uri="{FF2B5EF4-FFF2-40B4-BE49-F238E27FC236}">
                <a16:creationId xmlns:a16="http://schemas.microsoft.com/office/drawing/2014/main" id="{8223BDC8-667D-4893-9BBA-A8A22040B4A9}"/>
              </a:ext>
            </a:extLst>
          </p:cNvPr>
          <p:cNvSpPr/>
          <p:nvPr/>
        </p:nvSpPr>
        <p:spPr>
          <a:xfrm>
            <a:off x="10733097" y="2424094"/>
            <a:ext cx="11985020" cy="886781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banklarga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davlat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vakili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sifatida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qonuniy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tarzda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banknotlarni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monopol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ravishda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emissiya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qilish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biriktirilgan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ya`ni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umummilliy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kredit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pullarini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bosib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chiqarish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yuklatilgan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Ta`kidlash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kerakki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sanoati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rivojlangan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mamlakatlarda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banknotalar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massasining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sezilarsiz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qismini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tashkil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etadi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shuning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uchun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Markaziy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Bankning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monopol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emissiya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funktsiyasi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birmuncha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pasaytirilgan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algn="just">
              <a:lnSpc>
                <a:spcPct val="150000"/>
              </a:lnSpc>
            </a:pP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50000"/>
              </a:lnSpc>
            </a:pP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Funktsiyasi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mamlakatdagi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zaxiralarini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tashkil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kiluvchi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chakana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muomalasini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naqd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banknotalar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bilan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ta`minlash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kredit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tizimini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likvidliligini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ta`minlash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vositasi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xisoblanadi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Bu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funktsiyalar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naqd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pul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muomalasi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ulushi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sezilarli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bo`lgan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mamlakatlarda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katta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ahamiyatga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egadir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EF6DD4E2-A016-4974-94AC-F36F7923F4E4}"/>
              </a:ext>
            </a:extLst>
          </p:cNvPr>
          <p:cNvSpPr txBox="1"/>
          <p:nvPr/>
        </p:nvSpPr>
        <p:spPr>
          <a:xfrm>
            <a:off x="15632137" y="12132454"/>
            <a:ext cx="21869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>
                <a:solidFill>
                  <a:schemeClr val="bg1"/>
                </a:solidFill>
              </a:rPr>
              <a:t>Learn more </a:t>
            </a:r>
          </a:p>
        </p:txBody>
      </p:sp>
    </p:spTree>
    <p:extLst>
      <p:ext uri="{BB962C8B-B14F-4D97-AF65-F5344CB8AC3E}">
        <p14:creationId xmlns:p14="http://schemas.microsoft.com/office/powerpoint/2010/main" val="2732553425"/>
      </p:ext>
    </p:extLst>
  </p:cSld>
  <p:clrMapOvr>
    <a:masterClrMapping/>
  </p:clrMapOvr>
  <p:transition spd="slow">
    <p:push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  <p:tag name="ARTICULATE_DESIGN_ID_OFFICE THEME" val="wcTee1vX"/>
  <p:tag name="ARTICULATE_PROJECT_OPEN" val="0"/>
  <p:tag name="ARTICULATE_SLIDE_COUNT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Тема Office">
  <a:themeElements>
    <a:clrScheme name="Custom 17">
      <a:dk1>
        <a:srgbClr val="000000"/>
      </a:dk1>
      <a:lt1>
        <a:srgbClr val="FFFFFF"/>
      </a:lt1>
      <a:dk2>
        <a:srgbClr val="5E6970"/>
      </a:dk2>
      <a:lt2>
        <a:srgbClr val="FFFFFF"/>
      </a:lt2>
      <a:accent1>
        <a:srgbClr val="0074CF"/>
      </a:accent1>
      <a:accent2>
        <a:srgbClr val="E98300"/>
      </a:accent2>
      <a:accent3>
        <a:srgbClr val="00B299"/>
      </a:accent3>
      <a:accent4>
        <a:srgbClr val="F0AB00"/>
      </a:accent4>
      <a:accent5>
        <a:srgbClr val="009B3A"/>
      </a:accent5>
      <a:accent6>
        <a:srgbClr val="8D248D"/>
      </a:accent6>
      <a:hlink>
        <a:srgbClr val="0073CF"/>
      </a:hlink>
      <a:folHlink>
        <a:srgbClr val="394957"/>
      </a:folHlink>
    </a:clrScheme>
    <a:fontScheme name="Custom 57">
      <a:majorFont>
        <a:latin typeface="Montserrat "/>
        <a:ea typeface=""/>
        <a:cs typeface=""/>
      </a:majorFont>
      <a:minorFont>
        <a:latin typeface="Montserrat Light 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Custom 3">
      <a:dk1>
        <a:srgbClr val="272E3A"/>
      </a:dk1>
      <a:lt1>
        <a:sysClr val="window" lastClr="FFFFFF"/>
      </a:lt1>
      <a:dk2>
        <a:srgbClr val="272E3A"/>
      </a:dk2>
      <a:lt2>
        <a:srgbClr val="E7E6E6"/>
      </a:lt2>
      <a:accent1>
        <a:srgbClr val="339966"/>
      </a:accent1>
      <a:accent2>
        <a:srgbClr val="00B050"/>
      </a:accent2>
      <a:accent3>
        <a:srgbClr val="00E266"/>
      </a:accent3>
      <a:accent4>
        <a:srgbClr val="FFCC33"/>
      </a:accent4>
      <a:accent5>
        <a:srgbClr val="FFD45B"/>
      </a:accent5>
      <a:accent6>
        <a:srgbClr val="FFE18B"/>
      </a:accent6>
      <a:hlink>
        <a:srgbClr val="FFE18B"/>
      </a:hlink>
      <a:folHlink>
        <a:srgbClr val="954F72"/>
      </a:folHlink>
    </a:clrScheme>
    <a:fontScheme name="Custom 43">
      <a:majorFont>
        <a:latin typeface="Montserrat"/>
        <a:ea typeface=""/>
        <a:cs typeface=""/>
      </a:majorFont>
      <a:minorFont>
        <a:latin typeface="Montserrat Light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eaningful Template">
  <a:themeElements>
    <a:clrScheme name="Meaningful Template">
      <a:dk1>
        <a:srgbClr val="000000"/>
      </a:dk1>
      <a:lt1>
        <a:srgbClr val="FFFFFF"/>
      </a:lt1>
      <a:dk2>
        <a:srgbClr val="5E6970"/>
      </a:dk2>
      <a:lt2>
        <a:srgbClr val="FFFFFF"/>
      </a:lt2>
      <a:accent1>
        <a:srgbClr val="264653"/>
      </a:accent1>
      <a:accent2>
        <a:srgbClr val="2A9D8F"/>
      </a:accent2>
      <a:accent3>
        <a:srgbClr val="E9C46A"/>
      </a:accent3>
      <a:accent4>
        <a:srgbClr val="F4A261"/>
      </a:accent4>
      <a:accent5>
        <a:srgbClr val="E76F51"/>
      </a:accent5>
      <a:accent6>
        <a:srgbClr val="8D248D"/>
      </a:accent6>
      <a:hlink>
        <a:srgbClr val="2A9D8F"/>
      </a:hlink>
      <a:folHlink>
        <a:srgbClr val="000000"/>
      </a:folHlink>
    </a:clrScheme>
    <a:fontScheme name="Custom 77">
      <a:majorFont>
        <a:latin typeface="Open Sans"/>
        <a:ea typeface=""/>
        <a:cs typeface=""/>
      </a:majorFont>
      <a:minorFont>
        <a:latin typeface="Open Sans Light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4484</TotalTime>
  <Words>689</Words>
  <Application>Microsoft Office PowerPoint</Application>
  <PresentationFormat>Произвольный</PresentationFormat>
  <Paragraphs>47</Paragraphs>
  <Slides>13</Slides>
  <Notes>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23</vt:i4>
      </vt:variant>
      <vt:variant>
        <vt:lpstr>Тема</vt:lpstr>
      </vt:variant>
      <vt:variant>
        <vt:i4>3</vt:i4>
      </vt:variant>
      <vt:variant>
        <vt:lpstr>Заголовки слайдов</vt:lpstr>
      </vt:variant>
      <vt:variant>
        <vt:i4>13</vt:i4>
      </vt:variant>
    </vt:vector>
  </HeadingPairs>
  <TitlesOfParts>
    <vt:vector size="39" baseType="lpstr">
      <vt:lpstr>Abel</vt:lpstr>
      <vt:lpstr>Anaheim</vt:lpstr>
      <vt:lpstr>Anton</vt:lpstr>
      <vt:lpstr>Arial</vt:lpstr>
      <vt:lpstr>Bahiana</vt:lpstr>
      <vt:lpstr>Calibri</vt:lpstr>
      <vt:lpstr>Californian FB</vt:lpstr>
      <vt:lpstr>Fira Sans Extra Condensed Medium</vt:lpstr>
      <vt:lpstr>Helvetica Light</vt:lpstr>
      <vt:lpstr>Josefin Slab</vt:lpstr>
      <vt:lpstr>linea-basic-10</vt:lpstr>
      <vt:lpstr>Montserrat</vt:lpstr>
      <vt:lpstr>Montserrat </vt:lpstr>
      <vt:lpstr>Montserrat Light</vt:lpstr>
      <vt:lpstr>Montserrat Light </vt:lpstr>
      <vt:lpstr>Montserrat SemiBold</vt:lpstr>
      <vt:lpstr>Open Sans Light</vt:lpstr>
      <vt:lpstr>Roboto</vt:lpstr>
      <vt:lpstr>Source Sans Pro</vt:lpstr>
      <vt:lpstr>Staatliches</vt:lpstr>
      <vt:lpstr>Tahoma</vt:lpstr>
      <vt:lpstr>Times New Roman</vt:lpstr>
      <vt:lpstr>Unica One</vt:lpstr>
      <vt:lpstr>Тема Office</vt:lpstr>
      <vt:lpstr>1_Office Theme</vt:lpstr>
      <vt:lpstr>Meaningful Template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Etiboringiz uchun rahmat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purno biswas</dc:creator>
  <cp:lastModifiedBy>diyorbek toshpulatov</cp:lastModifiedBy>
  <cp:revision>217</cp:revision>
  <dcterms:created xsi:type="dcterms:W3CDTF">2020-03-29T10:33:05Z</dcterms:created>
  <dcterms:modified xsi:type="dcterms:W3CDTF">2025-10-02T06:02:44Z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ArticulateGUID">
    <vt:lpwstr>5A7C3E75-874A-46A1-92E2-5E0E153E7201</vt:lpwstr>
  </property>
  <property fmtid="{D5CDD505-2E9C-101B-9397-08002B2CF9AE}" pid="3" name="ArticulatePath">
    <vt:lpwstr>https://d.docs.live.net/bfdbf960b5fc32c3/02. aPresentation/01. Current Clients/12. Graphicriver/03. Purnendu Biswas/01. ARROWS^</vt:lpwstr>
  </property>
</Properties>
</file>